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1533" r:id="rId5"/>
    <p:sldId id="701" r:id="rId6"/>
    <p:sldId id="1469" r:id="rId7"/>
    <p:sldId id="1464" r:id="rId8"/>
    <p:sldId id="1495" r:id="rId9"/>
    <p:sldId id="1491" r:id="rId10"/>
    <p:sldId id="1515" r:id="rId11"/>
    <p:sldId id="1468" r:id="rId12"/>
    <p:sldId id="767" r:id="rId13"/>
    <p:sldId id="1474" r:id="rId14"/>
    <p:sldId id="745" r:id="rId15"/>
    <p:sldId id="1502" r:id="rId16"/>
    <p:sldId id="1519" r:id="rId17"/>
    <p:sldId id="1520" r:id="rId18"/>
    <p:sldId id="1506" r:id="rId19"/>
    <p:sldId id="1503" r:id="rId20"/>
    <p:sldId id="1521" r:id="rId21"/>
    <p:sldId id="1522" r:id="rId22"/>
    <p:sldId id="1523" r:id="rId23"/>
    <p:sldId id="1524" r:id="rId24"/>
    <p:sldId id="1525" r:id="rId25"/>
    <p:sldId id="1526" r:id="rId26"/>
    <p:sldId id="1504" r:id="rId27"/>
    <p:sldId id="1505" r:id="rId28"/>
    <p:sldId id="1527" r:id="rId29"/>
    <p:sldId id="1536" r:id="rId30"/>
    <p:sldId id="1535" r:id="rId31"/>
    <p:sldId id="1528" r:id="rId32"/>
    <p:sldId id="1508" r:id="rId33"/>
    <p:sldId id="1509" r:id="rId34"/>
    <p:sldId id="1510" r:id="rId35"/>
    <p:sldId id="756" r:id="rId36"/>
    <p:sldId id="1476" r:id="rId37"/>
    <p:sldId id="1517" r:id="rId38"/>
    <p:sldId id="1539" r:id="rId39"/>
    <p:sldId id="1518" r:id="rId40"/>
    <p:sldId id="1538" r:id="rId41"/>
    <p:sldId id="762" r:id="rId42"/>
    <p:sldId id="1529" r:id="rId43"/>
    <p:sldId id="1530" r:id="rId44"/>
    <p:sldId id="1541" r:id="rId45"/>
    <p:sldId id="14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4101FC9C-7967-4326-A532-E86D3A918707}">
          <p14:sldIdLst>
            <p14:sldId id="1533"/>
          </p14:sldIdLst>
        </p14:section>
        <p14:section name="Summary" id="{DEC05E00-80A1-49DF-8936-2C4DBD239D47}">
          <p14:sldIdLst>
            <p14:sldId id="701"/>
          </p14:sldIdLst>
        </p14:section>
        <p14:section name="Chapters" id="{417326DD-BDCD-49EC-BC75-3B1C046FEF77}">
          <p14:sldIdLst>
            <p14:sldId id="1469"/>
            <p14:sldId id="1464"/>
            <p14:sldId id="1495"/>
            <p14:sldId id="1491"/>
            <p14:sldId id="1515"/>
            <p14:sldId id="1468"/>
            <p14:sldId id="767"/>
            <p14:sldId id="1474"/>
            <p14:sldId id="745"/>
            <p14:sldId id="1502"/>
            <p14:sldId id="1519"/>
            <p14:sldId id="1520"/>
            <p14:sldId id="1506"/>
            <p14:sldId id="1503"/>
            <p14:sldId id="1521"/>
            <p14:sldId id="1522"/>
            <p14:sldId id="1523"/>
            <p14:sldId id="1524"/>
            <p14:sldId id="1525"/>
            <p14:sldId id="1526"/>
            <p14:sldId id="1504"/>
            <p14:sldId id="1505"/>
            <p14:sldId id="1527"/>
            <p14:sldId id="1536"/>
            <p14:sldId id="1535"/>
            <p14:sldId id="1528"/>
            <p14:sldId id="1508"/>
            <p14:sldId id="1509"/>
            <p14:sldId id="1510"/>
            <p14:sldId id="756"/>
            <p14:sldId id="1476"/>
            <p14:sldId id="1517"/>
            <p14:sldId id="1539"/>
            <p14:sldId id="1518"/>
            <p14:sldId id="1538"/>
            <p14:sldId id="762"/>
            <p14:sldId id="1529"/>
            <p14:sldId id="1530"/>
            <p14:sldId id="1541"/>
            <p14:sldId id="1490"/>
          </p14:sldIdLst>
        </p14:section>
        <p14:section name="Report Layouts" id="{20909A2D-24E3-4248-971F-3F9A3DF55246}">
          <p14:sldIdLst/>
        </p14:section>
        <p14:section name="Video &amp; Quotes" id="{8755EE11-A1B1-F247-A617-7A30D9F37AB6}">
          <p14:sldIdLst/>
        </p14:section>
        <p14:section name="Data Visualization" id="{F5700DB0-8C52-427D-B14E-FC94ED9DE3A4}">
          <p14:sldIdLst/>
        </p14:section>
        <p14:section name="Maps" id="{EEBFF20C-BA80-6B4C-AF17-92900DF7B1F7}">
          <p14:sldIdLst/>
        </p14:section>
        <p14:section name="Timelines &amp; Processes" id="{AD6B6F7D-6BEC-184A-9451-166D055258B0}">
          <p14:sldIdLst/>
        </p14:section>
        <p14:section name="Contact" id="{3CF0CFDF-013A-4E26-B496-39F16BEE8EA2}">
          <p14:sldIdLst/>
        </p14:section>
        <p14:section name="About Ipsos" id="{F4376ACC-F393-406C-8916-4468AC258163}">
          <p14:sldIdLst/>
        </p14:section>
        <p14:section name="Conclude" id="{CD28ABB1-A956-40C7-8280-DCAB6A179D8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Ferguson" initials="MF" lastIdx="2" clrIdx="0">
    <p:extLst>
      <p:ext uri="{19B8F6BF-5375-455C-9EA6-DF929625EA0E}">
        <p15:presenceInfo xmlns:p15="http://schemas.microsoft.com/office/powerpoint/2012/main" userId="S::mary.ferguson@Ipsos.com::76ba1046-e27b-4ee2-be8c-6ed87711b465" providerId="AD"/>
      </p:ext>
    </p:extLst>
  </p:cmAuthor>
  <p:cmAuthor id="2" name="Robert Kingston" initials="RK" lastIdx="4" clrIdx="1">
    <p:extLst>
      <p:ext uri="{19B8F6BF-5375-455C-9EA6-DF929625EA0E}">
        <p15:presenceInfo xmlns:p15="http://schemas.microsoft.com/office/powerpoint/2012/main" userId="f32554c335b7ef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69C"/>
    <a:srgbClr val="FFFF00"/>
    <a:srgbClr val="006699"/>
    <a:srgbClr val="8AEB15"/>
    <a:srgbClr val="BEDBFF"/>
    <a:srgbClr val="FF9999"/>
    <a:srgbClr val="B76140"/>
    <a:srgbClr val="FF9900"/>
    <a:srgbClr val="92D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87695" autoAdjust="0"/>
  </p:normalViewPr>
  <p:slideViewPr>
    <p:cSldViewPr snapToGrid="0">
      <p:cViewPr varScale="1">
        <p:scale>
          <a:sx n="96" d="100"/>
          <a:sy n="96" d="100"/>
        </p:scale>
        <p:origin x="1192"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2503B-84C3-4930-80FD-E49C1DEAA4FA}" type="datetimeFigureOut">
              <a:rPr lang="en-US" smtClean="0"/>
              <a:t>1/14/21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7C503-75F3-48B9-9AC9-550B27A79EBA}" type="slidenum">
              <a:rPr lang="en-US" smtClean="0"/>
              <a:t>‹#›</a:t>
            </a:fld>
            <a:endParaRPr lang="en-US" dirty="0"/>
          </a:p>
        </p:txBody>
      </p:sp>
    </p:spTree>
    <p:extLst>
      <p:ext uri="{BB962C8B-B14F-4D97-AF65-F5344CB8AC3E}">
        <p14:creationId xmlns:p14="http://schemas.microsoft.com/office/powerpoint/2010/main" val="319172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4</a:t>
            </a:fld>
            <a:endParaRPr lang="en-US" dirty="0"/>
          </a:p>
        </p:txBody>
      </p:sp>
    </p:spTree>
    <p:extLst>
      <p:ext uri="{BB962C8B-B14F-4D97-AF65-F5344CB8AC3E}">
        <p14:creationId xmlns:p14="http://schemas.microsoft.com/office/powerpoint/2010/main" val="3198653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16</a:t>
            </a:fld>
            <a:endParaRPr lang="en-US" dirty="0"/>
          </a:p>
        </p:txBody>
      </p:sp>
    </p:spTree>
    <p:extLst>
      <p:ext uri="{BB962C8B-B14F-4D97-AF65-F5344CB8AC3E}">
        <p14:creationId xmlns:p14="http://schemas.microsoft.com/office/powerpoint/2010/main" val="295879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18</a:t>
            </a:fld>
            <a:endParaRPr lang="en-US" dirty="0"/>
          </a:p>
        </p:txBody>
      </p:sp>
    </p:spTree>
    <p:extLst>
      <p:ext uri="{BB962C8B-B14F-4D97-AF65-F5344CB8AC3E}">
        <p14:creationId xmlns:p14="http://schemas.microsoft.com/office/powerpoint/2010/main" val="216997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21</a:t>
            </a:fld>
            <a:endParaRPr lang="en-US" dirty="0"/>
          </a:p>
        </p:txBody>
      </p:sp>
    </p:spTree>
    <p:extLst>
      <p:ext uri="{BB962C8B-B14F-4D97-AF65-F5344CB8AC3E}">
        <p14:creationId xmlns:p14="http://schemas.microsoft.com/office/powerpoint/2010/main" val="34677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22</a:t>
            </a:fld>
            <a:endParaRPr lang="en-US" dirty="0"/>
          </a:p>
        </p:txBody>
      </p:sp>
    </p:spTree>
    <p:extLst>
      <p:ext uri="{BB962C8B-B14F-4D97-AF65-F5344CB8AC3E}">
        <p14:creationId xmlns:p14="http://schemas.microsoft.com/office/powerpoint/2010/main" val="2618038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24</a:t>
            </a:fld>
            <a:endParaRPr lang="en-US" dirty="0"/>
          </a:p>
        </p:txBody>
      </p:sp>
    </p:spTree>
    <p:extLst>
      <p:ext uri="{BB962C8B-B14F-4D97-AF65-F5344CB8AC3E}">
        <p14:creationId xmlns:p14="http://schemas.microsoft.com/office/powerpoint/2010/main" val="417353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25</a:t>
            </a:fld>
            <a:endParaRPr lang="en-US" dirty="0"/>
          </a:p>
        </p:txBody>
      </p:sp>
    </p:spTree>
    <p:extLst>
      <p:ext uri="{BB962C8B-B14F-4D97-AF65-F5344CB8AC3E}">
        <p14:creationId xmlns:p14="http://schemas.microsoft.com/office/powerpoint/2010/main" val="909148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28</a:t>
            </a:fld>
            <a:endParaRPr lang="en-US"/>
          </a:p>
        </p:txBody>
      </p:sp>
    </p:spTree>
    <p:extLst>
      <p:ext uri="{BB962C8B-B14F-4D97-AF65-F5344CB8AC3E}">
        <p14:creationId xmlns:p14="http://schemas.microsoft.com/office/powerpoint/2010/main" val="59639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31</a:t>
            </a:fld>
            <a:endParaRPr lang="en-US"/>
          </a:p>
        </p:txBody>
      </p:sp>
    </p:spTree>
    <p:extLst>
      <p:ext uri="{BB962C8B-B14F-4D97-AF65-F5344CB8AC3E}">
        <p14:creationId xmlns:p14="http://schemas.microsoft.com/office/powerpoint/2010/main" val="402498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34</a:t>
            </a:fld>
            <a:endParaRPr lang="en-US" dirty="0"/>
          </a:p>
        </p:txBody>
      </p:sp>
    </p:spTree>
    <p:extLst>
      <p:ext uri="{BB962C8B-B14F-4D97-AF65-F5344CB8AC3E}">
        <p14:creationId xmlns:p14="http://schemas.microsoft.com/office/powerpoint/2010/main" val="384128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37</a:t>
            </a:fld>
            <a:endParaRPr lang="en-US"/>
          </a:p>
        </p:txBody>
      </p:sp>
    </p:spTree>
    <p:extLst>
      <p:ext uri="{BB962C8B-B14F-4D97-AF65-F5344CB8AC3E}">
        <p14:creationId xmlns:p14="http://schemas.microsoft.com/office/powerpoint/2010/main" val="274238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5</a:t>
            </a:fld>
            <a:endParaRPr lang="en-US" dirty="0"/>
          </a:p>
        </p:txBody>
      </p:sp>
    </p:spTree>
    <p:extLst>
      <p:ext uri="{BB962C8B-B14F-4D97-AF65-F5344CB8AC3E}">
        <p14:creationId xmlns:p14="http://schemas.microsoft.com/office/powerpoint/2010/main" val="115201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7</a:t>
            </a:fld>
            <a:endParaRPr lang="en-US" dirty="0"/>
          </a:p>
        </p:txBody>
      </p:sp>
    </p:spTree>
    <p:extLst>
      <p:ext uri="{BB962C8B-B14F-4D97-AF65-F5344CB8AC3E}">
        <p14:creationId xmlns:p14="http://schemas.microsoft.com/office/powerpoint/2010/main" val="285362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8</a:t>
            </a:fld>
            <a:endParaRPr lang="en-US" dirty="0"/>
          </a:p>
        </p:txBody>
      </p:sp>
    </p:spTree>
    <p:extLst>
      <p:ext uri="{BB962C8B-B14F-4D97-AF65-F5344CB8AC3E}">
        <p14:creationId xmlns:p14="http://schemas.microsoft.com/office/powerpoint/2010/main" val="143031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9</a:t>
            </a:fld>
            <a:endParaRPr lang="en-US" dirty="0"/>
          </a:p>
        </p:txBody>
      </p:sp>
    </p:spTree>
    <p:extLst>
      <p:ext uri="{BB962C8B-B14F-4D97-AF65-F5344CB8AC3E}">
        <p14:creationId xmlns:p14="http://schemas.microsoft.com/office/powerpoint/2010/main" val="163818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10</a:t>
            </a:fld>
            <a:endParaRPr lang="en-US" dirty="0"/>
          </a:p>
        </p:txBody>
      </p:sp>
    </p:spTree>
    <p:extLst>
      <p:ext uri="{BB962C8B-B14F-4D97-AF65-F5344CB8AC3E}">
        <p14:creationId xmlns:p14="http://schemas.microsoft.com/office/powerpoint/2010/main" val="349134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13</a:t>
            </a:fld>
            <a:endParaRPr lang="en-US" dirty="0"/>
          </a:p>
        </p:txBody>
      </p:sp>
    </p:spTree>
    <p:extLst>
      <p:ext uri="{BB962C8B-B14F-4D97-AF65-F5344CB8AC3E}">
        <p14:creationId xmlns:p14="http://schemas.microsoft.com/office/powerpoint/2010/main" val="151095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14</a:t>
            </a:fld>
            <a:endParaRPr lang="en-US" dirty="0"/>
          </a:p>
        </p:txBody>
      </p:sp>
    </p:spTree>
    <p:extLst>
      <p:ext uri="{BB962C8B-B14F-4D97-AF65-F5344CB8AC3E}">
        <p14:creationId xmlns:p14="http://schemas.microsoft.com/office/powerpoint/2010/main" val="18811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7C503-75F3-48B9-9AC9-550B27A79EBA}" type="slidenum">
              <a:rPr lang="en-US" smtClean="0"/>
              <a:t>15</a:t>
            </a:fld>
            <a:endParaRPr lang="en-US" dirty="0"/>
          </a:p>
        </p:txBody>
      </p:sp>
    </p:spTree>
    <p:extLst>
      <p:ext uri="{BB962C8B-B14F-4D97-AF65-F5344CB8AC3E}">
        <p14:creationId xmlns:p14="http://schemas.microsoft.com/office/powerpoint/2010/main" val="328194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925EA47-F6B2-F843-BC00-8BA5893C0D08}"/>
              </a:ext>
            </a:extLst>
          </p:cNvPr>
          <p:cNvSpPr>
            <a:spLocks noGrp="1"/>
          </p:cNvSpPr>
          <p:nvPr>
            <p:ph type="pic" sz="quarter" idx="13"/>
          </p:nvPr>
        </p:nvSpPr>
        <p:spPr>
          <a:xfrm>
            <a:off x="-3856" y="-665"/>
            <a:ext cx="12192000" cy="6853238"/>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15" name="Date Placeholder3">
            <a:extLst>
              <a:ext uri="{FF2B5EF4-FFF2-40B4-BE49-F238E27FC236}">
                <a16:creationId xmlns:a16="http://schemas.microsoft.com/office/drawing/2014/main" id="{40509EFD-4C7C-4D04-B91B-72E1A430F01B}"/>
              </a:ext>
            </a:extLst>
          </p:cNvPr>
          <p:cNvSpPr>
            <a:spLocks noGrp="1"/>
          </p:cNvSpPr>
          <p:nvPr>
            <p:ph type="dt" sz="half" idx="10"/>
          </p:nvPr>
        </p:nvSpPr>
        <p:spPr>
          <a:xfrm>
            <a:off x="457199" y="4432445"/>
            <a:ext cx="3657600" cy="252377"/>
          </a:xfrm>
          <a:prstGeom prst="rect">
            <a:avLst/>
          </a:prstGeom>
        </p:spPr>
        <p:txBody>
          <a:bodyPr wrap="square" lIns="18288" tIns="18288" rIns="18288" bIns="18288">
            <a:spAutoFit/>
          </a:bodyPr>
          <a:lstStyle>
            <a:lvl1pPr>
              <a:defRPr sz="1400">
                <a:solidFill>
                  <a:schemeClr val="bg1"/>
                </a:solidFill>
              </a:defRPr>
            </a:lvl1pPr>
          </a:lstStyle>
          <a:p>
            <a:endParaRPr lang="en-CA" noProof="0" dirty="0"/>
          </a:p>
        </p:txBody>
      </p:sp>
      <p:sp>
        <p:nvSpPr>
          <p:cNvPr id="16" name="Text Placeholder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199" y="4021761"/>
            <a:ext cx="2665858" cy="344710"/>
          </a:xfrm>
        </p:spPr>
        <p:txBody>
          <a:bodyPr wrap="none" lIns="18288" tIns="18288" rIns="18288" bIns="18288">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dirty="0"/>
              <a:t>Name of the speaker</a:t>
            </a:r>
          </a:p>
        </p:txBody>
      </p:sp>
      <p:cxnSp>
        <p:nvCxnSpPr>
          <p:cNvPr id="17" name="Straight Connector16">
            <a:extLst>
              <a:ext uri="{FF2B5EF4-FFF2-40B4-BE49-F238E27FC236}">
                <a16:creationId xmlns:a16="http://schemas.microsoft.com/office/drawing/2014/main" id="{79935D5E-B7ED-4F9D-A894-6B0811A25EEF}"/>
              </a:ext>
            </a:extLst>
          </p:cNvPr>
          <p:cNvCxnSpPr>
            <a:cxnSpLocks/>
          </p:cNvCxnSpPr>
          <p:nvPr userDrawn="1"/>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ub-title Placeholder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199" y="3008749"/>
            <a:ext cx="7551997" cy="406265"/>
          </a:xfrm>
        </p:spPr>
        <p:txBody>
          <a:bodyPr wrap="square" lIns="18288" tIns="18288" rIns="18288" bIns="1828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Subtitle of the presentation</a:t>
            </a:r>
          </a:p>
        </p:txBody>
      </p:sp>
      <p:sp>
        <p:nvSpPr>
          <p:cNvPr id="23" name="Title Placeholder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199" y="533400"/>
            <a:ext cx="7551997" cy="2475348"/>
          </a:xfrm>
        </p:spPr>
        <p:txBody>
          <a:bodyPr lIns="18288" tIns="18288" rIns="18288" bIns="18288"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CA" noProof="0" dirty="0"/>
              <a:t>TITLE OF THE SLIDE</a:t>
            </a:r>
          </a:p>
        </p:txBody>
      </p:sp>
    </p:spTree>
    <p:extLst>
      <p:ext uri="{BB962C8B-B14F-4D97-AF65-F5344CB8AC3E}">
        <p14:creationId xmlns:p14="http://schemas.microsoft.com/office/powerpoint/2010/main" val="2050468552"/>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hapter 3">
    <p:bg>
      <p:bgPr>
        <a:solidFill>
          <a:schemeClr val="bg1"/>
        </a:solidFill>
        <a:effectLst/>
      </p:bgPr>
    </p:bg>
    <p:spTree>
      <p:nvGrpSpPr>
        <p:cNvPr id="1" name=""/>
        <p:cNvGrpSpPr/>
        <p:nvPr/>
      </p:nvGrpSpPr>
      <p:grpSpPr>
        <a:xfrm>
          <a:off x="0" y="0"/>
          <a:ext cx="0" cy="0"/>
          <a:chOff x="0" y="0"/>
          <a:chExt cx="0" cy="0"/>
        </a:xfrm>
      </p:grpSpPr>
      <p:sp>
        <p:nvSpPr>
          <p:cNvPr id="32" name="Freeform: Shape12">
            <a:extLst>
              <a:ext uri="{FF2B5EF4-FFF2-40B4-BE49-F238E27FC236}">
                <a16:creationId xmlns:a16="http://schemas.microsoft.com/office/drawing/2014/main" id="{B4B65835-037E-2243-B958-99D59F8C1C5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5" name="Picture Placeholder 4">
            <a:extLst>
              <a:ext uri="{FF2B5EF4-FFF2-40B4-BE49-F238E27FC236}">
                <a16:creationId xmlns:a16="http://schemas.microsoft.com/office/drawing/2014/main" id="{9EEE3A81-1E4B-8E47-BD99-FB3204B78E9F}"/>
              </a:ext>
            </a:extLst>
          </p:cNvPr>
          <p:cNvSpPr>
            <a:spLocks noGrp="1"/>
          </p:cNvSpPr>
          <p:nvPr>
            <p:ph type="pic" sz="quarter" idx="15"/>
          </p:nvPr>
        </p:nvSpPr>
        <p:spPr>
          <a:xfrm>
            <a:off x="6096000" y="0"/>
            <a:ext cx="6096000" cy="6858000"/>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26" name="TextBox4">
            <a:extLst>
              <a:ext uri="{FF2B5EF4-FFF2-40B4-BE49-F238E27FC236}">
                <a16:creationId xmlns:a16="http://schemas.microsoft.com/office/drawing/2014/main" id="{82B93C05-0E02-47DD-B170-EC39D5436178}"/>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63" name="TextBox 62">
            <a:extLst>
              <a:ext uri="{FF2B5EF4-FFF2-40B4-BE49-F238E27FC236}">
                <a16:creationId xmlns:a16="http://schemas.microsoft.com/office/drawing/2014/main" id="{D5AB15CF-EFF5-4679-ABAE-124DB5F2742B}"/>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901697590"/>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16088E-7552-4B64-A552-6FB542EA31CD}"/>
              </a:ext>
            </a:extLst>
          </p:cNvPr>
          <p:cNvSpPr>
            <a:spLocks noGrp="1"/>
          </p:cNvSpPr>
          <p:nvPr>
            <p:ph type="pic" sz="quarter" idx="14"/>
          </p:nvPr>
        </p:nvSpPr>
        <p:spPr>
          <a:xfrm>
            <a:off x="0" y="0"/>
            <a:ext cx="12192000" cy="6858000"/>
          </a:xfrm>
        </p:spPr>
        <p:txBody>
          <a:bodyPr/>
          <a:lstStyle/>
          <a:p>
            <a:endParaRPr lang="en-US" dirty="0"/>
          </a:p>
        </p:txBody>
      </p:sp>
      <p:sp>
        <p:nvSpPr>
          <p:cNvPr id="32" name="Freeform: Shape12">
            <a:extLst>
              <a:ext uri="{FF2B5EF4-FFF2-40B4-BE49-F238E27FC236}">
                <a16:creationId xmlns:a16="http://schemas.microsoft.com/office/drawing/2014/main" id="{B4B65835-037E-2243-B958-99D59F8C1C5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33" name="Freeform: Shape13">
            <a:extLst>
              <a:ext uri="{FF2B5EF4-FFF2-40B4-BE49-F238E27FC236}">
                <a16:creationId xmlns:a16="http://schemas.microsoft.com/office/drawing/2014/main" id="{E09A62F2-836E-9E4B-808D-6829B8604FB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12" name="Chpater Number Placeholder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18288" r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a:t>TITLE OF THE CHAPTER</a:t>
            </a:r>
          </a:p>
        </p:txBody>
      </p:sp>
      <p:sp>
        <p:nvSpPr>
          <p:cNvPr id="19" name="Subtitle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4768280"/>
            <a:ext cx="7551996" cy="406265"/>
          </a:xfrm>
        </p:spPr>
        <p:txBody>
          <a:bodyPr lIns="18288" rIns="18288">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Subtitle of the chapter</a:t>
            </a:r>
          </a:p>
        </p:txBody>
      </p:sp>
      <p:sp>
        <p:nvSpPr>
          <p:cNvPr id="27" name="TextBox4">
            <a:extLst>
              <a:ext uri="{FF2B5EF4-FFF2-40B4-BE49-F238E27FC236}">
                <a16:creationId xmlns:a16="http://schemas.microsoft.com/office/drawing/2014/main" id="{39020E08-E7B1-4B89-A796-EBA90A8019C3}"/>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28" name="Group 27">
            <a:extLst>
              <a:ext uri="{FF2B5EF4-FFF2-40B4-BE49-F238E27FC236}">
                <a16:creationId xmlns:a16="http://schemas.microsoft.com/office/drawing/2014/main" id="{6F0CB834-BABF-43CD-9ED7-7A43977F13B7}"/>
              </a:ext>
            </a:extLst>
          </p:cNvPr>
          <p:cNvGrpSpPr/>
          <p:nvPr userDrawn="1"/>
        </p:nvGrpSpPr>
        <p:grpSpPr>
          <a:xfrm>
            <a:off x="11364899" y="6200775"/>
            <a:ext cx="432372" cy="394467"/>
            <a:chOff x="11309880" y="6178131"/>
            <a:chExt cx="490427" cy="447432"/>
          </a:xfrm>
        </p:grpSpPr>
        <p:sp>
          <p:nvSpPr>
            <p:cNvPr id="29" name="Freeform: Shape 6">
              <a:extLst>
                <a:ext uri="{FF2B5EF4-FFF2-40B4-BE49-F238E27FC236}">
                  <a16:creationId xmlns:a16="http://schemas.microsoft.com/office/drawing/2014/main" id="{456654C2-C5BB-47CB-AAB5-999D3CDCBAD8}"/>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30" name="Freeform: Shape 8">
              <a:extLst>
                <a:ext uri="{FF2B5EF4-FFF2-40B4-BE49-F238E27FC236}">
                  <a16:creationId xmlns:a16="http://schemas.microsoft.com/office/drawing/2014/main" id="{624AADA2-0183-4F06-8A31-233D73A47A0A}"/>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1" name="Freeform: Shape 11">
              <a:extLst>
                <a:ext uri="{FF2B5EF4-FFF2-40B4-BE49-F238E27FC236}">
                  <a16:creationId xmlns:a16="http://schemas.microsoft.com/office/drawing/2014/main" id="{A0A1EAD6-16AE-45DC-ADFB-E58745036053}"/>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5" name="Freeform: Shape 12">
              <a:extLst>
                <a:ext uri="{FF2B5EF4-FFF2-40B4-BE49-F238E27FC236}">
                  <a16:creationId xmlns:a16="http://schemas.microsoft.com/office/drawing/2014/main" id="{10DBBB68-878F-4E45-9414-4FE610284C85}"/>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3" name="Freeform: Shape 13">
              <a:extLst>
                <a:ext uri="{FF2B5EF4-FFF2-40B4-BE49-F238E27FC236}">
                  <a16:creationId xmlns:a16="http://schemas.microsoft.com/office/drawing/2014/main" id="{F4A91617-E7E9-4293-BE88-FD16046521F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4" name="Freeform: Shape 14">
              <a:extLst>
                <a:ext uri="{FF2B5EF4-FFF2-40B4-BE49-F238E27FC236}">
                  <a16:creationId xmlns:a16="http://schemas.microsoft.com/office/drawing/2014/main" id="{8E156D35-A53F-499E-8FBA-DA88887BD22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5" name="Freeform: Shape 15">
              <a:extLst>
                <a:ext uri="{FF2B5EF4-FFF2-40B4-BE49-F238E27FC236}">
                  <a16:creationId xmlns:a16="http://schemas.microsoft.com/office/drawing/2014/main" id="{64973B57-15D2-45AF-89B8-5CDB87BDD6A9}"/>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6" name="Freeform: Shape 16">
              <a:extLst>
                <a:ext uri="{FF2B5EF4-FFF2-40B4-BE49-F238E27FC236}">
                  <a16:creationId xmlns:a16="http://schemas.microsoft.com/office/drawing/2014/main" id="{403E3915-8411-4278-831C-16E1E4093276}"/>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7" name="Freeform: Shape 17">
              <a:extLst>
                <a:ext uri="{FF2B5EF4-FFF2-40B4-BE49-F238E27FC236}">
                  <a16:creationId xmlns:a16="http://schemas.microsoft.com/office/drawing/2014/main" id="{A3E9A09C-3F39-4C89-82DC-4DDFDD46B23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8" name="Freeform: Shape 18">
              <a:extLst>
                <a:ext uri="{FF2B5EF4-FFF2-40B4-BE49-F238E27FC236}">
                  <a16:creationId xmlns:a16="http://schemas.microsoft.com/office/drawing/2014/main" id="{24FFD3A0-9677-4BF8-A20D-152EB7313D32}"/>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9" name="Freeform: Shape 19">
              <a:extLst>
                <a:ext uri="{FF2B5EF4-FFF2-40B4-BE49-F238E27FC236}">
                  <a16:creationId xmlns:a16="http://schemas.microsoft.com/office/drawing/2014/main" id="{CBA97356-EE25-4E68-A1C0-86FE91116D21}"/>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60" name="Freeform: Shape 20">
              <a:extLst>
                <a:ext uri="{FF2B5EF4-FFF2-40B4-BE49-F238E27FC236}">
                  <a16:creationId xmlns:a16="http://schemas.microsoft.com/office/drawing/2014/main" id="{FC5032E8-F5F5-49B8-8E77-EDEEA243FC89}"/>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61" name="Freeform: Shape 21">
              <a:extLst>
                <a:ext uri="{FF2B5EF4-FFF2-40B4-BE49-F238E27FC236}">
                  <a16:creationId xmlns:a16="http://schemas.microsoft.com/office/drawing/2014/main" id="{D5E9A2CA-BEB1-46E1-A0DD-6B69B6D948D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62" name="Freeform: Shape 22">
              <a:extLst>
                <a:ext uri="{FF2B5EF4-FFF2-40B4-BE49-F238E27FC236}">
                  <a16:creationId xmlns:a16="http://schemas.microsoft.com/office/drawing/2014/main" id="{D7DA7272-1277-4CCC-9C3B-23A78D59026C}"/>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63" name="Freeform: Shape 23">
              <a:extLst>
                <a:ext uri="{FF2B5EF4-FFF2-40B4-BE49-F238E27FC236}">
                  <a16:creationId xmlns:a16="http://schemas.microsoft.com/office/drawing/2014/main" id="{BA06F5A4-C107-49AC-BF0D-F5BC731B9AEC}"/>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64" name="TextBox 63">
            <a:extLst>
              <a:ext uri="{FF2B5EF4-FFF2-40B4-BE49-F238E27FC236}">
                <a16:creationId xmlns:a16="http://schemas.microsoft.com/office/drawing/2014/main" id="{E4848314-8750-493A-AFBA-2906F68C4B79}"/>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1358161041"/>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14" name="Freeform: Shape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06044" y="535389"/>
            <a:ext cx="8599060" cy="1587679"/>
          </a:xfrm>
        </p:spPr>
        <p:txBody>
          <a:bodyPr wrap="square" lIns="18288" r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dirty="0"/>
              <a:t>TITLE OF THE CHAPTER</a:t>
            </a:r>
          </a:p>
        </p:txBody>
      </p:sp>
      <p:sp>
        <p:nvSpPr>
          <p:cNvPr id="9" name="Chapter Number Placeholder11">
            <a:extLst>
              <a:ext uri="{FF2B5EF4-FFF2-40B4-BE49-F238E27FC236}">
                <a16:creationId xmlns:a16="http://schemas.microsoft.com/office/drawing/2014/main" id="{D6C39E14-BBBD-4BB3-B8A2-E03EF46B7D88}"/>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10" name="Subtitle2">
            <a:extLst>
              <a:ext uri="{FF2B5EF4-FFF2-40B4-BE49-F238E27FC236}">
                <a16:creationId xmlns:a16="http://schemas.microsoft.com/office/drawing/2014/main" id="{A52224B9-3969-4C93-8D6C-F933E2724113}"/>
              </a:ext>
            </a:extLst>
          </p:cNvPr>
          <p:cNvSpPr>
            <a:spLocks noGrp="1"/>
          </p:cNvSpPr>
          <p:nvPr>
            <p:ph type="body" idx="1" hasCustomPrompt="1"/>
          </p:nvPr>
        </p:nvSpPr>
        <p:spPr>
          <a:xfrm>
            <a:off x="452215" y="2816932"/>
            <a:ext cx="7551996" cy="406265"/>
          </a:xfrm>
        </p:spPr>
        <p:txBody>
          <a:bodyPr lIns="18288" rIns="18288">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dirty="0"/>
              <a:t>Subtitle of the chapter</a:t>
            </a:r>
          </a:p>
        </p:txBody>
      </p:sp>
      <p:grpSp>
        <p:nvGrpSpPr>
          <p:cNvPr id="35" name="Group 34">
            <a:extLst>
              <a:ext uri="{FF2B5EF4-FFF2-40B4-BE49-F238E27FC236}">
                <a16:creationId xmlns:a16="http://schemas.microsoft.com/office/drawing/2014/main" id="{34E5F409-00CE-4AD7-8919-B159ED197710}"/>
              </a:ext>
            </a:extLst>
          </p:cNvPr>
          <p:cNvGrpSpPr/>
          <p:nvPr userDrawn="1"/>
        </p:nvGrpSpPr>
        <p:grpSpPr>
          <a:xfrm>
            <a:off x="11364899" y="6200775"/>
            <a:ext cx="432372" cy="394467"/>
            <a:chOff x="11309880" y="6178131"/>
            <a:chExt cx="490427" cy="447432"/>
          </a:xfrm>
        </p:grpSpPr>
        <p:sp>
          <p:nvSpPr>
            <p:cNvPr id="36" name="Freeform: Shape 6">
              <a:extLst>
                <a:ext uri="{FF2B5EF4-FFF2-40B4-BE49-F238E27FC236}">
                  <a16:creationId xmlns:a16="http://schemas.microsoft.com/office/drawing/2014/main" id="{4D8E29CF-377F-4195-8458-9A9AF89149BD}"/>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37" name="Freeform: Shape 8">
              <a:extLst>
                <a:ext uri="{FF2B5EF4-FFF2-40B4-BE49-F238E27FC236}">
                  <a16:creationId xmlns:a16="http://schemas.microsoft.com/office/drawing/2014/main" id="{89E8020A-B9DD-4CE0-A398-74787DF8F744}"/>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8" name="Freeform: Shape 11">
              <a:extLst>
                <a:ext uri="{FF2B5EF4-FFF2-40B4-BE49-F238E27FC236}">
                  <a16:creationId xmlns:a16="http://schemas.microsoft.com/office/drawing/2014/main" id="{B50EA2ED-87A1-4C6A-93F1-36AD6CD20D4E}"/>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9" name="Freeform: Shape 12">
              <a:extLst>
                <a:ext uri="{FF2B5EF4-FFF2-40B4-BE49-F238E27FC236}">
                  <a16:creationId xmlns:a16="http://schemas.microsoft.com/office/drawing/2014/main" id="{AF135064-8968-4F07-A1DB-38CEC89CF676}"/>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0" name="Freeform: Shape 13">
              <a:extLst>
                <a:ext uri="{FF2B5EF4-FFF2-40B4-BE49-F238E27FC236}">
                  <a16:creationId xmlns:a16="http://schemas.microsoft.com/office/drawing/2014/main" id="{FEA3082B-4CBA-409A-A610-C3E7709C3A16}"/>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1" name="Freeform: Shape 14">
              <a:extLst>
                <a:ext uri="{FF2B5EF4-FFF2-40B4-BE49-F238E27FC236}">
                  <a16:creationId xmlns:a16="http://schemas.microsoft.com/office/drawing/2014/main" id="{A2443C76-F8DE-451C-99C8-CACD6764F1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2" name="Freeform: Shape 15">
              <a:extLst>
                <a:ext uri="{FF2B5EF4-FFF2-40B4-BE49-F238E27FC236}">
                  <a16:creationId xmlns:a16="http://schemas.microsoft.com/office/drawing/2014/main" id="{AEF2DD5F-0FD2-49AF-A96E-434344D4E9A9}"/>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3" name="Freeform: Shape 16">
              <a:extLst>
                <a:ext uri="{FF2B5EF4-FFF2-40B4-BE49-F238E27FC236}">
                  <a16:creationId xmlns:a16="http://schemas.microsoft.com/office/drawing/2014/main" id="{F8A822BA-A22A-41DC-B835-1144B401125B}"/>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4" name="Freeform: Shape 17">
              <a:extLst>
                <a:ext uri="{FF2B5EF4-FFF2-40B4-BE49-F238E27FC236}">
                  <a16:creationId xmlns:a16="http://schemas.microsoft.com/office/drawing/2014/main" id="{B08B7A77-956F-4284-AC67-65F6DBC3CF96}"/>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5" name="Freeform: Shape 18">
              <a:extLst>
                <a:ext uri="{FF2B5EF4-FFF2-40B4-BE49-F238E27FC236}">
                  <a16:creationId xmlns:a16="http://schemas.microsoft.com/office/drawing/2014/main" id="{ECCCCBF6-B10C-4959-BBDD-81EE06D70FBF}"/>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6" name="Freeform: Shape 19">
              <a:extLst>
                <a:ext uri="{FF2B5EF4-FFF2-40B4-BE49-F238E27FC236}">
                  <a16:creationId xmlns:a16="http://schemas.microsoft.com/office/drawing/2014/main" id="{B701A122-E206-4F9B-A930-048A7368A022}"/>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7" name="Freeform: Shape 20">
              <a:extLst>
                <a:ext uri="{FF2B5EF4-FFF2-40B4-BE49-F238E27FC236}">
                  <a16:creationId xmlns:a16="http://schemas.microsoft.com/office/drawing/2014/main" id="{ABA6528A-910B-46BB-B0B9-D8DE4C245E6D}"/>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8" name="Freeform: Shape 21">
              <a:extLst>
                <a:ext uri="{FF2B5EF4-FFF2-40B4-BE49-F238E27FC236}">
                  <a16:creationId xmlns:a16="http://schemas.microsoft.com/office/drawing/2014/main" id="{33BE85C2-FDB9-415C-84F3-245B8EFA16B1}"/>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9" name="Freeform: Shape 22">
              <a:extLst>
                <a:ext uri="{FF2B5EF4-FFF2-40B4-BE49-F238E27FC236}">
                  <a16:creationId xmlns:a16="http://schemas.microsoft.com/office/drawing/2014/main" id="{CD6F3DF4-D8D9-49D2-8176-F3C6D83AE63F}"/>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0" name="Freeform: Shape 23">
              <a:extLst>
                <a:ext uri="{FF2B5EF4-FFF2-40B4-BE49-F238E27FC236}">
                  <a16:creationId xmlns:a16="http://schemas.microsoft.com/office/drawing/2014/main" id="{2442839E-C9A8-490A-9003-B54C19E876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51" name="TextBox 50">
            <a:extLst>
              <a:ext uri="{FF2B5EF4-FFF2-40B4-BE49-F238E27FC236}">
                <a16:creationId xmlns:a16="http://schemas.microsoft.com/office/drawing/2014/main" id="{8249F83F-7079-49FA-B05E-74A17579497A}"/>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
        <p:nvSpPr>
          <p:cNvPr id="25" name="TextBox 24">
            <a:extLst>
              <a:ext uri="{FF2B5EF4-FFF2-40B4-BE49-F238E27FC236}">
                <a16:creationId xmlns:a16="http://schemas.microsoft.com/office/drawing/2014/main" id="{0E69FE9A-97B6-4789-8F0C-A63EC8983A52}"/>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bg1"/>
                </a:solidFill>
              </a:rPr>
              <a:t>AA AREA 79, PANEL 71: </a:t>
            </a:r>
            <a:r>
              <a:rPr lang="en-US" sz="1000" dirty="0">
                <a:solidFill>
                  <a:schemeClr val="bg1"/>
                </a:solidFill>
              </a:rPr>
              <a:t>January 2021 Service Orientation</a:t>
            </a:r>
          </a:p>
        </p:txBody>
      </p:sp>
    </p:spTree>
    <p:extLst>
      <p:ext uri="{BB962C8B-B14F-4D97-AF65-F5344CB8AC3E}">
        <p14:creationId xmlns:p14="http://schemas.microsoft.com/office/powerpoint/2010/main" val="207890830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8724042" cy="1587679"/>
          </a:xfrm>
        </p:spPr>
        <p:txBody>
          <a:bodyPr wrap="square" lIns="18288" r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dirty="0"/>
              <a:t>TITLE OF THE CHAPTER</a:t>
            </a:r>
          </a:p>
        </p:txBody>
      </p:sp>
      <p:sp>
        <p:nvSpPr>
          <p:cNvPr id="9" name="Chapter Number Placeholder11">
            <a:extLst>
              <a:ext uri="{FF2B5EF4-FFF2-40B4-BE49-F238E27FC236}">
                <a16:creationId xmlns:a16="http://schemas.microsoft.com/office/drawing/2014/main" id="{04FD38BD-52E0-4452-9B1D-4F15EEA8294A}"/>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51" name="TextBox 50">
            <a:extLst>
              <a:ext uri="{FF2B5EF4-FFF2-40B4-BE49-F238E27FC236}">
                <a16:creationId xmlns:a16="http://schemas.microsoft.com/office/drawing/2014/main" id="{77F5C61B-E820-41EC-8038-D24471931850}"/>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pic>
        <p:nvPicPr>
          <p:cNvPr id="25" name="Picture 2" descr="Alcoholics Anonymous Logo - LogoDix">
            <a:extLst>
              <a:ext uri="{FF2B5EF4-FFF2-40B4-BE49-F238E27FC236}">
                <a16:creationId xmlns:a16="http://schemas.microsoft.com/office/drawing/2014/main" id="{70CDABFD-E9EF-4427-976D-94C650D7267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69A7B3C-EAC7-4D18-AA3F-0DD8EDA9ABB5}"/>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bg1"/>
                </a:solidFill>
              </a:rPr>
              <a:t>AA AREA 79, PANEL 71: </a:t>
            </a:r>
            <a:r>
              <a:rPr lang="en-US" sz="1000" dirty="0">
                <a:solidFill>
                  <a:schemeClr val="bg1"/>
                </a:solidFill>
              </a:rPr>
              <a:t>January 2021 Service Orientation</a:t>
            </a:r>
          </a:p>
        </p:txBody>
      </p:sp>
    </p:spTree>
    <p:extLst>
      <p:ext uri="{BB962C8B-B14F-4D97-AF65-F5344CB8AC3E}">
        <p14:creationId xmlns:p14="http://schemas.microsoft.com/office/powerpoint/2010/main" val="290358392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6">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32279"/>
          </a:xfrm>
        </p:spPr>
        <p:txBody>
          <a:bodyPr lIns="18288" tIns="18288" rIns="18288" b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dirty="0"/>
              <a:t>TITLE OF THE CHAPTER</a:t>
            </a:r>
          </a:p>
        </p:txBody>
      </p:sp>
      <p:sp>
        <p:nvSpPr>
          <p:cNvPr id="18" name="Freeform: Shape12">
            <a:extLst>
              <a:ext uri="{FF2B5EF4-FFF2-40B4-BE49-F238E27FC236}">
                <a16:creationId xmlns:a16="http://schemas.microsoft.com/office/drawing/2014/main" id="{E16F9097-387E-4EE0-B52C-0332DF1E86CE}"/>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20" name="Freeform: Shape13">
            <a:extLst>
              <a:ext uri="{FF2B5EF4-FFF2-40B4-BE49-F238E27FC236}">
                <a16:creationId xmlns:a16="http://schemas.microsoft.com/office/drawing/2014/main" id="{CF43BA3D-BFD4-4010-A66B-614392E3D6C0}"/>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24" name="Chapter Number Placeholder11">
            <a:extLst>
              <a:ext uri="{FF2B5EF4-FFF2-40B4-BE49-F238E27FC236}">
                <a16:creationId xmlns:a16="http://schemas.microsoft.com/office/drawing/2014/main" id="{75884D7A-1CA8-4F08-B936-70C008E85526}"/>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25" name="Subtitle2">
            <a:extLst>
              <a:ext uri="{FF2B5EF4-FFF2-40B4-BE49-F238E27FC236}">
                <a16:creationId xmlns:a16="http://schemas.microsoft.com/office/drawing/2014/main" id="{B68F6B50-2D78-4C07-A26B-4B69717416D6}"/>
              </a:ext>
            </a:extLst>
          </p:cNvPr>
          <p:cNvSpPr>
            <a:spLocks noGrp="1"/>
          </p:cNvSpPr>
          <p:nvPr>
            <p:ph type="body" idx="1" hasCustomPrompt="1"/>
          </p:nvPr>
        </p:nvSpPr>
        <p:spPr>
          <a:xfrm>
            <a:off x="452215" y="2816932"/>
            <a:ext cx="7551996" cy="406265"/>
          </a:xfrm>
        </p:spPr>
        <p:txBody>
          <a:bodyPr lIns="18288" tIns="18288" rIns="18288" bIns="18288">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Subtitle of the chapter</a:t>
            </a:r>
          </a:p>
        </p:txBody>
      </p:sp>
      <p:sp>
        <p:nvSpPr>
          <p:cNvPr id="32" name="TextBox4">
            <a:extLst>
              <a:ext uri="{FF2B5EF4-FFF2-40B4-BE49-F238E27FC236}">
                <a16:creationId xmlns:a16="http://schemas.microsoft.com/office/drawing/2014/main" id="{D984670B-8956-4E1B-B1AE-AF57E295B28F}"/>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33" name="Group 32">
            <a:extLst>
              <a:ext uri="{FF2B5EF4-FFF2-40B4-BE49-F238E27FC236}">
                <a16:creationId xmlns:a16="http://schemas.microsoft.com/office/drawing/2014/main" id="{50952AFA-B435-4176-B056-BB32B8B93012}"/>
              </a:ext>
            </a:extLst>
          </p:cNvPr>
          <p:cNvGrpSpPr/>
          <p:nvPr userDrawn="1"/>
        </p:nvGrpSpPr>
        <p:grpSpPr>
          <a:xfrm>
            <a:off x="11364899" y="6200775"/>
            <a:ext cx="432372" cy="394467"/>
            <a:chOff x="11309880" y="6178131"/>
            <a:chExt cx="490427" cy="447432"/>
          </a:xfrm>
        </p:grpSpPr>
        <p:sp>
          <p:nvSpPr>
            <p:cNvPr id="34" name="Freeform: Shape 6">
              <a:extLst>
                <a:ext uri="{FF2B5EF4-FFF2-40B4-BE49-F238E27FC236}">
                  <a16:creationId xmlns:a16="http://schemas.microsoft.com/office/drawing/2014/main" id="{1DA71B96-8537-4128-9A97-D5F21E233170}"/>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35" name="Freeform: Shape 8">
              <a:extLst>
                <a:ext uri="{FF2B5EF4-FFF2-40B4-BE49-F238E27FC236}">
                  <a16:creationId xmlns:a16="http://schemas.microsoft.com/office/drawing/2014/main" id="{BF5F7871-CBE4-4A6B-89A2-0C8DFD8FD4EF}"/>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6" name="Freeform: Shape 11">
              <a:extLst>
                <a:ext uri="{FF2B5EF4-FFF2-40B4-BE49-F238E27FC236}">
                  <a16:creationId xmlns:a16="http://schemas.microsoft.com/office/drawing/2014/main" id="{231AFBE3-DDAC-46E5-A8CC-282C44B002F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7" name="Freeform: Shape 12">
              <a:extLst>
                <a:ext uri="{FF2B5EF4-FFF2-40B4-BE49-F238E27FC236}">
                  <a16:creationId xmlns:a16="http://schemas.microsoft.com/office/drawing/2014/main" id="{3C2AD441-E85D-4B47-8CAB-B08AB0E748CC}"/>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8" name="Freeform: Shape 13">
              <a:extLst>
                <a:ext uri="{FF2B5EF4-FFF2-40B4-BE49-F238E27FC236}">
                  <a16:creationId xmlns:a16="http://schemas.microsoft.com/office/drawing/2014/main" id="{F88C1F82-59A0-4ACC-9DD3-EC182A4F21F6}"/>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9" name="Freeform: Shape 14">
              <a:extLst>
                <a:ext uri="{FF2B5EF4-FFF2-40B4-BE49-F238E27FC236}">
                  <a16:creationId xmlns:a16="http://schemas.microsoft.com/office/drawing/2014/main" id="{299156AD-C0B5-4194-9D99-2F3D29FE26EC}"/>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0" name="Freeform: Shape 15">
              <a:extLst>
                <a:ext uri="{FF2B5EF4-FFF2-40B4-BE49-F238E27FC236}">
                  <a16:creationId xmlns:a16="http://schemas.microsoft.com/office/drawing/2014/main" id="{4D51AB99-A8D7-4F18-8241-D1E6FF03935D}"/>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1" name="Freeform: Shape 16">
              <a:extLst>
                <a:ext uri="{FF2B5EF4-FFF2-40B4-BE49-F238E27FC236}">
                  <a16:creationId xmlns:a16="http://schemas.microsoft.com/office/drawing/2014/main" id="{A07931BD-5491-4989-B090-0E705F43262E}"/>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2" name="Freeform: Shape 17">
              <a:extLst>
                <a:ext uri="{FF2B5EF4-FFF2-40B4-BE49-F238E27FC236}">
                  <a16:creationId xmlns:a16="http://schemas.microsoft.com/office/drawing/2014/main" id="{A52B8259-A2B4-4AA3-BC55-40FF0732A5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3" name="Freeform: Shape 18">
              <a:extLst>
                <a:ext uri="{FF2B5EF4-FFF2-40B4-BE49-F238E27FC236}">
                  <a16:creationId xmlns:a16="http://schemas.microsoft.com/office/drawing/2014/main" id="{00EF16AC-FA06-4F9D-AE2C-24239111FF9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4" name="Freeform: Shape 19">
              <a:extLst>
                <a:ext uri="{FF2B5EF4-FFF2-40B4-BE49-F238E27FC236}">
                  <a16:creationId xmlns:a16="http://schemas.microsoft.com/office/drawing/2014/main" id="{3C61E774-78EB-4BB8-8D93-28080CBCDA3A}"/>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5" name="Freeform: Shape 20">
              <a:extLst>
                <a:ext uri="{FF2B5EF4-FFF2-40B4-BE49-F238E27FC236}">
                  <a16:creationId xmlns:a16="http://schemas.microsoft.com/office/drawing/2014/main" id="{BA26F49E-5627-4E47-BE99-4E68BF6E263A}"/>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6" name="Freeform: Shape 21">
              <a:extLst>
                <a:ext uri="{FF2B5EF4-FFF2-40B4-BE49-F238E27FC236}">
                  <a16:creationId xmlns:a16="http://schemas.microsoft.com/office/drawing/2014/main" id="{78E33572-DE3E-4679-BEB6-F98FD1A29EF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7" name="Freeform: Shape 22">
              <a:extLst>
                <a:ext uri="{FF2B5EF4-FFF2-40B4-BE49-F238E27FC236}">
                  <a16:creationId xmlns:a16="http://schemas.microsoft.com/office/drawing/2014/main" id="{F4E8602D-06E8-49AA-950D-EA9444614F66}"/>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8" name="Freeform: Shape 23">
              <a:extLst>
                <a:ext uri="{FF2B5EF4-FFF2-40B4-BE49-F238E27FC236}">
                  <a16:creationId xmlns:a16="http://schemas.microsoft.com/office/drawing/2014/main" id="{809AA25B-2071-417C-8F4D-A4EE711EEDD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49" name="TextBox 48">
            <a:extLst>
              <a:ext uri="{FF2B5EF4-FFF2-40B4-BE49-F238E27FC236}">
                <a16:creationId xmlns:a16="http://schemas.microsoft.com/office/drawing/2014/main" id="{BC882772-46B7-4F9B-AFD3-874442B243CA}"/>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6367703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7">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18288" r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dirty="0"/>
              <a:t>TITLE OF THE CHAPTER</a:t>
            </a:r>
          </a:p>
        </p:txBody>
      </p:sp>
      <p:sp>
        <p:nvSpPr>
          <p:cNvPr id="9" name="Freeform: Shape12">
            <a:extLst>
              <a:ext uri="{FF2B5EF4-FFF2-40B4-BE49-F238E27FC236}">
                <a16:creationId xmlns:a16="http://schemas.microsoft.com/office/drawing/2014/main" id="{154DDAE4-E503-4871-A242-605234550C6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10" name="Freeform: Shape13">
            <a:extLst>
              <a:ext uri="{FF2B5EF4-FFF2-40B4-BE49-F238E27FC236}">
                <a16:creationId xmlns:a16="http://schemas.microsoft.com/office/drawing/2014/main" id="{62CC0FE6-2F57-4B63-936A-68992D86C5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16" name="Chapter Number Placeholder11">
            <a:extLst>
              <a:ext uri="{FF2B5EF4-FFF2-40B4-BE49-F238E27FC236}">
                <a16:creationId xmlns:a16="http://schemas.microsoft.com/office/drawing/2014/main" id="{02E2402C-3E04-44AA-9B88-F9551A004268}"/>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17" name="Subtitle2">
            <a:extLst>
              <a:ext uri="{FF2B5EF4-FFF2-40B4-BE49-F238E27FC236}">
                <a16:creationId xmlns:a16="http://schemas.microsoft.com/office/drawing/2014/main" id="{2E3D0624-D3D0-4C52-8BB9-A0A66D87B2A2}"/>
              </a:ext>
            </a:extLst>
          </p:cNvPr>
          <p:cNvSpPr>
            <a:spLocks noGrp="1"/>
          </p:cNvSpPr>
          <p:nvPr>
            <p:ph type="body" idx="1" hasCustomPrompt="1"/>
          </p:nvPr>
        </p:nvSpPr>
        <p:spPr>
          <a:xfrm>
            <a:off x="452215" y="2816932"/>
            <a:ext cx="7551996" cy="406265"/>
          </a:xfrm>
        </p:spPr>
        <p:txBody>
          <a:bodyPr lIns="18288" rIns="18288">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Subtitle of the chapter</a:t>
            </a:r>
          </a:p>
        </p:txBody>
      </p:sp>
      <p:sp>
        <p:nvSpPr>
          <p:cNvPr id="34" name="TextBox4">
            <a:extLst>
              <a:ext uri="{FF2B5EF4-FFF2-40B4-BE49-F238E27FC236}">
                <a16:creationId xmlns:a16="http://schemas.microsoft.com/office/drawing/2014/main" id="{0504C3F8-D84D-4979-89D0-83F6302166F9}"/>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35" name="Group 34">
            <a:extLst>
              <a:ext uri="{FF2B5EF4-FFF2-40B4-BE49-F238E27FC236}">
                <a16:creationId xmlns:a16="http://schemas.microsoft.com/office/drawing/2014/main" id="{D9FFDC53-1755-4414-B535-D117F7B46F46}"/>
              </a:ext>
            </a:extLst>
          </p:cNvPr>
          <p:cNvGrpSpPr/>
          <p:nvPr userDrawn="1"/>
        </p:nvGrpSpPr>
        <p:grpSpPr>
          <a:xfrm>
            <a:off x="11364899" y="6200775"/>
            <a:ext cx="432372" cy="394467"/>
            <a:chOff x="11309880" y="6178131"/>
            <a:chExt cx="490427" cy="447432"/>
          </a:xfrm>
        </p:grpSpPr>
        <p:sp>
          <p:nvSpPr>
            <p:cNvPr id="36" name="Freeform: Shape 6">
              <a:extLst>
                <a:ext uri="{FF2B5EF4-FFF2-40B4-BE49-F238E27FC236}">
                  <a16:creationId xmlns:a16="http://schemas.microsoft.com/office/drawing/2014/main" id="{CD3DCC34-F8EE-4219-806E-B87A48AA58E8}"/>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37" name="Freeform: Shape 8">
              <a:extLst>
                <a:ext uri="{FF2B5EF4-FFF2-40B4-BE49-F238E27FC236}">
                  <a16:creationId xmlns:a16="http://schemas.microsoft.com/office/drawing/2014/main" id="{33444260-0320-4FC2-AA40-DDCEC98CE5B5}"/>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8" name="Freeform: Shape 11">
              <a:extLst>
                <a:ext uri="{FF2B5EF4-FFF2-40B4-BE49-F238E27FC236}">
                  <a16:creationId xmlns:a16="http://schemas.microsoft.com/office/drawing/2014/main" id="{8B53834A-9F9B-4018-908A-E6D93C570223}"/>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9" name="Freeform: Shape 12">
              <a:extLst>
                <a:ext uri="{FF2B5EF4-FFF2-40B4-BE49-F238E27FC236}">
                  <a16:creationId xmlns:a16="http://schemas.microsoft.com/office/drawing/2014/main" id="{3007A567-F2A4-44CF-81EE-4C1697B6CE10}"/>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0" name="Freeform: Shape 13">
              <a:extLst>
                <a:ext uri="{FF2B5EF4-FFF2-40B4-BE49-F238E27FC236}">
                  <a16:creationId xmlns:a16="http://schemas.microsoft.com/office/drawing/2014/main" id="{EA6F3E96-26CD-4EC1-9918-5E60B02A429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1" name="Freeform: Shape 14">
              <a:extLst>
                <a:ext uri="{FF2B5EF4-FFF2-40B4-BE49-F238E27FC236}">
                  <a16:creationId xmlns:a16="http://schemas.microsoft.com/office/drawing/2014/main" id="{927F4536-405C-4CD5-9A98-963FF2071FE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2" name="Freeform: Shape 15">
              <a:extLst>
                <a:ext uri="{FF2B5EF4-FFF2-40B4-BE49-F238E27FC236}">
                  <a16:creationId xmlns:a16="http://schemas.microsoft.com/office/drawing/2014/main" id="{2FAAC0E8-CB82-4695-B533-829454C431C2}"/>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3" name="Freeform: Shape 16">
              <a:extLst>
                <a:ext uri="{FF2B5EF4-FFF2-40B4-BE49-F238E27FC236}">
                  <a16:creationId xmlns:a16="http://schemas.microsoft.com/office/drawing/2014/main" id="{7EAB1EF9-A655-44BB-AAF2-D471F45E8FD0}"/>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4" name="Freeform: Shape 17">
              <a:extLst>
                <a:ext uri="{FF2B5EF4-FFF2-40B4-BE49-F238E27FC236}">
                  <a16:creationId xmlns:a16="http://schemas.microsoft.com/office/drawing/2014/main" id="{382B24F5-DBAD-4E7C-888C-F5EF9E95BAA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5" name="Freeform: Shape 18">
              <a:extLst>
                <a:ext uri="{FF2B5EF4-FFF2-40B4-BE49-F238E27FC236}">
                  <a16:creationId xmlns:a16="http://schemas.microsoft.com/office/drawing/2014/main" id="{9F0D141A-DE04-4804-823A-7E6197C66265}"/>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6" name="Freeform: Shape 19">
              <a:extLst>
                <a:ext uri="{FF2B5EF4-FFF2-40B4-BE49-F238E27FC236}">
                  <a16:creationId xmlns:a16="http://schemas.microsoft.com/office/drawing/2014/main" id="{EB0C8CE8-3028-40B1-BCD9-CFC772DBC36D}"/>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7" name="Freeform: Shape 20">
              <a:extLst>
                <a:ext uri="{FF2B5EF4-FFF2-40B4-BE49-F238E27FC236}">
                  <a16:creationId xmlns:a16="http://schemas.microsoft.com/office/drawing/2014/main" id="{5A89DE06-DFFE-4270-9830-296E68EBF3E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8" name="Freeform: Shape 21">
              <a:extLst>
                <a:ext uri="{FF2B5EF4-FFF2-40B4-BE49-F238E27FC236}">
                  <a16:creationId xmlns:a16="http://schemas.microsoft.com/office/drawing/2014/main" id="{4C4BD136-AE66-4467-B61E-6711D00C654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49" name="Freeform: Shape 22">
              <a:extLst>
                <a:ext uri="{FF2B5EF4-FFF2-40B4-BE49-F238E27FC236}">
                  <a16:creationId xmlns:a16="http://schemas.microsoft.com/office/drawing/2014/main" id="{37FAE70F-BC95-4C31-B5B2-F6F5DF2C9882}"/>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0" name="Freeform: Shape 23">
              <a:extLst>
                <a:ext uri="{FF2B5EF4-FFF2-40B4-BE49-F238E27FC236}">
                  <a16:creationId xmlns:a16="http://schemas.microsoft.com/office/drawing/2014/main" id="{DAF25D73-374B-4028-ABD0-EFFC4E252C7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51" name="TextBox 50">
            <a:extLst>
              <a:ext uri="{FF2B5EF4-FFF2-40B4-BE49-F238E27FC236}">
                <a16:creationId xmlns:a16="http://schemas.microsoft.com/office/drawing/2014/main" id="{C66A024E-1CCB-441E-8E0F-CD84D9D2762F}"/>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101597134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visual background">
    <p:bg>
      <p:bgPr>
        <a:solidFill>
          <a:schemeClr val="bg1"/>
        </a:soli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14" name="Freeform: Shape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130629"/>
            <a:ext cx="12192000" cy="6858000"/>
          </a:xfrm>
          <a:pattFill prst="wdUpDiag">
            <a:fgClr>
              <a:schemeClr val="bg1">
                <a:lumMod val="85000"/>
              </a:schemeClr>
            </a:fgClr>
            <a:bgClr>
              <a:schemeClr val="bg1">
                <a:lumMod val="95000"/>
              </a:schemeClr>
            </a:bgClr>
          </a:pattFill>
        </p:spPr>
        <p:txBody>
          <a:bodyPr/>
          <a:lstStyle/>
          <a:p>
            <a:r>
              <a:rPr lang="en-CA" noProof="0" dirty="0"/>
              <a:t>LIGHT IMAGE BACKGROUND</a:t>
            </a:r>
          </a:p>
        </p:txBody>
      </p:sp>
      <p:sp>
        <p:nvSpPr>
          <p:cNvPr id="3" name="Titl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tx1"/>
                </a:solidFill>
              </a:defRPr>
            </a:lvl1pPr>
          </a:lstStyle>
          <a:p>
            <a:r>
              <a:rPr lang="en-CA" noProof="0"/>
              <a:t>Title/Text of the slide</a:t>
            </a:r>
          </a:p>
        </p:txBody>
      </p:sp>
      <p:sp>
        <p:nvSpPr>
          <p:cNvPr id="42" name="TextBox4">
            <a:extLst>
              <a:ext uri="{FF2B5EF4-FFF2-40B4-BE49-F238E27FC236}">
                <a16:creationId xmlns:a16="http://schemas.microsoft.com/office/drawing/2014/main" id="{E863CF6B-A790-444B-8230-A94226AB700F}"/>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59" name="TextBox 58">
            <a:extLst>
              <a:ext uri="{FF2B5EF4-FFF2-40B4-BE49-F238E27FC236}">
                <a16:creationId xmlns:a16="http://schemas.microsoft.com/office/drawing/2014/main" id="{ABCE958E-F2DA-4309-BDD2-142076299FDE}"/>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pic>
        <p:nvPicPr>
          <p:cNvPr id="24" name="Picture 2" descr="Alcoholics Anonymous Logo - LogoDix">
            <a:extLst>
              <a:ext uri="{FF2B5EF4-FFF2-40B4-BE49-F238E27FC236}">
                <a16:creationId xmlns:a16="http://schemas.microsoft.com/office/drawing/2014/main" id="{77A77F3B-E437-43FD-B5D3-C25242A7C9C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28573"/>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visual background">
    <p:bg>
      <p:bgPr>
        <a:solidFill>
          <a:schemeClr val="bg1"/>
        </a:soli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14" name="Freeform: Shape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130629"/>
            <a:ext cx="12192000" cy="6858000"/>
          </a:xfrm>
          <a:pattFill prst="wdUpDiag">
            <a:fgClr>
              <a:schemeClr val="bg1">
                <a:lumMod val="85000"/>
              </a:schemeClr>
            </a:fgClr>
            <a:bgClr>
              <a:schemeClr val="bg1">
                <a:lumMod val="95000"/>
              </a:schemeClr>
            </a:bgClr>
          </a:pattFill>
        </p:spPr>
        <p:txBody>
          <a:bodyPr/>
          <a:lstStyle/>
          <a:p>
            <a:r>
              <a:rPr lang="en-CA" noProof="0" dirty="0"/>
              <a:t>LIGHT IMAGE BACKGROUND</a:t>
            </a:r>
          </a:p>
        </p:txBody>
      </p:sp>
      <p:sp>
        <p:nvSpPr>
          <p:cNvPr id="42" name="TextBox4">
            <a:extLst>
              <a:ext uri="{FF2B5EF4-FFF2-40B4-BE49-F238E27FC236}">
                <a16:creationId xmlns:a16="http://schemas.microsoft.com/office/drawing/2014/main" id="{E863CF6B-A790-444B-8230-A94226AB700F}"/>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59" name="TextBox 58">
            <a:extLst>
              <a:ext uri="{FF2B5EF4-FFF2-40B4-BE49-F238E27FC236}">
                <a16:creationId xmlns:a16="http://schemas.microsoft.com/office/drawing/2014/main" id="{ABCE958E-F2DA-4309-BDD2-142076299FDE}"/>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pic>
        <p:nvPicPr>
          <p:cNvPr id="24" name="Picture 2" descr="Alcoholics Anonymous Logo - LogoDix">
            <a:extLst>
              <a:ext uri="{FF2B5EF4-FFF2-40B4-BE49-F238E27FC236}">
                <a16:creationId xmlns:a16="http://schemas.microsoft.com/office/drawing/2014/main" id="{77A77F3B-E437-43FD-B5D3-C25242A7C9C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20852"/>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visual background">
    <p:bg>
      <p:bgPr>
        <a:solidFill>
          <a:schemeClr val="bg1"/>
        </a:soli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14" name="Freeform: Shape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0"/>
            <a:ext cx="12192000" cy="6858000"/>
          </a:xfrm>
          <a:pattFill prst="wdUpDiag">
            <a:fgClr>
              <a:schemeClr val="bg1">
                <a:lumMod val="50000"/>
              </a:schemeClr>
            </a:fgClr>
            <a:bgClr>
              <a:schemeClr val="bg1">
                <a:lumMod val="65000"/>
              </a:schemeClr>
            </a:bgClr>
          </a:pattFill>
        </p:spPr>
        <p:txBody>
          <a:bodyPr/>
          <a:lstStyle>
            <a:lvl1pPr marL="0" indent="0">
              <a:buNone/>
              <a:defRPr>
                <a:solidFill>
                  <a:schemeClr val="bg1"/>
                </a:solidFill>
              </a:defRPr>
            </a:lvl1pPr>
          </a:lstStyle>
          <a:p>
            <a:r>
              <a:rPr lang="en-CA" noProof="0" dirty="0"/>
              <a:t>  DARK IMAGE BACKGROUND</a:t>
            </a:r>
          </a:p>
        </p:txBody>
      </p:sp>
      <p:sp>
        <p:nvSpPr>
          <p:cNvPr id="3" name="Titl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en-CA" noProof="0"/>
              <a:t>Title/Text of the slide</a:t>
            </a:r>
          </a:p>
        </p:txBody>
      </p:sp>
      <p:sp>
        <p:nvSpPr>
          <p:cNvPr id="24" name="TextBox4">
            <a:extLst>
              <a:ext uri="{FF2B5EF4-FFF2-40B4-BE49-F238E27FC236}">
                <a16:creationId xmlns:a16="http://schemas.microsoft.com/office/drawing/2014/main" id="{6497C6E4-48F2-40AA-B5A9-703C213DDB10}"/>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25" name="Group 24">
            <a:extLst>
              <a:ext uri="{FF2B5EF4-FFF2-40B4-BE49-F238E27FC236}">
                <a16:creationId xmlns:a16="http://schemas.microsoft.com/office/drawing/2014/main" id="{9C9EF961-4FEB-489F-A523-E88AA23BCF69}"/>
              </a:ext>
            </a:extLst>
          </p:cNvPr>
          <p:cNvGrpSpPr/>
          <p:nvPr userDrawn="1"/>
        </p:nvGrpSpPr>
        <p:grpSpPr>
          <a:xfrm>
            <a:off x="11364899" y="6200775"/>
            <a:ext cx="432372" cy="394467"/>
            <a:chOff x="11309880" y="6178131"/>
            <a:chExt cx="490427" cy="447432"/>
          </a:xfrm>
        </p:grpSpPr>
        <p:sp>
          <p:nvSpPr>
            <p:cNvPr id="26" name="Freeform: Shape 6">
              <a:extLst>
                <a:ext uri="{FF2B5EF4-FFF2-40B4-BE49-F238E27FC236}">
                  <a16:creationId xmlns:a16="http://schemas.microsoft.com/office/drawing/2014/main" id="{7DAA40EC-9383-4AE8-84D6-A3F9AB4EEE5A}"/>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27" name="Freeform: Shape 8">
              <a:extLst>
                <a:ext uri="{FF2B5EF4-FFF2-40B4-BE49-F238E27FC236}">
                  <a16:creationId xmlns:a16="http://schemas.microsoft.com/office/drawing/2014/main" id="{0857DF42-617B-4EA0-9224-1E893A91E055}"/>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8" name="Freeform: Shape 11">
              <a:extLst>
                <a:ext uri="{FF2B5EF4-FFF2-40B4-BE49-F238E27FC236}">
                  <a16:creationId xmlns:a16="http://schemas.microsoft.com/office/drawing/2014/main" id="{CD12D298-769A-4506-BF4F-F10542B4B20A}"/>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9" name="Freeform: Shape 12">
              <a:extLst>
                <a:ext uri="{FF2B5EF4-FFF2-40B4-BE49-F238E27FC236}">
                  <a16:creationId xmlns:a16="http://schemas.microsoft.com/office/drawing/2014/main" id="{FFA0949C-1814-461D-A148-974FB2AA6EAA}"/>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0" name="Freeform: Shape 13">
              <a:extLst>
                <a:ext uri="{FF2B5EF4-FFF2-40B4-BE49-F238E27FC236}">
                  <a16:creationId xmlns:a16="http://schemas.microsoft.com/office/drawing/2014/main" id="{707FC3E9-2761-4BF5-B821-BAFFD4829A6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1" name="Freeform: Shape 14">
              <a:extLst>
                <a:ext uri="{FF2B5EF4-FFF2-40B4-BE49-F238E27FC236}">
                  <a16:creationId xmlns:a16="http://schemas.microsoft.com/office/drawing/2014/main" id="{04B43291-F6D9-4C62-80C7-EFD381D9C0EA}"/>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2" name="Freeform: Shape 15">
              <a:extLst>
                <a:ext uri="{FF2B5EF4-FFF2-40B4-BE49-F238E27FC236}">
                  <a16:creationId xmlns:a16="http://schemas.microsoft.com/office/drawing/2014/main" id="{473EFB0A-39AF-46E4-A4AF-28C18660678E}"/>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1" name="Freeform: Shape 16">
              <a:extLst>
                <a:ext uri="{FF2B5EF4-FFF2-40B4-BE49-F238E27FC236}">
                  <a16:creationId xmlns:a16="http://schemas.microsoft.com/office/drawing/2014/main" id="{7F2629B2-358E-4709-A58D-0BA0A5515447}"/>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2" name="Freeform: Shape 17">
              <a:extLst>
                <a:ext uri="{FF2B5EF4-FFF2-40B4-BE49-F238E27FC236}">
                  <a16:creationId xmlns:a16="http://schemas.microsoft.com/office/drawing/2014/main" id="{8F1DAF27-3E24-497D-A02E-DF60074905D1}"/>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3" name="Freeform: Shape 18">
              <a:extLst>
                <a:ext uri="{FF2B5EF4-FFF2-40B4-BE49-F238E27FC236}">
                  <a16:creationId xmlns:a16="http://schemas.microsoft.com/office/drawing/2014/main" id="{875BBA90-A06B-49C7-809F-061F88FA152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4" name="Freeform: Shape 19">
              <a:extLst>
                <a:ext uri="{FF2B5EF4-FFF2-40B4-BE49-F238E27FC236}">
                  <a16:creationId xmlns:a16="http://schemas.microsoft.com/office/drawing/2014/main" id="{6D736D27-43CC-4BA6-B7FB-37D8343A61DA}"/>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5" name="Freeform: Shape 20">
              <a:extLst>
                <a:ext uri="{FF2B5EF4-FFF2-40B4-BE49-F238E27FC236}">
                  <a16:creationId xmlns:a16="http://schemas.microsoft.com/office/drawing/2014/main" id="{E34460EA-C027-45BA-AC0B-405804077905}"/>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6" name="Freeform: Shape 21">
              <a:extLst>
                <a:ext uri="{FF2B5EF4-FFF2-40B4-BE49-F238E27FC236}">
                  <a16:creationId xmlns:a16="http://schemas.microsoft.com/office/drawing/2014/main" id="{95D17627-B9AB-4DA5-8828-3B75FA8D69B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7" name="Freeform: Shape 22">
              <a:extLst>
                <a:ext uri="{FF2B5EF4-FFF2-40B4-BE49-F238E27FC236}">
                  <a16:creationId xmlns:a16="http://schemas.microsoft.com/office/drawing/2014/main" id="{957E10D6-C2C3-4CFA-A56A-4B688514EF59}"/>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8" name="Freeform: Shape 23">
              <a:extLst>
                <a:ext uri="{FF2B5EF4-FFF2-40B4-BE49-F238E27FC236}">
                  <a16:creationId xmlns:a16="http://schemas.microsoft.com/office/drawing/2014/main" id="{854EEA66-DF8C-4191-A8F4-951210F3962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59" name="TextBox 58">
            <a:extLst>
              <a:ext uri="{FF2B5EF4-FFF2-40B4-BE49-F238E27FC236}">
                <a16:creationId xmlns:a16="http://schemas.microsoft.com/office/drawing/2014/main" id="{E8353671-197B-4647-9B85-B5587EE6E794}"/>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862382416"/>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visual background">
    <p:bg>
      <p:bgPr>
        <a:solidFill>
          <a:schemeClr val="bg1"/>
        </a:soli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14" name="Freeform: Shape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0"/>
            <a:ext cx="12192000" cy="6858000"/>
          </a:xfrm>
          <a:pattFill prst="wdUpDiag">
            <a:fgClr>
              <a:schemeClr val="bg1">
                <a:lumMod val="50000"/>
              </a:schemeClr>
            </a:fgClr>
            <a:bgClr>
              <a:schemeClr val="bg1">
                <a:lumMod val="65000"/>
              </a:schemeClr>
            </a:bgClr>
          </a:pattFill>
        </p:spPr>
        <p:txBody>
          <a:bodyPr/>
          <a:lstStyle>
            <a:lvl1pPr marL="0" indent="0">
              <a:buNone/>
              <a:defRPr>
                <a:solidFill>
                  <a:schemeClr val="bg1"/>
                </a:solidFill>
              </a:defRPr>
            </a:lvl1pPr>
          </a:lstStyle>
          <a:p>
            <a:r>
              <a:rPr lang="en-CA" noProof="0" dirty="0"/>
              <a:t>  DARK IMAGE BACKGROUND</a:t>
            </a:r>
          </a:p>
        </p:txBody>
      </p:sp>
      <p:sp>
        <p:nvSpPr>
          <p:cNvPr id="24" name="TextBox4">
            <a:extLst>
              <a:ext uri="{FF2B5EF4-FFF2-40B4-BE49-F238E27FC236}">
                <a16:creationId xmlns:a16="http://schemas.microsoft.com/office/drawing/2014/main" id="{6497C6E4-48F2-40AA-B5A9-703C213DDB10}"/>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25" name="Group 24">
            <a:extLst>
              <a:ext uri="{FF2B5EF4-FFF2-40B4-BE49-F238E27FC236}">
                <a16:creationId xmlns:a16="http://schemas.microsoft.com/office/drawing/2014/main" id="{9C9EF961-4FEB-489F-A523-E88AA23BCF69}"/>
              </a:ext>
            </a:extLst>
          </p:cNvPr>
          <p:cNvGrpSpPr/>
          <p:nvPr userDrawn="1"/>
        </p:nvGrpSpPr>
        <p:grpSpPr>
          <a:xfrm>
            <a:off x="11364899" y="6200775"/>
            <a:ext cx="432372" cy="394467"/>
            <a:chOff x="11309880" y="6178131"/>
            <a:chExt cx="490427" cy="447432"/>
          </a:xfrm>
        </p:grpSpPr>
        <p:sp>
          <p:nvSpPr>
            <p:cNvPr id="26" name="Freeform: Shape 6">
              <a:extLst>
                <a:ext uri="{FF2B5EF4-FFF2-40B4-BE49-F238E27FC236}">
                  <a16:creationId xmlns:a16="http://schemas.microsoft.com/office/drawing/2014/main" id="{7DAA40EC-9383-4AE8-84D6-A3F9AB4EEE5A}"/>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27" name="Freeform: Shape 8">
              <a:extLst>
                <a:ext uri="{FF2B5EF4-FFF2-40B4-BE49-F238E27FC236}">
                  <a16:creationId xmlns:a16="http://schemas.microsoft.com/office/drawing/2014/main" id="{0857DF42-617B-4EA0-9224-1E893A91E055}"/>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8" name="Freeform: Shape 11">
              <a:extLst>
                <a:ext uri="{FF2B5EF4-FFF2-40B4-BE49-F238E27FC236}">
                  <a16:creationId xmlns:a16="http://schemas.microsoft.com/office/drawing/2014/main" id="{CD12D298-769A-4506-BF4F-F10542B4B20A}"/>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9" name="Freeform: Shape 12">
              <a:extLst>
                <a:ext uri="{FF2B5EF4-FFF2-40B4-BE49-F238E27FC236}">
                  <a16:creationId xmlns:a16="http://schemas.microsoft.com/office/drawing/2014/main" id="{FFA0949C-1814-461D-A148-974FB2AA6EAA}"/>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0" name="Freeform: Shape 13">
              <a:extLst>
                <a:ext uri="{FF2B5EF4-FFF2-40B4-BE49-F238E27FC236}">
                  <a16:creationId xmlns:a16="http://schemas.microsoft.com/office/drawing/2014/main" id="{707FC3E9-2761-4BF5-B821-BAFFD4829A6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1" name="Freeform: Shape 14">
              <a:extLst>
                <a:ext uri="{FF2B5EF4-FFF2-40B4-BE49-F238E27FC236}">
                  <a16:creationId xmlns:a16="http://schemas.microsoft.com/office/drawing/2014/main" id="{04B43291-F6D9-4C62-80C7-EFD381D9C0EA}"/>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32" name="Freeform: Shape 15">
              <a:extLst>
                <a:ext uri="{FF2B5EF4-FFF2-40B4-BE49-F238E27FC236}">
                  <a16:creationId xmlns:a16="http://schemas.microsoft.com/office/drawing/2014/main" id="{473EFB0A-39AF-46E4-A4AF-28C18660678E}"/>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1" name="Freeform: Shape 16">
              <a:extLst>
                <a:ext uri="{FF2B5EF4-FFF2-40B4-BE49-F238E27FC236}">
                  <a16:creationId xmlns:a16="http://schemas.microsoft.com/office/drawing/2014/main" id="{7F2629B2-358E-4709-A58D-0BA0A5515447}"/>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2" name="Freeform: Shape 17">
              <a:extLst>
                <a:ext uri="{FF2B5EF4-FFF2-40B4-BE49-F238E27FC236}">
                  <a16:creationId xmlns:a16="http://schemas.microsoft.com/office/drawing/2014/main" id="{8F1DAF27-3E24-497D-A02E-DF60074905D1}"/>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3" name="Freeform: Shape 18">
              <a:extLst>
                <a:ext uri="{FF2B5EF4-FFF2-40B4-BE49-F238E27FC236}">
                  <a16:creationId xmlns:a16="http://schemas.microsoft.com/office/drawing/2014/main" id="{875BBA90-A06B-49C7-809F-061F88FA152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4" name="Freeform: Shape 19">
              <a:extLst>
                <a:ext uri="{FF2B5EF4-FFF2-40B4-BE49-F238E27FC236}">
                  <a16:creationId xmlns:a16="http://schemas.microsoft.com/office/drawing/2014/main" id="{6D736D27-43CC-4BA6-B7FB-37D8343A61DA}"/>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5" name="Freeform: Shape 20">
              <a:extLst>
                <a:ext uri="{FF2B5EF4-FFF2-40B4-BE49-F238E27FC236}">
                  <a16:creationId xmlns:a16="http://schemas.microsoft.com/office/drawing/2014/main" id="{E34460EA-C027-45BA-AC0B-405804077905}"/>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6" name="Freeform: Shape 21">
              <a:extLst>
                <a:ext uri="{FF2B5EF4-FFF2-40B4-BE49-F238E27FC236}">
                  <a16:creationId xmlns:a16="http://schemas.microsoft.com/office/drawing/2014/main" id="{95D17627-B9AB-4DA5-8828-3B75FA8D69B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7" name="Freeform: Shape 22">
              <a:extLst>
                <a:ext uri="{FF2B5EF4-FFF2-40B4-BE49-F238E27FC236}">
                  <a16:creationId xmlns:a16="http://schemas.microsoft.com/office/drawing/2014/main" id="{957E10D6-C2C3-4CFA-A56A-4B688514EF59}"/>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8" name="Freeform: Shape 23">
              <a:extLst>
                <a:ext uri="{FF2B5EF4-FFF2-40B4-BE49-F238E27FC236}">
                  <a16:creationId xmlns:a16="http://schemas.microsoft.com/office/drawing/2014/main" id="{854EEA66-DF8C-4191-A8F4-951210F3962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59" name="TextBox 58">
            <a:extLst>
              <a:ext uri="{FF2B5EF4-FFF2-40B4-BE49-F238E27FC236}">
                <a16:creationId xmlns:a16="http://schemas.microsoft.com/office/drawing/2014/main" id="{E8353671-197B-4647-9B85-B5587EE6E794}"/>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525245221"/>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2">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925EA47-F6B2-F843-BC00-8BA5893C0D08}"/>
              </a:ext>
            </a:extLst>
          </p:cNvPr>
          <p:cNvSpPr>
            <a:spLocks noGrp="1"/>
          </p:cNvSpPr>
          <p:nvPr>
            <p:ph type="pic" sz="quarter" idx="13"/>
          </p:nvPr>
        </p:nvSpPr>
        <p:spPr>
          <a:xfrm>
            <a:off x="-3856" y="-665"/>
            <a:ext cx="12192000" cy="6853238"/>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16" name="Text Placeholder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199" y="5570008"/>
            <a:ext cx="2665858" cy="344710"/>
          </a:xfrm>
        </p:spPr>
        <p:txBody>
          <a:bodyPr wrap="none" lIns="18288" tIns="18288" rIns="18288" bIns="18288">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dirty="0"/>
              <a:t>Name of the speaker</a:t>
            </a:r>
          </a:p>
        </p:txBody>
      </p:sp>
      <p:sp>
        <p:nvSpPr>
          <p:cNvPr id="24" name="Sub-title Placeholder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199" y="1383145"/>
            <a:ext cx="7551997" cy="369332"/>
          </a:xfrm>
        </p:spPr>
        <p:txBody>
          <a:bodyPr wrap="square" lIns="18288" tIns="18288" rIns="18288" bIns="18288">
            <a:spAutoFit/>
          </a:bodyPr>
          <a:lstStyle>
            <a:lvl1pPr marL="0" indent="0" algn="l">
              <a:buNone/>
              <a:defRPr sz="24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a:t>Subtitle of the presentation</a:t>
            </a:r>
          </a:p>
        </p:txBody>
      </p:sp>
      <p:sp>
        <p:nvSpPr>
          <p:cNvPr id="23" name="Title Placeholder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199" y="533400"/>
            <a:ext cx="11136490" cy="793615"/>
          </a:xfrm>
        </p:spPr>
        <p:txBody>
          <a:bodyPr wrap="square" lIns="18288" tIns="18288" rIns="18288" bIns="18288" anchor="t">
            <a:spAutoFit/>
          </a:bodyPr>
          <a:lstStyle>
            <a:lvl1pPr algn="l">
              <a:lnSpc>
                <a:spcPct val="80000"/>
              </a:lnSpc>
              <a:defRPr sz="6000" b="1" cap="all" spc="-200" baseline="0">
                <a:solidFill>
                  <a:schemeClr val="bg2"/>
                </a:solidFill>
                <a:latin typeface="Arial Black" panose="020B0A04020102020204" pitchFamily="34" charset="0"/>
              </a:defRPr>
            </a:lvl1pPr>
          </a:lstStyle>
          <a:p>
            <a:r>
              <a:rPr lang="en-CA" noProof="0" dirty="0"/>
              <a:t>TITLE OF THE SLIDE</a:t>
            </a:r>
          </a:p>
        </p:txBody>
      </p:sp>
    </p:spTree>
    <p:extLst>
      <p:ext uri="{BB962C8B-B14F-4D97-AF65-F5344CB8AC3E}">
        <p14:creationId xmlns:p14="http://schemas.microsoft.com/office/powerpoint/2010/main" val="2491760003"/>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mpty_Dark Blue Bg">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tx1"/>
                </a:solidFill>
              </a:defRPr>
            </a:lvl1pPr>
          </a:lstStyle>
          <a:p>
            <a:r>
              <a:rPr lang="en-CA" noProof="0" dirty="0"/>
              <a:t>Title of the slide</a:t>
            </a:r>
          </a:p>
        </p:txBody>
      </p:sp>
      <p:sp>
        <p:nvSpPr>
          <p:cNvPr id="6" name="Footer Placeholder 5">
            <a:extLst>
              <a:ext uri="{FF2B5EF4-FFF2-40B4-BE49-F238E27FC236}">
                <a16:creationId xmlns:a16="http://schemas.microsoft.com/office/drawing/2014/main" id="{489C0C83-3A67-214A-A339-F99579CCC613}"/>
              </a:ext>
            </a:extLst>
          </p:cNvPr>
          <p:cNvSpPr>
            <a:spLocks noGrp="1"/>
          </p:cNvSpPr>
          <p:nvPr>
            <p:ph type="ftr" sz="quarter" idx="15"/>
          </p:nvPr>
        </p:nvSpPr>
        <p:spPr>
          <a:xfrm>
            <a:off x="402336" y="5985164"/>
            <a:ext cx="10515600" cy="150460"/>
          </a:xfrm>
          <a:prstGeom prst="rect">
            <a:avLst/>
          </a:prstGeom>
        </p:spPr>
        <p:txBody>
          <a:bodyPr/>
          <a:lstStyle/>
          <a:p>
            <a:r>
              <a:rPr lang="en-CA" noProof="0" dirty="0"/>
              <a:t>Sources</a:t>
            </a:r>
          </a:p>
        </p:txBody>
      </p:sp>
      <p:pic>
        <p:nvPicPr>
          <p:cNvPr id="4" name="Picture 2" descr="Alcoholics Anonymous Logo - LogoDix">
            <a:extLst>
              <a:ext uri="{FF2B5EF4-FFF2-40B4-BE49-F238E27FC236}">
                <a16:creationId xmlns:a16="http://schemas.microsoft.com/office/drawing/2014/main" id="{119AF922-E0E8-45B1-9787-2300BB2D599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0615DA-386E-41A4-96CA-F299E8427896}"/>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spTree>
    <p:extLst>
      <p:ext uri="{BB962C8B-B14F-4D97-AF65-F5344CB8AC3E}">
        <p14:creationId xmlns:p14="http://schemas.microsoft.com/office/powerpoint/2010/main" val="2952705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 colum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7584906" cy="313932"/>
          </a:xfrm>
          <a:noFill/>
        </p:spPr>
        <p:txBody>
          <a:bodyPr wrap="square" lIns="18288" tIns="18288" rIns="18288" bIns="18288">
            <a:spAutoFit/>
          </a:bodyPr>
          <a:lstStyle>
            <a:lvl1pPr marL="0" indent="0">
              <a:buNone/>
              <a:defRPr sz="2000">
                <a:solidFill>
                  <a:schemeClr val="tx1"/>
                </a:solidFill>
              </a:defRPr>
            </a:lvl1pPr>
          </a:lstStyle>
          <a:p>
            <a:pPr lvl="0"/>
            <a:r>
              <a:rPr lang="en-CA" noProof="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5" name="Footer Placeholder 4">
            <a:extLst>
              <a:ext uri="{FF2B5EF4-FFF2-40B4-BE49-F238E27FC236}">
                <a16:creationId xmlns:a16="http://schemas.microsoft.com/office/drawing/2014/main" id="{F9E7FF8B-A721-3F4D-8C19-A750B7DD8F44}"/>
              </a:ext>
            </a:extLst>
          </p:cNvPr>
          <p:cNvSpPr>
            <a:spLocks noGrp="1"/>
          </p:cNvSpPr>
          <p:nvPr>
            <p:ph type="ftr" sz="quarter" idx="19"/>
          </p:nvPr>
        </p:nvSpPr>
        <p:spPr>
          <a:xfrm>
            <a:off x="402336" y="5975580"/>
            <a:ext cx="10515600" cy="160044"/>
          </a:xfrm>
          <a:prstGeom prst="rect">
            <a:avLst/>
          </a:prstGeom>
        </p:spPr>
        <p:txBody>
          <a:bodyPr anchor="b"/>
          <a:lstStyle/>
          <a:p>
            <a:r>
              <a:rPr lang="en-CA" noProof="0" dirty="0"/>
              <a:t>Sources</a:t>
            </a:r>
          </a:p>
        </p:txBody>
      </p:sp>
      <p:pic>
        <p:nvPicPr>
          <p:cNvPr id="7" name="Picture 2" descr="Alcoholics Anonymous Logo - LogoDix">
            <a:extLst>
              <a:ext uri="{FF2B5EF4-FFF2-40B4-BE49-F238E27FC236}">
                <a16:creationId xmlns:a16="http://schemas.microsoft.com/office/drawing/2014/main" id="{FCDB8E2D-26CD-4D48-82F6-8683EAA67EA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037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p:spPr>
        <p:txBody>
          <a:bodyPr lIns="18288" tIns="18288" rIns="18288" bIns="18288">
            <a:noAutofit/>
          </a:bodyPr>
          <a:lstStyle>
            <a:lvl1pPr>
              <a:spcBef>
                <a:spcPts val="1800"/>
              </a:spcBef>
              <a:defRPr sz="1400">
                <a:solidFill>
                  <a:schemeClr val="tx1"/>
                </a:solidFill>
              </a:defRPr>
            </a:lvl1pPr>
            <a:lvl2pPr marL="457200" indent="-228600">
              <a:buClrTx/>
              <a:buSzPct val="100000"/>
              <a:buFont typeface="Arial" panose="020B0604020202020204" pitchFamily="34" charset="0"/>
              <a:buChar char="•"/>
              <a:tabLst/>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CA" noProof="0" dirty="0"/>
              <a:t>Your text here</a:t>
            </a:r>
          </a:p>
          <a:p>
            <a:pPr lvl="1"/>
            <a:r>
              <a:rPr lang="en-CA" noProof="0" dirty="0"/>
              <a:t>Text level 1</a:t>
            </a:r>
          </a:p>
          <a:p>
            <a:pPr lvl="2"/>
            <a:r>
              <a:rPr lang="en-CA" noProof="0"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7584906" cy="313932"/>
          </a:xfrm>
          <a:noFill/>
        </p:spPr>
        <p:txBody>
          <a:bodyPr wrap="square" lIns="18288" t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0515600" cy="160044"/>
          </a:xfrm>
          <a:prstGeom prst="rect">
            <a:avLst/>
          </a:prstGeom>
        </p:spPr>
        <p:txBody>
          <a:bodyPr/>
          <a:lstStyle/>
          <a:p>
            <a:r>
              <a:rPr lang="en-CA" noProof="0" dirty="0"/>
              <a:t>Sources</a:t>
            </a:r>
          </a:p>
        </p:txBody>
      </p:sp>
      <p:pic>
        <p:nvPicPr>
          <p:cNvPr id="7" name="Picture 2" descr="Alcoholics Anonymous Logo - LogoDix">
            <a:extLst>
              <a:ext uri="{FF2B5EF4-FFF2-40B4-BE49-F238E27FC236}">
                <a16:creationId xmlns:a16="http://schemas.microsoft.com/office/drawing/2014/main" id="{20A730DC-C05C-49C1-BD44-951E54BC074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92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NO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368596"/>
            <a:ext cx="7584906" cy="3868080"/>
          </a:xfrm>
        </p:spPr>
        <p:txBody>
          <a:bodyPr>
            <a:noAutofit/>
          </a:bodyPr>
          <a:lstStyle>
            <a:lvl1pPr>
              <a:spcBef>
                <a:spcPts val="1800"/>
              </a:spcBef>
              <a:defRPr sz="1400">
                <a:solidFill>
                  <a:schemeClr val="tx1"/>
                </a:solidFill>
              </a:defRPr>
            </a:lvl1pPr>
            <a:lvl2pPr marL="457200" indent="-228600">
              <a:buClrTx/>
              <a:buSzPct val="100000"/>
              <a:buFont typeface="Arial" panose="020B0604020202020204" pitchFamily="34" charset="0"/>
              <a:buChar char="•"/>
              <a:tabLst/>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CA" noProof="0" dirty="0"/>
              <a:t>Your text here</a:t>
            </a:r>
          </a:p>
          <a:p>
            <a:pPr lvl="1"/>
            <a:r>
              <a:rPr lang="en-CA" noProof="0" dirty="0"/>
              <a:t>Text level 1</a:t>
            </a:r>
          </a:p>
          <a:p>
            <a:pPr lvl="2"/>
            <a:r>
              <a:rPr lang="en-CA" noProof="0" dirty="0"/>
              <a:t>Text level 2</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1384280" cy="160044"/>
          </a:xfrm>
          <a:prstGeom prst="rect">
            <a:avLst/>
          </a:prstGeom>
        </p:spPr>
        <p:txBody>
          <a:bodyPr/>
          <a:lstStyle/>
          <a:p>
            <a:r>
              <a:rPr lang="en-CA" noProof="0" dirty="0"/>
              <a:t>Sources</a:t>
            </a:r>
          </a:p>
        </p:txBody>
      </p:sp>
    </p:spTree>
    <p:extLst>
      <p:ext uri="{BB962C8B-B14F-4D97-AF65-F5344CB8AC3E}">
        <p14:creationId xmlns:p14="http://schemas.microsoft.com/office/powerpoint/2010/main" val="130619365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bull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p:spPr>
        <p:txBody>
          <a:bodyPr lIns="18288" rIns="18288" bIns="18288">
            <a:noAutofit/>
          </a:bodyPr>
          <a:lstStyle>
            <a:lvl1pPr marL="274320" indent="-274320">
              <a:spcBef>
                <a:spcPts val="1800"/>
              </a:spcBef>
              <a:buSzPct val="100000"/>
              <a:buFont typeface="Arial" panose="020B0604020202020204" pitchFamily="34" charset="0"/>
              <a:buChar char="•"/>
              <a:defRPr sz="1400">
                <a:solidFill>
                  <a:schemeClr val="tx1"/>
                </a:solidFill>
              </a:defRPr>
            </a:lvl1pPr>
            <a:lvl2pPr marL="285750" indent="-285750">
              <a:buClrTx/>
              <a:buSzPct val="100000"/>
              <a:buFont typeface="Arial" panose="020B0604020202020204" pitchFamily="34" charset="0"/>
              <a:buChar char="•"/>
              <a:tabLst/>
              <a:defRPr sz="1400">
                <a:solidFill>
                  <a:schemeClr val="tx1">
                    <a:lumMod val="65000"/>
                    <a:lumOff val="35000"/>
                  </a:schemeClr>
                </a:solidFill>
              </a:defRPr>
            </a:lvl2pPr>
            <a:lvl3pPr marL="548640" indent="-274320">
              <a:buFont typeface="Arial" panose="020B0604020202020204" pitchFamily="34" charset="0"/>
              <a:buChar char="•"/>
              <a:defRPr sz="1400">
                <a:solidFill>
                  <a:schemeClr val="tx1"/>
                </a:solidFill>
              </a:defRPr>
            </a:lvl3pPr>
            <a:lvl4pPr marL="822960" indent="-274320">
              <a:defRPr sz="1400">
                <a:solidFill>
                  <a:schemeClr val="tx1"/>
                </a:solidFill>
              </a:defRPr>
            </a:lvl4pPr>
            <a:lvl5pPr>
              <a:defRPr>
                <a:solidFill>
                  <a:schemeClr val="bg2"/>
                </a:solidFill>
              </a:defRPr>
            </a:lvl5pPr>
          </a:lstStyle>
          <a:p>
            <a:r>
              <a:rPr lang="en-CA" noProof="0"/>
              <a:t>Your text here</a:t>
            </a:r>
          </a:p>
          <a:p>
            <a:pPr lvl="2"/>
            <a:r>
              <a:rPr lang="en-CA" noProof="0"/>
              <a:t>Text level 1</a:t>
            </a:r>
          </a:p>
          <a:p>
            <a:pPr lvl="3"/>
            <a:r>
              <a:rPr lang="en-CA" noProof="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7584906"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1384280" cy="160044"/>
          </a:xfrm>
          <a:prstGeom prst="rect">
            <a:avLst/>
          </a:prstGeom>
        </p:spPr>
        <p:txBody>
          <a:bodyPr/>
          <a:lstStyle/>
          <a:p>
            <a:r>
              <a:rPr lang="en-CA" noProof="0" dirty="0"/>
              <a:t>Sources</a:t>
            </a:r>
          </a:p>
        </p:txBody>
      </p:sp>
      <p:pic>
        <p:nvPicPr>
          <p:cNvPr id="7" name="Picture 2" descr="Alcoholics Anonymous Logo - LogoDix">
            <a:extLst>
              <a:ext uri="{FF2B5EF4-FFF2-40B4-BE49-F238E27FC236}">
                <a16:creationId xmlns:a16="http://schemas.microsoft.com/office/drawing/2014/main" id="{7D44194A-DF67-4BA8-939F-321B0EC67CD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a:extLst>
              <a:ext uri="{FF2B5EF4-FFF2-40B4-BE49-F238E27FC236}">
                <a16:creationId xmlns:a16="http://schemas.microsoft.com/office/drawing/2014/main" id="{522A7E29-DD8B-46BC-BE16-AAA65EB698E1}"/>
              </a:ext>
            </a:extLst>
          </p:cNvPr>
          <p:cNvSpPr>
            <a:spLocks noGrp="1"/>
          </p:cNvSpPr>
          <p:nvPr>
            <p:ph type="pic" sz="quarter" idx="20"/>
          </p:nvPr>
        </p:nvSpPr>
        <p:spPr>
          <a:xfrm>
            <a:off x="8326438" y="1368596"/>
            <a:ext cx="3865562" cy="4308304"/>
          </a:xfrm>
        </p:spPr>
        <p:txBody>
          <a:bodyPr/>
          <a:lstStyle/>
          <a:p>
            <a:endParaRPr lang="en-US" dirty="0"/>
          </a:p>
        </p:txBody>
      </p:sp>
    </p:spTree>
    <p:extLst>
      <p:ext uri="{BB962C8B-B14F-4D97-AF65-F5344CB8AC3E}">
        <p14:creationId xmlns:p14="http://schemas.microsoft.com/office/powerpoint/2010/main" val="35870724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1 column (bulle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5" y="873992"/>
            <a:ext cx="11272349" cy="424732"/>
          </a:xfrm>
          <a:noFill/>
        </p:spPr>
        <p:txBody>
          <a:bodyPr wrap="square" lIns="18288" rIns="18288" bIns="18288">
            <a:spAutoFit/>
          </a:bodyPr>
          <a:lstStyle>
            <a:lvl1pPr marL="0" indent="0">
              <a:buNone/>
              <a:defRPr sz="2800" b="1">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000" b="0" cap="none" spc="0">
                <a:solidFill>
                  <a:schemeClr val="tx1"/>
                </a:solidFill>
              </a:defRPr>
            </a:lvl1pPr>
          </a:lstStyle>
          <a:p>
            <a:r>
              <a:rPr lang="en-CA" noProof="0" dirty="0"/>
              <a:t>Title of the slide</a:t>
            </a:r>
          </a:p>
        </p:txBody>
      </p:sp>
      <p:pic>
        <p:nvPicPr>
          <p:cNvPr id="7" name="Picture 2" descr="Alcoholics Anonymous Logo - LogoDix">
            <a:extLst>
              <a:ext uri="{FF2B5EF4-FFF2-40B4-BE49-F238E27FC236}">
                <a16:creationId xmlns:a16="http://schemas.microsoft.com/office/drawing/2014/main" id="{7D44194A-DF67-4BA8-939F-321B0EC67CD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ED93B0-92AD-4778-99BC-AB9784157D01}"/>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spTree>
    <p:extLst>
      <p:ext uri="{BB962C8B-B14F-4D97-AF65-F5344CB8AC3E}">
        <p14:creationId xmlns:p14="http://schemas.microsoft.com/office/powerpoint/2010/main" val="242148065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1 column (bulle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923420"/>
            <a:ext cx="7584906"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pic>
        <p:nvPicPr>
          <p:cNvPr id="7" name="Picture 2" descr="Alcoholics Anonymous Logo - LogoDix">
            <a:extLst>
              <a:ext uri="{FF2B5EF4-FFF2-40B4-BE49-F238E27FC236}">
                <a16:creationId xmlns:a16="http://schemas.microsoft.com/office/drawing/2014/main" id="{7D44194A-DF67-4BA8-939F-321B0EC67CD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909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1971452" y="1808820"/>
            <a:ext cx="7135689" cy="3868080"/>
          </a:xfrm>
        </p:spPr>
        <p:txBody>
          <a:bodyPr lIns="18288" rIns="18288" bIns="18288">
            <a:noAutofit/>
          </a:bodyPr>
          <a:lstStyle>
            <a:lvl1pPr>
              <a:spcBef>
                <a:spcPts val="1800"/>
              </a:spcBef>
              <a:defRPr sz="1400">
                <a:solidFill>
                  <a:schemeClr val="tx1"/>
                </a:solidFill>
              </a:defRPr>
            </a:lvl1pPr>
            <a:lvl2pPr marL="457200" indent="-228600">
              <a:buClrTx/>
              <a:buSzPct val="100000"/>
              <a:buFont typeface="Arial" panose="020B0604020202020204" pitchFamily="34" charset="0"/>
              <a:buChar char="•"/>
              <a:tabLst/>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CA" noProof="0" dirty="0"/>
              <a:t>Your text here</a:t>
            </a:r>
          </a:p>
          <a:p>
            <a:pPr lvl="1"/>
            <a:r>
              <a:rPr lang="en-CA" noProof="0" dirty="0"/>
              <a:t>Text level 1</a:t>
            </a:r>
          </a:p>
          <a:p>
            <a:pPr lvl="2"/>
            <a:r>
              <a:rPr lang="en-CA" noProof="0"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1971452" y="1368596"/>
            <a:ext cx="7135690" cy="313932"/>
          </a:xfrm>
          <a:noFill/>
        </p:spPr>
        <p:txBody>
          <a:bodyPr wrap="square" lIns="18288" rIns="18288" bIns="18288">
            <a:spAutoFit/>
          </a:bodyPr>
          <a:lstStyle>
            <a:lvl1pPr marL="0" indent="0">
              <a:buNone/>
              <a:defRPr sz="2000">
                <a:solidFill>
                  <a:schemeClr val="tx1"/>
                </a:solidFill>
              </a:defRPr>
            </a:lvl1pPr>
          </a:lstStyle>
          <a:p>
            <a:pPr lvl="0"/>
            <a:r>
              <a:rPr lang="en-CA" noProof="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1384280" cy="160044"/>
          </a:xfrm>
          <a:prstGeom prst="rect">
            <a:avLst/>
          </a:prstGeom>
        </p:spPr>
        <p:txBody>
          <a:bodyPr/>
          <a:lstStyle/>
          <a:p>
            <a:r>
              <a:rPr lang="en-CA" noProof="0" dirty="0"/>
              <a:t>Sources</a:t>
            </a:r>
          </a:p>
        </p:txBody>
      </p:sp>
      <p:cxnSp>
        <p:nvCxnSpPr>
          <p:cNvPr id="9" name="Straight Connector 8">
            <a:extLst>
              <a:ext uri="{FF2B5EF4-FFF2-40B4-BE49-F238E27FC236}">
                <a16:creationId xmlns:a16="http://schemas.microsoft.com/office/drawing/2014/main" id="{291651CA-0268-B442-87C9-DF7F015963FF}"/>
              </a:ext>
            </a:extLst>
          </p:cNvPr>
          <p:cNvCxnSpPr>
            <a:cxnSpLocks/>
          </p:cNvCxnSpPr>
          <p:nvPr userDrawn="1"/>
        </p:nvCxnSpPr>
        <p:spPr>
          <a:xfrm>
            <a:off x="1619674" y="1368596"/>
            <a:ext cx="0" cy="4331164"/>
          </a:xfrm>
          <a:prstGeom prst="line">
            <a:avLst/>
          </a:prstGeom>
          <a:noFill/>
          <a:ln w="12700">
            <a:solidFill>
              <a:schemeClr val="bg1">
                <a:lumMod val="85000"/>
              </a:schemeClr>
            </a:solidFill>
            <a:round/>
            <a:headEnd/>
            <a:tailEnd/>
          </a:ln>
          <a:effectLst/>
          <a:extLst>
            <a:ext uri="{909E8E84-426E-40DD-AFC4-6F175D3DCCD1}">
              <a14:hiddenFill xmlns:a14="http://schemas.microsoft.com/office/drawing/2010/main">
                <a:noFill/>
              </a14:hiddenFill>
            </a:ext>
          </a:extLst>
        </p:spPr>
      </p:cxnSp>
      <p:pic>
        <p:nvPicPr>
          <p:cNvPr id="7" name="Picture 2" descr="Alcoholics Anonymous Logo - LogoDix">
            <a:extLst>
              <a:ext uri="{FF2B5EF4-FFF2-40B4-BE49-F238E27FC236}">
                <a16:creationId xmlns:a16="http://schemas.microsoft.com/office/drawing/2014/main" id="{ED366D83-0265-4C05-8B82-74FFECA230F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7093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 column NO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1971452" y="1368596"/>
            <a:ext cx="7135689" cy="3868080"/>
          </a:xfrm>
        </p:spPr>
        <p:txBody>
          <a:bodyPr>
            <a:noAutofit/>
          </a:bodyPr>
          <a:lstStyle>
            <a:lvl1pPr>
              <a:spcBef>
                <a:spcPts val="1800"/>
              </a:spcBef>
              <a:defRPr sz="1400">
                <a:solidFill>
                  <a:schemeClr val="tx1"/>
                </a:solidFill>
              </a:defRPr>
            </a:lvl1pPr>
            <a:lvl2pPr marL="457200" indent="-228600">
              <a:buClrTx/>
              <a:buSzPct val="100000"/>
              <a:buFont typeface="Arial" panose="020B0604020202020204" pitchFamily="34" charset="0"/>
              <a:buChar char="•"/>
              <a:tabLst/>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CA" noProof="0" dirty="0"/>
              <a:t>Your text here</a:t>
            </a:r>
          </a:p>
          <a:p>
            <a:pPr lvl="1"/>
            <a:r>
              <a:rPr lang="en-CA" noProof="0" dirty="0"/>
              <a:t>Text level 1</a:t>
            </a:r>
          </a:p>
          <a:p>
            <a:pPr lvl="2"/>
            <a:r>
              <a:rPr lang="en-CA" noProof="0" dirty="0"/>
              <a:t>Text level 2</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1384280" cy="160044"/>
          </a:xfrm>
          <a:prstGeom prst="rect">
            <a:avLst/>
          </a:prstGeom>
        </p:spPr>
        <p:txBody>
          <a:bodyPr/>
          <a:lstStyle/>
          <a:p>
            <a:r>
              <a:rPr lang="en-CA" noProof="0" dirty="0"/>
              <a:t>Sources</a:t>
            </a:r>
          </a:p>
        </p:txBody>
      </p:sp>
      <p:cxnSp>
        <p:nvCxnSpPr>
          <p:cNvPr id="9" name="Straight Connector 8">
            <a:extLst>
              <a:ext uri="{FF2B5EF4-FFF2-40B4-BE49-F238E27FC236}">
                <a16:creationId xmlns:a16="http://schemas.microsoft.com/office/drawing/2014/main" id="{291651CA-0268-B442-87C9-DF7F015963FF}"/>
              </a:ext>
            </a:extLst>
          </p:cNvPr>
          <p:cNvCxnSpPr>
            <a:cxnSpLocks/>
          </p:cNvCxnSpPr>
          <p:nvPr userDrawn="1"/>
        </p:nvCxnSpPr>
        <p:spPr>
          <a:xfrm>
            <a:off x="1619674" y="1368596"/>
            <a:ext cx="0" cy="4331164"/>
          </a:xfrm>
          <a:prstGeom prst="line">
            <a:avLst/>
          </a:prstGeom>
          <a:noFill/>
          <a:ln w="12700">
            <a:solidFill>
              <a:schemeClr val="bg1">
                <a:lumMod val="85000"/>
              </a:schemeClr>
            </a:solidFill>
            <a:round/>
            <a:headEnd/>
            <a:tailEnd/>
          </a:ln>
          <a:effectLst/>
          <a:extLst>
            <a:ext uri="{909E8E84-426E-40DD-AFC4-6F175D3DCCD1}">
              <a14:hiddenFill xmlns:a14="http://schemas.microsoft.com/office/drawing/2010/main">
                <a:noFill/>
              </a14:hiddenFill>
            </a:ext>
          </a:extLst>
        </p:spPr>
      </p:cxnSp>
      <p:pic>
        <p:nvPicPr>
          <p:cNvPr id="6" name="Picture 2" descr="Alcoholics Anonymous Logo - LogoDix">
            <a:extLst>
              <a:ext uri="{FF2B5EF4-FFF2-40B4-BE49-F238E27FC236}">
                <a16:creationId xmlns:a16="http://schemas.microsoft.com/office/drawing/2014/main" id="{BD613FB5-D7FE-4035-A1FA-4DC7B4F428B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038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column (bulle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1971452" y="1368596"/>
            <a:ext cx="7135690"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a:xfrm>
            <a:off x="402336" y="5975580"/>
            <a:ext cx="11384280" cy="160044"/>
          </a:xfrm>
          <a:prstGeom prst="rect">
            <a:avLst/>
          </a:prstGeom>
        </p:spPr>
        <p:txBody>
          <a:bodyPr/>
          <a:lstStyle/>
          <a:p>
            <a:r>
              <a:rPr lang="en-CA" noProof="0" dirty="0"/>
              <a:t>Sources</a:t>
            </a:r>
          </a:p>
        </p:txBody>
      </p:sp>
      <p:cxnSp>
        <p:nvCxnSpPr>
          <p:cNvPr id="9" name="Straight Connector 8">
            <a:extLst>
              <a:ext uri="{FF2B5EF4-FFF2-40B4-BE49-F238E27FC236}">
                <a16:creationId xmlns:a16="http://schemas.microsoft.com/office/drawing/2014/main" id="{291651CA-0268-B442-87C9-DF7F015963FF}"/>
              </a:ext>
            </a:extLst>
          </p:cNvPr>
          <p:cNvCxnSpPr>
            <a:cxnSpLocks/>
          </p:cNvCxnSpPr>
          <p:nvPr userDrawn="1"/>
        </p:nvCxnSpPr>
        <p:spPr>
          <a:xfrm>
            <a:off x="1619674" y="1368596"/>
            <a:ext cx="0" cy="4331164"/>
          </a:xfrm>
          <a:prstGeom prst="line">
            <a:avLst/>
          </a:prstGeom>
          <a:noFill/>
          <a:ln w="12700">
            <a:solidFill>
              <a:schemeClr val="bg1">
                <a:lumMod val="85000"/>
              </a:schemeClr>
            </a:solidFill>
            <a:round/>
            <a:headEnd/>
            <a:tailEnd/>
          </a:ln>
          <a:effectLst/>
          <a:extLst>
            <a:ext uri="{909E8E84-426E-40DD-AFC4-6F175D3DCCD1}">
              <a14:hiddenFill xmlns:a14="http://schemas.microsoft.com/office/drawing/2010/main">
                <a:noFill/>
              </a14:hiddenFill>
            </a:ext>
          </a:extLst>
        </p:spPr>
      </p:cxnSp>
      <p:sp>
        <p:nvSpPr>
          <p:cNvPr id="10" name="Content Placeholder 2">
            <a:extLst>
              <a:ext uri="{FF2B5EF4-FFF2-40B4-BE49-F238E27FC236}">
                <a16:creationId xmlns:a16="http://schemas.microsoft.com/office/drawing/2014/main" id="{98788389-72E3-4926-93F8-1509E7CE6791}"/>
              </a:ext>
            </a:extLst>
          </p:cNvPr>
          <p:cNvSpPr>
            <a:spLocks noGrp="1"/>
          </p:cNvSpPr>
          <p:nvPr>
            <p:ph idx="20" hasCustomPrompt="1"/>
          </p:nvPr>
        </p:nvSpPr>
        <p:spPr>
          <a:xfrm>
            <a:off x="1971452" y="1808820"/>
            <a:ext cx="5447653" cy="746871"/>
          </a:xfrm>
        </p:spPr>
        <p:txBody>
          <a:bodyPr lIns="18288" rIns="18288" bIns="18288">
            <a:spAutoFit/>
          </a:bodyPr>
          <a:lstStyle>
            <a:lvl1pPr marL="274320" indent="-274320">
              <a:spcBef>
                <a:spcPts val="1800"/>
              </a:spcBef>
              <a:buSzPct val="100000"/>
              <a:buFont typeface="Arial" panose="020B0604020202020204" pitchFamily="34" charset="0"/>
              <a:buChar char="•"/>
              <a:defRPr sz="1400">
                <a:solidFill>
                  <a:schemeClr val="tx1"/>
                </a:solidFill>
              </a:defRPr>
            </a:lvl1pPr>
            <a:lvl2pPr marL="285750" indent="-285750">
              <a:buClrTx/>
              <a:buSzPct val="100000"/>
              <a:buFont typeface="Arial" panose="020B0604020202020204" pitchFamily="34" charset="0"/>
              <a:buChar char="•"/>
              <a:tabLst/>
              <a:defRPr sz="1400">
                <a:solidFill>
                  <a:schemeClr val="tx1">
                    <a:lumMod val="65000"/>
                    <a:lumOff val="35000"/>
                  </a:schemeClr>
                </a:solidFill>
              </a:defRPr>
            </a:lvl2pPr>
            <a:lvl3pPr marL="548640" indent="-274320">
              <a:buFont typeface="Arial" panose="020B0604020202020204" pitchFamily="34" charset="0"/>
              <a:buChar char="•"/>
              <a:defRPr sz="1400">
                <a:solidFill>
                  <a:schemeClr val="tx1"/>
                </a:solidFill>
              </a:defRPr>
            </a:lvl3pPr>
            <a:lvl4pPr marL="822960" indent="-274320">
              <a:defRPr sz="1400">
                <a:solidFill>
                  <a:schemeClr val="tx1"/>
                </a:solidFill>
              </a:defRPr>
            </a:lvl4pPr>
            <a:lvl5pPr>
              <a:defRPr>
                <a:solidFill>
                  <a:schemeClr val="bg2"/>
                </a:solidFill>
              </a:defRPr>
            </a:lvl5pPr>
          </a:lstStyle>
          <a:p>
            <a:r>
              <a:rPr lang="en-CA" noProof="0" dirty="0"/>
              <a:t>Your text here</a:t>
            </a:r>
          </a:p>
          <a:p>
            <a:pPr lvl="2"/>
            <a:r>
              <a:rPr lang="en-CA" noProof="0" dirty="0"/>
              <a:t>Text level 1</a:t>
            </a:r>
          </a:p>
          <a:p>
            <a:pPr lvl="3"/>
            <a:r>
              <a:rPr lang="en-CA" noProof="0" dirty="0"/>
              <a:t>Text level 2</a:t>
            </a:r>
          </a:p>
        </p:txBody>
      </p:sp>
      <p:pic>
        <p:nvPicPr>
          <p:cNvPr id="7" name="Picture 2" descr="Alcoholics Anonymous Logo - LogoDix">
            <a:extLst>
              <a:ext uri="{FF2B5EF4-FFF2-40B4-BE49-F238E27FC236}">
                <a16:creationId xmlns:a16="http://schemas.microsoft.com/office/drawing/2014/main" id="{1C605168-50D3-4B1B-80AA-295C10AA0A9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2654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2">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C4F7E8-EE90-461C-9BF6-0E719EC62370}"/>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sp>
        <p:nvSpPr>
          <p:cNvPr id="10" name="TextBox 9">
            <a:extLst>
              <a:ext uri="{FF2B5EF4-FFF2-40B4-BE49-F238E27FC236}">
                <a16:creationId xmlns:a16="http://schemas.microsoft.com/office/drawing/2014/main" id="{589FD8DD-CBA2-4EF6-9A50-0008C23A23AF}"/>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tx1">
                    <a:lumMod val="65000"/>
                    <a:lumOff val="35000"/>
                  </a:schemeClr>
                </a:solidFill>
              </a:rPr>
              <a:pPr algn="r"/>
              <a:t>‹#›</a:t>
            </a:fld>
            <a:r>
              <a:rPr lang="en-CA" sz="900" b="1" dirty="0">
                <a:solidFill>
                  <a:schemeClr val="tx1">
                    <a:lumMod val="65000"/>
                    <a:lumOff val="35000"/>
                  </a:schemeClr>
                </a:solidFill>
              </a:rPr>
              <a:t> </a:t>
            </a:r>
            <a:r>
              <a:rPr lang="en-CA" sz="900" dirty="0">
                <a:solidFill>
                  <a:schemeClr val="tx1">
                    <a:lumMod val="65000"/>
                    <a:lumOff val="35000"/>
                  </a:schemeClr>
                </a:solidFill>
              </a:rPr>
              <a:t>‒</a:t>
            </a:r>
            <a:endParaRPr lang="en-CA" sz="900" b="1" dirty="0">
              <a:solidFill>
                <a:schemeClr val="tx1">
                  <a:lumMod val="65000"/>
                  <a:lumOff val="35000"/>
                </a:schemeClr>
              </a:solidFill>
            </a:endParaRPr>
          </a:p>
        </p:txBody>
      </p:sp>
      <p:pic>
        <p:nvPicPr>
          <p:cNvPr id="11" name="Picture 2" descr="Alcoholics Anonymous Logo - LogoDix">
            <a:extLst>
              <a:ext uri="{FF2B5EF4-FFF2-40B4-BE49-F238E27FC236}">
                <a16:creationId xmlns:a16="http://schemas.microsoft.com/office/drawing/2014/main" id="{FFB2AE7F-E57D-411A-9034-3DC6237A835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3727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lumn (bulle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187974"/>
            <a:ext cx="7135690"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8" name="Titl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82816"/>
            <a:ext cx="11382428" cy="452432"/>
          </a:xfrm>
        </p:spPr>
        <p:txBody>
          <a:bodyPr/>
          <a:lstStyle>
            <a:lvl1pPr>
              <a:defRPr sz="2600" b="1" cap="none" spc="0">
                <a:solidFill>
                  <a:schemeClr val="tx1"/>
                </a:solidFill>
              </a:defRPr>
            </a:lvl1pPr>
          </a:lstStyle>
          <a:p>
            <a:r>
              <a:rPr lang="en-CA" noProof="0" dirty="0"/>
              <a:t>Title of the slide</a:t>
            </a:r>
          </a:p>
        </p:txBody>
      </p:sp>
      <p:sp>
        <p:nvSpPr>
          <p:cNvPr id="10" name="Content Placeholder 2">
            <a:extLst>
              <a:ext uri="{FF2B5EF4-FFF2-40B4-BE49-F238E27FC236}">
                <a16:creationId xmlns:a16="http://schemas.microsoft.com/office/drawing/2014/main" id="{98788389-72E3-4926-93F8-1509E7CE6791}"/>
              </a:ext>
            </a:extLst>
          </p:cNvPr>
          <p:cNvSpPr>
            <a:spLocks noGrp="1"/>
          </p:cNvSpPr>
          <p:nvPr>
            <p:ph idx="20" hasCustomPrompt="1"/>
          </p:nvPr>
        </p:nvSpPr>
        <p:spPr>
          <a:xfrm>
            <a:off x="404786" y="1628198"/>
            <a:ext cx="5447653" cy="746871"/>
          </a:xfrm>
        </p:spPr>
        <p:txBody>
          <a:bodyPr lIns="18288" rIns="18288" bIns="18288">
            <a:spAutoFit/>
          </a:bodyPr>
          <a:lstStyle>
            <a:lvl1pPr marL="274320" indent="-274320">
              <a:spcBef>
                <a:spcPts val="1800"/>
              </a:spcBef>
              <a:buSzPct val="100000"/>
              <a:buFont typeface="Arial" panose="020B0604020202020204" pitchFamily="34" charset="0"/>
              <a:buChar char="•"/>
              <a:defRPr sz="1400">
                <a:solidFill>
                  <a:schemeClr val="tx1"/>
                </a:solidFill>
              </a:defRPr>
            </a:lvl1pPr>
            <a:lvl2pPr marL="285750" indent="-285750">
              <a:buClrTx/>
              <a:buSzPct val="100000"/>
              <a:buFont typeface="Arial" panose="020B0604020202020204" pitchFamily="34" charset="0"/>
              <a:buChar char="•"/>
              <a:tabLst/>
              <a:defRPr sz="1400">
                <a:solidFill>
                  <a:schemeClr val="tx1">
                    <a:lumMod val="65000"/>
                    <a:lumOff val="35000"/>
                  </a:schemeClr>
                </a:solidFill>
              </a:defRPr>
            </a:lvl2pPr>
            <a:lvl3pPr marL="548640" indent="-274320">
              <a:buFont typeface="Arial" panose="020B0604020202020204" pitchFamily="34" charset="0"/>
              <a:buChar char="•"/>
              <a:defRPr sz="1400">
                <a:solidFill>
                  <a:schemeClr val="tx1"/>
                </a:solidFill>
              </a:defRPr>
            </a:lvl3pPr>
            <a:lvl4pPr marL="822960" indent="-274320">
              <a:defRPr sz="1400">
                <a:solidFill>
                  <a:schemeClr val="tx1"/>
                </a:solidFill>
              </a:defRPr>
            </a:lvl4pPr>
            <a:lvl5pPr>
              <a:defRPr>
                <a:solidFill>
                  <a:schemeClr val="bg2"/>
                </a:solidFill>
              </a:defRPr>
            </a:lvl5pPr>
          </a:lstStyle>
          <a:p>
            <a:r>
              <a:rPr lang="en-CA" noProof="0" dirty="0"/>
              <a:t>Your text here</a:t>
            </a:r>
          </a:p>
          <a:p>
            <a:pPr lvl="2"/>
            <a:r>
              <a:rPr lang="en-CA" noProof="0" dirty="0"/>
              <a:t>Text level 1</a:t>
            </a:r>
          </a:p>
          <a:p>
            <a:pPr lvl="3"/>
            <a:r>
              <a:rPr lang="en-CA" noProof="0" dirty="0"/>
              <a:t>Text level 2</a:t>
            </a:r>
          </a:p>
        </p:txBody>
      </p:sp>
      <p:pic>
        <p:nvPicPr>
          <p:cNvPr id="7" name="Picture 2" descr="Alcoholics Anonymous Logo - LogoDix">
            <a:extLst>
              <a:ext uri="{FF2B5EF4-FFF2-40B4-BE49-F238E27FC236}">
                <a16:creationId xmlns:a16="http://schemas.microsoft.com/office/drawing/2014/main" id="{1C605168-50D3-4B1B-80AA-295C10AA0A9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09FC59D-11BF-4C5C-A242-7BD027FCB042}"/>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spTree>
    <p:extLst>
      <p:ext uri="{BB962C8B-B14F-4D97-AF65-F5344CB8AC3E}">
        <p14:creationId xmlns:p14="http://schemas.microsoft.com/office/powerpoint/2010/main" val="144073649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en-CA" noProof="0"/>
              <a:t>Title of the slide</a:t>
            </a:r>
          </a:p>
        </p:txBody>
      </p:sp>
      <p:sp>
        <p:nvSpPr>
          <p:cNvPr id="41" name="TextBox 40">
            <a:extLst>
              <a:ext uri="{FF2B5EF4-FFF2-40B4-BE49-F238E27FC236}">
                <a16:creationId xmlns:a16="http://schemas.microsoft.com/office/drawing/2014/main" id="{4725336E-595D-4B28-B565-03004EB7BC92}"/>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pic>
        <p:nvPicPr>
          <p:cNvPr id="22" name="Picture 2" descr="Alcoholics Anonymous Logo - LogoDix">
            <a:extLst>
              <a:ext uri="{FF2B5EF4-FFF2-40B4-BE49-F238E27FC236}">
                <a16:creationId xmlns:a16="http://schemas.microsoft.com/office/drawing/2014/main" id="{0438F4A0-19A2-4BD3-9CFA-3EE8EA57D85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144A154-AA29-46E4-A123-318DF5F91ACB}"/>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bg1"/>
                </a:solidFill>
              </a:rPr>
              <a:t>AA AREA 79, PANEL 71: </a:t>
            </a:r>
            <a:r>
              <a:rPr lang="en-US" sz="1000" dirty="0">
                <a:solidFill>
                  <a:schemeClr val="bg1"/>
                </a:solidFill>
              </a:rPr>
              <a:t>January 2021 Service Orientation</a:t>
            </a:r>
          </a:p>
        </p:txBody>
      </p:sp>
    </p:spTree>
    <p:extLst>
      <p:ext uri="{BB962C8B-B14F-4D97-AF65-F5344CB8AC3E}">
        <p14:creationId xmlns:p14="http://schemas.microsoft.com/office/powerpoint/2010/main" val="18309437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blue, 0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404785" y="1368596"/>
            <a:ext cx="11382427" cy="344710"/>
          </a:xfrm>
          <a:noFill/>
        </p:spPr>
        <p:txBody>
          <a:bodyPr wrap="square" lIns="18288" tIns="18288" rIns="18288" bIns="18288">
            <a:spAutoFit/>
          </a:bodyPr>
          <a:lstStyle>
            <a:lvl1pPr marL="0" indent="0">
              <a:buNone/>
              <a:defRPr sz="2000">
                <a:solidFill>
                  <a:schemeClr val="bg1"/>
                </a:solidFill>
              </a:defRPr>
            </a:lvl1pPr>
          </a:lstStyle>
          <a:p>
            <a:pPr lvl="0"/>
            <a:r>
              <a:rPr lang="en-CA" noProof="0"/>
              <a:t>Subtitle of the slide</a:t>
            </a:r>
          </a:p>
        </p:txBody>
      </p:sp>
      <p:sp>
        <p:nvSpPr>
          <p:cNvPr id="3" name="Footer Placeholder 2">
            <a:extLst>
              <a:ext uri="{FF2B5EF4-FFF2-40B4-BE49-F238E27FC236}">
                <a16:creationId xmlns:a16="http://schemas.microsoft.com/office/drawing/2014/main" id="{949D6AF2-1B25-8241-B7EA-93BFBB35131E}"/>
              </a:ext>
            </a:extLst>
          </p:cNvPr>
          <p:cNvSpPr>
            <a:spLocks noGrp="1"/>
          </p:cNvSpPr>
          <p:nvPr>
            <p:ph type="ftr" sz="quarter" idx="16"/>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9" name="Title 4">
            <a:extLst>
              <a:ext uri="{FF2B5EF4-FFF2-40B4-BE49-F238E27FC236}">
                <a16:creationId xmlns:a16="http://schemas.microsoft.com/office/drawing/2014/main" id="{60E55AC4-2903-4175-94E7-3237F2289F7A}"/>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45" name="TextBox 44">
            <a:extLst>
              <a:ext uri="{FF2B5EF4-FFF2-40B4-BE49-F238E27FC236}">
                <a16:creationId xmlns:a16="http://schemas.microsoft.com/office/drawing/2014/main" id="{33042638-30FB-4796-836D-BB4A176B909E}"/>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255818124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blue, 1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3" name="Content Placeholder2">
            <a:extLst>
              <a:ext uri="{FF2B5EF4-FFF2-40B4-BE49-F238E27FC236}">
                <a16:creationId xmlns:a16="http://schemas.microsoft.com/office/drawing/2014/main" id="{1703231E-4063-4D72-A4F3-5BF19050C303}"/>
              </a:ext>
            </a:extLst>
          </p:cNvPr>
          <p:cNvSpPr>
            <a:spLocks noGrp="1"/>
          </p:cNvSpPr>
          <p:nvPr>
            <p:ph idx="1" hasCustomPrompt="1"/>
          </p:nvPr>
        </p:nvSpPr>
        <p:spPr/>
        <p:txBody>
          <a:bodyPr lIns="18288" rIns="18288" bIns="18288"/>
          <a:lstStyle>
            <a:lvl1pPr>
              <a:defRPr sz="1400">
                <a:solidFill>
                  <a:schemeClr val="bg1"/>
                </a:solidFill>
              </a:defRPr>
            </a:lvl1pPr>
            <a:lvl2pPr marL="457200" indent="-228600">
              <a:buClrTx/>
              <a:buSzPct val="100000"/>
              <a:buFont typeface="Arial" panose="020B0604020202020204" pitchFamily="34" charset="0"/>
              <a:buChar char="•"/>
              <a:defRPr sz="1400">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404786" y="1368596"/>
            <a:ext cx="8319506" cy="344710"/>
          </a:xfrm>
          <a:noFill/>
        </p:spPr>
        <p:txBody>
          <a:bodyPr wrap="square" lIns="18288" rIns="18288" bIns="18288">
            <a:spAutoFit/>
          </a:bodyPr>
          <a:lstStyle>
            <a:lvl1pPr marL="0" indent="0">
              <a:buNone/>
              <a:defRPr sz="2000">
                <a:solidFill>
                  <a:schemeClr val="bg1"/>
                </a:solidFill>
              </a:defRPr>
            </a:lvl1pPr>
          </a:lstStyle>
          <a:p>
            <a:pPr lvl="0"/>
            <a:r>
              <a:rPr lang="en-CA" noProof="0"/>
              <a:t>Subtitle of the slide</a:t>
            </a:r>
          </a:p>
        </p:txBody>
      </p:sp>
      <p:sp>
        <p:nvSpPr>
          <p:cNvPr id="6" name="Footer Placeholder 5">
            <a:extLst>
              <a:ext uri="{FF2B5EF4-FFF2-40B4-BE49-F238E27FC236}">
                <a16:creationId xmlns:a16="http://schemas.microsoft.com/office/drawing/2014/main" id="{09799B8B-CBB7-224C-9E1E-78AED0473DE8}"/>
              </a:ext>
            </a:extLst>
          </p:cNvPr>
          <p:cNvSpPr>
            <a:spLocks noGrp="1"/>
          </p:cNvSpPr>
          <p:nvPr>
            <p:ph type="ftr" sz="quarter" idx="16"/>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10" name="Title 4">
            <a:extLst>
              <a:ext uri="{FF2B5EF4-FFF2-40B4-BE49-F238E27FC236}">
                <a16:creationId xmlns:a16="http://schemas.microsoft.com/office/drawing/2014/main" id="{AB337F67-54E2-46D0-A0F4-B5A1BE39A801}"/>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30" name="TextBox4">
            <a:extLst>
              <a:ext uri="{FF2B5EF4-FFF2-40B4-BE49-F238E27FC236}">
                <a16:creationId xmlns:a16="http://schemas.microsoft.com/office/drawing/2014/main" id="{3CABD622-E618-4D37-9474-A8AD4DA8A05F}"/>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47" name="TextBox 46">
            <a:extLst>
              <a:ext uri="{FF2B5EF4-FFF2-40B4-BE49-F238E27FC236}">
                <a16:creationId xmlns:a16="http://schemas.microsoft.com/office/drawing/2014/main" id="{215FB077-2E92-4F44-821C-4EFA26827685}"/>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16741055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ue, 0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EF2C4B-8138-2541-89D6-C3902C02D899}"/>
              </a:ext>
            </a:extLst>
          </p:cNvPr>
          <p:cNvSpPr>
            <a:spLocks noGrp="1"/>
          </p:cNvSpPr>
          <p:nvPr>
            <p:ph type="ftr" sz="quarter" idx="16"/>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8" name="Title 4">
            <a:extLst>
              <a:ext uri="{FF2B5EF4-FFF2-40B4-BE49-F238E27FC236}">
                <a16:creationId xmlns:a16="http://schemas.microsoft.com/office/drawing/2014/main" id="{1661CCEA-142C-4C16-98B5-B9D6F1AB418F}"/>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27" name="TextBox4">
            <a:extLst>
              <a:ext uri="{FF2B5EF4-FFF2-40B4-BE49-F238E27FC236}">
                <a16:creationId xmlns:a16="http://schemas.microsoft.com/office/drawing/2014/main" id="{D4EE8C08-AD05-4F50-A965-FE3BC85D68C9}"/>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44" name="TextBox 43">
            <a:extLst>
              <a:ext uri="{FF2B5EF4-FFF2-40B4-BE49-F238E27FC236}">
                <a16:creationId xmlns:a16="http://schemas.microsoft.com/office/drawing/2014/main" id="{FD1B45B4-6F1D-4C93-9091-53E08C4DA63C}"/>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185842848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l, 0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4D3E3B3-B8E2-B142-BB79-B4C9014D634E}"/>
              </a:ext>
            </a:extLst>
          </p:cNvPr>
          <p:cNvSpPr>
            <a:spLocks noGrp="1"/>
          </p:cNvSpPr>
          <p:nvPr>
            <p:ph type="ftr" sz="quarter" idx="16"/>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8" name="Title 4">
            <a:extLst>
              <a:ext uri="{FF2B5EF4-FFF2-40B4-BE49-F238E27FC236}">
                <a16:creationId xmlns:a16="http://schemas.microsoft.com/office/drawing/2014/main" id="{A17CB16D-3C6A-41EA-8BE0-26C3FA56DFDF}"/>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27" name="TextBox4">
            <a:extLst>
              <a:ext uri="{FF2B5EF4-FFF2-40B4-BE49-F238E27FC236}">
                <a16:creationId xmlns:a16="http://schemas.microsoft.com/office/drawing/2014/main" id="{87CF3C69-1F5F-46DE-BB18-AA81C4200618}"/>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44" name="TextBox 43">
            <a:extLst>
              <a:ext uri="{FF2B5EF4-FFF2-40B4-BE49-F238E27FC236}">
                <a16:creationId xmlns:a16="http://schemas.microsoft.com/office/drawing/2014/main" id="{C9D10B23-65CB-41E9-ACBF-C569A4CB080E}"/>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41154969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iolet, 0 column">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7BDD63-9BCF-C047-BAF0-37A9B11B9106}"/>
              </a:ext>
            </a:extLst>
          </p:cNvPr>
          <p:cNvSpPr>
            <a:spLocks noGrp="1"/>
          </p:cNvSpPr>
          <p:nvPr>
            <p:ph type="ftr" sz="quarter" idx="16"/>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8" name="Title 4">
            <a:extLst>
              <a:ext uri="{FF2B5EF4-FFF2-40B4-BE49-F238E27FC236}">
                <a16:creationId xmlns:a16="http://schemas.microsoft.com/office/drawing/2014/main" id="{16995A78-7B3A-4F97-9402-4284E3C9EA61}"/>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27" name="TextBox4">
            <a:extLst>
              <a:ext uri="{FF2B5EF4-FFF2-40B4-BE49-F238E27FC236}">
                <a16:creationId xmlns:a16="http://schemas.microsoft.com/office/drawing/2014/main" id="{D3F605D3-A109-4AFF-B3A7-950D229603CE}"/>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44" name="TextBox 43">
            <a:extLst>
              <a:ext uri="{FF2B5EF4-FFF2-40B4-BE49-F238E27FC236}">
                <a16:creationId xmlns:a16="http://schemas.microsoft.com/office/drawing/2014/main" id="{9DEB300B-C9F7-4F6D-81FC-7FB3214A9D1D}"/>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291804590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4 columns with colored box titles">
    <p:spTree>
      <p:nvGrpSpPr>
        <p:cNvPr id="1" name=""/>
        <p:cNvGrpSpPr/>
        <p:nvPr/>
      </p:nvGrpSpPr>
      <p:grpSpPr>
        <a:xfrm>
          <a:off x="0" y="0"/>
          <a:ext cx="0" cy="0"/>
          <a:chOff x="0" y="0"/>
          <a:chExt cx="0" cy="0"/>
        </a:xfrm>
      </p:grpSpPr>
      <p:sp>
        <p:nvSpPr>
          <p:cNvPr id="5" name="Text Placeholder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11384280" cy="283154"/>
          </a:xfrm>
          <a:solidFill>
            <a:schemeClr val="bg2"/>
          </a:solidFill>
        </p:spPr>
        <p:txBody>
          <a:bodyPr wrap="square" lIns="73152" rIns="18288" bIns="18288" anchor="t">
            <a:spAutoFit/>
          </a:bodyPr>
          <a:lstStyle>
            <a:lvl1pPr marL="0" indent="0" algn="l">
              <a:buNone/>
              <a:defRPr b="1" cap="none" baseline="0">
                <a:solidFill>
                  <a:schemeClr val="bg1"/>
                </a:solidFill>
              </a:defRPr>
            </a:lvl1pPr>
          </a:lstStyle>
          <a:p>
            <a:pPr lvl="0"/>
            <a:r>
              <a:rPr lang="en-CA" noProof="0" dirty="0"/>
              <a:t>Title</a:t>
            </a:r>
          </a:p>
        </p:txBody>
      </p:sp>
      <p:sp>
        <p:nvSpPr>
          <p:cNvPr id="16" name="Text Placeholder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634117"/>
            <a:ext cx="11384280" cy="663771"/>
          </a:xfrm>
        </p:spPr>
        <p:txBody>
          <a:bodyPr wrap="square" lIns="73152"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11382428"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4" name="Titrl 3">
            <a:extLst>
              <a:ext uri="{FF2B5EF4-FFF2-40B4-BE49-F238E27FC236}">
                <a16:creationId xmlns:a16="http://schemas.microsoft.com/office/drawing/2014/main" id="{0DC641C9-B54A-4E65-BAB2-93108534F4F0}"/>
              </a:ext>
            </a:extLst>
          </p:cNvPr>
          <p:cNvSpPr>
            <a:spLocks noGrp="1"/>
          </p:cNvSpPr>
          <p:nvPr>
            <p:ph type="title" hasCustomPrompt="1"/>
          </p:nvPr>
        </p:nvSpPr>
        <p:spPr>
          <a:xfrm>
            <a:off x="404786" y="382816"/>
            <a:ext cx="11382428" cy="397032"/>
          </a:xfrm>
        </p:spPr>
        <p:txBody>
          <a:bodyPr/>
          <a:lstStyle>
            <a:lvl1pPr>
              <a:defRPr/>
            </a:lvl1pPr>
          </a:lstStyle>
          <a:p>
            <a:r>
              <a:rPr lang="en-CA" noProof="0" dirty="0"/>
              <a:t>Title of the slide</a:t>
            </a:r>
          </a:p>
        </p:txBody>
      </p:sp>
      <p:sp>
        <p:nvSpPr>
          <p:cNvPr id="6" name="Footer Placeholder 5">
            <a:extLst>
              <a:ext uri="{FF2B5EF4-FFF2-40B4-BE49-F238E27FC236}">
                <a16:creationId xmlns:a16="http://schemas.microsoft.com/office/drawing/2014/main" id="{F6B119A5-7BE2-6A4F-9F1D-854FEA4616C7}"/>
              </a:ext>
            </a:extLst>
          </p:cNvPr>
          <p:cNvSpPr>
            <a:spLocks noGrp="1"/>
          </p:cNvSpPr>
          <p:nvPr>
            <p:ph type="ftr" sz="quarter" idx="26"/>
          </p:nvPr>
        </p:nvSpPr>
        <p:spPr>
          <a:xfrm>
            <a:off x="402336" y="5975580"/>
            <a:ext cx="11384280" cy="160044"/>
          </a:xfrm>
          <a:prstGeom prst="rect">
            <a:avLst/>
          </a:prstGeom>
        </p:spPr>
        <p:txBody>
          <a:bodyPr/>
          <a:lstStyle/>
          <a:p>
            <a:r>
              <a:rPr lang="en-CA" noProof="0" dirty="0"/>
              <a:t>Sources</a:t>
            </a:r>
          </a:p>
        </p:txBody>
      </p:sp>
      <p:pic>
        <p:nvPicPr>
          <p:cNvPr id="7" name="Picture 2" descr="Alcoholics Anonymous Logo - LogoDix">
            <a:extLst>
              <a:ext uri="{FF2B5EF4-FFF2-40B4-BE49-F238E27FC236}">
                <a16:creationId xmlns:a16="http://schemas.microsoft.com/office/drawing/2014/main" id="{90C9AA1D-673B-41FA-A8DB-8EF4BAD22F7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2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3840">
          <p15:clr>
            <a:srgbClr val="FBAE40"/>
          </p15:clr>
        </p15:guide>
        <p15:guide id="9" pos="733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4 columns with colored box titles">
    <p:spTree>
      <p:nvGrpSpPr>
        <p:cNvPr id="1" name=""/>
        <p:cNvGrpSpPr/>
        <p:nvPr/>
      </p:nvGrpSpPr>
      <p:grpSpPr>
        <a:xfrm>
          <a:off x="0" y="0"/>
          <a:ext cx="0" cy="0"/>
          <a:chOff x="0" y="0"/>
          <a:chExt cx="0" cy="0"/>
        </a:xfrm>
      </p:grpSpPr>
      <p:sp>
        <p:nvSpPr>
          <p:cNvPr id="5" name="Text Placeholder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5159366" cy="283154"/>
          </a:xfrm>
          <a:solidFill>
            <a:schemeClr val="bg2"/>
          </a:solidFill>
        </p:spPr>
        <p:txBody>
          <a:bodyPr wrap="square" lIns="73152" tIns="18288" rIns="18288" bIns="18288" anchor="t">
            <a:spAutoFit/>
          </a:bodyPr>
          <a:lstStyle>
            <a:lvl1pPr marL="0" indent="0" algn="l">
              <a:buNone/>
              <a:defRPr b="1" cap="none" baseline="0">
                <a:solidFill>
                  <a:schemeClr val="bg1"/>
                </a:solidFill>
              </a:defRPr>
            </a:lvl1pPr>
          </a:lstStyle>
          <a:p>
            <a:pPr lvl="0"/>
            <a:r>
              <a:rPr lang="en-CA" noProof="0" dirty="0"/>
              <a:t>Title</a:t>
            </a:r>
          </a:p>
        </p:txBody>
      </p:sp>
      <p:sp>
        <p:nvSpPr>
          <p:cNvPr id="13" name="Text Placeholder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6627847" y="1993900"/>
            <a:ext cx="5159367" cy="283154"/>
          </a:xfrm>
          <a:solidFill>
            <a:schemeClr val="bg2"/>
          </a:solidFill>
        </p:spPr>
        <p:txBody>
          <a:bodyPr wrap="square" lIns="73152" tIns="18288" rIns="18288" bIns="18288" anchor="t">
            <a:spAutoFit/>
          </a:bodyPr>
          <a:lstStyle>
            <a:lvl1pPr marL="0" indent="0" algn="l">
              <a:buNone/>
              <a:defRPr b="1" cap="none" baseline="0">
                <a:solidFill>
                  <a:schemeClr val="bg1"/>
                </a:solidFill>
              </a:defRPr>
            </a:lvl1pPr>
          </a:lstStyle>
          <a:p>
            <a:pPr lvl="0"/>
            <a:r>
              <a:rPr lang="en-CA" noProof="0" dirty="0"/>
              <a:t>Title</a:t>
            </a:r>
          </a:p>
        </p:txBody>
      </p:sp>
      <p:sp>
        <p:nvSpPr>
          <p:cNvPr id="16" name="Text Placeholder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634117"/>
            <a:ext cx="5159368" cy="663771"/>
          </a:xfrm>
        </p:spPr>
        <p:txBody>
          <a:bodyPr wrap="square"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7" name="Text Placeholder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6627845" y="2634117"/>
            <a:ext cx="5159369" cy="663771"/>
          </a:xfrm>
        </p:spPr>
        <p:txBody>
          <a:bodyPr wrap="square"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11382428" cy="313932"/>
          </a:xfrm>
          <a:noFill/>
        </p:spPr>
        <p:txBody>
          <a:bodyPr wrap="square" lIns="18288" t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6" name="Footer Placeholder 5">
            <a:extLst>
              <a:ext uri="{FF2B5EF4-FFF2-40B4-BE49-F238E27FC236}">
                <a16:creationId xmlns:a16="http://schemas.microsoft.com/office/drawing/2014/main" id="{F6B119A5-7BE2-6A4F-9F1D-854FEA4616C7}"/>
              </a:ext>
            </a:extLst>
          </p:cNvPr>
          <p:cNvSpPr>
            <a:spLocks noGrp="1"/>
          </p:cNvSpPr>
          <p:nvPr>
            <p:ph type="ftr" sz="quarter" idx="26"/>
          </p:nvPr>
        </p:nvSpPr>
        <p:spPr>
          <a:xfrm>
            <a:off x="402336" y="5975580"/>
            <a:ext cx="11384280" cy="160044"/>
          </a:xfrm>
          <a:prstGeom prst="rect">
            <a:avLst/>
          </a:prstGeom>
        </p:spPr>
        <p:txBody>
          <a:bodyPr/>
          <a:lstStyle/>
          <a:p>
            <a:r>
              <a:rPr lang="en-CA" noProof="0" dirty="0"/>
              <a:t>Sources</a:t>
            </a:r>
          </a:p>
        </p:txBody>
      </p:sp>
      <p:sp>
        <p:nvSpPr>
          <p:cNvPr id="11" name="Titrl 3">
            <a:extLst>
              <a:ext uri="{FF2B5EF4-FFF2-40B4-BE49-F238E27FC236}">
                <a16:creationId xmlns:a16="http://schemas.microsoft.com/office/drawing/2014/main" id="{97F8BC77-F6C8-4975-9988-A693895A31FA}"/>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pic>
        <p:nvPicPr>
          <p:cNvPr id="9" name="Picture 2" descr="Alcoholics Anonymous Logo - LogoDix">
            <a:extLst>
              <a:ext uri="{FF2B5EF4-FFF2-40B4-BE49-F238E27FC236}">
                <a16:creationId xmlns:a16="http://schemas.microsoft.com/office/drawing/2014/main" id="{2B669934-78C0-416A-9370-AA25B9DB1F2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3751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3840">
          <p15:clr>
            <a:srgbClr val="FBAE40"/>
          </p15:clr>
        </p15:guide>
        <p15:guide id="9" pos="733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sp>
        <p:nvSpPr>
          <p:cNvPr id="16" name="Text Placeholder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829971"/>
          </a:xfrm>
        </p:spPr>
        <p:txBody>
          <a:bodyPr wrap="square" lIns="73152"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7" name="Text Placeholder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829971"/>
          </a:xfrm>
        </p:spPr>
        <p:txBody>
          <a:bodyPr wrap="square" lIns="73152"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8" name="Text Placeholder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829971"/>
          </a:xfrm>
        </p:spPr>
        <p:txBody>
          <a:bodyPr wrap="square" lIns="73152"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9" name="Text Placeholder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283154"/>
          </a:xfrm>
          <a:solidFill>
            <a:schemeClr val="bg2"/>
          </a:solidFill>
        </p:spPr>
        <p:txBody>
          <a:bodyPr lIns="73152" rIns="18288" bIns="18288" anchor="t">
            <a:spAutoFit/>
          </a:bodyPr>
          <a:lstStyle>
            <a:lvl1pPr marL="0" indent="0" algn="l">
              <a:buNone/>
              <a:defRPr b="1" cap="none" baseline="0">
                <a:solidFill>
                  <a:schemeClr val="bg1"/>
                </a:solidFill>
              </a:defRPr>
            </a:lvl1pPr>
          </a:lstStyle>
          <a:p>
            <a:pPr lvl="0"/>
            <a:r>
              <a:rPr lang="en-CA" noProof="0"/>
              <a:t>Title</a:t>
            </a:r>
          </a:p>
        </p:txBody>
      </p:sp>
      <p:sp>
        <p:nvSpPr>
          <p:cNvPr id="20" name="Text Placeholder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283154"/>
          </a:xfrm>
          <a:solidFill>
            <a:schemeClr val="bg2"/>
          </a:solidFill>
        </p:spPr>
        <p:txBody>
          <a:bodyPr lIns="73152" rIns="18288" bIns="18288" anchor="t">
            <a:spAutoFit/>
          </a:bodyPr>
          <a:lstStyle>
            <a:lvl1pPr marL="0" indent="0" algn="l">
              <a:buNone/>
              <a:defRPr b="1" cap="none" baseline="0">
                <a:solidFill>
                  <a:schemeClr val="bg1"/>
                </a:solidFill>
              </a:defRPr>
            </a:lvl1pPr>
          </a:lstStyle>
          <a:p>
            <a:pPr lvl="0"/>
            <a:r>
              <a:rPr lang="en-CA" noProof="0"/>
              <a:t>Title</a:t>
            </a:r>
          </a:p>
        </p:txBody>
      </p:sp>
      <p:sp>
        <p:nvSpPr>
          <p:cNvPr id="21" name="Text Placeholder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283154"/>
          </a:xfrm>
          <a:solidFill>
            <a:schemeClr val="bg2"/>
          </a:solidFill>
        </p:spPr>
        <p:txBody>
          <a:bodyPr lIns="73152" rIns="18288" bIns="18288" anchor="t">
            <a:spAutoFit/>
          </a:bodyPr>
          <a:lstStyle>
            <a:lvl1pPr marL="0" indent="0" algn="l">
              <a:buNone/>
              <a:defRPr b="1" cap="none" baseline="0">
                <a:solidFill>
                  <a:schemeClr val="bg1"/>
                </a:solidFill>
              </a:defRPr>
            </a:lvl1pPr>
          </a:lstStyle>
          <a:p>
            <a:pPr lvl="0"/>
            <a:r>
              <a:rPr lang="en-CA" noProof="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11382428"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5" name="Footer Placeholder 4">
            <a:extLst>
              <a:ext uri="{FF2B5EF4-FFF2-40B4-BE49-F238E27FC236}">
                <a16:creationId xmlns:a16="http://schemas.microsoft.com/office/drawing/2014/main" id="{20BD33FE-E132-9D48-9492-34AF5F18EB7D}"/>
              </a:ext>
            </a:extLst>
          </p:cNvPr>
          <p:cNvSpPr>
            <a:spLocks noGrp="1"/>
          </p:cNvSpPr>
          <p:nvPr>
            <p:ph type="ftr" sz="quarter" idx="30"/>
          </p:nvPr>
        </p:nvSpPr>
        <p:spPr>
          <a:xfrm>
            <a:off x="402336" y="5975580"/>
            <a:ext cx="11384280" cy="160044"/>
          </a:xfrm>
          <a:prstGeom prst="rect">
            <a:avLst/>
          </a:prstGeom>
        </p:spPr>
        <p:txBody>
          <a:bodyPr/>
          <a:lstStyle/>
          <a:p>
            <a:r>
              <a:rPr lang="en-CA" noProof="0" dirty="0"/>
              <a:t>Sources</a:t>
            </a:r>
          </a:p>
        </p:txBody>
      </p:sp>
      <p:sp>
        <p:nvSpPr>
          <p:cNvPr id="13" name="Titrl 3">
            <a:extLst>
              <a:ext uri="{FF2B5EF4-FFF2-40B4-BE49-F238E27FC236}">
                <a16:creationId xmlns:a16="http://schemas.microsoft.com/office/drawing/2014/main" id="{392B312F-FDE5-40A1-90D2-9069D6BB9606}"/>
              </a:ext>
            </a:extLst>
          </p:cNvPr>
          <p:cNvSpPr>
            <a:spLocks noGrp="1"/>
          </p:cNvSpPr>
          <p:nvPr>
            <p:ph type="title" hasCustomPrompt="1"/>
          </p:nvPr>
        </p:nvSpPr>
        <p:spPr>
          <a:xfrm>
            <a:off x="404786" y="382816"/>
            <a:ext cx="11382428" cy="397032"/>
          </a:xfrm>
        </p:spPr>
        <p:txBody>
          <a:bodyPr lIns="18288" rIns="18288" bIns="18288"/>
          <a:lstStyle>
            <a:lvl1pPr>
              <a:defRPr/>
            </a:lvl1pPr>
          </a:lstStyle>
          <a:p>
            <a:r>
              <a:rPr lang="en-CA" noProof="0"/>
              <a:t>Title of the slide</a:t>
            </a:r>
          </a:p>
        </p:txBody>
      </p:sp>
    </p:spTree>
    <p:extLst>
      <p:ext uri="{BB962C8B-B14F-4D97-AF65-F5344CB8AC3E}">
        <p14:creationId xmlns:p14="http://schemas.microsoft.com/office/powerpoint/2010/main" val="261104863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731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9C3AAF-559D-4393-9EB6-B4EF0624C8CF}"/>
              </a:ext>
            </a:extLst>
          </p:cNvPr>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CA" noProof="0" dirty="0"/>
              <a:t>Client Logo</a:t>
            </a:r>
          </a:p>
        </p:txBody>
      </p:sp>
      <p:grpSp>
        <p:nvGrpSpPr>
          <p:cNvPr id="10" name="Group 9">
            <a:extLst>
              <a:ext uri="{FF2B5EF4-FFF2-40B4-BE49-F238E27FC236}">
                <a16:creationId xmlns:a16="http://schemas.microsoft.com/office/drawing/2014/main" id="{187D12E7-FAEC-4944-801E-B572050FDE51}"/>
              </a:ext>
            </a:extLst>
          </p:cNvPr>
          <p:cNvGrpSpPr/>
          <p:nvPr userDrawn="1"/>
        </p:nvGrpSpPr>
        <p:grpSpPr>
          <a:xfrm>
            <a:off x="-954765" y="-104"/>
            <a:ext cx="6784065" cy="6852677"/>
            <a:chOff x="-954765" y="-104"/>
            <a:chExt cx="6784065" cy="6852677"/>
          </a:xfrm>
        </p:grpSpPr>
        <p:sp>
          <p:nvSpPr>
            <p:cNvPr id="41" name="Rectangle 40">
              <a:extLst>
                <a:ext uri="{FF2B5EF4-FFF2-40B4-BE49-F238E27FC236}">
                  <a16:creationId xmlns:a16="http://schemas.microsoft.com/office/drawing/2014/main" id="{60D7E69E-CB07-CF4A-B080-90EB9C3A6E51}"/>
                </a:ext>
              </a:extLst>
            </p:cNvPr>
            <p:cNvSpPr/>
            <p:nvPr userDrawn="1"/>
          </p:nvSpPr>
          <p:spPr>
            <a:xfrm>
              <a:off x="3856" y="-104"/>
              <a:ext cx="5825444" cy="6852677"/>
            </a:xfrm>
            <a:prstGeom prst="rect">
              <a:avLst/>
            </a:prstGeom>
            <a:gradFill flip="none" rotWithShape="1">
              <a:gsLst>
                <a:gs pos="0">
                  <a:schemeClr val="tx1">
                    <a:alpha val="60000"/>
                  </a:schemeClr>
                </a:gs>
                <a:gs pos="94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43" name="Freeform:Shape22">
              <a:extLst>
                <a:ext uri="{FF2B5EF4-FFF2-40B4-BE49-F238E27FC236}">
                  <a16:creationId xmlns:a16="http://schemas.microsoft.com/office/drawing/2014/main" id="{2AE57888-CE4D-0248-B082-CE10D0F7967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44" name="Freeform:Shape20">
              <a:extLst>
                <a:ext uri="{FF2B5EF4-FFF2-40B4-BE49-F238E27FC236}">
                  <a16:creationId xmlns:a16="http://schemas.microsoft.com/office/drawing/2014/main" id="{7CA4CA42-0C7B-DC48-AE3A-27004A97B77F}"/>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grpSp>
      <p:sp>
        <p:nvSpPr>
          <p:cNvPr id="73" name="Footer Placeholder 5">
            <a:extLst>
              <a:ext uri="{FF2B5EF4-FFF2-40B4-BE49-F238E27FC236}">
                <a16:creationId xmlns:a16="http://schemas.microsoft.com/office/drawing/2014/main" id="{7DD51F72-DD13-F440-BC35-BA1A3420CC1A}"/>
              </a:ext>
            </a:extLst>
          </p:cNvPr>
          <p:cNvSpPr txBox="1">
            <a:spLocks/>
          </p:cNvSpPr>
          <p:nvPr userDrawn="1"/>
        </p:nvSpPr>
        <p:spPr>
          <a:xfrm>
            <a:off x="457199" y="5824869"/>
            <a:ext cx="3623733" cy="406265"/>
          </a:xfrm>
          <a:prstGeom prst="rect">
            <a:avLst/>
          </a:prstGeom>
        </p:spPr>
        <p:txBody>
          <a:bodyPr lIns="18288" tIns="18288" rIns="18288" bIns="18288" anchor="b">
            <a:spAutoFit/>
          </a:bodyPr>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CA" sz="800" noProof="0" dirty="0">
                <a:solidFill>
                  <a:schemeClr val="bg1"/>
                </a:solidFill>
                <a:latin typeface="+mn-lt"/>
                <a:cs typeface="Arial" panose="020B0604020202020204" pitchFamily="34" charset="0"/>
              </a:rPr>
              <a:t>© 2020 Ipsos. All rights reserved. Contains Ipsos' Confidential and Proprietary information and may not be disclosed or reproduced without the prior written consent of Ipsos.</a:t>
            </a:r>
          </a:p>
        </p:txBody>
      </p:sp>
      <p:sp>
        <p:nvSpPr>
          <p:cNvPr id="15" name="Date Placeholder3">
            <a:extLst>
              <a:ext uri="{FF2B5EF4-FFF2-40B4-BE49-F238E27FC236}">
                <a16:creationId xmlns:a16="http://schemas.microsoft.com/office/drawing/2014/main" id="{40509EFD-4C7C-4D04-B91B-72E1A430F01B}"/>
              </a:ext>
            </a:extLst>
          </p:cNvPr>
          <p:cNvSpPr>
            <a:spLocks noGrp="1"/>
          </p:cNvSpPr>
          <p:nvPr>
            <p:ph type="dt" sz="half" idx="10"/>
          </p:nvPr>
        </p:nvSpPr>
        <p:spPr>
          <a:xfrm>
            <a:off x="457199" y="4432445"/>
            <a:ext cx="3657600" cy="252377"/>
          </a:xfrm>
          <a:prstGeom prst="rect">
            <a:avLst/>
          </a:prstGeom>
        </p:spPr>
        <p:txBody>
          <a:bodyPr wrap="square" lIns="18288" tIns="18288" rIns="18288" bIns="18288">
            <a:spAutoFit/>
          </a:bodyPr>
          <a:lstStyle>
            <a:lvl1pPr>
              <a:defRPr sz="1400">
                <a:solidFill>
                  <a:schemeClr val="bg1"/>
                </a:solidFill>
              </a:defRPr>
            </a:lvl1pPr>
          </a:lstStyle>
          <a:p>
            <a:endParaRPr lang="en-CA" noProof="0" dirty="0"/>
          </a:p>
        </p:txBody>
      </p:sp>
      <p:sp>
        <p:nvSpPr>
          <p:cNvPr id="16" name="Text Placeholder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199" y="4021761"/>
            <a:ext cx="3657600" cy="344710"/>
          </a:xfrm>
        </p:spPr>
        <p:txBody>
          <a:bodyPr wrap="none" lIns="18288" tIns="18288" rIns="18288" bIns="18288">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dirty="0"/>
              <a:t>Name of the speaker</a:t>
            </a:r>
          </a:p>
        </p:txBody>
      </p:sp>
      <p:cxnSp>
        <p:nvCxnSpPr>
          <p:cNvPr id="17" name="Straight Connector16">
            <a:extLst>
              <a:ext uri="{FF2B5EF4-FFF2-40B4-BE49-F238E27FC236}">
                <a16:creationId xmlns:a16="http://schemas.microsoft.com/office/drawing/2014/main" id="{79935D5E-B7ED-4F9D-A894-6B0811A25EEF}"/>
              </a:ext>
            </a:extLst>
          </p:cNvPr>
          <p:cNvCxnSpPr>
            <a:cxnSpLocks/>
          </p:cNvCxnSpPr>
          <p:nvPr userDrawn="1"/>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ub-title Placeholder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199" y="3008749"/>
            <a:ext cx="7551997" cy="406265"/>
          </a:xfrm>
        </p:spPr>
        <p:txBody>
          <a:bodyPr wrap="square" lIns="18288" tIns="18288" rIns="18288" bIns="1828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dirty="0"/>
              <a:t>Subtitle of the presentation</a:t>
            </a:r>
          </a:p>
        </p:txBody>
      </p:sp>
      <p:sp>
        <p:nvSpPr>
          <p:cNvPr id="23" name="Title Placeholder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199" y="533400"/>
            <a:ext cx="7551997" cy="2475348"/>
          </a:xfrm>
        </p:spPr>
        <p:txBody>
          <a:bodyPr lIns="18288" tIns="18288" rIns="18288" bIns="18288"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CA" noProof="0" dirty="0"/>
              <a:t>TITLE OF THE SLIDE</a:t>
            </a:r>
          </a:p>
        </p:txBody>
      </p:sp>
    </p:spTree>
    <p:extLst>
      <p:ext uri="{BB962C8B-B14F-4D97-AF65-F5344CB8AC3E}">
        <p14:creationId xmlns:p14="http://schemas.microsoft.com/office/powerpoint/2010/main" val="3315904114"/>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sp>
        <p:nvSpPr>
          <p:cNvPr id="5" name="Text Placeholder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283154"/>
          </a:xfrm>
          <a:solidFill>
            <a:schemeClr val="bg2"/>
          </a:solidFill>
        </p:spPr>
        <p:txBody>
          <a:bodyPr lIns="73152" rIns="18288" anchor="t">
            <a:spAutoFit/>
          </a:bodyPr>
          <a:lstStyle>
            <a:lvl1pPr marL="0" indent="0" algn="l">
              <a:buNone/>
              <a:defRPr b="1" cap="none" baseline="0">
                <a:solidFill>
                  <a:schemeClr val="bg1"/>
                </a:solidFill>
              </a:defRPr>
            </a:lvl1pPr>
          </a:lstStyle>
          <a:p>
            <a:pPr lvl="0"/>
            <a:r>
              <a:rPr lang="en-CA" noProof="0"/>
              <a:t>Title</a:t>
            </a:r>
          </a:p>
        </p:txBody>
      </p:sp>
      <p:sp>
        <p:nvSpPr>
          <p:cNvPr id="13" name="Text Placeholder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283154"/>
          </a:xfrm>
          <a:solidFill>
            <a:schemeClr val="bg2"/>
          </a:solidFill>
        </p:spPr>
        <p:txBody>
          <a:bodyPr lIns="73152" rIns="18288" anchor="t">
            <a:spAutoFit/>
          </a:bodyPr>
          <a:lstStyle>
            <a:lvl1pPr marL="0" indent="0" algn="l">
              <a:buNone/>
              <a:defRPr b="1" cap="none" baseline="0">
                <a:solidFill>
                  <a:schemeClr val="bg1"/>
                </a:solidFill>
              </a:defRPr>
            </a:lvl1pPr>
          </a:lstStyle>
          <a:p>
            <a:pPr lvl="0"/>
            <a:r>
              <a:rPr lang="en-CA" noProof="0"/>
              <a:t>Title</a:t>
            </a:r>
          </a:p>
        </p:txBody>
      </p:sp>
      <p:sp>
        <p:nvSpPr>
          <p:cNvPr id="14" name="Text Placeholder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283154"/>
          </a:xfrm>
          <a:solidFill>
            <a:schemeClr val="bg2"/>
          </a:solidFill>
        </p:spPr>
        <p:txBody>
          <a:bodyPr lIns="73152" rIns="18288" anchor="t">
            <a:spAutoFit/>
          </a:bodyPr>
          <a:lstStyle>
            <a:lvl1pPr marL="0" indent="0" algn="l">
              <a:buNone/>
              <a:defRPr b="1" cap="none" baseline="0">
                <a:solidFill>
                  <a:schemeClr val="bg1"/>
                </a:solidFill>
              </a:defRPr>
            </a:lvl1pPr>
          </a:lstStyle>
          <a:p>
            <a:pPr lvl="0"/>
            <a:r>
              <a:rPr lang="en-CA" noProof="0"/>
              <a:t>Title</a:t>
            </a:r>
          </a:p>
        </p:txBody>
      </p:sp>
      <p:sp>
        <p:nvSpPr>
          <p:cNvPr id="15" name="Text Placeholder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283154"/>
          </a:xfrm>
          <a:solidFill>
            <a:schemeClr val="bg2"/>
          </a:solidFill>
        </p:spPr>
        <p:txBody>
          <a:bodyPr lIns="73152" rIns="18288" anchor="t">
            <a:spAutoFit/>
          </a:bodyPr>
          <a:lstStyle>
            <a:lvl1pPr marL="0" indent="0" algn="l">
              <a:buNone/>
              <a:defRPr b="1" cap="none" baseline="0">
                <a:solidFill>
                  <a:schemeClr val="bg1"/>
                </a:solidFill>
              </a:defRPr>
            </a:lvl1pPr>
          </a:lstStyle>
          <a:p>
            <a:pPr lvl="0"/>
            <a:r>
              <a:rPr lang="en-CA" noProof="0"/>
              <a:t>Title</a:t>
            </a:r>
          </a:p>
        </p:txBody>
      </p:sp>
      <p:sp>
        <p:nvSpPr>
          <p:cNvPr id="16" name="Text Placeholder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829971"/>
          </a:xfrm>
        </p:spPr>
        <p:txBody>
          <a:bodyPr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7" name="Text Placeholder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829971"/>
          </a:xfrm>
        </p:spPr>
        <p:txBody>
          <a:bodyPr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8" name="Text Placeholder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829971"/>
          </a:xfrm>
        </p:spPr>
        <p:txBody>
          <a:bodyPr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9" name="Text Placeholder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829971"/>
          </a:xfrm>
        </p:spPr>
        <p:txBody>
          <a:bodyPr lIns="73152" tIns="18288" rIns="18288" bIns="18288">
            <a:spAutoFit/>
          </a:bodyPr>
          <a:lstStyle>
            <a:lvl1pPr>
              <a:defRPr sz="1200">
                <a:solidFill>
                  <a:schemeClr val="tx1"/>
                </a:solidFill>
              </a:defRPr>
            </a:lvl1pPr>
            <a:lvl2pPr marL="457200" indent="-228600">
              <a:buFont typeface="Arial" panose="020B0604020202020204" pitchFamily="34" charset="0"/>
              <a:buChar char="•"/>
              <a:defRPr sz="1200">
                <a:solidFill>
                  <a:schemeClr val="tx1"/>
                </a:solidFill>
              </a:defRPr>
            </a:lvl2pPr>
            <a:lvl3pPr>
              <a:defRPr sz="1200">
                <a:solidFill>
                  <a:schemeClr val="tx1"/>
                </a:solidFill>
              </a:defRPr>
            </a:lvl3pPr>
            <a:lvl4pPr>
              <a:defRPr sz="1600"/>
            </a:lvl4pPr>
            <a:lvl5pPr>
              <a:defRPr sz="1600"/>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11382428" cy="313932"/>
          </a:xfrm>
          <a:noFill/>
        </p:spPr>
        <p:txBody>
          <a:bodyPr wrap="square" lIns="18288" tIns="18288" rIns="18288" bIns="18288">
            <a:spAutoFit/>
          </a:bodyPr>
          <a:lstStyle>
            <a:lvl1pPr marL="0" indent="0">
              <a:buNone/>
              <a:defRPr sz="2000">
                <a:solidFill>
                  <a:schemeClr val="tx1"/>
                </a:solidFill>
              </a:defRPr>
            </a:lvl1pPr>
          </a:lstStyle>
          <a:p>
            <a:pPr lvl="0"/>
            <a:r>
              <a:rPr lang="en-CA" noProof="0"/>
              <a:t>Subtitle of the slide</a:t>
            </a:r>
          </a:p>
        </p:txBody>
      </p:sp>
      <p:sp>
        <p:nvSpPr>
          <p:cNvPr id="6" name="Footer Placeholder 5">
            <a:extLst>
              <a:ext uri="{FF2B5EF4-FFF2-40B4-BE49-F238E27FC236}">
                <a16:creationId xmlns:a16="http://schemas.microsoft.com/office/drawing/2014/main" id="{B1445B92-B51B-6F4E-9EA4-81CD573B1E19}"/>
              </a:ext>
            </a:extLst>
          </p:cNvPr>
          <p:cNvSpPr>
            <a:spLocks noGrp="1"/>
          </p:cNvSpPr>
          <p:nvPr>
            <p:ph type="ftr" sz="quarter" idx="28"/>
          </p:nvPr>
        </p:nvSpPr>
        <p:spPr>
          <a:xfrm>
            <a:off x="402336" y="5975580"/>
            <a:ext cx="11384280" cy="160044"/>
          </a:xfrm>
          <a:prstGeom prst="rect">
            <a:avLst/>
          </a:prstGeom>
        </p:spPr>
        <p:txBody>
          <a:bodyPr/>
          <a:lstStyle/>
          <a:p>
            <a:r>
              <a:rPr lang="en-CA" noProof="0" dirty="0"/>
              <a:t>Sources</a:t>
            </a:r>
          </a:p>
        </p:txBody>
      </p:sp>
      <p:sp>
        <p:nvSpPr>
          <p:cNvPr id="22" name="Titrl 3">
            <a:extLst>
              <a:ext uri="{FF2B5EF4-FFF2-40B4-BE49-F238E27FC236}">
                <a16:creationId xmlns:a16="http://schemas.microsoft.com/office/drawing/2014/main" id="{29C01C7A-CFE0-4D01-B8FC-6AC8B5C4FADB}"/>
              </a:ext>
            </a:extLst>
          </p:cNvPr>
          <p:cNvSpPr>
            <a:spLocks noGrp="1"/>
          </p:cNvSpPr>
          <p:nvPr>
            <p:ph type="title" hasCustomPrompt="1"/>
          </p:nvPr>
        </p:nvSpPr>
        <p:spPr>
          <a:xfrm>
            <a:off x="404786" y="382816"/>
            <a:ext cx="11382428" cy="397032"/>
          </a:xfrm>
        </p:spPr>
        <p:txBody>
          <a:bodyPr lIns="18288" rIns="18288" bIns="18288"/>
          <a:lstStyle>
            <a:lvl1pPr>
              <a:defRPr/>
            </a:lvl1pPr>
          </a:lstStyle>
          <a:p>
            <a:r>
              <a:rPr lang="en-CA" noProof="0"/>
              <a:t>Title of the slide</a:t>
            </a:r>
          </a:p>
        </p:txBody>
      </p:sp>
    </p:spTree>
    <p:extLst>
      <p:ext uri="{BB962C8B-B14F-4D97-AF65-F5344CB8AC3E}">
        <p14:creationId xmlns:p14="http://schemas.microsoft.com/office/powerpoint/2010/main" val="3639165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Columns with title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85775" y="2681220"/>
            <a:ext cx="5140090"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6566134" y="2681220"/>
            <a:ext cx="5138928"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85775" y="3172023"/>
            <a:ext cx="5140090"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6566134" y="3172023"/>
            <a:ext cx="5138928"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3" name="Titl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en-CA" noProof="0"/>
              <a:t>Title of the slide</a:t>
            </a:r>
          </a:p>
        </p:txBody>
      </p:sp>
      <p:sp>
        <p:nvSpPr>
          <p:cNvPr id="4" name="Footer Placeholder 3">
            <a:extLst>
              <a:ext uri="{FF2B5EF4-FFF2-40B4-BE49-F238E27FC236}">
                <a16:creationId xmlns:a16="http://schemas.microsoft.com/office/drawing/2014/main" id="{043D9A9C-6AB7-754B-BEE1-C9D9B0B1EAC3}"/>
              </a:ext>
            </a:extLst>
          </p:cNvPr>
          <p:cNvSpPr>
            <a:spLocks noGrp="1"/>
          </p:cNvSpPr>
          <p:nvPr>
            <p:ph type="ftr" sz="quarter" idx="21"/>
          </p:nvPr>
        </p:nvSpPr>
        <p:spPr>
          <a:xfrm>
            <a:off x="402336" y="5975580"/>
            <a:ext cx="11384280" cy="160044"/>
          </a:xfrm>
          <a:prstGeom prst="rect">
            <a:avLst/>
          </a:prstGeom>
        </p:spPr>
        <p:txBody>
          <a:bodyPr/>
          <a:lstStyle/>
          <a:p>
            <a:r>
              <a:rPr lang="en-CA" noProof="0" dirty="0"/>
              <a:t>Sources</a:t>
            </a:r>
          </a:p>
        </p:txBody>
      </p:sp>
    </p:spTree>
    <p:extLst>
      <p:ext uri="{BB962C8B-B14F-4D97-AF65-F5344CB8AC3E}">
        <p14:creationId xmlns:p14="http://schemas.microsoft.com/office/powerpoint/2010/main" val="232701287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221599"/>
          </a:xfrm>
        </p:spPr>
        <p:txBody>
          <a:bodyPr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221599"/>
          </a:xfrm>
        </p:spPr>
        <p:txBody>
          <a:bodyPr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12" name="Text Placeholder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221599"/>
          </a:xfrm>
        </p:spPr>
        <p:txBody>
          <a:bodyPr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4" name="Footer Placeholder 3">
            <a:extLst>
              <a:ext uri="{FF2B5EF4-FFF2-40B4-BE49-F238E27FC236}">
                <a16:creationId xmlns:a16="http://schemas.microsoft.com/office/drawing/2014/main" id="{C0510DB9-7BAC-D94A-A7AC-B6B37C59169F}"/>
              </a:ext>
            </a:extLst>
          </p:cNvPr>
          <p:cNvSpPr>
            <a:spLocks noGrp="1"/>
          </p:cNvSpPr>
          <p:nvPr>
            <p:ph type="ftr" sz="quarter" idx="21"/>
          </p:nvPr>
        </p:nvSpPr>
        <p:spPr>
          <a:xfrm>
            <a:off x="402336" y="5975580"/>
            <a:ext cx="11384280" cy="160044"/>
          </a:xfrm>
          <a:prstGeom prst="rect">
            <a:avLst/>
          </a:prstGeom>
        </p:spPr>
        <p:txBody>
          <a:bodyPr/>
          <a:lstStyle/>
          <a:p>
            <a:r>
              <a:rPr lang="en-CA" noProof="0" dirty="0"/>
              <a:t>Sources</a:t>
            </a:r>
          </a:p>
        </p:txBody>
      </p:sp>
      <p:sp>
        <p:nvSpPr>
          <p:cNvPr id="14" name="Title 2">
            <a:extLst>
              <a:ext uri="{FF2B5EF4-FFF2-40B4-BE49-F238E27FC236}">
                <a16:creationId xmlns:a16="http://schemas.microsoft.com/office/drawing/2014/main" id="{0FEABD68-4A24-4654-BB9A-196662FA36AD}"/>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301965903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3 Columns with titles with dividers">
    <p:bg>
      <p:bgPr>
        <a:solidFill>
          <a:schemeClr val="bg1"/>
        </a:solidFill>
        <a:effectLst/>
      </p:bgPr>
    </p:bg>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2369432"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0127" y="2681220"/>
            <a:ext cx="2378845"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313496" y="2681220"/>
            <a:ext cx="2378845"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2369432"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0224" y="3172023"/>
            <a:ext cx="2378845"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2" name="Text Placeholder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314561" y="3172023"/>
            <a:ext cx="2378845"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24" name="Text Placeholder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9228898" y="2681220"/>
            <a:ext cx="2378845" cy="341632"/>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25" name="Text Placeholder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9228898" y="3172023"/>
            <a:ext cx="2378845" cy="221599"/>
          </a:xfrm>
        </p:spPr>
        <p:txBody>
          <a:bodyPr wrap="square" anchor="t">
            <a:spAutoFit/>
          </a:bodyPr>
          <a:lstStyle>
            <a:lvl1pPr marL="0" indent="0" algn="ctr">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4" name="Footer Placeholder 3">
            <a:extLst>
              <a:ext uri="{FF2B5EF4-FFF2-40B4-BE49-F238E27FC236}">
                <a16:creationId xmlns:a16="http://schemas.microsoft.com/office/drawing/2014/main" id="{90BD20F1-ADC3-1347-BDAD-6B6CF3A8271D}"/>
              </a:ext>
            </a:extLst>
          </p:cNvPr>
          <p:cNvSpPr>
            <a:spLocks noGrp="1"/>
          </p:cNvSpPr>
          <p:nvPr>
            <p:ph type="ftr" sz="quarter" idx="24"/>
          </p:nvPr>
        </p:nvSpPr>
        <p:spPr>
          <a:xfrm>
            <a:off x="402336" y="5975580"/>
            <a:ext cx="11384280" cy="160044"/>
          </a:xfrm>
          <a:prstGeom prst="rect">
            <a:avLst/>
          </a:prstGeom>
        </p:spPr>
        <p:txBody>
          <a:bodyPr/>
          <a:lstStyle/>
          <a:p>
            <a:r>
              <a:rPr lang="en-CA" noProof="0" dirty="0"/>
              <a:t>Sources</a:t>
            </a:r>
          </a:p>
        </p:txBody>
      </p:sp>
      <p:sp>
        <p:nvSpPr>
          <p:cNvPr id="14" name="Title 2">
            <a:extLst>
              <a:ext uri="{FF2B5EF4-FFF2-40B4-BE49-F238E27FC236}">
                <a16:creationId xmlns:a16="http://schemas.microsoft.com/office/drawing/2014/main" id="{89929E81-B071-4BD3-A7D6-A41E2102CFD3}"/>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203291598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3 Columns with title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85775" y="2681220"/>
            <a:ext cx="5140090" cy="341632"/>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6566134" y="2681220"/>
            <a:ext cx="5138928" cy="341632"/>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85775" y="3172023"/>
            <a:ext cx="5140090" cy="338554"/>
          </a:xfrm>
        </p:spPr>
        <p:txBody>
          <a:bodyPr wrap="square" anchor="t">
            <a:spAutoFit/>
          </a:bodyPr>
          <a:lstStyle>
            <a:lvl1pPr marL="0" indent="0" algn="ctr">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6566134" y="3172023"/>
            <a:ext cx="5138928" cy="338554"/>
          </a:xfrm>
        </p:spPr>
        <p:txBody>
          <a:bodyPr wrap="square" anchor="t">
            <a:spAutoFit/>
          </a:bodyPr>
          <a:lstStyle>
            <a:lvl1pPr marL="0" indent="0" algn="ctr">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3" name="Titl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en-CA" noProof="0"/>
              <a:t>Title of the slide</a:t>
            </a:r>
          </a:p>
        </p:txBody>
      </p:sp>
      <p:sp>
        <p:nvSpPr>
          <p:cNvPr id="4" name="Footer Placeholder 3">
            <a:extLst>
              <a:ext uri="{FF2B5EF4-FFF2-40B4-BE49-F238E27FC236}">
                <a16:creationId xmlns:a16="http://schemas.microsoft.com/office/drawing/2014/main" id="{0E05CBA7-7495-4B4D-BF82-D3B282EE33C8}"/>
              </a:ext>
            </a:extLst>
          </p:cNvPr>
          <p:cNvSpPr>
            <a:spLocks noGrp="1"/>
          </p:cNvSpPr>
          <p:nvPr>
            <p:ph type="ftr" sz="quarter" idx="21"/>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49" name="TextBox 48">
            <a:extLst>
              <a:ext uri="{FF2B5EF4-FFF2-40B4-BE49-F238E27FC236}">
                <a16:creationId xmlns:a16="http://schemas.microsoft.com/office/drawing/2014/main" id="{3F172A16-3969-46C3-BFA2-6E5820C6BFFE}"/>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5240395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umns with title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ctr">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ctr">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2" name="Text Placeholder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ctr">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2" name="Footer Placeholder 1">
            <a:extLst>
              <a:ext uri="{FF2B5EF4-FFF2-40B4-BE49-F238E27FC236}">
                <a16:creationId xmlns:a16="http://schemas.microsoft.com/office/drawing/2014/main" id="{A24DFAE8-A288-F748-8D05-AD1C108DEAB0}"/>
              </a:ext>
            </a:extLst>
          </p:cNvPr>
          <p:cNvSpPr>
            <a:spLocks noGrp="1"/>
          </p:cNvSpPr>
          <p:nvPr>
            <p:ph type="ftr" sz="quarter" idx="21"/>
          </p:nvPr>
        </p:nvSpPr>
        <p:spPr>
          <a:xfrm>
            <a:off x="402336" y="5975580"/>
            <a:ext cx="11384280" cy="160044"/>
          </a:xfrm>
          <a:prstGeom prst="rect">
            <a:avLst/>
          </a:prstGeom>
        </p:spPr>
        <p:txBody>
          <a:bodyPr/>
          <a:lstStyle>
            <a:lvl1pPr>
              <a:defRPr>
                <a:solidFill>
                  <a:schemeClr val="bg1"/>
                </a:solidFill>
              </a:defRPr>
            </a:lvl1pPr>
          </a:lstStyle>
          <a:p>
            <a:r>
              <a:rPr lang="en-CA" noProof="0" dirty="0"/>
              <a:t>Sources</a:t>
            </a:r>
          </a:p>
        </p:txBody>
      </p:sp>
      <p:sp>
        <p:nvSpPr>
          <p:cNvPr id="15" name="Title 2">
            <a:extLst>
              <a:ext uri="{FF2B5EF4-FFF2-40B4-BE49-F238E27FC236}">
                <a16:creationId xmlns:a16="http://schemas.microsoft.com/office/drawing/2014/main" id="{47B16203-64CC-438E-A2BC-5DC63CDCFE9D}"/>
              </a:ext>
            </a:extLst>
          </p:cNvPr>
          <p:cNvSpPr>
            <a:spLocks noGrp="1"/>
          </p:cNvSpPr>
          <p:nvPr>
            <p:ph type="title" hasCustomPrompt="1"/>
          </p:nvPr>
        </p:nvSpPr>
        <p:spPr>
          <a:xfrm>
            <a:off x="404786" y="382816"/>
            <a:ext cx="11382428" cy="452432"/>
          </a:xfrm>
        </p:spPr>
        <p:txBody>
          <a:bodyPr/>
          <a:lstStyle>
            <a:lvl1pPr>
              <a:defRPr>
                <a:solidFill>
                  <a:schemeClr val="bg1"/>
                </a:solidFill>
              </a:defRPr>
            </a:lvl1pPr>
          </a:lstStyle>
          <a:p>
            <a:r>
              <a:rPr lang="en-CA" noProof="0"/>
              <a:t>Title of the slide</a:t>
            </a:r>
          </a:p>
        </p:txBody>
      </p:sp>
      <p:sp>
        <p:nvSpPr>
          <p:cNvPr id="51" name="TextBox 50">
            <a:extLst>
              <a:ext uri="{FF2B5EF4-FFF2-40B4-BE49-F238E27FC236}">
                <a16:creationId xmlns:a16="http://schemas.microsoft.com/office/drawing/2014/main" id="{9A018E9C-FD66-4BBA-8B89-1C9BB9F009C8}"/>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2785460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3 Columns with titles with divider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11985"/>
            <a:ext cx="2369432" cy="313932"/>
          </a:xfrm>
        </p:spPr>
        <p:txBody>
          <a:bodyPr wrap="square" anchor="b">
            <a:spAutoFit/>
          </a:bodyPr>
          <a:lstStyle>
            <a:lvl1pPr marL="0" indent="0" algn="ctr">
              <a:buFont typeface="Arial" panose="020B0604020202020204" pitchFamily="34" charset="0"/>
              <a:buNone/>
              <a:defRPr sz="2000"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0127" y="2611985"/>
            <a:ext cx="2378845" cy="313932"/>
          </a:xfrm>
        </p:spPr>
        <p:txBody>
          <a:bodyPr wrap="square" anchor="b">
            <a:spAutoFit/>
          </a:bodyPr>
          <a:lstStyle>
            <a:lvl1pPr marL="0" indent="0" algn="ctr">
              <a:buFont typeface="Arial" panose="020B0604020202020204" pitchFamily="34" charset="0"/>
              <a:buNone/>
              <a:defRPr sz="2000"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313496" y="2611985"/>
            <a:ext cx="2378845" cy="313932"/>
          </a:xfrm>
        </p:spPr>
        <p:txBody>
          <a:bodyPr wrap="square" anchor="b">
            <a:spAutoFit/>
          </a:bodyPr>
          <a:lstStyle>
            <a:lvl1pPr marL="0" indent="0" algn="ctr">
              <a:buFont typeface="Arial" panose="020B0604020202020204" pitchFamily="34" charset="0"/>
              <a:buNone/>
              <a:defRPr sz="2000"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24" name="Text Placeholder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9228898" y="2611985"/>
            <a:ext cx="2378845" cy="313932"/>
          </a:xfrm>
        </p:spPr>
        <p:txBody>
          <a:bodyPr wrap="square" anchor="b">
            <a:spAutoFit/>
          </a:bodyPr>
          <a:lstStyle>
            <a:lvl1pPr marL="0" indent="0" algn="ctr">
              <a:buFont typeface="Arial" panose="020B0604020202020204" pitchFamily="34" charset="0"/>
              <a:buNone/>
              <a:defRPr sz="2000"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6" name="Title 2">
            <a:extLst>
              <a:ext uri="{FF2B5EF4-FFF2-40B4-BE49-F238E27FC236}">
                <a16:creationId xmlns:a16="http://schemas.microsoft.com/office/drawing/2014/main" id="{AE974F77-80F0-4367-AB98-4EE184F90B15}"/>
              </a:ext>
            </a:extLst>
          </p:cNvPr>
          <p:cNvSpPr>
            <a:spLocks noGrp="1"/>
          </p:cNvSpPr>
          <p:nvPr>
            <p:ph type="title" hasCustomPrompt="1"/>
          </p:nvPr>
        </p:nvSpPr>
        <p:spPr>
          <a:xfrm>
            <a:off x="404786" y="704937"/>
            <a:ext cx="11382428" cy="452432"/>
          </a:xfrm>
        </p:spPr>
        <p:txBody>
          <a:bodyPr/>
          <a:lstStyle>
            <a:lvl1pPr>
              <a:defRPr>
                <a:solidFill>
                  <a:schemeClr val="bg1"/>
                </a:solidFill>
              </a:defRPr>
            </a:lvl1pPr>
          </a:lstStyle>
          <a:p>
            <a:r>
              <a:rPr lang="en-CA" noProof="0"/>
              <a:t>Title of the slide</a:t>
            </a:r>
          </a:p>
        </p:txBody>
      </p:sp>
      <p:sp>
        <p:nvSpPr>
          <p:cNvPr id="54" name="TextBox 53">
            <a:extLst>
              <a:ext uri="{FF2B5EF4-FFF2-40B4-BE49-F238E27FC236}">
                <a16:creationId xmlns:a16="http://schemas.microsoft.com/office/drawing/2014/main" id="{C54804BF-4BD6-4CD5-893E-838488344777}"/>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pic>
        <p:nvPicPr>
          <p:cNvPr id="30" name="Picture 2" descr="Alcoholics Anonymous Logo - LogoDix">
            <a:extLst>
              <a:ext uri="{FF2B5EF4-FFF2-40B4-BE49-F238E27FC236}">
                <a16:creationId xmlns:a16="http://schemas.microsoft.com/office/drawing/2014/main" id="{5B126BFB-19CD-4FBE-919B-4BC869A8A49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6989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3 Columns with titles &amp; visual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299" y="3491869"/>
            <a:ext cx="5130565" cy="283154"/>
          </a:xfrm>
          <a:solidFill>
            <a:schemeClr val="bg2"/>
          </a:solidFill>
        </p:spPr>
        <p:txBody>
          <a:bodyPr wrap="square" lIns="73152"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6566132" y="3491868"/>
            <a:ext cx="5130565" cy="283154"/>
          </a:xfrm>
          <a:solidFill>
            <a:schemeClr val="bg2"/>
          </a:solidFill>
        </p:spPr>
        <p:txBody>
          <a:bodyPr wrap="square" lIns="73152"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299" y="3924193"/>
            <a:ext cx="5130565" cy="221599"/>
          </a:xfrm>
        </p:spPr>
        <p:txBody>
          <a:bodyPr wrap="square" lIns="73152" anchor="t">
            <a:spAutoFit/>
          </a:bodyPr>
          <a:lstStyle>
            <a:lvl1pPr marL="0" indent="0" algn="l">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6566132" y="3924193"/>
            <a:ext cx="5130565" cy="221599"/>
          </a:xfrm>
        </p:spPr>
        <p:txBody>
          <a:bodyPr wrap="square" lIns="73152" anchor="t">
            <a:spAutoFit/>
          </a:bodyPr>
          <a:lstStyle>
            <a:lvl1pPr marL="0" indent="0" algn="l">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17" name="Picture Placeholder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299" y="1412777"/>
            <a:ext cx="5130565"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18" name="Picture Placeholder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6566132" y="1412777"/>
            <a:ext cx="5130565"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3" name="Titl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lIns="18288"/>
          <a:lstStyle>
            <a:lvl1pPr>
              <a:defRPr/>
            </a:lvl1pPr>
          </a:lstStyle>
          <a:p>
            <a:r>
              <a:rPr lang="en-CA" noProof="0"/>
              <a:t>Title of the slide</a:t>
            </a:r>
          </a:p>
        </p:txBody>
      </p:sp>
      <p:sp>
        <p:nvSpPr>
          <p:cNvPr id="4" name="Footer Placeholder 3">
            <a:extLst>
              <a:ext uri="{FF2B5EF4-FFF2-40B4-BE49-F238E27FC236}">
                <a16:creationId xmlns:a16="http://schemas.microsoft.com/office/drawing/2014/main" id="{A7B3D7F9-E12F-E549-A016-3DBFB7254F1F}"/>
              </a:ext>
            </a:extLst>
          </p:cNvPr>
          <p:cNvSpPr>
            <a:spLocks noGrp="1"/>
          </p:cNvSpPr>
          <p:nvPr>
            <p:ph type="ftr" sz="quarter" idx="23"/>
          </p:nvPr>
        </p:nvSpPr>
        <p:spPr>
          <a:xfrm>
            <a:off x="402336" y="5975580"/>
            <a:ext cx="11384280" cy="160044"/>
          </a:xfrm>
          <a:prstGeom prst="rect">
            <a:avLst/>
          </a:prstGeom>
        </p:spPr>
        <p:txBody>
          <a:bodyPr/>
          <a:lstStyle/>
          <a:p>
            <a:r>
              <a:rPr lang="en-CA" noProof="0" dirty="0"/>
              <a:t>Sources</a:t>
            </a:r>
          </a:p>
        </p:txBody>
      </p:sp>
    </p:spTree>
    <p:extLst>
      <p:ext uri="{BB962C8B-B14F-4D97-AF65-F5344CB8AC3E}">
        <p14:creationId xmlns:p14="http://schemas.microsoft.com/office/powerpoint/2010/main" val="40667068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solidFill>
            <a:schemeClr val="bg2"/>
          </a:solidFill>
        </p:spPr>
        <p:txBody>
          <a:bodyPr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solidFill>
            <a:schemeClr val="bg2"/>
          </a:solidFill>
        </p:spPr>
        <p:txBody>
          <a:bodyPr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solidFill>
            <a:schemeClr val="bg2"/>
          </a:solidFill>
        </p:spPr>
        <p:txBody>
          <a:bodyPr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0" name="Text Placeholder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221599"/>
          </a:xfrm>
        </p:spPr>
        <p:txBody>
          <a:bodyPr lIns="73152" anchor="t">
            <a:spAutoFit/>
          </a:bodyPr>
          <a:lstStyle>
            <a:lvl1pPr marL="0" indent="0" algn="l">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1" name="Text Placeholder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221599"/>
          </a:xfrm>
        </p:spPr>
        <p:txBody>
          <a:bodyPr lIns="73152" anchor="t">
            <a:spAutoFit/>
          </a:bodyPr>
          <a:lstStyle>
            <a:lvl1pPr marL="0" indent="0" algn="l">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2" name="Text Placeholder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221599"/>
          </a:xfrm>
        </p:spPr>
        <p:txBody>
          <a:bodyPr lIns="73152" anchor="t">
            <a:spAutoFit/>
          </a:bodyPr>
          <a:lstStyle>
            <a:lvl1pPr marL="0" indent="0" algn="l">
              <a:lnSpc>
                <a:spcPct val="100000"/>
              </a:lnSpc>
              <a:spcBef>
                <a:spcPts val="300"/>
              </a:spcBef>
              <a:buFont typeface="Arial" panose="020B0604020202020204" pitchFamily="34" charset="0"/>
              <a:buNone/>
              <a:defRPr sz="1200" b="0" cap="none" spc="0" baseline="0">
                <a:solidFill>
                  <a:schemeClr val="tx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7" name="Picture Placeholder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18" name="Picture Placeholder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19" name="Picture Placeholder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4" name="Footer Placeholder 3">
            <a:extLst>
              <a:ext uri="{FF2B5EF4-FFF2-40B4-BE49-F238E27FC236}">
                <a16:creationId xmlns:a16="http://schemas.microsoft.com/office/drawing/2014/main" id="{E6E343B0-7FEC-B74F-8FB4-F0F7CE7AFD23}"/>
              </a:ext>
            </a:extLst>
          </p:cNvPr>
          <p:cNvSpPr>
            <a:spLocks noGrp="1"/>
          </p:cNvSpPr>
          <p:nvPr>
            <p:ph type="ftr" sz="quarter" idx="24"/>
          </p:nvPr>
        </p:nvSpPr>
        <p:spPr>
          <a:xfrm>
            <a:off x="402336" y="5975580"/>
            <a:ext cx="11384280" cy="160044"/>
          </a:xfrm>
          <a:prstGeom prst="rect">
            <a:avLst/>
          </a:prstGeom>
        </p:spPr>
        <p:txBody>
          <a:bodyPr/>
          <a:lstStyle/>
          <a:p>
            <a:r>
              <a:rPr lang="en-CA" noProof="0" dirty="0"/>
              <a:t>Sources</a:t>
            </a:r>
          </a:p>
        </p:txBody>
      </p:sp>
      <p:sp>
        <p:nvSpPr>
          <p:cNvPr id="15" name="Title 2">
            <a:extLst>
              <a:ext uri="{FF2B5EF4-FFF2-40B4-BE49-F238E27FC236}">
                <a16:creationId xmlns:a16="http://schemas.microsoft.com/office/drawing/2014/main" id="{03EDDF80-3D4E-4946-9129-7417D311061F}"/>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24492807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Columns with titles &amp; visuals [V2] with divider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4586783"/>
            <a:ext cx="2375838" cy="341633"/>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32745" y="4586783"/>
            <a:ext cx="2352018"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07239" y="4586783"/>
            <a:ext cx="2369432"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17" name="Picture Placeholder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2514215"/>
            <a:ext cx="2375838"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18" name="Picture Placeholder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32745" y="2514215"/>
            <a:ext cx="2352018"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19" name="Picture Placeholder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07239" y="2514215"/>
            <a:ext cx="2369432"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24" name="Text Placeholder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9327269" y="4586783"/>
            <a:ext cx="2369431"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26" name="Picture Placeholder3">
            <a:extLst>
              <a:ext uri="{FF2B5EF4-FFF2-40B4-BE49-F238E27FC236}">
                <a16:creationId xmlns:a16="http://schemas.microsoft.com/office/drawing/2014/main" id="{57E47B86-493F-9445-8C0F-E9CC627E52DB}"/>
              </a:ext>
            </a:extLst>
          </p:cNvPr>
          <p:cNvSpPr>
            <a:spLocks noGrp="1"/>
          </p:cNvSpPr>
          <p:nvPr>
            <p:ph type="pic" sz="quarter" idx="27" hasCustomPrompt="1"/>
          </p:nvPr>
        </p:nvSpPr>
        <p:spPr>
          <a:xfrm>
            <a:off x="9327269" y="2514215"/>
            <a:ext cx="2369431" cy="1615024"/>
          </a:xfrm>
          <a:pattFill prst="wdUpDiag">
            <a:fgClr>
              <a:schemeClr val="bg1">
                <a:lumMod val="75000"/>
              </a:schemeClr>
            </a:fgClr>
            <a:bgClr>
              <a:schemeClr val="bg1">
                <a:lumMod val="85000"/>
              </a:schemeClr>
            </a:bgClr>
          </a:pattFill>
        </p:spPr>
        <p:txBody>
          <a:bodyPr/>
          <a:lstStyle/>
          <a:p>
            <a:r>
              <a:rPr lang="en-CA" noProof="0" dirty="0"/>
              <a:t> </a:t>
            </a:r>
          </a:p>
        </p:txBody>
      </p:sp>
      <p:sp>
        <p:nvSpPr>
          <p:cNvPr id="4" name="Footer Placeholder 3">
            <a:extLst>
              <a:ext uri="{FF2B5EF4-FFF2-40B4-BE49-F238E27FC236}">
                <a16:creationId xmlns:a16="http://schemas.microsoft.com/office/drawing/2014/main" id="{2BCD7E1B-F1CB-8748-BA90-528F98DCBB10}"/>
              </a:ext>
            </a:extLst>
          </p:cNvPr>
          <p:cNvSpPr>
            <a:spLocks noGrp="1"/>
          </p:cNvSpPr>
          <p:nvPr>
            <p:ph type="ftr" sz="quarter" idx="28"/>
          </p:nvPr>
        </p:nvSpPr>
        <p:spPr>
          <a:xfrm>
            <a:off x="402336" y="5975580"/>
            <a:ext cx="11384280" cy="160044"/>
          </a:xfrm>
          <a:prstGeom prst="rect">
            <a:avLst/>
          </a:prstGeom>
        </p:spPr>
        <p:txBody>
          <a:bodyPr/>
          <a:lstStyle/>
          <a:p>
            <a:r>
              <a:rPr lang="en-CA" noProof="0" dirty="0"/>
              <a:t>Sources</a:t>
            </a:r>
          </a:p>
        </p:txBody>
      </p:sp>
      <p:sp>
        <p:nvSpPr>
          <p:cNvPr id="21" name="Title 2">
            <a:extLst>
              <a:ext uri="{FF2B5EF4-FFF2-40B4-BE49-F238E27FC236}">
                <a16:creationId xmlns:a16="http://schemas.microsoft.com/office/drawing/2014/main" id="{DE9531AC-AAAC-4968-B17C-F0ED22DA832B}"/>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
        <p:nvSpPr>
          <p:cNvPr id="16" name="TextBox 15">
            <a:extLst>
              <a:ext uri="{FF2B5EF4-FFF2-40B4-BE49-F238E27FC236}">
                <a16:creationId xmlns:a16="http://schemas.microsoft.com/office/drawing/2014/main" id="{1B4EB0AD-044F-4748-AE83-2B55A869B1B6}"/>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pic>
        <p:nvPicPr>
          <p:cNvPr id="20" name="Picture 2" descr="Alcoholics Anonymous Logo - LogoDix">
            <a:extLst>
              <a:ext uri="{FF2B5EF4-FFF2-40B4-BE49-F238E27FC236}">
                <a16:creationId xmlns:a16="http://schemas.microsoft.com/office/drawing/2014/main" id="{11501FAB-B419-4821-BF62-4EF530F8A07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694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gradFill>
          <a:gsLst>
            <a:gs pos="49000">
              <a:schemeClr val="bg1">
                <a:lumMod val="95000"/>
              </a:schemeClr>
            </a:gs>
            <a:gs pos="100000">
              <a:schemeClr val="bg1"/>
            </a:gs>
            <a:gs pos="0">
              <a:schemeClr val="bg1"/>
            </a:gs>
          </a:gsLst>
          <a:lin ang="2700000" scaled="0"/>
        </a:gradFill>
        <a:effectLst/>
      </p:bgPr>
    </p:bg>
    <p:spTree>
      <p:nvGrpSpPr>
        <p:cNvPr id="1" name=""/>
        <p:cNvGrpSpPr/>
        <p:nvPr/>
      </p:nvGrpSpPr>
      <p:grpSpPr>
        <a:xfrm>
          <a:off x="0" y="0"/>
          <a:ext cx="0" cy="0"/>
          <a:chOff x="0" y="0"/>
          <a:chExt cx="0" cy="0"/>
        </a:xfrm>
      </p:grpSpPr>
      <p:sp>
        <p:nvSpPr>
          <p:cNvPr id="39" name="Picture Placeholder 3">
            <a:extLst>
              <a:ext uri="{FF2B5EF4-FFF2-40B4-BE49-F238E27FC236}">
                <a16:creationId xmlns:a16="http://schemas.microsoft.com/office/drawing/2014/main" id="{4CC54C32-8C43-E443-A5AC-39FBAE6A490D}"/>
              </a:ext>
            </a:extLst>
          </p:cNvPr>
          <p:cNvSpPr>
            <a:spLocks noGrp="1"/>
          </p:cNvSpPr>
          <p:nvPr>
            <p:ph type="pic" sz="quarter" idx="13"/>
          </p:nvPr>
        </p:nvSpPr>
        <p:spPr>
          <a:xfrm>
            <a:off x="0" y="0"/>
            <a:ext cx="12191999" cy="3270250"/>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38" name="Rectangle 37">
            <a:extLst>
              <a:ext uri="{FF2B5EF4-FFF2-40B4-BE49-F238E27FC236}">
                <a16:creationId xmlns:a16="http://schemas.microsoft.com/office/drawing/2014/main" id="{FC287FE2-30E7-A848-9EF4-B1BF2C3F69BC}"/>
              </a:ext>
            </a:extLst>
          </p:cNvPr>
          <p:cNvSpPr/>
          <p:nvPr userDrawn="1"/>
        </p:nvSpPr>
        <p:spPr>
          <a:xfrm>
            <a:off x="1931" y="2102"/>
            <a:ext cx="10097918" cy="3268514"/>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3" name="Subtitle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7199" y="2194560"/>
            <a:ext cx="7551997" cy="775597"/>
          </a:xfrm>
        </p:spPr>
        <p:txBody>
          <a:bodyPr wrap="square" lIns="18288" tIns="18288" rIns="18288" bIns="18288">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Subtitle of the </a:t>
            </a:r>
            <a:br>
              <a:rPr lang="en-CA" noProof="0"/>
            </a:br>
            <a:r>
              <a:rPr lang="en-CA" noProof="0"/>
              <a:t>presentation</a:t>
            </a:r>
          </a:p>
        </p:txBody>
      </p:sp>
      <p:sp>
        <p:nvSpPr>
          <p:cNvPr id="19" name="Date Placeholder3">
            <a:extLst>
              <a:ext uri="{FF2B5EF4-FFF2-40B4-BE49-F238E27FC236}">
                <a16:creationId xmlns:a16="http://schemas.microsoft.com/office/drawing/2014/main" id="{11CD5301-9586-45EF-BD7D-6FD0A6A5B078}"/>
              </a:ext>
            </a:extLst>
          </p:cNvPr>
          <p:cNvSpPr>
            <a:spLocks noGrp="1"/>
          </p:cNvSpPr>
          <p:nvPr>
            <p:ph type="dt" sz="half" idx="10"/>
          </p:nvPr>
        </p:nvSpPr>
        <p:spPr>
          <a:xfrm>
            <a:off x="457199" y="4434840"/>
            <a:ext cx="36998" cy="252377"/>
          </a:xfrm>
          <a:prstGeom prst="rect">
            <a:avLst/>
          </a:prstGeom>
        </p:spPr>
        <p:txBody>
          <a:bodyPr wrap="none" lIns="18288" tIns="18288" rIns="18288" bIns="18288">
            <a:spAutoFit/>
          </a:bodyPr>
          <a:lstStyle>
            <a:lvl1pPr>
              <a:defRPr sz="1400">
                <a:solidFill>
                  <a:schemeClr val="tx1"/>
                </a:solidFill>
              </a:defRPr>
            </a:lvl1pPr>
          </a:lstStyle>
          <a:p>
            <a:endParaRPr lang="en-CA" dirty="0"/>
          </a:p>
        </p:txBody>
      </p:sp>
      <p:sp>
        <p:nvSpPr>
          <p:cNvPr id="24" name="Titl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7199" y="530352"/>
            <a:ext cx="7551997" cy="1642609"/>
          </a:xfrm>
        </p:spPr>
        <p:txBody>
          <a:bodyPr lIns="18288" tIns="18288" rIns="18288" bIns="18288"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CA" noProof="0" dirty="0"/>
              <a:t>TITLE OF </a:t>
            </a:r>
            <a:br>
              <a:rPr lang="en-CA" noProof="0" dirty="0"/>
            </a:br>
            <a:r>
              <a:rPr lang="en-CA" noProof="0" dirty="0"/>
              <a:t>THE SLIDE</a:t>
            </a:r>
          </a:p>
        </p:txBody>
      </p:sp>
      <p:sp>
        <p:nvSpPr>
          <p:cNvPr id="26" name="Text Placeholder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7199" y="4023360"/>
            <a:ext cx="2665858" cy="313932"/>
          </a:xfrm>
        </p:spPr>
        <p:txBody>
          <a:bodyPr wrap="none" lIns="18288" tIns="18288" rIns="18288" bIns="18288">
            <a:sp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dirty="0"/>
              <a:t>Name of the speaker</a:t>
            </a:r>
          </a:p>
        </p:txBody>
      </p:sp>
      <p:cxnSp>
        <p:nvCxnSpPr>
          <p:cNvPr id="75" name="Straight Connector16">
            <a:extLst>
              <a:ext uri="{FF2B5EF4-FFF2-40B4-BE49-F238E27FC236}">
                <a16:creationId xmlns:a16="http://schemas.microsoft.com/office/drawing/2014/main" id="{0A7C86DE-8D86-9E4A-A59F-FA1C8A504684}"/>
              </a:ext>
            </a:extLst>
          </p:cNvPr>
          <p:cNvCxnSpPr>
            <a:cxnSpLocks/>
          </p:cNvCxnSpPr>
          <p:nvPr userDrawn="1"/>
        </p:nvCxnSpPr>
        <p:spPr>
          <a:xfrm>
            <a:off x="461095" y="3940302"/>
            <a:ext cx="6639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2083"/>
      </p:ext>
    </p:extLst>
  </p:cSld>
  <p:clrMapOvr>
    <a:masterClrMapping/>
  </p:clrMapOvr>
  <p:extLst>
    <p:ext uri="{DCECCB84-F9BA-43D5-87BE-67443E8EF086}">
      <p15:sldGuideLst xmlns:p15="http://schemas.microsoft.com/office/powerpoint/2012/main">
        <p15:guide id="1" pos="288">
          <p15:clr>
            <a:srgbClr val="F26B43"/>
          </p15:clr>
        </p15:guide>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3 Columns with titles &amp; visuals [V2] with dividers">
    <p:spTree>
      <p:nvGrpSpPr>
        <p:cNvPr id="1" name=""/>
        <p:cNvGrpSpPr/>
        <p:nvPr/>
      </p:nvGrpSpPr>
      <p:grpSpPr>
        <a:xfrm>
          <a:off x="0" y="0"/>
          <a:ext cx="0" cy="0"/>
          <a:chOff x="0" y="0"/>
          <a:chExt cx="0" cy="0"/>
        </a:xfrm>
      </p:grpSpPr>
      <p:sp>
        <p:nvSpPr>
          <p:cNvPr id="7" name="Text Placeholder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4586783"/>
            <a:ext cx="2375838" cy="341633"/>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8" name="Text Placeholder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32745" y="4586783"/>
            <a:ext cx="2352018"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9" name="Text Placeholder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07239" y="4586783"/>
            <a:ext cx="2369432"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a:t>Your text here</a:t>
            </a:r>
          </a:p>
        </p:txBody>
      </p:sp>
      <p:sp>
        <p:nvSpPr>
          <p:cNvPr id="24" name="Text Placeholder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9327269" y="4586783"/>
            <a:ext cx="2369431" cy="341632"/>
          </a:xfrm>
          <a:solidFill>
            <a:schemeClr val="bg2"/>
          </a:solidFill>
        </p:spPr>
        <p:txBody>
          <a:bodyPr wrap="square" lIns="72000" anchor="b">
            <a:spAutoFit/>
          </a:bodyPr>
          <a:lstStyle>
            <a:lvl1pPr marL="0" indent="0" algn="l">
              <a:buFont typeface="Arial" panose="020B0604020202020204" pitchFamily="34" charset="0"/>
              <a:buNone/>
              <a:defRPr b="1"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CA" noProof="0" dirty="0"/>
              <a:t>Your text here</a:t>
            </a:r>
          </a:p>
        </p:txBody>
      </p:sp>
      <p:sp>
        <p:nvSpPr>
          <p:cNvPr id="4" name="Footer Placeholder 3">
            <a:extLst>
              <a:ext uri="{FF2B5EF4-FFF2-40B4-BE49-F238E27FC236}">
                <a16:creationId xmlns:a16="http://schemas.microsoft.com/office/drawing/2014/main" id="{2BCD7E1B-F1CB-8748-BA90-528F98DCBB10}"/>
              </a:ext>
            </a:extLst>
          </p:cNvPr>
          <p:cNvSpPr>
            <a:spLocks noGrp="1"/>
          </p:cNvSpPr>
          <p:nvPr>
            <p:ph type="ftr" sz="quarter" idx="28"/>
          </p:nvPr>
        </p:nvSpPr>
        <p:spPr>
          <a:xfrm>
            <a:off x="402336" y="5975580"/>
            <a:ext cx="11384280" cy="160044"/>
          </a:xfrm>
          <a:prstGeom prst="rect">
            <a:avLst/>
          </a:prstGeom>
        </p:spPr>
        <p:txBody>
          <a:bodyPr/>
          <a:lstStyle/>
          <a:p>
            <a:r>
              <a:rPr lang="en-CA" noProof="0" dirty="0"/>
              <a:t>Sources</a:t>
            </a:r>
          </a:p>
        </p:txBody>
      </p:sp>
      <p:sp>
        <p:nvSpPr>
          <p:cNvPr id="21" name="Title 2">
            <a:extLst>
              <a:ext uri="{FF2B5EF4-FFF2-40B4-BE49-F238E27FC236}">
                <a16:creationId xmlns:a16="http://schemas.microsoft.com/office/drawing/2014/main" id="{DE9531AC-AAAC-4968-B17C-F0ED22DA832B}"/>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8805148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3 Visuals">
    <p:bg>
      <p:bgPr>
        <a:solidFill>
          <a:schemeClr val="bg1"/>
        </a:solidFill>
        <a:effectLst/>
      </p:bgPr>
    </p:bg>
    <p:spTree>
      <p:nvGrpSpPr>
        <p:cNvPr id="1" name=""/>
        <p:cNvGrpSpPr/>
        <p:nvPr/>
      </p:nvGrpSpPr>
      <p:grpSpPr>
        <a:xfrm>
          <a:off x="0" y="0"/>
          <a:ext cx="0" cy="0"/>
          <a:chOff x="0" y="0"/>
          <a:chExt cx="0" cy="0"/>
        </a:xfrm>
      </p:grpSpPr>
      <p:sp>
        <p:nvSpPr>
          <p:cNvPr id="27" name="Picture Placeholder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28" name="Picture Placeholder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29" name="Picture Placeholder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8" name="Title 2">
            <a:extLst>
              <a:ext uri="{FF2B5EF4-FFF2-40B4-BE49-F238E27FC236}">
                <a16:creationId xmlns:a16="http://schemas.microsoft.com/office/drawing/2014/main" id="{3333CBFE-D96F-44F9-BA91-D32D25E642D3}"/>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221591360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 Visual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27" name="Picture Placeholder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28" name="Picture Placeholder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29" name="Picture Placeholder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attFill prst="wdUpDiag">
            <a:fgClr>
              <a:schemeClr val="bg1">
                <a:lumMod val="75000"/>
              </a:schemeClr>
            </a:fgClr>
            <a:bgClr>
              <a:schemeClr val="bg1">
                <a:lumMod val="85000"/>
              </a:schemeClr>
            </a:bgClr>
          </a:pattFill>
        </p:spPr>
        <p:txBody>
          <a:bodyPr/>
          <a:lstStyle/>
          <a:p>
            <a:r>
              <a:rPr lang="en-CA" noProof="0" dirty="0"/>
              <a:t> </a:t>
            </a:r>
          </a:p>
        </p:txBody>
      </p:sp>
      <p:sp>
        <p:nvSpPr>
          <p:cNvPr id="3" name="Titrl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en-CA" noProof="0"/>
              <a:t>Title of the slide</a:t>
            </a:r>
          </a:p>
        </p:txBody>
      </p:sp>
      <p:sp>
        <p:nvSpPr>
          <p:cNvPr id="48" name="TextBox 47">
            <a:extLst>
              <a:ext uri="{FF2B5EF4-FFF2-40B4-BE49-F238E27FC236}">
                <a16:creationId xmlns:a16="http://schemas.microsoft.com/office/drawing/2014/main" id="{ADE974CC-E83B-4997-94F8-E95420C3F0A7}"/>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5991715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acts_Dark Blue Bg">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704908" y="3190503"/>
            <a:ext cx="2714429" cy="529376"/>
          </a:xfrm>
        </p:spPr>
        <p:txBody>
          <a:bodyPr wrap="square" lIns="73152" anchor="b">
            <a:spAutoFit/>
          </a:bodyPr>
          <a:lstStyle>
            <a:lvl1pPr marL="0" indent="0">
              <a:lnSpc>
                <a:spcPct val="100000"/>
              </a:lnSpc>
              <a:buFontTx/>
              <a:buNone/>
              <a:tabLst/>
              <a:defRPr b="1">
                <a:solidFill>
                  <a:schemeClr val="bg2"/>
                </a:solidFill>
              </a:defRPr>
            </a:lvl1pPr>
            <a:lvl2pPr marL="88900" indent="0">
              <a:lnSpc>
                <a:spcPct val="100000"/>
              </a:lnSpc>
              <a:buFontTx/>
              <a:buNone/>
              <a:tabLst/>
              <a:defRPr>
                <a:solidFill>
                  <a:schemeClr val="bg1"/>
                </a:solidFill>
              </a:defRPr>
            </a:lvl2pPr>
          </a:lstStyle>
          <a:p>
            <a:pPr lvl="0"/>
            <a:r>
              <a:rPr lang="en-CA" noProof="0" dirty="0"/>
              <a:t>Name</a:t>
            </a:r>
            <a:br>
              <a:rPr lang="en-CA" noProof="0" dirty="0"/>
            </a:br>
            <a:r>
              <a:rPr lang="en-CA" noProof="0"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744868" y="3239748"/>
            <a:ext cx="2714429" cy="480131"/>
          </a:xfrm>
        </p:spPr>
        <p:txBody>
          <a:bodyPr wrap="square" lIns="73152" anchor="b">
            <a:spAutoFit/>
          </a:bodyPr>
          <a:lstStyle>
            <a:lvl1pPr>
              <a:defRPr b="1">
                <a:solidFill>
                  <a:schemeClr val="bg2"/>
                </a:solidFill>
              </a:defRPr>
            </a:lvl1pPr>
            <a:lvl2pPr marL="88900" indent="-88900">
              <a:buFont typeface="Arial" panose="020B0604020202020204" pitchFamily="34" charset="0"/>
              <a:buChar char=" "/>
              <a:defRPr>
                <a:solidFill>
                  <a:schemeClr val="bg1"/>
                </a:solidFill>
              </a:defRPr>
            </a:lvl2pPr>
          </a:lstStyle>
          <a:p>
            <a:pPr lvl="0"/>
            <a:r>
              <a:rPr lang="en-CA" noProof="0" dirty="0"/>
              <a:t>Name</a:t>
            </a:r>
            <a:br>
              <a:rPr lang="en-CA" noProof="0" dirty="0"/>
            </a:br>
            <a:r>
              <a:rPr lang="en-CA" noProof="0" dirty="0"/>
              <a:t>Function</a:t>
            </a:r>
          </a:p>
        </p:txBody>
      </p:sp>
      <p:sp>
        <p:nvSpPr>
          <p:cNvPr id="4" name="Titl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solidFill>
              </a:defRPr>
            </a:lvl1pPr>
          </a:lstStyle>
          <a:p>
            <a:r>
              <a:rPr lang="en-CA" noProof="0" dirty="0"/>
              <a:t>Title of the slide</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704908" y="4051809"/>
            <a:ext cx="2714429" cy="283154"/>
          </a:xfrm>
        </p:spPr>
        <p:txBody>
          <a:bodyPr wrap="square" lIns="73152" anchor="t">
            <a:spAutoFit/>
          </a:bodyPr>
          <a:lstStyle>
            <a:lvl1pPr marL="0" indent="0">
              <a:lnSpc>
                <a:spcPct val="100000"/>
              </a:lnSpc>
              <a:buFontTx/>
              <a:buNone/>
              <a:tabLst/>
              <a:defRPr b="0">
                <a:solidFill>
                  <a:schemeClr val="tx1"/>
                </a:solidFill>
              </a:defRPr>
            </a:lvl1pPr>
            <a:lvl2pPr marL="88900" indent="0">
              <a:lnSpc>
                <a:spcPct val="100000"/>
              </a:lnSpc>
              <a:buFontTx/>
              <a:buNone/>
              <a:tabLst/>
              <a:defRPr>
                <a:solidFill>
                  <a:schemeClr val="bg1"/>
                </a:solidFill>
              </a:defRPr>
            </a:lvl2pPr>
          </a:lstStyle>
          <a:p>
            <a:pPr lvl="0"/>
            <a:r>
              <a:rPr lang="en-CA" noProof="0"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4744868" y="4051809"/>
            <a:ext cx="2714429" cy="283154"/>
          </a:xfrm>
        </p:spPr>
        <p:txBody>
          <a:bodyPr wrap="square" lIns="73152" anchor="t">
            <a:spAutoFit/>
          </a:bodyPr>
          <a:lstStyle>
            <a:lvl1pPr marL="0" marR="0" indent="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Char char=" "/>
              <a:tabLst/>
              <a:defRPr b="0">
                <a:solidFill>
                  <a:schemeClr val="tx1"/>
                </a:solidFill>
              </a:defRPr>
            </a:lvl1pPr>
            <a:lvl2pPr marL="88900" indent="-88900">
              <a:buFont typeface="Arial" panose="020B0604020202020204" pitchFamily="34" charset="0"/>
              <a:buChar char=" "/>
              <a:defRPr>
                <a:solidFill>
                  <a:schemeClr val="bg1"/>
                </a:solidFill>
              </a:defRPr>
            </a:lvl2pPr>
          </a:lstStyle>
          <a:p>
            <a:pPr lvl="0"/>
            <a:r>
              <a:rPr lang="en-CA" noProof="0"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783852" y="3888674"/>
            <a:ext cx="143952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4836307" y="3888674"/>
            <a:ext cx="143952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3213E71-FE29-4DD1-B035-FB942A4EAA5D}"/>
              </a:ext>
            </a:extLst>
          </p:cNvPr>
          <p:cNvSpPr txBox="1"/>
          <p:nvPr userDrawn="1"/>
        </p:nvSpPr>
        <p:spPr>
          <a:xfrm>
            <a:off x="801548" y="6289678"/>
            <a:ext cx="6768296" cy="24622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dirty="0">
                <a:solidFill>
                  <a:schemeClr val="tx1"/>
                </a:solidFill>
              </a:rPr>
              <a:t>AA AREA 79, PANEL 71: </a:t>
            </a:r>
            <a:r>
              <a:rPr lang="en-US" sz="1000" dirty="0">
                <a:solidFill>
                  <a:schemeClr val="tx1"/>
                </a:solidFill>
              </a:rPr>
              <a:t>January 2021 Service Orientation</a:t>
            </a:r>
          </a:p>
        </p:txBody>
      </p:sp>
      <p:pic>
        <p:nvPicPr>
          <p:cNvPr id="21" name="Picture 2" descr="Alcoholics Anonymous Logo - LogoDix">
            <a:extLst>
              <a:ext uri="{FF2B5EF4-FFF2-40B4-BE49-F238E27FC236}">
                <a16:creationId xmlns:a16="http://schemas.microsoft.com/office/drawing/2014/main" id="{5C27CED0-D1A3-4A7B-8256-54D081C060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35493" y="5947656"/>
            <a:ext cx="643206" cy="6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564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acts_Dark Blu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783852" y="1595633"/>
            <a:ext cx="3714862" cy="3714862"/>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r>
              <a:rPr lang="en-US" noProof="0" dirty="0"/>
              <a:t>Click icon to add picture</a:t>
            </a:r>
            <a:endParaRPr lang="en-CA" noProof="0"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737979" y="2692457"/>
            <a:ext cx="5810615" cy="652486"/>
          </a:xfrm>
        </p:spPr>
        <p:txBody>
          <a:bodyPr wrap="square" anchor="b">
            <a:spAutoFit/>
          </a:bodyPr>
          <a:lstStyle>
            <a:lvl1pPr marL="88900" indent="0">
              <a:lnSpc>
                <a:spcPct val="100000"/>
              </a:lnSpc>
              <a:buFontTx/>
              <a:buNone/>
              <a:tabLst/>
              <a:defRPr sz="2000" b="1">
                <a:solidFill>
                  <a:schemeClr val="bg2"/>
                </a:solidFill>
              </a:defRPr>
            </a:lvl1pPr>
            <a:lvl2pPr marL="88900" indent="0">
              <a:lnSpc>
                <a:spcPct val="100000"/>
              </a:lnSpc>
              <a:buFontTx/>
              <a:buNone/>
              <a:tabLst/>
              <a:defRPr>
                <a:solidFill>
                  <a:schemeClr val="bg1"/>
                </a:solidFill>
              </a:defRPr>
            </a:lvl2pPr>
          </a:lstStyle>
          <a:p>
            <a:pPr lvl="0"/>
            <a:r>
              <a:rPr lang="en-CA" noProof="0"/>
              <a:t>Name</a:t>
            </a:r>
            <a:br>
              <a:rPr lang="en-CA" noProof="0"/>
            </a:br>
            <a:r>
              <a:rPr lang="en-CA" noProof="0"/>
              <a:t>Function</a:t>
            </a:r>
          </a:p>
        </p:txBody>
      </p:sp>
      <p:sp>
        <p:nvSpPr>
          <p:cNvPr id="4" name="Titl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solidFill>
              </a:defRPr>
            </a:lvl1pPr>
          </a:lstStyle>
          <a:p>
            <a:r>
              <a:rPr lang="en-CA" noProof="0"/>
              <a:t>Title of the slide</a:t>
            </a:r>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4836307" y="3453064"/>
            <a:ext cx="143952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4737979" y="3561186"/>
            <a:ext cx="5810615" cy="344710"/>
          </a:xfrm>
        </p:spPr>
        <p:txBody>
          <a:bodyPr wrap="square" anchor="t">
            <a:spAutoFit/>
          </a:bodyPr>
          <a:lstStyle>
            <a:lvl1pPr marL="88900" indent="0">
              <a:lnSpc>
                <a:spcPct val="100000"/>
              </a:lnSpc>
              <a:buFontTx/>
              <a:buNone/>
              <a:tabLst/>
              <a:defRPr sz="2000" b="0">
                <a:solidFill>
                  <a:schemeClr val="tx1"/>
                </a:solidFill>
              </a:defRPr>
            </a:lvl1pPr>
            <a:lvl2pPr marL="88900" indent="0">
              <a:lnSpc>
                <a:spcPct val="100000"/>
              </a:lnSpc>
              <a:buFontTx/>
              <a:buNone/>
              <a:tabLst/>
              <a:defRPr>
                <a:solidFill>
                  <a:schemeClr val="bg1"/>
                </a:solidFill>
              </a:defRPr>
            </a:lvl2pPr>
          </a:lstStyle>
          <a:p>
            <a:pPr lvl="0"/>
            <a:r>
              <a:rPr lang="en-CA" noProof="0"/>
              <a:t>Your text here</a:t>
            </a:r>
          </a:p>
        </p:txBody>
      </p:sp>
    </p:spTree>
    <p:extLst>
      <p:ext uri="{BB962C8B-B14F-4D97-AF65-F5344CB8AC3E}">
        <p14:creationId xmlns:p14="http://schemas.microsoft.com/office/powerpoint/2010/main" val="235095622"/>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_Contact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783852" y="1536230"/>
            <a:ext cx="1385697" cy="138569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r>
              <a:rPr lang="en-US" noProof="0" dirty="0"/>
              <a:t>Click icon to add picture</a:t>
            </a:r>
            <a:endParaRPr lang="en-CA" noProof="0"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823812" y="1536230"/>
            <a:ext cx="1385697" cy="138569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r>
              <a:rPr lang="en-US" noProof="0" dirty="0"/>
              <a:t>Click icon to add picture</a:t>
            </a:r>
            <a:endParaRPr lang="en-CA" noProof="0"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863772" y="1536230"/>
            <a:ext cx="1385697" cy="138569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r>
              <a:rPr lang="en-US" noProof="0" dirty="0"/>
              <a:t>Click icon to add picture</a:t>
            </a:r>
            <a:endParaRPr lang="en-CA" noProof="0"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704908" y="3190503"/>
            <a:ext cx="2714429" cy="529376"/>
          </a:xfrm>
        </p:spPr>
        <p:txBody>
          <a:bodyPr wrap="square" lIns="73152" anchor="b">
            <a:spAutoFit/>
          </a:bodyPr>
          <a:lstStyle>
            <a:lvl1pPr marL="0" indent="0">
              <a:lnSpc>
                <a:spcPct val="100000"/>
              </a:lnSpc>
              <a:buFontTx/>
              <a:buNone/>
              <a:tabLst/>
              <a:defRPr b="1">
                <a:solidFill>
                  <a:schemeClr val="bg1"/>
                </a:solidFill>
              </a:defRPr>
            </a:lvl1pPr>
            <a:lvl2pPr marL="88900" indent="0">
              <a:lnSpc>
                <a:spcPct val="100000"/>
              </a:lnSpc>
              <a:buFontTx/>
              <a:buNone/>
              <a:tabLst/>
              <a:defRPr>
                <a:solidFill>
                  <a:schemeClr val="bg1"/>
                </a:solidFill>
              </a:defRPr>
            </a:lvl2pPr>
          </a:lstStyle>
          <a:p>
            <a:pPr lvl="0"/>
            <a:r>
              <a:rPr lang="en-CA" noProof="0" dirty="0"/>
              <a:t>Name</a:t>
            </a:r>
            <a:br>
              <a:rPr lang="en-CA" noProof="0" dirty="0"/>
            </a:br>
            <a:r>
              <a:rPr lang="en-CA" noProof="0"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744868" y="3190503"/>
            <a:ext cx="2714429" cy="529376"/>
          </a:xfrm>
        </p:spPr>
        <p:txBody>
          <a:bodyPr wrap="square" lIns="73152" anchor="b">
            <a:spAutoFit/>
          </a:bodyPr>
          <a:lstStyle>
            <a:lvl1pPr>
              <a:defRPr b="1">
                <a:solidFill>
                  <a:schemeClr val="bg1"/>
                </a:solidFill>
              </a:defRPr>
            </a:lvl1pPr>
            <a:lvl2pPr marL="88900" indent="-88900">
              <a:buFont typeface="Arial" panose="020B0604020202020204" pitchFamily="34" charset="0"/>
              <a:buChar char=" "/>
              <a:defRPr>
                <a:solidFill>
                  <a:schemeClr val="bg1"/>
                </a:solidFill>
              </a:defRPr>
            </a:lvl2pPr>
          </a:lstStyle>
          <a:p>
            <a:pPr lvl="0"/>
            <a:r>
              <a:rPr lang="en-CA" noProof="0" dirty="0"/>
              <a:t>Name</a:t>
            </a:r>
            <a:br>
              <a:rPr lang="en-CA" noProof="0" dirty="0"/>
            </a:br>
            <a:r>
              <a:rPr lang="en-CA" noProof="0"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784828" y="3190503"/>
            <a:ext cx="2714429" cy="529376"/>
          </a:xfrm>
        </p:spPr>
        <p:txBody>
          <a:bodyPr wrap="square" lIns="73152" anchor="b">
            <a:spAutoFit/>
          </a:bodyPr>
          <a:lstStyle>
            <a:lvl1pPr>
              <a:defRPr b="1">
                <a:solidFill>
                  <a:schemeClr val="bg1"/>
                </a:solidFill>
              </a:defRPr>
            </a:lvl1pPr>
            <a:lvl2pPr marL="88900" indent="-88900">
              <a:buFont typeface="Arial" panose="020B0604020202020204" pitchFamily="34" charset="0"/>
              <a:buChar char=" "/>
              <a:defRPr>
                <a:solidFill>
                  <a:schemeClr val="bg1"/>
                </a:solidFill>
              </a:defRPr>
            </a:lvl2pPr>
          </a:lstStyle>
          <a:p>
            <a:pPr lvl="0"/>
            <a:r>
              <a:rPr lang="en-CA" noProof="0" dirty="0"/>
              <a:t>Name</a:t>
            </a:r>
            <a:br>
              <a:rPr lang="en-CA" noProof="0" dirty="0"/>
            </a:br>
            <a:r>
              <a:rPr lang="en-CA" noProof="0" dirty="0"/>
              <a:t>Function</a:t>
            </a:r>
          </a:p>
        </p:txBody>
      </p:sp>
      <p:sp>
        <p:nvSpPr>
          <p:cNvPr id="4" name="Titl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en-CA" noProof="0"/>
              <a:t>Title of the slide</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704908" y="4051809"/>
            <a:ext cx="2714429" cy="283154"/>
          </a:xfrm>
        </p:spPr>
        <p:txBody>
          <a:bodyPr wrap="square" lIns="73152" anchor="t">
            <a:spAutoFit/>
          </a:bodyPr>
          <a:lstStyle>
            <a:lvl1pPr marL="0" indent="0">
              <a:lnSpc>
                <a:spcPct val="100000"/>
              </a:lnSpc>
              <a:buFontTx/>
              <a:buNone/>
              <a:tabLst/>
              <a:defRPr b="0">
                <a:solidFill>
                  <a:schemeClr val="bg1"/>
                </a:solidFill>
              </a:defRPr>
            </a:lvl1pPr>
            <a:lvl2pPr marL="88900" indent="0">
              <a:lnSpc>
                <a:spcPct val="100000"/>
              </a:lnSpc>
              <a:buFontTx/>
              <a:buNone/>
              <a:tabLst/>
              <a:defRPr>
                <a:solidFill>
                  <a:schemeClr val="bg1"/>
                </a:solidFill>
              </a:defRPr>
            </a:lvl2pPr>
          </a:lstStyle>
          <a:p>
            <a:pPr lvl="0"/>
            <a:r>
              <a:rPr lang="en-CA" noProof="0"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4744868" y="4051809"/>
            <a:ext cx="2714429" cy="283154"/>
          </a:xfrm>
        </p:spPr>
        <p:txBody>
          <a:bodyPr wrap="square" lIns="73152" anchor="t">
            <a:spAutoFit/>
          </a:bodyPr>
          <a:lstStyle>
            <a:lvl1pPr marL="0" marR="0" indent="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Char char=" "/>
              <a:tabLst/>
              <a:defRPr b="0">
                <a:solidFill>
                  <a:schemeClr val="bg1"/>
                </a:solidFill>
              </a:defRPr>
            </a:lvl1pPr>
            <a:lvl2pPr marL="88900" indent="-88900">
              <a:buFont typeface="Arial" panose="020B0604020202020204" pitchFamily="34" charset="0"/>
              <a:buChar char=" "/>
              <a:defRPr>
                <a:solidFill>
                  <a:schemeClr val="bg1"/>
                </a:solidFill>
              </a:defRPr>
            </a:lvl2pPr>
          </a:lstStyle>
          <a:p>
            <a:pPr lvl="0"/>
            <a:r>
              <a:rPr lang="en-CA" noProof="0"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8784828" y="4051809"/>
            <a:ext cx="2714429" cy="283154"/>
          </a:xfrm>
        </p:spPr>
        <p:txBody>
          <a:bodyPr wrap="square" lIns="73152" anchor="t">
            <a:spAutoFit/>
          </a:bodyPr>
          <a:lstStyle>
            <a:lvl1pPr>
              <a:defRPr b="0">
                <a:solidFill>
                  <a:schemeClr val="bg1"/>
                </a:solidFill>
              </a:defRPr>
            </a:lvl1pPr>
            <a:lvl2pPr marL="88900" indent="-88900">
              <a:buFont typeface="Arial" panose="020B0604020202020204" pitchFamily="34" charset="0"/>
              <a:buChar char=" "/>
              <a:defRPr>
                <a:solidFill>
                  <a:schemeClr val="bg1"/>
                </a:solidFill>
              </a:defRPr>
            </a:lvl2pPr>
          </a:lstStyle>
          <a:p>
            <a:pPr lvl="0"/>
            <a:r>
              <a:rPr lang="en-CA" noProof="0"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783852" y="3888674"/>
            <a:ext cx="143952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4836307" y="3888674"/>
            <a:ext cx="143952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8854125" y="3888674"/>
            <a:ext cx="143952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A9489A2-58FB-4B65-8348-B9284B5F4194}"/>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1352308537"/>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Contact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783852" y="1595633"/>
            <a:ext cx="3714862" cy="3714862"/>
          </a:xfrm>
          <a:solidFill>
            <a:schemeClr val="bg1">
              <a:lumMod val="95000"/>
            </a:schemeClr>
          </a:solidFill>
        </p:spPr>
        <p:txBody>
          <a:bodyPr/>
          <a:lstStyle>
            <a:lvl1pPr>
              <a:defRPr>
                <a:solidFill>
                  <a:schemeClr val="tx1">
                    <a:lumMod val="65000"/>
                    <a:lumOff val="35000"/>
                  </a:schemeClr>
                </a:solidFill>
              </a:defRPr>
            </a:lvl1pPr>
          </a:lstStyle>
          <a:p>
            <a:r>
              <a:rPr lang="en-US" noProof="0" dirty="0"/>
              <a:t>Click icon to add picture</a:t>
            </a:r>
            <a:endParaRPr lang="en-CA" noProof="0"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737979" y="2637057"/>
            <a:ext cx="5810615" cy="707886"/>
          </a:xfrm>
        </p:spPr>
        <p:txBody>
          <a:bodyPr wrap="square" anchor="b">
            <a:spAutoFit/>
          </a:bodyPr>
          <a:lstStyle>
            <a:lvl1pPr marL="88900" indent="0">
              <a:lnSpc>
                <a:spcPct val="100000"/>
              </a:lnSpc>
              <a:buFontTx/>
              <a:buNone/>
              <a:tabLst/>
              <a:defRPr sz="2000" b="1">
                <a:solidFill>
                  <a:schemeClr val="bg1"/>
                </a:solidFill>
              </a:defRPr>
            </a:lvl1pPr>
            <a:lvl2pPr marL="88900" indent="0">
              <a:lnSpc>
                <a:spcPct val="100000"/>
              </a:lnSpc>
              <a:buFontTx/>
              <a:buNone/>
              <a:tabLst/>
              <a:defRPr>
                <a:solidFill>
                  <a:schemeClr val="bg1"/>
                </a:solidFill>
              </a:defRPr>
            </a:lvl2pPr>
          </a:lstStyle>
          <a:p>
            <a:pPr lvl="0"/>
            <a:r>
              <a:rPr lang="en-CA" noProof="0"/>
              <a:t>Name</a:t>
            </a:r>
            <a:br>
              <a:rPr lang="en-CA" noProof="0"/>
            </a:br>
            <a:r>
              <a:rPr lang="en-CA" noProof="0"/>
              <a:t>Function</a:t>
            </a:r>
          </a:p>
        </p:txBody>
      </p:sp>
      <p:sp>
        <p:nvSpPr>
          <p:cNvPr id="4" name="Titl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en-CA" noProof="0"/>
              <a:t>Title of the slide</a:t>
            </a:r>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4836307" y="3453064"/>
            <a:ext cx="143952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4737979" y="3561186"/>
            <a:ext cx="5810615" cy="400110"/>
          </a:xfrm>
        </p:spPr>
        <p:txBody>
          <a:bodyPr wrap="square" anchor="t">
            <a:spAutoFit/>
          </a:bodyPr>
          <a:lstStyle>
            <a:lvl1pPr marL="88900" indent="0">
              <a:lnSpc>
                <a:spcPct val="100000"/>
              </a:lnSpc>
              <a:buFontTx/>
              <a:buNone/>
              <a:tabLst/>
              <a:defRPr sz="2000" b="0">
                <a:solidFill>
                  <a:schemeClr val="bg1"/>
                </a:solidFill>
              </a:defRPr>
            </a:lvl1pPr>
            <a:lvl2pPr marL="88900" indent="0">
              <a:lnSpc>
                <a:spcPct val="100000"/>
              </a:lnSpc>
              <a:buFontTx/>
              <a:buNone/>
              <a:tabLst/>
              <a:defRPr>
                <a:solidFill>
                  <a:schemeClr val="bg1"/>
                </a:solidFill>
              </a:defRPr>
            </a:lvl2pPr>
          </a:lstStyle>
          <a:p>
            <a:pPr lvl="0"/>
            <a:r>
              <a:rPr lang="en-CA" noProof="0"/>
              <a:t>Your text here</a:t>
            </a:r>
          </a:p>
        </p:txBody>
      </p:sp>
      <p:sp>
        <p:nvSpPr>
          <p:cNvPr id="49" name="TextBox 48">
            <a:extLst>
              <a:ext uri="{FF2B5EF4-FFF2-40B4-BE49-F238E27FC236}">
                <a16:creationId xmlns:a16="http://schemas.microsoft.com/office/drawing/2014/main" id="{B0E67B2C-8656-4C4B-A68E-DFA75772486F}"/>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491389312"/>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sp>
        <p:nvSpPr>
          <p:cNvPr id="11" name="Diamond 10">
            <a:extLst>
              <a:ext uri="{FF2B5EF4-FFF2-40B4-BE49-F238E27FC236}">
                <a16:creationId xmlns:a16="http://schemas.microsoft.com/office/drawing/2014/main" id="{D7B3E3AC-930D-A84B-90C3-509CAF38F10E}"/>
              </a:ext>
            </a:extLst>
          </p:cNvPr>
          <p:cNvSpPr/>
          <p:nvPr userDrawn="1"/>
        </p:nvSpPr>
        <p:spPr>
          <a:xfrm>
            <a:off x="2389089" y="-277911"/>
            <a:ext cx="7413823" cy="741382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noProof="0" dirty="0"/>
          </a:p>
        </p:txBody>
      </p:sp>
      <p:sp>
        <p:nvSpPr>
          <p:cNvPr id="7" name="Media Placeholder 6">
            <a:extLst>
              <a:ext uri="{FF2B5EF4-FFF2-40B4-BE49-F238E27FC236}">
                <a16:creationId xmlns:a16="http://schemas.microsoft.com/office/drawing/2014/main" id="{4BEBBCB3-2322-AE47-AB8D-CA2021F3193A}"/>
              </a:ext>
            </a:extLst>
          </p:cNvPr>
          <p:cNvSpPr>
            <a:spLocks noGrp="1"/>
          </p:cNvSpPr>
          <p:nvPr>
            <p:ph type="media" sz="quarter" idx="18"/>
          </p:nvPr>
        </p:nvSpPr>
        <p:spPr>
          <a:xfrm>
            <a:off x="3282650" y="2018881"/>
            <a:ext cx="5626700" cy="2820239"/>
          </a:xfrm>
          <a:pattFill prst="wdUpDiag">
            <a:fgClr>
              <a:schemeClr val="bg1">
                <a:lumMod val="75000"/>
              </a:schemeClr>
            </a:fgClr>
            <a:bgClr>
              <a:schemeClr val="bg1">
                <a:lumMod val="85000"/>
              </a:schemeClr>
            </a:bgClr>
          </a:pattFill>
        </p:spPr>
        <p:txBody>
          <a:bodyPr/>
          <a:lstStyle/>
          <a:p>
            <a:r>
              <a:rPr lang="en-US" noProof="0" dirty="0"/>
              <a:t>Click icon to add media</a:t>
            </a:r>
            <a:endParaRPr lang="en-CA" noProof="0" dirty="0"/>
          </a:p>
        </p:txBody>
      </p:sp>
      <p:grpSp>
        <p:nvGrpSpPr>
          <p:cNvPr id="12" name="Group 11">
            <a:extLst>
              <a:ext uri="{FF2B5EF4-FFF2-40B4-BE49-F238E27FC236}">
                <a16:creationId xmlns:a16="http://schemas.microsoft.com/office/drawing/2014/main" id="{3357E72F-8E87-054E-96CE-43D57CCDEFBF}"/>
              </a:ext>
            </a:extLst>
          </p:cNvPr>
          <p:cNvGrpSpPr/>
          <p:nvPr userDrawn="1"/>
        </p:nvGrpSpPr>
        <p:grpSpPr>
          <a:xfrm>
            <a:off x="1542919" y="2824779"/>
            <a:ext cx="1333415" cy="1208441"/>
            <a:chOff x="2396526" y="2853465"/>
            <a:chExt cx="1269347" cy="1150378"/>
          </a:xfrm>
        </p:grpSpPr>
        <p:sp>
          <p:nvSpPr>
            <p:cNvPr id="14" name="Triangle 13">
              <a:extLst>
                <a:ext uri="{FF2B5EF4-FFF2-40B4-BE49-F238E27FC236}">
                  <a16:creationId xmlns:a16="http://schemas.microsoft.com/office/drawing/2014/main" id="{801212F7-4B3F-5347-BA89-89EAE30CC9C5}"/>
                </a:ext>
              </a:extLst>
            </p:cNvPr>
            <p:cNvSpPr/>
            <p:nvPr/>
          </p:nvSpPr>
          <p:spPr>
            <a:xfrm rot="5400000">
              <a:off x="2231160" y="3018835"/>
              <a:ext cx="1150374" cy="819642"/>
            </a:xfrm>
            <a:prstGeom prst="triangl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noProof="0" dirty="0"/>
            </a:p>
          </p:txBody>
        </p:sp>
        <p:sp>
          <p:nvSpPr>
            <p:cNvPr id="13" name="Triangle 12">
              <a:extLst>
                <a:ext uri="{FF2B5EF4-FFF2-40B4-BE49-F238E27FC236}">
                  <a16:creationId xmlns:a16="http://schemas.microsoft.com/office/drawing/2014/main" id="{0A82F7F4-56A1-7046-B9FD-58B1478D08C6}"/>
                </a:ext>
              </a:extLst>
            </p:cNvPr>
            <p:cNvSpPr/>
            <p:nvPr/>
          </p:nvSpPr>
          <p:spPr>
            <a:xfrm rot="5400000">
              <a:off x="2680864" y="3018832"/>
              <a:ext cx="1150375" cy="819642"/>
            </a:xfrm>
            <a:prstGeom prst="triangle">
              <a:avLst/>
            </a:prstGeom>
            <a:solidFill>
              <a:schemeClr val="accent6">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noProof="0" dirty="0"/>
            </a:p>
          </p:txBody>
        </p:sp>
      </p:grpSp>
      <p:sp>
        <p:nvSpPr>
          <p:cNvPr id="5" name="Footer Placeholder 4">
            <a:extLst>
              <a:ext uri="{FF2B5EF4-FFF2-40B4-BE49-F238E27FC236}">
                <a16:creationId xmlns:a16="http://schemas.microsoft.com/office/drawing/2014/main" id="{17E34E25-A9FD-E74F-BAF0-6FDFD3EC230E}"/>
              </a:ext>
            </a:extLst>
          </p:cNvPr>
          <p:cNvSpPr>
            <a:spLocks noGrp="1"/>
          </p:cNvSpPr>
          <p:nvPr>
            <p:ph type="ftr" sz="quarter" idx="17"/>
          </p:nvPr>
        </p:nvSpPr>
        <p:spPr>
          <a:xfrm>
            <a:off x="402336" y="5975580"/>
            <a:ext cx="11384280" cy="160044"/>
          </a:xfrm>
          <a:prstGeom prst="rect">
            <a:avLst/>
          </a:prstGeom>
        </p:spPr>
        <p:txBody>
          <a:bodyPr/>
          <a:lstStyle/>
          <a:p>
            <a:r>
              <a:rPr lang="en-CA" noProof="0" dirty="0"/>
              <a:t>Sources</a:t>
            </a:r>
          </a:p>
        </p:txBody>
      </p:sp>
      <p:sp>
        <p:nvSpPr>
          <p:cNvPr id="4" name="Titl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en-CA" noProof="0"/>
              <a:t>Title of the slide</a:t>
            </a:r>
          </a:p>
        </p:txBody>
      </p:sp>
    </p:spTree>
    <p:extLst>
      <p:ext uri="{BB962C8B-B14F-4D97-AF65-F5344CB8AC3E}">
        <p14:creationId xmlns:p14="http://schemas.microsoft.com/office/powerpoint/2010/main" val="12007687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erbatim green">
    <p:spTree>
      <p:nvGrpSpPr>
        <p:cNvPr id="1" name=""/>
        <p:cNvGrpSpPr/>
        <p:nvPr/>
      </p:nvGrpSpPr>
      <p:grpSpPr>
        <a:xfrm>
          <a:off x="0" y="0"/>
          <a:ext cx="0" cy="0"/>
          <a:chOff x="0" y="0"/>
          <a:chExt cx="0" cy="0"/>
        </a:xfrm>
      </p:grpSpPr>
      <p:sp>
        <p:nvSpPr>
          <p:cNvPr id="16" name="Diamond 15">
            <a:extLst>
              <a:ext uri="{FF2B5EF4-FFF2-40B4-BE49-F238E27FC236}">
                <a16:creationId xmlns:a16="http://schemas.microsoft.com/office/drawing/2014/main" id="{3343ADF7-BFC3-8841-B087-2A3E3AD244B5}"/>
              </a:ext>
            </a:extLst>
          </p:cNvPr>
          <p:cNvSpPr/>
          <p:nvPr userDrawn="1"/>
        </p:nvSpPr>
        <p:spPr>
          <a:xfrm>
            <a:off x="2389089" y="-277911"/>
            <a:ext cx="7413823" cy="7413823"/>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noProof="0" dirty="0"/>
          </a:p>
        </p:txBody>
      </p:sp>
      <p:sp>
        <p:nvSpPr>
          <p:cNvPr id="5" name="Footer Placeholder 4">
            <a:extLst>
              <a:ext uri="{FF2B5EF4-FFF2-40B4-BE49-F238E27FC236}">
                <a16:creationId xmlns:a16="http://schemas.microsoft.com/office/drawing/2014/main" id="{17E34E25-A9FD-E74F-BAF0-6FDFD3EC230E}"/>
              </a:ext>
            </a:extLst>
          </p:cNvPr>
          <p:cNvSpPr>
            <a:spLocks noGrp="1"/>
          </p:cNvSpPr>
          <p:nvPr>
            <p:ph type="ftr" sz="quarter" idx="17"/>
          </p:nvPr>
        </p:nvSpPr>
        <p:spPr>
          <a:xfrm>
            <a:off x="402336" y="5975580"/>
            <a:ext cx="11384280" cy="160044"/>
          </a:xfrm>
          <a:prstGeom prst="rect">
            <a:avLst/>
          </a:prstGeom>
        </p:spPr>
        <p:txBody>
          <a:bodyPr/>
          <a:lstStyle/>
          <a:p>
            <a:r>
              <a:rPr lang="en-CA" noProof="0" dirty="0"/>
              <a:t>Sources</a:t>
            </a:r>
          </a:p>
        </p:txBody>
      </p:sp>
      <p:grpSp>
        <p:nvGrpSpPr>
          <p:cNvPr id="17" name="Group 16">
            <a:extLst>
              <a:ext uri="{FF2B5EF4-FFF2-40B4-BE49-F238E27FC236}">
                <a16:creationId xmlns:a16="http://schemas.microsoft.com/office/drawing/2014/main" id="{E62A0942-E6E0-5E42-A499-91098DE90805}"/>
              </a:ext>
            </a:extLst>
          </p:cNvPr>
          <p:cNvGrpSpPr>
            <a:grpSpLocks noChangeAspect="1"/>
          </p:cNvGrpSpPr>
          <p:nvPr userDrawn="1"/>
        </p:nvGrpSpPr>
        <p:grpSpPr bwMode="black">
          <a:xfrm flipV="1">
            <a:off x="1524480" y="2816048"/>
            <a:ext cx="1472524" cy="1217170"/>
            <a:chOff x="1104151" y="9704065"/>
            <a:chExt cx="787684" cy="701407"/>
          </a:xfrm>
          <a:solidFill>
            <a:schemeClr val="accent4">
              <a:lumMod val="75000"/>
            </a:schemeClr>
          </a:solidFill>
        </p:grpSpPr>
        <p:sp>
          <p:nvSpPr>
            <p:cNvPr id="22" name="Freeform 21">
              <a:extLst>
                <a:ext uri="{FF2B5EF4-FFF2-40B4-BE49-F238E27FC236}">
                  <a16:creationId xmlns:a16="http://schemas.microsoft.com/office/drawing/2014/main" id="{AFC11586-E245-3846-90A9-2C1D6503C38F}"/>
                </a:ext>
              </a:extLst>
            </p:cNvPr>
            <p:cNvSpPr>
              <a:spLocks/>
            </p:cNvSpPr>
            <p:nvPr/>
          </p:nvSpPr>
          <p:spPr bwMode="black">
            <a:xfrm>
              <a:off x="1104151" y="9704066"/>
              <a:ext cx="480744" cy="701406"/>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chemeClr val="accent6">
                <a:alpha val="50196"/>
              </a:scheme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dirty="0">
                <a:solidFill>
                  <a:prstClr val="black"/>
                </a:solidFill>
                <a:latin typeface="Arial"/>
                <a:cs typeface="+mn-cs"/>
              </a:endParaRPr>
            </a:p>
          </p:txBody>
        </p:sp>
        <p:sp>
          <p:nvSpPr>
            <p:cNvPr id="23" name="Freeform 22">
              <a:extLst>
                <a:ext uri="{FF2B5EF4-FFF2-40B4-BE49-F238E27FC236}">
                  <a16:creationId xmlns:a16="http://schemas.microsoft.com/office/drawing/2014/main" id="{47CB4800-A5D6-2646-B6F0-62FDA105E5FF}"/>
                </a:ext>
              </a:extLst>
            </p:cNvPr>
            <p:cNvSpPr>
              <a:spLocks/>
            </p:cNvSpPr>
            <p:nvPr/>
          </p:nvSpPr>
          <p:spPr bwMode="black">
            <a:xfrm>
              <a:off x="1411091" y="9704065"/>
              <a:ext cx="480744" cy="70140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chemeClr val="accent6">
                <a:alpha val="50196"/>
              </a:schemeClr>
            </a:solidFill>
            <a:ln w="9525">
              <a:no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dirty="0">
                <a:solidFill>
                  <a:prstClr val="black"/>
                </a:solidFill>
                <a:latin typeface="Arial"/>
                <a:cs typeface="+mn-cs"/>
              </a:endParaRPr>
            </a:p>
          </p:txBody>
        </p:sp>
      </p:grpSp>
      <p:sp>
        <p:nvSpPr>
          <p:cNvPr id="25" name="Text Placeholder 15">
            <a:extLst>
              <a:ext uri="{FF2B5EF4-FFF2-40B4-BE49-F238E27FC236}">
                <a16:creationId xmlns:a16="http://schemas.microsoft.com/office/drawing/2014/main" id="{A31149A5-352F-8E4C-9957-FF74786A201D}"/>
              </a:ext>
            </a:extLst>
          </p:cNvPr>
          <p:cNvSpPr>
            <a:spLocks noGrp="1"/>
          </p:cNvSpPr>
          <p:nvPr>
            <p:ph type="body" sz="quarter" idx="26" hasCustomPrompt="1"/>
          </p:nvPr>
        </p:nvSpPr>
        <p:spPr>
          <a:xfrm>
            <a:off x="3190693" y="3258127"/>
            <a:ext cx="5810615" cy="344710"/>
          </a:xfrm>
        </p:spPr>
        <p:txBody>
          <a:bodyPr wrap="square" anchor="ctr">
            <a:spAutoFit/>
          </a:bodyPr>
          <a:lstStyle>
            <a:lvl1pPr marL="88900" indent="0" algn="ctr">
              <a:lnSpc>
                <a:spcPct val="100000"/>
              </a:lnSpc>
              <a:buFontTx/>
              <a:buNone/>
              <a:tabLst/>
              <a:defRPr sz="2000" b="0">
                <a:solidFill>
                  <a:schemeClr val="tx1"/>
                </a:solidFill>
              </a:defRPr>
            </a:lvl1pPr>
            <a:lvl2pPr marL="88900" indent="0">
              <a:lnSpc>
                <a:spcPct val="100000"/>
              </a:lnSpc>
              <a:buFontTx/>
              <a:buNone/>
              <a:tabLst/>
              <a:defRPr>
                <a:solidFill>
                  <a:schemeClr val="bg1"/>
                </a:solidFill>
              </a:defRPr>
            </a:lvl2pPr>
          </a:lstStyle>
          <a:p>
            <a:pPr lvl="0"/>
            <a:r>
              <a:rPr lang="en-CA" noProof="0"/>
              <a:t>Your text here</a:t>
            </a:r>
          </a:p>
        </p:txBody>
      </p:sp>
      <p:sp>
        <p:nvSpPr>
          <p:cNvPr id="11" name="Title 3">
            <a:extLst>
              <a:ext uri="{FF2B5EF4-FFF2-40B4-BE49-F238E27FC236}">
                <a16:creationId xmlns:a16="http://schemas.microsoft.com/office/drawing/2014/main" id="{1FC31B79-D584-45F3-87CC-76E263980865}"/>
              </a:ext>
            </a:extLst>
          </p:cNvPr>
          <p:cNvSpPr>
            <a:spLocks noGrp="1"/>
          </p:cNvSpPr>
          <p:nvPr>
            <p:ph type="title" hasCustomPrompt="1"/>
          </p:nvPr>
        </p:nvSpPr>
        <p:spPr>
          <a:xfrm>
            <a:off x="404786" y="382816"/>
            <a:ext cx="11382428" cy="452432"/>
          </a:xfrm>
        </p:spPr>
        <p:txBody>
          <a:bodyPr/>
          <a:lstStyle>
            <a:lvl1pPr>
              <a:defRPr/>
            </a:lvl1pPr>
          </a:lstStyle>
          <a:p>
            <a:r>
              <a:rPr lang="en-CA" noProof="0"/>
              <a:t>Title of the slide</a:t>
            </a:r>
          </a:p>
        </p:txBody>
      </p:sp>
    </p:spTree>
    <p:extLst>
      <p:ext uri="{BB962C8B-B14F-4D97-AF65-F5344CB8AC3E}">
        <p14:creationId xmlns:p14="http://schemas.microsoft.com/office/powerpoint/2010/main" val="17416072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Picture Placeholder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6282266" y="0"/>
            <a:ext cx="590973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5" y="2150534"/>
            <a:ext cx="5250947" cy="3035300"/>
          </a:xfrm>
        </p:spPr>
        <p:txBody>
          <a:bodyPr>
            <a:norm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3" name="Titl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5" y="1578468"/>
            <a:ext cx="5250947" cy="452432"/>
          </a:xfrm>
        </p:spPr>
        <p:txBody>
          <a:bodyPr/>
          <a:lstStyle>
            <a:lvl1pPr>
              <a:defRPr/>
            </a:lvl1pPr>
          </a:lstStyle>
          <a:p>
            <a:r>
              <a:rPr lang="en-CA" noProof="0"/>
              <a:t>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402335" y="5916168"/>
            <a:ext cx="5250947" cy="219456"/>
          </a:xfrm>
          <a:prstGeom prst="rect">
            <a:avLst/>
          </a:prstGeom>
        </p:spPr>
        <p:txBody>
          <a:bodyPr/>
          <a:lstStyle/>
          <a:p>
            <a:r>
              <a:rPr lang="en-CA" noProof="0" dirty="0"/>
              <a:t>Sources</a:t>
            </a:r>
          </a:p>
        </p:txBody>
      </p:sp>
    </p:spTree>
    <p:extLst>
      <p:ext uri="{BB962C8B-B14F-4D97-AF65-F5344CB8AC3E}">
        <p14:creationId xmlns:p14="http://schemas.microsoft.com/office/powerpoint/2010/main" val="331256004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ver 5">
    <p:bg>
      <p:bgPr>
        <a:gradFill>
          <a:gsLst>
            <a:gs pos="49000">
              <a:schemeClr val="bg1">
                <a:lumMod val="95000"/>
              </a:schemeClr>
            </a:gs>
            <a:gs pos="100000">
              <a:schemeClr val="bg1"/>
            </a:gs>
            <a:gs pos="0">
              <a:schemeClr val="bg1"/>
            </a:gs>
          </a:gsLst>
          <a:lin ang="2700000" scaled="0"/>
        </a:gradFill>
        <a:effectLst/>
      </p:bgPr>
    </p:bg>
    <p:spTree>
      <p:nvGrpSpPr>
        <p:cNvPr id="1" name=""/>
        <p:cNvGrpSpPr/>
        <p:nvPr/>
      </p:nvGrpSpPr>
      <p:grpSpPr>
        <a:xfrm>
          <a:off x="0" y="0"/>
          <a:ext cx="0" cy="0"/>
          <a:chOff x="0" y="0"/>
          <a:chExt cx="0" cy="0"/>
        </a:xfrm>
      </p:grpSpPr>
      <p:sp>
        <p:nvSpPr>
          <p:cNvPr id="39" name="Picture Placeholder 3">
            <a:extLst>
              <a:ext uri="{FF2B5EF4-FFF2-40B4-BE49-F238E27FC236}">
                <a16:creationId xmlns:a16="http://schemas.microsoft.com/office/drawing/2014/main" id="{4CC54C32-8C43-E443-A5AC-39FBAE6A490D}"/>
              </a:ext>
            </a:extLst>
          </p:cNvPr>
          <p:cNvSpPr>
            <a:spLocks noGrp="1"/>
          </p:cNvSpPr>
          <p:nvPr>
            <p:ph type="pic" sz="quarter" idx="13"/>
          </p:nvPr>
        </p:nvSpPr>
        <p:spPr>
          <a:xfrm>
            <a:off x="0" y="0"/>
            <a:ext cx="12191999" cy="3270250"/>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24" name="Titl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7200" y="3484519"/>
            <a:ext cx="11128663" cy="627864"/>
          </a:xfrm>
        </p:spPr>
        <p:txBody>
          <a:bodyPr lIns="18288" tIns="18288" rIns="18288" bIns="18288" anchor="t">
            <a:spAutoFit/>
          </a:bodyPr>
          <a:lstStyle>
            <a:lvl1pPr algn="l">
              <a:lnSpc>
                <a:spcPct val="80000"/>
              </a:lnSpc>
              <a:defRPr sz="4800" b="1" cap="all" spc="-200" baseline="0">
                <a:solidFill>
                  <a:schemeClr val="bg2"/>
                </a:solidFill>
                <a:latin typeface="+mj-lt"/>
              </a:defRPr>
            </a:lvl1pPr>
          </a:lstStyle>
          <a:p>
            <a:r>
              <a:rPr lang="en-CA" noProof="0" dirty="0"/>
              <a:t>TITLE</a:t>
            </a:r>
          </a:p>
        </p:txBody>
      </p:sp>
      <p:sp>
        <p:nvSpPr>
          <p:cNvPr id="3" name="Text Placeholder 2">
            <a:extLst>
              <a:ext uri="{FF2B5EF4-FFF2-40B4-BE49-F238E27FC236}">
                <a16:creationId xmlns:a16="http://schemas.microsoft.com/office/drawing/2014/main" id="{123BCDCD-812B-4A66-8C19-E43E36C2DA00}"/>
              </a:ext>
            </a:extLst>
          </p:cNvPr>
          <p:cNvSpPr>
            <a:spLocks noGrp="1"/>
          </p:cNvSpPr>
          <p:nvPr>
            <p:ph type="body" sz="quarter" idx="14"/>
          </p:nvPr>
        </p:nvSpPr>
        <p:spPr>
          <a:xfrm>
            <a:off x="477838" y="4202097"/>
            <a:ext cx="11107737" cy="592137"/>
          </a:xfrm>
        </p:spPr>
        <p:txBody>
          <a:bodyPr>
            <a:normAutofit/>
          </a:bodyPr>
          <a:lstStyle>
            <a:lvl1pPr>
              <a:defRPr sz="2400">
                <a:solidFill>
                  <a:schemeClr val="bg2"/>
                </a:solidFill>
              </a:defRPr>
            </a:lvl1pPr>
            <a:lvl2pPr>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3111329576"/>
      </p:ext>
    </p:extLst>
  </p:cSld>
  <p:clrMapOvr>
    <a:masterClrMapping/>
  </p:clrMapOvr>
  <p:extLst>
    <p:ext uri="{DCECCB84-F9BA-43D5-87BE-67443E8EF086}">
      <p15:sldGuideLst xmlns:p15="http://schemas.microsoft.com/office/powerpoint/2012/main">
        <p15:guide id="1" pos="288">
          <p15:clr>
            <a:srgbClr val="F26B43"/>
          </p15:clr>
        </p15:guide>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Text &amp; visual">
    <p:spTree>
      <p:nvGrpSpPr>
        <p:cNvPr id="1" name=""/>
        <p:cNvGrpSpPr/>
        <p:nvPr/>
      </p:nvGrpSpPr>
      <p:grpSpPr>
        <a:xfrm>
          <a:off x="0" y="0"/>
          <a:ext cx="0" cy="0"/>
          <a:chOff x="0" y="0"/>
          <a:chExt cx="0" cy="0"/>
        </a:xfrm>
      </p:grpSpPr>
      <p:sp>
        <p:nvSpPr>
          <p:cNvPr id="13" name="Picture Placeholder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0" y="0"/>
            <a:ext cx="590973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6551585" y="2150534"/>
            <a:ext cx="5250947" cy="3035300"/>
          </a:xfrm>
        </p:spPr>
        <p:txBody>
          <a:bodyPr>
            <a:norm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3" name="Title 2">
            <a:extLst>
              <a:ext uri="{FF2B5EF4-FFF2-40B4-BE49-F238E27FC236}">
                <a16:creationId xmlns:a16="http://schemas.microsoft.com/office/drawing/2014/main" id="{8F43575F-7025-4100-95D8-AB5D8B996E18}"/>
              </a:ext>
            </a:extLst>
          </p:cNvPr>
          <p:cNvSpPr>
            <a:spLocks noGrp="1"/>
          </p:cNvSpPr>
          <p:nvPr>
            <p:ph type="title" hasCustomPrompt="1"/>
          </p:nvPr>
        </p:nvSpPr>
        <p:spPr>
          <a:xfrm>
            <a:off x="6551585" y="1578468"/>
            <a:ext cx="5250947" cy="452432"/>
          </a:xfrm>
        </p:spPr>
        <p:txBody>
          <a:bodyPr/>
          <a:lstStyle>
            <a:lvl1pPr>
              <a:defRPr/>
            </a:lvl1pPr>
          </a:lstStyle>
          <a:p>
            <a:r>
              <a:rPr lang="en-CA" noProof="0"/>
              <a:t>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6549135" y="5916168"/>
            <a:ext cx="5250947" cy="219456"/>
          </a:xfrm>
          <a:prstGeom prst="rect">
            <a:avLst/>
          </a:prstGeom>
        </p:spPr>
        <p:txBody>
          <a:bodyPr/>
          <a:lstStyle/>
          <a:p>
            <a:r>
              <a:rPr lang="en-CA" noProof="0" dirty="0"/>
              <a:t>Sources</a:t>
            </a:r>
          </a:p>
        </p:txBody>
      </p:sp>
      <p:sp>
        <p:nvSpPr>
          <p:cNvPr id="59" name="TextBox 58">
            <a:extLst>
              <a:ext uri="{FF2B5EF4-FFF2-40B4-BE49-F238E27FC236}">
                <a16:creationId xmlns:a16="http://schemas.microsoft.com/office/drawing/2014/main" id="{6214E527-5B2C-4EBF-A2E2-2F68DEC32D88}"/>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3707101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ext &amp; visual">
    <p:spTree>
      <p:nvGrpSpPr>
        <p:cNvPr id="1" name=""/>
        <p:cNvGrpSpPr/>
        <p:nvPr/>
      </p:nvGrpSpPr>
      <p:grpSpPr>
        <a:xfrm>
          <a:off x="0" y="0"/>
          <a:ext cx="0" cy="0"/>
          <a:chOff x="0" y="0"/>
          <a:chExt cx="0" cy="0"/>
        </a:xfrm>
      </p:grpSpPr>
      <p:sp>
        <p:nvSpPr>
          <p:cNvPr id="13" name="Picture Placeholder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8671560" y="0"/>
            <a:ext cx="352044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9650" y="1808820"/>
            <a:ext cx="7981194" cy="3868080"/>
          </a:xfrm>
        </p:spPr>
        <p:txBody>
          <a:bodyPr>
            <a:norm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3" name="Titl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6" y="382816"/>
            <a:ext cx="7988508" cy="397032"/>
          </a:xfrm>
        </p:spPr>
        <p:txBody>
          <a:bodyPr bIns="18288"/>
          <a:lstStyle>
            <a:lvl1pPr>
              <a:defRPr/>
            </a:lvl1pPr>
          </a:lstStyle>
          <a:p>
            <a:r>
              <a:rPr lang="en-CA" noProof="0"/>
              <a:t>Title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9650" y="1368596"/>
            <a:ext cx="7981194" cy="313932"/>
          </a:xfrm>
          <a:noFill/>
        </p:spPr>
        <p:txBody>
          <a:bodyPr wrap="square" lIns="18288" rIns="18288" bIns="18288">
            <a:spAutoFit/>
          </a:bodyPr>
          <a:lstStyle>
            <a:lvl1pPr marL="0" indent="0">
              <a:buNone/>
              <a:defRPr sz="2000">
                <a:solidFill>
                  <a:schemeClr val="tx1"/>
                </a:solidFill>
              </a:defRPr>
            </a:lvl1pPr>
          </a:lstStyle>
          <a:p>
            <a:pPr lvl="0"/>
            <a:r>
              <a:rPr lang="en-CA" noProof="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402335" y="5916168"/>
            <a:ext cx="7988509" cy="219456"/>
          </a:xfrm>
          <a:prstGeom prst="rect">
            <a:avLst/>
          </a:prstGeom>
        </p:spPr>
        <p:txBody>
          <a:bodyPr/>
          <a:lstStyle/>
          <a:p>
            <a:r>
              <a:rPr lang="en-CA" noProof="0" dirty="0"/>
              <a:t>Sources</a:t>
            </a:r>
          </a:p>
        </p:txBody>
      </p:sp>
    </p:spTree>
    <p:extLst>
      <p:ext uri="{BB962C8B-B14F-4D97-AF65-F5344CB8AC3E}">
        <p14:creationId xmlns:p14="http://schemas.microsoft.com/office/powerpoint/2010/main" val="342109485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 &amp; visual">
    <p:spTree>
      <p:nvGrpSpPr>
        <p:cNvPr id="1" name=""/>
        <p:cNvGrpSpPr/>
        <p:nvPr/>
      </p:nvGrpSpPr>
      <p:grpSpPr>
        <a:xfrm>
          <a:off x="0" y="0"/>
          <a:ext cx="0" cy="0"/>
          <a:chOff x="0" y="0"/>
          <a:chExt cx="0" cy="0"/>
        </a:xfrm>
      </p:grpSpPr>
      <p:sp>
        <p:nvSpPr>
          <p:cNvPr id="13" name="Picture Placeholder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1368596"/>
            <a:ext cx="666329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bIns="18288">
            <a:norm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3" name="Title 2">
            <a:extLst>
              <a:ext uri="{FF2B5EF4-FFF2-40B4-BE49-F238E27FC236}">
                <a16:creationId xmlns:a16="http://schemas.microsoft.com/office/drawing/2014/main" id="{8F43575F-7025-4100-95D8-AB5D8B996E18}"/>
              </a:ext>
            </a:extLst>
          </p:cNvPr>
          <p:cNvSpPr>
            <a:spLocks noGrp="1"/>
          </p:cNvSpPr>
          <p:nvPr>
            <p:ph type="title" hasCustomPrompt="1"/>
          </p:nvPr>
        </p:nvSpPr>
        <p:spPr>
          <a:xfrm>
            <a:off x="404786" y="382816"/>
            <a:ext cx="11384280" cy="397032"/>
          </a:xfrm>
        </p:spPr>
        <p:txBody>
          <a:bodyPr bIns="18288"/>
          <a:lstStyle>
            <a:lvl1pPr>
              <a:defRPr/>
            </a:lvl1pPr>
          </a:lstStyle>
          <a:p>
            <a:r>
              <a:rPr lang="en-CA" noProof="0" dirty="0"/>
              <a:t>Title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4786" y="1368596"/>
            <a:ext cx="4431074" cy="313932"/>
          </a:xfrm>
          <a:noFill/>
        </p:spPr>
        <p:txBody>
          <a:bodyPr wrap="square" lIns="18288" rIns="18288" bIns="18288">
            <a:spAutoFit/>
          </a:bodyPr>
          <a:lstStyle>
            <a:lvl1pPr marL="0" indent="0">
              <a:buNone/>
              <a:defRPr sz="2000">
                <a:solidFill>
                  <a:schemeClr val="tx1"/>
                </a:solidFill>
              </a:defRPr>
            </a:lvl1pPr>
          </a:lstStyle>
          <a:p>
            <a:pPr lvl="0"/>
            <a:r>
              <a:rPr lang="en-CA" noProof="0"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402335" y="5916168"/>
            <a:ext cx="11384853" cy="219456"/>
          </a:xfrm>
          <a:prstGeom prst="rect">
            <a:avLst/>
          </a:prstGeom>
        </p:spPr>
        <p:txBody>
          <a:bodyPr/>
          <a:lstStyle/>
          <a:p>
            <a:r>
              <a:rPr lang="en-CA" noProof="0" dirty="0"/>
              <a:t>Sources</a:t>
            </a:r>
          </a:p>
        </p:txBody>
      </p:sp>
      <p:sp>
        <p:nvSpPr>
          <p:cNvPr id="12" name="Picture Placeholder14">
            <a:extLst>
              <a:ext uri="{FF2B5EF4-FFF2-40B4-BE49-F238E27FC236}">
                <a16:creationId xmlns:a16="http://schemas.microsoft.com/office/drawing/2014/main" id="{9C078CE4-F305-604A-86A3-BF934170F3D1}"/>
              </a:ext>
            </a:extLst>
          </p:cNvPr>
          <p:cNvSpPr>
            <a:spLocks noGrp="1"/>
          </p:cNvSpPr>
          <p:nvPr>
            <p:ph type="pic" sz="quarter" idx="18" hasCustomPrompt="1"/>
          </p:nvPr>
        </p:nvSpPr>
        <p:spPr>
          <a:xfrm>
            <a:off x="5123892" y="3667328"/>
            <a:ext cx="666329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Tree>
    <p:extLst>
      <p:ext uri="{BB962C8B-B14F-4D97-AF65-F5344CB8AC3E}">
        <p14:creationId xmlns:p14="http://schemas.microsoft.com/office/powerpoint/2010/main" val="18164376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ext &amp; visual">
    <p:spTree>
      <p:nvGrpSpPr>
        <p:cNvPr id="1" name=""/>
        <p:cNvGrpSpPr/>
        <p:nvPr/>
      </p:nvGrpSpPr>
      <p:grpSpPr>
        <a:xfrm>
          <a:off x="0" y="0"/>
          <a:ext cx="0" cy="0"/>
          <a:chOff x="0" y="0"/>
          <a:chExt cx="0" cy="0"/>
        </a:xfrm>
      </p:grpSpPr>
      <p:sp>
        <p:nvSpPr>
          <p:cNvPr id="13" name="Picture Placeholder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1368596"/>
            <a:ext cx="319125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lIns="18288" rIns="18288" bIns="18288">
            <a:normAutofit/>
          </a:bodyPr>
          <a:lstStyle>
            <a:lvl1pPr>
              <a:spcBef>
                <a:spcPts val="1800"/>
              </a:spcBef>
              <a:defRPr sz="1400">
                <a:solidFill>
                  <a:schemeClr val="tx1"/>
                </a:solidFill>
              </a:defRPr>
            </a:lvl1pPr>
            <a:lvl2pPr>
              <a:defRPr sz="14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CA" noProof="0" dirty="0"/>
              <a:t>Click to change the text styles on the slide master</a:t>
            </a:r>
          </a:p>
          <a:p>
            <a:pPr lvl="1"/>
            <a:r>
              <a:rPr lang="en-CA" noProof="0" dirty="0"/>
              <a:t>Second level</a:t>
            </a:r>
          </a:p>
          <a:p>
            <a:pPr lvl="2"/>
            <a:r>
              <a:rPr lang="en-CA" noProof="0" dirty="0"/>
              <a:t>Third level</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4786" y="1368596"/>
            <a:ext cx="4431074" cy="313932"/>
          </a:xfrm>
          <a:noFill/>
        </p:spPr>
        <p:txBody>
          <a:bodyPr wrap="square" lIns="18288" rIns="18288" bIns="18288">
            <a:spAutoFit/>
          </a:bodyPr>
          <a:lstStyle>
            <a:lvl1pPr marL="0" indent="0">
              <a:buNone/>
              <a:defRPr sz="2000">
                <a:solidFill>
                  <a:schemeClr val="tx1"/>
                </a:solidFill>
              </a:defRPr>
            </a:lvl1pPr>
          </a:lstStyle>
          <a:p>
            <a:pPr lvl="0"/>
            <a:r>
              <a:rPr lang="en-CA" noProof="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402335" y="5916168"/>
            <a:ext cx="11384853" cy="219456"/>
          </a:xfrm>
          <a:prstGeom prst="rect">
            <a:avLst/>
          </a:prstGeom>
        </p:spPr>
        <p:txBody>
          <a:bodyPr/>
          <a:lstStyle/>
          <a:p>
            <a:r>
              <a:rPr lang="en-CA" noProof="0" dirty="0"/>
              <a:t>Sources</a:t>
            </a:r>
          </a:p>
        </p:txBody>
      </p:sp>
      <p:sp>
        <p:nvSpPr>
          <p:cNvPr id="12" name="Picture Placeholder14">
            <a:extLst>
              <a:ext uri="{FF2B5EF4-FFF2-40B4-BE49-F238E27FC236}">
                <a16:creationId xmlns:a16="http://schemas.microsoft.com/office/drawing/2014/main" id="{9C078CE4-F305-604A-86A3-BF934170F3D1}"/>
              </a:ext>
            </a:extLst>
          </p:cNvPr>
          <p:cNvSpPr>
            <a:spLocks noGrp="1"/>
          </p:cNvSpPr>
          <p:nvPr>
            <p:ph type="pic" sz="quarter" idx="18" hasCustomPrompt="1"/>
          </p:nvPr>
        </p:nvSpPr>
        <p:spPr>
          <a:xfrm>
            <a:off x="5123892" y="3667328"/>
            <a:ext cx="319125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5" name="Picture Placeholder14">
            <a:extLst>
              <a:ext uri="{FF2B5EF4-FFF2-40B4-BE49-F238E27FC236}">
                <a16:creationId xmlns:a16="http://schemas.microsoft.com/office/drawing/2014/main" id="{3807AC58-D27E-854B-9501-D3D775E71A12}"/>
              </a:ext>
            </a:extLst>
          </p:cNvPr>
          <p:cNvSpPr>
            <a:spLocks noGrp="1"/>
          </p:cNvSpPr>
          <p:nvPr>
            <p:ph type="pic" sz="quarter" idx="19" hasCustomPrompt="1"/>
          </p:nvPr>
        </p:nvSpPr>
        <p:spPr>
          <a:xfrm>
            <a:off x="8596215" y="1368596"/>
            <a:ext cx="319125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6" name="Picture Placeholder14">
            <a:extLst>
              <a:ext uri="{FF2B5EF4-FFF2-40B4-BE49-F238E27FC236}">
                <a16:creationId xmlns:a16="http://schemas.microsoft.com/office/drawing/2014/main" id="{A4E8A608-3C25-C543-9BC9-9A0E7F263004}"/>
              </a:ext>
            </a:extLst>
          </p:cNvPr>
          <p:cNvSpPr>
            <a:spLocks noGrp="1"/>
          </p:cNvSpPr>
          <p:nvPr>
            <p:ph type="pic" sz="quarter" idx="20" hasCustomPrompt="1"/>
          </p:nvPr>
        </p:nvSpPr>
        <p:spPr>
          <a:xfrm>
            <a:off x="8596215" y="3667328"/>
            <a:ext cx="3191256" cy="2029968"/>
          </a:xfrm>
          <a:prstGeom prst="rect">
            <a:avLst/>
          </a:prstGeom>
          <a:pattFill prst="wdUpDiag">
            <a:fgClr>
              <a:schemeClr val="bg1">
                <a:lumMod val="75000"/>
              </a:schemeClr>
            </a:fgClr>
            <a:bgClr>
              <a:schemeClr val="bg1">
                <a:lumMod val="85000"/>
              </a:schemeClr>
            </a:bgClr>
          </a:pattFill>
        </p:spPr>
        <p:txBody>
          <a:bodyPr wrap="square">
            <a:noAutofit/>
          </a:bodyPr>
          <a:lstStyle/>
          <a:p>
            <a:r>
              <a:rPr lang="en-CA" noProof="0" dirty="0"/>
              <a:t> </a:t>
            </a:r>
          </a:p>
        </p:txBody>
      </p:sp>
      <p:sp>
        <p:nvSpPr>
          <p:cNvPr id="18" name="Title 2">
            <a:extLst>
              <a:ext uri="{FF2B5EF4-FFF2-40B4-BE49-F238E27FC236}">
                <a16:creationId xmlns:a16="http://schemas.microsoft.com/office/drawing/2014/main" id="{276A66EB-10EF-4058-BD31-22F44392A6E6}"/>
              </a:ext>
            </a:extLst>
          </p:cNvPr>
          <p:cNvSpPr>
            <a:spLocks noGrp="1"/>
          </p:cNvSpPr>
          <p:nvPr>
            <p:ph type="title" hasCustomPrompt="1"/>
          </p:nvPr>
        </p:nvSpPr>
        <p:spPr>
          <a:xfrm>
            <a:off x="404786" y="382816"/>
            <a:ext cx="11384280" cy="397032"/>
          </a:xfrm>
        </p:spPr>
        <p:txBody>
          <a:bodyPr lIns="18288" tIns="18288" rIns="18288" bIns="18288"/>
          <a:lstStyle>
            <a:lvl1pPr>
              <a:defRPr/>
            </a:lvl1pPr>
          </a:lstStyle>
          <a:p>
            <a:r>
              <a:rPr lang="en-CA" noProof="0"/>
              <a:t>Title of the slide</a:t>
            </a:r>
          </a:p>
        </p:txBody>
      </p:sp>
    </p:spTree>
    <p:extLst>
      <p:ext uri="{BB962C8B-B14F-4D97-AF65-F5344CB8AC3E}">
        <p14:creationId xmlns:p14="http://schemas.microsoft.com/office/powerpoint/2010/main" val="6546453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6196"/>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024478"/>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ver 5">
    <p:bg>
      <p:bgPr>
        <a:gradFill>
          <a:gsLst>
            <a:gs pos="49000">
              <a:schemeClr val="bg1">
                <a:lumMod val="95000"/>
              </a:schemeClr>
            </a:gs>
            <a:gs pos="100000">
              <a:schemeClr val="bg1"/>
            </a:gs>
            <a:gs pos="0">
              <a:schemeClr val="bg1"/>
            </a:gs>
          </a:gsLst>
          <a:lin ang="270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AD49770-9EB3-49C5-8D37-5865EE60D305}"/>
              </a:ext>
            </a:extLst>
          </p:cNvPr>
          <p:cNvSpPr/>
          <p:nvPr userDrawn="1"/>
        </p:nvSpPr>
        <p:spPr>
          <a:xfrm>
            <a:off x="1931" y="0"/>
            <a:ext cx="12192000" cy="3264408"/>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FC287FE2-30E7-A848-9EF4-B1BF2C3F69BC}"/>
              </a:ext>
            </a:extLst>
          </p:cNvPr>
          <p:cNvSpPr/>
          <p:nvPr userDrawn="1"/>
        </p:nvSpPr>
        <p:spPr>
          <a:xfrm>
            <a:off x="1931" y="2102"/>
            <a:ext cx="10097918" cy="3268514"/>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3" name="Freeform: Shape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21" name="Freeform: Shap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noProof="0" dirty="0"/>
          </a:p>
        </p:txBody>
      </p:sp>
      <p:sp>
        <p:nvSpPr>
          <p:cNvPr id="13" name="Subtitle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7199" y="2194560"/>
            <a:ext cx="7551997" cy="775597"/>
          </a:xfrm>
        </p:spPr>
        <p:txBody>
          <a:bodyPr wrap="square" lIns="18288" tIns="18288" rIns="18288" bIns="18288">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Subtitle of the </a:t>
            </a:r>
            <a:br>
              <a:rPr lang="en-CA" noProof="0"/>
            </a:br>
            <a:r>
              <a:rPr lang="en-CA" noProof="0"/>
              <a:t>presentation</a:t>
            </a:r>
          </a:p>
        </p:txBody>
      </p:sp>
      <p:sp>
        <p:nvSpPr>
          <p:cNvPr id="19" name="Date Placeholder3">
            <a:extLst>
              <a:ext uri="{FF2B5EF4-FFF2-40B4-BE49-F238E27FC236}">
                <a16:creationId xmlns:a16="http://schemas.microsoft.com/office/drawing/2014/main" id="{11CD5301-9586-45EF-BD7D-6FD0A6A5B078}"/>
              </a:ext>
            </a:extLst>
          </p:cNvPr>
          <p:cNvSpPr>
            <a:spLocks noGrp="1"/>
          </p:cNvSpPr>
          <p:nvPr>
            <p:ph type="dt" sz="half" idx="10"/>
          </p:nvPr>
        </p:nvSpPr>
        <p:spPr>
          <a:xfrm>
            <a:off x="457199" y="4434840"/>
            <a:ext cx="36998" cy="252377"/>
          </a:xfrm>
          <a:prstGeom prst="rect">
            <a:avLst/>
          </a:prstGeom>
        </p:spPr>
        <p:txBody>
          <a:bodyPr wrap="none" lIns="18288" tIns="18288" rIns="18288" bIns="18288">
            <a:spAutoFit/>
          </a:bodyPr>
          <a:lstStyle>
            <a:lvl1pPr>
              <a:defRPr sz="1400">
                <a:solidFill>
                  <a:schemeClr val="tx1"/>
                </a:solidFill>
              </a:defRPr>
            </a:lvl1pPr>
          </a:lstStyle>
          <a:p>
            <a:endParaRPr lang="en-CA" dirty="0"/>
          </a:p>
        </p:txBody>
      </p:sp>
      <p:sp>
        <p:nvSpPr>
          <p:cNvPr id="24" name="Titl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7199" y="530352"/>
            <a:ext cx="7551997" cy="1642609"/>
          </a:xfrm>
        </p:spPr>
        <p:txBody>
          <a:bodyPr lIns="18288" tIns="18288" rIns="18288" bIns="18288"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CA" noProof="0" dirty="0"/>
              <a:t>TITLE OF </a:t>
            </a:r>
            <a:br>
              <a:rPr lang="en-CA" noProof="0" dirty="0"/>
            </a:br>
            <a:r>
              <a:rPr lang="en-CA" noProof="0" dirty="0"/>
              <a:t>THE SLIDE</a:t>
            </a:r>
          </a:p>
        </p:txBody>
      </p:sp>
      <p:sp>
        <p:nvSpPr>
          <p:cNvPr id="26" name="Text Placeholder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7199" y="4023360"/>
            <a:ext cx="2665858" cy="313932"/>
          </a:xfrm>
        </p:spPr>
        <p:txBody>
          <a:bodyPr wrap="none" lIns="18288" tIns="18288" rIns="18288" bIns="18288">
            <a:sp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noProof="0" dirty="0"/>
              <a:t>Name of the speaker</a:t>
            </a:r>
          </a:p>
        </p:txBody>
      </p:sp>
      <p:sp>
        <p:nvSpPr>
          <p:cNvPr id="73" name="Footer Placeholder 5">
            <a:extLst>
              <a:ext uri="{FF2B5EF4-FFF2-40B4-BE49-F238E27FC236}">
                <a16:creationId xmlns:a16="http://schemas.microsoft.com/office/drawing/2014/main" id="{625A10E3-6FA5-8F49-AD69-149622CBF8A6}"/>
              </a:ext>
            </a:extLst>
          </p:cNvPr>
          <p:cNvSpPr txBox="1">
            <a:spLocks/>
          </p:cNvSpPr>
          <p:nvPr userDrawn="1"/>
        </p:nvSpPr>
        <p:spPr>
          <a:xfrm>
            <a:off x="457199" y="5824869"/>
            <a:ext cx="3623733" cy="406265"/>
          </a:xfrm>
          <a:prstGeom prst="rect">
            <a:avLst/>
          </a:prstGeom>
        </p:spPr>
        <p:txBody>
          <a:bodyPr lIns="18288" tIns="18288" rIns="18288" bIns="18288" anchor="b">
            <a:spAutoFit/>
          </a:bodyPr>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CA" sz="800" noProof="0" dirty="0">
                <a:solidFill>
                  <a:schemeClr val="tx1">
                    <a:lumMod val="65000"/>
                    <a:lumOff val="35000"/>
                  </a:schemeClr>
                </a:solidFill>
                <a:latin typeface="+mn-lt"/>
                <a:cs typeface="Arial" panose="020B0604020202020204" pitchFamily="34" charset="0"/>
              </a:rPr>
              <a:t>© 2020 Ipsos. All rights reserved. Contains Ipsos' Confidential and Proprietary information and may not be disclosed or reproduced without the prior written consent of Ipsos.</a:t>
            </a:r>
          </a:p>
        </p:txBody>
      </p:sp>
      <p:sp>
        <p:nvSpPr>
          <p:cNvPr id="74" name="Picture Placeholder 3">
            <a:extLst>
              <a:ext uri="{FF2B5EF4-FFF2-40B4-BE49-F238E27FC236}">
                <a16:creationId xmlns:a16="http://schemas.microsoft.com/office/drawing/2014/main" id="{98FDF13E-7638-3F4D-AF3C-1E47C3653037}"/>
              </a:ext>
            </a:extLst>
          </p:cNvPr>
          <p:cNvSpPr>
            <a:spLocks noGrp="1"/>
          </p:cNvSpPr>
          <p:nvPr>
            <p:ph type="pic" sz="quarter" idx="14" hasCustomPrompt="1"/>
          </p:nvPr>
        </p:nvSpPr>
        <p:spPr>
          <a:xfrm>
            <a:off x="9098280" y="5410198"/>
            <a:ext cx="1285875" cy="832104"/>
          </a:xfr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CA" noProof="0" dirty="0"/>
              <a:t>Client Logo</a:t>
            </a:r>
          </a:p>
        </p:txBody>
      </p:sp>
      <p:cxnSp>
        <p:nvCxnSpPr>
          <p:cNvPr id="75" name="Straight Connector16">
            <a:extLst>
              <a:ext uri="{FF2B5EF4-FFF2-40B4-BE49-F238E27FC236}">
                <a16:creationId xmlns:a16="http://schemas.microsoft.com/office/drawing/2014/main" id="{0A7C86DE-8D86-9E4A-A59F-FA1C8A504684}"/>
              </a:ext>
            </a:extLst>
          </p:cNvPr>
          <p:cNvCxnSpPr>
            <a:cxnSpLocks/>
          </p:cNvCxnSpPr>
          <p:nvPr userDrawn="1"/>
        </p:nvCxnSpPr>
        <p:spPr>
          <a:xfrm>
            <a:off x="585787" y="3940302"/>
            <a:ext cx="66396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06586"/>
      </p:ext>
    </p:extLst>
  </p:cSld>
  <p:clrMapOvr>
    <a:masterClrMapping/>
  </p:clrMapOvr>
  <p:extLst>
    <p:ext uri="{DCECCB84-F9BA-43D5-87BE-67443E8EF086}">
      <p15:sldGuideLst xmlns:p15="http://schemas.microsoft.com/office/powerpoint/2012/main">
        <p15:guide id="1" pos="288">
          <p15:clr>
            <a:srgbClr val="F26B43"/>
          </p15:clr>
        </p15:guide>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13" name="Freeform: Shape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4" name="Freeform: Shape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523183"/>
            <a:ext cx="7551996" cy="867930"/>
          </a:xfrm>
        </p:spPr>
        <p:txBody>
          <a:bodyPr lIns="18288" rIns="18288" anchor="b">
            <a:spAutoFit/>
          </a:bodyPr>
          <a:lstStyle>
            <a:lvl1pPr>
              <a:defRPr sz="6000" b="1" i="0" spc="-200" baseline="0">
                <a:solidFill>
                  <a:schemeClr val="bg1"/>
                </a:solidFill>
                <a:latin typeface="Arial Black" panose="020B0604020202020204" pitchFamily="34" charset="0"/>
                <a:cs typeface="Arial Black" panose="020B0604020202020204" pitchFamily="34" charset="0"/>
              </a:defRPr>
            </a:lvl1pPr>
          </a:lstStyle>
          <a:p>
            <a:r>
              <a:rPr lang="en-CA" noProof="0"/>
              <a:t>SUMMARY</a:t>
            </a:r>
          </a:p>
        </p:txBody>
      </p:sp>
      <p:sp>
        <p:nvSpPr>
          <p:cNvPr id="9" name="Text Placeholder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59207" y="1649866"/>
            <a:ext cx="7546216" cy="606320"/>
          </a:xfrm>
        </p:spPr>
        <p:txBody>
          <a:bodyPr wrap="square" lIns="18288" rIns="18288">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CA" noProof="0"/>
              <a:t>Your text here</a:t>
            </a:r>
          </a:p>
          <a:p>
            <a:pPr lvl="1"/>
            <a:r>
              <a:rPr lang="en-CA" noProof="0"/>
              <a:t>Text level 2</a:t>
            </a:r>
          </a:p>
        </p:txBody>
      </p:sp>
      <p:sp>
        <p:nvSpPr>
          <p:cNvPr id="24" name="TextBox4">
            <a:extLst>
              <a:ext uri="{FF2B5EF4-FFF2-40B4-BE49-F238E27FC236}">
                <a16:creationId xmlns:a16="http://schemas.microsoft.com/office/drawing/2014/main" id="{C35061BD-29A2-4501-9D24-5440C0984F22}"/>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grpSp>
        <p:nvGrpSpPr>
          <p:cNvPr id="25" name="Group 24">
            <a:extLst>
              <a:ext uri="{FF2B5EF4-FFF2-40B4-BE49-F238E27FC236}">
                <a16:creationId xmlns:a16="http://schemas.microsoft.com/office/drawing/2014/main" id="{860DE98F-549B-4B3D-83AF-CFCB85799017}"/>
              </a:ext>
            </a:extLst>
          </p:cNvPr>
          <p:cNvGrpSpPr/>
          <p:nvPr userDrawn="1"/>
        </p:nvGrpSpPr>
        <p:grpSpPr>
          <a:xfrm>
            <a:off x="11364899" y="6200775"/>
            <a:ext cx="432372" cy="394467"/>
            <a:chOff x="11309880" y="6178131"/>
            <a:chExt cx="490427" cy="447432"/>
          </a:xfrm>
        </p:grpSpPr>
        <p:sp>
          <p:nvSpPr>
            <p:cNvPr id="26" name="Freeform: Shape 6">
              <a:extLst>
                <a:ext uri="{FF2B5EF4-FFF2-40B4-BE49-F238E27FC236}">
                  <a16:creationId xmlns:a16="http://schemas.microsoft.com/office/drawing/2014/main" id="{6ACCC315-DD01-4B2F-BB09-0AFB34C9F78A}"/>
                </a:ext>
              </a:extLst>
            </p:cNvPr>
            <p:cNvSpPr/>
            <p:nvPr/>
          </p:nvSpPr>
          <p:spPr>
            <a:xfrm>
              <a:off x="11309880" y="6178131"/>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lIns="18288" tIns="18288" rIns="18288" bIns="18288" rtlCol="0" anchor="ctr"/>
            <a:lstStyle/>
            <a:p>
              <a:endParaRPr lang="en-CA" noProof="0" dirty="0"/>
            </a:p>
          </p:txBody>
        </p:sp>
        <p:sp>
          <p:nvSpPr>
            <p:cNvPr id="27" name="Freeform: Shape 8">
              <a:extLst>
                <a:ext uri="{FF2B5EF4-FFF2-40B4-BE49-F238E27FC236}">
                  <a16:creationId xmlns:a16="http://schemas.microsoft.com/office/drawing/2014/main" id="{D0AF7BDD-B63E-4552-953E-CD6C42CBEA84}"/>
                </a:ext>
              </a:extLst>
            </p:cNvPr>
            <p:cNvSpPr/>
            <p:nvPr/>
          </p:nvSpPr>
          <p:spPr>
            <a:xfrm>
              <a:off x="11502079" y="6341711"/>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8" name="Freeform: Shape 11">
              <a:extLst>
                <a:ext uri="{FF2B5EF4-FFF2-40B4-BE49-F238E27FC236}">
                  <a16:creationId xmlns:a16="http://schemas.microsoft.com/office/drawing/2014/main" id="{A9BEDFE1-5694-464A-8ED9-522843F16CE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29" name="Freeform: Shape 12">
              <a:extLst>
                <a:ext uri="{FF2B5EF4-FFF2-40B4-BE49-F238E27FC236}">
                  <a16:creationId xmlns:a16="http://schemas.microsoft.com/office/drawing/2014/main" id="{B54BEE69-DB46-45AD-84F1-89440CB4D83F}"/>
                </a:ext>
              </a:extLst>
            </p:cNvPr>
            <p:cNvSpPr/>
            <p:nvPr/>
          </p:nvSpPr>
          <p:spPr>
            <a:xfrm>
              <a:off x="11490340" y="6281697"/>
              <a:ext cx="13725" cy="10066"/>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8" name="Freeform: Shape 13">
              <a:extLst>
                <a:ext uri="{FF2B5EF4-FFF2-40B4-BE49-F238E27FC236}">
                  <a16:creationId xmlns:a16="http://schemas.microsoft.com/office/drawing/2014/main" id="{839E70DB-9672-43F3-B757-7926785737C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49" name="Freeform: Shape 14">
              <a:extLst>
                <a:ext uri="{FF2B5EF4-FFF2-40B4-BE49-F238E27FC236}">
                  <a16:creationId xmlns:a16="http://schemas.microsoft.com/office/drawing/2014/main" id="{3F86A304-6C94-4EEE-B73F-F7F01F99E11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0" name="Freeform: Shape 15">
              <a:extLst>
                <a:ext uri="{FF2B5EF4-FFF2-40B4-BE49-F238E27FC236}">
                  <a16:creationId xmlns:a16="http://schemas.microsoft.com/office/drawing/2014/main" id="{C0F5FCF0-440D-4500-93C8-960097FA5767}"/>
                </a:ext>
              </a:extLst>
            </p:cNvPr>
            <p:cNvSpPr/>
            <p:nvPr/>
          </p:nvSpPr>
          <p:spPr>
            <a:xfrm>
              <a:off x="11512418" y="6248709"/>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1" name="Freeform: Shape 16">
              <a:extLst>
                <a:ext uri="{FF2B5EF4-FFF2-40B4-BE49-F238E27FC236}">
                  <a16:creationId xmlns:a16="http://schemas.microsoft.com/office/drawing/2014/main" id="{41DF2409-D039-4E09-B630-B11A5E678BDB}"/>
                </a:ext>
              </a:extLst>
            </p:cNvPr>
            <p:cNvSpPr/>
            <p:nvPr/>
          </p:nvSpPr>
          <p:spPr>
            <a:xfrm>
              <a:off x="11538797" y="6238313"/>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2" name="Freeform: Shape 17">
              <a:extLst>
                <a:ext uri="{FF2B5EF4-FFF2-40B4-BE49-F238E27FC236}">
                  <a16:creationId xmlns:a16="http://schemas.microsoft.com/office/drawing/2014/main" id="{97D8D19C-9761-473D-B1A0-11AC054C46A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3" name="Freeform: Shape 18">
              <a:extLst>
                <a:ext uri="{FF2B5EF4-FFF2-40B4-BE49-F238E27FC236}">
                  <a16:creationId xmlns:a16="http://schemas.microsoft.com/office/drawing/2014/main" id="{FDFD5E01-72AE-469F-8A08-65830068F34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lIns="18288" tIns="18288" rIns="18288" bIns="18288" rtlCol="0" anchor="ctr"/>
            <a:lstStyle/>
            <a:p>
              <a:endParaRPr lang="en-CA" noProof="0" dirty="0"/>
            </a:p>
          </p:txBody>
        </p:sp>
        <p:sp>
          <p:nvSpPr>
            <p:cNvPr id="54" name="Freeform: Shape 19">
              <a:extLst>
                <a:ext uri="{FF2B5EF4-FFF2-40B4-BE49-F238E27FC236}">
                  <a16:creationId xmlns:a16="http://schemas.microsoft.com/office/drawing/2014/main" id="{AA927E22-CCEF-47AA-AC9B-FB3F0A40654D}"/>
                </a:ext>
              </a:extLst>
            </p:cNvPr>
            <p:cNvSpPr/>
            <p:nvPr/>
          </p:nvSpPr>
          <p:spPr>
            <a:xfrm>
              <a:off x="11577290" y="6472095"/>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5" name="Freeform: Shape 20">
              <a:extLst>
                <a:ext uri="{FF2B5EF4-FFF2-40B4-BE49-F238E27FC236}">
                  <a16:creationId xmlns:a16="http://schemas.microsoft.com/office/drawing/2014/main" id="{FEDA2D7D-D6B9-4A5A-8912-CA2F1A540CD7}"/>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6" name="Freeform: Shape 21">
              <a:extLst>
                <a:ext uri="{FF2B5EF4-FFF2-40B4-BE49-F238E27FC236}">
                  <a16:creationId xmlns:a16="http://schemas.microsoft.com/office/drawing/2014/main" id="{84CD812D-13ED-4ACB-A202-9E92D6E40CCE}"/>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7" name="Freeform: Shape 22">
              <a:extLst>
                <a:ext uri="{FF2B5EF4-FFF2-40B4-BE49-F238E27FC236}">
                  <a16:creationId xmlns:a16="http://schemas.microsoft.com/office/drawing/2014/main" id="{E423977D-8DFE-4F0C-AF59-FF7A59A358EF}"/>
                </a:ext>
              </a:extLst>
            </p:cNvPr>
            <p:cNvSpPr/>
            <p:nvPr/>
          </p:nvSpPr>
          <p:spPr>
            <a:xfrm>
              <a:off x="11415257" y="6472092"/>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lIns="18288" tIns="18288" rIns="18288" bIns="18288" rtlCol="0" anchor="ctr"/>
            <a:lstStyle/>
            <a:p>
              <a:endParaRPr lang="en-CA" noProof="0" dirty="0"/>
            </a:p>
          </p:txBody>
        </p:sp>
        <p:sp>
          <p:nvSpPr>
            <p:cNvPr id="58" name="Freeform: Shape 23">
              <a:extLst>
                <a:ext uri="{FF2B5EF4-FFF2-40B4-BE49-F238E27FC236}">
                  <a16:creationId xmlns:a16="http://schemas.microsoft.com/office/drawing/2014/main" id="{E867DFE2-1B6E-4BDF-B5FB-21C8FD7369B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lIns="18288" tIns="18288" rIns="18288" bIns="18288" rtlCol="0" anchor="ctr"/>
            <a:lstStyle/>
            <a:p>
              <a:endParaRPr lang="en-CA" noProof="0" dirty="0"/>
            </a:p>
          </p:txBody>
        </p:sp>
      </p:grpSp>
      <p:sp>
        <p:nvSpPr>
          <p:cNvPr id="59" name="TextBox 58">
            <a:extLst>
              <a:ext uri="{FF2B5EF4-FFF2-40B4-BE49-F238E27FC236}">
                <a16:creationId xmlns:a16="http://schemas.microsoft.com/office/drawing/2014/main" id="{901EBF4A-DCC6-4AE4-90E1-BD8F3FFD5AC1}"/>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545018574"/>
      </p:ext>
    </p:extLst>
  </p:cSld>
  <p:clrMapOvr>
    <a:masterClrMapping/>
  </p:clrMapOvr>
  <p:extLst>
    <p:ext uri="{DCECCB84-F9BA-43D5-87BE-67443E8EF086}">
      <p15:sldGuideLst xmlns:p15="http://schemas.microsoft.com/office/powerpoint/2012/main">
        <p15:guide id="1" pos="288">
          <p15:clr>
            <a:srgbClr val="F26B43"/>
          </p15:clr>
        </p15:guide>
        <p15:guide id="3" orient="horz" pos="3906">
          <p15:clr>
            <a:srgbClr val="F26B43"/>
          </p15:clr>
        </p15:guide>
        <p15:guide id="4" orient="horz" pos="4156">
          <p15:clr>
            <a:srgbClr val="F26B43"/>
          </p15:clr>
        </p15:guide>
        <p15:guide id="5" orient="horz" pos="33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3">
    <p:bg>
      <p:bgPr>
        <a:solidFill>
          <a:schemeClr val="bg1"/>
        </a:solidFill>
        <a:effectLst/>
      </p:bgPr>
    </p:bg>
    <p:spTree>
      <p:nvGrpSpPr>
        <p:cNvPr id="1" name=""/>
        <p:cNvGrpSpPr/>
        <p:nvPr/>
      </p:nvGrpSpPr>
      <p:grpSpPr>
        <a:xfrm>
          <a:off x="0" y="0"/>
          <a:ext cx="0" cy="0"/>
          <a:chOff x="0" y="0"/>
          <a:chExt cx="0" cy="0"/>
        </a:xfrm>
      </p:grpSpPr>
      <p:sp>
        <p:nvSpPr>
          <p:cNvPr id="32" name="Freeform: Shape12">
            <a:extLst>
              <a:ext uri="{FF2B5EF4-FFF2-40B4-BE49-F238E27FC236}">
                <a16:creationId xmlns:a16="http://schemas.microsoft.com/office/drawing/2014/main" id="{B4B65835-037E-2243-B958-99D59F8C1C5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33" name="Freeform: Shape13">
            <a:extLst>
              <a:ext uri="{FF2B5EF4-FFF2-40B4-BE49-F238E27FC236}">
                <a16:creationId xmlns:a16="http://schemas.microsoft.com/office/drawing/2014/main" id="{E09A62F2-836E-9E4B-808D-6829B8604FB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noProof="0" dirty="0"/>
          </a:p>
        </p:txBody>
      </p:sp>
      <p:sp>
        <p:nvSpPr>
          <p:cNvPr id="5" name="Picture Placeholder 4">
            <a:extLst>
              <a:ext uri="{FF2B5EF4-FFF2-40B4-BE49-F238E27FC236}">
                <a16:creationId xmlns:a16="http://schemas.microsoft.com/office/drawing/2014/main" id="{9EEE3A81-1E4B-8E47-BD99-FB3204B78E9F}"/>
              </a:ext>
            </a:extLst>
          </p:cNvPr>
          <p:cNvSpPr>
            <a:spLocks noGrp="1"/>
          </p:cNvSpPr>
          <p:nvPr>
            <p:ph type="pic" sz="quarter" idx="15"/>
          </p:nvPr>
        </p:nvSpPr>
        <p:spPr>
          <a:xfrm>
            <a:off x="0" y="0"/>
            <a:ext cx="12192000" cy="6858000"/>
          </a:xfrm>
          <a:pattFill prst="wdUpDiag">
            <a:fgClr>
              <a:schemeClr val="bg1">
                <a:lumMod val="75000"/>
              </a:schemeClr>
            </a:fgClr>
            <a:bgClr>
              <a:schemeClr val="bg1">
                <a:lumMod val="85000"/>
              </a:schemeClr>
            </a:bgClr>
          </a:pattFill>
        </p:spPr>
        <p:txBody>
          <a:bodyPr/>
          <a:lstStyle/>
          <a:p>
            <a:r>
              <a:rPr lang="en-US" noProof="0" dirty="0"/>
              <a:t>Click icon to add picture</a:t>
            </a:r>
            <a:endParaRPr lang="en-CA" noProof="0" dirty="0"/>
          </a:p>
        </p:txBody>
      </p:sp>
      <p:sp>
        <p:nvSpPr>
          <p:cNvPr id="12" name="Chpater Number Placeholder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930384" y="3287"/>
            <a:ext cx="2047035" cy="4508927"/>
          </a:xfrm>
        </p:spPr>
        <p:txBody>
          <a:bodyPr wrap="none">
            <a:spAutoFit/>
          </a:bodyPr>
          <a:lstStyle>
            <a:lvl1pPr marL="0" indent="0" algn="r">
              <a:buNone/>
              <a:defRPr sz="28700" b="1">
                <a:solidFill>
                  <a:schemeClr val="bg1"/>
                </a:solidFill>
              </a:defRPr>
            </a:lvl1pPr>
          </a:lstStyle>
          <a:p>
            <a:pPr lvl="0"/>
            <a:r>
              <a:rPr lang="en-CA" noProof="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331617" y="3718374"/>
            <a:ext cx="7551996" cy="1587679"/>
          </a:xfrm>
        </p:spPr>
        <p:txBody>
          <a:bodyPr lIns="18288" rIns="18288" anchor="t">
            <a:spAutoFit/>
          </a:bodyPr>
          <a:lstStyle>
            <a:lvl1pP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CA" noProof="0" dirty="0"/>
              <a:t>TITLE OF THE CHAPTER</a:t>
            </a:r>
          </a:p>
        </p:txBody>
      </p:sp>
      <p:sp>
        <p:nvSpPr>
          <p:cNvPr id="19" name="Subtitle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331617" y="5457031"/>
            <a:ext cx="7551996" cy="406265"/>
          </a:xfrm>
        </p:spPr>
        <p:txBody>
          <a:bodyPr lIns="18288" rIns="18288">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dirty="0"/>
              <a:t>Subtitle of the chapter</a:t>
            </a:r>
          </a:p>
        </p:txBody>
      </p:sp>
      <p:sp>
        <p:nvSpPr>
          <p:cNvPr id="26" name="TextBox4">
            <a:extLst>
              <a:ext uri="{FF2B5EF4-FFF2-40B4-BE49-F238E27FC236}">
                <a16:creationId xmlns:a16="http://schemas.microsoft.com/office/drawing/2014/main" id="{82B93C05-0E02-47DD-B170-EC39D5436178}"/>
              </a:ext>
            </a:extLst>
          </p:cNvPr>
          <p:cNvSpPr txBox="1">
            <a:spLocks/>
          </p:cNvSpPr>
          <p:nvPr userDrawn="1"/>
        </p:nvSpPr>
        <p:spPr>
          <a:xfrm>
            <a:off x="815317" y="6324600"/>
            <a:ext cx="424860" cy="175433"/>
          </a:xfrm>
          <a:prstGeom prst="rect">
            <a:avLst/>
          </a:prstGeom>
        </p:spPr>
        <p:txBody>
          <a:bodyPr vert="horz" wrap="none" lIns="18288" tIns="18288" rIns="18288" bIns="18288"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noProof="0" dirty="0">
                <a:solidFill>
                  <a:schemeClr val="bg1"/>
                </a:solidFill>
              </a:rPr>
              <a:t>© Ipsos</a:t>
            </a:r>
          </a:p>
        </p:txBody>
      </p:sp>
      <p:sp>
        <p:nvSpPr>
          <p:cNvPr id="63" name="TextBox 62">
            <a:extLst>
              <a:ext uri="{FF2B5EF4-FFF2-40B4-BE49-F238E27FC236}">
                <a16:creationId xmlns:a16="http://schemas.microsoft.com/office/drawing/2014/main" id="{D5AB15CF-EFF5-4679-ABAE-124DB5F2742B}"/>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bg1"/>
                </a:solidFill>
              </a:rPr>
              <a:pPr algn="r"/>
              <a:t>‹#›</a:t>
            </a:fld>
            <a:r>
              <a:rPr lang="en-CA" sz="900" b="1" dirty="0">
                <a:solidFill>
                  <a:schemeClr val="bg1"/>
                </a:solidFill>
              </a:rPr>
              <a:t> </a:t>
            </a:r>
            <a:r>
              <a:rPr lang="en-CA" sz="900" dirty="0">
                <a:solidFill>
                  <a:schemeClr val="bg1"/>
                </a:solidFill>
              </a:rPr>
              <a:t>‒</a:t>
            </a:r>
            <a:endParaRPr lang="en-CA" sz="900" b="1" dirty="0">
              <a:solidFill>
                <a:schemeClr val="bg1"/>
              </a:solidFill>
            </a:endParaRPr>
          </a:p>
        </p:txBody>
      </p:sp>
    </p:spTree>
    <p:extLst>
      <p:ext uri="{BB962C8B-B14F-4D97-AF65-F5344CB8AC3E}">
        <p14:creationId xmlns:p14="http://schemas.microsoft.com/office/powerpoint/2010/main" val="739793043"/>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84586E-2B82-46EA-8440-0020322A9B21}"/>
              </a:ext>
            </a:extLst>
          </p:cNvPr>
          <p:cNvSpPr>
            <a:spLocks noGrp="1"/>
          </p:cNvSpPr>
          <p:nvPr>
            <p:ph type="title"/>
          </p:nvPr>
        </p:nvSpPr>
        <p:spPr>
          <a:xfrm>
            <a:off x="402336" y="384048"/>
            <a:ext cx="11384280" cy="393192"/>
          </a:xfrm>
          <a:prstGeom prst="rect">
            <a:avLst/>
          </a:prstGeom>
        </p:spPr>
        <p:txBody>
          <a:bodyPr vert="horz" lIns="18288" tIns="18288" rIns="18288" bIns="18288" rtlCol="0" anchor="ctr">
            <a:no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E29613D-1451-4A66-AA7A-F5397A991324}"/>
              </a:ext>
            </a:extLst>
          </p:cNvPr>
          <p:cNvSpPr>
            <a:spLocks noGrp="1"/>
          </p:cNvSpPr>
          <p:nvPr>
            <p:ph type="body" idx="1"/>
          </p:nvPr>
        </p:nvSpPr>
        <p:spPr>
          <a:xfrm>
            <a:off x="402336" y="1810512"/>
            <a:ext cx="8321040" cy="3895344"/>
          </a:xfrm>
          <a:prstGeom prst="rect">
            <a:avLst/>
          </a:prstGeom>
        </p:spPr>
        <p:txBody>
          <a:bodyPr vert="horz" lIns="18288" tIns="18288" rIns="18288" bIns="18288"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DCF94BE6-8E62-4546-B95B-7D7025DD4B3C}"/>
              </a:ext>
            </a:extLst>
          </p:cNvPr>
          <p:cNvSpPr>
            <a:spLocks noGrp="1"/>
          </p:cNvSpPr>
          <p:nvPr>
            <p:ph type="ftr" sz="quarter" idx="3"/>
          </p:nvPr>
        </p:nvSpPr>
        <p:spPr>
          <a:xfrm>
            <a:off x="402336" y="5914739"/>
            <a:ext cx="11384280" cy="147733"/>
          </a:xfrm>
          <a:prstGeom prst="rect">
            <a:avLst/>
          </a:prstGeom>
        </p:spPr>
        <p:txBody>
          <a:bodyPr vert="horz" lIns="18288" tIns="18288" rIns="18288" bIns="18288" rtlCol="0" anchor="b" anchorCtr="0">
            <a:spAutoFit/>
          </a:bodyPr>
          <a:lstStyle>
            <a:lvl1pPr algn="l">
              <a:lnSpc>
                <a:spcPct val="90000"/>
              </a:lnSpc>
              <a:defRPr sz="800">
                <a:solidFill>
                  <a:srgbClr val="898989"/>
                </a:solidFill>
              </a:defRPr>
            </a:lvl1pPr>
          </a:lstStyle>
          <a:p>
            <a:r>
              <a:rPr lang="en-CA" dirty="0"/>
              <a:t>Sources</a:t>
            </a:r>
          </a:p>
        </p:txBody>
      </p:sp>
      <p:sp>
        <p:nvSpPr>
          <p:cNvPr id="24" name="TextBox 23">
            <a:extLst>
              <a:ext uri="{FF2B5EF4-FFF2-40B4-BE49-F238E27FC236}">
                <a16:creationId xmlns:a16="http://schemas.microsoft.com/office/drawing/2014/main" id="{4A3A9D0A-6AB4-4660-B7A3-CA7A11FF7589}"/>
              </a:ext>
            </a:extLst>
          </p:cNvPr>
          <p:cNvSpPr txBox="1"/>
          <p:nvPr userDrawn="1"/>
        </p:nvSpPr>
        <p:spPr>
          <a:xfrm>
            <a:off x="490214" y="6324600"/>
            <a:ext cx="256545" cy="175433"/>
          </a:xfrm>
          <a:prstGeom prst="rect">
            <a:avLst/>
          </a:prstGeom>
          <a:noFill/>
        </p:spPr>
        <p:txBody>
          <a:bodyPr wrap="none" lIns="18288" tIns="18288" rIns="18288" bIns="18288" rtlCol="0">
            <a:spAutoFit/>
          </a:bodyPr>
          <a:lstStyle/>
          <a:p>
            <a:pPr algn="r"/>
            <a:fld id="{ED5EB20F-DEE4-4F57-B748-6A7C8BE846BC}" type="slidenum">
              <a:rPr lang="en-CA" sz="900" b="1" smtClean="0">
                <a:solidFill>
                  <a:schemeClr val="tx1">
                    <a:lumMod val="65000"/>
                    <a:lumOff val="35000"/>
                  </a:schemeClr>
                </a:solidFill>
              </a:rPr>
              <a:pPr algn="r"/>
              <a:t>‹#›</a:t>
            </a:fld>
            <a:r>
              <a:rPr lang="en-CA" sz="900" b="1" dirty="0">
                <a:solidFill>
                  <a:schemeClr val="tx1">
                    <a:lumMod val="65000"/>
                    <a:lumOff val="35000"/>
                  </a:schemeClr>
                </a:solidFill>
              </a:rPr>
              <a:t> </a:t>
            </a:r>
            <a:r>
              <a:rPr lang="en-CA" sz="900" dirty="0">
                <a:solidFill>
                  <a:schemeClr val="tx1">
                    <a:lumMod val="65000"/>
                    <a:lumOff val="35000"/>
                  </a:schemeClr>
                </a:solidFill>
              </a:rPr>
              <a:t>‒</a:t>
            </a:r>
            <a:endParaRPr lang="en-CA" sz="900" b="1" dirty="0">
              <a:solidFill>
                <a:schemeClr val="tx1">
                  <a:lumMod val="65000"/>
                  <a:lumOff val="35000"/>
                </a:schemeClr>
              </a:solidFill>
            </a:endParaRPr>
          </a:p>
        </p:txBody>
      </p:sp>
    </p:spTree>
    <p:extLst>
      <p:ext uri="{BB962C8B-B14F-4D97-AF65-F5344CB8AC3E}">
        <p14:creationId xmlns:p14="http://schemas.microsoft.com/office/powerpoint/2010/main" val="3378691762"/>
      </p:ext>
    </p:extLst>
  </p:cSld>
  <p:clrMap bg1="lt1" tx1="dk1" bg2="lt2" tx2="dk2" accent1="accent1" accent2="accent2" accent3="accent3" accent4="accent4" accent5="accent5" accent6="accent6" hlink="hlink" folHlink="folHlink"/>
  <p:sldLayoutIdLst>
    <p:sldLayoutId id="2147483660" r:id="rId1"/>
    <p:sldLayoutId id="2147483731" r:id="rId2"/>
    <p:sldLayoutId id="2147483727" r:id="rId3"/>
    <p:sldLayoutId id="2147483661" r:id="rId4"/>
    <p:sldLayoutId id="2147483662" r:id="rId5"/>
    <p:sldLayoutId id="2147483729" r:id="rId6"/>
    <p:sldLayoutId id="2147483663" r:id="rId7"/>
    <p:sldLayoutId id="2147483664" r:id="rId8"/>
    <p:sldLayoutId id="2147483665" r:id="rId9"/>
    <p:sldLayoutId id="2147483726" r:id="rId10"/>
    <p:sldLayoutId id="2147483666" r:id="rId11"/>
    <p:sldLayoutId id="2147483667" r:id="rId12"/>
    <p:sldLayoutId id="2147483668" r:id="rId13"/>
    <p:sldLayoutId id="2147483669" r:id="rId14"/>
    <p:sldLayoutId id="2147483670" r:id="rId15"/>
    <p:sldLayoutId id="2147483671" r:id="rId16"/>
    <p:sldLayoutId id="2147483725" r:id="rId17"/>
    <p:sldLayoutId id="2147483672" r:id="rId18"/>
    <p:sldLayoutId id="2147483724" r:id="rId19"/>
    <p:sldLayoutId id="2147483673" r:id="rId20"/>
    <p:sldLayoutId id="2147483674" r:id="rId21"/>
    <p:sldLayoutId id="2147483675" r:id="rId22"/>
    <p:sldLayoutId id="2147483676" r:id="rId23"/>
    <p:sldLayoutId id="2147483677" r:id="rId24"/>
    <p:sldLayoutId id="2147483732" r:id="rId25"/>
    <p:sldLayoutId id="2147483733" r:id="rId26"/>
    <p:sldLayoutId id="2147483678" r:id="rId27"/>
    <p:sldLayoutId id="2147483679" r:id="rId28"/>
    <p:sldLayoutId id="2147483680" r:id="rId29"/>
    <p:sldLayoutId id="214748373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28"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9" r:id="rId59"/>
    <p:sldLayoutId id="2147483710" r:id="rId60"/>
    <p:sldLayoutId id="2147483711" r:id="rId61"/>
    <p:sldLayoutId id="2147483712" r:id="rId62"/>
    <p:sldLayoutId id="2147483713" r:id="rId63"/>
    <p:sldLayoutId id="2147483719" r:id="rId64"/>
    <p:sldLayoutId id="2147483735" r:id="rId65"/>
  </p:sldLayoutIdLst>
  <p:hf sldNum="0" hdr="0" ftr="0" dt="0"/>
  <p:txStyles>
    <p:titleStyle>
      <a:lvl1pPr algn="l" defTabSz="91440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entury Gothic" panose="020B0502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hyperlink" Target="https://onlineliterature.aa.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aa.org/pages/en_US/aa-literature"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3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5.gif"/><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4.gif"/><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39.jpeg"/><Relationship Id="rId11" Type="http://schemas.openxmlformats.org/officeDocument/2006/relationships/image" Target="../media/image43.gif"/><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41.gif"/><Relationship Id="rId14" Type="http://schemas.openxmlformats.org/officeDocument/2006/relationships/image" Target="../media/image46.gif"/></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aagrapevine.org/" TargetMode="Externa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hyperlink" Target="https://www.aagrapevine.org/" TargetMode="External"/><Relationship Id="rId1" Type="http://schemas.openxmlformats.org/officeDocument/2006/relationships/slideLayout" Target="../slideLayouts/slideLayout2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mailto:treasurer@bcyukonaa.org" TargetMode="External"/><Relationship Id="rId13" Type="http://schemas.openxmlformats.org/officeDocument/2006/relationships/hyperlink" Target="mailto:cpc@bcyukonaa.org" TargetMode="External"/><Relationship Id="rId18" Type="http://schemas.openxmlformats.org/officeDocument/2006/relationships/hyperlink" Target="mailto:literature@bcyukonaa.org" TargetMode="External"/><Relationship Id="rId3" Type="http://schemas.openxmlformats.org/officeDocument/2006/relationships/image" Target="../media/image54.png"/><Relationship Id="rId21" Type="http://schemas.openxmlformats.org/officeDocument/2006/relationships/image" Target="../media/image5.png"/><Relationship Id="rId7" Type="http://schemas.openxmlformats.org/officeDocument/2006/relationships/hyperlink" Target="mailto:altchair@bcyukonaa.org" TargetMode="External"/><Relationship Id="rId12" Type="http://schemas.openxmlformats.org/officeDocument/2006/relationships/hyperlink" Target="mailto:corrections@bcyukonaa.org" TargetMode="External"/><Relationship Id="rId17" Type="http://schemas.openxmlformats.org/officeDocument/2006/relationships/hyperlink" Target="mailto:website@bcyukonaa.org" TargetMode="External"/><Relationship Id="rId2" Type="http://schemas.openxmlformats.org/officeDocument/2006/relationships/image" Target="../media/image53.png"/><Relationship Id="rId16" Type="http://schemas.openxmlformats.org/officeDocument/2006/relationships/hyperlink" Target="mailto:treatment@bcyukonaa.org" TargetMode="External"/><Relationship Id="rId20" Type="http://schemas.openxmlformats.org/officeDocument/2006/relationships/hyperlink" Target="mailto:grassroots@bckyukonaa.org" TargetMode="External"/><Relationship Id="rId1" Type="http://schemas.openxmlformats.org/officeDocument/2006/relationships/slideLayout" Target="../slideLayouts/slideLayout25.xml"/><Relationship Id="rId6" Type="http://schemas.openxmlformats.org/officeDocument/2006/relationships/hyperlink" Target="mailto:chair@bcyukonaa.org" TargetMode="External"/><Relationship Id="rId11" Type="http://schemas.openxmlformats.org/officeDocument/2006/relationships/hyperlink" Target="mailto:archives@bcyukonaa.org" TargetMode="External"/><Relationship Id="rId5" Type="http://schemas.openxmlformats.org/officeDocument/2006/relationships/hyperlink" Target="mailto:altdelegate@bcyukonaa.org" TargetMode="External"/><Relationship Id="rId15" Type="http://schemas.openxmlformats.org/officeDocument/2006/relationships/hyperlink" Target="mailto:remoteconnections@bcyukonaa.org" TargetMode="External"/><Relationship Id="rId10" Type="http://schemas.openxmlformats.org/officeDocument/2006/relationships/hyperlink" Target="mailto:registrar@bcyukonaa.org" TargetMode="External"/><Relationship Id="rId19" Type="http://schemas.openxmlformats.org/officeDocument/2006/relationships/hyperlink" Target="mailto:grapevine@bcyukonaa.org" TargetMode="External"/><Relationship Id="rId4" Type="http://schemas.openxmlformats.org/officeDocument/2006/relationships/hyperlink" Target="mailto:delegate@bcyukonaa.org" TargetMode="External"/><Relationship Id="rId9" Type="http://schemas.openxmlformats.org/officeDocument/2006/relationships/hyperlink" Target="mailto:secretary@bcyukonaa.org" TargetMode="External"/><Relationship Id="rId14" Type="http://schemas.openxmlformats.org/officeDocument/2006/relationships/hyperlink" Target="mailto:Publicinformation@bcyukonaa.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bcyukonaa.org/"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5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mailto:area79@bcyukonaa.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0.xml"/><Relationship Id="rId1" Type="http://schemas.openxmlformats.org/officeDocument/2006/relationships/video" Target="https://www.youtube.com/embed/AWXWxbXupys?feature=oembed" TargetMode="Externa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302E9C-225E-4B80-BEE1-79A44C42F23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prstGeom prst="rect">
            <a:avLst/>
          </a:prstGeom>
        </p:spPr>
      </p:pic>
      <p:sp>
        <p:nvSpPr>
          <p:cNvPr id="2" name="Subtitle 1">
            <a:extLst>
              <a:ext uri="{FF2B5EF4-FFF2-40B4-BE49-F238E27FC236}">
                <a16:creationId xmlns:a16="http://schemas.microsoft.com/office/drawing/2014/main" id="{536429E5-7EF2-864D-B4F1-A5F01D614568}"/>
              </a:ext>
            </a:extLst>
          </p:cNvPr>
          <p:cNvSpPr>
            <a:spLocks noGrp="1"/>
          </p:cNvSpPr>
          <p:nvPr>
            <p:ph type="subTitle" idx="4294967295"/>
          </p:nvPr>
        </p:nvSpPr>
        <p:spPr>
          <a:xfrm>
            <a:off x="457200" y="4738836"/>
            <a:ext cx="7551997" cy="313932"/>
          </a:xfrm>
        </p:spPr>
        <p:txBody>
          <a:bodyPr/>
          <a:lstStyle/>
          <a:p>
            <a:r>
              <a:rPr lang="en-CA" dirty="0"/>
              <a:t>Presenters:</a:t>
            </a:r>
          </a:p>
        </p:txBody>
      </p:sp>
      <p:sp>
        <p:nvSpPr>
          <p:cNvPr id="4" name="Title 3">
            <a:extLst>
              <a:ext uri="{FF2B5EF4-FFF2-40B4-BE49-F238E27FC236}">
                <a16:creationId xmlns:a16="http://schemas.microsoft.com/office/drawing/2014/main" id="{4BE14CC9-999A-1149-B726-007586E75EF5}"/>
              </a:ext>
            </a:extLst>
          </p:cNvPr>
          <p:cNvSpPr>
            <a:spLocks noGrp="1"/>
          </p:cNvSpPr>
          <p:nvPr>
            <p:ph type="ctrTitle"/>
          </p:nvPr>
        </p:nvSpPr>
        <p:spPr>
          <a:xfrm>
            <a:off x="457200" y="3553969"/>
            <a:ext cx="11128663" cy="627864"/>
          </a:xfrm>
        </p:spPr>
        <p:txBody>
          <a:bodyPr>
            <a:spAutoFit/>
          </a:bodyPr>
          <a:lstStyle/>
          <a:p>
            <a:r>
              <a:rPr lang="en-CA" dirty="0">
                <a:solidFill>
                  <a:schemeClr val="bg2"/>
                </a:solidFill>
              </a:rPr>
              <a:t>BC Yukon AREA 79, PANEL 71</a:t>
            </a:r>
          </a:p>
        </p:txBody>
      </p:sp>
      <p:sp>
        <p:nvSpPr>
          <p:cNvPr id="8" name="Text Placeholder 7">
            <a:extLst>
              <a:ext uri="{FF2B5EF4-FFF2-40B4-BE49-F238E27FC236}">
                <a16:creationId xmlns:a16="http://schemas.microsoft.com/office/drawing/2014/main" id="{7D7F1593-F3BD-44CE-856D-53B0BC630C01}"/>
              </a:ext>
            </a:extLst>
          </p:cNvPr>
          <p:cNvSpPr>
            <a:spLocks noGrp="1"/>
          </p:cNvSpPr>
          <p:nvPr>
            <p:ph type="body" sz="quarter" idx="14"/>
          </p:nvPr>
        </p:nvSpPr>
        <p:spPr>
          <a:xfrm>
            <a:off x="568483" y="4123662"/>
            <a:ext cx="11107737" cy="592137"/>
          </a:xfrm>
        </p:spPr>
        <p:txBody>
          <a:bodyPr/>
          <a:lstStyle/>
          <a:p>
            <a:r>
              <a:rPr lang="en-US" dirty="0"/>
              <a:t>January 2021 Service Orientation</a:t>
            </a:r>
          </a:p>
        </p:txBody>
      </p:sp>
      <p:pic>
        <p:nvPicPr>
          <p:cNvPr id="12" name="Picture 2" descr="Alcoholics Anonymous Logo - LogoDix">
            <a:extLst>
              <a:ext uri="{FF2B5EF4-FFF2-40B4-BE49-F238E27FC236}">
                <a16:creationId xmlns:a16="http://schemas.microsoft.com/office/drawing/2014/main" id="{D7350F6C-3807-4D08-A8D0-918D4408E3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56236" y="3669716"/>
            <a:ext cx="2778564" cy="2754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06AA5C5-459B-409C-95E9-2631400638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98" y="5148197"/>
            <a:ext cx="730606" cy="1554480"/>
          </a:xfrm>
          <a:prstGeom prst="rect">
            <a:avLst/>
          </a:prstGeom>
        </p:spPr>
      </p:pic>
      <p:pic>
        <p:nvPicPr>
          <p:cNvPr id="10" name="Picture 9">
            <a:extLst>
              <a:ext uri="{FF2B5EF4-FFF2-40B4-BE49-F238E27FC236}">
                <a16:creationId xmlns:a16="http://schemas.microsoft.com/office/drawing/2014/main" id="{4F33DDD1-1170-4014-9516-6757706157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260677" y="5148197"/>
            <a:ext cx="699516" cy="1554480"/>
          </a:xfrm>
          <a:prstGeom prst="rect">
            <a:avLst/>
          </a:prstGeom>
        </p:spPr>
      </p:pic>
      <p:sp>
        <p:nvSpPr>
          <p:cNvPr id="3" name="TextBox 2">
            <a:extLst>
              <a:ext uri="{FF2B5EF4-FFF2-40B4-BE49-F238E27FC236}">
                <a16:creationId xmlns:a16="http://schemas.microsoft.com/office/drawing/2014/main" id="{F9AC190B-29B5-472B-8BEC-23FEEADBD471}"/>
              </a:ext>
            </a:extLst>
          </p:cNvPr>
          <p:cNvSpPr txBox="1"/>
          <p:nvPr/>
        </p:nvSpPr>
        <p:spPr>
          <a:xfrm>
            <a:off x="897381" y="5194271"/>
            <a:ext cx="1883397" cy="313932"/>
          </a:xfrm>
          <a:prstGeom prst="rect">
            <a:avLst/>
          </a:prstGeom>
          <a:noFill/>
        </p:spPr>
        <p:txBody>
          <a:bodyPr wrap="square" lIns="18288" tIns="18288" rIns="18288" bIns="18288" rtlCol="0">
            <a:spAutoFit/>
          </a:bodyPr>
          <a:lstStyle/>
          <a:p>
            <a:pPr algn="l"/>
            <a:r>
              <a:rPr lang="en-US" dirty="0">
                <a:solidFill>
                  <a:srgbClr val="000000"/>
                </a:solidFill>
              </a:rPr>
              <a:t>Bob K &amp; Rio D</a:t>
            </a:r>
          </a:p>
        </p:txBody>
      </p:sp>
    </p:spTree>
    <p:extLst>
      <p:ext uri="{BB962C8B-B14F-4D97-AF65-F5344CB8AC3E}">
        <p14:creationId xmlns:p14="http://schemas.microsoft.com/office/powerpoint/2010/main" val="29826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5402-A3E2-4548-8894-4B4F210B8BD2}"/>
              </a:ext>
            </a:extLst>
          </p:cNvPr>
          <p:cNvSpPr>
            <a:spLocks noGrp="1"/>
          </p:cNvSpPr>
          <p:nvPr>
            <p:ph type="title"/>
          </p:nvPr>
        </p:nvSpPr>
        <p:spPr/>
        <p:txBody>
          <a:bodyPr/>
          <a:lstStyle/>
          <a:p>
            <a:r>
              <a:rPr lang="en-US" dirty="0"/>
              <a:t>What Is Panel 71?</a:t>
            </a:r>
          </a:p>
        </p:txBody>
      </p:sp>
      <p:grpSp>
        <p:nvGrpSpPr>
          <p:cNvPr id="3" name="Group 2">
            <a:extLst>
              <a:ext uri="{FF2B5EF4-FFF2-40B4-BE49-F238E27FC236}">
                <a16:creationId xmlns:a16="http://schemas.microsoft.com/office/drawing/2014/main" id="{01966499-9DEE-4D56-A2CC-36CDCDA430F4}"/>
              </a:ext>
            </a:extLst>
          </p:cNvPr>
          <p:cNvGrpSpPr/>
          <p:nvPr/>
        </p:nvGrpSpPr>
        <p:grpSpPr>
          <a:xfrm>
            <a:off x="6059181" y="1266756"/>
            <a:ext cx="4953215" cy="4981428"/>
            <a:chOff x="9477375" y="931863"/>
            <a:chExt cx="5573713" cy="5605462"/>
          </a:xfrm>
          <a:blipFill>
            <a:blip r:embed="rId3"/>
            <a:stretch>
              <a:fillRect/>
            </a:stretch>
          </a:blipFill>
        </p:grpSpPr>
        <p:sp>
          <p:nvSpPr>
            <p:cNvPr id="4" name="Freeform 5">
              <a:extLst>
                <a:ext uri="{FF2B5EF4-FFF2-40B4-BE49-F238E27FC236}">
                  <a16:creationId xmlns:a16="http://schemas.microsoft.com/office/drawing/2014/main" id="{8137F4A9-932C-40BD-9EA2-3D6AF48DB7B1}"/>
                </a:ext>
              </a:extLst>
            </p:cNvPr>
            <p:cNvSpPr>
              <a:spLocks noEditPoints="1"/>
            </p:cNvSpPr>
            <p:nvPr/>
          </p:nvSpPr>
          <p:spPr bwMode="auto">
            <a:xfrm>
              <a:off x="9477375" y="2238375"/>
              <a:ext cx="4959350" cy="3589337"/>
            </a:xfrm>
            <a:custGeom>
              <a:avLst/>
              <a:gdLst>
                <a:gd name="T0" fmla="*/ 881 w 3124"/>
                <a:gd name="T1" fmla="*/ 667 h 2261"/>
                <a:gd name="T2" fmla="*/ 932 w 3124"/>
                <a:gd name="T3" fmla="*/ 618 h 2261"/>
                <a:gd name="T4" fmla="*/ 568 w 3124"/>
                <a:gd name="T5" fmla="*/ 610 h 2261"/>
                <a:gd name="T6" fmla="*/ 718 w 3124"/>
                <a:gd name="T7" fmla="*/ 657 h 2261"/>
                <a:gd name="T8" fmla="*/ 1354 w 3124"/>
                <a:gd name="T9" fmla="*/ 869 h 2261"/>
                <a:gd name="T10" fmla="*/ 1311 w 3124"/>
                <a:gd name="T11" fmla="*/ 791 h 2261"/>
                <a:gd name="T12" fmla="*/ 1327 w 3124"/>
                <a:gd name="T13" fmla="*/ 858 h 2261"/>
                <a:gd name="T14" fmla="*/ 986 w 3124"/>
                <a:gd name="T15" fmla="*/ 598 h 2261"/>
                <a:gd name="T16" fmla="*/ 1124 w 3124"/>
                <a:gd name="T17" fmla="*/ 598 h 2261"/>
                <a:gd name="T18" fmla="*/ 702 w 3124"/>
                <a:gd name="T19" fmla="*/ 187 h 2261"/>
                <a:gd name="T20" fmla="*/ 1286 w 3124"/>
                <a:gd name="T21" fmla="*/ 111 h 2261"/>
                <a:gd name="T22" fmla="*/ 346 w 3124"/>
                <a:gd name="T23" fmla="*/ 565 h 2261"/>
                <a:gd name="T24" fmla="*/ 527 w 3124"/>
                <a:gd name="T25" fmla="*/ 614 h 2261"/>
                <a:gd name="T26" fmla="*/ 409 w 3124"/>
                <a:gd name="T27" fmla="*/ 589 h 2261"/>
                <a:gd name="T28" fmla="*/ 93 w 3124"/>
                <a:gd name="T29" fmla="*/ 1907 h 2261"/>
                <a:gd name="T30" fmla="*/ 88 w 3124"/>
                <a:gd name="T31" fmla="*/ 2000 h 2261"/>
                <a:gd name="T32" fmla="*/ 3056 w 3124"/>
                <a:gd name="T33" fmla="*/ 1413 h 2261"/>
                <a:gd name="T34" fmla="*/ 2782 w 3124"/>
                <a:gd name="T35" fmla="*/ 1540 h 2261"/>
                <a:gd name="T36" fmla="*/ 2566 w 3124"/>
                <a:gd name="T37" fmla="*/ 1509 h 2261"/>
                <a:gd name="T38" fmla="*/ 2542 w 3124"/>
                <a:gd name="T39" fmla="*/ 1407 h 2261"/>
                <a:gd name="T40" fmla="*/ 1537 w 3124"/>
                <a:gd name="T41" fmla="*/ 1263 h 2261"/>
                <a:gd name="T42" fmla="*/ 1500 w 3124"/>
                <a:gd name="T43" fmla="*/ 1287 h 2261"/>
                <a:gd name="T44" fmla="*/ 1447 w 3124"/>
                <a:gd name="T45" fmla="*/ 1474 h 2261"/>
                <a:gd name="T46" fmla="*/ 1478 w 3124"/>
                <a:gd name="T47" fmla="*/ 1706 h 2261"/>
                <a:gd name="T48" fmla="*/ 1533 w 3124"/>
                <a:gd name="T49" fmla="*/ 1877 h 2261"/>
                <a:gd name="T50" fmla="*/ 2033 w 3124"/>
                <a:gd name="T51" fmla="*/ 2123 h 2261"/>
                <a:gd name="T52" fmla="*/ 2258 w 3124"/>
                <a:gd name="T53" fmla="*/ 2234 h 2261"/>
                <a:gd name="T54" fmla="*/ 2354 w 3124"/>
                <a:gd name="T55" fmla="*/ 2109 h 2261"/>
                <a:gd name="T56" fmla="*/ 2550 w 3124"/>
                <a:gd name="T57" fmla="*/ 2109 h 2261"/>
                <a:gd name="T58" fmla="*/ 2599 w 3124"/>
                <a:gd name="T59" fmla="*/ 2055 h 2261"/>
                <a:gd name="T60" fmla="*/ 2774 w 3124"/>
                <a:gd name="T61" fmla="*/ 2115 h 2261"/>
                <a:gd name="T62" fmla="*/ 2881 w 3124"/>
                <a:gd name="T63" fmla="*/ 2201 h 2261"/>
                <a:gd name="T64" fmla="*/ 2848 w 3124"/>
                <a:gd name="T65" fmla="*/ 1918 h 2261"/>
                <a:gd name="T66" fmla="*/ 2953 w 3124"/>
                <a:gd name="T67" fmla="*/ 1784 h 2261"/>
                <a:gd name="T68" fmla="*/ 2904 w 3124"/>
                <a:gd name="T69" fmla="*/ 1717 h 2261"/>
                <a:gd name="T70" fmla="*/ 2904 w 3124"/>
                <a:gd name="T71" fmla="*/ 1659 h 2261"/>
                <a:gd name="T72" fmla="*/ 2931 w 3124"/>
                <a:gd name="T73" fmla="*/ 1714 h 2261"/>
                <a:gd name="T74" fmla="*/ 2966 w 3124"/>
                <a:gd name="T75" fmla="*/ 1567 h 2261"/>
                <a:gd name="T76" fmla="*/ 3036 w 3124"/>
                <a:gd name="T77" fmla="*/ 1456 h 2261"/>
                <a:gd name="T78" fmla="*/ 3106 w 3124"/>
                <a:gd name="T79" fmla="*/ 1370 h 2261"/>
                <a:gd name="T80" fmla="*/ 3013 w 3124"/>
                <a:gd name="T81" fmla="*/ 1542 h 2261"/>
                <a:gd name="T82" fmla="*/ 3052 w 3124"/>
                <a:gd name="T83" fmla="*/ 1515 h 2261"/>
                <a:gd name="T84" fmla="*/ 1531 w 3124"/>
                <a:gd name="T85" fmla="*/ 1329 h 2261"/>
                <a:gd name="T86" fmla="*/ 2260 w 3124"/>
                <a:gd name="T87" fmla="*/ 2203 h 2261"/>
                <a:gd name="T88" fmla="*/ 1362 w 3124"/>
                <a:gd name="T89" fmla="*/ 932 h 2261"/>
                <a:gd name="T90" fmla="*/ 1360 w 3124"/>
                <a:gd name="T91" fmla="*/ 945 h 2261"/>
                <a:gd name="T92" fmla="*/ 1414 w 3124"/>
                <a:gd name="T93" fmla="*/ 908 h 2261"/>
                <a:gd name="T94" fmla="*/ 1227 w 3124"/>
                <a:gd name="T95" fmla="*/ 76 h 2261"/>
                <a:gd name="T96" fmla="*/ 1052 w 3124"/>
                <a:gd name="T97" fmla="*/ 11 h 2261"/>
                <a:gd name="T98" fmla="*/ 922 w 3124"/>
                <a:gd name="T99" fmla="*/ 162 h 2261"/>
                <a:gd name="T100" fmla="*/ 850 w 3124"/>
                <a:gd name="T101" fmla="*/ 306 h 2261"/>
                <a:gd name="T102" fmla="*/ 761 w 3124"/>
                <a:gd name="T103" fmla="*/ 386 h 2261"/>
                <a:gd name="T104" fmla="*/ 803 w 3124"/>
                <a:gd name="T105" fmla="*/ 511 h 2261"/>
                <a:gd name="T106" fmla="*/ 708 w 3124"/>
                <a:gd name="T107" fmla="*/ 606 h 2261"/>
                <a:gd name="T108" fmla="*/ 766 w 3124"/>
                <a:gd name="T109" fmla="*/ 637 h 2261"/>
                <a:gd name="T110" fmla="*/ 912 w 3124"/>
                <a:gd name="T111" fmla="*/ 600 h 2261"/>
                <a:gd name="T112" fmla="*/ 998 w 3124"/>
                <a:gd name="T113" fmla="*/ 583 h 2261"/>
                <a:gd name="T114" fmla="*/ 1082 w 3124"/>
                <a:gd name="T115" fmla="*/ 567 h 2261"/>
                <a:gd name="T116" fmla="*/ 1157 w 3124"/>
                <a:gd name="T117" fmla="*/ 602 h 2261"/>
                <a:gd name="T118" fmla="*/ 1307 w 3124"/>
                <a:gd name="T119" fmla="*/ 760 h 2261"/>
                <a:gd name="T120" fmla="*/ 1358 w 3124"/>
                <a:gd name="T121" fmla="*/ 817 h 2261"/>
                <a:gd name="T122" fmla="*/ 1395 w 3124"/>
                <a:gd name="T123" fmla="*/ 963 h 2261"/>
                <a:gd name="T124" fmla="*/ 2848 w 3124"/>
                <a:gd name="T125" fmla="*/ 2248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4" h="2261">
                  <a:moveTo>
                    <a:pt x="807" y="661"/>
                  </a:moveTo>
                  <a:lnTo>
                    <a:pt x="807" y="661"/>
                  </a:lnTo>
                  <a:lnTo>
                    <a:pt x="807" y="661"/>
                  </a:lnTo>
                  <a:lnTo>
                    <a:pt x="807" y="661"/>
                  </a:lnTo>
                  <a:lnTo>
                    <a:pt x="807" y="661"/>
                  </a:lnTo>
                  <a:lnTo>
                    <a:pt x="807" y="661"/>
                  </a:lnTo>
                  <a:lnTo>
                    <a:pt x="807" y="661"/>
                  </a:lnTo>
                  <a:lnTo>
                    <a:pt x="807" y="663"/>
                  </a:lnTo>
                  <a:lnTo>
                    <a:pt x="807" y="663"/>
                  </a:lnTo>
                  <a:lnTo>
                    <a:pt x="807" y="663"/>
                  </a:lnTo>
                  <a:lnTo>
                    <a:pt x="807" y="663"/>
                  </a:lnTo>
                  <a:lnTo>
                    <a:pt x="807" y="663"/>
                  </a:lnTo>
                  <a:lnTo>
                    <a:pt x="807" y="663"/>
                  </a:lnTo>
                  <a:lnTo>
                    <a:pt x="807" y="663"/>
                  </a:lnTo>
                  <a:lnTo>
                    <a:pt x="807" y="663"/>
                  </a:lnTo>
                  <a:lnTo>
                    <a:pt x="807" y="663"/>
                  </a:lnTo>
                  <a:lnTo>
                    <a:pt x="807" y="663"/>
                  </a:lnTo>
                  <a:lnTo>
                    <a:pt x="807" y="663"/>
                  </a:lnTo>
                  <a:lnTo>
                    <a:pt x="807" y="663"/>
                  </a:lnTo>
                  <a:lnTo>
                    <a:pt x="807" y="663"/>
                  </a:lnTo>
                  <a:lnTo>
                    <a:pt x="809" y="663"/>
                  </a:lnTo>
                  <a:lnTo>
                    <a:pt x="809" y="663"/>
                  </a:lnTo>
                  <a:lnTo>
                    <a:pt x="809" y="661"/>
                  </a:lnTo>
                  <a:lnTo>
                    <a:pt x="809" y="661"/>
                  </a:lnTo>
                  <a:lnTo>
                    <a:pt x="807" y="661"/>
                  </a:lnTo>
                  <a:close/>
                  <a:moveTo>
                    <a:pt x="875" y="674"/>
                  </a:moveTo>
                  <a:lnTo>
                    <a:pt x="875" y="674"/>
                  </a:lnTo>
                  <a:lnTo>
                    <a:pt x="875" y="674"/>
                  </a:lnTo>
                  <a:lnTo>
                    <a:pt x="875" y="674"/>
                  </a:lnTo>
                  <a:lnTo>
                    <a:pt x="875" y="674"/>
                  </a:lnTo>
                  <a:lnTo>
                    <a:pt x="875" y="674"/>
                  </a:lnTo>
                  <a:lnTo>
                    <a:pt x="877" y="674"/>
                  </a:lnTo>
                  <a:lnTo>
                    <a:pt x="877" y="674"/>
                  </a:lnTo>
                  <a:lnTo>
                    <a:pt x="877" y="674"/>
                  </a:lnTo>
                  <a:lnTo>
                    <a:pt x="877" y="674"/>
                  </a:lnTo>
                  <a:lnTo>
                    <a:pt x="877" y="674"/>
                  </a:lnTo>
                  <a:lnTo>
                    <a:pt x="877" y="672"/>
                  </a:lnTo>
                  <a:lnTo>
                    <a:pt x="877" y="672"/>
                  </a:lnTo>
                  <a:lnTo>
                    <a:pt x="877" y="672"/>
                  </a:lnTo>
                  <a:lnTo>
                    <a:pt x="877" y="672"/>
                  </a:lnTo>
                  <a:lnTo>
                    <a:pt x="875" y="672"/>
                  </a:lnTo>
                  <a:lnTo>
                    <a:pt x="873" y="670"/>
                  </a:lnTo>
                  <a:lnTo>
                    <a:pt x="873" y="670"/>
                  </a:lnTo>
                  <a:lnTo>
                    <a:pt x="873" y="670"/>
                  </a:lnTo>
                  <a:lnTo>
                    <a:pt x="870" y="670"/>
                  </a:lnTo>
                  <a:lnTo>
                    <a:pt x="870" y="670"/>
                  </a:lnTo>
                  <a:lnTo>
                    <a:pt x="870" y="672"/>
                  </a:lnTo>
                  <a:lnTo>
                    <a:pt x="868" y="672"/>
                  </a:lnTo>
                  <a:lnTo>
                    <a:pt x="868" y="672"/>
                  </a:lnTo>
                  <a:lnTo>
                    <a:pt x="868" y="672"/>
                  </a:lnTo>
                  <a:lnTo>
                    <a:pt x="870" y="674"/>
                  </a:lnTo>
                  <a:lnTo>
                    <a:pt x="873" y="674"/>
                  </a:lnTo>
                  <a:lnTo>
                    <a:pt x="873" y="674"/>
                  </a:lnTo>
                  <a:lnTo>
                    <a:pt x="873" y="674"/>
                  </a:lnTo>
                  <a:lnTo>
                    <a:pt x="875" y="674"/>
                  </a:lnTo>
                  <a:lnTo>
                    <a:pt x="875" y="674"/>
                  </a:lnTo>
                  <a:close/>
                  <a:moveTo>
                    <a:pt x="914" y="663"/>
                  </a:moveTo>
                  <a:lnTo>
                    <a:pt x="914" y="663"/>
                  </a:lnTo>
                  <a:lnTo>
                    <a:pt x="914" y="663"/>
                  </a:lnTo>
                  <a:lnTo>
                    <a:pt x="914" y="661"/>
                  </a:lnTo>
                  <a:lnTo>
                    <a:pt x="914" y="661"/>
                  </a:lnTo>
                  <a:lnTo>
                    <a:pt x="912" y="661"/>
                  </a:lnTo>
                  <a:lnTo>
                    <a:pt x="912" y="661"/>
                  </a:lnTo>
                  <a:lnTo>
                    <a:pt x="910" y="661"/>
                  </a:lnTo>
                  <a:lnTo>
                    <a:pt x="910" y="659"/>
                  </a:lnTo>
                  <a:lnTo>
                    <a:pt x="910" y="659"/>
                  </a:lnTo>
                  <a:lnTo>
                    <a:pt x="910" y="661"/>
                  </a:lnTo>
                  <a:lnTo>
                    <a:pt x="910" y="659"/>
                  </a:lnTo>
                  <a:lnTo>
                    <a:pt x="908" y="661"/>
                  </a:lnTo>
                  <a:lnTo>
                    <a:pt x="908" y="659"/>
                  </a:lnTo>
                  <a:lnTo>
                    <a:pt x="908" y="659"/>
                  </a:lnTo>
                  <a:lnTo>
                    <a:pt x="908" y="659"/>
                  </a:lnTo>
                  <a:lnTo>
                    <a:pt x="908" y="657"/>
                  </a:lnTo>
                  <a:lnTo>
                    <a:pt x="908" y="657"/>
                  </a:lnTo>
                  <a:lnTo>
                    <a:pt x="908" y="657"/>
                  </a:lnTo>
                  <a:lnTo>
                    <a:pt x="908" y="657"/>
                  </a:lnTo>
                  <a:lnTo>
                    <a:pt x="908" y="657"/>
                  </a:lnTo>
                  <a:lnTo>
                    <a:pt x="905" y="657"/>
                  </a:lnTo>
                  <a:lnTo>
                    <a:pt x="905" y="657"/>
                  </a:lnTo>
                  <a:lnTo>
                    <a:pt x="905" y="657"/>
                  </a:lnTo>
                  <a:lnTo>
                    <a:pt x="903" y="659"/>
                  </a:lnTo>
                  <a:lnTo>
                    <a:pt x="903" y="659"/>
                  </a:lnTo>
                  <a:lnTo>
                    <a:pt x="901" y="659"/>
                  </a:lnTo>
                  <a:lnTo>
                    <a:pt x="903" y="659"/>
                  </a:lnTo>
                  <a:lnTo>
                    <a:pt x="903" y="659"/>
                  </a:lnTo>
                  <a:lnTo>
                    <a:pt x="903" y="659"/>
                  </a:lnTo>
                  <a:lnTo>
                    <a:pt x="903" y="659"/>
                  </a:lnTo>
                  <a:lnTo>
                    <a:pt x="903" y="661"/>
                  </a:lnTo>
                  <a:lnTo>
                    <a:pt x="903" y="661"/>
                  </a:lnTo>
                  <a:lnTo>
                    <a:pt x="903" y="661"/>
                  </a:lnTo>
                  <a:lnTo>
                    <a:pt x="901" y="661"/>
                  </a:lnTo>
                  <a:lnTo>
                    <a:pt x="901" y="661"/>
                  </a:lnTo>
                  <a:lnTo>
                    <a:pt x="901" y="661"/>
                  </a:lnTo>
                  <a:lnTo>
                    <a:pt x="901" y="661"/>
                  </a:lnTo>
                  <a:lnTo>
                    <a:pt x="903" y="661"/>
                  </a:lnTo>
                  <a:lnTo>
                    <a:pt x="903" y="661"/>
                  </a:lnTo>
                  <a:lnTo>
                    <a:pt x="903" y="661"/>
                  </a:lnTo>
                  <a:lnTo>
                    <a:pt x="903" y="663"/>
                  </a:lnTo>
                  <a:lnTo>
                    <a:pt x="901" y="663"/>
                  </a:lnTo>
                  <a:lnTo>
                    <a:pt x="901" y="663"/>
                  </a:lnTo>
                  <a:lnTo>
                    <a:pt x="901" y="663"/>
                  </a:lnTo>
                  <a:lnTo>
                    <a:pt x="901" y="663"/>
                  </a:lnTo>
                  <a:lnTo>
                    <a:pt x="901" y="663"/>
                  </a:lnTo>
                  <a:lnTo>
                    <a:pt x="901" y="663"/>
                  </a:lnTo>
                  <a:lnTo>
                    <a:pt x="901" y="665"/>
                  </a:lnTo>
                  <a:lnTo>
                    <a:pt x="901" y="665"/>
                  </a:lnTo>
                  <a:lnTo>
                    <a:pt x="903" y="665"/>
                  </a:lnTo>
                  <a:lnTo>
                    <a:pt x="903" y="665"/>
                  </a:lnTo>
                  <a:lnTo>
                    <a:pt x="905" y="665"/>
                  </a:lnTo>
                  <a:lnTo>
                    <a:pt x="905" y="663"/>
                  </a:lnTo>
                  <a:lnTo>
                    <a:pt x="905" y="663"/>
                  </a:lnTo>
                  <a:lnTo>
                    <a:pt x="905" y="663"/>
                  </a:lnTo>
                  <a:lnTo>
                    <a:pt x="905" y="663"/>
                  </a:lnTo>
                  <a:lnTo>
                    <a:pt x="908" y="663"/>
                  </a:lnTo>
                  <a:lnTo>
                    <a:pt x="908" y="663"/>
                  </a:lnTo>
                  <a:lnTo>
                    <a:pt x="908" y="663"/>
                  </a:lnTo>
                  <a:lnTo>
                    <a:pt x="910" y="663"/>
                  </a:lnTo>
                  <a:lnTo>
                    <a:pt x="910" y="663"/>
                  </a:lnTo>
                  <a:lnTo>
                    <a:pt x="910" y="663"/>
                  </a:lnTo>
                  <a:lnTo>
                    <a:pt x="912" y="663"/>
                  </a:lnTo>
                  <a:lnTo>
                    <a:pt x="912" y="663"/>
                  </a:lnTo>
                  <a:lnTo>
                    <a:pt x="912" y="663"/>
                  </a:lnTo>
                  <a:lnTo>
                    <a:pt x="912" y="663"/>
                  </a:lnTo>
                  <a:lnTo>
                    <a:pt x="914" y="663"/>
                  </a:lnTo>
                  <a:lnTo>
                    <a:pt x="914" y="663"/>
                  </a:lnTo>
                  <a:lnTo>
                    <a:pt x="914" y="663"/>
                  </a:lnTo>
                  <a:lnTo>
                    <a:pt x="914" y="663"/>
                  </a:lnTo>
                  <a:lnTo>
                    <a:pt x="914" y="663"/>
                  </a:lnTo>
                  <a:lnTo>
                    <a:pt x="914" y="663"/>
                  </a:lnTo>
                  <a:close/>
                  <a:moveTo>
                    <a:pt x="932" y="661"/>
                  </a:moveTo>
                  <a:lnTo>
                    <a:pt x="932" y="661"/>
                  </a:lnTo>
                  <a:lnTo>
                    <a:pt x="930" y="661"/>
                  </a:lnTo>
                  <a:lnTo>
                    <a:pt x="932" y="661"/>
                  </a:lnTo>
                  <a:lnTo>
                    <a:pt x="932" y="661"/>
                  </a:lnTo>
                  <a:lnTo>
                    <a:pt x="932" y="661"/>
                  </a:lnTo>
                  <a:lnTo>
                    <a:pt x="932" y="661"/>
                  </a:lnTo>
                  <a:lnTo>
                    <a:pt x="932" y="661"/>
                  </a:lnTo>
                  <a:close/>
                  <a:moveTo>
                    <a:pt x="934" y="645"/>
                  </a:moveTo>
                  <a:lnTo>
                    <a:pt x="936" y="643"/>
                  </a:lnTo>
                  <a:lnTo>
                    <a:pt x="938" y="643"/>
                  </a:lnTo>
                  <a:lnTo>
                    <a:pt x="940" y="643"/>
                  </a:lnTo>
                  <a:lnTo>
                    <a:pt x="940" y="643"/>
                  </a:lnTo>
                  <a:lnTo>
                    <a:pt x="940" y="643"/>
                  </a:lnTo>
                  <a:lnTo>
                    <a:pt x="940" y="643"/>
                  </a:lnTo>
                  <a:lnTo>
                    <a:pt x="940" y="641"/>
                  </a:lnTo>
                  <a:lnTo>
                    <a:pt x="938" y="643"/>
                  </a:lnTo>
                  <a:lnTo>
                    <a:pt x="938" y="643"/>
                  </a:lnTo>
                  <a:lnTo>
                    <a:pt x="938" y="643"/>
                  </a:lnTo>
                  <a:lnTo>
                    <a:pt x="938" y="641"/>
                  </a:lnTo>
                  <a:lnTo>
                    <a:pt x="938" y="641"/>
                  </a:lnTo>
                  <a:lnTo>
                    <a:pt x="938" y="641"/>
                  </a:lnTo>
                  <a:lnTo>
                    <a:pt x="938" y="641"/>
                  </a:lnTo>
                  <a:lnTo>
                    <a:pt x="938" y="639"/>
                  </a:lnTo>
                  <a:lnTo>
                    <a:pt x="938" y="639"/>
                  </a:lnTo>
                  <a:lnTo>
                    <a:pt x="938" y="639"/>
                  </a:lnTo>
                  <a:lnTo>
                    <a:pt x="938" y="639"/>
                  </a:lnTo>
                  <a:lnTo>
                    <a:pt x="938" y="637"/>
                  </a:lnTo>
                  <a:lnTo>
                    <a:pt x="938" y="637"/>
                  </a:lnTo>
                  <a:lnTo>
                    <a:pt x="938" y="637"/>
                  </a:lnTo>
                  <a:lnTo>
                    <a:pt x="936" y="637"/>
                  </a:lnTo>
                  <a:lnTo>
                    <a:pt x="936" y="637"/>
                  </a:lnTo>
                  <a:lnTo>
                    <a:pt x="936" y="637"/>
                  </a:lnTo>
                  <a:lnTo>
                    <a:pt x="936" y="637"/>
                  </a:lnTo>
                  <a:lnTo>
                    <a:pt x="936" y="637"/>
                  </a:lnTo>
                  <a:lnTo>
                    <a:pt x="936" y="637"/>
                  </a:lnTo>
                  <a:lnTo>
                    <a:pt x="936" y="635"/>
                  </a:lnTo>
                  <a:lnTo>
                    <a:pt x="936" y="635"/>
                  </a:lnTo>
                  <a:lnTo>
                    <a:pt x="936" y="637"/>
                  </a:lnTo>
                  <a:lnTo>
                    <a:pt x="936" y="637"/>
                  </a:lnTo>
                  <a:lnTo>
                    <a:pt x="936" y="637"/>
                  </a:lnTo>
                  <a:lnTo>
                    <a:pt x="934" y="639"/>
                  </a:lnTo>
                  <a:lnTo>
                    <a:pt x="934" y="639"/>
                  </a:lnTo>
                  <a:lnTo>
                    <a:pt x="934" y="637"/>
                  </a:lnTo>
                  <a:lnTo>
                    <a:pt x="934" y="637"/>
                  </a:lnTo>
                  <a:lnTo>
                    <a:pt x="934" y="637"/>
                  </a:lnTo>
                  <a:lnTo>
                    <a:pt x="934" y="637"/>
                  </a:lnTo>
                  <a:lnTo>
                    <a:pt x="932" y="639"/>
                  </a:lnTo>
                  <a:lnTo>
                    <a:pt x="932" y="639"/>
                  </a:lnTo>
                  <a:lnTo>
                    <a:pt x="932" y="639"/>
                  </a:lnTo>
                  <a:lnTo>
                    <a:pt x="932" y="639"/>
                  </a:lnTo>
                  <a:lnTo>
                    <a:pt x="932" y="637"/>
                  </a:lnTo>
                  <a:lnTo>
                    <a:pt x="932" y="637"/>
                  </a:lnTo>
                  <a:lnTo>
                    <a:pt x="930" y="637"/>
                  </a:lnTo>
                  <a:lnTo>
                    <a:pt x="930" y="637"/>
                  </a:lnTo>
                  <a:lnTo>
                    <a:pt x="928" y="637"/>
                  </a:lnTo>
                  <a:lnTo>
                    <a:pt x="928" y="639"/>
                  </a:lnTo>
                  <a:lnTo>
                    <a:pt x="928" y="639"/>
                  </a:lnTo>
                  <a:lnTo>
                    <a:pt x="928" y="641"/>
                  </a:lnTo>
                  <a:lnTo>
                    <a:pt x="928" y="641"/>
                  </a:lnTo>
                  <a:lnTo>
                    <a:pt x="926" y="641"/>
                  </a:lnTo>
                  <a:lnTo>
                    <a:pt x="926" y="641"/>
                  </a:lnTo>
                  <a:lnTo>
                    <a:pt x="926" y="641"/>
                  </a:lnTo>
                  <a:lnTo>
                    <a:pt x="926" y="641"/>
                  </a:lnTo>
                  <a:lnTo>
                    <a:pt x="926" y="641"/>
                  </a:lnTo>
                  <a:lnTo>
                    <a:pt x="926" y="639"/>
                  </a:lnTo>
                  <a:lnTo>
                    <a:pt x="926" y="639"/>
                  </a:lnTo>
                  <a:lnTo>
                    <a:pt x="928" y="637"/>
                  </a:lnTo>
                  <a:lnTo>
                    <a:pt x="928" y="637"/>
                  </a:lnTo>
                  <a:lnTo>
                    <a:pt x="928" y="635"/>
                  </a:lnTo>
                  <a:lnTo>
                    <a:pt x="930" y="635"/>
                  </a:lnTo>
                  <a:lnTo>
                    <a:pt x="930" y="635"/>
                  </a:lnTo>
                  <a:lnTo>
                    <a:pt x="930" y="635"/>
                  </a:lnTo>
                  <a:lnTo>
                    <a:pt x="930" y="635"/>
                  </a:lnTo>
                  <a:lnTo>
                    <a:pt x="930" y="635"/>
                  </a:lnTo>
                  <a:lnTo>
                    <a:pt x="930" y="635"/>
                  </a:lnTo>
                  <a:lnTo>
                    <a:pt x="932" y="635"/>
                  </a:lnTo>
                  <a:lnTo>
                    <a:pt x="932" y="633"/>
                  </a:lnTo>
                  <a:lnTo>
                    <a:pt x="930" y="633"/>
                  </a:lnTo>
                  <a:lnTo>
                    <a:pt x="928" y="631"/>
                  </a:lnTo>
                  <a:lnTo>
                    <a:pt x="928" y="631"/>
                  </a:lnTo>
                  <a:lnTo>
                    <a:pt x="928" y="631"/>
                  </a:lnTo>
                  <a:lnTo>
                    <a:pt x="928" y="631"/>
                  </a:lnTo>
                  <a:lnTo>
                    <a:pt x="928" y="631"/>
                  </a:lnTo>
                  <a:lnTo>
                    <a:pt x="926" y="631"/>
                  </a:lnTo>
                  <a:lnTo>
                    <a:pt x="926" y="628"/>
                  </a:lnTo>
                  <a:lnTo>
                    <a:pt x="926" y="628"/>
                  </a:lnTo>
                  <a:lnTo>
                    <a:pt x="924" y="626"/>
                  </a:lnTo>
                  <a:lnTo>
                    <a:pt x="924" y="624"/>
                  </a:lnTo>
                  <a:lnTo>
                    <a:pt x="924" y="624"/>
                  </a:lnTo>
                  <a:lnTo>
                    <a:pt x="924" y="624"/>
                  </a:lnTo>
                  <a:lnTo>
                    <a:pt x="924" y="624"/>
                  </a:lnTo>
                  <a:lnTo>
                    <a:pt x="924" y="624"/>
                  </a:lnTo>
                  <a:lnTo>
                    <a:pt x="922" y="624"/>
                  </a:lnTo>
                  <a:lnTo>
                    <a:pt x="922" y="626"/>
                  </a:lnTo>
                  <a:lnTo>
                    <a:pt x="924" y="626"/>
                  </a:lnTo>
                  <a:lnTo>
                    <a:pt x="924" y="628"/>
                  </a:lnTo>
                  <a:lnTo>
                    <a:pt x="924" y="628"/>
                  </a:lnTo>
                  <a:lnTo>
                    <a:pt x="924" y="631"/>
                  </a:lnTo>
                  <a:lnTo>
                    <a:pt x="924" y="631"/>
                  </a:lnTo>
                  <a:lnTo>
                    <a:pt x="924" y="633"/>
                  </a:lnTo>
                  <a:lnTo>
                    <a:pt x="924" y="633"/>
                  </a:lnTo>
                  <a:lnTo>
                    <a:pt x="924" y="633"/>
                  </a:lnTo>
                  <a:lnTo>
                    <a:pt x="924" y="633"/>
                  </a:lnTo>
                  <a:lnTo>
                    <a:pt x="924" y="635"/>
                  </a:lnTo>
                  <a:lnTo>
                    <a:pt x="924" y="635"/>
                  </a:lnTo>
                  <a:lnTo>
                    <a:pt x="924" y="635"/>
                  </a:lnTo>
                  <a:lnTo>
                    <a:pt x="924" y="635"/>
                  </a:lnTo>
                  <a:lnTo>
                    <a:pt x="924" y="633"/>
                  </a:lnTo>
                  <a:lnTo>
                    <a:pt x="924" y="631"/>
                  </a:lnTo>
                  <a:lnTo>
                    <a:pt x="922" y="631"/>
                  </a:lnTo>
                  <a:lnTo>
                    <a:pt x="922" y="631"/>
                  </a:lnTo>
                  <a:lnTo>
                    <a:pt x="922" y="631"/>
                  </a:lnTo>
                  <a:lnTo>
                    <a:pt x="922" y="631"/>
                  </a:lnTo>
                  <a:lnTo>
                    <a:pt x="922" y="633"/>
                  </a:lnTo>
                  <a:lnTo>
                    <a:pt x="922" y="635"/>
                  </a:lnTo>
                  <a:lnTo>
                    <a:pt x="920" y="637"/>
                  </a:lnTo>
                  <a:lnTo>
                    <a:pt x="920" y="637"/>
                  </a:lnTo>
                  <a:lnTo>
                    <a:pt x="920" y="639"/>
                  </a:lnTo>
                  <a:lnTo>
                    <a:pt x="920" y="639"/>
                  </a:lnTo>
                  <a:lnTo>
                    <a:pt x="920" y="637"/>
                  </a:lnTo>
                  <a:lnTo>
                    <a:pt x="920" y="637"/>
                  </a:lnTo>
                  <a:lnTo>
                    <a:pt x="920" y="637"/>
                  </a:lnTo>
                  <a:lnTo>
                    <a:pt x="920" y="637"/>
                  </a:lnTo>
                  <a:lnTo>
                    <a:pt x="920" y="635"/>
                  </a:lnTo>
                  <a:lnTo>
                    <a:pt x="920" y="635"/>
                  </a:lnTo>
                  <a:lnTo>
                    <a:pt x="920" y="635"/>
                  </a:lnTo>
                  <a:lnTo>
                    <a:pt x="920" y="633"/>
                  </a:lnTo>
                  <a:lnTo>
                    <a:pt x="918" y="633"/>
                  </a:lnTo>
                  <a:lnTo>
                    <a:pt x="918" y="631"/>
                  </a:lnTo>
                  <a:lnTo>
                    <a:pt x="916" y="631"/>
                  </a:lnTo>
                  <a:lnTo>
                    <a:pt x="916" y="631"/>
                  </a:lnTo>
                  <a:lnTo>
                    <a:pt x="916" y="631"/>
                  </a:lnTo>
                  <a:lnTo>
                    <a:pt x="916" y="631"/>
                  </a:lnTo>
                  <a:lnTo>
                    <a:pt x="916" y="633"/>
                  </a:lnTo>
                  <a:lnTo>
                    <a:pt x="916" y="633"/>
                  </a:lnTo>
                  <a:lnTo>
                    <a:pt x="916" y="633"/>
                  </a:lnTo>
                  <a:lnTo>
                    <a:pt x="916" y="633"/>
                  </a:lnTo>
                  <a:lnTo>
                    <a:pt x="916" y="633"/>
                  </a:lnTo>
                  <a:lnTo>
                    <a:pt x="916" y="633"/>
                  </a:lnTo>
                  <a:lnTo>
                    <a:pt x="916" y="635"/>
                  </a:lnTo>
                  <a:lnTo>
                    <a:pt x="918" y="635"/>
                  </a:lnTo>
                  <a:lnTo>
                    <a:pt x="918" y="635"/>
                  </a:lnTo>
                  <a:lnTo>
                    <a:pt x="918" y="635"/>
                  </a:lnTo>
                  <a:lnTo>
                    <a:pt x="916" y="637"/>
                  </a:lnTo>
                  <a:lnTo>
                    <a:pt x="916" y="637"/>
                  </a:lnTo>
                  <a:lnTo>
                    <a:pt x="916" y="635"/>
                  </a:lnTo>
                  <a:lnTo>
                    <a:pt x="916" y="635"/>
                  </a:lnTo>
                  <a:lnTo>
                    <a:pt x="916" y="635"/>
                  </a:lnTo>
                  <a:lnTo>
                    <a:pt x="916" y="633"/>
                  </a:lnTo>
                  <a:lnTo>
                    <a:pt x="916" y="633"/>
                  </a:lnTo>
                  <a:lnTo>
                    <a:pt x="914" y="633"/>
                  </a:lnTo>
                  <a:lnTo>
                    <a:pt x="914" y="633"/>
                  </a:lnTo>
                  <a:lnTo>
                    <a:pt x="914" y="633"/>
                  </a:lnTo>
                  <a:lnTo>
                    <a:pt x="914" y="635"/>
                  </a:lnTo>
                  <a:lnTo>
                    <a:pt x="914" y="635"/>
                  </a:lnTo>
                  <a:lnTo>
                    <a:pt x="914" y="635"/>
                  </a:lnTo>
                  <a:lnTo>
                    <a:pt x="914" y="635"/>
                  </a:lnTo>
                  <a:lnTo>
                    <a:pt x="914" y="635"/>
                  </a:lnTo>
                  <a:lnTo>
                    <a:pt x="912" y="633"/>
                  </a:lnTo>
                  <a:lnTo>
                    <a:pt x="912" y="635"/>
                  </a:lnTo>
                  <a:lnTo>
                    <a:pt x="912" y="637"/>
                  </a:lnTo>
                  <a:lnTo>
                    <a:pt x="912" y="637"/>
                  </a:lnTo>
                  <a:lnTo>
                    <a:pt x="912" y="637"/>
                  </a:lnTo>
                  <a:lnTo>
                    <a:pt x="912" y="635"/>
                  </a:lnTo>
                  <a:lnTo>
                    <a:pt x="912" y="633"/>
                  </a:lnTo>
                  <a:lnTo>
                    <a:pt x="914" y="631"/>
                  </a:lnTo>
                  <a:lnTo>
                    <a:pt x="914" y="631"/>
                  </a:lnTo>
                  <a:lnTo>
                    <a:pt x="914" y="628"/>
                  </a:lnTo>
                  <a:lnTo>
                    <a:pt x="914" y="628"/>
                  </a:lnTo>
                  <a:lnTo>
                    <a:pt x="914" y="628"/>
                  </a:lnTo>
                  <a:lnTo>
                    <a:pt x="914" y="626"/>
                  </a:lnTo>
                  <a:lnTo>
                    <a:pt x="914" y="626"/>
                  </a:lnTo>
                  <a:lnTo>
                    <a:pt x="914" y="626"/>
                  </a:lnTo>
                  <a:lnTo>
                    <a:pt x="914" y="624"/>
                  </a:lnTo>
                  <a:lnTo>
                    <a:pt x="914" y="624"/>
                  </a:lnTo>
                  <a:lnTo>
                    <a:pt x="912" y="624"/>
                  </a:lnTo>
                  <a:lnTo>
                    <a:pt x="912" y="624"/>
                  </a:lnTo>
                  <a:lnTo>
                    <a:pt x="912" y="624"/>
                  </a:lnTo>
                  <a:lnTo>
                    <a:pt x="912" y="624"/>
                  </a:lnTo>
                  <a:lnTo>
                    <a:pt x="912" y="624"/>
                  </a:lnTo>
                  <a:lnTo>
                    <a:pt x="912" y="624"/>
                  </a:lnTo>
                  <a:lnTo>
                    <a:pt x="910" y="624"/>
                  </a:lnTo>
                  <a:lnTo>
                    <a:pt x="910" y="624"/>
                  </a:lnTo>
                  <a:lnTo>
                    <a:pt x="910" y="624"/>
                  </a:lnTo>
                  <a:lnTo>
                    <a:pt x="910" y="624"/>
                  </a:lnTo>
                  <a:lnTo>
                    <a:pt x="910" y="624"/>
                  </a:lnTo>
                  <a:lnTo>
                    <a:pt x="910" y="624"/>
                  </a:lnTo>
                  <a:lnTo>
                    <a:pt x="908" y="624"/>
                  </a:lnTo>
                  <a:lnTo>
                    <a:pt x="905" y="626"/>
                  </a:lnTo>
                  <a:lnTo>
                    <a:pt x="905" y="626"/>
                  </a:lnTo>
                  <a:lnTo>
                    <a:pt x="903" y="628"/>
                  </a:lnTo>
                  <a:lnTo>
                    <a:pt x="903" y="631"/>
                  </a:lnTo>
                  <a:lnTo>
                    <a:pt x="903" y="631"/>
                  </a:lnTo>
                  <a:lnTo>
                    <a:pt x="908" y="633"/>
                  </a:lnTo>
                  <a:lnTo>
                    <a:pt x="908" y="633"/>
                  </a:lnTo>
                  <a:lnTo>
                    <a:pt x="908" y="635"/>
                  </a:lnTo>
                  <a:lnTo>
                    <a:pt x="910" y="637"/>
                  </a:lnTo>
                  <a:lnTo>
                    <a:pt x="910" y="637"/>
                  </a:lnTo>
                  <a:lnTo>
                    <a:pt x="910" y="637"/>
                  </a:lnTo>
                  <a:lnTo>
                    <a:pt x="910" y="637"/>
                  </a:lnTo>
                  <a:lnTo>
                    <a:pt x="908" y="639"/>
                  </a:lnTo>
                  <a:lnTo>
                    <a:pt x="908" y="637"/>
                  </a:lnTo>
                  <a:lnTo>
                    <a:pt x="908" y="637"/>
                  </a:lnTo>
                  <a:lnTo>
                    <a:pt x="908" y="637"/>
                  </a:lnTo>
                  <a:lnTo>
                    <a:pt x="908" y="635"/>
                  </a:lnTo>
                  <a:lnTo>
                    <a:pt x="905" y="633"/>
                  </a:lnTo>
                  <a:lnTo>
                    <a:pt x="903" y="633"/>
                  </a:lnTo>
                  <a:lnTo>
                    <a:pt x="903" y="633"/>
                  </a:lnTo>
                  <a:lnTo>
                    <a:pt x="903" y="633"/>
                  </a:lnTo>
                  <a:lnTo>
                    <a:pt x="903" y="637"/>
                  </a:lnTo>
                  <a:lnTo>
                    <a:pt x="903" y="639"/>
                  </a:lnTo>
                  <a:lnTo>
                    <a:pt x="905" y="639"/>
                  </a:lnTo>
                  <a:lnTo>
                    <a:pt x="905" y="639"/>
                  </a:lnTo>
                  <a:lnTo>
                    <a:pt x="905" y="639"/>
                  </a:lnTo>
                  <a:lnTo>
                    <a:pt x="905" y="639"/>
                  </a:lnTo>
                  <a:lnTo>
                    <a:pt x="903" y="639"/>
                  </a:lnTo>
                  <a:lnTo>
                    <a:pt x="903" y="637"/>
                  </a:lnTo>
                  <a:lnTo>
                    <a:pt x="903" y="637"/>
                  </a:lnTo>
                  <a:lnTo>
                    <a:pt x="903" y="637"/>
                  </a:lnTo>
                  <a:lnTo>
                    <a:pt x="903" y="637"/>
                  </a:lnTo>
                  <a:lnTo>
                    <a:pt x="901" y="637"/>
                  </a:lnTo>
                  <a:lnTo>
                    <a:pt x="901" y="637"/>
                  </a:lnTo>
                  <a:lnTo>
                    <a:pt x="901" y="637"/>
                  </a:lnTo>
                  <a:lnTo>
                    <a:pt x="901" y="639"/>
                  </a:lnTo>
                  <a:lnTo>
                    <a:pt x="901" y="639"/>
                  </a:lnTo>
                  <a:lnTo>
                    <a:pt x="901" y="641"/>
                  </a:lnTo>
                  <a:lnTo>
                    <a:pt x="899" y="643"/>
                  </a:lnTo>
                  <a:lnTo>
                    <a:pt x="899" y="643"/>
                  </a:lnTo>
                  <a:lnTo>
                    <a:pt x="899" y="643"/>
                  </a:lnTo>
                  <a:lnTo>
                    <a:pt x="899" y="645"/>
                  </a:lnTo>
                  <a:lnTo>
                    <a:pt x="899" y="645"/>
                  </a:lnTo>
                  <a:lnTo>
                    <a:pt x="899" y="647"/>
                  </a:lnTo>
                  <a:lnTo>
                    <a:pt x="899" y="647"/>
                  </a:lnTo>
                  <a:lnTo>
                    <a:pt x="899" y="649"/>
                  </a:lnTo>
                  <a:lnTo>
                    <a:pt x="899" y="649"/>
                  </a:lnTo>
                  <a:lnTo>
                    <a:pt x="901" y="649"/>
                  </a:lnTo>
                  <a:lnTo>
                    <a:pt x="901" y="651"/>
                  </a:lnTo>
                  <a:lnTo>
                    <a:pt x="899" y="647"/>
                  </a:lnTo>
                  <a:lnTo>
                    <a:pt x="899" y="647"/>
                  </a:lnTo>
                  <a:lnTo>
                    <a:pt x="899" y="645"/>
                  </a:lnTo>
                  <a:lnTo>
                    <a:pt x="899" y="643"/>
                  </a:lnTo>
                  <a:lnTo>
                    <a:pt x="897" y="643"/>
                  </a:lnTo>
                  <a:lnTo>
                    <a:pt x="897" y="643"/>
                  </a:lnTo>
                  <a:lnTo>
                    <a:pt x="897" y="641"/>
                  </a:lnTo>
                  <a:lnTo>
                    <a:pt x="899" y="639"/>
                  </a:lnTo>
                  <a:lnTo>
                    <a:pt x="899" y="637"/>
                  </a:lnTo>
                  <a:lnTo>
                    <a:pt x="899" y="635"/>
                  </a:lnTo>
                  <a:lnTo>
                    <a:pt x="897" y="635"/>
                  </a:lnTo>
                  <a:lnTo>
                    <a:pt x="895" y="635"/>
                  </a:lnTo>
                  <a:lnTo>
                    <a:pt x="899" y="635"/>
                  </a:lnTo>
                  <a:lnTo>
                    <a:pt x="899" y="635"/>
                  </a:lnTo>
                  <a:lnTo>
                    <a:pt x="899" y="633"/>
                  </a:lnTo>
                  <a:lnTo>
                    <a:pt x="899" y="631"/>
                  </a:lnTo>
                  <a:lnTo>
                    <a:pt x="899" y="631"/>
                  </a:lnTo>
                  <a:lnTo>
                    <a:pt x="897" y="628"/>
                  </a:lnTo>
                  <a:lnTo>
                    <a:pt x="897" y="628"/>
                  </a:lnTo>
                  <a:lnTo>
                    <a:pt x="897" y="628"/>
                  </a:lnTo>
                  <a:lnTo>
                    <a:pt x="897" y="628"/>
                  </a:lnTo>
                  <a:lnTo>
                    <a:pt x="895" y="628"/>
                  </a:lnTo>
                  <a:lnTo>
                    <a:pt x="895" y="628"/>
                  </a:lnTo>
                  <a:lnTo>
                    <a:pt x="895" y="628"/>
                  </a:lnTo>
                  <a:lnTo>
                    <a:pt x="895" y="628"/>
                  </a:lnTo>
                  <a:lnTo>
                    <a:pt x="893" y="628"/>
                  </a:lnTo>
                  <a:lnTo>
                    <a:pt x="893" y="626"/>
                  </a:lnTo>
                  <a:lnTo>
                    <a:pt x="893" y="626"/>
                  </a:lnTo>
                  <a:lnTo>
                    <a:pt x="893" y="626"/>
                  </a:lnTo>
                  <a:lnTo>
                    <a:pt x="893" y="628"/>
                  </a:lnTo>
                  <a:lnTo>
                    <a:pt x="893" y="628"/>
                  </a:lnTo>
                  <a:lnTo>
                    <a:pt x="891" y="628"/>
                  </a:lnTo>
                  <a:lnTo>
                    <a:pt x="889" y="628"/>
                  </a:lnTo>
                  <a:lnTo>
                    <a:pt x="891" y="631"/>
                  </a:lnTo>
                  <a:lnTo>
                    <a:pt x="891" y="631"/>
                  </a:lnTo>
                  <a:lnTo>
                    <a:pt x="889" y="628"/>
                  </a:lnTo>
                  <a:lnTo>
                    <a:pt x="889" y="628"/>
                  </a:lnTo>
                  <a:lnTo>
                    <a:pt x="887" y="628"/>
                  </a:lnTo>
                  <a:lnTo>
                    <a:pt x="887" y="631"/>
                  </a:lnTo>
                  <a:lnTo>
                    <a:pt x="887" y="631"/>
                  </a:lnTo>
                  <a:lnTo>
                    <a:pt x="887" y="628"/>
                  </a:lnTo>
                  <a:lnTo>
                    <a:pt x="887" y="628"/>
                  </a:lnTo>
                  <a:lnTo>
                    <a:pt x="887" y="628"/>
                  </a:lnTo>
                  <a:lnTo>
                    <a:pt x="885" y="628"/>
                  </a:lnTo>
                  <a:lnTo>
                    <a:pt x="885" y="628"/>
                  </a:lnTo>
                  <a:lnTo>
                    <a:pt x="885" y="628"/>
                  </a:lnTo>
                  <a:lnTo>
                    <a:pt x="883" y="631"/>
                  </a:lnTo>
                  <a:lnTo>
                    <a:pt x="883" y="631"/>
                  </a:lnTo>
                  <a:lnTo>
                    <a:pt x="883" y="631"/>
                  </a:lnTo>
                  <a:lnTo>
                    <a:pt x="883" y="631"/>
                  </a:lnTo>
                  <a:lnTo>
                    <a:pt x="881" y="631"/>
                  </a:lnTo>
                  <a:lnTo>
                    <a:pt x="881" y="633"/>
                  </a:lnTo>
                  <a:lnTo>
                    <a:pt x="881" y="633"/>
                  </a:lnTo>
                  <a:lnTo>
                    <a:pt x="881" y="633"/>
                  </a:lnTo>
                  <a:lnTo>
                    <a:pt x="879" y="635"/>
                  </a:lnTo>
                  <a:lnTo>
                    <a:pt x="879" y="635"/>
                  </a:lnTo>
                  <a:lnTo>
                    <a:pt x="879" y="635"/>
                  </a:lnTo>
                  <a:lnTo>
                    <a:pt x="879" y="635"/>
                  </a:lnTo>
                  <a:lnTo>
                    <a:pt x="879" y="635"/>
                  </a:lnTo>
                  <a:lnTo>
                    <a:pt x="879" y="635"/>
                  </a:lnTo>
                  <a:lnTo>
                    <a:pt x="879" y="635"/>
                  </a:lnTo>
                  <a:lnTo>
                    <a:pt x="879" y="635"/>
                  </a:lnTo>
                  <a:lnTo>
                    <a:pt x="879" y="635"/>
                  </a:lnTo>
                  <a:lnTo>
                    <a:pt x="877" y="635"/>
                  </a:lnTo>
                  <a:lnTo>
                    <a:pt x="877" y="635"/>
                  </a:lnTo>
                  <a:lnTo>
                    <a:pt x="877" y="635"/>
                  </a:lnTo>
                  <a:lnTo>
                    <a:pt x="877" y="635"/>
                  </a:lnTo>
                  <a:lnTo>
                    <a:pt x="877" y="637"/>
                  </a:lnTo>
                  <a:lnTo>
                    <a:pt x="877" y="637"/>
                  </a:lnTo>
                  <a:lnTo>
                    <a:pt x="877" y="637"/>
                  </a:lnTo>
                  <a:lnTo>
                    <a:pt x="877" y="637"/>
                  </a:lnTo>
                  <a:lnTo>
                    <a:pt x="875" y="637"/>
                  </a:lnTo>
                  <a:lnTo>
                    <a:pt x="877" y="637"/>
                  </a:lnTo>
                  <a:lnTo>
                    <a:pt x="877" y="637"/>
                  </a:lnTo>
                  <a:lnTo>
                    <a:pt x="877" y="637"/>
                  </a:lnTo>
                  <a:lnTo>
                    <a:pt x="879" y="639"/>
                  </a:lnTo>
                  <a:lnTo>
                    <a:pt x="879" y="639"/>
                  </a:lnTo>
                  <a:lnTo>
                    <a:pt x="879" y="639"/>
                  </a:lnTo>
                  <a:lnTo>
                    <a:pt x="879" y="639"/>
                  </a:lnTo>
                  <a:lnTo>
                    <a:pt x="879" y="639"/>
                  </a:lnTo>
                  <a:lnTo>
                    <a:pt x="879" y="639"/>
                  </a:lnTo>
                  <a:lnTo>
                    <a:pt x="879" y="639"/>
                  </a:lnTo>
                  <a:lnTo>
                    <a:pt x="879" y="641"/>
                  </a:lnTo>
                  <a:lnTo>
                    <a:pt x="879" y="641"/>
                  </a:lnTo>
                  <a:lnTo>
                    <a:pt x="879" y="641"/>
                  </a:lnTo>
                  <a:lnTo>
                    <a:pt x="879" y="643"/>
                  </a:lnTo>
                  <a:lnTo>
                    <a:pt x="879" y="645"/>
                  </a:lnTo>
                  <a:lnTo>
                    <a:pt x="879" y="645"/>
                  </a:lnTo>
                  <a:lnTo>
                    <a:pt x="877" y="647"/>
                  </a:lnTo>
                  <a:lnTo>
                    <a:pt x="877" y="649"/>
                  </a:lnTo>
                  <a:lnTo>
                    <a:pt x="877" y="649"/>
                  </a:lnTo>
                  <a:lnTo>
                    <a:pt x="877" y="649"/>
                  </a:lnTo>
                  <a:lnTo>
                    <a:pt x="875" y="651"/>
                  </a:lnTo>
                  <a:lnTo>
                    <a:pt x="875" y="651"/>
                  </a:lnTo>
                  <a:lnTo>
                    <a:pt x="875" y="651"/>
                  </a:lnTo>
                  <a:lnTo>
                    <a:pt x="875" y="651"/>
                  </a:lnTo>
                  <a:lnTo>
                    <a:pt x="877" y="651"/>
                  </a:lnTo>
                  <a:lnTo>
                    <a:pt x="877" y="653"/>
                  </a:lnTo>
                  <a:lnTo>
                    <a:pt x="877" y="653"/>
                  </a:lnTo>
                  <a:lnTo>
                    <a:pt x="877" y="653"/>
                  </a:lnTo>
                  <a:lnTo>
                    <a:pt x="877" y="653"/>
                  </a:lnTo>
                  <a:lnTo>
                    <a:pt x="879" y="655"/>
                  </a:lnTo>
                  <a:lnTo>
                    <a:pt x="879" y="657"/>
                  </a:lnTo>
                  <a:lnTo>
                    <a:pt x="879" y="657"/>
                  </a:lnTo>
                  <a:lnTo>
                    <a:pt x="877" y="659"/>
                  </a:lnTo>
                  <a:lnTo>
                    <a:pt x="877" y="659"/>
                  </a:lnTo>
                  <a:lnTo>
                    <a:pt x="877" y="659"/>
                  </a:lnTo>
                  <a:lnTo>
                    <a:pt x="877" y="659"/>
                  </a:lnTo>
                  <a:lnTo>
                    <a:pt x="879" y="659"/>
                  </a:lnTo>
                  <a:lnTo>
                    <a:pt x="879" y="659"/>
                  </a:lnTo>
                  <a:lnTo>
                    <a:pt x="879" y="659"/>
                  </a:lnTo>
                  <a:lnTo>
                    <a:pt x="879" y="659"/>
                  </a:lnTo>
                  <a:lnTo>
                    <a:pt x="879" y="659"/>
                  </a:lnTo>
                  <a:lnTo>
                    <a:pt x="877" y="659"/>
                  </a:lnTo>
                  <a:lnTo>
                    <a:pt x="877" y="659"/>
                  </a:lnTo>
                  <a:lnTo>
                    <a:pt x="879" y="657"/>
                  </a:lnTo>
                  <a:lnTo>
                    <a:pt x="879" y="657"/>
                  </a:lnTo>
                  <a:lnTo>
                    <a:pt x="879" y="657"/>
                  </a:lnTo>
                  <a:lnTo>
                    <a:pt x="879" y="657"/>
                  </a:lnTo>
                  <a:lnTo>
                    <a:pt x="879" y="659"/>
                  </a:lnTo>
                  <a:lnTo>
                    <a:pt x="879" y="657"/>
                  </a:lnTo>
                  <a:lnTo>
                    <a:pt x="879" y="657"/>
                  </a:lnTo>
                  <a:lnTo>
                    <a:pt x="879" y="657"/>
                  </a:lnTo>
                  <a:lnTo>
                    <a:pt x="879" y="659"/>
                  </a:lnTo>
                  <a:lnTo>
                    <a:pt x="879" y="659"/>
                  </a:lnTo>
                  <a:lnTo>
                    <a:pt x="881" y="657"/>
                  </a:lnTo>
                  <a:lnTo>
                    <a:pt x="881" y="657"/>
                  </a:lnTo>
                  <a:lnTo>
                    <a:pt x="881" y="657"/>
                  </a:lnTo>
                  <a:lnTo>
                    <a:pt x="881" y="657"/>
                  </a:lnTo>
                  <a:lnTo>
                    <a:pt x="881" y="657"/>
                  </a:lnTo>
                  <a:lnTo>
                    <a:pt x="883" y="657"/>
                  </a:lnTo>
                  <a:lnTo>
                    <a:pt x="883" y="657"/>
                  </a:lnTo>
                  <a:lnTo>
                    <a:pt x="883" y="657"/>
                  </a:lnTo>
                  <a:lnTo>
                    <a:pt x="883" y="655"/>
                  </a:lnTo>
                  <a:lnTo>
                    <a:pt x="883" y="655"/>
                  </a:lnTo>
                  <a:lnTo>
                    <a:pt x="885" y="655"/>
                  </a:lnTo>
                  <a:lnTo>
                    <a:pt x="885" y="653"/>
                  </a:lnTo>
                  <a:lnTo>
                    <a:pt x="887" y="653"/>
                  </a:lnTo>
                  <a:lnTo>
                    <a:pt x="887" y="651"/>
                  </a:lnTo>
                  <a:lnTo>
                    <a:pt x="887" y="651"/>
                  </a:lnTo>
                  <a:lnTo>
                    <a:pt x="887" y="651"/>
                  </a:lnTo>
                  <a:lnTo>
                    <a:pt x="883" y="649"/>
                  </a:lnTo>
                  <a:lnTo>
                    <a:pt x="883" y="649"/>
                  </a:lnTo>
                  <a:lnTo>
                    <a:pt x="883" y="649"/>
                  </a:lnTo>
                  <a:lnTo>
                    <a:pt x="881" y="651"/>
                  </a:lnTo>
                  <a:lnTo>
                    <a:pt x="881" y="651"/>
                  </a:lnTo>
                  <a:lnTo>
                    <a:pt x="879" y="651"/>
                  </a:lnTo>
                  <a:lnTo>
                    <a:pt x="879" y="651"/>
                  </a:lnTo>
                  <a:lnTo>
                    <a:pt x="879" y="649"/>
                  </a:lnTo>
                  <a:lnTo>
                    <a:pt x="879" y="649"/>
                  </a:lnTo>
                  <a:lnTo>
                    <a:pt x="879" y="647"/>
                  </a:lnTo>
                  <a:lnTo>
                    <a:pt x="879" y="647"/>
                  </a:lnTo>
                  <a:lnTo>
                    <a:pt x="879" y="647"/>
                  </a:lnTo>
                  <a:lnTo>
                    <a:pt x="881" y="647"/>
                  </a:lnTo>
                  <a:lnTo>
                    <a:pt x="881" y="647"/>
                  </a:lnTo>
                  <a:lnTo>
                    <a:pt x="881" y="647"/>
                  </a:lnTo>
                  <a:lnTo>
                    <a:pt x="883" y="647"/>
                  </a:lnTo>
                  <a:lnTo>
                    <a:pt x="883" y="647"/>
                  </a:lnTo>
                  <a:lnTo>
                    <a:pt x="885" y="649"/>
                  </a:lnTo>
                  <a:lnTo>
                    <a:pt x="887" y="649"/>
                  </a:lnTo>
                  <a:lnTo>
                    <a:pt x="887" y="649"/>
                  </a:lnTo>
                  <a:lnTo>
                    <a:pt x="887" y="651"/>
                  </a:lnTo>
                  <a:lnTo>
                    <a:pt x="887" y="651"/>
                  </a:lnTo>
                  <a:lnTo>
                    <a:pt x="887" y="651"/>
                  </a:lnTo>
                  <a:lnTo>
                    <a:pt x="891" y="653"/>
                  </a:lnTo>
                  <a:lnTo>
                    <a:pt x="887" y="653"/>
                  </a:lnTo>
                  <a:lnTo>
                    <a:pt x="885" y="655"/>
                  </a:lnTo>
                  <a:lnTo>
                    <a:pt x="885" y="655"/>
                  </a:lnTo>
                  <a:lnTo>
                    <a:pt x="885" y="655"/>
                  </a:lnTo>
                  <a:lnTo>
                    <a:pt x="885" y="655"/>
                  </a:lnTo>
                  <a:lnTo>
                    <a:pt x="885" y="655"/>
                  </a:lnTo>
                  <a:lnTo>
                    <a:pt x="883" y="655"/>
                  </a:lnTo>
                  <a:lnTo>
                    <a:pt x="885" y="657"/>
                  </a:lnTo>
                  <a:lnTo>
                    <a:pt x="885" y="657"/>
                  </a:lnTo>
                  <a:lnTo>
                    <a:pt x="885" y="657"/>
                  </a:lnTo>
                  <a:lnTo>
                    <a:pt x="885" y="657"/>
                  </a:lnTo>
                  <a:lnTo>
                    <a:pt x="887" y="655"/>
                  </a:lnTo>
                  <a:lnTo>
                    <a:pt x="889" y="655"/>
                  </a:lnTo>
                  <a:lnTo>
                    <a:pt x="893" y="653"/>
                  </a:lnTo>
                  <a:lnTo>
                    <a:pt x="893" y="653"/>
                  </a:lnTo>
                  <a:lnTo>
                    <a:pt x="893" y="653"/>
                  </a:lnTo>
                  <a:lnTo>
                    <a:pt x="893" y="653"/>
                  </a:lnTo>
                  <a:lnTo>
                    <a:pt x="895" y="653"/>
                  </a:lnTo>
                  <a:lnTo>
                    <a:pt x="895" y="653"/>
                  </a:lnTo>
                  <a:lnTo>
                    <a:pt x="895" y="655"/>
                  </a:lnTo>
                  <a:lnTo>
                    <a:pt x="895" y="655"/>
                  </a:lnTo>
                  <a:lnTo>
                    <a:pt x="895" y="655"/>
                  </a:lnTo>
                  <a:lnTo>
                    <a:pt x="895" y="655"/>
                  </a:lnTo>
                  <a:lnTo>
                    <a:pt x="893" y="655"/>
                  </a:lnTo>
                  <a:lnTo>
                    <a:pt x="893" y="655"/>
                  </a:lnTo>
                  <a:lnTo>
                    <a:pt x="893" y="655"/>
                  </a:lnTo>
                  <a:lnTo>
                    <a:pt x="893" y="655"/>
                  </a:lnTo>
                  <a:lnTo>
                    <a:pt x="893" y="655"/>
                  </a:lnTo>
                  <a:lnTo>
                    <a:pt x="891" y="655"/>
                  </a:lnTo>
                  <a:lnTo>
                    <a:pt x="891" y="655"/>
                  </a:lnTo>
                  <a:lnTo>
                    <a:pt x="889" y="655"/>
                  </a:lnTo>
                  <a:lnTo>
                    <a:pt x="889" y="657"/>
                  </a:lnTo>
                  <a:lnTo>
                    <a:pt x="887" y="657"/>
                  </a:lnTo>
                  <a:lnTo>
                    <a:pt x="887" y="657"/>
                  </a:lnTo>
                  <a:lnTo>
                    <a:pt x="887" y="659"/>
                  </a:lnTo>
                  <a:lnTo>
                    <a:pt x="887" y="659"/>
                  </a:lnTo>
                  <a:lnTo>
                    <a:pt x="887" y="659"/>
                  </a:lnTo>
                  <a:lnTo>
                    <a:pt x="889" y="659"/>
                  </a:lnTo>
                  <a:lnTo>
                    <a:pt x="889" y="659"/>
                  </a:lnTo>
                  <a:lnTo>
                    <a:pt x="889" y="659"/>
                  </a:lnTo>
                  <a:lnTo>
                    <a:pt x="889" y="659"/>
                  </a:lnTo>
                  <a:lnTo>
                    <a:pt x="891" y="657"/>
                  </a:lnTo>
                  <a:lnTo>
                    <a:pt x="891" y="659"/>
                  </a:lnTo>
                  <a:lnTo>
                    <a:pt x="891" y="659"/>
                  </a:lnTo>
                  <a:lnTo>
                    <a:pt x="889" y="659"/>
                  </a:lnTo>
                  <a:lnTo>
                    <a:pt x="889" y="659"/>
                  </a:lnTo>
                  <a:lnTo>
                    <a:pt x="889" y="659"/>
                  </a:lnTo>
                  <a:lnTo>
                    <a:pt x="891" y="659"/>
                  </a:lnTo>
                  <a:lnTo>
                    <a:pt x="891" y="659"/>
                  </a:lnTo>
                  <a:lnTo>
                    <a:pt x="891" y="661"/>
                  </a:lnTo>
                  <a:lnTo>
                    <a:pt x="887" y="661"/>
                  </a:lnTo>
                  <a:lnTo>
                    <a:pt x="887" y="661"/>
                  </a:lnTo>
                  <a:lnTo>
                    <a:pt x="885" y="661"/>
                  </a:lnTo>
                  <a:lnTo>
                    <a:pt x="885" y="661"/>
                  </a:lnTo>
                  <a:lnTo>
                    <a:pt x="885" y="661"/>
                  </a:lnTo>
                  <a:lnTo>
                    <a:pt x="885" y="661"/>
                  </a:lnTo>
                  <a:lnTo>
                    <a:pt x="883" y="663"/>
                  </a:lnTo>
                  <a:lnTo>
                    <a:pt x="879" y="663"/>
                  </a:lnTo>
                  <a:lnTo>
                    <a:pt x="879" y="665"/>
                  </a:lnTo>
                  <a:lnTo>
                    <a:pt x="879" y="665"/>
                  </a:lnTo>
                  <a:lnTo>
                    <a:pt x="879" y="665"/>
                  </a:lnTo>
                  <a:lnTo>
                    <a:pt x="879" y="665"/>
                  </a:lnTo>
                  <a:lnTo>
                    <a:pt x="879" y="665"/>
                  </a:lnTo>
                  <a:lnTo>
                    <a:pt x="879" y="665"/>
                  </a:lnTo>
                  <a:lnTo>
                    <a:pt x="879" y="665"/>
                  </a:lnTo>
                  <a:lnTo>
                    <a:pt x="881" y="665"/>
                  </a:lnTo>
                  <a:lnTo>
                    <a:pt x="881" y="665"/>
                  </a:lnTo>
                  <a:lnTo>
                    <a:pt x="881" y="665"/>
                  </a:lnTo>
                  <a:lnTo>
                    <a:pt x="881" y="667"/>
                  </a:lnTo>
                  <a:lnTo>
                    <a:pt x="881" y="667"/>
                  </a:lnTo>
                  <a:lnTo>
                    <a:pt x="883" y="667"/>
                  </a:lnTo>
                  <a:lnTo>
                    <a:pt x="883" y="667"/>
                  </a:lnTo>
                  <a:lnTo>
                    <a:pt x="885" y="667"/>
                  </a:lnTo>
                  <a:lnTo>
                    <a:pt x="885" y="667"/>
                  </a:lnTo>
                  <a:lnTo>
                    <a:pt x="887" y="665"/>
                  </a:lnTo>
                  <a:lnTo>
                    <a:pt x="887" y="665"/>
                  </a:lnTo>
                  <a:lnTo>
                    <a:pt x="887" y="665"/>
                  </a:lnTo>
                  <a:lnTo>
                    <a:pt x="887" y="665"/>
                  </a:lnTo>
                  <a:lnTo>
                    <a:pt x="887" y="665"/>
                  </a:lnTo>
                  <a:lnTo>
                    <a:pt x="889" y="665"/>
                  </a:lnTo>
                  <a:lnTo>
                    <a:pt x="889" y="665"/>
                  </a:lnTo>
                  <a:lnTo>
                    <a:pt x="889" y="665"/>
                  </a:lnTo>
                  <a:lnTo>
                    <a:pt x="889" y="665"/>
                  </a:lnTo>
                  <a:lnTo>
                    <a:pt x="889" y="665"/>
                  </a:lnTo>
                  <a:lnTo>
                    <a:pt x="891" y="665"/>
                  </a:lnTo>
                  <a:lnTo>
                    <a:pt x="891" y="665"/>
                  </a:lnTo>
                  <a:lnTo>
                    <a:pt x="891" y="665"/>
                  </a:lnTo>
                  <a:lnTo>
                    <a:pt x="891" y="665"/>
                  </a:lnTo>
                  <a:lnTo>
                    <a:pt x="891" y="665"/>
                  </a:lnTo>
                  <a:lnTo>
                    <a:pt x="889" y="665"/>
                  </a:lnTo>
                  <a:lnTo>
                    <a:pt x="889" y="665"/>
                  </a:lnTo>
                  <a:lnTo>
                    <a:pt x="889" y="663"/>
                  </a:lnTo>
                  <a:lnTo>
                    <a:pt x="891" y="665"/>
                  </a:lnTo>
                  <a:lnTo>
                    <a:pt x="891" y="663"/>
                  </a:lnTo>
                  <a:lnTo>
                    <a:pt x="893" y="661"/>
                  </a:lnTo>
                  <a:lnTo>
                    <a:pt x="893" y="663"/>
                  </a:lnTo>
                  <a:lnTo>
                    <a:pt x="893" y="663"/>
                  </a:lnTo>
                  <a:lnTo>
                    <a:pt x="893" y="663"/>
                  </a:lnTo>
                  <a:lnTo>
                    <a:pt x="893" y="663"/>
                  </a:lnTo>
                  <a:lnTo>
                    <a:pt x="893" y="663"/>
                  </a:lnTo>
                  <a:lnTo>
                    <a:pt x="893" y="663"/>
                  </a:lnTo>
                  <a:lnTo>
                    <a:pt x="895" y="663"/>
                  </a:lnTo>
                  <a:lnTo>
                    <a:pt x="895" y="663"/>
                  </a:lnTo>
                  <a:lnTo>
                    <a:pt x="895" y="663"/>
                  </a:lnTo>
                  <a:lnTo>
                    <a:pt x="895" y="663"/>
                  </a:lnTo>
                  <a:lnTo>
                    <a:pt x="895" y="663"/>
                  </a:lnTo>
                  <a:lnTo>
                    <a:pt x="895" y="663"/>
                  </a:lnTo>
                  <a:lnTo>
                    <a:pt x="895" y="663"/>
                  </a:lnTo>
                  <a:lnTo>
                    <a:pt x="895" y="663"/>
                  </a:lnTo>
                  <a:lnTo>
                    <a:pt x="897" y="661"/>
                  </a:lnTo>
                  <a:lnTo>
                    <a:pt x="895" y="661"/>
                  </a:lnTo>
                  <a:lnTo>
                    <a:pt x="893" y="661"/>
                  </a:lnTo>
                  <a:lnTo>
                    <a:pt x="895" y="659"/>
                  </a:lnTo>
                  <a:lnTo>
                    <a:pt x="895" y="661"/>
                  </a:lnTo>
                  <a:lnTo>
                    <a:pt x="895" y="661"/>
                  </a:lnTo>
                  <a:lnTo>
                    <a:pt x="895" y="661"/>
                  </a:lnTo>
                  <a:lnTo>
                    <a:pt x="895" y="661"/>
                  </a:lnTo>
                  <a:lnTo>
                    <a:pt x="897" y="659"/>
                  </a:lnTo>
                  <a:lnTo>
                    <a:pt x="897" y="659"/>
                  </a:lnTo>
                  <a:lnTo>
                    <a:pt x="897" y="659"/>
                  </a:lnTo>
                  <a:lnTo>
                    <a:pt x="893" y="657"/>
                  </a:lnTo>
                  <a:lnTo>
                    <a:pt x="893" y="657"/>
                  </a:lnTo>
                  <a:lnTo>
                    <a:pt x="895" y="657"/>
                  </a:lnTo>
                  <a:lnTo>
                    <a:pt x="897" y="659"/>
                  </a:lnTo>
                  <a:lnTo>
                    <a:pt x="899" y="659"/>
                  </a:lnTo>
                  <a:lnTo>
                    <a:pt x="899" y="659"/>
                  </a:lnTo>
                  <a:lnTo>
                    <a:pt x="899" y="659"/>
                  </a:lnTo>
                  <a:lnTo>
                    <a:pt x="899" y="659"/>
                  </a:lnTo>
                  <a:lnTo>
                    <a:pt x="899" y="657"/>
                  </a:lnTo>
                  <a:lnTo>
                    <a:pt x="899" y="657"/>
                  </a:lnTo>
                  <a:lnTo>
                    <a:pt x="899" y="657"/>
                  </a:lnTo>
                  <a:lnTo>
                    <a:pt x="901" y="655"/>
                  </a:lnTo>
                  <a:lnTo>
                    <a:pt x="901" y="655"/>
                  </a:lnTo>
                  <a:lnTo>
                    <a:pt x="899" y="655"/>
                  </a:lnTo>
                  <a:lnTo>
                    <a:pt x="899" y="655"/>
                  </a:lnTo>
                  <a:lnTo>
                    <a:pt x="901" y="655"/>
                  </a:lnTo>
                  <a:lnTo>
                    <a:pt x="901" y="655"/>
                  </a:lnTo>
                  <a:lnTo>
                    <a:pt x="901" y="655"/>
                  </a:lnTo>
                  <a:lnTo>
                    <a:pt x="901" y="655"/>
                  </a:lnTo>
                  <a:lnTo>
                    <a:pt x="901" y="657"/>
                  </a:lnTo>
                  <a:lnTo>
                    <a:pt x="901" y="657"/>
                  </a:lnTo>
                  <a:lnTo>
                    <a:pt x="901" y="657"/>
                  </a:lnTo>
                  <a:lnTo>
                    <a:pt x="901" y="659"/>
                  </a:lnTo>
                  <a:lnTo>
                    <a:pt x="901" y="659"/>
                  </a:lnTo>
                  <a:lnTo>
                    <a:pt x="901" y="657"/>
                  </a:lnTo>
                  <a:lnTo>
                    <a:pt x="903" y="657"/>
                  </a:lnTo>
                  <a:lnTo>
                    <a:pt x="903" y="657"/>
                  </a:lnTo>
                  <a:lnTo>
                    <a:pt x="903" y="657"/>
                  </a:lnTo>
                  <a:lnTo>
                    <a:pt x="903" y="657"/>
                  </a:lnTo>
                  <a:lnTo>
                    <a:pt x="905" y="655"/>
                  </a:lnTo>
                  <a:lnTo>
                    <a:pt x="905" y="655"/>
                  </a:lnTo>
                  <a:lnTo>
                    <a:pt x="905" y="657"/>
                  </a:lnTo>
                  <a:lnTo>
                    <a:pt x="905" y="657"/>
                  </a:lnTo>
                  <a:lnTo>
                    <a:pt x="905" y="657"/>
                  </a:lnTo>
                  <a:lnTo>
                    <a:pt x="905" y="657"/>
                  </a:lnTo>
                  <a:lnTo>
                    <a:pt x="908" y="657"/>
                  </a:lnTo>
                  <a:lnTo>
                    <a:pt x="908" y="657"/>
                  </a:lnTo>
                  <a:lnTo>
                    <a:pt x="908" y="657"/>
                  </a:lnTo>
                  <a:lnTo>
                    <a:pt x="908" y="657"/>
                  </a:lnTo>
                  <a:lnTo>
                    <a:pt x="908" y="657"/>
                  </a:lnTo>
                  <a:lnTo>
                    <a:pt x="908" y="657"/>
                  </a:lnTo>
                  <a:lnTo>
                    <a:pt x="910" y="657"/>
                  </a:lnTo>
                  <a:lnTo>
                    <a:pt x="910" y="657"/>
                  </a:lnTo>
                  <a:lnTo>
                    <a:pt x="910" y="657"/>
                  </a:lnTo>
                  <a:lnTo>
                    <a:pt x="912" y="659"/>
                  </a:lnTo>
                  <a:lnTo>
                    <a:pt x="912" y="659"/>
                  </a:lnTo>
                  <a:lnTo>
                    <a:pt x="916" y="659"/>
                  </a:lnTo>
                  <a:lnTo>
                    <a:pt x="916" y="657"/>
                  </a:lnTo>
                  <a:lnTo>
                    <a:pt x="914" y="657"/>
                  </a:lnTo>
                  <a:lnTo>
                    <a:pt x="914" y="655"/>
                  </a:lnTo>
                  <a:lnTo>
                    <a:pt x="914" y="655"/>
                  </a:lnTo>
                  <a:lnTo>
                    <a:pt x="912" y="655"/>
                  </a:lnTo>
                  <a:lnTo>
                    <a:pt x="912" y="655"/>
                  </a:lnTo>
                  <a:lnTo>
                    <a:pt x="912" y="653"/>
                  </a:lnTo>
                  <a:lnTo>
                    <a:pt x="912" y="653"/>
                  </a:lnTo>
                  <a:lnTo>
                    <a:pt x="912" y="653"/>
                  </a:lnTo>
                  <a:lnTo>
                    <a:pt x="912" y="653"/>
                  </a:lnTo>
                  <a:lnTo>
                    <a:pt x="912" y="653"/>
                  </a:lnTo>
                  <a:lnTo>
                    <a:pt x="912" y="653"/>
                  </a:lnTo>
                  <a:lnTo>
                    <a:pt x="912" y="653"/>
                  </a:lnTo>
                  <a:lnTo>
                    <a:pt x="912" y="653"/>
                  </a:lnTo>
                  <a:lnTo>
                    <a:pt x="912" y="655"/>
                  </a:lnTo>
                  <a:lnTo>
                    <a:pt x="912" y="655"/>
                  </a:lnTo>
                  <a:lnTo>
                    <a:pt x="914" y="655"/>
                  </a:lnTo>
                  <a:lnTo>
                    <a:pt x="914" y="655"/>
                  </a:lnTo>
                  <a:lnTo>
                    <a:pt x="916" y="655"/>
                  </a:lnTo>
                  <a:lnTo>
                    <a:pt x="916" y="655"/>
                  </a:lnTo>
                  <a:lnTo>
                    <a:pt x="916" y="655"/>
                  </a:lnTo>
                  <a:lnTo>
                    <a:pt x="918" y="655"/>
                  </a:lnTo>
                  <a:lnTo>
                    <a:pt x="918" y="655"/>
                  </a:lnTo>
                  <a:lnTo>
                    <a:pt x="918" y="655"/>
                  </a:lnTo>
                  <a:lnTo>
                    <a:pt x="918" y="657"/>
                  </a:lnTo>
                  <a:lnTo>
                    <a:pt x="918" y="657"/>
                  </a:lnTo>
                  <a:lnTo>
                    <a:pt x="918" y="657"/>
                  </a:lnTo>
                  <a:lnTo>
                    <a:pt x="918" y="657"/>
                  </a:lnTo>
                  <a:lnTo>
                    <a:pt x="918" y="657"/>
                  </a:lnTo>
                  <a:lnTo>
                    <a:pt x="918" y="659"/>
                  </a:lnTo>
                  <a:lnTo>
                    <a:pt x="918" y="659"/>
                  </a:lnTo>
                  <a:lnTo>
                    <a:pt x="918" y="659"/>
                  </a:lnTo>
                  <a:lnTo>
                    <a:pt x="918" y="659"/>
                  </a:lnTo>
                  <a:lnTo>
                    <a:pt x="920" y="659"/>
                  </a:lnTo>
                  <a:lnTo>
                    <a:pt x="920" y="659"/>
                  </a:lnTo>
                  <a:lnTo>
                    <a:pt x="922" y="659"/>
                  </a:lnTo>
                  <a:lnTo>
                    <a:pt x="920" y="661"/>
                  </a:lnTo>
                  <a:lnTo>
                    <a:pt x="922" y="661"/>
                  </a:lnTo>
                  <a:lnTo>
                    <a:pt x="922" y="661"/>
                  </a:lnTo>
                  <a:lnTo>
                    <a:pt x="924" y="659"/>
                  </a:lnTo>
                  <a:lnTo>
                    <a:pt x="924" y="659"/>
                  </a:lnTo>
                  <a:lnTo>
                    <a:pt x="924" y="659"/>
                  </a:lnTo>
                  <a:lnTo>
                    <a:pt x="924" y="659"/>
                  </a:lnTo>
                  <a:lnTo>
                    <a:pt x="926" y="657"/>
                  </a:lnTo>
                  <a:lnTo>
                    <a:pt x="926" y="657"/>
                  </a:lnTo>
                  <a:lnTo>
                    <a:pt x="926" y="657"/>
                  </a:lnTo>
                  <a:lnTo>
                    <a:pt x="926" y="657"/>
                  </a:lnTo>
                  <a:lnTo>
                    <a:pt x="924" y="657"/>
                  </a:lnTo>
                  <a:lnTo>
                    <a:pt x="926" y="657"/>
                  </a:lnTo>
                  <a:lnTo>
                    <a:pt x="924" y="655"/>
                  </a:lnTo>
                  <a:lnTo>
                    <a:pt x="922" y="651"/>
                  </a:lnTo>
                  <a:lnTo>
                    <a:pt x="922" y="651"/>
                  </a:lnTo>
                  <a:lnTo>
                    <a:pt x="918" y="651"/>
                  </a:lnTo>
                  <a:lnTo>
                    <a:pt x="918" y="651"/>
                  </a:lnTo>
                  <a:lnTo>
                    <a:pt x="918" y="651"/>
                  </a:lnTo>
                  <a:lnTo>
                    <a:pt x="916" y="651"/>
                  </a:lnTo>
                  <a:lnTo>
                    <a:pt x="916" y="651"/>
                  </a:lnTo>
                  <a:lnTo>
                    <a:pt x="918" y="651"/>
                  </a:lnTo>
                  <a:lnTo>
                    <a:pt x="918" y="649"/>
                  </a:lnTo>
                  <a:lnTo>
                    <a:pt x="918" y="649"/>
                  </a:lnTo>
                  <a:lnTo>
                    <a:pt x="918" y="649"/>
                  </a:lnTo>
                  <a:lnTo>
                    <a:pt x="918" y="649"/>
                  </a:lnTo>
                  <a:lnTo>
                    <a:pt x="918" y="649"/>
                  </a:lnTo>
                  <a:lnTo>
                    <a:pt x="920" y="651"/>
                  </a:lnTo>
                  <a:lnTo>
                    <a:pt x="920" y="649"/>
                  </a:lnTo>
                  <a:lnTo>
                    <a:pt x="920" y="649"/>
                  </a:lnTo>
                  <a:lnTo>
                    <a:pt x="920" y="649"/>
                  </a:lnTo>
                  <a:lnTo>
                    <a:pt x="920" y="649"/>
                  </a:lnTo>
                  <a:lnTo>
                    <a:pt x="920" y="649"/>
                  </a:lnTo>
                  <a:lnTo>
                    <a:pt x="922" y="649"/>
                  </a:lnTo>
                  <a:lnTo>
                    <a:pt x="922" y="649"/>
                  </a:lnTo>
                  <a:lnTo>
                    <a:pt x="922" y="649"/>
                  </a:lnTo>
                  <a:lnTo>
                    <a:pt x="922" y="649"/>
                  </a:lnTo>
                  <a:lnTo>
                    <a:pt x="922" y="649"/>
                  </a:lnTo>
                  <a:lnTo>
                    <a:pt x="924" y="649"/>
                  </a:lnTo>
                  <a:lnTo>
                    <a:pt x="924" y="651"/>
                  </a:lnTo>
                  <a:lnTo>
                    <a:pt x="924" y="651"/>
                  </a:lnTo>
                  <a:lnTo>
                    <a:pt x="924" y="651"/>
                  </a:lnTo>
                  <a:lnTo>
                    <a:pt x="924" y="651"/>
                  </a:lnTo>
                  <a:lnTo>
                    <a:pt x="924" y="651"/>
                  </a:lnTo>
                  <a:lnTo>
                    <a:pt x="924" y="651"/>
                  </a:lnTo>
                  <a:lnTo>
                    <a:pt x="924" y="651"/>
                  </a:lnTo>
                  <a:lnTo>
                    <a:pt x="924" y="651"/>
                  </a:lnTo>
                  <a:lnTo>
                    <a:pt x="926" y="653"/>
                  </a:lnTo>
                  <a:lnTo>
                    <a:pt x="926" y="653"/>
                  </a:lnTo>
                  <a:lnTo>
                    <a:pt x="926" y="653"/>
                  </a:lnTo>
                  <a:lnTo>
                    <a:pt x="926" y="653"/>
                  </a:lnTo>
                  <a:lnTo>
                    <a:pt x="926" y="653"/>
                  </a:lnTo>
                  <a:lnTo>
                    <a:pt x="926" y="653"/>
                  </a:lnTo>
                  <a:lnTo>
                    <a:pt x="926" y="653"/>
                  </a:lnTo>
                  <a:lnTo>
                    <a:pt x="926" y="653"/>
                  </a:lnTo>
                  <a:lnTo>
                    <a:pt x="926" y="653"/>
                  </a:lnTo>
                  <a:lnTo>
                    <a:pt x="926" y="655"/>
                  </a:lnTo>
                  <a:lnTo>
                    <a:pt x="926" y="655"/>
                  </a:lnTo>
                  <a:lnTo>
                    <a:pt x="926" y="655"/>
                  </a:lnTo>
                  <a:lnTo>
                    <a:pt x="926" y="655"/>
                  </a:lnTo>
                  <a:lnTo>
                    <a:pt x="926" y="655"/>
                  </a:lnTo>
                  <a:lnTo>
                    <a:pt x="926" y="655"/>
                  </a:lnTo>
                  <a:lnTo>
                    <a:pt x="928" y="655"/>
                  </a:lnTo>
                  <a:lnTo>
                    <a:pt x="928" y="655"/>
                  </a:lnTo>
                  <a:lnTo>
                    <a:pt x="928" y="655"/>
                  </a:lnTo>
                  <a:lnTo>
                    <a:pt x="928" y="655"/>
                  </a:lnTo>
                  <a:lnTo>
                    <a:pt x="928" y="655"/>
                  </a:lnTo>
                  <a:lnTo>
                    <a:pt x="928" y="655"/>
                  </a:lnTo>
                  <a:lnTo>
                    <a:pt x="928" y="655"/>
                  </a:lnTo>
                  <a:lnTo>
                    <a:pt x="928" y="657"/>
                  </a:lnTo>
                  <a:lnTo>
                    <a:pt x="928" y="657"/>
                  </a:lnTo>
                  <a:lnTo>
                    <a:pt x="928" y="655"/>
                  </a:lnTo>
                  <a:lnTo>
                    <a:pt x="928" y="655"/>
                  </a:lnTo>
                  <a:lnTo>
                    <a:pt x="930" y="655"/>
                  </a:lnTo>
                  <a:lnTo>
                    <a:pt x="930" y="655"/>
                  </a:lnTo>
                  <a:lnTo>
                    <a:pt x="930" y="655"/>
                  </a:lnTo>
                  <a:lnTo>
                    <a:pt x="930" y="655"/>
                  </a:lnTo>
                  <a:lnTo>
                    <a:pt x="930" y="657"/>
                  </a:lnTo>
                  <a:lnTo>
                    <a:pt x="930" y="657"/>
                  </a:lnTo>
                  <a:lnTo>
                    <a:pt x="928" y="657"/>
                  </a:lnTo>
                  <a:lnTo>
                    <a:pt x="928" y="657"/>
                  </a:lnTo>
                  <a:lnTo>
                    <a:pt x="930" y="657"/>
                  </a:lnTo>
                  <a:lnTo>
                    <a:pt x="930" y="657"/>
                  </a:lnTo>
                  <a:lnTo>
                    <a:pt x="930" y="657"/>
                  </a:lnTo>
                  <a:lnTo>
                    <a:pt x="930" y="657"/>
                  </a:lnTo>
                  <a:lnTo>
                    <a:pt x="930" y="657"/>
                  </a:lnTo>
                  <a:lnTo>
                    <a:pt x="930" y="657"/>
                  </a:lnTo>
                  <a:lnTo>
                    <a:pt x="930" y="657"/>
                  </a:lnTo>
                  <a:lnTo>
                    <a:pt x="930" y="657"/>
                  </a:lnTo>
                  <a:lnTo>
                    <a:pt x="932" y="659"/>
                  </a:lnTo>
                  <a:lnTo>
                    <a:pt x="932" y="659"/>
                  </a:lnTo>
                  <a:lnTo>
                    <a:pt x="932" y="657"/>
                  </a:lnTo>
                  <a:lnTo>
                    <a:pt x="932" y="657"/>
                  </a:lnTo>
                  <a:lnTo>
                    <a:pt x="934" y="657"/>
                  </a:lnTo>
                  <a:lnTo>
                    <a:pt x="934" y="655"/>
                  </a:lnTo>
                  <a:lnTo>
                    <a:pt x="934" y="655"/>
                  </a:lnTo>
                  <a:lnTo>
                    <a:pt x="936" y="655"/>
                  </a:lnTo>
                  <a:lnTo>
                    <a:pt x="936" y="655"/>
                  </a:lnTo>
                  <a:lnTo>
                    <a:pt x="938" y="653"/>
                  </a:lnTo>
                  <a:lnTo>
                    <a:pt x="940" y="653"/>
                  </a:lnTo>
                  <a:lnTo>
                    <a:pt x="940" y="653"/>
                  </a:lnTo>
                  <a:lnTo>
                    <a:pt x="940" y="653"/>
                  </a:lnTo>
                  <a:lnTo>
                    <a:pt x="936" y="651"/>
                  </a:lnTo>
                  <a:lnTo>
                    <a:pt x="934" y="651"/>
                  </a:lnTo>
                  <a:lnTo>
                    <a:pt x="934" y="651"/>
                  </a:lnTo>
                  <a:lnTo>
                    <a:pt x="934" y="649"/>
                  </a:lnTo>
                  <a:lnTo>
                    <a:pt x="934" y="649"/>
                  </a:lnTo>
                  <a:lnTo>
                    <a:pt x="936" y="649"/>
                  </a:lnTo>
                  <a:lnTo>
                    <a:pt x="936" y="647"/>
                  </a:lnTo>
                  <a:lnTo>
                    <a:pt x="936" y="647"/>
                  </a:lnTo>
                  <a:lnTo>
                    <a:pt x="934" y="649"/>
                  </a:lnTo>
                  <a:lnTo>
                    <a:pt x="934" y="647"/>
                  </a:lnTo>
                  <a:lnTo>
                    <a:pt x="934" y="647"/>
                  </a:lnTo>
                  <a:lnTo>
                    <a:pt x="934" y="647"/>
                  </a:lnTo>
                  <a:lnTo>
                    <a:pt x="934" y="647"/>
                  </a:lnTo>
                  <a:lnTo>
                    <a:pt x="934" y="647"/>
                  </a:lnTo>
                  <a:lnTo>
                    <a:pt x="934" y="645"/>
                  </a:lnTo>
                  <a:lnTo>
                    <a:pt x="936" y="645"/>
                  </a:lnTo>
                  <a:lnTo>
                    <a:pt x="934" y="645"/>
                  </a:lnTo>
                  <a:lnTo>
                    <a:pt x="934" y="645"/>
                  </a:lnTo>
                  <a:lnTo>
                    <a:pt x="934" y="645"/>
                  </a:lnTo>
                  <a:lnTo>
                    <a:pt x="932" y="645"/>
                  </a:lnTo>
                  <a:lnTo>
                    <a:pt x="932" y="645"/>
                  </a:lnTo>
                  <a:lnTo>
                    <a:pt x="934" y="645"/>
                  </a:lnTo>
                  <a:lnTo>
                    <a:pt x="934" y="645"/>
                  </a:lnTo>
                  <a:close/>
                  <a:moveTo>
                    <a:pt x="877" y="674"/>
                  </a:moveTo>
                  <a:lnTo>
                    <a:pt x="875" y="676"/>
                  </a:lnTo>
                  <a:lnTo>
                    <a:pt x="875" y="674"/>
                  </a:lnTo>
                  <a:lnTo>
                    <a:pt x="875" y="674"/>
                  </a:lnTo>
                  <a:lnTo>
                    <a:pt x="875" y="674"/>
                  </a:lnTo>
                  <a:lnTo>
                    <a:pt x="873" y="676"/>
                  </a:lnTo>
                  <a:lnTo>
                    <a:pt x="875" y="676"/>
                  </a:lnTo>
                  <a:lnTo>
                    <a:pt x="875" y="676"/>
                  </a:lnTo>
                  <a:lnTo>
                    <a:pt x="875" y="676"/>
                  </a:lnTo>
                  <a:lnTo>
                    <a:pt x="877" y="676"/>
                  </a:lnTo>
                  <a:lnTo>
                    <a:pt x="877" y="676"/>
                  </a:lnTo>
                  <a:lnTo>
                    <a:pt x="877" y="678"/>
                  </a:lnTo>
                  <a:lnTo>
                    <a:pt x="877" y="678"/>
                  </a:lnTo>
                  <a:lnTo>
                    <a:pt x="879" y="678"/>
                  </a:lnTo>
                  <a:lnTo>
                    <a:pt x="879" y="678"/>
                  </a:lnTo>
                  <a:lnTo>
                    <a:pt x="881" y="676"/>
                  </a:lnTo>
                  <a:lnTo>
                    <a:pt x="881" y="676"/>
                  </a:lnTo>
                  <a:lnTo>
                    <a:pt x="877" y="674"/>
                  </a:lnTo>
                  <a:lnTo>
                    <a:pt x="877" y="674"/>
                  </a:lnTo>
                  <a:close/>
                  <a:moveTo>
                    <a:pt x="809" y="655"/>
                  </a:moveTo>
                  <a:lnTo>
                    <a:pt x="809" y="655"/>
                  </a:lnTo>
                  <a:lnTo>
                    <a:pt x="809" y="655"/>
                  </a:lnTo>
                  <a:lnTo>
                    <a:pt x="809" y="655"/>
                  </a:lnTo>
                  <a:lnTo>
                    <a:pt x="809" y="655"/>
                  </a:lnTo>
                  <a:lnTo>
                    <a:pt x="809" y="655"/>
                  </a:lnTo>
                  <a:lnTo>
                    <a:pt x="809" y="655"/>
                  </a:lnTo>
                  <a:lnTo>
                    <a:pt x="807" y="657"/>
                  </a:lnTo>
                  <a:lnTo>
                    <a:pt x="807" y="657"/>
                  </a:lnTo>
                  <a:lnTo>
                    <a:pt x="809" y="657"/>
                  </a:lnTo>
                  <a:lnTo>
                    <a:pt x="809" y="657"/>
                  </a:lnTo>
                  <a:lnTo>
                    <a:pt x="809" y="657"/>
                  </a:lnTo>
                  <a:lnTo>
                    <a:pt x="809" y="655"/>
                  </a:lnTo>
                  <a:lnTo>
                    <a:pt x="809" y="655"/>
                  </a:lnTo>
                  <a:lnTo>
                    <a:pt x="809" y="655"/>
                  </a:lnTo>
                  <a:lnTo>
                    <a:pt x="809" y="655"/>
                  </a:lnTo>
                  <a:lnTo>
                    <a:pt x="809" y="655"/>
                  </a:lnTo>
                  <a:lnTo>
                    <a:pt x="809" y="655"/>
                  </a:lnTo>
                  <a:lnTo>
                    <a:pt x="809" y="655"/>
                  </a:lnTo>
                  <a:close/>
                  <a:moveTo>
                    <a:pt x="811" y="637"/>
                  </a:moveTo>
                  <a:lnTo>
                    <a:pt x="811" y="637"/>
                  </a:lnTo>
                  <a:lnTo>
                    <a:pt x="811" y="637"/>
                  </a:lnTo>
                  <a:lnTo>
                    <a:pt x="809" y="635"/>
                  </a:lnTo>
                  <a:lnTo>
                    <a:pt x="807" y="635"/>
                  </a:lnTo>
                  <a:lnTo>
                    <a:pt x="807" y="635"/>
                  </a:lnTo>
                  <a:lnTo>
                    <a:pt x="807" y="635"/>
                  </a:lnTo>
                  <a:lnTo>
                    <a:pt x="807" y="635"/>
                  </a:lnTo>
                  <a:lnTo>
                    <a:pt x="805" y="635"/>
                  </a:lnTo>
                  <a:lnTo>
                    <a:pt x="805" y="635"/>
                  </a:lnTo>
                  <a:lnTo>
                    <a:pt x="805" y="637"/>
                  </a:lnTo>
                  <a:lnTo>
                    <a:pt x="805" y="637"/>
                  </a:lnTo>
                  <a:lnTo>
                    <a:pt x="805" y="637"/>
                  </a:lnTo>
                  <a:lnTo>
                    <a:pt x="807" y="637"/>
                  </a:lnTo>
                  <a:lnTo>
                    <a:pt x="807" y="637"/>
                  </a:lnTo>
                  <a:lnTo>
                    <a:pt x="809" y="637"/>
                  </a:lnTo>
                  <a:lnTo>
                    <a:pt x="809" y="639"/>
                  </a:lnTo>
                  <a:lnTo>
                    <a:pt x="809" y="639"/>
                  </a:lnTo>
                  <a:lnTo>
                    <a:pt x="809" y="639"/>
                  </a:lnTo>
                  <a:lnTo>
                    <a:pt x="809" y="637"/>
                  </a:lnTo>
                  <a:lnTo>
                    <a:pt x="809" y="637"/>
                  </a:lnTo>
                  <a:lnTo>
                    <a:pt x="811" y="639"/>
                  </a:lnTo>
                  <a:lnTo>
                    <a:pt x="811" y="639"/>
                  </a:lnTo>
                  <a:lnTo>
                    <a:pt x="811" y="639"/>
                  </a:lnTo>
                  <a:lnTo>
                    <a:pt x="811" y="641"/>
                  </a:lnTo>
                  <a:lnTo>
                    <a:pt x="813" y="641"/>
                  </a:lnTo>
                  <a:lnTo>
                    <a:pt x="813" y="639"/>
                  </a:lnTo>
                  <a:lnTo>
                    <a:pt x="813" y="639"/>
                  </a:lnTo>
                  <a:lnTo>
                    <a:pt x="811" y="637"/>
                  </a:lnTo>
                  <a:close/>
                  <a:moveTo>
                    <a:pt x="868" y="667"/>
                  </a:moveTo>
                  <a:lnTo>
                    <a:pt x="868" y="667"/>
                  </a:lnTo>
                  <a:lnTo>
                    <a:pt x="868" y="667"/>
                  </a:lnTo>
                  <a:lnTo>
                    <a:pt x="866" y="667"/>
                  </a:lnTo>
                  <a:lnTo>
                    <a:pt x="862" y="667"/>
                  </a:lnTo>
                  <a:lnTo>
                    <a:pt x="860" y="667"/>
                  </a:lnTo>
                  <a:lnTo>
                    <a:pt x="858" y="670"/>
                  </a:lnTo>
                  <a:lnTo>
                    <a:pt x="858" y="670"/>
                  </a:lnTo>
                  <a:lnTo>
                    <a:pt x="858" y="672"/>
                  </a:lnTo>
                  <a:lnTo>
                    <a:pt x="858" y="672"/>
                  </a:lnTo>
                  <a:lnTo>
                    <a:pt x="858" y="672"/>
                  </a:lnTo>
                  <a:lnTo>
                    <a:pt x="860" y="672"/>
                  </a:lnTo>
                  <a:lnTo>
                    <a:pt x="860" y="672"/>
                  </a:lnTo>
                  <a:lnTo>
                    <a:pt x="862" y="670"/>
                  </a:lnTo>
                  <a:lnTo>
                    <a:pt x="864" y="670"/>
                  </a:lnTo>
                  <a:lnTo>
                    <a:pt x="864" y="670"/>
                  </a:lnTo>
                  <a:lnTo>
                    <a:pt x="866" y="672"/>
                  </a:lnTo>
                  <a:lnTo>
                    <a:pt x="866" y="672"/>
                  </a:lnTo>
                  <a:lnTo>
                    <a:pt x="866" y="670"/>
                  </a:lnTo>
                  <a:lnTo>
                    <a:pt x="866" y="670"/>
                  </a:lnTo>
                  <a:lnTo>
                    <a:pt x="866" y="667"/>
                  </a:lnTo>
                  <a:lnTo>
                    <a:pt x="868" y="667"/>
                  </a:lnTo>
                  <a:lnTo>
                    <a:pt x="868" y="670"/>
                  </a:lnTo>
                  <a:lnTo>
                    <a:pt x="866" y="670"/>
                  </a:lnTo>
                  <a:lnTo>
                    <a:pt x="866" y="670"/>
                  </a:lnTo>
                  <a:lnTo>
                    <a:pt x="868" y="670"/>
                  </a:lnTo>
                  <a:lnTo>
                    <a:pt x="868" y="670"/>
                  </a:lnTo>
                  <a:lnTo>
                    <a:pt x="868" y="670"/>
                  </a:lnTo>
                  <a:lnTo>
                    <a:pt x="868" y="670"/>
                  </a:lnTo>
                  <a:lnTo>
                    <a:pt x="868" y="670"/>
                  </a:lnTo>
                  <a:lnTo>
                    <a:pt x="866" y="670"/>
                  </a:lnTo>
                  <a:lnTo>
                    <a:pt x="866" y="670"/>
                  </a:lnTo>
                  <a:lnTo>
                    <a:pt x="868" y="670"/>
                  </a:lnTo>
                  <a:lnTo>
                    <a:pt x="868" y="670"/>
                  </a:lnTo>
                  <a:lnTo>
                    <a:pt x="868" y="670"/>
                  </a:lnTo>
                  <a:lnTo>
                    <a:pt x="868" y="670"/>
                  </a:lnTo>
                  <a:lnTo>
                    <a:pt x="868" y="670"/>
                  </a:lnTo>
                  <a:lnTo>
                    <a:pt x="868" y="670"/>
                  </a:lnTo>
                  <a:lnTo>
                    <a:pt x="868" y="667"/>
                  </a:lnTo>
                  <a:lnTo>
                    <a:pt x="868" y="667"/>
                  </a:lnTo>
                  <a:close/>
                  <a:moveTo>
                    <a:pt x="827" y="682"/>
                  </a:moveTo>
                  <a:lnTo>
                    <a:pt x="827" y="682"/>
                  </a:lnTo>
                  <a:lnTo>
                    <a:pt x="827" y="682"/>
                  </a:lnTo>
                  <a:lnTo>
                    <a:pt x="825" y="682"/>
                  </a:lnTo>
                  <a:lnTo>
                    <a:pt x="825" y="682"/>
                  </a:lnTo>
                  <a:lnTo>
                    <a:pt x="823" y="682"/>
                  </a:lnTo>
                  <a:lnTo>
                    <a:pt x="823" y="684"/>
                  </a:lnTo>
                  <a:lnTo>
                    <a:pt x="823" y="684"/>
                  </a:lnTo>
                  <a:lnTo>
                    <a:pt x="823" y="686"/>
                  </a:lnTo>
                  <a:lnTo>
                    <a:pt x="823" y="686"/>
                  </a:lnTo>
                  <a:lnTo>
                    <a:pt x="823" y="686"/>
                  </a:lnTo>
                  <a:lnTo>
                    <a:pt x="825" y="686"/>
                  </a:lnTo>
                  <a:lnTo>
                    <a:pt x="825" y="688"/>
                  </a:lnTo>
                  <a:lnTo>
                    <a:pt x="827" y="686"/>
                  </a:lnTo>
                  <a:lnTo>
                    <a:pt x="827" y="686"/>
                  </a:lnTo>
                  <a:lnTo>
                    <a:pt x="827" y="686"/>
                  </a:lnTo>
                  <a:lnTo>
                    <a:pt x="827" y="684"/>
                  </a:lnTo>
                  <a:lnTo>
                    <a:pt x="827" y="684"/>
                  </a:lnTo>
                  <a:lnTo>
                    <a:pt x="829" y="682"/>
                  </a:lnTo>
                  <a:lnTo>
                    <a:pt x="829" y="682"/>
                  </a:lnTo>
                  <a:lnTo>
                    <a:pt x="829" y="682"/>
                  </a:lnTo>
                  <a:lnTo>
                    <a:pt x="827" y="682"/>
                  </a:lnTo>
                  <a:close/>
                  <a:moveTo>
                    <a:pt x="943" y="639"/>
                  </a:moveTo>
                  <a:lnTo>
                    <a:pt x="943" y="639"/>
                  </a:lnTo>
                  <a:lnTo>
                    <a:pt x="943" y="639"/>
                  </a:lnTo>
                  <a:lnTo>
                    <a:pt x="940" y="639"/>
                  </a:lnTo>
                  <a:lnTo>
                    <a:pt x="940" y="637"/>
                  </a:lnTo>
                  <a:lnTo>
                    <a:pt x="940" y="637"/>
                  </a:lnTo>
                  <a:lnTo>
                    <a:pt x="940" y="637"/>
                  </a:lnTo>
                  <a:lnTo>
                    <a:pt x="940" y="637"/>
                  </a:lnTo>
                  <a:lnTo>
                    <a:pt x="940" y="637"/>
                  </a:lnTo>
                  <a:lnTo>
                    <a:pt x="940" y="637"/>
                  </a:lnTo>
                  <a:lnTo>
                    <a:pt x="940" y="637"/>
                  </a:lnTo>
                  <a:lnTo>
                    <a:pt x="940" y="637"/>
                  </a:lnTo>
                  <a:lnTo>
                    <a:pt x="940" y="637"/>
                  </a:lnTo>
                  <a:lnTo>
                    <a:pt x="940" y="635"/>
                  </a:lnTo>
                  <a:lnTo>
                    <a:pt x="940" y="635"/>
                  </a:lnTo>
                  <a:lnTo>
                    <a:pt x="940" y="637"/>
                  </a:lnTo>
                  <a:lnTo>
                    <a:pt x="940" y="637"/>
                  </a:lnTo>
                  <a:lnTo>
                    <a:pt x="940" y="637"/>
                  </a:lnTo>
                  <a:lnTo>
                    <a:pt x="940" y="637"/>
                  </a:lnTo>
                  <a:lnTo>
                    <a:pt x="940" y="637"/>
                  </a:lnTo>
                  <a:lnTo>
                    <a:pt x="940" y="637"/>
                  </a:lnTo>
                  <a:lnTo>
                    <a:pt x="938" y="637"/>
                  </a:lnTo>
                  <a:lnTo>
                    <a:pt x="938" y="637"/>
                  </a:lnTo>
                  <a:lnTo>
                    <a:pt x="938" y="637"/>
                  </a:lnTo>
                  <a:lnTo>
                    <a:pt x="940" y="639"/>
                  </a:lnTo>
                  <a:lnTo>
                    <a:pt x="940" y="639"/>
                  </a:lnTo>
                  <a:lnTo>
                    <a:pt x="940" y="641"/>
                  </a:lnTo>
                  <a:lnTo>
                    <a:pt x="940" y="641"/>
                  </a:lnTo>
                  <a:lnTo>
                    <a:pt x="940" y="641"/>
                  </a:lnTo>
                  <a:lnTo>
                    <a:pt x="943" y="639"/>
                  </a:lnTo>
                  <a:lnTo>
                    <a:pt x="943" y="639"/>
                  </a:lnTo>
                  <a:lnTo>
                    <a:pt x="943" y="639"/>
                  </a:lnTo>
                  <a:lnTo>
                    <a:pt x="943" y="639"/>
                  </a:lnTo>
                  <a:close/>
                  <a:moveTo>
                    <a:pt x="940" y="616"/>
                  </a:moveTo>
                  <a:lnTo>
                    <a:pt x="940" y="616"/>
                  </a:lnTo>
                  <a:lnTo>
                    <a:pt x="940" y="616"/>
                  </a:lnTo>
                  <a:lnTo>
                    <a:pt x="940" y="616"/>
                  </a:lnTo>
                  <a:lnTo>
                    <a:pt x="940" y="616"/>
                  </a:lnTo>
                  <a:lnTo>
                    <a:pt x="938" y="616"/>
                  </a:lnTo>
                  <a:lnTo>
                    <a:pt x="938" y="616"/>
                  </a:lnTo>
                  <a:lnTo>
                    <a:pt x="938" y="616"/>
                  </a:lnTo>
                  <a:lnTo>
                    <a:pt x="938" y="616"/>
                  </a:lnTo>
                  <a:lnTo>
                    <a:pt x="938" y="616"/>
                  </a:lnTo>
                  <a:lnTo>
                    <a:pt x="938" y="616"/>
                  </a:lnTo>
                  <a:lnTo>
                    <a:pt x="938" y="618"/>
                  </a:lnTo>
                  <a:lnTo>
                    <a:pt x="940" y="618"/>
                  </a:lnTo>
                  <a:lnTo>
                    <a:pt x="940" y="618"/>
                  </a:lnTo>
                  <a:lnTo>
                    <a:pt x="940" y="618"/>
                  </a:lnTo>
                  <a:lnTo>
                    <a:pt x="940" y="618"/>
                  </a:lnTo>
                  <a:lnTo>
                    <a:pt x="940" y="618"/>
                  </a:lnTo>
                  <a:lnTo>
                    <a:pt x="940" y="618"/>
                  </a:lnTo>
                  <a:lnTo>
                    <a:pt x="940" y="618"/>
                  </a:lnTo>
                  <a:lnTo>
                    <a:pt x="940" y="618"/>
                  </a:lnTo>
                  <a:lnTo>
                    <a:pt x="940" y="618"/>
                  </a:lnTo>
                  <a:lnTo>
                    <a:pt x="940" y="618"/>
                  </a:lnTo>
                  <a:lnTo>
                    <a:pt x="940" y="616"/>
                  </a:lnTo>
                  <a:lnTo>
                    <a:pt x="940" y="616"/>
                  </a:lnTo>
                  <a:lnTo>
                    <a:pt x="940" y="616"/>
                  </a:lnTo>
                  <a:lnTo>
                    <a:pt x="940" y="616"/>
                  </a:lnTo>
                  <a:lnTo>
                    <a:pt x="940" y="616"/>
                  </a:lnTo>
                  <a:lnTo>
                    <a:pt x="940" y="616"/>
                  </a:lnTo>
                  <a:close/>
                  <a:moveTo>
                    <a:pt x="949" y="612"/>
                  </a:moveTo>
                  <a:lnTo>
                    <a:pt x="949" y="612"/>
                  </a:lnTo>
                  <a:lnTo>
                    <a:pt x="951" y="614"/>
                  </a:lnTo>
                  <a:lnTo>
                    <a:pt x="951" y="614"/>
                  </a:lnTo>
                  <a:lnTo>
                    <a:pt x="951" y="614"/>
                  </a:lnTo>
                  <a:lnTo>
                    <a:pt x="953" y="614"/>
                  </a:lnTo>
                  <a:lnTo>
                    <a:pt x="955" y="612"/>
                  </a:lnTo>
                  <a:lnTo>
                    <a:pt x="955" y="612"/>
                  </a:lnTo>
                  <a:lnTo>
                    <a:pt x="955" y="612"/>
                  </a:lnTo>
                  <a:lnTo>
                    <a:pt x="957" y="612"/>
                  </a:lnTo>
                  <a:lnTo>
                    <a:pt x="957" y="610"/>
                  </a:lnTo>
                  <a:lnTo>
                    <a:pt x="957" y="610"/>
                  </a:lnTo>
                  <a:lnTo>
                    <a:pt x="957" y="610"/>
                  </a:lnTo>
                  <a:lnTo>
                    <a:pt x="957" y="610"/>
                  </a:lnTo>
                  <a:lnTo>
                    <a:pt x="957" y="610"/>
                  </a:lnTo>
                  <a:lnTo>
                    <a:pt x="957" y="610"/>
                  </a:lnTo>
                  <a:lnTo>
                    <a:pt x="955" y="610"/>
                  </a:lnTo>
                  <a:lnTo>
                    <a:pt x="955" y="610"/>
                  </a:lnTo>
                  <a:lnTo>
                    <a:pt x="955" y="608"/>
                  </a:lnTo>
                  <a:lnTo>
                    <a:pt x="955" y="610"/>
                  </a:lnTo>
                  <a:lnTo>
                    <a:pt x="953" y="610"/>
                  </a:lnTo>
                  <a:lnTo>
                    <a:pt x="953" y="610"/>
                  </a:lnTo>
                  <a:lnTo>
                    <a:pt x="951" y="610"/>
                  </a:lnTo>
                  <a:lnTo>
                    <a:pt x="951" y="610"/>
                  </a:lnTo>
                  <a:lnTo>
                    <a:pt x="951" y="610"/>
                  </a:lnTo>
                  <a:lnTo>
                    <a:pt x="951" y="610"/>
                  </a:lnTo>
                  <a:lnTo>
                    <a:pt x="949" y="610"/>
                  </a:lnTo>
                  <a:lnTo>
                    <a:pt x="949" y="610"/>
                  </a:lnTo>
                  <a:lnTo>
                    <a:pt x="949" y="610"/>
                  </a:lnTo>
                  <a:lnTo>
                    <a:pt x="949" y="610"/>
                  </a:lnTo>
                  <a:lnTo>
                    <a:pt x="949" y="612"/>
                  </a:lnTo>
                  <a:close/>
                  <a:moveTo>
                    <a:pt x="957" y="628"/>
                  </a:moveTo>
                  <a:lnTo>
                    <a:pt x="959" y="626"/>
                  </a:lnTo>
                  <a:lnTo>
                    <a:pt x="959" y="626"/>
                  </a:lnTo>
                  <a:lnTo>
                    <a:pt x="959" y="626"/>
                  </a:lnTo>
                  <a:lnTo>
                    <a:pt x="959" y="626"/>
                  </a:lnTo>
                  <a:lnTo>
                    <a:pt x="959" y="626"/>
                  </a:lnTo>
                  <a:lnTo>
                    <a:pt x="959" y="624"/>
                  </a:lnTo>
                  <a:lnTo>
                    <a:pt x="959" y="626"/>
                  </a:lnTo>
                  <a:lnTo>
                    <a:pt x="957" y="626"/>
                  </a:lnTo>
                  <a:lnTo>
                    <a:pt x="957" y="626"/>
                  </a:lnTo>
                  <a:lnTo>
                    <a:pt x="957" y="626"/>
                  </a:lnTo>
                  <a:lnTo>
                    <a:pt x="955" y="626"/>
                  </a:lnTo>
                  <a:lnTo>
                    <a:pt x="957" y="626"/>
                  </a:lnTo>
                  <a:lnTo>
                    <a:pt x="957" y="626"/>
                  </a:lnTo>
                  <a:lnTo>
                    <a:pt x="955" y="626"/>
                  </a:lnTo>
                  <a:lnTo>
                    <a:pt x="955" y="626"/>
                  </a:lnTo>
                  <a:lnTo>
                    <a:pt x="955" y="626"/>
                  </a:lnTo>
                  <a:lnTo>
                    <a:pt x="953" y="628"/>
                  </a:lnTo>
                  <a:lnTo>
                    <a:pt x="953" y="628"/>
                  </a:lnTo>
                  <a:lnTo>
                    <a:pt x="953" y="628"/>
                  </a:lnTo>
                  <a:lnTo>
                    <a:pt x="953" y="626"/>
                  </a:lnTo>
                  <a:lnTo>
                    <a:pt x="955" y="626"/>
                  </a:lnTo>
                  <a:lnTo>
                    <a:pt x="957" y="624"/>
                  </a:lnTo>
                  <a:lnTo>
                    <a:pt x="957" y="624"/>
                  </a:lnTo>
                  <a:lnTo>
                    <a:pt x="957" y="622"/>
                  </a:lnTo>
                  <a:lnTo>
                    <a:pt x="957" y="622"/>
                  </a:lnTo>
                  <a:lnTo>
                    <a:pt x="957" y="622"/>
                  </a:lnTo>
                  <a:lnTo>
                    <a:pt x="957" y="622"/>
                  </a:lnTo>
                  <a:lnTo>
                    <a:pt x="955" y="622"/>
                  </a:lnTo>
                  <a:lnTo>
                    <a:pt x="955" y="622"/>
                  </a:lnTo>
                  <a:lnTo>
                    <a:pt x="955" y="622"/>
                  </a:lnTo>
                  <a:lnTo>
                    <a:pt x="953" y="622"/>
                  </a:lnTo>
                  <a:lnTo>
                    <a:pt x="953" y="622"/>
                  </a:lnTo>
                  <a:lnTo>
                    <a:pt x="953" y="620"/>
                  </a:lnTo>
                  <a:lnTo>
                    <a:pt x="953" y="620"/>
                  </a:lnTo>
                  <a:lnTo>
                    <a:pt x="955" y="620"/>
                  </a:lnTo>
                  <a:lnTo>
                    <a:pt x="953" y="620"/>
                  </a:lnTo>
                  <a:lnTo>
                    <a:pt x="955" y="620"/>
                  </a:lnTo>
                  <a:lnTo>
                    <a:pt x="955" y="620"/>
                  </a:lnTo>
                  <a:lnTo>
                    <a:pt x="955" y="620"/>
                  </a:lnTo>
                  <a:lnTo>
                    <a:pt x="955" y="620"/>
                  </a:lnTo>
                  <a:lnTo>
                    <a:pt x="953" y="618"/>
                  </a:lnTo>
                  <a:lnTo>
                    <a:pt x="953" y="618"/>
                  </a:lnTo>
                  <a:lnTo>
                    <a:pt x="953" y="618"/>
                  </a:lnTo>
                  <a:lnTo>
                    <a:pt x="953" y="618"/>
                  </a:lnTo>
                  <a:lnTo>
                    <a:pt x="953" y="618"/>
                  </a:lnTo>
                  <a:lnTo>
                    <a:pt x="953" y="618"/>
                  </a:lnTo>
                  <a:lnTo>
                    <a:pt x="951" y="620"/>
                  </a:lnTo>
                  <a:lnTo>
                    <a:pt x="951" y="620"/>
                  </a:lnTo>
                  <a:lnTo>
                    <a:pt x="951" y="620"/>
                  </a:lnTo>
                  <a:lnTo>
                    <a:pt x="951" y="620"/>
                  </a:lnTo>
                  <a:lnTo>
                    <a:pt x="951" y="622"/>
                  </a:lnTo>
                  <a:lnTo>
                    <a:pt x="949" y="622"/>
                  </a:lnTo>
                  <a:lnTo>
                    <a:pt x="949" y="622"/>
                  </a:lnTo>
                  <a:lnTo>
                    <a:pt x="951" y="620"/>
                  </a:lnTo>
                  <a:lnTo>
                    <a:pt x="951" y="620"/>
                  </a:lnTo>
                  <a:lnTo>
                    <a:pt x="951" y="620"/>
                  </a:lnTo>
                  <a:lnTo>
                    <a:pt x="951" y="620"/>
                  </a:lnTo>
                  <a:lnTo>
                    <a:pt x="949" y="620"/>
                  </a:lnTo>
                  <a:lnTo>
                    <a:pt x="949" y="620"/>
                  </a:lnTo>
                  <a:lnTo>
                    <a:pt x="949" y="620"/>
                  </a:lnTo>
                  <a:lnTo>
                    <a:pt x="949" y="620"/>
                  </a:lnTo>
                  <a:lnTo>
                    <a:pt x="949" y="620"/>
                  </a:lnTo>
                  <a:lnTo>
                    <a:pt x="949" y="618"/>
                  </a:lnTo>
                  <a:lnTo>
                    <a:pt x="949" y="618"/>
                  </a:lnTo>
                  <a:lnTo>
                    <a:pt x="949" y="618"/>
                  </a:lnTo>
                  <a:lnTo>
                    <a:pt x="949" y="618"/>
                  </a:lnTo>
                  <a:lnTo>
                    <a:pt x="949" y="618"/>
                  </a:lnTo>
                  <a:lnTo>
                    <a:pt x="949" y="616"/>
                  </a:lnTo>
                  <a:lnTo>
                    <a:pt x="949" y="616"/>
                  </a:lnTo>
                  <a:lnTo>
                    <a:pt x="949" y="616"/>
                  </a:lnTo>
                  <a:lnTo>
                    <a:pt x="951" y="616"/>
                  </a:lnTo>
                  <a:lnTo>
                    <a:pt x="949" y="614"/>
                  </a:lnTo>
                  <a:lnTo>
                    <a:pt x="949" y="614"/>
                  </a:lnTo>
                  <a:lnTo>
                    <a:pt x="949" y="614"/>
                  </a:lnTo>
                  <a:lnTo>
                    <a:pt x="949" y="614"/>
                  </a:lnTo>
                  <a:lnTo>
                    <a:pt x="949" y="614"/>
                  </a:lnTo>
                  <a:lnTo>
                    <a:pt x="947" y="612"/>
                  </a:lnTo>
                  <a:lnTo>
                    <a:pt x="947" y="612"/>
                  </a:lnTo>
                  <a:lnTo>
                    <a:pt x="947" y="612"/>
                  </a:lnTo>
                  <a:lnTo>
                    <a:pt x="947" y="614"/>
                  </a:lnTo>
                  <a:lnTo>
                    <a:pt x="947" y="614"/>
                  </a:lnTo>
                  <a:lnTo>
                    <a:pt x="947" y="614"/>
                  </a:lnTo>
                  <a:lnTo>
                    <a:pt x="945" y="614"/>
                  </a:lnTo>
                  <a:lnTo>
                    <a:pt x="945" y="614"/>
                  </a:lnTo>
                  <a:lnTo>
                    <a:pt x="945" y="614"/>
                  </a:lnTo>
                  <a:lnTo>
                    <a:pt x="945" y="614"/>
                  </a:lnTo>
                  <a:lnTo>
                    <a:pt x="945" y="614"/>
                  </a:lnTo>
                  <a:lnTo>
                    <a:pt x="945" y="612"/>
                  </a:lnTo>
                  <a:lnTo>
                    <a:pt x="945" y="612"/>
                  </a:lnTo>
                  <a:lnTo>
                    <a:pt x="945" y="614"/>
                  </a:lnTo>
                  <a:lnTo>
                    <a:pt x="943" y="614"/>
                  </a:lnTo>
                  <a:lnTo>
                    <a:pt x="943" y="614"/>
                  </a:lnTo>
                  <a:lnTo>
                    <a:pt x="940" y="614"/>
                  </a:lnTo>
                  <a:lnTo>
                    <a:pt x="940" y="614"/>
                  </a:lnTo>
                  <a:lnTo>
                    <a:pt x="940" y="614"/>
                  </a:lnTo>
                  <a:lnTo>
                    <a:pt x="943" y="616"/>
                  </a:lnTo>
                  <a:lnTo>
                    <a:pt x="943" y="616"/>
                  </a:lnTo>
                  <a:lnTo>
                    <a:pt x="943" y="616"/>
                  </a:lnTo>
                  <a:lnTo>
                    <a:pt x="943" y="616"/>
                  </a:lnTo>
                  <a:lnTo>
                    <a:pt x="943" y="616"/>
                  </a:lnTo>
                  <a:lnTo>
                    <a:pt x="940" y="616"/>
                  </a:lnTo>
                  <a:lnTo>
                    <a:pt x="940" y="616"/>
                  </a:lnTo>
                  <a:lnTo>
                    <a:pt x="943" y="618"/>
                  </a:lnTo>
                  <a:lnTo>
                    <a:pt x="943" y="618"/>
                  </a:lnTo>
                  <a:lnTo>
                    <a:pt x="940" y="618"/>
                  </a:lnTo>
                  <a:lnTo>
                    <a:pt x="940" y="618"/>
                  </a:lnTo>
                  <a:lnTo>
                    <a:pt x="940" y="620"/>
                  </a:lnTo>
                  <a:lnTo>
                    <a:pt x="940" y="620"/>
                  </a:lnTo>
                  <a:lnTo>
                    <a:pt x="940" y="620"/>
                  </a:lnTo>
                  <a:lnTo>
                    <a:pt x="940" y="618"/>
                  </a:lnTo>
                  <a:lnTo>
                    <a:pt x="940" y="618"/>
                  </a:lnTo>
                  <a:lnTo>
                    <a:pt x="940" y="618"/>
                  </a:lnTo>
                  <a:lnTo>
                    <a:pt x="938" y="618"/>
                  </a:lnTo>
                  <a:lnTo>
                    <a:pt x="938" y="618"/>
                  </a:lnTo>
                  <a:lnTo>
                    <a:pt x="936" y="618"/>
                  </a:lnTo>
                  <a:lnTo>
                    <a:pt x="936" y="616"/>
                  </a:lnTo>
                  <a:lnTo>
                    <a:pt x="936" y="616"/>
                  </a:lnTo>
                  <a:lnTo>
                    <a:pt x="936" y="616"/>
                  </a:lnTo>
                  <a:lnTo>
                    <a:pt x="934" y="616"/>
                  </a:lnTo>
                  <a:lnTo>
                    <a:pt x="934" y="616"/>
                  </a:lnTo>
                  <a:lnTo>
                    <a:pt x="932" y="616"/>
                  </a:lnTo>
                  <a:lnTo>
                    <a:pt x="932" y="618"/>
                  </a:lnTo>
                  <a:lnTo>
                    <a:pt x="932" y="618"/>
                  </a:lnTo>
                  <a:lnTo>
                    <a:pt x="934" y="618"/>
                  </a:lnTo>
                  <a:lnTo>
                    <a:pt x="934" y="618"/>
                  </a:lnTo>
                  <a:lnTo>
                    <a:pt x="934" y="620"/>
                  </a:lnTo>
                  <a:lnTo>
                    <a:pt x="934" y="620"/>
                  </a:lnTo>
                  <a:lnTo>
                    <a:pt x="936" y="622"/>
                  </a:lnTo>
                  <a:lnTo>
                    <a:pt x="934" y="622"/>
                  </a:lnTo>
                  <a:lnTo>
                    <a:pt x="934" y="622"/>
                  </a:lnTo>
                  <a:lnTo>
                    <a:pt x="934" y="620"/>
                  </a:lnTo>
                  <a:lnTo>
                    <a:pt x="934" y="620"/>
                  </a:lnTo>
                  <a:lnTo>
                    <a:pt x="934" y="620"/>
                  </a:lnTo>
                  <a:lnTo>
                    <a:pt x="934" y="620"/>
                  </a:lnTo>
                  <a:lnTo>
                    <a:pt x="934" y="620"/>
                  </a:lnTo>
                  <a:lnTo>
                    <a:pt x="932" y="620"/>
                  </a:lnTo>
                  <a:lnTo>
                    <a:pt x="932" y="620"/>
                  </a:lnTo>
                  <a:lnTo>
                    <a:pt x="932" y="620"/>
                  </a:lnTo>
                  <a:lnTo>
                    <a:pt x="932" y="620"/>
                  </a:lnTo>
                  <a:lnTo>
                    <a:pt x="930" y="618"/>
                  </a:lnTo>
                  <a:lnTo>
                    <a:pt x="930" y="618"/>
                  </a:lnTo>
                  <a:lnTo>
                    <a:pt x="928" y="618"/>
                  </a:lnTo>
                  <a:lnTo>
                    <a:pt x="928" y="618"/>
                  </a:lnTo>
                  <a:lnTo>
                    <a:pt x="928" y="620"/>
                  </a:lnTo>
                  <a:lnTo>
                    <a:pt x="928" y="622"/>
                  </a:lnTo>
                  <a:lnTo>
                    <a:pt x="930" y="622"/>
                  </a:lnTo>
                  <a:lnTo>
                    <a:pt x="930" y="622"/>
                  </a:lnTo>
                  <a:lnTo>
                    <a:pt x="930" y="624"/>
                  </a:lnTo>
                  <a:lnTo>
                    <a:pt x="930" y="624"/>
                  </a:lnTo>
                  <a:lnTo>
                    <a:pt x="930" y="624"/>
                  </a:lnTo>
                  <a:lnTo>
                    <a:pt x="930" y="626"/>
                  </a:lnTo>
                  <a:lnTo>
                    <a:pt x="930" y="626"/>
                  </a:lnTo>
                  <a:lnTo>
                    <a:pt x="932" y="628"/>
                  </a:lnTo>
                  <a:lnTo>
                    <a:pt x="934" y="631"/>
                  </a:lnTo>
                  <a:lnTo>
                    <a:pt x="934" y="631"/>
                  </a:lnTo>
                  <a:lnTo>
                    <a:pt x="934" y="631"/>
                  </a:lnTo>
                  <a:lnTo>
                    <a:pt x="936" y="628"/>
                  </a:lnTo>
                  <a:lnTo>
                    <a:pt x="936" y="628"/>
                  </a:lnTo>
                  <a:lnTo>
                    <a:pt x="936" y="628"/>
                  </a:lnTo>
                  <a:lnTo>
                    <a:pt x="936" y="628"/>
                  </a:lnTo>
                  <a:lnTo>
                    <a:pt x="936" y="631"/>
                  </a:lnTo>
                  <a:lnTo>
                    <a:pt x="938" y="628"/>
                  </a:lnTo>
                  <a:lnTo>
                    <a:pt x="938" y="628"/>
                  </a:lnTo>
                  <a:lnTo>
                    <a:pt x="938" y="628"/>
                  </a:lnTo>
                  <a:lnTo>
                    <a:pt x="938" y="628"/>
                  </a:lnTo>
                  <a:lnTo>
                    <a:pt x="938" y="628"/>
                  </a:lnTo>
                  <a:lnTo>
                    <a:pt x="940" y="628"/>
                  </a:lnTo>
                  <a:lnTo>
                    <a:pt x="940" y="628"/>
                  </a:lnTo>
                  <a:lnTo>
                    <a:pt x="940" y="628"/>
                  </a:lnTo>
                  <a:lnTo>
                    <a:pt x="940" y="626"/>
                  </a:lnTo>
                  <a:lnTo>
                    <a:pt x="940" y="626"/>
                  </a:lnTo>
                  <a:lnTo>
                    <a:pt x="943" y="626"/>
                  </a:lnTo>
                  <a:lnTo>
                    <a:pt x="943" y="624"/>
                  </a:lnTo>
                  <a:lnTo>
                    <a:pt x="943" y="624"/>
                  </a:lnTo>
                  <a:lnTo>
                    <a:pt x="945" y="624"/>
                  </a:lnTo>
                  <a:lnTo>
                    <a:pt x="943" y="624"/>
                  </a:lnTo>
                  <a:lnTo>
                    <a:pt x="943" y="626"/>
                  </a:lnTo>
                  <a:lnTo>
                    <a:pt x="940" y="628"/>
                  </a:lnTo>
                  <a:lnTo>
                    <a:pt x="940" y="628"/>
                  </a:lnTo>
                  <a:lnTo>
                    <a:pt x="940" y="631"/>
                  </a:lnTo>
                  <a:lnTo>
                    <a:pt x="943" y="628"/>
                  </a:lnTo>
                  <a:lnTo>
                    <a:pt x="943" y="628"/>
                  </a:lnTo>
                  <a:lnTo>
                    <a:pt x="945" y="628"/>
                  </a:lnTo>
                  <a:lnTo>
                    <a:pt x="945" y="628"/>
                  </a:lnTo>
                  <a:lnTo>
                    <a:pt x="945" y="631"/>
                  </a:lnTo>
                  <a:lnTo>
                    <a:pt x="945" y="631"/>
                  </a:lnTo>
                  <a:lnTo>
                    <a:pt x="947" y="631"/>
                  </a:lnTo>
                  <a:lnTo>
                    <a:pt x="947" y="631"/>
                  </a:lnTo>
                  <a:lnTo>
                    <a:pt x="947" y="631"/>
                  </a:lnTo>
                  <a:lnTo>
                    <a:pt x="947" y="631"/>
                  </a:lnTo>
                  <a:lnTo>
                    <a:pt x="947" y="631"/>
                  </a:lnTo>
                  <a:lnTo>
                    <a:pt x="947" y="631"/>
                  </a:lnTo>
                  <a:lnTo>
                    <a:pt x="947" y="631"/>
                  </a:lnTo>
                  <a:lnTo>
                    <a:pt x="947" y="631"/>
                  </a:lnTo>
                  <a:lnTo>
                    <a:pt x="949" y="631"/>
                  </a:lnTo>
                  <a:lnTo>
                    <a:pt x="949" y="631"/>
                  </a:lnTo>
                  <a:lnTo>
                    <a:pt x="949" y="631"/>
                  </a:lnTo>
                  <a:lnTo>
                    <a:pt x="947" y="628"/>
                  </a:lnTo>
                  <a:lnTo>
                    <a:pt x="947" y="628"/>
                  </a:lnTo>
                  <a:lnTo>
                    <a:pt x="949" y="628"/>
                  </a:lnTo>
                  <a:lnTo>
                    <a:pt x="947" y="628"/>
                  </a:lnTo>
                  <a:lnTo>
                    <a:pt x="947" y="628"/>
                  </a:lnTo>
                  <a:lnTo>
                    <a:pt x="947" y="628"/>
                  </a:lnTo>
                  <a:lnTo>
                    <a:pt x="947" y="626"/>
                  </a:lnTo>
                  <a:lnTo>
                    <a:pt x="949" y="626"/>
                  </a:lnTo>
                  <a:lnTo>
                    <a:pt x="949" y="628"/>
                  </a:lnTo>
                  <a:lnTo>
                    <a:pt x="949" y="628"/>
                  </a:lnTo>
                  <a:lnTo>
                    <a:pt x="949" y="628"/>
                  </a:lnTo>
                  <a:lnTo>
                    <a:pt x="949" y="628"/>
                  </a:lnTo>
                  <a:lnTo>
                    <a:pt x="949" y="626"/>
                  </a:lnTo>
                  <a:lnTo>
                    <a:pt x="949" y="626"/>
                  </a:lnTo>
                  <a:lnTo>
                    <a:pt x="949" y="626"/>
                  </a:lnTo>
                  <a:lnTo>
                    <a:pt x="949" y="626"/>
                  </a:lnTo>
                  <a:lnTo>
                    <a:pt x="951" y="626"/>
                  </a:lnTo>
                  <a:lnTo>
                    <a:pt x="951" y="626"/>
                  </a:lnTo>
                  <a:lnTo>
                    <a:pt x="951" y="626"/>
                  </a:lnTo>
                  <a:lnTo>
                    <a:pt x="951" y="626"/>
                  </a:lnTo>
                  <a:lnTo>
                    <a:pt x="951" y="626"/>
                  </a:lnTo>
                  <a:lnTo>
                    <a:pt x="951" y="626"/>
                  </a:lnTo>
                  <a:lnTo>
                    <a:pt x="951" y="626"/>
                  </a:lnTo>
                  <a:lnTo>
                    <a:pt x="951" y="626"/>
                  </a:lnTo>
                  <a:lnTo>
                    <a:pt x="951" y="628"/>
                  </a:lnTo>
                  <a:lnTo>
                    <a:pt x="951" y="631"/>
                  </a:lnTo>
                  <a:lnTo>
                    <a:pt x="951" y="631"/>
                  </a:lnTo>
                  <a:lnTo>
                    <a:pt x="951" y="633"/>
                  </a:lnTo>
                  <a:lnTo>
                    <a:pt x="953" y="633"/>
                  </a:lnTo>
                  <a:lnTo>
                    <a:pt x="953" y="633"/>
                  </a:lnTo>
                  <a:lnTo>
                    <a:pt x="953" y="631"/>
                  </a:lnTo>
                  <a:lnTo>
                    <a:pt x="955" y="631"/>
                  </a:lnTo>
                  <a:lnTo>
                    <a:pt x="955" y="631"/>
                  </a:lnTo>
                  <a:lnTo>
                    <a:pt x="955" y="631"/>
                  </a:lnTo>
                  <a:lnTo>
                    <a:pt x="955" y="631"/>
                  </a:lnTo>
                  <a:lnTo>
                    <a:pt x="957" y="631"/>
                  </a:lnTo>
                  <a:lnTo>
                    <a:pt x="957" y="631"/>
                  </a:lnTo>
                  <a:lnTo>
                    <a:pt x="957" y="628"/>
                  </a:lnTo>
                  <a:lnTo>
                    <a:pt x="957" y="628"/>
                  </a:lnTo>
                  <a:lnTo>
                    <a:pt x="957" y="628"/>
                  </a:lnTo>
                  <a:close/>
                  <a:moveTo>
                    <a:pt x="951" y="567"/>
                  </a:moveTo>
                  <a:lnTo>
                    <a:pt x="949" y="567"/>
                  </a:lnTo>
                  <a:lnTo>
                    <a:pt x="949" y="567"/>
                  </a:lnTo>
                  <a:lnTo>
                    <a:pt x="949" y="567"/>
                  </a:lnTo>
                  <a:lnTo>
                    <a:pt x="949" y="567"/>
                  </a:lnTo>
                  <a:lnTo>
                    <a:pt x="947" y="567"/>
                  </a:lnTo>
                  <a:lnTo>
                    <a:pt x="947" y="567"/>
                  </a:lnTo>
                  <a:lnTo>
                    <a:pt x="947" y="567"/>
                  </a:lnTo>
                  <a:lnTo>
                    <a:pt x="947" y="567"/>
                  </a:lnTo>
                  <a:lnTo>
                    <a:pt x="947" y="569"/>
                  </a:lnTo>
                  <a:lnTo>
                    <a:pt x="947" y="569"/>
                  </a:lnTo>
                  <a:lnTo>
                    <a:pt x="947" y="569"/>
                  </a:lnTo>
                  <a:lnTo>
                    <a:pt x="947" y="569"/>
                  </a:lnTo>
                  <a:lnTo>
                    <a:pt x="949" y="569"/>
                  </a:lnTo>
                  <a:lnTo>
                    <a:pt x="951" y="569"/>
                  </a:lnTo>
                  <a:lnTo>
                    <a:pt x="951" y="569"/>
                  </a:lnTo>
                  <a:lnTo>
                    <a:pt x="951" y="569"/>
                  </a:lnTo>
                  <a:lnTo>
                    <a:pt x="951" y="567"/>
                  </a:lnTo>
                  <a:lnTo>
                    <a:pt x="951" y="567"/>
                  </a:lnTo>
                  <a:close/>
                  <a:moveTo>
                    <a:pt x="959" y="631"/>
                  </a:moveTo>
                  <a:lnTo>
                    <a:pt x="957" y="633"/>
                  </a:lnTo>
                  <a:lnTo>
                    <a:pt x="957" y="633"/>
                  </a:lnTo>
                  <a:lnTo>
                    <a:pt x="957" y="633"/>
                  </a:lnTo>
                  <a:lnTo>
                    <a:pt x="957" y="635"/>
                  </a:lnTo>
                  <a:lnTo>
                    <a:pt x="959" y="635"/>
                  </a:lnTo>
                  <a:lnTo>
                    <a:pt x="959" y="635"/>
                  </a:lnTo>
                  <a:lnTo>
                    <a:pt x="959" y="633"/>
                  </a:lnTo>
                  <a:lnTo>
                    <a:pt x="959" y="633"/>
                  </a:lnTo>
                  <a:lnTo>
                    <a:pt x="961" y="633"/>
                  </a:lnTo>
                  <a:lnTo>
                    <a:pt x="961" y="631"/>
                  </a:lnTo>
                  <a:lnTo>
                    <a:pt x="961" y="631"/>
                  </a:lnTo>
                  <a:lnTo>
                    <a:pt x="959" y="631"/>
                  </a:lnTo>
                  <a:close/>
                  <a:moveTo>
                    <a:pt x="790" y="637"/>
                  </a:moveTo>
                  <a:lnTo>
                    <a:pt x="788" y="637"/>
                  </a:lnTo>
                  <a:lnTo>
                    <a:pt x="788" y="637"/>
                  </a:lnTo>
                  <a:lnTo>
                    <a:pt x="788" y="637"/>
                  </a:lnTo>
                  <a:lnTo>
                    <a:pt x="788" y="637"/>
                  </a:lnTo>
                  <a:lnTo>
                    <a:pt x="788" y="637"/>
                  </a:lnTo>
                  <a:lnTo>
                    <a:pt x="788" y="639"/>
                  </a:lnTo>
                  <a:lnTo>
                    <a:pt x="788" y="639"/>
                  </a:lnTo>
                  <a:lnTo>
                    <a:pt x="790" y="639"/>
                  </a:lnTo>
                  <a:lnTo>
                    <a:pt x="790" y="639"/>
                  </a:lnTo>
                  <a:lnTo>
                    <a:pt x="790" y="637"/>
                  </a:lnTo>
                  <a:lnTo>
                    <a:pt x="790" y="637"/>
                  </a:lnTo>
                  <a:lnTo>
                    <a:pt x="790" y="637"/>
                  </a:lnTo>
                  <a:lnTo>
                    <a:pt x="790" y="637"/>
                  </a:lnTo>
                  <a:lnTo>
                    <a:pt x="790" y="637"/>
                  </a:lnTo>
                  <a:lnTo>
                    <a:pt x="790" y="637"/>
                  </a:lnTo>
                  <a:lnTo>
                    <a:pt x="790" y="637"/>
                  </a:lnTo>
                  <a:lnTo>
                    <a:pt x="790" y="637"/>
                  </a:lnTo>
                  <a:close/>
                  <a:moveTo>
                    <a:pt x="922" y="622"/>
                  </a:moveTo>
                  <a:lnTo>
                    <a:pt x="924" y="622"/>
                  </a:lnTo>
                  <a:lnTo>
                    <a:pt x="926" y="624"/>
                  </a:lnTo>
                  <a:lnTo>
                    <a:pt x="926" y="622"/>
                  </a:lnTo>
                  <a:lnTo>
                    <a:pt x="926" y="622"/>
                  </a:lnTo>
                  <a:lnTo>
                    <a:pt x="926" y="622"/>
                  </a:lnTo>
                  <a:lnTo>
                    <a:pt x="926" y="622"/>
                  </a:lnTo>
                  <a:lnTo>
                    <a:pt x="926" y="624"/>
                  </a:lnTo>
                  <a:lnTo>
                    <a:pt x="926" y="624"/>
                  </a:lnTo>
                  <a:lnTo>
                    <a:pt x="926" y="624"/>
                  </a:lnTo>
                  <a:lnTo>
                    <a:pt x="928" y="626"/>
                  </a:lnTo>
                  <a:lnTo>
                    <a:pt x="928" y="626"/>
                  </a:lnTo>
                  <a:lnTo>
                    <a:pt x="928" y="628"/>
                  </a:lnTo>
                  <a:lnTo>
                    <a:pt x="930" y="628"/>
                  </a:lnTo>
                  <a:lnTo>
                    <a:pt x="930" y="628"/>
                  </a:lnTo>
                  <a:lnTo>
                    <a:pt x="930" y="628"/>
                  </a:lnTo>
                  <a:lnTo>
                    <a:pt x="930" y="628"/>
                  </a:lnTo>
                  <a:lnTo>
                    <a:pt x="930" y="631"/>
                  </a:lnTo>
                  <a:lnTo>
                    <a:pt x="932" y="631"/>
                  </a:lnTo>
                  <a:lnTo>
                    <a:pt x="932" y="631"/>
                  </a:lnTo>
                  <a:lnTo>
                    <a:pt x="930" y="626"/>
                  </a:lnTo>
                  <a:lnTo>
                    <a:pt x="930" y="626"/>
                  </a:lnTo>
                  <a:lnTo>
                    <a:pt x="930" y="626"/>
                  </a:lnTo>
                  <a:lnTo>
                    <a:pt x="930" y="624"/>
                  </a:lnTo>
                  <a:lnTo>
                    <a:pt x="930" y="624"/>
                  </a:lnTo>
                  <a:lnTo>
                    <a:pt x="930" y="624"/>
                  </a:lnTo>
                  <a:lnTo>
                    <a:pt x="930" y="624"/>
                  </a:lnTo>
                  <a:lnTo>
                    <a:pt x="930" y="622"/>
                  </a:lnTo>
                  <a:lnTo>
                    <a:pt x="928" y="622"/>
                  </a:lnTo>
                  <a:lnTo>
                    <a:pt x="928" y="622"/>
                  </a:lnTo>
                  <a:lnTo>
                    <a:pt x="928" y="622"/>
                  </a:lnTo>
                  <a:lnTo>
                    <a:pt x="928" y="622"/>
                  </a:lnTo>
                  <a:lnTo>
                    <a:pt x="926" y="620"/>
                  </a:lnTo>
                  <a:lnTo>
                    <a:pt x="926" y="620"/>
                  </a:lnTo>
                  <a:lnTo>
                    <a:pt x="926" y="618"/>
                  </a:lnTo>
                  <a:lnTo>
                    <a:pt x="926" y="618"/>
                  </a:lnTo>
                  <a:lnTo>
                    <a:pt x="926" y="620"/>
                  </a:lnTo>
                  <a:lnTo>
                    <a:pt x="926" y="620"/>
                  </a:lnTo>
                  <a:lnTo>
                    <a:pt x="922" y="620"/>
                  </a:lnTo>
                  <a:lnTo>
                    <a:pt x="922" y="622"/>
                  </a:lnTo>
                  <a:close/>
                  <a:moveTo>
                    <a:pt x="920" y="633"/>
                  </a:moveTo>
                  <a:lnTo>
                    <a:pt x="920" y="633"/>
                  </a:lnTo>
                  <a:lnTo>
                    <a:pt x="922" y="633"/>
                  </a:lnTo>
                  <a:lnTo>
                    <a:pt x="922" y="633"/>
                  </a:lnTo>
                  <a:lnTo>
                    <a:pt x="922" y="633"/>
                  </a:lnTo>
                  <a:lnTo>
                    <a:pt x="922" y="631"/>
                  </a:lnTo>
                  <a:lnTo>
                    <a:pt x="922" y="628"/>
                  </a:lnTo>
                  <a:lnTo>
                    <a:pt x="922" y="628"/>
                  </a:lnTo>
                  <a:lnTo>
                    <a:pt x="920" y="624"/>
                  </a:lnTo>
                  <a:lnTo>
                    <a:pt x="920" y="624"/>
                  </a:lnTo>
                  <a:lnTo>
                    <a:pt x="918" y="624"/>
                  </a:lnTo>
                  <a:lnTo>
                    <a:pt x="918" y="624"/>
                  </a:lnTo>
                  <a:lnTo>
                    <a:pt x="918" y="624"/>
                  </a:lnTo>
                  <a:lnTo>
                    <a:pt x="916" y="624"/>
                  </a:lnTo>
                  <a:lnTo>
                    <a:pt x="916" y="626"/>
                  </a:lnTo>
                  <a:lnTo>
                    <a:pt x="918" y="628"/>
                  </a:lnTo>
                  <a:lnTo>
                    <a:pt x="918" y="631"/>
                  </a:lnTo>
                  <a:lnTo>
                    <a:pt x="920" y="631"/>
                  </a:lnTo>
                  <a:lnTo>
                    <a:pt x="920" y="631"/>
                  </a:lnTo>
                  <a:lnTo>
                    <a:pt x="920" y="631"/>
                  </a:lnTo>
                  <a:lnTo>
                    <a:pt x="920" y="631"/>
                  </a:lnTo>
                  <a:lnTo>
                    <a:pt x="920" y="631"/>
                  </a:lnTo>
                  <a:lnTo>
                    <a:pt x="920" y="631"/>
                  </a:lnTo>
                  <a:lnTo>
                    <a:pt x="920" y="631"/>
                  </a:lnTo>
                  <a:lnTo>
                    <a:pt x="920" y="631"/>
                  </a:lnTo>
                  <a:lnTo>
                    <a:pt x="920" y="631"/>
                  </a:lnTo>
                  <a:lnTo>
                    <a:pt x="920" y="633"/>
                  </a:lnTo>
                  <a:lnTo>
                    <a:pt x="920" y="633"/>
                  </a:lnTo>
                  <a:lnTo>
                    <a:pt x="920" y="633"/>
                  </a:lnTo>
                  <a:lnTo>
                    <a:pt x="920" y="633"/>
                  </a:lnTo>
                  <a:lnTo>
                    <a:pt x="920" y="633"/>
                  </a:lnTo>
                  <a:close/>
                  <a:moveTo>
                    <a:pt x="932" y="633"/>
                  </a:moveTo>
                  <a:lnTo>
                    <a:pt x="932" y="633"/>
                  </a:lnTo>
                  <a:lnTo>
                    <a:pt x="932" y="635"/>
                  </a:lnTo>
                  <a:lnTo>
                    <a:pt x="932" y="635"/>
                  </a:lnTo>
                  <a:lnTo>
                    <a:pt x="934" y="635"/>
                  </a:lnTo>
                  <a:lnTo>
                    <a:pt x="934" y="633"/>
                  </a:lnTo>
                  <a:lnTo>
                    <a:pt x="934" y="633"/>
                  </a:lnTo>
                  <a:lnTo>
                    <a:pt x="934" y="633"/>
                  </a:lnTo>
                  <a:lnTo>
                    <a:pt x="934" y="633"/>
                  </a:lnTo>
                  <a:lnTo>
                    <a:pt x="934" y="633"/>
                  </a:lnTo>
                  <a:lnTo>
                    <a:pt x="934" y="633"/>
                  </a:lnTo>
                  <a:lnTo>
                    <a:pt x="934" y="633"/>
                  </a:lnTo>
                  <a:lnTo>
                    <a:pt x="932" y="631"/>
                  </a:lnTo>
                  <a:lnTo>
                    <a:pt x="932" y="631"/>
                  </a:lnTo>
                  <a:lnTo>
                    <a:pt x="932" y="633"/>
                  </a:lnTo>
                  <a:lnTo>
                    <a:pt x="932" y="633"/>
                  </a:lnTo>
                  <a:lnTo>
                    <a:pt x="932" y="633"/>
                  </a:lnTo>
                  <a:close/>
                  <a:moveTo>
                    <a:pt x="899" y="639"/>
                  </a:moveTo>
                  <a:lnTo>
                    <a:pt x="899" y="641"/>
                  </a:lnTo>
                  <a:lnTo>
                    <a:pt x="899" y="641"/>
                  </a:lnTo>
                  <a:lnTo>
                    <a:pt x="899" y="641"/>
                  </a:lnTo>
                  <a:lnTo>
                    <a:pt x="901" y="639"/>
                  </a:lnTo>
                  <a:lnTo>
                    <a:pt x="901" y="639"/>
                  </a:lnTo>
                  <a:lnTo>
                    <a:pt x="901" y="639"/>
                  </a:lnTo>
                  <a:lnTo>
                    <a:pt x="901" y="639"/>
                  </a:lnTo>
                  <a:lnTo>
                    <a:pt x="901" y="637"/>
                  </a:lnTo>
                  <a:lnTo>
                    <a:pt x="901" y="637"/>
                  </a:lnTo>
                  <a:lnTo>
                    <a:pt x="901" y="637"/>
                  </a:lnTo>
                  <a:lnTo>
                    <a:pt x="901" y="639"/>
                  </a:lnTo>
                  <a:lnTo>
                    <a:pt x="901" y="639"/>
                  </a:lnTo>
                  <a:lnTo>
                    <a:pt x="899" y="639"/>
                  </a:lnTo>
                  <a:lnTo>
                    <a:pt x="899" y="639"/>
                  </a:lnTo>
                  <a:lnTo>
                    <a:pt x="899" y="639"/>
                  </a:lnTo>
                  <a:close/>
                  <a:moveTo>
                    <a:pt x="726" y="674"/>
                  </a:moveTo>
                  <a:lnTo>
                    <a:pt x="726" y="674"/>
                  </a:lnTo>
                  <a:lnTo>
                    <a:pt x="726" y="672"/>
                  </a:lnTo>
                  <a:lnTo>
                    <a:pt x="726" y="672"/>
                  </a:lnTo>
                  <a:lnTo>
                    <a:pt x="726" y="672"/>
                  </a:lnTo>
                  <a:lnTo>
                    <a:pt x="726" y="672"/>
                  </a:lnTo>
                  <a:lnTo>
                    <a:pt x="724" y="672"/>
                  </a:lnTo>
                  <a:lnTo>
                    <a:pt x="724" y="672"/>
                  </a:lnTo>
                  <a:lnTo>
                    <a:pt x="724" y="672"/>
                  </a:lnTo>
                  <a:lnTo>
                    <a:pt x="724" y="672"/>
                  </a:lnTo>
                  <a:lnTo>
                    <a:pt x="726" y="672"/>
                  </a:lnTo>
                  <a:lnTo>
                    <a:pt x="726" y="674"/>
                  </a:lnTo>
                  <a:lnTo>
                    <a:pt x="724" y="674"/>
                  </a:lnTo>
                  <a:lnTo>
                    <a:pt x="724" y="674"/>
                  </a:lnTo>
                  <a:lnTo>
                    <a:pt x="724" y="676"/>
                  </a:lnTo>
                  <a:lnTo>
                    <a:pt x="726" y="674"/>
                  </a:lnTo>
                  <a:lnTo>
                    <a:pt x="726" y="674"/>
                  </a:lnTo>
                  <a:lnTo>
                    <a:pt x="726" y="674"/>
                  </a:lnTo>
                  <a:lnTo>
                    <a:pt x="728" y="674"/>
                  </a:lnTo>
                  <a:lnTo>
                    <a:pt x="726" y="674"/>
                  </a:lnTo>
                  <a:lnTo>
                    <a:pt x="726" y="674"/>
                  </a:lnTo>
                  <a:close/>
                  <a:moveTo>
                    <a:pt x="646" y="651"/>
                  </a:moveTo>
                  <a:lnTo>
                    <a:pt x="646" y="651"/>
                  </a:lnTo>
                  <a:lnTo>
                    <a:pt x="646" y="651"/>
                  </a:lnTo>
                  <a:lnTo>
                    <a:pt x="646" y="651"/>
                  </a:lnTo>
                  <a:lnTo>
                    <a:pt x="644" y="649"/>
                  </a:lnTo>
                  <a:lnTo>
                    <a:pt x="644" y="649"/>
                  </a:lnTo>
                  <a:lnTo>
                    <a:pt x="644" y="649"/>
                  </a:lnTo>
                  <a:lnTo>
                    <a:pt x="644" y="649"/>
                  </a:lnTo>
                  <a:lnTo>
                    <a:pt x="644" y="649"/>
                  </a:lnTo>
                  <a:lnTo>
                    <a:pt x="644" y="649"/>
                  </a:lnTo>
                  <a:lnTo>
                    <a:pt x="644" y="651"/>
                  </a:lnTo>
                  <a:lnTo>
                    <a:pt x="644" y="651"/>
                  </a:lnTo>
                  <a:lnTo>
                    <a:pt x="644" y="651"/>
                  </a:lnTo>
                  <a:lnTo>
                    <a:pt x="646" y="651"/>
                  </a:lnTo>
                  <a:lnTo>
                    <a:pt x="646" y="651"/>
                  </a:lnTo>
                  <a:lnTo>
                    <a:pt x="646" y="651"/>
                  </a:lnTo>
                  <a:lnTo>
                    <a:pt x="646" y="651"/>
                  </a:lnTo>
                  <a:close/>
                  <a:moveTo>
                    <a:pt x="642" y="647"/>
                  </a:moveTo>
                  <a:lnTo>
                    <a:pt x="642" y="647"/>
                  </a:lnTo>
                  <a:lnTo>
                    <a:pt x="642" y="647"/>
                  </a:lnTo>
                  <a:lnTo>
                    <a:pt x="642" y="647"/>
                  </a:lnTo>
                  <a:lnTo>
                    <a:pt x="642" y="647"/>
                  </a:lnTo>
                  <a:lnTo>
                    <a:pt x="642" y="647"/>
                  </a:lnTo>
                  <a:lnTo>
                    <a:pt x="642" y="645"/>
                  </a:lnTo>
                  <a:lnTo>
                    <a:pt x="642" y="645"/>
                  </a:lnTo>
                  <a:lnTo>
                    <a:pt x="642" y="645"/>
                  </a:lnTo>
                  <a:lnTo>
                    <a:pt x="642" y="645"/>
                  </a:lnTo>
                  <a:lnTo>
                    <a:pt x="640" y="643"/>
                  </a:lnTo>
                  <a:lnTo>
                    <a:pt x="640" y="643"/>
                  </a:lnTo>
                  <a:lnTo>
                    <a:pt x="640" y="641"/>
                  </a:lnTo>
                  <a:lnTo>
                    <a:pt x="640" y="641"/>
                  </a:lnTo>
                  <a:lnTo>
                    <a:pt x="638" y="641"/>
                  </a:lnTo>
                  <a:lnTo>
                    <a:pt x="638" y="641"/>
                  </a:lnTo>
                  <a:lnTo>
                    <a:pt x="638" y="643"/>
                  </a:lnTo>
                  <a:lnTo>
                    <a:pt x="638" y="643"/>
                  </a:lnTo>
                  <a:lnTo>
                    <a:pt x="638" y="643"/>
                  </a:lnTo>
                  <a:lnTo>
                    <a:pt x="638" y="645"/>
                  </a:lnTo>
                  <a:lnTo>
                    <a:pt x="638" y="645"/>
                  </a:lnTo>
                  <a:lnTo>
                    <a:pt x="638" y="645"/>
                  </a:lnTo>
                  <a:lnTo>
                    <a:pt x="638" y="647"/>
                  </a:lnTo>
                  <a:lnTo>
                    <a:pt x="640" y="647"/>
                  </a:lnTo>
                  <a:lnTo>
                    <a:pt x="640" y="649"/>
                  </a:lnTo>
                  <a:lnTo>
                    <a:pt x="640" y="649"/>
                  </a:lnTo>
                  <a:lnTo>
                    <a:pt x="640" y="649"/>
                  </a:lnTo>
                  <a:lnTo>
                    <a:pt x="640" y="649"/>
                  </a:lnTo>
                  <a:lnTo>
                    <a:pt x="640" y="649"/>
                  </a:lnTo>
                  <a:lnTo>
                    <a:pt x="640" y="649"/>
                  </a:lnTo>
                  <a:lnTo>
                    <a:pt x="640" y="649"/>
                  </a:lnTo>
                  <a:lnTo>
                    <a:pt x="640" y="647"/>
                  </a:lnTo>
                  <a:lnTo>
                    <a:pt x="642" y="649"/>
                  </a:lnTo>
                  <a:lnTo>
                    <a:pt x="642" y="649"/>
                  </a:lnTo>
                  <a:lnTo>
                    <a:pt x="642" y="649"/>
                  </a:lnTo>
                  <a:lnTo>
                    <a:pt x="642" y="649"/>
                  </a:lnTo>
                  <a:lnTo>
                    <a:pt x="642" y="649"/>
                  </a:lnTo>
                  <a:lnTo>
                    <a:pt x="642" y="647"/>
                  </a:lnTo>
                  <a:lnTo>
                    <a:pt x="642" y="647"/>
                  </a:lnTo>
                  <a:close/>
                  <a:moveTo>
                    <a:pt x="663" y="631"/>
                  </a:moveTo>
                  <a:lnTo>
                    <a:pt x="661" y="631"/>
                  </a:lnTo>
                  <a:lnTo>
                    <a:pt x="658" y="631"/>
                  </a:lnTo>
                  <a:lnTo>
                    <a:pt x="658" y="631"/>
                  </a:lnTo>
                  <a:lnTo>
                    <a:pt x="656" y="631"/>
                  </a:lnTo>
                  <a:lnTo>
                    <a:pt x="656" y="631"/>
                  </a:lnTo>
                  <a:lnTo>
                    <a:pt x="656" y="633"/>
                  </a:lnTo>
                  <a:lnTo>
                    <a:pt x="656" y="633"/>
                  </a:lnTo>
                  <a:lnTo>
                    <a:pt x="656" y="635"/>
                  </a:lnTo>
                  <a:lnTo>
                    <a:pt x="656" y="635"/>
                  </a:lnTo>
                  <a:lnTo>
                    <a:pt x="658" y="637"/>
                  </a:lnTo>
                  <a:lnTo>
                    <a:pt x="658" y="637"/>
                  </a:lnTo>
                  <a:lnTo>
                    <a:pt x="661" y="635"/>
                  </a:lnTo>
                  <a:lnTo>
                    <a:pt x="661" y="635"/>
                  </a:lnTo>
                  <a:lnTo>
                    <a:pt x="663" y="635"/>
                  </a:lnTo>
                  <a:lnTo>
                    <a:pt x="663" y="633"/>
                  </a:lnTo>
                  <a:lnTo>
                    <a:pt x="663" y="633"/>
                  </a:lnTo>
                  <a:lnTo>
                    <a:pt x="663" y="633"/>
                  </a:lnTo>
                  <a:lnTo>
                    <a:pt x="663" y="631"/>
                  </a:lnTo>
                  <a:lnTo>
                    <a:pt x="663" y="631"/>
                  </a:lnTo>
                  <a:close/>
                  <a:moveTo>
                    <a:pt x="1342" y="904"/>
                  </a:moveTo>
                  <a:lnTo>
                    <a:pt x="1342" y="904"/>
                  </a:lnTo>
                  <a:lnTo>
                    <a:pt x="1342" y="906"/>
                  </a:lnTo>
                  <a:lnTo>
                    <a:pt x="1342" y="906"/>
                  </a:lnTo>
                  <a:lnTo>
                    <a:pt x="1342" y="906"/>
                  </a:lnTo>
                  <a:lnTo>
                    <a:pt x="1342" y="906"/>
                  </a:lnTo>
                  <a:lnTo>
                    <a:pt x="1342" y="906"/>
                  </a:lnTo>
                  <a:lnTo>
                    <a:pt x="1342" y="906"/>
                  </a:lnTo>
                  <a:lnTo>
                    <a:pt x="1344" y="904"/>
                  </a:lnTo>
                  <a:lnTo>
                    <a:pt x="1344" y="904"/>
                  </a:lnTo>
                  <a:lnTo>
                    <a:pt x="1344" y="902"/>
                  </a:lnTo>
                  <a:lnTo>
                    <a:pt x="1344" y="902"/>
                  </a:lnTo>
                  <a:lnTo>
                    <a:pt x="1344" y="902"/>
                  </a:lnTo>
                  <a:lnTo>
                    <a:pt x="1342" y="902"/>
                  </a:lnTo>
                  <a:lnTo>
                    <a:pt x="1342" y="902"/>
                  </a:lnTo>
                  <a:lnTo>
                    <a:pt x="1344" y="902"/>
                  </a:lnTo>
                  <a:lnTo>
                    <a:pt x="1344" y="899"/>
                  </a:lnTo>
                  <a:lnTo>
                    <a:pt x="1342" y="899"/>
                  </a:lnTo>
                  <a:lnTo>
                    <a:pt x="1342" y="899"/>
                  </a:lnTo>
                  <a:lnTo>
                    <a:pt x="1342" y="902"/>
                  </a:lnTo>
                  <a:lnTo>
                    <a:pt x="1342" y="902"/>
                  </a:lnTo>
                  <a:lnTo>
                    <a:pt x="1342" y="902"/>
                  </a:lnTo>
                  <a:lnTo>
                    <a:pt x="1342" y="902"/>
                  </a:lnTo>
                  <a:lnTo>
                    <a:pt x="1342" y="902"/>
                  </a:lnTo>
                  <a:lnTo>
                    <a:pt x="1342" y="902"/>
                  </a:lnTo>
                  <a:lnTo>
                    <a:pt x="1340" y="902"/>
                  </a:lnTo>
                  <a:lnTo>
                    <a:pt x="1340" y="902"/>
                  </a:lnTo>
                  <a:lnTo>
                    <a:pt x="1340" y="904"/>
                  </a:lnTo>
                  <a:lnTo>
                    <a:pt x="1340" y="904"/>
                  </a:lnTo>
                  <a:lnTo>
                    <a:pt x="1342" y="904"/>
                  </a:lnTo>
                  <a:lnTo>
                    <a:pt x="1342" y="904"/>
                  </a:lnTo>
                  <a:close/>
                  <a:moveTo>
                    <a:pt x="638" y="633"/>
                  </a:moveTo>
                  <a:lnTo>
                    <a:pt x="638" y="631"/>
                  </a:lnTo>
                  <a:lnTo>
                    <a:pt x="638" y="631"/>
                  </a:lnTo>
                  <a:lnTo>
                    <a:pt x="638" y="631"/>
                  </a:lnTo>
                  <a:lnTo>
                    <a:pt x="638" y="631"/>
                  </a:lnTo>
                  <a:lnTo>
                    <a:pt x="638" y="631"/>
                  </a:lnTo>
                  <a:lnTo>
                    <a:pt x="638" y="628"/>
                  </a:lnTo>
                  <a:lnTo>
                    <a:pt x="638" y="628"/>
                  </a:lnTo>
                  <a:lnTo>
                    <a:pt x="638" y="626"/>
                  </a:lnTo>
                  <a:lnTo>
                    <a:pt x="638" y="626"/>
                  </a:lnTo>
                  <a:lnTo>
                    <a:pt x="638" y="626"/>
                  </a:lnTo>
                  <a:lnTo>
                    <a:pt x="638" y="626"/>
                  </a:lnTo>
                  <a:lnTo>
                    <a:pt x="638" y="626"/>
                  </a:lnTo>
                  <a:lnTo>
                    <a:pt x="638" y="626"/>
                  </a:lnTo>
                  <a:lnTo>
                    <a:pt x="638" y="626"/>
                  </a:lnTo>
                  <a:lnTo>
                    <a:pt x="636" y="626"/>
                  </a:lnTo>
                  <a:lnTo>
                    <a:pt x="636" y="626"/>
                  </a:lnTo>
                  <a:lnTo>
                    <a:pt x="636" y="624"/>
                  </a:lnTo>
                  <a:lnTo>
                    <a:pt x="634" y="624"/>
                  </a:lnTo>
                  <a:lnTo>
                    <a:pt x="634" y="624"/>
                  </a:lnTo>
                  <a:lnTo>
                    <a:pt x="634" y="622"/>
                  </a:lnTo>
                  <a:lnTo>
                    <a:pt x="634" y="620"/>
                  </a:lnTo>
                  <a:lnTo>
                    <a:pt x="636" y="620"/>
                  </a:lnTo>
                  <a:lnTo>
                    <a:pt x="636" y="618"/>
                  </a:lnTo>
                  <a:lnTo>
                    <a:pt x="636" y="616"/>
                  </a:lnTo>
                  <a:lnTo>
                    <a:pt x="636" y="616"/>
                  </a:lnTo>
                  <a:lnTo>
                    <a:pt x="636" y="614"/>
                  </a:lnTo>
                  <a:lnTo>
                    <a:pt x="636" y="614"/>
                  </a:lnTo>
                  <a:lnTo>
                    <a:pt x="636" y="614"/>
                  </a:lnTo>
                  <a:lnTo>
                    <a:pt x="636" y="612"/>
                  </a:lnTo>
                  <a:lnTo>
                    <a:pt x="636" y="612"/>
                  </a:lnTo>
                  <a:lnTo>
                    <a:pt x="636" y="612"/>
                  </a:lnTo>
                  <a:lnTo>
                    <a:pt x="636" y="612"/>
                  </a:lnTo>
                  <a:lnTo>
                    <a:pt x="636" y="612"/>
                  </a:lnTo>
                  <a:lnTo>
                    <a:pt x="636" y="612"/>
                  </a:lnTo>
                  <a:lnTo>
                    <a:pt x="636" y="610"/>
                  </a:lnTo>
                  <a:lnTo>
                    <a:pt x="634" y="610"/>
                  </a:lnTo>
                  <a:lnTo>
                    <a:pt x="632" y="608"/>
                  </a:lnTo>
                  <a:lnTo>
                    <a:pt x="632" y="608"/>
                  </a:lnTo>
                  <a:lnTo>
                    <a:pt x="632" y="608"/>
                  </a:lnTo>
                  <a:lnTo>
                    <a:pt x="630" y="608"/>
                  </a:lnTo>
                  <a:lnTo>
                    <a:pt x="628" y="606"/>
                  </a:lnTo>
                  <a:lnTo>
                    <a:pt x="628" y="606"/>
                  </a:lnTo>
                  <a:lnTo>
                    <a:pt x="626" y="606"/>
                  </a:lnTo>
                  <a:lnTo>
                    <a:pt x="626" y="608"/>
                  </a:lnTo>
                  <a:lnTo>
                    <a:pt x="623" y="606"/>
                  </a:lnTo>
                  <a:lnTo>
                    <a:pt x="621" y="606"/>
                  </a:lnTo>
                  <a:lnTo>
                    <a:pt x="621" y="606"/>
                  </a:lnTo>
                  <a:lnTo>
                    <a:pt x="619" y="606"/>
                  </a:lnTo>
                  <a:lnTo>
                    <a:pt x="619" y="606"/>
                  </a:lnTo>
                  <a:lnTo>
                    <a:pt x="619" y="608"/>
                  </a:lnTo>
                  <a:lnTo>
                    <a:pt x="619" y="608"/>
                  </a:lnTo>
                  <a:lnTo>
                    <a:pt x="617" y="608"/>
                  </a:lnTo>
                  <a:lnTo>
                    <a:pt x="617" y="606"/>
                  </a:lnTo>
                  <a:lnTo>
                    <a:pt x="615" y="606"/>
                  </a:lnTo>
                  <a:lnTo>
                    <a:pt x="615" y="604"/>
                  </a:lnTo>
                  <a:lnTo>
                    <a:pt x="615" y="604"/>
                  </a:lnTo>
                  <a:lnTo>
                    <a:pt x="613" y="604"/>
                  </a:lnTo>
                  <a:lnTo>
                    <a:pt x="613" y="604"/>
                  </a:lnTo>
                  <a:lnTo>
                    <a:pt x="611" y="604"/>
                  </a:lnTo>
                  <a:lnTo>
                    <a:pt x="611" y="604"/>
                  </a:lnTo>
                  <a:lnTo>
                    <a:pt x="609" y="604"/>
                  </a:lnTo>
                  <a:lnTo>
                    <a:pt x="609" y="604"/>
                  </a:lnTo>
                  <a:lnTo>
                    <a:pt x="603" y="608"/>
                  </a:lnTo>
                  <a:lnTo>
                    <a:pt x="601" y="608"/>
                  </a:lnTo>
                  <a:lnTo>
                    <a:pt x="599" y="608"/>
                  </a:lnTo>
                  <a:lnTo>
                    <a:pt x="597" y="608"/>
                  </a:lnTo>
                  <a:lnTo>
                    <a:pt x="597" y="608"/>
                  </a:lnTo>
                  <a:lnTo>
                    <a:pt x="597" y="608"/>
                  </a:lnTo>
                  <a:lnTo>
                    <a:pt x="595" y="608"/>
                  </a:lnTo>
                  <a:lnTo>
                    <a:pt x="595" y="610"/>
                  </a:lnTo>
                  <a:lnTo>
                    <a:pt x="595" y="610"/>
                  </a:lnTo>
                  <a:lnTo>
                    <a:pt x="595" y="610"/>
                  </a:lnTo>
                  <a:lnTo>
                    <a:pt x="595" y="612"/>
                  </a:lnTo>
                  <a:lnTo>
                    <a:pt x="595" y="612"/>
                  </a:lnTo>
                  <a:lnTo>
                    <a:pt x="595" y="612"/>
                  </a:lnTo>
                  <a:lnTo>
                    <a:pt x="593" y="612"/>
                  </a:lnTo>
                  <a:lnTo>
                    <a:pt x="595" y="614"/>
                  </a:lnTo>
                  <a:lnTo>
                    <a:pt x="595" y="614"/>
                  </a:lnTo>
                  <a:lnTo>
                    <a:pt x="593" y="616"/>
                  </a:lnTo>
                  <a:lnTo>
                    <a:pt x="595" y="616"/>
                  </a:lnTo>
                  <a:lnTo>
                    <a:pt x="595" y="616"/>
                  </a:lnTo>
                  <a:lnTo>
                    <a:pt x="597" y="620"/>
                  </a:lnTo>
                  <a:lnTo>
                    <a:pt x="597" y="620"/>
                  </a:lnTo>
                  <a:lnTo>
                    <a:pt x="599" y="620"/>
                  </a:lnTo>
                  <a:lnTo>
                    <a:pt x="599" y="620"/>
                  </a:lnTo>
                  <a:lnTo>
                    <a:pt x="601" y="620"/>
                  </a:lnTo>
                  <a:lnTo>
                    <a:pt x="601" y="622"/>
                  </a:lnTo>
                  <a:lnTo>
                    <a:pt x="603" y="622"/>
                  </a:lnTo>
                  <a:lnTo>
                    <a:pt x="605" y="622"/>
                  </a:lnTo>
                  <a:lnTo>
                    <a:pt x="607" y="620"/>
                  </a:lnTo>
                  <a:lnTo>
                    <a:pt x="607" y="620"/>
                  </a:lnTo>
                  <a:lnTo>
                    <a:pt x="607" y="620"/>
                  </a:lnTo>
                  <a:lnTo>
                    <a:pt x="607" y="620"/>
                  </a:lnTo>
                  <a:lnTo>
                    <a:pt x="607" y="620"/>
                  </a:lnTo>
                  <a:lnTo>
                    <a:pt x="607" y="618"/>
                  </a:lnTo>
                  <a:lnTo>
                    <a:pt x="611" y="618"/>
                  </a:lnTo>
                  <a:lnTo>
                    <a:pt x="613" y="618"/>
                  </a:lnTo>
                  <a:lnTo>
                    <a:pt x="613" y="618"/>
                  </a:lnTo>
                  <a:lnTo>
                    <a:pt x="621" y="622"/>
                  </a:lnTo>
                  <a:lnTo>
                    <a:pt x="623" y="624"/>
                  </a:lnTo>
                  <a:lnTo>
                    <a:pt x="623" y="626"/>
                  </a:lnTo>
                  <a:lnTo>
                    <a:pt x="628" y="626"/>
                  </a:lnTo>
                  <a:lnTo>
                    <a:pt x="628" y="626"/>
                  </a:lnTo>
                  <a:lnTo>
                    <a:pt x="628" y="626"/>
                  </a:lnTo>
                  <a:lnTo>
                    <a:pt x="630" y="626"/>
                  </a:lnTo>
                  <a:lnTo>
                    <a:pt x="630" y="626"/>
                  </a:lnTo>
                  <a:lnTo>
                    <a:pt x="630" y="626"/>
                  </a:lnTo>
                  <a:lnTo>
                    <a:pt x="632" y="624"/>
                  </a:lnTo>
                  <a:lnTo>
                    <a:pt x="632" y="624"/>
                  </a:lnTo>
                  <a:lnTo>
                    <a:pt x="632" y="624"/>
                  </a:lnTo>
                  <a:lnTo>
                    <a:pt x="632" y="624"/>
                  </a:lnTo>
                  <a:lnTo>
                    <a:pt x="634" y="624"/>
                  </a:lnTo>
                  <a:lnTo>
                    <a:pt x="634" y="624"/>
                  </a:lnTo>
                  <a:lnTo>
                    <a:pt x="634" y="626"/>
                  </a:lnTo>
                  <a:lnTo>
                    <a:pt x="634" y="626"/>
                  </a:lnTo>
                  <a:lnTo>
                    <a:pt x="634" y="626"/>
                  </a:lnTo>
                  <a:lnTo>
                    <a:pt x="634" y="628"/>
                  </a:lnTo>
                  <a:lnTo>
                    <a:pt x="634" y="628"/>
                  </a:lnTo>
                  <a:lnTo>
                    <a:pt x="634" y="628"/>
                  </a:lnTo>
                  <a:lnTo>
                    <a:pt x="634" y="628"/>
                  </a:lnTo>
                  <a:lnTo>
                    <a:pt x="636" y="628"/>
                  </a:lnTo>
                  <a:lnTo>
                    <a:pt x="636" y="628"/>
                  </a:lnTo>
                  <a:lnTo>
                    <a:pt x="636" y="628"/>
                  </a:lnTo>
                  <a:lnTo>
                    <a:pt x="636" y="628"/>
                  </a:lnTo>
                  <a:lnTo>
                    <a:pt x="636" y="631"/>
                  </a:lnTo>
                  <a:lnTo>
                    <a:pt x="638" y="631"/>
                  </a:lnTo>
                  <a:lnTo>
                    <a:pt x="638" y="631"/>
                  </a:lnTo>
                  <a:lnTo>
                    <a:pt x="636" y="631"/>
                  </a:lnTo>
                  <a:lnTo>
                    <a:pt x="636" y="631"/>
                  </a:lnTo>
                  <a:lnTo>
                    <a:pt x="636" y="631"/>
                  </a:lnTo>
                  <a:lnTo>
                    <a:pt x="638" y="633"/>
                  </a:lnTo>
                  <a:lnTo>
                    <a:pt x="638" y="633"/>
                  </a:lnTo>
                  <a:lnTo>
                    <a:pt x="638" y="633"/>
                  </a:lnTo>
                  <a:close/>
                  <a:moveTo>
                    <a:pt x="576" y="610"/>
                  </a:moveTo>
                  <a:lnTo>
                    <a:pt x="574" y="610"/>
                  </a:lnTo>
                  <a:lnTo>
                    <a:pt x="574" y="610"/>
                  </a:lnTo>
                  <a:lnTo>
                    <a:pt x="574" y="610"/>
                  </a:lnTo>
                  <a:lnTo>
                    <a:pt x="574" y="610"/>
                  </a:lnTo>
                  <a:lnTo>
                    <a:pt x="574" y="610"/>
                  </a:lnTo>
                  <a:lnTo>
                    <a:pt x="574" y="610"/>
                  </a:lnTo>
                  <a:lnTo>
                    <a:pt x="574" y="610"/>
                  </a:lnTo>
                  <a:lnTo>
                    <a:pt x="574" y="610"/>
                  </a:lnTo>
                  <a:lnTo>
                    <a:pt x="574" y="610"/>
                  </a:lnTo>
                  <a:lnTo>
                    <a:pt x="574" y="610"/>
                  </a:lnTo>
                  <a:lnTo>
                    <a:pt x="574" y="610"/>
                  </a:lnTo>
                  <a:lnTo>
                    <a:pt x="574" y="610"/>
                  </a:lnTo>
                  <a:lnTo>
                    <a:pt x="574" y="610"/>
                  </a:lnTo>
                  <a:lnTo>
                    <a:pt x="572" y="610"/>
                  </a:lnTo>
                  <a:lnTo>
                    <a:pt x="572" y="610"/>
                  </a:lnTo>
                  <a:lnTo>
                    <a:pt x="572" y="610"/>
                  </a:lnTo>
                  <a:lnTo>
                    <a:pt x="572" y="610"/>
                  </a:lnTo>
                  <a:lnTo>
                    <a:pt x="572" y="610"/>
                  </a:lnTo>
                  <a:lnTo>
                    <a:pt x="572" y="612"/>
                  </a:lnTo>
                  <a:lnTo>
                    <a:pt x="574" y="612"/>
                  </a:lnTo>
                  <a:lnTo>
                    <a:pt x="572" y="612"/>
                  </a:lnTo>
                  <a:lnTo>
                    <a:pt x="572" y="612"/>
                  </a:lnTo>
                  <a:lnTo>
                    <a:pt x="572" y="614"/>
                  </a:lnTo>
                  <a:lnTo>
                    <a:pt x="572" y="614"/>
                  </a:lnTo>
                  <a:lnTo>
                    <a:pt x="570" y="614"/>
                  </a:lnTo>
                  <a:lnTo>
                    <a:pt x="570" y="614"/>
                  </a:lnTo>
                  <a:lnTo>
                    <a:pt x="570" y="616"/>
                  </a:lnTo>
                  <a:lnTo>
                    <a:pt x="570" y="616"/>
                  </a:lnTo>
                  <a:lnTo>
                    <a:pt x="570" y="616"/>
                  </a:lnTo>
                  <a:lnTo>
                    <a:pt x="570" y="616"/>
                  </a:lnTo>
                  <a:lnTo>
                    <a:pt x="572" y="616"/>
                  </a:lnTo>
                  <a:lnTo>
                    <a:pt x="572" y="616"/>
                  </a:lnTo>
                  <a:lnTo>
                    <a:pt x="572" y="616"/>
                  </a:lnTo>
                  <a:lnTo>
                    <a:pt x="572" y="616"/>
                  </a:lnTo>
                  <a:lnTo>
                    <a:pt x="572" y="616"/>
                  </a:lnTo>
                  <a:lnTo>
                    <a:pt x="572" y="616"/>
                  </a:lnTo>
                  <a:lnTo>
                    <a:pt x="574" y="616"/>
                  </a:lnTo>
                  <a:lnTo>
                    <a:pt x="574" y="616"/>
                  </a:lnTo>
                  <a:lnTo>
                    <a:pt x="574" y="616"/>
                  </a:lnTo>
                  <a:lnTo>
                    <a:pt x="574" y="616"/>
                  </a:lnTo>
                  <a:lnTo>
                    <a:pt x="574" y="616"/>
                  </a:lnTo>
                  <a:lnTo>
                    <a:pt x="576" y="616"/>
                  </a:lnTo>
                  <a:lnTo>
                    <a:pt x="576" y="616"/>
                  </a:lnTo>
                  <a:lnTo>
                    <a:pt x="576" y="616"/>
                  </a:lnTo>
                  <a:lnTo>
                    <a:pt x="576" y="616"/>
                  </a:lnTo>
                  <a:lnTo>
                    <a:pt x="574" y="614"/>
                  </a:lnTo>
                  <a:lnTo>
                    <a:pt x="574" y="612"/>
                  </a:lnTo>
                  <a:lnTo>
                    <a:pt x="574" y="612"/>
                  </a:lnTo>
                  <a:lnTo>
                    <a:pt x="574" y="612"/>
                  </a:lnTo>
                  <a:lnTo>
                    <a:pt x="574" y="612"/>
                  </a:lnTo>
                  <a:lnTo>
                    <a:pt x="574" y="612"/>
                  </a:lnTo>
                  <a:lnTo>
                    <a:pt x="574" y="612"/>
                  </a:lnTo>
                  <a:lnTo>
                    <a:pt x="574" y="612"/>
                  </a:lnTo>
                  <a:lnTo>
                    <a:pt x="576" y="612"/>
                  </a:lnTo>
                  <a:lnTo>
                    <a:pt x="576" y="612"/>
                  </a:lnTo>
                  <a:lnTo>
                    <a:pt x="576" y="612"/>
                  </a:lnTo>
                  <a:lnTo>
                    <a:pt x="576" y="612"/>
                  </a:lnTo>
                  <a:lnTo>
                    <a:pt x="576" y="612"/>
                  </a:lnTo>
                  <a:lnTo>
                    <a:pt x="576" y="610"/>
                  </a:lnTo>
                  <a:lnTo>
                    <a:pt x="576" y="610"/>
                  </a:lnTo>
                  <a:close/>
                  <a:moveTo>
                    <a:pt x="568" y="614"/>
                  </a:moveTo>
                  <a:lnTo>
                    <a:pt x="566" y="614"/>
                  </a:lnTo>
                  <a:lnTo>
                    <a:pt x="566" y="612"/>
                  </a:lnTo>
                  <a:lnTo>
                    <a:pt x="566" y="612"/>
                  </a:lnTo>
                  <a:lnTo>
                    <a:pt x="566" y="612"/>
                  </a:lnTo>
                  <a:lnTo>
                    <a:pt x="568" y="612"/>
                  </a:lnTo>
                  <a:lnTo>
                    <a:pt x="568" y="612"/>
                  </a:lnTo>
                  <a:lnTo>
                    <a:pt x="568" y="612"/>
                  </a:lnTo>
                  <a:lnTo>
                    <a:pt x="568" y="612"/>
                  </a:lnTo>
                  <a:lnTo>
                    <a:pt x="568" y="610"/>
                  </a:lnTo>
                  <a:lnTo>
                    <a:pt x="566" y="610"/>
                  </a:lnTo>
                  <a:lnTo>
                    <a:pt x="566" y="610"/>
                  </a:lnTo>
                  <a:lnTo>
                    <a:pt x="566" y="610"/>
                  </a:lnTo>
                  <a:lnTo>
                    <a:pt x="566" y="610"/>
                  </a:lnTo>
                  <a:lnTo>
                    <a:pt x="566" y="610"/>
                  </a:lnTo>
                  <a:lnTo>
                    <a:pt x="566" y="608"/>
                  </a:lnTo>
                  <a:lnTo>
                    <a:pt x="566" y="608"/>
                  </a:lnTo>
                  <a:lnTo>
                    <a:pt x="566" y="608"/>
                  </a:lnTo>
                  <a:lnTo>
                    <a:pt x="566" y="608"/>
                  </a:lnTo>
                  <a:lnTo>
                    <a:pt x="566" y="608"/>
                  </a:lnTo>
                  <a:lnTo>
                    <a:pt x="564" y="608"/>
                  </a:lnTo>
                  <a:lnTo>
                    <a:pt x="562" y="608"/>
                  </a:lnTo>
                  <a:lnTo>
                    <a:pt x="562" y="606"/>
                  </a:lnTo>
                  <a:lnTo>
                    <a:pt x="562" y="606"/>
                  </a:lnTo>
                  <a:lnTo>
                    <a:pt x="562" y="608"/>
                  </a:lnTo>
                  <a:lnTo>
                    <a:pt x="560" y="608"/>
                  </a:lnTo>
                  <a:lnTo>
                    <a:pt x="560" y="608"/>
                  </a:lnTo>
                  <a:lnTo>
                    <a:pt x="560" y="608"/>
                  </a:lnTo>
                  <a:lnTo>
                    <a:pt x="560" y="608"/>
                  </a:lnTo>
                  <a:lnTo>
                    <a:pt x="560" y="610"/>
                  </a:lnTo>
                  <a:lnTo>
                    <a:pt x="560" y="610"/>
                  </a:lnTo>
                  <a:lnTo>
                    <a:pt x="558" y="612"/>
                  </a:lnTo>
                  <a:lnTo>
                    <a:pt x="558" y="612"/>
                  </a:lnTo>
                  <a:lnTo>
                    <a:pt x="560" y="612"/>
                  </a:lnTo>
                  <a:lnTo>
                    <a:pt x="560" y="612"/>
                  </a:lnTo>
                  <a:lnTo>
                    <a:pt x="562" y="612"/>
                  </a:lnTo>
                  <a:lnTo>
                    <a:pt x="562" y="612"/>
                  </a:lnTo>
                  <a:lnTo>
                    <a:pt x="562" y="612"/>
                  </a:lnTo>
                  <a:lnTo>
                    <a:pt x="562" y="614"/>
                  </a:lnTo>
                  <a:lnTo>
                    <a:pt x="562" y="614"/>
                  </a:lnTo>
                  <a:lnTo>
                    <a:pt x="562" y="614"/>
                  </a:lnTo>
                  <a:lnTo>
                    <a:pt x="562" y="614"/>
                  </a:lnTo>
                  <a:lnTo>
                    <a:pt x="562" y="614"/>
                  </a:lnTo>
                  <a:lnTo>
                    <a:pt x="562" y="614"/>
                  </a:lnTo>
                  <a:lnTo>
                    <a:pt x="564" y="614"/>
                  </a:lnTo>
                  <a:lnTo>
                    <a:pt x="564" y="614"/>
                  </a:lnTo>
                  <a:lnTo>
                    <a:pt x="564" y="614"/>
                  </a:lnTo>
                  <a:lnTo>
                    <a:pt x="564" y="614"/>
                  </a:lnTo>
                  <a:lnTo>
                    <a:pt x="566" y="616"/>
                  </a:lnTo>
                  <a:lnTo>
                    <a:pt x="566" y="616"/>
                  </a:lnTo>
                  <a:lnTo>
                    <a:pt x="568" y="616"/>
                  </a:lnTo>
                  <a:lnTo>
                    <a:pt x="568" y="616"/>
                  </a:lnTo>
                  <a:lnTo>
                    <a:pt x="568" y="616"/>
                  </a:lnTo>
                  <a:lnTo>
                    <a:pt x="568" y="614"/>
                  </a:lnTo>
                  <a:lnTo>
                    <a:pt x="568" y="614"/>
                  </a:lnTo>
                  <a:lnTo>
                    <a:pt x="568" y="614"/>
                  </a:lnTo>
                  <a:close/>
                  <a:moveTo>
                    <a:pt x="759" y="645"/>
                  </a:moveTo>
                  <a:lnTo>
                    <a:pt x="759" y="643"/>
                  </a:lnTo>
                  <a:lnTo>
                    <a:pt x="759" y="643"/>
                  </a:lnTo>
                  <a:lnTo>
                    <a:pt x="759" y="643"/>
                  </a:lnTo>
                  <a:lnTo>
                    <a:pt x="757" y="641"/>
                  </a:lnTo>
                  <a:lnTo>
                    <a:pt x="757" y="641"/>
                  </a:lnTo>
                  <a:lnTo>
                    <a:pt x="755" y="641"/>
                  </a:lnTo>
                  <a:lnTo>
                    <a:pt x="755" y="643"/>
                  </a:lnTo>
                  <a:lnTo>
                    <a:pt x="755" y="643"/>
                  </a:lnTo>
                  <a:lnTo>
                    <a:pt x="755" y="643"/>
                  </a:lnTo>
                  <a:lnTo>
                    <a:pt x="755" y="645"/>
                  </a:lnTo>
                  <a:lnTo>
                    <a:pt x="755" y="645"/>
                  </a:lnTo>
                  <a:lnTo>
                    <a:pt x="755" y="645"/>
                  </a:lnTo>
                  <a:lnTo>
                    <a:pt x="755" y="645"/>
                  </a:lnTo>
                  <a:lnTo>
                    <a:pt x="755" y="645"/>
                  </a:lnTo>
                  <a:lnTo>
                    <a:pt x="755" y="645"/>
                  </a:lnTo>
                  <a:lnTo>
                    <a:pt x="755" y="643"/>
                  </a:lnTo>
                  <a:lnTo>
                    <a:pt x="755" y="643"/>
                  </a:lnTo>
                  <a:lnTo>
                    <a:pt x="757" y="643"/>
                  </a:lnTo>
                  <a:lnTo>
                    <a:pt x="757" y="643"/>
                  </a:lnTo>
                  <a:lnTo>
                    <a:pt x="759" y="645"/>
                  </a:lnTo>
                  <a:lnTo>
                    <a:pt x="759" y="645"/>
                  </a:lnTo>
                  <a:lnTo>
                    <a:pt x="759" y="645"/>
                  </a:lnTo>
                  <a:lnTo>
                    <a:pt x="759" y="645"/>
                  </a:lnTo>
                  <a:close/>
                  <a:moveTo>
                    <a:pt x="584" y="624"/>
                  </a:moveTo>
                  <a:lnTo>
                    <a:pt x="584" y="624"/>
                  </a:lnTo>
                  <a:lnTo>
                    <a:pt x="584" y="624"/>
                  </a:lnTo>
                  <a:lnTo>
                    <a:pt x="584" y="624"/>
                  </a:lnTo>
                  <a:lnTo>
                    <a:pt x="582" y="624"/>
                  </a:lnTo>
                  <a:lnTo>
                    <a:pt x="582" y="624"/>
                  </a:lnTo>
                  <a:lnTo>
                    <a:pt x="582" y="624"/>
                  </a:lnTo>
                  <a:lnTo>
                    <a:pt x="582" y="624"/>
                  </a:lnTo>
                  <a:lnTo>
                    <a:pt x="582" y="624"/>
                  </a:lnTo>
                  <a:lnTo>
                    <a:pt x="582" y="624"/>
                  </a:lnTo>
                  <a:lnTo>
                    <a:pt x="580" y="622"/>
                  </a:lnTo>
                  <a:lnTo>
                    <a:pt x="580" y="622"/>
                  </a:lnTo>
                  <a:lnTo>
                    <a:pt x="580" y="622"/>
                  </a:lnTo>
                  <a:lnTo>
                    <a:pt x="580" y="622"/>
                  </a:lnTo>
                  <a:lnTo>
                    <a:pt x="580" y="622"/>
                  </a:lnTo>
                  <a:lnTo>
                    <a:pt x="580" y="622"/>
                  </a:lnTo>
                  <a:lnTo>
                    <a:pt x="580" y="622"/>
                  </a:lnTo>
                  <a:lnTo>
                    <a:pt x="580" y="622"/>
                  </a:lnTo>
                  <a:lnTo>
                    <a:pt x="580" y="622"/>
                  </a:lnTo>
                  <a:lnTo>
                    <a:pt x="580" y="622"/>
                  </a:lnTo>
                  <a:lnTo>
                    <a:pt x="578" y="622"/>
                  </a:lnTo>
                  <a:lnTo>
                    <a:pt x="578" y="622"/>
                  </a:lnTo>
                  <a:lnTo>
                    <a:pt x="578" y="622"/>
                  </a:lnTo>
                  <a:lnTo>
                    <a:pt x="578" y="622"/>
                  </a:lnTo>
                  <a:lnTo>
                    <a:pt x="578" y="622"/>
                  </a:lnTo>
                  <a:lnTo>
                    <a:pt x="578" y="622"/>
                  </a:lnTo>
                  <a:lnTo>
                    <a:pt x="578" y="622"/>
                  </a:lnTo>
                  <a:lnTo>
                    <a:pt x="578" y="622"/>
                  </a:lnTo>
                  <a:lnTo>
                    <a:pt x="578" y="622"/>
                  </a:lnTo>
                  <a:lnTo>
                    <a:pt x="578" y="624"/>
                  </a:lnTo>
                  <a:lnTo>
                    <a:pt x="580" y="624"/>
                  </a:lnTo>
                  <a:lnTo>
                    <a:pt x="580" y="624"/>
                  </a:lnTo>
                  <a:lnTo>
                    <a:pt x="580" y="624"/>
                  </a:lnTo>
                  <a:lnTo>
                    <a:pt x="580" y="624"/>
                  </a:lnTo>
                  <a:lnTo>
                    <a:pt x="580" y="624"/>
                  </a:lnTo>
                  <a:lnTo>
                    <a:pt x="580" y="624"/>
                  </a:lnTo>
                  <a:lnTo>
                    <a:pt x="580" y="626"/>
                  </a:lnTo>
                  <a:lnTo>
                    <a:pt x="582" y="626"/>
                  </a:lnTo>
                  <a:lnTo>
                    <a:pt x="582" y="626"/>
                  </a:lnTo>
                  <a:lnTo>
                    <a:pt x="582" y="626"/>
                  </a:lnTo>
                  <a:lnTo>
                    <a:pt x="584" y="626"/>
                  </a:lnTo>
                  <a:lnTo>
                    <a:pt x="584" y="626"/>
                  </a:lnTo>
                  <a:lnTo>
                    <a:pt x="584" y="624"/>
                  </a:lnTo>
                  <a:lnTo>
                    <a:pt x="584" y="624"/>
                  </a:lnTo>
                  <a:lnTo>
                    <a:pt x="584" y="624"/>
                  </a:lnTo>
                  <a:close/>
                  <a:moveTo>
                    <a:pt x="683" y="631"/>
                  </a:moveTo>
                  <a:lnTo>
                    <a:pt x="681" y="628"/>
                  </a:lnTo>
                  <a:lnTo>
                    <a:pt x="681" y="631"/>
                  </a:lnTo>
                  <a:lnTo>
                    <a:pt x="681" y="631"/>
                  </a:lnTo>
                  <a:lnTo>
                    <a:pt x="681" y="631"/>
                  </a:lnTo>
                  <a:lnTo>
                    <a:pt x="681" y="631"/>
                  </a:lnTo>
                  <a:lnTo>
                    <a:pt x="681" y="631"/>
                  </a:lnTo>
                  <a:lnTo>
                    <a:pt x="681" y="633"/>
                  </a:lnTo>
                  <a:lnTo>
                    <a:pt x="683" y="633"/>
                  </a:lnTo>
                  <a:lnTo>
                    <a:pt x="683" y="633"/>
                  </a:lnTo>
                  <a:lnTo>
                    <a:pt x="683" y="633"/>
                  </a:lnTo>
                  <a:lnTo>
                    <a:pt x="683" y="633"/>
                  </a:lnTo>
                  <a:lnTo>
                    <a:pt x="683" y="631"/>
                  </a:lnTo>
                  <a:lnTo>
                    <a:pt x="685" y="631"/>
                  </a:lnTo>
                  <a:lnTo>
                    <a:pt x="683" y="631"/>
                  </a:lnTo>
                  <a:lnTo>
                    <a:pt x="683" y="631"/>
                  </a:lnTo>
                  <a:close/>
                  <a:moveTo>
                    <a:pt x="595" y="284"/>
                  </a:moveTo>
                  <a:lnTo>
                    <a:pt x="595" y="284"/>
                  </a:lnTo>
                  <a:lnTo>
                    <a:pt x="595" y="286"/>
                  </a:lnTo>
                  <a:lnTo>
                    <a:pt x="595" y="286"/>
                  </a:lnTo>
                  <a:lnTo>
                    <a:pt x="595" y="286"/>
                  </a:lnTo>
                  <a:lnTo>
                    <a:pt x="595" y="286"/>
                  </a:lnTo>
                  <a:lnTo>
                    <a:pt x="595" y="286"/>
                  </a:lnTo>
                  <a:lnTo>
                    <a:pt x="595" y="288"/>
                  </a:lnTo>
                  <a:lnTo>
                    <a:pt x="597" y="288"/>
                  </a:lnTo>
                  <a:lnTo>
                    <a:pt x="597" y="290"/>
                  </a:lnTo>
                  <a:lnTo>
                    <a:pt x="597" y="290"/>
                  </a:lnTo>
                  <a:lnTo>
                    <a:pt x="599" y="290"/>
                  </a:lnTo>
                  <a:lnTo>
                    <a:pt x="599" y="290"/>
                  </a:lnTo>
                  <a:lnTo>
                    <a:pt x="599" y="290"/>
                  </a:lnTo>
                  <a:lnTo>
                    <a:pt x="601" y="290"/>
                  </a:lnTo>
                  <a:lnTo>
                    <a:pt x="601" y="292"/>
                  </a:lnTo>
                  <a:lnTo>
                    <a:pt x="601" y="292"/>
                  </a:lnTo>
                  <a:lnTo>
                    <a:pt x="601" y="294"/>
                  </a:lnTo>
                  <a:lnTo>
                    <a:pt x="601" y="294"/>
                  </a:lnTo>
                  <a:lnTo>
                    <a:pt x="603" y="294"/>
                  </a:lnTo>
                  <a:lnTo>
                    <a:pt x="603" y="294"/>
                  </a:lnTo>
                  <a:lnTo>
                    <a:pt x="603" y="294"/>
                  </a:lnTo>
                  <a:lnTo>
                    <a:pt x="603" y="292"/>
                  </a:lnTo>
                  <a:lnTo>
                    <a:pt x="603" y="292"/>
                  </a:lnTo>
                  <a:lnTo>
                    <a:pt x="603" y="292"/>
                  </a:lnTo>
                  <a:lnTo>
                    <a:pt x="601" y="290"/>
                  </a:lnTo>
                  <a:lnTo>
                    <a:pt x="601" y="288"/>
                  </a:lnTo>
                  <a:lnTo>
                    <a:pt x="599" y="288"/>
                  </a:lnTo>
                  <a:lnTo>
                    <a:pt x="599" y="288"/>
                  </a:lnTo>
                  <a:lnTo>
                    <a:pt x="597" y="279"/>
                  </a:lnTo>
                  <a:lnTo>
                    <a:pt x="597" y="277"/>
                  </a:lnTo>
                  <a:lnTo>
                    <a:pt x="597" y="277"/>
                  </a:lnTo>
                  <a:lnTo>
                    <a:pt x="597" y="277"/>
                  </a:lnTo>
                  <a:lnTo>
                    <a:pt x="597" y="275"/>
                  </a:lnTo>
                  <a:lnTo>
                    <a:pt x="597" y="275"/>
                  </a:lnTo>
                  <a:lnTo>
                    <a:pt x="597" y="273"/>
                  </a:lnTo>
                  <a:lnTo>
                    <a:pt x="597" y="273"/>
                  </a:lnTo>
                  <a:lnTo>
                    <a:pt x="597" y="273"/>
                  </a:lnTo>
                  <a:lnTo>
                    <a:pt x="595" y="273"/>
                  </a:lnTo>
                  <a:lnTo>
                    <a:pt x="595" y="273"/>
                  </a:lnTo>
                  <a:lnTo>
                    <a:pt x="595" y="273"/>
                  </a:lnTo>
                  <a:lnTo>
                    <a:pt x="595" y="273"/>
                  </a:lnTo>
                  <a:lnTo>
                    <a:pt x="595" y="273"/>
                  </a:lnTo>
                  <a:lnTo>
                    <a:pt x="595" y="273"/>
                  </a:lnTo>
                  <a:lnTo>
                    <a:pt x="595" y="273"/>
                  </a:lnTo>
                  <a:lnTo>
                    <a:pt x="595" y="273"/>
                  </a:lnTo>
                  <a:lnTo>
                    <a:pt x="593" y="273"/>
                  </a:lnTo>
                  <a:lnTo>
                    <a:pt x="593" y="275"/>
                  </a:lnTo>
                  <a:lnTo>
                    <a:pt x="593" y="275"/>
                  </a:lnTo>
                  <a:lnTo>
                    <a:pt x="593" y="275"/>
                  </a:lnTo>
                  <a:lnTo>
                    <a:pt x="593" y="275"/>
                  </a:lnTo>
                  <a:lnTo>
                    <a:pt x="593" y="275"/>
                  </a:lnTo>
                  <a:lnTo>
                    <a:pt x="593" y="277"/>
                  </a:lnTo>
                  <a:lnTo>
                    <a:pt x="595" y="284"/>
                  </a:lnTo>
                  <a:lnTo>
                    <a:pt x="595" y="284"/>
                  </a:lnTo>
                  <a:close/>
                  <a:moveTo>
                    <a:pt x="574" y="620"/>
                  </a:moveTo>
                  <a:lnTo>
                    <a:pt x="572" y="620"/>
                  </a:lnTo>
                  <a:lnTo>
                    <a:pt x="572" y="620"/>
                  </a:lnTo>
                  <a:lnTo>
                    <a:pt x="572" y="620"/>
                  </a:lnTo>
                  <a:lnTo>
                    <a:pt x="574" y="620"/>
                  </a:lnTo>
                  <a:lnTo>
                    <a:pt x="574" y="622"/>
                  </a:lnTo>
                  <a:lnTo>
                    <a:pt x="574" y="622"/>
                  </a:lnTo>
                  <a:lnTo>
                    <a:pt x="574" y="622"/>
                  </a:lnTo>
                  <a:lnTo>
                    <a:pt x="574" y="622"/>
                  </a:lnTo>
                  <a:lnTo>
                    <a:pt x="574" y="622"/>
                  </a:lnTo>
                  <a:lnTo>
                    <a:pt x="576" y="622"/>
                  </a:lnTo>
                  <a:lnTo>
                    <a:pt x="576" y="622"/>
                  </a:lnTo>
                  <a:lnTo>
                    <a:pt x="576" y="622"/>
                  </a:lnTo>
                  <a:lnTo>
                    <a:pt x="576" y="622"/>
                  </a:lnTo>
                  <a:lnTo>
                    <a:pt x="576" y="624"/>
                  </a:lnTo>
                  <a:lnTo>
                    <a:pt x="576" y="622"/>
                  </a:lnTo>
                  <a:lnTo>
                    <a:pt x="576" y="622"/>
                  </a:lnTo>
                  <a:lnTo>
                    <a:pt x="576" y="622"/>
                  </a:lnTo>
                  <a:lnTo>
                    <a:pt x="576" y="622"/>
                  </a:lnTo>
                  <a:lnTo>
                    <a:pt x="574" y="620"/>
                  </a:lnTo>
                  <a:close/>
                  <a:moveTo>
                    <a:pt x="718" y="641"/>
                  </a:moveTo>
                  <a:lnTo>
                    <a:pt x="716" y="639"/>
                  </a:lnTo>
                  <a:lnTo>
                    <a:pt x="716" y="639"/>
                  </a:lnTo>
                  <a:lnTo>
                    <a:pt x="714" y="639"/>
                  </a:lnTo>
                  <a:lnTo>
                    <a:pt x="714" y="641"/>
                  </a:lnTo>
                  <a:lnTo>
                    <a:pt x="714" y="641"/>
                  </a:lnTo>
                  <a:lnTo>
                    <a:pt x="714" y="641"/>
                  </a:lnTo>
                  <a:lnTo>
                    <a:pt x="714" y="641"/>
                  </a:lnTo>
                  <a:lnTo>
                    <a:pt x="714" y="641"/>
                  </a:lnTo>
                  <a:lnTo>
                    <a:pt x="716" y="641"/>
                  </a:lnTo>
                  <a:lnTo>
                    <a:pt x="716" y="641"/>
                  </a:lnTo>
                  <a:lnTo>
                    <a:pt x="716" y="641"/>
                  </a:lnTo>
                  <a:lnTo>
                    <a:pt x="716" y="643"/>
                  </a:lnTo>
                  <a:lnTo>
                    <a:pt x="716" y="643"/>
                  </a:lnTo>
                  <a:lnTo>
                    <a:pt x="716" y="643"/>
                  </a:lnTo>
                  <a:lnTo>
                    <a:pt x="718" y="643"/>
                  </a:lnTo>
                  <a:lnTo>
                    <a:pt x="716" y="645"/>
                  </a:lnTo>
                  <a:lnTo>
                    <a:pt x="718" y="645"/>
                  </a:lnTo>
                  <a:lnTo>
                    <a:pt x="718" y="645"/>
                  </a:lnTo>
                  <a:lnTo>
                    <a:pt x="718" y="643"/>
                  </a:lnTo>
                  <a:lnTo>
                    <a:pt x="718" y="643"/>
                  </a:lnTo>
                  <a:lnTo>
                    <a:pt x="718" y="643"/>
                  </a:lnTo>
                  <a:lnTo>
                    <a:pt x="718" y="643"/>
                  </a:lnTo>
                  <a:lnTo>
                    <a:pt x="718" y="641"/>
                  </a:lnTo>
                  <a:lnTo>
                    <a:pt x="718" y="641"/>
                  </a:lnTo>
                  <a:lnTo>
                    <a:pt x="718" y="641"/>
                  </a:lnTo>
                  <a:lnTo>
                    <a:pt x="718" y="641"/>
                  </a:lnTo>
                  <a:lnTo>
                    <a:pt x="718" y="641"/>
                  </a:lnTo>
                  <a:lnTo>
                    <a:pt x="716" y="641"/>
                  </a:lnTo>
                  <a:lnTo>
                    <a:pt x="716" y="641"/>
                  </a:lnTo>
                  <a:lnTo>
                    <a:pt x="718" y="641"/>
                  </a:lnTo>
                  <a:lnTo>
                    <a:pt x="718" y="641"/>
                  </a:lnTo>
                  <a:close/>
                  <a:moveTo>
                    <a:pt x="726" y="670"/>
                  </a:moveTo>
                  <a:lnTo>
                    <a:pt x="726" y="667"/>
                  </a:lnTo>
                  <a:lnTo>
                    <a:pt x="726" y="667"/>
                  </a:lnTo>
                  <a:lnTo>
                    <a:pt x="726" y="667"/>
                  </a:lnTo>
                  <a:lnTo>
                    <a:pt x="726" y="667"/>
                  </a:lnTo>
                  <a:lnTo>
                    <a:pt x="726" y="667"/>
                  </a:lnTo>
                  <a:lnTo>
                    <a:pt x="726" y="667"/>
                  </a:lnTo>
                  <a:lnTo>
                    <a:pt x="726" y="667"/>
                  </a:lnTo>
                  <a:lnTo>
                    <a:pt x="726" y="667"/>
                  </a:lnTo>
                  <a:lnTo>
                    <a:pt x="726" y="667"/>
                  </a:lnTo>
                  <a:lnTo>
                    <a:pt x="726" y="667"/>
                  </a:lnTo>
                  <a:lnTo>
                    <a:pt x="726" y="667"/>
                  </a:lnTo>
                  <a:lnTo>
                    <a:pt x="726" y="667"/>
                  </a:lnTo>
                  <a:lnTo>
                    <a:pt x="726" y="665"/>
                  </a:lnTo>
                  <a:lnTo>
                    <a:pt x="724" y="665"/>
                  </a:lnTo>
                  <a:lnTo>
                    <a:pt x="724" y="665"/>
                  </a:lnTo>
                  <a:lnTo>
                    <a:pt x="724" y="665"/>
                  </a:lnTo>
                  <a:lnTo>
                    <a:pt x="724" y="665"/>
                  </a:lnTo>
                  <a:lnTo>
                    <a:pt x="724" y="667"/>
                  </a:lnTo>
                  <a:lnTo>
                    <a:pt x="724" y="667"/>
                  </a:lnTo>
                  <a:lnTo>
                    <a:pt x="724" y="667"/>
                  </a:lnTo>
                  <a:lnTo>
                    <a:pt x="724" y="670"/>
                  </a:lnTo>
                  <a:lnTo>
                    <a:pt x="724" y="670"/>
                  </a:lnTo>
                  <a:lnTo>
                    <a:pt x="724" y="670"/>
                  </a:lnTo>
                  <a:lnTo>
                    <a:pt x="724" y="667"/>
                  </a:lnTo>
                  <a:lnTo>
                    <a:pt x="724" y="667"/>
                  </a:lnTo>
                  <a:lnTo>
                    <a:pt x="722" y="670"/>
                  </a:lnTo>
                  <a:lnTo>
                    <a:pt x="722" y="670"/>
                  </a:lnTo>
                  <a:lnTo>
                    <a:pt x="722" y="670"/>
                  </a:lnTo>
                  <a:lnTo>
                    <a:pt x="722" y="670"/>
                  </a:lnTo>
                  <a:lnTo>
                    <a:pt x="722" y="670"/>
                  </a:lnTo>
                  <a:lnTo>
                    <a:pt x="724" y="670"/>
                  </a:lnTo>
                  <a:lnTo>
                    <a:pt x="726" y="670"/>
                  </a:lnTo>
                  <a:lnTo>
                    <a:pt x="726" y="670"/>
                  </a:lnTo>
                  <a:close/>
                  <a:moveTo>
                    <a:pt x="718" y="647"/>
                  </a:moveTo>
                  <a:lnTo>
                    <a:pt x="718" y="647"/>
                  </a:lnTo>
                  <a:lnTo>
                    <a:pt x="718" y="647"/>
                  </a:lnTo>
                  <a:lnTo>
                    <a:pt x="718" y="647"/>
                  </a:lnTo>
                  <a:lnTo>
                    <a:pt x="716" y="647"/>
                  </a:lnTo>
                  <a:lnTo>
                    <a:pt x="716" y="647"/>
                  </a:lnTo>
                  <a:lnTo>
                    <a:pt x="718" y="649"/>
                  </a:lnTo>
                  <a:lnTo>
                    <a:pt x="718" y="649"/>
                  </a:lnTo>
                  <a:lnTo>
                    <a:pt x="718" y="649"/>
                  </a:lnTo>
                  <a:lnTo>
                    <a:pt x="718" y="647"/>
                  </a:lnTo>
                  <a:lnTo>
                    <a:pt x="718" y="647"/>
                  </a:lnTo>
                  <a:lnTo>
                    <a:pt x="718" y="647"/>
                  </a:lnTo>
                  <a:lnTo>
                    <a:pt x="718" y="647"/>
                  </a:lnTo>
                  <a:lnTo>
                    <a:pt x="718" y="647"/>
                  </a:lnTo>
                  <a:lnTo>
                    <a:pt x="718" y="647"/>
                  </a:lnTo>
                  <a:lnTo>
                    <a:pt x="718" y="647"/>
                  </a:lnTo>
                  <a:close/>
                  <a:moveTo>
                    <a:pt x="728" y="657"/>
                  </a:moveTo>
                  <a:lnTo>
                    <a:pt x="726" y="657"/>
                  </a:lnTo>
                  <a:lnTo>
                    <a:pt x="726" y="657"/>
                  </a:lnTo>
                  <a:lnTo>
                    <a:pt x="726" y="657"/>
                  </a:lnTo>
                  <a:lnTo>
                    <a:pt x="726" y="657"/>
                  </a:lnTo>
                  <a:lnTo>
                    <a:pt x="726" y="657"/>
                  </a:lnTo>
                  <a:lnTo>
                    <a:pt x="726" y="657"/>
                  </a:lnTo>
                  <a:lnTo>
                    <a:pt x="726" y="657"/>
                  </a:lnTo>
                  <a:lnTo>
                    <a:pt x="724" y="659"/>
                  </a:lnTo>
                  <a:lnTo>
                    <a:pt x="724" y="659"/>
                  </a:lnTo>
                  <a:lnTo>
                    <a:pt x="724" y="659"/>
                  </a:lnTo>
                  <a:lnTo>
                    <a:pt x="724" y="659"/>
                  </a:lnTo>
                  <a:lnTo>
                    <a:pt x="724" y="661"/>
                  </a:lnTo>
                  <a:lnTo>
                    <a:pt x="724" y="661"/>
                  </a:lnTo>
                  <a:lnTo>
                    <a:pt x="724" y="661"/>
                  </a:lnTo>
                  <a:lnTo>
                    <a:pt x="724" y="661"/>
                  </a:lnTo>
                  <a:lnTo>
                    <a:pt x="724" y="661"/>
                  </a:lnTo>
                  <a:lnTo>
                    <a:pt x="724" y="661"/>
                  </a:lnTo>
                  <a:lnTo>
                    <a:pt x="724" y="661"/>
                  </a:lnTo>
                  <a:lnTo>
                    <a:pt x="722" y="661"/>
                  </a:lnTo>
                  <a:lnTo>
                    <a:pt x="722" y="659"/>
                  </a:lnTo>
                  <a:lnTo>
                    <a:pt x="722" y="661"/>
                  </a:lnTo>
                  <a:lnTo>
                    <a:pt x="722" y="661"/>
                  </a:lnTo>
                  <a:lnTo>
                    <a:pt x="722" y="661"/>
                  </a:lnTo>
                  <a:lnTo>
                    <a:pt x="722" y="661"/>
                  </a:lnTo>
                  <a:lnTo>
                    <a:pt x="722" y="661"/>
                  </a:lnTo>
                  <a:lnTo>
                    <a:pt x="722" y="661"/>
                  </a:lnTo>
                  <a:lnTo>
                    <a:pt x="722" y="661"/>
                  </a:lnTo>
                  <a:lnTo>
                    <a:pt x="722" y="663"/>
                  </a:lnTo>
                  <a:lnTo>
                    <a:pt x="722" y="661"/>
                  </a:lnTo>
                  <a:lnTo>
                    <a:pt x="722" y="661"/>
                  </a:lnTo>
                  <a:lnTo>
                    <a:pt x="722" y="661"/>
                  </a:lnTo>
                  <a:lnTo>
                    <a:pt x="720" y="663"/>
                  </a:lnTo>
                  <a:lnTo>
                    <a:pt x="720" y="663"/>
                  </a:lnTo>
                  <a:lnTo>
                    <a:pt x="720" y="663"/>
                  </a:lnTo>
                  <a:lnTo>
                    <a:pt x="720" y="663"/>
                  </a:lnTo>
                  <a:lnTo>
                    <a:pt x="720" y="663"/>
                  </a:lnTo>
                  <a:lnTo>
                    <a:pt x="720" y="663"/>
                  </a:lnTo>
                  <a:lnTo>
                    <a:pt x="720" y="663"/>
                  </a:lnTo>
                  <a:lnTo>
                    <a:pt x="722" y="663"/>
                  </a:lnTo>
                  <a:lnTo>
                    <a:pt x="722" y="663"/>
                  </a:lnTo>
                  <a:lnTo>
                    <a:pt x="722" y="663"/>
                  </a:lnTo>
                  <a:lnTo>
                    <a:pt x="722" y="663"/>
                  </a:lnTo>
                  <a:lnTo>
                    <a:pt x="722" y="663"/>
                  </a:lnTo>
                  <a:lnTo>
                    <a:pt x="722" y="663"/>
                  </a:lnTo>
                  <a:lnTo>
                    <a:pt x="722" y="663"/>
                  </a:lnTo>
                  <a:lnTo>
                    <a:pt x="724" y="663"/>
                  </a:lnTo>
                  <a:lnTo>
                    <a:pt x="724" y="663"/>
                  </a:lnTo>
                  <a:lnTo>
                    <a:pt x="722" y="665"/>
                  </a:lnTo>
                  <a:lnTo>
                    <a:pt x="724" y="665"/>
                  </a:lnTo>
                  <a:lnTo>
                    <a:pt x="724" y="665"/>
                  </a:lnTo>
                  <a:lnTo>
                    <a:pt x="724" y="665"/>
                  </a:lnTo>
                  <a:lnTo>
                    <a:pt x="724" y="665"/>
                  </a:lnTo>
                  <a:lnTo>
                    <a:pt x="724" y="665"/>
                  </a:lnTo>
                  <a:lnTo>
                    <a:pt x="724" y="663"/>
                  </a:lnTo>
                  <a:lnTo>
                    <a:pt x="724" y="663"/>
                  </a:lnTo>
                  <a:lnTo>
                    <a:pt x="724" y="661"/>
                  </a:lnTo>
                  <a:lnTo>
                    <a:pt x="726" y="661"/>
                  </a:lnTo>
                  <a:lnTo>
                    <a:pt x="726" y="661"/>
                  </a:lnTo>
                  <a:lnTo>
                    <a:pt x="726" y="661"/>
                  </a:lnTo>
                  <a:lnTo>
                    <a:pt x="726" y="659"/>
                  </a:lnTo>
                  <a:lnTo>
                    <a:pt x="726" y="659"/>
                  </a:lnTo>
                  <a:lnTo>
                    <a:pt x="726" y="659"/>
                  </a:lnTo>
                  <a:lnTo>
                    <a:pt x="726" y="659"/>
                  </a:lnTo>
                  <a:lnTo>
                    <a:pt x="726" y="659"/>
                  </a:lnTo>
                  <a:lnTo>
                    <a:pt x="728" y="659"/>
                  </a:lnTo>
                  <a:lnTo>
                    <a:pt x="728" y="657"/>
                  </a:lnTo>
                  <a:lnTo>
                    <a:pt x="728" y="657"/>
                  </a:lnTo>
                  <a:lnTo>
                    <a:pt x="728" y="657"/>
                  </a:lnTo>
                  <a:close/>
                  <a:moveTo>
                    <a:pt x="687" y="635"/>
                  </a:moveTo>
                  <a:lnTo>
                    <a:pt x="687" y="635"/>
                  </a:lnTo>
                  <a:lnTo>
                    <a:pt x="685" y="635"/>
                  </a:lnTo>
                  <a:lnTo>
                    <a:pt x="685" y="635"/>
                  </a:lnTo>
                  <a:lnTo>
                    <a:pt x="685" y="635"/>
                  </a:lnTo>
                  <a:lnTo>
                    <a:pt x="685" y="635"/>
                  </a:lnTo>
                  <a:lnTo>
                    <a:pt x="685" y="637"/>
                  </a:lnTo>
                  <a:lnTo>
                    <a:pt x="685" y="637"/>
                  </a:lnTo>
                  <a:lnTo>
                    <a:pt x="687" y="637"/>
                  </a:lnTo>
                  <a:lnTo>
                    <a:pt x="687" y="637"/>
                  </a:lnTo>
                  <a:lnTo>
                    <a:pt x="687" y="637"/>
                  </a:lnTo>
                  <a:lnTo>
                    <a:pt x="687" y="637"/>
                  </a:lnTo>
                  <a:lnTo>
                    <a:pt x="687" y="637"/>
                  </a:lnTo>
                  <a:lnTo>
                    <a:pt x="687" y="635"/>
                  </a:lnTo>
                  <a:lnTo>
                    <a:pt x="687" y="635"/>
                  </a:lnTo>
                  <a:lnTo>
                    <a:pt x="687" y="635"/>
                  </a:lnTo>
                  <a:lnTo>
                    <a:pt x="687" y="635"/>
                  </a:lnTo>
                  <a:lnTo>
                    <a:pt x="687" y="635"/>
                  </a:lnTo>
                  <a:lnTo>
                    <a:pt x="687" y="635"/>
                  </a:lnTo>
                  <a:close/>
                  <a:moveTo>
                    <a:pt x="745" y="639"/>
                  </a:moveTo>
                  <a:lnTo>
                    <a:pt x="743" y="639"/>
                  </a:lnTo>
                  <a:lnTo>
                    <a:pt x="745" y="639"/>
                  </a:lnTo>
                  <a:lnTo>
                    <a:pt x="745" y="639"/>
                  </a:lnTo>
                  <a:lnTo>
                    <a:pt x="745" y="641"/>
                  </a:lnTo>
                  <a:lnTo>
                    <a:pt x="745" y="641"/>
                  </a:lnTo>
                  <a:lnTo>
                    <a:pt x="745" y="641"/>
                  </a:lnTo>
                  <a:lnTo>
                    <a:pt x="745" y="641"/>
                  </a:lnTo>
                  <a:lnTo>
                    <a:pt x="745" y="639"/>
                  </a:lnTo>
                  <a:lnTo>
                    <a:pt x="745" y="639"/>
                  </a:lnTo>
                  <a:lnTo>
                    <a:pt x="745" y="639"/>
                  </a:lnTo>
                  <a:lnTo>
                    <a:pt x="745" y="639"/>
                  </a:lnTo>
                  <a:close/>
                  <a:moveTo>
                    <a:pt x="704" y="647"/>
                  </a:moveTo>
                  <a:lnTo>
                    <a:pt x="706" y="647"/>
                  </a:lnTo>
                  <a:lnTo>
                    <a:pt x="704" y="647"/>
                  </a:lnTo>
                  <a:lnTo>
                    <a:pt x="704" y="647"/>
                  </a:lnTo>
                  <a:lnTo>
                    <a:pt x="704" y="647"/>
                  </a:lnTo>
                  <a:lnTo>
                    <a:pt x="706" y="647"/>
                  </a:lnTo>
                  <a:lnTo>
                    <a:pt x="706" y="647"/>
                  </a:lnTo>
                  <a:lnTo>
                    <a:pt x="706" y="647"/>
                  </a:lnTo>
                  <a:lnTo>
                    <a:pt x="706" y="647"/>
                  </a:lnTo>
                  <a:lnTo>
                    <a:pt x="706" y="647"/>
                  </a:lnTo>
                  <a:lnTo>
                    <a:pt x="706" y="647"/>
                  </a:lnTo>
                  <a:lnTo>
                    <a:pt x="706" y="647"/>
                  </a:lnTo>
                  <a:lnTo>
                    <a:pt x="706" y="645"/>
                  </a:lnTo>
                  <a:lnTo>
                    <a:pt x="706" y="645"/>
                  </a:lnTo>
                  <a:lnTo>
                    <a:pt x="706" y="645"/>
                  </a:lnTo>
                  <a:lnTo>
                    <a:pt x="706" y="645"/>
                  </a:lnTo>
                  <a:lnTo>
                    <a:pt x="704" y="645"/>
                  </a:lnTo>
                  <a:lnTo>
                    <a:pt x="706" y="645"/>
                  </a:lnTo>
                  <a:lnTo>
                    <a:pt x="706" y="645"/>
                  </a:lnTo>
                  <a:lnTo>
                    <a:pt x="706" y="643"/>
                  </a:lnTo>
                  <a:lnTo>
                    <a:pt x="706" y="643"/>
                  </a:lnTo>
                  <a:lnTo>
                    <a:pt x="706" y="643"/>
                  </a:lnTo>
                  <a:lnTo>
                    <a:pt x="706" y="643"/>
                  </a:lnTo>
                  <a:lnTo>
                    <a:pt x="706" y="641"/>
                  </a:lnTo>
                  <a:lnTo>
                    <a:pt x="708" y="641"/>
                  </a:lnTo>
                  <a:lnTo>
                    <a:pt x="708" y="641"/>
                  </a:lnTo>
                  <a:lnTo>
                    <a:pt x="708" y="641"/>
                  </a:lnTo>
                  <a:lnTo>
                    <a:pt x="710" y="639"/>
                  </a:lnTo>
                  <a:lnTo>
                    <a:pt x="708" y="639"/>
                  </a:lnTo>
                  <a:lnTo>
                    <a:pt x="708" y="639"/>
                  </a:lnTo>
                  <a:lnTo>
                    <a:pt x="708" y="639"/>
                  </a:lnTo>
                  <a:lnTo>
                    <a:pt x="708" y="639"/>
                  </a:lnTo>
                  <a:lnTo>
                    <a:pt x="708" y="639"/>
                  </a:lnTo>
                  <a:lnTo>
                    <a:pt x="706" y="641"/>
                  </a:lnTo>
                  <a:lnTo>
                    <a:pt x="706" y="641"/>
                  </a:lnTo>
                  <a:lnTo>
                    <a:pt x="706" y="641"/>
                  </a:lnTo>
                  <a:lnTo>
                    <a:pt x="706" y="641"/>
                  </a:lnTo>
                  <a:lnTo>
                    <a:pt x="706" y="639"/>
                  </a:lnTo>
                  <a:lnTo>
                    <a:pt x="706" y="639"/>
                  </a:lnTo>
                  <a:lnTo>
                    <a:pt x="706" y="641"/>
                  </a:lnTo>
                  <a:lnTo>
                    <a:pt x="706" y="641"/>
                  </a:lnTo>
                  <a:lnTo>
                    <a:pt x="704" y="641"/>
                  </a:lnTo>
                  <a:lnTo>
                    <a:pt x="704" y="641"/>
                  </a:lnTo>
                  <a:lnTo>
                    <a:pt x="704" y="641"/>
                  </a:lnTo>
                  <a:lnTo>
                    <a:pt x="704" y="639"/>
                  </a:lnTo>
                  <a:lnTo>
                    <a:pt x="706" y="639"/>
                  </a:lnTo>
                  <a:lnTo>
                    <a:pt x="706" y="639"/>
                  </a:lnTo>
                  <a:lnTo>
                    <a:pt x="706" y="637"/>
                  </a:lnTo>
                  <a:lnTo>
                    <a:pt x="706" y="637"/>
                  </a:lnTo>
                  <a:lnTo>
                    <a:pt x="706" y="635"/>
                  </a:lnTo>
                  <a:lnTo>
                    <a:pt x="704" y="635"/>
                  </a:lnTo>
                  <a:lnTo>
                    <a:pt x="702" y="637"/>
                  </a:lnTo>
                  <a:lnTo>
                    <a:pt x="702" y="637"/>
                  </a:lnTo>
                  <a:lnTo>
                    <a:pt x="702" y="637"/>
                  </a:lnTo>
                  <a:lnTo>
                    <a:pt x="700" y="639"/>
                  </a:lnTo>
                  <a:lnTo>
                    <a:pt x="700" y="639"/>
                  </a:lnTo>
                  <a:lnTo>
                    <a:pt x="700" y="639"/>
                  </a:lnTo>
                  <a:lnTo>
                    <a:pt x="700" y="639"/>
                  </a:lnTo>
                  <a:lnTo>
                    <a:pt x="700" y="639"/>
                  </a:lnTo>
                  <a:lnTo>
                    <a:pt x="700" y="641"/>
                  </a:lnTo>
                  <a:lnTo>
                    <a:pt x="700" y="641"/>
                  </a:lnTo>
                  <a:lnTo>
                    <a:pt x="698" y="641"/>
                  </a:lnTo>
                  <a:lnTo>
                    <a:pt x="698" y="641"/>
                  </a:lnTo>
                  <a:lnTo>
                    <a:pt x="698" y="641"/>
                  </a:lnTo>
                  <a:lnTo>
                    <a:pt x="698" y="643"/>
                  </a:lnTo>
                  <a:lnTo>
                    <a:pt x="698" y="643"/>
                  </a:lnTo>
                  <a:lnTo>
                    <a:pt x="698" y="643"/>
                  </a:lnTo>
                  <a:lnTo>
                    <a:pt x="698" y="645"/>
                  </a:lnTo>
                  <a:lnTo>
                    <a:pt x="698" y="645"/>
                  </a:lnTo>
                  <a:lnTo>
                    <a:pt x="698" y="645"/>
                  </a:lnTo>
                  <a:lnTo>
                    <a:pt x="700" y="645"/>
                  </a:lnTo>
                  <a:lnTo>
                    <a:pt x="700" y="643"/>
                  </a:lnTo>
                  <a:lnTo>
                    <a:pt x="700" y="643"/>
                  </a:lnTo>
                  <a:lnTo>
                    <a:pt x="700" y="643"/>
                  </a:lnTo>
                  <a:lnTo>
                    <a:pt x="700" y="643"/>
                  </a:lnTo>
                  <a:lnTo>
                    <a:pt x="702" y="643"/>
                  </a:lnTo>
                  <a:lnTo>
                    <a:pt x="702" y="643"/>
                  </a:lnTo>
                  <a:lnTo>
                    <a:pt x="702" y="643"/>
                  </a:lnTo>
                  <a:lnTo>
                    <a:pt x="702" y="643"/>
                  </a:lnTo>
                  <a:lnTo>
                    <a:pt x="702" y="645"/>
                  </a:lnTo>
                  <a:lnTo>
                    <a:pt x="702" y="645"/>
                  </a:lnTo>
                  <a:lnTo>
                    <a:pt x="702" y="645"/>
                  </a:lnTo>
                  <a:lnTo>
                    <a:pt x="702" y="645"/>
                  </a:lnTo>
                  <a:lnTo>
                    <a:pt x="702" y="645"/>
                  </a:lnTo>
                  <a:lnTo>
                    <a:pt x="702" y="645"/>
                  </a:lnTo>
                  <a:lnTo>
                    <a:pt x="702" y="647"/>
                  </a:lnTo>
                  <a:lnTo>
                    <a:pt x="702" y="647"/>
                  </a:lnTo>
                  <a:lnTo>
                    <a:pt x="704" y="647"/>
                  </a:lnTo>
                  <a:lnTo>
                    <a:pt x="704" y="647"/>
                  </a:lnTo>
                  <a:lnTo>
                    <a:pt x="704" y="649"/>
                  </a:lnTo>
                  <a:lnTo>
                    <a:pt x="704" y="647"/>
                  </a:lnTo>
                  <a:close/>
                  <a:moveTo>
                    <a:pt x="710" y="647"/>
                  </a:moveTo>
                  <a:lnTo>
                    <a:pt x="710" y="647"/>
                  </a:lnTo>
                  <a:lnTo>
                    <a:pt x="710" y="647"/>
                  </a:lnTo>
                  <a:lnTo>
                    <a:pt x="712" y="645"/>
                  </a:lnTo>
                  <a:lnTo>
                    <a:pt x="712" y="645"/>
                  </a:lnTo>
                  <a:lnTo>
                    <a:pt x="712" y="645"/>
                  </a:lnTo>
                  <a:lnTo>
                    <a:pt x="712" y="643"/>
                  </a:lnTo>
                  <a:lnTo>
                    <a:pt x="714" y="643"/>
                  </a:lnTo>
                  <a:lnTo>
                    <a:pt x="712" y="643"/>
                  </a:lnTo>
                  <a:lnTo>
                    <a:pt x="712" y="643"/>
                  </a:lnTo>
                  <a:lnTo>
                    <a:pt x="710" y="643"/>
                  </a:lnTo>
                  <a:lnTo>
                    <a:pt x="710" y="641"/>
                  </a:lnTo>
                  <a:lnTo>
                    <a:pt x="710" y="641"/>
                  </a:lnTo>
                  <a:lnTo>
                    <a:pt x="710" y="641"/>
                  </a:lnTo>
                  <a:lnTo>
                    <a:pt x="708" y="641"/>
                  </a:lnTo>
                  <a:lnTo>
                    <a:pt x="708" y="641"/>
                  </a:lnTo>
                  <a:lnTo>
                    <a:pt x="708" y="641"/>
                  </a:lnTo>
                  <a:lnTo>
                    <a:pt x="708" y="641"/>
                  </a:lnTo>
                  <a:lnTo>
                    <a:pt x="708" y="641"/>
                  </a:lnTo>
                  <a:lnTo>
                    <a:pt x="708" y="643"/>
                  </a:lnTo>
                  <a:lnTo>
                    <a:pt x="710" y="645"/>
                  </a:lnTo>
                  <a:lnTo>
                    <a:pt x="710" y="645"/>
                  </a:lnTo>
                  <a:lnTo>
                    <a:pt x="710" y="647"/>
                  </a:lnTo>
                  <a:close/>
                  <a:moveTo>
                    <a:pt x="720" y="653"/>
                  </a:moveTo>
                  <a:lnTo>
                    <a:pt x="720" y="653"/>
                  </a:lnTo>
                  <a:lnTo>
                    <a:pt x="720" y="651"/>
                  </a:lnTo>
                  <a:lnTo>
                    <a:pt x="720" y="651"/>
                  </a:lnTo>
                  <a:lnTo>
                    <a:pt x="720" y="651"/>
                  </a:lnTo>
                  <a:lnTo>
                    <a:pt x="720" y="651"/>
                  </a:lnTo>
                  <a:lnTo>
                    <a:pt x="718" y="651"/>
                  </a:lnTo>
                  <a:lnTo>
                    <a:pt x="718" y="651"/>
                  </a:lnTo>
                  <a:lnTo>
                    <a:pt x="718" y="653"/>
                  </a:lnTo>
                  <a:lnTo>
                    <a:pt x="718" y="653"/>
                  </a:lnTo>
                  <a:lnTo>
                    <a:pt x="718" y="653"/>
                  </a:lnTo>
                  <a:lnTo>
                    <a:pt x="718" y="653"/>
                  </a:lnTo>
                  <a:lnTo>
                    <a:pt x="718" y="653"/>
                  </a:lnTo>
                  <a:lnTo>
                    <a:pt x="718" y="653"/>
                  </a:lnTo>
                  <a:lnTo>
                    <a:pt x="718" y="653"/>
                  </a:lnTo>
                  <a:lnTo>
                    <a:pt x="718" y="653"/>
                  </a:lnTo>
                  <a:lnTo>
                    <a:pt x="716" y="655"/>
                  </a:lnTo>
                  <a:lnTo>
                    <a:pt x="716" y="653"/>
                  </a:lnTo>
                  <a:lnTo>
                    <a:pt x="716" y="653"/>
                  </a:lnTo>
                  <a:lnTo>
                    <a:pt x="714" y="653"/>
                  </a:lnTo>
                  <a:lnTo>
                    <a:pt x="714" y="655"/>
                  </a:lnTo>
                  <a:lnTo>
                    <a:pt x="714" y="655"/>
                  </a:lnTo>
                  <a:lnTo>
                    <a:pt x="714" y="657"/>
                  </a:lnTo>
                  <a:lnTo>
                    <a:pt x="714" y="657"/>
                  </a:lnTo>
                  <a:lnTo>
                    <a:pt x="714" y="657"/>
                  </a:lnTo>
                  <a:lnTo>
                    <a:pt x="714" y="655"/>
                  </a:lnTo>
                  <a:lnTo>
                    <a:pt x="714" y="655"/>
                  </a:lnTo>
                  <a:lnTo>
                    <a:pt x="714" y="655"/>
                  </a:lnTo>
                  <a:lnTo>
                    <a:pt x="714" y="655"/>
                  </a:lnTo>
                  <a:lnTo>
                    <a:pt x="714" y="655"/>
                  </a:lnTo>
                  <a:lnTo>
                    <a:pt x="714" y="655"/>
                  </a:lnTo>
                  <a:lnTo>
                    <a:pt x="714" y="655"/>
                  </a:lnTo>
                  <a:lnTo>
                    <a:pt x="714" y="653"/>
                  </a:lnTo>
                  <a:lnTo>
                    <a:pt x="714" y="653"/>
                  </a:lnTo>
                  <a:lnTo>
                    <a:pt x="714" y="653"/>
                  </a:lnTo>
                  <a:lnTo>
                    <a:pt x="712" y="653"/>
                  </a:lnTo>
                  <a:lnTo>
                    <a:pt x="712" y="653"/>
                  </a:lnTo>
                  <a:lnTo>
                    <a:pt x="712" y="655"/>
                  </a:lnTo>
                  <a:lnTo>
                    <a:pt x="712" y="655"/>
                  </a:lnTo>
                  <a:lnTo>
                    <a:pt x="712" y="655"/>
                  </a:lnTo>
                  <a:lnTo>
                    <a:pt x="712" y="653"/>
                  </a:lnTo>
                  <a:lnTo>
                    <a:pt x="710" y="653"/>
                  </a:lnTo>
                  <a:lnTo>
                    <a:pt x="710" y="653"/>
                  </a:lnTo>
                  <a:lnTo>
                    <a:pt x="710" y="653"/>
                  </a:lnTo>
                  <a:lnTo>
                    <a:pt x="710" y="655"/>
                  </a:lnTo>
                  <a:lnTo>
                    <a:pt x="710" y="655"/>
                  </a:lnTo>
                  <a:lnTo>
                    <a:pt x="712" y="655"/>
                  </a:lnTo>
                  <a:lnTo>
                    <a:pt x="712" y="655"/>
                  </a:lnTo>
                  <a:lnTo>
                    <a:pt x="710" y="657"/>
                  </a:lnTo>
                  <a:lnTo>
                    <a:pt x="710" y="655"/>
                  </a:lnTo>
                  <a:lnTo>
                    <a:pt x="710" y="655"/>
                  </a:lnTo>
                  <a:lnTo>
                    <a:pt x="710" y="655"/>
                  </a:lnTo>
                  <a:lnTo>
                    <a:pt x="710" y="655"/>
                  </a:lnTo>
                  <a:lnTo>
                    <a:pt x="712" y="657"/>
                  </a:lnTo>
                  <a:lnTo>
                    <a:pt x="710" y="657"/>
                  </a:lnTo>
                  <a:lnTo>
                    <a:pt x="710" y="657"/>
                  </a:lnTo>
                  <a:lnTo>
                    <a:pt x="710" y="659"/>
                  </a:lnTo>
                  <a:lnTo>
                    <a:pt x="708" y="659"/>
                  </a:lnTo>
                  <a:lnTo>
                    <a:pt x="706" y="659"/>
                  </a:lnTo>
                  <a:lnTo>
                    <a:pt x="706" y="659"/>
                  </a:lnTo>
                  <a:lnTo>
                    <a:pt x="706" y="659"/>
                  </a:lnTo>
                  <a:lnTo>
                    <a:pt x="706" y="659"/>
                  </a:lnTo>
                  <a:lnTo>
                    <a:pt x="704" y="661"/>
                  </a:lnTo>
                  <a:lnTo>
                    <a:pt x="704" y="661"/>
                  </a:lnTo>
                  <a:lnTo>
                    <a:pt x="704" y="663"/>
                  </a:lnTo>
                  <a:lnTo>
                    <a:pt x="704" y="663"/>
                  </a:lnTo>
                  <a:lnTo>
                    <a:pt x="706" y="661"/>
                  </a:lnTo>
                  <a:lnTo>
                    <a:pt x="706" y="661"/>
                  </a:lnTo>
                  <a:lnTo>
                    <a:pt x="708" y="661"/>
                  </a:lnTo>
                  <a:lnTo>
                    <a:pt x="708" y="659"/>
                  </a:lnTo>
                  <a:lnTo>
                    <a:pt x="710" y="659"/>
                  </a:lnTo>
                  <a:lnTo>
                    <a:pt x="712" y="659"/>
                  </a:lnTo>
                  <a:lnTo>
                    <a:pt x="712" y="659"/>
                  </a:lnTo>
                  <a:lnTo>
                    <a:pt x="712" y="659"/>
                  </a:lnTo>
                  <a:lnTo>
                    <a:pt x="712" y="657"/>
                  </a:lnTo>
                  <a:lnTo>
                    <a:pt x="714" y="657"/>
                  </a:lnTo>
                  <a:lnTo>
                    <a:pt x="714" y="659"/>
                  </a:lnTo>
                  <a:lnTo>
                    <a:pt x="714" y="659"/>
                  </a:lnTo>
                  <a:lnTo>
                    <a:pt x="714" y="657"/>
                  </a:lnTo>
                  <a:lnTo>
                    <a:pt x="714" y="657"/>
                  </a:lnTo>
                  <a:lnTo>
                    <a:pt x="714" y="657"/>
                  </a:lnTo>
                  <a:lnTo>
                    <a:pt x="716" y="657"/>
                  </a:lnTo>
                  <a:lnTo>
                    <a:pt x="716" y="657"/>
                  </a:lnTo>
                  <a:lnTo>
                    <a:pt x="716" y="657"/>
                  </a:lnTo>
                  <a:lnTo>
                    <a:pt x="716" y="657"/>
                  </a:lnTo>
                  <a:lnTo>
                    <a:pt x="716" y="657"/>
                  </a:lnTo>
                  <a:lnTo>
                    <a:pt x="716" y="657"/>
                  </a:lnTo>
                  <a:lnTo>
                    <a:pt x="716" y="657"/>
                  </a:lnTo>
                  <a:lnTo>
                    <a:pt x="718" y="657"/>
                  </a:lnTo>
                  <a:lnTo>
                    <a:pt x="718" y="657"/>
                  </a:lnTo>
                  <a:lnTo>
                    <a:pt x="718" y="657"/>
                  </a:lnTo>
                  <a:lnTo>
                    <a:pt x="718" y="657"/>
                  </a:lnTo>
                  <a:lnTo>
                    <a:pt x="718" y="657"/>
                  </a:lnTo>
                  <a:lnTo>
                    <a:pt x="718" y="657"/>
                  </a:lnTo>
                  <a:lnTo>
                    <a:pt x="720" y="657"/>
                  </a:lnTo>
                  <a:lnTo>
                    <a:pt x="720" y="655"/>
                  </a:lnTo>
                  <a:lnTo>
                    <a:pt x="720" y="655"/>
                  </a:lnTo>
                  <a:lnTo>
                    <a:pt x="718" y="655"/>
                  </a:lnTo>
                  <a:lnTo>
                    <a:pt x="718" y="657"/>
                  </a:lnTo>
                  <a:lnTo>
                    <a:pt x="718" y="657"/>
                  </a:lnTo>
                  <a:lnTo>
                    <a:pt x="718" y="655"/>
                  </a:lnTo>
                  <a:lnTo>
                    <a:pt x="718" y="653"/>
                  </a:lnTo>
                  <a:lnTo>
                    <a:pt x="718" y="653"/>
                  </a:lnTo>
                  <a:lnTo>
                    <a:pt x="720" y="653"/>
                  </a:lnTo>
                  <a:lnTo>
                    <a:pt x="720" y="653"/>
                  </a:lnTo>
                  <a:close/>
                  <a:moveTo>
                    <a:pt x="718" y="676"/>
                  </a:moveTo>
                  <a:lnTo>
                    <a:pt x="718" y="674"/>
                  </a:lnTo>
                  <a:lnTo>
                    <a:pt x="718" y="674"/>
                  </a:lnTo>
                  <a:lnTo>
                    <a:pt x="718" y="674"/>
                  </a:lnTo>
                  <a:lnTo>
                    <a:pt x="718" y="674"/>
                  </a:lnTo>
                  <a:lnTo>
                    <a:pt x="716" y="674"/>
                  </a:lnTo>
                  <a:lnTo>
                    <a:pt x="716" y="674"/>
                  </a:lnTo>
                  <a:lnTo>
                    <a:pt x="716" y="674"/>
                  </a:lnTo>
                  <a:lnTo>
                    <a:pt x="716" y="674"/>
                  </a:lnTo>
                  <a:lnTo>
                    <a:pt x="716" y="674"/>
                  </a:lnTo>
                  <a:lnTo>
                    <a:pt x="716" y="674"/>
                  </a:lnTo>
                  <a:lnTo>
                    <a:pt x="716" y="674"/>
                  </a:lnTo>
                  <a:lnTo>
                    <a:pt x="716" y="676"/>
                  </a:lnTo>
                  <a:lnTo>
                    <a:pt x="716" y="676"/>
                  </a:lnTo>
                  <a:lnTo>
                    <a:pt x="716" y="676"/>
                  </a:lnTo>
                  <a:lnTo>
                    <a:pt x="716" y="676"/>
                  </a:lnTo>
                  <a:lnTo>
                    <a:pt x="716" y="676"/>
                  </a:lnTo>
                  <a:lnTo>
                    <a:pt x="718" y="676"/>
                  </a:lnTo>
                  <a:lnTo>
                    <a:pt x="718" y="676"/>
                  </a:lnTo>
                  <a:lnTo>
                    <a:pt x="718" y="676"/>
                  </a:lnTo>
                  <a:lnTo>
                    <a:pt x="718" y="676"/>
                  </a:lnTo>
                  <a:lnTo>
                    <a:pt x="718" y="676"/>
                  </a:lnTo>
                  <a:close/>
                  <a:moveTo>
                    <a:pt x="965" y="598"/>
                  </a:moveTo>
                  <a:lnTo>
                    <a:pt x="965" y="596"/>
                  </a:lnTo>
                  <a:lnTo>
                    <a:pt x="965" y="596"/>
                  </a:lnTo>
                  <a:lnTo>
                    <a:pt x="963" y="598"/>
                  </a:lnTo>
                  <a:lnTo>
                    <a:pt x="963" y="598"/>
                  </a:lnTo>
                  <a:lnTo>
                    <a:pt x="963" y="598"/>
                  </a:lnTo>
                  <a:lnTo>
                    <a:pt x="963" y="598"/>
                  </a:lnTo>
                  <a:lnTo>
                    <a:pt x="963" y="598"/>
                  </a:lnTo>
                  <a:lnTo>
                    <a:pt x="963" y="598"/>
                  </a:lnTo>
                  <a:lnTo>
                    <a:pt x="965" y="600"/>
                  </a:lnTo>
                  <a:lnTo>
                    <a:pt x="965" y="600"/>
                  </a:lnTo>
                  <a:lnTo>
                    <a:pt x="965" y="600"/>
                  </a:lnTo>
                  <a:lnTo>
                    <a:pt x="965" y="600"/>
                  </a:lnTo>
                  <a:lnTo>
                    <a:pt x="967" y="598"/>
                  </a:lnTo>
                  <a:lnTo>
                    <a:pt x="967" y="600"/>
                  </a:lnTo>
                  <a:lnTo>
                    <a:pt x="967" y="600"/>
                  </a:lnTo>
                  <a:lnTo>
                    <a:pt x="967" y="600"/>
                  </a:lnTo>
                  <a:lnTo>
                    <a:pt x="967" y="600"/>
                  </a:lnTo>
                  <a:lnTo>
                    <a:pt x="967" y="600"/>
                  </a:lnTo>
                  <a:lnTo>
                    <a:pt x="967" y="600"/>
                  </a:lnTo>
                  <a:lnTo>
                    <a:pt x="965" y="598"/>
                  </a:lnTo>
                  <a:lnTo>
                    <a:pt x="965" y="598"/>
                  </a:lnTo>
                  <a:close/>
                  <a:moveTo>
                    <a:pt x="1334" y="826"/>
                  </a:moveTo>
                  <a:lnTo>
                    <a:pt x="1334" y="826"/>
                  </a:lnTo>
                  <a:lnTo>
                    <a:pt x="1334" y="826"/>
                  </a:lnTo>
                  <a:lnTo>
                    <a:pt x="1334" y="828"/>
                  </a:lnTo>
                  <a:lnTo>
                    <a:pt x="1334" y="828"/>
                  </a:lnTo>
                  <a:lnTo>
                    <a:pt x="1331" y="828"/>
                  </a:lnTo>
                  <a:lnTo>
                    <a:pt x="1331" y="830"/>
                  </a:lnTo>
                  <a:lnTo>
                    <a:pt x="1334" y="830"/>
                  </a:lnTo>
                  <a:lnTo>
                    <a:pt x="1334" y="830"/>
                  </a:lnTo>
                  <a:lnTo>
                    <a:pt x="1334" y="830"/>
                  </a:lnTo>
                  <a:lnTo>
                    <a:pt x="1334" y="830"/>
                  </a:lnTo>
                  <a:lnTo>
                    <a:pt x="1334" y="832"/>
                  </a:lnTo>
                  <a:lnTo>
                    <a:pt x="1334" y="830"/>
                  </a:lnTo>
                  <a:lnTo>
                    <a:pt x="1331" y="832"/>
                  </a:lnTo>
                  <a:lnTo>
                    <a:pt x="1331" y="832"/>
                  </a:lnTo>
                  <a:lnTo>
                    <a:pt x="1331" y="832"/>
                  </a:lnTo>
                  <a:lnTo>
                    <a:pt x="1331" y="832"/>
                  </a:lnTo>
                  <a:lnTo>
                    <a:pt x="1331" y="832"/>
                  </a:lnTo>
                  <a:lnTo>
                    <a:pt x="1331" y="834"/>
                  </a:lnTo>
                  <a:lnTo>
                    <a:pt x="1331" y="834"/>
                  </a:lnTo>
                  <a:lnTo>
                    <a:pt x="1331" y="834"/>
                  </a:lnTo>
                  <a:lnTo>
                    <a:pt x="1331" y="834"/>
                  </a:lnTo>
                  <a:lnTo>
                    <a:pt x="1329" y="834"/>
                  </a:lnTo>
                  <a:lnTo>
                    <a:pt x="1329" y="834"/>
                  </a:lnTo>
                  <a:lnTo>
                    <a:pt x="1329" y="834"/>
                  </a:lnTo>
                  <a:lnTo>
                    <a:pt x="1329" y="834"/>
                  </a:lnTo>
                  <a:lnTo>
                    <a:pt x="1329" y="834"/>
                  </a:lnTo>
                  <a:lnTo>
                    <a:pt x="1329" y="836"/>
                  </a:lnTo>
                  <a:lnTo>
                    <a:pt x="1329" y="836"/>
                  </a:lnTo>
                  <a:lnTo>
                    <a:pt x="1329" y="836"/>
                  </a:lnTo>
                  <a:lnTo>
                    <a:pt x="1329" y="838"/>
                  </a:lnTo>
                  <a:lnTo>
                    <a:pt x="1327" y="838"/>
                  </a:lnTo>
                  <a:lnTo>
                    <a:pt x="1327" y="838"/>
                  </a:lnTo>
                  <a:lnTo>
                    <a:pt x="1327" y="840"/>
                  </a:lnTo>
                  <a:lnTo>
                    <a:pt x="1327" y="842"/>
                  </a:lnTo>
                  <a:lnTo>
                    <a:pt x="1325" y="842"/>
                  </a:lnTo>
                  <a:lnTo>
                    <a:pt x="1327" y="842"/>
                  </a:lnTo>
                  <a:lnTo>
                    <a:pt x="1327" y="842"/>
                  </a:lnTo>
                  <a:lnTo>
                    <a:pt x="1329" y="842"/>
                  </a:lnTo>
                  <a:lnTo>
                    <a:pt x="1329" y="842"/>
                  </a:lnTo>
                  <a:lnTo>
                    <a:pt x="1329" y="842"/>
                  </a:lnTo>
                  <a:lnTo>
                    <a:pt x="1331" y="842"/>
                  </a:lnTo>
                  <a:lnTo>
                    <a:pt x="1331" y="842"/>
                  </a:lnTo>
                  <a:lnTo>
                    <a:pt x="1334" y="842"/>
                  </a:lnTo>
                  <a:lnTo>
                    <a:pt x="1334" y="842"/>
                  </a:lnTo>
                  <a:lnTo>
                    <a:pt x="1334" y="842"/>
                  </a:lnTo>
                  <a:lnTo>
                    <a:pt x="1334" y="840"/>
                  </a:lnTo>
                  <a:lnTo>
                    <a:pt x="1334" y="840"/>
                  </a:lnTo>
                  <a:lnTo>
                    <a:pt x="1334" y="840"/>
                  </a:lnTo>
                  <a:lnTo>
                    <a:pt x="1334" y="840"/>
                  </a:lnTo>
                  <a:lnTo>
                    <a:pt x="1334" y="840"/>
                  </a:lnTo>
                  <a:lnTo>
                    <a:pt x="1334" y="840"/>
                  </a:lnTo>
                  <a:lnTo>
                    <a:pt x="1334" y="840"/>
                  </a:lnTo>
                  <a:lnTo>
                    <a:pt x="1334" y="840"/>
                  </a:lnTo>
                  <a:lnTo>
                    <a:pt x="1334" y="840"/>
                  </a:lnTo>
                  <a:lnTo>
                    <a:pt x="1336" y="840"/>
                  </a:lnTo>
                  <a:lnTo>
                    <a:pt x="1336" y="840"/>
                  </a:lnTo>
                  <a:lnTo>
                    <a:pt x="1336" y="840"/>
                  </a:lnTo>
                  <a:lnTo>
                    <a:pt x="1336" y="840"/>
                  </a:lnTo>
                  <a:lnTo>
                    <a:pt x="1336" y="840"/>
                  </a:lnTo>
                  <a:lnTo>
                    <a:pt x="1336" y="840"/>
                  </a:lnTo>
                  <a:lnTo>
                    <a:pt x="1336" y="838"/>
                  </a:lnTo>
                  <a:lnTo>
                    <a:pt x="1338" y="838"/>
                  </a:lnTo>
                  <a:lnTo>
                    <a:pt x="1338" y="838"/>
                  </a:lnTo>
                  <a:lnTo>
                    <a:pt x="1338" y="838"/>
                  </a:lnTo>
                  <a:lnTo>
                    <a:pt x="1338" y="838"/>
                  </a:lnTo>
                  <a:lnTo>
                    <a:pt x="1338" y="838"/>
                  </a:lnTo>
                  <a:lnTo>
                    <a:pt x="1338" y="838"/>
                  </a:lnTo>
                  <a:lnTo>
                    <a:pt x="1338" y="838"/>
                  </a:lnTo>
                  <a:lnTo>
                    <a:pt x="1340" y="838"/>
                  </a:lnTo>
                  <a:lnTo>
                    <a:pt x="1340" y="838"/>
                  </a:lnTo>
                  <a:lnTo>
                    <a:pt x="1340" y="838"/>
                  </a:lnTo>
                  <a:lnTo>
                    <a:pt x="1340" y="838"/>
                  </a:lnTo>
                  <a:lnTo>
                    <a:pt x="1342" y="836"/>
                  </a:lnTo>
                  <a:lnTo>
                    <a:pt x="1342" y="836"/>
                  </a:lnTo>
                  <a:lnTo>
                    <a:pt x="1342" y="836"/>
                  </a:lnTo>
                  <a:lnTo>
                    <a:pt x="1342" y="836"/>
                  </a:lnTo>
                  <a:lnTo>
                    <a:pt x="1342" y="836"/>
                  </a:lnTo>
                  <a:lnTo>
                    <a:pt x="1342" y="836"/>
                  </a:lnTo>
                  <a:lnTo>
                    <a:pt x="1342" y="834"/>
                  </a:lnTo>
                  <a:lnTo>
                    <a:pt x="1342" y="834"/>
                  </a:lnTo>
                  <a:lnTo>
                    <a:pt x="1342" y="834"/>
                  </a:lnTo>
                  <a:lnTo>
                    <a:pt x="1342" y="834"/>
                  </a:lnTo>
                  <a:lnTo>
                    <a:pt x="1342" y="834"/>
                  </a:lnTo>
                  <a:lnTo>
                    <a:pt x="1342" y="832"/>
                  </a:lnTo>
                  <a:lnTo>
                    <a:pt x="1342" y="832"/>
                  </a:lnTo>
                  <a:lnTo>
                    <a:pt x="1342" y="830"/>
                  </a:lnTo>
                  <a:lnTo>
                    <a:pt x="1342" y="830"/>
                  </a:lnTo>
                  <a:lnTo>
                    <a:pt x="1342" y="830"/>
                  </a:lnTo>
                  <a:lnTo>
                    <a:pt x="1342" y="832"/>
                  </a:lnTo>
                  <a:lnTo>
                    <a:pt x="1344" y="832"/>
                  </a:lnTo>
                  <a:lnTo>
                    <a:pt x="1344" y="832"/>
                  </a:lnTo>
                  <a:lnTo>
                    <a:pt x="1342" y="834"/>
                  </a:lnTo>
                  <a:lnTo>
                    <a:pt x="1342" y="834"/>
                  </a:lnTo>
                  <a:lnTo>
                    <a:pt x="1344" y="834"/>
                  </a:lnTo>
                  <a:lnTo>
                    <a:pt x="1344" y="834"/>
                  </a:lnTo>
                  <a:lnTo>
                    <a:pt x="1344" y="832"/>
                  </a:lnTo>
                  <a:lnTo>
                    <a:pt x="1344" y="832"/>
                  </a:lnTo>
                  <a:lnTo>
                    <a:pt x="1344" y="832"/>
                  </a:lnTo>
                  <a:lnTo>
                    <a:pt x="1344" y="832"/>
                  </a:lnTo>
                  <a:lnTo>
                    <a:pt x="1344" y="832"/>
                  </a:lnTo>
                  <a:lnTo>
                    <a:pt x="1344" y="834"/>
                  </a:lnTo>
                  <a:lnTo>
                    <a:pt x="1346" y="834"/>
                  </a:lnTo>
                  <a:lnTo>
                    <a:pt x="1346" y="836"/>
                  </a:lnTo>
                  <a:lnTo>
                    <a:pt x="1346" y="836"/>
                  </a:lnTo>
                  <a:lnTo>
                    <a:pt x="1348" y="834"/>
                  </a:lnTo>
                  <a:lnTo>
                    <a:pt x="1348" y="834"/>
                  </a:lnTo>
                  <a:lnTo>
                    <a:pt x="1348" y="834"/>
                  </a:lnTo>
                  <a:lnTo>
                    <a:pt x="1348" y="834"/>
                  </a:lnTo>
                  <a:lnTo>
                    <a:pt x="1348" y="832"/>
                  </a:lnTo>
                  <a:lnTo>
                    <a:pt x="1348" y="832"/>
                  </a:lnTo>
                  <a:lnTo>
                    <a:pt x="1348" y="832"/>
                  </a:lnTo>
                  <a:lnTo>
                    <a:pt x="1348" y="832"/>
                  </a:lnTo>
                  <a:lnTo>
                    <a:pt x="1348" y="830"/>
                  </a:lnTo>
                  <a:lnTo>
                    <a:pt x="1348" y="830"/>
                  </a:lnTo>
                  <a:lnTo>
                    <a:pt x="1350" y="830"/>
                  </a:lnTo>
                  <a:lnTo>
                    <a:pt x="1348" y="830"/>
                  </a:lnTo>
                  <a:lnTo>
                    <a:pt x="1348" y="830"/>
                  </a:lnTo>
                  <a:lnTo>
                    <a:pt x="1348" y="830"/>
                  </a:lnTo>
                  <a:lnTo>
                    <a:pt x="1348" y="830"/>
                  </a:lnTo>
                  <a:lnTo>
                    <a:pt x="1346" y="830"/>
                  </a:lnTo>
                  <a:lnTo>
                    <a:pt x="1346" y="830"/>
                  </a:lnTo>
                  <a:lnTo>
                    <a:pt x="1348" y="828"/>
                  </a:lnTo>
                  <a:lnTo>
                    <a:pt x="1346" y="828"/>
                  </a:lnTo>
                  <a:lnTo>
                    <a:pt x="1346" y="828"/>
                  </a:lnTo>
                  <a:lnTo>
                    <a:pt x="1344" y="826"/>
                  </a:lnTo>
                  <a:lnTo>
                    <a:pt x="1346" y="828"/>
                  </a:lnTo>
                  <a:lnTo>
                    <a:pt x="1346" y="828"/>
                  </a:lnTo>
                  <a:lnTo>
                    <a:pt x="1346" y="826"/>
                  </a:lnTo>
                  <a:lnTo>
                    <a:pt x="1346" y="826"/>
                  </a:lnTo>
                  <a:lnTo>
                    <a:pt x="1346" y="826"/>
                  </a:lnTo>
                  <a:lnTo>
                    <a:pt x="1346" y="826"/>
                  </a:lnTo>
                  <a:lnTo>
                    <a:pt x="1346" y="826"/>
                  </a:lnTo>
                  <a:lnTo>
                    <a:pt x="1346" y="826"/>
                  </a:lnTo>
                  <a:lnTo>
                    <a:pt x="1346" y="826"/>
                  </a:lnTo>
                  <a:lnTo>
                    <a:pt x="1348" y="828"/>
                  </a:lnTo>
                  <a:lnTo>
                    <a:pt x="1348" y="828"/>
                  </a:lnTo>
                  <a:lnTo>
                    <a:pt x="1348" y="828"/>
                  </a:lnTo>
                  <a:lnTo>
                    <a:pt x="1348" y="828"/>
                  </a:lnTo>
                  <a:lnTo>
                    <a:pt x="1350" y="828"/>
                  </a:lnTo>
                  <a:lnTo>
                    <a:pt x="1350" y="828"/>
                  </a:lnTo>
                  <a:lnTo>
                    <a:pt x="1350" y="828"/>
                  </a:lnTo>
                  <a:lnTo>
                    <a:pt x="1350" y="828"/>
                  </a:lnTo>
                  <a:lnTo>
                    <a:pt x="1350" y="828"/>
                  </a:lnTo>
                  <a:lnTo>
                    <a:pt x="1350" y="828"/>
                  </a:lnTo>
                  <a:lnTo>
                    <a:pt x="1350" y="828"/>
                  </a:lnTo>
                  <a:lnTo>
                    <a:pt x="1350" y="828"/>
                  </a:lnTo>
                  <a:lnTo>
                    <a:pt x="1350" y="830"/>
                  </a:lnTo>
                  <a:lnTo>
                    <a:pt x="1350" y="830"/>
                  </a:lnTo>
                  <a:lnTo>
                    <a:pt x="1350" y="828"/>
                  </a:lnTo>
                  <a:lnTo>
                    <a:pt x="1350" y="828"/>
                  </a:lnTo>
                  <a:lnTo>
                    <a:pt x="1350" y="826"/>
                  </a:lnTo>
                  <a:lnTo>
                    <a:pt x="1350" y="823"/>
                  </a:lnTo>
                  <a:lnTo>
                    <a:pt x="1350" y="823"/>
                  </a:lnTo>
                  <a:lnTo>
                    <a:pt x="1350" y="821"/>
                  </a:lnTo>
                  <a:lnTo>
                    <a:pt x="1350" y="821"/>
                  </a:lnTo>
                  <a:lnTo>
                    <a:pt x="1350" y="821"/>
                  </a:lnTo>
                  <a:lnTo>
                    <a:pt x="1350" y="819"/>
                  </a:lnTo>
                  <a:lnTo>
                    <a:pt x="1350" y="819"/>
                  </a:lnTo>
                  <a:lnTo>
                    <a:pt x="1348" y="819"/>
                  </a:lnTo>
                  <a:lnTo>
                    <a:pt x="1348" y="819"/>
                  </a:lnTo>
                  <a:lnTo>
                    <a:pt x="1348" y="819"/>
                  </a:lnTo>
                  <a:lnTo>
                    <a:pt x="1348" y="817"/>
                  </a:lnTo>
                  <a:lnTo>
                    <a:pt x="1348" y="817"/>
                  </a:lnTo>
                  <a:lnTo>
                    <a:pt x="1348" y="809"/>
                  </a:lnTo>
                  <a:lnTo>
                    <a:pt x="1346" y="809"/>
                  </a:lnTo>
                  <a:lnTo>
                    <a:pt x="1346" y="809"/>
                  </a:lnTo>
                  <a:lnTo>
                    <a:pt x="1346" y="809"/>
                  </a:lnTo>
                  <a:lnTo>
                    <a:pt x="1346" y="809"/>
                  </a:lnTo>
                  <a:lnTo>
                    <a:pt x="1346" y="809"/>
                  </a:lnTo>
                  <a:lnTo>
                    <a:pt x="1346" y="807"/>
                  </a:lnTo>
                  <a:lnTo>
                    <a:pt x="1346" y="807"/>
                  </a:lnTo>
                  <a:lnTo>
                    <a:pt x="1346" y="805"/>
                  </a:lnTo>
                  <a:lnTo>
                    <a:pt x="1346" y="805"/>
                  </a:lnTo>
                  <a:lnTo>
                    <a:pt x="1346" y="803"/>
                  </a:lnTo>
                  <a:lnTo>
                    <a:pt x="1348" y="803"/>
                  </a:lnTo>
                  <a:lnTo>
                    <a:pt x="1348" y="803"/>
                  </a:lnTo>
                  <a:lnTo>
                    <a:pt x="1348" y="803"/>
                  </a:lnTo>
                  <a:lnTo>
                    <a:pt x="1348" y="805"/>
                  </a:lnTo>
                  <a:lnTo>
                    <a:pt x="1348" y="805"/>
                  </a:lnTo>
                  <a:lnTo>
                    <a:pt x="1348" y="803"/>
                  </a:lnTo>
                  <a:lnTo>
                    <a:pt x="1348" y="803"/>
                  </a:lnTo>
                  <a:lnTo>
                    <a:pt x="1348" y="801"/>
                  </a:lnTo>
                  <a:lnTo>
                    <a:pt x="1348" y="801"/>
                  </a:lnTo>
                  <a:lnTo>
                    <a:pt x="1348" y="801"/>
                  </a:lnTo>
                  <a:lnTo>
                    <a:pt x="1348" y="801"/>
                  </a:lnTo>
                  <a:lnTo>
                    <a:pt x="1348" y="801"/>
                  </a:lnTo>
                  <a:lnTo>
                    <a:pt x="1348" y="801"/>
                  </a:lnTo>
                  <a:lnTo>
                    <a:pt x="1348" y="801"/>
                  </a:lnTo>
                  <a:lnTo>
                    <a:pt x="1348" y="799"/>
                  </a:lnTo>
                  <a:lnTo>
                    <a:pt x="1348" y="799"/>
                  </a:lnTo>
                  <a:lnTo>
                    <a:pt x="1348" y="799"/>
                  </a:lnTo>
                  <a:lnTo>
                    <a:pt x="1348" y="799"/>
                  </a:lnTo>
                  <a:lnTo>
                    <a:pt x="1348" y="799"/>
                  </a:lnTo>
                  <a:lnTo>
                    <a:pt x="1348" y="799"/>
                  </a:lnTo>
                  <a:lnTo>
                    <a:pt x="1348" y="799"/>
                  </a:lnTo>
                  <a:lnTo>
                    <a:pt x="1348" y="799"/>
                  </a:lnTo>
                  <a:lnTo>
                    <a:pt x="1350" y="799"/>
                  </a:lnTo>
                  <a:lnTo>
                    <a:pt x="1350" y="799"/>
                  </a:lnTo>
                  <a:lnTo>
                    <a:pt x="1350" y="801"/>
                  </a:lnTo>
                  <a:lnTo>
                    <a:pt x="1350" y="801"/>
                  </a:lnTo>
                  <a:lnTo>
                    <a:pt x="1350" y="803"/>
                  </a:lnTo>
                  <a:lnTo>
                    <a:pt x="1350" y="803"/>
                  </a:lnTo>
                  <a:lnTo>
                    <a:pt x="1350" y="803"/>
                  </a:lnTo>
                  <a:lnTo>
                    <a:pt x="1350" y="801"/>
                  </a:lnTo>
                  <a:lnTo>
                    <a:pt x="1350" y="801"/>
                  </a:lnTo>
                  <a:lnTo>
                    <a:pt x="1350" y="801"/>
                  </a:lnTo>
                  <a:lnTo>
                    <a:pt x="1350" y="803"/>
                  </a:lnTo>
                  <a:lnTo>
                    <a:pt x="1350" y="805"/>
                  </a:lnTo>
                  <a:lnTo>
                    <a:pt x="1350" y="805"/>
                  </a:lnTo>
                  <a:lnTo>
                    <a:pt x="1350" y="807"/>
                  </a:lnTo>
                  <a:lnTo>
                    <a:pt x="1350" y="809"/>
                  </a:lnTo>
                  <a:lnTo>
                    <a:pt x="1350" y="809"/>
                  </a:lnTo>
                  <a:lnTo>
                    <a:pt x="1350" y="811"/>
                  </a:lnTo>
                  <a:lnTo>
                    <a:pt x="1350" y="811"/>
                  </a:lnTo>
                  <a:lnTo>
                    <a:pt x="1352" y="811"/>
                  </a:lnTo>
                  <a:lnTo>
                    <a:pt x="1352" y="813"/>
                  </a:lnTo>
                  <a:lnTo>
                    <a:pt x="1352" y="815"/>
                  </a:lnTo>
                  <a:lnTo>
                    <a:pt x="1350" y="815"/>
                  </a:lnTo>
                  <a:lnTo>
                    <a:pt x="1350" y="815"/>
                  </a:lnTo>
                  <a:lnTo>
                    <a:pt x="1350" y="815"/>
                  </a:lnTo>
                  <a:lnTo>
                    <a:pt x="1350" y="817"/>
                  </a:lnTo>
                  <a:lnTo>
                    <a:pt x="1350" y="817"/>
                  </a:lnTo>
                  <a:lnTo>
                    <a:pt x="1350" y="817"/>
                  </a:lnTo>
                  <a:lnTo>
                    <a:pt x="1350" y="817"/>
                  </a:lnTo>
                  <a:lnTo>
                    <a:pt x="1352" y="821"/>
                  </a:lnTo>
                  <a:lnTo>
                    <a:pt x="1352" y="821"/>
                  </a:lnTo>
                  <a:lnTo>
                    <a:pt x="1352" y="823"/>
                  </a:lnTo>
                  <a:lnTo>
                    <a:pt x="1352" y="823"/>
                  </a:lnTo>
                  <a:lnTo>
                    <a:pt x="1352" y="823"/>
                  </a:lnTo>
                  <a:lnTo>
                    <a:pt x="1354" y="823"/>
                  </a:lnTo>
                  <a:lnTo>
                    <a:pt x="1354" y="823"/>
                  </a:lnTo>
                  <a:lnTo>
                    <a:pt x="1352" y="821"/>
                  </a:lnTo>
                  <a:lnTo>
                    <a:pt x="1352" y="819"/>
                  </a:lnTo>
                  <a:lnTo>
                    <a:pt x="1352" y="819"/>
                  </a:lnTo>
                  <a:lnTo>
                    <a:pt x="1354" y="817"/>
                  </a:lnTo>
                  <a:lnTo>
                    <a:pt x="1354" y="817"/>
                  </a:lnTo>
                  <a:lnTo>
                    <a:pt x="1354" y="817"/>
                  </a:lnTo>
                  <a:lnTo>
                    <a:pt x="1354" y="815"/>
                  </a:lnTo>
                  <a:lnTo>
                    <a:pt x="1354" y="815"/>
                  </a:lnTo>
                  <a:lnTo>
                    <a:pt x="1354" y="815"/>
                  </a:lnTo>
                  <a:lnTo>
                    <a:pt x="1354" y="815"/>
                  </a:lnTo>
                  <a:lnTo>
                    <a:pt x="1354" y="813"/>
                  </a:lnTo>
                  <a:lnTo>
                    <a:pt x="1354" y="813"/>
                  </a:lnTo>
                  <a:lnTo>
                    <a:pt x="1354" y="811"/>
                  </a:lnTo>
                  <a:lnTo>
                    <a:pt x="1352" y="809"/>
                  </a:lnTo>
                  <a:lnTo>
                    <a:pt x="1354" y="807"/>
                  </a:lnTo>
                  <a:lnTo>
                    <a:pt x="1354" y="805"/>
                  </a:lnTo>
                  <a:lnTo>
                    <a:pt x="1352" y="805"/>
                  </a:lnTo>
                  <a:lnTo>
                    <a:pt x="1352" y="803"/>
                  </a:lnTo>
                  <a:lnTo>
                    <a:pt x="1352" y="801"/>
                  </a:lnTo>
                  <a:lnTo>
                    <a:pt x="1352" y="799"/>
                  </a:lnTo>
                  <a:lnTo>
                    <a:pt x="1352" y="799"/>
                  </a:lnTo>
                  <a:lnTo>
                    <a:pt x="1352" y="797"/>
                  </a:lnTo>
                  <a:lnTo>
                    <a:pt x="1352" y="799"/>
                  </a:lnTo>
                  <a:lnTo>
                    <a:pt x="1352" y="799"/>
                  </a:lnTo>
                  <a:lnTo>
                    <a:pt x="1352" y="799"/>
                  </a:lnTo>
                  <a:lnTo>
                    <a:pt x="1352" y="797"/>
                  </a:lnTo>
                  <a:lnTo>
                    <a:pt x="1352" y="797"/>
                  </a:lnTo>
                  <a:lnTo>
                    <a:pt x="1352" y="797"/>
                  </a:lnTo>
                  <a:lnTo>
                    <a:pt x="1352" y="797"/>
                  </a:lnTo>
                  <a:lnTo>
                    <a:pt x="1348" y="795"/>
                  </a:lnTo>
                  <a:lnTo>
                    <a:pt x="1348" y="795"/>
                  </a:lnTo>
                  <a:lnTo>
                    <a:pt x="1348" y="795"/>
                  </a:lnTo>
                  <a:lnTo>
                    <a:pt x="1346" y="793"/>
                  </a:lnTo>
                  <a:lnTo>
                    <a:pt x="1346" y="793"/>
                  </a:lnTo>
                  <a:lnTo>
                    <a:pt x="1344" y="793"/>
                  </a:lnTo>
                  <a:lnTo>
                    <a:pt x="1344" y="793"/>
                  </a:lnTo>
                  <a:lnTo>
                    <a:pt x="1344" y="793"/>
                  </a:lnTo>
                  <a:lnTo>
                    <a:pt x="1342" y="793"/>
                  </a:lnTo>
                  <a:lnTo>
                    <a:pt x="1340" y="793"/>
                  </a:lnTo>
                  <a:lnTo>
                    <a:pt x="1340" y="793"/>
                  </a:lnTo>
                  <a:lnTo>
                    <a:pt x="1342" y="791"/>
                  </a:lnTo>
                  <a:lnTo>
                    <a:pt x="1342" y="791"/>
                  </a:lnTo>
                  <a:lnTo>
                    <a:pt x="1342" y="789"/>
                  </a:lnTo>
                  <a:lnTo>
                    <a:pt x="1342" y="789"/>
                  </a:lnTo>
                  <a:lnTo>
                    <a:pt x="1340" y="789"/>
                  </a:lnTo>
                  <a:lnTo>
                    <a:pt x="1340" y="787"/>
                  </a:lnTo>
                  <a:lnTo>
                    <a:pt x="1340" y="787"/>
                  </a:lnTo>
                  <a:lnTo>
                    <a:pt x="1340" y="787"/>
                  </a:lnTo>
                  <a:lnTo>
                    <a:pt x="1340" y="787"/>
                  </a:lnTo>
                  <a:lnTo>
                    <a:pt x="1340" y="784"/>
                  </a:lnTo>
                  <a:lnTo>
                    <a:pt x="1340" y="784"/>
                  </a:lnTo>
                  <a:lnTo>
                    <a:pt x="1340" y="784"/>
                  </a:lnTo>
                  <a:lnTo>
                    <a:pt x="1340" y="782"/>
                  </a:lnTo>
                  <a:lnTo>
                    <a:pt x="1340" y="782"/>
                  </a:lnTo>
                  <a:lnTo>
                    <a:pt x="1340" y="782"/>
                  </a:lnTo>
                  <a:lnTo>
                    <a:pt x="1340" y="782"/>
                  </a:lnTo>
                  <a:lnTo>
                    <a:pt x="1338" y="782"/>
                  </a:lnTo>
                  <a:lnTo>
                    <a:pt x="1338" y="780"/>
                  </a:lnTo>
                  <a:lnTo>
                    <a:pt x="1338" y="780"/>
                  </a:lnTo>
                  <a:lnTo>
                    <a:pt x="1338" y="780"/>
                  </a:lnTo>
                  <a:lnTo>
                    <a:pt x="1338" y="780"/>
                  </a:lnTo>
                  <a:lnTo>
                    <a:pt x="1338" y="780"/>
                  </a:lnTo>
                  <a:lnTo>
                    <a:pt x="1338" y="780"/>
                  </a:lnTo>
                  <a:lnTo>
                    <a:pt x="1338" y="782"/>
                  </a:lnTo>
                  <a:lnTo>
                    <a:pt x="1336" y="784"/>
                  </a:lnTo>
                  <a:lnTo>
                    <a:pt x="1336" y="784"/>
                  </a:lnTo>
                  <a:lnTo>
                    <a:pt x="1336" y="787"/>
                  </a:lnTo>
                  <a:lnTo>
                    <a:pt x="1338" y="787"/>
                  </a:lnTo>
                  <a:lnTo>
                    <a:pt x="1338" y="787"/>
                  </a:lnTo>
                  <a:lnTo>
                    <a:pt x="1338" y="787"/>
                  </a:lnTo>
                  <a:lnTo>
                    <a:pt x="1336" y="789"/>
                  </a:lnTo>
                  <a:lnTo>
                    <a:pt x="1336" y="789"/>
                  </a:lnTo>
                  <a:lnTo>
                    <a:pt x="1336" y="789"/>
                  </a:lnTo>
                  <a:lnTo>
                    <a:pt x="1336" y="791"/>
                  </a:lnTo>
                  <a:lnTo>
                    <a:pt x="1338" y="791"/>
                  </a:lnTo>
                  <a:lnTo>
                    <a:pt x="1338" y="791"/>
                  </a:lnTo>
                  <a:lnTo>
                    <a:pt x="1338" y="791"/>
                  </a:lnTo>
                  <a:lnTo>
                    <a:pt x="1338" y="793"/>
                  </a:lnTo>
                  <a:lnTo>
                    <a:pt x="1338" y="795"/>
                  </a:lnTo>
                  <a:lnTo>
                    <a:pt x="1338" y="795"/>
                  </a:lnTo>
                  <a:lnTo>
                    <a:pt x="1338" y="793"/>
                  </a:lnTo>
                  <a:lnTo>
                    <a:pt x="1338" y="793"/>
                  </a:lnTo>
                  <a:lnTo>
                    <a:pt x="1338" y="793"/>
                  </a:lnTo>
                  <a:lnTo>
                    <a:pt x="1340" y="791"/>
                  </a:lnTo>
                  <a:lnTo>
                    <a:pt x="1340" y="791"/>
                  </a:lnTo>
                  <a:lnTo>
                    <a:pt x="1340" y="791"/>
                  </a:lnTo>
                  <a:lnTo>
                    <a:pt x="1340" y="791"/>
                  </a:lnTo>
                  <a:lnTo>
                    <a:pt x="1340" y="791"/>
                  </a:lnTo>
                  <a:lnTo>
                    <a:pt x="1340" y="793"/>
                  </a:lnTo>
                  <a:lnTo>
                    <a:pt x="1340" y="793"/>
                  </a:lnTo>
                  <a:lnTo>
                    <a:pt x="1340" y="793"/>
                  </a:lnTo>
                  <a:lnTo>
                    <a:pt x="1340" y="793"/>
                  </a:lnTo>
                  <a:lnTo>
                    <a:pt x="1340" y="793"/>
                  </a:lnTo>
                  <a:lnTo>
                    <a:pt x="1340" y="793"/>
                  </a:lnTo>
                  <a:lnTo>
                    <a:pt x="1340" y="793"/>
                  </a:lnTo>
                  <a:lnTo>
                    <a:pt x="1340" y="795"/>
                  </a:lnTo>
                  <a:lnTo>
                    <a:pt x="1338" y="795"/>
                  </a:lnTo>
                  <a:lnTo>
                    <a:pt x="1338" y="795"/>
                  </a:lnTo>
                  <a:lnTo>
                    <a:pt x="1336" y="797"/>
                  </a:lnTo>
                  <a:lnTo>
                    <a:pt x="1336" y="797"/>
                  </a:lnTo>
                  <a:lnTo>
                    <a:pt x="1336" y="799"/>
                  </a:lnTo>
                  <a:lnTo>
                    <a:pt x="1338" y="799"/>
                  </a:lnTo>
                  <a:lnTo>
                    <a:pt x="1338" y="799"/>
                  </a:lnTo>
                  <a:lnTo>
                    <a:pt x="1336" y="799"/>
                  </a:lnTo>
                  <a:lnTo>
                    <a:pt x="1336" y="801"/>
                  </a:lnTo>
                  <a:lnTo>
                    <a:pt x="1336" y="801"/>
                  </a:lnTo>
                  <a:lnTo>
                    <a:pt x="1336" y="803"/>
                  </a:lnTo>
                  <a:lnTo>
                    <a:pt x="1336" y="805"/>
                  </a:lnTo>
                  <a:lnTo>
                    <a:pt x="1336" y="807"/>
                  </a:lnTo>
                  <a:lnTo>
                    <a:pt x="1336" y="809"/>
                  </a:lnTo>
                  <a:lnTo>
                    <a:pt x="1336" y="809"/>
                  </a:lnTo>
                  <a:lnTo>
                    <a:pt x="1334" y="809"/>
                  </a:lnTo>
                  <a:lnTo>
                    <a:pt x="1334" y="809"/>
                  </a:lnTo>
                  <a:lnTo>
                    <a:pt x="1334" y="811"/>
                  </a:lnTo>
                  <a:lnTo>
                    <a:pt x="1334" y="811"/>
                  </a:lnTo>
                  <a:lnTo>
                    <a:pt x="1334" y="811"/>
                  </a:lnTo>
                  <a:lnTo>
                    <a:pt x="1334" y="813"/>
                  </a:lnTo>
                  <a:lnTo>
                    <a:pt x="1334" y="813"/>
                  </a:lnTo>
                  <a:lnTo>
                    <a:pt x="1334" y="815"/>
                  </a:lnTo>
                  <a:lnTo>
                    <a:pt x="1334" y="815"/>
                  </a:lnTo>
                  <a:lnTo>
                    <a:pt x="1334" y="817"/>
                  </a:lnTo>
                  <a:lnTo>
                    <a:pt x="1334" y="817"/>
                  </a:lnTo>
                  <a:lnTo>
                    <a:pt x="1334" y="819"/>
                  </a:lnTo>
                  <a:lnTo>
                    <a:pt x="1334" y="819"/>
                  </a:lnTo>
                  <a:lnTo>
                    <a:pt x="1334" y="821"/>
                  </a:lnTo>
                  <a:lnTo>
                    <a:pt x="1334" y="821"/>
                  </a:lnTo>
                  <a:lnTo>
                    <a:pt x="1336" y="821"/>
                  </a:lnTo>
                  <a:lnTo>
                    <a:pt x="1336" y="821"/>
                  </a:lnTo>
                  <a:lnTo>
                    <a:pt x="1340" y="821"/>
                  </a:lnTo>
                  <a:lnTo>
                    <a:pt x="1340" y="821"/>
                  </a:lnTo>
                  <a:lnTo>
                    <a:pt x="1338" y="821"/>
                  </a:lnTo>
                  <a:lnTo>
                    <a:pt x="1338" y="821"/>
                  </a:lnTo>
                  <a:lnTo>
                    <a:pt x="1336" y="821"/>
                  </a:lnTo>
                  <a:lnTo>
                    <a:pt x="1336" y="823"/>
                  </a:lnTo>
                  <a:lnTo>
                    <a:pt x="1336" y="823"/>
                  </a:lnTo>
                  <a:lnTo>
                    <a:pt x="1336" y="823"/>
                  </a:lnTo>
                  <a:lnTo>
                    <a:pt x="1336" y="823"/>
                  </a:lnTo>
                  <a:lnTo>
                    <a:pt x="1334" y="821"/>
                  </a:lnTo>
                  <a:lnTo>
                    <a:pt x="1334" y="821"/>
                  </a:lnTo>
                  <a:lnTo>
                    <a:pt x="1334" y="821"/>
                  </a:lnTo>
                  <a:lnTo>
                    <a:pt x="1334" y="823"/>
                  </a:lnTo>
                  <a:lnTo>
                    <a:pt x="1334" y="823"/>
                  </a:lnTo>
                  <a:lnTo>
                    <a:pt x="1334" y="823"/>
                  </a:lnTo>
                  <a:lnTo>
                    <a:pt x="1334" y="823"/>
                  </a:lnTo>
                  <a:lnTo>
                    <a:pt x="1336" y="826"/>
                  </a:lnTo>
                  <a:lnTo>
                    <a:pt x="1336" y="828"/>
                  </a:lnTo>
                  <a:lnTo>
                    <a:pt x="1336" y="828"/>
                  </a:lnTo>
                  <a:lnTo>
                    <a:pt x="1336" y="828"/>
                  </a:lnTo>
                  <a:lnTo>
                    <a:pt x="1338" y="828"/>
                  </a:lnTo>
                  <a:lnTo>
                    <a:pt x="1340" y="828"/>
                  </a:lnTo>
                  <a:lnTo>
                    <a:pt x="1338" y="830"/>
                  </a:lnTo>
                  <a:lnTo>
                    <a:pt x="1338" y="830"/>
                  </a:lnTo>
                  <a:lnTo>
                    <a:pt x="1338" y="830"/>
                  </a:lnTo>
                  <a:lnTo>
                    <a:pt x="1338" y="830"/>
                  </a:lnTo>
                  <a:lnTo>
                    <a:pt x="1338" y="830"/>
                  </a:lnTo>
                  <a:lnTo>
                    <a:pt x="1338" y="830"/>
                  </a:lnTo>
                  <a:lnTo>
                    <a:pt x="1338" y="830"/>
                  </a:lnTo>
                  <a:lnTo>
                    <a:pt x="1338" y="832"/>
                  </a:lnTo>
                  <a:lnTo>
                    <a:pt x="1338" y="832"/>
                  </a:lnTo>
                  <a:lnTo>
                    <a:pt x="1336" y="830"/>
                  </a:lnTo>
                  <a:lnTo>
                    <a:pt x="1334" y="828"/>
                  </a:lnTo>
                  <a:lnTo>
                    <a:pt x="1334" y="828"/>
                  </a:lnTo>
                  <a:lnTo>
                    <a:pt x="1334" y="826"/>
                  </a:lnTo>
                  <a:close/>
                  <a:moveTo>
                    <a:pt x="1344" y="791"/>
                  </a:moveTo>
                  <a:lnTo>
                    <a:pt x="1344" y="791"/>
                  </a:lnTo>
                  <a:lnTo>
                    <a:pt x="1346" y="791"/>
                  </a:lnTo>
                  <a:lnTo>
                    <a:pt x="1346" y="791"/>
                  </a:lnTo>
                  <a:lnTo>
                    <a:pt x="1346" y="791"/>
                  </a:lnTo>
                  <a:lnTo>
                    <a:pt x="1352" y="795"/>
                  </a:lnTo>
                  <a:lnTo>
                    <a:pt x="1350" y="793"/>
                  </a:lnTo>
                  <a:lnTo>
                    <a:pt x="1350" y="791"/>
                  </a:lnTo>
                  <a:lnTo>
                    <a:pt x="1348" y="789"/>
                  </a:lnTo>
                  <a:lnTo>
                    <a:pt x="1348" y="787"/>
                  </a:lnTo>
                  <a:lnTo>
                    <a:pt x="1346" y="784"/>
                  </a:lnTo>
                  <a:lnTo>
                    <a:pt x="1346" y="784"/>
                  </a:lnTo>
                  <a:lnTo>
                    <a:pt x="1346" y="787"/>
                  </a:lnTo>
                  <a:lnTo>
                    <a:pt x="1344" y="787"/>
                  </a:lnTo>
                  <a:lnTo>
                    <a:pt x="1344" y="787"/>
                  </a:lnTo>
                  <a:lnTo>
                    <a:pt x="1344" y="787"/>
                  </a:lnTo>
                  <a:lnTo>
                    <a:pt x="1344" y="787"/>
                  </a:lnTo>
                  <a:lnTo>
                    <a:pt x="1344" y="789"/>
                  </a:lnTo>
                  <a:lnTo>
                    <a:pt x="1344" y="789"/>
                  </a:lnTo>
                  <a:lnTo>
                    <a:pt x="1344" y="791"/>
                  </a:lnTo>
                  <a:close/>
                  <a:moveTo>
                    <a:pt x="1356" y="852"/>
                  </a:moveTo>
                  <a:lnTo>
                    <a:pt x="1356" y="852"/>
                  </a:lnTo>
                  <a:lnTo>
                    <a:pt x="1354" y="852"/>
                  </a:lnTo>
                  <a:lnTo>
                    <a:pt x="1354" y="852"/>
                  </a:lnTo>
                  <a:lnTo>
                    <a:pt x="1354" y="850"/>
                  </a:lnTo>
                  <a:lnTo>
                    <a:pt x="1352" y="850"/>
                  </a:lnTo>
                  <a:lnTo>
                    <a:pt x="1352" y="850"/>
                  </a:lnTo>
                  <a:lnTo>
                    <a:pt x="1350" y="848"/>
                  </a:lnTo>
                  <a:lnTo>
                    <a:pt x="1350" y="848"/>
                  </a:lnTo>
                  <a:lnTo>
                    <a:pt x="1348" y="846"/>
                  </a:lnTo>
                  <a:lnTo>
                    <a:pt x="1344" y="844"/>
                  </a:lnTo>
                  <a:lnTo>
                    <a:pt x="1344" y="844"/>
                  </a:lnTo>
                  <a:lnTo>
                    <a:pt x="1344" y="844"/>
                  </a:lnTo>
                  <a:lnTo>
                    <a:pt x="1344" y="846"/>
                  </a:lnTo>
                  <a:lnTo>
                    <a:pt x="1344" y="846"/>
                  </a:lnTo>
                  <a:lnTo>
                    <a:pt x="1342" y="846"/>
                  </a:lnTo>
                  <a:lnTo>
                    <a:pt x="1342" y="846"/>
                  </a:lnTo>
                  <a:lnTo>
                    <a:pt x="1342" y="844"/>
                  </a:lnTo>
                  <a:lnTo>
                    <a:pt x="1342" y="844"/>
                  </a:lnTo>
                  <a:lnTo>
                    <a:pt x="1342" y="846"/>
                  </a:lnTo>
                  <a:lnTo>
                    <a:pt x="1342" y="846"/>
                  </a:lnTo>
                  <a:lnTo>
                    <a:pt x="1340" y="846"/>
                  </a:lnTo>
                  <a:lnTo>
                    <a:pt x="1340" y="846"/>
                  </a:lnTo>
                  <a:lnTo>
                    <a:pt x="1340" y="846"/>
                  </a:lnTo>
                  <a:lnTo>
                    <a:pt x="1342" y="850"/>
                  </a:lnTo>
                  <a:lnTo>
                    <a:pt x="1344" y="852"/>
                  </a:lnTo>
                  <a:lnTo>
                    <a:pt x="1346" y="854"/>
                  </a:lnTo>
                  <a:lnTo>
                    <a:pt x="1346" y="854"/>
                  </a:lnTo>
                  <a:lnTo>
                    <a:pt x="1344" y="854"/>
                  </a:lnTo>
                  <a:lnTo>
                    <a:pt x="1344" y="854"/>
                  </a:lnTo>
                  <a:lnTo>
                    <a:pt x="1342" y="852"/>
                  </a:lnTo>
                  <a:lnTo>
                    <a:pt x="1342" y="852"/>
                  </a:lnTo>
                  <a:lnTo>
                    <a:pt x="1342" y="852"/>
                  </a:lnTo>
                  <a:lnTo>
                    <a:pt x="1342" y="852"/>
                  </a:lnTo>
                  <a:lnTo>
                    <a:pt x="1342" y="854"/>
                  </a:lnTo>
                  <a:lnTo>
                    <a:pt x="1342" y="854"/>
                  </a:lnTo>
                  <a:lnTo>
                    <a:pt x="1342" y="854"/>
                  </a:lnTo>
                  <a:lnTo>
                    <a:pt x="1342" y="854"/>
                  </a:lnTo>
                  <a:lnTo>
                    <a:pt x="1344" y="854"/>
                  </a:lnTo>
                  <a:lnTo>
                    <a:pt x="1344" y="854"/>
                  </a:lnTo>
                  <a:lnTo>
                    <a:pt x="1342" y="854"/>
                  </a:lnTo>
                  <a:lnTo>
                    <a:pt x="1344" y="856"/>
                  </a:lnTo>
                  <a:lnTo>
                    <a:pt x="1344" y="856"/>
                  </a:lnTo>
                  <a:lnTo>
                    <a:pt x="1344" y="856"/>
                  </a:lnTo>
                  <a:lnTo>
                    <a:pt x="1344" y="856"/>
                  </a:lnTo>
                  <a:lnTo>
                    <a:pt x="1344" y="856"/>
                  </a:lnTo>
                  <a:lnTo>
                    <a:pt x="1344" y="856"/>
                  </a:lnTo>
                  <a:lnTo>
                    <a:pt x="1344" y="856"/>
                  </a:lnTo>
                  <a:lnTo>
                    <a:pt x="1344" y="856"/>
                  </a:lnTo>
                  <a:lnTo>
                    <a:pt x="1344" y="858"/>
                  </a:lnTo>
                  <a:lnTo>
                    <a:pt x="1344" y="858"/>
                  </a:lnTo>
                  <a:lnTo>
                    <a:pt x="1344" y="858"/>
                  </a:lnTo>
                  <a:lnTo>
                    <a:pt x="1344" y="858"/>
                  </a:lnTo>
                  <a:lnTo>
                    <a:pt x="1344" y="858"/>
                  </a:lnTo>
                  <a:lnTo>
                    <a:pt x="1344" y="858"/>
                  </a:lnTo>
                  <a:lnTo>
                    <a:pt x="1344" y="856"/>
                  </a:lnTo>
                  <a:lnTo>
                    <a:pt x="1346" y="856"/>
                  </a:lnTo>
                  <a:lnTo>
                    <a:pt x="1346" y="856"/>
                  </a:lnTo>
                  <a:lnTo>
                    <a:pt x="1346" y="856"/>
                  </a:lnTo>
                  <a:lnTo>
                    <a:pt x="1346" y="856"/>
                  </a:lnTo>
                  <a:lnTo>
                    <a:pt x="1346" y="856"/>
                  </a:lnTo>
                  <a:lnTo>
                    <a:pt x="1346" y="856"/>
                  </a:lnTo>
                  <a:lnTo>
                    <a:pt x="1346" y="856"/>
                  </a:lnTo>
                  <a:lnTo>
                    <a:pt x="1346" y="858"/>
                  </a:lnTo>
                  <a:lnTo>
                    <a:pt x="1346" y="858"/>
                  </a:lnTo>
                  <a:lnTo>
                    <a:pt x="1346" y="858"/>
                  </a:lnTo>
                  <a:lnTo>
                    <a:pt x="1346" y="858"/>
                  </a:lnTo>
                  <a:lnTo>
                    <a:pt x="1346" y="858"/>
                  </a:lnTo>
                  <a:lnTo>
                    <a:pt x="1346" y="860"/>
                  </a:lnTo>
                  <a:lnTo>
                    <a:pt x="1346" y="860"/>
                  </a:lnTo>
                  <a:lnTo>
                    <a:pt x="1346" y="860"/>
                  </a:lnTo>
                  <a:lnTo>
                    <a:pt x="1344" y="860"/>
                  </a:lnTo>
                  <a:lnTo>
                    <a:pt x="1344" y="860"/>
                  </a:lnTo>
                  <a:lnTo>
                    <a:pt x="1344" y="862"/>
                  </a:lnTo>
                  <a:lnTo>
                    <a:pt x="1344" y="862"/>
                  </a:lnTo>
                  <a:lnTo>
                    <a:pt x="1344" y="862"/>
                  </a:lnTo>
                  <a:lnTo>
                    <a:pt x="1344" y="865"/>
                  </a:lnTo>
                  <a:lnTo>
                    <a:pt x="1344" y="865"/>
                  </a:lnTo>
                  <a:lnTo>
                    <a:pt x="1344" y="865"/>
                  </a:lnTo>
                  <a:lnTo>
                    <a:pt x="1344" y="865"/>
                  </a:lnTo>
                  <a:lnTo>
                    <a:pt x="1344" y="867"/>
                  </a:lnTo>
                  <a:lnTo>
                    <a:pt x="1344" y="867"/>
                  </a:lnTo>
                  <a:lnTo>
                    <a:pt x="1344" y="867"/>
                  </a:lnTo>
                  <a:lnTo>
                    <a:pt x="1344" y="867"/>
                  </a:lnTo>
                  <a:lnTo>
                    <a:pt x="1344" y="867"/>
                  </a:lnTo>
                  <a:lnTo>
                    <a:pt x="1344" y="869"/>
                  </a:lnTo>
                  <a:lnTo>
                    <a:pt x="1342" y="869"/>
                  </a:lnTo>
                  <a:lnTo>
                    <a:pt x="1342" y="869"/>
                  </a:lnTo>
                  <a:lnTo>
                    <a:pt x="1342" y="869"/>
                  </a:lnTo>
                  <a:lnTo>
                    <a:pt x="1342" y="873"/>
                  </a:lnTo>
                  <a:lnTo>
                    <a:pt x="1342" y="875"/>
                  </a:lnTo>
                  <a:lnTo>
                    <a:pt x="1344" y="875"/>
                  </a:lnTo>
                  <a:lnTo>
                    <a:pt x="1346" y="875"/>
                  </a:lnTo>
                  <a:lnTo>
                    <a:pt x="1346" y="875"/>
                  </a:lnTo>
                  <a:lnTo>
                    <a:pt x="1346" y="875"/>
                  </a:lnTo>
                  <a:lnTo>
                    <a:pt x="1348" y="875"/>
                  </a:lnTo>
                  <a:lnTo>
                    <a:pt x="1348" y="875"/>
                  </a:lnTo>
                  <a:lnTo>
                    <a:pt x="1348" y="875"/>
                  </a:lnTo>
                  <a:lnTo>
                    <a:pt x="1348" y="873"/>
                  </a:lnTo>
                  <a:lnTo>
                    <a:pt x="1348" y="873"/>
                  </a:lnTo>
                  <a:lnTo>
                    <a:pt x="1348" y="873"/>
                  </a:lnTo>
                  <a:lnTo>
                    <a:pt x="1348" y="875"/>
                  </a:lnTo>
                  <a:lnTo>
                    <a:pt x="1348" y="875"/>
                  </a:lnTo>
                  <a:lnTo>
                    <a:pt x="1348" y="875"/>
                  </a:lnTo>
                  <a:lnTo>
                    <a:pt x="1348" y="875"/>
                  </a:lnTo>
                  <a:lnTo>
                    <a:pt x="1350" y="875"/>
                  </a:lnTo>
                  <a:lnTo>
                    <a:pt x="1350" y="875"/>
                  </a:lnTo>
                  <a:lnTo>
                    <a:pt x="1352" y="877"/>
                  </a:lnTo>
                  <a:lnTo>
                    <a:pt x="1352" y="877"/>
                  </a:lnTo>
                  <a:lnTo>
                    <a:pt x="1352" y="877"/>
                  </a:lnTo>
                  <a:lnTo>
                    <a:pt x="1352" y="877"/>
                  </a:lnTo>
                  <a:lnTo>
                    <a:pt x="1352" y="877"/>
                  </a:lnTo>
                  <a:lnTo>
                    <a:pt x="1352" y="877"/>
                  </a:lnTo>
                  <a:lnTo>
                    <a:pt x="1352" y="877"/>
                  </a:lnTo>
                  <a:lnTo>
                    <a:pt x="1354" y="877"/>
                  </a:lnTo>
                  <a:lnTo>
                    <a:pt x="1354" y="877"/>
                  </a:lnTo>
                  <a:lnTo>
                    <a:pt x="1354" y="877"/>
                  </a:lnTo>
                  <a:lnTo>
                    <a:pt x="1354" y="875"/>
                  </a:lnTo>
                  <a:lnTo>
                    <a:pt x="1354" y="875"/>
                  </a:lnTo>
                  <a:lnTo>
                    <a:pt x="1356" y="875"/>
                  </a:lnTo>
                  <a:lnTo>
                    <a:pt x="1356" y="875"/>
                  </a:lnTo>
                  <a:lnTo>
                    <a:pt x="1356" y="873"/>
                  </a:lnTo>
                  <a:lnTo>
                    <a:pt x="1356" y="873"/>
                  </a:lnTo>
                  <a:lnTo>
                    <a:pt x="1356" y="873"/>
                  </a:lnTo>
                  <a:lnTo>
                    <a:pt x="1354" y="871"/>
                  </a:lnTo>
                  <a:lnTo>
                    <a:pt x="1354" y="871"/>
                  </a:lnTo>
                  <a:lnTo>
                    <a:pt x="1356" y="871"/>
                  </a:lnTo>
                  <a:lnTo>
                    <a:pt x="1356" y="871"/>
                  </a:lnTo>
                  <a:lnTo>
                    <a:pt x="1356" y="871"/>
                  </a:lnTo>
                  <a:lnTo>
                    <a:pt x="1356" y="871"/>
                  </a:lnTo>
                  <a:lnTo>
                    <a:pt x="1356" y="871"/>
                  </a:lnTo>
                  <a:lnTo>
                    <a:pt x="1356" y="871"/>
                  </a:lnTo>
                  <a:lnTo>
                    <a:pt x="1356" y="871"/>
                  </a:lnTo>
                  <a:lnTo>
                    <a:pt x="1356" y="869"/>
                  </a:lnTo>
                  <a:lnTo>
                    <a:pt x="1354" y="869"/>
                  </a:lnTo>
                  <a:lnTo>
                    <a:pt x="1354" y="869"/>
                  </a:lnTo>
                  <a:lnTo>
                    <a:pt x="1354" y="869"/>
                  </a:lnTo>
                  <a:lnTo>
                    <a:pt x="1354" y="869"/>
                  </a:lnTo>
                  <a:lnTo>
                    <a:pt x="1354" y="869"/>
                  </a:lnTo>
                  <a:lnTo>
                    <a:pt x="1354" y="869"/>
                  </a:lnTo>
                  <a:lnTo>
                    <a:pt x="1354" y="869"/>
                  </a:lnTo>
                  <a:lnTo>
                    <a:pt x="1354" y="869"/>
                  </a:lnTo>
                  <a:lnTo>
                    <a:pt x="1354" y="869"/>
                  </a:lnTo>
                  <a:lnTo>
                    <a:pt x="1354" y="867"/>
                  </a:lnTo>
                  <a:lnTo>
                    <a:pt x="1354" y="867"/>
                  </a:lnTo>
                  <a:lnTo>
                    <a:pt x="1356" y="865"/>
                  </a:lnTo>
                  <a:lnTo>
                    <a:pt x="1354" y="865"/>
                  </a:lnTo>
                  <a:lnTo>
                    <a:pt x="1354" y="865"/>
                  </a:lnTo>
                  <a:lnTo>
                    <a:pt x="1354" y="865"/>
                  </a:lnTo>
                  <a:lnTo>
                    <a:pt x="1354" y="865"/>
                  </a:lnTo>
                  <a:lnTo>
                    <a:pt x="1354" y="865"/>
                  </a:lnTo>
                  <a:lnTo>
                    <a:pt x="1354" y="862"/>
                  </a:lnTo>
                  <a:lnTo>
                    <a:pt x="1354" y="862"/>
                  </a:lnTo>
                  <a:lnTo>
                    <a:pt x="1354" y="862"/>
                  </a:lnTo>
                  <a:lnTo>
                    <a:pt x="1354" y="862"/>
                  </a:lnTo>
                  <a:lnTo>
                    <a:pt x="1354" y="860"/>
                  </a:lnTo>
                  <a:lnTo>
                    <a:pt x="1354" y="860"/>
                  </a:lnTo>
                  <a:lnTo>
                    <a:pt x="1354" y="860"/>
                  </a:lnTo>
                  <a:lnTo>
                    <a:pt x="1354" y="860"/>
                  </a:lnTo>
                  <a:lnTo>
                    <a:pt x="1354" y="862"/>
                  </a:lnTo>
                  <a:lnTo>
                    <a:pt x="1356" y="862"/>
                  </a:lnTo>
                  <a:lnTo>
                    <a:pt x="1356" y="860"/>
                  </a:lnTo>
                  <a:lnTo>
                    <a:pt x="1356" y="862"/>
                  </a:lnTo>
                  <a:lnTo>
                    <a:pt x="1356" y="862"/>
                  </a:lnTo>
                  <a:lnTo>
                    <a:pt x="1356" y="862"/>
                  </a:lnTo>
                  <a:lnTo>
                    <a:pt x="1356" y="865"/>
                  </a:lnTo>
                  <a:lnTo>
                    <a:pt x="1356" y="867"/>
                  </a:lnTo>
                  <a:lnTo>
                    <a:pt x="1356" y="869"/>
                  </a:lnTo>
                  <a:lnTo>
                    <a:pt x="1358" y="871"/>
                  </a:lnTo>
                  <a:lnTo>
                    <a:pt x="1358" y="871"/>
                  </a:lnTo>
                  <a:lnTo>
                    <a:pt x="1358" y="871"/>
                  </a:lnTo>
                  <a:lnTo>
                    <a:pt x="1358" y="871"/>
                  </a:lnTo>
                  <a:lnTo>
                    <a:pt x="1358" y="873"/>
                  </a:lnTo>
                  <a:lnTo>
                    <a:pt x="1358" y="873"/>
                  </a:lnTo>
                  <a:lnTo>
                    <a:pt x="1360" y="873"/>
                  </a:lnTo>
                  <a:lnTo>
                    <a:pt x="1360" y="873"/>
                  </a:lnTo>
                  <a:lnTo>
                    <a:pt x="1360" y="871"/>
                  </a:lnTo>
                  <a:lnTo>
                    <a:pt x="1360" y="871"/>
                  </a:lnTo>
                  <a:lnTo>
                    <a:pt x="1360" y="869"/>
                  </a:lnTo>
                  <a:lnTo>
                    <a:pt x="1362" y="869"/>
                  </a:lnTo>
                  <a:lnTo>
                    <a:pt x="1360" y="869"/>
                  </a:lnTo>
                  <a:lnTo>
                    <a:pt x="1360" y="869"/>
                  </a:lnTo>
                  <a:lnTo>
                    <a:pt x="1360" y="869"/>
                  </a:lnTo>
                  <a:lnTo>
                    <a:pt x="1360" y="869"/>
                  </a:lnTo>
                  <a:lnTo>
                    <a:pt x="1362" y="869"/>
                  </a:lnTo>
                  <a:lnTo>
                    <a:pt x="1362" y="867"/>
                  </a:lnTo>
                  <a:lnTo>
                    <a:pt x="1362" y="867"/>
                  </a:lnTo>
                  <a:lnTo>
                    <a:pt x="1362" y="865"/>
                  </a:lnTo>
                  <a:lnTo>
                    <a:pt x="1362" y="862"/>
                  </a:lnTo>
                  <a:lnTo>
                    <a:pt x="1362" y="862"/>
                  </a:lnTo>
                  <a:lnTo>
                    <a:pt x="1362" y="862"/>
                  </a:lnTo>
                  <a:lnTo>
                    <a:pt x="1362" y="862"/>
                  </a:lnTo>
                  <a:lnTo>
                    <a:pt x="1364" y="862"/>
                  </a:lnTo>
                  <a:lnTo>
                    <a:pt x="1364" y="860"/>
                  </a:lnTo>
                  <a:lnTo>
                    <a:pt x="1364" y="860"/>
                  </a:lnTo>
                  <a:lnTo>
                    <a:pt x="1364" y="858"/>
                  </a:lnTo>
                  <a:lnTo>
                    <a:pt x="1364" y="858"/>
                  </a:lnTo>
                  <a:lnTo>
                    <a:pt x="1362" y="858"/>
                  </a:lnTo>
                  <a:lnTo>
                    <a:pt x="1362" y="856"/>
                  </a:lnTo>
                  <a:lnTo>
                    <a:pt x="1362" y="856"/>
                  </a:lnTo>
                  <a:lnTo>
                    <a:pt x="1362" y="856"/>
                  </a:lnTo>
                  <a:lnTo>
                    <a:pt x="1362" y="854"/>
                  </a:lnTo>
                  <a:lnTo>
                    <a:pt x="1358" y="854"/>
                  </a:lnTo>
                  <a:lnTo>
                    <a:pt x="1356" y="852"/>
                  </a:lnTo>
                  <a:lnTo>
                    <a:pt x="1356" y="854"/>
                  </a:lnTo>
                  <a:lnTo>
                    <a:pt x="1356" y="854"/>
                  </a:lnTo>
                  <a:lnTo>
                    <a:pt x="1358" y="856"/>
                  </a:lnTo>
                  <a:lnTo>
                    <a:pt x="1356" y="856"/>
                  </a:lnTo>
                  <a:lnTo>
                    <a:pt x="1356" y="856"/>
                  </a:lnTo>
                  <a:lnTo>
                    <a:pt x="1356" y="854"/>
                  </a:lnTo>
                  <a:lnTo>
                    <a:pt x="1356" y="854"/>
                  </a:lnTo>
                  <a:lnTo>
                    <a:pt x="1356" y="852"/>
                  </a:lnTo>
                  <a:close/>
                  <a:moveTo>
                    <a:pt x="1371" y="889"/>
                  </a:moveTo>
                  <a:lnTo>
                    <a:pt x="1371" y="889"/>
                  </a:lnTo>
                  <a:lnTo>
                    <a:pt x="1371" y="887"/>
                  </a:lnTo>
                  <a:lnTo>
                    <a:pt x="1371" y="887"/>
                  </a:lnTo>
                  <a:lnTo>
                    <a:pt x="1369" y="887"/>
                  </a:lnTo>
                  <a:lnTo>
                    <a:pt x="1366" y="887"/>
                  </a:lnTo>
                  <a:lnTo>
                    <a:pt x="1366" y="887"/>
                  </a:lnTo>
                  <a:lnTo>
                    <a:pt x="1366" y="887"/>
                  </a:lnTo>
                  <a:lnTo>
                    <a:pt x="1366" y="887"/>
                  </a:lnTo>
                  <a:lnTo>
                    <a:pt x="1366" y="887"/>
                  </a:lnTo>
                  <a:lnTo>
                    <a:pt x="1366" y="889"/>
                  </a:lnTo>
                  <a:lnTo>
                    <a:pt x="1364" y="889"/>
                  </a:lnTo>
                  <a:lnTo>
                    <a:pt x="1364" y="891"/>
                  </a:lnTo>
                  <a:lnTo>
                    <a:pt x="1364" y="891"/>
                  </a:lnTo>
                  <a:lnTo>
                    <a:pt x="1362" y="891"/>
                  </a:lnTo>
                  <a:lnTo>
                    <a:pt x="1360" y="891"/>
                  </a:lnTo>
                  <a:lnTo>
                    <a:pt x="1360" y="891"/>
                  </a:lnTo>
                  <a:lnTo>
                    <a:pt x="1360" y="891"/>
                  </a:lnTo>
                  <a:lnTo>
                    <a:pt x="1360" y="893"/>
                  </a:lnTo>
                  <a:lnTo>
                    <a:pt x="1360" y="893"/>
                  </a:lnTo>
                  <a:lnTo>
                    <a:pt x="1360" y="893"/>
                  </a:lnTo>
                  <a:lnTo>
                    <a:pt x="1360" y="893"/>
                  </a:lnTo>
                  <a:lnTo>
                    <a:pt x="1360" y="895"/>
                  </a:lnTo>
                  <a:lnTo>
                    <a:pt x="1360" y="895"/>
                  </a:lnTo>
                  <a:lnTo>
                    <a:pt x="1360" y="895"/>
                  </a:lnTo>
                  <a:lnTo>
                    <a:pt x="1360" y="897"/>
                  </a:lnTo>
                  <a:lnTo>
                    <a:pt x="1360" y="899"/>
                  </a:lnTo>
                  <a:lnTo>
                    <a:pt x="1360" y="897"/>
                  </a:lnTo>
                  <a:lnTo>
                    <a:pt x="1360" y="897"/>
                  </a:lnTo>
                  <a:lnTo>
                    <a:pt x="1360" y="897"/>
                  </a:lnTo>
                  <a:lnTo>
                    <a:pt x="1362" y="897"/>
                  </a:lnTo>
                  <a:lnTo>
                    <a:pt x="1362" y="897"/>
                  </a:lnTo>
                  <a:lnTo>
                    <a:pt x="1362" y="897"/>
                  </a:lnTo>
                  <a:lnTo>
                    <a:pt x="1362" y="897"/>
                  </a:lnTo>
                  <a:lnTo>
                    <a:pt x="1362" y="897"/>
                  </a:lnTo>
                  <a:lnTo>
                    <a:pt x="1364" y="899"/>
                  </a:lnTo>
                  <a:lnTo>
                    <a:pt x="1364" y="899"/>
                  </a:lnTo>
                  <a:lnTo>
                    <a:pt x="1364" y="902"/>
                  </a:lnTo>
                  <a:lnTo>
                    <a:pt x="1364" y="902"/>
                  </a:lnTo>
                  <a:lnTo>
                    <a:pt x="1366" y="902"/>
                  </a:lnTo>
                  <a:lnTo>
                    <a:pt x="1366" y="902"/>
                  </a:lnTo>
                  <a:lnTo>
                    <a:pt x="1366" y="902"/>
                  </a:lnTo>
                  <a:lnTo>
                    <a:pt x="1366" y="902"/>
                  </a:lnTo>
                  <a:lnTo>
                    <a:pt x="1364" y="902"/>
                  </a:lnTo>
                  <a:lnTo>
                    <a:pt x="1364" y="902"/>
                  </a:lnTo>
                  <a:lnTo>
                    <a:pt x="1364" y="904"/>
                  </a:lnTo>
                  <a:lnTo>
                    <a:pt x="1364" y="904"/>
                  </a:lnTo>
                  <a:lnTo>
                    <a:pt x="1364" y="904"/>
                  </a:lnTo>
                  <a:lnTo>
                    <a:pt x="1364" y="906"/>
                  </a:lnTo>
                  <a:lnTo>
                    <a:pt x="1366" y="906"/>
                  </a:lnTo>
                  <a:lnTo>
                    <a:pt x="1366" y="906"/>
                  </a:lnTo>
                  <a:lnTo>
                    <a:pt x="1366" y="906"/>
                  </a:lnTo>
                  <a:lnTo>
                    <a:pt x="1366" y="908"/>
                  </a:lnTo>
                  <a:lnTo>
                    <a:pt x="1366" y="906"/>
                  </a:lnTo>
                  <a:lnTo>
                    <a:pt x="1366" y="906"/>
                  </a:lnTo>
                  <a:lnTo>
                    <a:pt x="1369" y="906"/>
                  </a:lnTo>
                  <a:lnTo>
                    <a:pt x="1369" y="906"/>
                  </a:lnTo>
                  <a:lnTo>
                    <a:pt x="1369" y="906"/>
                  </a:lnTo>
                  <a:lnTo>
                    <a:pt x="1369" y="906"/>
                  </a:lnTo>
                  <a:lnTo>
                    <a:pt x="1369" y="906"/>
                  </a:lnTo>
                  <a:lnTo>
                    <a:pt x="1371" y="906"/>
                  </a:lnTo>
                  <a:lnTo>
                    <a:pt x="1371" y="906"/>
                  </a:lnTo>
                  <a:lnTo>
                    <a:pt x="1371" y="906"/>
                  </a:lnTo>
                  <a:lnTo>
                    <a:pt x="1371" y="906"/>
                  </a:lnTo>
                  <a:lnTo>
                    <a:pt x="1371" y="908"/>
                  </a:lnTo>
                  <a:lnTo>
                    <a:pt x="1371" y="908"/>
                  </a:lnTo>
                  <a:lnTo>
                    <a:pt x="1371" y="908"/>
                  </a:lnTo>
                  <a:lnTo>
                    <a:pt x="1371" y="906"/>
                  </a:lnTo>
                  <a:lnTo>
                    <a:pt x="1371" y="904"/>
                  </a:lnTo>
                  <a:lnTo>
                    <a:pt x="1371" y="904"/>
                  </a:lnTo>
                  <a:lnTo>
                    <a:pt x="1371" y="904"/>
                  </a:lnTo>
                  <a:lnTo>
                    <a:pt x="1371" y="904"/>
                  </a:lnTo>
                  <a:lnTo>
                    <a:pt x="1371" y="904"/>
                  </a:lnTo>
                  <a:lnTo>
                    <a:pt x="1371" y="904"/>
                  </a:lnTo>
                  <a:lnTo>
                    <a:pt x="1371" y="902"/>
                  </a:lnTo>
                  <a:lnTo>
                    <a:pt x="1371" y="902"/>
                  </a:lnTo>
                  <a:lnTo>
                    <a:pt x="1371" y="902"/>
                  </a:lnTo>
                  <a:lnTo>
                    <a:pt x="1371" y="902"/>
                  </a:lnTo>
                  <a:lnTo>
                    <a:pt x="1371" y="902"/>
                  </a:lnTo>
                  <a:lnTo>
                    <a:pt x="1371" y="899"/>
                  </a:lnTo>
                  <a:lnTo>
                    <a:pt x="1371" y="899"/>
                  </a:lnTo>
                  <a:lnTo>
                    <a:pt x="1371" y="899"/>
                  </a:lnTo>
                  <a:lnTo>
                    <a:pt x="1373" y="902"/>
                  </a:lnTo>
                  <a:lnTo>
                    <a:pt x="1373" y="902"/>
                  </a:lnTo>
                  <a:lnTo>
                    <a:pt x="1373" y="902"/>
                  </a:lnTo>
                  <a:lnTo>
                    <a:pt x="1373" y="899"/>
                  </a:lnTo>
                  <a:lnTo>
                    <a:pt x="1373" y="899"/>
                  </a:lnTo>
                  <a:lnTo>
                    <a:pt x="1373" y="902"/>
                  </a:lnTo>
                  <a:lnTo>
                    <a:pt x="1373" y="902"/>
                  </a:lnTo>
                  <a:lnTo>
                    <a:pt x="1373" y="899"/>
                  </a:lnTo>
                  <a:lnTo>
                    <a:pt x="1375" y="899"/>
                  </a:lnTo>
                  <a:lnTo>
                    <a:pt x="1375" y="899"/>
                  </a:lnTo>
                  <a:lnTo>
                    <a:pt x="1373" y="897"/>
                  </a:lnTo>
                  <a:lnTo>
                    <a:pt x="1373" y="897"/>
                  </a:lnTo>
                  <a:lnTo>
                    <a:pt x="1373" y="895"/>
                  </a:lnTo>
                  <a:lnTo>
                    <a:pt x="1373" y="895"/>
                  </a:lnTo>
                  <a:lnTo>
                    <a:pt x="1371" y="895"/>
                  </a:lnTo>
                  <a:lnTo>
                    <a:pt x="1371" y="895"/>
                  </a:lnTo>
                  <a:lnTo>
                    <a:pt x="1369" y="893"/>
                  </a:lnTo>
                  <a:lnTo>
                    <a:pt x="1369" y="893"/>
                  </a:lnTo>
                  <a:lnTo>
                    <a:pt x="1369" y="893"/>
                  </a:lnTo>
                  <a:lnTo>
                    <a:pt x="1366" y="893"/>
                  </a:lnTo>
                  <a:lnTo>
                    <a:pt x="1366" y="893"/>
                  </a:lnTo>
                  <a:lnTo>
                    <a:pt x="1366" y="893"/>
                  </a:lnTo>
                  <a:lnTo>
                    <a:pt x="1366" y="893"/>
                  </a:lnTo>
                  <a:lnTo>
                    <a:pt x="1369" y="893"/>
                  </a:lnTo>
                  <a:lnTo>
                    <a:pt x="1369" y="893"/>
                  </a:lnTo>
                  <a:lnTo>
                    <a:pt x="1369" y="893"/>
                  </a:lnTo>
                  <a:lnTo>
                    <a:pt x="1369" y="891"/>
                  </a:lnTo>
                  <a:lnTo>
                    <a:pt x="1369" y="891"/>
                  </a:lnTo>
                  <a:lnTo>
                    <a:pt x="1369" y="891"/>
                  </a:lnTo>
                  <a:lnTo>
                    <a:pt x="1369" y="891"/>
                  </a:lnTo>
                  <a:lnTo>
                    <a:pt x="1369" y="891"/>
                  </a:lnTo>
                  <a:lnTo>
                    <a:pt x="1369" y="889"/>
                  </a:lnTo>
                  <a:lnTo>
                    <a:pt x="1371" y="889"/>
                  </a:lnTo>
                  <a:lnTo>
                    <a:pt x="1371" y="889"/>
                  </a:lnTo>
                  <a:close/>
                  <a:moveTo>
                    <a:pt x="1366" y="867"/>
                  </a:moveTo>
                  <a:lnTo>
                    <a:pt x="1366" y="865"/>
                  </a:lnTo>
                  <a:lnTo>
                    <a:pt x="1364" y="865"/>
                  </a:lnTo>
                  <a:lnTo>
                    <a:pt x="1364" y="865"/>
                  </a:lnTo>
                  <a:lnTo>
                    <a:pt x="1364" y="865"/>
                  </a:lnTo>
                  <a:lnTo>
                    <a:pt x="1364" y="862"/>
                  </a:lnTo>
                  <a:lnTo>
                    <a:pt x="1362" y="865"/>
                  </a:lnTo>
                  <a:lnTo>
                    <a:pt x="1362" y="865"/>
                  </a:lnTo>
                  <a:lnTo>
                    <a:pt x="1362" y="865"/>
                  </a:lnTo>
                  <a:lnTo>
                    <a:pt x="1362" y="867"/>
                  </a:lnTo>
                  <a:lnTo>
                    <a:pt x="1362" y="867"/>
                  </a:lnTo>
                  <a:lnTo>
                    <a:pt x="1362" y="867"/>
                  </a:lnTo>
                  <a:lnTo>
                    <a:pt x="1362" y="869"/>
                  </a:lnTo>
                  <a:lnTo>
                    <a:pt x="1362" y="869"/>
                  </a:lnTo>
                  <a:lnTo>
                    <a:pt x="1362" y="869"/>
                  </a:lnTo>
                  <a:lnTo>
                    <a:pt x="1362" y="871"/>
                  </a:lnTo>
                  <a:lnTo>
                    <a:pt x="1362" y="871"/>
                  </a:lnTo>
                  <a:lnTo>
                    <a:pt x="1362" y="873"/>
                  </a:lnTo>
                  <a:lnTo>
                    <a:pt x="1360" y="873"/>
                  </a:lnTo>
                  <a:lnTo>
                    <a:pt x="1360" y="873"/>
                  </a:lnTo>
                  <a:lnTo>
                    <a:pt x="1360" y="873"/>
                  </a:lnTo>
                  <a:lnTo>
                    <a:pt x="1360" y="873"/>
                  </a:lnTo>
                  <a:lnTo>
                    <a:pt x="1358" y="875"/>
                  </a:lnTo>
                  <a:lnTo>
                    <a:pt x="1358" y="877"/>
                  </a:lnTo>
                  <a:lnTo>
                    <a:pt x="1360" y="877"/>
                  </a:lnTo>
                  <a:lnTo>
                    <a:pt x="1362" y="879"/>
                  </a:lnTo>
                  <a:lnTo>
                    <a:pt x="1362" y="879"/>
                  </a:lnTo>
                  <a:lnTo>
                    <a:pt x="1364" y="879"/>
                  </a:lnTo>
                  <a:lnTo>
                    <a:pt x="1364" y="879"/>
                  </a:lnTo>
                  <a:lnTo>
                    <a:pt x="1364" y="877"/>
                  </a:lnTo>
                  <a:lnTo>
                    <a:pt x="1364" y="877"/>
                  </a:lnTo>
                  <a:lnTo>
                    <a:pt x="1364" y="877"/>
                  </a:lnTo>
                  <a:lnTo>
                    <a:pt x="1364" y="877"/>
                  </a:lnTo>
                  <a:lnTo>
                    <a:pt x="1364" y="877"/>
                  </a:lnTo>
                  <a:lnTo>
                    <a:pt x="1364" y="877"/>
                  </a:lnTo>
                  <a:lnTo>
                    <a:pt x="1364" y="877"/>
                  </a:lnTo>
                  <a:lnTo>
                    <a:pt x="1366" y="877"/>
                  </a:lnTo>
                  <a:lnTo>
                    <a:pt x="1366" y="877"/>
                  </a:lnTo>
                  <a:lnTo>
                    <a:pt x="1366" y="877"/>
                  </a:lnTo>
                  <a:lnTo>
                    <a:pt x="1366" y="877"/>
                  </a:lnTo>
                  <a:lnTo>
                    <a:pt x="1369" y="877"/>
                  </a:lnTo>
                  <a:lnTo>
                    <a:pt x="1369" y="877"/>
                  </a:lnTo>
                  <a:lnTo>
                    <a:pt x="1369" y="877"/>
                  </a:lnTo>
                  <a:lnTo>
                    <a:pt x="1369" y="877"/>
                  </a:lnTo>
                  <a:lnTo>
                    <a:pt x="1369" y="877"/>
                  </a:lnTo>
                  <a:lnTo>
                    <a:pt x="1371" y="877"/>
                  </a:lnTo>
                  <a:lnTo>
                    <a:pt x="1371" y="875"/>
                  </a:lnTo>
                  <a:lnTo>
                    <a:pt x="1371" y="875"/>
                  </a:lnTo>
                  <a:lnTo>
                    <a:pt x="1369" y="875"/>
                  </a:lnTo>
                  <a:lnTo>
                    <a:pt x="1369" y="875"/>
                  </a:lnTo>
                  <a:lnTo>
                    <a:pt x="1369" y="875"/>
                  </a:lnTo>
                  <a:lnTo>
                    <a:pt x="1369" y="875"/>
                  </a:lnTo>
                  <a:lnTo>
                    <a:pt x="1369" y="875"/>
                  </a:lnTo>
                  <a:lnTo>
                    <a:pt x="1369" y="873"/>
                  </a:lnTo>
                  <a:lnTo>
                    <a:pt x="1369" y="873"/>
                  </a:lnTo>
                  <a:lnTo>
                    <a:pt x="1369" y="873"/>
                  </a:lnTo>
                  <a:lnTo>
                    <a:pt x="1369" y="873"/>
                  </a:lnTo>
                  <a:lnTo>
                    <a:pt x="1369" y="871"/>
                  </a:lnTo>
                  <a:lnTo>
                    <a:pt x="1369" y="871"/>
                  </a:lnTo>
                  <a:lnTo>
                    <a:pt x="1369" y="871"/>
                  </a:lnTo>
                  <a:lnTo>
                    <a:pt x="1369" y="871"/>
                  </a:lnTo>
                  <a:lnTo>
                    <a:pt x="1366" y="871"/>
                  </a:lnTo>
                  <a:lnTo>
                    <a:pt x="1366" y="871"/>
                  </a:lnTo>
                  <a:lnTo>
                    <a:pt x="1366" y="869"/>
                  </a:lnTo>
                  <a:lnTo>
                    <a:pt x="1366" y="869"/>
                  </a:lnTo>
                  <a:lnTo>
                    <a:pt x="1366" y="867"/>
                  </a:lnTo>
                  <a:close/>
                  <a:moveTo>
                    <a:pt x="1157" y="635"/>
                  </a:moveTo>
                  <a:lnTo>
                    <a:pt x="1154" y="633"/>
                  </a:lnTo>
                  <a:lnTo>
                    <a:pt x="1154" y="635"/>
                  </a:lnTo>
                  <a:lnTo>
                    <a:pt x="1152" y="635"/>
                  </a:lnTo>
                  <a:lnTo>
                    <a:pt x="1150" y="637"/>
                  </a:lnTo>
                  <a:lnTo>
                    <a:pt x="1148" y="637"/>
                  </a:lnTo>
                  <a:lnTo>
                    <a:pt x="1148" y="637"/>
                  </a:lnTo>
                  <a:lnTo>
                    <a:pt x="1146" y="639"/>
                  </a:lnTo>
                  <a:lnTo>
                    <a:pt x="1146" y="639"/>
                  </a:lnTo>
                  <a:lnTo>
                    <a:pt x="1148" y="639"/>
                  </a:lnTo>
                  <a:lnTo>
                    <a:pt x="1152" y="637"/>
                  </a:lnTo>
                  <a:lnTo>
                    <a:pt x="1152" y="637"/>
                  </a:lnTo>
                  <a:lnTo>
                    <a:pt x="1152" y="637"/>
                  </a:lnTo>
                  <a:lnTo>
                    <a:pt x="1152" y="635"/>
                  </a:lnTo>
                  <a:lnTo>
                    <a:pt x="1152" y="635"/>
                  </a:lnTo>
                  <a:lnTo>
                    <a:pt x="1157" y="635"/>
                  </a:lnTo>
                  <a:lnTo>
                    <a:pt x="1159" y="635"/>
                  </a:lnTo>
                  <a:lnTo>
                    <a:pt x="1159" y="635"/>
                  </a:lnTo>
                  <a:lnTo>
                    <a:pt x="1159" y="635"/>
                  </a:lnTo>
                  <a:lnTo>
                    <a:pt x="1159" y="635"/>
                  </a:lnTo>
                  <a:lnTo>
                    <a:pt x="1159" y="633"/>
                  </a:lnTo>
                  <a:lnTo>
                    <a:pt x="1157" y="635"/>
                  </a:lnTo>
                  <a:close/>
                  <a:moveTo>
                    <a:pt x="1371" y="891"/>
                  </a:moveTo>
                  <a:lnTo>
                    <a:pt x="1371" y="891"/>
                  </a:lnTo>
                  <a:lnTo>
                    <a:pt x="1371" y="893"/>
                  </a:lnTo>
                  <a:lnTo>
                    <a:pt x="1371" y="893"/>
                  </a:lnTo>
                  <a:lnTo>
                    <a:pt x="1371" y="895"/>
                  </a:lnTo>
                  <a:lnTo>
                    <a:pt x="1373" y="895"/>
                  </a:lnTo>
                  <a:lnTo>
                    <a:pt x="1373" y="897"/>
                  </a:lnTo>
                  <a:lnTo>
                    <a:pt x="1373" y="897"/>
                  </a:lnTo>
                  <a:lnTo>
                    <a:pt x="1375" y="897"/>
                  </a:lnTo>
                  <a:lnTo>
                    <a:pt x="1375" y="897"/>
                  </a:lnTo>
                  <a:lnTo>
                    <a:pt x="1375" y="897"/>
                  </a:lnTo>
                  <a:lnTo>
                    <a:pt x="1375" y="897"/>
                  </a:lnTo>
                  <a:lnTo>
                    <a:pt x="1375" y="897"/>
                  </a:lnTo>
                  <a:lnTo>
                    <a:pt x="1375" y="899"/>
                  </a:lnTo>
                  <a:lnTo>
                    <a:pt x="1375" y="899"/>
                  </a:lnTo>
                  <a:lnTo>
                    <a:pt x="1375" y="899"/>
                  </a:lnTo>
                  <a:lnTo>
                    <a:pt x="1375" y="899"/>
                  </a:lnTo>
                  <a:lnTo>
                    <a:pt x="1377" y="899"/>
                  </a:lnTo>
                  <a:lnTo>
                    <a:pt x="1377" y="899"/>
                  </a:lnTo>
                  <a:lnTo>
                    <a:pt x="1377" y="897"/>
                  </a:lnTo>
                  <a:lnTo>
                    <a:pt x="1377" y="897"/>
                  </a:lnTo>
                  <a:lnTo>
                    <a:pt x="1379" y="897"/>
                  </a:lnTo>
                  <a:lnTo>
                    <a:pt x="1379" y="897"/>
                  </a:lnTo>
                  <a:lnTo>
                    <a:pt x="1379" y="897"/>
                  </a:lnTo>
                  <a:lnTo>
                    <a:pt x="1379" y="895"/>
                  </a:lnTo>
                  <a:lnTo>
                    <a:pt x="1379" y="893"/>
                  </a:lnTo>
                  <a:lnTo>
                    <a:pt x="1379" y="891"/>
                  </a:lnTo>
                  <a:lnTo>
                    <a:pt x="1379" y="891"/>
                  </a:lnTo>
                  <a:lnTo>
                    <a:pt x="1379" y="889"/>
                  </a:lnTo>
                  <a:lnTo>
                    <a:pt x="1379" y="889"/>
                  </a:lnTo>
                  <a:lnTo>
                    <a:pt x="1377" y="889"/>
                  </a:lnTo>
                  <a:lnTo>
                    <a:pt x="1377" y="889"/>
                  </a:lnTo>
                  <a:lnTo>
                    <a:pt x="1377" y="889"/>
                  </a:lnTo>
                  <a:lnTo>
                    <a:pt x="1375" y="889"/>
                  </a:lnTo>
                  <a:lnTo>
                    <a:pt x="1375" y="889"/>
                  </a:lnTo>
                  <a:lnTo>
                    <a:pt x="1375" y="887"/>
                  </a:lnTo>
                  <a:lnTo>
                    <a:pt x="1375" y="887"/>
                  </a:lnTo>
                  <a:lnTo>
                    <a:pt x="1375" y="885"/>
                  </a:lnTo>
                  <a:lnTo>
                    <a:pt x="1375" y="885"/>
                  </a:lnTo>
                  <a:lnTo>
                    <a:pt x="1375" y="883"/>
                  </a:lnTo>
                  <a:lnTo>
                    <a:pt x="1373" y="883"/>
                  </a:lnTo>
                  <a:lnTo>
                    <a:pt x="1373" y="881"/>
                  </a:lnTo>
                  <a:lnTo>
                    <a:pt x="1373" y="881"/>
                  </a:lnTo>
                  <a:lnTo>
                    <a:pt x="1373" y="883"/>
                  </a:lnTo>
                  <a:lnTo>
                    <a:pt x="1373" y="883"/>
                  </a:lnTo>
                  <a:lnTo>
                    <a:pt x="1373" y="883"/>
                  </a:lnTo>
                  <a:lnTo>
                    <a:pt x="1373" y="885"/>
                  </a:lnTo>
                  <a:lnTo>
                    <a:pt x="1373" y="885"/>
                  </a:lnTo>
                  <a:lnTo>
                    <a:pt x="1373" y="885"/>
                  </a:lnTo>
                  <a:lnTo>
                    <a:pt x="1373" y="887"/>
                  </a:lnTo>
                  <a:lnTo>
                    <a:pt x="1371" y="887"/>
                  </a:lnTo>
                  <a:lnTo>
                    <a:pt x="1371" y="887"/>
                  </a:lnTo>
                  <a:lnTo>
                    <a:pt x="1371" y="887"/>
                  </a:lnTo>
                  <a:lnTo>
                    <a:pt x="1371" y="889"/>
                  </a:lnTo>
                  <a:lnTo>
                    <a:pt x="1371" y="889"/>
                  </a:lnTo>
                  <a:lnTo>
                    <a:pt x="1371" y="891"/>
                  </a:lnTo>
                  <a:close/>
                  <a:moveTo>
                    <a:pt x="1296" y="793"/>
                  </a:moveTo>
                  <a:lnTo>
                    <a:pt x="1299" y="791"/>
                  </a:lnTo>
                  <a:lnTo>
                    <a:pt x="1299" y="789"/>
                  </a:lnTo>
                  <a:lnTo>
                    <a:pt x="1299" y="789"/>
                  </a:lnTo>
                  <a:lnTo>
                    <a:pt x="1299" y="787"/>
                  </a:lnTo>
                  <a:lnTo>
                    <a:pt x="1301" y="787"/>
                  </a:lnTo>
                  <a:lnTo>
                    <a:pt x="1301" y="787"/>
                  </a:lnTo>
                  <a:lnTo>
                    <a:pt x="1301" y="787"/>
                  </a:lnTo>
                  <a:lnTo>
                    <a:pt x="1301" y="784"/>
                  </a:lnTo>
                  <a:lnTo>
                    <a:pt x="1299" y="782"/>
                  </a:lnTo>
                  <a:lnTo>
                    <a:pt x="1299" y="782"/>
                  </a:lnTo>
                  <a:lnTo>
                    <a:pt x="1299" y="782"/>
                  </a:lnTo>
                  <a:lnTo>
                    <a:pt x="1299" y="782"/>
                  </a:lnTo>
                  <a:lnTo>
                    <a:pt x="1299" y="782"/>
                  </a:lnTo>
                  <a:lnTo>
                    <a:pt x="1296" y="782"/>
                  </a:lnTo>
                  <a:lnTo>
                    <a:pt x="1296" y="782"/>
                  </a:lnTo>
                  <a:lnTo>
                    <a:pt x="1296" y="784"/>
                  </a:lnTo>
                  <a:lnTo>
                    <a:pt x="1296" y="784"/>
                  </a:lnTo>
                  <a:lnTo>
                    <a:pt x="1296" y="784"/>
                  </a:lnTo>
                  <a:lnTo>
                    <a:pt x="1296" y="784"/>
                  </a:lnTo>
                  <a:lnTo>
                    <a:pt x="1296" y="784"/>
                  </a:lnTo>
                  <a:lnTo>
                    <a:pt x="1296" y="784"/>
                  </a:lnTo>
                  <a:lnTo>
                    <a:pt x="1296" y="784"/>
                  </a:lnTo>
                  <a:lnTo>
                    <a:pt x="1296" y="787"/>
                  </a:lnTo>
                  <a:lnTo>
                    <a:pt x="1296" y="787"/>
                  </a:lnTo>
                  <a:lnTo>
                    <a:pt x="1294" y="787"/>
                  </a:lnTo>
                  <a:lnTo>
                    <a:pt x="1294" y="787"/>
                  </a:lnTo>
                  <a:lnTo>
                    <a:pt x="1294" y="789"/>
                  </a:lnTo>
                  <a:lnTo>
                    <a:pt x="1294" y="789"/>
                  </a:lnTo>
                  <a:lnTo>
                    <a:pt x="1294" y="789"/>
                  </a:lnTo>
                  <a:lnTo>
                    <a:pt x="1294" y="789"/>
                  </a:lnTo>
                  <a:lnTo>
                    <a:pt x="1294" y="789"/>
                  </a:lnTo>
                  <a:lnTo>
                    <a:pt x="1296" y="789"/>
                  </a:lnTo>
                  <a:lnTo>
                    <a:pt x="1296" y="789"/>
                  </a:lnTo>
                  <a:lnTo>
                    <a:pt x="1296" y="789"/>
                  </a:lnTo>
                  <a:lnTo>
                    <a:pt x="1296" y="789"/>
                  </a:lnTo>
                  <a:lnTo>
                    <a:pt x="1296" y="789"/>
                  </a:lnTo>
                  <a:lnTo>
                    <a:pt x="1296" y="789"/>
                  </a:lnTo>
                  <a:lnTo>
                    <a:pt x="1294" y="789"/>
                  </a:lnTo>
                  <a:lnTo>
                    <a:pt x="1294" y="791"/>
                  </a:lnTo>
                  <a:lnTo>
                    <a:pt x="1296" y="791"/>
                  </a:lnTo>
                  <a:lnTo>
                    <a:pt x="1296" y="791"/>
                  </a:lnTo>
                  <a:lnTo>
                    <a:pt x="1296" y="791"/>
                  </a:lnTo>
                  <a:lnTo>
                    <a:pt x="1296" y="791"/>
                  </a:lnTo>
                  <a:lnTo>
                    <a:pt x="1296" y="791"/>
                  </a:lnTo>
                  <a:lnTo>
                    <a:pt x="1296" y="791"/>
                  </a:lnTo>
                  <a:lnTo>
                    <a:pt x="1296" y="793"/>
                  </a:lnTo>
                  <a:lnTo>
                    <a:pt x="1296" y="793"/>
                  </a:lnTo>
                  <a:lnTo>
                    <a:pt x="1296" y="793"/>
                  </a:lnTo>
                  <a:close/>
                  <a:moveTo>
                    <a:pt x="1311" y="778"/>
                  </a:moveTo>
                  <a:lnTo>
                    <a:pt x="1311" y="776"/>
                  </a:lnTo>
                  <a:lnTo>
                    <a:pt x="1311" y="776"/>
                  </a:lnTo>
                  <a:lnTo>
                    <a:pt x="1311" y="776"/>
                  </a:lnTo>
                  <a:lnTo>
                    <a:pt x="1309" y="776"/>
                  </a:lnTo>
                  <a:lnTo>
                    <a:pt x="1309" y="776"/>
                  </a:lnTo>
                  <a:lnTo>
                    <a:pt x="1309" y="778"/>
                  </a:lnTo>
                  <a:lnTo>
                    <a:pt x="1311" y="778"/>
                  </a:lnTo>
                  <a:close/>
                  <a:moveTo>
                    <a:pt x="1323" y="778"/>
                  </a:moveTo>
                  <a:lnTo>
                    <a:pt x="1323" y="778"/>
                  </a:lnTo>
                  <a:lnTo>
                    <a:pt x="1323" y="776"/>
                  </a:lnTo>
                  <a:lnTo>
                    <a:pt x="1321" y="776"/>
                  </a:lnTo>
                  <a:lnTo>
                    <a:pt x="1321" y="776"/>
                  </a:lnTo>
                  <a:lnTo>
                    <a:pt x="1319" y="776"/>
                  </a:lnTo>
                  <a:lnTo>
                    <a:pt x="1321" y="778"/>
                  </a:lnTo>
                  <a:lnTo>
                    <a:pt x="1323" y="778"/>
                  </a:lnTo>
                  <a:close/>
                  <a:moveTo>
                    <a:pt x="1299" y="793"/>
                  </a:moveTo>
                  <a:lnTo>
                    <a:pt x="1299" y="795"/>
                  </a:lnTo>
                  <a:lnTo>
                    <a:pt x="1299" y="795"/>
                  </a:lnTo>
                  <a:lnTo>
                    <a:pt x="1299" y="795"/>
                  </a:lnTo>
                  <a:lnTo>
                    <a:pt x="1299" y="795"/>
                  </a:lnTo>
                  <a:lnTo>
                    <a:pt x="1299" y="795"/>
                  </a:lnTo>
                  <a:lnTo>
                    <a:pt x="1299" y="797"/>
                  </a:lnTo>
                  <a:lnTo>
                    <a:pt x="1299" y="797"/>
                  </a:lnTo>
                  <a:lnTo>
                    <a:pt x="1299" y="797"/>
                  </a:lnTo>
                  <a:lnTo>
                    <a:pt x="1301" y="797"/>
                  </a:lnTo>
                  <a:lnTo>
                    <a:pt x="1301" y="797"/>
                  </a:lnTo>
                  <a:lnTo>
                    <a:pt x="1301" y="797"/>
                  </a:lnTo>
                  <a:lnTo>
                    <a:pt x="1301" y="799"/>
                  </a:lnTo>
                  <a:lnTo>
                    <a:pt x="1303" y="803"/>
                  </a:lnTo>
                  <a:lnTo>
                    <a:pt x="1301" y="803"/>
                  </a:lnTo>
                  <a:lnTo>
                    <a:pt x="1301" y="803"/>
                  </a:lnTo>
                  <a:lnTo>
                    <a:pt x="1301" y="803"/>
                  </a:lnTo>
                  <a:lnTo>
                    <a:pt x="1301" y="803"/>
                  </a:lnTo>
                  <a:lnTo>
                    <a:pt x="1301" y="803"/>
                  </a:lnTo>
                  <a:lnTo>
                    <a:pt x="1301" y="805"/>
                  </a:lnTo>
                  <a:lnTo>
                    <a:pt x="1301" y="805"/>
                  </a:lnTo>
                  <a:lnTo>
                    <a:pt x="1301" y="805"/>
                  </a:lnTo>
                  <a:lnTo>
                    <a:pt x="1301" y="805"/>
                  </a:lnTo>
                  <a:lnTo>
                    <a:pt x="1301" y="803"/>
                  </a:lnTo>
                  <a:lnTo>
                    <a:pt x="1301" y="805"/>
                  </a:lnTo>
                  <a:lnTo>
                    <a:pt x="1301" y="805"/>
                  </a:lnTo>
                  <a:lnTo>
                    <a:pt x="1301" y="805"/>
                  </a:lnTo>
                  <a:lnTo>
                    <a:pt x="1303" y="805"/>
                  </a:lnTo>
                  <a:lnTo>
                    <a:pt x="1303" y="805"/>
                  </a:lnTo>
                  <a:lnTo>
                    <a:pt x="1303" y="805"/>
                  </a:lnTo>
                  <a:lnTo>
                    <a:pt x="1303" y="805"/>
                  </a:lnTo>
                  <a:lnTo>
                    <a:pt x="1305" y="807"/>
                  </a:lnTo>
                  <a:lnTo>
                    <a:pt x="1305" y="807"/>
                  </a:lnTo>
                  <a:lnTo>
                    <a:pt x="1303" y="807"/>
                  </a:lnTo>
                  <a:lnTo>
                    <a:pt x="1303" y="807"/>
                  </a:lnTo>
                  <a:lnTo>
                    <a:pt x="1303" y="807"/>
                  </a:lnTo>
                  <a:lnTo>
                    <a:pt x="1303" y="807"/>
                  </a:lnTo>
                  <a:lnTo>
                    <a:pt x="1303" y="807"/>
                  </a:lnTo>
                  <a:lnTo>
                    <a:pt x="1303" y="807"/>
                  </a:lnTo>
                  <a:lnTo>
                    <a:pt x="1303" y="805"/>
                  </a:lnTo>
                  <a:lnTo>
                    <a:pt x="1301" y="805"/>
                  </a:lnTo>
                  <a:lnTo>
                    <a:pt x="1301" y="805"/>
                  </a:lnTo>
                  <a:lnTo>
                    <a:pt x="1301" y="805"/>
                  </a:lnTo>
                  <a:lnTo>
                    <a:pt x="1301" y="807"/>
                  </a:lnTo>
                  <a:lnTo>
                    <a:pt x="1305" y="813"/>
                  </a:lnTo>
                  <a:lnTo>
                    <a:pt x="1305" y="813"/>
                  </a:lnTo>
                  <a:lnTo>
                    <a:pt x="1305" y="815"/>
                  </a:lnTo>
                  <a:lnTo>
                    <a:pt x="1305" y="815"/>
                  </a:lnTo>
                  <a:lnTo>
                    <a:pt x="1305" y="813"/>
                  </a:lnTo>
                  <a:lnTo>
                    <a:pt x="1303" y="813"/>
                  </a:lnTo>
                  <a:lnTo>
                    <a:pt x="1303" y="811"/>
                  </a:lnTo>
                  <a:lnTo>
                    <a:pt x="1303" y="809"/>
                  </a:lnTo>
                  <a:lnTo>
                    <a:pt x="1301" y="811"/>
                  </a:lnTo>
                  <a:lnTo>
                    <a:pt x="1301" y="811"/>
                  </a:lnTo>
                  <a:lnTo>
                    <a:pt x="1301" y="811"/>
                  </a:lnTo>
                  <a:lnTo>
                    <a:pt x="1301" y="813"/>
                  </a:lnTo>
                  <a:lnTo>
                    <a:pt x="1301" y="813"/>
                  </a:lnTo>
                  <a:lnTo>
                    <a:pt x="1303" y="813"/>
                  </a:lnTo>
                  <a:lnTo>
                    <a:pt x="1303" y="815"/>
                  </a:lnTo>
                  <a:lnTo>
                    <a:pt x="1303" y="815"/>
                  </a:lnTo>
                  <a:lnTo>
                    <a:pt x="1303" y="815"/>
                  </a:lnTo>
                  <a:lnTo>
                    <a:pt x="1303" y="817"/>
                  </a:lnTo>
                  <a:lnTo>
                    <a:pt x="1303" y="817"/>
                  </a:lnTo>
                  <a:lnTo>
                    <a:pt x="1307" y="819"/>
                  </a:lnTo>
                  <a:lnTo>
                    <a:pt x="1307" y="819"/>
                  </a:lnTo>
                  <a:lnTo>
                    <a:pt x="1307" y="819"/>
                  </a:lnTo>
                  <a:lnTo>
                    <a:pt x="1307" y="819"/>
                  </a:lnTo>
                  <a:lnTo>
                    <a:pt x="1307" y="819"/>
                  </a:lnTo>
                  <a:lnTo>
                    <a:pt x="1307" y="819"/>
                  </a:lnTo>
                  <a:lnTo>
                    <a:pt x="1307" y="819"/>
                  </a:lnTo>
                  <a:lnTo>
                    <a:pt x="1307" y="817"/>
                  </a:lnTo>
                  <a:lnTo>
                    <a:pt x="1307" y="817"/>
                  </a:lnTo>
                  <a:lnTo>
                    <a:pt x="1307" y="817"/>
                  </a:lnTo>
                  <a:lnTo>
                    <a:pt x="1307" y="817"/>
                  </a:lnTo>
                  <a:lnTo>
                    <a:pt x="1309" y="817"/>
                  </a:lnTo>
                  <a:lnTo>
                    <a:pt x="1309" y="817"/>
                  </a:lnTo>
                  <a:lnTo>
                    <a:pt x="1309" y="817"/>
                  </a:lnTo>
                  <a:lnTo>
                    <a:pt x="1309" y="817"/>
                  </a:lnTo>
                  <a:lnTo>
                    <a:pt x="1309" y="817"/>
                  </a:lnTo>
                  <a:lnTo>
                    <a:pt x="1309" y="817"/>
                  </a:lnTo>
                  <a:lnTo>
                    <a:pt x="1309" y="817"/>
                  </a:lnTo>
                  <a:lnTo>
                    <a:pt x="1309" y="815"/>
                  </a:lnTo>
                  <a:lnTo>
                    <a:pt x="1311" y="817"/>
                  </a:lnTo>
                  <a:lnTo>
                    <a:pt x="1311" y="817"/>
                  </a:lnTo>
                  <a:lnTo>
                    <a:pt x="1311" y="815"/>
                  </a:lnTo>
                  <a:lnTo>
                    <a:pt x="1311" y="815"/>
                  </a:lnTo>
                  <a:lnTo>
                    <a:pt x="1311" y="815"/>
                  </a:lnTo>
                  <a:lnTo>
                    <a:pt x="1311" y="813"/>
                  </a:lnTo>
                  <a:lnTo>
                    <a:pt x="1311" y="813"/>
                  </a:lnTo>
                  <a:lnTo>
                    <a:pt x="1311" y="813"/>
                  </a:lnTo>
                  <a:lnTo>
                    <a:pt x="1311" y="813"/>
                  </a:lnTo>
                  <a:lnTo>
                    <a:pt x="1311" y="813"/>
                  </a:lnTo>
                  <a:lnTo>
                    <a:pt x="1311" y="813"/>
                  </a:lnTo>
                  <a:lnTo>
                    <a:pt x="1311" y="811"/>
                  </a:lnTo>
                  <a:lnTo>
                    <a:pt x="1311" y="811"/>
                  </a:lnTo>
                  <a:lnTo>
                    <a:pt x="1311" y="811"/>
                  </a:lnTo>
                  <a:lnTo>
                    <a:pt x="1309" y="811"/>
                  </a:lnTo>
                  <a:lnTo>
                    <a:pt x="1311" y="811"/>
                  </a:lnTo>
                  <a:lnTo>
                    <a:pt x="1311" y="811"/>
                  </a:lnTo>
                  <a:lnTo>
                    <a:pt x="1311" y="811"/>
                  </a:lnTo>
                  <a:lnTo>
                    <a:pt x="1313" y="811"/>
                  </a:lnTo>
                  <a:lnTo>
                    <a:pt x="1311" y="811"/>
                  </a:lnTo>
                  <a:lnTo>
                    <a:pt x="1311" y="809"/>
                  </a:lnTo>
                  <a:lnTo>
                    <a:pt x="1311" y="809"/>
                  </a:lnTo>
                  <a:lnTo>
                    <a:pt x="1311" y="809"/>
                  </a:lnTo>
                  <a:lnTo>
                    <a:pt x="1309" y="807"/>
                  </a:lnTo>
                  <a:lnTo>
                    <a:pt x="1309" y="807"/>
                  </a:lnTo>
                  <a:lnTo>
                    <a:pt x="1307" y="807"/>
                  </a:lnTo>
                  <a:lnTo>
                    <a:pt x="1309" y="805"/>
                  </a:lnTo>
                  <a:lnTo>
                    <a:pt x="1309" y="805"/>
                  </a:lnTo>
                  <a:lnTo>
                    <a:pt x="1311" y="805"/>
                  </a:lnTo>
                  <a:lnTo>
                    <a:pt x="1311" y="805"/>
                  </a:lnTo>
                  <a:lnTo>
                    <a:pt x="1311" y="805"/>
                  </a:lnTo>
                  <a:lnTo>
                    <a:pt x="1311" y="805"/>
                  </a:lnTo>
                  <a:lnTo>
                    <a:pt x="1311" y="805"/>
                  </a:lnTo>
                  <a:lnTo>
                    <a:pt x="1311" y="803"/>
                  </a:lnTo>
                  <a:lnTo>
                    <a:pt x="1311" y="803"/>
                  </a:lnTo>
                  <a:lnTo>
                    <a:pt x="1311" y="803"/>
                  </a:lnTo>
                  <a:lnTo>
                    <a:pt x="1309" y="803"/>
                  </a:lnTo>
                  <a:lnTo>
                    <a:pt x="1309" y="803"/>
                  </a:lnTo>
                  <a:lnTo>
                    <a:pt x="1309" y="803"/>
                  </a:lnTo>
                  <a:lnTo>
                    <a:pt x="1309" y="801"/>
                  </a:lnTo>
                  <a:lnTo>
                    <a:pt x="1309" y="801"/>
                  </a:lnTo>
                  <a:lnTo>
                    <a:pt x="1311" y="801"/>
                  </a:lnTo>
                  <a:lnTo>
                    <a:pt x="1313" y="805"/>
                  </a:lnTo>
                  <a:lnTo>
                    <a:pt x="1313" y="807"/>
                  </a:lnTo>
                  <a:lnTo>
                    <a:pt x="1313" y="807"/>
                  </a:lnTo>
                  <a:lnTo>
                    <a:pt x="1313" y="807"/>
                  </a:lnTo>
                  <a:lnTo>
                    <a:pt x="1315" y="809"/>
                  </a:lnTo>
                  <a:lnTo>
                    <a:pt x="1315" y="809"/>
                  </a:lnTo>
                  <a:lnTo>
                    <a:pt x="1317" y="813"/>
                  </a:lnTo>
                  <a:lnTo>
                    <a:pt x="1319" y="817"/>
                  </a:lnTo>
                  <a:lnTo>
                    <a:pt x="1323" y="819"/>
                  </a:lnTo>
                  <a:lnTo>
                    <a:pt x="1323" y="819"/>
                  </a:lnTo>
                  <a:lnTo>
                    <a:pt x="1325" y="821"/>
                  </a:lnTo>
                  <a:lnTo>
                    <a:pt x="1327" y="821"/>
                  </a:lnTo>
                  <a:lnTo>
                    <a:pt x="1327" y="821"/>
                  </a:lnTo>
                  <a:lnTo>
                    <a:pt x="1327" y="819"/>
                  </a:lnTo>
                  <a:lnTo>
                    <a:pt x="1327" y="819"/>
                  </a:lnTo>
                  <a:lnTo>
                    <a:pt x="1327" y="821"/>
                  </a:lnTo>
                  <a:lnTo>
                    <a:pt x="1329" y="819"/>
                  </a:lnTo>
                  <a:lnTo>
                    <a:pt x="1327" y="819"/>
                  </a:lnTo>
                  <a:lnTo>
                    <a:pt x="1327" y="819"/>
                  </a:lnTo>
                  <a:lnTo>
                    <a:pt x="1327" y="819"/>
                  </a:lnTo>
                  <a:lnTo>
                    <a:pt x="1327" y="819"/>
                  </a:lnTo>
                  <a:lnTo>
                    <a:pt x="1329" y="817"/>
                  </a:lnTo>
                  <a:lnTo>
                    <a:pt x="1329" y="817"/>
                  </a:lnTo>
                  <a:lnTo>
                    <a:pt x="1329" y="815"/>
                  </a:lnTo>
                  <a:lnTo>
                    <a:pt x="1329" y="815"/>
                  </a:lnTo>
                  <a:lnTo>
                    <a:pt x="1329" y="813"/>
                  </a:lnTo>
                  <a:lnTo>
                    <a:pt x="1329" y="811"/>
                  </a:lnTo>
                  <a:lnTo>
                    <a:pt x="1329" y="811"/>
                  </a:lnTo>
                  <a:lnTo>
                    <a:pt x="1329" y="811"/>
                  </a:lnTo>
                  <a:lnTo>
                    <a:pt x="1329" y="809"/>
                  </a:lnTo>
                  <a:lnTo>
                    <a:pt x="1329" y="809"/>
                  </a:lnTo>
                  <a:lnTo>
                    <a:pt x="1329" y="807"/>
                  </a:lnTo>
                  <a:lnTo>
                    <a:pt x="1329" y="807"/>
                  </a:lnTo>
                  <a:lnTo>
                    <a:pt x="1327" y="807"/>
                  </a:lnTo>
                  <a:lnTo>
                    <a:pt x="1327" y="807"/>
                  </a:lnTo>
                  <a:lnTo>
                    <a:pt x="1327" y="807"/>
                  </a:lnTo>
                  <a:lnTo>
                    <a:pt x="1327" y="807"/>
                  </a:lnTo>
                  <a:lnTo>
                    <a:pt x="1327" y="807"/>
                  </a:lnTo>
                  <a:lnTo>
                    <a:pt x="1325" y="807"/>
                  </a:lnTo>
                  <a:lnTo>
                    <a:pt x="1325" y="807"/>
                  </a:lnTo>
                  <a:lnTo>
                    <a:pt x="1325" y="807"/>
                  </a:lnTo>
                  <a:lnTo>
                    <a:pt x="1325" y="807"/>
                  </a:lnTo>
                  <a:lnTo>
                    <a:pt x="1325" y="807"/>
                  </a:lnTo>
                  <a:lnTo>
                    <a:pt x="1323" y="807"/>
                  </a:lnTo>
                  <a:lnTo>
                    <a:pt x="1323" y="807"/>
                  </a:lnTo>
                  <a:lnTo>
                    <a:pt x="1323" y="809"/>
                  </a:lnTo>
                  <a:lnTo>
                    <a:pt x="1321" y="809"/>
                  </a:lnTo>
                  <a:lnTo>
                    <a:pt x="1321" y="809"/>
                  </a:lnTo>
                  <a:lnTo>
                    <a:pt x="1321" y="807"/>
                  </a:lnTo>
                  <a:lnTo>
                    <a:pt x="1321" y="807"/>
                  </a:lnTo>
                  <a:lnTo>
                    <a:pt x="1321" y="807"/>
                  </a:lnTo>
                  <a:lnTo>
                    <a:pt x="1321" y="807"/>
                  </a:lnTo>
                  <a:lnTo>
                    <a:pt x="1319" y="807"/>
                  </a:lnTo>
                  <a:lnTo>
                    <a:pt x="1319" y="807"/>
                  </a:lnTo>
                  <a:lnTo>
                    <a:pt x="1319" y="807"/>
                  </a:lnTo>
                  <a:lnTo>
                    <a:pt x="1319" y="805"/>
                  </a:lnTo>
                  <a:lnTo>
                    <a:pt x="1319" y="805"/>
                  </a:lnTo>
                  <a:lnTo>
                    <a:pt x="1319" y="805"/>
                  </a:lnTo>
                  <a:lnTo>
                    <a:pt x="1321" y="805"/>
                  </a:lnTo>
                  <a:lnTo>
                    <a:pt x="1321" y="805"/>
                  </a:lnTo>
                  <a:lnTo>
                    <a:pt x="1319" y="803"/>
                  </a:lnTo>
                  <a:lnTo>
                    <a:pt x="1319" y="803"/>
                  </a:lnTo>
                  <a:lnTo>
                    <a:pt x="1319" y="803"/>
                  </a:lnTo>
                  <a:lnTo>
                    <a:pt x="1317" y="801"/>
                  </a:lnTo>
                  <a:lnTo>
                    <a:pt x="1317" y="801"/>
                  </a:lnTo>
                  <a:lnTo>
                    <a:pt x="1317" y="801"/>
                  </a:lnTo>
                  <a:lnTo>
                    <a:pt x="1317" y="799"/>
                  </a:lnTo>
                  <a:lnTo>
                    <a:pt x="1317" y="799"/>
                  </a:lnTo>
                  <a:lnTo>
                    <a:pt x="1317" y="799"/>
                  </a:lnTo>
                  <a:lnTo>
                    <a:pt x="1317" y="799"/>
                  </a:lnTo>
                  <a:lnTo>
                    <a:pt x="1317" y="799"/>
                  </a:lnTo>
                  <a:lnTo>
                    <a:pt x="1315" y="797"/>
                  </a:lnTo>
                  <a:lnTo>
                    <a:pt x="1315" y="797"/>
                  </a:lnTo>
                  <a:lnTo>
                    <a:pt x="1313" y="795"/>
                  </a:lnTo>
                  <a:lnTo>
                    <a:pt x="1311" y="793"/>
                  </a:lnTo>
                  <a:lnTo>
                    <a:pt x="1311" y="793"/>
                  </a:lnTo>
                  <a:lnTo>
                    <a:pt x="1311" y="793"/>
                  </a:lnTo>
                  <a:lnTo>
                    <a:pt x="1311" y="791"/>
                  </a:lnTo>
                  <a:lnTo>
                    <a:pt x="1311" y="791"/>
                  </a:lnTo>
                  <a:lnTo>
                    <a:pt x="1311" y="791"/>
                  </a:lnTo>
                  <a:lnTo>
                    <a:pt x="1311" y="791"/>
                  </a:lnTo>
                  <a:lnTo>
                    <a:pt x="1315" y="795"/>
                  </a:lnTo>
                  <a:lnTo>
                    <a:pt x="1317" y="799"/>
                  </a:lnTo>
                  <a:lnTo>
                    <a:pt x="1319" y="799"/>
                  </a:lnTo>
                  <a:lnTo>
                    <a:pt x="1319" y="799"/>
                  </a:lnTo>
                  <a:lnTo>
                    <a:pt x="1319" y="799"/>
                  </a:lnTo>
                  <a:lnTo>
                    <a:pt x="1319" y="799"/>
                  </a:lnTo>
                  <a:lnTo>
                    <a:pt x="1323" y="805"/>
                  </a:lnTo>
                  <a:lnTo>
                    <a:pt x="1323" y="805"/>
                  </a:lnTo>
                  <a:lnTo>
                    <a:pt x="1327" y="807"/>
                  </a:lnTo>
                  <a:lnTo>
                    <a:pt x="1327" y="807"/>
                  </a:lnTo>
                  <a:lnTo>
                    <a:pt x="1329" y="805"/>
                  </a:lnTo>
                  <a:lnTo>
                    <a:pt x="1329" y="805"/>
                  </a:lnTo>
                  <a:lnTo>
                    <a:pt x="1329" y="805"/>
                  </a:lnTo>
                  <a:lnTo>
                    <a:pt x="1329" y="805"/>
                  </a:lnTo>
                  <a:lnTo>
                    <a:pt x="1329" y="805"/>
                  </a:lnTo>
                  <a:lnTo>
                    <a:pt x="1329" y="805"/>
                  </a:lnTo>
                  <a:lnTo>
                    <a:pt x="1329" y="803"/>
                  </a:lnTo>
                  <a:lnTo>
                    <a:pt x="1329" y="805"/>
                  </a:lnTo>
                  <a:lnTo>
                    <a:pt x="1329" y="803"/>
                  </a:lnTo>
                  <a:lnTo>
                    <a:pt x="1329" y="803"/>
                  </a:lnTo>
                  <a:lnTo>
                    <a:pt x="1327" y="803"/>
                  </a:lnTo>
                  <a:lnTo>
                    <a:pt x="1327" y="801"/>
                  </a:lnTo>
                  <a:lnTo>
                    <a:pt x="1327" y="801"/>
                  </a:lnTo>
                  <a:lnTo>
                    <a:pt x="1325" y="801"/>
                  </a:lnTo>
                  <a:lnTo>
                    <a:pt x="1325" y="799"/>
                  </a:lnTo>
                  <a:lnTo>
                    <a:pt x="1325" y="799"/>
                  </a:lnTo>
                  <a:lnTo>
                    <a:pt x="1325" y="799"/>
                  </a:lnTo>
                  <a:lnTo>
                    <a:pt x="1327" y="799"/>
                  </a:lnTo>
                  <a:lnTo>
                    <a:pt x="1327" y="799"/>
                  </a:lnTo>
                  <a:lnTo>
                    <a:pt x="1327" y="799"/>
                  </a:lnTo>
                  <a:lnTo>
                    <a:pt x="1329" y="801"/>
                  </a:lnTo>
                  <a:lnTo>
                    <a:pt x="1329" y="805"/>
                  </a:lnTo>
                  <a:lnTo>
                    <a:pt x="1331" y="805"/>
                  </a:lnTo>
                  <a:lnTo>
                    <a:pt x="1331" y="803"/>
                  </a:lnTo>
                  <a:lnTo>
                    <a:pt x="1329" y="803"/>
                  </a:lnTo>
                  <a:lnTo>
                    <a:pt x="1329" y="803"/>
                  </a:lnTo>
                  <a:lnTo>
                    <a:pt x="1331" y="801"/>
                  </a:lnTo>
                  <a:lnTo>
                    <a:pt x="1331" y="801"/>
                  </a:lnTo>
                  <a:lnTo>
                    <a:pt x="1331" y="801"/>
                  </a:lnTo>
                  <a:lnTo>
                    <a:pt x="1331" y="801"/>
                  </a:lnTo>
                  <a:lnTo>
                    <a:pt x="1331" y="801"/>
                  </a:lnTo>
                  <a:lnTo>
                    <a:pt x="1331" y="799"/>
                  </a:lnTo>
                  <a:lnTo>
                    <a:pt x="1331" y="799"/>
                  </a:lnTo>
                  <a:lnTo>
                    <a:pt x="1334" y="799"/>
                  </a:lnTo>
                  <a:lnTo>
                    <a:pt x="1334" y="799"/>
                  </a:lnTo>
                  <a:lnTo>
                    <a:pt x="1334" y="799"/>
                  </a:lnTo>
                  <a:lnTo>
                    <a:pt x="1334" y="799"/>
                  </a:lnTo>
                  <a:lnTo>
                    <a:pt x="1334" y="797"/>
                  </a:lnTo>
                  <a:lnTo>
                    <a:pt x="1331" y="795"/>
                  </a:lnTo>
                  <a:lnTo>
                    <a:pt x="1329" y="793"/>
                  </a:lnTo>
                  <a:lnTo>
                    <a:pt x="1329" y="793"/>
                  </a:lnTo>
                  <a:lnTo>
                    <a:pt x="1329" y="793"/>
                  </a:lnTo>
                  <a:lnTo>
                    <a:pt x="1329" y="793"/>
                  </a:lnTo>
                  <a:lnTo>
                    <a:pt x="1329" y="793"/>
                  </a:lnTo>
                  <a:lnTo>
                    <a:pt x="1329" y="793"/>
                  </a:lnTo>
                  <a:lnTo>
                    <a:pt x="1327" y="793"/>
                  </a:lnTo>
                  <a:lnTo>
                    <a:pt x="1327" y="791"/>
                  </a:lnTo>
                  <a:lnTo>
                    <a:pt x="1327" y="791"/>
                  </a:lnTo>
                  <a:lnTo>
                    <a:pt x="1327" y="791"/>
                  </a:lnTo>
                  <a:lnTo>
                    <a:pt x="1325" y="791"/>
                  </a:lnTo>
                  <a:lnTo>
                    <a:pt x="1325" y="791"/>
                  </a:lnTo>
                  <a:lnTo>
                    <a:pt x="1325" y="791"/>
                  </a:lnTo>
                  <a:lnTo>
                    <a:pt x="1325" y="791"/>
                  </a:lnTo>
                  <a:lnTo>
                    <a:pt x="1325" y="789"/>
                  </a:lnTo>
                  <a:lnTo>
                    <a:pt x="1325" y="789"/>
                  </a:lnTo>
                  <a:lnTo>
                    <a:pt x="1325" y="789"/>
                  </a:lnTo>
                  <a:lnTo>
                    <a:pt x="1325" y="789"/>
                  </a:lnTo>
                  <a:lnTo>
                    <a:pt x="1323" y="789"/>
                  </a:lnTo>
                  <a:lnTo>
                    <a:pt x="1323" y="789"/>
                  </a:lnTo>
                  <a:lnTo>
                    <a:pt x="1323" y="789"/>
                  </a:lnTo>
                  <a:lnTo>
                    <a:pt x="1323" y="789"/>
                  </a:lnTo>
                  <a:lnTo>
                    <a:pt x="1323" y="789"/>
                  </a:lnTo>
                  <a:lnTo>
                    <a:pt x="1323" y="791"/>
                  </a:lnTo>
                  <a:lnTo>
                    <a:pt x="1323" y="791"/>
                  </a:lnTo>
                  <a:lnTo>
                    <a:pt x="1321" y="791"/>
                  </a:lnTo>
                  <a:lnTo>
                    <a:pt x="1319" y="793"/>
                  </a:lnTo>
                  <a:lnTo>
                    <a:pt x="1317" y="793"/>
                  </a:lnTo>
                  <a:lnTo>
                    <a:pt x="1317" y="793"/>
                  </a:lnTo>
                  <a:lnTo>
                    <a:pt x="1317" y="793"/>
                  </a:lnTo>
                  <a:lnTo>
                    <a:pt x="1317" y="793"/>
                  </a:lnTo>
                  <a:lnTo>
                    <a:pt x="1317" y="793"/>
                  </a:lnTo>
                  <a:lnTo>
                    <a:pt x="1317" y="795"/>
                  </a:lnTo>
                  <a:lnTo>
                    <a:pt x="1317" y="795"/>
                  </a:lnTo>
                  <a:lnTo>
                    <a:pt x="1315" y="795"/>
                  </a:lnTo>
                  <a:lnTo>
                    <a:pt x="1315" y="795"/>
                  </a:lnTo>
                  <a:lnTo>
                    <a:pt x="1315" y="793"/>
                  </a:lnTo>
                  <a:lnTo>
                    <a:pt x="1315" y="793"/>
                  </a:lnTo>
                  <a:lnTo>
                    <a:pt x="1313" y="793"/>
                  </a:lnTo>
                  <a:lnTo>
                    <a:pt x="1313" y="791"/>
                  </a:lnTo>
                  <a:lnTo>
                    <a:pt x="1315" y="791"/>
                  </a:lnTo>
                  <a:lnTo>
                    <a:pt x="1317" y="793"/>
                  </a:lnTo>
                  <a:lnTo>
                    <a:pt x="1317" y="793"/>
                  </a:lnTo>
                  <a:lnTo>
                    <a:pt x="1317" y="793"/>
                  </a:lnTo>
                  <a:lnTo>
                    <a:pt x="1317" y="793"/>
                  </a:lnTo>
                  <a:lnTo>
                    <a:pt x="1317" y="791"/>
                  </a:lnTo>
                  <a:lnTo>
                    <a:pt x="1317" y="791"/>
                  </a:lnTo>
                  <a:lnTo>
                    <a:pt x="1317" y="791"/>
                  </a:lnTo>
                  <a:lnTo>
                    <a:pt x="1317" y="791"/>
                  </a:lnTo>
                  <a:lnTo>
                    <a:pt x="1315" y="791"/>
                  </a:lnTo>
                  <a:lnTo>
                    <a:pt x="1315" y="791"/>
                  </a:lnTo>
                  <a:lnTo>
                    <a:pt x="1313" y="789"/>
                  </a:lnTo>
                  <a:lnTo>
                    <a:pt x="1315" y="789"/>
                  </a:lnTo>
                  <a:lnTo>
                    <a:pt x="1317" y="789"/>
                  </a:lnTo>
                  <a:lnTo>
                    <a:pt x="1317" y="791"/>
                  </a:lnTo>
                  <a:lnTo>
                    <a:pt x="1319" y="791"/>
                  </a:lnTo>
                  <a:lnTo>
                    <a:pt x="1319" y="789"/>
                  </a:lnTo>
                  <a:lnTo>
                    <a:pt x="1319" y="789"/>
                  </a:lnTo>
                  <a:lnTo>
                    <a:pt x="1319" y="789"/>
                  </a:lnTo>
                  <a:lnTo>
                    <a:pt x="1321" y="789"/>
                  </a:lnTo>
                  <a:lnTo>
                    <a:pt x="1321" y="789"/>
                  </a:lnTo>
                  <a:lnTo>
                    <a:pt x="1321" y="789"/>
                  </a:lnTo>
                  <a:lnTo>
                    <a:pt x="1321" y="789"/>
                  </a:lnTo>
                  <a:lnTo>
                    <a:pt x="1321" y="787"/>
                  </a:lnTo>
                  <a:lnTo>
                    <a:pt x="1321" y="787"/>
                  </a:lnTo>
                  <a:lnTo>
                    <a:pt x="1323" y="787"/>
                  </a:lnTo>
                  <a:lnTo>
                    <a:pt x="1321" y="787"/>
                  </a:lnTo>
                  <a:lnTo>
                    <a:pt x="1321" y="784"/>
                  </a:lnTo>
                  <a:lnTo>
                    <a:pt x="1321" y="784"/>
                  </a:lnTo>
                  <a:lnTo>
                    <a:pt x="1321" y="784"/>
                  </a:lnTo>
                  <a:lnTo>
                    <a:pt x="1321" y="784"/>
                  </a:lnTo>
                  <a:lnTo>
                    <a:pt x="1321" y="784"/>
                  </a:lnTo>
                  <a:lnTo>
                    <a:pt x="1321" y="784"/>
                  </a:lnTo>
                  <a:lnTo>
                    <a:pt x="1319" y="782"/>
                  </a:lnTo>
                  <a:lnTo>
                    <a:pt x="1319" y="782"/>
                  </a:lnTo>
                  <a:lnTo>
                    <a:pt x="1319" y="782"/>
                  </a:lnTo>
                  <a:lnTo>
                    <a:pt x="1319" y="782"/>
                  </a:lnTo>
                  <a:lnTo>
                    <a:pt x="1319" y="782"/>
                  </a:lnTo>
                  <a:lnTo>
                    <a:pt x="1317" y="780"/>
                  </a:lnTo>
                  <a:lnTo>
                    <a:pt x="1317" y="778"/>
                  </a:lnTo>
                  <a:lnTo>
                    <a:pt x="1317" y="778"/>
                  </a:lnTo>
                  <a:lnTo>
                    <a:pt x="1313" y="780"/>
                  </a:lnTo>
                  <a:lnTo>
                    <a:pt x="1313" y="780"/>
                  </a:lnTo>
                  <a:lnTo>
                    <a:pt x="1313" y="780"/>
                  </a:lnTo>
                  <a:lnTo>
                    <a:pt x="1313" y="780"/>
                  </a:lnTo>
                  <a:lnTo>
                    <a:pt x="1311" y="782"/>
                  </a:lnTo>
                  <a:lnTo>
                    <a:pt x="1311" y="782"/>
                  </a:lnTo>
                  <a:lnTo>
                    <a:pt x="1311" y="782"/>
                  </a:lnTo>
                  <a:lnTo>
                    <a:pt x="1309" y="780"/>
                  </a:lnTo>
                  <a:lnTo>
                    <a:pt x="1309" y="778"/>
                  </a:lnTo>
                  <a:lnTo>
                    <a:pt x="1309" y="778"/>
                  </a:lnTo>
                  <a:lnTo>
                    <a:pt x="1309" y="778"/>
                  </a:lnTo>
                  <a:lnTo>
                    <a:pt x="1309" y="780"/>
                  </a:lnTo>
                  <a:lnTo>
                    <a:pt x="1309" y="780"/>
                  </a:lnTo>
                  <a:lnTo>
                    <a:pt x="1307" y="780"/>
                  </a:lnTo>
                  <a:lnTo>
                    <a:pt x="1307" y="780"/>
                  </a:lnTo>
                  <a:lnTo>
                    <a:pt x="1307" y="780"/>
                  </a:lnTo>
                  <a:lnTo>
                    <a:pt x="1307" y="780"/>
                  </a:lnTo>
                  <a:lnTo>
                    <a:pt x="1307" y="782"/>
                  </a:lnTo>
                  <a:lnTo>
                    <a:pt x="1307" y="782"/>
                  </a:lnTo>
                  <a:lnTo>
                    <a:pt x="1307" y="782"/>
                  </a:lnTo>
                  <a:lnTo>
                    <a:pt x="1307" y="782"/>
                  </a:lnTo>
                  <a:lnTo>
                    <a:pt x="1307" y="784"/>
                  </a:lnTo>
                  <a:lnTo>
                    <a:pt x="1307" y="784"/>
                  </a:lnTo>
                  <a:lnTo>
                    <a:pt x="1307" y="784"/>
                  </a:lnTo>
                  <a:lnTo>
                    <a:pt x="1307" y="787"/>
                  </a:lnTo>
                  <a:lnTo>
                    <a:pt x="1305" y="784"/>
                  </a:lnTo>
                  <a:lnTo>
                    <a:pt x="1305" y="784"/>
                  </a:lnTo>
                  <a:lnTo>
                    <a:pt x="1305" y="784"/>
                  </a:lnTo>
                  <a:lnTo>
                    <a:pt x="1305" y="782"/>
                  </a:lnTo>
                  <a:lnTo>
                    <a:pt x="1307" y="782"/>
                  </a:lnTo>
                  <a:lnTo>
                    <a:pt x="1307" y="782"/>
                  </a:lnTo>
                  <a:lnTo>
                    <a:pt x="1305" y="780"/>
                  </a:lnTo>
                  <a:lnTo>
                    <a:pt x="1305" y="780"/>
                  </a:lnTo>
                  <a:lnTo>
                    <a:pt x="1305" y="780"/>
                  </a:lnTo>
                  <a:lnTo>
                    <a:pt x="1305" y="778"/>
                  </a:lnTo>
                  <a:lnTo>
                    <a:pt x="1305" y="778"/>
                  </a:lnTo>
                  <a:lnTo>
                    <a:pt x="1305" y="778"/>
                  </a:lnTo>
                  <a:lnTo>
                    <a:pt x="1305" y="778"/>
                  </a:lnTo>
                  <a:lnTo>
                    <a:pt x="1305" y="778"/>
                  </a:lnTo>
                  <a:lnTo>
                    <a:pt x="1303" y="776"/>
                  </a:lnTo>
                  <a:lnTo>
                    <a:pt x="1303" y="778"/>
                  </a:lnTo>
                  <a:lnTo>
                    <a:pt x="1303" y="778"/>
                  </a:lnTo>
                  <a:lnTo>
                    <a:pt x="1303" y="780"/>
                  </a:lnTo>
                  <a:lnTo>
                    <a:pt x="1303" y="780"/>
                  </a:lnTo>
                  <a:lnTo>
                    <a:pt x="1303" y="782"/>
                  </a:lnTo>
                  <a:lnTo>
                    <a:pt x="1303" y="782"/>
                  </a:lnTo>
                  <a:lnTo>
                    <a:pt x="1303" y="782"/>
                  </a:lnTo>
                  <a:lnTo>
                    <a:pt x="1303" y="782"/>
                  </a:lnTo>
                  <a:lnTo>
                    <a:pt x="1303" y="780"/>
                  </a:lnTo>
                  <a:lnTo>
                    <a:pt x="1303" y="780"/>
                  </a:lnTo>
                  <a:lnTo>
                    <a:pt x="1301" y="780"/>
                  </a:lnTo>
                  <a:lnTo>
                    <a:pt x="1301" y="780"/>
                  </a:lnTo>
                  <a:lnTo>
                    <a:pt x="1301" y="780"/>
                  </a:lnTo>
                  <a:lnTo>
                    <a:pt x="1301" y="782"/>
                  </a:lnTo>
                  <a:lnTo>
                    <a:pt x="1301" y="782"/>
                  </a:lnTo>
                  <a:lnTo>
                    <a:pt x="1301" y="784"/>
                  </a:lnTo>
                  <a:lnTo>
                    <a:pt x="1301" y="787"/>
                  </a:lnTo>
                  <a:lnTo>
                    <a:pt x="1303" y="789"/>
                  </a:lnTo>
                  <a:lnTo>
                    <a:pt x="1303" y="789"/>
                  </a:lnTo>
                  <a:lnTo>
                    <a:pt x="1303" y="789"/>
                  </a:lnTo>
                  <a:lnTo>
                    <a:pt x="1303" y="793"/>
                  </a:lnTo>
                  <a:lnTo>
                    <a:pt x="1305" y="795"/>
                  </a:lnTo>
                  <a:lnTo>
                    <a:pt x="1305" y="797"/>
                  </a:lnTo>
                  <a:lnTo>
                    <a:pt x="1305" y="795"/>
                  </a:lnTo>
                  <a:lnTo>
                    <a:pt x="1305" y="795"/>
                  </a:lnTo>
                  <a:lnTo>
                    <a:pt x="1303" y="793"/>
                  </a:lnTo>
                  <a:lnTo>
                    <a:pt x="1301" y="789"/>
                  </a:lnTo>
                  <a:lnTo>
                    <a:pt x="1301" y="787"/>
                  </a:lnTo>
                  <a:lnTo>
                    <a:pt x="1301" y="787"/>
                  </a:lnTo>
                  <a:lnTo>
                    <a:pt x="1301" y="787"/>
                  </a:lnTo>
                  <a:lnTo>
                    <a:pt x="1301" y="787"/>
                  </a:lnTo>
                  <a:lnTo>
                    <a:pt x="1299" y="789"/>
                  </a:lnTo>
                  <a:lnTo>
                    <a:pt x="1299" y="789"/>
                  </a:lnTo>
                  <a:lnTo>
                    <a:pt x="1299" y="789"/>
                  </a:lnTo>
                  <a:lnTo>
                    <a:pt x="1299" y="789"/>
                  </a:lnTo>
                  <a:lnTo>
                    <a:pt x="1299" y="791"/>
                  </a:lnTo>
                  <a:lnTo>
                    <a:pt x="1299" y="791"/>
                  </a:lnTo>
                  <a:lnTo>
                    <a:pt x="1296" y="791"/>
                  </a:lnTo>
                  <a:lnTo>
                    <a:pt x="1296" y="793"/>
                  </a:lnTo>
                  <a:lnTo>
                    <a:pt x="1296" y="793"/>
                  </a:lnTo>
                  <a:lnTo>
                    <a:pt x="1296" y="795"/>
                  </a:lnTo>
                  <a:lnTo>
                    <a:pt x="1296" y="795"/>
                  </a:lnTo>
                  <a:lnTo>
                    <a:pt x="1296" y="795"/>
                  </a:lnTo>
                  <a:lnTo>
                    <a:pt x="1296" y="793"/>
                  </a:lnTo>
                  <a:lnTo>
                    <a:pt x="1296" y="793"/>
                  </a:lnTo>
                  <a:lnTo>
                    <a:pt x="1299" y="793"/>
                  </a:lnTo>
                  <a:close/>
                  <a:moveTo>
                    <a:pt x="1338" y="916"/>
                  </a:moveTo>
                  <a:lnTo>
                    <a:pt x="1338" y="916"/>
                  </a:lnTo>
                  <a:lnTo>
                    <a:pt x="1338" y="914"/>
                  </a:lnTo>
                  <a:lnTo>
                    <a:pt x="1338" y="914"/>
                  </a:lnTo>
                  <a:lnTo>
                    <a:pt x="1336" y="914"/>
                  </a:lnTo>
                  <a:lnTo>
                    <a:pt x="1336" y="914"/>
                  </a:lnTo>
                  <a:lnTo>
                    <a:pt x="1334" y="914"/>
                  </a:lnTo>
                  <a:lnTo>
                    <a:pt x="1334" y="914"/>
                  </a:lnTo>
                  <a:lnTo>
                    <a:pt x="1334" y="916"/>
                  </a:lnTo>
                  <a:lnTo>
                    <a:pt x="1336" y="916"/>
                  </a:lnTo>
                  <a:lnTo>
                    <a:pt x="1336" y="918"/>
                  </a:lnTo>
                  <a:lnTo>
                    <a:pt x="1336" y="918"/>
                  </a:lnTo>
                  <a:lnTo>
                    <a:pt x="1336" y="918"/>
                  </a:lnTo>
                  <a:lnTo>
                    <a:pt x="1336" y="918"/>
                  </a:lnTo>
                  <a:lnTo>
                    <a:pt x="1336" y="918"/>
                  </a:lnTo>
                  <a:lnTo>
                    <a:pt x="1338" y="918"/>
                  </a:lnTo>
                  <a:lnTo>
                    <a:pt x="1338" y="918"/>
                  </a:lnTo>
                  <a:lnTo>
                    <a:pt x="1338" y="918"/>
                  </a:lnTo>
                  <a:lnTo>
                    <a:pt x="1338" y="916"/>
                  </a:lnTo>
                  <a:lnTo>
                    <a:pt x="1338" y="916"/>
                  </a:lnTo>
                  <a:close/>
                  <a:moveTo>
                    <a:pt x="1336" y="920"/>
                  </a:moveTo>
                  <a:lnTo>
                    <a:pt x="1336" y="920"/>
                  </a:lnTo>
                  <a:lnTo>
                    <a:pt x="1336" y="920"/>
                  </a:lnTo>
                  <a:lnTo>
                    <a:pt x="1336" y="922"/>
                  </a:lnTo>
                  <a:lnTo>
                    <a:pt x="1338" y="922"/>
                  </a:lnTo>
                  <a:lnTo>
                    <a:pt x="1338" y="920"/>
                  </a:lnTo>
                  <a:lnTo>
                    <a:pt x="1338" y="920"/>
                  </a:lnTo>
                  <a:lnTo>
                    <a:pt x="1336" y="920"/>
                  </a:lnTo>
                  <a:close/>
                  <a:moveTo>
                    <a:pt x="1146" y="608"/>
                  </a:moveTo>
                  <a:lnTo>
                    <a:pt x="1146" y="608"/>
                  </a:lnTo>
                  <a:lnTo>
                    <a:pt x="1146" y="608"/>
                  </a:lnTo>
                  <a:lnTo>
                    <a:pt x="1144" y="608"/>
                  </a:lnTo>
                  <a:lnTo>
                    <a:pt x="1142" y="610"/>
                  </a:lnTo>
                  <a:lnTo>
                    <a:pt x="1142" y="610"/>
                  </a:lnTo>
                  <a:lnTo>
                    <a:pt x="1142" y="610"/>
                  </a:lnTo>
                  <a:lnTo>
                    <a:pt x="1142" y="612"/>
                  </a:lnTo>
                  <a:lnTo>
                    <a:pt x="1142" y="612"/>
                  </a:lnTo>
                  <a:lnTo>
                    <a:pt x="1142" y="612"/>
                  </a:lnTo>
                  <a:lnTo>
                    <a:pt x="1144" y="612"/>
                  </a:lnTo>
                  <a:lnTo>
                    <a:pt x="1144" y="612"/>
                  </a:lnTo>
                  <a:lnTo>
                    <a:pt x="1144" y="612"/>
                  </a:lnTo>
                  <a:lnTo>
                    <a:pt x="1144" y="612"/>
                  </a:lnTo>
                  <a:lnTo>
                    <a:pt x="1144" y="612"/>
                  </a:lnTo>
                  <a:lnTo>
                    <a:pt x="1144" y="612"/>
                  </a:lnTo>
                  <a:lnTo>
                    <a:pt x="1146" y="610"/>
                  </a:lnTo>
                  <a:lnTo>
                    <a:pt x="1146" y="610"/>
                  </a:lnTo>
                  <a:lnTo>
                    <a:pt x="1146" y="610"/>
                  </a:lnTo>
                  <a:lnTo>
                    <a:pt x="1146" y="608"/>
                  </a:lnTo>
                  <a:close/>
                  <a:moveTo>
                    <a:pt x="1338" y="906"/>
                  </a:moveTo>
                  <a:lnTo>
                    <a:pt x="1340" y="906"/>
                  </a:lnTo>
                  <a:lnTo>
                    <a:pt x="1340" y="906"/>
                  </a:lnTo>
                  <a:lnTo>
                    <a:pt x="1342" y="904"/>
                  </a:lnTo>
                  <a:lnTo>
                    <a:pt x="1340" y="904"/>
                  </a:lnTo>
                  <a:lnTo>
                    <a:pt x="1340" y="904"/>
                  </a:lnTo>
                  <a:lnTo>
                    <a:pt x="1340" y="904"/>
                  </a:lnTo>
                  <a:lnTo>
                    <a:pt x="1340" y="904"/>
                  </a:lnTo>
                  <a:lnTo>
                    <a:pt x="1340" y="904"/>
                  </a:lnTo>
                  <a:lnTo>
                    <a:pt x="1338" y="904"/>
                  </a:lnTo>
                  <a:lnTo>
                    <a:pt x="1336" y="904"/>
                  </a:lnTo>
                  <a:lnTo>
                    <a:pt x="1336" y="904"/>
                  </a:lnTo>
                  <a:lnTo>
                    <a:pt x="1338" y="904"/>
                  </a:lnTo>
                  <a:lnTo>
                    <a:pt x="1338" y="902"/>
                  </a:lnTo>
                  <a:lnTo>
                    <a:pt x="1336" y="902"/>
                  </a:lnTo>
                  <a:lnTo>
                    <a:pt x="1336" y="902"/>
                  </a:lnTo>
                  <a:lnTo>
                    <a:pt x="1336" y="902"/>
                  </a:lnTo>
                  <a:lnTo>
                    <a:pt x="1336" y="902"/>
                  </a:lnTo>
                  <a:lnTo>
                    <a:pt x="1334" y="902"/>
                  </a:lnTo>
                  <a:lnTo>
                    <a:pt x="1334" y="902"/>
                  </a:lnTo>
                  <a:lnTo>
                    <a:pt x="1334" y="902"/>
                  </a:lnTo>
                  <a:lnTo>
                    <a:pt x="1334" y="899"/>
                  </a:lnTo>
                  <a:lnTo>
                    <a:pt x="1334" y="902"/>
                  </a:lnTo>
                  <a:lnTo>
                    <a:pt x="1334" y="902"/>
                  </a:lnTo>
                  <a:lnTo>
                    <a:pt x="1334" y="902"/>
                  </a:lnTo>
                  <a:lnTo>
                    <a:pt x="1334" y="902"/>
                  </a:lnTo>
                  <a:lnTo>
                    <a:pt x="1331" y="902"/>
                  </a:lnTo>
                  <a:lnTo>
                    <a:pt x="1331" y="902"/>
                  </a:lnTo>
                  <a:lnTo>
                    <a:pt x="1331" y="904"/>
                  </a:lnTo>
                  <a:lnTo>
                    <a:pt x="1331" y="906"/>
                  </a:lnTo>
                  <a:lnTo>
                    <a:pt x="1334" y="906"/>
                  </a:lnTo>
                  <a:lnTo>
                    <a:pt x="1334" y="908"/>
                  </a:lnTo>
                  <a:lnTo>
                    <a:pt x="1336" y="908"/>
                  </a:lnTo>
                  <a:lnTo>
                    <a:pt x="1336" y="906"/>
                  </a:lnTo>
                  <a:lnTo>
                    <a:pt x="1336" y="904"/>
                  </a:lnTo>
                  <a:lnTo>
                    <a:pt x="1336" y="904"/>
                  </a:lnTo>
                  <a:lnTo>
                    <a:pt x="1336" y="904"/>
                  </a:lnTo>
                  <a:lnTo>
                    <a:pt x="1338" y="906"/>
                  </a:lnTo>
                  <a:lnTo>
                    <a:pt x="1338" y="906"/>
                  </a:lnTo>
                  <a:lnTo>
                    <a:pt x="1338" y="906"/>
                  </a:lnTo>
                  <a:close/>
                  <a:moveTo>
                    <a:pt x="1344" y="891"/>
                  </a:moveTo>
                  <a:lnTo>
                    <a:pt x="1346" y="889"/>
                  </a:lnTo>
                  <a:lnTo>
                    <a:pt x="1346" y="889"/>
                  </a:lnTo>
                  <a:lnTo>
                    <a:pt x="1346" y="889"/>
                  </a:lnTo>
                  <a:lnTo>
                    <a:pt x="1344" y="889"/>
                  </a:lnTo>
                  <a:lnTo>
                    <a:pt x="1344" y="889"/>
                  </a:lnTo>
                  <a:lnTo>
                    <a:pt x="1344" y="889"/>
                  </a:lnTo>
                  <a:lnTo>
                    <a:pt x="1344" y="889"/>
                  </a:lnTo>
                  <a:lnTo>
                    <a:pt x="1342" y="889"/>
                  </a:lnTo>
                  <a:lnTo>
                    <a:pt x="1342" y="889"/>
                  </a:lnTo>
                  <a:lnTo>
                    <a:pt x="1342" y="889"/>
                  </a:lnTo>
                  <a:lnTo>
                    <a:pt x="1340" y="889"/>
                  </a:lnTo>
                  <a:lnTo>
                    <a:pt x="1340" y="889"/>
                  </a:lnTo>
                  <a:lnTo>
                    <a:pt x="1338" y="887"/>
                  </a:lnTo>
                  <a:lnTo>
                    <a:pt x="1338" y="887"/>
                  </a:lnTo>
                  <a:lnTo>
                    <a:pt x="1338" y="889"/>
                  </a:lnTo>
                  <a:lnTo>
                    <a:pt x="1338" y="889"/>
                  </a:lnTo>
                  <a:lnTo>
                    <a:pt x="1340" y="889"/>
                  </a:lnTo>
                  <a:lnTo>
                    <a:pt x="1340" y="891"/>
                  </a:lnTo>
                  <a:lnTo>
                    <a:pt x="1340" y="891"/>
                  </a:lnTo>
                  <a:lnTo>
                    <a:pt x="1340" y="891"/>
                  </a:lnTo>
                  <a:lnTo>
                    <a:pt x="1338" y="889"/>
                  </a:lnTo>
                  <a:lnTo>
                    <a:pt x="1336" y="889"/>
                  </a:lnTo>
                  <a:lnTo>
                    <a:pt x="1336" y="889"/>
                  </a:lnTo>
                  <a:lnTo>
                    <a:pt x="1336" y="891"/>
                  </a:lnTo>
                  <a:lnTo>
                    <a:pt x="1336" y="891"/>
                  </a:lnTo>
                  <a:lnTo>
                    <a:pt x="1331" y="893"/>
                  </a:lnTo>
                  <a:lnTo>
                    <a:pt x="1331" y="895"/>
                  </a:lnTo>
                  <a:lnTo>
                    <a:pt x="1331" y="895"/>
                  </a:lnTo>
                  <a:lnTo>
                    <a:pt x="1331" y="895"/>
                  </a:lnTo>
                  <a:lnTo>
                    <a:pt x="1331" y="895"/>
                  </a:lnTo>
                  <a:lnTo>
                    <a:pt x="1334" y="897"/>
                  </a:lnTo>
                  <a:lnTo>
                    <a:pt x="1334" y="897"/>
                  </a:lnTo>
                  <a:lnTo>
                    <a:pt x="1334" y="897"/>
                  </a:lnTo>
                  <a:lnTo>
                    <a:pt x="1334" y="897"/>
                  </a:lnTo>
                  <a:lnTo>
                    <a:pt x="1336" y="897"/>
                  </a:lnTo>
                  <a:lnTo>
                    <a:pt x="1336" y="897"/>
                  </a:lnTo>
                  <a:lnTo>
                    <a:pt x="1336" y="897"/>
                  </a:lnTo>
                  <a:lnTo>
                    <a:pt x="1336" y="895"/>
                  </a:lnTo>
                  <a:lnTo>
                    <a:pt x="1336" y="895"/>
                  </a:lnTo>
                  <a:lnTo>
                    <a:pt x="1336" y="895"/>
                  </a:lnTo>
                  <a:lnTo>
                    <a:pt x="1336" y="895"/>
                  </a:lnTo>
                  <a:lnTo>
                    <a:pt x="1338" y="895"/>
                  </a:lnTo>
                  <a:lnTo>
                    <a:pt x="1338" y="895"/>
                  </a:lnTo>
                  <a:lnTo>
                    <a:pt x="1338" y="895"/>
                  </a:lnTo>
                  <a:lnTo>
                    <a:pt x="1340" y="893"/>
                  </a:lnTo>
                  <a:lnTo>
                    <a:pt x="1340" y="893"/>
                  </a:lnTo>
                  <a:lnTo>
                    <a:pt x="1340" y="895"/>
                  </a:lnTo>
                  <a:lnTo>
                    <a:pt x="1342" y="893"/>
                  </a:lnTo>
                  <a:lnTo>
                    <a:pt x="1342" y="893"/>
                  </a:lnTo>
                  <a:lnTo>
                    <a:pt x="1342" y="895"/>
                  </a:lnTo>
                  <a:lnTo>
                    <a:pt x="1342" y="895"/>
                  </a:lnTo>
                  <a:lnTo>
                    <a:pt x="1344" y="895"/>
                  </a:lnTo>
                  <a:lnTo>
                    <a:pt x="1344" y="895"/>
                  </a:lnTo>
                  <a:lnTo>
                    <a:pt x="1344" y="895"/>
                  </a:lnTo>
                  <a:lnTo>
                    <a:pt x="1344" y="893"/>
                  </a:lnTo>
                  <a:lnTo>
                    <a:pt x="1344" y="893"/>
                  </a:lnTo>
                  <a:lnTo>
                    <a:pt x="1344" y="891"/>
                  </a:lnTo>
                  <a:lnTo>
                    <a:pt x="1344" y="891"/>
                  </a:lnTo>
                  <a:lnTo>
                    <a:pt x="1344" y="891"/>
                  </a:lnTo>
                  <a:close/>
                  <a:moveTo>
                    <a:pt x="1331" y="914"/>
                  </a:moveTo>
                  <a:lnTo>
                    <a:pt x="1331" y="914"/>
                  </a:lnTo>
                  <a:lnTo>
                    <a:pt x="1331" y="916"/>
                  </a:lnTo>
                  <a:lnTo>
                    <a:pt x="1331" y="916"/>
                  </a:lnTo>
                  <a:lnTo>
                    <a:pt x="1331" y="916"/>
                  </a:lnTo>
                  <a:lnTo>
                    <a:pt x="1329" y="916"/>
                  </a:lnTo>
                  <a:lnTo>
                    <a:pt x="1329" y="916"/>
                  </a:lnTo>
                  <a:lnTo>
                    <a:pt x="1329" y="918"/>
                  </a:lnTo>
                  <a:lnTo>
                    <a:pt x="1329" y="918"/>
                  </a:lnTo>
                  <a:lnTo>
                    <a:pt x="1331" y="918"/>
                  </a:lnTo>
                  <a:lnTo>
                    <a:pt x="1331" y="918"/>
                  </a:lnTo>
                  <a:lnTo>
                    <a:pt x="1331" y="918"/>
                  </a:lnTo>
                  <a:lnTo>
                    <a:pt x="1334" y="918"/>
                  </a:lnTo>
                  <a:lnTo>
                    <a:pt x="1334" y="918"/>
                  </a:lnTo>
                  <a:lnTo>
                    <a:pt x="1334" y="918"/>
                  </a:lnTo>
                  <a:lnTo>
                    <a:pt x="1334" y="918"/>
                  </a:lnTo>
                  <a:lnTo>
                    <a:pt x="1334" y="916"/>
                  </a:lnTo>
                  <a:lnTo>
                    <a:pt x="1334" y="916"/>
                  </a:lnTo>
                  <a:lnTo>
                    <a:pt x="1334" y="916"/>
                  </a:lnTo>
                  <a:lnTo>
                    <a:pt x="1331" y="914"/>
                  </a:lnTo>
                  <a:close/>
                  <a:moveTo>
                    <a:pt x="1325" y="889"/>
                  </a:moveTo>
                  <a:lnTo>
                    <a:pt x="1325" y="887"/>
                  </a:lnTo>
                  <a:lnTo>
                    <a:pt x="1325" y="887"/>
                  </a:lnTo>
                  <a:lnTo>
                    <a:pt x="1325" y="887"/>
                  </a:lnTo>
                  <a:lnTo>
                    <a:pt x="1325" y="887"/>
                  </a:lnTo>
                  <a:lnTo>
                    <a:pt x="1325" y="885"/>
                  </a:lnTo>
                  <a:lnTo>
                    <a:pt x="1325" y="885"/>
                  </a:lnTo>
                  <a:lnTo>
                    <a:pt x="1325" y="885"/>
                  </a:lnTo>
                  <a:lnTo>
                    <a:pt x="1325" y="883"/>
                  </a:lnTo>
                  <a:lnTo>
                    <a:pt x="1325" y="883"/>
                  </a:lnTo>
                  <a:lnTo>
                    <a:pt x="1325" y="883"/>
                  </a:lnTo>
                  <a:lnTo>
                    <a:pt x="1325" y="883"/>
                  </a:lnTo>
                  <a:lnTo>
                    <a:pt x="1325" y="883"/>
                  </a:lnTo>
                  <a:lnTo>
                    <a:pt x="1325" y="883"/>
                  </a:lnTo>
                  <a:lnTo>
                    <a:pt x="1325" y="881"/>
                  </a:lnTo>
                  <a:lnTo>
                    <a:pt x="1325" y="881"/>
                  </a:lnTo>
                  <a:lnTo>
                    <a:pt x="1327" y="881"/>
                  </a:lnTo>
                  <a:lnTo>
                    <a:pt x="1327" y="881"/>
                  </a:lnTo>
                  <a:lnTo>
                    <a:pt x="1327" y="879"/>
                  </a:lnTo>
                  <a:lnTo>
                    <a:pt x="1329" y="879"/>
                  </a:lnTo>
                  <a:lnTo>
                    <a:pt x="1329" y="879"/>
                  </a:lnTo>
                  <a:lnTo>
                    <a:pt x="1329" y="877"/>
                  </a:lnTo>
                  <a:lnTo>
                    <a:pt x="1329" y="877"/>
                  </a:lnTo>
                  <a:lnTo>
                    <a:pt x="1329" y="877"/>
                  </a:lnTo>
                  <a:lnTo>
                    <a:pt x="1329" y="879"/>
                  </a:lnTo>
                  <a:lnTo>
                    <a:pt x="1329" y="881"/>
                  </a:lnTo>
                  <a:lnTo>
                    <a:pt x="1329" y="881"/>
                  </a:lnTo>
                  <a:lnTo>
                    <a:pt x="1329" y="881"/>
                  </a:lnTo>
                  <a:lnTo>
                    <a:pt x="1329" y="881"/>
                  </a:lnTo>
                  <a:lnTo>
                    <a:pt x="1329" y="883"/>
                  </a:lnTo>
                  <a:lnTo>
                    <a:pt x="1327" y="885"/>
                  </a:lnTo>
                  <a:lnTo>
                    <a:pt x="1327" y="885"/>
                  </a:lnTo>
                  <a:lnTo>
                    <a:pt x="1327" y="885"/>
                  </a:lnTo>
                  <a:lnTo>
                    <a:pt x="1327" y="887"/>
                  </a:lnTo>
                  <a:lnTo>
                    <a:pt x="1329" y="887"/>
                  </a:lnTo>
                  <a:lnTo>
                    <a:pt x="1329" y="887"/>
                  </a:lnTo>
                  <a:lnTo>
                    <a:pt x="1329" y="887"/>
                  </a:lnTo>
                  <a:lnTo>
                    <a:pt x="1329" y="887"/>
                  </a:lnTo>
                  <a:lnTo>
                    <a:pt x="1329" y="885"/>
                  </a:lnTo>
                  <a:lnTo>
                    <a:pt x="1329" y="885"/>
                  </a:lnTo>
                  <a:lnTo>
                    <a:pt x="1329" y="885"/>
                  </a:lnTo>
                  <a:lnTo>
                    <a:pt x="1331" y="885"/>
                  </a:lnTo>
                  <a:lnTo>
                    <a:pt x="1331" y="885"/>
                  </a:lnTo>
                  <a:lnTo>
                    <a:pt x="1331" y="883"/>
                  </a:lnTo>
                  <a:lnTo>
                    <a:pt x="1331" y="883"/>
                  </a:lnTo>
                  <a:lnTo>
                    <a:pt x="1331" y="883"/>
                  </a:lnTo>
                  <a:lnTo>
                    <a:pt x="1331" y="881"/>
                  </a:lnTo>
                  <a:lnTo>
                    <a:pt x="1331" y="881"/>
                  </a:lnTo>
                  <a:lnTo>
                    <a:pt x="1334" y="881"/>
                  </a:lnTo>
                  <a:lnTo>
                    <a:pt x="1334" y="879"/>
                  </a:lnTo>
                  <a:lnTo>
                    <a:pt x="1334" y="879"/>
                  </a:lnTo>
                  <a:lnTo>
                    <a:pt x="1331" y="879"/>
                  </a:lnTo>
                  <a:lnTo>
                    <a:pt x="1331" y="879"/>
                  </a:lnTo>
                  <a:lnTo>
                    <a:pt x="1331" y="879"/>
                  </a:lnTo>
                  <a:lnTo>
                    <a:pt x="1331" y="879"/>
                  </a:lnTo>
                  <a:lnTo>
                    <a:pt x="1331" y="877"/>
                  </a:lnTo>
                  <a:lnTo>
                    <a:pt x="1331" y="877"/>
                  </a:lnTo>
                  <a:lnTo>
                    <a:pt x="1331" y="875"/>
                  </a:lnTo>
                  <a:lnTo>
                    <a:pt x="1331" y="875"/>
                  </a:lnTo>
                  <a:lnTo>
                    <a:pt x="1334" y="875"/>
                  </a:lnTo>
                  <a:lnTo>
                    <a:pt x="1334" y="877"/>
                  </a:lnTo>
                  <a:lnTo>
                    <a:pt x="1334" y="879"/>
                  </a:lnTo>
                  <a:lnTo>
                    <a:pt x="1334" y="879"/>
                  </a:lnTo>
                  <a:lnTo>
                    <a:pt x="1334" y="879"/>
                  </a:lnTo>
                  <a:lnTo>
                    <a:pt x="1336" y="879"/>
                  </a:lnTo>
                  <a:lnTo>
                    <a:pt x="1336" y="877"/>
                  </a:lnTo>
                  <a:lnTo>
                    <a:pt x="1336" y="877"/>
                  </a:lnTo>
                  <a:lnTo>
                    <a:pt x="1336" y="877"/>
                  </a:lnTo>
                  <a:lnTo>
                    <a:pt x="1334" y="875"/>
                  </a:lnTo>
                  <a:lnTo>
                    <a:pt x="1334" y="875"/>
                  </a:lnTo>
                  <a:lnTo>
                    <a:pt x="1336" y="875"/>
                  </a:lnTo>
                  <a:lnTo>
                    <a:pt x="1336" y="875"/>
                  </a:lnTo>
                  <a:lnTo>
                    <a:pt x="1336" y="875"/>
                  </a:lnTo>
                  <a:lnTo>
                    <a:pt x="1336" y="875"/>
                  </a:lnTo>
                  <a:lnTo>
                    <a:pt x="1336" y="873"/>
                  </a:lnTo>
                  <a:lnTo>
                    <a:pt x="1336" y="873"/>
                  </a:lnTo>
                  <a:lnTo>
                    <a:pt x="1336" y="873"/>
                  </a:lnTo>
                  <a:lnTo>
                    <a:pt x="1336" y="873"/>
                  </a:lnTo>
                  <a:lnTo>
                    <a:pt x="1336" y="873"/>
                  </a:lnTo>
                  <a:lnTo>
                    <a:pt x="1338" y="873"/>
                  </a:lnTo>
                  <a:lnTo>
                    <a:pt x="1336" y="873"/>
                  </a:lnTo>
                  <a:lnTo>
                    <a:pt x="1336" y="873"/>
                  </a:lnTo>
                  <a:lnTo>
                    <a:pt x="1336" y="871"/>
                  </a:lnTo>
                  <a:lnTo>
                    <a:pt x="1338" y="871"/>
                  </a:lnTo>
                  <a:lnTo>
                    <a:pt x="1336" y="871"/>
                  </a:lnTo>
                  <a:lnTo>
                    <a:pt x="1336" y="871"/>
                  </a:lnTo>
                  <a:lnTo>
                    <a:pt x="1336" y="871"/>
                  </a:lnTo>
                  <a:lnTo>
                    <a:pt x="1336" y="871"/>
                  </a:lnTo>
                  <a:lnTo>
                    <a:pt x="1336" y="869"/>
                  </a:lnTo>
                  <a:lnTo>
                    <a:pt x="1336" y="869"/>
                  </a:lnTo>
                  <a:lnTo>
                    <a:pt x="1336" y="869"/>
                  </a:lnTo>
                  <a:lnTo>
                    <a:pt x="1338" y="869"/>
                  </a:lnTo>
                  <a:lnTo>
                    <a:pt x="1338" y="869"/>
                  </a:lnTo>
                  <a:lnTo>
                    <a:pt x="1338" y="869"/>
                  </a:lnTo>
                  <a:lnTo>
                    <a:pt x="1338" y="867"/>
                  </a:lnTo>
                  <a:lnTo>
                    <a:pt x="1338" y="867"/>
                  </a:lnTo>
                  <a:lnTo>
                    <a:pt x="1338" y="867"/>
                  </a:lnTo>
                  <a:lnTo>
                    <a:pt x="1338" y="865"/>
                  </a:lnTo>
                  <a:lnTo>
                    <a:pt x="1338" y="865"/>
                  </a:lnTo>
                  <a:lnTo>
                    <a:pt x="1338" y="865"/>
                  </a:lnTo>
                  <a:lnTo>
                    <a:pt x="1340" y="867"/>
                  </a:lnTo>
                  <a:lnTo>
                    <a:pt x="1340" y="867"/>
                  </a:lnTo>
                  <a:lnTo>
                    <a:pt x="1340" y="867"/>
                  </a:lnTo>
                  <a:lnTo>
                    <a:pt x="1340" y="869"/>
                  </a:lnTo>
                  <a:lnTo>
                    <a:pt x="1340" y="869"/>
                  </a:lnTo>
                  <a:lnTo>
                    <a:pt x="1340" y="869"/>
                  </a:lnTo>
                  <a:lnTo>
                    <a:pt x="1340" y="869"/>
                  </a:lnTo>
                  <a:lnTo>
                    <a:pt x="1342" y="869"/>
                  </a:lnTo>
                  <a:lnTo>
                    <a:pt x="1342" y="867"/>
                  </a:lnTo>
                  <a:lnTo>
                    <a:pt x="1342" y="867"/>
                  </a:lnTo>
                  <a:lnTo>
                    <a:pt x="1342" y="865"/>
                  </a:lnTo>
                  <a:lnTo>
                    <a:pt x="1342" y="865"/>
                  </a:lnTo>
                  <a:lnTo>
                    <a:pt x="1342" y="865"/>
                  </a:lnTo>
                  <a:lnTo>
                    <a:pt x="1342" y="865"/>
                  </a:lnTo>
                  <a:lnTo>
                    <a:pt x="1342" y="865"/>
                  </a:lnTo>
                  <a:lnTo>
                    <a:pt x="1342" y="862"/>
                  </a:lnTo>
                  <a:lnTo>
                    <a:pt x="1342" y="862"/>
                  </a:lnTo>
                  <a:lnTo>
                    <a:pt x="1342" y="862"/>
                  </a:lnTo>
                  <a:lnTo>
                    <a:pt x="1344" y="860"/>
                  </a:lnTo>
                  <a:lnTo>
                    <a:pt x="1344" y="858"/>
                  </a:lnTo>
                  <a:lnTo>
                    <a:pt x="1344" y="858"/>
                  </a:lnTo>
                  <a:lnTo>
                    <a:pt x="1344" y="858"/>
                  </a:lnTo>
                  <a:lnTo>
                    <a:pt x="1342" y="858"/>
                  </a:lnTo>
                  <a:lnTo>
                    <a:pt x="1342" y="858"/>
                  </a:lnTo>
                  <a:lnTo>
                    <a:pt x="1342" y="858"/>
                  </a:lnTo>
                  <a:lnTo>
                    <a:pt x="1342" y="856"/>
                  </a:lnTo>
                  <a:lnTo>
                    <a:pt x="1342" y="856"/>
                  </a:lnTo>
                  <a:lnTo>
                    <a:pt x="1342" y="858"/>
                  </a:lnTo>
                  <a:lnTo>
                    <a:pt x="1340" y="858"/>
                  </a:lnTo>
                  <a:lnTo>
                    <a:pt x="1340" y="860"/>
                  </a:lnTo>
                  <a:lnTo>
                    <a:pt x="1340" y="860"/>
                  </a:lnTo>
                  <a:lnTo>
                    <a:pt x="1340" y="860"/>
                  </a:lnTo>
                  <a:lnTo>
                    <a:pt x="1340" y="860"/>
                  </a:lnTo>
                  <a:lnTo>
                    <a:pt x="1340" y="860"/>
                  </a:lnTo>
                  <a:lnTo>
                    <a:pt x="1340" y="860"/>
                  </a:lnTo>
                  <a:lnTo>
                    <a:pt x="1338" y="860"/>
                  </a:lnTo>
                  <a:lnTo>
                    <a:pt x="1338" y="860"/>
                  </a:lnTo>
                  <a:lnTo>
                    <a:pt x="1338" y="860"/>
                  </a:lnTo>
                  <a:lnTo>
                    <a:pt x="1338" y="862"/>
                  </a:lnTo>
                  <a:lnTo>
                    <a:pt x="1338" y="862"/>
                  </a:lnTo>
                  <a:lnTo>
                    <a:pt x="1338" y="862"/>
                  </a:lnTo>
                  <a:lnTo>
                    <a:pt x="1336" y="862"/>
                  </a:lnTo>
                  <a:lnTo>
                    <a:pt x="1336" y="862"/>
                  </a:lnTo>
                  <a:lnTo>
                    <a:pt x="1336" y="862"/>
                  </a:lnTo>
                  <a:lnTo>
                    <a:pt x="1336" y="862"/>
                  </a:lnTo>
                  <a:lnTo>
                    <a:pt x="1336" y="862"/>
                  </a:lnTo>
                  <a:lnTo>
                    <a:pt x="1338" y="862"/>
                  </a:lnTo>
                  <a:lnTo>
                    <a:pt x="1338" y="862"/>
                  </a:lnTo>
                  <a:lnTo>
                    <a:pt x="1338" y="860"/>
                  </a:lnTo>
                  <a:lnTo>
                    <a:pt x="1338" y="860"/>
                  </a:lnTo>
                  <a:lnTo>
                    <a:pt x="1338" y="860"/>
                  </a:lnTo>
                  <a:lnTo>
                    <a:pt x="1338" y="860"/>
                  </a:lnTo>
                  <a:lnTo>
                    <a:pt x="1338" y="860"/>
                  </a:lnTo>
                  <a:lnTo>
                    <a:pt x="1340" y="860"/>
                  </a:lnTo>
                  <a:lnTo>
                    <a:pt x="1340" y="860"/>
                  </a:lnTo>
                  <a:lnTo>
                    <a:pt x="1340" y="858"/>
                  </a:lnTo>
                  <a:lnTo>
                    <a:pt x="1340" y="858"/>
                  </a:lnTo>
                  <a:lnTo>
                    <a:pt x="1340" y="858"/>
                  </a:lnTo>
                  <a:lnTo>
                    <a:pt x="1340" y="858"/>
                  </a:lnTo>
                  <a:lnTo>
                    <a:pt x="1340" y="858"/>
                  </a:lnTo>
                  <a:lnTo>
                    <a:pt x="1340" y="856"/>
                  </a:lnTo>
                  <a:lnTo>
                    <a:pt x="1340" y="856"/>
                  </a:lnTo>
                  <a:lnTo>
                    <a:pt x="1340" y="856"/>
                  </a:lnTo>
                  <a:lnTo>
                    <a:pt x="1340" y="856"/>
                  </a:lnTo>
                  <a:lnTo>
                    <a:pt x="1340" y="856"/>
                  </a:lnTo>
                  <a:lnTo>
                    <a:pt x="1340" y="854"/>
                  </a:lnTo>
                  <a:lnTo>
                    <a:pt x="1340" y="854"/>
                  </a:lnTo>
                  <a:lnTo>
                    <a:pt x="1338" y="854"/>
                  </a:lnTo>
                  <a:lnTo>
                    <a:pt x="1340" y="854"/>
                  </a:lnTo>
                  <a:lnTo>
                    <a:pt x="1338" y="852"/>
                  </a:lnTo>
                  <a:lnTo>
                    <a:pt x="1338" y="852"/>
                  </a:lnTo>
                  <a:lnTo>
                    <a:pt x="1338" y="852"/>
                  </a:lnTo>
                  <a:lnTo>
                    <a:pt x="1338" y="850"/>
                  </a:lnTo>
                  <a:lnTo>
                    <a:pt x="1336" y="850"/>
                  </a:lnTo>
                  <a:lnTo>
                    <a:pt x="1336" y="850"/>
                  </a:lnTo>
                  <a:lnTo>
                    <a:pt x="1334" y="848"/>
                  </a:lnTo>
                  <a:lnTo>
                    <a:pt x="1334" y="848"/>
                  </a:lnTo>
                  <a:lnTo>
                    <a:pt x="1334" y="848"/>
                  </a:lnTo>
                  <a:lnTo>
                    <a:pt x="1334" y="850"/>
                  </a:lnTo>
                  <a:lnTo>
                    <a:pt x="1334" y="850"/>
                  </a:lnTo>
                  <a:lnTo>
                    <a:pt x="1334" y="850"/>
                  </a:lnTo>
                  <a:lnTo>
                    <a:pt x="1336" y="850"/>
                  </a:lnTo>
                  <a:lnTo>
                    <a:pt x="1336" y="852"/>
                  </a:lnTo>
                  <a:lnTo>
                    <a:pt x="1336" y="852"/>
                  </a:lnTo>
                  <a:lnTo>
                    <a:pt x="1336" y="852"/>
                  </a:lnTo>
                  <a:lnTo>
                    <a:pt x="1336" y="854"/>
                  </a:lnTo>
                  <a:lnTo>
                    <a:pt x="1336" y="854"/>
                  </a:lnTo>
                  <a:lnTo>
                    <a:pt x="1336" y="852"/>
                  </a:lnTo>
                  <a:lnTo>
                    <a:pt x="1336" y="852"/>
                  </a:lnTo>
                  <a:lnTo>
                    <a:pt x="1334" y="852"/>
                  </a:lnTo>
                  <a:lnTo>
                    <a:pt x="1334" y="850"/>
                  </a:lnTo>
                  <a:lnTo>
                    <a:pt x="1334" y="850"/>
                  </a:lnTo>
                  <a:lnTo>
                    <a:pt x="1331" y="850"/>
                  </a:lnTo>
                  <a:lnTo>
                    <a:pt x="1331" y="850"/>
                  </a:lnTo>
                  <a:lnTo>
                    <a:pt x="1331" y="852"/>
                  </a:lnTo>
                  <a:lnTo>
                    <a:pt x="1331" y="852"/>
                  </a:lnTo>
                  <a:lnTo>
                    <a:pt x="1331" y="852"/>
                  </a:lnTo>
                  <a:lnTo>
                    <a:pt x="1331" y="854"/>
                  </a:lnTo>
                  <a:lnTo>
                    <a:pt x="1331" y="854"/>
                  </a:lnTo>
                  <a:lnTo>
                    <a:pt x="1331" y="854"/>
                  </a:lnTo>
                  <a:lnTo>
                    <a:pt x="1331" y="854"/>
                  </a:lnTo>
                  <a:lnTo>
                    <a:pt x="1329" y="852"/>
                  </a:lnTo>
                  <a:lnTo>
                    <a:pt x="1329" y="852"/>
                  </a:lnTo>
                  <a:lnTo>
                    <a:pt x="1329" y="850"/>
                  </a:lnTo>
                  <a:lnTo>
                    <a:pt x="1329" y="850"/>
                  </a:lnTo>
                  <a:lnTo>
                    <a:pt x="1329" y="850"/>
                  </a:lnTo>
                  <a:lnTo>
                    <a:pt x="1329" y="850"/>
                  </a:lnTo>
                  <a:lnTo>
                    <a:pt x="1329" y="850"/>
                  </a:lnTo>
                  <a:lnTo>
                    <a:pt x="1329" y="852"/>
                  </a:lnTo>
                  <a:lnTo>
                    <a:pt x="1329" y="852"/>
                  </a:lnTo>
                  <a:lnTo>
                    <a:pt x="1327" y="854"/>
                  </a:lnTo>
                  <a:lnTo>
                    <a:pt x="1327" y="854"/>
                  </a:lnTo>
                  <a:lnTo>
                    <a:pt x="1327" y="856"/>
                  </a:lnTo>
                  <a:lnTo>
                    <a:pt x="1327" y="856"/>
                  </a:lnTo>
                  <a:lnTo>
                    <a:pt x="1327" y="856"/>
                  </a:lnTo>
                  <a:lnTo>
                    <a:pt x="1327" y="858"/>
                  </a:lnTo>
                  <a:lnTo>
                    <a:pt x="1327" y="858"/>
                  </a:lnTo>
                  <a:lnTo>
                    <a:pt x="1327" y="860"/>
                  </a:lnTo>
                  <a:lnTo>
                    <a:pt x="1329" y="860"/>
                  </a:lnTo>
                  <a:lnTo>
                    <a:pt x="1329" y="860"/>
                  </a:lnTo>
                  <a:lnTo>
                    <a:pt x="1329" y="860"/>
                  </a:lnTo>
                  <a:lnTo>
                    <a:pt x="1329" y="858"/>
                  </a:lnTo>
                  <a:lnTo>
                    <a:pt x="1331" y="858"/>
                  </a:lnTo>
                  <a:lnTo>
                    <a:pt x="1331" y="858"/>
                  </a:lnTo>
                  <a:lnTo>
                    <a:pt x="1331" y="858"/>
                  </a:lnTo>
                  <a:lnTo>
                    <a:pt x="1331" y="860"/>
                  </a:lnTo>
                  <a:lnTo>
                    <a:pt x="1331" y="860"/>
                  </a:lnTo>
                  <a:lnTo>
                    <a:pt x="1329" y="860"/>
                  </a:lnTo>
                  <a:lnTo>
                    <a:pt x="1329" y="860"/>
                  </a:lnTo>
                  <a:lnTo>
                    <a:pt x="1329" y="860"/>
                  </a:lnTo>
                  <a:lnTo>
                    <a:pt x="1329" y="862"/>
                  </a:lnTo>
                  <a:lnTo>
                    <a:pt x="1329" y="862"/>
                  </a:lnTo>
                  <a:lnTo>
                    <a:pt x="1329" y="862"/>
                  </a:lnTo>
                  <a:lnTo>
                    <a:pt x="1331" y="862"/>
                  </a:lnTo>
                  <a:lnTo>
                    <a:pt x="1334" y="862"/>
                  </a:lnTo>
                  <a:lnTo>
                    <a:pt x="1334" y="862"/>
                  </a:lnTo>
                  <a:lnTo>
                    <a:pt x="1334" y="862"/>
                  </a:lnTo>
                  <a:lnTo>
                    <a:pt x="1334" y="862"/>
                  </a:lnTo>
                  <a:lnTo>
                    <a:pt x="1331" y="862"/>
                  </a:lnTo>
                  <a:lnTo>
                    <a:pt x="1331" y="862"/>
                  </a:lnTo>
                  <a:lnTo>
                    <a:pt x="1331" y="862"/>
                  </a:lnTo>
                  <a:lnTo>
                    <a:pt x="1329" y="862"/>
                  </a:lnTo>
                  <a:lnTo>
                    <a:pt x="1327" y="865"/>
                  </a:lnTo>
                  <a:lnTo>
                    <a:pt x="1327" y="865"/>
                  </a:lnTo>
                  <a:lnTo>
                    <a:pt x="1327" y="865"/>
                  </a:lnTo>
                  <a:lnTo>
                    <a:pt x="1329" y="865"/>
                  </a:lnTo>
                  <a:lnTo>
                    <a:pt x="1329" y="865"/>
                  </a:lnTo>
                  <a:lnTo>
                    <a:pt x="1329" y="867"/>
                  </a:lnTo>
                  <a:lnTo>
                    <a:pt x="1329" y="867"/>
                  </a:lnTo>
                  <a:lnTo>
                    <a:pt x="1329" y="867"/>
                  </a:lnTo>
                  <a:lnTo>
                    <a:pt x="1329" y="869"/>
                  </a:lnTo>
                  <a:lnTo>
                    <a:pt x="1331" y="869"/>
                  </a:lnTo>
                  <a:lnTo>
                    <a:pt x="1331" y="869"/>
                  </a:lnTo>
                  <a:lnTo>
                    <a:pt x="1331" y="867"/>
                  </a:lnTo>
                  <a:lnTo>
                    <a:pt x="1331" y="867"/>
                  </a:lnTo>
                  <a:lnTo>
                    <a:pt x="1334" y="867"/>
                  </a:lnTo>
                  <a:lnTo>
                    <a:pt x="1334" y="867"/>
                  </a:lnTo>
                  <a:lnTo>
                    <a:pt x="1331" y="869"/>
                  </a:lnTo>
                  <a:lnTo>
                    <a:pt x="1331" y="869"/>
                  </a:lnTo>
                  <a:lnTo>
                    <a:pt x="1334" y="869"/>
                  </a:lnTo>
                  <a:lnTo>
                    <a:pt x="1334" y="869"/>
                  </a:lnTo>
                  <a:lnTo>
                    <a:pt x="1334" y="869"/>
                  </a:lnTo>
                  <a:lnTo>
                    <a:pt x="1334" y="871"/>
                  </a:lnTo>
                  <a:lnTo>
                    <a:pt x="1331" y="869"/>
                  </a:lnTo>
                  <a:lnTo>
                    <a:pt x="1331" y="869"/>
                  </a:lnTo>
                  <a:lnTo>
                    <a:pt x="1331" y="869"/>
                  </a:lnTo>
                  <a:lnTo>
                    <a:pt x="1331" y="871"/>
                  </a:lnTo>
                  <a:lnTo>
                    <a:pt x="1331" y="871"/>
                  </a:lnTo>
                  <a:lnTo>
                    <a:pt x="1331" y="871"/>
                  </a:lnTo>
                  <a:lnTo>
                    <a:pt x="1331" y="873"/>
                  </a:lnTo>
                  <a:lnTo>
                    <a:pt x="1331" y="873"/>
                  </a:lnTo>
                  <a:lnTo>
                    <a:pt x="1331" y="875"/>
                  </a:lnTo>
                  <a:lnTo>
                    <a:pt x="1331" y="875"/>
                  </a:lnTo>
                  <a:lnTo>
                    <a:pt x="1331" y="875"/>
                  </a:lnTo>
                  <a:lnTo>
                    <a:pt x="1331" y="875"/>
                  </a:lnTo>
                  <a:lnTo>
                    <a:pt x="1331" y="873"/>
                  </a:lnTo>
                  <a:lnTo>
                    <a:pt x="1329" y="873"/>
                  </a:lnTo>
                  <a:lnTo>
                    <a:pt x="1329" y="873"/>
                  </a:lnTo>
                  <a:lnTo>
                    <a:pt x="1329" y="873"/>
                  </a:lnTo>
                  <a:lnTo>
                    <a:pt x="1329" y="873"/>
                  </a:lnTo>
                  <a:lnTo>
                    <a:pt x="1329" y="873"/>
                  </a:lnTo>
                  <a:lnTo>
                    <a:pt x="1329" y="873"/>
                  </a:lnTo>
                  <a:lnTo>
                    <a:pt x="1329" y="873"/>
                  </a:lnTo>
                  <a:lnTo>
                    <a:pt x="1327" y="873"/>
                  </a:lnTo>
                  <a:lnTo>
                    <a:pt x="1329" y="873"/>
                  </a:lnTo>
                  <a:lnTo>
                    <a:pt x="1329" y="871"/>
                  </a:lnTo>
                  <a:lnTo>
                    <a:pt x="1329" y="871"/>
                  </a:lnTo>
                  <a:lnTo>
                    <a:pt x="1329" y="871"/>
                  </a:lnTo>
                  <a:lnTo>
                    <a:pt x="1329" y="871"/>
                  </a:lnTo>
                  <a:lnTo>
                    <a:pt x="1329" y="871"/>
                  </a:lnTo>
                  <a:lnTo>
                    <a:pt x="1327" y="871"/>
                  </a:lnTo>
                  <a:lnTo>
                    <a:pt x="1327" y="871"/>
                  </a:lnTo>
                  <a:lnTo>
                    <a:pt x="1327" y="871"/>
                  </a:lnTo>
                  <a:lnTo>
                    <a:pt x="1327" y="871"/>
                  </a:lnTo>
                  <a:lnTo>
                    <a:pt x="1327" y="871"/>
                  </a:lnTo>
                  <a:lnTo>
                    <a:pt x="1327" y="871"/>
                  </a:lnTo>
                  <a:lnTo>
                    <a:pt x="1327" y="871"/>
                  </a:lnTo>
                  <a:lnTo>
                    <a:pt x="1327" y="871"/>
                  </a:lnTo>
                  <a:lnTo>
                    <a:pt x="1327" y="873"/>
                  </a:lnTo>
                  <a:lnTo>
                    <a:pt x="1325" y="873"/>
                  </a:lnTo>
                  <a:lnTo>
                    <a:pt x="1325" y="873"/>
                  </a:lnTo>
                  <a:lnTo>
                    <a:pt x="1325" y="873"/>
                  </a:lnTo>
                  <a:lnTo>
                    <a:pt x="1325" y="873"/>
                  </a:lnTo>
                  <a:lnTo>
                    <a:pt x="1325" y="875"/>
                  </a:lnTo>
                  <a:lnTo>
                    <a:pt x="1325" y="875"/>
                  </a:lnTo>
                  <a:lnTo>
                    <a:pt x="1323" y="875"/>
                  </a:lnTo>
                  <a:lnTo>
                    <a:pt x="1323" y="875"/>
                  </a:lnTo>
                  <a:lnTo>
                    <a:pt x="1323" y="875"/>
                  </a:lnTo>
                  <a:lnTo>
                    <a:pt x="1325" y="877"/>
                  </a:lnTo>
                  <a:lnTo>
                    <a:pt x="1325" y="877"/>
                  </a:lnTo>
                  <a:lnTo>
                    <a:pt x="1325" y="877"/>
                  </a:lnTo>
                  <a:lnTo>
                    <a:pt x="1325" y="875"/>
                  </a:lnTo>
                  <a:lnTo>
                    <a:pt x="1325" y="875"/>
                  </a:lnTo>
                  <a:lnTo>
                    <a:pt x="1327" y="875"/>
                  </a:lnTo>
                  <a:lnTo>
                    <a:pt x="1327" y="875"/>
                  </a:lnTo>
                  <a:lnTo>
                    <a:pt x="1327" y="877"/>
                  </a:lnTo>
                  <a:lnTo>
                    <a:pt x="1327" y="877"/>
                  </a:lnTo>
                  <a:lnTo>
                    <a:pt x="1327" y="877"/>
                  </a:lnTo>
                  <a:lnTo>
                    <a:pt x="1325" y="877"/>
                  </a:lnTo>
                  <a:lnTo>
                    <a:pt x="1325" y="877"/>
                  </a:lnTo>
                  <a:lnTo>
                    <a:pt x="1325" y="877"/>
                  </a:lnTo>
                  <a:lnTo>
                    <a:pt x="1325" y="877"/>
                  </a:lnTo>
                  <a:lnTo>
                    <a:pt x="1325" y="877"/>
                  </a:lnTo>
                  <a:lnTo>
                    <a:pt x="1325" y="877"/>
                  </a:lnTo>
                  <a:lnTo>
                    <a:pt x="1323" y="877"/>
                  </a:lnTo>
                  <a:lnTo>
                    <a:pt x="1323" y="879"/>
                  </a:lnTo>
                  <a:lnTo>
                    <a:pt x="1323" y="879"/>
                  </a:lnTo>
                  <a:lnTo>
                    <a:pt x="1323" y="879"/>
                  </a:lnTo>
                  <a:lnTo>
                    <a:pt x="1323" y="881"/>
                  </a:lnTo>
                  <a:lnTo>
                    <a:pt x="1323" y="881"/>
                  </a:lnTo>
                  <a:lnTo>
                    <a:pt x="1323" y="881"/>
                  </a:lnTo>
                  <a:lnTo>
                    <a:pt x="1323" y="881"/>
                  </a:lnTo>
                  <a:lnTo>
                    <a:pt x="1323" y="881"/>
                  </a:lnTo>
                  <a:lnTo>
                    <a:pt x="1325" y="883"/>
                  </a:lnTo>
                  <a:lnTo>
                    <a:pt x="1323" y="883"/>
                  </a:lnTo>
                  <a:lnTo>
                    <a:pt x="1323" y="883"/>
                  </a:lnTo>
                  <a:lnTo>
                    <a:pt x="1323" y="883"/>
                  </a:lnTo>
                  <a:lnTo>
                    <a:pt x="1323" y="883"/>
                  </a:lnTo>
                  <a:lnTo>
                    <a:pt x="1323" y="885"/>
                  </a:lnTo>
                  <a:lnTo>
                    <a:pt x="1323" y="885"/>
                  </a:lnTo>
                  <a:lnTo>
                    <a:pt x="1323" y="885"/>
                  </a:lnTo>
                  <a:lnTo>
                    <a:pt x="1323" y="885"/>
                  </a:lnTo>
                  <a:lnTo>
                    <a:pt x="1323" y="887"/>
                  </a:lnTo>
                  <a:lnTo>
                    <a:pt x="1323" y="887"/>
                  </a:lnTo>
                  <a:lnTo>
                    <a:pt x="1323" y="887"/>
                  </a:lnTo>
                  <a:lnTo>
                    <a:pt x="1323" y="887"/>
                  </a:lnTo>
                  <a:lnTo>
                    <a:pt x="1323" y="889"/>
                  </a:lnTo>
                  <a:lnTo>
                    <a:pt x="1323" y="889"/>
                  </a:lnTo>
                  <a:lnTo>
                    <a:pt x="1323" y="889"/>
                  </a:lnTo>
                  <a:lnTo>
                    <a:pt x="1325" y="889"/>
                  </a:lnTo>
                  <a:lnTo>
                    <a:pt x="1325" y="889"/>
                  </a:lnTo>
                  <a:close/>
                  <a:moveTo>
                    <a:pt x="1317" y="871"/>
                  </a:moveTo>
                  <a:lnTo>
                    <a:pt x="1317" y="869"/>
                  </a:lnTo>
                  <a:lnTo>
                    <a:pt x="1317" y="869"/>
                  </a:lnTo>
                  <a:lnTo>
                    <a:pt x="1317" y="869"/>
                  </a:lnTo>
                  <a:lnTo>
                    <a:pt x="1317" y="867"/>
                  </a:lnTo>
                  <a:lnTo>
                    <a:pt x="1317" y="867"/>
                  </a:lnTo>
                  <a:lnTo>
                    <a:pt x="1319" y="867"/>
                  </a:lnTo>
                  <a:lnTo>
                    <a:pt x="1319" y="865"/>
                  </a:lnTo>
                  <a:lnTo>
                    <a:pt x="1319" y="862"/>
                  </a:lnTo>
                  <a:lnTo>
                    <a:pt x="1319" y="860"/>
                  </a:lnTo>
                  <a:lnTo>
                    <a:pt x="1319" y="860"/>
                  </a:lnTo>
                  <a:lnTo>
                    <a:pt x="1319" y="860"/>
                  </a:lnTo>
                  <a:lnTo>
                    <a:pt x="1319" y="860"/>
                  </a:lnTo>
                  <a:lnTo>
                    <a:pt x="1319" y="862"/>
                  </a:lnTo>
                  <a:lnTo>
                    <a:pt x="1319" y="862"/>
                  </a:lnTo>
                  <a:lnTo>
                    <a:pt x="1319" y="862"/>
                  </a:lnTo>
                  <a:lnTo>
                    <a:pt x="1319" y="862"/>
                  </a:lnTo>
                  <a:lnTo>
                    <a:pt x="1319" y="862"/>
                  </a:lnTo>
                  <a:lnTo>
                    <a:pt x="1319" y="862"/>
                  </a:lnTo>
                  <a:lnTo>
                    <a:pt x="1321" y="860"/>
                  </a:lnTo>
                  <a:lnTo>
                    <a:pt x="1323" y="854"/>
                  </a:lnTo>
                  <a:lnTo>
                    <a:pt x="1323" y="854"/>
                  </a:lnTo>
                  <a:lnTo>
                    <a:pt x="1323" y="854"/>
                  </a:lnTo>
                  <a:lnTo>
                    <a:pt x="1321" y="852"/>
                  </a:lnTo>
                  <a:lnTo>
                    <a:pt x="1321" y="852"/>
                  </a:lnTo>
                  <a:lnTo>
                    <a:pt x="1323" y="852"/>
                  </a:lnTo>
                  <a:lnTo>
                    <a:pt x="1321" y="850"/>
                  </a:lnTo>
                  <a:lnTo>
                    <a:pt x="1323" y="848"/>
                  </a:lnTo>
                  <a:lnTo>
                    <a:pt x="1323" y="848"/>
                  </a:lnTo>
                  <a:lnTo>
                    <a:pt x="1323" y="846"/>
                  </a:lnTo>
                  <a:lnTo>
                    <a:pt x="1323" y="846"/>
                  </a:lnTo>
                  <a:lnTo>
                    <a:pt x="1323" y="846"/>
                  </a:lnTo>
                  <a:lnTo>
                    <a:pt x="1323" y="844"/>
                  </a:lnTo>
                  <a:lnTo>
                    <a:pt x="1323" y="844"/>
                  </a:lnTo>
                  <a:lnTo>
                    <a:pt x="1323" y="844"/>
                  </a:lnTo>
                  <a:lnTo>
                    <a:pt x="1323" y="844"/>
                  </a:lnTo>
                  <a:lnTo>
                    <a:pt x="1323" y="842"/>
                  </a:lnTo>
                  <a:lnTo>
                    <a:pt x="1323" y="842"/>
                  </a:lnTo>
                  <a:lnTo>
                    <a:pt x="1323" y="842"/>
                  </a:lnTo>
                  <a:lnTo>
                    <a:pt x="1323" y="842"/>
                  </a:lnTo>
                  <a:lnTo>
                    <a:pt x="1323" y="842"/>
                  </a:lnTo>
                  <a:lnTo>
                    <a:pt x="1323" y="842"/>
                  </a:lnTo>
                  <a:lnTo>
                    <a:pt x="1323" y="840"/>
                  </a:lnTo>
                  <a:lnTo>
                    <a:pt x="1323" y="840"/>
                  </a:lnTo>
                  <a:lnTo>
                    <a:pt x="1323" y="840"/>
                  </a:lnTo>
                  <a:lnTo>
                    <a:pt x="1323" y="840"/>
                  </a:lnTo>
                  <a:lnTo>
                    <a:pt x="1323" y="840"/>
                  </a:lnTo>
                  <a:lnTo>
                    <a:pt x="1323" y="838"/>
                  </a:lnTo>
                  <a:lnTo>
                    <a:pt x="1323" y="838"/>
                  </a:lnTo>
                  <a:lnTo>
                    <a:pt x="1323" y="838"/>
                  </a:lnTo>
                  <a:lnTo>
                    <a:pt x="1323" y="836"/>
                  </a:lnTo>
                  <a:lnTo>
                    <a:pt x="1323" y="836"/>
                  </a:lnTo>
                  <a:lnTo>
                    <a:pt x="1323" y="836"/>
                  </a:lnTo>
                  <a:lnTo>
                    <a:pt x="1323" y="834"/>
                  </a:lnTo>
                  <a:lnTo>
                    <a:pt x="1323" y="834"/>
                  </a:lnTo>
                  <a:lnTo>
                    <a:pt x="1323" y="834"/>
                  </a:lnTo>
                  <a:lnTo>
                    <a:pt x="1323" y="832"/>
                  </a:lnTo>
                  <a:lnTo>
                    <a:pt x="1323" y="832"/>
                  </a:lnTo>
                  <a:lnTo>
                    <a:pt x="1323" y="832"/>
                  </a:lnTo>
                  <a:lnTo>
                    <a:pt x="1323" y="832"/>
                  </a:lnTo>
                  <a:lnTo>
                    <a:pt x="1325" y="832"/>
                  </a:lnTo>
                  <a:lnTo>
                    <a:pt x="1325" y="830"/>
                  </a:lnTo>
                  <a:lnTo>
                    <a:pt x="1323" y="830"/>
                  </a:lnTo>
                  <a:lnTo>
                    <a:pt x="1323" y="830"/>
                  </a:lnTo>
                  <a:lnTo>
                    <a:pt x="1323" y="830"/>
                  </a:lnTo>
                  <a:lnTo>
                    <a:pt x="1323" y="830"/>
                  </a:lnTo>
                  <a:lnTo>
                    <a:pt x="1323" y="830"/>
                  </a:lnTo>
                  <a:lnTo>
                    <a:pt x="1323" y="828"/>
                  </a:lnTo>
                  <a:lnTo>
                    <a:pt x="1323" y="828"/>
                  </a:lnTo>
                  <a:lnTo>
                    <a:pt x="1323" y="828"/>
                  </a:lnTo>
                  <a:lnTo>
                    <a:pt x="1323" y="828"/>
                  </a:lnTo>
                  <a:lnTo>
                    <a:pt x="1321" y="828"/>
                  </a:lnTo>
                  <a:lnTo>
                    <a:pt x="1321" y="828"/>
                  </a:lnTo>
                  <a:lnTo>
                    <a:pt x="1321" y="828"/>
                  </a:lnTo>
                  <a:lnTo>
                    <a:pt x="1321" y="828"/>
                  </a:lnTo>
                  <a:lnTo>
                    <a:pt x="1323" y="828"/>
                  </a:lnTo>
                  <a:lnTo>
                    <a:pt x="1323" y="828"/>
                  </a:lnTo>
                  <a:lnTo>
                    <a:pt x="1321" y="826"/>
                  </a:lnTo>
                  <a:lnTo>
                    <a:pt x="1321" y="826"/>
                  </a:lnTo>
                  <a:lnTo>
                    <a:pt x="1323" y="826"/>
                  </a:lnTo>
                  <a:lnTo>
                    <a:pt x="1323" y="828"/>
                  </a:lnTo>
                  <a:lnTo>
                    <a:pt x="1323" y="826"/>
                  </a:lnTo>
                  <a:lnTo>
                    <a:pt x="1323" y="823"/>
                  </a:lnTo>
                  <a:lnTo>
                    <a:pt x="1323" y="823"/>
                  </a:lnTo>
                  <a:lnTo>
                    <a:pt x="1321" y="821"/>
                  </a:lnTo>
                  <a:lnTo>
                    <a:pt x="1321" y="821"/>
                  </a:lnTo>
                  <a:lnTo>
                    <a:pt x="1321" y="821"/>
                  </a:lnTo>
                  <a:lnTo>
                    <a:pt x="1321" y="819"/>
                  </a:lnTo>
                  <a:lnTo>
                    <a:pt x="1319" y="819"/>
                  </a:lnTo>
                  <a:lnTo>
                    <a:pt x="1319" y="819"/>
                  </a:lnTo>
                  <a:lnTo>
                    <a:pt x="1319" y="819"/>
                  </a:lnTo>
                  <a:lnTo>
                    <a:pt x="1319" y="819"/>
                  </a:lnTo>
                  <a:lnTo>
                    <a:pt x="1319" y="819"/>
                  </a:lnTo>
                  <a:lnTo>
                    <a:pt x="1321" y="819"/>
                  </a:lnTo>
                  <a:lnTo>
                    <a:pt x="1319" y="817"/>
                  </a:lnTo>
                  <a:lnTo>
                    <a:pt x="1319" y="817"/>
                  </a:lnTo>
                  <a:lnTo>
                    <a:pt x="1319" y="817"/>
                  </a:lnTo>
                  <a:lnTo>
                    <a:pt x="1317" y="817"/>
                  </a:lnTo>
                  <a:lnTo>
                    <a:pt x="1317" y="817"/>
                  </a:lnTo>
                  <a:lnTo>
                    <a:pt x="1317" y="817"/>
                  </a:lnTo>
                  <a:lnTo>
                    <a:pt x="1317" y="817"/>
                  </a:lnTo>
                  <a:lnTo>
                    <a:pt x="1317" y="817"/>
                  </a:lnTo>
                  <a:lnTo>
                    <a:pt x="1315" y="817"/>
                  </a:lnTo>
                  <a:lnTo>
                    <a:pt x="1315" y="817"/>
                  </a:lnTo>
                  <a:lnTo>
                    <a:pt x="1315" y="817"/>
                  </a:lnTo>
                  <a:lnTo>
                    <a:pt x="1313" y="817"/>
                  </a:lnTo>
                  <a:lnTo>
                    <a:pt x="1315" y="817"/>
                  </a:lnTo>
                  <a:lnTo>
                    <a:pt x="1317" y="817"/>
                  </a:lnTo>
                  <a:lnTo>
                    <a:pt x="1317" y="815"/>
                  </a:lnTo>
                  <a:lnTo>
                    <a:pt x="1317" y="815"/>
                  </a:lnTo>
                  <a:lnTo>
                    <a:pt x="1315" y="813"/>
                  </a:lnTo>
                  <a:lnTo>
                    <a:pt x="1315" y="813"/>
                  </a:lnTo>
                  <a:lnTo>
                    <a:pt x="1313" y="813"/>
                  </a:lnTo>
                  <a:lnTo>
                    <a:pt x="1313" y="813"/>
                  </a:lnTo>
                  <a:lnTo>
                    <a:pt x="1313" y="813"/>
                  </a:lnTo>
                  <a:lnTo>
                    <a:pt x="1313" y="813"/>
                  </a:lnTo>
                  <a:lnTo>
                    <a:pt x="1313" y="815"/>
                  </a:lnTo>
                  <a:lnTo>
                    <a:pt x="1313" y="815"/>
                  </a:lnTo>
                  <a:lnTo>
                    <a:pt x="1313" y="815"/>
                  </a:lnTo>
                  <a:lnTo>
                    <a:pt x="1313" y="815"/>
                  </a:lnTo>
                  <a:lnTo>
                    <a:pt x="1313" y="815"/>
                  </a:lnTo>
                  <a:lnTo>
                    <a:pt x="1313" y="815"/>
                  </a:lnTo>
                  <a:lnTo>
                    <a:pt x="1311" y="817"/>
                  </a:lnTo>
                  <a:lnTo>
                    <a:pt x="1311" y="817"/>
                  </a:lnTo>
                  <a:lnTo>
                    <a:pt x="1311" y="817"/>
                  </a:lnTo>
                  <a:lnTo>
                    <a:pt x="1311" y="817"/>
                  </a:lnTo>
                  <a:lnTo>
                    <a:pt x="1311" y="817"/>
                  </a:lnTo>
                  <a:lnTo>
                    <a:pt x="1311" y="817"/>
                  </a:lnTo>
                  <a:lnTo>
                    <a:pt x="1311" y="817"/>
                  </a:lnTo>
                  <a:lnTo>
                    <a:pt x="1311" y="817"/>
                  </a:lnTo>
                  <a:lnTo>
                    <a:pt x="1309" y="817"/>
                  </a:lnTo>
                  <a:lnTo>
                    <a:pt x="1309" y="819"/>
                  </a:lnTo>
                  <a:lnTo>
                    <a:pt x="1309" y="819"/>
                  </a:lnTo>
                  <a:lnTo>
                    <a:pt x="1309" y="819"/>
                  </a:lnTo>
                  <a:lnTo>
                    <a:pt x="1309" y="819"/>
                  </a:lnTo>
                  <a:lnTo>
                    <a:pt x="1311" y="819"/>
                  </a:lnTo>
                  <a:lnTo>
                    <a:pt x="1311" y="821"/>
                  </a:lnTo>
                  <a:lnTo>
                    <a:pt x="1311" y="821"/>
                  </a:lnTo>
                  <a:lnTo>
                    <a:pt x="1311" y="821"/>
                  </a:lnTo>
                  <a:lnTo>
                    <a:pt x="1311" y="821"/>
                  </a:lnTo>
                  <a:lnTo>
                    <a:pt x="1309" y="819"/>
                  </a:lnTo>
                  <a:lnTo>
                    <a:pt x="1307" y="819"/>
                  </a:lnTo>
                  <a:lnTo>
                    <a:pt x="1307" y="819"/>
                  </a:lnTo>
                  <a:lnTo>
                    <a:pt x="1307" y="819"/>
                  </a:lnTo>
                  <a:lnTo>
                    <a:pt x="1307" y="819"/>
                  </a:lnTo>
                  <a:lnTo>
                    <a:pt x="1307" y="821"/>
                  </a:lnTo>
                  <a:lnTo>
                    <a:pt x="1307" y="821"/>
                  </a:lnTo>
                  <a:lnTo>
                    <a:pt x="1307" y="823"/>
                  </a:lnTo>
                  <a:lnTo>
                    <a:pt x="1309" y="826"/>
                  </a:lnTo>
                  <a:lnTo>
                    <a:pt x="1309" y="826"/>
                  </a:lnTo>
                  <a:lnTo>
                    <a:pt x="1309" y="826"/>
                  </a:lnTo>
                  <a:lnTo>
                    <a:pt x="1309" y="826"/>
                  </a:lnTo>
                  <a:lnTo>
                    <a:pt x="1311" y="826"/>
                  </a:lnTo>
                  <a:lnTo>
                    <a:pt x="1311" y="826"/>
                  </a:lnTo>
                  <a:lnTo>
                    <a:pt x="1311" y="826"/>
                  </a:lnTo>
                  <a:lnTo>
                    <a:pt x="1313" y="828"/>
                  </a:lnTo>
                  <a:lnTo>
                    <a:pt x="1311" y="830"/>
                  </a:lnTo>
                  <a:lnTo>
                    <a:pt x="1311" y="830"/>
                  </a:lnTo>
                  <a:lnTo>
                    <a:pt x="1311" y="830"/>
                  </a:lnTo>
                  <a:lnTo>
                    <a:pt x="1311" y="830"/>
                  </a:lnTo>
                  <a:lnTo>
                    <a:pt x="1309" y="830"/>
                  </a:lnTo>
                  <a:lnTo>
                    <a:pt x="1309" y="830"/>
                  </a:lnTo>
                  <a:lnTo>
                    <a:pt x="1311" y="832"/>
                  </a:lnTo>
                  <a:lnTo>
                    <a:pt x="1311" y="832"/>
                  </a:lnTo>
                  <a:lnTo>
                    <a:pt x="1311" y="830"/>
                  </a:lnTo>
                  <a:lnTo>
                    <a:pt x="1311" y="830"/>
                  </a:lnTo>
                  <a:lnTo>
                    <a:pt x="1313" y="830"/>
                  </a:lnTo>
                  <a:lnTo>
                    <a:pt x="1313" y="830"/>
                  </a:lnTo>
                  <a:lnTo>
                    <a:pt x="1313" y="832"/>
                  </a:lnTo>
                  <a:lnTo>
                    <a:pt x="1313" y="832"/>
                  </a:lnTo>
                  <a:lnTo>
                    <a:pt x="1313" y="832"/>
                  </a:lnTo>
                  <a:lnTo>
                    <a:pt x="1311" y="832"/>
                  </a:lnTo>
                  <a:lnTo>
                    <a:pt x="1311" y="832"/>
                  </a:lnTo>
                  <a:lnTo>
                    <a:pt x="1309" y="834"/>
                  </a:lnTo>
                  <a:lnTo>
                    <a:pt x="1309" y="834"/>
                  </a:lnTo>
                  <a:lnTo>
                    <a:pt x="1311" y="836"/>
                  </a:lnTo>
                  <a:lnTo>
                    <a:pt x="1311" y="836"/>
                  </a:lnTo>
                  <a:lnTo>
                    <a:pt x="1313" y="836"/>
                  </a:lnTo>
                  <a:lnTo>
                    <a:pt x="1313" y="836"/>
                  </a:lnTo>
                  <a:lnTo>
                    <a:pt x="1313" y="838"/>
                  </a:lnTo>
                  <a:lnTo>
                    <a:pt x="1313" y="838"/>
                  </a:lnTo>
                  <a:lnTo>
                    <a:pt x="1313" y="838"/>
                  </a:lnTo>
                  <a:lnTo>
                    <a:pt x="1313" y="838"/>
                  </a:lnTo>
                  <a:lnTo>
                    <a:pt x="1311" y="838"/>
                  </a:lnTo>
                  <a:lnTo>
                    <a:pt x="1311" y="838"/>
                  </a:lnTo>
                  <a:lnTo>
                    <a:pt x="1311" y="838"/>
                  </a:lnTo>
                  <a:lnTo>
                    <a:pt x="1311" y="838"/>
                  </a:lnTo>
                  <a:lnTo>
                    <a:pt x="1311" y="838"/>
                  </a:lnTo>
                  <a:lnTo>
                    <a:pt x="1311" y="838"/>
                  </a:lnTo>
                  <a:lnTo>
                    <a:pt x="1309" y="838"/>
                  </a:lnTo>
                  <a:lnTo>
                    <a:pt x="1309" y="838"/>
                  </a:lnTo>
                  <a:lnTo>
                    <a:pt x="1309" y="838"/>
                  </a:lnTo>
                  <a:lnTo>
                    <a:pt x="1309" y="840"/>
                  </a:lnTo>
                  <a:lnTo>
                    <a:pt x="1307" y="840"/>
                  </a:lnTo>
                  <a:lnTo>
                    <a:pt x="1307" y="840"/>
                  </a:lnTo>
                  <a:lnTo>
                    <a:pt x="1307" y="840"/>
                  </a:lnTo>
                  <a:lnTo>
                    <a:pt x="1309" y="840"/>
                  </a:lnTo>
                  <a:lnTo>
                    <a:pt x="1309" y="840"/>
                  </a:lnTo>
                  <a:lnTo>
                    <a:pt x="1309" y="842"/>
                  </a:lnTo>
                  <a:lnTo>
                    <a:pt x="1309" y="842"/>
                  </a:lnTo>
                  <a:lnTo>
                    <a:pt x="1309" y="842"/>
                  </a:lnTo>
                  <a:lnTo>
                    <a:pt x="1309" y="842"/>
                  </a:lnTo>
                  <a:lnTo>
                    <a:pt x="1309" y="842"/>
                  </a:lnTo>
                  <a:lnTo>
                    <a:pt x="1307" y="842"/>
                  </a:lnTo>
                  <a:lnTo>
                    <a:pt x="1307" y="842"/>
                  </a:lnTo>
                  <a:lnTo>
                    <a:pt x="1307" y="842"/>
                  </a:lnTo>
                  <a:lnTo>
                    <a:pt x="1307" y="844"/>
                  </a:lnTo>
                  <a:lnTo>
                    <a:pt x="1307" y="844"/>
                  </a:lnTo>
                  <a:lnTo>
                    <a:pt x="1307" y="846"/>
                  </a:lnTo>
                  <a:lnTo>
                    <a:pt x="1307" y="846"/>
                  </a:lnTo>
                  <a:lnTo>
                    <a:pt x="1307" y="846"/>
                  </a:lnTo>
                  <a:lnTo>
                    <a:pt x="1307" y="848"/>
                  </a:lnTo>
                  <a:lnTo>
                    <a:pt x="1311" y="846"/>
                  </a:lnTo>
                  <a:lnTo>
                    <a:pt x="1311" y="846"/>
                  </a:lnTo>
                  <a:lnTo>
                    <a:pt x="1311" y="846"/>
                  </a:lnTo>
                  <a:lnTo>
                    <a:pt x="1311" y="846"/>
                  </a:lnTo>
                  <a:lnTo>
                    <a:pt x="1311" y="846"/>
                  </a:lnTo>
                  <a:lnTo>
                    <a:pt x="1311" y="848"/>
                  </a:lnTo>
                  <a:lnTo>
                    <a:pt x="1311" y="848"/>
                  </a:lnTo>
                  <a:lnTo>
                    <a:pt x="1311" y="848"/>
                  </a:lnTo>
                  <a:lnTo>
                    <a:pt x="1311" y="850"/>
                  </a:lnTo>
                  <a:lnTo>
                    <a:pt x="1311" y="850"/>
                  </a:lnTo>
                  <a:lnTo>
                    <a:pt x="1309" y="850"/>
                  </a:lnTo>
                  <a:lnTo>
                    <a:pt x="1309" y="850"/>
                  </a:lnTo>
                  <a:lnTo>
                    <a:pt x="1309" y="850"/>
                  </a:lnTo>
                  <a:lnTo>
                    <a:pt x="1309" y="850"/>
                  </a:lnTo>
                  <a:lnTo>
                    <a:pt x="1309" y="850"/>
                  </a:lnTo>
                  <a:lnTo>
                    <a:pt x="1309" y="850"/>
                  </a:lnTo>
                  <a:lnTo>
                    <a:pt x="1309" y="852"/>
                  </a:lnTo>
                  <a:lnTo>
                    <a:pt x="1309" y="852"/>
                  </a:lnTo>
                  <a:lnTo>
                    <a:pt x="1309" y="852"/>
                  </a:lnTo>
                  <a:lnTo>
                    <a:pt x="1309" y="852"/>
                  </a:lnTo>
                  <a:lnTo>
                    <a:pt x="1309" y="852"/>
                  </a:lnTo>
                  <a:lnTo>
                    <a:pt x="1309" y="852"/>
                  </a:lnTo>
                  <a:lnTo>
                    <a:pt x="1309" y="852"/>
                  </a:lnTo>
                  <a:lnTo>
                    <a:pt x="1313" y="850"/>
                  </a:lnTo>
                  <a:lnTo>
                    <a:pt x="1313" y="850"/>
                  </a:lnTo>
                  <a:lnTo>
                    <a:pt x="1313" y="850"/>
                  </a:lnTo>
                  <a:lnTo>
                    <a:pt x="1313" y="850"/>
                  </a:lnTo>
                  <a:lnTo>
                    <a:pt x="1313" y="850"/>
                  </a:lnTo>
                  <a:lnTo>
                    <a:pt x="1313" y="850"/>
                  </a:lnTo>
                  <a:lnTo>
                    <a:pt x="1313" y="852"/>
                  </a:lnTo>
                  <a:lnTo>
                    <a:pt x="1311" y="852"/>
                  </a:lnTo>
                  <a:lnTo>
                    <a:pt x="1311" y="852"/>
                  </a:lnTo>
                  <a:lnTo>
                    <a:pt x="1311" y="852"/>
                  </a:lnTo>
                  <a:lnTo>
                    <a:pt x="1309" y="854"/>
                  </a:lnTo>
                  <a:lnTo>
                    <a:pt x="1309" y="854"/>
                  </a:lnTo>
                  <a:lnTo>
                    <a:pt x="1309" y="856"/>
                  </a:lnTo>
                  <a:lnTo>
                    <a:pt x="1309" y="856"/>
                  </a:lnTo>
                  <a:lnTo>
                    <a:pt x="1309" y="856"/>
                  </a:lnTo>
                  <a:lnTo>
                    <a:pt x="1311" y="856"/>
                  </a:lnTo>
                  <a:lnTo>
                    <a:pt x="1311" y="856"/>
                  </a:lnTo>
                  <a:lnTo>
                    <a:pt x="1311" y="856"/>
                  </a:lnTo>
                  <a:lnTo>
                    <a:pt x="1311" y="854"/>
                  </a:lnTo>
                  <a:lnTo>
                    <a:pt x="1313" y="852"/>
                  </a:lnTo>
                  <a:lnTo>
                    <a:pt x="1313" y="852"/>
                  </a:lnTo>
                  <a:lnTo>
                    <a:pt x="1315" y="852"/>
                  </a:lnTo>
                  <a:lnTo>
                    <a:pt x="1315" y="852"/>
                  </a:lnTo>
                  <a:lnTo>
                    <a:pt x="1315" y="852"/>
                  </a:lnTo>
                  <a:lnTo>
                    <a:pt x="1313" y="852"/>
                  </a:lnTo>
                  <a:lnTo>
                    <a:pt x="1313" y="854"/>
                  </a:lnTo>
                  <a:lnTo>
                    <a:pt x="1313" y="854"/>
                  </a:lnTo>
                  <a:lnTo>
                    <a:pt x="1313" y="856"/>
                  </a:lnTo>
                  <a:lnTo>
                    <a:pt x="1313" y="856"/>
                  </a:lnTo>
                  <a:lnTo>
                    <a:pt x="1313" y="856"/>
                  </a:lnTo>
                  <a:lnTo>
                    <a:pt x="1313" y="856"/>
                  </a:lnTo>
                  <a:lnTo>
                    <a:pt x="1313" y="856"/>
                  </a:lnTo>
                  <a:lnTo>
                    <a:pt x="1315" y="854"/>
                  </a:lnTo>
                  <a:lnTo>
                    <a:pt x="1315" y="854"/>
                  </a:lnTo>
                  <a:lnTo>
                    <a:pt x="1315" y="854"/>
                  </a:lnTo>
                  <a:lnTo>
                    <a:pt x="1315" y="854"/>
                  </a:lnTo>
                  <a:lnTo>
                    <a:pt x="1317" y="854"/>
                  </a:lnTo>
                  <a:lnTo>
                    <a:pt x="1315" y="856"/>
                  </a:lnTo>
                  <a:lnTo>
                    <a:pt x="1313" y="856"/>
                  </a:lnTo>
                  <a:lnTo>
                    <a:pt x="1313" y="858"/>
                  </a:lnTo>
                  <a:lnTo>
                    <a:pt x="1313" y="858"/>
                  </a:lnTo>
                  <a:lnTo>
                    <a:pt x="1311" y="858"/>
                  </a:lnTo>
                  <a:lnTo>
                    <a:pt x="1311" y="858"/>
                  </a:lnTo>
                  <a:lnTo>
                    <a:pt x="1311" y="858"/>
                  </a:lnTo>
                  <a:lnTo>
                    <a:pt x="1311" y="858"/>
                  </a:lnTo>
                  <a:lnTo>
                    <a:pt x="1311" y="858"/>
                  </a:lnTo>
                  <a:lnTo>
                    <a:pt x="1311" y="858"/>
                  </a:lnTo>
                  <a:lnTo>
                    <a:pt x="1311" y="858"/>
                  </a:lnTo>
                  <a:lnTo>
                    <a:pt x="1309" y="860"/>
                  </a:lnTo>
                  <a:lnTo>
                    <a:pt x="1309" y="860"/>
                  </a:lnTo>
                  <a:lnTo>
                    <a:pt x="1309" y="860"/>
                  </a:lnTo>
                  <a:lnTo>
                    <a:pt x="1309" y="860"/>
                  </a:lnTo>
                  <a:lnTo>
                    <a:pt x="1309" y="860"/>
                  </a:lnTo>
                  <a:lnTo>
                    <a:pt x="1309" y="862"/>
                  </a:lnTo>
                  <a:lnTo>
                    <a:pt x="1309" y="862"/>
                  </a:lnTo>
                  <a:lnTo>
                    <a:pt x="1311" y="865"/>
                  </a:lnTo>
                  <a:lnTo>
                    <a:pt x="1311" y="867"/>
                  </a:lnTo>
                  <a:lnTo>
                    <a:pt x="1311" y="867"/>
                  </a:lnTo>
                  <a:lnTo>
                    <a:pt x="1311" y="867"/>
                  </a:lnTo>
                  <a:lnTo>
                    <a:pt x="1311" y="867"/>
                  </a:lnTo>
                  <a:lnTo>
                    <a:pt x="1311" y="867"/>
                  </a:lnTo>
                  <a:lnTo>
                    <a:pt x="1311" y="869"/>
                  </a:lnTo>
                  <a:lnTo>
                    <a:pt x="1311" y="869"/>
                  </a:lnTo>
                  <a:lnTo>
                    <a:pt x="1311" y="871"/>
                  </a:lnTo>
                  <a:lnTo>
                    <a:pt x="1311" y="871"/>
                  </a:lnTo>
                  <a:lnTo>
                    <a:pt x="1311" y="871"/>
                  </a:lnTo>
                  <a:lnTo>
                    <a:pt x="1311" y="871"/>
                  </a:lnTo>
                  <a:lnTo>
                    <a:pt x="1311" y="871"/>
                  </a:lnTo>
                  <a:lnTo>
                    <a:pt x="1311" y="871"/>
                  </a:lnTo>
                  <a:lnTo>
                    <a:pt x="1311" y="873"/>
                  </a:lnTo>
                  <a:lnTo>
                    <a:pt x="1311" y="873"/>
                  </a:lnTo>
                  <a:lnTo>
                    <a:pt x="1311" y="873"/>
                  </a:lnTo>
                  <a:lnTo>
                    <a:pt x="1311" y="873"/>
                  </a:lnTo>
                  <a:lnTo>
                    <a:pt x="1311" y="873"/>
                  </a:lnTo>
                  <a:lnTo>
                    <a:pt x="1311" y="873"/>
                  </a:lnTo>
                  <a:lnTo>
                    <a:pt x="1311" y="875"/>
                  </a:lnTo>
                  <a:lnTo>
                    <a:pt x="1311" y="875"/>
                  </a:lnTo>
                  <a:lnTo>
                    <a:pt x="1313" y="875"/>
                  </a:lnTo>
                  <a:lnTo>
                    <a:pt x="1311" y="875"/>
                  </a:lnTo>
                  <a:lnTo>
                    <a:pt x="1313" y="875"/>
                  </a:lnTo>
                  <a:lnTo>
                    <a:pt x="1313" y="875"/>
                  </a:lnTo>
                  <a:lnTo>
                    <a:pt x="1313" y="875"/>
                  </a:lnTo>
                  <a:lnTo>
                    <a:pt x="1313" y="875"/>
                  </a:lnTo>
                  <a:lnTo>
                    <a:pt x="1313" y="875"/>
                  </a:lnTo>
                  <a:lnTo>
                    <a:pt x="1313" y="875"/>
                  </a:lnTo>
                  <a:lnTo>
                    <a:pt x="1313" y="875"/>
                  </a:lnTo>
                  <a:lnTo>
                    <a:pt x="1313" y="877"/>
                  </a:lnTo>
                  <a:lnTo>
                    <a:pt x="1313" y="877"/>
                  </a:lnTo>
                  <a:lnTo>
                    <a:pt x="1313" y="877"/>
                  </a:lnTo>
                  <a:lnTo>
                    <a:pt x="1313" y="877"/>
                  </a:lnTo>
                  <a:lnTo>
                    <a:pt x="1313" y="879"/>
                  </a:lnTo>
                  <a:lnTo>
                    <a:pt x="1313" y="879"/>
                  </a:lnTo>
                  <a:lnTo>
                    <a:pt x="1315" y="877"/>
                  </a:lnTo>
                  <a:lnTo>
                    <a:pt x="1315" y="877"/>
                  </a:lnTo>
                  <a:lnTo>
                    <a:pt x="1315" y="875"/>
                  </a:lnTo>
                  <a:lnTo>
                    <a:pt x="1315" y="875"/>
                  </a:lnTo>
                  <a:lnTo>
                    <a:pt x="1315" y="875"/>
                  </a:lnTo>
                  <a:lnTo>
                    <a:pt x="1315" y="875"/>
                  </a:lnTo>
                  <a:lnTo>
                    <a:pt x="1317" y="873"/>
                  </a:lnTo>
                  <a:lnTo>
                    <a:pt x="1317" y="871"/>
                  </a:lnTo>
                  <a:lnTo>
                    <a:pt x="1317" y="871"/>
                  </a:lnTo>
                  <a:lnTo>
                    <a:pt x="1317" y="871"/>
                  </a:lnTo>
                  <a:lnTo>
                    <a:pt x="1317" y="871"/>
                  </a:lnTo>
                  <a:close/>
                  <a:moveTo>
                    <a:pt x="1307" y="830"/>
                  </a:moveTo>
                  <a:lnTo>
                    <a:pt x="1305" y="830"/>
                  </a:lnTo>
                  <a:lnTo>
                    <a:pt x="1305" y="830"/>
                  </a:lnTo>
                  <a:lnTo>
                    <a:pt x="1305" y="828"/>
                  </a:lnTo>
                  <a:lnTo>
                    <a:pt x="1305" y="828"/>
                  </a:lnTo>
                  <a:lnTo>
                    <a:pt x="1307" y="826"/>
                  </a:lnTo>
                  <a:lnTo>
                    <a:pt x="1307" y="826"/>
                  </a:lnTo>
                  <a:lnTo>
                    <a:pt x="1307" y="826"/>
                  </a:lnTo>
                  <a:lnTo>
                    <a:pt x="1307" y="826"/>
                  </a:lnTo>
                  <a:lnTo>
                    <a:pt x="1307" y="826"/>
                  </a:lnTo>
                  <a:lnTo>
                    <a:pt x="1307" y="826"/>
                  </a:lnTo>
                  <a:lnTo>
                    <a:pt x="1307" y="826"/>
                  </a:lnTo>
                  <a:lnTo>
                    <a:pt x="1307" y="823"/>
                  </a:lnTo>
                  <a:lnTo>
                    <a:pt x="1307" y="823"/>
                  </a:lnTo>
                  <a:lnTo>
                    <a:pt x="1305" y="821"/>
                  </a:lnTo>
                  <a:lnTo>
                    <a:pt x="1303" y="819"/>
                  </a:lnTo>
                  <a:lnTo>
                    <a:pt x="1303" y="819"/>
                  </a:lnTo>
                  <a:lnTo>
                    <a:pt x="1303" y="821"/>
                  </a:lnTo>
                  <a:lnTo>
                    <a:pt x="1303" y="821"/>
                  </a:lnTo>
                  <a:lnTo>
                    <a:pt x="1301" y="821"/>
                  </a:lnTo>
                  <a:lnTo>
                    <a:pt x="1301" y="823"/>
                  </a:lnTo>
                  <a:lnTo>
                    <a:pt x="1301" y="823"/>
                  </a:lnTo>
                  <a:lnTo>
                    <a:pt x="1301" y="823"/>
                  </a:lnTo>
                  <a:lnTo>
                    <a:pt x="1301" y="823"/>
                  </a:lnTo>
                  <a:lnTo>
                    <a:pt x="1301" y="823"/>
                  </a:lnTo>
                  <a:lnTo>
                    <a:pt x="1303" y="823"/>
                  </a:lnTo>
                  <a:lnTo>
                    <a:pt x="1303" y="823"/>
                  </a:lnTo>
                  <a:lnTo>
                    <a:pt x="1301" y="826"/>
                  </a:lnTo>
                  <a:lnTo>
                    <a:pt x="1301" y="826"/>
                  </a:lnTo>
                  <a:lnTo>
                    <a:pt x="1301" y="826"/>
                  </a:lnTo>
                  <a:lnTo>
                    <a:pt x="1301" y="828"/>
                  </a:lnTo>
                  <a:lnTo>
                    <a:pt x="1303" y="828"/>
                  </a:lnTo>
                  <a:lnTo>
                    <a:pt x="1303" y="828"/>
                  </a:lnTo>
                  <a:lnTo>
                    <a:pt x="1303" y="828"/>
                  </a:lnTo>
                  <a:lnTo>
                    <a:pt x="1301" y="830"/>
                  </a:lnTo>
                  <a:lnTo>
                    <a:pt x="1301" y="830"/>
                  </a:lnTo>
                  <a:lnTo>
                    <a:pt x="1301" y="830"/>
                  </a:lnTo>
                  <a:lnTo>
                    <a:pt x="1299" y="830"/>
                  </a:lnTo>
                  <a:lnTo>
                    <a:pt x="1299" y="832"/>
                  </a:lnTo>
                  <a:lnTo>
                    <a:pt x="1296" y="834"/>
                  </a:lnTo>
                  <a:lnTo>
                    <a:pt x="1301" y="834"/>
                  </a:lnTo>
                  <a:lnTo>
                    <a:pt x="1301" y="834"/>
                  </a:lnTo>
                  <a:lnTo>
                    <a:pt x="1301" y="834"/>
                  </a:lnTo>
                  <a:lnTo>
                    <a:pt x="1301" y="834"/>
                  </a:lnTo>
                  <a:lnTo>
                    <a:pt x="1303" y="836"/>
                  </a:lnTo>
                  <a:lnTo>
                    <a:pt x="1303" y="836"/>
                  </a:lnTo>
                  <a:lnTo>
                    <a:pt x="1303" y="834"/>
                  </a:lnTo>
                  <a:lnTo>
                    <a:pt x="1305" y="832"/>
                  </a:lnTo>
                  <a:lnTo>
                    <a:pt x="1307" y="830"/>
                  </a:lnTo>
                  <a:lnTo>
                    <a:pt x="1307" y="830"/>
                  </a:lnTo>
                  <a:close/>
                  <a:moveTo>
                    <a:pt x="1364" y="881"/>
                  </a:moveTo>
                  <a:lnTo>
                    <a:pt x="1364" y="881"/>
                  </a:lnTo>
                  <a:lnTo>
                    <a:pt x="1364" y="881"/>
                  </a:lnTo>
                  <a:lnTo>
                    <a:pt x="1362" y="881"/>
                  </a:lnTo>
                  <a:lnTo>
                    <a:pt x="1362" y="881"/>
                  </a:lnTo>
                  <a:lnTo>
                    <a:pt x="1360" y="881"/>
                  </a:lnTo>
                  <a:lnTo>
                    <a:pt x="1360" y="881"/>
                  </a:lnTo>
                  <a:lnTo>
                    <a:pt x="1360" y="879"/>
                  </a:lnTo>
                  <a:lnTo>
                    <a:pt x="1360" y="879"/>
                  </a:lnTo>
                  <a:lnTo>
                    <a:pt x="1358" y="879"/>
                  </a:lnTo>
                  <a:lnTo>
                    <a:pt x="1358" y="879"/>
                  </a:lnTo>
                  <a:lnTo>
                    <a:pt x="1358" y="879"/>
                  </a:lnTo>
                  <a:lnTo>
                    <a:pt x="1356" y="881"/>
                  </a:lnTo>
                  <a:lnTo>
                    <a:pt x="1354" y="883"/>
                  </a:lnTo>
                  <a:lnTo>
                    <a:pt x="1354" y="883"/>
                  </a:lnTo>
                  <a:lnTo>
                    <a:pt x="1354" y="883"/>
                  </a:lnTo>
                  <a:lnTo>
                    <a:pt x="1354" y="885"/>
                  </a:lnTo>
                  <a:lnTo>
                    <a:pt x="1356" y="889"/>
                  </a:lnTo>
                  <a:lnTo>
                    <a:pt x="1358" y="889"/>
                  </a:lnTo>
                  <a:lnTo>
                    <a:pt x="1360" y="889"/>
                  </a:lnTo>
                  <a:lnTo>
                    <a:pt x="1362" y="889"/>
                  </a:lnTo>
                  <a:lnTo>
                    <a:pt x="1362" y="889"/>
                  </a:lnTo>
                  <a:lnTo>
                    <a:pt x="1362" y="889"/>
                  </a:lnTo>
                  <a:lnTo>
                    <a:pt x="1364" y="887"/>
                  </a:lnTo>
                  <a:lnTo>
                    <a:pt x="1362" y="885"/>
                  </a:lnTo>
                  <a:lnTo>
                    <a:pt x="1362" y="885"/>
                  </a:lnTo>
                  <a:lnTo>
                    <a:pt x="1364" y="885"/>
                  </a:lnTo>
                  <a:lnTo>
                    <a:pt x="1364" y="885"/>
                  </a:lnTo>
                  <a:lnTo>
                    <a:pt x="1364" y="883"/>
                  </a:lnTo>
                  <a:lnTo>
                    <a:pt x="1364" y="883"/>
                  </a:lnTo>
                  <a:lnTo>
                    <a:pt x="1364" y="883"/>
                  </a:lnTo>
                  <a:lnTo>
                    <a:pt x="1364" y="881"/>
                  </a:lnTo>
                  <a:close/>
                  <a:moveTo>
                    <a:pt x="1321" y="893"/>
                  </a:moveTo>
                  <a:lnTo>
                    <a:pt x="1319" y="893"/>
                  </a:lnTo>
                  <a:lnTo>
                    <a:pt x="1319" y="893"/>
                  </a:lnTo>
                  <a:lnTo>
                    <a:pt x="1319" y="891"/>
                  </a:lnTo>
                  <a:lnTo>
                    <a:pt x="1319" y="891"/>
                  </a:lnTo>
                  <a:lnTo>
                    <a:pt x="1319" y="891"/>
                  </a:lnTo>
                  <a:lnTo>
                    <a:pt x="1317" y="891"/>
                  </a:lnTo>
                  <a:lnTo>
                    <a:pt x="1317" y="891"/>
                  </a:lnTo>
                  <a:lnTo>
                    <a:pt x="1317" y="893"/>
                  </a:lnTo>
                  <a:lnTo>
                    <a:pt x="1319" y="893"/>
                  </a:lnTo>
                  <a:lnTo>
                    <a:pt x="1319" y="893"/>
                  </a:lnTo>
                  <a:lnTo>
                    <a:pt x="1317" y="893"/>
                  </a:lnTo>
                  <a:lnTo>
                    <a:pt x="1317" y="895"/>
                  </a:lnTo>
                  <a:lnTo>
                    <a:pt x="1317" y="895"/>
                  </a:lnTo>
                  <a:lnTo>
                    <a:pt x="1317" y="895"/>
                  </a:lnTo>
                  <a:lnTo>
                    <a:pt x="1319" y="895"/>
                  </a:lnTo>
                  <a:lnTo>
                    <a:pt x="1319" y="895"/>
                  </a:lnTo>
                  <a:lnTo>
                    <a:pt x="1321" y="895"/>
                  </a:lnTo>
                  <a:lnTo>
                    <a:pt x="1321" y="893"/>
                  </a:lnTo>
                  <a:lnTo>
                    <a:pt x="1323" y="893"/>
                  </a:lnTo>
                  <a:lnTo>
                    <a:pt x="1323" y="893"/>
                  </a:lnTo>
                  <a:lnTo>
                    <a:pt x="1323" y="893"/>
                  </a:lnTo>
                  <a:lnTo>
                    <a:pt x="1321" y="893"/>
                  </a:lnTo>
                  <a:close/>
                  <a:moveTo>
                    <a:pt x="1323" y="943"/>
                  </a:moveTo>
                  <a:lnTo>
                    <a:pt x="1323" y="943"/>
                  </a:lnTo>
                  <a:lnTo>
                    <a:pt x="1321" y="945"/>
                  </a:lnTo>
                  <a:lnTo>
                    <a:pt x="1321" y="945"/>
                  </a:lnTo>
                  <a:lnTo>
                    <a:pt x="1321" y="945"/>
                  </a:lnTo>
                  <a:lnTo>
                    <a:pt x="1321" y="945"/>
                  </a:lnTo>
                  <a:lnTo>
                    <a:pt x="1321" y="945"/>
                  </a:lnTo>
                  <a:lnTo>
                    <a:pt x="1321" y="945"/>
                  </a:lnTo>
                  <a:lnTo>
                    <a:pt x="1321" y="945"/>
                  </a:lnTo>
                  <a:lnTo>
                    <a:pt x="1321" y="945"/>
                  </a:lnTo>
                  <a:lnTo>
                    <a:pt x="1321" y="947"/>
                  </a:lnTo>
                  <a:lnTo>
                    <a:pt x="1321" y="947"/>
                  </a:lnTo>
                  <a:lnTo>
                    <a:pt x="1323" y="947"/>
                  </a:lnTo>
                  <a:lnTo>
                    <a:pt x="1323" y="945"/>
                  </a:lnTo>
                  <a:lnTo>
                    <a:pt x="1323" y="945"/>
                  </a:lnTo>
                  <a:lnTo>
                    <a:pt x="1323" y="945"/>
                  </a:lnTo>
                  <a:lnTo>
                    <a:pt x="1323" y="945"/>
                  </a:lnTo>
                  <a:lnTo>
                    <a:pt x="1323" y="945"/>
                  </a:lnTo>
                  <a:lnTo>
                    <a:pt x="1323" y="943"/>
                  </a:lnTo>
                  <a:lnTo>
                    <a:pt x="1323" y="943"/>
                  </a:lnTo>
                  <a:close/>
                  <a:moveTo>
                    <a:pt x="986" y="600"/>
                  </a:moveTo>
                  <a:lnTo>
                    <a:pt x="986" y="600"/>
                  </a:lnTo>
                  <a:lnTo>
                    <a:pt x="986" y="598"/>
                  </a:lnTo>
                  <a:lnTo>
                    <a:pt x="986" y="598"/>
                  </a:lnTo>
                  <a:lnTo>
                    <a:pt x="986" y="600"/>
                  </a:lnTo>
                  <a:lnTo>
                    <a:pt x="986" y="600"/>
                  </a:lnTo>
                  <a:lnTo>
                    <a:pt x="986" y="600"/>
                  </a:lnTo>
                  <a:lnTo>
                    <a:pt x="986" y="600"/>
                  </a:lnTo>
                  <a:lnTo>
                    <a:pt x="986" y="600"/>
                  </a:lnTo>
                  <a:lnTo>
                    <a:pt x="988" y="600"/>
                  </a:lnTo>
                  <a:lnTo>
                    <a:pt x="986" y="600"/>
                  </a:lnTo>
                  <a:close/>
                  <a:moveTo>
                    <a:pt x="1087" y="587"/>
                  </a:moveTo>
                  <a:lnTo>
                    <a:pt x="1087" y="587"/>
                  </a:lnTo>
                  <a:lnTo>
                    <a:pt x="1085" y="587"/>
                  </a:lnTo>
                  <a:lnTo>
                    <a:pt x="1085" y="587"/>
                  </a:lnTo>
                  <a:lnTo>
                    <a:pt x="1085" y="587"/>
                  </a:lnTo>
                  <a:lnTo>
                    <a:pt x="1085" y="587"/>
                  </a:lnTo>
                  <a:lnTo>
                    <a:pt x="1085" y="587"/>
                  </a:lnTo>
                  <a:lnTo>
                    <a:pt x="1085" y="589"/>
                  </a:lnTo>
                  <a:lnTo>
                    <a:pt x="1085" y="589"/>
                  </a:lnTo>
                  <a:lnTo>
                    <a:pt x="1085" y="589"/>
                  </a:lnTo>
                  <a:lnTo>
                    <a:pt x="1085" y="589"/>
                  </a:lnTo>
                  <a:lnTo>
                    <a:pt x="1085" y="589"/>
                  </a:lnTo>
                  <a:lnTo>
                    <a:pt x="1087" y="589"/>
                  </a:lnTo>
                  <a:lnTo>
                    <a:pt x="1087" y="589"/>
                  </a:lnTo>
                  <a:lnTo>
                    <a:pt x="1085" y="592"/>
                  </a:lnTo>
                  <a:lnTo>
                    <a:pt x="1085" y="592"/>
                  </a:lnTo>
                  <a:lnTo>
                    <a:pt x="1085" y="592"/>
                  </a:lnTo>
                  <a:lnTo>
                    <a:pt x="1085" y="592"/>
                  </a:lnTo>
                  <a:lnTo>
                    <a:pt x="1085" y="594"/>
                  </a:lnTo>
                  <a:lnTo>
                    <a:pt x="1087" y="594"/>
                  </a:lnTo>
                  <a:lnTo>
                    <a:pt x="1087" y="594"/>
                  </a:lnTo>
                  <a:lnTo>
                    <a:pt x="1087" y="592"/>
                  </a:lnTo>
                  <a:lnTo>
                    <a:pt x="1089" y="589"/>
                  </a:lnTo>
                  <a:lnTo>
                    <a:pt x="1089" y="589"/>
                  </a:lnTo>
                  <a:lnTo>
                    <a:pt x="1089" y="589"/>
                  </a:lnTo>
                  <a:lnTo>
                    <a:pt x="1089" y="587"/>
                  </a:lnTo>
                  <a:lnTo>
                    <a:pt x="1091" y="587"/>
                  </a:lnTo>
                  <a:lnTo>
                    <a:pt x="1093" y="585"/>
                  </a:lnTo>
                  <a:lnTo>
                    <a:pt x="1093" y="585"/>
                  </a:lnTo>
                  <a:lnTo>
                    <a:pt x="1093" y="585"/>
                  </a:lnTo>
                  <a:lnTo>
                    <a:pt x="1093" y="585"/>
                  </a:lnTo>
                  <a:lnTo>
                    <a:pt x="1091" y="585"/>
                  </a:lnTo>
                  <a:lnTo>
                    <a:pt x="1091" y="585"/>
                  </a:lnTo>
                  <a:lnTo>
                    <a:pt x="1091" y="583"/>
                  </a:lnTo>
                  <a:lnTo>
                    <a:pt x="1091" y="583"/>
                  </a:lnTo>
                  <a:lnTo>
                    <a:pt x="1093" y="583"/>
                  </a:lnTo>
                  <a:lnTo>
                    <a:pt x="1093" y="583"/>
                  </a:lnTo>
                  <a:lnTo>
                    <a:pt x="1093" y="583"/>
                  </a:lnTo>
                  <a:lnTo>
                    <a:pt x="1095" y="583"/>
                  </a:lnTo>
                  <a:lnTo>
                    <a:pt x="1093" y="583"/>
                  </a:lnTo>
                  <a:lnTo>
                    <a:pt x="1093" y="583"/>
                  </a:lnTo>
                  <a:lnTo>
                    <a:pt x="1095" y="583"/>
                  </a:lnTo>
                  <a:lnTo>
                    <a:pt x="1095" y="581"/>
                  </a:lnTo>
                  <a:lnTo>
                    <a:pt x="1095" y="581"/>
                  </a:lnTo>
                  <a:lnTo>
                    <a:pt x="1095" y="581"/>
                  </a:lnTo>
                  <a:lnTo>
                    <a:pt x="1095" y="581"/>
                  </a:lnTo>
                  <a:lnTo>
                    <a:pt x="1095" y="581"/>
                  </a:lnTo>
                  <a:lnTo>
                    <a:pt x="1095" y="581"/>
                  </a:lnTo>
                  <a:lnTo>
                    <a:pt x="1093" y="581"/>
                  </a:lnTo>
                  <a:lnTo>
                    <a:pt x="1093" y="579"/>
                  </a:lnTo>
                  <a:lnTo>
                    <a:pt x="1093" y="579"/>
                  </a:lnTo>
                  <a:lnTo>
                    <a:pt x="1093" y="579"/>
                  </a:lnTo>
                  <a:lnTo>
                    <a:pt x="1093" y="581"/>
                  </a:lnTo>
                  <a:lnTo>
                    <a:pt x="1093" y="581"/>
                  </a:lnTo>
                  <a:lnTo>
                    <a:pt x="1091" y="581"/>
                  </a:lnTo>
                  <a:lnTo>
                    <a:pt x="1091" y="581"/>
                  </a:lnTo>
                  <a:lnTo>
                    <a:pt x="1091" y="581"/>
                  </a:lnTo>
                  <a:lnTo>
                    <a:pt x="1091" y="581"/>
                  </a:lnTo>
                  <a:lnTo>
                    <a:pt x="1091" y="579"/>
                  </a:lnTo>
                  <a:lnTo>
                    <a:pt x="1091" y="581"/>
                  </a:lnTo>
                  <a:lnTo>
                    <a:pt x="1091" y="581"/>
                  </a:lnTo>
                  <a:lnTo>
                    <a:pt x="1089" y="583"/>
                  </a:lnTo>
                  <a:lnTo>
                    <a:pt x="1089" y="583"/>
                  </a:lnTo>
                  <a:lnTo>
                    <a:pt x="1091" y="583"/>
                  </a:lnTo>
                  <a:lnTo>
                    <a:pt x="1091" y="583"/>
                  </a:lnTo>
                  <a:lnTo>
                    <a:pt x="1089" y="583"/>
                  </a:lnTo>
                  <a:lnTo>
                    <a:pt x="1089" y="583"/>
                  </a:lnTo>
                  <a:lnTo>
                    <a:pt x="1089" y="583"/>
                  </a:lnTo>
                  <a:lnTo>
                    <a:pt x="1089" y="583"/>
                  </a:lnTo>
                  <a:lnTo>
                    <a:pt x="1087" y="583"/>
                  </a:lnTo>
                  <a:lnTo>
                    <a:pt x="1089" y="583"/>
                  </a:lnTo>
                  <a:lnTo>
                    <a:pt x="1089" y="585"/>
                  </a:lnTo>
                  <a:lnTo>
                    <a:pt x="1089" y="585"/>
                  </a:lnTo>
                  <a:lnTo>
                    <a:pt x="1087" y="585"/>
                  </a:lnTo>
                  <a:lnTo>
                    <a:pt x="1087" y="585"/>
                  </a:lnTo>
                  <a:lnTo>
                    <a:pt x="1087" y="585"/>
                  </a:lnTo>
                  <a:lnTo>
                    <a:pt x="1087" y="585"/>
                  </a:lnTo>
                  <a:lnTo>
                    <a:pt x="1087" y="585"/>
                  </a:lnTo>
                  <a:lnTo>
                    <a:pt x="1087" y="585"/>
                  </a:lnTo>
                  <a:lnTo>
                    <a:pt x="1087" y="585"/>
                  </a:lnTo>
                  <a:lnTo>
                    <a:pt x="1089" y="585"/>
                  </a:lnTo>
                  <a:lnTo>
                    <a:pt x="1089" y="585"/>
                  </a:lnTo>
                  <a:lnTo>
                    <a:pt x="1089" y="587"/>
                  </a:lnTo>
                  <a:lnTo>
                    <a:pt x="1087" y="587"/>
                  </a:lnTo>
                  <a:close/>
                  <a:moveTo>
                    <a:pt x="1072" y="594"/>
                  </a:moveTo>
                  <a:lnTo>
                    <a:pt x="1072" y="594"/>
                  </a:lnTo>
                  <a:lnTo>
                    <a:pt x="1072" y="594"/>
                  </a:lnTo>
                  <a:lnTo>
                    <a:pt x="1072" y="596"/>
                  </a:lnTo>
                  <a:lnTo>
                    <a:pt x="1074" y="596"/>
                  </a:lnTo>
                  <a:lnTo>
                    <a:pt x="1074" y="596"/>
                  </a:lnTo>
                  <a:lnTo>
                    <a:pt x="1074" y="596"/>
                  </a:lnTo>
                  <a:lnTo>
                    <a:pt x="1076" y="594"/>
                  </a:lnTo>
                  <a:lnTo>
                    <a:pt x="1076" y="594"/>
                  </a:lnTo>
                  <a:lnTo>
                    <a:pt x="1076" y="594"/>
                  </a:lnTo>
                  <a:lnTo>
                    <a:pt x="1076" y="594"/>
                  </a:lnTo>
                  <a:lnTo>
                    <a:pt x="1076" y="594"/>
                  </a:lnTo>
                  <a:lnTo>
                    <a:pt x="1078" y="592"/>
                  </a:lnTo>
                  <a:lnTo>
                    <a:pt x="1078" y="592"/>
                  </a:lnTo>
                  <a:lnTo>
                    <a:pt x="1080" y="592"/>
                  </a:lnTo>
                  <a:lnTo>
                    <a:pt x="1080" y="589"/>
                  </a:lnTo>
                  <a:lnTo>
                    <a:pt x="1080" y="589"/>
                  </a:lnTo>
                  <a:lnTo>
                    <a:pt x="1080" y="589"/>
                  </a:lnTo>
                  <a:lnTo>
                    <a:pt x="1080" y="589"/>
                  </a:lnTo>
                  <a:lnTo>
                    <a:pt x="1078" y="592"/>
                  </a:lnTo>
                  <a:lnTo>
                    <a:pt x="1078" y="592"/>
                  </a:lnTo>
                  <a:lnTo>
                    <a:pt x="1078" y="592"/>
                  </a:lnTo>
                  <a:lnTo>
                    <a:pt x="1078" y="592"/>
                  </a:lnTo>
                  <a:lnTo>
                    <a:pt x="1078" y="592"/>
                  </a:lnTo>
                  <a:lnTo>
                    <a:pt x="1076" y="592"/>
                  </a:lnTo>
                  <a:lnTo>
                    <a:pt x="1074" y="592"/>
                  </a:lnTo>
                  <a:lnTo>
                    <a:pt x="1072" y="592"/>
                  </a:lnTo>
                  <a:lnTo>
                    <a:pt x="1074" y="592"/>
                  </a:lnTo>
                  <a:lnTo>
                    <a:pt x="1074" y="594"/>
                  </a:lnTo>
                  <a:lnTo>
                    <a:pt x="1074" y="594"/>
                  </a:lnTo>
                  <a:lnTo>
                    <a:pt x="1072" y="594"/>
                  </a:lnTo>
                  <a:lnTo>
                    <a:pt x="1072" y="594"/>
                  </a:lnTo>
                  <a:lnTo>
                    <a:pt x="1072" y="594"/>
                  </a:lnTo>
                  <a:lnTo>
                    <a:pt x="1074" y="594"/>
                  </a:lnTo>
                  <a:lnTo>
                    <a:pt x="1074" y="594"/>
                  </a:lnTo>
                  <a:lnTo>
                    <a:pt x="1074" y="594"/>
                  </a:lnTo>
                  <a:lnTo>
                    <a:pt x="1072" y="594"/>
                  </a:lnTo>
                  <a:close/>
                  <a:moveTo>
                    <a:pt x="1093" y="561"/>
                  </a:moveTo>
                  <a:lnTo>
                    <a:pt x="1091" y="561"/>
                  </a:lnTo>
                  <a:lnTo>
                    <a:pt x="1091" y="561"/>
                  </a:lnTo>
                  <a:lnTo>
                    <a:pt x="1091" y="561"/>
                  </a:lnTo>
                  <a:lnTo>
                    <a:pt x="1091" y="563"/>
                  </a:lnTo>
                  <a:lnTo>
                    <a:pt x="1091" y="563"/>
                  </a:lnTo>
                  <a:lnTo>
                    <a:pt x="1091" y="563"/>
                  </a:lnTo>
                  <a:lnTo>
                    <a:pt x="1091" y="563"/>
                  </a:lnTo>
                  <a:lnTo>
                    <a:pt x="1091" y="563"/>
                  </a:lnTo>
                  <a:lnTo>
                    <a:pt x="1091" y="563"/>
                  </a:lnTo>
                  <a:lnTo>
                    <a:pt x="1093" y="565"/>
                  </a:lnTo>
                  <a:lnTo>
                    <a:pt x="1093" y="565"/>
                  </a:lnTo>
                  <a:lnTo>
                    <a:pt x="1095" y="563"/>
                  </a:lnTo>
                  <a:lnTo>
                    <a:pt x="1095" y="563"/>
                  </a:lnTo>
                  <a:lnTo>
                    <a:pt x="1095" y="565"/>
                  </a:lnTo>
                  <a:lnTo>
                    <a:pt x="1095" y="565"/>
                  </a:lnTo>
                  <a:lnTo>
                    <a:pt x="1095" y="565"/>
                  </a:lnTo>
                  <a:lnTo>
                    <a:pt x="1095" y="565"/>
                  </a:lnTo>
                  <a:lnTo>
                    <a:pt x="1095" y="563"/>
                  </a:lnTo>
                  <a:lnTo>
                    <a:pt x="1095" y="563"/>
                  </a:lnTo>
                  <a:lnTo>
                    <a:pt x="1097" y="561"/>
                  </a:lnTo>
                  <a:lnTo>
                    <a:pt x="1095" y="561"/>
                  </a:lnTo>
                  <a:lnTo>
                    <a:pt x="1095" y="559"/>
                  </a:lnTo>
                  <a:lnTo>
                    <a:pt x="1093" y="559"/>
                  </a:lnTo>
                  <a:lnTo>
                    <a:pt x="1093" y="559"/>
                  </a:lnTo>
                  <a:lnTo>
                    <a:pt x="1093" y="559"/>
                  </a:lnTo>
                  <a:lnTo>
                    <a:pt x="1093" y="559"/>
                  </a:lnTo>
                  <a:lnTo>
                    <a:pt x="1093" y="559"/>
                  </a:lnTo>
                  <a:lnTo>
                    <a:pt x="1093" y="561"/>
                  </a:lnTo>
                  <a:close/>
                  <a:moveTo>
                    <a:pt x="1087" y="567"/>
                  </a:moveTo>
                  <a:lnTo>
                    <a:pt x="1087" y="567"/>
                  </a:lnTo>
                  <a:lnTo>
                    <a:pt x="1087" y="569"/>
                  </a:lnTo>
                  <a:lnTo>
                    <a:pt x="1087" y="569"/>
                  </a:lnTo>
                  <a:lnTo>
                    <a:pt x="1087" y="569"/>
                  </a:lnTo>
                  <a:lnTo>
                    <a:pt x="1087" y="569"/>
                  </a:lnTo>
                  <a:lnTo>
                    <a:pt x="1087" y="569"/>
                  </a:lnTo>
                  <a:lnTo>
                    <a:pt x="1089" y="569"/>
                  </a:lnTo>
                  <a:lnTo>
                    <a:pt x="1089" y="569"/>
                  </a:lnTo>
                  <a:lnTo>
                    <a:pt x="1089" y="567"/>
                  </a:lnTo>
                  <a:lnTo>
                    <a:pt x="1089" y="567"/>
                  </a:lnTo>
                  <a:lnTo>
                    <a:pt x="1089" y="567"/>
                  </a:lnTo>
                  <a:lnTo>
                    <a:pt x="1089" y="567"/>
                  </a:lnTo>
                  <a:lnTo>
                    <a:pt x="1089" y="567"/>
                  </a:lnTo>
                  <a:lnTo>
                    <a:pt x="1089" y="565"/>
                  </a:lnTo>
                  <a:lnTo>
                    <a:pt x="1089" y="565"/>
                  </a:lnTo>
                  <a:lnTo>
                    <a:pt x="1089" y="565"/>
                  </a:lnTo>
                  <a:lnTo>
                    <a:pt x="1089" y="565"/>
                  </a:lnTo>
                  <a:lnTo>
                    <a:pt x="1089" y="565"/>
                  </a:lnTo>
                  <a:lnTo>
                    <a:pt x="1089" y="565"/>
                  </a:lnTo>
                  <a:lnTo>
                    <a:pt x="1089" y="565"/>
                  </a:lnTo>
                  <a:lnTo>
                    <a:pt x="1087" y="565"/>
                  </a:lnTo>
                  <a:lnTo>
                    <a:pt x="1087" y="567"/>
                  </a:lnTo>
                  <a:close/>
                  <a:moveTo>
                    <a:pt x="1132" y="596"/>
                  </a:moveTo>
                  <a:lnTo>
                    <a:pt x="1132" y="596"/>
                  </a:lnTo>
                  <a:lnTo>
                    <a:pt x="1136" y="596"/>
                  </a:lnTo>
                  <a:lnTo>
                    <a:pt x="1136" y="596"/>
                  </a:lnTo>
                  <a:lnTo>
                    <a:pt x="1136" y="596"/>
                  </a:lnTo>
                  <a:lnTo>
                    <a:pt x="1136" y="594"/>
                  </a:lnTo>
                  <a:lnTo>
                    <a:pt x="1136" y="594"/>
                  </a:lnTo>
                  <a:lnTo>
                    <a:pt x="1136" y="594"/>
                  </a:lnTo>
                  <a:lnTo>
                    <a:pt x="1136" y="594"/>
                  </a:lnTo>
                  <a:lnTo>
                    <a:pt x="1136" y="594"/>
                  </a:lnTo>
                  <a:lnTo>
                    <a:pt x="1136" y="594"/>
                  </a:lnTo>
                  <a:lnTo>
                    <a:pt x="1136" y="594"/>
                  </a:lnTo>
                  <a:lnTo>
                    <a:pt x="1136" y="594"/>
                  </a:lnTo>
                  <a:lnTo>
                    <a:pt x="1134" y="594"/>
                  </a:lnTo>
                  <a:lnTo>
                    <a:pt x="1132" y="594"/>
                  </a:lnTo>
                  <a:lnTo>
                    <a:pt x="1132" y="594"/>
                  </a:lnTo>
                  <a:lnTo>
                    <a:pt x="1132" y="594"/>
                  </a:lnTo>
                  <a:lnTo>
                    <a:pt x="1132" y="594"/>
                  </a:lnTo>
                  <a:lnTo>
                    <a:pt x="1132" y="594"/>
                  </a:lnTo>
                  <a:lnTo>
                    <a:pt x="1130" y="594"/>
                  </a:lnTo>
                  <a:lnTo>
                    <a:pt x="1128" y="594"/>
                  </a:lnTo>
                  <a:lnTo>
                    <a:pt x="1128" y="594"/>
                  </a:lnTo>
                  <a:lnTo>
                    <a:pt x="1128" y="594"/>
                  </a:lnTo>
                  <a:lnTo>
                    <a:pt x="1128" y="594"/>
                  </a:lnTo>
                  <a:lnTo>
                    <a:pt x="1124" y="594"/>
                  </a:lnTo>
                  <a:lnTo>
                    <a:pt x="1124" y="594"/>
                  </a:lnTo>
                  <a:lnTo>
                    <a:pt x="1122" y="594"/>
                  </a:lnTo>
                  <a:lnTo>
                    <a:pt x="1122" y="594"/>
                  </a:lnTo>
                  <a:lnTo>
                    <a:pt x="1122" y="596"/>
                  </a:lnTo>
                  <a:lnTo>
                    <a:pt x="1128" y="596"/>
                  </a:lnTo>
                  <a:lnTo>
                    <a:pt x="1128" y="596"/>
                  </a:lnTo>
                  <a:lnTo>
                    <a:pt x="1130" y="596"/>
                  </a:lnTo>
                  <a:lnTo>
                    <a:pt x="1130" y="596"/>
                  </a:lnTo>
                  <a:lnTo>
                    <a:pt x="1132" y="596"/>
                  </a:lnTo>
                  <a:close/>
                  <a:moveTo>
                    <a:pt x="1078" y="598"/>
                  </a:moveTo>
                  <a:lnTo>
                    <a:pt x="1078" y="596"/>
                  </a:lnTo>
                  <a:lnTo>
                    <a:pt x="1078" y="596"/>
                  </a:lnTo>
                  <a:lnTo>
                    <a:pt x="1078" y="596"/>
                  </a:lnTo>
                  <a:lnTo>
                    <a:pt x="1078" y="596"/>
                  </a:lnTo>
                  <a:lnTo>
                    <a:pt x="1076" y="598"/>
                  </a:lnTo>
                  <a:lnTo>
                    <a:pt x="1076" y="598"/>
                  </a:lnTo>
                  <a:lnTo>
                    <a:pt x="1076" y="598"/>
                  </a:lnTo>
                  <a:lnTo>
                    <a:pt x="1074" y="598"/>
                  </a:lnTo>
                  <a:lnTo>
                    <a:pt x="1074" y="598"/>
                  </a:lnTo>
                  <a:lnTo>
                    <a:pt x="1074" y="598"/>
                  </a:lnTo>
                  <a:lnTo>
                    <a:pt x="1074" y="598"/>
                  </a:lnTo>
                  <a:lnTo>
                    <a:pt x="1072" y="598"/>
                  </a:lnTo>
                  <a:lnTo>
                    <a:pt x="1072" y="596"/>
                  </a:lnTo>
                  <a:lnTo>
                    <a:pt x="1072" y="596"/>
                  </a:lnTo>
                  <a:lnTo>
                    <a:pt x="1072" y="598"/>
                  </a:lnTo>
                  <a:lnTo>
                    <a:pt x="1072" y="598"/>
                  </a:lnTo>
                  <a:lnTo>
                    <a:pt x="1072" y="598"/>
                  </a:lnTo>
                  <a:lnTo>
                    <a:pt x="1072" y="598"/>
                  </a:lnTo>
                  <a:lnTo>
                    <a:pt x="1072" y="598"/>
                  </a:lnTo>
                  <a:lnTo>
                    <a:pt x="1072" y="598"/>
                  </a:lnTo>
                  <a:lnTo>
                    <a:pt x="1072" y="598"/>
                  </a:lnTo>
                  <a:lnTo>
                    <a:pt x="1072" y="598"/>
                  </a:lnTo>
                  <a:lnTo>
                    <a:pt x="1072" y="598"/>
                  </a:lnTo>
                  <a:lnTo>
                    <a:pt x="1072" y="598"/>
                  </a:lnTo>
                  <a:lnTo>
                    <a:pt x="1072" y="598"/>
                  </a:lnTo>
                  <a:lnTo>
                    <a:pt x="1072" y="598"/>
                  </a:lnTo>
                  <a:lnTo>
                    <a:pt x="1072" y="598"/>
                  </a:lnTo>
                  <a:lnTo>
                    <a:pt x="1072" y="598"/>
                  </a:lnTo>
                  <a:lnTo>
                    <a:pt x="1070" y="598"/>
                  </a:lnTo>
                  <a:lnTo>
                    <a:pt x="1072" y="600"/>
                  </a:lnTo>
                  <a:lnTo>
                    <a:pt x="1072" y="600"/>
                  </a:lnTo>
                  <a:lnTo>
                    <a:pt x="1074" y="600"/>
                  </a:lnTo>
                  <a:lnTo>
                    <a:pt x="1074" y="598"/>
                  </a:lnTo>
                  <a:lnTo>
                    <a:pt x="1078" y="598"/>
                  </a:lnTo>
                  <a:lnTo>
                    <a:pt x="1078" y="598"/>
                  </a:lnTo>
                  <a:close/>
                  <a:moveTo>
                    <a:pt x="977" y="594"/>
                  </a:moveTo>
                  <a:lnTo>
                    <a:pt x="977" y="594"/>
                  </a:lnTo>
                  <a:lnTo>
                    <a:pt x="977" y="594"/>
                  </a:lnTo>
                  <a:lnTo>
                    <a:pt x="977" y="594"/>
                  </a:lnTo>
                  <a:lnTo>
                    <a:pt x="980" y="596"/>
                  </a:lnTo>
                  <a:lnTo>
                    <a:pt x="980" y="596"/>
                  </a:lnTo>
                  <a:lnTo>
                    <a:pt x="980" y="594"/>
                  </a:lnTo>
                  <a:lnTo>
                    <a:pt x="977" y="594"/>
                  </a:lnTo>
                  <a:close/>
                  <a:moveTo>
                    <a:pt x="982" y="598"/>
                  </a:moveTo>
                  <a:lnTo>
                    <a:pt x="982" y="596"/>
                  </a:lnTo>
                  <a:lnTo>
                    <a:pt x="980" y="596"/>
                  </a:lnTo>
                  <a:lnTo>
                    <a:pt x="980" y="598"/>
                  </a:lnTo>
                  <a:lnTo>
                    <a:pt x="980" y="598"/>
                  </a:lnTo>
                  <a:lnTo>
                    <a:pt x="982" y="598"/>
                  </a:lnTo>
                  <a:lnTo>
                    <a:pt x="982" y="598"/>
                  </a:lnTo>
                  <a:lnTo>
                    <a:pt x="982" y="598"/>
                  </a:lnTo>
                  <a:lnTo>
                    <a:pt x="982" y="598"/>
                  </a:lnTo>
                  <a:lnTo>
                    <a:pt x="982" y="598"/>
                  </a:lnTo>
                  <a:lnTo>
                    <a:pt x="982" y="598"/>
                  </a:lnTo>
                  <a:close/>
                  <a:moveTo>
                    <a:pt x="1008" y="596"/>
                  </a:moveTo>
                  <a:lnTo>
                    <a:pt x="1008" y="596"/>
                  </a:lnTo>
                  <a:lnTo>
                    <a:pt x="1008" y="596"/>
                  </a:lnTo>
                  <a:lnTo>
                    <a:pt x="1006" y="598"/>
                  </a:lnTo>
                  <a:lnTo>
                    <a:pt x="1006" y="598"/>
                  </a:lnTo>
                  <a:lnTo>
                    <a:pt x="1006" y="598"/>
                  </a:lnTo>
                  <a:lnTo>
                    <a:pt x="1004" y="598"/>
                  </a:lnTo>
                  <a:lnTo>
                    <a:pt x="1004" y="600"/>
                  </a:lnTo>
                  <a:lnTo>
                    <a:pt x="1006" y="600"/>
                  </a:lnTo>
                  <a:lnTo>
                    <a:pt x="1006" y="600"/>
                  </a:lnTo>
                  <a:lnTo>
                    <a:pt x="1006" y="600"/>
                  </a:lnTo>
                  <a:lnTo>
                    <a:pt x="1008" y="600"/>
                  </a:lnTo>
                  <a:lnTo>
                    <a:pt x="1008" y="598"/>
                  </a:lnTo>
                  <a:lnTo>
                    <a:pt x="1008" y="598"/>
                  </a:lnTo>
                  <a:lnTo>
                    <a:pt x="1008" y="596"/>
                  </a:lnTo>
                  <a:close/>
                  <a:moveTo>
                    <a:pt x="969" y="600"/>
                  </a:moveTo>
                  <a:lnTo>
                    <a:pt x="969" y="600"/>
                  </a:lnTo>
                  <a:lnTo>
                    <a:pt x="969" y="600"/>
                  </a:lnTo>
                  <a:lnTo>
                    <a:pt x="969" y="600"/>
                  </a:lnTo>
                  <a:lnTo>
                    <a:pt x="969" y="600"/>
                  </a:lnTo>
                  <a:lnTo>
                    <a:pt x="969" y="600"/>
                  </a:lnTo>
                  <a:lnTo>
                    <a:pt x="969" y="600"/>
                  </a:lnTo>
                  <a:lnTo>
                    <a:pt x="969" y="602"/>
                  </a:lnTo>
                  <a:lnTo>
                    <a:pt x="969" y="602"/>
                  </a:lnTo>
                  <a:lnTo>
                    <a:pt x="969" y="602"/>
                  </a:lnTo>
                  <a:lnTo>
                    <a:pt x="969" y="602"/>
                  </a:lnTo>
                  <a:lnTo>
                    <a:pt x="969" y="602"/>
                  </a:lnTo>
                  <a:lnTo>
                    <a:pt x="969" y="602"/>
                  </a:lnTo>
                  <a:lnTo>
                    <a:pt x="969" y="602"/>
                  </a:lnTo>
                  <a:lnTo>
                    <a:pt x="971" y="602"/>
                  </a:lnTo>
                  <a:lnTo>
                    <a:pt x="971" y="602"/>
                  </a:lnTo>
                  <a:lnTo>
                    <a:pt x="969" y="600"/>
                  </a:lnTo>
                  <a:lnTo>
                    <a:pt x="969" y="600"/>
                  </a:lnTo>
                  <a:close/>
                  <a:moveTo>
                    <a:pt x="1017" y="598"/>
                  </a:moveTo>
                  <a:lnTo>
                    <a:pt x="1015" y="598"/>
                  </a:lnTo>
                  <a:lnTo>
                    <a:pt x="1015" y="598"/>
                  </a:lnTo>
                  <a:lnTo>
                    <a:pt x="1012" y="598"/>
                  </a:lnTo>
                  <a:lnTo>
                    <a:pt x="1015" y="600"/>
                  </a:lnTo>
                  <a:lnTo>
                    <a:pt x="1015" y="598"/>
                  </a:lnTo>
                  <a:lnTo>
                    <a:pt x="1015" y="598"/>
                  </a:lnTo>
                  <a:lnTo>
                    <a:pt x="1015" y="598"/>
                  </a:lnTo>
                  <a:lnTo>
                    <a:pt x="1015" y="598"/>
                  </a:lnTo>
                  <a:lnTo>
                    <a:pt x="1017" y="598"/>
                  </a:lnTo>
                  <a:lnTo>
                    <a:pt x="1017" y="598"/>
                  </a:lnTo>
                  <a:lnTo>
                    <a:pt x="1017" y="598"/>
                  </a:lnTo>
                  <a:lnTo>
                    <a:pt x="1017" y="598"/>
                  </a:lnTo>
                  <a:lnTo>
                    <a:pt x="1017" y="598"/>
                  </a:lnTo>
                  <a:lnTo>
                    <a:pt x="1017" y="600"/>
                  </a:lnTo>
                  <a:lnTo>
                    <a:pt x="1017" y="600"/>
                  </a:lnTo>
                  <a:lnTo>
                    <a:pt x="1017" y="600"/>
                  </a:lnTo>
                  <a:lnTo>
                    <a:pt x="1017" y="600"/>
                  </a:lnTo>
                  <a:lnTo>
                    <a:pt x="1017" y="598"/>
                  </a:lnTo>
                  <a:lnTo>
                    <a:pt x="1017" y="598"/>
                  </a:lnTo>
                  <a:lnTo>
                    <a:pt x="1019" y="598"/>
                  </a:lnTo>
                  <a:lnTo>
                    <a:pt x="1017" y="598"/>
                  </a:lnTo>
                  <a:lnTo>
                    <a:pt x="1017" y="598"/>
                  </a:lnTo>
                  <a:close/>
                  <a:moveTo>
                    <a:pt x="1093" y="594"/>
                  </a:moveTo>
                  <a:lnTo>
                    <a:pt x="1093" y="594"/>
                  </a:lnTo>
                  <a:lnTo>
                    <a:pt x="1095" y="594"/>
                  </a:lnTo>
                  <a:lnTo>
                    <a:pt x="1097" y="594"/>
                  </a:lnTo>
                  <a:lnTo>
                    <a:pt x="1097" y="594"/>
                  </a:lnTo>
                  <a:lnTo>
                    <a:pt x="1097" y="592"/>
                  </a:lnTo>
                  <a:lnTo>
                    <a:pt x="1097" y="592"/>
                  </a:lnTo>
                  <a:lnTo>
                    <a:pt x="1097" y="592"/>
                  </a:lnTo>
                  <a:lnTo>
                    <a:pt x="1097" y="592"/>
                  </a:lnTo>
                  <a:lnTo>
                    <a:pt x="1095" y="592"/>
                  </a:lnTo>
                  <a:lnTo>
                    <a:pt x="1095" y="592"/>
                  </a:lnTo>
                  <a:lnTo>
                    <a:pt x="1095" y="592"/>
                  </a:lnTo>
                  <a:lnTo>
                    <a:pt x="1093" y="592"/>
                  </a:lnTo>
                  <a:lnTo>
                    <a:pt x="1093" y="592"/>
                  </a:lnTo>
                  <a:lnTo>
                    <a:pt x="1093" y="592"/>
                  </a:lnTo>
                  <a:lnTo>
                    <a:pt x="1093" y="592"/>
                  </a:lnTo>
                  <a:lnTo>
                    <a:pt x="1093" y="594"/>
                  </a:lnTo>
                  <a:lnTo>
                    <a:pt x="1093" y="594"/>
                  </a:lnTo>
                  <a:close/>
                  <a:moveTo>
                    <a:pt x="1101" y="596"/>
                  </a:moveTo>
                  <a:lnTo>
                    <a:pt x="1105" y="594"/>
                  </a:lnTo>
                  <a:lnTo>
                    <a:pt x="1105" y="594"/>
                  </a:lnTo>
                  <a:lnTo>
                    <a:pt x="1103" y="592"/>
                  </a:lnTo>
                  <a:lnTo>
                    <a:pt x="1103" y="592"/>
                  </a:lnTo>
                  <a:lnTo>
                    <a:pt x="1103" y="592"/>
                  </a:lnTo>
                  <a:lnTo>
                    <a:pt x="1103" y="592"/>
                  </a:lnTo>
                  <a:lnTo>
                    <a:pt x="1103" y="592"/>
                  </a:lnTo>
                  <a:lnTo>
                    <a:pt x="1103" y="589"/>
                  </a:lnTo>
                  <a:lnTo>
                    <a:pt x="1101" y="592"/>
                  </a:lnTo>
                  <a:lnTo>
                    <a:pt x="1101" y="592"/>
                  </a:lnTo>
                  <a:lnTo>
                    <a:pt x="1101" y="592"/>
                  </a:lnTo>
                  <a:lnTo>
                    <a:pt x="1101" y="592"/>
                  </a:lnTo>
                  <a:lnTo>
                    <a:pt x="1101" y="592"/>
                  </a:lnTo>
                  <a:lnTo>
                    <a:pt x="1101" y="594"/>
                  </a:lnTo>
                  <a:lnTo>
                    <a:pt x="1101" y="594"/>
                  </a:lnTo>
                  <a:lnTo>
                    <a:pt x="1101" y="594"/>
                  </a:lnTo>
                  <a:lnTo>
                    <a:pt x="1101" y="594"/>
                  </a:lnTo>
                  <a:lnTo>
                    <a:pt x="1101" y="594"/>
                  </a:lnTo>
                  <a:lnTo>
                    <a:pt x="1099" y="594"/>
                  </a:lnTo>
                  <a:lnTo>
                    <a:pt x="1099" y="594"/>
                  </a:lnTo>
                  <a:lnTo>
                    <a:pt x="1099" y="594"/>
                  </a:lnTo>
                  <a:lnTo>
                    <a:pt x="1099" y="594"/>
                  </a:lnTo>
                  <a:lnTo>
                    <a:pt x="1099" y="594"/>
                  </a:lnTo>
                  <a:lnTo>
                    <a:pt x="1099" y="594"/>
                  </a:lnTo>
                  <a:lnTo>
                    <a:pt x="1099" y="594"/>
                  </a:lnTo>
                  <a:lnTo>
                    <a:pt x="1099" y="596"/>
                  </a:lnTo>
                  <a:lnTo>
                    <a:pt x="1099" y="596"/>
                  </a:lnTo>
                  <a:lnTo>
                    <a:pt x="1099" y="596"/>
                  </a:lnTo>
                  <a:lnTo>
                    <a:pt x="1097" y="596"/>
                  </a:lnTo>
                  <a:lnTo>
                    <a:pt x="1097" y="596"/>
                  </a:lnTo>
                  <a:lnTo>
                    <a:pt x="1097" y="596"/>
                  </a:lnTo>
                  <a:lnTo>
                    <a:pt x="1097" y="596"/>
                  </a:lnTo>
                  <a:lnTo>
                    <a:pt x="1097" y="596"/>
                  </a:lnTo>
                  <a:lnTo>
                    <a:pt x="1097" y="596"/>
                  </a:lnTo>
                  <a:lnTo>
                    <a:pt x="1095" y="598"/>
                  </a:lnTo>
                  <a:lnTo>
                    <a:pt x="1095" y="598"/>
                  </a:lnTo>
                  <a:lnTo>
                    <a:pt x="1095" y="598"/>
                  </a:lnTo>
                  <a:lnTo>
                    <a:pt x="1093" y="598"/>
                  </a:lnTo>
                  <a:lnTo>
                    <a:pt x="1093" y="598"/>
                  </a:lnTo>
                  <a:lnTo>
                    <a:pt x="1091" y="600"/>
                  </a:lnTo>
                  <a:lnTo>
                    <a:pt x="1089" y="600"/>
                  </a:lnTo>
                  <a:lnTo>
                    <a:pt x="1089" y="600"/>
                  </a:lnTo>
                  <a:lnTo>
                    <a:pt x="1085" y="602"/>
                  </a:lnTo>
                  <a:lnTo>
                    <a:pt x="1082" y="602"/>
                  </a:lnTo>
                  <a:lnTo>
                    <a:pt x="1085" y="602"/>
                  </a:lnTo>
                  <a:lnTo>
                    <a:pt x="1085" y="602"/>
                  </a:lnTo>
                  <a:lnTo>
                    <a:pt x="1085" y="602"/>
                  </a:lnTo>
                  <a:lnTo>
                    <a:pt x="1082" y="604"/>
                  </a:lnTo>
                  <a:lnTo>
                    <a:pt x="1082" y="602"/>
                  </a:lnTo>
                  <a:lnTo>
                    <a:pt x="1080" y="602"/>
                  </a:lnTo>
                  <a:lnTo>
                    <a:pt x="1080" y="604"/>
                  </a:lnTo>
                  <a:lnTo>
                    <a:pt x="1080" y="604"/>
                  </a:lnTo>
                  <a:lnTo>
                    <a:pt x="1080" y="604"/>
                  </a:lnTo>
                  <a:lnTo>
                    <a:pt x="1080" y="606"/>
                  </a:lnTo>
                  <a:lnTo>
                    <a:pt x="1080" y="606"/>
                  </a:lnTo>
                  <a:lnTo>
                    <a:pt x="1078" y="606"/>
                  </a:lnTo>
                  <a:lnTo>
                    <a:pt x="1078" y="606"/>
                  </a:lnTo>
                  <a:lnTo>
                    <a:pt x="1078" y="606"/>
                  </a:lnTo>
                  <a:lnTo>
                    <a:pt x="1076" y="606"/>
                  </a:lnTo>
                  <a:lnTo>
                    <a:pt x="1076" y="606"/>
                  </a:lnTo>
                  <a:lnTo>
                    <a:pt x="1076" y="608"/>
                  </a:lnTo>
                  <a:lnTo>
                    <a:pt x="1074" y="608"/>
                  </a:lnTo>
                  <a:lnTo>
                    <a:pt x="1074" y="608"/>
                  </a:lnTo>
                  <a:lnTo>
                    <a:pt x="1076" y="608"/>
                  </a:lnTo>
                  <a:lnTo>
                    <a:pt x="1076" y="608"/>
                  </a:lnTo>
                  <a:lnTo>
                    <a:pt x="1076" y="608"/>
                  </a:lnTo>
                  <a:lnTo>
                    <a:pt x="1078" y="608"/>
                  </a:lnTo>
                  <a:lnTo>
                    <a:pt x="1080" y="608"/>
                  </a:lnTo>
                  <a:lnTo>
                    <a:pt x="1080" y="610"/>
                  </a:lnTo>
                  <a:lnTo>
                    <a:pt x="1080" y="610"/>
                  </a:lnTo>
                  <a:lnTo>
                    <a:pt x="1082" y="608"/>
                  </a:lnTo>
                  <a:lnTo>
                    <a:pt x="1082" y="608"/>
                  </a:lnTo>
                  <a:lnTo>
                    <a:pt x="1085" y="610"/>
                  </a:lnTo>
                  <a:lnTo>
                    <a:pt x="1085" y="610"/>
                  </a:lnTo>
                  <a:lnTo>
                    <a:pt x="1087" y="608"/>
                  </a:lnTo>
                  <a:lnTo>
                    <a:pt x="1087" y="608"/>
                  </a:lnTo>
                  <a:lnTo>
                    <a:pt x="1087" y="608"/>
                  </a:lnTo>
                  <a:lnTo>
                    <a:pt x="1087" y="606"/>
                  </a:lnTo>
                  <a:lnTo>
                    <a:pt x="1087" y="606"/>
                  </a:lnTo>
                  <a:lnTo>
                    <a:pt x="1087" y="606"/>
                  </a:lnTo>
                  <a:lnTo>
                    <a:pt x="1087" y="606"/>
                  </a:lnTo>
                  <a:lnTo>
                    <a:pt x="1089" y="606"/>
                  </a:lnTo>
                  <a:lnTo>
                    <a:pt x="1089" y="604"/>
                  </a:lnTo>
                  <a:lnTo>
                    <a:pt x="1091" y="606"/>
                  </a:lnTo>
                  <a:lnTo>
                    <a:pt x="1091" y="606"/>
                  </a:lnTo>
                  <a:lnTo>
                    <a:pt x="1091" y="604"/>
                  </a:lnTo>
                  <a:lnTo>
                    <a:pt x="1091" y="604"/>
                  </a:lnTo>
                  <a:lnTo>
                    <a:pt x="1091" y="604"/>
                  </a:lnTo>
                  <a:lnTo>
                    <a:pt x="1091" y="604"/>
                  </a:lnTo>
                  <a:lnTo>
                    <a:pt x="1093" y="602"/>
                  </a:lnTo>
                  <a:lnTo>
                    <a:pt x="1097" y="600"/>
                  </a:lnTo>
                  <a:lnTo>
                    <a:pt x="1103" y="598"/>
                  </a:lnTo>
                  <a:lnTo>
                    <a:pt x="1105" y="598"/>
                  </a:lnTo>
                  <a:lnTo>
                    <a:pt x="1105" y="596"/>
                  </a:lnTo>
                  <a:lnTo>
                    <a:pt x="1105" y="596"/>
                  </a:lnTo>
                  <a:lnTo>
                    <a:pt x="1105" y="596"/>
                  </a:lnTo>
                  <a:lnTo>
                    <a:pt x="1105" y="596"/>
                  </a:lnTo>
                  <a:lnTo>
                    <a:pt x="1105" y="596"/>
                  </a:lnTo>
                  <a:lnTo>
                    <a:pt x="1107" y="596"/>
                  </a:lnTo>
                  <a:lnTo>
                    <a:pt x="1103" y="596"/>
                  </a:lnTo>
                  <a:lnTo>
                    <a:pt x="1101" y="596"/>
                  </a:lnTo>
                  <a:close/>
                  <a:moveTo>
                    <a:pt x="1101" y="575"/>
                  </a:moveTo>
                  <a:lnTo>
                    <a:pt x="1101" y="575"/>
                  </a:lnTo>
                  <a:lnTo>
                    <a:pt x="1101" y="575"/>
                  </a:lnTo>
                  <a:lnTo>
                    <a:pt x="1101" y="575"/>
                  </a:lnTo>
                  <a:lnTo>
                    <a:pt x="1101" y="575"/>
                  </a:lnTo>
                  <a:lnTo>
                    <a:pt x="1101" y="575"/>
                  </a:lnTo>
                  <a:lnTo>
                    <a:pt x="1101" y="577"/>
                  </a:lnTo>
                  <a:lnTo>
                    <a:pt x="1101" y="577"/>
                  </a:lnTo>
                  <a:lnTo>
                    <a:pt x="1103" y="577"/>
                  </a:lnTo>
                  <a:lnTo>
                    <a:pt x="1103" y="577"/>
                  </a:lnTo>
                  <a:lnTo>
                    <a:pt x="1103" y="577"/>
                  </a:lnTo>
                  <a:lnTo>
                    <a:pt x="1103" y="577"/>
                  </a:lnTo>
                  <a:lnTo>
                    <a:pt x="1105" y="577"/>
                  </a:lnTo>
                  <a:lnTo>
                    <a:pt x="1105" y="575"/>
                  </a:lnTo>
                  <a:lnTo>
                    <a:pt x="1105" y="575"/>
                  </a:lnTo>
                  <a:lnTo>
                    <a:pt x="1105" y="575"/>
                  </a:lnTo>
                  <a:lnTo>
                    <a:pt x="1105" y="575"/>
                  </a:lnTo>
                  <a:lnTo>
                    <a:pt x="1103" y="575"/>
                  </a:lnTo>
                  <a:lnTo>
                    <a:pt x="1103" y="575"/>
                  </a:lnTo>
                  <a:lnTo>
                    <a:pt x="1103" y="575"/>
                  </a:lnTo>
                  <a:lnTo>
                    <a:pt x="1103" y="575"/>
                  </a:lnTo>
                  <a:lnTo>
                    <a:pt x="1103" y="575"/>
                  </a:lnTo>
                  <a:lnTo>
                    <a:pt x="1103" y="573"/>
                  </a:lnTo>
                  <a:lnTo>
                    <a:pt x="1103" y="573"/>
                  </a:lnTo>
                  <a:lnTo>
                    <a:pt x="1103" y="573"/>
                  </a:lnTo>
                  <a:lnTo>
                    <a:pt x="1101" y="573"/>
                  </a:lnTo>
                  <a:lnTo>
                    <a:pt x="1103" y="573"/>
                  </a:lnTo>
                  <a:lnTo>
                    <a:pt x="1103" y="575"/>
                  </a:lnTo>
                  <a:lnTo>
                    <a:pt x="1103" y="575"/>
                  </a:lnTo>
                  <a:lnTo>
                    <a:pt x="1101" y="575"/>
                  </a:lnTo>
                  <a:lnTo>
                    <a:pt x="1101" y="575"/>
                  </a:lnTo>
                  <a:close/>
                  <a:moveTo>
                    <a:pt x="1111" y="569"/>
                  </a:moveTo>
                  <a:lnTo>
                    <a:pt x="1111" y="569"/>
                  </a:lnTo>
                  <a:lnTo>
                    <a:pt x="1111" y="569"/>
                  </a:lnTo>
                  <a:lnTo>
                    <a:pt x="1111" y="569"/>
                  </a:lnTo>
                  <a:lnTo>
                    <a:pt x="1111" y="569"/>
                  </a:lnTo>
                  <a:lnTo>
                    <a:pt x="1111" y="569"/>
                  </a:lnTo>
                  <a:lnTo>
                    <a:pt x="1111" y="569"/>
                  </a:lnTo>
                  <a:lnTo>
                    <a:pt x="1111" y="569"/>
                  </a:lnTo>
                  <a:lnTo>
                    <a:pt x="1111" y="569"/>
                  </a:lnTo>
                  <a:lnTo>
                    <a:pt x="1111" y="571"/>
                  </a:lnTo>
                  <a:lnTo>
                    <a:pt x="1113" y="571"/>
                  </a:lnTo>
                  <a:lnTo>
                    <a:pt x="1113" y="569"/>
                  </a:lnTo>
                  <a:lnTo>
                    <a:pt x="1113" y="569"/>
                  </a:lnTo>
                  <a:lnTo>
                    <a:pt x="1113" y="569"/>
                  </a:lnTo>
                  <a:lnTo>
                    <a:pt x="1113" y="569"/>
                  </a:lnTo>
                  <a:lnTo>
                    <a:pt x="1113" y="569"/>
                  </a:lnTo>
                  <a:lnTo>
                    <a:pt x="1113" y="569"/>
                  </a:lnTo>
                  <a:lnTo>
                    <a:pt x="1113" y="569"/>
                  </a:lnTo>
                  <a:lnTo>
                    <a:pt x="1113" y="569"/>
                  </a:lnTo>
                  <a:lnTo>
                    <a:pt x="1113" y="569"/>
                  </a:lnTo>
                  <a:lnTo>
                    <a:pt x="1113" y="569"/>
                  </a:lnTo>
                  <a:lnTo>
                    <a:pt x="1111" y="569"/>
                  </a:lnTo>
                  <a:lnTo>
                    <a:pt x="1111" y="569"/>
                  </a:lnTo>
                  <a:lnTo>
                    <a:pt x="1113" y="569"/>
                  </a:lnTo>
                  <a:lnTo>
                    <a:pt x="1113" y="569"/>
                  </a:lnTo>
                  <a:lnTo>
                    <a:pt x="1113" y="569"/>
                  </a:lnTo>
                  <a:lnTo>
                    <a:pt x="1113" y="569"/>
                  </a:lnTo>
                  <a:lnTo>
                    <a:pt x="1113" y="569"/>
                  </a:lnTo>
                  <a:lnTo>
                    <a:pt x="1113" y="567"/>
                  </a:lnTo>
                  <a:lnTo>
                    <a:pt x="1113" y="567"/>
                  </a:lnTo>
                  <a:lnTo>
                    <a:pt x="1111" y="569"/>
                  </a:lnTo>
                  <a:lnTo>
                    <a:pt x="1111" y="569"/>
                  </a:lnTo>
                  <a:lnTo>
                    <a:pt x="1111" y="569"/>
                  </a:lnTo>
                  <a:lnTo>
                    <a:pt x="1111" y="567"/>
                  </a:lnTo>
                  <a:lnTo>
                    <a:pt x="1111" y="567"/>
                  </a:lnTo>
                  <a:lnTo>
                    <a:pt x="1111" y="567"/>
                  </a:lnTo>
                  <a:lnTo>
                    <a:pt x="1111" y="567"/>
                  </a:lnTo>
                  <a:lnTo>
                    <a:pt x="1111" y="567"/>
                  </a:lnTo>
                  <a:lnTo>
                    <a:pt x="1111" y="567"/>
                  </a:lnTo>
                  <a:lnTo>
                    <a:pt x="1111" y="567"/>
                  </a:lnTo>
                  <a:lnTo>
                    <a:pt x="1111" y="567"/>
                  </a:lnTo>
                  <a:lnTo>
                    <a:pt x="1111" y="567"/>
                  </a:lnTo>
                  <a:lnTo>
                    <a:pt x="1111" y="567"/>
                  </a:lnTo>
                  <a:lnTo>
                    <a:pt x="1111" y="567"/>
                  </a:lnTo>
                  <a:lnTo>
                    <a:pt x="1111" y="567"/>
                  </a:lnTo>
                  <a:lnTo>
                    <a:pt x="1109" y="567"/>
                  </a:lnTo>
                  <a:lnTo>
                    <a:pt x="1109" y="567"/>
                  </a:lnTo>
                  <a:lnTo>
                    <a:pt x="1109" y="567"/>
                  </a:lnTo>
                  <a:lnTo>
                    <a:pt x="1109" y="567"/>
                  </a:lnTo>
                  <a:lnTo>
                    <a:pt x="1109" y="567"/>
                  </a:lnTo>
                  <a:lnTo>
                    <a:pt x="1109" y="567"/>
                  </a:lnTo>
                  <a:lnTo>
                    <a:pt x="1109" y="567"/>
                  </a:lnTo>
                  <a:lnTo>
                    <a:pt x="1109" y="567"/>
                  </a:lnTo>
                  <a:lnTo>
                    <a:pt x="1109" y="567"/>
                  </a:lnTo>
                  <a:lnTo>
                    <a:pt x="1109" y="569"/>
                  </a:lnTo>
                  <a:lnTo>
                    <a:pt x="1111" y="569"/>
                  </a:lnTo>
                  <a:lnTo>
                    <a:pt x="1111" y="569"/>
                  </a:lnTo>
                  <a:lnTo>
                    <a:pt x="1111" y="569"/>
                  </a:lnTo>
                  <a:close/>
                  <a:moveTo>
                    <a:pt x="1124" y="598"/>
                  </a:moveTo>
                  <a:lnTo>
                    <a:pt x="1124" y="598"/>
                  </a:lnTo>
                  <a:lnTo>
                    <a:pt x="1126" y="598"/>
                  </a:lnTo>
                  <a:lnTo>
                    <a:pt x="1126" y="598"/>
                  </a:lnTo>
                  <a:lnTo>
                    <a:pt x="1126" y="598"/>
                  </a:lnTo>
                  <a:lnTo>
                    <a:pt x="1126" y="598"/>
                  </a:lnTo>
                  <a:lnTo>
                    <a:pt x="1124" y="598"/>
                  </a:lnTo>
                  <a:lnTo>
                    <a:pt x="1122" y="598"/>
                  </a:lnTo>
                  <a:lnTo>
                    <a:pt x="1119" y="596"/>
                  </a:lnTo>
                  <a:lnTo>
                    <a:pt x="1119" y="596"/>
                  </a:lnTo>
                  <a:lnTo>
                    <a:pt x="1122" y="596"/>
                  </a:lnTo>
                  <a:lnTo>
                    <a:pt x="1122" y="594"/>
                  </a:lnTo>
                  <a:lnTo>
                    <a:pt x="1122" y="594"/>
                  </a:lnTo>
                  <a:lnTo>
                    <a:pt x="1119" y="594"/>
                  </a:lnTo>
                  <a:lnTo>
                    <a:pt x="1119" y="594"/>
                  </a:lnTo>
                  <a:lnTo>
                    <a:pt x="1119" y="594"/>
                  </a:lnTo>
                  <a:lnTo>
                    <a:pt x="1117" y="592"/>
                  </a:lnTo>
                  <a:lnTo>
                    <a:pt x="1117" y="592"/>
                  </a:lnTo>
                  <a:lnTo>
                    <a:pt x="1117" y="592"/>
                  </a:lnTo>
                  <a:lnTo>
                    <a:pt x="1117" y="592"/>
                  </a:lnTo>
                  <a:lnTo>
                    <a:pt x="1117" y="592"/>
                  </a:lnTo>
                  <a:lnTo>
                    <a:pt x="1117" y="592"/>
                  </a:lnTo>
                  <a:lnTo>
                    <a:pt x="1117" y="592"/>
                  </a:lnTo>
                  <a:lnTo>
                    <a:pt x="1115" y="592"/>
                  </a:lnTo>
                  <a:lnTo>
                    <a:pt x="1115" y="592"/>
                  </a:lnTo>
                  <a:lnTo>
                    <a:pt x="1115" y="592"/>
                  </a:lnTo>
                  <a:lnTo>
                    <a:pt x="1115" y="592"/>
                  </a:lnTo>
                  <a:lnTo>
                    <a:pt x="1113" y="594"/>
                  </a:lnTo>
                  <a:lnTo>
                    <a:pt x="1113" y="594"/>
                  </a:lnTo>
                  <a:lnTo>
                    <a:pt x="1113" y="594"/>
                  </a:lnTo>
                  <a:lnTo>
                    <a:pt x="1111" y="594"/>
                  </a:lnTo>
                  <a:lnTo>
                    <a:pt x="1111" y="596"/>
                  </a:lnTo>
                  <a:lnTo>
                    <a:pt x="1113" y="598"/>
                  </a:lnTo>
                  <a:lnTo>
                    <a:pt x="1113" y="596"/>
                  </a:lnTo>
                  <a:lnTo>
                    <a:pt x="1113" y="596"/>
                  </a:lnTo>
                  <a:lnTo>
                    <a:pt x="1113" y="596"/>
                  </a:lnTo>
                  <a:lnTo>
                    <a:pt x="1113" y="596"/>
                  </a:lnTo>
                  <a:lnTo>
                    <a:pt x="1115" y="596"/>
                  </a:lnTo>
                  <a:lnTo>
                    <a:pt x="1113" y="596"/>
                  </a:lnTo>
                  <a:lnTo>
                    <a:pt x="1115" y="598"/>
                  </a:lnTo>
                  <a:lnTo>
                    <a:pt x="1115" y="598"/>
                  </a:lnTo>
                  <a:lnTo>
                    <a:pt x="1115" y="598"/>
                  </a:lnTo>
                  <a:lnTo>
                    <a:pt x="1111" y="598"/>
                  </a:lnTo>
                  <a:lnTo>
                    <a:pt x="1111" y="600"/>
                  </a:lnTo>
                  <a:lnTo>
                    <a:pt x="1111" y="600"/>
                  </a:lnTo>
                  <a:lnTo>
                    <a:pt x="1111" y="600"/>
                  </a:lnTo>
                  <a:lnTo>
                    <a:pt x="1111" y="602"/>
                  </a:lnTo>
                  <a:lnTo>
                    <a:pt x="1111" y="602"/>
                  </a:lnTo>
                  <a:lnTo>
                    <a:pt x="1111" y="602"/>
                  </a:lnTo>
                  <a:lnTo>
                    <a:pt x="1113" y="602"/>
                  </a:lnTo>
                  <a:lnTo>
                    <a:pt x="1115" y="600"/>
                  </a:lnTo>
                  <a:lnTo>
                    <a:pt x="1119" y="600"/>
                  </a:lnTo>
                  <a:lnTo>
                    <a:pt x="1119" y="600"/>
                  </a:lnTo>
                  <a:lnTo>
                    <a:pt x="1122" y="600"/>
                  </a:lnTo>
                  <a:lnTo>
                    <a:pt x="1122" y="600"/>
                  </a:lnTo>
                  <a:lnTo>
                    <a:pt x="1122" y="600"/>
                  </a:lnTo>
                  <a:lnTo>
                    <a:pt x="1124" y="600"/>
                  </a:lnTo>
                  <a:lnTo>
                    <a:pt x="1124" y="600"/>
                  </a:lnTo>
                  <a:lnTo>
                    <a:pt x="1124" y="600"/>
                  </a:lnTo>
                  <a:lnTo>
                    <a:pt x="1124" y="600"/>
                  </a:lnTo>
                  <a:lnTo>
                    <a:pt x="1124" y="600"/>
                  </a:lnTo>
                  <a:lnTo>
                    <a:pt x="1126" y="600"/>
                  </a:lnTo>
                  <a:lnTo>
                    <a:pt x="1126" y="600"/>
                  </a:lnTo>
                  <a:lnTo>
                    <a:pt x="1126" y="600"/>
                  </a:lnTo>
                  <a:lnTo>
                    <a:pt x="1126" y="600"/>
                  </a:lnTo>
                  <a:lnTo>
                    <a:pt x="1126" y="600"/>
                  </a:lnTo>
                  <a:lnTo>
                    <a:pt x="1126" y="600"/>
                  </a:lnTo>
                  <a:lnTo>
                    <a:pt x="1124" y="598"/>
                  </a:lnTo>
                  <a:close/>
                  <a:moveTo>
                    <a:pt x="1119" y="575"/>
                  </a:moveTo>
                  <a:lnTo>
                    <a:pt x="1119" y="575"/>
                  </a:lnTo>
                  <a:lnTo>
                    <a:pt x="1122" y="575"/>
                  </a:lnTo>
                  <a:lnTo>
                    <a:pt x="1122" y="575"/>
                  </a:lnTo>
                  <a:lnTo>
                    <a:pt x="1122" y="573"/>
                  </a:lnTo>
                  <a:lnTo>
                    <a:pt x="1122" y="573"/>
                  </a:lnTo>
                  <a:lnTo>
                    <a:pt x="1119" y="573"/>
                  </a:lnTo>
                  <a:lnTo>
                    <a:pt x="1119" y="573"/>
                  </a:lnTo>
                  <a:lnTo>
                    <a:pt x="1119" y="573"/>
                  </a:lnTo>
                  <a:lnTo>
                    <a:pt x="1119" y="573"/>
                  </a:lnTo>
                  <a:lnTo>
                    <a:pt x="1117" y="575"/>
                  </a:lnTo>
                  <a:lnTo>
                    <a:pt x="1117" y="575"/>
                  </a:lnTo>
                  <a:lnTo>
                    <a:pt x="1119" y="575"/>
                  </a:lnTo>
                  <a:lnTo>
                    <a:pt x="1119" y="575"/>
                  </a:lnTo>
                  <a:close/>
                  <a:moveTo>
                    <a:pt x="1101" y="639"/>
                  </a:moveTo>
                  <a:lnTo>
                    <a:pt x="1101" y="639"/>
                  </a:lnTo>
                  <a:lnTo>
                    <a:pt x="1101" y="639"/>
                  </a:lnTo>
                  <a:lnTo>
                    <a:pt x="1103" y="639"/>
                  </a:lnTo>
                  <a:lnTo>
                    <a:pt x="1103" y="639"/>
                  </a:lnTo>
                  <a:lnTo>
                    <a:pt x="1103" y="637"/>
                  </a:lnTo>
                  <a:lnTo>
                    <a:pt x="1103" y="637"/>
                  </a:lnTo>
                  <a:lnTo>
                    <a:pt x="1101" y="639"/>
                  </a:lnTo>
                  <a:close/>
                  <a:moveTo>
                    <a:pt x="1082" y="581"/>
                  </a:moveTo>
                  <a:lnTo>
                    <a:pt x="1080" y="583"/>
                  </a:lnTo>
                  <a:lnTo>
                    <a:pt x="1080" y="583"/>
                  </a:lnTo>
                  <a:lnTo>
                    <a:pt x="1080" y="583"/>
                  </a:lnTo>
                  <a:lnTo>
                    <a:pt x="1080" y="585"/>
                  </a:lnTo>
                  <a:lnTo>
                    <a:pt x="1080" y="585"/>
                  </a:lnTo>
                  <a:lnTo>
                    <a:pt x="1082" y="585"/>
                  </a:lnTo>
                  <a:lnTo>
                    <a:pt x="1082" y="585"/>
                  </a:lnTo>
                  <a:lnTo>
                    <a:pt x="1082" y="585"/>
                  </a:lnTo>
                  <a:lnTo>
                    <a:pt x="1085" y="583"/>
                  </a:lnTo>
                  <a:lnTo>
                    <a:pt x="1085" y="583"/>
                  </a:lnTo>
                  <a:lnTo>
                    <a:pt x="1085" y="583"/>
                  </a:lnTo>
                  <a:lnTo>
                    <a:pt x="1085" y="583"/>
                  </a:lnTo>
                  <a:lnTo>
                    <a:pt x="1085" y="581"/>
                  </a:lnTo>
                  <a:lnTo>
                    <a:pt x="1082" y="581"/>
                  </a:lnTo>
                  <a:close/>
                  <a:moveTo>
                    <a:pt x="1082" y="596"/>
                  </a:moveTo>
                  <a:lnTo>
                    <a:pt x="1080" y="596"/>
                  </a:lnTo>
                  <a:lnTo>
                    <a:pt x="1080" y="596"/>
                  </a:lnTo>
                  <a:lnTo>
                    <a:pt x="1078" y="598"/>
                  </a:lnTo>
                  <a:lnTo>
                    <a:pt x="1076" y="598"/>
                  </a:lnTo>
                  <a:lnTo>
                    <a:pt x="1076" y="600"/>
                  </a:lnTo>
                  <a:lnTo>
                    <a:pt x="1076" y="600"/>
                  </a:lnTo>
                  <a:lnTo>
                    <a:pt x="1076" y="600"/>
                  </a:lnTo>
                  <a:lnTo>
                    <a:pt x="1076" y="600"/>
                  </a:lnTo>
                  <a:lnTo>
                    <a:pt x="1078" y="600"/>
                  </a:lnTo>
                  <a:lnTo>
                    <a:pt x="1078" y="600"/>
                  </a:lnTo>
                  <a:lnTo>
                    <a:pt x="1080" y="600"/>
                  </a:lnTo>
                  <a:lnTo>
                    <a:pt x="1080" y="598"/>
                  </a:lnTo>
                  <a:lnTo>
                    <a:pt x="1082" y="598"/>
                  </a:lnTo>
                  <a:lnTo>
                    <a:pt x="1082" y="598"/>
                  </a:lnTo>
                  <a:lnTo>
                    <a:pt x="1082" y="596"/>
                  </a:lnTo>
                  <a:lnTo>
                    <a:pt x="1082" y="596"/>
                  </a:lnTo>
                  <a:lnTo>
                    <a:pt x="1082" y="596"/>
                  </a:lnTo>
                  <a:close/>
                  <a:moveTo>
                    <a:pt x="1080" y="594"/>
                  </a:moveTo>
                  <a:lnTo>
                    <a:pt x="1078" y="594"/>
                  </a:lnTo>
                  <a:lnTo>
                    <a:pt x="1078" y="594"/>
                  </a:lnTo>
                  <a:lnTo>
                    <a:pt x="1076" y="594"/>
                  </a:lnTo>
                  <a:lnTo>
                    <a:pt x="1076" y="596"/>
                  </a:lnTo>
                  <a:lnTo>
                    <a:pt x="1074" y="596"/>
                  </a:lnTo>
                  <a:lnTo>
                    <a:pt x="1074" y="596"/>
                  </a:lnTo>
                  <a:lnTo>
                    <a:pt x="1074" y="598"/>
                  </a:lnTo>
                  <a:lnTo>
                    <a:pt x="1076" y="596"/>
                  </a:lnTo>
                  <a:lnTo>
                    <a:pt x="1078" y="596"/>
                  </a:lnTo>
                  <a:lnTo>
                    <a:pt x="1076" y="596"/>
                  </a:lnTo>
                  <a:lnTo>
                    <a:pt x="1076" y="596"/>
                  </a:lnTo>
                  <a:lnTo>
                    <a:pt x="1078" y="596"/>
                  </a:lnTo>
                  <a:lnTo>
                    <a:pt x="1078" y="596"/>
                  </a:lnTo>
                  <a:lnTo>
                    <a:pt x="1080" y="596"/>
                  </a:lnTo>
                  <a:lnTo>
                    <a:pt x="1080" y="596"/>
                  </a:lnTo>
                  <a:lnTo>
                    <a:pt x="1080" y="596"/>
                  </a:lnTo>
                  <a:lnTo>
                    <a:pt x="1082" y="596"/>
                  </a:lnTo>
                  <a:lnTo>
                    <a:pt x="1082" y="594"/>
                  </a:lnTo>
                  <a:lnTo>
                    <a:pt x="1082" y="594"/>
                  </a:lnTo>
                  <a:lnTo>
                    <a:pt x="1080" y="594"/>
                  </a:lnTo>
                  <a:lnTo>
                    <a:pt x="1080" y="594"/>
                  </a:lnTo>
                  <a:lnTo>
                    <a:pt x="1080" y="592"/>
                  </a:lnTo>
                  <a:lnTo>
                    <a:pt x="1080" y="592"/>
                  </a:lnTo>
                  <a:lnTo>
                    <a:pt x="1080" y="592"/>
                  </a:lnTo>
                  <a:lnTo>
                    <a:pt x="1080" y="592"/>
                  </a:lnTo>
                  <a:lnTo>
                    <a:pt x="1080" y="594"/>
                  </a:lnTo>
                  <a:lnTo>
                    <a:pt x="1080" y="594"/>
                  </a:lnTo>
                  <a:close/>
                  <a:moveTo>
                    <a:pt x="1093" y="567"/>
                  </a:moveTo>
                  <a:lnTo>
                    <a:pt x="1093" y="567"/>
                  </a:lnTo>
                  <a:lnTo>
                    <a:pt x="1093" y="567"/>
                  </a:lnTo>
                  <a:lnTo>
                    <a:pt x="1093" y="567"/>
                  </a:lnTo>
                  <a:lnTo>
                    <a:pt x="1093" y="567"/>
                  </a:lnTo>
                  <a:lnTo>
                    <a:pt x="1093" y="569"/>
                  </a:lnTo>
                  <a:lnTo>
                    <a:pt x="1093" y="569"/>
                  </a:lnTo>
                  <a:lnTo>
                    <a:pt x="1093" y="567"/>
                  </a:lnTo>
                  <a:lnTo>
                    <a:pt x="1093" y="567"/>
                  </a:lnTo>
                  <a:lnTo>
                    <a:pt x="1091" y="567"/>
                  </a:lnTo>
                  <a:lnTo>
                    <a:pt x="1091" y="569"/>
                  </a:lnTo>
                  <a:lnTo>
                    <a:pt x="1091" y="571"/>
                  </a:lnTo>
                  <a:lnTo>
                    <a:pt x="1091" y="571"/>
                  </a:lnTo>
                  <a:lnTo>
                    <a:pt x="1093" y="571"/>
                  </a:lnTo>
                  <a:lnTo>
                    <a:pt x="1093" y="571"/>
                  </a:lnTo>
                  <a:lnTo>
                    <a:pt x="1093" y="571"/>
                  </a:lnTo>
                  <a:lnTo>
                    <a:pt x="1093" y="569"/>
                  </a:lnTo>
                  <a:lnTo>
                    <a:pt x="1095" y="571"/>
                  </a:lnTo>
                  <a:lnTo>
                    <a:pt x="1095" y="571"/>
                  </a:lnTo>
                  <a:lnTo>
                    <a:pt x="1095" y="569"/>
                  </a:lnTo>
                  <a:lnTo>
                    <a:pt x="1095" y="569"/>
                  </a:lnTo>
                  <a:lnTo>
                    <a:pt x="1095" y="569"/>
                  </a:lnTo>
                  <a:lnTo>
                    <a:pt x="1095" y="567"/>
                  </a:lnTo>
                  <a:lnTo>
                    <a:pt x="1093" y="567"/>
                  </a:lnTo>
                  <a:lnTo>
                    <a:pt x="1093" y="567"/>
                  </a:lnTo>
                  <a:lnTo>
                    <a:pt x="1093" y="569"/>
                  </a:lnTo>
                  <a:lnTo>
                    <a:pt x="1093" y="567"/>
                  </a:lnTo>
                  <a:lnTo>
                    <a:pt x="1093" y="567"/>
                  </a:lnTo>
                  <a:close/>
                  <a:moveTo>
                    <a:pt x="679" y="633"/>
                  </a:moveTo>
                  <a:lnTo>
                    <a:pt x="677" y="633"/>
                  </a:lnTo>
                  <a:lnTo>
                    <a:pt x="677" y="633"/>
                  </a:lnTo>
                  <a:lnTo>
                    <a:pt x="677" y="633"/>
                  </a:lnTo>
                  <a:lnTo>
                    <a:pt x="677" y="633"/>
                  </a:lnTo>
                  <a:lnTo>
                    <a:pt x="679" y="633"/>
                  </a:lnTo>
                  <a:lnTo>
                    <a:pt x="675" y="631"/>
                  </a:lnTo>
                  <a:lnTo>
                    <a:pt x="675" y="628"/>
                  </a:lnTo>
                  <a:lnTo>
                    <a:pt x="675" y="628"/>
                  </a:lnTo>
                  <a:lnTo>
                    <a:pt x="675" y="628"/>
                  </a:lnTo>
                  <a:lnTo>
                    <a:pt x="673" y="631"/>
                  </a:lnTo>
                  <a:lnTo>
                    <a:pt x="673" y="631"/>
                  </a:lnTo>
                  <a:lnTo>
                    <a:pt x="673" y="631"/>
                  </a:lnTo>
                  <a:lnTo>
                    <a:pt x="675" y="631"/>
                  </a:lnTo>
                  <a:lnTo>
                    <a:pt x="675" y="631"/>
                  </a:lnTo>
                  <a:lnTo>
                    <a:pt x="675" y="633"/>
                  </a:lnTo>
                  <a:lnTo>
                    <a:pt x="675" y="633"/>
                  </a:lnTo>
                  <a:lnTo>
                    <a:pt x="675" y="633"/>
                  </a:lnTo>
                  <a:lnTo>
                    <a:pt x="677" y="631"/>
                  </a:lnTo>
                  <a:lnTo>
                    <a:pt x="677" y="631"/>
                  </a:lnTo>
                  <a:lnTo>
                    <a:pt x="677" y="631"/>
                  </a:lnTo>
                  <a:lnTo>
                    <a:pt x="677" y="633"/>
                  </a:lnTo>
                  <a:lnTo>
                    <a:pt x="677" y="633"/>
                  </a:lnTo>
                  <a:lnTo>
                    <a:pt x="675" y="633"/>
                  </a:lnTo>
                  <a:lnTo>
                    <a:pt x="675" y="633"/>
                  </a:lnTo>
                  <a:lnTo>
                    <a:pt x="675" y="635"/>
                  </a:lnTo>
                  <a:lnTo>
                    <a:pt x="675" y="635"/>
                  </a:lnTo>
                  <a:lnTo>
                    <a:pt x="675" y="635"/>
                  </a:lnTo>
                  <a:lnTo>
                    <a:pt x="675" y="635"/>
                  </a:lnTo>
                  <a:lnTo>
                    <a:pt x="675" y="635"/>
                  </a:lnTo>
                  <a:lnTo>
                    <a:pt x="677" y="635"/>
                  </a:lnTo>
                  <a:lnTo>
                    <a:pt x="677" y="635"/>
                  </a:lnTo>
                  <a:lnTo>
                    <a:pt x="677" y="635"/>
                  </a:lnTo>
                  <a:lnTo>
                    <a:pt x="677" y="635"/>
                  </a:lnTo>
                  <a:lnTo>
                    <a:pt x="679" y="635"/>
                  </a:lnTo>
                  <a:lnTo>
                    <a:pt x="679" y="635"/>
                  </a:lnTo>
                  <a:lnTo>
                    <a:pt x="679" y="635"/>
                  </a:lnTo>
                  <a:lnTo>
                    <a:pt x="679" y="633"/>
                  </a:lnTo>
                  <a:close/>
                  <a:moveTo>
                    <a:pt x="881" y="138"/>
                  </a:moveTo>
                  <a:lnTo>
                    <a:pt x="883" y="138"/>
                  </a:lnTo>
                  <a:lnTo>
                    <a:pt x="883" y="138"/>
                  </a:lnTo>
                  <a:lnTo>
                    <a:pt x="883" y="138"/>
                  </a:lnTo>
                  <a:lnTo>
                    <a:pt x="881" y="138"/>
                  </a:lnTo>
                  <a:lnTo>
                    <a:pt x="881" y="138"/>
                  </a:lnTo>
                  <a:lnTo>
                    <a:pt x="881" y="138"/>
                  </a:lnTo>
                  <a:lnTo>
                    <a:pt x="879" y="138"/>
                  </a:lnTo>
                  <a:lnTo>
                    <a:pt x="879" y="140"/>
                  </a:lnTo>
                  <a:lnTo>
                    <a:pt x="881" y="140"/>
                  </a:lnTo>
                  <a:lnTo>
                    <a:pt x="881" y="138"/>
                  </a:lnTo>
                  <a:close/>
                  <a:moveTo>
                    <a:pt x="866" y="138"/>
                  </a:moveTo>
                  <a:lnTo>
                    <a:pt x="868" y="138"/>
                  </a:lnTo>
                  <a:lnTo>
                    <a:pt x="870" y="138"/>
                  </a:lnTo>
                  <a:lnTo>
                    <a:pt x="870" y="138"/>
                  </a:lnTo>
                  <a:lnTo>
                    <a:pt x="873" y="138"/>
                  </a:lnTo>
                  <a:lnTo>
                    <a:pt x="873" y="138"/>
                  </a:lnTo>
                  <a:lnTo>
                    <a:pt x="875" y="138"/>
                  </a:lnTo>
                  <a:lnTo>
                    <a:pt x="877" y="138"/>
                  </a:lnTo>
                  <a:lnTo>
                    <a:pt x="877" y="140"/>
                  </a:lnTo>
                  <a:lnTo>
                    <a:pt x="877" y="140"/>
                  </a:lnTo>
                  <a:lnTo>
                    <a:pt x="879" y="140"/>
                  </a:lnTo>
                  <a:lnTo>
                    <a:pt x="879" y="140"/>
                  </a:lnTo>
                  <a:lnTo>
                    <a:pt x="877" y="138"/>
                  </a:lnTo>
                  <a:lnTo>
                    <a:pt x="877" y="138"/>
                  </a:lnTo>
                  <a:lnTo>
                    <a:pt x="877" y="138"/>
                  </a:lnTo>
                  <a:lnTo>
                    <a:pt x="864" y="138"/>
                  </a:lnTo>
                  <a:lnTo>
                    <a:pt x="864" y="138"/>
                  </a:lnTo>
                  <a:lnTo>
                    <a:pt x="864" y="138"/>
                  </a:lnTo>
                  <a:lnTo>
                    <a:pt x="864" y="138"/>
                  </a:lnTo>
                  <a:lnTo>
                    <a:pt x="866" y="138"/>
                  </a:lnTo>
                  <a:close/>
                  <a:moveTo>
                    <a:pt x="838" y="140"/>
                  </a:moveTo>
                  <a:lnTo>
                    <a:pt x="838" y="140"/>
                  </a:lnTo>
                  <a:lnTo>
                    <a:pt x="838" y="140"/>
                  </a:lnTo>
                  <a:lnTo>
                    <a:pt x="840" y="140"/>
                  </a:lnTo>
                  <a:lnTo>
                    <a:pt x="840" y="140"/>
                  </a:lnTo>
                  <a:lnTo>
                    <a:pt x="840" y="138"/>
                  </a:lnTo>
                  <a:lnTo>
                    <a:pt x="840" y="138"/>
                  </a:lnTo>
                  <a:lnTo>
                    <a:pt x="840" y="138"/>
                  </a:lnTo>
                  <a:lnTo>
                    <a:pt x="838" y="138"/>
                  </a:lnTo>
                  <a:lnTo>
                    <a:pt x="838" y="138"/>
                  </a:lnTo>
                  <a:lnTo>
                    <a:pt x="838" y="140"/>
                  </a:lnTo>
                  <a:lnTo>
                    <a:pt x="838" y="140"/>
                  </a:lnTo>
                  <a:lnTo>
                    <a:pt x="838" y="140"/>
                  </a:lnTo>
                  <a:lnTo>
                    <a:pt x="838" y="140"/>
                  </a:lnTo>
                  <a:close/>
                  <a:moveTo>
                    <a:pt x="1027" y="25"/>
                  </a:moveTo>
                  <a:lnTo>
                    <a:pt x="1027" y="23"/>
                  </a:lnTo>
                  <a:lnTo>
                    <a:pt x="1029" y="21"/>
                  </a:lnTo>
                  <a:lnTo>
                    <a:pt x="1029" y="21"/>
                  </a:lnTo>
                  <a:lnTo>
                    <a:pt x="1031" y="21"/>
                  </a:lnTo>
                  <a:lnTo>
                    <a:pt x="1031" y="21"/>
                  </a:lnTo>
                  <a:lnTo>
                    <a:pt x="1031" y="21"/>
                  </a:lnTo>
                  <a:lnTo>
                    <a:pt x="1029" y="21"/>
                  </a:lnTo>
                  <a:lnTo>
                    <a:pt x="1027" y="23"/>
                  </a:lnTo>
                  <a:lnTo>
                    <a:pt x="1027" y="23"/>
                  </a:lnTo>
                  <a:lnTo>
                    <a:pt x="1025" y="25"/>
                  </a:lnTo>
                  <a:lnTo>
                    <a:pt x="1025" y="25"/>
                  </a:lnTo>
                  <a:lnTo>
                    <a:pt x="1025" y="27"/>
                  </a:lnTo>
                  <a:lnTo>
                    <a:pt x="1025" y="29"/>
                  </a:lnTo>
                  <a:lnTo>
                    <a:pt x="1027" y="25"/>
                  </a:lnTo>
                  <a:lnTo>
                    <a:pt x="1027" y="25"/>
                  </a:lnTo>
                  <a:close/>
                  <a:moveTo>
                    <a:pt x="852" y="140"/>
                  </a:moveTo>
                  <a:lnTo>
                    <a:pt x="854" y="140"/>
                  </a:lnTo>
                  <a:lnTo>
                    <a:pt x="854" y="140"/>
                  </a:lnTo>
                  <a:lnTo>
                    <a:pt x="854" y="140"/>
                  </a:lnTo>
                  <a:lnTo>
                    <a:pt x="854" y="140"/>
                  </a:lnTo>
                  <a:lnTo>
                    <a:pt x="856" y="140"/>
                  </a:lnTo>
                  <a:lnTo>
                    <a:pt x="858" y="140"/>
                  </a:lnTo>
                  <a:lnTo>
                    <a:pt x="858" y="140"/>
                  </a:lnTo>
                  <a:lnTo>
                    <a:pt x="862" y="138"/>
                  </a:lnTo>
                  <a:lnTo>
                    <a:pt x="862" y="138"/>
                  </a:lnTo>
                  <a:lnTo>
                    <a:pt x="862" y="138"/>
                  </a:lnTo>
                  <a:lnTo>
                    <a:pt x="862" y="138"/>
                  </a:lnTo>
                  <a:lnTo>
                    <a:pt x="862" y="138"/>
                  </a:lnTo>
                  <a:lnTo>
                    <a:pt x="852" y="140"/>
                  </a:lnTo>
                  <a:lnTo>
                    <a:pt x="852" y="140"/>
                  </a:lnTo>
                  <a:lnTo>
                    <a:pt x="852" y="140"/>
                  </a:lnTo>
                  <a:lnTo>
                    <a:pt x="852" y="140"/>
                  </a:lnTo>
                  <a:close/>
                  <a:moveTo>
                    <a:pt x="885" y="140"/>
                  </a:moveTo>
                  <a:lnTo>
                    <a:pt x="887" y="140"/>
                  </a:lnTo>
                  <a:lnTo>
                    <a:pt x="887" y="140"/>
                  </a:lnTo>
                  <a:lnTo>
                    <a:pt x="889" y="138"/>
                  </a:lnTo>
                  <a:lnTo>
                    <a:pt x="889" y="138"/>
                  </a:lnTo>
                  <a:lnTo>
                    <a:pt x="887" y="138"/>
                  </a:lnTo>
                  <a:lnTo>
                    <a:pt x="887" y="138"/>
                  </a:lnTo>
                  <a:lnTo>
                    <a:pt x="885" y="138"/>
                  </a:lnTo>
                  <a:lnTo>
                    <a:pt x="885" y="138"/>
                  </a:lnTo>
                  <a:lnTo>
                    <a:pt x="883" y="138"/>
                  </a:lnTo>
                  <a:lnTo>
                    <a:pt x="883" y="140"/>
                  </a:lnTo>
                  <a:lnTo>
                    <a:pt x="885" y="140"/>
                  </a:lnTo>
                  <a:lnTo>
                    <a:pt x="885" y="140"/>
                  </a:lnTo>
                  <a:close/>
                  <a:moveTo>
                    <a:pt x="903" y="140"/>
                  </a:moveTo>
                  <a:lnTo>
                    <a:pt x="903" y="140"/>
                  </a:lnTo>
                  <a:lnTo>
                    <a:pt x="905" y="140"/>
                  </a:lnTo>
                  <a:lnTo>
                    <a:pt x="905" y="140"/>
                  </a:lnTo>
                  <a:lnTo>
                    <a:pt x="910" y="142"/>
                  </a:lnTo>
                  <a:lnTo>
                    <a:pt x="910" y="142"/>
                  </a:lnTo>
                  <a:lnTo>
                    <a:pt x="910" y="142"/>
                  </a:lnTo>
                  <a:lnTo>
                    <a:pt x="910" y="142"/>
                  </a:lnTo>
                  <a:lnTo>
                    <a:pt x="910" y="142"/>
                  </a:lnTo>
                  <a:lnTo>
                    <a:pt x="910" y="142"/>
                  </a:lnTo>
                  <a:lnTo>
                    <a:pt x="910" y="142"/>
                  </a:lnTo>
                  <a:lnTo>
                    <a:pt x="912" y="142"/>
                  </a:lnTo>
                  <a:lnTo>
                    <a:pt x="912" y="142"/>
                  </a:lnTo>
                  <a:lnTo>
                    <a:pt x="912" y="142"/>
                  </a:lnTo>
                  <a:lnTo>
                    <a:pt x="912" y="142"/>
                  </a:lnTo>
                  <a:lnTo>
                    <a:pt x="912" y="142"/>
                  </a:lnTo>
                  <a:lnTo>
                    <a:pt x="912" y="142"/>
                  </a:lnTo>
                  <a:lnTo>
                    <a:pt x="914" y="142"/>
                  </a:lnTo>
                  <a:lnTo>
                    <a:pt x="914" y="142"/>
                  </a:lnTo>
                  <a:lnTo>
                    <a:pt x="912" y="142"/>
                  </a:lnTo>
                  <a:lnTo>
                    <a:pt x="905" y="140"/>
                  </a:lnTo>
                  <a:lnTo>
                    <a:pt x="899" y="140"/>
                  </a:lnTo>
                  <a:lnTo>
                    <a:pt x="901" y="140"/>
                  </a:lnTo>
                  <a:lnTo>
                    <a:pt x="903" y="140"/>
                  </a:lnTo>
                  <a:close/>
                  <a:moveTo>
                    <a:pt x="899" y="140"/>
                  </a:moveTo>
                  <a:lnTo>
                    <a:pt x="899" y="140"/>
                  </a:lnTo>
                  <a:lnTo>
                    <a:pt x="899" y="140"/>
                  </a:lnTo>
                  <a:lnTo>
                    <a:pt x="899" y="140"/>
                  </a:lnTo>
                  <a:close/>
                  <a:moveTo>
                    <a:pt x="899" y="140"/>
                  </a:moveTo>
                  <a:lnTo>
                    <a:pt x="899" y="140"/>
                  </a:lnTo>
                  <a:lnTo>
                    <a:pt x="897" y="140"/>
                  </a:lnTo>
                  <a:lnTo>
                    <a:pt x="899" y="140"/>
                  </a:lnTo>
                  <a:lnTo>
                    <a:pt x="899" y="140"/>
                  </a:lnTo>
                  <a:close/>
                  <a:moveTo>
                    <a:pt x="893" y="138"/>
                  </a:moveTo>
                  <a:lnTo>
                    <a:pt x="893" y="138"/>
                  </a:lnTo>
                  <a:lnTo>
                    <a:pt x="893" y="138"/>
                  </a:lnTo>
                  <a:lnTo>
                    <a:pt x="893" y="138"/>
                  </a:lnTo>
                  <a:lnTo>
                    <a:pt x="895" y="138"/>
                  </a:lnTo>
                  <a:lnTo>
                    <a:pt x="895" y="138"/>
                  </a:lnTo>
                  <a:lnTo>
                    <a:pt x="897" y="138"/>
                  </a:lnTo>
                  <a:lnTo>
                    <a:pt x="897" y="138"/>
                  </a:lnTo>
                  <a:lnTo>
                    <a:pt x="891" y="138"/>
                  </a:lnTo>
                  <a:lnTo>
                    <a:pt x="891" y="138"/>
                  </a:lnTo>
                  <a:lnTo>
                    <a:pt x="891" y="138"/>
                  </a:lnTo>
                  <a:lnTo>
                    <a:pt x="891" y="138"/>
                  </a:lnTo>
                  <a:lnTo>
                    <a:pt x="893" y="138"/>
                  </a:lnTo>
                  <a:close/>
                  <a:moveTo>
                    <a:pt x="897" y="138"/>
                  </a:moveTo>
                  <a:lnTo>
                    <a:pt x="897" y="138"/>
                  </a:lnTo>
                  <a:lnTo>
                    <a:pt x="897" y="138"/>
                  </a:lnTo>
                  <a:lnTo>
                    <a:pt x="897" y="140"/>
                  </a:lnTo>
                  <a:lnTo>
                    <a:pt x="897" y="138"/>
                  </a:lnTo>
                  <a:close/>
                  <a:moveTo>
                    <a:pt x="840" y="140"/>
                  </a:moveTo>
                  <a:lnTo>
                    <a:pt x="840" y="140"/>
                  </a:lnTo>
                  <a:lnTo>
                    <a:pt x="840" y="140"/>
                  </a:lnTo>
                  <a:lnTo>
                    <a:pt x="842" y="140"/>
                  </a:lnTo>
                  <a:lnTo>
                    <a:pt x="842" y="140"/>
                  </a:lnTo>
                  <a:lnTo>
                    <a:pt x="842" y="140"/>
                  </a:lnTo>
                  <a:lnTo>
                    <a:pt x="842" y="140"/>
                  </a:lnTo>
                  <a:lnTo>
                    <a:pt x="844" y="140"/>
                  </a:lnTo>
                  <a:lnTo>
                    <a:pt x="844" y="140"/>
                  </a:lnTo>
                  <a:lnTo>
                    <a:pt x="844" y="140"/>
                  </a:lnTo>
                  <a:lnTo>
                    <a:pt x="842" y="140"/>
                  </a:lnTo>
                  <a:lnTo>
                    <a:pt x="842" y="140"/>
                  </a:lnTo>
                  <a:lnTo>
                    <a:pt x="840" y="140"/>
                  </a:lnTo>
                  <a:lnTo>
                    <a:pt x="840" y="140"/>
                  </a:lnTo>
                  <a:lnTo>
                    <a:pt x="840" y="140"/>
                  </a:lnTo>
                  <a:lnTo>
                    <a:pt x="840" y="140"/>
                  </a:lnTo>
                  <a:lnTo>
                    <a:pt x="840" y="140"/>
                  </a:lnTo>
                  <a:close/>
                  <a:moveTo>
                    <a:pt x="702" y="187"/>
                  </a:moveTo>
                  <a:lnTo>
                    <a:pt x="702" y="187"/>
                  </a:lnTo>
                  <a:lnTo>
                    <a:pt x="702" y="187"/>
                  </a:lnTo>
                  <a:lnTo>
                    <a:pt x="702" y="187"/>
                  </a:lnTo>
                  <a:lnTo>
                    <a:pt x="702" y="187"/>
                  </a:lnTo>
                  <a:lnTo>
                    <a:pt x="702" y="187"/>
                  </a:lnTo>
                  <a:lnTo>
                    <a:pt x="702" y="189"/>
                  </a:lnTo>
                  <a:lnTo>
                    <a:pt x="702" y="189"/>
                  </a:lnTo>
                  <a:lnTo>
                    <a:pt x="704" y="191"/>
                  </a:lnTo>
                  <a:lnTo>
                    <a:pt x="704" y="191"/>
                  </a:lnTo>
                  <a:lnTo>
                    <a:pt x="706" y="191"/>
                  </a:lnTo>
                  <a:lnTo>
                    <a:pt x="706" y="191"/>
                  </a:lnTo>
                  <a:lnTo>
                    <a:pt x="706" y="191"/>
                  </a:lnTo>
                  <a:lnTo>
                    <a:pt x="708" y="191"/>
                  </a:lnTo>
                  <a:lnTo>
                    <a:pt x="708" y="191"/>
                  </a:lnTo>
                  <a:lnTo>
                    <a:pt x="708" y="191"/>
                  </a:lnTo>
                  <a:lnTo>
                    <a:pt x="710" y="191"/>
                  </a:lnTo>
                  <a:lnTo>
                    <a:pt x="710" y="191"/>
                  </a:lnTo>
                  <a:lnTo>
                    <a:pt x="712" y="191"/>
                  </a:lnTo>
                  <a:lnTo>
                    <a:pt x="712" y="191"/>
                  </a:lnTo>
                  <a:lnTo>
                    <a:pt x="712" y="191"/>
                  </a:lnTo>
                  <a:lnTo>
                    <a:pt x="714" y="191"/>
                  </a:lnTo>
                  <a:lnTo>
                    <a:pt x="714" y="191"/>
                  </a:lnTo>
                  <a:lnTo>
                    <a:pt x="714" y="191"/>
                  </a:lnTo>
                  <a:lnTo>
                    <a:pt x="714" y="191"/>
                  </a:lnTo>
                  <a:lnTo>
                    <a:pt x="718" y="193"/>
                  </a:lnTo>
                  <a:lnTo>
                    <a:pt x="718" y="193"/>
                  </a:lnTo>
                  <a:lnTo>
                    <a:pt x="718" y="193"/>
                  </a:lnTo>
                  <a:lnTo>
                    <a:pt x="718" y="193"/>
                  </a:lnTo>
                  <a:lnTo>
                    <a:pt x="718" y="195"/>
                  </a:lnTo>
                  <a:lnTo>
                    <a:pt x="718" y="195"/>
                  </a:lnTo>
                  <a:lnTo>
                    <a:pt x="718" y="195"/>
                  </a:lnTo>
                  <a:lnTo>
                    <a:pt x="720" y="197"/>
                  </a:lnTo>
                  <a:lnTo>
                    <a:pt x="720" y="197"/>
                  </a:lnTo>
                  <a:lnTo>
                    <a:pt x="720" y="197"/>
                  </a:lnTo>
                  <a:lnTo>
                    <a:pt x="720" y="197"/>
                  </a:lnTo>
                  <a:lnTo>
                    <a:pt x="720" y="197"/>
                  </a:lnTo>
                  <a:lnTo>
                    <a:pt x="720" y="199"/>
                  </a:lnTo>
                  <a:lnTo>
                    <a:pt x="722" y="201"/>
                  </a:lnTo>
                  <a:lnTo>
                    <a:pt x="722" y="203"/>
                  </a:lnTo>
                  <a:lnTo>
                    <a:pt x="722" y="206"/>
                  </a:lnTo>
                  <a:lnTo>
                    <a:pt x="724" y="208"/>
                  </a:lnTo>
                  <a:lnTo>
                    <a:pt x="724" y="208"/>
                  </a:lnTo>
                  <a:lnTo>
                    <a:pt x="724" y="208"/>
                  </a:lnTo>
                  <a:lnTo>
                    <a:pt x="724" y="208"/>
                  </a:lnTo>
                  <a:lnTo>
                    <a:pt x="722" y="210"/>
                  </a:lnTo>
                  <a:lnTo>
                    <a:pt x="722" y="210"/>
                  </a:lnTo>
                  <a:lnTo>
                    <a:pt x="722" y="210"/>
                  </a:lnTo>
                  <a:lnTo>
                    <a:pt x="722" y="210"/>
                  </a:lnTo>
                  <a:lnTo>
                    <a:pt x="722" y="210"/>
                  </a:lnTo>
                  <a:lnTo>
                    <a:pt x="722" y="212"/>
                  </a:lnTo>
                  <a:lnTo>
                    <a:pt x="722" y="210"/>
                  </a:lnTo>
                  <a:lnTo>
                    <a:pt x="720" y="210"/>
                  </a:lnTo>
                  <a:lnTo>
                    <a:pt x="720" y="212"/>
                  </a:lnTo>
                  <a:lnTo>
                    <a:pt x="720" y="212"/>
                  </a:lnTo>
                  <a:lnTo>
                    <a:pt x="722" y="212"/>
                  </a:lnTo>
                  <a:lnTo>
                    <a:pt x="722" y="214"/>
                  </a:lnTo>
                  <a:lnTo>
                    <a:pt x="722" y="214"/>
                  </a:lnTo>
                  <a:lnTo>
                    <a:pt x="724" y="212"/>
                  </a:lnTo>
                  <a:lnTo>
                    <a:pt x="724" y="214"/>
                  </a:lnTo>
                  <a:lnTo>
                    <a:pt x="724" y="214"/>
                  </a:lnTo>
                  <a:lnTo>
                    <a:pt x="724" y="214"/>
                  </a:lnTo>
                  <a:lnTo>
                    <a:pt x="724" y="214"/>
                  </a:lnTo>
                  <a:lnTo>
                    <a:pt x="724" y="214"/>
                  </a:lnTo>
                  <a:lnTo>
                    <a:pt x="724" y="214"/>
                  </a:lnTo>
                  <a:lnTo>
                    <a:pt x="724" y="214"/>
                  </a:lnTo>
                  <a:lnTo>
                    <a:pt x="724" y="214"/>
                  </a:lnTo>
                  <a:lnTo>
                    <a:pt x="724" y="216"/>
                  </a:lnTo>
                  <a:lnTo>
                    <a:pt x="724" y="216"/>
                  </a:lnTo>
                  <a:lnTo>
                    <a:pt x="724" y="216"/>
                  </a:lnTo>
                  <a:lnTo>
                    <a:pt x="726" y="218"/>
                  </a:lnTo>
                  <a:lnTo>
                    <a:pt x="726" y="220"/>
                  </a:lnTo>
                  <a:lnTo>
                    <a:pt x="726" y="222"/>
                  </a:lnTo>
                  <a:lnTo>
                    <a:pt x="726" y="222"/>
                  </a:lnTo>
                  <a:lnTo>
                    <a:pt x="726" y="222"/>
                  </a:lnTo>
                  <a:lnTo>
                    <a:pt x="726" y="224"/>
                  </a:lnTo>
                  <a:lnTo>
                    <a:pt x="726" y="224"/>
                  </a:lnTo>
                  <a:lnTo>
                    <a:pt x="726" y="224"/>
                  </a:lnTo>
                  <a:lnTo>
                    <a:pt x="724" y="224"/>
                  </a:lnTo>
                  <a:lnTo>
                    <a:pt x="724" y="224"/>
                  </a:lnTo>
                  <a:lnTo>
                    <a:pt x="724" y="224"/>
                  </a:lnTo>
                  <a:lnTo>
                    <a:pt x="724" y="226"/>
                  </a:lnTo>
                  <a:lnTo>
                    <a:pt x="724" y="226"/>
                  </a:lnTo>
                  <a:lnTo>
                    <a:pt x="724" y="226"/>
                  </a:lnTo>
                  <a:lnTo>
                    <a:pt x="722" y="226"/>
                  </a:lnTo>
                  <a:lnTo>
                    <a:pt x="724" y="226"/>
                  </a:lnTo>
                  <a:lnTo>
                    <a:pt x="724" y="228"/>
                  </a:lnTo>
                  <a:lnTo>
                    <a:pt x="724" y="228"/>
                  </a:lnTo>
                  <a:lnTo>
                    <a:pt x="724" y="228"/>
                  </a:lnTo>
                  <a:lnTo>
                    <a:pt x="724" y="228"/>
                  </a:lnTo>
                  <a:lnTo>
                    <a:pt x="726" y="228"/>
                  </a:lnTo>
                  <a:lnTo>
                    <a:pt x="726" y="228"/>
                  </a:lnTo>
                  <a:lnTo>
                    <a:pt x="726" y="228"/>
                  </a:lnTo>
                  <a:lnTo>
                    <a:pt x="728" y="228"/>
                  </a:lnTo>
                  <a:lnTo>
                    <a:pt x="728" y="228"/>
                  </a:lnTo>
                  <a:lnTo>
                    <a:pt x="728" y="226"/>
                  </a:lnTo>
                  <a:lnTo>
                    <a:pt x="728" y="226"/>
                  </a:lnTo>
                  <a:lnTo>
                    <a:pt x="728" y="226"/>
                  </a:lnTo>
                  <a:lnTo>
                    <a:pt x="731" y="226"/>
                  </a:lnTo>
                  <a:lnTo>
                    <a:pt x="731" y="226"/>
                  </a:lnTo>
                  <a:lnTo>
                    <a:pt x="731" y="224"/>
                  </a:lnTo>
                  <a:lnTo>
                    <a:pt x="731" y="224"/>
                  </a:lnTo>
                  <a:lnTo>
                    <a:pt x="733" y="224"/>
                  </a:lnTo>
                  <a:lnTo>
                    <a:pt x="735" y="224"/>
                  </a:lnTo>
                  <a:lnTo>
                    <a:pt x="735" y="224"/>
                  </a:lnTo>
                  <a:lnTo>
                    <a:pt x="735" y="224"/>
                  </a:lnTo>
                  <a:lnTo>
                    <a:pt x="735" y="224"/>
                  </a:lnTo>
                  <a:lnTo>
                    <a:pt x="737" y="224"/>
                  </a:lnTo>
                  <a:lnTo>
                    <a:pt x="739" y="224"/>
                  </a:lnTo>
                  <a:lnTo>
                    <a:pt x="741" y="226"/>
                  </a:lnTo>
                  <a:lnTo>
                    <a:pt x="741" y="226"/>
                  </a:lnTo>
                  <a:lnTo>
                    <a:pt x="739" y="226"/>
                  </a:lnTo>
                  <a:lnTo>
                    <a:pt x="739" y="224"/>
                  </a:lnTo>
                  <a:lnTo>
                    <a:pt x="737" y="224"/>
                  </a:lnTo>
                  <a:lnTo>
                    <a:pt x="737" y="224"/>
                  </a:lnTo>
                  <a:lnTo>
                    <a:pt x="737" y="224"/>
                  </a:lnTo>
                  <a:lnTo>
                    <a:pt x="743" y="228"/>
                  </a:lnTo>
                  <a:lnTo>
                    <a:pt x="743" y="228"/>
                  </a:lnTo>
                  <a:lnTo>
                    <a:pt x="743" y="228"/>
                  </a:lnTo>
                  <a:lnTo>
                    <a:pt x="743" y="230"/>
                  </a:lnTo>
                  <a:lnTo>
                    <a:pt x="745" y="230"/>
                  </a:lnTo>
                  <a:lnTo>
                    <a:pt x="745" y="230"/>
                  </a:lnTo>
                  <a:lnTo>
                    <a:pt x="747" y="230"/>
                  </a:lnTo>
                  <a:lnTo>
                    <a:pt x="749" y="230"/>
                  </a:lnTo>
                  <a:lnTo>
                    <a:pt x="749" y="228"/>
                  </a:lnTo>
                  <a:lnTo>
                    <a:pt x="751" y="228"/>
                  </a:lnTo>
                  <a:lnTo>
                    <a:pt x="751" y="228"/>
                  </a:lnTo>
                  <a:lnTo>
                    <a:pt x="751" y="228"/>
                  </a:lnTo>
                  <a:lnTo>
                    <a:pt x="751" y="228"/>
                  </a:lnTo>
                  <a:lnTo>
                    <a:pt x="751" y="226"/>
                  </a:lnTo>
                  <a:lnTo>
                    <a:pt x="747" y="222"/>
                  </a:lnTo>
                  <a:lnTo>
                    <a:pt x="747" y="222"/>
                  </a:lnTo>
                  <a:lnTo>
                    <a:pt x="747" y="222"/>
                  </a:lnTo>
                  <a:lnTo>
                    <a:pt x="747" y="220"/>
                  </a:lnTo>
                  <a:lnTo>
                    <a:pt x="743" y="218"/>
                  </a:lnTo>
                  <a:lnTo>
                    <a:pt x="743" y="218"/>
                  </a:lnTo>
                  <a:lnTo>
                    <a:pt x="745" y="220"/>
                  </a:lnTo>
                  <a:lnTo>
                    <a:pt x="745" y="220"/>
                  </a:lnTo>
                  <a:lnTo>
                    <a:pt x="745" y="222"/>
                  </a:lnTo>
                  <a:lnTo>
                    <a:pt x="745" y="222"/>
                  </a:lnTo>
                  <a:lnTo>
                    <a:pt x="743" y="222"/>
                  </a:lnTo>
                  <a:lnTo>
                    <a:pt x="743" y="220"/>
                  </a:lnTo>
                  <a:lnTo>
                    <a:pt x="743" y="220"/>
                  </a:lnTo>
                  <a:lnTo>
                    <a:pt x="743" y="218"/>
                  </a:lnTo>
                  <a:lnTo>
                    <a:pt x="743" y="218"/>
                  </a:lnTo>
                  <a:lnTo>
                    <a:pt x="743" y="216"/>
                  </a:lnTo>
                  <a:lnTo>
                    <a:pt x="741" y="216"/>
                  </a:lnTo>
                  <a:lnTo>
                    <a:pt x="741" y="216"/>
                  </a:lnTo>
                  <a:lnTo>
                    <a:pt x="741" y="216"/>
                  </a:lnTo>
                  <a:lnTo>
                    <a:pt x="739" y="216"/>
                  </a:lnTo>
                  <a:lnTo>
                    <a:pt x="739" y="216"/>
                  </a:lnTo>
                  <a:lnTo>
                    <a:pt x="739" y="214"/>
                  </a:lnTo>
                  <a:lnTo>
                    <a:pt x="739" y="214"/>
                  </a:lnTo>
                  <a:lnTo>
                    <a:pt x="739" y="214"/>
                  </a:lnTo>
                  <a:lnTo>
                    <a:pt x="739" y="212"/>
                  </a:lnTo>
                  <a:lnTo>
                    <a:pt x="739" y="212"/>
                  </a:lnTo>
                  <a:lnTo>
                    <a:pt x="739" y="210"/>
                  </a:lnTo>
                  <a:lnTo>
                    <a:pt x="737" y="208"/>
                  </a:lnTo>
                  <a:lnTo>
                    <a:pt x="735" y="208"/>
                  </a:lnTo>
                  <a:lnTo>
                    <a:pt x="737" y="208"/>
                  </a:lnTo>
                  <a:lnTo>
                    <a:pt x="737" y="208"/>
                  </a:lnTo>
                  <a:lnTo>
                    <a:pt x="737" y="208"/>
                  </a:lnTo>
                  <a:lnTo>
                    <a:pt x="735" y="206"/>
                  </a:lnTo>
                  <a:lnTo>
                    <a:pt x="735" y="206"/>
                  </a:lnTo>
                  <a:lnTo>
                    <a:pt x="735" y="203"/>
                  </a:lnTo>
                  <a:lnTo>
                    <a:pt x="733" y="201"/>
                  </a:lnTo>
                  <a:lnTo>
                    <a:pt x="733" y="201"/>
                  </a:lnTo>
                  <a:lnTo>
                    <a:pt x="733" y="201"/>
                  </a:lnTo>
                  <a:lnTo>
                    <a:pt x="733" y="201"/>
                  </a:lnTo>
                  <a:lnTo>
                    <a:pt x="733" y="201"/>
                  </a:lnTo>
                  <a:lnTo>
                    <a:pt x="735" y="201"/>
                  </a:lnTo>
                  <a:lnTo>
                    <a:pt x="735" y="199"/>
                  </a:lnTo>
                  <a:lnTo>
                    <a:pt x="735" y="199"/>
                  </a:lnTo>
                  <a:lnTo>
                    <a:pt x="735" y="199"/>
                  </a:lnTo>
                  <a:lnTo>
                    <a:pt x="735" y="199"/>
                  </a:lnTo>
                  <a:lnTo>
                    <a:pt x="735" y="199"/>
                  </a:lnTo>
                  <a:lnTo>
                    <a:pt x="735" y="199"/>
                  </a:lnTo>
                  <a:lnTo>
                    <a:pt x="735" y="197"/>
                  </a:lnTo>
                  <a:lnTo>
                    <a:pt x="737" y="197"/>
                  </a:lnTo>
                  <a:lnTo>
                    <a:pt x="737" y="195"/>
                  </a:lnTo>
                  <a:lnTo>
                    <a:pt x="735" y="195"/>
                  </a:lnTo>
                  <a:lnTo>
                    <a:pt x="735" y="195"/>
                  </a:lnTo>
                  <a:lnTo>
                    <a:pt x="735" y="193"/>
                  </a:lnTo>
                  <a:lnTo>
                    <a:pt x="735" y="193"/>
                  </a:lnTo>
                  <a:lnTo>
                    <a:pt x="735" y="191"/>
                  </a:lnTo>
                  <a:lnTo>
                    <a:pt x="735" y="191"/>
                  </a:lnTo>
                  <a:lnTo>
                    <a:pt x="735" y="191"/>
                  </a:lnTo>
                  <a:lnTo>
                    <a:pt x="735" y="191"/>
                  </a:lnTo>
                  <a:lnTo>
                    <a:pt x="735" y="191"/>
                  </a:lnTo>
                  <a:lnTo>
                    <a:pt x="733" y="189"/>
                  </a:lnTo>
                  <a:lnTo>
                    <a:pt x="733" y="189"/>
                  </a:lnTo>
                  <a:lnTo>
                    <a:pt x="733" y="189"/>
                  </a:lnTo>
                  <a:lnTo>
                    <a:pt x="733" y="189"/>
                  </a:lnTo>
                  <a:lnTo>
                    <a:pt x="733" y="189"/>
                  </a:lnTo>
                  <a:lnTo>
                    <a:pt x="731" y="189"/>
                  </a:lnTo>
                  <a:lnTo>
                    <a:pt x="728" y="189"/>
                  </a:lnTo>
                  <a:lnTo>
                    <a:pt x="728" y="187"/>
                  </a:lnTo>
                  <a:lnTo>
                    <a:pt x="728" y="187"/>
                  </a:lnTo>
                  <a:lnTo>
                    <a:pt x="728" y="187"/>
                  </a:lnTo>
                  <a:lnTo>
                    <a:pt x="726" y="187"/>
                  </a:lnTo>
                  <a:lnTo>
                    <a:pt x="724" y="187"/>
                  </a:lnTo>
                  <a:lnTo>
                    <a:pt x="722" y="187"/>
                  </a:lnTo>
                  <a:lnTo>
                    <a:pt x="720" y="187"/>
                  </a:lnTo>
                  <a:lnTo>
                    <a:pt x="720" y="187"/>
                  </a:lnTo>
                  <a:lnTo>
                    <a:pt x="718" y="187"/>
                  </a:lnTo>
                  <a:lnTo>
                    <a:pt x="720" y="187"/>
                  </a:lnTo>
                  <a:lnTo>
                    <a:pt x="720" y="187"/>
                  </a:lnTo>
                  <a:lnTo>
                    <a:pt x="720" y="187"/>
                  </a:lnTo>
                  <a:lnTo>
                    <a:pt x="720" y="187"/>
                  </a:lnTo>
                  <a:lnTo>
                    <a:pt x="718" y="185"/>
                  </a:lnTo>
                  <a:lnTo>
                    <a:pt x="718" y="185"/>
                  </a:lnTo>
                  <a:lnTo>
                    <a:pt x="718" y="185"/>
                  </a:lnTo>
                  <a:lnTo>
                    <a:pt x="716" y="185"/>
                  </a:lnTo>
                  <a:lnTo>
                    <a:pt x="716" y="183"/>
                  </a:lnTo>
                  <a:lnTo>
                    <a:pt x="716" y="183"/>
                  </a:lnTo>
                  <a:lnTo>
                    <a:pt x="716" y="183"/>
                  </a:lnTo>
                  <a:lnTo>
                    <a:pt x="716" y="183"/>
                  </a:lnTo>
                  <a:lnTo>
                    <a:pt x="716" y="183"/>
                  </a:lnTo>
                  <a:lnTo>
                    <a:pt x="714" y="179"/>
                  </a:lnTo>
                  <a:lnTo>
                    <a:pt x="714" y="179"/>
                  </a:lnTo>
                  <a:lnTo>
                    <a:pt x="714" y="179"/>
                  </a:lnTo>
                  <a:lnTo>
                    <a:pt x="714" y="181"/>
                  </a:lnTo>
                  <a:lnTo>
                    <a:pt x="714" y="181"/>
                  </a:lnTo>
                  <a:lnTo>
                    <a:pt x="714" y="181"/>
                  </a:lnTo>
                  <a:lnTo>
                    <a:pt x="712" y="179"/>
                  </a:lnTo>
                  <a:lnTo>
                    <a:pt x="712" y="179"/>
                  </a:lnTo>
                  <a:lnTo>
                    <a:pt x="712" y="179"/>
                  </a:lnTo>
                  <a:lnTo>
                    <a:pt x="710" y="179"/>
                  </a:lnTo>
                  <a:lnTo>
                    <a:pt x="710" y="177"/>
                  </a:lnTo>
                  <a:lnTo>
                    <a:pt x="710" y="177"/>
                  </a:lnTo>
                  <a:lnTo>
                    <a:pt x="710" y="177"/>
                  </a:lnTo>
                  <a:lnTo>
                    <a:pt x="712" y="177"/>
                  </a:lnTo>
                  <a:lnTo>
                    <a:pt x="712" y="177"/>
                  </a:lnTo>
                  <a:lnTo>
                    <a:pt x="712" y="177"/>
                  </a:lnTo>
                  <a:lnTo>
                    <a:pt x="712" y="177"/>
                  </a:lnTo>
                  <a:lnTo>
                    <a:pt x="714" y="179"/>
                  </a:lnTo>
                  <a:lnTo>
                    <a:pt x="714" y="179"/>
                  </a:lnTo>
                  <a:lnTo>
                    <a:pt x="714" y="177"/>
                  </a:lnTo>
                  <a:lnTo>
                    <a:pt x="712" y="175"/>
                  </a:lnTo>
                  <a:lnTo>
                    <a:pt x="712" y="173"/>
                  </a:lnTo>
                  <a:lnTo>
                    <a:pt x="712" y="173"/>
                  </a:lnTo>
                  <a:lnTo>
                    <a:pt x="712" y="173"/>
                  </a:lnTo>
                  <a:lnTo>
                    <a:pt x="712" y="171"/>
                  </a:lnTo>
                  <a:lnTo>
                    <a:pt x="712" y="171"/>
                  </a:lnTo>
                  <a:lnTo>
                    <a:pt x="714" y="171"/>
                  </a:lnTo>
                  <a:lnTo>
                    <a:pt x="714" y="171"/>
                  </a:lnTo>
                  <a:lnTo>
                    <a:pt x="714" y="169"/>
                  </a:lnTo>
                  <a:lnTo>
                    <a:pt x="714" y="169"/>
                  </a:lnTo>
                  <a:lnTo>
                    <a:pt x="712" y="169"/>
                  </a:lnTo>
                  <a:lnTo>
                    <a:pt x="712" y="169"/>
                  </a:lnTo>
                  <a:lnTo>
                    <a:pt x="712" y="169"/>
                  </a:lnTo>
                  <a:lnTo>
                    <a:pt x="712" y="169"/>
                  </a:lnTo>
                  <a:lnTo>
                    <a:pt x="712" y="169"/>
                  </a:lnTo>
                  <a:lnTo>
                    <a:pt x="712" y="169"/>
                  </a:lnTo>
                  <a:lnTo>
                    <a:pt x="712" y="169"/>
                  </a:lnTo>
                  <a:lnTo>
                    <a:pt x="712" y="169"/>
                  </a:lnTo>
                  <a:lnTo>
                    <a:pt x="712" y="171"/>
                  </a:lnTo>
                  <a:lnTo>
                    <a:pt x="712" y="171"/>
                  </a:lnTo>
                  <a:lnTo>
                    <a:pt x="710" y="171"/>
                  </a:lnTo>
                  <a:lnTo>
                    <a:pt x="710" y="171"/>
                  </a:lnTo>
                  <a:lnTo>
                    <a:pt x="710" y="173"/>
                  </a:lnTo>
                  <a:lnTo>
                    <a:pt x="708" y="173"/>
                  </a:lnTo>
                  <a:lnTo>
                    <a:pt x="708" y="173"/>
                  </a:lnTo>
                  <a:lnTo>
                    <a:pt x="708" y="173"/>
                  </a:lnTo>
                  <a:lnTo>
                    <a:pt x="708" y="173"/>
                  </a:lnTo>
                  <a:lnTo>
                    <a:pt x="706" y="173"/>
                  </a:lnTo>
                  <a:lnTo>
                    <a:pt x="706" y="173"/>
                  </a:lnTo>
                  <a:lnTo>
                    <a:pt x="706" y="173"/>
                  </a:lnTo>
                  <a:lnTo>
                    <a:pt x="706" y="175"/>
                  </a:lnTo>
                  <a:lnTo>
                    <a:pt x="706" y="175"/>
                  </a:lnTo>
                  <a:lnTo>
                    <a:pt x="706" y="175"/>
                  </a:lnTo>
                  <a:lnTo>
                    <a:pt x="706" y="175"/>
                  </a:lnTo>
                  <a:lnTo>
                    <a:pt x="706" y="175"/>
                  </a:lnTo>
                  <a:lnTo>
                    <a:pt x="706" y="175"/>
                  </a:lnTo>
                  <a:lnTo>
                    <a:pt x="704" y="175"/>
                  </a:lnTo>
                  <a:lnTo>
                    <a:pt x="704" y="175"/>
                  </a:lnTo>
                  <a:lnTo>
                    <a:pt x="704" y="175"/>
                  </a:lnTo>
                  <a:lnTo>
                    <a:pt x="704" y="177"/>
                  </a:lnTo>
                  <a:lnTo>
                    <a:pt x="704" y="177"/>
                  </a:lnTo>
                  <a:lnTo>
                    <a:pt x="704" y="177"/>
                  </a:lnTo>
                  <a:lnTo>
                    <a:pt x="702" y="177"/>
                  </a:lnTo>
                  <a:lnTo>
                    <a:pt x="702" y="177"/>
                  </a:lnTo>
                  <a:lnTo>
                    <a:pt x="702" y="177"/>
                  </a:lnTo>
                  <a:lnTo>
                    <a:pt x="702" y="177"/>
                  </a:lnTo>
                  <a:lnTo>
                    <a:pt x="702" y="179"/>
                  </a:lnTo>
                  <a:lnTo>
                    <a:pt x="702" y="179"/>
                  </a:lnTo>
                  <a:lnTo>
                    <a:pt x="702" y="179"/>
                  </a:lnTo>
                  <a:lnTo>
                    <a:pt x="702" y="179"/>
                  </a:lnTo>
                  <a:lnTo>
                    <a:pt x="700" y="181"/>
                  </a:lnTo>
                  <a:lnTo>
                    <a:pt x="700" y="181"/>
                  </a:lnTo>
                  <a:lnTo>
                    <a:pt x="700" y="183"/>
                  </a:lnTo>
                  <a:lnTo>
                    <a:pt x="700" y="185"/>
                  </a:lnTo>
                  <a:lnTo>
                    <a:pt x="700" y="185"/>
                  </a:lnTo>
                  <a:lnTo>
                    <a:pt x="702" y="187"/>
                  </a:lnTo>
                  <a:close/>
                  <a:moveTo>
                    <a:pt x="718" y="185"/>
                  </a:moveTo>
                  <a:lnTo>
                    <a:pt x="718" y="185"/>
                  </a:lnTo>
                  <a:lnTo>
                    <a:pt x="718" y="185"/>
                  </a:lnTo>
                  <a:lnTo>
                    <a:pt x="718" y="185"/>
                  </a:lnTo>
                  <a:close/>
                  <a:moveTo>
                    <a:pt x="718" y="183"/>
                  </a:moveTo>
                  <a:lnTo>
                    <a:pt x="716" y="183"/>
                  </a:lnTo>
                  <a:lnTo>
                    <a:pt x="718" y="185"/>
                  </a:lnTo>
                  <a:lnTo>
                    <a:pt x="718" y="183"/>
                  </a:lnTo>
                  <a:close/>
                  <a:moveTo>
                    <a:pt x="722" y="206"/>
                  </a:moveTo>
                  <a:lnTo>
                    <a:pt x="720" y="201"/>
                  </a:lnTo>
                  <a:lnTo>
                    <a:pt x="718" y="197"/>
                  </a:lnTo>
                  <a:lnTo>
                    <a:pt x="720" y="203"/>
                  </a:lnTo>
                  <a:lnTo>
                    <a:pt x="722" y="206"/>
                  </a:lnTo>
                  <a:lnTo>
                    <a:pt x="722" y="210"/>
                  </a:lnTo>
                  <a:lnTo>
                    <a:pt x="722" y="206"/>
                  </a:lnTo>
                  <a:close/>
                  <a:moveTo>
                    <a:pt x="724" y="224"/>
                  </a:moveTo>
                  <a:lnTo>
                    <a:pt x="724" y="224"/>
                  </a:lnTo>
                  <a:lnTo>
                    <a:pt x="724" y="222"/>
                  </a:lnTo>
                  <a:lnTo>
                    <a:pt x="724" y="222"/>
                  </a:lnTo>
                  <a:lnTo>
                    <a:pt x="724" y="220"/>
                  </a:lnTo>
                  <a:lnTo>
                    <a:pt x="724" y="218"/>
                  </a:lnTo>
                  <a:lnTo>
                    <a:pt x="724" y="218"/>
                  </a:lnTo>
                  <a:lnTo>
                    <a:pt x="724" y="220"/>
                  </a:lnTo>
                  <a:lnTo>
                    <a:pt x="724" y="220"/>
                  </a:lnTo>
                  <a:lnTo>
                    <a:pt x="724" y="224"/>
                  </a:lnTo>
                  <a:close/>
                  <a:moveTo>
                    <a:pt x="766" y="312"/>
                  </a:moveTo>
                  <a:lnTo>
                    <a:pt x="766" y="312"/>
                  </a:lnTo>
                  <a:lnTo>
                    <a:pt x="766" y="312"/>
                  </a:lnTo>
                  <a:lnTo>
                    <a:pt x="766" y="312"/>
                  </a:lnTo>
                  <a:lnTo>
                    <a:pt x="766" y="312"/>
                  </a:lnTo>
                  <a:lnTo>
                    <a:pt x="766" y="312"/>
                  </a:lnTo>
                  <a:lnTo>
                    <a:pt x="766" y="312"/>
                  </a:lnTo>
                  <a:lnTo>
                    <a:pt x="766" y="312"/>
                  </a:lnTo>
                  <a:lnTo>
                    <a:pt x="766" y="312"/>
                  </a:lnTo>
                  <a:lnTo>
                    <a:pt x="766" y="312"/>
                  </a:lnTo>
                  <a:lnTo>
                    <a:pt x="766" y="312"/>
                  </a:lnTo>
                  <a:lnTo>
                    <a:pt x="766" y="312"/>
                  </a:lnTo>
                  <a:lnTo>
                    <a:pt x="766" y="312"/>
                  </a:lnTo>
                  <a:lnTo>
                    <a:pt x="768" y="310"/>
                  </a:lnTo>
                  <a:lnTo>
                    <a:pt x="768" y="310"/>
                  </a:lnTo>
                  <a:lnTo>
                    <a:pt x="768" y="310"/>
                  </a:lnTo>
                  <a:lnTo>
                    <a:pt x="768" y="310"/>
                  </a:lnTo>
                  <a:lnTo>
                    <a:pt x="766" y="310"/>
                  </a:lnTo>
                  <a:lnTo>
                    <a:pt x="766" y="312"/>
                  </a:lnTo>
                  <a:lnTo>
                    <a:pt x="766" y="312"/>
                  </a:lnTo>
                  <a:lnTo>
                    <a:pt x="766" y="312"/>
                  </a:lnTo>
                  <a:lnTo>
                    <a:pt x="766" y="312"/>
                  </a:lnTo>
                  <a:close/>
                  <a:moveTo>
                    <a:pt x="739" y="214"/>
                  </a:moveTo>
                  <a:lnTo>
                    <a:pt x="741" y="216"/>
                  </a:lnTo>
                  <a:lnTo>
                    <a:pt x="739" y="214"/>
                  </a:lnTo>
                  <a:lnTo>
                    <a:pt x="739" y="214"/>
                  </a:lnTo>
                  <a:lnTo>
                    <a:pt x="739" y="214"/>
                  </a:lnTo>
                  <a:lnTo>
                    <a:pt x="739" y="214"/>
                  </a:lnTo>
                  <a:close/>
                  <a:moveTo>
                    <a:pt x="811" y="169"/>
                  </a:moveTo>
                  <a:lnTo>
                    <a:pt x="811" y="169"/>
                  </a:lnTo>
                  <a:lnTo>
                    <a:pt x="811" y="169"/>
                  </a:lnTo>
                  <a:lnTo>
                    <a:pt x="811" y="169"/>
                  </a:lnTo>
                  <a:lnTo>
                    <a:pt x="811" y="167"/>
                  </a:lnTo>
                  <a:lnTo>
                    <a:pt x="811" y="167"/>
                  </a:lnTo>
                  <a:lnTo>
                    <a:pt x="811" y="169"/>
                  </a:lnTo>
                  <a:lnTo>
                    <a:pt x="811" y="169"/>
                  </a:lnTo>
                  <a:lnTo>
                    <a:pt x="811" y="169"/>
                  </a:lnTo>
                  <a:close/>
                  <a:moveTo>
                    <a:pt x="819" y="125"/>
                  </a:moveTo>
                  <a:lnTo>
                    <a:pt x="819" y="125"/>
                  </a:lnTo>
                  <a:lnTo>
                    <a:pt x="819" y="125"/>
                  </a:lnTo>
                  <a:lnTo>
                    <a:pt x="819" y="125"/>
                  </a:lnTo>
                  <a:lnTo>
                    <a:pt x="819" y="125"/>
                  </a:lnTo>
                  <a:lnTo>
                    <a:pt x="819" y="125"/>
                  </a:lnTo>
                  <a:lnTo>
                    <a:pt x="819" y="125"/>
                  </a:lnTo>
                  <a:lnTo>
                    <a:pt x="819" y="125"/>
                  </a:lnTo>
                  <a:lnTo>
                    <a:pt x="819" y="125"/>
                  </a:lnTo>
                  <a:lnTo>
                    <a:pt x="819" y="125"/>
                  </a:lnTo>
                  <a:close/>
                  <a:moveTo>
                    <a:pt x="819" y="288"/>
                  </a:moveTo>
                  <a:lnTo>
                    <a:pt x="819" y="288"/>
                  </a:lnTo>
                  <a:lnTo>
                    <a:pt x="819" y="288"/>
                  </a:lnTo>
                  <a:lnTo>
                    <a:pt x="819" y="288"/>
                  </a:lnTo>
                  <a:lnTo>
                    <a:pt x="819" y="290"/>
                  </a:lnTo>
                  <a:lnTo>
                    <a:pt x="819" y="290"/>
                  </a:lnTo>
                  <a:lnTo>
                    <a:pt x="819" y="288"/>
                  </a:lnTo>
                  <a:lnTo>
                    <a:pt x="819" y="288"/>
                  </a:lnTo>
                  <a:lnTo>
                    <a:pt x="819" y="288"/>
                  </a:lnTo>
                  <a:lnTo>
                    <a:pt x="819" y="288"/>
                  </a:lnTo>
                  <a:close/>
                  <a:moveTo>
                    <a:pt x="1527" y="1273"/>
                  </a:moveTo>
                  <a:lnTo>
                    <a:pt x="1527" y="1273"/>
                  </a:lnTo>
                  <a:lnTo>
                    <a:pt x="1527" y="1273"/>
                  </a:lnTo>
                  <a:lnTo>
                    <a:pt x="1527" y="1273"/>
                  </a:lnTo>
                  <a:lnTo>
                    <a:pt x="1527" y="1273"/>
                  </a:lnTo>
                  <a:lnTo>
                    <a:pt x="1527" y="1273"/>
                  </a:lnTo>
                  <a:lnTo>
                    <a:pt x="1529" y="1273"/>
                  </a:lnTo>
                  <a:lnTo>
                    <a:pt x="1529" y="1273"/>
                  </a:lnTo>
                  <a:lnTo>
                    <a:pt x="1529" y="1273"/>
                  </a:lnTo>
                  <a:lnTo>
                    <a:pt x="1529" y="1273"/>
                  </a:lnTo>
                  <a:lnTo>
                    <a:pt x="1529" y="1275"/>
                  </a:lnTo>
                  <a:lnTo>
                    <a:pt x="1529" y="1275"/>
                  </a:lnTo>
                  <a:lnTo>
                    <a:pt x="1529" y="1275"/>
                  </a:lnTo>
                  <a:lnTo>
                    <a:pt x="1531" y="1275"/>
                  </a:lnTo>
                  <a:lnTo>
                    <a:pt x="1531" y="1275"/>
                  </a:lnTo>
                  <a:lnTo>
                    <a:pt x="1529" y="1271"/>
                  </a:lnTo>
                  <a:lnTo>
                    <a:pt x="1531" y="1271"/>
                  </a:lnTo>
                  <a:lnTo>
                    <a:pt x="1531" y="1271"/>
                  </a:lnTo>
                  <a:lnTo>
                    <a:pt x="1531" y="1271"/>
                  </a:lnTo>
                  <a:lnTo>
                    <a:pt x="1531" y="1271"/>
                  </a:lnTo>
                  <a:lnTo>
                    <a:pt x="1531" y="1271"/>
                  </a:lnTo>
                  <a:lnTo>
                    <a:pt x="1531" y="1271"/>
                  </a:lnTo>
                  <a:lnTo>
                    <a:pt x="1531" y="1271"/>
                  </a:lnTo>
                  <a:lnTo>
                    <a:pt x="1531" y="1271"/>
                  </a:lnTo>
                  <a:lnTo>
                    <a:pt x="1531" y="1271"/>
                  </a:lnTo>
                  <a:lnTo>
                    <a:pt x="1531" y="1273"/>
                  </a:lnTo>
                  <a:lnTo>
                    <a:pt x="1531" y="1273"/>
                  </a:lnTo>
                  <a:lnTo>
                    <a:pt x="1531" y="1273"/>
                  </a:lnTo>
                  <a:lnTo>
                    <a:pt x="1531" y="1275"/>
                  </a:lnTo>
                  <a:lnTo>
                    <a:pt x="1533" y="1275"/>
                  </a:lnTo>
                  <a:lnTo>
                    <a:pt x="1533" y="1273"/>
                  </a:lnTo>
                  <a:lnTo>
                    <a:pt x="1533" y="1273"/>
                  </a:lnTo>
                  <a:lnTo>
                    <a:pt x="1533" y="1273"/>
                  </a:lnTo>
                  <a:lnTo>
                    <a:pt x="1533" y="1273"/>
                  </a:lnTo>
                  <a:lnTo>
                    <a:pt x="1535" y="1273"/>
                  </a:lnTo>
                  <a:lnTo>
                    <a:pt x="1535" y="1273"/>
                  </a:lnTo>
                  <a:lnTo>
                    <a:pt x="1531" y="1269"/>
                  </a:lnTo>
                  <a:lnTo>
                    <a:pt x="1531" y="1269"/>
                  </a:lnTo>
                  <a:lnTo>
                    <a:pt x="1531" y="1269"/>
                  </a:lnTo>
                  <a:lnTo>
                    <a:pt x="1529" y="1269"/>
                  </a:lnTo>
                  <a:lnTo>
                    <a:pt x="1529" y="1271"/>
                  </a:lnTo>
                  <a:lnTo>
                    <a:pt x="1527" y="1271"/>
                  </a:lnTo>
                  <a:lnTo>
                    <a:pt x="1527" y="1271"/>
                  </a:lnTo>
                  <a:lnTo>
                    <a:pt x="1527" y="1271"/>
                  </a:lnTo>
                  <a:lnTo>
                    <a:pt x="1527" y="1271"/>
                  </a:lnTo>
                  <a:lnTo>
                    <a:pt x="1527" y="1273"/>
                  </a:lnTo>
                  <a:lnTo>
                    <a:pt x="1527" y="1273"/>
                  </a:lnTo>
                  <a:lnTo>
                    <a:pt x="1527" y="1273"/>
                  </a:lnTo>
                  <a:close/>
                  <a:moveTo>
                    <a:pt x="2490" y="1382"/>
                  </a:moveTo>
                  <a:lnTo>
                    <a:pt x="2490" y="1382"/>
                  </a:lnTo>
                  <a:lnTo>
                    <a:pt x="2490" y="1384"/>
                  </a:lnTo>
                  <a:lnTo>
                    <a:pt x="2490" y="1384"/>
                  </a:lnTo>
                  <a:lnTo>
                    <a:pt x="2492" y="1384"/>
                  </a:lnTo>
                  <a:lnTo>
                    <a:pt x="2492" y="1384"/>
                  </a:lnTo>
                  <a:lnTo>
                    <a:pt x="2494" y="1386"/>
                  </a:lnTo>
                  <a:lnTo>
                    <a:pt x="2494" y="1386"/>
                  </a:lnTo>
                  <a:lnTo>
                    <a:pt x="2494" y="1386"/>
                  </a:lnTo>
                  <a:lnTo>
                    <a:pt x="2494" y="1384"/>
                  </a:lnTo>
                  <a:lnTo>
                    <a:pt x="2494" y="1384"/>
                  </a:lnTo>
                  <a:lnTo>
                    <a:pt x="2494" y="1384"/>
                  </a:lnTo>
                  <a:lnTo>
                    <a:pt x="2494" y="1384"/>
                  </a:lnTo>
                  <a:lnTo>
                    <a:pt x="2494" y="1384"/>
                  </a:lnTo>
                  <a:lnTo>
                    <a:pt x="2494" y="1382"/>
                  </a:lnTo>
                  <a:lnTo>
                    <a:pt x="2494" y="1382"/>
                  </a:lnTo>
                  <a:lnTo>
                    <a:pt x="2496" y="1382"/>
                  </a:lnTo>
                  <a:lnTo>
                    <a:pt x="2496" y="1382"/>
                  </a:lnTo>
                  <a:lnTo>
                    <a:pt x="2496" y="1384"/>
                  </a:lnTo>
                  <a:lnTo>
                    <a:pt x="2496" y="1384"/>
                  </a:lnTo>
                  <a:lnTo>
                    <a:pt x="2494" y="1386"/>
                  </a:lnTo>
                  <a:lnTo>
                    <a:pt x="2494" y="1386"/>
                  </a:lnTo>
                  <a:lnTo>
                    <a:pt x="2494" y="1386"/>
                  </a:lnTo>
                  <a:lnTo>
                    <a:pt x="2494" y="1386"/>
                  </a:lnTo>
                  <a:lnTo>
                    <a:pt x="2494" y="1388"/>
                  </a:lnTo>
                  <a:lnTo>
                    <a:pt x="2494" y="1388"/>
                  </a:lnTo>
                  <a:lnTo>
                    <a:pt x="2496" y="1390"/>
                  </a:lnTo>
                  <a:lnTo>
                    <a:pt x="2496" y="1390"/>
                  </a:lnTo>
                  <a:lnTo>
                    <a:pt x="2496" y="1390"/>
                  </a:lnTo>
                  <a:lnTo>
                    <a:pt x="2496" y="1388"/>
                  </a:lnTo>
                  <a:lnTo>
                    <a:pt x="2498" y="1386"/>
                  </a:lnTo>
                  <a:lnTo>
                    <a:pt x="2498" y="1386"/>
                  </a:lnTo>
                  <a:lnTo>
                    <a:pt x="2498" y="1384"/>
                  </a:lnTo>
                  <a:lnTo>
                    <a:pt x="2498" y="1384"/>
                  </a:lnTo>
                  <a:lnTo>
                    <a:pt x="2498" y="1384"/>
                  </a:lnTo>
                  <a:lnTo>
                    <a:pt x="2498" y="1384"/>
                  </a:lnTo>
                  <a:lnTo>
                    <a:pt x="2500" y="1384"/>
                  </a:lnTo>
                  <a:lnTo>
                    <a:pt x="2500" y="1384"/>
                  </a:lnTo>
                  <a:lnTo>
                    <a:pt x="2500" y="1382"/>
                  </a:lnTo>
                  <a:lnTo>
                    <a:pt x="2500" y="1382"/>
                  </a:lnTo>
                  <a:lnTo>
                    <a:pt x="2500" y="1382"/>
                  </a:lnTo>
                  <a:lnTo>
                    <a:pt x="2500" y="1380"/>
                  </a:lnTo>
                  <a:lnTo>
                    <a:pt x="2500" y="1380"/>
                  </a:lnTo>
                  <a:lnTo>
                    <a:pt x="2500" y="1380"/>
                  </a:lnTo>
                  <a:lnTo>
                    <a:pt x="2500" y="1380"/>
                  </a:lnTo>
                  <a:lnTo>
                    <a:pt x="2503" y="1380"/>
                  </a:lnTo>
                  <a:lnTo>
                    <a:pt x="2503" y="1380"/>
                  </a:lnTo>
                  <a:lnTo>
                    <a:pt x="2503" y="1378"/>
                  </a:lnTo>
                  <a:lnTo>
                    <a:pt x="2503" y="1378"/>
                  </a:lnTo>
                  <a:lnTo>
                    <a:pt x="2505" y="1378"/>
                  </a:lnTo>
                  <a:lnTo>
                    <a:pt x="2505" y="1378"/>
                  </a:lnTo>
                  <a:lnTo>
                    <a:pt x="2505" y="1376"/>
                  </a:lnTo>
                  <a:lnTo>
                    <a:pt x="2505" y="1376"/>
                  </a:lnTo>
                  <a:lnTo>
                    <a:pt x="2505" y="1376"/>
                  </a:lnTo>
                  <a:lnTo>
                    <a:pt x="2507" y="1376"/>
                  </a:lnTo>
                  <a:lnTo>
                    <a:pt x="2507" y="1374"/>
                  </a:lnTo>
                  <a:lnTo>
                    <a:pt x="2507" y="1374"/>
                  </a:lnTo>
                  <a:lnTo>
                    <a:pt x="2507" y="1374"/>
                  </a:lnTo>
                  <a:lnTo>
                    <a:pt x="2505" y="1374"/>
                  </a:lnTo>
                  <a:lnTo>
                    <a:pt x="2505" y="1372"/>
                  </a:lnTo>
                  <a:lnTo>
                    <a:pt x="2507" y="1372"/>
                  </a:lnTo>
                  <a:lnTo>
                    <a:pt x="2507" y="1372"/>
                  </a:lnTo>
                  <a:lnTo>
                    <a:pt x="2509" y="1372"/>
                  </a:lnTo>
                  <a:lnTo>
                    <a:pt x="2509" y="1372"/>
                  </a:lnTo>
                  <a:lnTo>
                    <a:pt x="2511" y="1372"/>
                  </a:lnTo>
                  <a:lnTo>
                    <a:pt x="2511" y="1372"/>
                  </a:lnTo>
                  <a:lnTo>
                    <a:pt x="2511" y="1372"/>
                  </a:lnTo>
                  <a:lnTo>
                    <a:pt x="2513" y="1372"/>
                  </a:lnTo>
                  <a:lnTo>
                    <a:pt x="2513" y="1370"/>
                  </a:lnTo>
                  <a:lnTo>
                    <a:pt x="2515" y="1370"/>
                  </a:lnTo>
                  <a:lnTo>
                    <a:pt x="2513" y="1370"/>
                  </a:lnTo>
                  <a:lnTo>
                    <a:pt x="2513" y="1370"/>
                  </a:lnTo>
                  <a:lnTo>
                    <a:pt x="2513" y="1370"/>
                  </a:lnTo>
                  <a:lnTo>
                    <a:pt x="2513" y="1370"/>
                  </a:lnTo>
                  <a:lnTo>
                    <a:pt x="2511" y="1368"/>
                  </a:lnTo>
                  <a:lnTo>
                    <a:pt x="2511" y="1368"/>
                  </a:lnTo>
                  <a:lnTo>
                    <a:pt x="2505" y="1370"/>
                  </a:lnTo>
                  <a:lnTo>
                    <a:pt x="2503" y="1370"/>
                  </a:lnTo>
                  <a:lnTo>
                    <a:pt x="2500" y="1370"/>
                  </a:lnTo>
                  <a:lnTo>
                    <a:pt x="2498" y="1372"/>
                  </a:lnTo>
                  <a:lnTo>
                    <a:pt x="2498" y="1372"/>
                  </a:lnTo>
                  <a:lnTo>
                    <a:pt x="2498" y="1372"/>
                  </a:lnTo>
                  <a:lnTo>
                    <a:pt x="2498" y="1372"/>
                  </a:lnTo>
                  <a:lnTo>
                    <a:pt x="2498" y="1372"/>
                  </a:lnTo>
                  <a:lnTo>
                    <a:pt x="2498" y="1372"/>
                  </a:lnTo>
                  <a:lnTo>
                    <a:pt x="2498" y="1372"/>
                  </a:lnTo>
                  <a:lnTo>
                    <a:pt x="2496" y="1372"/>
                  </a:lnTo>
                  <a:lnTo>
                    <a:pt x="2494" y="1374"/>
                  </a:lnTo>
                  <a:lnTo>
                    <a:pt x="2494" y="1374"/>
                  </a:lnTo>
                  <a:lnTo>
                    <a:pt x="2492" y="1378"/>
                  </a:lnTo>
                  <a:lnTo>
                    <a:pt x="2490" y="1380"/>
                  </a:lnTo>
                  <a:lnTo>
                    <a:pt x="2490" y="1380"/>
                  </a:lnTo>
                  <a:lnTo>
                    <a:pt x="2490" y="1380"/>
                  </a:lnTo>
                  <a:lnTo>
                    <a:pt x="2490" y="1382"/>
                  </a:lnTo>
                  <a:close/>
                  <a:moveTo>
                    <a:pt x="1537" y="1283"/>
                  </a:moveTo>
                  <a:lnTo>
                    <a:pt x="1535" y="1283"/>
                  </a:lnTo>
                  <a:lnTo>
                    <a:pt x="1535" y="1285"/>
                  </a:lnTo>
                  <a:lnTo>
                    <a:pt x="1535" y="1285"/>
                  </a:lnTo>
                  <a:lnTo>
                    <a:pt x="1535" y="1285"/>
                  </a:lnTo>
                  <a:lnTo>
                    <a:pt x="1533" y="1285"/>
                  </a:lnTo>
                  <a:lnTo>
                    <a:pt x="1531" y="1290"/>
                  </a:lnTo>
                  <a:lnTo>
                    <a:pt x="1531" y="1290"/>
                  </a:lnTo>
                  <a:lnTo>
                    <a:pt x="1531" y="1292"/>
                  </a:lnTo>
                  <a:lnTo>
                    <a:pt x="1531" y="1292"/>
                  </a:lnTo>
                  <a:lnTo>
                    <a:pt x="1531" y="1292"/>
                  </a:lnTo>
                  <a:lnTo>
                    <a:pt x="1531" y="1292"/>
                  </a:lnTo>
                  <a:lnTo>
                    <a:pt x="1531" y="1292"/>
                  </a:lnTo>
                  <a:lnTo>
                    <a:pt x="1531" y="1294"/>
                  </a:lnTo>
                  <a:lnTo>
                    <a:pt x="1533" y="1294"/>
                  </a:lnTo>
                  <a:lnTo>
                    <a:pt x="1533" y="1294"/>
                  </a:lnTo>
                  <a:lnTo>
                    <a:pt x="1533" y="1294"/>
                  </a:lnTo>
                  <a:lnTo>
                    <a:pt x="1533" y="1294"/>
                  </a:lnTo>
                  <a:lnTo>
                    <a:pt x="1533" y="1296"/>
                  </a:lnTo>
                  <a:lnTo>
                    <a:pt x="1533" y="1298"/>
                  </a:lnTo>
                  <a:lnTo>
                    <a:pt x="1533" y="1298"/>
                  </a:lnTo>
                  <a:lnTo>
                    <a:pt x="1533" y="1300"/>
                  </a:lnTo>
                  <a:lnTo>
                    <a:pt x="1533" y="1300"/>
                  </a:lnTo>
                  <a:lnTo>
                    <a:pt x="1533" y="1300"/>
                  </a:lnTo>
                  <a:lnTo>
                    <a:pt x="1533" y="1302"/>
                  </a:lnTo>
                  <a:lnTo>
                    <a:pt x="1533" y="1302"/>
                  </a:lnTo>
                  <a:lnTo>
                    <a:pt x="1535" y="1302"/>
                  </a:lnTo>
                  <a:lnTo>
                    <a:pt x="1535" y="1302"/>
                  </a:lnTo>
                  <a:lnTo>
                    <a:pt x="1535" y="1302"/>
                  </a:lnTo>
                  <a:lnTo>
                    <a:pt x="1535" y="1302"/>
                  </a:lnTo>
                  <a:lnTo>
                    <a:pt x="1535" y="1302"/>
                  </a:lnTo>
                  <a:lnTo>
                    <a:pt x="1535" y="1302"/>
                  </a:lnTo>
                  <a:lnTo>
                    <a:pt x="1537" y="1302"/>
                  </a:lnTo>
                  <a:lnTo>
                    <a:pt x="1537" y="1304"/>
                  </a:lnTo>
                  <a:lnTo>
                    <a:pt x="1537" y="1304"/>
                  </a:lnTo>
                  <a:lnTo>
                    <a:pt x="1537" y="1306"/>
                  </a:lnTo>
                  <a:lnTo>
                    <a:pt x="1537" y="1306"/>
                  </a:lnTo>
                  <a:lnTo>
                    <a:pt x="1537" y="1306"/>
                  </a:lnTo>
                  <a:lnTo>
                    <a:pt x="1537" y="1306"/>
                  </a:lnTo>
                  <a:lnTo>
                    <a:pt x="1537" y="1306"/>
                  </a:lnTo>
                  <a:lnTo>
                    <a:pt x="1537" y="1306"/>
                  </a:lnTo>
                  <a:lnTo>
                    <a:pt x="1537" y="1306"/>
                  </a:lnTo>
                  <a:lnTo>
                    <a:pt x="1537" y="1306"/>
                  </a:lnTo>
                  <a:lnTo>
                    <a:pt x="1537" y="1306"/>
                  </a:lnTo>
                  <a:lnTo>
                    <a:pt x="1537" y="1306"/>
                  </a:lnTo>
                  <a:lnTo>
                    <a:pt x="1539" y="1306"/>
                  </a:lnTo>
                  <a:lnTo>
                    <a:pt x="1539" y="1304"/>
                  </a:lnTo>
                  <a:lnTo>
                    <a:pt x="1539" y="1304"/>
                  </a:lnTo>
                  <a:lnTo>
                    <a:pt x="1539" y="1304"/>
                  </a:lnTo>
                  <a:lnTo>
                    <a:pt x="1539" y="1304"/>
                  </a:lnTo>
                  <a:lnTo>
                    <a:pt x="1539" y="1304"/>
                  </a:lnTo>
                  <a:lnTo>
                    <a:pt x="1539" y="1302"/>
                  </a:lnTo>
                  <a:lnTo>
                    <a:pt x="1539" y="1302"/>
                  </a:lnTo>
                  <a:lnTo>
                    <a:pt x="1537" y="1300"/>
                  </a:lnTo>
                  <a:lnTo>
                    <a:pt x="1537" y="1298"/>
                  </a:lnTo>
                  <a:lnTo>
                    <a:pt x="1537" y="1298"/>
                  </a:lnTo>
                  <a:lnTo>
                    <a:pt x="1535" y="1298"/>
                  </a:lnTo>
                  <a:lnTo>
                    <a:pt x="1535" y="1298"/>
                  </a:lnTo>
                  <a:lnTo>
                    <a:pt x="1535" y="1298"/>
                  </a:lnTo>
                  <a:lnTo>
                    <a:pt x="1535" y="1300"/>
                  </a:lnTo>
                  <a:lnTo>
                    <a:pt x="1535" y="1300"/>
                  </a:lnTo>
                  <a:lnTo>
                    <a:pt x="1535" y="1300"/>
                  </a:lnTo>
                  <a:lnTo>
                    <a:pt x="1535" y="1300"/>
                  </a:lnTo>
                  <a:lnTo>
                    <a:pt x="1535" y="1298"/>
                  </a:lnTo>
                  <a:lnTo>
                    <a:pt x="1535" y="1296"/>
                  </a:lnTo>
                  <a:lnTo>
                    <a:pt x="1535" y="1294"/>
                  </a:lnTo>
                  <a:lnTo>
                    <a:pt x="1535" y="1294"/>
                  </a:lnTo>
                  <a:lnTo>
                    <a:pt x="1535" y="1292"/>
                  </a:lnTo>
                  <a:lnTo>
                    <a:pt x="1533" y="1292"/>
                  </a:lnTo>
                  <a:lnTo>
                    <a:pt x="1533" y="1292"/>
                  </a:lnTo>
                  <a:lnTo>
                    <a:pt x="1533" y="1292"/>
                  </a:lnTo>
                  <a:lnTo>
                    <a:pt x="1533" y="1292"/>
                  </a:lnTo>
                  <a:lnTo>
                    <a:pt x="1531" y="1292"/>
                  </a:lnTo>
                  <a:lnTo>
                    <a:pt x="1531" y="1292"/>
                  </a:lnTo>
                  <a:lnTo>
                    <a:pt x="1531" y="1290"/>
                  </a:lnTo>
                  <a:lnTo>
                    <a:pt x="1533" y="1290"/>
                  </a:lnTo>
                  <a:lnTo>
                    <a:pt x="1533" y="1290"/>
                  </a:lnTo>
                  <a:lnTo>
                    <a:pt x="1533" y="1290"/>
                  </a:lnTo>
                  <a:lnTo>
                    <a:pt x="1533" y="1290"/>
                  </a:lnTo>
                  <a:lnTo>
                    <a:pt x="1533" y="1290"/>
                  </a:lnTo>
                  <a:lnTo>
                    <a:pt x="1535" y="1290"/>
                  </a:lnTo>
                  <a:lnTo>
                    <a:pt x="1535" y="1290"/>
                  </a:lnTo>
                  <a:lnTo>
                    <a:pt x="1535" y="1287"/>
                  </a:lnTo>
                  <a:lnTo>
                    <a:pt x="1535" y="1287"/>
                  </a:lnTo>
                  <a:lnTo>
                    <a:pt x="1535" y="1287"/>
                  </a:lnTo>
                  <a:lnTo>
                    <a:pt x="1535" y="1290"/>
                  </a:lnTo>
                  <a:lnTo>
                    <a:pt x="1537" y="1290"/>
                  </a:lnTo>
                  <a:lnTo>
                    <a:pt x="1537" y="1290"/>
                  </a:lnTo>
                  <a:lnTo>
                    <a:pt x="1537" y="1290"/>
                  </a:lnTo>
                  <a:lnTo>
                    <a:pt x="1537" y="1287"/>
                  </a:lnTo>
                  <a:lnTo>
                    <a:pt x="1537" y="1285"/>
                  </a:lnTo>
                  <a:lnTo>
                    <a:pt x="1537" y="1285"/>
                  </a:lnTo>
                  <a:lnTo>
                    <a:pt x="1537" y="1285"/>
                  </a:lnTo>
                  <a:lnTo>
                    <a:pt x="1537" y="1285"/>
                  </a:lnTo>
                  <a:lnTo>
                    <a:pt x="1537" y="1285"/>
                  </a:lnTo>
                  <a:lnTo>
                    <a:pt x="1537" y="1283"/>
                  </a:lnTo>
                  <a:close/>
                  <a:moveTo>
                    <a:pt x="2620" y="1404"/>
                  </a:moveTo>
                  <a:lnTo>
                    <a:pt x="2622" y="1407"/>
                  </a:lnTo>
                  <a:lnTo>
                    <a:pt x="2622" y="1407"/>
                  </a:lnTo>
                  <a:lnTo>
                    <a:pt x="2622" y="1407"/>
                  </a:lnTo>
                  <a:lnTo>
                    <a:pt x="2622" y="1404"/>
                  </a:lnTo>
                  <a:lnTo>
                    <a:pt x="2622" y="1404"/>
                  </a:lnTo>
                  <a:lnTo>
                    <a:pt x="2622" y="1402"/>
                  </a:lnTo>
                  <a:lnTo>
                    <a:pt x="2620" y="1402"/>
                  </a:lnTo>
                  <a:lnTo>
                    <a:pt x="2620" y="1402"/>
                  </a:lnTo>
                  <a:lnTo>
                    <a:pt x="2620" y="1402"/>
                  </a:lnTo>
                  <a:lnTo>
                    <a:pt x="2620" y="1402"/>
                  </a:lnTo>
                  <a:lnTo>
                    <a:pt x="2620" y="1404"/>
                  </a:lnTo>
                  <a:lnTo>
                    <a:pt x="2620" y="1404"/>
                  </a:lnTo>
                  <a:close/>
                  <a:moveTo>
                    <a:pt x="2470" y="1355"/>
                  </a:moveTo>
                  <a:lnTo>
                    <a:pt x="2472" y="1353"/>
                  </a:lnTo>
                  <a:lnTo>
                    <a:pt x="2472" y="1353"/>
                  </a:lnTo>
                  <a:lnTo>
                    <a:pt x="2470" y="1355"/>
                  </a:lnTo>
                  <a:lnTo>
                    <a:pt x="2470" y="1355"/>
                  </a:lnTo>
                  <a:lnTo>
                    <a:pt x="2470" y="1355"/>
                  </a:lnTo>
                  <a:lnTo>
                    <a:pt x="2470" y="1357"/>
                  </a:lnTo>
                  <a:lnTo>
                    <a:pt x="2470" y="1357"/>
                  </a:lnTo>
                  <a:lnTo>
                    <a:pt x="2470" y="1357"/>
                  </a:lnTo>
                  <a:lnTo>
                    <a:pt x="2470" y="1357"/>
                  </a:lnTo>
                  <a:lnTo>
                    <a:pt x="2472" y="1357"/>
                  </a:lnTo>
                  <a:lnTo>
                    <a:pt x="2472" y="1357"/>
                  </a:lnTo>
                  <a:lnTo>
                    <a:pt x="2472" y="1357"/>
                  </a:lnTo>
                  <a:lnTo>
                    <a:pt x="2476" y="1355"/>
                  </a:lnTo>
                  <a:lnTo>
                    <a:pt x="2478" y="1353"/>
                  </a:lnTo>
                  <a:lnTo>
                    <a:pt x="2478" y="1353"/>
                  </a:lnTo>
                  <a:lnTo>
                    <a:pt x="2476" y="1353"/>
                  </a:lnTo>
                  <a:lnTo>
                    <a:pt x="2476" y="1353"/>
                  </a:lnTo>
                  <a:lnTo>
                    <a:pt x="2476" y="1353"/>
                  </a:lnTo>
                  <a:lnTo>
                    <a:pt x="2478" y="1353"/>
                  </a:lnTo>
                  <a:lnTo>
                    <a:pt x="2484" y="1349"/>
                  </a:lnTo>
                  <a:lnTo>
                    <a:pt x="2486" y="1347"/>
                  </a:lnTo>
                  <a:lnTo>
                    <a:pt x="2486" y="1347"/>
                  </a:lnTo>
                  <a:lnTo>
                    <a:pt x="2486" y="1347"/>
                  </a:lnTo>
                  <a:lnTo>
                    <a:pt x="2486" y="1345"/>
                  </a:lnTo>
                  <a:lnTo>
                    <a:pt x="2486" y="1345"/>
                  </a:lnTo>
                  <a:lnTo>
                    <a:pt x="2486" y="1345"/>
                  </a:lnTo>
                  <a:lnTo>
                    <a:pt x="2486" y="1345"/>
                  </a:lnTo>
                  <a:lnTo>
                    <a:pt x="2488" y="1343"/>
                  </a:lnTo>
                  <a:lnTo>
                    <a:pt x="2488" y="1341"/>
                  </a:lnTo>
                  <a:lnTo>
                    <a:pt x="2490" y="1341"/>
                  </a:lnTo>
                  <a:lnTo>
                    <a:pt x="2490" y="1341"/>
                  </a:lnTo>
                  <a:lnTo>
                    <a:pt x="2490" y="1341"/>
                  </a:lnTo>
                  <a:lnTo>
                    <a:pt x="2490" y="1341"/>
                  </a:lnTo>
                  <a:lnTo>
                    <a:pt x="2488" y="1341"/>
                  </a:lnTo>
                  <a:lnTo>
                    <a:pt x="2488" y="1341"/>
                  </a:lnTo>
                  <a:lnTo>
                    <a:pt x="2488" y="1341"/>
                  </a:lnTo>
                  <a:lnTo>
                    <a:pt x="2488" y="1341"/>
                  </a:lnTo>
                  <a:lnTo>
                    <a:pt x="2488" y="1341"/>
                  </a:lnTo>
                  <a:lnTo>
                    <a:pt x="2486" y="1343"/>
                  </a:lnTo>
                  <a:lnTo>
                    <a:pt x="2486" y="1343"/>
                  </a:lnTo>
                  <a:lnTo>
                    <a:pt x="2486" y="1343"/>
                  </a:lnTo>
                  <a:lnTo>
                    <a:pt x="2486" y="1343"/>
                  </a:lnTo>
                  <a:lnTo>
                    <a:pt x="2484" y="1343"/>
                  </a:lnTo>
                  <a:lnTo>
                    <a:pt x="2482" y="1345"/>
                  </a:lnTo>
                  <a:lnTo>
                    <a:pt x="2482" y="1345"/>
                  </a:lnTo>
                  <a:lnTo>
                    <a:pt x="2482" y="1345"/>
                  </a:lnTo>
                  <a:lnTo>
                    <a:pt x="2480" y="1347"/>
                  </a:lnTo>
                  <a:lnTo>
                    <a:pt x="2480" y="1347"/>
                  </a:lnTo>
                  <a:lnTo>
                    <a:pt x="2478" y="1347"/>
                  </a:lnTo>
                  <a:lnTo>
                    <a:pt x="2478" y="1347"/>
                  </a:lnTo>
                  <a:lnTo>
                    <a:pt x="2478" y="1349"/>
                  </a:lnTo>
                  <a:lnTo>
                    <a:pt x="2478" y="1349"/>
                  </a:lnTo>
                  <a:lnTo>
                    <a:pt x="2476" y="1349"/>
                  </a:lnTo>
                  <a:lnTo>
                    <a:pt x="2476" y="1349"/>
                  </a:lnTo>
                  <a:lnTo>
                    <a:pt x="2472" y="1351"/>
                  </a:lnTo>
                  <a:lnTo>
                    <a:pt x="2470" y="1353"/>
                  </a:lnTo>
                  <a:lnTo>
                    <a:pt x="2470" y="1355"/>
                  </a:lnTo>
                  <a:lnTo>
                    <a:pt x="2470" y="1355"/>
                  </a:lnTo>
                  <a:close/>
                  <a:moveTo>
                    <a:pt x="1533" y="1275"/>
                  </a:moveTo>
                  <a:lnTo>
                    <a:pt x="1533" y="1275"/>
                  </a:lnTo>
                  <a:lnTo>
                    <a:pt x="1533" y="1277"/>
                  </a:lnTo>
                  <a:lnTo>
                    <a:pt x="1535" y="1277"/>
                  </a:lnTo>
                  <a:lnTo>
                    <a:pt x="1535" y="1277"/>
                  </a:lnTo>
                  <a:lnTo>
                    <a:pt x="1535" y="1277"/>
                  </a:lnTo>
                  <a:lnTo>
                    <a:pt x="1535" y="1277"/>
                  </a:lnTo>
                  <a:lnTo>
                    <a:pt x="1535" y="1277"/>
                  </a:lnTo>
                  <a:lnTo>
                    <a:pt x="1535" y="1277"/>
                  </a:lnTo>
                  <a:lnTo>
                    <a:pt x="1535" y="1277"/>
                  </a:lnTo>
                  <a:lnTo>
                    <a:pt x="1535" y="1277"/>
                  </a:lnTo>
                  <a:lnTo>
                    <a:pt x="1535" y="1275"/>
                  </a:lnTo>
                  <a:lnTo>
                    <a:pt x="1535" y="1275"/>
                  </a:lnTo>
                  <a:lnTo>
                    <a:pt x="1535" y="1275"/>
                  </a:lnTo>
                  <a:lnTo>
                    <a:pt x="1535" y="1275"/>
                  </a:lnTo>
                  <a:lnTo>
                    <a:pt x="1535" y="1275"/>
                  </a:lnTo>
                  <a:lnTo>
                    <a:pt x="1533" y="1275"/>
                  </a:lnTo>
                  <a:close/>
                  <a:moveTo>
                    <a:pt x="2548" y="1404"/>
                  </a:moveTo>
                  <a:lnTo>
                    <a:pt x="2548" y="1404"/>
                  </a:lnTo>
                  <a:lnTo>
                    <a:pt x="2548" y="1404"/>
                  </a:lnTo>
                  <a:lnTo>
                    <a:pt x="2548" y="1404"/>
                  </a:lnTo>
                  <a:lnTo>
                    <a:pt x="2548" y="1407"/>
                  </a:lnTo>
                  <a:lnTo>
                    <a:pt x="2548" y="1407"/>
                  </a:lnTo>
                  <a:lnTo>
                    <a:pt x="2548" y="1407"/>
                  </a:lnTo>
                  <a:lnTo>
                    <a:pt x="2548" y="1407"/>
                  </a:lnTo>
                  <a:lnTo>
                    <a:pt x="2548" y="1407"/>
                  </a:lnTo>
                  <a:lnTo>
                    <a:pt x="2548" y="1407"/>
                  </a:lnTo>
                  <a:lnTo>
                    <a:pt x="2548" y="1404"/>
                  </a:lnTo>
                  <a:lnTo>
                    <a:pt x="2548" y="1407"/>
                  </a:lnTo>
                  <a:lnTo>
                    <a:pt x="2550" y="1407"/>
                  </a:lnTo>
                  <a:lnTo>
                    <a:pt x="2550" y="1407"/>
                  </a:lnTo>
                  <a:lnTo>
                    <a:pt x="2550" y="1407"/>
                  </a:lnTo>
                  <a:lnTo>
                    <a:pt x="2550" y="1407"/>
                  </a:lnTo>
                  <a:lnTo>
                    <a:pt x="2550" y="1407"/>
                  </a:lnTo>
                  <a:lnTo>
                    <a:pt x="2550" y="1404"/>
                  </a:lnTo>
                  <a:lnTo>
                    <a:pt x="2550" y="1404"/>
                  </a:lnTo>
                  <a:lnTo>
                    <a:pt x="2550" y="1404"/>
                  </a:lnTo>
                  <a:lnTo>
                    <a:pt x="2550" y="1404"/>
                  </a:lnTo>
                  <a:lnTo>
                    <a:pt x="2550" y="1404"/>
                  </a:lnTo>
                  <a:lnTo>
                    <a:pt x="2548" y="1404"/>
                  </a:lnTo>
                  <a:lnTo>
                    <a:pt x="2550" y="1404"/>
                  </a:lnTo>
                  <a:lnTo>
                    <a:pt x="2550" y="1402"/>
                  </a:lnTo>
                  <a:lnTo>
                    <a:pt x="2550" y="1402"/>
                  </a:lnTo>
                  <a:lnTo>
                    <a:pt x="2548" y="1402"/>
                  </a:lnTo>
                  <a:lnTo>
                    <a:pt x="2548" y="1402"/>
                  </a:lnTo>
                  <a:lnTo>
                    <a:pt x="2548" y="1402"/>
                  </a:lnTo>
                  <a:lnTo>
                    <a:pt x="2548" y="1402"/>
                  </a:lnTo>
                  <a:lnTo>
                    <a:pt x="2548" y="1402"/>
                  </a:lnTo>
                  <a:lnTo>
                    <a:pt x="2548" y="1404"/>
                  </a:lnTo>
                  <a:lnTo>
                    <a:pt x="2548" y="1404"/>
                  </a:lnTo>
                  <a:close/>
                  <a:moveTo>
                    <a:pt x="3120" y="1351"/>
                  </a:moveTo>
                  <a:lnTo>
                    <a:pt x="3120" y="1351"/>
                  </a:lnTo>
                  <a:lnTo>
                    <a:pt x="3120" y="1351"/>
                  </a:lnTo>
                  <a:lnTo>
                    <a:pt x="3120" y="1351"/>
                  </a:lnTo>
                  <a:lnTo>
                    <a:pt x="3120" y="1349"/>
                  </a:lnTo>
                  <a:lnTo>
                    <a:pt x="3118" y="1349"/>
                  </a:lnTo>
                  <a:lnTo>
                    <a:pt x="3118" y="1349"/>
                  </a:lnTo>
                  <a:lnTo>
                    <a:pt x="3118" y="1349"/>
                  </a:lnTo>
                  <a:lnTo>
                    <a:pt x="3118" y="1351"/>
                  </a:lnTo>
                  <a:lnTo>
                    <a:pt x="3120" y="1351"/>
                  </a:lnTo>
                  <a:close/>
                  <a:moveTo>
                    <a:pt x="3120" y="1349"/>
                  </a:moveTo>
                  <a:lnTo>
                    <a:pt x="3120" y="1349"/>
                  </a:lnTo>
                  <a:lnTo>
                    <a:pt x="3120" y="1349"/>
                  </a:lnTo>
                  <a:lnTo>
                    <a:pt x="3120" y="1349"/>
                  </a:lnTo>
                  <a:lnTo>
                    <a:pt x="3120" y="1347"/>
                  </a:lnTo>
                  <a:lnTo>
                    <a:pt x="3120" y="1347"/>
                  </a:lnTo>
                  <a:lnTo>
                    <a:pt x="3120" y="1345"/>
                  </a:lnTo>
                  <a:lnTo>
                    <a:pt x="3120" y="1345"/>
                  </a:lnTo>
                  <a:lnTo>
                    <a:pt x="3120" y="1345"/>
                  </a:lnTo>
                  <a:lnTo>
                    <a:pt x="3120" y="1345"/>
                  </a:lnTo>
                  <a:lnTo>
                    <a:pt x="3120" y="1347"/>
                  </a:lnTo>
                  <a:lnTo>
                    <a:pt x="3118" y="1347"/>
                  </a:lnTo>
                  <a:lnTo>
                    <a:pt x="3118" y="1347"/>
                  </a:lnTo>
                  <a:lnTo>
                    <a:pt x="3120" y="1349"/>
                  </a:lnTo>
                  <a:lnTo>
                    <a:pt x="3120" y="1349"/>
                  </a:lnTo>
                  <a:close/>
                  <a:moveTo>
                    <a:pt x="2630" y="1415"/>
                  </a:moveTo>
                  <a:lnTo>
                    <a:pt x="2630" y="1415"/>
                  </a:lnTo>
                  <a:lnTo>
                    <a:pt x="2630" y="1415"/>
                  </a:lnTo>
                  <a:lnTo>
                    <a:pt x="2630" y="1415"/>
                  </a:lnTo>
                  <a:lnTo>
                    <a:pt x="2632" y="1415"/>
                  </a:lnTo>
                  <a:lnTo>
                    <a:pt x="2632" y="1415"/>
                  </a:lnTo>
                  <a:lnTo>
                    <a:pt x="2632" y="1415"/>
                  </a:lnTo>
                  <a:lnTo>
                    <a:pt x="2632" y="1417"/>
                  </a:lnTo>
                  <a:lnTo>
                    <a:pt x="2632" y="1417"/>
                  </a:lnTo>
                  <a:lnTo>
                    <a:pt x="2632" y="1417"/>
                  </a:lnTo>
                  <a:lnTo>
                    <a:pt x="2632" y="1417"/>
                  </a:lnTo>
                  <a:lnTo>
                    <a:pt x="2634" y="1417"/>
                  </a:lnTo>
                  <a:lnTo>
                    <a:pt x="2634" y="1417"/>
                  </a:lnTo>
                  <a:lnTo>
                    <a:pt x="2634" y="1417"/>
                  </a:lnTo>
                  <a:lnTo>
                    <a:pt x="2634" y="1417"/>
                  </a:lnTo>
                  <a:lnTo>
                    <a:pt x="2634" y="1417"/>
                  </a:lnTo>
                  <a:lnTo>
                    <a:pt x="2636" y="1417"/>
                  </a:lnTo>
                  <a:lnTo>
                    <a:pt x="2636" y="1417"/>
                  </a:lnTo>
                  <a:lnTo>
                    <a:pt x="2636" y="1417"/>
                  </a:lnTo>
                  <a:lnTo>
                    <a:pt x="2636" y="1417"/>
                  </a:lnTo>
                  <a:lnTo>
                    <a:pt x="2636" y="1415"/>
                  </a:lnTo>
                  <a:lnTo>
                    <a:pt x="2638" y="1417"/>
                  </a:lnTo>
                  <a:lnTo>
                    <a:pt x="2638" y="1417"/>
                  </a:lnTo>
                  <a:lnTo>
                    <a:pt x="2640" y="1417"/>
                  </a:lnTo>
                  <a:lnTo>
                    <a:pt x="2640" y="1417"/>
                  </a:lnTo>
                  <a:lnTo>
                    <a:pt x="2640" y="1415"/>
                  </a:lnTo>
                  <a:lnTo>
                    <a:pt x="2642" y="1413"/>
                  </a:lnTo>
                  <a:lnTo>
                    <a:pt x="2642" y="1413"/>
                  </a:lnTo>
                  <a:lnTo>
                    <a:pt x="2640" y="1413"/>
                  </a:lnTo>
                  <a:lnTo>
                    <a:pt x="2640" y="1413"/>
                  </a:lnTo>
                  <a:lnTo>
                    <a:pt x="2640" y="1413"/>
                  </a:lnTo>
                  <a:lnTo>
                    <a:pt x="2640" y="1411"/>
                  </a:lnTo>
                  <a:lnTo>
                    <a:pt x="2638" y="1411"/>
                  </a:lnTo>
                  <a:lnTo>
                    <a:pt x="2638" y="1411"/>
                  </a:lnTo>
                  <a:lnTo>
                    <a:pt x="2636" y="1409"/>
                  </a:lnTo>
                  <a:lnTo>
                    <a:pt x="2636" y="1409"/>
                  </a:lnTo>
                  <a:lnTo>
                    <a:pt x="2634" y="1411"/>
                  </a:lnTo>
                  <a:lnTo>
                    <a:pt x="2634" y="1411"/>
                  </a:lnTo>
                  <a:lnTo>
                    <a:pt x="2634" y="1411"/>
                  </a:lnTo>
                  <a:lnTo>
                    <a:pt x="2636" y="1411"/>
                  </a:lnTo>
                  <a:lnTo>
                    <a:pt x="2636" y="1411"/>
                  </a:lnTo>
                  <a:lnTo>
                    <a:pt x="2636" y="1411"/>
                  </a:lnTo>
                  <a:lnTo>
                    <a:pt x="2636" y="1413"/>
                  </a:lnTo>
                  <a:lnTo>
                    <a:pt x="2636" y="1413"/>
                  </a:lnTo>
                  <a:lnTo>
                    <a:pt x="2634" y="1413"/>
                  </a:lnTo>
                  <a:lnTo>
                    <a:pt x="2634" y="1413"/>
                  </a:lnTo>
                  <a:lnTo>
                    <a:pt x="2634" y="1413"/>
                  </a:lnTo>
                  <a:lnTo>
                    <a:pt x="2634" y="1413"/>
                  </a:lnTo>
                  <a:lnTo>
                    <a:pt x="2634" y="1413"/>
                  </a:lnTo>
                  <a:lnTo>
                    <a:pt x="2632" y="1415"/>
                  </a:lnTo>
                  <a:lnTo>
                    <a:pt x="2632" y="1415"/>
                  </a:lnTo>
                  <a:lnTo>
                    <a:pt x="2632" y="1415"/>
                  </a:lnTo>
                  <a:lnTo>
                    <a:pt x="2632" y="1415"/>
                  </a:lnTo>
                  <a:lnTo>
                    <a:pt x="2630" y="1413"/>
                  </a:lnTo>
                  <a:lnTo>
                    <a:pt x="2630" y="1415"/>
                  </a:lnTo>
                  <a:lnTo>
                    <a:pt x="2630" y="1415"/>
                  </a:lnTo>
                  <a:lnTo>
                    <a:pt x="2630" y="1415"/>
                  </a:lnTo>
                  <a:close/>
                  <a:moveTo>
                    <a:pt x="2865" y="1443"/>
                  </a:moveTo>
                  <a:lnTo>
                    <a:pt x="2867" y="1446"/>
                  </a:lnTo>
                  <a:lnTo>
                    <a:pt x="2867" y="1443"/>
                  </a:lnTo>
                  <a:lnTo>
                    <a:pt x="2867" y="1443"/>
                  </a:lnTo>
                  <a:lnTo>
                    <a:pt x="2869" y="1443"/>
                  </a:lnTo>
                  <a:lnTo>
                    <a:pt x="2869" y="1441"/>
                  </a:lnTo>
                  <a:lnTo>
                    <a:pt x="2869" y="1441"/>
                  </a:lnTo>
                  <a:lnTo>
                    <a:pt x="2867" y="1441"/>
                  </a:lnTo>
                  <a:lnTo>
                    <a:pt x="2867" y="1441"/>
                  </a:lnTo>
                  <a:lnTo>
                    <a:pt x="2867" y="1441"/>
                  </a:lnTo>
                  <a:lnTo>
                    <a:pt x="2867" y="1443"/>
                  </a:lnTo>
                  <a:lnTo>
                    <a:pt x="2867" y="1441"/>
                  </a:lnTo>
                  <a:lnTo>
                    <a:pt x="2867" y="1443"/>
                  </a:lnTo>
                  <a:lnTo>
                    <a:pt x="2867" y="1443"/>
                  </a:lnTo>
                  <a:lnTo>
                    <a:pt x="2865" y="1443"/>
                  </a:lnTo>
                  <a:lnTo>
                    <a:pt x="2865" y="1443"/>
                  </a:lnTo>
                  <a:lnTo>
                    <a:pt x="2865" y="1443"/>
                  </a:lnTo>
                  <a:lnTo>
                    <a:pt x="2865" y="1443"/>
                  </a:lnTo>
                  <a:close/>
                  <a:moveTo>
                    <a:pt x="1035" y="15"/>
                  </a:moveTo>
                  <a:lnTo>
                    <a:pt x="1037" y="15"/>
                  </a:lnTo>
                  <a:lnTo>
                    <a:pt x="1041" y="13"/>
                  </a:lnTo>
                  <a:lnTo>
                    <a:pt x="1043" y="11"/>
                  </a:lnTo>
                  <a:lnTo>
                    <a:pt x="1037" y="13"/>
                  </a:lnTo>
                  <a:lnTo>
                    <a:pt x="1037" y="15"/>
                  </a:lnTo>
                  <a:lnTo>
                    <a:pt x="1035" y="15"/>
                  </a:lnTo>
                  <a:lnTo>
                    <a:pt x="1031" y="19"/>
                  </a:lnTo>
                  <a:lnTo>
                    <a:pt x="1033" y="19"/>
                  </a:lnTo>
                  <a:lnTo>
                    <a:pt x="1035" y="15"/>
                  </a:lnTo>
                  <a:close/>
                  <a:moveTo>
                    <a:pt x="2869" y="1441"/>
                  </a:moveTo>
                  <a:lnTo>
                    <a:pt x="2869" y="1441"/>
                  </a:lnTo>
                  <a:lnTo>
                    <a:pt x="2869" y="1441"/>
                  </a:lnTo>
                  <a:lnTo>
                    <a:pt x="2869" y="1441"/>
                  </a:lnTo>
                  <a:lnTo>
                    <a:pt x="2869" y="1441"/>
                  </a:lnTo>
                  <a:lnTo>
                    <a:pt x="2871" y="1441"/>
                  </a:lnTo>
                  <a:lnTo>
                    <a:pt x="2871" y="1441"/>
                  </a:lnTo>
                  <a:lnTo>
                    <a:pt x="2871" y="1439"/>
                  </a:lnTo>
                  <a:lnTo>
                    <a:pt x="2871" y="1439"/>
                  </a:lnTo>
                  <a:lnTo>
                    <a:pt x="2871" y="1439"/>
                  </a:lnTo>
                  <a:lnTo>
                    <a:pt x="2871" y="1439"/>
                  </a:lnTo>
                  <a:lnTo>
                    <a:pt x="2871" y="1439"/>
                  </a:lnTo>
                  <a:lnTo>
                    <a:pt x="2871" y="1439"/>
                  </a:lnTo>
                  <a:lnTo>
                    <a:pt x="2871" y="1439"/>
                  </a:lnTo>
                  <a:lnTo>
                    <a:pt x="2871" y="1439"/>
                  </a:lnTo>
                  <a:lnTo>
                    <a:pt x="2871" y="1439"/>
                  </a:lnTo>
                  <a:lnTo>
                    <a:pt x="2871" y="1439"/>
                  </a:lnTo>
                  <a:lnTo>
                    <a:pt x="2871" y="1439"/>
                  </a:lnTo>
                  <a:lnTo>
                    <a:pt x="2869" y="1441"/>
                  </a:lnTo>
                  <a:lnTo>
                    <a:pt x="2869" y="1439"/>
                  </a:lnTo>
                  <a:lnTo>
                    <a:pt x="2869" y="1439"/>
                  </a:lnTo>
                  <a:lnTo>
                    <a:pt x="2869" y="1439"/>
                  </a:lnTo>
                  <a:lnTo>
                    <a:pt x="2869" y="1439"/>
                  </a:lnTo>
                  <a:lnTo>
                    <a:pt x="2869" y="1439"/>
                  </a:lnTo>
                  <a:lnTo>
                    <a:pt x="2869" y="1439"/>
                  </a:lnTo>
                  <a:lnTo>
                    <a:pt x="2869" y="1439"/>
                  </a:lnTo>
                  <a:lnTo>
                    <a:pt x="2869" y="1441"/>
                  </a:lnTo>
                  <a:lnTo>
                    <a:pt x="2869" y="1441"/>
                  </a:lnTo>
                  <a:lnTo>
                    <a:pt x="2869" y="1441"/>
                  </a:lnTo>
                  <a:lnTo>
                    <a:pt x="2869" y="1441"/>
                  </a:lnTo>
                  <a:lnTo>
                    <a:pt x="2869" y="1441"/>
                  </a:lnTo>
                  <a:lnTo>
                    <a:pt x="2869" y="1441"/>
                  </a:lnTo>
                  <a:lnTo>
                    <a:pt x="2869" y="1441"/>
                  </a:lnTo>
                  <a:lnTo>
                    <a:pt x="2869" y="1441"/>
                  </a:lnTo>
                  <a:close/>
                  <a:moveTo>
                    <a:pt x="1070" y="2"/>
                  </a:moveTo>
                  <a:lnTo>
                    <a:pt x="1074" y="6"/>
                  </a:lnTo>
                  <a:lnTo>
                    <a:pt x="1070" y="2"/>
                  </a:lnTo>
                  <a:lnTo>
                    <a:pt x="1068" y="2"/>
                  </a:lnTo>
                  <a:lnTo>
                    <a:pt x="1068" y="2"/>
                  </a:lnTo>
                  <a:lnTo>
                    <a:pt x="1068" y="2"/>
                  </a:lnTo>
                  <a:lnTo>
                    <a:pt x="1070" y="2"/>
                  </a:lnTo>
                  <a:lnTo>
                    <a:pt x="1070" y="2"/>
                  </a:lnTo>
                  <a:close/>
                  <a:moveTo>
                    <a:pt x="1282" y="107"/>
                  </a:moveTo>
                  <a:lnTo>
                    <a:pt x="1284" y="111"/>
                  </a:lnTo>
                  <a:lnTo>
                    <a:pt x="1284" y="111"/>
                  </a:lnTo>
                  <a:lnTo>
                    <a:pt x="1284" y="111"/>
                  </a:lnTo>
                  <a:lnTo>
                    <a:pt x="1286" y="111"/>
                  </a:lnTo>
                  <a:lnTo>
                    <a:pt x="1286" y="113"/>
                  </a:lnTo>
                  <a:lnTo>
                    <a:pt x="1286" y="113"/>
                  </a:lnTo>
                  <a:lnTo>
                    <a:pt x="1286" y="111"/>
                  </a:lnTo>
                  <a:lnTo>
                    <a:pt x="1286" y="109"/>
                  </a:lnTo>
                  <a:lnTo>
                    <a:pt x="1286" y="109"/>
                  </a:lnTo>
                  <a:lnTo>
                    <a:pt x="1284" y="109"/>
                  </a:lnTo>
                  <a:lnTo>
                    <a:pt x="1284" y="109"/>
                  </a:lnTo>
                  <a:lnTo>
                    <a:pt x="1282" y="105"/>
                  </a:lnTo>
                  <a:lnTo>
                    <a:pt x="1280" y="105"/>
                  </a:lnTo>
                  <a:lnTo>
                    <a:pt x="1280" y="105"/>
                  </a:lnTo>
                  <a:lnTo>
                    <a:pt x="1280" y="105"/>
                  </a:lnTo>
                  <a:lnTo>
                    <a:pt x="1282" y="105"/>
                  </a:lnTo>
                  <a:lnTo>
                    <a:pt x="1282" y="107"/>
                  </a:lnTo>
                  <a:close/>
                  <a:moveTo>
                    <a:pt x="1529" y="1281"/>
                  </a:moveTo>
                  <a:lnTo>
                    <a:pt x="1531" y="1281"/>
                  </a:lnTo>
                  <a:lnTo>
                    <a:pt x="1531" y="1281"/>
                  </a:lnTo>
                  <a:lnTo>
                    <a:pt x="1531" y="1281"/>
                  </a:lnTo>
                  <a:lnTo>
                    <a:pt x="1531" y="1279"/>
                  </a:lnTo>
                  <a:lnTo>
                    <a:pt x="1531" y="1281"/>
                  </a:lnTo>
                  <a:lnTo>
                    <a:pt x="1529" y="1279"/>
                  </a:lnTo>
                  <a:lnTo>
                    <a:pt x="1529" y="1279"/>
                  </a:lnTo>
                  <a:lnTo>
                    <a:pt x="1529" y="1279"/>
                  </a:lnTo>
                  <a:lnTo>
                    <a:pt x="1531" y="1277"/>
                  </a:lnTo>
                  <a:lnTo>
                    <a:pt x="1531" y="1277"/>
                  </a:lnTo>
                  <a:lnTo>
                    <a:pt x="1529" y="1275"/>
                  </a:lnTo>
                  <a:lnTo>
                    <a:pt x="1529" y="1275"/>
                  </a:lnTo>
                  <a:lnTo>
                    <a:pt x="1529" y="1277"/>
                  </a:lnTo>
                  <a:lnTo>
                    <a:pt x="1529" y="1277"/>
                  </a:lnTo>
                  <a:lnTo>
                    <a:pt x="1529" y="1277"/>
                  </a:lnTo>
                  <a:lnTo>
                    <a:pt x="1529" y="1277"/>
                  </a:lnTo>
                  <a:lnTo>
                    <a:pt x="1529" y="1277"/>
                  </a:lnTo>
                  <a:lnTo>
                    <a:pt x="1529" y="1277"/>
                  </a:lnTo>
                  <a:lnTo>
                    <a:pt x="1527" y="1279"/>
                  </a:lnTo>
                  <a:lnTo>
                    <a:pt x="1527" y="1279"/>
                  </a:lnTo>
                  <a:lnTo>
                    <a:pt x="1527" y="1279"/>
                  </a:lnTo>
                  <a:lnTo>
                    <a:pt x="1527" y="1279"/>
                  </a:lnTo>
                  <a:lnTo>
                    <a:pt x="1529" y="1281"/>
                  </a:lnTo>
                  <a:lnTo>
                    <a:pt x="1529" y="1281"/>
                  </a:lnTo>
                  <a:lnTo>
                    <a:pt x="1529" y="1281"/>
                  </a:lnTo>
                  <a:lnTo>
                    <a:pt x="1529" y="1281"/>
                  </a:lnTo>
                  <a:close/>
                  <a:moveTo>
                    <a:pt x="556" y="614"/>
                  </a:moveTo>
                  <a:lnTo>
                    <a:pt x="556" y="614"/>
                  </a:lnTo>
                  <a:lnTo>
                    <a:pt x="556" y="612"/>
                  </a:lnTo>
                  <a:lnTo>
                    <a:pt x="554" y="612"/>
                  </a:lnTo>
                  <a:lnTo>
                    <a:pt x="554" y="612"/>
                  </a:lnTo>
                  <a:lnTo>
                    <a:pt x="554" y="612"/>
                  </a:lnTo>
                  <a:lnTo>
                    <a:pt x="554" y="614"/>
                  </a:lnTo>
                  <a:lnTo>
                    <a:pt x="554" y="614"/>
                  </a:lnTo>
                  <a:lnTo>
                    <a:pt x="554" y="614"/>
                  </a:lnTo>
                  <a:lnTo>
                    <a:pt x="556" y="614"/>
                  </a:lnTo>
                  <a:lnTo>
                    <a:pt x="556" y="614"/>
                  </a:lnTo>
                  <a:lnTo>
                    <a:pt x="556" y="614"/>
                  </a:lnTo>
                  <a:lnTo>
                    <a:pt x="556" y="614"/>
                  </a:lnTo>
                  <a:lnTo>
                    <a:pt x="556" y="614"/>
                  </a:lnTo>
                  <a:close/>
                  <a:moveTo>
                    <a:pt x="1393" y="197"/>
                  </a:moveTo>
                  <a:lnTo>
                    <a:pt x="1393" y="199"/>
                  </a:lnTo>
                  <a:lnTo>
                    <a:pt x="1393" y="199"/>
                  </a:lnTo>
                  <a:lnTo>
                    <a:pt x="1395" y="201"/>
                  </a:lnTo>
                  <a:lnTo>
                    <a:pt x="1395" y="201"/>
                  </a:lnTo>
                  <a:lnTo>
                    <a:pt x="1397" y="206"/>
                  </a:lnTo>
                  <a:lnTo>
                    <a:pt x="1397" y="206"/>
                  </a:lnTo>
                  <a:lnTo>
                    <a:pt x="1397" y="208"/>
                  </a:lnTo>
                  <a:lnTo>
                    <a:pt x="1397" y="206"/>
                  </a:lnTo>
                  <a:lnTo>
                    <a:pt x="1397" y="206"/>
                  </a:lnTo>
                  <a:lnTo>
                    <a:pt x="1397" y="206"/>
                  </a:lnTo>
                  <a:lnTo>
                    <a:pt x="1397" y="203"/>
                  </a:lnTo>
                  <a:lnTo>
                    <a:pt x="1393" y="197"/>
                  </a:lnTo>
                  <a:lnTo>
                    <a:pt x="1391" y="197"/>
                  </a:lnTo>
                  <a:lnTo>
                    <a:pt x="1391" y="197"/>
                  </a:lnTo>
                  <a:lnTo>
                    <a:pt x="1393" y="197"/>
                  </a:lnTo>
                  <a:close/>
                  <a:moveTo>
                    <a:pt x="1054" y="4"/>
                  </a:moveTo>
                  <a:lnTo>
                    <a:pt x="1056" y="4"/>
                  </a:lnTo>
                  <a:lnTo>
                    <a:pt x="1060" y="2"/>
                  </a:lnTo>
                  <a:lnTo>
                    <a:pt x="1064" y="2"/>
                  </a:lnTo>
                  <a:lnTo>
                    <a:pt x="1060" y="2"/>
                  </a:lnTo>
                  <a:lnTo>
                    <a:pt x="1056" y="4"/>
                  </a:lnTo>
                  <a:lnTo>
                    <a:pt x="1056" y="4"/>
                  </a:lnTo>
                  <a:lnTo>
                    <a:pt x="1052" y="6"/>
                  </a:lnTo>
                  <a:lnTo>
                    <a:pt x="1054" y="6"/>
                  </a:lnTo>
                  <a:lnTo>
                    <a:pt x="1054" y="4"/>
                  </a:lnTo>
                  <a:close/>
                  <a:moveTo>
                    <a:pt x="1529" y="1298"/>
                  </a:moveTo>
                  <a:lnTo>
                    <a:pt x="1529" y="1298"/>
                  </a:lnTo>
                  <a:lnTo>
                    <a:pt x="1529" y="1300"/>
                  </a:lnTo>
                  <a:lnTo>
                    <a:pt x="1529" y="1300"/>
                  </a:lnTo>
                  <a:lnTo>
                    <a:pt x="1531" y="1300"/>
                  </a:lnTo>
                  <a:lnTo>
                    <a:pt x="1531" y="1300"/>
                  </a:lnTo>
                  <a:lnTo>
                    <a:pt x="1531" y="1298"/>
                  </a:lnTo>
                  <a:lnTo>
                    <a:pt x="1531" y="1298"/>
                  </a:lnTo>
                  <a:lnTo>
                    <a:pt x="1531" y="1296"/>
                  </a:lnTo>
                  <a:lnTo>
                    <a:pt x="1531" y="1296"/>
                  </a:lnTo>
                  <a:lnTo>
                    <a:pt x="1531" y="1296"/>
                  </a:lnTo>
                  <a:lnTo>
                    <a:pt x="1529" y="1296"/>
                  </a:lnTo>
                  <a:lnTo>
                    <a:pt x="1531" y="1296"/>
                  </a:lnTo>
                  <a:lnTo>
                    <a:pt x="1531" y="1298"/>
                  </a:lnTo>
                  <a:lnTo>
                    <a:pt x="1531" y="1298"/>
                  </a:lnTo>
                  <a:lnTo>
                    <a:pt x="1529" y="1298"/>
                  </a:lnTo>
                  <a:lnTo>
                    <a:pt x="1529" y="1298"/>
                  </a:lnTo>
                  <a:lnTo>
                    <a:pt x="1529" y="1298"/>
                  </a:lnTo>
                  <a:lnTo>
                    <a:pt x="1529" y="1296"/>
                  </a:lnTo>
                  <a:lnTo>
                    <a:pt x="1529" y="1296"/>
                  </a:lnTo>
                  <a:lnTo>
                    <a:pt x="1529" y="1298"/>
                  </a:lnTo>
                  <a:lnTo>
                    <a:pt x="1529" y="1298"/>
                  </a:lnTo>
                  <a:close/>
                  <a:moveTo>
                    <a:pt x="1529" y="1257"/>
                  </a:moveTo>
                  <a:lnTo>
                    <a:pt x="1529" y="1257"/>
                  </a:lnTo>
                  <a:lnTo>
                    <a:pt x="1529" y="1257"/>
                  </a:lnTo>
                  <a:lnTo>
                    <a:pt x="1527" y="1257"/>
                  </a:lnTo>
                  <a:lnTo>
                    <a:pt x="1527" y="1257"/>
                  </a:lnTo>
                  <a:lnTo>
                    <a:pt x="1527" y="1259"/>
                  </a:lnTo>
                  <a:lnTo>
                    <a:pt x="1529" y="1257"/>
                  </a:lnTo>
                  <a:lnTo>
                    <a:pt x="1529" y="1257"/>
                  </a:lnTo>
                  <a:close/>
                  <a:moveTo>
                    <a:pt x="1523" y="1277"/>
                  </a:moveTo>
                  <a:lnTo>
                    <a:pt x="1523" y="1277"/>
                  </a:lnTo>
                  <a:lnTo>
                    <a:pt x="1523" y="1277"/>
                  </a:lnTo>
                  <a:lnTo>
                    <a:pt x="1523" y="1277"/>
                  </a:lnTo>
                  <a:lnTo>
                    <a:pt x="1523" y="1277"/>
                  </a:lnTo>
                  <a:lnTo>
                    <a:pt x="1523" y="1277"/>
                  </a:lnTo>
                  <a:lnTo>
                    <a:pt x="1525" y="1277"/>
                  </a:lnTo>
                  <a:lnTo>
                    <a:pt x="1525" y="1279"/>
                  </a:lnTo>
                  <a:lnTo>
                    <a:pt x="1525" y="1279"/>
                  </a:lnTo>
                  <a:lnTo>
                    <a:pt x="1525" y="1279"/>
                  </a:lnTo>
                  <a:lnTo>
                    <a:pt x="1525" y="1279"/>
                  </a:lnTo>
                  <a:lnTo>
                    <a:pt x="1525" y="1279"/>
                  </a:lnTo>
                  <a:lnTo>
                    <a:pt x="1525" y="1279"/>
                  </a:lnTo>
                  <a:lnTo>
                    <a:pt x="1525" y="1279"/>
                  </a:lnTo>
                  <a:lnTo>
                    <a:pt x="1525" y="1279"/>
                  </a:lnTo>
                  <a:lnTo>
                    <a:pt x="1527" y="1279"/>
                  </a:lnTo>
                  <a:lnTo>
                    <a:pt x="1527" y="1279"/>
                  </a:lnTo>
                  <a:lnTo>
                    <a:pt x="1527" y="1279"/>
                  </a:lnTo>
                  <a:lnTo>
                    <a:pt x="1527" y="1279"/>
                  </a:lnTo>
                  <a:lnTo>
                    <a:pt x="1527" y="1279"/>
                  </a:lnTo>
                  <a:lnTo>
                    <a:pt x="1525" y="1279"/>
                  </a:lnTo>
                  <a:lnTo>
                    <a:pt x="1525" y="1277"/>
                  </a:lnTo>
                  <a:lnTo>
                    <a:pt x="1525" y="1277"/>
                  </a:lnTo>
                  <a:lnTo>
                    <a:pt x="1525" y="1277"/>
                  </a:lnTo>
                  <a:lnTo>
                    <a:pt x="1525" y="1277"/>
                  </a:lnTo>
                  <a:lnTo>
                    <a:pt x="1527" y="1277"/>
                  </a:lnTo>
                  <a:lnTo>
                    <a:pt x="1527" y="1277"/>
                  </a:lnTo>
                  <a:lnTo>
                    <a:pt x="1527" y="1277"/>
                  </a:lnTo>
                  <a:lnTo>
                    <a:pt x="1527" y="1277"/>
                  </a:lnTo>
                  <a:lnTo>
                    <a:pt x="1527" y="1275"/>
                  </a:lnTo>
                  <a:lnTo>
                    <a:pt x="1525" y="1275"/>
                  </a:lnTo>
                  <a:lnTo>
                    <a:pt x="1525" y="1275"/>
                  </a:lnTo>
                  <a:lnTo>
                    <a:pt x="1525" y="1273"/>
                  </a:lnTo>
                  <a:lnTo>
                    <a:pt x="1525" y="1273"/>
                  </a:lnTo>
                  <a:lnTo>
                    <a:pt x="1525" y="1273"/>
                  </a:lnTo>
                  <a:lnTo>
                    <a:pt x="1523" y="1271"/>
                  </a:lnTo>
                  <a:lnTo>
                    <a:pt x="1523" y="1273"/>
                  </a:lnTo>
                  <a:lnTo>
                    <a:pt x="1523" y="1273"/>
                  </a:lnTo>
                  <a:lnTo>
                    <a:pt x="1523" y="1273"/>
                  </a:lnTo>
                  <a:lnTo>
                    <a:pt x="1523" y="1273"/>
                  </a:lnTo>
                  <a:lnTo>
                    <a:pt x="1523" y="1275"/>
                  </a:lnTo>
                  <a:lnTo>
                    <a:pt x="1523" y="1277"/>
                  </a:lnTo>
                  <a:lnTo>
                    <a:pt x="1523" y="1277"/>
                  </a:lnTo>
                  <a:close/>
                  <a:moveTo>
                    <a:pt x="714" y="191"/>
                  </a:moveTo>
                  <a:lnTo>
                    <a:pt x="714" y="193"/>
                  </a:lnTo>
                  <a:lnTo>
                    <a:pt x="718" y="195"/>
                  </a:lnTo>
                  <a:lnTo>
                    <a:pt x="714" y="191"/>
                  </a:lnTo>
                  <a:lnTo>
                    <a:pt x="714" y="191"/>
                  </a:lnTo>
                  <a:lnTo>
                    <a:pt x="714" y="191"/>
                  </a:lnTo>
                  <a:close/>
                  <a:moveTo>
                    <a:pt x="1047" y="11"/>
                  </a:moveTo>
                  <a:lnTo>
                    <a:pt x="1047" y="8"/>
                  </a:lnTo>
                  <a:lnTo>
                    <a:pt x="1050" y="8"/>
                  </a:lnTo>
                  <a:lnTo>
                    <a:pt x="1052" y="6"/>
                  </a:lnTo>
                  <a:lnTo>
                    <a:pt x="1052" y="6"/>
                  </a:lnTo>
                  <a:lnTo>
                    <a:pt x="1052" y="6"/>
                  </a:lnTo>
                  <a:lnTo>
                    <a:pt x="1050" y="6"/>
                  </a:lnTo>
                  <a:lnTo>
                    <a:pt x="1050" y="8"/>
                  </a:lnTo>
                  <a:lnTo>
                    <a:pt x="1047" y="8"/>
                  </a:lnTo>
                  <a:lnTo>
                    <a:pt x="1047" y="8"/>
                  </a:lnTo>
                  <a:lnTo>
                    <a:pt x="1045" y="11"/>
                  </a:lnTo>
                  <a:lnTo>
                    <a:pt x="1043" y="11"/>
                  </a:lnTo>
                  <a:lnTo>
                    <a:pt x="1045" y="11"/>
                  </a:lnTo>
                  <a:lnTo>
                    <a:pt x="1047" y="11"/>
                  </a:lnTo>
                  <a:close/>
                  <a:moveTo>
                    <a:pt x="253" y="503"/>
                  </a:moveTo>
                  <a:lnTo>
                    <a:pt x="253" y="503"/>
                  </a:lnTo>
                  <a:lnTo>
                    <a:pt x="253" y="503"/>
                  </a:lnTo>
                  <a:lnTo>
                    <a:pt x="253" y="503"/>
                  </a:lnTo>
                  <a:lnTo>
                    <a:pt x="253" y="503"/>
                  </a:lnTo>
                  <a:lnTo>
                    <a:pt x="255" y="503"/>
                  </a:lnTo>
                  <a:lnTo>
                    <a:pt x="255" y="503"/>
                  </a:lnTo>
                  <a:lnTo>
                    <a:pt x="257" y="503"/>
                  </a:lnTo>
                  <a:lnTo>
                    <a:pt x="257" y="505"/>
                  </a:lnTo>
                  <a:lnTo>
                    <a:pt x="257" y="505"/>
                  </a:lnTo>
                  <a:lnTo>
                    <a:pt x="259" y="505"/>
                  </a:lnTo>
                  <a:lnTo>
                    <a:pt x="259" y="503"/>
                  </a:lnTo>
                  <a:lnTo>
                    <a:pt x="259" y="503"/>
                  </a:lnTo>
                  <a:lnTo>
                    <a:pt x="257" y="503"/>
                  </a:lnTo>
                  <a:lnTo>
                    <a:pt x="255" y="501"/>
                  </a:lnTo>
                  <a:lnTo>
                    <a:pt x="255" y="501"/>
                  </a:lnTo>
                  <a:lnTo>
                    <a:pt x="253" y="499"/>
                  </a:lnTo>
                  <a:lnTo>
                    <a:pt x="255" y="499"/>
                  </a:lnTo>
                  <a:lnTo>
                    <a:pt x="255" y="499"/>
                  </a:lnTo>
                  <a:lnTo>
                    <a:pt x="255" y="499"/>
                  </a:lnTo>
                  <a:lnTo>
                    <a:pt x="255" y="497"/>
                  </a:lnTo>
                  <a:lnTo>
                    <a:pt x="255" y="497"/>
                  </a:lnTo>
                  <a:lnTo>
                    <a:pt x="255" y="497"/>
                  </a:lnTo>
                  <a:lnTo>
                    <a:pt x="251" y="493"/>
                  </a:lnTo>
                  <a:lnTo>
                    <a:pt x="249" y="493"/>
                  </a:lnTo>
                  <a:lnTo>
                    <a:pt x="247" y="493"/>
                  </a:lnTo>
                  <a:lnTo>
                    <a:pt x="247" y="495"/>
                  </a:lnTo>
                  <a:lnTo>
                    <a:pt x="249" y="497"/>
                  </a:lnTo>
                  <a:lnTo>
                    <a:pt x="249" y="499"/>
                  </a:lnTo>
                  <a:lnTo>
                    <a:pt x="249" y="499"/>
                  </a:lnTo>
                  <a:lnTo>
                    <a:pt x="249" y="499"/>
                  </a:lnTo>
                  <a:lnTo>
                    <a:pt x="249" y="501"/>
                  </a:lnTo>
                  <a:lnTo>
                    <a:pt x="249" y="501"/>
                  </a:lnTo>
                  <a:lnTo>
                    <a:pt x="249" y="501"/>
                  </a:lnTo>
                  <a:lnTo>
                    <a:pt x="249" y="503"/>
                  </a:lnTo>
                  <a:lnTo>
                    <a:pt x="249" y="503"/>
                  </a:lnTo>
                  <a:lnTo>
                    <a:pt x="249" y="503"/>
                  </a:lnTo>
                  <a:lnTo>
                    <a:pt x="247" y="503"/>
                  </a:lnTo>
                  <a:lnTo>
                    <a:pt x="247" y="503"/>
                  </a:lnTo>
                  <a:lnTo>
                    <a:pt x="247" y="501"/>
                  </a:lnTo>
                  <a:lnTo>
                    <a:pt x="245" y="501"/>
                  </a:lnTo>
                  <a:lnTo>
                    <a:pt x="245" y="501"/>
                  </a:lnTo>
                  <a:lnTo>
                    <a:pt x="245" y="501"/>
                  </a:lnTo>
                  <a:lnTo>
                    <a:pt x="245" y="503"/>
                  </a:lnTo>
                  <a:lnTo>
                    <a:pt x="245" y="503"/>
                  </a:lnTo>
                  <a:lnTo>
                    <a:pt x="245" y="503"/>
                  </a:lnTo>
                  <a:lnTo>
                    <a:pt x="245" y="503"/>
                  </a:lnTo>
                  <a:lnTo>
                    <a:pt x="247" y="505"/>
                  </a:lnTo>
                  <a:lnTo>
                    <a:pt x="247" y="505"/>
                  </a:lnTo>
                  <a:lnTo>
                    <a:pt x="247" y="505"/>
                  </a:lnTo>
                  <a:lnTo>
                    <a:pt x="245" y="507"/>
                  </a:lnTo>
                  <a:lnTo>
                    <a:pt x="245" y="507"/>
                  </a:lnTo>
                  <a:lnTo>
                    <a:pt x="245" y="507"/>
                  </a:lnTo>
                  <a:lnTo>
                    <a:pt x="245" y="507"/>
                  </a:lnTo>
                  <a:lnTo>
                    <a:pt x="247" y="507"/>
                  </a:lnTo>
                  <a:lnTo>
                    <a:pt x="247" y="507"/>
                  </a:lnTo>
                  <a:lnTo>
                    <a:pt x="247" y="507"/>
                  </a:lnTo>
                  <a:lnTo>
                    <a:pt x="247" y="505"/>
                  </a:lnTo>
                  <a:lnTo>
                    <a:pt x="247" y="505"/>
                  </a:lnTo>
                  <a:lnTo>
                    <a:pt x="247" y="505"/>
                  </a:lnTo>
                  <a:lnTo>
                    <a:pt x="249" y="505"/>
                  </a:lnTo>
                  <a:lnTo>
                    <a:pt x="249" y="505"/>
                  </a:lnTo>
                  <a:lnTo>
                    <a:pt x="249" y="505"/>
                  </a:lnTo>
                  <a:lnTo>
                    <a:pt x="249" y="505"/>
                  </a:lnTo>
                  <a:lnTo>
                    <a:pt x="249" y="505"/>
                  </a:lnTo>
                  <a:lnTo>
                    <a:pt x="249" y="505"/>
                  </a:lnTo>
                  <a:lnTo>
                    <a:pt x="249" y="505"/>
                  </a:lnTo>
                  <a:lnTo>
                    <a:pt x="251" y="505"/>
                  </a:lnTo>
                  <a:lnTo>
                    <a:pt x="251" y="505"/>
                  </a:lnTo>
                  <a:lnTo>
                    <a:pt x="251" y="505"/>
                  </a:lnTo>
                  <a:lnTo>
                    <a:pt x="253" y="505"/>
                  </a:lnTo>
                  <a:lnTo>
                    <a:pt x="253" y="503"/>
                  </a:lnTo>
                  <a:lnTo>
                    <a:pt x="253" y="503"/>
                  </a:lnTo>
                  <a:close/>
                  <a:moveTo>
                    <a:pt x="300" y="530"/>
                  </a:moveTo>
                  <a:lnTo>
                    <a:pt x="300" y="530"/>
                  </a:lnTo>
                  <a:lnTo>
                    <a:pt x="298" y="530"/>
                  </a:lnTo>
                  <a:lnTo>
                    <a:pt x="298" y="530"/>
                  </a:lnTo>
                  <a:lnTo>
                    <a:pt x="298" y="530"/>
                  </a:lnTo>
                  <a:lnTo>
                    <a:pt x="298" y="530"/>
                  </a:lnTo>
                  <a:lnTo>
                    <a:pt x="298" y="530"/>
                  </a:lnTo>
                  <a:lnTo>
                    <a:pt x="298" y="530"/>
                  </a:lnTo>
                  <a:lnTo>
                    <a:pt x="298" y="530"/>
                  </a:lnTo>
                  <a:lnTo>
                    <a:pt x="298" y="530"/>
                  </a:lnTo>
                  <a:lnTo>
                    <a:pt x="298" y="528"/>
                  </a:lnTo>
                  <a:lnTo>
                    <a:pt x="296" y="528"/>
                  </a:lnTo>
                  <a:lnTo>
                    <a:pt x="296" y="528"/>
                  </a:lnTo>
                  <a:lnTo>
                    <a:pt x="298" y="530"/>
                  </a:lnTo>
                  <a:lnTo>
                    <a:pt x="298" y="530"/>
                  </a:lnTo>
                  <a:lnTo>
                    <a:pt x="300" y="530"/>
                  </a:lnTo>
                  <a:lnTo>
                    <a:pt x="300" y="530"/>
                  </a:lnTo>
                  <a:close/>
                  <a:moveTo>
                    <a:pt x="302" y="532"/>
                  </a:moveTo>
                  <a:lnTo>
                    <a:pt x="300" y="532"/>
                  </a:lnTo>
                  <a:lnTo>
                    <a:pt x="300" y="532"/>
                  </a:lnTo>
                  <a:lnTo>
                    <a:pt x="300" y="534"/>
                  </a:lnTo>
                  <a:lnTo>
                    <a:pt x="300" y="534"/>
                  </a:lnTo>
                  <a:lnTo>
                    <a:pt x="300" y="534"/>
                  </a:lnTo>
                  <a:lnTo>
                    <a:pt x="300" y="534"/>
                  </a:lnTo>
                  <a:lnTo>
                    <a:pt x="300" y="534"/>
                  </a:lnTo>
                  <a:lnTo>
                    <a:pt x="300" y="534"/>
                  </a:lnTo>
                  <a:lnTo>
                    <a:pt x="302" y="534"/>
                  </a:lnTo>
                  <a:lnTo>
                    <a:pt x="302" y="534"/>
                  </a:lnTo>
                  <a:lnTo>
                    <a:pt x="302" y="534"/>
                  </a:lnTo>
                  <a:lnTo>
                    <a:pt x="302" y="532"/>
                  </a:lnTo>
                  <a:close/>
                  <a:moveTo>
                    <a:pt x="381" y="575"/>
                  </a:moveTo>
                  <a:lnTo>
                    <a:pt x="381" y="573"/>
                  </a:lnTo>
                  <a:lnTo>
                    <a:pt x="381" y="573"/>
                  </a:lnTo>
                  <a:lnTo>
                    <a:pt x="381" y="573"/>
                  </a:lnTo>
                  <a:lnTo>
                    <a:pt x="381" y="573"/>
                  </a:lnTo>
                  <a:lnTo>
                    <a:pt x="379" y="573"/>
                  </a:lnTo>
                  <a:lnTo>
                    <a:pt x="377" y="573"/>
                  </a:lnTo>
                  <a:lnTo>
                    <a:pt x="377" y="573"/>
                  </a:lnTo>
                  <a:lnTo>
                    <a:pt x="377" y="573"/>
                  </a:lnTo>
                  <a:lnTo>
                    <a:pt x="372" y="573"/>
                  </a:lnTo>
                  <a:lnTo>
                    <a:pt x="374" y="575"/>
                  </a:lnTo>
                  <a:lnTo>
                    <a:pt x="374" y="575"/>
                  </a:lnTo>
                  <a:lnTo>
                    <a:pt x="377" y="577"/>
                  </a:lnTo>
                  <a:lnTo>
                    <a:pt x="379" y="575"/>
                  </a:lnTo>
                  <a:lnTo>
                    <a:pt x="379" y="577"/>
                  </a:lnTo>
                  <a:lnTo>
                    <a:pt x="379" y="577"/>
                  </a:lnTo>
                  <a:lnTo>
                    <a:pt x="379" y="577"/>
                  </a:lnTo>
                  <a:lnTo>
                    <a:pt x="381" y="577"/>
                  </a:lnTo>
                  <a:lnTo>
                    <a:pt x="381" y="577"/>
                  </a:lnTo>
                  <a:lnTo>
                    <a:pt x="383" y="577"/>
                  </a:lnTo>
                  <a:lnTo>
                    <a:pt x="383" y="575"/>
                  </a:lnTo>
                  <a:lnTo>
                    <a:pt x="381" y="575"/>
                  </a:lnTo>
                  <a:close/>
                  <a:moveTo>
                    <a:pt x="339" y="553"/>
                  </a:moveTo>
                  <a:lnTo>
                    <a:pt x="339" y="550"/>
                  </a:lnTo>
                  <a:lnTo>
                    <a:pt x="339" y="550"/>
                  </a:lnTo>
                  <a:lnTo>
                    <a:pt x="339" y="550"/>
                  </a:lnTo>
                  <a:lnTo>
                    <a:pt x="339" y="550"/>
                  </a:lnTo>
                  <a:lnTo>
                    <a:pt x="342" y="550"/>
                  </a:lnTo>
                  <a:lnTo>
                    <a:pt x="344" y="550"/>
                  </a:lnTo>
                  <a:lnTo>
                    <a:pt x="344" y="550"/>
                  </a:lnTo>
                  <a:lnTo>
                    <a:pt x="344" y="550"/>
                  </a:lnTo>
                  <a:lnTo>
                    <a:pt x="344" y="550"/>
                  </a:lnTo>
                  <a:lnTo>
                    <a:pt x="344" y="550"/>
                  </a:lnTo>
                  <a:lnTo>
                    <a:pt x="344" y="550"/>
                  </a:lnTo>
                  <a:lnTo>
                    <a:pt x="346" y="550"/>
                  </a:lnTo>
                  <a:lnTo>
                    <a:pt x="346" y="550"/>
                  </a:lnTo>
                  <a:lnTo>
                    <a:pt x="346" y="550"/>
                  </a:lnTo>
                  <a:lnTo>
                    <a:pt x="346" y="550"/>
                  </a:lnTo>
                  <a:lnTo>
                    <a:pt x="346" y="550"/>
                  </a:lnTo>
                  <a:lnTo>
                    <a:pt x="346" y="548"/>
                  </a:lnTo>
                  <a:lnTo>
                    <a:pt x="348" y="548"/>
                  </a:lnTo>
                  <a:lnTo>
                    <a:pt x="348" y="548"/>
                  </a:lnTo>
                  <a:lnTo>
                    <a:pt x="348" y="548"/>
                  </a:lnTo>
                  <a:lnTo>
                    <a:pt x="346" y="546"/>
                  </a:lnTo>
                  <a:lnTo>
                    <a:pt x="346" y="546"/>
                  </a:lnTo>
                  <a:lnTo>
                    <a:pt x="348" y="546"/>
                  </a:lnTo>
                  <a:lnTo>
                    <a:pt x="346" y="546"/>
                  </a:lnTo>
                  <a:lnTo>
                    <a:pt x="346" y="544"/>
                  </a:lnTo>
                  <a:lnTo>
                    <a:pt x="346" y="544"/>
                  </a:lnTo>
                  <a:lnTo>
                    <a:pt x="346" y="544"/>
                  </a:lnTo>
                  <a:lnTo>
                    <a:pt x="346" y="542"/>
                  </a:lnTo>
                  <a:lnTo>
                    <a:pt x="344" y="542"/>
                  </a:lnTo>
                  <a:lnTo>
                    <a:pt x="342" y="542"/>
                  </a:lnTo>
                  <a:lnTo>
                    <a:pt x="342" y="542"/>
                  </a:lnTo>
                  <a:lnTo>
                    <a:pt x="342" y="542"/>
                  </a:lnTo>
                  <a:lnTo>
                    <a:pt x="342" y="542"/>
                  </a:lnTo>
                  <a:lnTo>
                    <a:pt x="342" y="542"/>
                  </a:lnTo>
                  <a:lnTo>
                    <a:pt x="342" y="542"/>
                  </a:lnTo>
                  <a:lnTo>
                    <a:pt x="339" y="542"/>
                  </a:lnTo>
                  <a:lnTo>
                    <a:pt x="339" y="544"/>
                  </a:lnTo>
                  <a:lnTo>
                    <a:pt x="339" y="544"/>
                  </a:lnTo>
                  <a:lnTo>
                    <a:pt x="337" y="542"/>
                  </a:lnTo>
                  <a:lnTo>
                    <a:pt x="337" y="542"/>
                  </a:lnTo>
                  <a:lnTo>
                    <a:pt x="337" y="544"/>
                  </a:lnTo>
                  <a:lnTo>
                    <a:pt x="337" y="544"/>
                  </a:lnTo>
                  <a:lnTo>
                    <a:pt x="337" y="544"/>
                  </a:lnTo>
                  <a:lnTo>
                    <a:pt x="337" y="544"/>
                  </a:lnTo>
                  <a:lnTo>
                    <a:pt x="339" y="544"/>
                  </a:lnTo>
                  <a:lnTo>
                    <a:pt x="339" y="544"/>
                  </a:lnTo>
                  <a:lnTo>
                    <a:pt x="339" y="544"/>
                  </a:lnTo>
                  <a:lnTo>
                    <a:pt x="339" y="544"/>
                  </a:lnTo>
                  <a:lnTo>
                    <a:pt x="339" y="546"/>
                  </a:lnTo>
                  <a:lnTo>
                    <a:pt x="339" y="546"/>
                  </a:lnTo>
                  <a:lnTo>
                    <a:pt x="339" y="546"/>
                  </a:lnTo>
                  <a:lnTo>
                    <a:pt x="339" y="546"/>
                  </a:lnTo>
                  <a:lnTo>
                    <a:pt x="339" y="548"/>
                  </a:lnTo>
                  <a:lnTo>
                    <a:pt x="339" y="548"/>
                  </a:lnTo>
                  <a:lnTo>
                    <a:pt x="339" y="548"/>
                  </a:lnTo>
                  <a:lnTo>
                    <a:pt x="339" y="548"/>
                  </a:lnTo>
                  <a:lnTo>
                    <a:pt x="339" y="548"/>
                  </a:lnTo>
                  <a:lnTo>
                    <a:pt x="337" y="548"/>
                  </a:lnTo>
                  <a:lnTo>
                    <a:pt x="337" y="548"/>
                  </a:lnTo>
                  <a:lnTo>
                    <a:pt x="337" y="548"/>
                  </a:lnTo>
                  <a:lnTo>
                    <a:pt x="337" y="548"/>
                  </a:lnTo>
                  <a:lnTo>
                    <a:pt x="337" y="548"/>
                  </a:lnTo>
                  <a:lnTo>
                    <a:pt x="335" y="548"/>
                  </a:lnTo>
                  <a:lnTo>
                    <a:pt x="335" y="548"/>
                  </a:lnTo>
                  <a:lnTo>
                    <a:pt x="335" y="548"/>
                  </a:lnTo>
                  <a:lnTo>
                    <a:pt x="335" y="546"/>
                  </a:lnTo>
                  <a:lnTo>
                    <a:pt x="333" y="546"/>
                  </a:lnTo>
                  <a:lnTo>
                    <a:pt x="333" y="546"/>
                  </a:lnTo>
                  <a:lnTo>
                    <a:pt x="333" y="546"/>
                  </a:lnTo>
                  <a:lnTo>
                    <a:pt x="333" y="546"/>
                  </a:lnTo>
                  <a:lnTo>
                    <a:pt x="333" y="548"/>
                  </a:lnTo>
                  <a:lnTo>
                    <a:pt x="333" y="548"/>
                  </a:lnTo>
                  <a:lnTo>
                    <a:pt x="333" y="548"/>
                  </a:lnTo>
                  <a:lnTo>
                    <a:pt x="333" y="546"/>
                  </a:lnTo>
                  <a:lnTo>
                    <a:pt x="331" y="544"/>
                  </a:lnTo>
                  <a:lnTo>
                    <a:pt x="331" y="546"/>
                  </a:lnTo>
                  <a:lnTo>
                    <a:pt x="331" y="546"/>
                  </a:lnTo>
                  <a:lnTo>
                    <a:pt x="331" y="546"/>
                  </a:lnTo>
                  <a:lnTo>
                    <a:pt x="331" y="546"/>
                  </a:lnTo>
                  <a:lnTo>
                    <a:pt x="331" y="546"/>
                  </a:lnTo>
                  <a:lnTo>
                    <a:pt x="331" y="546"/>
                  </a:lnTo>
                  <a:lnTo>
                    <a:pt x="331" y="546"/>
                  </a:lnTo>
                  <a:lnTo>
                    <a:pt x="331" y="546"/>
                  </a:lnTo>
                  <a:lnTo>
                    <a:pt x="331" y="546"/>
                  </a:lnTo>
                  <a:lnTo>
                    <a:pt x="329" y="546"/>
                  </a:lnTo>
                  <a:lnTo>
                    <a:pt x="329" y="546"/>
                  </a:lnTo>
                  <a:lnTo>
                    <a:pt x="329" y="546"/>
                  </a:lnTo>
                  <a:lnTo>
                    <a:pt x="329" y="546"/>
                  </a:lnTo>
                  <a:lnTo>
                    <a:pt x="329" y="546"/>
                  </a:lnTo>
                  <a:lnTo>
                    <a:pt x="329" y="546"/>
                  </a:lnTo>
                  <a:lnTo>
                    <a:pt x="327" y="546"/>
                  </a:lnTo>
                  <a:lnTo>
                    <a:pt x="327" y="546"/>
                  </a:lnTo>
                  <a:lnTo>
                    <a:pt x="327" y="544"/>
                  </a:lnTo>
                  <a:lnTo>
                    <a:pt x="327" y="544"/>
                  </a:lnTo>
                  <a:lnTo>
                    <a:pt x="325" y="544"/>
                  </a:lnTo>
                  <a:lnTo>
                    <a:pt x="325" y="544"/>
                  </a:lnTo>
                  <a:lnTo>
                    <a:pt x="325" y="544"/>
                  </a:lnTo>
                  <a:lnTo>
                    <a:pt x="323" y="544"/>
                  </a:lnTo>
                  <a:lnTo>
                    <a:pt x="323" y="544"/>
                  </a:lnTo>
                  <a:lnTo>
                    <a:pt x="323" y="544"/>
                  </a:lnTo>
                  <a:lnTo>
                    <a:pt x="323" y="544"/>
                  </a:lnTo>
                  <a:lnTo>
                    <a:pt x="323" y="544"/>
                  </a:lnTo>
                  <a:lnTo>
                    <a:pt x="323" y="542"/>
                  </a:lnTo>
                  <a:lnTo>
                    <a:pt x="321" y="542"/>
                  </a:lnTo>
                  <a:lnTo>
                    <a:pt x="321" y="542"/>
                  </a:lnTo>
                  <a:lnTo>
                    <a:pt x="323" y="542"/>
                  </a:lnTo>
                  <a:lnTo>
                    <a:pt x="321" y="542"/>
                  </a:lnTo>
                  <a:lnTo>
                    <a:pt x="321" y="542"/>
                  </a:lnTo>
                  <a:lnTo>
                    <a:pt x="321" y="542"/>
                  </a:lnTo>
                  <a:lnTo>
                    <a:pt x="321" y="542"/>
                  </a:lnTo>
                  <a:lnTo>
                    <a:pt x="319" y="542"/>
                  </a:lnTo>
                  <a:lnTo>
                    <a:pt x="319" y="542"/>
                  </a:lnTo>
                  <a:lnTo>
                    <a:pt x="319" y="542"/>
                  </a:lnTo>
                  <a:lnTo>
                    <a:pt x="319" y="542"/>
                  </a:lnTo>
                  <a:lnTo>
                    <a:pt x="319" y="542"/>
                  </a:lnTo>
                  <a:lnTo>
                    <a:pt x="319" y="542"/>
                  </a:lnTo>
                  <a:lnTo>
                    <a:pt x="319" y="542"/>
                  </a:lnTo>
                  <a:lnTo>
                    <a:pt x="319" y="540"/>
                  </a:lnTo>
                  <a:lnTo>
                    <a:pt x="319" y="540"/>
                  </a:lnTo>
                  <a:lnTo>
                    <a:pt x="319" y="540"/>
                  </a:lnTo>
                  <a:lnTo>
                    <a:pt x="319" y="542"/>
                  </a:lnTo>
                  <a:lnTo>
                    <a:pt x="317" y="542"/>
                  </a:lnTo>
                  <a:lnTo>
                    <a:pt x="319" y="542"/>
                  </a:lnTo>
                  <a:lnTo>
                    <a:pt x="317" y="542"/>
                  </a:lnTo>
                  <a:lnTo>
                    <a:pt x="317" y="542"/>
                  </a:lnTo>
                  <a:lnTo>
                    <a:pt x="317" y="542"/>
                  </a:lnTo>
                  <a:lnTo>
                    <a:pt x="317" y="542"/>
                  </a:lnTo>
                  <a:lnTo>
                    <a:pt x="317" y="540"/>
                  </a:lnTo>
                  <a:lnTo>
                    <a:pt x="315" y="540"/>
                  </a:lnTo>
                  <a:lnTo>
                    <a:pt x="315" y="540"/>
                  </a:lnTo>
                  <a:lnTo>
                    <a:pt x="317" y="540"/>
                  </a:lnTo>
                  <a:lnTo>
                    <a:pt x="317" y="540"/>
                  </a:lnTo>
                  <a:lnTo>
                    <a:pt x="315" y="540"/>
                  </a:lnTo>
                  <a:lnTo>
                    <a:pt x="315" y="540"/>
                  </a:lnTo>
                  <a:lnTo>
                    <a:pt x="315" y="540"/>
                  </a:lnTo>
                  <a:lnTo>
                    <a:pt x="313" y="538"/>
                  </a:lnTo>
                  <a:lnTo>
                    <a:pt x="311" y="538"/>
                  </a:lnTo>
                  <a:lnTo>
                    <a:pt x="311" y="538"/>
                  </a:lnTo>
                  <a:lnTo>
                    <a:pt x="311" y="538"/>
                  </a:lnTo>
                  <a:lnTo>
                    <a:pt x="317" y="542"/>
                  </a:lnTo>
                  <a:lnTo>
                    <a:pt x="317" y="542"/>
                  </a:lnTo>
                  <a:lnTo>
                    <a:pt x="319" y="542"/>
                  </a:lnTo>
                  <a:lnTo>
                    <a:pt x="319" y="544"/>
                  </a:lnTo>
                  <a:lnTo>
                    <a:pt x="319" y="544"/>
                  </a:lnTo>
                  <a:lnTo>
                    <a:pt x="319" y="544"/>
                  </a:lnTo>
                  <a:lnTo>
                    <a:pt x="321" y="544"/>
                  </a:lnTo>
                  <a:lnTo>
                    <a:pt x="321" y="544"/>
                  </a:lnTo>
                  <a:lnTo>
                    <a:pt x="323" y="546"/>
                  </a:lnTo>
                  <a:lnTo>
                    <a:pt x="323" y="546"/>
                  </a:lnTo>
                  <a:lnTo>
                    <a:pt x="323" y="548"/>
                  </a:lnTo>
                  <a:lnTo>
                    <a:pt x="323" y="548"/>
                  </a:lnTo>
                  <a:lnTo>
                    <a:pt x="323" y="548"/>
                  </a:lnTo>
                  <a:lnTo>
                    <a:pt x="323" y="548"/>
                  </a:lnTo>
                  <a:lnTo>
                    <a:pt x="323" y="548"/>
                  </a:lnTo>
                  <a:lnTo>
                    <a:pt x="325" y="548"/>
                  </a:lnTo>
                  <a:lnTo>
                    <a:pt x="325" y="546"/>
                  </a:lnTo>
                  <a:lnTo>
                    <a:pt x="325" y="546"/>
                  </a:lnTo>
                  <a:lnTo>
                    <a:pt x="325" y="546"/>
                  </a:lnTo>
                  <a:lnTo>
                    <a:pt x="325" y="548"/>
                  </a:lnTo>
                  <a:lnTo>
                    <a:pt x="325" y="548"/>
                  </a:lnTo>
                  <a:lnTo>
                    <a:pt x="325" y="548"/>
                  </a:lnTo>
                  <a:lnTo>
                    <a:pt x="327" y="548"/>
                  </a:lnTo>
                  <a:lnTo>
                    <a:pt x="327" y="548"/>
                  </a:lnTo>
                  <a:lnTo>
                    <a:pt x="327" y="550"/>
                  </a:lnTo>
                  <a:lnTo>
                    <a:pt x="327" y="550"/>
                  </a:lnTo>
                  <a:lnTo>
                    <a:pt x="327" y="550"/>
                  </a:lnTo>
                  <a:lnTo>
                    <a:pt x="327" y="550"/>
                  </a:lnTo>
                  <a:lnTo>
                    <a:pt x="327" y="550"/>
                  </a:lnTo>
                  <a:lnTo>
                    <a:pt x="327" y="550"/>
                  </a:lnTo>
                  <a:lnTo>
                    <a:pt x="327" y="548"/>
                  </a:lnTo>
                  <a:lnTo>
                    <a:pt x="329" y="548"/>
                  </a:lnTo>
                  <a:lnTo>
                    <a:pt x="329" y="550"/>
                  </a:lnTo>
                  <a:lnTo>
                    <a:pt x="329" y="550"/>
                  </a:lnTo>
                  <a:lnTo>
                    <a:pt x="329" y="550"/>
                  </a:lnTo>
                  <a:lnTo>
                    <a:pt x="329" y="550"/>
                  </a:lnTo>
                  <a:lnTo>
                    <a:pt x="329" y="548"/>
                  </a:lnTo>
                  <a:lnTo>
                    <a:pt x="329" y="548"/>
                  </a:lnTo>
                  <a:lnTo>
                    <a:pt x="329" y="548"/>
                  </a:lnTo>
                  <a:lnTo>
                    <a:pt x="329" y="550"/>
                  </a:lnTo>
                  <a:lnTo>
                    <a:pt x="329" y="550"/>
                  </a:lnTo>
                  <a:lnTo>
                    <a:pt x="331" y="550"/>
                  </a:lnTo>
                  <a:lnTo>
                    <a:pt x="329" y="550"/>
                  </a:lnTo>
                  <a:lnTo>
                    <a:pt x="329" y="550"/>
                  </a:lnTo>
                  <a:lnTo>
                    <a:pt x="329" y="553"/>
                  </a:lnTo>
                  <a:lnTo>
                    <a:pt x="331" y="553"/>
                  </a:lnTo>
                  <a:lnTo>
                    <a:pt x="331" y="553"/>
                  </a:lnTo>
                  <a:lnTo>
                    <a:pt x="331" y="550"/>
                  </a:lnTo>
                  <a:lnTo>
                    <a:pt x="333" y="550"/>
                  </a:lnTo>
                  <a:lnTo>
                    <a:pt x="333" y="550"/>
                  </a:lnTo>
                  <a:lnTo>
                    <a:pt x="331" y="550"/>
                  </a:lnTo>
                  <a:lnTo>
                    <a:pt x="331" y="550"/>
                  </a:lnTo>
                  <a:lnTo>
                    <a:pt x="331" y="550"/>
                  </a:lnTo>
                  <a:lnTo>
                    <a:pt x="331" y="550"/>
                  </a:lnTo>
                  <a:lnTo>
                    <a:pt x="331" y="550"/>
                  </a:lnTo>
                  <a:lnTo>
                    <a:pt x="333" y="550"/>
                  </a:lnTo>
                  <a:lnTo>
                    <a:pt x="333" y="550"/>
                  </a:lnTo>
                  <a:lnTo>
                    <a:pt x="333" y="550"/>
                  </a:lnTo>
                  <a:lnTo>
                    <a:pt x="335" y="550"/>
                  </a:lnTo>
                  <a:lnTo>
                    <a:pt x="335" y="550"/>
                  </a:lnTo>
                  <a:lnTo>
                    <a:pt x="335" y="553"/>
                  </a:lnTo>
                  <a:lnTo>
                    <a:pt x="335" y="553"/>
                  </a:lnTo>
                  <a:lnTo>
                    <a:pt x="335" y="553"/>
                  </a:lnTo>
                  <a:lnTo>
                    <a:pt x="335" y="553"/>
                  </a:lnTo>
                  <a:lnTo>
                    <a:pt x="335" y="555"/>
                  </a:lnTo>
                  <a:lnTo>
                    <a:pt x="335" y="553"/>
                  </a:lnTo>
                  <a:lnTo>
                    <a:pt x="335" y="553"/>
                  </a:lnTo>
                  <a:lnTo>
                    <a:pt x="337" y="553"/>
                  </a:lnTo>
                  <a:lnTo>
                    <a:pt x="337" y="553"/>
                  </a:lnTo>
                  <a:lnTo>
                    <a:pt x="337" y="553"/>
                  </a:lnTo>
                  <a:lnTo>
                    <a:pt x="337" y="553"/>
                  </a:lnTo>
                  <a:lnTo>
                    <a:pt x="337" y="553"/>
                  </a:lnTo>
                  <a:lnTo>
                    <a:pt x="337" y="553"/>
                  </a:lnTo>
                  <a:lnTo>
                    <a:pt x="337" y="553"/>
                  </a:lnTo>
                  <a:lnTo>
                    <a:pt x="337" y="553"/>
                  </a:lnTo>
                  <a:lnTo>
                    <a:pt x="337" y="555"/>
                  </a:lnTo>
                  <a:lnTo>
                    <a:pt x="339" y="555"/>
                  </a:lnTo>
                  <a:lnTo>
                    <a:pt x="339" y="555"/>
                  </a:lnTo>
                  <a:lnTo>
                    <a:pt x="339" y="555"/>
                  </a:lnTo>
                  <a:lnTo>
                    <a:pt x="339" y="555"/>
                  </a:lnTo>
                  <a:lnTo>
                    <a:pt x="339" y="553"/>
                  </a:lnTo>
                  <a:lnTo>
                    <a:pt x="339" y="553"/>
                  </a:lnTo>
                  <a:close/>
                  <a:moveTo>
                    <a:pt x="360" y="571"/>
                  </a:moveTo>
                  <a:lnTo>
                    <a:pt x="360" y="571"/>
                  </a:lnTo>
                  <a:lnTo>
                    <a:pt x="358" y="571"/>
                  </a:lnTo>
                  <a:lnTo>
                    <a:pt x="358" y="571"/>
                  </a:lnTo>
                  <a:lnTo>
                    <a:pt x="358" y="571"/>
                  </a:lnTo>
                  <a:lnTo>
                    <a:pt x="358" y="569"/>
                  </a:lnTo>
                  <a:lnTo>
                    <a:pt x="356" y="569"/>
                  </a:lnTo>
                  <a:lnTo>
                    <a:pt x="356" y="569"/>
                  </a:lnTo>
                  <a:lnTo>
                    <a:pt x="356" y="569"/>
                  </a:lnTo>
                  <a:lnTo>
                    <a:pt x="356" y="569"/>
                  </a:lnTo>
                  <a:lnTo>
                    <a:pt x="356" y="569"/>
                  </a:lnTo>
                  <a:lnTo>
                    <a:pt x="356" y="569"/>
                  </a:lnTo>
                  <a:lnTo>
                    <a:pt x="356" y="569"/>
                  </a:lnTo>
                  <a:lnTo>
                    <a:pt x="356" y="569"/>
                  </a:lnTo>
                  <a:lnTo>
                    <a:pt x="356" y="569"/>
                  </a:lnTo>
                  <a:lnTo>
                    <a:pt x="354" y="569"/>
                  </a:lnTo>
                  <a:lnTo>
                    <a:pt x="354" y="569"/>
                  </a:lnTo>
                  <a:lnTo>
                    <a:pt x="354" y="567"/>
                  </a:lnTo>
                  <a:lnTo>
                    <a:pt x="354" y="567"/>
                  </a:lnTo>
                  <a:lnTo>
                    <a:pt x="354" y="567"/>
                  </a:lnTo>
                  <a:lnTo>
                    <a:pt x="354" y="567"/>
                  </a:lnTo>
                  <a:lnTo>
                    <a:pt x="354" y="567"/>
                  </a:lnTo>
                  <a:lnTo>
                    <a:pt x="354" y="567"/>
                  </a:lnTo>
                  <a:lnTo>
                    <a:pt x="354" y="567"/>
                  </a:lnTo>
                  <a:lnTo>
                    <a:pt x="354" y="567"/>
                  </a:lnTo>
                  <a:lnTo>
                    <a:pt x="352" y="567"/>
                  </a:lnTo>
                  <a:lnTo>
                    <a:pt x="352" y="565"/>
                  </a:lnTo>
                  <a:lnTo>
                    <a:pt x="352" y="565"/>
                  </a:lnTo>
                  <a:lnTo>
                    <a:pt x="352" y="565"/>
                  </a:lnTo>
                  <a:lnTo>
                    <a:pt x="350" y="565"/>
                  </a:lnTo>
                  <a:lnTo>
                    <a:pt x="352" y="563"/>
                  </a:lnTo>
                  <a:lnTo>
                    <a:pt x="352" y="563"/>
                  </a:lnTo>
                  <a:lnTo>
                    <a:pt x="350" y="563"/>
                  </a:lnTo>
                  <a:lnTo>
                    <a:pt x="350" y="563"/>
                  </a:lnTo>
                  <a:lnTo>
                    <a:pt x="350" y="563"/>
                  </a:lnTo>
                  <a:lnTo>
                    <a:pt x="350" y="561"/>
                  </a:lnTo>
                  <a:lnTo>
                    <a:pt x="350" y="561"/>
                  </a:lnTo>
                  <a:lnTo>
                    <a:pt x="350" y="561"/>
                  </a:lnTo>
                  <a:lnTo>
                    <a:pt x="350" y="561"/>
                  </a:lnTo>
                  <a:lnTo>
                    <a:pt x="348" y="561"/>
                  </a:lnTo>
                  <a:lnTo>
                    <a:pt x="348" y="561"/>
                  </a:lnTo>
                  <a:lnTo>
                    <a:pt x="348" y="561"/>
                  </a:lnTo>
                  <a:lnTo>
                    <a:pt x="346" y="561"/>
                  </a:lnTo>
                  <a:lnTo>
                    <a:pt x="346" y="561"/>
                  </a:lnTo>
                  <a:lnTo>
                    <a:pt x="344" y="561"/>
                  </a:lnTo>
                  <a:lnTo>
                    <a:pt x="344" y="559"/>
                  </a:lnTo>
                  <a:lnTo>
                    <a:pt x="344" y="559"/>
                  </a:lnTo>
                  <a:lnTo>
                    <a:pt x="344" y="559"/>
                  </a:lnTo>
                  <a:lnTo>
                    <a:pt x="344" y="559"/>
                  </a:lnTo>
                  <a:lnTo>
                    <a:pt x="344" y="559"/>
                  </a:lnTo>
                  <a:lnTo>
                    <a:pt x="344" y="559"/>
                  </a:lnTo>
                  <a:lnTo>
                    <a:pt x="344" y="559"/>
                  </a:lnTo>
                  <a:lnTo>
                    <a:pt x="344" y="557"/>
                  </a:lnTo>
                  <a:lnTo>
                    <a:pt x="344" y="557"/>
                  </a:lnTo>
                  <a:lnTo>
                    <a:pt x="342" y="557"/>
                  </a:lnTo>
                  <a:lnTo>
                    <a:pt x="342" y="557"/>
                  </a:lnTo>
                  <a:lnTo>
                    <a:pt x="342" y="557"/>
                  </a:lnTo>
                  <a:lnTo>
                    <a:pt x="342" y="557"/>
                  </a:lnTo>
                  <a:lnTo>
                    <a:pt x="339" y="555"/>
                  </a:lnTo>
                  <a:lnTo>
                    <a:pt x="339" y="555"/>
                  </a:lnTo>
                  <a:lnTo>
                    <a:pt x="339" y="555"/>
                  </a:lnTo>
                  <a:lnTo>
                    <a:pt x="339" y="555"/>
                  </a:lnTo>
                  <a:lnTo>
                    <a:pt x="339" y="555"/>
                  </a:lnTo>
                  <a:lnTo>
                    <a:pt x="339" y="555"/>
                  </a:lnTo>
                  <a:lnTo>
                    <a:pt x="339" y="555"/>
                  </a:lnTo>
                  <a:lnTo>
                    <a:pt x="339" y="557"/>
                  </a:lnTo>
                  <a:lnTo>
                    <a:pt x="339" y="557"/>
                  </a:lnTo>
                  <a:lnTo>
                    <a:pt x="339" y="557"/>
                  </a:lnTo>
                  <a:lnTo>
                    <a:pt x="342" y="557"/>
                  </a:lnTo>
                  <a:lnTo>
                    <a:pt x="342" y="557"/>
                  </a:lnTo>
                  <a:lnTo>
                    <a:pt x="342" y="557"/>
                  </a:lnTo>
                  <a:lnTo>
                    <a:pt x="342" y="559"/>
                  </a:lnTo>
                  <a:lnTo>
                    <a:pt x="342" y="559"/>
                  </a:lnTo>
                  <a:lnTo>
                    <a:pt x="342" y="559"/>
                  </a:lnTo>
                  <a:lnTo>
                    <a:pt x="342" y="559"/>
                  </a:lnTo>
                  <a:lnTo>
                    <a:pt x="342" y="559"/>
                  </a:lnTo>
                  <a:lnTo>
                    <a:pt x="342" y="559"/>
                  </a:lnTo>
                  <a:lnTo>
                    <a:pt x="342" y="561"/>
                  </a:lnTo>
                  <a:lnTo>
                    <a:pt x="342" y="561"/>
                  </a:lnTo>
                  <a:lnTo>
                    <a:pt x="344" y="563"/>
                  </a:lnTo>
                  <a:lnTo>
                    <a:pt x="346" y="563"/>
                  </a:lnTo>
                  <a:lnTo>
                    <a:pt x="346" y="563"/>
                  </a:lnTo>
                  <a:lnTo>
                    <a:pt x="346" y="563"/>
                  </a:lnTo>
                  <a:lnTo>
                    <a:pt x="346" y="565"/>
                  </a:lnTo>
                  <a:lnTo>
                    <a:pt x="346" y="565"/>
                  </a:lnTo>
                  <a:lnTo>
                    <a:pt x="348" y="565"/>
                  </a:lnTo>
                  <a:lnTo>
                    <a:pt x="348" y="567"/>
                  </a:lnTo>
                  <a:lnTo>
                    <a:pt x="348" y="567"/>
                  </a:lnTo>
                  <a:lnTo>
                    <a:pt x="348" y="567"/>
                  </a:lnTo>
                  <a:lnTo>
                    <a:pt x="348" y="567"/>
                  </a:lnTo>
                  <a:lnTo>
                    <a:pt x="348" y="567"/>
                  </a:lnTo>
                  <a:lnTo>
                    <a:pt x="348" y="567"/>
                  </a:lnTo>
                  <a:lnTo>
                    <a:pt x="350" y="567"/>
                  </a:lnTo>
                  <a:lnTo>
                    <a:pt x="350" y="567"/>
                  </a:lnTo>
                  <a:lnTo>
                    <a:pt x="350" y="569"/>
                  </a:lnTo>
                  <a:lnTo>
                    <a:pt x="350" y="569"/>
                  </a:lnTo>
                  <a:lnTo>
                    <a:pt x="350" y="567"/>
                  </a:lnTo>
                  <a:lnTo>
                    <a:pt x="350" y="567"/>
                  </a:lnTo>
                  <a:lnTo>
                    <a:pt x="350" y="569"/>
                  </a:lnTo>
                  <a:lnTo>
                    <a:pt x="352" y="569"/>
                  </a:lnTo>
                  <a:lnTo>
                    <a:pt x="352" y="569"/>
                  </a:lnTo>
                  <a:lnTo>
                    <a:pt x="354" y="569"/>
                  </a:lnTo>
                  <a:lnTo>
                    <a:pt x="354" y="571"/>
                  </a:lnTo>
                  <a:lnTo>
                    <a:pt x="356" y="571"/>
                  </a:lnTo>
                  <a:lnTo>
                    <a:pt x="356" y="571"/>
                  </a:lnTo>
                  <a:lnTo>
                    <a:pt x="356" y="571"/>
                  </a:lnTo>
                  <a:lnTo>
                    <a:pt x="356" y="571"/>
                  </a:lnTo>
                  <a:lnTo>
                    <a:pt x="356" y="571"/>
                  </a:lnTo>
                  <a:lnTo>
                    <a:pt x="356" y="571"/>
                  </a:lnTo>
                  <a:lnTo>
                    <a:pt x="356" y="571"/>
                  </a:lnTo>
                  <a:lnTo>
                    <a:pt x="356" y="573"/>
                  </a:lnTo>
                  <a:lnTo>
                    <a:pt x="358" y="573"/>
                  </a:lnTo>
                  <a:lnTo>
                    <a:pt x="358" y="573"/>
                  </a:lnTo>
                  <a:lnTo>
                    <a:pt x="360" y="573"/>
                  </a:lnTo>
                  <a:lnTo>
                    <a:pt x="360" y="573"/>
                  </a:lnTo>
                  <a:lnTo>
                    <a:pt x="360" y="573"/>
                  </a:lnTo>
                  <a:lnTo>
                    <a:pt x="362" y="575"/>
                  </a:lnTo>
                  <a:lnTo>
                    <a:pt x="362" y="575"/>
                  </a:lnTo>
                  <a:lnTo>
                    <a:pt x="360" y="571"/>
                  </a:lnTo>
                  <a:lnTo>
                    <a:pt x="360" y="571"/>
                  </a:lnTo>
                  <a:close/>
                  <a:moveTo>
                    <a:pt x="282" y="528"/>
                  </a:moveTo>
                  <a:lnTo>
                    <a:pt x="282" y="528"/>
                  </a:lnTo>
                  <a:lnTo>
                    <a:pt x="282" y="526"/>
                  </a:lnTo>
                  <a:lnTo>
                    <a:pt x="282" y="526"/>
                  </a:lnTo>
                  <a:lnTo>
                    <a:pt x="282" y="526"/>
                  </a:lnTo>
                  <a:lnTo>
                    <a:pt x="282" y="526"/>
                  </a:lnTo>
                  <a:lnTo>
                    <a:pt x="282" y="526"/>
                  </a:lnTo>
                  <a:lnTo>
                    <a:pt x="284" y="526"/>
                  </a:lnTo>
                  <a:lnTo>
                    <a:pt x="284" y="524"/>
                  </a:lnTo>
                  <a:lnTo>
                    <a:pt x="282" y="524"/>
                  </a:lnTo>
                  <a:lnTo>
                    <a:pt x="282" y="524"/>
                  </a:lnTo>
                  <a:lnTo>
                    <a:pt x="282" y="524"/>
                  </a:lnTo>
                  <a:lnTo>
                    <a:pt x="282" y="524"/>
                  </a:lnTo>
                  <a:lnTo>
                    <a:pt x="282" y="524"/>
                  </a:lnTo>
                  <a:lnTo>
                    <a:pt x="282" y="524"/>
                  </a:lnTo>
                  <a:lnTo>
                    <a:pt x="280" y="524"/>
                  </a:lnTo>
                  <a:lnTo>
                    <a:pt x="280" y="524"/>
                  </a:lnTo>
                  <a:lnTo>
                    <a:pt x="280" y="522"/>
                  </a:lnTo>
                  <a:lnTo>
                    <a:pt x="280" y="522"/>
                  </a:lnTo>
                  <a:lnTo>
                    <a:pt x="280" y="522"/>
                  </a:lnTo>
                  <a:lnTo>
                    <a:pt x="280" y="522"/>
                  </a:lnTo>
                  <a:lnTo>
                    <a:pt x="280" y="522"/>
                  </a:lnTo>
                  <a:lnTo>
                    <a:pt x="280" y="522"/>
                  </a:lnTo>
                  <a:lnTo>
                    <a:pt x="280" y="522"/>
                  </a:lnTo>
                  <a:lnTo>
                    <a:pt x="280" y="520"/>
                  </a:lnTo>
                  <a:lnTo>
                    <a:pt x="280" y="520"/>
                  </a:lnTo>
                  <a:lnTo>
                    <a:pt x="280" y="520"/>
                  </a:lnTo>
                  <a:lnTo>
                    <a:pt x="282" y="520"/>
                  </a:lnTo>
                  <a:lnTo>
                    <a:pt x="282" y="520"/>
                  </a:lnTo>
                  <a:lnTo>
                    <a:pt x="282" y="520"/>
                  </a:lnTo>
                  <a:lnTo>
                    <a:pt x="282" y="520"/>
                  </a:lnTo>
                  <a:lnTo>
                    <a:pt x="282" y="520"/>
                  </a:lnTo>
                  <a:lnTo>
                    <a:pt x="284" y="520"/>
                  </a:lnTo>
                  <a:lnTo>
                    <a:pt x="284" y="520"/>
                  </a:lnTo>
                  <a:lnTo>
                    <a:pt x="284" y="520"/>
                  </a:lnTo>
                  <a:lnTo>
                    <a:pt x="284" y="520"/>
                  </a:lnTo>
                  <a:lnTo>
                    <a:pt x="284" y="518"/>
                  </a:lnTo>
                  <a:lnTo>
                    <a:pt x="284" y="518"/>
                  </a:lnTo>
                  <a:lnTo>
                    <a:pt x="284" y="518"/>
                  </a:lnTo>
                  <a:lnTo>
                    <a:pt x="284" y="518"/>
                  </a:lnTo>
                  <a:lnTo>
                    <a:pt x="284" y="518"/>
                  </a:lnTo>
                  <a:lnTo>
                    <a:pt x="284" y="518"/>
                  </a:lnTo>
                  <a:lnTo>
                    <a:pt x="282" y="518"/>
                  </a:lnTo>
                  <a:lnTo>
                    <a:pt x="282" y="518"/>
                  </a:lnTo>
                  <a:lnTo>
                    <a:pt x="282" y="518"/>
                  </a:lnTo>
                  <a:lnTo>
                    <a:pt x="282" y="518"/>
                  </a:lnTo>
                  <a:lnTo>
                    <a:pt x="282" y="518"/>
                  </a:lnTo>
                  <a:lnTo>
                    <a:pt x="280" y="516"/>
                  </a:lnTo>
                  <a:lnTo>
                    <a:pt x="280" y="516"/>
                  </a:lnTo>
                  <a:lnTo>
                    <a:pt x="280" y="516"/>
                  </a:lnTo>
                  <a:lnTo>
                    <a:pt x="280" y="516"/>
                  </a:lnTo>
                  <a:lnTo>
                    <a:pt x="278" y="516"/>
                  </a:lnTo>
                  <a:lnTo>
                    <a:pt x="278" y="518"/>
                  </a:lnTo>
                  <a:lnTo>
                    <a:pt x="278" y="518"/>
                  </a:lnTo>
                  <a:lnTo>
                    <a:pt x="278" y="520"/>
                  </a:lnTo>
                  <a:lnTo>
                    <a:pt x="278" y="520"/>
                  </a:lnTo>
                  <a:lnTo>
                    <a:pt x="276" y="520"/>
                  </a:lnTo>
                  <a:lnTo>
                    <a:pt x="276" y="520"/>
                  </a:lnTo>
                  <a:lnTo>
                    <a:pt x="276" y="520"/>
                  </a:lnTo>
                  <a:lnTo>
                    <a:pt x="276" y="520"/>
                  </a:lnTo>
                  <a:lnTo>
                    <a:pt x="276" y="520"/>
                  </a:lnTo>
                  <a:lnTo>
                    <a:pt x="276" y="522"/>
                  </a:lnTo>
                  <a:lnTo>
                    <a:pt x="276" y="522"/>
                  </a:lnTo>
                  <a:lnTo>
                    <a:pt x="276" y="522"/>
                  </a:lnTo>
                  <a:lnTo>
                    <a:pt x="274" y="520"/>
                  </a:lnTo>
                  <a:lnTo>
                    <a:pt x="274" y="520"/>
                  </a:lnTo>
                  <a:lnTo>
                    <a:pt x="274" y="520"/>
                  </a:lnTo>
                  <a:lnTo>
                    <a:pt x="274" y="518"/>
                  </a:lnTo>
                  <a:lnTo>
                    <a:pt x="274" y="518"/>
                  </a:lnTo>
                  <a:lnTo>
                    <a:pt x="274" y="518"/>
                  </a:lnTo>
                  <a:lnTo>
                    <a:pt x="272" y="518"/>
                  </a:lnTo>
                  <a:lnTo>
                    <a:pt x="272" y="518"/>
                  </a:lnTo>
                  <a:lnTo>
                    <a:pt x="272" y="520"/>
                  </a:lnTo>
                  <a:lnTo>
                    <a:pt x="272" y="520"/>
                  </a:lnTo>
                  <a:lnTo>
                    <a:pt x="272" y="520"/>
                  </a:lnTo>
                  <a:lnTo>
                    <a:pt x="274" y="520"/>
                  </a:lnTo>
                  <a:lnTo>
                    <a:pt x="274" y="520"/>
                  </a:lnTo>
                  <a:lnTo>
                    <a:pt x="274" y="522"/>
                  </a:lnTo>
                  <a:lnTo>
                    <a:pt x="272" y="520"/>
                  </a:lnTo>
                  <a:lnTo>
                    <a:pt x="272" y="520"/>
                  </a:lnTo>
                  <a:lnTo>
                    <a:pt x="272" y="522"/>
                  </a:lnTo>
                  <a:lnTo>
                    <a:pt x="272" y="520"/>
                  </a:lnTo>
                  <a:lnTo>
                    <a:pt x="272" y="520"/>
                  </a:lnTo>
                  <a:lnTo>
                    <a:pt x="272" y="522"/>
                  </a:lnTo>
                  <a:lnTo>
                    <a:pt x="270" y="522"/>
                  </a:lnTo>
                  <a:lnTo>
                    <a:pt x="270" y="522"/>
                  </a:lnTo>
                  <a:lnTo>
                    <a:pt x="270" y="522"/>
                  </a:lnTo>
                  <a:lnTo>
                    <a:pt x="267" y="522"/>
                  </a:lnTo>
                  <a:lnTo>
                    <a:pt x="267" y="522"/>
                  </a:lnTo>
                  <a:lnTo>
                    <a:pt x="265" y="524"/>
                  </a:lnTo>
                  <a:lnTo>
                    <a:pt x="265" y="524"/>
                  </a:lnTo>
                  <a:lnTo>
                    <a:pt x="265" y="524"/>
                  </a:lnTo>
                  <a:lnTo>
                    <a:pt x="265" y="524"/>
                  </a:lnTo>
                  <a:lnTo>
                    <a:pt x="267" y="524"/>
                  </a:lnTo>
                  <a:lnTo>
                    <a:pt x="267" y="524"/>
                  </a:lnTo>
                  <a:lnTo>
                    <a:pt x="267" y="524"/>
                  </a:lnTo>
                  <a:lnTo>
                    <a:pt x="267" y="524"/>
                  </a:lnTo>
                  <a:lnTo>
                    <a:pt x="272" y="522"/>
                  </a:lnTo>
                  <a:lnTo>
                    <a:pt x="272" y="522"/>
                  </a:lnTo>
                  <a:lnTo>
                    <a:pt x="272" y="524"/>
                  </a:lnTo>
                  <a:lnTo>
                    <a:pt x="270" y="524"/>
                  </a:lnTo>
                  <a:lnTo>
                    <a:pt x="270" y="524"/>
                  </a:lnTo>
                  <a:lnTo>
                    <a:pt x="270" y="526"/>
                  </a:lnTo>
                  <a:lnTo>
                    <a:pt x="270" y="526"/>
                  </a:lnTo>
                  <a:lnTo>
                    <a:pt x="270" y="526"/>
                  </a:lnTo>
                  <a:lnTo>
                    <a:pt x="270" y="526"/>
                  </a:lnTo>
                  <a:lnTo>
                    <a:pt x="270" y="526"/>
                  </a:lnTo>
                  <a:lnTo>
                    <a:pt x="270" y="526"/>
                  </a:lnTo>
                  <a:lnTo>
                    <a:pt x="270" y="526"/>
                  </a:lnTo>
                  <a:lnTo>
                    <a:pt x="270" y="526"/>
                  </a:lnTo>
                  <a:lnTo>
                    <a:pt x="272" y="526"/>
                  </a:lnTo>
                  <a:lnTo>
                    <a:pt x="272" y="528"/>
                  </a:lnTo>
                  <a:lnTo>
                    <a:pt x="272" y="528"/>
                  </a:lnTo>
                  <a:lnTo>
                    <a:pt x="272" y="528"/>
                  </a:lnTo>
                  <a:lnTo>
                    <a:pt x="272" y="526"/>
                  </a:lnTo>
                  <a:lnTo>
                    <a:pt x="272" y="526"/>
                  </a:lnTo>
                  <a:lnTo>
                    <a:pt x="272" y="526"/>
                  </a:lnTo>
                  <a:lnTo>
                    <a:pt x="272" y="526"/>
                  </a:lnTo>
                  <a:lnTo>
                    <a:pt x="274" y="526"/>
                  </a:lnTo>
                  <a:lnTo>
                    <a:pt x="274" y="526"/>
                  </a:lnTo>
                  <a:lnTo>
                    <a:pt x="274" y="526"/>
                  </a:lnTo>
                  <a:lnTo>
                    <a:pt x="274" y="526"/>
                  </a:lnTo>
                  <a:lnTo>
                    <a:pt x="274" y="526"/>
                  </a:lnTo>
                  <a:lnTo>
                    <a:pt x="274" y="526"/>
                  </a:lnTo>
                  <a:lnTo>
                    <a:pt x="274" y="526"/>
                  </a:lnTo>
                  <a:lnTo>
                    <a:pt x="276" y="526"/>
                  </a:lnTo>
                  <a:lnTo>
                    <a:pt x="276" y="526"/>
                  </a:lnTo>
                  <a:lnTo>
                    <a:pt x="276" y="526"/>
                  </a:lnTo>
                  <a:lnTo>
                    <a:pt x="276" y="526"/>
                  </a:lnTo>
                  <a:lnTo>
                    <a:pt x="276" y="526"/>
                  </a:lnTo>
                  <a:lnTo>
                    <a:pt x="276" y="528"/>
                  </a:lnTo>
                  <a:lnTo>
                    <a:pt x="276" y="528"/>
                  </a:lnTo>
                  <a:lnTo>
                    <a:pt x="278" y="526"/>
                  </a:lnTo>
                  <a:lnTo>
                    <a:pt x="280" y="526"/>
                  </a:lnTo>
                  <a:lnTo>
                    <a:pt x="280" y="528"/>
                  </a:lnTo>
                  <a:lnTo>
                    <a:pt x="280" y="528"/>
                  </a:lnTo>
                  <a:lnTo>
                    <a:pt x="280" y="528"/>
                  </a:lnTo>
                  <a:lnTo>
                    <a:pt x="282" y="528"/>
                  </a:lnTo>
                  <a:lnTo>
                    <a:pt x="282" y="528"/>
                  </a:lnTo>
                  <a:lnTo>
                    <a:pt x="282" y="528"/>
                  </a:lnTo>
                  <a:close/>
                  <a:moveTo>
                    <a:pt x="265" y="516"/>
                  </a:moveTo>
                  <a:lnTo>
                    <a:pt x="265" y="516"/>
                  </a:lnTo>
                  <a:lnTo>
                    <a:pt x="267" y="516"/>
                  </a:lnTo>
                  <a:lnTo>
                    <a:pt x="267" y="513"/>
                  </a:lnTo>
                  <a:lnTo>
                    <a:pt x="270" y="513"/>
                  </a:lnTo>
                  <a:lnTo>
                    <a:pt x="270" y="513"/>
                  </a:lnTo>
                  <a:lnTo>
                    <a:pt x="272" y="513"/>
                  </a:lnTo>
                  <a:lnTo>
                    <a:pt x="272" y="513"/>
                  </a:lnTo>
                  <a:lnTo>
                    <a:pt x="272" y="513"/>
                  </a:lnTo>
                  <a:lnTo>
                    <a:pt x="272" y="513"/>
                  </a:lnTo>
                  <a:lnTo>
                    <a:pt x="272" y="513"/>
                  </a:lnTo>
                  <a:lnTo>
                    <a:pt x="272" y="511"/>
                  </a:lnTo>
                  <a:lnTo>
                    <a:pt x="272" y="511"/>
                  </a:lnTo>
                  <a:lnTo>
                    <a:pt x="272" y="511"/>
                  </a:lnTo>
                  <a:lnTo>
                    <a:pt x="272" y="509"/>
                  </a:lnTo>
                  <a:lnTo>
                    <a:pt x="270" y="509"/>
                  </a:lnTo>
                  <a:lnTo>
                    <a:pt x="270" y="509"/>
                  </a:lnTo>
                  <a:lnTo>
                    <a:pt x="270" y="509"/>
                  </a:lnTo>
                  <a:lnTo>
                    <a:pt x="270" y="509"/>
                  </a:lnTo>
                  <a:lnTo>
                    <a:pt x="267" y="511"/>
                  </a:lnTo>
                  <a:lnTo>
                    <a:pt x="267" y="511"/>
                  </a:lnTo>
                  <a:lnTo>
                    <a:pt x="265" y="511"/>
                  </a:lnTo>
                  <a:lnTo>
                    <a:pt x="263" y="511"/>
                  </a:lnTo>
                  <a:lnTo>
                    <a:pt x="261" y="511"/>
                  </a:lnTo>
                  <a:lnTo>
                    <a:pt x="259" y="509"/>
                  </a:lnTo>
                  <a:lnTo>
                    <a:pt x="259" y="509"/>
                  </a:lnTo>
                  <a:lnTo>
                    <a:pt x="259" y="509"/>
                  </a:lnTo>
                  <a:lnTo>
                    <a:pt x="259" y="509"/>
                  </a:lnTo>
                  <a:lnTo>
                    <a:pt x="259" y="509"/>
                  </a:lnTo>
                  <a:lnTo>
                    <a:pt x="259" y="509"/>
                  </a:lnTo>
                  <a:lnTo>
                    <a:pt x="257" y="509"/>
                  </a:lnTo>
                  <a:lnTo>
                    <a:pt x="257" y="509"/>
                  </a:lnTo>
                  <a:lnTo>
                    <a:pt x="257" y="509"/>
                  </a:lnTo>
                  <a:lnTo>
                    <a:pt x="257" y="509"/>
                  </a:lnTo>
                  <a:lnTo>
                    <a:pt x="257" y="509"/>
                  </a:lnTo>
                  <a:lnTo>
                    <a:pt x="255" y="509"/>
                  </a:lnTo>
                  <a:lnTo>
                    <a:pt x="255" y="507"/>
                  </a:lnTo>
                  <a:lnTo>
                    <a:pt x="255" y="507"/>
                  </a:lnTo>
                  <a:lnTo>
                    <a:pt x="255" y="507"/>
                  </a:lnTo>
                  <a:lnTo>
                    <a:pt x="253" y="507"/>
                  </a:lnTo>
                  <a:lnTo>
                    <a:pt x="253" y="507"/>
                  </a:lnTo>
                  <a:lnTo>
                    <a:pt x="253" y="507"/>
                  </a:lnTo>
                  <a:lnTo>
                    <a:pt x="253" y="507"/>
                  </a:lnTo>
                  <a:lnTo>
                    <a:pt x="253" y="509"/>
                  </a:lnTo>
                  <a:lnTo>
                    <a:pt x="253" y="509"/>
                  </a:lnTo>
                  <a:lnTo>
                    <a:pt x="253" y="509"/>
                  </a:lnTo>
                  <a:lnTo>
                    <a:pt x="253" y="509"/>
                  </a:lnTo>
                  <a:lnTo>
                    <a:pt x="253" y="509"/>
                  </a:lnTo>
                  <a:lnTo>
                    <a:pt x="253" y="509"/>
                  </a:lnTo>
                  <a:lnTo>
                    <a:pt x="253" y="509"/>
                  </a:lnTo>
                  <a:lnTo>
                    <a:pt x="255" y="509"/>
                  </a:lnTo>
                  <a:lnTo>
                    <a:pt x="255" y="509"/>
                  </a:lnTo>
                  <a:lnTo>
                    <a:pt x="257" y="511"/>
                  </a:lnTo>
                  <a:lnTo>
                    <a:pt x="257" y="511"/>
                  </a:lnTo>
                  <a:lnTo>
                    <a:pt x="257" y="511"/>
                  </a:lnTo>
                  <a:lnTo>
                    <a:pt x="259" y="511"/>
                  </a:lnTo>
                  <a:lnTo>
                    <a:pt x="259" y="511"/>
                  </a:lnTo>
                  <a:lnTo>
                    <a:pt x="259" y="511"/>
                  </a:lnTo>
                  <a:lnTo>
                    <a:pt x="261" y="511"/>
                  </a:lnTo>
                  <a:lnTo>
                    <a:pt x="261" y="513"/>
                  </a:lnTo>
                  <a:lnTo>
                    <a:pt x="261" y="513"/>
                  </a:lnTo>
                  <a:lnTo>
                    <a:pt x="261" y="513"/>
                  </a:lnTo>
                  <a:lnTo>
                    <a:pt x="261" y="513"/>
                  </a:lnTo>
                  <a:lnTo>
                    <a:pt x="261" y="513"/>
                  </a:lnTo>
                  <a:lnTo>
                    <a:pt x="261" y="516"/>
                  </a:lnTo>
                  <a:lnTo>
                    <a:pt x="261" y="516"/>
                  </a:lnTo>
                  <a:lnTo>
                    <a:pt x="261" y="516"/>
                  </a:lnTo>
                  <a:lnTo>
                    <a:pt x="261" y="516"/>
                  </a:lnTo>
                  <a:lnTo>
                    <a:pt x="261" y="516"/>
                  </a:lnTo>
                  <a:lnTo>
                    <a:pt x="263" y="516"/>
                  </a:lnTo>
                  <a:lnTo>
                    <a:pt x="263" y="518"/>
                  </a:lnTo>
                  <a:lnTo>
                    <a:pt x="263" y="516"/>
                  </a:lnTo>
                  <a:lnTo>
                    <a:pt x="263" y="516"/>
                  </a:lnTo>
                  <a:lnTo>
                    <a:pt x="263" y="516"/>
                  </a:lnTo>
                  <a:lnTo>
                    <a:pt x="263" y="516"/>
                  </a:lnTo>
                  <a:lnTo>
                    <a:pt x="263" y="516"/>
                  </a:lnTo>
                  <a:lnTo>
                    <a:pt x="263" y="518"/>
                  </a:lnTo>
                  <a:lnTo>
                    <a:pt x="265" y="518"/>
                  </a:lnTo>
                  <a:lnTo>
                    <a:pt x="265" y="516"/>
                  </a:lnTo>
                  <a:close/>
                  <a:moveTo>
                    <a:pt x="286" y="526"/>
                  </a:moveTo>
                  <a:lnTo>
                    <a:pt x="284" y="526"/>
                  </a:lnTo>
                  <a:lnTo>
                    <a:pt x="284" y="524"/>
                  </a:lnTo>
                  <a:lnTo>
                    <a:pt x="284" y="526"/>
                  </a:lnTo>
                  <a:lnTo>
                    <a:pt x="284" y="526"/>
                  </a:lnTo>
                  <a:lnTo>
                    <a:pt x="284" y="526"/>
                  </a:lnTo>
                  <a:lnTo>
                    <a:pt x="284" y="526"/>
                  </a:lnTo>
                  <a:lnTo>
                    <a:pt x="284" y="526"/>
                  </a:lnTo>
                  <a:lnTo>
                    <a:pt x="282" y="528"/>
                  </a:lnTo>
                  <a:lnTo>
                    <a:pt x="282" y="528"/>
                  </a:lnTo>
                  <a:lnTo>
                    <a:pt x="282" y="530"/>
                  </a:lnTo>
                  <a:lnTo>
                    <a:pt x="282" y="530"/>
                  </a:lnTo>
                  <a:lnTo>
                    <a:pt x="282" y="530"/>
                  </a:lnTo>
                  <a:lnTo>
                    <a:pt x="282" y="530"/>
                  </a:lnTo>
                  <a:lnTo>
                    <a:pt x="282" y="530"/>
                  </a:lnTo>
                  <a:lnTo>
                    <a:pt x="282" y="530"/>
                  </a:lnTo>
                  <a:lnTo>
                    <a:pt x="284" y="530"/>
                  </a:lnTo>
                  <a:lnTo>
                    <a:pt x="284" y="530"/>
                  </a:lnTo>
                  <a:lnTo>
                    <a:pt x="284" y="530"/>
                  </a:lnTo>
                  <a:lnTo>
                    <a:pt x="284" y="530"/>
                  </a:lnTo>
                  <a:lnTo>
                    <a:pt x="284" y="530"/>
                  </a:lnTo>
                  <a:lnTo>
                    <a:pt x="284" y="530"/>
                  </a:lnTo>
                  <a:lnTo>
                    <a:pt x="284" y="530"/>
                  </a:lnTo>
                  <a:lnTo>
                    <a:pt x="284" y="530"/>
                  </a:lnTo>
                  <a:lnTo>
                    <a:pt x="286" y="530"/>
                  </a:lnTo>
                  <a:lnTo>
                    <a:pt x="286" y="530"/>
                  </a:lnTo>
                  <a:lnTo>
                    <a:pt x="284" y="530"/>
                  </a:lnTo>
                  <a:lnTo>
                    <a:pt x="286" y="530"/>
                  </a:lnTo>
                  <a:lnTo>
                    <a:pt x="286" y="530"/>
                  </a:lnTo>
                  <a:lnTo>
                    <a:pt x="286" y="528"/>
                  </a:lnTo>
                  <a:lnTo>
                    <a:pt x="286" y="528"/>
                  </a:lnTo>
                  <a:lnTo>
                    <a:pt x="286" y="528"/>
                  </a:lnTo>
                  <a:lnTo>
                    <a:pt x="286" y="528"/>
                  </a:lnTo>
                  <a:lnTo>
                    <a:pt x="286" y="528"/>
                  </a:lnTo>
                  <a:lnTo>
                    <a:pt x="284" y="528"/>
                  </a:lnTo>
                  <a:lnTo>
                    <a:pt x="284" y="528"/>
                  </a:lnTo>
                  <a:lnTo>
                    <a:pt x="286" y="528"/>
                  </a:lnTo>
                  <a:lnTo>
                    <a:pt x="284" y="528"/>
                  </a:lnTo>
                  <a:lnTo>
                    <a:pt x="284" y="526"/>
                  </a:lnTo>
                  <a:lnTo>
                    <a:pt x="284" y="526"/>
                  </a:lnTo>
                  <a:lnTo>
                    <a:pt x="284" y="526"/>
                  </a:lnTo>
                  <a:lnTo>
                    <a:pt x="286" y="526"/>
                  </a:lnTo>
                  <a:lnTo>
                    <a:pt x="286" y="528"/>
                  </a:lnTo>
                  <a:lnTo>
                    <a:pt x="286" y="528"/>
                  </a:lnTo>
                  <a:lnTo>
                    <a:pt x="286" y="528"/>
                  </a:lnTo>
                  <a:lnTo>
                    <a:pt x="286" y="526"/>
                  </a:lnTo>
                  <a:lnTo>
                    <a:pt x="286" y="526"/>
                  </a:lnTo>
                  <a:close/>
                  <a:moveTo>
                    <a:pt x="292" y="532"/>
                  </a:moveTo>
                  <a:lnTo>
                    <a:pt x="290" y="530"/>
                  </a:lnTo>
                  <a:lnTo>
                    <a:pt x="290" y="530"/>
                  </a:lnTo>
                  <a:lnTo>
                    <a:pt x="290" y="530"/>
                  </a:lnTo>
                  <a:lnTo>
                    <a:pt x="290" y="530"/>
                  </a:lnTo>
                  <a:lnTo>
                    <a:pt x="290" y="530"/>
                  </a:lnTo>
                  <a:lnTo>
                    <a:pt x="290" y="530"/>
                  </a:lnTo>
                  <a:lnTo>
                    <a:pt x="290" y="530"/>
                  </a:lnTo>
                  <a:lnTo>
                    <a:pt x="290" y="530"/>
                  </a:lnTo>
                  <a:lnTo>
                    <a:pt x="290" y="528"/>
                  </a:lnTo>
                  <a:lnTo>
                    <a:pt x="290" y="528"/>
                  </a:lnTo>
                  <a:lnTo>
                    <a:pt x="290" y="528"/>
                  </a:lnTo>
                  <a:lnTo>
                    <a:pt x="288" y="528"/>
                  </a:lnTo>
                  <a:lnTo>
                    <a:pt x="288" y="528"/>
                  </a:lnTo>
                  <a:lnTo>
                    <a:pt x="288" y="528"/>
                  </a:lnTo>
                  <a:lnTo>
                    <a:pt x="288" y="528"/>
                  </a:lnTo>
                  <a:lnTo>
                    <a:pt x="288" y="528"/>
                  </a:lnTo>
                  <a:lnTo>
                    <a:pt x="288" y="530"/>
                  </a:lnTo>
                  <a:lnTo>
                    <a:pt x="288" y="530"/>
                  </a:lnTo>
                  <a:lnTo>
                    <a:pt x="288" y="530"/>
                  </a:lnTo>
                  <a:lnTo>
                    <a:pt x="288" y="530"/>
                  </a:lnTo>
                  <a:lnTo>
                    <a:pt x="288" y="530"/>
                  </a:lnTo>
                  <a:lnTo>
                    <a:pt x="288" y="530"/>
                  </a:lnTo>
                  <a:lnTo>
                    <a:pt x="288" y="530"/>
                  </a:lnTo>
                  <a:lnTo>
                    <a:pt x="288" y="530"/>
                  </a:lnTo>
                  <a:lnTo>
                    <a:pt x="288" y="532"/>
                  </a:lnTo>
                  <a:lnTo>
                    <a:pt x="288" y="532"/>
                  </a:lnTo>
                  <a:lnTo>
                    <a:pt x="288" y="532"/>
                  </a:lnTo>
                  <a:lnTo>
                    <a:pt x="288" y="532"/>
                  </a:lnTo>
                  <a:lnTo>
                    <a:pt x="288" y="532"/>
                  </a:lnTo>
                  <a:lnTo>
                    <a:pt x="288" y="532"/>
                  </a:lnTo>
                  <a:lnTo>
                    <a:pt x="288" y="530"/>
                  </a:lnTo>
                  <a:lnTo>
                    <a:pt x="288" y="530"/>
                  </a:lnTo>
                  <a:lnTo>
                    <a:pt x="288" y="530"/>
                  </a:lnTo>
                  <a:lnTo>
                    <a:pt x="288" y="530"/>
                  </a:lnTo>
                  <a:lnTo>
                    <a:pt x="288" y="532"/>
                  </a:lnTo>
                  <a:lnTo>
                    <a:pt x="288" y="532"/>
                  </a:lnTo>
                  <a:lnTo>
                    <a:pt x="288" y="532"/>
                  </a:lnTo>
                  <a:lnTo>
                    <a:pt x="290" y="532"/>
                  </a:lnTo>
                  <a:lnTo>
                    <a:pt x="290" y="530"/>
                  </a:lnTo>
                  <a:lnTo>
                    <a:pt x="290" y="532"/>
                  </a:lnTo>
                  <a:lnTo>
                    <a:pt x="290" y="532"/>
                  </a:lnTo>
                  <a:lnTo>
                    <a:pt x="290" y="532"/>
                  </a:lnTo>
                  <a:lnTo>
                    <a:pt x="290" y="532"/>
                  </a:lnTo>
                  <a:lnTo>
                    <a:pt x="290" y="532"/>
                  </a:lnTo>
                  <a:lnTo>
                    <a:pt x="290" y="534"/>
                  </a:lnTo>
                  <a:lnTo>
                    <a:pt x="292" y="534"/>
                  </a:lnTo>
                  <a:lnTo>
                    <a:pt x="292" y="534"/>
                  </a:lnTo>
                  <a:lnTo>
                    <a:pt x="292" y="532"/>
                  </a:lnTo>
                  <a:lnTo>
                    <a:pt x="292" y="532"/>
                  </a:lnTo>
                  <a:lnTo>
                    <a:pt x="292" y="532"/>
                  </a:lnTo>
                  <a:close/>
                  <a:moveTo>
                    <a:pt x="294" y="532"/>
                  </a:moveTo>
                  <a:lnTo>
                    <a:pt x="294" y="532"/>
                  </a:lnTo>
                  <a:lnTo>
                    <a:pt x="292" y="530"/>
                  </a:lnTo>
                  <a:lnTo>
                    <a:pt x="292" y="530"/>
                  </a:lnTo>
                  <a:lnTo>
                    <a:pt x="294" y="530"/>
                  </a:lnTo>
                  <a:lnTo>
                    <a:pt x="294" y="530"/>
                  </a:lnTo>
                  <a:lnTo>
                    <a:pt x="294" y="530"/>
                  </a:lnTo>
                  <a:lnTo>
                    <a:pt x="294" y="530"/>
                  </a:lnTo>
                  <a:lnTo>
                    <a:pt x="294" y="530"/>
                  </a:lnTo>
                  <a:lnTo>
                    <a:pt x="292" y="530"/>
                  </a:lnTo>
                  <a:lnTo>
                    <a:pt x="292" y="530"/>
                  </a:lnTo>
                  <a:lnTo>
                    <a:pt x="292" y="530"/>
                  </a:lnTo>
                  <a:lnTo>
                    <a:pt x="290" y="530"/>
                  </a:lnTo>
                  <a:lnTo>
                    <a:pt x="292" y="532"/>
                  </a:lnTo>
                  <a:lnTo>
                    <a:pt x="292" y="532"/>
                  </a:lnTo>
                  <a:lnTo>
                    <a:pt x="294" y="532"/>
                  </a:lnTo>
                  <a:lnTo>
                    <a:pt x="294" y="532"/>
                  </a:lnTo>
                  <a:lnTo>
                    <a:pt x="294" y="532"/>
                  </a:lnTo>
                  <a:lnTo>
                    <a:pt x="294" y="530"/>
                  </a:lnTo>
                  <a:lnTo>
                    <a:pt x="294" y="530"/>
                  </a:lnTo>
                  <a:lnTo>
                    <a:pt x="294" y="532"/>
                  </a:lnTo>
                  <a:close/>
                  <a:moveTo>
                    <a:pt x="298" y="526"/>
                  </a:moveTo>
                  <a:lnTo>
                    <a:pt x="298" y="526"/>
                  </a:lnTo>
                  <a:lnTo>
                    <a:pt x="298" y="526"/>
                  </a:lnTo>
                  <a:lnTo>
                    <a:pt x="298" y="526"/>
                  </a:lnTo>
                  <a:lnTo>
                    <a:pt x="298" y="526"/>
                  </a:lnTo>
                  <a:lnTo>
                    <a:pt x="298" y="526"/>
                  </a:lnTo>
                  <a:lnTo>
                    <a:pt x="298" y="524"/>
                  </a:lnTo>
                  <a:lnTo>
                    <a:pt x="298" y="524"/>
                  </a:lnTo>
                  <a:lnTo>
                    <a:pt x="298" y="522"/>
                  </a:lnTo>
                  <a:lnTo>
                    <a:pt x="296" y="522"/>
                  </a:lnTo>
                  <a:lnTo>
                    <a:pt x="296" y="522"/>
                  </a:lnTo>
                  <a:lnTo>
                    <a:pt x="296" y="522"/>
                  </a:lnTo>
                  <a:lnTo>
                    <a:pt x="294" y="522"/>
                  </a:lnTo>
                  <a:lnTo>
                    <a:pt x="294" y="522"/>
                  </a:lnTo>
                  <a:lnTo>
                    <a:pt x="294" y="522"/>
                  </a:lnTo>
                  <a:lnTo>
                    <a:pt x="294" y="522"/>
                  </a:lnTo>
                  <a:lnTo>
                    <a:pt x="294" y="522"/>
                  </a:lnTo>
                  <a:lnTo>
                    <a:pt x="292" y="524"/>
                  </a:lnTo>
                  <a:lnTo>
                    <a:pt x="292" y="524"/>
                  </a:lnTo>
                  <a:lnTo>
                    <a:pt x="292" y="524"/>
                  </a:lnTo>
                  <a:lnTo>
                    <a:pt x="294" y="526"/>
                  </a:lnTo>
                  <a:lnTo>
                    <a:pt x="294" y="526"/>
                  </a:lnTo>
                  <a:lnTo>
                    <a:pt x="294" y="526"/>
                  </a:lnTo>
                  <a:lnTo>
                    <a:pt x="294" y="526"/>
                  </a:lnTo>
                  <a:lnTo>
                    <a:pt x="294" y="528"/>
                  </a:lnTo>
                  <a:lnTo>
                    <a:pt x="294" y="528"/>
                  </a:lnTo>
                  <a:lnTo>
                    <a:pt x="294" y="528"/>
                  </a:lnTo>
                  <a:lnTo>
                    <a:pt x="296" y="528"/>
                  </a:lnTo>
                  <a:lnTo>
                    <a:pt x="296" y="528"/>
                  </a:lnTo>
                  <a:lnTo>
                    <a:pt x="296" y="526"/>
                  </a:lnTo>
                  <a:lnTo>
                    <a:pt x="296" y="526"/>
                  </a:lnTo>
                  <a:lnTo>
                    <a:pt x="296" y="526"/>
                  </a:lnTo>
                  <a:lnTo>
                    <a:pt x="298" y="526"/>
                  </a:lnTo>
                  <a:close/>
                  <a:moveTo>
                    <a:pt x="545" y="618"/>
                  </a:moveTo>
                  <a:lnTo>
                    <a:pt x="545" y="618"/>
                  </a:lnTo>
                  <a:lnTo>
                    <a:pt x="545" y="618"/>
                  </a:lnTo>
                  <a:lnTo>
                    <a:pt x="543" y="618"/>
                  </a:lnTo>
                  <a:lnTo>
                    <a:pt x="543" y="618"/>
                  </a:lnTo>
                  <a:lnTo>
                    <a:pt x="543" y="618"/>
                  </a:lnTo>
                  <a:lnTo>
                    <a:pt x="543" y="618"/>
                  </a:lnTo>
                  <a:lnTo>
                    <a:pt x="543" y="618"/>
                  </a:lnTo>
                  <a:lnTo>
                    <a:pt x="543" y="618"/>
                  </a:lnTo>
                  <a:lnTo>
                    <a:pt x="543" y="618"/>
                  </a:lnTo>
                  <a:lnTo>
                    <a:pt x="543" y="618"/>
                  </a:lnTo>
                  <a:lnTo>
                    <a:pt x="543" y="616"/>
                  </a:lnTo>
                  <a:lnTo>
                    <a:pt x="543" y="616"/>
                  </a:lnTo>
                  <a:lnTo>
                    <a:pt x="543" y="618"/>
                  </a:lnTo>
                  <a:lnTo>
                    <a:pt x="541" y="618"/>
                  </a:lnTo>
                  <a:lnTo>
                    <a:pt x="541" y="618"/>
                  </a:lnTo>
                  <a:lnTo>
                    <a:pt x="541" y="618"/>
                  </a:lnTo>
                  <a:lnTo>
                    <a:pt x="541" y="618"/>
                  </a:lnTo>
                  <a:lnTo>
                    <a:pt x="541" y="618"/>
                  </a:lnTo>
                  <a:lnTo>
                    <a:pt x="541" y="618"/>
                  </a:lnTo>
                  <a:lnTo>
                    <a:pt x="541" y="618"/>
                  </a:lnTo>
                  <a:lnTo>
                    <a:pt x="541" y="618"/>
                  </a:lnTo>
                  <a:lnTo>
                    <a:pt x="541" y="616"/>
                  </a:lnTo>
                  <a:lnTo>
                    <a:pt x="541" y="616"/>
                  </a:lnTo>
                  <a:lnTo>
                    <a:pt x="539" y="618"/>
                  </a:lnTo>
                  <a:lnTo>
                    <a:pt x="539" y="618"/>
                  </a:lnTo>
                  <a:lnTo>
                    <a:pt x="539" y="618"/>
                  </a:lnTo>
                  <a:lnTo>
                    <a:pt x="539" y="616"/>
                  </a:lnTo>
                  <a:lnTo>
                    <a:pt x="539" y="616"/>
                  </a:lnTo>
                  <a:lnTo>
                    <a:pt x="539" y="616"/>
                  </a:lnTo>
                  <a:lnTo>
                    <a:pt x="541" y="616"/>
                  </a:lnTo>
                  <a:lnTo>
                    <a:pt x="541" y="616"/>
                  </a:lnTo>
                  <a:lnTo>
                    <a:pt x="543" y="616"/>
                  </a:lnTo>
                  <a:lnTo>
                    <a:pt x="543" y="616"/>
                  </a:lnTo>
                  <a:lnTo>
                    <a:pt x="541" y="616"/>
                  </a:lnTo>
                  <a:lnTo>
                    <a:pt x="541" y="614"/>
                  </a:lnTo>
                  <a:lnTo>
                    <a:pt x="541" y="614"/>
                  </a:lnTo>
                  <a:lnTo>
                    <a:pt x="541" y="614"/>
                  </a:lnTo>
                  <a:lnTo>
                    <a:pt x="545" y="616"/>
                  </a:lnTo>
                  <a:lnTo>
                    <a:pt x="545" y="616"/>
                  </a:lnTo>
                  <a:lnTo>
                    <a:pt x="545" y="616"/>
                  </a:lnTo>
                  <a:lnTo>
                    <a:pt x="545" y="614"/>
                  </a:lnTo>
                  <a:lnTo>
                    <a:pt x="545" y="614"/>
                  </a:lnTo>
                  <a:lnTo>
                    <a:pt x="547" y="614"/>
                  </a:lnTo>
                  <a:lnTo>
                    <a:pt x="547" y="614"/>
                  </a:lnTo>
                  <a:lnTo>
                    <a:pt x="547" y="614"/>
                  </a:lnTo>
                  <a:lnTo>
                    <a:pt x="547" y="614"/>
                  </a:lnTo>
                  <a:lnTo>
                    <a:pt x="547" y="614"/>
                  </a:lnTo>
                  <a:lnTo>
                    <a:pt x="549" y="614"/>
                  </a:lnTo>
                  <a:lnTo>
                    <a:pt x="549" y="614"/>
                  </a:lnTo>
                  <a:lnTo>
                    <a:pt x="549" y="614"/>
                  </a:lnTo>
                  <a:lnTo>
                    <a:pt x="549" y="614"/>
                  </a:lnTo>
                  <a:lnTo>
                    <a:pt x="549" y="614"/>
                  </a:lnTo>
                  <a:lnTo>
                    <a:pt x="549" y="616"/>
                  </a:lnTo>
                  <a:lnTo>
                    <a:pt x="549" y="616"/>
                  </a:lnTo>
                  <a:lnTo>
                    <a:pt x="549" y="616"/>
                  </a:lnTo>
                  <a:lnTo>
                    <a:pt x="551" y="614"/>
                  </a:lnTo>
                  <a:lnTo>
                    <a:pt x="551" y="614"/>
                  </a:lnTo>
                  <a:lnTo>
                    <a:pt x="551" y="614"/>
                  </a:lnTo>
                  <a:lnTo>
                    <a:pt x="551" y="614"/>
                  </a:lnTo>
                  <a:lnTo>
                    <a:pt x="551" y="614"/>
                  </a:lnTo>
                  <a:lnTo>
                    <a:pt x="551" y="614"/>
                  </a:lnTo>
                  <a:lnTo>
                    <a:pt x="551" y="614"/>
                  </a:lnTo>
                  <a:lnTo>
                    <a:pt x="551" y="614"/>
                  </a:lnTo>
                  <a:lnTo>
                    <a:pt x="551" y="614"/>
                  </a:lnTo>
                  <a:lnTo>
                    <a:pt x="551" y="612"/>
                  </a:lnTo>
                  <a:lnTo>
                    <a:pt x="551" y="612"/>
                  </a:lnTo>
                  <a:lnTo>
                    <a:pt x="551" y="612"/>
                  </a:lnTo>
                  <a:lnTo>
                    <a:pt x="551" y="612"/>
                  </a:lnTo>
                  <a:lnTo>
                    <a:pt x="549" y="612"/>
                  </a:lnTo>
                  <a:lnTo>
                    <a:pt x="549" y="612"/>
                  </a:lnTo>
                  <a:lnTo>
                    <a:pt x="549" y="610"/>
                  </a:lnTo>
                  <a:lnTo>
                    <a:pt x="549" y="610"/>
                  </a:lnTo>
                  <a:lnTo>
                    <a:pt x="551" y="610"/>
                  </a:lnTo>
                  <a:lnTo>
                    <a:pt x="551" y="608"/>
                  </a:lnTo>
                  <a:lnTo>
                    <a:pt x="549" y="610"/>
                  </a:lnTo>
                  <a:lnTo>
                    <a:pt x="549" y="610"/>
                  </a:lnTo>
                  <a:lnTo>
                    <a:pt x="549" y="610"/>
                  </a:lnTo>
                  <a:lnTo>
                    <a:pt x="547" y="610"/>
                  </a:lnTo>
                  <a:lnTo>
                    <a:pt x="547" y="610"/>
                  </a:lnTo>
                  <a:lnTo>
                    <a:pt x="547" y="610"/>
                  </a:lnTo>
                  <a:lnTo>
                    <a:pt x="547" y="610"/>
                  </a:lnTo>
                  <a:lnTo>
                    <a:pt x="547" y="610"/>
                  </a:lnTo>
                  <a:lnTo>
                    <a:pt x="545" y="612"/>
                  </a:lnTo>
                  <a:lnTo>
                    <a:pt x="545" y="612"/>
                  </a:lnTo>
                  <a:lnTo>
                    <a:pt x="545" y="612"/>
                  </a:lnTo>
                  <a:lnTo>
                    <a:pt x="545" y="612"/>
                  </a:lnTo>
                  <a:lnTo>
                    <a:pt x="541" y="612"/>
                  </a:lnTo>
                  <a:lnTo>
                    <a:pt x="541" y="612"/>
                  </a:lnTo>
                  <a:lnTo>
                    <a:pt x="541" y="612"/>
                  </a:lnTo>
                  <a:lnTo>
                    <a:pt x="543" y="610"/>
                  </a:lnTo>
                  <a:lnTo>
                    <a:pt x="543" y="610"/>
                  </a:lnTo>
                  <a:lnTo>
                    <a:pt x="543" y="610"/>
                  </a:lnTo>
                  <a:lnTo>
                    <a:pt x="541" y="610"/>
                  </a:lnTo>
                  <a:lnTo>
                    <a:pt x="541" y="610"/>
                  </a:lnTo>
                  <a:lnTo>
                    <a:pt x="541" y="610"/>
                  </a:lnTo>
                  <a:lnTo>
                    <a:pt x="543" y="608"/>
                  </a:lnTo>
                  <a:lnTo>
                    <a:pt x="543" y="608"/>
                  </a:lnTo>
                  <a:lnTo>
                    <a:pt x="543" y="608"/>
                  </a:lnTo>
                  <a:lnTo>
                    <a:pt x="543" y="608"/>
                  </a:lnTo>
                  <a:lnTo>
                    <a:pt x="543" y="608"/>
                  </a:lnTo>
                  <a:lnTo>
                    <a:pt x="543" y="608"/>
                  </a:lnTo>
                  <a:lnTo>
                    <a:pt x="543" y="608"/>
                  </a:lnTo>
                  <a:lnTo>
                    <a:pt x="543" y="608"/>
                  </a:lnTo>
                  <a:lnTo>
                    <a:pt x="543" y="608"/>
                  </a:lnTo>
                  <a:lnTo>
                    <a:pt x="545" y="608"/>
                  </a:lnTo>
                  <a:lnTo>
                    <a:pt x="545" y="608"/>
                  </a:lnTo>
                  <a:lnTo>
                    <a:pt x="545" y="606"/>
                  </a:lnTo>
                  <a:lnTo>
                    <a:pt x="545" y="606"/>
                  </a:lnTo>
                  <a:lnTo>
                    <a:pt x="545" y="604"/>
                  </a:lnTo>
                  <a:lnTo>
                    <a:pt x="543" y="604"/>
                  </a:lnTo>
                  <a:lnTo>
                    <a:pt x="543" y="604"/>
                  </a:lnTo>
                  <a:lnTo>
                    <a:pt x="543" y="604"/>
                  </a:lnTo>
                  <a:lnTo>
                    <a:pt x="543" y="606"/>
                  </a:lnTo>
                  <a:lnTo>
                    <a:pt x="541" y="604"/>
                  </a:lnTo>
                  <a:lnTo>
                    <a:pt x="541" y="604"/>
                  </a:lnTo>
                  <a:lnTo>
                    <a:pt x="543" y="604"/>
                  </a:lnTo>
                  <a:lnTo>
                    <a:pt x="543" y="604"/>
                  </a:lnTo>
                  <a:lnTo>
                    <a:pt x="543" y="604"/>
                  </a:lnTo>
                  <a:lnTo>
                    <a:pt x="541" y="604"/>
                  </a:lnTo>
                  <a:lnTo>
                    <a:pt x="541" y="604"/>
                  </a:lnTo>
                  <a:lnTo>
                    <a:pt x="539" y="604"/>
                  </a:lnTo>
                  <a:lnTo>
                    <a:pt x="539" y="602"/>
                  </a:lnTo>
                  <a:lnTo>
                    <a:pt x="539" y="602"/>
                  </a:lnTo>
                  <a:lnTo>
                    <a:pt x="539" y="602"/>
                  </a:lnTo>
                  <a:lnTo>
                    <a:pt x="537" y="602"/>
                  </a:lnTo>
                  <a:lnTo>
                    <a:pt x="537" y="602"/>
                  </a:lnTo>
                  <a:lnTo>
                    <a:pt x="537" y="602"/>
                  </a:lnTo>
                  <a:lnTo>
                    <a:pt x="535" y="602"/>
                  </a:lnTo>
                  <a:lnTo>
                    <a:pt x="535" y="602"/>
                  </a:lnTo>
                  <a:lnTo>
                    <a:pt x="535" y="602"/>
                  </a:lnTo>
                  <a:lnTo>
                    <a:pt x="533" y="602"/>
                  </a:lnTo>
                  <a:lnTo>
                    <a:pt x="533" y="602"/>
                  </a:lnTo>
                  <a:lnTo>
                    <a:pt x="531" y="602"/>
                  </a:lnTo>
                  <a:lnTo>
                    <a:pt x="531" y="604"/>
                  </a:lnTo>
                  <a:lnTo>
                    <a:pt x="531" y="604"/>
                  </a:lnTo>
                  <a:lnTo>
                    <a:pt x="531" y="602"/>
                  </a:lnTo>
                  <a:lnTo>
                    <a:pt x="531" y="602"/>
                  </a:lnTo>
                  <a:lnTo>
                    <a:pt x="531" y="604"/>
                  </a:lnTo>
                  <a:lnTo>
                    <a:pt x="531" y="604"/>
                  </a:lnTo>
                  <a:lnTo>
                    <a:pt x="529" y="604"/>
                  </a:lnTo>
                  <a:lnTo>
                    <a:pt x="529" y="604"/>
                  </a:lnTo>
                  <a:lnTo>
                    <a:pt x="529" y="604"/>
                  </a:lnTo>
                  <a:lnTo>
                    <a:pt x="531" y="604"/>
                  </a:lnTo>
                  <a:lnTo>
                    <a:pt x="531" y="604"/>
                  </a:lnTo>
                  <a:lnTo>
                    <a:pt x="531" y="604"/>
                  </a:lnTo>
                  <a:lnTo>
                    <a:pt x="531" y="606"/>
                  </a:lnTo>
                  <a:lnTo>
                    <a:pt x="531" y="606"/>
                  </a:lnTo>
                  <a:lnTo>
                    <a:pt x="531" y="606"/>
                  </a:lnTo>
                  <a:lnTo>
                    <a:pt x="531" y="606"/>
                  </a:lnTo>
                  <a:lnTo>
                    <a:pt x="531" y="606"/>
                  </a:lnTo>
                  <a:lnTo>
                    <a:pt x="531" y="608"/>
                  </a:lnTo>
                  <a:lnTo>
                    <a:pt x="531" y="608"/>
                  </a:lnTo>
                  <a:lnTo>
                    <a:pt x="531" y="608"/>
                  </a:lnTo>
                  <a:lnTo>
                    <a:pt x="533" y="608"/>
                  </a:lnTo>
                  <a:lnTo>
                    <a:pt x="533" y="610"/>
                  </a:lnTo>
                  <a:lnTo>
                    <a:pt x="533" y="610"/>
                  </a:lnTo>
                  <a:lnTo>
                    <a:pt x="533" y="610"/>
                  </a:lnTo>
                  <a:lnTo>
                    <a:pt x="535" y="612"/>
                  </a:lnTo>
                  <a:lnTo>
                    <a:pt x="537" y="614"/>
                  </a:lnTo>
                  <a:lnTo>
                    <a:pt x="537" y="614"/>
                  </a:lnTo>
                  <a:lnTo>
                    <a:pt x="535" y="614"/>
                  </a:lnTo>
                  <a:lnTo>
                    <a:pt x="535" y="614"/>
                  </a:lnTo>
                  <a:lnTo>
                    <a:pt x="535" y="614"/>
                  </a:lnTo>
                  <a:lnTo>
                    <a:pt x="535" y="614"/>
                  </a:lnTo>
                  <a:lnTo>
                    <a:pt x="535" y="614"/>
                  </a:lnTo>
                  <a:lnTo>
                    <a:pt x="535" y="614"/>
                  </a:lnTo>
                  <a:lnTo>
                    <a:pt x="535" y="614"/>
                  </a:lnTo>
                  <a:lnTo>
                    <a:pt x="535" y="614"/>
                  </a:lnTo>
                  <a:lnTo>
                    <a:pt x="535" y="614"/>
                  </a:lnTo>
                  <a:lnTo>
                    <a:pt x="533" y="612"/>
                  </a:lnTo>
                  <a:lnTo>
                    <a:pt x="533" y="614"/>
                  </a:lnTo>
                  <a:lnTo>
                    <a:pt x="533" y="616"/>
                  </a:lnTo>
                  <a:lnTo>
                    <a:pt x="533" y="614"/>
                  </a:lnTo>
                  <a:lnTo>
                    <a:pt x="533" y="614"/>
                  </a:lnTo>
                  <a:lnTo>
                    <a:pt x="531" y="614"/>
                  </a:lnTo>
                  <a:lnTo>
                    <a:pt x="531" y="614"/>
                  </a:lnTo>
                  <a:lnTo>
                    <a:pt x="531" y="616"/>
                  </a:lnTo>
                  <a:lnTo>
                    <a:pt x="531" y="616"/>
                  </a:lnTo>
                  <a:lnTo>
                    <a:pt x="531" y="614"/>
                  </a:lnTo>
                  <a:lnTo>
                    <a:pt x="531" y="614"/>
                  </a:lnTo>
                  <a:lnTo>
                    <a:pt x="533" y="612"/>
                  </a:lnTo>
                  <a:lnTo>
                    <a:pt x="531" y="612"/>
                  </a:lnTo>
                  <a:lnTo>
                    <a:pt x="531" y="610"/>
                  </a:lnTo>
                  <a:lnTo>
                    <a:pt x="529" y="610"/>
                  </a:lnTo>
                  <a:lnTo>
                    <a:pt x="529" y="610"/>
                  </a:lnTo>
                  <a:lnTo>
                    <a:pt x="529" y="610"/>
                  </a:lnTo>
                  <a:lnTo>
                    <a:pt x="527" y="612"/>
                  </a:lnTo>
                  <a:lnTo>
                    <a:pt x="527" y="612"/>
                  </a:lnTo>
                  <a:lnTo>
                    <a:pt x="529" y="612"/>
                  </a:lnTo>
                  <a:lnTo>
                    <a:pt x="529" y="614"/>
                  </a:lnTo>
                  <a:lnTo>
                    <a:pt x="527" y="612"/>
                  </a:lnTo>
                  <a:lnTo>
                    <a:pt x="527" y="612"/>
                  </a:lnTo>
                  <a:lnTo>
                    <a:pt x="527" y="614"/>
                  </a:lnTo>
                  <a:lnTo>
                    <a:pt x="527" y="614"/>
                  </a:lnTo>
                  <a:lnTo>
                    <a:pt x="527" y="614"/>
                  </a:lnTo>
                  <a:lnTo>
                    <a:pt x="527" y="614"/>
                  </a:lnTo>
                  <a:lnTo>
                    <a:pt x="527" y="614"/>
                  </a:lnTo>
                  <a:lnTo>
                    <a:pt x="527" y="614"/>
                  </a:lnTo>
                  <a:lnTo>
                    <a:pt x="527" y="614"/>
                  </a:lnTo>
                  <a:lnTo>
                    <a:pt x="527" y="612"/>
                  </a:lnTo>
                  <a:lnTo>
                    <a:pt x="527" y="612"/>
                  </a:lnTo>
                  <a:lnTo>
                    <a:pt x="527" y="612"/>
                  </a:lnTo>
                  <a:lnTo>
                    <a:pt x="525" y="612"/>
                  </a:lnTo>
                  <a:lnTo>
                    <a:pt x="525" y="612"/>
                  </a:lnTo>
                  <a:lnTo>
                    <a:pt x="525" y="612"/>
                  </a:lnTo>
                  <a:lnTo>
                    <a:pt x="523" y="612"/>
                  </a:lnTo>
                  <a:lnTo>
                    <a:pt x="525" y="614"/>
                  </a:lnTo>
                  <a:lnTo>
                    <a:pt x="523" y="614"/>
                  </a:lnTo>
                  <a:lnTo>
                    <a:pt x="523" y="614"/>
                  </a:lnTo>
                  <a:lnTo>
                    <a:pt x="523" y="614"/>
                  </a:lnTo>
                  <a:lnTo>
                    <a:pt x="523" y="614"/>
                  </a:lnTo>
                  <a:lnTo>
                    <a:pt x="523" y="614"/>
                  </a:lnTo>
                  <a:lnTo>
                    <a:pt x="523" y="614"/>
                  </a:lnTo>
                  <a:lnTo>
                    <a:pt x="525" y="616"/>
                  </a:lnTo>
                  <a:lnTo>
                    <a:pt x="525" y="616"/>
                  </a:lnTo>
                  <a:lnTo>
                    <a:pt x="527" y="616"/>
                  </a:lnTo>
                  <a:lnTo>
                    <a:pt x="527" y="618"/>
                  </a:lnTo>
                  <a:lnTo>
                    <a:pt x="527" y="618"/>
                  </a:lnTo>
                  <a:lnTo>
                    <a:pt x="525" y="616"/>
                  </a:lnTo>
                  <a:lnTo>
                    <a:pt x="523" y="616"/>
                  </a:lnTo>
                  <a:lnTo>
                    <a:pt x="523" y="614"/>
                  </a:lnTo>
                  <a:lnTo>
                    <a:pt x="521" y="614"/>
                  </a:lnTo>
                  <a:lnTo>
                    <a:pt x="521" y="614"/>
                  </a:lnTo>
                  <a:lnTo>
                    <a:pt x="521" y="614"/>
                  </a:lnTo>
                  <a:lnTo>
                    <a:pt x="521" y="616"/>
                  </a:lnTo>
                  <a:lnTo>
                    <a:pt x="521" y="616"/>
                  </a:lnTo>
                  <a:lnTo>
                    <a:pt x="521" y="616"/>
                  </a:lnTo>
                  <a:lnTo>
                    <a:pt x="521" y="616"/>
                  </a:lnTo>
                  <a:lnTo>
                    <a:pt x="521" y="616"/>
                  </a:lnTo>
                  <a:lnTo>
                    <a:pt x="519" y="616"/>
                  </a:lnTo>
                  <a:lnTo>
                    <a:pt x="519" y="616"/>
                  </a:lnTo>
                  <a:lnTo>
                    <a:pt x="519" y="614"/>
                  </a:lnTo>
                  <a:lnTo>
                    <a:pt x="519" y="614"/>
                  </a:lnTo>
                  <a:lnTo>
                    <a:pt x="516" y="614"/>
                  </a:lnTo>
                  <a:lnTo>
                    <a:pt x="516" y="616"/>
                  </a:lnTo>
                  <a:lnTo>
                    <a:pt x="516" y="616"/>
                  </a:lnTo>
                  <a:lnTo>
                    <a:pt x="516" y="614"/>
                  </a:lnTo>
                  <a:lnTo>
                    <a:pt x="516" y="616"/>
                  </a:lnTo>
                  <a:lnTo>
                    <a:pt x="514" y="616"/>
                  </a:lnTo>
                  <a:lnTo>
                    <a:pt x="514" y="614"/>
                  </a:lnTo>
                  <a:lnTo>
                    <a:pt x="514" y="614"/>
                  </a:lnTo>
                  <a:lnTo>
                    <a:pt x="514" y="614"/>
                  </a:lnTo>
                  <a:lnTo>
                    <a:pt x="514" y="614"/>
                  </a:lnTo>
                  <a:lnTo>
                    <a:pt x="514" y="614"/>
                  </a:lnTo>
                  <a:lnTo>
                    <a:pt x="514" y="614"/>
                  </a:lnTo>
                  <a:lnTo>
                    <a:pt x="514" y="614"/>
                  </a:lnTo>
                  <a:lnTo>
                    <a:pt x="512" y="614"/>
                  </a:lnTo>
                  <a:lnTo>
                    <a:pt x="512" y="614"/>
                  </a:lnTo>
                  <a:lnTo>
                    <a:pt x="512" y="614"/>
                  </a:lnTo>
                  <a:lnTo>
                    <a:pt x="512" y="614"/>
                  </a:lnTo>
                  <a:lnTo>
                    <a:pt x="512" y="614"/>
                  </a:lnTo>
                  <a:lnTo>
                    <a:pt x="512" y="614"/>
                  </a:lnTo>
                  <a:lnTo>
                    <a:pt x="512" y="614"/>
                  </a:lnTo>
                  <a:lnTo>
                    <a:pt x="510" y="614"/>
                  </a:lnTo>
                  <a:lnTo>
                    <a:pt x="510" y="614"/>
                  </a:lnTo>
                  <a:lnTo>
                    <a:pt x="510" y="614"/>
                  </a:lnTo>
                  <a:lnTo>
                    <a:pt x="510" y="614"/>
                  </a:lnTo>
                  <a:lnTo>
                    <a:pt x="510" y="612"/>
                  </a:lnTo>
                  <a:lnTo>
                    <a:pt x="508" y="614"/>
                  </a:lnTo>
                  <a:lnTo>
                    <a:pt x="508" y="614"/>
                  </a:lnTo>
                  <a:lnTo>
                    <a:pt x="508" y="612"/>
                  </a:lnTo>
                  <a:lnTo>
                    <a:pt x="508" y="612"/>
                  </a:lnTo>
                  <a:lnTo>
                    <a:pt x="508" y="612"/>
                  </a:lnTo>
                  <a:lnTo>
                    <a:pt x="508" y="612"/>
                  </a:lnTo>
                  <a:lnTo>
                    <a:pt x="506" y="612"/>
                  </a:lnTo>
                  <a:lnTo>
                    <a:pt x="506" y="612"/>
                  </a:lnTo>
                  <a:lnTo>
                    <a:pt x="502" y="612"/>
                  </a:lnTo>
                  <a:lnTo>
                    <a:pt x="502" y="612"/>
                  </a:lnTo>
                  <a:lnTo>
                    <a:pt x="502" y="612"/>
                  </a:lnTo>
                  <a:lnTo>
                    <a:pt x="502" y="612"/>
                  </a:lnTo>
                  <a:lnTo>
                    <a:pt x="502" y="612"/>
                  </a:lnTo>
                  <a:lnTo>
                    <a:pt x="502" y="612"/>
                  </a:lnTo>
                  <a:lnTo>
                    <a:pt x="502" y="614"/>
                  </a:lnTo>
                  <a:lnTo>
                    <a:pt x="502" y="614"/>
                  </a:lnTo>
                  <a:lnTo>
                    <a:pt x="502" y="614"/>
                  </a:lnTo>
                  <a:lnTo>
                    <a:pt x="502" y="614"/>
                  </a:lnTo>
                  <a:lnTo>
                    <a:pt x="504" y="616"/>
                  </a:lnTo>
                  <a:lnTo>
                    <a:pt x="504" y="616"/>
                  </a:lnTo>
                  <a:lnTo>
                    <a:pt x="504" y="618"/>
                  </a:lnTo>
                  <a:lnTo>
                    <a:pt x="506" y="616"/>
                  </a:lnTo>
                  <a:lnTo>
                    <a:pt x="506" y="616"/>
                  </a:lnTo>
                  <a:lnTo>
                    <a:pt x="506" y="616"/>
                  </a:lnTo>
                  <a:lnTo>
                    <a:pt x="506" y="616"/>
                  </a:lnTo>
                  <a:lnTo>
                    <a:pt x="506" y="616"/>
                  </a:lnTo>
                  <a:lnTo>
                    <a:pt x="506" y="616"/>
                  </a:lnTo>
                  <a:lnTo>
                    <a:pt x="506" y="618"/>
                  </a:lnTo>
                  <a:lnTo>
                    <a:pt x="508" y="618"/>
                  </a:lnTo>
                  <a:lnTo>
                    <a:pt x="508" y="618"/>
                  </a:lnTo>
                  <a:lnTo>
                    <a:pt x="508" y="618"/>
                  </a:lnTo>
                  <a:lnTo>
                    <a:pt x="508" y="618"/>
                  </a:lnTo>
                  <a:lnTo>
                    <a:pt x="508" y="618"/>
                  </a:lnTo>
                  <a:lnTo>
                    <a:pt x="508" y="618"/>
                  </a:lnTo>
                  <a:lnTo>
                    <a:pt x="510" y="618"/>
                  </a:lnTo>
                  <a:lnTo>
                    <a:pt x="510" y="618"/>
                  </a:lnTo>
                  <a:lnTo>
                    <a:pt x="510" y="618"/>
                  </a:lnTo>
                  <a:lnTo>
                    <a:pt x="510" y="618"/>
                  </a:lnTo>
                  <a:lnTo>
                    <a:pt x="510" y="618"/>
                  </a:lnTo>
                  <a:lnTo>
                    <a:pt x="510" y="618"/>
                  </a:lnTo>
                  <a:lnTo>
                    <a:pt x="512" y="618"/>
                  </a:lnTo>
                  <a:lnTo>
                    <a:pt x="512" y="618"/>
                  </a:lnTo>
                  <a:lnTo>
                    <a:pt x="514" y="620"/>
                  </a:lnTo>
                  <a:lnTo>
                    <a:pt x="514" y="618"/>
                  </a:lnTo>
                  <a:lnTo>
                    <a:pt x="514" y="618"/>
                  </a:lnTo>
                  <a:lnTo>
                    <a:pt x="514" y="618"/>
                  </a:lnTo>
                  <a:lnTo>
                    <a:pt x="516" y="618"/>
                  </a:lnTo>
                  <a:lnTo>
                    <a:pt x="516" y="618"/>
                  </a:lnTo>
                  <a:lnTo>
                    <a:pt x="516" y="618"/>
                  </a:lnTo>
                  <a:lnTo>
                    <a:pt x="521" y="618"/>
                  </a:lnTo>
                  <a:lnTo>
                    <a:pt x="521" y="618"/>
                  </a:lnTo>
                  <a:lnTo>
                    <a:pt x="521" y="620"/>
                  </a:lnTo>
                  <a:lnTo>
                    <a:pt x="521" y="620"/>
                  </a:lnTo>
                  <a:lnTo>
                    <a:pt x="523" y="620"/>
                  </a:lnTo>
                  <a:lnTo>
                    <a:pt x="525" y="620"/>
                  </a:lnTo>
                  <a:lnTo>
                    <a:pt x="523" y="620"/>
                  </a:lnTo>
                  <a:lnTo>
                    <a:pt x="523" y="620"/>
                  </a:lnTo>
                  <a:lnTo>
                    <a:pt x="523" y="620"/>
                  </a:lnTo>
                  <a:lnTo>
                    <a:pt x="525" y="620"/>
                  </a:lnTo>
                  <a:lnTo>
                    <a:pt x="525" y="620"/>
                  </a:lnTo>
                  <a:lnTo>
                    <a:pt x="525" y="620"/>
                  </a:lnTo>
                  <a:lnTo>
                    <a:pt x="525" y="620"/>
                  </a:lnTo>
                  <a:lnTo>
                    <a:pt x="525" y="620"/>
                  </a:lnTo>
                  <a:lnTo>
                    <a:pt x="525" y="620"/>
                  </a:lnTo>
                  <a:lnTo>
                    <a:pt x="525" y="622"/>
                  </a:lnTo>
                  <a:lnTo>
                    <a:pt x="525" y="620"/>
                  </a:lnTo>
                  <a:lnTo>
                    <a:pt x="527" y="620"/>
                  </a:lnTo>
                  <a:lnTo>
                    <a:pt x="527" y="620"/>
                  </a:lnTo>
                  <a:lnTo>
                    <a:pt x="527" y="620"/>
                  </a:lnTo>
                  <a:lnTo>
                    <a:pt x="527" y="622"/>
                  </a:lnTo>
                  <a:lnTo>
                    <a:pt x="527" y="622"/>
                  </a:lnTo>
                  <a:lnTo>
                    <a:pt x="527" y="622"/>
                  </a:lnTo>
                  <a:lnTo>
                    <a:pt x="529" y="622"/>
                  </a:lnTo>
                  <a:lnTo>
                    <a:pt x="529" y="622"/>
                  </a:lnTo>
                  <a:lnTo>
                    <a:pt x="529" y="622"/>
                  </a:lnTo>
                  <a:lnTo>
                    <a:pt x="529" y="622"/>
                  </a:lnTo>
                  <a:lnTo>
                    <a:pt x="529" y="622"/>
                  </a:lnTo>
                  <a:lnTo>
                    <a:pt x="529" y="622"/>
                  </a:lnTo>
                  <a:lnTo>
                    <a:pt x="529" y="624"/>
                  </a:lnTo>
                  <a:lnTo>
                    <a:pt x="529" y="622"/>
                  </a:lnTo>
                  <a:lnTo>
                    <a:pt x="529" y="622"/>
                  </a:lnTo>
                  <a:lnTo>
                    <a:pt x="529" y="620"/>
                  </a:lnTo>
                  <a:lnTo>
                    <a:pt x="531" y="620"/>
                  </a:lnTo>
                  <a:lnTo>
                    <a:pt x="531" y="618"/>
                  </a:lnTo>
                  <a:lnTo>
                    <a:pt x="531" y="618"/>
                  </a:lnTo>
                  <a:lnTo>
                    <a:pt x="531" y="620"/>
                  </a:lnTo>
                  <a:lnTo>
                    <a:pt x="531" y="620"/>
                  </a:lnTo>
                  <a:lnTo>
                    <a:pt x="531" y="620"/>
                  </a:lnTo>
                  <a:lnTo>
                    <a:pt x="531" y="622"/>
                  </a:lnTo>
                  <a:lnTo>
                    <a:pt x="531" y="622"/>
                  </a:lnTo>
                  <a:lnTo>
                    <a:pt x="531" y="622"/>
                  </a:lnTo>
                  <a:lnTo>
                    <a:pt x="531" y="622"/>
                  </a:lnTo>
                  <a:lnTo>
                    <a:pt x="531" y="622"/>
                  </a:lnTo>
                  <a:lnTo>
                    <a:pt x="531" y="622"/>
                  </a:lnTo>
                  <a:lnTo>
                    <a:pt x="533" y="622"/>
                  </a:lnTo>
                  <a:lnTo>
                    <a:pt x="533" y="622"/>
                  </a:lnTo>
                  <a:lnTo>
                    <a:pt x="533" y="622"/>
                  </a:lnTo>
                  <a:lnTo>
                    <a:pt x="533" y="622"/>
                  </a:lnTo>
                  <a:lnTo>
                    <a:pt x="531" y="620"/>
                  </a:lnTo>
                  <a:lnTo>
                    <a:pt x="533" y="620"/>
                  </a:lnTo>
                  <a:lnTo>
                    <a:pt x="533" y="622"/>
                  </a:lnTo>
                  <a:lnTo>
                    <a:pt x="533" y="622"/>
                  </a:lnTo>
                  <a:lnTo>
                    <a:pt x="533" y="622"/>
                  </a:lnTo>
                  <a:lnTo>
                    <a:pt x="533" y="620"/>
                  </a:lnTo>
                  <a:lnTo>
                    <a:pt x="535" y="620"/>
                  </a:lnTo>
                  <a:lnTo>
                    <a:pt x="535" y="622"/>
                  </a:lnTo>
                  <a:lnTo>
                    <a:pt x="535" y="622"/>
                  </a:lnTo>
                  <a:lnTo>
                    <a:pt x="535" y="622"/>
                  </a:lnTo>
                  <a:lnTo>
                    <a:pt x="537" y="620"/>
                  </a:lnTo>
                  <a:lnTo>
                    <a:pt x="537" y="620"/>
                  </a:lnTo>
                  <a:lnTo>
                    <a:pt x="537" y="622"/>
                  </a:lnTo>
                  <a:lnTo>
                    <a:pt x="537" y="622"/>
                  </a:lnTo>
                  <a:lnTo>
                    <a:pt x="537" y="620"/>
                  </a:lnTo>
                  <a:lnTo>
                    <a:pt x="537" y="620"/>
                  </a:lnTo>
                  <a:lnTo>
                    <a:pt x="537" y="620"/>
                  </a:lnTo>
                  <a:lnTo>
                    <a:pt x="537" y="620"/>
                  </a:lnTo>
                  <a:lnTo>
                    <a:pt x="539" y="620"/>
                  </a:lnTo>
                  <a:lnTo>
                    <a:pt x="539" y="620"/>
                  </a:lnTo>
                  <a:lnTo>
                    <a:pt x="539" y="620"/>
                  </a:lnTo>
                  <a:lnTo>
                    <a:pt x="541" y="620"/>
                  </a:lnTo>
                  <a:lnTo>
                    <a:pt x="541" y="620"/>
                  </a:lnTo>
                  <a:lnTo>
                    <a:pt x="541" y="620"/>
                  </a:lnTo>
                  <a:lnTo>
                    <a:pt x="541" y="620"/>
                  </a:lnTo>
                  <a:lnTo>
                    <a:pt x="541" y="620"/>
                  </a:lnTo>
                  <a:lnTo>
                    <a:pt x="543" y="622"/>
                  </a:lnTo>
                  <a:lnTo>
                    <a:pt x="545" y="622"/>
                  </a:lnTo>
                  <a:lnTo>
                    <a:pt x="545" y="622"/>
                  </a:lnTo>
                  <a:lnTo>
                    <a:pt x="545" y="622"/>
                  </a:lnTo>
                  <a:lnTo>
                    <a:pt x="545" y="620"/>
                  </a:lnTo>
                  <a:lnTo>
                    <a:pt x="545" y="620"/>
                  </a:lnTo>
                  <a:lnTo>
                    <a:pt x="545" y="620"/>
                  </a:lnTo>
                  <a:lnTo>
                    <a:pt x="545" y="620"/>
                  </a:lnTo>
                  <a:lnTo>
                    <a:pt x="545" y="620"/>
                  </a:lnTo>
                  <a:lnTo>
                    <a:pt x="545" y="618"/>
                  </a:lnTo>
                  <a:lnTo>
                    <a:pt x="545" y="618"/>
                  </a:lnTo>
                  <a:lnTo>
                    <a:pt x="545" y="618"/>
                  </a:lnTo>
                  <a:lnTo>
                    <a:pt x="545" y="618"/>
                  </a:lnTo>
                  <a:lnTo>
                    <a:pt x="545" y="618"/>
                  </a:lnTo>
                  <a:close/>
                  <a:moveTo>
                    <a:pt x="689" y="372"/>
                  </a:moveTo>
                  <a:lnTo>
                    <a:pt x="689" y="372"/>
                  </a:lnTo>
                  <a:lnTo>
                    <a:pt x="689" y="372"/>
                  </a:lnTo>
                  <a:lnTo>
                    <a:pt x="689" y="372"/>
                  </a:lnTo>
                  <a:lnTo>
                    <a:pt x="689" y="374"/>
                  </a:lnTo>
                  <a:lnTo>
                    <a:pt x="689" y="374"/>
                  </a:lnTo>
                  <a:lnTo>
                    <a:pt x="689" y="374"/>
                  </a:lnTo>
                  <a:lnTo>
                    <a:pt x="689" y="376"/>
                  </a:lnTo>
                  <a:lnTo>
                    <a:pt x="689" y="376"/>
                  </a:lnTo>
                  <a:lnTo>
                    <a:pt x="689" y="376"/>
                  </a:lnTo>
                  <a:lnTo>
                    <a:pt x="689" y="376"/>
                  </a:lnTo>
                  <a:lnTo>
                    <a:pt x="691" y="376"/>
                  </a:lnTo>
                  <a:lnTo>
                    <a:pt x="691" y="376"/>
                  </a:lnTo>
                  <a:lnTo>
                    <a:pt x="691" y="376"/>
                  </a:lnTo>
                  <a:lnTo>
                    <a:pt x="691" y="376"/>
                  </a:lnTo>
                  <a:lnTo>
                    <a:pt x="691" y="376"/>
                  </a:lnTo>
                  <a:lnTo>
                    <a:pt x="691" y="376"/>
                  </a:lnTo>
                  <a:lnTo>
                    <a:pt x="691" y="378"/>
                  </a:lnTo>
                  <a:lnTo>
                    <a:pt x="691" y="378"/>
                  </a:lnTo>
                  <a:lnTo>
                    <a:pt x="691" y="378"/>
                  </a:lnTo>
                  <a:lnTo>
                    <a:pt x="691" y="378"/>
                  </a:lnTo>
                  <a:lnTo>
                    <a:pt x="691" y="378"/>
                  </a:lnTo>
                  <a:lnTo>
                    <a:pt x="691" y="378"/>
                  </a:lnTo>
                  <a:lnTo>
                    <a:pt x="691" y="378"/>
                  </a:lnTo>
                  <a:lnTo>
                    <a:pt x="693" y="384"/>
                  </a:lnTo>
                  <a:lnTo>
                    <a:pt x="693" y="384"/>
                  </a:lnTo>
                  <a:lnTo>
                    <a:pt x="693" y="386"/>
                  </a:lnTo>
                  <a:lnTo>
                    <a:pt x="696" y="386"/>
                  </a:lnTo>
                  <a:lnTo>
                    <a:pt x="696" y="386"/>
                  </a:lnTo>
                  <a:lnTo>
                    <a:pt x="696" y="388"/>
                  </a:lnTo>
                  <a:lnTo>
                    <a:pt x="696" y="388"/>
                  </a:lnTo>
                  <a:lnTo>
                    <a:pt x="698" y="388"/>
                  </a:lnTo>
                  <a:lnTo>
                    <a:pt x="698" y="390"/>
                  </a:lnTo>
                  <a:lnTo>
                    <a:pt x="698" y="390"/>
                  </a:lnTo>
                  <a:lnTo>
                    <a:pt x="698" y="390"/>
                  </a:lnTo>
                  <a:lnTo>
                    <a:pt x="698" y="390"/>
                  </a:lnTo>
                  <a:lnTo>
                    <a:pt x="700" y="390"/>
                  </a:lnTo>
                  <a:lnTo>
                    <a:pt x="700" y="390"/>
                  </a:lnTo>
                  <a:lnTo>
                    <a:pt x="700" y="392"/>
                  </a:lnTo>
                  <a:lnTo>
                    <a:pt x="702" y="392"/>
                  </a:lnTo>
                  <a:lnTo>
                    <a:pt x="702" y="394"/>
                  </a:lnTo>
                  <a:lnTo>
                    <a:pt x="702" y="394"/>
                  </a:lnTo>
                  <a:lnTo>
                    <a:pt x="702" y="394"/>
                  </a:lnTo>
                  <a:lnTo>
                    <a:pt x="702" y="396"/>
                  </a:lnTo>
                  <a:lnTo>
                    <a:pt x="702" y="396"/>
                  </a:lnTo>
                  <a:lnTo>
                    <a:pt x="702" y="396"/>
                  </a:lnTo>
                  <a:lnTo>
                    <a:pt x="702" y="399"/>
                  </a:lnTo>
                  <a:lnTo>
                    <a:pt x="702" y="399"/>
                  </a:lnTo>
                  <a:lnTo>
                    <a:pt x="704" y="399"/>
                  </a:lnTo>
                  <a:lnTo>
                    <a:pt x="704" y="399"/>
                  </a:lnTo>
                  <a:lnTo>
                    <a:pt x="704" y="399"/>
                  </a:lnTo>
                  <a:lnTo>
                    <a:pt x="704" y="396"/>
                  </a:lnTo>
                  <a:lnTo>
                    <a:pt x="704" y="396"/>
                  </a:lnTo>
                  <a:lnTo>
                    <a:pt x="704" y="396"/>
                  </a:lnTo>
                  <a:lnTo>
                    <a:pt x="702" y="394"/>
                  </a:lnTo>
                  <a:lnTo>
                    <a:pt x="702" y="394"/>
                  </a:lnTo>
                  <a:lnTo>
                    <a:pt x="702" y="394"/>
                  </a:lnTo>
                  <a:lnTo>
                    <a:pt x="702" y="392"/>
                  </a:lnTo>
                  <a:lnTo>
                    <a:pt x="704" y="394"/>
                  </a:lnTo>
                  <a:lnTo>
                    <a:pt x="706" y="394"/>
                  </a:lnTo>
                  <a:lnTo>
                    <a:pt x="704" y="394"/>
                  </a:lnTo>
                  <a:lnTo>
                    <a:pt x="706" y="396"/>
                  </a:lnTo>
                  <a:lnTo>
                    <a:pt x="708" y="396"/>
                  </a:lnTo>
                  <a:lnTo>
                    <a:pt x="708" y="396"/>
                  </a:lnTo>
                  <a:lnTo>
                    <a:pt x="708" y="396"/>
                  </a:lnTo>
                  <a:lnTo>
                    <a:pt x="710" y="396"/>
                  </a:lnTo>
                  <a:lnTo>
                    <a:pt x="708" y="394"/>
                  </a:lnTo>
                  <a:lnTo>
                    <a:pt x="710" y="394"/>
                  </a:lnTo>
                  <a:lnTo>
                    <a:pt x="710" y="394"/>
                  </a:lnTo>
                  <a:lnTo>
                    <a:pt x="710" y="396"/>
                  </a:lnTo>
                  <a:lnTo>
                    <a:pt x="710" y="396"/>
                  </a:lnTo>
                  <a:lnTo>
                    <a:pt x="710" y="396"/>
                  </a:lnTo>
                  <a:lnTo>
                    <a:pt x="710" y="396"/>
                  </a:lnTo>
                  <a:lnTo>
                    <a:pt x="714" y="399"/>
                  </a:lnTo>
                  <a:lnTo>
                    <a:pt x="714" y="396"/>
                  </a:lnTo>
                  <a:lnTo>
                    <a:pt x="714" y="396"/>
                  </a:lnTo>
                  <a:lnTo>
                    <a:pt x="714" y="396"/>
                  </a:lnTo>
                  <a:lnTo>
                    <a:pt x="714" y="399"/>
                  </a:lnTo>
                  <a:lnTo>
                    <a:pt x="714" y="399"/>
                  </a:lnTo>
                  <a:lnTo>
                    <a:pt x="714" y="399"/>
                  </a:lnTo>
                  <a:lnTo>
                    <a:pt x="716" y="401"/>
                  </a:lnTo>
                  <a:lnTo>
                    <a:pt x="718" y="401"/>
                  </a:lnTo>
                  <a:lnTo>
                    <a:pt x="718" y="399"/>
                  </a:lnTo>
                  <a:lnTo>
                    <a:pt x="718" y="399"/>
                  </a:lnTo>
                  <a:lnTo>
                    <a:pt x="718" y="399"/>
                  </a:lnTo>
                  <a:lnTo>
                    <a:pt x="718" y="399"/>
                  </a:lnTo>
                  <a:lnTo>
                    <a:pt x="718" y="399"/>
                  </a:lnTo>
                  <a:lnTo>
                    <a:pt x="718" y="399"/>
                  </a:lnTo>
                  <a:lnTo>
                    <a:pt x="718" y="399"/>
                  </a:lnTo>
                  <a:lnTo>
                    <a:pt x="718" y="399"/>
                  </a:lnTo>
                  <a:lnTo>
                    <a:pt x="718" y="399"/>
                  </a:lnTo>
                  <a:lnTo>
                    <a:pt x="720" y="399"/>
                  </a:lnTo>
                  <a:lnTo>
                    <a:pt x="720" y="399"/>
                  </a:lnTo>
                  <a:lnTo>
                    <a:pt x="720" y="396"/>
                  </a:lnTo>
                  <a:lnTo>
                    <a:pt x="718" y="396"/>
                  </a:lnTo>
                  <a:lnTo>
                    <a:pt x="718" y="396"/>
                  </a:lnTo>
                  <a:lnTo>
                    <a:pt x="718" y="396"/>
                  </a:lnTo>
                  <a:lnTo>
                    <a:pt x="718" y="396"/>
                  </a:lnTo>
                  <a:lnTo>
                    <a:pt x="718" y="396"/>
                  </a:lnTo>
                  <a:lnTo>
                    <a:pt x="718" y="394"/>
                  </a:lnTo>
                  <a:lnTo>
                    <a:pt x="718" y="394"/>
                  </a:lnTo>
                  <a:lnTo>
                    <a:pt x="718" y="394"/>
                  </a:lnTo>
                  <a:lnTo>
                    <a:pt x="720" y="394"/>
                  </a:lnTo>
                  <a:lnTo>
                    <a:pt x="718" y="394"/>
                  </a:lnTo>
                  <a:lnTo>
                    <a:pt x="718" y="394"/>
                  </a:lnTo>
                  <a:lnTo>
                    <a:pt x="718" y="392"/>
                  </a:lnTo>
                  <a:lnTo>
                    <a:pt x="718" y="392"/>
                  </a:lnTo>
                  <a:lnTo>
                    <a:pt x="718" y="392"/>
                  </a:lnTo>
                  <a:lnTo>
                    <a:pt x="720" y="392"/>
                  </a:lnTo>
                  <a:lnTo>
                    <a:pt x="720" y="390"/>
                  </a:lnTo>
                  <a:lnTo>
                    <a:pt x="720" y="390"/>
                  </a:lnTo>
                  <a:lnTo>
                    <a:pt x="720" y="390"/>
                  </a:lnTo>
                  <a:lnTo>
                    <a:pt x="720" y="390"/>
                  </a:lnTo>
                  <a:lnTo>
                    <a:pt x="720" y="390"/>
                  </a:lnTo>
                  <a:lnTo>
                    <a:pt x="720" y="390"/>
                  </a:lnTo>
                  <a:lnTo>
                    <a:pt x="720" y="390"/>
                  </a:lnTo>
                  <a:lnTo>
                    <a:pt x="720" y="390"/>
                  </a:lnTo>
                  <a:lnTo>
                    <a:pt x="722" y="388"/>
                  </a:lnTo>
                  <a:lnTo>
                    <a:pt x="722" y="388"/>
                  </a:lnTo>
                  <a:lnTo>
                    <a:pt x="720" y="388"/>
                  </a:lnTo>
                  <a:lnTo>
                    <a:pt x="720" y="388"/>
                  </a:lnTo>
                  <a:lnTo>
                    <a:pt x="720" y="388"/>
                  </a:lnTo>
                  <a:lnTo>
                    <a:pt x="720" y="388"/>
                  </a:lnTo>
                  <a:lnTo>
                    <a:pt x="722" y="388"/>
                  </a:lnTo>
                  <a:lnTo>
                    <a:pt x="722" y="386"/>
                  </a:lnTo>
                  <a:lnTo>
                    <a:pt x="722" y="386"/>
                  </a:lnTo>
                  <a:lnTo>
                    <a:pt x="722" y="384"/>
                  </a:lnTo>
                  <a:lnTo>
                    <a:pt x="724" y="384"/>
                  </a:lnTo>
                  <a:lnTo>
                    <a:pt x="724" y="384"/>
                  </a:lnTo>
                  <a:lnTo>
                    <a:pt x="724" y="384"/>
                  </a:lnTo>
                  <a:lnTo>
                    <a:pt x="724" y="384"/>
                  </a:lnTo>
                  <a:lnTo>
                    <a:pt x="724" y="384"/>
                  </a:lnTo>
                  <a:lnTo>
                    <a:pt x="724" y="384"/>
                  </a:lnTo>
                  <a:lnTo>
                    <a:pt x="724" y="384"/>
                  </a:lnTo>
                  <a:lnTo>
                    <a:pt x="724" y="384"/>
                  </a:lnTo>
                  <a:lnTo>
                    <a:pt x="724" y="382"/>
                  </a:lnTo>
                  <a:lnTo>
                    <a:pt x="724" y="382"/>
                  </a:lnTo>
                  <a:lnTo>
                    <a:pt x="724" y="382"/>
                  </a:lnTo>
                  <a:lnTo>
                    <a:pt x="724" y="382"/>
                  </a:lnTo>
                  <a:lnTo>
                    <a:pt x="724" y="382"/>
                  </a:lnTo>
                  <a:lnTo>
                    <a:pt x="724" y="382"/>
                  </a:lnTo>
                  <a:lnTo>
                    <a:pt x="724" y="380"/>
                  </a:lnTo>
                  <a:lnTo>
                    <a:pt x="724" y="380"/>
                  </a:lnTo>
                  <a:lnTo>
                    <a:pt x="724" y="380"/>
                  </a:lnTo>
                  <a:lnTo>
                    <a:pt x="722" y="378"/>
                  </a:lnTo>
                  <a:lnTo>
                    <a:pt x="722" y="378"/>
                  </a:lnTo>
                  <a:lnTo>
                    <a:pt x="722" y="380"/>
                  </a:lnTo>
                  <a:lnTo>
                    <a:pt x="720" y="378"/>
                  </a:lnTo>
                  <a:lnTo>
                    <a:pt x="718" y="378"/>
                  </a:lnTo>
                  <a:lnTo>
                    <a:pt x="718" y="378"/>
                  </a:lnTo>
                  <a:lnTo>
                    <a:pt x="718" y="376"/>
                  </a:lnTo>
                  <a:lnTo>
                    <a:pt x="718" y="376"/>
                  </a:lnTo>
                  <a:lnTo>
                    <a:pt x="718" y="376"/>
                  </a:lnTo>
                  <a:lnTo>
                    <a:pt x="720" y="376"/>
                  </a:lnTo>
                  <a:lnTo>
                    <a:pt x="720" y="376"/>
                  </a:lnTo>
                  <a:lnTo>
                    <a:pt x="720" y="376"/>
                  </a:lnTo>
                  <a:lnTo>
                    <a:pt x="720" y="374"/>
                  </a:lnTo>
                  <a:lnTo>
                    <a:pt x="720" y="374"/>
                  </a:lnTo>
                  <a:lnTo>
                    <a:pt x="720" y="374"/>
                  </a:lnTo>
                  <a:lnTo>
                    <a:pt x="720" y="374"/>
                  </a:lnTo>
                  <a:lnTo>
                    <a:pt x="720" y="372"/>
                  </a:lnTo>
                  <a:lnTo>
                    <a:pt x="720" y="372"/>
                  </a:lnTo>
                  <a:lnTo>
                    <a:pt x="720" y="374"/>
                  </a:lnTo>
                  <a:lnTo>
                    <a:pt x="720" y="374"/>
                  </a:lnTo>
                  <a:lnTo>
                    <a:pt x="718" y="374"/>
                  </a:lnTo>
                  <a:lnTo>
                    <a:pt x="718" y="374"/>
                  </a:lnTo>
                  <a:lnTo>
                    <a:pt x="718" y="374"/>
                  </a:lnTo>
                  <a:lnTo>
                    <a:pt x="718" y="374"/>
                  </a:lnTo>
                  <a:lnTo>
                    <a:pt x="718" y="374"/>
                  </a:lnTo>
                  <a:lnTo>
                    <a:pt x="716" y="372"/>
                  </a:lnTo>
                  <a:lnTo>
                    <a:pt x="714" y="372"/>
                  </a:lnTo>
                  <a:lnTo>
                    <a:pt x="712" y="372"/>
                  </a:lnTo>
                  <a:lnTo>
                    <a:pt x="712" y="372"/>
                  </a:lnTo>
                  <a:lnTo>
                    <a:pt x="714" y="372"/>
                  </a:lnTo>
                  <a:lnTo>
                    <a:pt x="714" y="372"/>
                  </a:lnTo>
                  <a:lnTo>
                    <a:pt x="714" y="370"/>
                  </a:lnTo>
                  <a:lnTo>
                    <a:pt x="712" y="370"/>
                  </a:lnTo>
                  <a:lnTo>
                    <a:pt x="710" y="370"/>
                  </a:lnTo>
                  <a:lnTo>
                    <a:pt x="710" y="370"/>
                  </a:lnTo>
                  <a:lnTo>
                    <a:pt x="710" y="370"/>
                  </a:lnTo>
                  <a:lnTo>
                    <a:pt x="708" y="372"/>
                  </a:lnTo>
                  <a:lnTo>
                    <a:pt x="708" y="372"/>
                  </a:lnTo>
                  <a:lnTo>
                    <a:pt x="708" y="370"/>
                  </a:lnTo>
                  <a:lnTo>
                    <a:pt x="708" y="370"/>
                  </a:lnTo>
                  <a:lnTo>
                    <a:pt x="706" y="370"/>
                  </a:lnTo>
                  <a:lnTo>
                    <a:pt x="704" y="370"/>
                  </a:lnTo>
                  <a:lnTo>
                    <a:pt x="704" y="370"/>
                  </a:lnTo>
                  <a:lnTo>
                    <a:pt x="704" y="370"/>
                  </a:lnTo>
                  <a:lnTo>
                    <a:pt x="704" y="370"/>
                  </a:lnTo>
                  <a:lnTo>
                    <a:pt x="704" y="370"/>
                  </a:lnTo>
                  <a:lnTo>
                    <a:pt x="704" y="370"/>
                  </a:lnTo>
                  <a:lnTo>
                    <a:pt x="704" y="370"/>
                  </a:lnTo>
                  <a:lnTo>
                    <a:pt x="702" y="372"/>
                  </a:lnTo>
                  <a:lnTo>
                    <a:pt x="700" y="372"/>
                  </a:lnTo>
                  <a:lnTo>
                    <a:pt x="696" y="366"/>
                  </a:lnTo>
                  <a:lnTo>
                    <a:pt x="693" y="366"/>
                  </a:lnTo>
                  <a:lnTo>
                    <a:pt x="693" y="366"/>
                  </a:lnTo>
                  <a:lnTo>
                    <a:pt x="693" y="366"/>
                  </a:lnTo>
                  <a:lnTo>
                    <a:pt x="693" y="366"/>
                  </a:lnTo>
                  <a:lnTo>
                    <a:pt x="693" y="364"/>
                  </a:lnTo>
                  <a:lnTo>
                    <a:pt x="691" y="364"/>
                  </a:lnTo>
                  <a:lnTo>
                    <a:pt x="691" y="364"/>
                  </a:lnTo>
                  <a:lnTo>
                    <a:pt x="691" y="364"/>
                  </a:lnTo>
                  <a:lnTo>
                    <a:pt x="689" y="364"/>
                  </a:lnTo>
                  <a:lnTo>
                    <a:pt x="689" y="364"/>
                  </a:lnTo>
                  <a:lnTo>
                    <a:pt x="689" y="364"/>
                  </a:lnTo>
                  <a:lnTo>
                    <a:pt x="689" y="364"/>
                  </a:lnTo>
                  <a:lnTo>
                    <a:pt x="689" y="368"/>
                  </a:lnTo>
                  <a:lnTo>
                    <a:pt x="689" y="368"/>
                  </a:lnTo>
                  <a:lnTo>
                    <a:pt x="689" y="370"/>
                  </a:lnTo>
                  <a:lnTo>
                    <a:pt x="689" y="370"/>
                  </a:lnTo>
                  <a:lnTo>
                    <a:pt x="687" y="370"/>
                  </a:lnTo>
                  <a:lnTo>
                    <a:pt x="687" y="370"/>
                  </a:lnTo>
                  <a:lnTo>
                    <a:pt x="687" y="372"/>
                  </a:lnTo>
                  <a:lnTo>
                    <a:pt x="687" y="372"/>
                  </a:lnTo>
                  <a:lnTo>
                    <a:pt x="689" y="372"/>
                  </a:lnTo>
                  <a:close/>
                  <a:moveTo>
                    <a:pt x="455" y="594"/>
                  </a:moveTo>
                  <a:lnTo>
                    <a:pt x="455" y="594"/>
                  </a:lnTo>
                  <a:lnTo>
                    <a:pt x="455" y="594"/>
                  </a:lnTo>
                  <a:lnTo>
                    <a:pt x="453" y="594"/>
                  </a:lnTo>
                  <a:lnTo>
                    <a:pt x="453" y="594"/>
                  </a:lnTo>
                  <a:lnTo>
                    <a:pt x="453" y="596"/>
                  </a:lnTo>
                  <a:lnTo>
                    <a:pt x="453" y="596"/>
                  </a:lnTo>
                  <a:lnTo>
                    <a:pt x="453" y="596"/>
                  </a:lnTo>
                  <a:lnTo>
                    <a:pt x="453" y="596"/>
                  </a:lnTo>
                  <a:lnTo>
                    <a:pt x="455" y="596"/>
                  </a:lnTo>
                  <a:lnTo>
                    <a:pt x="455" y="596"/>
                  </a:lnTo>
                  <a:lnTo>
                    <a:pt x="455" y="596"/>
                  </a:lnTo>
                  <a:lnTo>
                    <a:pt x="455" y="596"/>
                  </a:lnTo>
                  <a:lnTo>
                    <a:pt x="457" y="594"/>
                  </a:lnTo>
                  <a:lnTo>
                    <a:pt x="457" y="594"/>
                  </a:lnTo>
                  <a:lnTo>
                    <a:pt x="455" y="594"/>
                  </a:lnTo>
                  <a:lnTo>
                    <a:pt x="455" y="594"/>
                  </a:lnTo>
                  <a:close/>
                  <a:moveTo>
                    <a:pt x="551" y="468"/>
                  </a:moveTo>
                  <a:lnTo>
                    <a:pt x="551" y="468"/>
                  </a:lnTo>
                  <a:lnTo>
                    <a:pt x="551" y="468"/>
                  </a:lnTo>
                  <a:lnTo>
                    <a:pt x="547" y="464"/>
                  </a:lnTo>
                  <a:lnTo>
                    <a:pt x="547" y="464"/>
                  </a:lnTo>
                  <a:lnTo>
                    <a:pt x="547" y="466"/>
                  </a:lnTo>
                  <a:lnTo>
                    <a:pt x="547" y="466"/>
                  </a:lnTo>
                  <a:lnTo>
                    <a:pt x="547" y="468"/>
                  </a:lnTo>
                  <a:lnTo>
                    <a:pt x="547" y="468"/>
                  </a:lnTo>
                  <a:lnTo>
                    <a:pt x="549" y="470"/>
                  </a:lnTo>
                  <a:lnTo>
                    <a:pt x="549" y="470"/>
                  </a:lnTo>
                  <a:lnTo>
                    <a:pt x="549" y="470"/>
                  </a:lnTo>
                  <a:lnTo>
                    <a:pt x="551" y="470"/>
                  </a:lnTo>
                  <a:lnTo>
                    <a:pt x="554" y="470"/>
                  </a:lnTo>
                  <a:lnTo>
                    <a:pt x="554" y="470"/>
                  </a:lnTo>
                  <a:lnTo>
                    <a:pt x="554" y="468"/>
                  </a:lnTo>
                  <a:lnTo>
                    <a:pt x="551" y="468"/>
                  </a:lnTo>
                  <a:close/>
                  <a:moveTo>
                    <a:pt x="551" y="618"/>
                  </a:moveTo>
                  <a:lnTo>
                    <a:pt x="551" y="618"/>
                  </a:lnTo>
                  <a:lnTo>
                    <a:pt x="551" y="618"/>
                  </a:lnTo>
                  <a:lnTo>
                    <a:pt x="551" y="618"/>
                  </a:lnTo>
                  <a:lnTo>
                    <a:pt x="551" y="618"/>
                  </a:lnTo>
                  <a:lnTo>
                    <a:pt x="551" y="618"/>
                  </a:lnTo>
                  <a:lnTo>
                    <a:pt x="551" y="618"/>
                  </a:lnTo>
                  <a:lnTo>
                    <a:pt x="549" y="618"/>
                  </a:lnTo>
                  <a:lnTo>
                    <a:pt x="549" y="618"/>
                  </a:lnTo>
                  <a:lnTo>
                    <a:pt x="547" y="618"/>
                  </a:lnTo>
                  <a:lnTo>
                    <a:pt x="547" y="618"/>
                  </a:lnTo>
                  <a:lnTo>
                    <a:pt x="549" y="618"/>
                  </a:lnTo>
                  <a:lnTo>
                    <a:pt x="549" y="618"/>
                  </a:lnTo>
                  <a:lnTo>
                    <a:pt x="549" y="618"/>
                  </a:lnTo>
                  <a:lnTo>
                    <a:pt x="547" y="618"/>
                  </a:lnTo>
                  <a:lnTo>
                    <a:pt x="547" y="618"/>
                  </a:lnTo>
                  <a:lnTo>
                    <a:pt x="547" y="618"/>
                  </a:lnTo>
                  <a:lnTo>
                    <a:pt x="547" y="618"/>
                  </a:lnTo>
                  <a:lnTo>
                    <a:pt x="547" y="618"/>
                  </a:lnTo>
                  <a:lnTo>
                    <a:pt x="547" y="618"/>
                  </a:lnTo>
                  <a:lnTo>
                    <a:pt x="545" y="618"/>
                  </a:lnTo>
                  <a:lnTo>
                    <a:pt x="545" y="620"/>
                  </a:lnTo>
                  <a:lnTo>
                    <a:pt x="547" y="620"/>
                  </a:lnTo>
                  <a:lnTo>
                    <a:pt x="547" y="622"/>
                  </a:lnTo>
                  <a:lnTo>
                    <a:pt x="547" y="622"/>
                  </a:lnTo>
                  <a:lnTo>
                    <a:pt x="547" y="622"/>
                  </a:lnTo>
                  <a:lnTo>
                    <a:pt x="547" y="620"/>
                  </a:lnTo>
                  <a:lnTo>
                    <a:pt x="547" y="622"/>
                  </a:lnTo>
                  <a:lnTo>
                    <a:pt x="547" y="622"/>
                  </a:lnTo>
                  <a:lnTo>
                    <a:pt x="549" y="620"/>
                  </a:lnTo>
                  <a:lnTo>
                    <a:pt x="549" y="620"/>
                  </a:lnTo>
                  <a:lnTo>
                    <a:pt x="549" y="620"/>
                  </a:lnTo>
                  <a:lnTo>
                    <a:pt x="549" y="620"/>
                  </a:lnTo>
                  <a:lnTo>
                    <a:pt x="549" y="620"/>
                  </a:lnTo>
                  <a:lnTo>
                    <a:pt x="549" y="620"/>
                  </a:lnTo>
                  <a:lnTo>
                    <a:pt x="551" y="620"/>
                  </a:lnTo>
                  <a:lnTo>
                    <a:pt x="551" y="620"/>
                  </a:lnTo>
                  <a:lnTo>
                    <a:pt x="551" y="620"/>
                  </a:lnTo>
                  <a:lnTo>
                    <a:pt x="551" y="620"/>
                  </a:lnTo>
                  <a:lnTo>
                    <a:pt x="551" y="620"/>
                  </a:lnTo>
                  <a:lnTo>
                    <a:pt x="551" y="618"/>
                  </a:lnTo>
                  <a:lnTo>
                    <a:pt x="551" y="618"/>
                  </a:lnTo>
                  <a:lnTo>
                    <a:pt x="551" y="620"/>
                  </a:lnTo>
                  <a:lnTo>
                    <a:pt x="551" y="618"/>
                  </a:lnTo>
                  <a:lnTo>
                    <a:pt x="554" y="618"/>
                  </a:lnTo>
                  <a:lnTo>
                    <a:pt x="554" y="618"/>
                  </a:lnTo>
                  <a:lnTo>
                    <a:pt x="551" y="618"/>
                  </a:lnTo>
                  <a:close/>
                  <a:moveTo>
                    <a:pt x="428" y="592"/>
                  </a:moveTo>
                  <a:lnTo>
                    <a:pt x="428" y="592"/>
                  </a:lnTo>
                  <a:lnTo>
                    <a:pt x="428" y="592"/>
                  </a:lnTo>
                  <a:lnTo>
                    <a:pt x="428" y="592"/>
                  </a:lnTo>
                  <a:lnTo>
                    <a:pt x="426" y="592"/>
                  </a:lnTo>
                  <a:lnTo>
                    <a:pt x="426" y="589"/>
                  </a:lnTo>
                  <a:lnTo>
                    <a:pt x="426" y="589"/>
                  </a:lnTo>
                  <a:lnTo>
                    <a:pt x="426" y="589"/>
                  </a:lnTo>
                  <a:lnTo>
                    <a:pt x="426" y="589"/>
                  </a:lnTo>
                  <a:lnTo>
                    <a:pt x="424" y="589"/>
                  </a:lnTo>
                  <a:lnTo>
                    <a:pt x="424" y="589"/>
                  </a:lnTo>
                  <a:lnTo>
                    <a:pt x="424" y="589"/>
                  </a:lnTo>
                  <a:lnTo>
                    <a:pt x="424" y="589"/>
                  </a:lnTo>
                  <a:lnTo>
                    <a:pt x="424" y="589"/>
                  </a:lnTo>
                  <a:lnTo>
                    <a:pt x="424" y="589"/>
                  </a:lnTo>
                  <a:lnTo>
                    <a:pt x="422" y="592"/>
                  </a:lnTo>
                  <a:lnTo>
                    <a:pt x="420" y="592"/>
                  </a:lnTo>
                  <a:lnTo>
                    <a:pt x="420" y="594"/>
                  </a:lnTo>
                  <a:lnTo>
                    <a:pt x="420" y="592"/>
                  </a:lnTo>
                  <a:lnTo>
                    <a:pt x="420" y="594"/>
                  </a:lnTo>
                  <a:lnTo>
                    <a:pt x="420" y="594"/>
                  </a:lnTo>
                  <a:lnTo>
                    <a:pt x="420" y="594"/>
                  </a:lnTo>
                  <a:lnTo>
                    <a:pt x="420" y="594"/>
                  </a:lnTo>
                  <a:lnTo>
                    <a:pt x="422" y="594"/>
                  </a:lnTo>
                  <a:lnTo>
                    <a:pt x="424" y="594"/>
                  </a:lnTo>
                  <a:lnTo>
                    <a:pt x="424" y="594"/>
                  </a:lnTo>
                  <a:lnTo>
                    <a:pt x="424" y="594"/>
                  </a:lnTo>
                  <a:lnTo>
                    <a:pt x="424" y="594"/>
                  </a:lnTo>
                  <a:lnTo>
                    <a:pt x="426" y="594"/>
                  </a:lnTo>
                  <a:lnTo>
                    <a:pt x="428" y="594"/>
                  </a:lnTo>
                  <a:lnTo>
                    <a:pt x="428" y="594"/>
                  </a:lnTo>
                  <a:lnTo>
                    <a:pt x="428" y="594"/>
                  </a:lnTo>
                  <a:lnTo>
                    <a:pt x="428" y="594"/>
                  </a:lnTo>
                  <a:lnTo>
                    <a:pt x="428" y="592"/>
                  </a:lnTo>
                  <a:lnTo>
                    <a:pt x="428" y="592"/>
                  </a:lnTo>
                  <a:close/>
                  <a:moveTo>
                    <a:pt x="451" y="600"/>
                  </a:moveTo>
                  <a:lnTo>
                    <a:pt x="451" y="600"/>
                  </a:lnTo>
                  <a:lnTo>
                    <a:pt x="451" y="598"/>
                  </a:lnTo>
                  <a:lnTo>
                    <a:pt x="451" y="598"/>
                  </a:lnTo>
                  <a:lnTo>
                    <a:pt x="451" y="598"/>
                  </a:lnTo>
                  <a:lnTo>
                    <a:pt x="451" y="598"/>
                  </a:lnTo>
                  <a:lnTo>
                    <a:pt x="451" y="598"/>
                  </a:lnTo>
                  <a:lnTo>
                    <a:pt x="449" y="598"/>
                  </a:lnTo>
                  <a:lnTo>
                    <a:pt x="449" y="596"/>
                  </a:lnTo>
                  <a:lnTo>
                    <a:pt x="449" y="596"/>
                  </a:lnTo>
                  <a:lnTo>
                    <a:pt x="447" y="598"/>
                  </a:lnTo>
                  <a:lnTo>
                    <a:pt x="447" y="598"/>
                  </a:lnTo>
                  <a:lnTo>
                    <a:pt x="447" y="596"/>
                  </a:lnTo>
                  <a:lnTo>
                    <a:pt x="444" y="596"/>
                  </a:lnTo>
                  <a:lnTo>
                    <a:pt x="444" y="596"/>
                  </a:lnTo>
                  <a:lnTo>
                    <a:pt x="444" y="596"/>
                  </a:lnTo>
                  <a:lnTo>
                    <a:pt x="444" y="596"/>
                  </a:lnTo>
                  <a:lnTo>
                    <a:pt x="442" y="598"/>
                  </a:lnTo>
                  <a:lnTo>
                    <a:pt x="444" y="598"/>
                  </a:lnTo>
                  <a:lnTo>
                    <a:pt x="444" y="598"/>
                  </a:lnTo>
                  <a:lnTo>
                    <a:pt x="444" y="598"/>
                  </a:lnTo>
                  <a:lnTo>
                    <a:pt x="444" y="598"/>
                  </a:lnTo>
                  <a:lnTo>
                    <a:pt x="444" y="598"/>
                  </a:lnTo>
                  <a:lnTo>
                    <a:pt x="444" y="598"/>
                  </a:lnTo>
                  <a:lnTo>
                    <a:pt x="444" y="598"/>
                  </a:lnTo>
                  <a:lnTo>
                    <a:pt x="447" y="598"/>
                  </a:lnTo>
                  <a:lnTo>
                    <a:pt x="447" y="598"/>
                  </a:lnTo>
                  <a:lnTo>
                    <a:pt x="449" y="600"/>
                  </a:lnTo>
                  <a:lnTo>
                    <a:pt x="449" y="602"/>
                  </a:lnTo>
                  <a:lnTo>
                    <a:pt x="449" y="602"/>
                  </a:lnTo>
                  <a:lnTo>
                    <a:pt x="449" y="602"/>
                  </a:lnTo>
                  <a:lnTo>
                    <a:pt x="449" y="602"/>
                  </a:lnTo>
                  <a:lnTo>
                    <a:pt x="449" y="602"/>
                  </a:lnTo>
                  <a:lnTo>
                    <a:pt x="449" y="602"/>
                  </a:lnTo>
                  <a:lnTo>
                    <a:pt x="451" y="602"/>
                  </a:lnTo>
                  <a:lnTo>
                    <a:pt x="451" y="602"/>
                  </a:lnTo>
                  <a:lnTo>
                    <a:pt x="451" y="602"/>
                  </a:lnTo>
                  <a:lnTo>
                    <a:pt x="451" y="600"/>
                  </a:lnTo>
                  <a:lnTo>
                    <a:pt x="451" y="600"/>
                  </a:lnTo>
                  <a:lnTo>
                    <a:pt x="451" y="600"/>
                  </a:lnTo>
                  <a:lnTo>
                    <a:pt x="451" y="600"/>
                  </a:lnTo>
                  <a:lnTo>
                    <a:pt x="451" y="600"/>
                  </a:lnTo>
                  <a:lnTo>
                    <a:pt x="451" y="600"/>
                  </a:lnTo>
                  <a:lnTo>
                    <a:pt x="451" y="600"/>
                  </a:lnTo>
                  <a:lnTo>
                    <a:pt x="451" y="600"/>
                  </a:lnTo>
                  <a:close/>
                  <a:moveTo>
                    <a:pt x="440" y="596"/>
                  </a:moveTo>
                  <a:lnTo>
                    <a:pt x="440" y="596"/>
                  </a:lnTo>
                  <a:lnTo>
                    <a:pt x="440" y="596"/>
                  </a:lnTo>
                  <a:lnTo>
                    <a:pt x="438" y="596"/>
                  </a:lnTo>
                  <a:lnTo>
                    <a:pt x="438" y="596"/>
                  </a:lnTo>
                  <a:lnTo>
                    <a:pt x="438" y="596"/>
                  </a:lnTo>
                  <a:lnTo>
                    <a:pt x="438" y="596"/>
                  </a:lnTo>
                  <a:lnTo>
                    <a:pt x="438" y="596"/>
                  </a:lnTo>
                  <a:lnTo>
                    <a:pt x="438" y="596"/>
                  </a:lnTo>
                  <a:lnTo>
                    <a:pt x="436" y="596"/>
                  </a:lnTo>
                  <a:lnTo>
                    <a:pt x="438" y="598"/>
                  </a:lnTo>
                  <a:lnTo>
                    <a:pt x="440" y="598"/>
                  </a:lnTo>
                  <a:lnTo>
                    <a:pt x="440" y="598"/>
                  </a:lnTo>
                  <a:lnTo>
                    <a:pt x="440" y="598"/>
                  </a:lnTo>
                  <a:lnTo>
                    <a:pt x="440" y="598"/>
                  </a:lnTo>
                  <a:lnTo>
                    <a:pt x="440" y="598"/>
                  </a:lnTo>
                  <a:lnTo>
                    <a:pt x="440" y="598"/>
                  </a:lnTo>
                  <a:lnTo>
                    <a:pt x="440" y="596"/>
                  </a:lnTo>
                  <a:lnTo>
                    <a:pt x="440" y="596"/>
                  </a:lnTo>
                  <a:close/>
                  <a:moveTo>
                    <a:pt x="407" y="587"/>
                  </a:moveTo>
                  <a:lnTo>
                    <a:pt x="407" y="587"/>
                  </a:lnTo>
                  <a:lnTo>
                    <a:pt x="407" y="587"/>
                  </a:lnTo>
                  <a:lnTo>
                    <a:pt x="407" y="589"/>
                  </a:lnTo>
                  <a:lnTo>
                    <a:pt x="409" y="589"/>
                  </a:lnTo>
                  <a:lnTo>
                    <a:pt x="409" y="589"/>
                  </a:lnTo>
                  <a:lnTo>
                    <a:pt x="409" y="589"/>
                  </a:lnTo>
                  <a:lnTo>
                    <a:pt x="409" y="589"/>
                  </a:lnTo>
                  <a:lnTo>
                    <a:pt x="409" y="589"/>
                  </a:lnTo>
                  <a:lnTo>
                    <a:pt x="409" y="587"/>
                  </a:lnTo>
                  <a:lnTo>
                    <a:pt x="409" y="587"/>
                  </a:lnTo>
                  <a:lnTo>
                    <a:pt x="407" y="587"/>
                  </a:lnTo>
                  <a:close/>
                  <a:moveTo>
                    <a:pt x="444" y="594"/>
                  </a:moveTo>
                  <a:lnTo>
                    <a:pt x="444" y="594"/>
                  </a:lnTo>
                  <a:lnTo>
                    <a:pt x="447" y="594"/>
                  </a:lnTo>
                  <a:lnTo>
                    <a:pt x="447" y="594"/>
                  </a:lnTo>
                  <a:lnTo>
                    <a:pt x="444" y="592"/>
                  </a:lnTo>
                  <a:lnTo>
                    <a:pt x="444" y="592"/>
                  </a:lnTo>
                  <a:lnTo>
                    <a:pt x="444" y="592"/>
                  </a:lnTo>
                  <a:lnTo>
                    <a:pt x="442" y="592"/>
                  </a:lnTo>
                  <a:lnTo>
                    <a:pt x="442" y="592"/>
                  </a:lnTo>
                  <a:lnTo>
                    <a:pt x="442" y="592"/>
                  </a:lnTo>
                  <a:lnTo>
                    <a:pt x="442" y="592"/>
                  </a:lnTo>
                  <a:lnTo>
                    <a:pt x="442" y="594"/>
                  </a:lnTo>
                  <a:lnTo>
                    <a:pt x="442" y="594"/>
                  </a:lnTo>
                  <a:lnTo>
                    <a:pt x="442" y="594"/>
                  </a:lnTo>
                  <a:lnTo>
                    <a:pt x="444" y="594"/>
                  </a:lnTo>
                  <a:close/>
                  <a:moveTo>
                    <a:pt x="504" y="610"/>
                  </a:moveTo>
                  <a:lnTo>
                    <a:pt x="504" y="610"/>
                  </a:lnTo>
                  <a:lnTo>
                    <a:pt x="504" y="608"/>
                  </a:lnTo>
                  <a:lnTo>
                    <a:pt x="504" y="608"/>
                  </a:lnTo>
                  <a:lnTo>
                    <a:pt x="504" y="608"/>
                  </a:lnTo>
                  <a:lnTo>
                    <a:pt x="504" y="608"/>
                  </a:lnTo>
                  <a:lnTo>
                    <a:pt x="506" y="608"/>
                  </a:lnTo>
                  <a:lnTo>
                    <a:pt x="506" y="606"/>
                  </a:lnTo>
                  <a:lnTo>
                    <a:pt x="508" y="606"/>
                  </a:lnTo>
                  <a:lnTo>
                    <a:pt x="508" y="606"/>
                  </a:lnTo>
                  <a:lnTo>
                    <a:pt x="508" y="604"/>
                  </a:lnTo>
                  <a:lnTo>
                    <a:pt x="506" y="604"/>
                  </a:lnTo>
                  <a:lnTo>
                    <a:pt x="506" y="604"/>
                  </a:lnTo>
                  <a:lnTo>
                    <a:pt x="506" y="602"/>
                  </a:lnTo>
                  <a:lnTo>
                    <a:pt x="504" y="600"/>
                  </a:lnTo>
                  <a:lnTo>
                    <a:pt x="504" y="600"/>
                  </a:lnTo>
                  <a:lnTo>
                    <a:pt x="504" y="600"/>
                  </a:lnTo>
                  <a:lnTo>
                    <a:pt x="502" y="600"/>
                  </a:lnTo>
                  <a:lnTo>
                    <a:pt x="502" y="600"/>
                  </a:lnTo>
                  <a:lnTo>
                    <a:pt x="502" y="600"/>
                  </a:lnTo>
                  <a:lnTo>
                    <a:pt x="500" y="598"/>
                  </a:lnTo>
                  <a:lnTo>
                    <a:pt x="500" y="598"/>
                  </a:lnTo>
                  <a:lnTo>
                    <a:pt x="498" y="598"/>
                  </a:lnTo>
                  <a:lnTo>
                    <a:pt x="496" y="600"/>
                  </a:lnTo>
                  <a:lnTo>
                    <a:pt x="496" y="598"/>
                  </a:lnTo>
                  <a:lnTo>
                    <a:pt x="494" y="598"/>
                  </a:lnTo>
                  <a:lnTo>
                    <a:pt x="494" y="600"/>
                  </a:lnTo>
                  <a:lnTo>
                    <a:pt x="494" y="600"/>
                  </a:lnTo>
                  <a:lnTo>
                    <a:pt x="492" y="600"/>
                  </a:lnTo>
                  <a:lnTo>
                    <a:pt x="492" y="600"/>
                  </a:lnTo>
                  <a:lnTo>
                    <a:pt x="492" y="600"/>
                  </a:lnTo>
                  <a:lnTo>
                    <a:pt x="492" y="602"/>
                  </a:lnTo>
                  <a:lnTo>
                    <a:pt x="492" y="602"/>
                  </a:lnTo>
                  <a:lnTo>
                    <a:pt x="492" y="602"/>
                  </a:lnTo>
                  <a:lnTo>
                    <a:pt x="490" y="602"/>
                  </a:lnTo>
                  <a:lnTo>
                    <a:pt x="490" y="602"/>
                  </a:lnTo>
                  <a:lnTo>
                    <a:pt x="490" y="602"/>
                  </a:lnTo>
                  <a:lnTo>
                    <a:pt x="490" y="604"/>
                  </a:lnTo>
                  <a:lnTo>
                    <a:pt x="490" y="604"/>
                  </a:lnTo>
                  <a:lnTo>
                    <a:pt x="492" y="604"/>
                  </a:lnTo>
                  <a:lnTo>
                    <a:pt x="490" y="604"/>
                  </a:lnTo>
                  <a:lnTo>
                    <a:pt x="490" y="604"/>
                  </a:lnTo>
                  <a:lnTo>
                    <a:pt x="490" y="604"/>
                  </a:lnTo>
                  <a:lnTo>
                    <a:pt x="492" y="604"/>
                  </a:lnTo>
                  <a:lnTo>
                    <a:pt x="490" y="606"/>
                  </a:lnTo>
                  <a:lnTo>
                    <a:pt x="490" y="606"/>
                  </a:lnTo>
                  <a:lnTo>
                    <a:pt x="488" y="606"/>
                  </a:lnTo>
                  <a:lnTo>
                    <a:pt x="488" y="606"/>
                  </a:lnTo>
                  <a:lnTo>
                    <a:pt x="488" y="606"/>
                  </a:lnTo>
                  <a:lnTo>
                    <a:pt x="488" y="604"/>
                  </a:lnTo>
                  <a:lnTo>
                    <a:pt x="488" y="604"/>
                  </a:lnTo>
                  <a:lnTo>
                    <a:pt x="488" y="604"/>
                  </a:lnTo>
                  <a:lnTo>
                    <a:pt x="488" y="604"/>
                  </a:lnTo>
                  <a:lnTo>
                    <a:pt x="488" y="604"/>
                  </a:lnTo>
                  <a:lnTo>
                    <a:pt x="488" y="604"/>
                  </a:lnTo>
                  <a:lnTo>
                    <a:pt x="486" y="604"/>
                  </a:lnTo>
                  <a:lnTo>
                    <a:pt x="486" y="604"/>
                  </a:lnTo>
                  <a:lnTo>
                    <a:pt x="486" y="604"/>
                  </a:lnTo>
                  <a:lnTo>
                    <a:pt x="486" y="604"/>
                  </a:lnTo>
                  <a:lnTo>
                    <a:pt x="486" y="604"/>
                  </a:lnTo>
                  <a:lnTo>
                    <a:pt x="486" y="602"/>
                  </a:lnTo>
                  <a:lnTo>
                    <a:pt x="484" y="602"/>
                  </a:lnTo>
                  <a:lnTo>
                    <a:pt x="484" y="602"/>
                  </a:lnTo>
                  <a:lnTo>
                    <a:pt x="484" y="602"/>
                  </a:lnTo>
                  <a:lnTo>
                    <a:pt x="481" y="602"/>
                  </a:lnTo>
                  <a:lnTo>
                    <a:pt x="481" y="602"/>
                  </a:lnTo>
                  <a:lnTo>
                    <a:pt x="479" y="602"/>
                  </a:lnTo>
                  <a:lnTo>
                    <a:pt x="479" y="602"/>
                  </a:lnTo>
                  <a:lnTo>
                    <a:pt x="479" y="604"/>
                  </a:lnTo>
                  <a:lnTo>
                    <a:pt x="477" y="604"/>
                  </a:lnTo>
                  <a:lnTo>
                    <a:pt x="477" y="604"/>
                  </a:lnTo>
                  <a:lnTo>
                    <a:pt x="477" y="604"/>
                  </a:lnTo>
                  <a:lnTo>
                    <a:pt x="477" y="606"/>
                  </a:lnTo>
                  <a:lnTo>
                    <a:pt x="475" y="606"/>
                  </a:lnTo>
                  <a:lnTo>
                    <a:pt x="473" y="608"/>
                  </a:lnTo>
                  <a:lnTo>
                    <a:pt x="473" y="608"/>
                  </a:lnTo>
                  <a:lnTo>
                    <a:pt x="473" y="608"/>
                  </a:lnTo>
                  <a:lnTo>
                    <a:pt x="473" y="608"/>
                  </a:lnTo>
                  <a:lnTo>
                    <a:pt x="471" y="608"/>
                  </a:lnTo>
                  <a:lnTo>
                    <a:pt x="471" y="610"/>
                  </a:lnTo>
                  <a:lnTo>
                    <a:pt x="471" y="610"/>
                  </a:lnTo>
                  <a:lnTo>
                    <a:pt x="469" y="610"/>
                  </a:lnTo>
                  <a:lnTo>
                    <a:pt x="469" y="608"/>
                  </a:lnTo>
                  <a:lnTo>
                    <a:pt x="469" y="608"/>
                  </a:lnTo>
                  <a:lnTo>
                    <a:pt x="469" y="608"/>
                  </a:lnTo>
                  <a:lnTo>
                    <a:pt x="467" y="610"/>
                  </a:lnTo>
                  <a:lnTo>
                    <a:pt x="467" y="610"/>
                  </a:lnTo>
                  <a:lnTo>
                    <a:pt x="467" y="610"/>
                  </a:lnTo>
                  <a:lnTo>
                    <a:pt x="465" y="610"/>
                  </a:lnTo>
                  <a:lnTo>
                    <a:pt x="465" y="610"/>
                  </a:lnTo>
                  <a:lnTo>
                    <a:pt x="465" y="610"/>
                  </a:lnTo>
                  <a:lnTo>
                    <a:pt x="465" y="610"/>
                  </a:lnTo>
                  <a:lnTo>
                    <a:pt x="465" y="610"/>
                  </a:lnTo>
                  <a:lnTo>
                    <a:pt x="465" y="610"/>
                  </a:lnTo>
                  <a:lnTo>
                    <a:pt x="463" y="610"/>
                  </a:lnTo>
                  <a:lnTo>
                    <a:pt x="463" y="610"/>
                  </a:lnTo>
                  <a:lnTo>
                    <a:pt x="463" y="610"/>
                  </a:lnTo>
                  <a:lnTo>
                    <a:pt x="465" y="610"/>
                  </a:lnTo>
                  <a:lnTo>
                    <a:pt x="465" y="610"/>
                  </a:lnTo>
                  <a:lnTo>
                    <a:pt x="465" y="610"/>
                  </a:lnTo>
                  <a:lnTo>
                    <a:pt x="465" y="610"/>
                  </a:lnTo>
                  <a:lnTo>
                    <a:pt x="467" y="610"/>
                  </a:lnTo>
                  <a:lnTo>
                    <a:pt x="467" y="610"/>
                  </a:lnTo>
                  <a:lnTo>
                    <a:pt x="469" y="610"/>
                  </a:lnTo>
                  <a:lnTo>
                    <a:pt x="469" y="610"/>
                  </a:lnTo>
                  <a:lnTo>
                    <a:pt x="471" y="610"/>
                  </a:lnTo>
                  <a:lnTo>
                    <a:pt x="471" y="610"/>
                  </a:lnTo>
                  <a:lnTo>
                    <a:pt x="471" y="610"/>
                  </a:lnTo>
                  <a:lnTo>
                    <a:pt x="471" y="612"/>
                  </a:lnTo>
                  <a:lnTo>
                    <a:pt x="471" y="610"/>
                  </a:lnTo>
                  <a:lnTo>
                    <a:pt x="471" y="612"/>
                  </a:lnTo>
                  <a:lnTo>
                    <a:pt x="471" y="612"/>
                  </a:lnTo>
                  <a:lnTo>
                    <a:pt x="471" y="612"/>
                  </a:lnTo>
                  <a:lnTo>
                    <a:pt x="473" y="612"/>
                  </a:lnTo>
                  <a:lnTo>
                    <a:pt x="473" y="612"/>
                  </a:lnTo>
                  <a:lnTo>
                    <a:pt x="473" y="610"/>
                  </a:lnTo>
                  <a:lnTo>
                    <a:pt x="473" y="610"/>
                  </a:lnTo>
                  <a:lnTo>
                    <a:pt x="473" y="610"/>
                  </a:lnTo>
                  <a:lnTo>
                    <a:pt x="475" y="612"/>
                  </a:lnTo>
                  <a:lnTo>
                    <a:pt x="475" y="612"/>
                  </a:lnTo>
                  <a:lnTo>
                    <a:pt x="475" y="612"/>
                  </a:lnTo>
                  <a:lnTo>
                    <a:pt x="475" y="612"/>
                  </a:lnTo>
                  <a:lnTo>
                    <a:pt x="477" y="612"/>
                  </a:lnTo>
                  <a:lnTo>
                    <a:pt x="477" y="610"/>
                  </a:lnTo>
                  <a:lnTo>
                    <a:pt x="479" y="610"/>
                  </a:lnTo>
                  <a:lnTo>
                    <a:pt x="479" y="612"/>
                  </a:lnTo>
                  <a:lnTo>
                    <a:pt x="481" y="612"/>
                  </a:lnTo>
                  <a:lnTo>
                    <a:pt x="481" y="612"/>
                  </a:lnTo>
                  <a:lnTo>
                    <a:pt x="481" y="612"/>
                  </a:lnTo>
                  <a:lnTo>
                    <a:pt x="484" y="610"/>
                  </a:lnTo>
                  <a:lnTo>
                    <a:pt x="486" y="610"/>
                  </a:lnTo>
                  <a:lnTo>
                    <a:pt x="486" y="610"/>
                  </a:lnTo>
                  <a:lnTo>
                    <a:pt x="486" y="610"/>
                  </a:lnTo>
                  <a:lnTo>
                    <a:pt x="488" y="610"/>
                  </a:lnTo>
                  <a:lnTo>
                    <a:pt x="488" y="610"/>
                  </a:lnTo>
                  <a:lnTo>
                    <a:pt x="488" y="610"/>
                  </a:lnTo>
                  <a:lnTo>
                    <a:pt x="488" y="608"/>
                  </a:lnTo>
                  <a:lnTo>
                    <a:pt x="490" y="608"/>
                  </a:lnTo>
                  <a:lnTo>
                    <a:pt x="490" y="608"/>
                  </a:lnTo>
                  <a:lnTo>
                    <a:pt x="490" y="608"/>
                  </a:lnTo>
                  <a:lnTo>
                    <a:pt x="490" y="608"/>
                  </a:lnTo>
                  <a:lnTo>
                    <a:pt x="492" y="608"/>
                  </a:lnTo>
                  <a:lnTo>
                    <a:pt x="492" y="608"/>
                  </a:lnTo>
                  <a:lnTo>
                    <a:pt x="492" y="608"/>
                  </a:lnTo>
                  <a:lnTo>
                    <a:pt x="492" y="608"/>
                  </a:lnTo>
                  <a:lnTo>
                    <a:pt x="494" y="608"/>
                  </a:lnTo>
                  <a:lnTo>
                    <a:pt x="494" y="610"/>
                  </a:lnTo>
                  <a:lnTo>
                    <a:pt x="500" y="608"/>
                  </a:lnTo>
                  <a:lnTo>
                    <a:pt x="500" y="610"/>
                  </a:lnTo>
                  <a:lnTo>
                    <a:pt x="500" y="610"/>
                  </a:lnTo>
                  <a:lnTo>
                    <a:pt x="502" y="610"/>
                  </a:lnTo>
                  <a:lnTo>
                    <a:pt x="504" y="610"/>
                  </a:lnTo>
                  <a:close/>
                  <a:moveTo>
                    <a:pt x="8" y="1815"/>
                  </a:moveTo>
                  <a:lnTo>
                    <a:pt x="8" y="1815"/>
                  </a:lnTo>
                  <a:lnTo>
                    <a:pt x="8" y="1815"/>
                  </a:lnTo>
                  <a:lnTo>
                    <a:pt x="8" y="1815"/>
                  </a:lnTo>
                  <a:lnTo>
                    <a:pt x="8" y="1815"/>
                  </a:lnTo>
                  <a:lnTo>
                    <a:pt x="6" y="1815"/>
                  </a:lnTo>
                  <a:lnTo>
                    <a:pt x="4" y="1815"/>
                  </a:lnTo>
                  <a:lnTo>
                    <a:pt x="4" y="1815"/>
                  </a:lnTo>
                  <a:lnTo>
                    <a:pt x="2" y="1817"/>
                  </a:lnTo>
                  <a:lnTo>
                    <a:pt x="0" y="1817"/>
                  </a:lnTo>
                  <a:lnTo>
                    <a:pt x="0" y="1817"/>
                  </a:lnTo>
                  <a:lnTo>
                    <a:pt x="0" y="1819"/>
                  </a:lnTo>
                  <a:lnTo>
                    <a:pt x="0" y="1819"/>
                  </a:lnTo>
                  <a:lnTo>
                    <a:pt x="0" y="1819"/>
                  </a:lnTo>
                  <a:lnTo>
                    <a:pt x="0" y="1819"/>
                  </a:lnTo>
                  <a:lnTo>
                    <a:pt x="2" y="1819"/>
                  </a:lnTo>
                  <a:lnTo>
                    <a:pt x="2" y="1819"/>
                  </a:lnTo>
                  <a:lnTo>
                    <a:pt x="2" y="1819"/>
                  </a:lnTo>
                  <a:lnTo>
                    <a:pt x="4" y="1819"/>
                  </a:lnTo>
                  <a:lnTo>
                    <a:pt x="4" y="1817"/>
                  </a:lnTo>
                  <a:lnTo>
                    <a:pt x="6" y="1819"/>
                  </a:lnTo>
                  <a:lnTo>
                    <a:pt x="6" y="1819"/>
                  </a:lnTo>
                  <a:lnTo>
                    <a:pt x="6" y="1819"/>
                  </a:lnTo>
                  <a:lnTo>
                    <a:pt x="8" y="1817"/>
                  </a:lnTo>
                  <a:lnTo>
                    <a:pt x="8" y="1817"/>
                  </a:lnTo>
                  <a:lnTo>
                    <a:pt x="8" y="1817"/>
                  </a:lnTo>
                  <a:lnTo>
                    <a:pt x="8" y="1817"/>
                  </a:lnTo>
                  <a:lnTo>
                    <a:pt x="10" y="1815"/>
                  </a:lnTo>
                  <a:lnTo>
                    <a:pt x="10" y="1815"/>
                  </a:lnTo>
                  <a:lnTo>
                    <a:pt x="10" y="1815"/>
                  </a:lnTo>
                  <a:lnTo>
                    <a:pt x="8" y="1815"/>
                  </a:lnTo>
                  <a:close/>
                  <a:moveTo>
                    <a:pt x="99" y="294"/>
                  </a:moveTo>
                  <a:lnTo>
                    <a:pt x="99" y="294"/>
                  </a:lnTo>
                  <a:lnTo>
                    <a:pt x="99" y="294"/>
                  </a:lnTo>
                  <a:lnTo>
                    <a:pt x="101" y="294"/>
                  </a:lnTo>
                  <a:lnTo>
                    <a:pt x="101" y="296"/>
                  </a:lnTo>
                  <a:lnTo>
                    <a:pt x="101" y="296"/>
                  </a:lnTo>
                  <a:lnTo>
                    <a:pt x="101" y="296"/>
                  </a:lnTo>
                  <a:lnTo>
                    <a:pt x="101" y="296"/>
                  </a:lnTo>
                  <a:lnTo>
                    <a:pt x="99" y="296"/>
                  </a:lnTo>
                  <a:lnTo>
                    <a:pt x="99" y="298"/>
                  </a:lnTo>
                  <a:lnTo>
                    <a:pt x="101" y="298"/>
                  </a:lnTo>
                  <a:lnTo>
                    <a:pt x="103" y="298"/>
                  </a:lnTo>
                  <a:lnTo>
                    <a:pt x="103" y="298"/>
                  </a:lnTo>
                  <a:lnTo>
                    <a:pt x="103" y="300"/>
                  </a:lnTo>
                  <a:lnTo>
                    <a:pt x="103" y="300"/>
                  </a:lnTo>
                  <a:lnTo>
                    <a:pt x="103" y="300"/>
                  </a:lnTo>
                  <a:lnTo>
                    <a:pt x="103" y="300"/>
                  </a:lnTo>
                  <a:lnTo>
                    <a:pt x="103" y="300"/>
                  </a:lnTo>
                  <a:lnTo>
                    <a:pt x="101" y="302"/>
                  </a:lnTo>
                  <a:lnTo>
                    <a:pt x="101" y="302"/>
                  </a:lnTo>
                  <a:lnTo>
                    <a:pt x="101" y="302"/>
                  </a:lnTo>
                  <a:lnTo>
                    <a:pt x="99" y="302"/>
                  </a:lnTo>
                  <a:lnTo>
                    <a:pt x="101" y="302"/>
                  </a:lnTo>
                  <a:lnTo>
                    <a:pt x="101" y="302"/>
                  </a:lnTo>
                  <a:lnTo>
                    <a:pt x="101" y="302"/>
                  </a:lnTo>
                  <a:lnTo>
                    <a:pt x="101" y="302"/>
                  </a:lnTo>
                  <a:lnTo>
                    <a:pt x="101" y="302"/>
                  </a:lnTo>
                  <a:lnTo>
                    <a:pt x="101" y="302"/>
                  </a:lnTo>
                  <a:lnTo>
                    <a:pt x="101" y="302"/>
                  </a:lnTo>
                  <a:lnTo>
                    <a:pt x="101" y="304"/>
                  </a:lnTo>
                  <a:lnTo>
                    <a:pt x="101" y="304"/>
                  </a:lnTo>
                  <a:lnTo>
                    <a:pt x="103" y="304"/>
                  </a:lnTo>
                  <a:lnTo>
                    <a:pt x="103" y="304"/>
                  </a:lnTo>
                  <a:lnTo>
                    <a:pt x="103" y="304"/>
                  </a:lnTo>
                  <a:lnTo>
                    <a:pt x="103" y="304"/>
                  </a:lnTo>
                  <a:lnTo>
                    <a:pt x="101" y="306"/>
                  </a:lnTo>
                  <a:lnTo>
                    <a:pt x="101" y="306"/>
                  </a:lnTo>
                  <a:lnTo>
                    <a:pt x="101" y="306"/>
                  </a:lnTo>
                  <a:lnTo>
                    <a:pt x="101" y="306"/>
                  </a:lnTo>
                  <a:lnTo>
                    <a:pt x="103" y="306"/>
                  </a:lnTo>
                  <a:lnTo>
                    <a:pt x="105" y="306"/>
                  </a:lnTo>
                  <a:lnTo>
                    <a:pt x="105" y="306"/>
                  </a:lnTo>
                  <a:lnTo>
                    <a:pt x="105" y="306"/>
                  </a:lnTo>
                  <a:lnTo>
                    <a:pt x="107" y="306"/>
                  </a:lnTo>
                  <a:lnTo>
                    <a:pt x="107" y="306"/>
                  </a:lnTo>
                  <a:lnTo>
                    <a:pt x="107" y="306"/>
                  </a:lnTo>
                  <a:lnTo>
                    <a:pt x="107" y="308"/>
                  </a:lnTo>
                  <a:lnTo>
                    <a:pt x="107" y="308"/>
                  </a:lnTo>
                  <a:lnTo>
                    <a:pt x="107" y="308"/>
                  </a:lnTo>
                  <a:lnTo>
                    <a:pt x="107" y="308"/>
                  </a:lnTo>
                  <a:lnTo>
                    <a:pt x="107" y="310"/>
                  </a:lnTo>
                  <a:lnTo>
                    <a:pt x="107" y="310"/>
                  </a:lnTo>
                  <a:lnTo>
                    <a:pt x="107" y="308"/>
                  </a:lnTo>
                  <a:lnTo>
                    <a:pt x="109" y="308"/>
                  </a:lnTo>
                  <a:lnTo>
                    <a:pt x="109" y="308"/>
                  </a:lnTo>
                  <a:lnTo>
                    <a:pt x="109" y="308"/>
                  </a:lnTo>
                  <a:lnTo>
                    <a:pt x="109" y="308"/>
                  </a:lnTo>
                  <a:lnTo>
                    <a:pt x="109" y="308"/>
                  </a:lnTo>
                  <a:lnTo>
                    <a:pt x="109" y="308"/>
                  </a:lnTo>
                  <a:lnTo>
                    <a:pt x="111" y="308"/>
                  </a:lnTo>
                  <a:lnTo>
                    <a:pt x="111" y="310"/>
                  </a:lnTo>
                  <a:lnTo>
                    <a:pt x="111" y="310"/>
                  </a:lnTo>
                  <a:lnTo>
                    <a:pt x="111" y="310"/>
                  </a:lnTo>
                  <a:lnTo>
                    <a:pt x="111" y="312"/>
                  </a:lnTo>
                  <a:lnTo>
                    <a:pt x="111" y="310"/>
                  </a:lnTo>
                  <a:lnTo>
                    <a:pt x="111" y="312"/>
                  </a:lnTo>
                  <a:lnTo>
                    <a:pt x="113" y="312"/>
                  </a:lnTo>
                  <a:lnTo>
                    <a:pt x="113" y="312"/>
                  </a:lnTo>
                  <a:lnTo>
                    <a:pt x="113" y="312"/>
                  </a:lnTo>
                  <a:lnTo>
                    <a:pt x="115" y="312"/>
                  </a:lnTo>
                  <a:lnTo>
                    <a:pt x="113" y="312"/>
                  </a:lnTo>
                  <a:lnTo>
                    <a:pt x="113" y="310"/>
                  </a:lnTo>
                  <a:lnTo>
                    <a:pt x="111" y="310"/>
                  </a:lnTo>
                  <a:lnTo>
                    <a:pt x="111" y="308"/>
                  </a:lnTo>
                  <a:lnTo>
                    <a:pt x="113" y="308"/>
                  </a:lnTo>
                  <a:lnTo>
                    <a:pt x="113" y="308"/>
                  </a:lnTo>
                  <a:lnTo>
                    <a:pt x="113" y="308"/>
                  </a:lnTo>
                  <a:lnTo>
                    <a:pt x="113" y="308"/>
                  </a:lnTo>
                  <a:lnTo>
                    <a:pt x="113" y="308"/>
                  </a:lnTo>
                  <a:lnTo>
                    <a:pt x="113" y="306"/>
                  </a:lnTo>
                  <a:lnTo>
                    <a:pt x="113" y="306"/>
                  </a:lnTo>
                  <a:lnTo>
                    <a:pt x="113" y="306"/>
                  </a:lnTo>
                  <a:lnTo>
                    <a:pt x="111" y="306"/>
                  </a:lnTo>
                  <a:lnTo>
                    <a:pt x="111" y="306"/>
                  </a:lnTo>
                  <a:lnTo>
                    <a:pt x="111" y="304"/>
                  </a:lnTo>
                  <a:lnTo>
                    <a:pt x="111" y="304"/>
                  </a:lnTo>
                  <a:lnTo>
                    <a:pt x="111" y="304"/>
                  </a:lnTo>
                  <a:lnTo>
                    <a:pt x="111" y="304"/>
                  </a:lnTo>
                  <a:lnTo>
                    <a:pt x="113" y="304"/>
                  </a:lnTo>
                  <a:lnTo>
                    <a:pt x="113" y="304"/>
                  </a:lnTo>
                  <a:lnTo>
                    <a:pt x="113" y="304"/>
                  </a:lnTo>
                  <a:lnTo>
                    <a:pt x="113" y="302"/>
                  </a:lnTo>
                  <a:lnTo>
                    <a:pt x="113" y="302"/>
                  </a:lnTo>
                  <a:lnTo>
                    <a:pt x="111" y="300"/>
                  </a:lnTo>
                  <a:lnTo>
                    <a:pt x="111" y="300"/>
                  </a:lnTo>
                  <a:lnTo>
                    <a:pt x="109" y="300"/>
                  </a:lnTo>
                  <a:lnTo>
                    <a:pt x="109" y="300"/>
                  </a:lnTo>
                  <a:lnTo>
                    <a:pt x="109" y="300"/>
                  </a:lnTo>
                  <a:lnTo>
                    <a:pt x="109" y="298"/>
                  </a:lnTo>
                  <a:lnTo>
                    <a:pt x="109" y="298"/>
                  </a:lnTo>
                  <a:lnTo>
                    <a:pt x="109" y="298"/>
                  </a:lnTo>
                  <a:lnTo>
                    <a:pt x="109" y="298"/>
                  </a:lnTo>
                  <a:lnTo>
                    <a:pt x="109" y="298"/>
                  </a:lnTo>
                  <a:lnTo>
                    <a:pt x="107" y="296"/>
                  </a:lnTo>
                  <a:lnTo>
                    <a:pt x="107" y="296"/>
                  </a:lnTo>
                  <a:lnTo>
                    <a:pt x="105" y="296"/>
                  </a:lnTo>
                  <a:lnTo>
                    <a:pt x="105" y="294"/>
                  </a:lnTo>
                  <a:lnTo>
                    <a:pt x="105" y="294"/>
                  </a:lnTo>
                  <a:lnTo>
                    <a:pt x="103" y="292"/>
                  </a:lnTo>
                  <a:lnTo>
                    <a:pt x="101" y="292"/>
                  </a:lnTo>
                  <a:lnTo>
                    <a:pt x="101" y="292"/>
                  </a:lnTo>
                  <a:lnTo>
                    <a:pt x="99" y="292"/>
                  </a:lnTo>
                  <a:lnTo>
                    <a:pt x="99" y="292"/>
                  </a:lnTo>
                  <a:lnTo>
                    <a:pt x="99" y="294"/>
                  </a:lnTo>
                  <a:close/>
                  <a:moveTo>
                    <a:pt x="37" y="1823"/>
                  </a:moveTo>
                  <a:lnTo>
                    <a:pt x="37" y="1821"/>
                  </a:lnTo>
                  <a:lnTo>
                    <a:pt x="37" y="1821"/>
                  </a:lnTo>
                  <a:lnTo>
                    <a:pt x="37" y="1821"/>
                  </a:lnTo>
                  <a:lnTo>
                    <a:pt x="37" y="1821"/>
                  </a:lnTo>
                  <a:lnTo>
                    <a:pt x="35" y="1819"/>
                  </a:lnTo>
                  <a:lnTo>
                    <a:pt x="35" y="1819"/>
                  </a:lnTo>
                  <a:lnTo>
                    <a:pt x="35" y="1819"/>
                  </a:lnTo>
                  <a:lnTo>
                    <a:pt x="35" y="1819"/>
                  </a:lnTo>
                  <a:lnTo>
                    <a:pt x="35" y="1819"/>
                  </a:lnTo>
                  <a:lnTo>
                    <a:pt x="33" y="1819"/>
                  </a:lnTo>
                  <a:lnTo>
                    <a:pt x="33" y="1819"/>
                  </a:lnTo>
                  <a:lnTo>
                    <a:pt x="33" y="1819"/>
                  </a:lnTo>
                  <a:lnTo>
                    <a:pt x="33" y="1819"/>
                  </a:lnTo>
                  <a:lnTo>
                    <a:pt x="33" y="1819"/>
                  </a:lnTo>
                  <a:lnTo>
                    <a:pt x="31" y="1819"/>
                  </a:lnTo>
                  <a:lnTo>
                    <a:pt x="31" y="1819"/>
                  </a:lnTo>
                  <a:lnTo>
                    <a:pt x="31" y="1817"/>
                  </a:lnTo>
                  <a:lnTo>
                    <a:pt x="31" y="1817"/>
                  </a:lnTo>
                  <a:lnTo>
                    <a:pt x="31" y="1817"/>
                  </a:lnTo>
                  <a:lnTo>
                    <a:pt x="31" y="1817"/>
                  </a:lnTo>
                  <a:lnTo>
                    <a:pt x="31" y="1817"/>
                  </a:lnTo>
                  <a:lnTo>
                    <a:pt x="31" y="1817"/>
                  </a:lnTo>
                  <a:lnTo>
                    <a:pt x="31" y="1817"/>
                  </a:lnTo>
                  <a:lnTo>
                    <a:pt x="29" y="1817"/>
                  </a:lnTo>
                  <a:lnTo>
                    <a:pt x="29" y="1817"/>
                  </a:lnTo>
                  <a:lnTo>
                    <a:pt x="29" y="1817"/>
                  </a:lnTo>
                  <a:lnTo>
                    <a:pt x="27" y="1817"/>
                  </a:lnTo>
                  <a:lnTo>
                    <a:pt x="27" y="1817"/>
                  </a:lnTo>
                  <a:lnTo>
                    <a:pt x="25" y="1817"/>
                  </a:lnTo>
                  <a:lnTo>
                    <a:pt x="25" y="1817"/>
                  </a:lnTo>
                  <a:lnTo>
                    <a:pt x="23" y="1817"/>
                  </a:lnTo>
                  <a:lnTo>
                    <a:pt x="23" y="1817"/>
                  </a:lnTo>
                  <a:lnTo>
                    <a:pt x="23" y="1817"/>
                  </a:lnTo>
                  <a:lnTo>
                    <a:pt x="23" y="1817"/>
                  </a:lnTo>
                  <a:lnTo>
                    <a:pt x="23" y="1817"/>
                  </a:lnTo>
                  <a:lnTo>
                    <a:pt x="23" y="1817"/>
                  </a:lnTo>
                  <a:lnTo>
                    <a:pt x="23" y="1817"/>
                  </a:lnTo>
                  <a:lnTo>
                    <a:pt x="20" y="1819"/>
                  </a:lnTo>
                  <a:lnTo>
                    <a:pt x="20" y="1819"/>
                  </a:lnTo>
                  <a:lnTo>
                    <a:pt x="20" y="1819"/>
                  </a:lnTo>
                  <a:lnTo>
                    <a:pt x="18" y="1819"/>
                  </a:lnTo>
                  <a:lnTo>
                    <a:pt x="18" y="1819"/>
                  </a:lnTo>
                  <a:lnTo>
                    <a:pt x="18" y="1819"/>
                  </a:lnTo>
                  <a:lnTo>
                    <a:pt x="18" y="1821"/>
                  </a:lnTo>
                  <a:lnTo>
                    <a:pt x="18" y="1821"/>
                  </a:lnTo>
                  <a:lnTo>
                    <a:pt x="18" y="1821"/>
                  </a:lnTo>
                  <a:lnTo>
                    <a:pt x="18" y="1821"/>
                  </a:lnTo>
                  <a:lnTo>
                    <a:pt x="18" y="1823"/>
                  </a:lnTo>
                  <a:lnTo>
                    <a:pt x="20" y="1823"/>
                  </a:lnTo>
                  <a:lnTo>
                    <a:pt x="20" y="1823"/>
                  </a:lnTo>
                  <a:lnTo>
                    <a:pt x="20" y="1823"/>
                  </a:lnTo>
                  <a:lnTo>
                    <a:pt x="20" y="1823"/>
                  </a:lnTo>
                  <a:lnTo>
                    <a:pt x="20" y="1825"/>
                  </a:lnTo>
                  <a:lnTo>
                    <a:pt x="20" y="1825"/>
                  </a:lnTo>
                  <a:lnTo>
                    <a:pt x="23" y="1825"/>
                  </a:lnTo>
                  <a:lnTo>
                    <a:pt x="23" y="1825"/>
                  </a:lnTo>
                  <a:lnTo>
                    <a:pt x="23" y="1825"/>
                  </a:lnTo>
                  <a:lnTo>
                    <a:pt x="23" y="1827"/>
                  </a:lnTo>
                  <a:lnTo>
                    <a:pt x="23" y="1827"/>
                  </a:lnTo>
                  <a:lnTo>
                    <a:pt x="23" y="1827"/>
                  </a:lnTo>
                  <a:lnTo>
                    <a:pt x="23" y="1827"/>
                  </a:lnTo>
                  <a:lnTo>
                    <a:pt x="23" y="1827"/>
                  </a:lnTo>
                  <a:lnTo>
                    <a:pt x="23" y="1827"/>
                  </a:lnTo>
                  <a:lnTo>
                    <a:pt x="23" y="1827"/>
                  </a:lnTo>
                  <a:lnTo>
                    <a:pt x="23" y="1827"/>
                  </a:lnTo>
                  <a:lnTo>
                    <a:pt x="23" y="1829"/>
                  </a:lnTo>
                  <a:lnTo>
                    <a:pt x="25" y="1829"/>
                  </a:lnTo>
                  <a:lnTo>
                    <a:pt x="25" y="1829"/>
                  </a:lnTo>
                  <a:lnTo>
                    <a:pt x="27" y="1831"/>
                  </a:lnTo>
                  <a:lnTo>
                    <a:pt x="27" y="1831"/>
                  </a:lnTo>
                  <a:lnTo>
                    <a:pt x="27" y="1831"/>
                  </a:lnTo>
                  <a:lnTo>
                    <a:pt x="27" y="1831"/>
                  </a:lnTo>
                  <a:lnTo>
                    <a:pt x="29" y="1831"/>
                  </a:lnTo>
                  <a:lnTo>
                    <a:pt x="29" y="1831"/>
                  </a:lnTo>
                  <a:lnTo>
                    <a:pt x="29" y="1831"/>
                  </a:lnTo>
                  <a:lnTo>
                    <a:pt x="29" y="1831"/>
                  </a:lnTo>
                  <a:lnTo>
                    <a:pt x="31" y="1831"/>
                  </a:lnTo>
                  <a:lnTo>
                    <a:pt x="31" y="1831"/>
                  </a:lnTo>
                  <a:lnTo>
                    <a:pt x="31" y="1831"/>
                  </a:lnTo>
                  <a:lnTo>
                    <a:pt x="31" y="1831"/>
                  </a:lnTo>
                  <a:lnTo>
                    <a:pt x="31" y="1831"/>
                  </a:lnTo>
                  <a:lnTo>
                    <a:pt x="31" y="1829"/>
                  </a:lnTo>
                  <a:lnTo>
                    <a:pt x="31" y="1831"/>
                  </a:lnTo>
                  <a:lnTo>
                    <a:pt x="33" y="1831"/>
                  </a:lnTo>
                  <a:lnTo>
                    <a:pt x="33" y="1831"/>
                  </a:lnTo>
                  <a:lnTo>
                    <a:pt x="33" y="1829"/>
                  </a:lnTo>
                  <a:lnTo>
                    <a:pt x="33" y="1829"/>
                  </a:lnTo>
                  <a:lnTo>
                    <a:pt x="33" y="1829"/>
                  </a:lnTo>
                  <a:lnTo>
                    <a:pt x="35" y="1827"/>
                  </a:lnTo>
                  <a:lnTo>
                    <a:pt x="35" y="1827"/>
                  </a:lnTo>
                  <a:lnTo>
                    <a:pt x="37" y="1827"/>
                  </a:lnTo>
                  <a:lnTo>
                    <a:pt x="37" y="1825"/>
                  </a:lnTo>
                  <a:lnTo>
                    <a:pt x="37" y="1825"/>
                  </a:lnTo>
                  <a:lnTo>
                    <a:pt x="37" y="1825"/>
                  </a:lnTo>
                  <a:lnTo>
                    <a:pt x="37" y="1825"/>
                  </a:lnTo>
                  <a:lnTo>
                    <a:pt x="37" y="1825"/>
                  </a:lnTo>
                  <a:lnTo>
                    <a:pt x="37" y="1823"/>
                  </a:lnTo>
                  <a:lnTo>
                    <a:pt x="37" y="1823"/>
                  </a:lnTo>
                  <a:lnTo>
                    <a:pt x="37" y="1823"/>
                  </a:lnTo>
                  <a:lnTo>
                    <a:pt x="37" y="1823"/>
                  </a:lnTo>
                  <a:lnTo>
                    <a:pt x="37" y="1823"/>
                  </a:lnTo>
                  <a:close/>
                  <a:moveTo>
                    <a:pt x="103" y="331"/>
                  </a:moveTo>
                  <a:lnTo>
                    <a:pt x="103" y="331"/>
                  </a:lnTo>
                  <a:lnTo>
                    <a:pt x="103" y="331"/>
                  </a:lnTo>
                  <a:lnTo>
                    <a:pt x="103" y="333"/>
                  </a:lnTo>
                  <a:lnTo>
                    <a:pt x="105" y="333"/>
                  </a:lnTo>
                  <a:lnTo>
                    <a:pt x="105" y="333"/>
                  </a:lnTo>
                  <a:lnTo>
                    <a:pt x="105" y="333"/>
                  </a:lnTo>
                  <a:lnTo>
                    <a:pt x="107" y="331"/>
                  </a:lnTo>
                  <a:lnTo>
                    <a:pt x="107" y="331"/>
                  </a:lnTo>
                  <a:lnTo>
                    <a:pt x="107" y="331"/>
                  </a:lnTo>
                  <a:lnTo>
                    <a:pt x="107" y="329"/>
                  </a:lnTo>
                  <a:lnTo>
                    <a:pt x="109" y="329"/>
                  </a:lnTo>
                  <a:lnTo>
                    <a:pt x="109" y="329"/>
                  </a:lnTo>
                  <a:lnTo>
                    <a:pt x="109" y="329"/>
                  </a:lnTo>
                  <a:lnTo>
                    <a:pt x="107" y="327"/>
                  </a:lnTo>
                  <a:lnTo>
                    <a:pt x="107" y="327"/>
                  </a:lnTo>
                  <a:lnTo>
                    <a:pt x="107" y="327"/>
                  </a:lnTo>
                  <a:lnTo>
                    <a:pt x="107" y="327"/>
                  </a:lnTo>
                  <a:lnTo>
                    <a:pt x="105" y="327"/>
                  </a:lnTo>
                  <a:lnTo>
                    <a:pt x="105" y="327"/>
                  </a:lnTo>
                  <a:lnTo>
                    <a:pt x="105" y="327"/>
                  </a:lnTo>
                  <a:lnTo>
                    <a:pt x="105" y="327"/>
                  </a:lnTo>
                  <a:lnTo>
                    <a:pt x="105" y="327"/>
                  </a:lnTo>
                  <a:lnTo>
                    <a:pt x="103" y="327"/>
                  </a:lnTo>
                  <a:lnTo>
                    <a:pt x="103" y="327"/>
                  </a:lnTo>
                  <a:lnTo>
                    <a:pt x="103" y="327"/>
                  </a:lnTo>
                  <a:lnTo>
                    <a:pt x="103" y="327"/>
                  </a:lnTo>
                  <a:lnTo>
                    <a:pt x="103" y="325"/>
                  </a:lnTo>
                  <a:lnTo>
                    <a:pt x="103" y="325"/>
                  </a:lnTo>
                  <a:lnTo>
                    <a:pt x="101" y="325"/>
                  </a:lnTo>
                  <a:lnTo>
                    <a:pt x="101" y="325"/>
                  </a:lnTo>
                  <a:lnTo>
                    <a:pt x="101" y="325"/>
                  </a:lnTo>
                  <a:lnTo>
                    <a:pt x="99" y="325"/>
                  </a:lnTo>
                  <a:lnTo>
                    <a:pt x="99" y="327"/>
                  </a:lnTo>
                  <a:lnTo>
                    <a:pt x="101" y="329"/>
                  </a:lnTo>
                  <a:lnTo>
                    <a:pt x="103" y="329"/>
                  </a:lnTo>
                  <a:lnTo>
                    <a:pt x="103" y="331"/>
                  </a:lnTo>
                  <a:lnTo>
                    <a:pt x="103" y="331"/>
                  </a:lnTo>
                  <a:lnTo>
                    <a:pt x="103" y="331"/>
                  </a:lnTo>
                  <a:lnTo>
                    <a:pt x="103" y="331"/>
                  </a:lnTo>
                  <a:lnTo>
                    <a:pt x="103" y="331"/>
                  </a:lnTo>
                  <a:lnTo>
                    <a:pt x="103" y="331"/>
                  </a:lnTo>
                  <a:lnTo>
                    <a:pt x="103" y="331"/>
                  </a:lnTo>
                  <a:lnTo>
                    <a:pt x="103" y="331"/>
                  </a:lnTo>
                  <a:close/>
                  <a:moveTo>
                    <a:pt x="235" y="485"/>
                  </a:moveTo>
                  <a:lnTo>
                    <a:pt x="235" y="485"/>
                  </a:lnTo>
                  <a:lnTo>
                    <a:pt x="232" y="485"/>
                  </a:lnTo>
                  <a:lnTo>
                    <a:pt x="232" y="485"/>
                  </a:lnTo>
                  <a:lnTo>
                    <a:pt x="232" y="485"/>
                  </a:lnTo>
                  <a:lnTo>
                    <a:pt x="232" y="485"/>
                  </a:lnTo>
                  <a:lnTo>
                    <a:pt x="232" y="487"/>
                  </a:lnTo>
                  <a:lnTo>
                    <a:pt x="232" y="487"/>
                  </a:lnTo>
                  <a:lnTo>
                    <a:pt x="232" y="487"/>
                  </a:lnTo>
                  <a:lnTo>
                    <a:pt x="235" y="487"/>
                  </a:lnTo>
                  <a:lnTo>
                    <a:pt x="235" y="487"/>
                  </a:lnTo>
                  <a:lnTo>
                    <a:pt x="235" y="485"/>
                  </a:lnTo>
                  <a:lnTo>
                    <a:pt x="235" y="485"/>
                  </a:lnTo>
                  <a:close/>
                  <a:moveTo>
                    <a:pt x="597" y="271"/>
                  </a:moveTo>
                  <a:lnTo>
                    <a:pt x="597" y="271"/>
                  </a:lnTo>
                  <a:lnTo>
                    <a:pt x="597" y="271"/>
                  </a:lnTo>
                  <a:lnTo>
                    <a:pt x="597" y="269"/>
                  </a:lnTo>
                  <a:lnTo>
                    <a:pt x="597" y="269"/>
                  </a:lnTo>
                  <a:lnTo>
                    <a:pt x="597" y="269"/>
                  </a:lnTo>
                  <a:lnTo>
                    <a:pt x="597" y="269"/>
                  </a:lnTo>
                  <a:lnTo>
                    <a:pt x="597" y="269"/>
                  </a:lnTo>
                  <a:lnTo>
                    <a:pt x="597" y="269"/>
                  </a:lnTo>
                  <a:lnTo>
                    <a:pt x="597" y="269"/>
                  </a:lnTo>
                  <a:lnTo>
                    <a:pt x="597" y="269"/>
                  </a:lnTo>
                  <a:lnTo>
                    <a:pt x="595" y="269"/>
                  </a:lnTo>
                  <a:lnTo>
                    <a:pt x="595" y="269"/>
                  </a:lnTo>
                  <a:lnTo>
                    <a:pt x="595" y="271"/>
                  </a:lnTo>
                  <a:lnTo>
                    <a:pt x="597" y="271"/>
                  </a:lnTo>
                  <a:close/>
                  <a:moveTo>
                    <a:pt x="115" y="1928"/>
                  </a:moveTo>
                  <a:lnTo>
                    <a:pt x="113" y="1928"/>
                  </a:lnTo>
                  <a:lnTo>
                    <a:pt x="113" y="1926"/>
                  </a:lnTo>
                  <a:lnTo>
                    <a:pt x="113" y="1926"/>
                  </a:lnTo>
                  <a:lnTo>
                    <a:pt x="113" y="1926"/>
                  </a:lnTo>
                  <a:lnTo>
                    <a:pt x="113" y="1926"/>
                  </a:lnTo>
                  <a:lnTo>
                    <a:pt x="113" y="1924"/>
                  </a:lnTo>
                  <a:lnTo>
                    <a:pt x="113" y="1924"/>
                  </a:lnTo>
                  <a:lnTo>
                    <a:pt x="113" y="1924"/>
                  </a:lnTo>
                  <a:lnTo>
                    <a:pt x="113" y="1924"/>
                  </a:lnTo>
                  <a:lnTo>
                    <a:pt x="113" y="1924"/>
                  </a:lnTo>
                  <a:lnTo>
                    <a:pt x="113" y="1924"/>
                  </a:lnTo>
                  <a:lnTo>
                    <a:pt x="111" y="1924"/>
                  </a:lnTo>
                  <a:lnTo>
                    <a:pt x="111" y="1924"/>
                  </a:lnTo>
                  <a:lnTo>
                    <a:pt x="111" y="1924"/>
                  </a:lnTo>
                  <a:lnTo>
                    <a:pt x="111" y="1922"/>
                  </a:lnTo>
                  <a:lnTo>
                    <a:pt x="109" y="1922"/>
                  </a:lnTo>
                  <a:lnTo>
                    <a:pt x="109" y="1924"/>
                  </a:lnTo>
                  <a:lnTo>
                    <a:pt x="107" y="1922"/>
                  </a:lnTo>
                  <a:lnTo>
                    <a:pt x="107" y="1922"/>
                  </a:lnTo>
                  <a:lnTo>
                    <a:pt x="107" y="1922"/>
                  </a:lnTo>
                  <a:lnTo>
                    <a:pt x="105" y="1922"/>
                  </a:lnTo>
                  <a:lnTo>
                    <a:pt x="105" y="1922"/>
                  </a:lnTo>
                  <a:lnTo>
                    <a:pt x="105" y="1922"/>
                  </a:lnTo>
                  <a:lnTo>
                    <a:pt x="105" y="1922"/>
                  </a:lnTo>
                  <a:lnTo>
                    <a:pt x="105" y="1920"/>
                  </a:lnTo>
                  <a:lnTo>
                    <a:pt x="105" y="1920"/>
                  </a:lnTo>
                  <a:lnTo>
                    <a:pt x="105" y="1920"/>
                  </a:lnTo>
                  <a:lnTo>
                    <a:pt x="105" y="1918"/>
                  </a:lnTo>
                  <a:lnTo>
                    <a:pt x="105" y="1918"/>
                  </a:lnTo>
                  <a:lnTo>
                    <a:pt x="105" y="1918"/>
                  </a:lnTo>
                  <a:lnTo>
                    <a:pt x="105" y="1918"/>
                  </a:lnTo>
                  <a:lnTo>
                    <a:pt x="105" y="1916"/>
                  </a:lnTo>
                  <a:lnTo>
                    <a:pt x="103" y="1916"/>
                  </a:lnTo>
                  <a:lnTo>
                    <a:pt x="103" y="1916"/>
                  </a:lnTo>
                  <a:lnTo>
                    <a:pt x="103" y="1916"/>
                  </a:lnTo>
                  <a:lnTo>
                    <a:pt x="103" y="1916"/>
                  </a:lnTo>
                  <a:lnTo>
                    <a:pt x="103" y="1916"/>
                  </a:lnTo>
                  <a:lnTo>
                    <a:pt x="103" y="1916"/>
                  </a:lnTo>
                  <a:lnTo>
                    <a:pt x="103" y="1916"/>
                  </a:lnTo>
                  <a:lnTo>
                    <a:pt x="103" y="1916"/>
                  </a:lnTo>
                  <a:lnTo>
                    <a:pt x="103" y="1914"/>
                  </a:lnTo>
                  <a:lnTo>
                    <a:pt x="101" y="1914"/>
                  </a:lnTo>
                  <a:lnTo>
                    <a:pt x="101" y="1916"/>
                  </a:lnTo>
                  <a:lnTo>
                    <a:pt x="101" y="1916"/>
                  </a:lnTo>
                  <a:lnTo>
                    <a:pt x="101" y="1916"/>
                  </a:lnTo>
                  <a:lnTo>
                    <a:pt x="99" y="1916"/>
                  </a:lnTo>
                  <a:lnTo>
                    <a:pt x="99" y="1916"/>
                  </a:lnTo>
                  <a:lnTo>
                    <a:pt x="99" y="1916"/>
                  </a:lnTo>
                  <a:lnTo>
                    <a:pt x="97" y="1918"/>
                  </a:lnTo>
                  <a:lnTo>
                    <a:pt x="99" y="1918"/>
                  </a:lnTo>
                  <a:lnTo>
                    <a:pt x="97" y="1918"/>
                  </a:lnTo>
                  <a:lnTo>
                    <a:pt x="97" y="1920"/>
                  </a:lnTo>
                  <a:lnTo>
                    <a:pt x="99" y="1922"/>
                  </a:lnTo>
                  <a:lnTo>
                    <a:pt x="99" y="1922"/>
                  </a:lnTo>
                  <a:lnTo>
                    <a:pt x="99" y="1922"/>
                  </a:lnTo>
                  <a:lnTo>
                    <a:pt x="99" y="1924"/>
                  </a:lnTo>
                  <a:lnTo>
                    <a:pt x="99" y="1924"/>
                  </a:lnTo>
                  <a:lnTo>
                    <a:pt x="101" y="1924"/>
                  </a:lnTo>
                  <a:lnTo>
                    <a:pt x="101" y="1926"/>
                  </a:lnTo>
                  <a:lnTo>
                    <a:pt x="101" y="1926"/>
                  </a:lnTo>
                  <a:lnTo>
                    <a:pt x="101" y="1926"/>
                  </a:lnTo>
                  <a:lnTo>
                    <a:pt x="101" y="1926"/>
                  </a:lnTo>
                  <a:lnTo>
                    <a:pt x="103" y="1926"/>
                  </a:lnTo>
                  <a:lnTo>
                    <a:pt x="103" y="1926"/>
                  </a:lnTo>
                  <a:lnTo>
                    <a:pt x="103" y="1926"/>
                  </a:lnTo>
                  <a:lnTo>
                    <a:pt x="103" y="1926"/>
                  </a:lnTo>
                  <a:lnTo>
                    <a:pt x="103" y="1928"/>
                  </a:lnTo>
                  <a:lnTo>
                    <a:pt x="103" y="1928"/>
                  </a:lnTo>
                  <a:lnTo>
                    <a:pt x="103" y="1928"/>
                  </a:lnTo>
                  <a:lnTo>
                    <a:pt x="101" y="1930"/>
                  </a:lnTo>
                  <a:lnTo>
                    <a:pt x="101" y="1932"/>
                  </a:lnTo>
                  <a:lnTo>
                    <a:pt x="101" y="1932"/>
                  </a:lnTo>
                  <a:lnTo>
                    <a:pt x="101" y="1932"/>
                  </a:lnTo>
                  <a:lnTo>
                    <a:pt x="101" y="1932"/>
                  </a:lnTo>
                  <a:lnTo>
                    <a:pt x="101" y="1934"/>
                  </a:lnTo>
                  <a:lnTo>
                    <a:pt x="103" y="1934"/>
                  </a:lnTo>
                  <a:lnTo>
                    <a:pt x="103" y="1934"/>
                  </a:lnTo>
                  <a:lnTo>
                    <a:pt x="103" y="1936"/>
                  </a:lnTo>
                  <a:lnTo>
                    <a:pt x="103" y="1936"/>
                  </a:lnTo>
                  <a:lnTo>
                    <a:pt x="105" y="1936"/>
                  </a:lnTo>
                  <a:lnTo>
                    <a:pt x="105" y="1936"/>
                  </a:lnTo>
                  <a:lnTo>
                    <a:pt x="107" y="1936"/>
                  </a:lnTo>
                  <a:lnTo>
                    <a:pt x="109" y="1936"/>
                  </a:lnTo>
                  <a:lnTo>
                    <a:pt x="109" y="1936"/>
                  </a:lnTo>
                  <a:lnTo>
                    <a:pt x="109" y="1938"/>
                  </a:lnTo>
                  <a:lnTo>
                    <a:pt x="111" y="1938"/>
                  </a:lnTo>
                  <a:lnTo>
                    <a:pt x="113" y="1938"/>
                  </a:lnTo>
                  <a:lnTo>
                    <a:pt x="113" y="1938"/>
                  </a:lnTo>
                  <a:lnTo>
                    <a:pt x="115" y="1938"/>
                  </a:lnTo>
                  <a:lnTo>
                    <a:pt x="115" y="1938"/>
                  </a:lnTo>
                  <a:lnTo>
                    <a:pt x="117" y="1938"/>
                  </a:lnTo>
                  <a:lnTo>
                    <a:pt x="119" y="1936"/>
                  </a:lnTo>
                  <a:lnTo>
                    <a:pt x="119" y="1934"/>
                  </a:lnTo>
                  <a:lnTo>
                    <a:pt x="117" y="1932"/>
                  </a:lnTo>
                  <a:lnTo>
                    <a:pt x="117" y="1932"/>
                  </a:lnTo>
                  <a:lnTo>
                    <a:pt x="115" y="1930"/>
                  </a:lnTo>
                  <a:lnTo>
                    <a:pt x="115" y="1930"/>
                  </a:lnTo>
                  <a:lnTo>
                    <a:pt x="115" y="1930"/>
                  </a:lnTo>
                  <a:lnTo>
                    <a:pt x="115" y="1930"/>
                  </a:lnTo>
                  <a:lnTo>
                    <a:pt x="115" y="1930"/>
                  </a:lnTo>
                  <a:lnTo>
                    <a:pt x="115" y="1930"/>
                  </a:lnTo>
                  <a:lnTo>
                    <a:pt x="115" y="1930"/>
                  </a:lnTo>
                  <a:lnTo>
                    <a:pt x="115" y="1928"/>
                  </a:lnTo>
                  <a:lnTo>
                    <a:pt x="115" y="1928"/>
                  </a:lnTo>
                  <a:close/>
                  <a:moveTo>
                    <a:pt x="88" y="1903"/>
                  </a:moveTo>
                  <a:lnTo>
                    <a:pt x="90" y="1905"/>
                  </a:lnTo>
                  <a:lnTo>
                    <a:pt x="93" y="1907"/>
                  </a:lnTo>
                  <a:lnTo>
                    <a:pt x="93" y="1907"/>
                  </a:lnTo>
                  <a:lnTo>
                    <a:pt x="95" y="1910"/>
                  </a:lnTo>
                  <a:lnTo>
                    <a:pt x="97" y="1910"/>
                  </a:lnTo>
                  <a:lnTo>
                    <a:pt x="97" y="1910"/>
                  </a:lnTo>
                  <a:lnTo>
                    <a:pt x="99" y="1910"/>
                  </a:lnTo>
                  <a:lnTo>
                    <a:pt x="101" y="1910"/>
                  </a:lnTo>
                  <a:lnTo>
                    <a:pt x="103" y="1910"/>
                  </a:lnTo>
                  <a:lnTo>
                    <a:pt x="103" y="1907"/>
                  </a:lnTo>
                  <a:lnTo>
                    <a:pt x="101" y="1907"/>
                  </a:lnTo>
                  <a:lnTo>
                    <a:pt x="101" y="1907"/>
                  </a:lnTo>
                  <a:lnTo>
                    <a:pt x="101" y="1907"/>
                  </a:lnTo>
                  <a:lnTo>
                    <a:pt x="101" y="1907"/>
                  </a:lnTo>
                  <a:lnTo>
                    <a:pt x="101" y="1907"/>
                  </a:lnTo>
                  <a:lnTo>
                    <a:pt x="101" y="1907"/>
                  </a:lnTo>
                  <a:lnTo>
                    <a:pt x="101" y="1907"/>
                  </a:lnTo>
                  <a:lnTo>
                    <a:pt x="99" y="1905"/>
                  </a:lnTo>
                  <a:lnTo>
                    <a:pt x="99" y="1905"/>
                  </a:lnTo>
                  <a:lnTo>
                    <a:pt x="99" y="1905"/>
                  </a:lnTo>
                  <a:lnTo>
                    <a:pt x="99" y="1905"/>
                  </a:lnTo>
                  <a:lnTo>
                    <a:pt x="97" y="1905"/>
                  </a:lnTo>
                  <a:lnTo>
                    <a:pt x="97" y="1905"/>
                  </a:lnTo>
                  <a:lnTo>
                    <a:pt x="95" y="1903"/>
                  </a:lnTo>
                  <a:lnTo>
                    <a:pt x="95" y="1903"/>
                  </a:lnTo>
                  <a:lnTo>
                    <a:pt x="95" y="1903"/>
                  </a:lnTo>
                  <a:lnTo>
                    <a:pt x="95" y="1901"/>
                  </a:lnTo>
                  <a:lnTo>
                    <a:pt x="95" y="1901"/>
                  </a:lnTo>
                  <a:lnTo>
                    <a:pt x="95" y="1901"/>
                  </a:lnTo>
                  <a:lnTo>
                    <a:pt x="95" y="1901"/>
                  </a:lnTo>
                  <a:lnTo>
                    <a:pt x="93" y="1903"/>
                  </a:lnTo>
                  <a:lnTo>
                    <a:pt x="93" y="1901"/>
                  </a:lnTo>
                  <a:lnTo>
                    <a:pt x="90" y="1901"/>
                  </a:lnTo>
                  <a:lnTo>
                    <a:pt x="88" y="1897"/>
                  </a:lnTo>
                  <a:lnTo>
                    <a:pt x="86" y="1897"/>
                  </a:lnTo>
                  <a:lnTo>
                    <a:pt x="86" y="1897"/>
                  </a:lnTo>
                  <a:lnTo>
                    <a:pt x="86" y="1897"/>
                  </a:lnTo>
                  <a:lnTo>
                    <a:pt x="86" y="1897"/>
                  </a:lnTo>
                  <a:lnTo>
                    <a:pt x="86" y="1897"/>
                  </a:lnTo>
                  <a:lnTo>
                    <a:pt x="84" y="1895"/>
                  </a:lnTo>
                  <a:lnTo>
                    <a:pt x="84" y="1897"/>
                  </a:lnTo>
                  <a:lnTo>
                    <a:pt x="84" y="1897"/>
                  </a:lnTo>
                  <a:lnTo>
                    <a:pt x="84" y="1897"/>
                  </a:lnTo>
                  <a:lnTo>
                    <a:pt x="84" y="1897"/>
                  </a:lnTo>
                  <a:lnTo>
                    <a:pt x="82" y="1897"/>
                  </a:lnTo>
                  <a:lnTo>
                    <a:pt x="82" y="1897"/>
                  </a:lnTo>
                  <a:lnTo>
                    <a:pt x="82" y="1899"/>
                  </a:lnTo>
                  <a:lnTo>
                    <a:pt x="82" y="1899"/>
                  </a:lnTo>
                  <a:lnTo>
                    <a:pt x="82" y="1899"/>
                  </a:lnTo>
                  <a:lnTo>
                    <a:pt x="82" y="1901"/>
                  </a:lnTo>
                  <a:lnTo>
                    <a:pt x="82" y="1901"/>
                  </a:lnTo>
                  <a:lnTo>
                    <a:pt x="84" y="1901"/>
                  </a:lnTo>
                  <a:lnTo>
                    <a:pt x="84" y="1901"/>
                  </a:lnTo>
                  <a:lnTo>
                    <a:pt x="86" y="1903"/>
                  </a:lnTo>
                  <a:lnTo>
                    <a:pt x="88" y="1903"/>
                  </a:lnTo>
                  <a:close/>
                  <a:moveTo>
                    <a:pt x="652" y="604"/>
                  </a:moveTo>
                  <a:lnTo>
                    <a:pt x="654" y="604"/>
                  </a:lnTo>
                  <a:lnTo>
                    <a:pt x="654" y="604"/>
                  </a:lnTo>
                  <a:lnTo>
                    <a:pt x="654" y="604"/>
                  </a:lnTo>
                  <a:lnTo>
                    <a:pt x="654" y="602"/>
                  </a:lnTo>
                  <a:lnTo>
                    <a:pt x="654" y="602"/>
                  </a:lnTo>
                  <a:lnTo>
                    <a:pt x="654" y="602"/>
                  </a:lnTo>
                  <a:lnTo>
                    <a:pt x="654" y="602"/>
                  </a:lnTo>
                  <a:lnTo>
                    <a:pt x="652" y="602"/>
                  </a:lnTo>
                  <a:lnTo>
                    <a:pt x="652" y="602"/>
                  </a:lnTo>
                  <a:lnTo>
                    <a:pt x="652" y="604"/>
                  </a:lnTo>
                  <a:lnTo>
                    <a:pt x="652" y="604"/>
                  </a:lnTo>
                  <a:close/>
                  <a:moveTo>
                    <a:pt x="183" y="435"/>
                  </a:moveTo>
                  <a:lnTo>
                    <a:pt x="183" y="435"/>
                  </a:lnTo>
                  <a:lnTo>
                    <a:pt x="185" y="435"/>
                  </a:lnTo>
                  <a:lnTo>
                    <a:pt x="185" y="435"/>
                  </a:lnTo>
                  <a:lnTo>
                    <a:pt x="185" y="435"/>
                  </a:lnTo>
                  <a:lnTo>
                    <a:pt x="185" y="435"/>
                  </a:lnTo>
                  <a:lnTo>
                    <a:pt x="185" y="435"/>
                  </a:lnTo>
                  <a:lnTo>
                    <a:pt x="187" y="435"/>
                  </a:lnTo>
                  <a:lnTo>
                    <a:pt x="187" y="433"/>
                  </a:lnTo>
                  <a:lnTo>
                    <a:pt x="187" y="433"/>
                  </a:lnTo>
                  <a:lnTo>
                    <a:pt x="185" y="431"/>
                  </a:lnTo>
                  <a:lnTo>
                    <a:pt x="185" y="431"/>
                  </a:lnTo>
                  <a:lnTo>
                    <a:pt x="185" y="431"/>
                  </a:lnTo>
                  <a:lnTo>
                    <a:pt x="185" y="431"/>
                  </a:lnTo>
                  <a:lnTo>
                    <a:pt x="185" y="431"/>
                  </a:lnTo>
                  <a:lnTo>
                    <a:pt x="185" y="431"/>
                  </a:lnTo>
                  <a:lnTo>
                    <a:pt x="185" y="431"/>
                  </a:lnTo>
                  <a:lnTo>
                    <a:pt x="185" y="431"/>
                  </a:lnTo>
                  <a:lnTo>
                    <a:pt x="183" y="431"/>
                  </a:lnTo>
                  <a:lnTo>
                    <a:pt x="183" y="431"/>
                  </a:lnTo>
                  <a:lnTo>
                    <a:pt x="183" y="431"/>
                  </a:lnTo>
                  <a:lnTo>
                    <a:pt x="183" y="433"/>
                  </a:lnTo>
                  <a:lnTo>
                    <a:pt x="183" y="433"/>
                  </a:lnTo>
                  <a:lnTo>
                    <a:pt x="183" y="433"/>
                  </a:lnTo>
                  <a:lnTo>
                    <a:pt x="183" y="435"/>
                  </a:lnTo>
                  <a:lnTo>
                    <a:pt x="183" y="435"/>
                  </a:lnTo>
                  <a:close/>
                  <a:moveTo>
                    <a:pt x="123" y="331"/>
                  </a:moveTo>
                  <a:lnTo>
                    <a:pt x="123" y="331"/>
                  </a:lnTo>
                  <a:lnTo>
                    <a:pt x="123" y="329"/>
                  </a:lnTo>
                  <a:lnTo>
                    <a:pt x="123" y="329"/>
                  </a:lnTo>
                  <a:lnTo>
                    <a:pt x="121" y="329"/>
                  </a:lnTo>
                  <a:lnTo>
                    <a:pt x="121" y="329"/>
                  </a:lnTo>
                  <a:lnTo>
                    <a:pt x="121" y="329"/>
                  </a:lnTo>
                  <a:lnTo>
                    <a:pt x="123" y="331"/>
                  </a:lnTo>
                  <a:close/>
                  <a:moveTo>
                    <a:pt x="74" y="1879"/>
                  </a:moveTo>
                  <a:lnTo>
                    <a:pt x="72" y="1879"/>
                  </a:lnTo>
                  <a:lnTo>
                    <a:pt x="72" y="1879"/>
                  </a:lnTo>
                  <a:lnTo>
                    <a:pt x="72" y="1879"/>
                  </a:lnTo>
                  <a:lnTo>
                    <a:pt x="72" y="1879"/>
                  </a:lnTo>
                  <a:lnTo>
                    <a:pt x="72" y="1879"/>
                  </a:lnTo>
                  <a:lnTo>
                    <a:pt x="72" y="1879"/>
                  </a:lnTo>
                  <a:lnTo>
                    <a:pt x="72" y="1879"/>
                  </a:lnTo>
                  <a:lnTo>
                    <a:pt x="72" y="1879"/>
                  </a:lnTo>
                  <a:lnTo>
                    <a:pt x="72" y="1879"/>
                  </a:lnTo>
                  <a:lnTo>
                    <a:pt x="72" y="1877"/>
                  </a:lnTo>
                  <a:lnTo>
                    <a:pt x="72" y="1877"/>
                  </a:lnTo>
                  <a:lnTo>
                    <a:pt x="70" y="1877"/>
                  </a:lnTo>
                  <a:lnTo>
                    <a:pt x="72" y="1877"/>
                  </a:lnTo>
                  <a:lnTo>
                    <a:pt x="72" y="1875"/>
                  </a:lnTo>
                  <a:lnTo>
                    <a:pt x="72" y="1875"/>
                  </a:lnTo>
                  <a:lnTo>
                    <a:pt x="72" y="1875"/>
                  </a:lnTo>
                  <a:lnTo>
                    <a:pt x="72" y="1875"/>
                  </a:lnTo>
                  <a:lnTo>
                    <a:pt x="72" y="1875"/>
                  </a:lnTo>
                  <a:lnTo>
                    <a:pt x="72" y="1875"/>
                  </a:lnTo>
                  <a:lnTo>
                    <a:pt x="72" y="1873"/>
                  </a:lnTo>
                  <a:lnTo>
                    <a:pt x="72" y="1873"/>
                  </a:lnTo>
                  <a:lnTo>
                    <a:pt x="72" y="1873"/>
                  </a:lnTo>
                  <a:lnTo>
                    <a:pt x="72" y="1873"/>
                  </a:lnTo>
                  <a:lnTo>
                    <a:pt x="72" y="1873"/>
                  </a:lnTo>
                  <a:lnTo>
                    <a:pt x="72" y="1873"/>
                  </a:lnTo>
                  <a:lnTo>
                    <a:pt x="72" y="1873"/>
                  </a:lnTo>
                  <a:lnTo>
                    <a:pt x="72" y="1871"/>
                  </a:lnTo>
                  <a:lnTo>
                    <a:pt x="72" y="1871"/>
                  </a:lnTo>
                  <a:lnTo>
                    <a:pt x="72" y="1868"/>
                  </a:lnTo>
                  <a:lnTo>
                    <a:pt x="72" y="1868"/>
                  </a:lnTo>
                  <a:lnTo>
                    <a:pt x="72" y="1868"/>
                  </a:lnTo>
                  <a:lnTo>
                    <a:pt x="72" y="1868"/>
                  </a:lnTo>
                  <a:lnTo>
                    <a:pt x="72" y="1868"/>
                  </a:lnTo>
                  <a:lnTo>
                    <a:pt x="72" y="1866"/>
                  </a:lnTo>
                  <a:lnTo>
                    <a:pt x="72" y="1866"/>
                  </a:lnTo>
                  <a:lnTo>
                    <a:pt x="72" y="1866"/>
                  </a:lnTo>
                  <a:lnTo>
                    <a:pt x="72" y="1866"/>
                  </a:lnTo>
                  <a:lnTo>
                    <a:pt x="72" y="1866"/>
                  </a:lnTo>
                  <a:lnTo>
                    <a:pt x="72" y="1864"/>
                  </a:lnTo>
                  <a:lnTo>
                    <a:pt x="70" y="1864"/>
                  </a:lnTo>
                  <a:lnTo>
                    <a:pt x="70" y="1864"/>
                  </a:lnTo>
                  <a:lnTo>
                    <a:pt x="68" y="1864"/>
                  </a:lnTo>
                  <a:lnTo>
                    <a:pt x="68" y="1866"/>
                  </a:lnTo>
                  <a:lnTo>
                    <a:pt x="68" y="1866"/>
                  </a:lnTo>
                  <a:lnTo>
                    <a:pt x="68" y="1866"/>
                  </a:lnTo>
                  <a:lnTo>
                    <a:pt x="66" y="1866"/>
                  </a:lnTo>
                  <a:lnTo>
                    <a:pt x="66" y="1866"/>
                  </a:lnTo>
                  <a:lnTo>
                    <a:pt x="66" y="1866"/>
                  </a:lnTo>
                  <a:lnTo>
                    <a:pt x="64" y="1866"/>
                  </a:lnTo>
                  <a:lnTo>
                    <a:pt x="64" y="1866"/>
                  </a:lnTo>
                  <a:lnTo>
                    <a:pt x="64" y="1866"/>
                  </a:lnTo>
                  <a:lnTo>
                    <a:pt x="64" y="1866"/>
                  </a:lnTo>
                  <a:lnTo>
                    <a:pt x="62" y="1866"/>
                  </a:lnTo>
                  <a:lnTo>
                    <a:pt x="62" y="1866"/>
                  </a:lnTo>
                  <a:lnTo>
                    <a:pt x="60" y="1864"/>
                  </a:lnTo>
                  <a:lnTo>
                    <a:pt x="60" y="1864"/>
                  </a:lnTo>
                  <a:lnTo>
                    <a:pt x="60" y="1864"/>
                  </a:lnTo>
                  <a:lnTo>
                    <a:pt x="60" y="1866"/>
                  </a:lnTo>
                  <a:lnTo>
                    <a:pt x="60" y="1866"/>
                  </a:lnTo>
                  <a:lnTo>
                    <a:pt x="60" y="1868"/>
                  </a:lnTo>
                  <a:lnTo>
                    <a:pt x="58" y="1868"/>
                  </a:lnTo>
                  <a:lnTo>
                    <a:pt x="60" y="1868"/>
                  </a:lnTo>
                  <a:lnTo>
                    <a:pt x="60" y="1871"/>
                  </a:lnTo>
                  <a:lnTo>
                    <a:pt x="60" y="1871"/>
                  </a:lnTo>
                  <a:lnTo>
                    <a:pt x="60" y="1871"/>
                  </a:lnTo>
                  <a:lnTo>
                    <a:pt x="60" y="1873"/>
                  </a:lnTo>
                  <a:lnTo>
                    <a:pt x="60" y="1873"/>
                  </a:lnTo>
                  <a:lnTo>
                    <a:pt x="60" y="1873"/>
                  </a:lnTo>
                  <a:lnTo>
                    <a:pt x="60" y="1875"/>
                  </a:lnTo>
                  <a:lnTo>
                    <a:pt x="60" y="1875"/>
                  </a:lnTo>
                  <a:lnTo>
                    <a:pt x="60" y="1877"/>
                  </a:lnTo>
                  <a:lnTo>
                    <a:pt x="60" y="1877"/>
                  </a:lnTo>
                  <a:lnTo>
                    <a:pt x="60" y="1877"/>
                  </a:lnTo>
                  <a:lnTo>
                    <a:pt x="60" y="1877"/>
                  </a:lnTo>
                  <a:lnTo>
                    <a:pt x="60" y="1879"/>
                  </a:lnTo>
                  <a:lnTo>
                    <a:pt x="60" y="1879"/>
                  </a:lnTo>
                  <a:lnTo>
                    <a:pt x="62" y="1879"/>
                  </a:lnTo>
                  <a:lnTo>
                    <a:pt x="62" y="1879"/>
                  </a:lnTo>
                  <a:lnTo>
                    <a:pt x="64" y="1879"/>
                  </a:lnTo>
                  <a:lnTo>
                    <a:pt x="64" y="1879"/>
                  </a:lnTo>
                  <a:lnTo>
                    <a:pt x="64" y="1879"/>
                  </a:lnTo>
                  <a:lnTo>
                    <a:pt x="64" y="1877"/>
                  </a:lnTo>
                  <a:lnTo>
                    <a:pt x="64" y="1877"/>
                  </a:lnTo>
                  <a:lnTo>
                    <a:pt x="64" y="1877"/>
                  </a:lnTo>
                  <a:lnTo>
                    <a:pt x="64" y="1877"/>
                  </a:lnTo>
                  <a:lnTo>
                    <a:pt x="64" y="1877"/>
                  </a:lnTo>
                  <a:lnTo>
                    <a:pt x="64" y="1877"/>
                  </a:lnTo>
                  <a:lnTo>
                    <a:pt x="64" y="1877"/>
                  </a:lnTo>
                  <a:lnTo>
                    <a:pt x="64" y="1877"/>
                  </a:lnTo>
                  <a:lnTo>
                    <a:pt x="64" y="1877"/>
                  </a:lnTo>
                  <a:lnTo>
                    <a:pt x="64" y="1877"/>
                  </a:lnTo>
                  <a:lnTo>
                    <a:pt x="66" y="1877"/>
                  </a:lnTo>
                  <a:lnTo>
                    <a:pt x="66" y="1877"/>
                  </a:lnTo>
                  <a:lnTo>
                    <a:pt x="66" y="1877"/>
                  </a:lnTo>
                  <a:lnTo>
                    <a:pt x="66" y="1877"/>
                  </a:lnTo>
                  <a:lnTo>
                    <a:pt x="66" y="1877"/>
                  </a:lnTo>
                  <a:lnTo>
                    <a:pt x="66" y="1879"/>
                  </a:lnTo>
                  <a:lnTo>
                    <a:pt x="66" y="1879"/>
                  </a:lnTo>
                  <a:lnTo>
                    <a:pt x="66" y="1879"/>
                  </a:lnTo>
                  <a:lnTo>
                    <a:pt x="66" y="1879"/>
                  </a:lnTo>
                  <a:lnTo>
                    <a:pt x="64" y="1879"/>
                  </a:lnTo>
                  <a:lnTo>
                    <a:pt x="64" y="1879"/>
                  </a:lnTo>
                  <a:lnTo>
                    <a:pt x="64" y="1879"/>
                  </a:lnTo>
                  <a:lnTo>
                    <a:pt x="64" y="1879"/>
                  </a:lnTo>
                  <a:lnTo>
                    <a:pt x="64" y="1879"/>
                  </a:lnTo>
                  <a:lnTo>
                    <a:pt x="64" y="1879"/>
                  </a:lnTo>
                  <a:lnTo>
                    <a:pt x="64" y="1881"/>
                  </a:lnTo>
                  <a:lnTo>
                    <a:pt x="64" y="1881"/>
                  </a:lnTo>
                  <a:lnTo>
                    <a:pt x="64" y="1881"/>
                  </a:lnTo>
                  <a:lnTo>
                    <a:pt x="66" y="1881"/>
                  </a:lnTo>
                  <a:lnTo>
                    <a:pt x="66" y="1881"/>
                  </a:lnTo>
                  <a:lnTo>
                    <a:pt x="66" y="1881"/>
                  </a:lnTo>
                  <a:lnTo>
                    <a:pt x="66" y="1881"/>
                  </a:lnTo>
                  <a:lnTo>
                    <a:pt x="66" y="1881"/>
                  </a:lnTo>
                  <a:lnTo>
                    <a:pt x="66" y="1881"/>
                  </a:lnTo>
                  <a:lnTo>
                    <a:pt x="66" y="1881"/>
                  </a:lnTo>
                  <a:lnTo>
                    <a:pt x="66" y="1883"/>
                  </a:lnTo>
                  <a:lnTo>
                    <a:pt x="68" y="1883"/>
                  </a:lnTo>
                  <a:lnTo>
                    <a:pt x="68" y="1883"/>
                  </a:lnTo>
                  <a:lnTo>
                    <a:pt x="68" y="1885"/>
                  </a:lnTo>
                  <a:lnTo>
                    <a:pt x="68" y="1885"/>
                  </a:lnTo>
                  <a:lnTo>
                    <a:pt x="68" y="1885"/>
                  </a:lnTo>
                  <a:lnTo>
                    <a:pt x="68" y="1885"/>
                  </a:lnTo>
                  <a:lnTo>
                    <a:pt x="70" y="1885"/>
                  </a:lnTo>
                  <a:lnTo>
                    <a:pt x="70" y="1885"/>
                  </a:lnTo>
                  <a:lnTo>
                    <a:pt x="72" y="1885"/>
                  </a:lnTo>
                  <a:lnTo>
                    <a:pt x="72" y="1885"/>
                  </a:lnTo>
                  <a:lnTo>
                    <a:pt x="72" y="1887"/>
                  </a:lnTo>
                  <a:lnTo>
                    <a:pt x="72" y="1887"/>
                  </a:lnTo>
                  <a:lnTo>
                    <a:pt x="72" y="1887"/>
                  </a:lnTo>
                  <a:lnTo>
                    <a:pt x="72" y="1887"/>
                  </a:lnTo>
                  <a:lnTo>
                    <a:pt x="74" y="1887"/>
                  </a:lnTo>
                  <a:lnTo>
                    <a:pt x="74" y="1885"/>
                  </a:lnTo>
                  <a:lnTo>
                    <a:pt x="74" y="1885"/>
                  </a:lnTo>
                  <a:lnTo>
                    <a:pt x="74" y="1885"/>
                  </a:lnTo>
                  <a:lnTo>
                    <a:pt x="74" y="1883"/>
                  </a:lnTo>
                  <a:lnTo>
                    <a:pt x="74" y="1883"/>
                  </a:lnTo>
                  <a:lnTo>
                    <a:pt x="74" y="1883"/>
                  </a:lnTo>
                  <a:lnTo>
                    <a:pt x="74" y="1883"/>
                  </a:lnTo>
                  <a:lnTo>
                    <a:pt x="74" y="1883"/>
                  </a:lnTo>
                  <a:lnTo>
                    <a:pt x="74" y="1881"/>
                  </a:lnTo>
                  <a:lnTo>
                    <a:pt x="74" y="1881"/>
                  </a:lnTo>
                  <a:lnTo>
                    <a:pt x="74" y="1881"/>
                  </a:lnTo>
                  <a:lnTo>
                    <a:pt x="74" y="1879"/>
                  </a:lnTo>
                  <a:lnTo>
                    <a:pt x="74" y="1879"/>
                  </a:lnTo>
                  <a:lnTo>
                    <a:pt x="74" y="1879"/>
                  </a:lnTo>
                  <a:lnTo>
                    <a:pt x="74" y="1879"/>
                  </a:lnTo>
                  <a:lnTo>
                    <a:pt x="74" y="1879"/>
                  </a:lnTo>
                  <a:close/>
                  <a:moveTo>
                    <a:pt x="185" y="466"/>
                  </a:moveTo>
                  <a:lnTo>
                    <a:pt x="183" y="464"/>
                  </a:lnTo>
                  <a:lnTo>
                    <a:pt x="183" y="464"/>
                  </a:lnTo>
                  <a:lnTo>
                    <a:pt x="183" y="464"/>
                  </a:lnTo>
                  <a:lnTo>
                    <a:pt x="185" y="464"/>
                  </a:lnTo>
                  <a:lnTo>
                    <a:pt x="185" y="464"/>
                  </a:lnTo>
                  <a:lnTo>
                    <a:pt x="185" y="464"/>
                  </a:lnTo>
                  <a:lnTo>
                    <a:pt x="183" y="464"/>
                  </a:lnTo>
                  <a:lnTo>
                    <a:pt x="183" y="462"/>
                  </a:lnTo>
                  <a:lnTo>
                    <a:pt x="183" y="462"/>
                  </a:lnTo>
                  <a:lnTo>
                    <a:pt x="183" y="460"/>
                  </a:lnTo>
                  <a:lnTo>
                    <a:pt x="183" y="460"/>
                  </a:lnTo>
                  <a:lnTo>
                    <a:pt x="183" y="460"/>
                  </a:lnTo>
                  <a:lnTo>
                    <a:pt x="183" y="460"/>
                  </a:lnTo>
                  <a:lnTo>
                    <a:pt x="183" y="458"/>
                  </a:lnTo>
                  <a:lnTo>
                    <a:pt x="183" y="456"/>
                  </a:lnTo>
                  <a:lnTo>
                    <a:pt x="183" y="454"/>
                  </a:lnTo>
                  <a:lnTo>
                    <a:pt x="183" y="454"/>
                  </a:lnTo>
                  <a:lnTo>
                    <a:pt x="183" y="454"/>
                  </a:lnTo>
                  <a:lnTo>
                    <a:pt x="183" y="454"/>
                  </a:lnTo>
                  <a:lnTo>
                    <a:pt x="183" y="454"/>
                  </a:lnTo>
                  <a:lnTo>
                    <a:pt x="183" y="454"/>
                  </a:lnTo>
                  <a:lnTo>
                    <a:pt x="183" y="454"/>
                  </a:lnTo>
                  <a:lnTo>
                    <a:pt x="183" y="454"/>
                  </a:lnTo>
                  <a:lnTo>
                    <a:pt x="183" y="452"/>
                  </a:lnTo>
                  <a:lnTo>
                    <a:pt x="183" y="452"/>
                  </a:lnTo>
                  <a:lnTo>
                    <a:pt x="183" y="452"/>
                  </a:lnTo>
                  <a:lnTo>
                    <a:pt x="183" y="452"/>
                  </a:lnTo>
                  <a:lnTo>
                    <a:pt x="183" y="452"/>
                  </a:lnTo>
                  <a:lnTo>
                    <a:pt x="183" y="452"/>
                  </a:lnTo>
                  <a:lnTo>
                    <a:pt x="183" y="450"/>
                  </a:lnTo>
                  <a:lnTo>
                    <a:pt x="181" y="450"/>
                  </a:lnTo>
                  <a:lnTo>
                    <a:pt x="181" y="450"/>
                  </a:lnTo>
                  <a:lnTo>
                    <a:pt x="181" y="450"/>
                  </a:lnTo>
                  <a:lnTo>
                    <a:pt x="181" y="450"/>
                  </a:lnTo>
                  <a:lnTo>
                    <a:pt x="181" y="448"/>
                  </a:lnTo>
                  <a:lnTo>
                    <a:pt x="181" y="448"/>
                  </a:lnTo>
                  <a:lnTo>
                    <a:pt x="181" y="448"/>
                  </a:lnTo>
                  <a:lnTo>
                    <a:pt x="181" y="448"/>
                  </a:lnTo>
                  <a:lnTo>
                    <a:pt x="179" y="446"/>
                  </a:lnTo>
                  <a:lnTo>
                    <a:pt x="179" y="446"/>
                  </a:lnTo>
                  <a:lnTo>
                    <a:pt x="179" y="446"/>
                  </a:lnTo>
                  <a:lnTo>
                    <a:pt x="177" y="446"/>
                  </a:lnTo>
                  <a:lnTo>
                    <a:pt x="179" y="448"/>
                  </a:lnTo>
                  <a:lnTo>
                    <a:pt x="179" y="448"/>
                  </a:lnTo>
                  <a:lnTo>
                    <a:pt x="179" y="448"/>
                  </a:lnTo>
                  <a:lnTo>
                    <a:pt x="179" y="448"/>
                  </a:lnTo>
                  <a:lnTo>
                    <a:pt x="179" y="450"/>
                  </a:lnTo>
                  <a:lnTo>
                    <a:pt x="179" y="450"/>
                  </a:lnTo>
                  <a:lnTo>
                    <a:pt x="179" y="450"/>
                  </a:lnTo>
                  <a:lnTo>
                    <a:pt x="179" y="450"/>
                  </a:lnTo>
                  <a:lnTo>
                    <a:pt x="179" y="450"/>
                  </a:lnTo>
                  <a:lnTo>
                    <a:pt x="181" y="452"/>
                  </a:lnTo>
                  <a:lnTo>
                    <a:pt x="181" y="454"/>
                  </a:lnTo>
                  <a:lnTo>
                    <a:pt x="181" y="454"/>
                  </a:lnTo>
                  <a:lnTo>
                    <a:pt x="181" y="456"/>
                  </a:lnTo>
                  <a:lnTo>
                    <a:pt x="181" y="456"/>
                  </a:lnTo>
                  <a:lnTo>
                    <a:pt x="181" y="456"/>
                  </a:lnTo>
                  <a:lnTo>
                    <a:pt x="181" y="458"/>
                  </a:lnTo>
                  <a:lnTo>
                    <a:pt x="181" y="458"/>
                  </a:lnTo>
                  <a:lnTo>
                    <a:pt x="181" y="458"/>
                  </a:lnTo>
                  <a:lnTo>
                    <a:pt x="181" y="458"/>
                  </a:lnTo>
                  <a:lnTo>
                    <a:pt x="181" y="458"/>
                  </a:lnTo>
                  <a:lnTo>
                    <a:pt x="183" y="464"/>
                  </a:lnTo>
                  <a:lnTo>
                    <a:pt x="183" y="464"/>
                  </a:lnTo>
                  <a:lnTo>
                    <a:pt x="181" y="464"/>
                  </a:lnTo>
                  <a:lnTo>
                    <a:pt x="181" y="464"/>
                  </a:lnTo>
                  <a:lnTo>
                    <a:pt x="181" y="464"/>
                  </a:lnTo>
                  <a:lnTo>
                    <a:pt x="181" y="466"/>
                  </a:lnTo>
                  <a:lnTo>
                    <a:pt x="183" y="466"/>
                  </a:lnTo>
                  <a:lnTo>
                    <a:pt x="183" y="466"/>
                  </a:lnTo>
                  <a:lnTo>
                    <a:pt x="183" y="466"/>
                  </a:lnTo>
                  <a:lnTo>
                    <a:pt x="183" y="466"/>
                  </a:lnTo>
                  <a:lnTo>
                    <a:pt x="183" y="466"/>
                  </a:lnTo>
                  <a:lnTo>
                    <a:pt x="183" y="466"/>
                  </a:lnTo>
                  <a:lnTo>
                    <a:pt x="183" y="466"/>
                  </a:lnTo>
                  <a:lnTo>
                    <a:pt x="185" y="466"/>
                  </a:lnTo>
                  <a:lnTo>
                    <a:pt x="185" y="466"/>
                  </a:lnTo>
                  <a:lnTo>
                    <a:pt x="185" y="466"/>
                  </a:lnTo>
                  <a:lnTo>
                    <a:pt x="185" y="466"/>
                  </a:lnTo>
                  <a:lnTo>
                    <a:pt x="185" y="468"/>
                  </a:lnTo>
                  <a:lnTo>
                    <a:pt x="185" y="468"/>
                  </a:lnTo>
                  <a:lnTo>
                    <a:pt x="185" y="468"/>
                  </a:lnTo>
                  <a:lnTo>
                    <a:pt x="185" y="468"/>
                  </a:lnTo>
                  <a:lnTo>
                    <a:pt x="185" y="468"/>
                  </a:lnTo>
                  <a:lnTo>
                    <a:pt x="187" y="468"/>
                  </a:lnTo>
                  <a:lnTo>
                    <a:pt x="187" y="468"/>
                  </a:lnTo>
                  <a:lnTo>
                    <a:pt x="187" y="468"/>
                  </a:lnTo>
                  <a:lnTo>
                    <a:pt x="187" y="466"/>
                  </a:lnTo>
                  <a:lnTo>
                    <a:pt x="185" y="466"/>
                  </a:lnTo>
                  <a:close/>
                  <a:moveTo>
                    <a:pt x="177" y="433"/>
                  </a:moveTo>
                  <a:lnTo>
                    <a:pt x="177" y="433"/>
                  </a:lnTo>
                  <a:lnTo>
                    <a:pt x="175" y="431"/>
                  </a:lnTo>
                  <a:lnTo>
                    <a:pt x="175" y="431"/>
                  </a:lnTo>
                  <a:lnTo>
                    <a:pt x="175" y="431"/>
                  </a:lnTo>
                  <a:lnTo>
                    <a:pt x="175" y="431"/>
                  </a:lnTo>
                  <a:lnTo>
                    <a:pt x="175" y="431"/>
                  </a:lnTo>
                  <a:lnTo>
                    <a:pt x="175" y="431"/>
                  </a:lnTo>
                  <a:lnTo>
                    <a:pt x="175" y="433"/>
                  </a:lnTo>
                  <a:lnTo>
                    <a:pt x="175" y="433"/>
                  </a:lnTo>
                  <a:lnTo>
                    <a:pt x="175" y="433"/>
                  </a:lnTo>
                  <a:lnTo>
                    <a:pt x="175" y="435"/>
                  </a:lnTo>
                  <a:lnTo>
                    <a:pt x="175" y="435"/>
                  </a:lnTo>
                  <a:lnTo>
                    <a:pt x="175" y="435"/>
                  </a:lnTo>
                  <a:lnTo>
                    <a:pt x="177" y="435"/>
                  </a:lnTo>
                  <a:lnTo>
                    <a:pt x="177" y="435"/>
                  </a:lnTo>
                  <a:lnTo>
                    <a:pt x="177" y="438"/>
                  </a:lnTo>
                  <a:lnTo>
                    <a:pt x="177" y="435"/>
                  </a:lnTo>
                  <a:lnTo>
                    <a:pt x="177" y="433"/>
                  </a:lnTo>
                  <a:lnTo>
                    <a:pt x="177" y="433"/>
                  </a:lnTo>
                  <a:close/>
                  <a:moveTo>
                    <a:pt x="210" y="454"/>
                  </a:moveTo>
                  <a:lnTo>
                    <a:pt x="210" y="454"/>
                  </a:lnTo>
                  <a:lnTo>
                    <a:pt x="210" y="452"/>
                  </a:lnTo>
                  <a:lnTo>
                    <a:pt x="210" y="452"/>
                  </a:lnTo>
                  <a:lnTo>
                    <a:pt x="210" y="452"/>
                  </a:lnTo>
                  <a:lnTo>
                    <a:pt x="210" y="452"/>
                  </a:lnTo>
                  <a:lnTo>
                    <a:pt x="210" y="452"/>
                  </a:lnTo>
                  <a:lnTo>
                    <a:pt x="210" y="450"/>
                  </a:lnTo>
                  <a:lnTo>
                    <a:pt x="210" y="450"/>
                  </a:lnTo>
                  <a:lnTo>
                    <a:pt x="210" y="450"/>
                  </a:lnTo>
                  <a:lnTo>
                    <a:pt x="208" y="450"/>
                  </a:lnTo>
                  <a:lnTo>
                    <a:pt x="208" y="450"/>
                  </a:lnTo>
                  <a:lnTo>
                    <a:pt x="208" y="450"/>
                  </a:lnTo>
                  <a:lnTo>
                    <a:pt x="206" y="450"/>
                  </a:lnTo>
                  <a:lnTo>
                    <a:pt x="206" y="450"/>
                  </a:lnTo>
                  <a:lnTo>
                    <a:pt x="206" y="450"/>
                  </a:lnTo>
                  <a:lnTo>
                    <a:pt x="204" y="450"/>
                  </a:lnTo>
                  <a:lnTo>
                    <a:pt x="204" y="450"/>
                  </a:lnTo>
                  <a:lnTo>
                    <a:pt x="204" y="450"/>
                  </a:lnTo>
                  <a:lnTo>
                    <a:pt x="204" y="450"/>
                  </a:lnTo>
                  <a:lnTo>
                    <a:pt x="204" y="450"/>
                  </a:lnTo>
                  <a:lnTo>
                    <a:pt x="204" y="452"/>
                  </a:lnTo>
                  <a:lnTo>
                    <a:pt x="204" y="452"/>
                  </a:lnTo>
                  <a:lnTo>
                    <a:pt x="204" y="452"/>
                  </a:lnTo>
                  <a:lnTo>
                    <a:pt x="204" y="452"/>
                  </a:lnTo>
                  <a:lnTo>
                    <a:pt x="204" y="452"/>
                  </a:lnTo>
                  <a:lnTo>
                    <a:pt x="204" y="454"/>
                  </a:lnTo>
                  <a:lnTo>
                    <a:pt x="204" y="454"/>
                  </a:lnTo>
                  <a:lnTo>
                    <a:pt x="204" y="454"/>
                  </a:lnTo>
                  <a:lnTo>
                    <a:pt x="204" y="456"/>
                  </a:lnTo>
                  <a:lnTo>
                    <a:pt x="206" y="456"/>
                  </a:lnTo>
                  <a:lnTo>
                    <a:pt x="206" y="456"/>
                  </a:lnTo>
                  <a:lnTo>
                    <a:pt x="208" y="456"/>
                  </a:lnTo>
                  <a:lnTo>
                    <a:pt x="208" y="456"/>
                  </a:lnTo>
                  <a:lnTo>
                    <a:pt x="208" y="456"/>
                  </a:lnTo>
                  <a:lnTo>
                    <a:pt x="208" y="456"/>
                  </a:lnTo>
                  <a:lnTo>
                    <a:pt x="208" y="456"/>
                  </a:lnTo>
                  <a:lnTo>
                    <a:pt x="210" y="456"/>
                  </a:lnTo>
                  <a:lnTo>
                    <a:pt x="210" y="456"/>
                  </a:lnTo>
                  <a:lnTo>
                    <a:pt x="210" y="456"/>
                  </a:lnTo>
                  <a:lnTo>
                    <a:pt x="210" y="454"/>
                  </a:lnTo>
                  <a:lnTo>
                    <a:pt x="210" y="454"/>
                  </a:lnTo>
                  <a:close/>
                  <a:moveTo>
                    <a:pt x="212" y="497"/>
                  </a:moveTo>
                  <a:lnTo>
                    <a:pt x="212" y="497"/>
                  </a:lnTo>
                  <a:lnTo>
                    <a:pt x="212" y="497"/>
                  </a:lnTo>
                  <a:lnTo>
                    <a:pt x="212" y="497"/>
                  </a:lnTo>
                  <a:lnTo>
                    <a:pt x="212" y="497"/>
                  </a:lnTo>
                  <a:lnTo>
                    <a:pt x="212" y="497"/>
                  </a:lnTo>
                  <a:lnTo>
                    <a:pt x="210" y="497"/>
                  </a:lnTo>
                  <a:lnTo>
                    <a:pt x="210" y="499"/>
                  </a:lnTo>
                  <a:lnTo>
                    <a:pt x="212" y="499"/>
                  </a:lnTo>
                  <a:lnTo>
                    <a:pt x="212" y="499"/>
                  </a:lnTo>
                  <a:lnTo>
                    <a:pt x="212" y="499"/>
                  </a:lnTo>
                  <a:lnTo>
                    <a:pt x="214" y="499"/>
                  </a:lnTo>
                  <a:lnTo>
                    <a:pt x="214" y="499"/>
                  </a:lnTo>
                  <a:lnTo>
                    <a:pt x="214" y="497"/>
                  </a:lnTo>
                  <a:lnTo>
                    <a:pt x="214" y="497"/>
                  </a:lnTo>
                  <a:lnTo>
                    <a:pt x="212" y="497"/>
                  </a:lnTo>
                  <a:lnTo>
                    <a:pt x="212" y="497"/>
                  </a:lnTo>
                  <a:close/>
                  <a:moveTo>
                    <a:pt x="218" y="495"/>
                  </a:moveTo>
                  <a:lnTo>
                    <a:pt x="218" y="495"/>
                  </a:lnTo>
                  <a:lnTo>
                    <a:pt x="218" y="495"/>
                  </a:lnTo>
                  <a:lnTo>
                    <a:pt x="218" y="497"/>
                  </a:lnTo>
                  <a:lnTo>
                    <a:pt x="218" y="497"/>
                  </a:lnTo>
                  <a:lnTo>
                    <a:pt x="216" y="497"/>
                  </a:lnTo>
                  <a:lnTo>
                    <a:pt x="216" y="497"/>
                  </a:lnTo>
                  <a:lnTo>
                    <a:pt x="216" y="499"/>
                  </a:lnTo>
                  <a:lnTo>
                    <a:pt x="216" y="499"/>
                  </a:lnTo>
                  <a:lnTo>
                    <a:pt x="218" y="497"/>
                  </a:lnTo>
                  <a:lnTo>
                    <a:pt x="218" y="497"/>
                  </a:lnTo>
                  <a:lnTo>
                    <a:pt x="218" y="499"/>
                  </a:lnTo>
                  <a:lnTo>
                    <a:pt x="218" y="497"/>
                  </a:lnTo>
                  <a:lnTo>
                    <a:pt x="220" y="497"/>
                  </a:lnTo>
                  <a:lnTo>
                    <a:pt x="220" y="495"/>
                  </a:lnTo>
                  <a:lnTo>
                    <a:pt x="218" y="495"/>
                  </a:lnTo>
                  <a:close/>
                  <a:moveTo>
                    <a:pt x="90" y="1920"/>
                  </a:moveTo>
                  <a:lnTo>
                    <a:pt x="90" y="1920"/>
                  </a:lnTo>
                  <a:lnTo>
                    <a:pt x="93" y="1920"/>
                  </a:lnTo>
                  <a:lnTo>
                    <a:pt x="93" y="1918"/>
                  </a:lnTo>
                  <a:lnTo>
                    <a:pt x="93" y="1918"/>
                  </a:lnTo>
                  <a:lnTo>
                    <a:pt x="93" y="1916"/>
                  </a:lnTo>
                  <a:lnTo>
                    <a:pt x="93" y="1916"/>
                  </a:lnTo>
                  <a:lnTo>
                    <a:pt x="93" y="1916"/>
                  </a:lnTo>
                  <a:lnTo>
                    <a:pt x="90" y="1914"/>
                  </a:lnTo>
                  <a:lnTo>
                    <a:pt x="88" y="1912"/>
                  </a:lnTo>
                  <a:lnTo>
                    <a:pt x="86" y="1912"/>
                  </a:lnTo>
                  <a:lnTo>
                    <a:pt x="86" y="1912"/>
                  </a:lnTo>
                  <a:lnTo>
                    <a:pt x="84" y="1912"/>
                  </a:lnTo>
                  <a:lnTo>
                    <a:pt x="84" y="1912"/>
                  </a:lnTo>
                  <a:lnTo>
                    <a:pt x="86" y="1914"/>
                  </a:lnTo>
                  <a:lnTo>
                    <a:pt x="86" y="1914"/>
                  </a:lnTo>
                  <a:lnTo>
                    <a:pt x="86" y="1916"/>
                  </a:lnTo>
                  <a:lnTo>
                    <a:pt x="86" y="1916"/>
                  </a:lnTo>
                  <a:lnTo>
                    <a:pt x="84" y="1916"/>
                  </a:lnTo>
                  <a:lnTo>
                    <a:pt x="84" y="1918"/>
                  </a:lnTo>
                  <a:lnTo>
                    <a:pt x="84" y="1920"/>
                  </a:lnTo>
                  <a:lnTo>
                    <a:pt x="86" y="1920"/>
                  </a:lnTo>
                  <a:lnTo>
                    <a:pt x="88" y="1920"/>
                  </a:lnTo>
                  <a:lnTo>
                    <a:pt x="90" y="1920"/>
                  </a:lnTo>
                  <a:close/>
                  <a:moveTo>
                    <a:pt x="173" y="413"/>
                  </a:moveTo>
                  <a:lnTo>
                    <a:pt x="173" y="411"/>
                  </a:lnTo>
                  <a:lnTo>
                    <a:pt x="171" y="411"/>
                  </a:lnTo>
                  <a:lnTo>
                    <a:pt x="171" y="411"/>
                  </a:lnTo>
                  <a:lnTo>
                    <a:pt x="169" y="411"/>
                  </a:lnTo>
                  <a:lnTo>
                    <a:pt x="167" y="413"/>
                  </a:lnTo>
                  <a:lnTo>
                    <a:pt x="167" y="413"/>
                  </a:lnTo>
                  <a:lnTo>
                    <a:pt x="167" y="413"/>
                  </a:lnTo>
                  <a:lnTo>
                    <a:pt x="165" y="413"/>
                  </a:lnTo>
                  <a:lnTo>
                    <a:pt x="165" y="413"/>
                  </a:lnTo>
                  <a:lnTo>
                    <a:pt x="165" y="413"/>
                  </a:lnTo>
                  <a:lnTo>
                    <a:pt x="165" y="413"/>
                  </a:lnTo>
                  <a:lnTo>
                    <a:pt x="165" y="413"/>
                  </a:lnTo>
                  <a:lnTo>
                    <a:pt x="162" y="413"/>
                  </a:lnTo>
                  <a:lnTo>
                    <a:pt x="162" y="411"/>
                  </a:lnTo>
                  <a:lnTo>
                    <a:pt x="162" y="413"/>
                  </a:lnTo>
                  <a:lnTo>
                    <a:pt x="160" y="413"/>
                  </a:lnTo>
                  <a:lnTo>
                    <a:pt x="160" y="413"/>
                  </a:lnTo>
                  <a:lnTo>
                    <a:pt x="160" y="413"/>
                  </a:lnTo>
                  <a:lnTo>
                    <a:pt x="160" y="413"/>
                  </a:lnTo>
                  <a:lnTo>
                    <a:pt x="158" y="411"/>
                  </a:lnTo>
                  <a:lnTo>
                    <a:pt x="158" y="413"/>
                  </a:lnTo>
                  <a:lnTo>
                    <a:pt x="158" y="413"/>
                  </a:lnTo>
                  <a:lnTo>
                    <a:pt x="158" y="415"/>
                  </a:lnTo>
                  <a:lnTo>
                    <a:pt x="158" y="415"/>
                  </a:lnTo>
                  <a:lnTo>
                    <a:pt x="158" y="415"/>
                  </a:lnTo>
                  <a:lnTo>
                    <a:pt x="156" y="415"/>
                  </a:lnTo>
                  <a:lnTo>
                    <a:pt x="158" y="415"/>
                  </a:lnTo>
                  <a:lnTo>
                    <a:pt x="158" y="415"/>
                  </a:lnTo>
                  <a:lnTo>
                    <a:pt x="158" y="415"/>
                  </a:lnTo>
                  <a:lnTo>
                    <a:pt x="160" y="415"/>
                  </a:lnTo>
                  <a:lnTo>
                    <a:pt x="160" y="413"/>
                  </a:lnTo>
                  <a:lnTo>
                    <a:pt x="162" y="413"/>
                  </a:lnTo>
                  <a:lnTo>
                    <a:pt x="162" y="415"/>
                  </a:lnTo>
                  <a:lnTo>
                    <a:pt x="165" y="415"/>
                  </a:lnTo>
                  <a:lnTo>
                    <a:pt x="162" y="415"/>
                  </a:lnTo>
                  <a:lnTo>
                    <a:pt x="162" y="415"/>
                  </a:lnTo>
                  <a:lnTo>
                    <a:pt x="162" y="415"/>
                  </a:lnTo>
                  <a:lnTo>
                    <a:pt x="165" y="415"/>
                  </a:lnTo>
                  <a:lnTo>
                    <a:pt x="165" y="415"/>
                  </a:lnTo>
                  <a:lnTo>
                    <a:pt x="165" y="415"/>
                  </a:lnTo>
                  <a:lnTo>
                    <a:pt x="165" y="417"/>
                  </a:lnTo>
                  <a:lnTo>
                    <a:pt x="165" y="417"/>
                  </a:lnTo>
                  <a:lnTo>
                    <a:pt x="165" y="417"/>
                  </a:lnTo>
                  <a:lnTo>
                    <a:pt x="165" y="417"/>
                  </a:lnTo>
                  <a:lnTo>
                    <a:pt x="165" y="417"/>
                  </a:lnTo>
                  <a:lnTo>
                    <a:pt x="167" y="417"/>
                  </a:lnTo>
                  <a:lnTo>
                    <a:pt x="167" y="417"/>
                  </a:lnTo>
                  <a:lnTo>
                    <a:pt x="167" y="417"/>
                  </a:lnTo>
                  <a:lnTo>
                    <a:pt x="167" y="417"/>
                  </a:lnTo>
                  <a:lnTo>
                    <a:pt x="167" y="417"/>
                  </a:lnTo>
                  <a:lnTo>
                    <a:pt x="167" y="417"/>
                  </a:lnTo>
                  <a:lnTo>
                    <a:pt x="167" y="417"/>
                  </a:lnTo>
                  <a:lnTo>
                    <a:pt x="167" y="415"/>
                  </a:lnTo>
                  <a:lnTo>
                    <a:pt x="167" y="415"/>
                  </a:lnTo>
                  <a:lnTo>
                    <a:pt x="167" y="415"/>
                  </a:lnTo>
                  <a:lnTo>
                    <a:pt x="167" y="415"/>
                  </a:lnTo>
                  <a:lnTo>
                    <a:pt x="169" y="415"/>
                  </a:lnTo>
                  <a:lnTo>
                    <a:pt x="171" y="415"/>
                  </a:lnTo>
                  <a:lnTo>
                    <a:pt x="171" y="415"/>
                  </a:lnTo>
                  <a:lnTo>
                    <a:pt x="171" y="415"/>
                  </a:lnTo>
                  <a:lnTo>
                    <a:pt x="171" y="413"/>
                  </a:lnTo>
                  <a:lnTo>
                    <a:pt x="171" y="413"/>
                  </a:lnTo>
                  <a:lnTo>
                    <a:pt x="173" y="415"/>
                  </a:lnTo>
                  <a:lnTo>
                    <a:pt x="173" y="413"/>
                  </a:lnTo>
                  <a:lnTo>
                    <a:pt x="173" y="413"/>
                  </a:lnTo>
                  <a:lnTo>
                    <a:pt x="173" y="413"/>
                  </a:lnTo>
                  <a:lnTo>
                    <a:pt x="173" y="413"/>
                  </a:lnTo>
                  <a:close/>
                  <a:moveTo>
                    <a:pt x="132" y="1998"/>
                  </a:moveTo>
                  <a:lnTo>
                    <a:pt x="130" y="1996"/>
                  </a:lnTo>
                  <a:lnTo>
                    <a:pt x="130" y="1996"/>
                  </a:lnTo>
                  <a:lnTo>
                    <a:pt x="130" y="1994"/>
                  </a:lnTo>
                  <a:lnTo>
                    <a:pt x="132" y="1992"/>
                  </a:lnTo>
                  <a:lnTo>
                    <a:pt x="132" y="1992"/>
                  </a:lnTo>
                  <a:lnTo>
                    <a:pt x="132" y="1990"/>
                  </a:lnTo>
                  <a:lnTo>
                    <a:pt x="130" y="1990"/>
                  </a:lnTo>
                  <a:lnTo>
                    <a:pt x="127" y="1990"/>
                  </a:lnTo>
                  <a:lnTo>
                    <a:pt x="130" y="1988"/>
                  </a:lnTo>
                  <a:lnTo>
                    <a:pt x="130" y="1985"/>
                  </a:lnTo>
                  <a:lnTo>
                    <a:pt x="132" y="1985"/>
                  </a:lnTo>
                  <a:lnTo>
                    <a:pt x="130" y="1983"/>
                  </a:lnTo>
                  <a:lnTo>
                    <a:pt x="130" y="1979"/>
                  </a:lnTo>
                  <a:lnTo>
                    <a:pt x="130" y="1977"/>
                  </a:lnTo>
                  <a:lnTo>
                    <a:pt x="125" y="1973"/>
                  </a:lnTo>
                  <a:lnTo>
                    <a:pt x="123" y="1971"/>
                  </a:lnTo>
                  <a:lnTo>
                    <a:pt x="121" y="1969"/>
                  </a:lnTo>
                  <a:lnTo>
                    <a:pt x="121" y="1967"/>
                  </a:lnTo>
                  <a:lnTo>
                    <a:pt x="119" y="1967"/>
                  </a:lnTo>
                  <a:lnTo>
                    <a:pt x="119" y="1967"/>
                  </a:lnTo>
                  <a:lnTo>
                    <a:pt x="119" y="1965"/>
                  </a:lnTo>
                  <a:lnTo>
                    <a:pt x="117" y="1965"/>
                  </a:lnTo>
                  <a:lnTo>
                    <a:pt x="117" y="1963"/>
                  </a:lnTo>
                  <a:lnTo>
                    <a:pt x="117" y="1963"/>
                  </a:lnTo>
                  <a:lnTo>
                    <a:pt x="117" y="1961"/>
                  </a:lnTo>
                  <a:lnTo>
                    <a:pt x="117" y="1961"/>
                  </a:lnTo>
                  <a:lnTo>
                    <a:pt x="117" y="1959"/>
                  </a:lnTo>
                  <a:lnTo>
                    <a:pt x="117" y="1959"/>
                  </a:lnTo>
                  <a:lnTo>
                    <a:pt x="117" y="1959"/>
                  </a:lnTo>
                  <a:lnTo>
                    <a:pt x="115" y="1959"/>
                  </a:lnTo>
                  <a:lnTo>
                    <a:pt x="113" y="1957"/>
                  </a:lnTo>
                  <a:lnTo>
                    <a:pt x="113" y="1957"/>
                  </a:lnTo>
                  <a:lnTo>
                    <a:pt x="111" y="1957"/>
                  </a:lnTo>
                  <a:lnTo>
                    <a:pt x="111" y="1957"/>
                  </a:lnTo>
                  <a:lnTo>
                    <a:pt x="109" y="1959"/>
                  </a:lnTo>
                  <a:lnTo>
                    <a:pt x="109" y="1959"/>
                  </a:lnTo>
                  <a:lnTo>
                    <a:pt x="109" y="1961"/>
                  </a:lnTo>
                  <a:lnTo>
                    <a:pt x="109" y="1963"/>
                  </a:lnTo>
                  <a:lnTo>
                    <a:pt x="109" y="1965"/>
                  </a:lnTo>
                  <a:lnTo>
                    <a:pt x="109" y="1965"/>
                  </a:lnTo>
                  <a:lnTo>
                    <a:pt x="109" y="1965"/>
                  </a:lnTo>
                  <a:lnTo>
                    <a:pt x="107" y="1967"/>
                  </a:lnTo>
                  <a:lnTo>
                    <a:pt x="107" y="1967"/>
                  </a:lnTo>
                  <a:lnTo>
                    <a:pt x="107" y="1967"/>
                  </a:lnTo>
                  <a:lnTo>
                    <a:pt x="105" y="1967"/>
                  </a:lnTo>
                  <a:lnTo>
                    <a:pt x="105" y="1967"/>
                  </a:lnTo>
                  <a:lnTo>
                    <a:pt x="103" y="1969"/>
                  </a:lnTo>
                  <a:lnTo>
                    <a:pt x="101" y="1969"/>
                  </a:lnTo>
                  <a:lnTo>
                    <a:pt x="101" y="1969"/>
                  </a:lnTo>
                  <a:lnTo>
                    <a:pt x="99" y="1969"/>
                  </a:lnTo>
                  <a:lnTo>
                    <a:pt x="99" y="1969"/>
                  </a:lnTo>
                  <a:lnTo>
                    <a:pt x="99" y="1969"/>
                  </a:lnTo>
                  <a:lnTo>
                    <a:pt x="97" y="1969"/>
                  </a:lnTo>
                  <a:lnTo>
                    <a:pt x="97" y="1971"/>
                  </a:lnTo>
                  <a:lnTo>
                    <a:pt x="95" y="1971"/>
                  </a:lnTo>
                  <a:lnTo>
                    <a:pt x="95" y="1973"/>
                  </a:lnTo>
                  <a:lnTo>
                    <a:pt x="95" y="1975"/>
                  </a:lnTo>
                  <a:lnTo>
                    <a:pt x="95" y="1975"/>
                  </a:lnTo>
                  <a:lnTo>
                    <a:pt x="95" y="1977"/>
                  </a:lnTo>
                  <a:lnTo>
                    <a:pt x="95" y="1977"/>
                  </a:lnTo>
                  <a:lnTo>
                    <a:pt x="95" y="1979"/>
                  </a:lnTo>
                  <a:lnTo>
                    <a:pt x="95" y="1979"/>
                  </a:lnTo>
                  <a:lnTo>
                    <a:pt x="95" y="1981"/>
                  </a:lnTo>
                  <a:lnTo>
                    <a:pt x="95" y="1981"/>
                  </a:lnTo>
                  <a:lnTo>
                    <a:pt x="95" y="1981"/>
                  </a:lnTo>
                  <a:lnTo>
                    <a:pt x="95" y="1983"/>
                  </a:lnTo>
                  <a:lnTo>
                    <a:pt x="95" y="1985"/>
                  </a:lnTo>
                  <a:lnTo>
                    <a:pt x="95" y="1985"/>
                  </a:lnTo>
                  <a:lnTo>
                    <a:pt x="95" y="1988"/>
                  </a:lnTo>
                  <a:lnTo>
                    <a:pt x="93" y="1988"/>
                  </a:lnTo>
                  <a:lnTo>
                    <a:pt x="90" y="1994"/>
                  </a:lnTo>
                  <a:lnTo>
                    <a:pt x="88" y="1996"/>
                  </a:lnTo>
                  <a:lnTo>
                    <a:pt x="88" y="1996"/>
                  </a:lnTo>
                  <a:lnTo>
                    <a:pt x="88" y="1998"/>
                  </a:lnTo>
                  <a:lnTo>
                    <a:pt x="88" y="1998"/>
                  </a:lnTo>
                  <a:lnTo>
                    <a:pt x="88" y="1998"/>
                  </a:lnTo>
                  <a:lnTo>
                    <a:pt x="88" y="2000"/>
                  </a:lnTo>
                  <a:lnTo>
                    <a:pt x="88" y="2000"/>
                  </a:lnTo>
                  <a:lnTo>
                    <a:pt x="88" y="2002"/>
                  </a:lnTo>
                  <a:lnTo>
                    <a:pt x="90" y="2002"/>
                  </a:lnTo>
                  <a:lnTo>
                    <a:pt x="90" y="2004"/>
                  </a:lnTo>
                  <a:lnTo>
                    <a:pt x="93" y="2006"/>
                  </a:lnTo>
                  <a:lnTo>
                    <a:pt x="93" y="2006"/>
                  </a:lnTo>
                  <a:lnTo>
                    <a:pt x="93" y="2008"/>
                  </a:lnTo>
                  <a:lnTo>
                    <a:pt x="93" y="2008"/>
                  </a:lnTo>
                  <a:lnTo>
                    <a:pt x="93" y="2008"/>
                  </a:lnTo>
                  <a:lnTo>
                    <a:pt x="95" y="2008"/>
                  </a:lnTo>
                  <a:lnTo>
                    <a:pt x="95" y="2006"/>
                  </a:lnTo>
                  <a:lnTo>
                    <a:pt x="97" y="2006"/>
                  </a:lnTo>
                  <a:lnTo>
                    <a:pt x="99" y="2006"/>
                  </a:lnTo>
                  <a:lnTo>
                    <a:pt x="99" y="2006"/>
                  </a:lnTo>
                  <a:lnTo>
                    <a:pt x="99" y="2004"/>
                  </a:lnTo>
                  <a:lnTo>
                    <a:pt x="101" y="2004"/>
                  </a:lnTo>
                  <a:lnTo>
                    <a:pt x="103" y="2002"/>
                  </a:lnTo>
                  <a:lnTo>
                    <a:pt x="103" y="2002"/>
                  </a:lnTo>
                  <a:lnTo>
                    <a:pt x="105" y="2002"/>
                  </a:lnTo>
                  <a:lnTo>
                    <a:pt x="107" y="2002"/>
                  </a:lnTo>
                  <a:lnTo>
                    <a:pt x="107" y="2002"/>
                  </a:lnTo>
                  <a:lnTo>
                    <a:pt x="107" y="2002"/>
                  </a:lnTo>
                  <a:lnTo>
                    <a:pt x="109" y="2002"/>
                  </a:lnTo>
                  <a:lnTo>
                    <a:pt x="109" y="2002"/>
                  </a:lnTo>
                  <a:lnTo>
                    <a:pt x="111" y="2002"/>
                  </a:lnTo>
                  <a:lnTo>
                    <a:pt x="113" y="2002"/>
                  </a:lnTo>
                  <a:lnTo>
                    <a:pt x="113" y="2002"/>
                  </a:lnTo>
                  <a:lnTo>
                    <a:pt x="113" y="2002"/>
                  </a:lnTo>
                  <a:lnTo>
                    <a:pt x="115" y="2004"/>
                  </a:lnTo>
                  <a:lnTo>
                    <a:pt x="117" y="2004"/>
                  </a:lnTo>
                  <a:lnTo>
                    <a:pt x="119" y="2004"/>
                  </a:lnTo>
                  <a:lnTo>
                    <a:pt x="121" y="2004"/>
                  </a:lnTo>
                  <a:lnTo>
                    <a:pt x="121" y="2006"/>
                  </a:lnTo>
                  <a:lnTo>
                    <a:pt x="123" y="2004"/>
                  </a:lnTo>
                  <a:lnTo>
                    <a:pt x="123" y="2006"/>
                  </a:lnTo>
                  <a:lnTo>
                    <a:pt x="127" y="2004"/>
                  </a:lnTo>
                  <a:lnTo>
                    <a:pt x="130" y="2004"/>
                  </a:lnTo>
                  <a:lnTo>
                    <a:pt x="132" y="2004"/>
                  </a:lnTo>
                  <a:lnTo>
                    <a:pt x="132" y="2004"/>
                  </a:lnTo>
                  <a:lnTo>
                    <a:pt x="134" y="2002"/>
                  </a:lnTo>
                  <a:lnTo>
                    <a:pt x="134" y="2002"/>
                  </a:lnTo>
                  <a:lnTo>
                    <a:pt x="134" y="2000"/>
                  </a:lnTo>
                  <a:lnTo>
                    <a:pt x="132" y="1998"/>
                  </a:lnTo>
                  <a:close/>
                  <a:moveTo>
                    <a:pt x="97" y="1930"/>
                  </a:moveTo>
                  <a:lnTo>
                    <a:pt x="95" y="1930"/>
                  </a:lnTo>
                  <a:lnTo>
                    <a:pt x="95" y="1930"/>
                  </a:lnTo>
                  <a:lnTo>
                    <a:pt x="93" y="1930"/>
                  </a:lnTo>
                  <a:lnTo>
                    <a:pt x="90" y="1930"/>
                  </a:lnTo>
                  <a:lnTo>
                    <a:pt x="90" y="1930"/>
                  </a:lnTo>
                  <a:lnTo>
                    <a:pt x="90" y="1930"/>
                  </a:lnTo>
                  <a:lnTo>
                    <a:pt x="90" y="1932"/>
                  </a:lnTo>
                  <a:lnTo>
                    <a:pt x="90" y="1932"/>
                  </a:lnTo>
                  <a:lnTo>
                    <a:pt x="93" y="1932"/>
                  </a:lnTo>
                  <a:lnTo>
                    <a:pt x="93" y="1934"/>
                  </a:lnTo>
                  <a:lnTo>
                    <a:pt x="95" y="1934"/>
                  </a:lnTo>
                  <a:lnTo>
                    <a:pt x="95" y="1934"/>
                  </a:lnTo>
                  <a:lnTo>
                    <a:pt x="95" y="1934"/>
                  </a:lnTo>
                  <a:lnTo>
                    <a:pt x="95" y="1934"/>
                  </a:lnTo>
                  <a:lnTo>
                    <a:pt x="97" y="1932"/>
                  </a:lnTo>
                  <a:lnTo>
                    <a:pt x="97" y="1930"/>
                  </a:lnTo>
                  <a:close/>
                  <a:moveTo>
                    <a:pt x="146" y="374"/>
                  </a:moveTo>
                  <a:lnTo>
                    <a:pt x="146" y="372"/>
                  </a:lnTo>
                  <a:lnTo>
                    <a:pt x="146" y="372"/>
                  </a:lnTo>
                  <a:lnTo>
                    <a:pt x="146" y="374"/>
                  </a:lnTo>
                  <a:lnTo>
                    <a:pt x="146" y="374"/>
                  </a:lnTo>
                  <a:lnTo>
                    <a:pt x="146" y="374"/>
                  </a:lnTo>
                  <a:lnTo>
                    <a:pt x="148" y="374"/>
                  </a:lnTo>
                  <a:lnTo>
                    <a:pt x="148" y="374"/>
                  </a:lnTo>
                  <a:lnTo>
                    <a:pt x="146" y="374"/>
                  </a:lnTo>
                  <a:close/>
                  <a:moveTo>
                    <a:pt x="558" y="438"/>
                  </a:moveTo>
                  <a:lnTo>
                    <a:pt x="556" y="438"/>
                  </a:lnTo>
                  <a:lnTo>
                    <a:pt x="554" y="435"/>
                  </a:lnTo>
                  <a:lnTo>
                    <a:pt x="554" y="435"/>
                  </a:lnTo>
                  <a:lnTo>
                    <a:pt x="554" y="435"/>
                  </a:lnTo>
                  <a:lnTo>
                    <a:pt x="551" y="435"/>
                  </a:lnTo>
                  <a:lnTo>
                    <a:pt x="551" y="435"/>
                  </a:lnTo>
                  <a:lnTo>
                    <a:pt x="551" y="435"/>
                  </a:lnTo>
                  <a:lnTo>
                    <a:pt x="551" y="435"/>
                  </a:lnTo>
                  <a:lnTo>
                    <a:pt x="549" y="435"/>
                  </a:lnTo>
                  <a:lnTo>
                    <a:pt x="549" y="435"/>
                  </a:lnTo>
                  <a:lnTo>
                    <a:pt x="549" y="435"/>
                  </a:lnTo>
                  <a:lnTo>
                    <a:pt x="549" y="435"/>
                  </a:lnTo>
                  <a:lnTo>
                    <a:pt x="549" y="435"/>
                  </a:lnTo>
                  <a:lnTo>
                    <a:pt x="549" y="438"/>
                  </a:lnTo>
                  <a:lnTo>
                    <a:pt x="549" y="438"/>
                  </a:lnTo>
                  <a:lnTo>
                    <a:pt x="551" y="438"/>
                  </a:lnTo>
                  <a:lnTo>
                    <a:pt x="551" y="438"/>
                  </a:lnTo>
                  <a:lnTo>
                    <a:pt x="551" y="438"/>
                  </a:lnTo>
                  <a:lnTo>
                    <a:pt x="551" y="440"/>
                  </a:lnTo>
                  <a:lnTo>
                    <a:pt x="551" y="440"/>
                  </a:lnTo>
                  <a:lnTo>
                    <a:pt x="549" y="440"/>
                  </a:lnTo>
                  <a:lnTo>
                    <a:pt x="551" y="440"/>
                  </a:lnTo>
                  <a:lnTo>
                    <a:pt x="551" y="440"/>
                  </a:lnTo>
                  <a:lnTo>
                    <a:pt x="551" y="440"/>
                  </a:lnTo>
                  <a:lnTo>
                    <a:pt x="551" y="440"/>
                  </a:lnTo>
                  <a:lnTo>
                    <a:pt x="554" y="440"/>
                  </a:lnTo>
                  <a:lnTo>
                    <a:pt x="554" y="440"/>
                  </a:lnTo>
                  <a:lnTo>
                    <a:pt x="556" y="440"/>
                  </a:lnTo>
                  <a:lnTo>
                    <a:pt x="556" y="438"/>
                  </a:lnTo>
                  <a:lnTo>
                    <a:pt x="556" y="438"/>
                  </a:lnTo>
                  <a:lnTo>
                    <a:pt x="556" y="438"/>
                  </a:lnTo>
                  <a:lnTo>
                    <a:pt x="556" y="438"/>
                  </a:lnTo>
                  <a:lnTo>
                    <a:pt x="556" y="438"/>
                  </a:lnTo>
                  <a:lnTo>
                    <a:pt x="558" y="438"/>
                  </a:lnTo>
                  <a:lnTo>
                    <a:pt x="558" y="438"/>
                  </a:lnTo>
                  <a:lnTo>
                    <a:pt x="558" y="438"/>
                  </a:lnTo>
                  <a:lnTo>
                    <a:pt x="558" y="438"/>
                  </a:lnTo>
                  <a:close/>
                  <a:moveTo>
                    <a:pt x="3091" y="1380"/>
                  </a:moveTo>
                  <a:lnTo>
                    <a:pt x="3091" y="1380"/>
                  </a:lnTo>
                  <a:lnTo>
                    <a:pt x="3089" y="1380"/>
                  </a:lnTo>
                  <a:lnTo>
                    <a:pt x="3089" y="1380"/>
                  </a:lnTo>
                  <a:lnTo>
                    <a:pt x="3087" y="1382"/>
                  </a:lnTo>
                  <a:lnTo>
                    <a:pt x="3087" y="1382"/>
                  </a:lnTo>
                  <a:lnTo>
                    <a:pt x="3087" y="1382"/>
                  </a:lnTo>
                  <a:lnTo>
                    <a:pt x="3087" y="1382"/>
                  </a:lnTo>
                  <a:lnTo>
                    <a:pt x="3087" y="1384"/>
                  </a:lnTo>
                  <a:lnTo>
                    <a:pt x="3087" y="1384"/>
                  </a:lnTo>
                  <a:lnTo>
                    <a:pt x="3087" y="1384"/>
                  </a:lnTo>
                  <a:lnTo>
                    <a:pt x="3087" y="1384"/>
                  </a:lnTo>
                  <a:lnTo>
                    <a:pt x="3087" y="1386"/>
                  </a:lnTo>
                  <a:lnTo>
                    <a:pt x="3087" y="1386"/>
                  </a:lnTo>
                  <a:lnTo>
                    <a:pt x="3087" y="1386"/>
                  </a:lnTo>
                  <a:lnTo>
                    <a:pt x="3087" y="1386"/>
                  </a:lnTo>
                  <a:lnTo>
                    <a:pt x="3087" y="1386"/>
                  </a:lnTo>
                  <a:lnTo>
                    <a:pt x="3087" y="1386"/>
                  </a:lnTo>
                  <a:lnTo>
                    <a:pt x="3087" y="1388"/>
                  </a:lnTo>
                  <a:lnTo>
                    <a:pt x="3087" y="1388"/>
                  </a:lnTo>
                  <a:lnTo>
                    <a:pt x="3087" y="1388"/>
                  </a:lnTo>
                  <a:lnTo>
                    <a:pt x="3089" y="1388"/>
                  </a:lnTo>
                  <a:lnTo>
                    <a:pt x="3089" y="1388"/>
                  </a:lnTo>
                  <a:lnTo>
                    <a:pt x="3089" y="1388"/>
                  </a:lnTo>
                  <a:lnTo>
                    <a:pt x="3089" y="1388"/>
                  </a:lnTo>
                  <a:lnTo>
                    <a:pt x="3089" y="1388"/>
                  </a:lnTo>
                  <a:lnTo>
                    <a:pt x="3091" y="1388"/>
                  </a:lnTo>
                  <a:lnTo>
                    <a:pt x="3091" y="1388"/>
                  </a:lnTo>
                  <a:lnTo>
                    <a:pt x="3091" y="1388"/>
                  </a:lnTo>
                  <a:lnTo>
                    <a:pt x="3091" y="1388"/>
                  </a:lnTo>
                  <a:lnTo>
                    <a:pt x="3091" y="1386"/>
                  </a:lnTo>
                  <a:lnTo>
                    <a:pt x="3091" y="1386"/>
                  </a:lnTo>
                  <a:lnTo>
                    <a:pt x="3091" y="1386"/>
                  </a:lnTo>
                  <a:lnTo>
                    <a:pt x="3089" y="1386"/>
                  </a:lnTo>
                  <a:lnTo>
                    <a:pt x="3091" y="1386"/>
                  </a:lnTo>
                  <a:lnTo>
                    <a:pt x="3091" y="1386"/>
                  </a:lnTo>
                  <a:lnTo>
                    <a:pt x="3093" y="1386"/>
                  </a:lnTo>
                  <a:lnTo>
                    <a:pt x="3093" y="1384"/>
                  </a:lnTo>
                  <a:lnTo>
                    <a:pt x="3093" y="1384"/>
                  </a:lnTo>
                  <a:lnTo>
                    <a:pt x="3093" y="1382"/>
                  </a:lnTo>
                  <a:lnTo>
                    <a:pt x="3091" y="1380"/>
                  </a:lnTo>
                  <a:close/>
                  <a:moveTo>
                    <a:pt x="1790" y="1634"/>
                  </a:moveTo>
                  <a:lnTo>
                    <a:pt x="1790" y="1632"/>
                  </a:lnTo>
                  <a:lnTo>
                    <a:pt x="1790" y="1632"/>
                  </a:lnTo>
                  <a:lnTo>
                    <a:pt x="1790" y="1632"/>
                  </a:lnTo>
                  <a:lnTo>
                    <a:pt x="1790" y="1632"/>
                  </a:lnTo>
                  <a:lnTo>
                    <a:pt x="1790" y="1632"/>
                  </a:lnTo>
                  <a:lnTo>
                    <a:pt x="1790" y="1630"/>
                  </a:lnTo>
                  <a:lnTo>
                    <a:pt x="1790" y="1630"/>
                  </a:lnTo>
                  <a:lnTo>
                    <a:pt x="1790" y="1630"/>
                  </a:lnTo>
                  <a:lnTo>
                    <a:pt x="1790" y="1630"/>
                  </a:lnTo>
                  <a:lnTo>
                    <a:pt x="1790" y="1630"/>
                  </a:lnTo>
                  <a:lnTo>
                    <a:pt x="1790" y="1630"/>
                  </a:lnTo>
                  <a:lnTo>
                    <a:pt x="1788" y="1630"/>
                  </a:lnTo>
                  <a:lnTo>
                    <a:pt x="1788" y="1630"/>
                  </a:lnTo>
                  <a:lnTo>
                    <a:pt x="1788" y="1630"/>
                  </a:lnTo>
                  <a:lnTo>
                    <a:pt x="1788" y="1630"/>
                  </a:lnTo>
                  <a:lnTo>
                    <a:pt x="1788" y="1630"/>
                  </a:lnTo>
                  <a:lnTo>
                    <a:pt x="1788" y="1630"/>
                  </a:lnTo>
                  <a:lnTo>
                    <a:pt x="1788" y="1630"/>
                  </a:lnTo>
                  <a:lnTo>
                    <a:pt x="1788" y="1630"/>
                  </a:lnTo>
                  <a:lnTo>
                    <a:pt x="1788" y="1630"/>
                  </a:lnTo>
                  <a:lnTo>
                    <a:pt x="1788" y="1630"/>
                  </a:lnTo>
                  <a:lnTo>
                    <a:pt x="1788" y="1632"/>
                  </a:lnTo>
                  <a:lnTo>
                    <a:pt x="1788" y="1632"/>
                  </a:lnTo>
                  <a:lnTo>
                    <a:pt x="1788" y="1632"/>
                  </a:lnTo>
                  <a:lnTo>
                    <a:pt x="1788" y="1632"/>
                  </a:lnTo>
                  <a:lnTo>
                    <a:pt x="1788" y="1632"/>
                  </a:lnTo>
                  <a:lnTo>
                    <a:pt x="1788" y="1632"/>
                  </a:lnTo>
                  <a:lnTo>
                    <a:pt x="1788" y="1634"/>
                  </a:lnTo>
                  <a:lnTo>
                    <a:pt x="1788" y="1634"/>
                  </a:lnTo>
                  <a:lnTo>
                    <a:pt x="1788" y="1634"/>
                  </a:lnTo>
                  <a:lnTo>
                    <a:pt x="1790" y="1636"/>
                  </a:lnTo>
                  <a:lnTo>
                    <a:pt x="1790" y="1639"/>
                  </a:lnTo>
                  <a:lnTo>
                    <a:pt x="1790" y="1639"/>
                  </a:lnTo>
                  <a:lnTo>
                    <a:pt x="1790" y="1639"/>
                  </a:lnTo>
                  <a:lnTo>
                    <a:pt x="1790" y="1639"/>
                  </a:lnTo>
                  <a:lnTo>
                    <a:pt x="1790" y="1636"/>
                  </a:lnTo>
                  <a:lnTo>
                    <a:pt x="1790" y="1636"/>
                  </a:lnTo>
                  <a:lnTo>
                    <a:pt x="1790" y="1636"/>
                  </a:lnTo>
                  <a:lnTo>
                    <a:pt x="1790" y="1636"/>
                  </a:lnTo>
                  <a:lnTo>
                    <a:pt x="1790" y="1634"/>
                  </a:lnTo>
                  <a:lnTo>
                    <a:pt x="1790" y="1634"/>
                  </a:lnTo>
                  <a:lnTo>
                    <a:pt x="1790" y="1634"/>
                  </a:lnTo>
                  <a:close/>
                  <a:moveTo>
                    <a:pt x="3110" y="1372"/>
                  </a:moveTo>
                  <a:lnTo>
                    <a:pt x="3108" y="1372"/>
                  </a:lnTo>
                  <a:lnTo>
                    <a:pt x="3108" y="1372"/>
                  </a:lnTo>
                  <a:lnTo>
                    <a:pt x="3108" y="1372"/>
                  </a:lnTo>
                  <a:lnTo>
                    <a:pt x="3108" y="1372"/>
                  </a:lnTo>
                  <a:lnTo>
                    <a:pt x="3108" y="1372"/>
                  </a:lnTo>
                  <a:lnTo>
                    <a:pt x="3110" y="1374"/>
                  </a:lnTo>
                  <a:lnTo>
                    <a:pt x="3110" y="1374"/>
                  </a:lnTo>
                  <a:lnTo>
                    <a:pt x="3110" y="1374"/>
                  </a:lnTo>
                  <a:lnTo>
                    <a:pt x="3110" y="1372"/>
                  </a:lnTo>
                  <a:lnTo>
                    <a:pt x="3110" y="1372"/>
                  </a:lnTo>
                  <a:close/>
                  <a:moveTo>
                    <a:pt x="1788" y="1626"/>
                  </a:moveTo>
                  <a:lnTo>
                    <a:pt x="1788" y="1626"/>
                  </a:lnTo>
                  <a:lnTo>
                    <a:pt x="1786" y="1626"/>
                  </a:lnTo>
                  <a:lnTo>
                    <a:pt x="1786" y="1624"/>
                  </a:lnTo>
                  <a:lnTo>
                    <a:pt x="1786" y="1624"/>
                  </a:lnTo>
                  <a:lnTo>
                    <a:pt x="1786" y="1624"/>
                  </a:lnTo>
                  <a:lnTo>
                    <a:pt x="1786" y="1624"/>
                  </a:lnTo>
                  <a:lnTo>
                    <a:pt x="1786" y="1624"/>
                  </a:lnTo>
                  <a:lnTo>
                    <a:pt x="1786" y="1624"/>
                  </a:lnTo>
                  <a:lnTo>
                    <a:pt x="1786" y="1624"/>
                  </a:lnTo>
                  <a:lnTo>
                    <a:pt x="1786" y="1626"/>
                  </a:lnTo>
                  <a:lnTo>
                    <a:pt x="1786" y="1626"/>
                  </a:lnTo>
                  <a:lnTo>
                    <a:pt x="1786" y="1626"/>
                  </a:lnTo>
                  <a:lnTo>
                    <a:pt x="1786" y="1626"/>
                  </a:lnTo>
                  <a:lnTo>
                    <a:pt x="1786" y="1626"/>
                  </a:lnTo>
                  <a:lnTo>
                    <a:pt x="1788" y="1626"/>
                  </a:lnTo>
                  <a:lnTo>
                    <a:pt x="1788" y="1626"/>
                  </a:lnTo>
                  <a:lnTo>
                    <a:pt x="1788" y="1626"/>
                  </a:lnTo>
                  <a:lnTo>
                    <a:pt x="1788" y="1626"/>
                  </a:lnTo>
                  <a:lnTo>
                    <a:pt x="1788" y="1626"/>
                  </a:lnTo>
                  <a:lnTo>
                    <a:pt x="1788" y="1626"/>
                  </a:lnTo>
                  <a:close/>
                  <a:moveTo>
                    <a:pt x="1780" y="1630"/>
                  </a:moveTo>
                  <a:lnTo>
                    <a:pt x="1780" y="1630"/>
                  </a:lnTo>
                  <a:lnTo>
                    <a:pt x="1780" y="1630"/>
                  </a:lnTo>
                  <a:lnTo>
                    <a:pt x="1780" y="1630"/>
                  </a:lnTo>
                  <a:lnTo>
                    <a:pt x="1780" y="1630"/>
                  </a:lnTo>
                  <a:lnTo>
                    <a:pt x="1780" y="1630"/>
                  </a:lnTo>
                  <a:lnTo>
                    <a:pt x="1780" y="1630"/>
                  </a:lnTo>
                  <a:lnTo>
                    <a:pt x="1780" y="1632"/>
                  </a:lnTo>
                  <a:lnTo>
                    <a:pt x="1780" y="1632"/>
                  </a:lnTo>
                  <a:lnTo>
                    <a:pt x="1780" y="1632"/>
                  </a:lnTo>
                  <a:lnTo>
                    <a:pt x="1780" y="1632"/>
                  </a:lnTo>
                  <a:lnTo>
                    <a:pt x="1780" y="1632"/>
                  </a:lnTo>
                  <a:lnTo>
                    <a:pt x="1780" y="1630"/>
                  </a:lnTo>
                  <a:lnTo>
                    <a:pt x="1780" y="1630"/>
                  </a:lnTo>
                  <a:lnTo>
                    <a:pt x="1780" y="1630"/>
                  </a:lnTo>
                  <a:lnTo>
                    <a:pt x="1780" y="1630"/>
                  </a:lnTo>
                  <a:close/>
                  <a:moveTo>
                    <a:pt x="3116" y="1363"/>
                  </a:moveTo>
                  <a:lnTo>
                    <a:pt x="3114" y="1365"/>
                  </a:lnTo>
                  <a:lnTo>
                    <a:pt x="3114" y="1365"/>
                  </a:lnTo>
                  <a:lnTo>
                    <a:pt x="3116" y="1365"/>
                  </a:lnTo>
                  <a:lnTo>
                    <a:pt x="3116" y="1365"/>
                  </a:lnTo>
                  <a:lnTo>
                    <a:pt x="3116" y="1363"/>
                  </a:lnTo>
                  <a:lnTo>
                    <a:pt x="3116" y="1363"/>
                  </a:lnTo>
                  <a:lnTo>
                    <a:pt x="3116" y="1363"/>
                  </a:lnTo>
                  <a:close/>
                  <a:moveTo>
                    <a:pt x="3089" y="1392"/>
                  </a:moveTo>
                  <a:lnTo>
                    <a:pt x="3089" y="1390"/>
                  </a:lnTo>
                  <a:lnTo>
                    <a:pt x="3089" y="1392"/>
                  </a:lnTo>
                  <a:lnTo>
                    <a:pt x="3089" y="1392"/>
                  </a:lnTo>
                  <a:lnTo>
                    <a:pt x="3087" y="1392"/>
                  </a:lnTo>
                  <a:lnTo>
                    <a:pt x="3087" y="1392"/>
                  </a:lnTo>
                  <a:lnTo>
                    <a:pt x="3087" y="1392"/>
                  </a:lnTo>
                  <a:lnTo>
                    <a:pt x="3087" y="1392"/>
                  </a:lnTo>
                  <a:lnTo>
                    <a:pt x="3087" y="1392"/>
                  </a:lnTo>
                  <a:lnTo>
                    <a:pt x="3087" y="1392"/>
                  </a:lnTo>
                  <a:lnTo>
                    <a:pt x="3087" y="1392"/>
                  </a:lnTo>
                  <a:lnTo>
                    <a:pt x="3087" y="1394"/>
                  </a:lnTo>
                  <a:lnTo>
                    <a:pt x="3087" y="1392"/>
                  </a:lnTo>
                  <a:lnTo>
                    <a:pt x="3087" y="1392"/>
                  </a:lnTo>
                  <a:lnTo>
                    <a:pt x="3089" y="1392"/>
                  </a:lnTo>
                  <a:lnTo>
                    <a:pt x="3089" y="1394"/>
                  </a:lnTo>
                  <a:lnTo>
                    <a:pt x="3089" y="1392"/>
                  </a:lnTo>
                  <a:lnTo>
                    <a:pt x="3089" y="1392"/>
                  </a:lnTo>
                  <a:lnTo>
                    <a:pt x="3089" y="1392"/>
                  </a:lnTo>
                  <a:lnTo>
                    <a:pt x="3089" y="1392"/>
                  </a:lnTo>
                  <a:close/>
                  <a:moveTo>
                    <a:pt x="3079" y="1398"/>
                  </a:moveTo>
                  <a:lnTo>
                    <a:pt x="3079" y="1398"/>
                  </a:lnTo>
                  <a:lnTo>
                    <a:pt x="3077" y="1398"/>
                  </a:lnTo>
                  <a:lnTo>
                    <a:pt x="3077" y="1398"/>
                  </a:lnTo>
                  <a:lnTo>
                    <a:pt x="3075" y="1398"/>
                  </a:lnTo>
                  <a:lnTo>
                    <a:pt x="3075" y="1398"/>
                  </a:lnTo>
                  <a:lnTo>
                    <a:pt x="3077" y="1398"/>
                  </a:lnTo>
                  <a:lnTo>
                    <a:pt x="3077" y="1398"/>
                  </a:lnTo>
                  <a:lnTo>
                    <a:pt x="3077" y="1400"/>
                  </a:lnTo>
                  <a:lnTo>
                    <a:pt x="3077" y="1400"/>
                  </a:lnTo>
                  <a:lnTo>
                    <a:pt x="3079" y="1400"/>
                  </a:lnTo>
                  <a:lnTo>
                    <a:pt x="3079" y="1400"/>
                  </a:lnTo>
                  <a:lnTo>
                    <a:pt x="3079" y="1400"/>
                  </a:lnTo>
                  <a:lnTo>
                    <a:pt x="3079" y="1400"/>
                  </a:lnTo>
                  <a:lnTo>
                    <a:pt x="3079" y="1398"/>
                  </a:lnTo>
                  <a:lnTo>
                    <a:pt x="3081" y="1398"/>
                  </a:lnTo>
                  <a:lnTo>
                    <a:pt x="3079" y="1398"/>
                  </a:lnTo>
                  <a:lnTo>
                    <a:pt x="3079" y="1398"/>
                  </a:lnTo>
                  <a:close/>
                  <a:moveTo>
                    <a:pt x="3083" y="1392"/>
                  </a:moveTo>
                  <a:lnTo>
                    <a:pt x="3083" y="1392"/>
                  </a:lnTo>
                  <a:lnTo>
                    <a:pt x="3081" y="1392"/>
                  </a:lnTo>
                  <a:lnTo>
                    <a:pt x="3083" y="1392"/>
                  </a:lnTo>
                  <a:lnTo>
                    <a:pt x="3083" y="1392"/>
                  </a:lnTo>
                  <a:lnTo>
                    <a:pt x="3083" y="1392"/>
                  </a:lnTo>
                  <a:lnTo>
                    <a:pt x="3083" y="1390"/>
                  </a:lnTo>
                  <a:lnTo>
                    <a:pt x="3083" y="1390"/>
                  </a:lnTo>
                  <a:lnTo>
                    <a:pt x="3083" y="1390"/>
                  </a:lnTo>
                  <a:lnTo>
                    <a:pt x="3081" y="1390"/>
                  </a:lnTo>
                  <a:lnTo>
                    <a:pt x="3081" y="1390"/>
                  </a:lnTo>
                  <a:lnTo>
                    <a:pt x="3081" y="1390"/>
                  </a:lnTo>
                  <a:lnTo>
                    <a:pt x="3081" y="1390"/>
                  </a:lnTo>
                  <a:lnTo>
                    <a:pt x="3081" y="1390"/>
                  </a:lnTo>
                  <a:lnTo>
                    <a:pt x="3081" y="1390"/>
                  </a:lnTo>
                  <a:lnTo>
                    <a:pt x="3081" y="1392"/>
                  </a:lnTo>
                  <a:lnTo>
                    <a:pt x="3081" y="1392"/>
                  </a:lnTo>
                  <a:lnTo>
                    <a:pt x="3081" y="1392"/>
                  </a:lnTo>
                  <a:lnTo>
                    <a:pt x="3079" y="1392"/>
                  </a:lnTo>
                  <a:lnTo>
                    <a:pt x="3079" y="1392"/>
                  </a:lnTo>
                  <a:lnTo>
                    <a:pt x="3081" y="1392"/>
                  </a:lnTo>
                  <a:lnTo>
                    <a:pt x="3081" y="1392"/>
                  </a:lnTo>
                  <a:lnTo>
                    <a:pt x="3081" y="1394"/>
                  </a:lnTo>
                  <a:lnTo>
                    <a:pt x="3081" y="1394"/>
                  </a:lnTo>
                  <a:lnTo>
                    <a:pt x="3081" y="1394"/>
                  </a:lnTo>
                  <a:lnTo>
                    <a:pt x="3081" y="1394"/>
                  </a:lnTo>
                  <a:lnTo>
                    <a:pt x="3083" y="1394"/>
                  </a:lnTo>
                  <a:lnTo>
                    <a:pt x="3083" y="1394"/>
                  </a:lnTo>
                  <a:lnTo>
                    <a:pt x="3083" y="1392"/>
                  </a:lnTo>
                  <a:lnTo>
                    <a:pt x="3083" y="1392"/>
                  </a:lnTo>
                  <a:close/>
                  <a:moveTo>
                    <a:pt x="3085" y="1396"/>
                  </a:moveTo>
                  <a:lnTo>
                    <a:pt x="3085" y="1396"/>
                  </a:lnTo>
                  <a:lnTo>
                    <a:pt x="3083" y="1396"/>
                  </a:lnTo>
                  <a:lnTo>
                    <a:pt x="3083" y="1396"/>
                  </a:lnTo>
                  <a:lnTo>
                    <a:pt x="3083" y="1398"/>
                  </a:lnTo>
                  <a:lnTo>
                    <a:pt x="3083" y="1398"/>
                  </a:lnTo>
                  <a:lnTo>
                    <a:pt x="3083" y="1398"/>
                  </a:lnTo>
                  <a:lnTo>
                    <a:pt x="3083" y="1400"/>
                  </a:lnTo>
                  <a:lnTo>
                    <a:pt x="3083" y="1400"/>
                  </a:lnTo>
                  <a:lnTo>
                    <a:pt x="3085" y="1398"/>
                  </a:lnTo>
                  <a:lnTo>
                    <a:pt x="3085" y="1398"/>
                  </a:lnTo>
                  <a:lnTo>
                    <a:pt x="3085" y="1398"/>
                  </a:lnTo>
                  <a:lnTo>
                    <a:pt x="3085" y="1396"/>
                  </a:lnTo>
                  <a:close/>
                  <a:moveTo>
                    <a:pt x="3085" y="1386"/>
                  </a:moveTo>
                  <a:lnTo>
                    <a:pt x="3085" y="1384"/>
                  </a:lnTo>
                  <a:lnTo>
                    <a:pt x="3085" y="1384"/>
                  </a:lnTo>
                  <a:lnTo>
                    <a:pt x="3083" y="1384"/>
                  </a:lnTo>
                  <a:lnTo>
                    <a:pt x="3083" y="1384"/>
                  </a:lnTo>
                  <a:lnTo>
                    <a:pt x="3083" y="1384"/>
                  </a:lnTo>
                  <a:lnTo>
                    <a:pt x="3083" y="1384"/>
                  </a:lnTo>
                  <a:lnTo>
                    <a:pt x="3083" y="1386"/>
                  </a:lnTo>
                  <a:lnTo>
                    <a:pt x="3083" y="1386"/>
                  </a:lnTo>
                  <a:lnTo>
                    <a:pt x="3085" y="1386"/>
                  </a:lnTo>
                  <a:lnTo>
                    <a:pt x="3085" y="1386"/>
                  </a:lnTo>
                  <a:lnTo>
                    <a:pt x="3085" y="1386"/>
                  </a:lnTo>
                  <a:lnTo>
                    <a:pt x="3085" y="1386"/>
                  </a:lnTo>
                  <a:lnTo>
                    <a:pt x="3085" y="1386"/>
                  </a:lnTo>
                  <a:lnTo>
                    <a:pt x="3085" y="1386"/>
                  </a:lnTo>
                  <a:lnTo>
                    <a:pt x="3085" y="1386"/>
                  </a:lnTo>
                  <a:close/>
                  <a:moveTo>
                    <a:pt x="2947" y="1692"/>
                  </a:moveTo>
                  <a:lnTo>
                    <a:pt x="2945" y="1692"/>
                  </a:lnTo>
                  <a:lnTo>
                    <a:pt x="2945" y="1692"/>
                  </a:lnTo>
                  <a:lnTo>
                    <a:pt x="2945" y="1694"/>
                  </a:lnTo>
                  <a:lnTo>
                    <a:pt x="2945" y="1694"/>
                  </a:lnTo>
                  <a:lnTo>
                    <a:pt x="2947" y="1694"/>
                  </a:lnTo>
                  <a:lnTo>
                    <a:pt x="2947" y="1692"/>
                  </a:lnTo>
                  <a:lnTo>
                    <a:pt x="2947" y="1692"/>
                  </a:lnTo>
                  <a:lnTo>
                    <a:pt x="2947" y="1692"/>
                  </a:lnTo>
                  <a:lnTo>
                    <a:pt x="2947" y="1690"/>
                  </a:lnTo>
                  <a:lnTo>
                    <a:pt x="2949" y="1686"/>
                  </a:lnTo>
                  <a:lnTo>
                    <a:pt x="2949" y="1686"/>
                  </a:lnTo>
                  <a:lnTo>
                    <a:pt x="2949" y="1684"/>
                  </a:lnTo>
                  <a:lnTo>
                    <a:pt x="2949" y="1680"/>
                  </a:lnTo>
                  <a:lnTo>
                    <a:pt x="2951" y="1678"/>
                  </a:lnTo>
                  <a:lnTo>
                    <a:pt x="2951" y="1675"/>
                  </a:lnTo>
                  <a:lnTo>
                    <a:pt x="2951" y="1673"/>
                  </a:lnTo>
                  <a:lnTo>
                    <a:pt x="2951" y="1673"/>
                  </a:lnTo>
                  <a:lnTo>
                    <a:pt x="2951" y="1675"/>
                  </a:lnTo>
                  <a:lnTo>
                    <a:pt x="2949" y="1678"/>
                  </a:lnTo>
                  <a:lnTo>
                    <a:pt x="2949" y="1680"/>
                  </a:lnTo>
                  <a:lnTo>
                    <a:pt x="2949" y="1682"/>
                  </a:lnTo>
                  <a:lnTo>
                    <a:pt x="2949" y="1682"/>
                  </a:lnTo>
                  <a:lnTo>
                    <a:pt x="2949" y="1682"/>
                  </a:lnTo>
                  <a:lnTo>
                    <a:pt x="2949" y="1684"/>
                  </a:lnTo>
                  <a:lnTo>
                    <a:pt x="2949" y="1686"/>
                  </a:lnTo>
                  <a:lnTo>
                    <a:pt x="2949" y="1686"/>
                  </a:lnTo>
                  <a:lnTo>
                    <a:pt x="2947" y="1686"/>
                  </a:lnTo>
                  <a:lnTo>
                    <a:pt x="2947" y="1688"/>
                  </a:lnTo>
                  <a:lnTo>
                    <a:pt x="2947" y="1688"/>
                  </a:lnTo>
                  <a:lnTo>
                    <a:pt x="2947" y="1690"/>
                  </a:lnTo>
                  <a:lnTo>
                    <a:pt x="2947" y="1690"/>
                  </a:lnTo>
                  <a:lnTo>
                    <a:pt x="2947" y="1690"/>
                  </a:lnTo>
                  <a:lnTo>
                    <a:pt x="2947" y="1690"/>
                  </a:lnTo>
                  <a:lnTo>
                    <a:pt x="2947" y="1692"/>
                  </a:lnTo>
                  <a:lnTo>
                    <a:pt x="2945" y="1692"/>
                  </a:lnTo>
                  <a:lnTo>
                    <a:pt x="2945" y="1692"/>
                  </a:lnTo>
                  <a:lnTo>
                    <a:pt x="2947" y="1692"/>
                  </a:lnTo>
                  <a:lnTo>
                    <a:pt x="2947" y="1692"/>
                  </a:lnTo>
                  <a:lnTo>
                    <a:pt x="2947" y="1692"/>
                  </a:lnTo>
                  <a:lnTo>
                    <a:pt x="2947" y="1692"/>
                  </a:lnTo>
                  <a:close/>
                  <a:moveTo>
                    <a:pt x="2941" y="1706"/>
                  </a:moveTo>
                  <a:lnTo>
                    <a:pt x="2941" y="1706"/>
                  </a:lnTo>
                  <a:lnTo>
                    <a:pt x="2941" y="1706"/>
                  </a:lnTo>
                  <a:lnTo>
                    <a:pt x="2941" y="1706"/>
                  </a:lnTo>
                  <a:lnTo>
                    <a:pt x="2941" y="1708"/>
                  </a:lnTo>
                  <a:lnTo>
                    <a:pt x="2941" y="1708"/>
                  </a:lnTo>
                  <a:lnTo>
                    <a:pt x="2941" y="1710"/>
                  </a:lnTo>
                  <a:lnTo>
                    <a:pt x="2941" y="1710"/>
                  </a:lnTo>
                  <a:lnTo>
                    <a:pt x="2941" y="1710"/>
                  </a:lnTo>
                  <a:lnTo>
                    <a:pt x="2941" y="1708"/>
                  </a:lnTo>
                  <a:lnTo>
                    <a:pt x="2941" y="1706"/>
                  </a:lnTo>
                  <a:lnTo>
                    <a:pt x="2941" y="1706"/>
                  </a:lnTo>
                  <a:close/>
                  <a:moveTo>
                    <a:pt x="2937" y="1727"/>
                  </a:moveTo>
                  <a:lnTo>
                    <a:pt x="2935" y="1727"/>
                  </a:lnTo>
                  <a:lnTo>
                    <a:pt x="2935" y="1727"/>
                  </a:lnTo>
                  <a:lnTo>
                    <a:pt x="2935" y="1727"/>
                  </a:lnTo>
                  <a:lnTo>
                    <a:pt x="2937" y="1727"/>
                  </a:lnTo>
                  <a:lnTo>
                    <a:pt x="2937" y="1727"/>
                  </a:lnTo>
                  <a:lnTo>
                    <a:pt x="2937" y="1725"/>
                  </a:lnTo>
                  <a:lnTo>
                    <a:pt x="2937" y="1725"/>
                  </a:lnTo>
                  <a:lnTo>
                    <a:pt x="2937" y="1725"/>
                  </a:lnTo>
                  <a:lnTo>
                    <a:pt x="2939" y="1723"/>
                  </a:lnTo>
                  <a:lnTo>
                    <a:pt x="2939" y="1723"/>
                  </a:lnTo>
                  <a:lnTo>
                    <a:pt x="2939" y="1723"/>
                  </a:lnTo>
                  <a:lnTo>
                    <a:pt x="2939" y="1723"/>
                  </a:lnTo>
                  <a:lnTo>
                    <a:pt x="2939" y="1723"/>
                  </a:lnTo>
                  <a:lnTo>
                    <a:pt x="2939" y="1723"/>
                  </a:lnTo>
                  <a:lnTo>
                    <a:pt x="2937" y="1723"/>
                  </a:lnTo>
                  <a:lnTo>
                    <a:pt x="2937" y="1723"/>
                  </a:lnTo>
                  <a:lnTo>
                    <a:pt x="2937" y="1723"/>
                  </a:lnTo>
                  <a:lnTo>
                    <a:pt x="2937" y="1723"/>
                  </a:lnTo>
                  <a:lnTo>
                    <a:pt x="2937" y="1723"/>
                  </a:lnTo>
                  <a:lnTo>
                    <a:pt x="2937" y="1721"/>
                  </a:lnTo>
                  <a:lnTo>
                    <a:pt x="2937" y="1721"/>
                  </a:lnTo>
                  <a:lnTo>
                    <a:pt x="2937" y="1721"/>
                  </a:lnTo>
                  <a:lnTo>
                    <a:pt x="2937" y="1719"/>
                  </a:lnTo>
                  <a:lnTo>
                    <a:pt x="2937" y="1719"/>
                  </a:lnTo>
                  <a:lnTo>
                    <a:pt x="2935" y="1719"/>
                  </a:lnTo>
                  <a:lnTo>
                    <a:pt x="2935" y="1719"/>
                  </a:lnTo>
                  <a:lnTo>
                    <a:pt x="2935" y="1721"/>
                  </a:lnTo>
                  <a:lnTo>
                    <a:pt x="2935" y="1721"/>
                  </a:lnTo>
                  <a:lnTo>
                    <a:pt x="2935" y="1723"/>
                  </a:lnTo>
                  <a:lnTo>
                    <a:pt x="2935" y="1723"/>
                  </a:lnTo>
                  <a:lnTo>
                    <a:pt x="2937" y="1725"/>
                  </a:lnTo>
                  <a:lnTo>
                    <a:pt x="2937" y="1725"/>
                  </a:lnTo>
                  <a:lnTo>
                    <a:pt x="2937" y="1725"/>
                  </a:lnTo>
                  <a:lnTo>
                    <a:pt x="2937" y="1727"/>
                  </a:lnTo>
                  <a:close/>
                  <a:moveTo>
                    <a:pt x="2941" y="1710"/>
                  </a:moveTo>
                  <a:lnTo>
                    <a:pt x="2941" y="1712"/>
                  </a:lnTo>
                  <a:lnTo>
                    <a:pt x="2939" y="1714"/>
                  </a:lnTo>
                  <a:lnTo>
                    <a:pt x="2939" y="1714"/>
                  </a:lnTo>
                  <a:lnTo>
                    <a:pt x="2939" y="1714"/>
                  </a:lnTo>
                  <a:lnTo>
                    <a:pt x="2941" y="1712"/>
                  </a:lnTo>
                  <a:lnTo>
                    <a:pt x="2941" y="1712"/>
                  </a:lnTo>
                  <a:lnTo>
                    <a:pt x="2941" y="1710"/>
                  </a:lnTo>
                  <a:lnTo>
                    <a:pt x="2941" y="1710"/>
                  </a:lnTo>
                  <a:lnTo>
                    <a:pt x="2941" y="1710"/>
                  </a:lnTo>
                  <a:close/>
                  <a:moveTo>
                    <a:pt x="2922" y="1686"/>
                  </a:moveTo>
                  <a:lnTo>
                    <a:pt x="2922" y="1684"/>
                  </a:lnTo>
                  <a:lnTo>
                    <a:pt x="2922" y="1686"/>
                  </a:lnTo>
                  <a:lnTo>
                    <a:pt x="2920" y="1686"/>
                  </a:lnTo>
                  <a:lnTo>
                    <a:pt x="2922" y="1686"/>
                  </a:lnTo>
                  <a:lnTo>
                    <a:pt x="2922" y="1686"/>
                  </a:lnTo>
                  <a:lnTo>
                    <a:pt x="2922" y="1686"/>
                  </a:lnTo>
                  <a:lnTo>
                    <a:pt x="2922" y="1686"/>
                  </a:lnTo>
                  <a:lnTo>
                    <a:pt x="2922" y="1686"/>
                  </a:lnTo>
                  <a:lnTo>
                    <a:pt x="2922" y="1686"/>
                  </a:lnTo>
                  <a:lnTo>
                    <a:pt x="2922" y="1686"/>
                  </a:lnTo>
                  <a:close/>
                  <a:moveTo>
                    <a:pt x="1327" y="895"/>
                  </a:moveTo>
                  <a:lnTo>
                    <a:pt x="1327" y="895"/>
                  </a:lnTo>
                  <a:lnTo>
                    <a:pt x="1327" y="895"/>
                  </a:lnTo>
                  <a:lnTo>
                    <a:pt x="1327" y="897"/>
                  </a:lnTo>
                  <a:lnTo>
                    <a:pt x="1327" y="897"/>
                  </a:lnTo>
                  <a:lnTo>
                    <a:pt x="1327" y="897"/>
                  </a:lnTo>
                  <a:lnTo>
                    <a:pt x="1329" y="897"/>
                  </a:lnTo>
                  <a:lnTo>
                    <a:pt x="1329" y="895"/>
                  </a:lnTo>
                  <a:lnTo>
                    <a:pt x="1329" y="893"/>
                  </a:lnTo>
                  <a:lnTo>
                    <a:pt x="1329" y="893"/>
                  </a:lnTo>
                  <a:lnTo>
                    <a:pt x="1327" y="895"/>
                  </a:lnTo>
                  <a:close/>
                  <a:moveTo>
                    <a:pt x="2955" y="1581"/>
                  </a:moveTo>
                  <a:lnTo>
                    <a:pt x="2957" y="1581"/>
                  </a:lnTo>
                  <a:lnTo>
                    <a:pt x="2957" y="1581"/>
                  </a:lnTo>
                  <a:lnTo>
                    <a:pt x="2957" y="1581"/>
                  </a:lnTo>
                  <a:lnTo>
                    <a:pt x="2957" y="1581"/>
                  </a:lnTo>
                  <a:lnTo>
                    <a:pt x="2957" y="1581"/>
                  </a:lnTo>
                  <a:lnTo>
                    <a:pt x="2957" y="1581"/>
                  </a:lnTo>
                  <a:lnTo>
                    <a:pt x="2959" y="1579"/>
                  </a:lnTo>
                  <a:lnTo>
                    <a:pt x="2959" y="1579"/>
                  </a:lnTo>
                  <a:lnTo>
                    <a:pt x="2959" y="1579"/>
                  </a:lnTo>
                  <a:lnTo>
                    <a:pt x="2959" y="1579"/>
                  </a:lnTo>
                  <a:lnTo>
                    <a:pt x="2959" y="1579"/>
                  </a:lnTo>
                  <a:lnTo>
                    <a:pt x="2961" y="1577"/>
                  </a:lnTo>
                  <a:lnTo>
                    <a:pt x="2961" y="1575"/>
                  </a:lnTo>
                  <a:lnTo>
                    <a:pt x="2961" y="1575"/>
                  </a:lnTo>
                  <a:lnTo>
                    <a:pt x="2959" y="1575"/>
                  </a:lnTo>
                  <a:lnTo>
                    <a:pt x="2961" y="1575"/>
                  </a:lnTo>
                  <a:lnTo>
                    <a:pt x="2959" y="1575"/>
                  </a:lnTo>
                  <a:lnTo>
                    <a:pt x="2959" y="1575"/>
                  </a:lnTo>
                  <a:lnTo>
                    <a:pt x="2959" y="1575"/>
                  </a:lnTo>
                  <a:lnTo>
                    <a:pt x="2959" y="1575"/>
                  </a:lnTo>
                  <a:lnTo>
                    <a:pt x="2959" y="1575"/>
                  </a:lnTo>
                  <a:lnTo>
                    <a:pt x="2959" y="1575"/>
                  </a:lnTo>
                  <a:lnTo>
                    <a:pt x="2957" y="1575"/>
                  </a:lnTo>
                  <a:lnTo>
                    <a:pt x="2957" y="1575"/>
                  </a:lnTo>
                  <a:lnTo>
                    <a:pt x="2957" y="1575"/>
                  </a:lnTo>
                  <a:lnTo>
                    <a:pt x="2957" y="1577"/>
                  </a:lnTo>
                  <a:lnTo>
                    <a:pt x="2957" y="1577"/>
                  </a:lnTo>
                  <a:lnTo>
                    <a:pt x="2957" y="1577"/>
                  </a:lnTo>
                  <a:lnTo>
                    <a:pt x="2957" y="1579"/>
                  </a:lnTo>
                  <a:lnTo>
                    <a:pt x="2957" y="1579"/>
                  </a:lnTo>
                  <a:lnTo>
                    <a:pt x="2957" y="1579"/>
                  </a:lnTo>
                  <a:lnTo>
                    <a:pt x="2957" y="1579"/>
                  </a:lnTo>
                  <a:lnTo>
                    <a:pt x="2955" y="1579"/>
                  </a:lnTo>
                  <a:lnTo>
                    <a:pt x="2957" y="1581"/>
                  </a:lnTo>
                  <a:lnTo>
                    <a:pt x="2957" y="1581"/>
                  </a:lnTo>
                  <a:lnTo>
                    <a:pt x="2957" y="1581"/>
                  </a:lnTo>
                  <a:lnTo>
                    <a:pt x="2955" y="1581"/>
                  </a:lnTo>
                  <a:close/>
                  <a:moveTo>
                    <a:pt x="3075" y="1398"/>
                  </a:moveTo>
                  <a:lnTo>
                    <a:pt x="3075" y="1396"/>
                  </a:lnTo>
                  <a:lnTo>
                    <a:pt x="3077" y="1396"/>
                  </a:lnTo>
                  <a:lnTo>
                    <a:pt x="3077" y="1396"/>
                  </a:lnTo>
                  <a:lnTo>
                    <a:pt x="3077" y="1396"/>
                  </a:lnTo>
                  <a:lnTo>
                    <a:pt x="3077" y="1396"/>
                  </a:lnTo>
                  <a:lnTo>
                    <a:pt x="3077" y="1396"/>
                  </a:lnTo>
                  <a:lnTo>
                    <a:pt x="3079" y="1396"/>
                  </a:lnTo>
                  <a:lnTo>
                    <a:pt x="3077" y="1394"/>
                  </a:lnTo>
                  <a:lnTo>
                    <a:pt x="3077" y="1394"/>
                  </a:lnTo>
                  <a:lnTo>
                    <a:pt x="3077" y="1394"/>
                  </a:lnTo>
                  <a:lnTo>
                    <a:pt x="3075" y="1396"/>
                  </a:lnTo>
                  <a:lnTo>
                    <a:pt x="3075" y="1396"/>
                  </a:lnTo>
                  <a:lnTo>
                    <a:pt x="3075" y="1398"/>
                  </a:lnTo>
                  <a:lnTo>
                    <a:pt x="3075" y="1398"/>
                  </a:lnTo>
                  <a:lnTo>
                    <a:pt x="3075" y="1398"/>
                  </a:lnTo>
                  <a:lnTo>
                    <a:pt x="3075" y="1398"/>
                  </a:lnTo>
                  <a:close/>
                  <a:moveTo>
                    <a:pt x="3056" y="1411"/>
                  </a:moveTo>
                  <a:lnTo>
                    <a:pt x="3054" y="1411"/>
                  </a:lnTo>
                  <a:lnTo>
                    <a:pt x="3054" y="1411"/>
                  </a:lnTo>
                  <a:lnTo>
                    <a:pt x="3054" y="1411"/>
                  </a:lnTo>
                  <a:lnTo>
                    <a:pt x="3054" y="1413"/>
                  </a:lnTo>
                  <a:lnTo>
                    <a:pt x="3054" y="1413"/>
                  </a:lnTo>
                  <a:lnTo>
                    <a:pt x="3054"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5"/>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3"/>
                  </a:lnTo>
                  <a:lnTo>
                    <a:pt x="3056" y="1411"/>
                  </a:lnTo>
                  <a:lnTo>
                    <a:pt x="3056" y="1411"/>
                  </a:lnTo>
                  <a:lnTo>
                    <a:pt x="3056" y="1411"/>
                  </a:lnTo>
                  <a:close/>
                  <a:moveTo>
                    <a:pt x="3056" y="1415"/>
                  </a:moveTo>
                  <a:lnTo>
                    <a:pt x="3056" y="1415"/>
                  </a:lnTo>
                  <a:lnTo>
                    <a:pt x="3056" y="1417"/>
                  </a:lnTo>
                  <a:lnTo>
                    <a:pt x="3058" y="1417"/>
                  </a:lnTo>
                  <a:lnTo>
                    <a:pt x="3058" y="1417"/>
                  </a:lnTo>
                  <a:lnTo>
                    <a:pt x="3058" y="1415"/>
                  </a:lnTo>
                  <a:lnTo>
                    <a:pt x="3058" y="1415"/>
                  </a:lnTo>
                  <a:lnTo>
                    <a:pt x="3056" y="1415"/>
                  </a:lnTo>
                  <a:close/>
                  <a:moveTo>
                    <a:pt x="3122" y="1353"/>
                  </a:moveTo>
                  <a:lnTo>
                    <a:pt x="3120" y="1353"/>
                  </a:lnTo>
                  <a:lnTo>
                    <a:pt x="3120" y="1353"/>
                  </a:lnTo>
                  <a:lnTo>
                    <a:pt x="3120" y="1353"/>
                  </a:lnTo>
                  <a:lnTo>
                    <a:pt x="3120" y="1353"/>
                  </a:lnTo>
                  <a:lnTo>
                    <a:pt x="3120" y="1353"/>
                  </a:lnTo>
                  <a:lnTo>
                    <a:pt x="3120" y="1353"/>
                  </a:lnTo>
                  <a:lnTo>
                    <a:pt x="3120" y="1351"/>
                  </a:lnTo>
                  <a:lnTo>
                    <a:pt x="3120" y="1351"/>
                  </a:lnTo>
                  <a:lnTo>
                    <a:pt x="3118" y="1351"/>
                  </a:lnTo>
                  <a:lnTo>
                    <a:pt x="3120" y="1353"/>
                  </a:lnTo>
                  <a:lnTo>
                    <a:pt x="3120" y="1353"/>
                  </a:lnTo>
                  <a:lnTo>
                    <a:pt x="3120" y="1355"/>
                  </a:lnTo>
                  <a:lnTo>
                    <a:pt x="3118" y="1353"/>
                  </a:lnTo>
                  <a:lnTo>
                    <a:pt x="3118" y="1353"/>
                  </a:lnTo>
                  <a:lnTo>
                    <a:pt x="3118" y="1351"/>
                  </a:lnTo>
                  <a:lnTo>
                    <a:pt x="3118" y="1353"/>
                  </a:lnTo>
                  <a:lnTo>
                    <a:pt x="3118" y="1353"/>
                  </a:lnTo>
                  <a:lnTo>
                    <a:pt x="3118" y="1353"/>
                  </a:lnTo>
                  <a:lnTo>
                    <a:pt x="3118" y="1353"/>
                  </a:lnTo>
                  <a:lnTo>
                    <a:pt x="3118" y="1353"/>
                  </a:lnTo>
                  <a:lnTo>
                    <a:pt x="3118" y="1353"/>
                  </a:lnTo>
                  <a:lnTo>
                    <a:pt x="3118" y="1353"/>
                  </a:lnTo>
                  <a:lnTo>
                    <a:pt x="3118" y="1353"/>
                  </a:lnTo>
                  <a:lnTo>
                    <a:pt x="3116" y="1353"/>
                  </a:lnTo>
                  <a:lnTo>
                    <a:pt x="3116" y="1353"/>
                  </a:lnTo>
                  <a:lnTo>
                    <a:pt x="3118" y="1355"/>
                  </a:lnTo>
                  <a:lnTo>
                    <a:pt x="3118" y="1355"/>
                  </a:lnTo>
                  <a:lnTo>
                    <a:pt x="3116" y="1353"/>
                  </a:lnTo>
                  <a:lnTo>
                    <a:pt x="3116" y="1353"/>
                  </a:lnTo>
                  <a:lnTo>
                    <a:pt x="3116" y="1353"/>
                  </a:lnTo>
                  <a:lnTo>
                    <a:pt x="3114" y="1353"/>
                  </a:lnTo>
                  <a:lnTo>
                    <a:pt x="3114" y="1351"/>
                  </a:lnTo>
                  <a:lnTo>
                    <a:pt x="3114" y="1351"/>
                  </a:lnTo>
                  <a:lnTo>
                    <a:pt x="3116" y="1353"/>
                  </a:lnTo>
                  <a:lnTo>
                    <a:pt x="3116" y="1353"/>
                  </a:lnTo>
                  <a:lnTo>
                    <a:pt x="3116" y="1351"/>
                  </a:lnTo>
                  <a:lnTo>
                    <a:pt x="3118" y="1351"/>
                  </a:lnTo>
                  <a:lnTo>
                    <a:pt x="3116" y="1351"/>
                  </a:lnTo>
                  <a:lnTo>
                    <a:pt x="3116" y="1351"/>
                  </a:lnTo>
                  <a:lnTo>
                    <a:pt x="3116" y="1349"/>
                  </a:lnTo>
                  <a:lnTo>
                    <a:pt x="3116" y="1349"/>
                  </a:lnTo>
                  <a:lnTo>
                    <a:pt x="3118" y="1351"/>
                  </a:lnTo>
                  <a:lnTo>
                    <a:pt x="3118" y="1351"/>
                  </a:lnTo>
                  <a:lnTo>
                    <a:pt x="3118" y="1349"/>
                  </a:lnTo>
                  <a:lnTo>
                    <a:pt x="3118" y="1349"/>
                  </a:lnTo>
                  <a:lnTo>
                    <a:pt x="3118" y="1349"/>
                  </a:lnTo>
                  <a:lnTo>
                    <a:pt x="3118" y="1349"/>
                  </a:lnTo>
                  <a:lnTo>
                    <a:pt x="3118" y="1347"/>
                  </a:lnTo>
                  <a:lnTo>
                    <a:pt x="3116" y="1347"/>
                  </a:lnTo>
                  <a:lnTo>
                    <a:pt x="3116" y="1347"/>
                  </a:lnTo>
                  <a:lnTo>
                    <a:pt x="3116" y="1347"/>
                  </a:lnTo>
                  <a:lnTo>
                    <a:pt x="3116" y="1347"/>
                  </a:lnTo>
                  <a:lnTo>
                    <a:pt x="3116" y="1345"/>
                  </a:lnTo>
                  <a:lnTo>
                    <a:pt x="3116" y="1345"/>
                  </a:lnTo>
                  <a:lnTo>
                    <a:pt x="3114" y="1345"/>
                  </a:lnTo>
                  <a:lnTo>
                    <a:pt x="3114" y="1343"/>
                  </a:lnTo>
                  <a:lnTo>
                    <a:pt x="3114" y="1343"/>
                  </a:lnTo>
                  <a:lnTo>
                    <a:pt x="3114" y="1343"/>
                  </a:lnTo>
                  <a:lnTo>
                    <a:pt x="3114" y="1343"/>
                  </a:lnTo>
                  <a:lnTo>
                    <a:pt x="3114" y="1343"/>
                  </a:lnTo>
                  <a:lnTo>
                    <a:pt x="3114" y="1343"/>
                  </a:lnTo>
                  <a:lnTo>
                    <a:pt x="3112" y="1343"/>
                  </a:lnTo>
                  <a:lnTo>
                    <a:pt x="3112" y="1343"/>
                  </a:lnTo>
                  <a:lnTo>
                    <a:pt x="3112" y="1343"/>
                  </a:lnTo>
                  <a:lnTo>
                    <a:pt x="3112" y="1343"/>
                  </a:lnTo>
                  <a:lnTo>
                    <a:pt x="3112" y="1343"/>
                  </a:lnTo>
                  <a:lnTo>
                    <a:pt x="3112" y="1343"/>
                  </a:lnTo>
                  <a:lnTo>
                    <a:pt x="3112" y="1343"/>
                  </a:lnTo>
                  <a:lnTo>
                    <a:pt x="3112" y="1341"/>
                  </a:lnTo>
                  <a:lnTo>
                    <a:pt x="3112" y="1341"/>
                  </a:lnTo>
                  <a:lnTo>
                    <a:pt x="3112" y="1341"/>
                  </a:lnTo>
                  <a:lnTo>
                    <a:pt x="3112" y="1341"/>
                  </a:lnTo>
                  <a:lnTo>
                    <a:pt x="3110" y="1341"/>
                  </a:lnTo>
                  <a:lnTo>
                    <a:pt x="3110" y="1341"/>
                  </a:lnTo>
                  <a:lnTo>
                    <a:pt x="3110" y="1341"/>
                  </a:lnTo>
                  <a:lnTo>
                    <a:pt x="3110" y="1341"/>
                  </a:lnTo>
                  <a:lnTo>
                    <a:pt x="3110" y="1341"/>
                  </a:lnTo>
                  <a:lnTo>
                    <a:pt x="3110" y="1341"/>
                  </a:lnTo>
                  <a:lnTo>
                    <a:pt x="3110" y="1343"/>
                  </a:lnTo>
                  <a:lnTo>
                    <a:pt x="3110" y="1343"/>
                  </a:lnTo>
                  <a:lnTo>
                    <a:pt x="3108" y="1343"/>
                  </a:lnTo>
                  <a:lnTo>
                    <a:pt x="3108" y="1343"/>
                  </a:lnTo>
                  <a:lnTo>
                    <a:pt x="3106" y="1343"/>
                  </a:lnTo>
                  <a:lnTo>
                    <a:pt x="3104" y="1341"/>
                  </a:lnTo>
                  <a:lnTo>
                    <a:pt x="3104" y="1341"/>
                  </a:lnTo>
                  <a:lnTo>
                    <a:pt x="3101" y="1339"/>
                  </a:lnTo>
                  <a:lnTo>
                    <a:pt x="3101" y="1339"/>
                  </a:lnTo>
                  <a:lnTo>
                    <a:pt x="3101" y="1339"/>
                  </a:lnTo>
                  <a:lnTo>
                    <a:pt x="3104" y="1337"/>
                  </a:lnTo>
                  <a:lnTo>
                    <a:pt x="3101" y="1335"/>
                  </a:lnTo>
                  <a:lnTo>
                    <a:pt x="3099" y="1333"/>
                  </a:lnTo>
                  <a:lnTo>
                    <a:pt x="3099" y="1331"/>
                  </a:lnTo>
                  <a:lnTo>
                    <a:pt x="3099" y="1331"/>
                  </a:lnTo>
                  <a:lnTo>
                    <a:pt x="3099" y="1331"/>
                  </a:lnTo>
                  <a:lnTo>
                    <a:pt x="3101" y="1329"/>
                  </a:lnTo>
                  <a:lnTo>
                    <a:pt x="3099" y="1329"/>
                  </a:lnTo>
                  <a:lnTo>
                    <a:pt x="3099" y="1326"/>
                  </a:lnTo>
                  <a:lnTo>
                    <a:pt x="3099" y="1326"/>
                  </a:lnTo>
                  <a:lnTo>
                    <a:pt x="3097" y="1326"/>
                  </a:lnTo>
                  <a:lnTo>
                    <a:pt x="3097" y="1326"/>
                  </a:lnTo>
                  <a:lnTo>
                    <a:pt x="3095" y="1326"/>
                  </a:lnTo>
                  <a:lnTo>
                    <a:pt x="3095" y="1329"/>
                  </a:lnTo>
                  <a:lnTo>
                    <a:pt x="3093" y="1326"/>
                  </a:lnTo>
                  <a:lnTo>
                    <a:pt x="3091" y="1326"/>
                  </a:lnTo>
                  <a:lnTo>
                    <a:pt x="3091" y="1326"/>
                  </a:lnTo>
                  <a:lnTo>
                    <a:pt x="3091" y="1326"/>
                  </a:lnTo>
                  <a:lnTo>
                    <a:pt x="3091" y="1326"/>
                  </a:lnTo>
                  <a:lnTo>
                    <a:pt x="3091" y="1326"/>
                  </a:lnTo>
                  <a:lnTo>
                    <a:pt x="3089" y="1326"/>
                  </a:lnTo>
                  <a:lnTo>
                    <a:pt x="3089" y="1326"/>
                  </a:lnTo>
                  <a:lnTo>
                    <a:pt x="3089" y="1326"/>
                  </a:lnTo>
                  <a:lnTo>
                    <a:pt x="3089" y="1326"/>
                  </a:lnTo>
                  <a:lnTo>
                    <a:pt x="3089" y="1326"/>
                  </a:lnTo>
                  <a:lnTo>
                    <a:pt x="3089" y="1326"/>
                  </a:lnTo>
                  <a:lnTo>
                    <a:pt x="3087" y="1326"/>
                  </a:lnTo>
                  <a:lnTo>
                    <a:pt x="3087" y="1324"/>
                  </a:lnTo>
                  <a:lnTo>
                    <a:pt x="3087" y="1322"/>
                  </a:lnTo>
                  <a:lnTo>
                    <a:pt x="3087" y="1322"/>
                  </a:lnTo>
                  <a:lnTo>
                    <a:pt x="3087" y="1320"/>
                  </a:lnTo>
                  <a:lnTo>
                    <a:pt x="3087" y="1320"/>
                  </a:lnTo>
                  <a:lnTo>
                    <a:pt x="3087" y="1320"/>
                  </a:lnTo>
                  <a:lnTo>
                    <a:pt x="3087" y="1320"/>
                  </a:lnTo>
                  <a:lnTo>
                    <a:pt x="3087" y="1318"/>
                  </a:lnTo>
                  <a:lnTo>
                    <a:pt x="3087" y="1318"/>
                  </a:lnTo>
                  <a:lnTo>
                    <a:pt x="3087" y="1318"/>
                  </a:lnTo>
                  <a:lnTo>
                    <a:pt x="3087" y="1316"/>
                  </a:lnTo>
                  <a:lnTo>
                    <a:pt x="3087" y="1316"/>
                  </a:lnTo>
                  <a:lnTo>
                    <a:pt x="3087" y="1316"/>
                  </a:lnTo>
                  <a:lnTo>
                    <a:pt x="3085" y="1316"/>
                  </a:lnTo>
                  <a:lnTo>
                    <a:pt x="3085" y="1316"/>
                  </a:lnTo>
                  <a:lnTo>
                    <a:pt x="3085" y="1316"/>
                  </a:lnTo>
                  <a:lnTo>
                    <a:pt x="3083" y="1310"/>
                  </a:lnTo>
                  <a:lnTo>
                    <a:pt x="3083" y="1304"/>
                  </a:lnTo>
                  <a:lnTo>
                    <a:pt x="3081" y="1300"/>
                  </a:lnTo>
                  <a:lnTo>
                    <a:pt x="3079" y="1294"/>
                  </a:lnTo>
                  <a:lnTo>
                    <a:pt x="3077" y="1290"/>
                  </a:lnTo>
                  <a:lnTo>
                    <a:pt x="3075" y="1283"/>
                  </a:lnTo>
                  <a:lnTo>
                    <a:pt x="3075" y="1277"/>
                  </a:lnTo>
                  <a:lnTo>
                    <a:pt x="3073" y="1273"/>
                  </a:lnTo>
                  <a:lnTo>
                    <a:pt x="3071" y="1271"/>
                  </a:lnTo>
                  <a:lnTo>
                    <a:pt x="3071" y="1271"/>
                  </a:lnTo>
                  <a:lnTo>
                    <a:pt x="3071" y="1271"/>
                  </a:lnTo>
                  <a:lnTo>
                    <a:pt x="3069" y="1271"/>
                  </a:lnTo>
                  <a:lnTo>
                    <a:pt x="3069" y="1269"/>
                  </a:lnTo>
                  <a:lnTo>
                    <a:pt x="3066" y="1269"/>
                  </a:lnTo>
                  <a:lnTo>
                    <a:pt x="3066" y="1269"/>
                  </a:lnTo>
                  <a:lnTo>
                    <a:pt x="3066" y="1269"/>
                  </a:lnTo>
                  <a:lnTo>
                    <a:pt x="3066" y="1267"/>
                  </a:lnTo>
                  <a:lnTo>
                    <a:pt x="3064" y="1267"/>
                  </a:lnTo>
                  <a:lnTo>
                    <a:pt x="3062" y="1267"/>
                  </a:lnTo>
                  <a:lnTo>
                    <a:pt x="3060" y="1265"/>
                  </a:lnTo>
                  <a:lnTo>
                    <a:pt x="3060" y="1265"/>
                  </a:lnTo>
                  <a:lnTo>
                    <a:pt x="3060" y="1265"/>
                  </a:lnTo>
                  <a:lnTo>
                    <a:pt x="3058" y="1265"/>
                  </a:lnTo>
                  <a:lnTo>
                    <a:pt x="3058" y="1265"/>
                  </a:lnTo>
                  <a:lnTo>
                    <a:pt x="3058" y="1263"/>
                  </a:lnTo>
                  <a:lnTo>
                    <a:pt x="3056" y="1263"/>
                  </a:lnTo>
                  <a:lnTo>
                    <a:pt x="3054" y="1263"/>
                  </a:lnTo>
                  <a:lnTo>
                    <a:pt x="3054" y="1265"/>
                  </a:lnTo>
                  <a:lnTo>
                    <a:pt x="3052" y="1265"/>
                  </a:lnTo>
                  <a:lnTo>
                    <a:pt x="3052" y="1267"/>
                  </a:lnTo>
                  <a:lnTo>
                    <a:pt x="3052" y="1267"/>
                  </a:lnTo>
                  <a:lnTo>
                    <a:pt x="3052" y="1267"/>
                  </a:lnTo>
                  <a:lnTo>
                    <a:pt x="3052" y="1267"/>
                  </a:lnTo>
                  <a:lnTo>
                    <a:pt x="3052" y="1267"/>
                  </a:lnTo>
                  <a:lnTo>
                    <a:pt x="3052" y="1267"/>
                  </a:lnTo>
                  <a:lnTo>
                    <a:pt x="3050" y="1267"/>
                  </a:lnTo>
                  <a:lnTo>
                    <a:pt x="3050" y="1267"/>
                  </a:lnTo>
                  <a:lnTo>
                    <a:pt x="3050" y="1267"/>
                  </a:lnTo>
                  <a:lnTo>
                    <a:pt x="3048" y="1269"/>
                  </a:lnTo>
                  <a:lnTo>
                    <a:pt x="3048" y="1269"/>
                  </a:lnTo>
                  <a:lnTo>
                    <a:pt x="3048" y="1269"/>
                  </a:lnTo>
                  <a:lnTo>
                    <a:pt x="3048" y="1271"/>
                  </a:lnTo>
                  <a:lnTo>
                    <a:pt x="3046" y="1271"/>
                  </a:lnTo>
                  <a:lnTo>
                    <a:pt x="3046" y="1271"/>
                  </a:lnTo>
                  <a:lnTo>
                    <a:pt x="3044" y="1271"/>
                  </a:lnTo>
                  <a:lnTo>
                    <a:pt x="3044" y="1273"/>
                  </a:lnTo>
                  <a:lnTo>
                    <a:pt x="3040" y="1275"/>
                  </a:lnTo>
                  <a:lnTo>
                    <a:pt x="3040" y="1275"/>
                  </a:lnTo>
                  <a:lnTo>
                    <a:pt x="3036" y="1275"/>
                  </a:lnTo>
                  <a:lnTo>
                    <a:pt x="3036" y="1273"/>
                  </a:lnTo>
                  <a:lnTo>
                    <a:pt x="3036" y="1273"/>
                  </a:lnTo>
                  <a:lnTo>
                    <a:pt x="3034" y="1273"/>
                  </a:lnTo>
                  <a:lnTo>
                    <a:pt x="3034" y="1271"/>
                  </a:lnTo>
                  <a:lnTo>
                    <a:pt x="3034" y="1269"/>
                  </a:lnTo>
                  <a:lnTo>
                    <a:pt x="3034" y="1267"/>
                  </a:lnTo>
                  <a:lnTo>
                    <a:pt x="3034" y="1267"/>
                  </a:lnTo>
                  <a:lnTo>
                    <a:pt x="3027" y="1267"/>
                  </a:lnTo>
                  <a:lnTo>
                    <a:pt x="3027" y="1267"/>
                  </a:lnTo>
                  <a:lnTo>
                    <a:pt x="3027" y="1267"/>
                  </a:lnTo>
                  <a:lnTo>
                    <a:pt x="3027" y="1269"/>
                  </a:lnTo>
                  <a:lnTo>
                    <a:pt x="3025" y="1273"/>
                  </a:lnTo>
                  <a:lnTo>
                    <a:pt x="3025" y="1277"/>
                  </a:lnTo>
                  <a:lnTo>
                    <a:pt x="3023" y="1281"/>
                  </a:lnTo>
                  <a:lnTo>
                    <a:pt x="3021" y="1285"/>
                  </a:lnTo>
                  <a:lnTo>
                    <a:pt x="3019" y="1290"/>
                  </a:lnTo>
                  <a:lnTo>
                    <a:pt x="3019" y="1294"/>
                  </a:lnTo>
                  <a:lnTo>
                    <a:pt x="3017" y="1298"/>
                  </a:lnTo>
                  <a:lnTo>
                    <a:pt x="3015" y="1302"/>
                  </a:lnTo>
                  <a:lnTo>
                    <a:pt x="3015" y="1304"/>
                  </a:lnTo>
                  <a:lnTo>
                    <a:pt x="3015" y="1306"/>
                  </a:lnTo>
                  <a:lnTo>
                    <a:pt x="3015" y="1308"/>
                  </a:lnTo>
                  <a:lnTo>
                    <a:pt x="3017" y="1312"/>
                  </a:lnTo>
                  <a:lnTo>
                    <a:pt x="3017" y="1314"/>
                  </a:lnTo>
                  <a:lnTo>
                    <a:pt x="3017" y="1316"/>
                  </a:lnTo>
                  <a:lnTo>
                    <a:pt x="3015" y="1318"/>
                  </a:lnTo>
                  <a:lnTo>
                    <a:pt x="3015" y="1318"/>
                  </a:lnTo>
                  <a:lnTo>
                    <a:pt x="3015" y="1318"/>
                  </a:lnTo>
                  <a:lnTo>
                    <a:pt x="3015" y="1320"/>
                  </a:lnTo>
                  <a:lnTo>
                    <a:pt x="3015" y="1320"/>
                  </a:lnTo>
                  <a:lnTo>
                    <a:pt x="3015" y="1320"/>
                  </a:lnTo>
                  <a:lnTo>
                    <a:pt x="3013" y="1322"/>
                  </a:lnTo>
                  <a:lnTo>
                    <a:pt x="3013" y="1322"/>
                  </a:lnTo>
                  <a:lnTo>
                    <a:pt x="3013" y="1324"/>
                  </a:lnTo>
                  <a:lnTo>
                    <a:pt x="3013" y="1324"/>
                  </a:lnTo>
                  <a:lnTo>
                    <a:pt x="3013" y="1326"/>
                  </a:lnTo>
                  <a:lnTo>
                    <a:pt x="3015" y="1326"/>
                  </a:lnTo>
                  <a:lnTo>
                    <a:pt x="3015" y="1326"/>
                  </a:lnTo>
                  <a:lnTo>
                    <a:pt x="3015" y="1329"/>
                  </a:lnTo>
                  <a:lnTo>
                    <a:pt x="3015" y="1329"/>
                  </a:lnTo>
                  <a:lnTo>
                    <a:pt x="3015" y="1329"/>
                  </a:lnTo>
                  <a:lnTo>
                    <a:pt x="3015" y="1331"/>
                  </a:lnTo>
                  <a:lnTo>
                    <a:pt x="3013" y="1331"/>
                  </a:lnTo>
                  <a:lnTo>
                    <a:pt x="3013" y="1331"/>
                  </a:lnTo>
                  <a:lnTo>
                    <a:pt x="3015" y="1331"/>
                  </a:lnTo>
                  <a:lnTo>
                    <a:pt x="3015" y="1331"/>
                  </a:lnTo>
                  <a:lnTo>
                    <a:pt x="3015" y="1333"/>
                  </a:lnTo>
                  <a:lnTo>
                    <a:pt x="3015" y="1333"/>
                  </a:lnTo>
                  <a:lnTo>
                    <a:pt x="3015" y="1333"/>
                  </a:lnTo>
                  <a:lnTo>
                    <a:pt x="3015" y="1333"/>
                  </a:lnTo>
                  <a:lnTo>
                    <a:pt x="3015" y="1333"/>
                  </a:lnTo>
                  <a:lnTo>
                    <a:pt x="3015" y="1333"/>
                  </a:lnTo>
                  <a:lnTo>
                    <a:pt x="3015" y="1335"/>
                  </a:lnTo>
                  <a:lnTo>
                    <a:pt x="3015" y="1335"/>
                  </a:lnTo>
                  <a:lnTo>
                    <a:pt x="3015" y="1335"/>
                  </a:lnTo>
                  <a:lnTo>
                    <a:pt x="3015" y="1335"/>
                  </a:lnTo>
                  <a:lnTo>
                    <a:pt x="3017" y="1335"/>
                  </a:lnTo>
                  <a:lnTo>
                    <a:pt x="3017" y="1337"/>
                  </a:lnTo>
                  <a:lnTo>
                    <a:pt x="3017" y="1337"/>
                  </a:lnTo>
                  <a:lnTo>
                    <a:pt x="3017" y="1339"/>
                  </a:lnTo>
                  <a:lnTo>
                    <a:pt x="3017" y="1339"/>
                  </a:lnTo>
                  <a:lnTo>
                    <a:pt x="3015" y="1341"/>
                  </a:lnTo>
                  <a:lnTo>
                    <a:pt x="3015" y="1343"/>
                  </a:lnTo>
                  <a:lnTo>
                    <a:pt x="3013" y="1343"/>
                  </a:lnTo>
                  <a:lnTo>
                    <a:pt x="3015" y="1343"/>
                  </a:lnTo>
                  <a:lnTo>
                    <a:pt x="3015" y="1343"/>
                  </a:lnTo>
                  <a:lnTo>
                    <a:pt x="3015" y="1343"/>
                  </a:lnTo>
                  <a:lnTo>
                    <a:pt x="3015" y="1345"/>
                  </a:lnTo>
                  <a:lnTo>
                    <a:pt x="3015" y="1345"/>
                  </a:lnTo>
                  <a:lnTo>
                    <a:pt x="3015" y="1345"/>
                  </a:lnTo>
                  <a:lnTo>
                    <a:pt x="3015" y="1347"/>
                  </a:lnTo>
                  <a:lnTo>
                    <a:pt x="3015" y="1347"/>
                  </a:lnTo>
                  <a:lnTo>
                    <a:pt x="3015" y="1347"/>
                  </a:lnTo>
                  <a:lnTo>
                    <a:pt x="3013" y="1347"/>
                  </a:lnTo>
                  <a:lnTo>
                    <a:pt x="3013" y="1347"/>
                  </a:lnTo>
                  <a:lnTo>
                    <a:pt x="3013" y="1349"/>
                  </a:lnTo>
                  <a:lnTo>
                    <a:pt x="3011" y="1349"/>
                  </a:lnTo>
                  <a:lnTo>
                    <a:pt x="3011" y="1351"/>
                  </a:lnTo>
                  <a:lnTo>
                    <a:pt x="3009" y="1353"/>
                  </a:lnTo>
                  <a:lnTo>
                    <a:pt x="3009" y="1357"/>
                  </a:lnTo>
                  <a:lnTo>
                    <a:pt x="3009" y="1357"/>
                  </a:lnTo>
                  <a:lnTo>
                    <a:pt x="3009" y="1359"/>
                  </a:lnTo>
                  <a:lnTo>
                    <a:pt x="3009" y="1359"/>
                  </a:lnTo>
                  <a:lnTo>
                    <a:pt x="3011" y="1359"/>
                  </a:lnTo>
                  <a:lnTo>
                    <a:pt x="3011" y="1359"/>
                  </a:lnTo>
                  <a:lnTo>
                    <a:pt x="3013" y="1359"/>
                  </a:lnTo>
                  <a:lnTo>
                    <a:pt x="3011" y="1361"/>
                  </a:lnTo>
                  <a:lnTo>
                    <a:pt x="3011" y="1361"/>
                  </a:lnTo>
                  <a:lnTo>
                    <a:pt x="3011" y="1361"/>
                  </a:lnTo>
                  <a:lnTo>
                    <a:pt x="3011" y="1361"/>
                  </a:lnTo>
                  <a:lnTo>
                    <a:pt x="3009" y="1361"/>
                  </a:lnTo>
                  <a:lnTo>
                    <a:pt x="3009" y="1361"/>
                  </a:lnTo>
                  <a:lnTo>
                    <a:pt x="3007" y="1361"/>
                  </a:lnTo>
                  <a:lnTo>
                    <a:pt x="3007" y="1361"/>
                  </a:lnTo>
                  <a:lnTo>
                    <a:pt x="3007" y="1361"/>
                  </a:lnTo>
                  <a:lnTo>
                    <a:pt x="3007" y="1361"/>
                  </a:lnTo>
                  <a:lnTo>
                    <a:pt x="3007" y="1363"/>
                  </a:lnTo>
                  <a:lnTo>
                    <a:pt x="3007" y="1365"/>
                  </a:lnTo>
                  <a:lnTo>
                    <a:pt x="3007" y="1365"/>
                  </a:lnTo>
                  <a:lnTo>
                    <a:pt x="3007" y="1365"/>
                  </a:lnTo>
                  <a:lnTo>
                    <a:pt x="3007" y="1368"/>
                  </a:lnTo>
                  <a:lnTo>
                    <a:pt x="3007" y="1368"/>
                  </a:lnTo>
                  <a:lnTo>
                    <a:pt x="3007" y="1368"/>
                  </a:lnTo>
                  <a:lnTo>
                    <a:pt x="3007" y="1368"/>
                  </a:lnTo>
                  <a:lnTo>
                    <a:pt x="3007" y="1368"/>
                  </a:lnTo>
                  <a:lnTo>
                    <a:pt x="3007" y="1370"/>
                  </a:lnTo>
                  <a:lnTo>
                    <a:pt x="3007" y="1370"/>
                  </a:lnTo>
                  <a:lnTo>
                    <a:pt x="3005" y="1365"/>
                  </a:lnTo>
                  <a:lnTo>
                    <a:pt x="3003" y="1365"/>
                  </a:lnTo>
                  <a:lnTo>
                    <a:pt x="3003" y="1365"/>
                  </a:lnTo>
                  <a:lnTo>
                    <a:pt x="3003" y="1365"/>
                  </a:lnTo>
                  <a:lnTo>
                    <a:pt x="3003" y="1365"/>
                  </a:lnTo>
                  <a:lnTo>
                    <a:pt x="3003" y="1368"/>
                  </a:lnTo>
                  <a:lnTo>
                    <a:pt x="3001" y="1368"/>
                  </a:lnTo>
                  <a:lnTo>
                    <a:pt x="3001" y="1368"/>
                  </a:lnTo>
                  <a:lnTo>
                    <a:pt x="3001" y="1368"/>
                  </a:lnTo>
                  <a:lnTo>
                    <a:pt x="3001" y="1368"/>
                  </a:lnTo>
                  <a:lnTo>
                    <a:pt x="3001" y="1368"/>
                  </a:lnTo>
                  <a:lnTo>
                    <a:pt x="3001" y="1370"/>
                  </a:lnTo>
                  <a:lnTo>
                    <a:pt x="2999" y="1370"/>
                  </a:lnTo>
                  <a:lnTo>
                    <a:pt x="2999" y="1372"/>
                  </a:lnTo>
                  <a:lnTo>
                    <a:pt x="2999" y="1372"/>
                  </a:lnTo>
                  <a:lnTo>
                    <a:pt x="2999" y="1372"/>
                  </a:lnTo>
                  <a:lnTo>
                    <a:pt x="2994" y="1370"/>
                  </a:lnTo>
                  <a:lnTo>
                    <a:pt x="2994" y="1370"/>
                  </a:lnTo>
                  <a:lnTo>
                    <a:pt x="2994" y="1370"/>
                  </a:lnTo>
                  <a:lnTo>
                    <a:pt x="2992" y="1372"/>
                  </a:lnTo>
                  <a:lnTo>
                    <a:pt x="2992" y="1372"/>
                  </a:lnTo>
                  <a:lnTo>
                    <a:pt x="2992" y="1372"/>
                  </a:lnTo>
                  <a:lnTo>
                    <a:pt x="2990" y="1374"/>
                  </a:lnTo>
                  <a:lnTo>
                    <a:pt x="2990" y="1374"/>
                  </a:lnTo>
                  <a:lnTo>
                    <a:pt x="2992" y="1374"/>
                  </a:lnTo>
                  <a:lnTo>
                    <a:pt x="2992" y="1374"/>
                  </a:lnTo>
                  <a:lnTo>
                    <a:pt x="2992" y="1376"/>
                  </a:lnTo>
                  <a:lnTo>
                    <a:pt x="2992" y="1376"/>
                  </a:lnTo>
                  <a:lnTo>
                    <a:pt x="2992" y="1378"/>
                  </a:lnTo>
                  <a:lnTo>
                    <a:pt x="2992" y="1378"/>
                  </a:lnTo>
                  <a:lnTo>
                    <a:pt x="2992" y="1378"/>
                  </a:lnTo>
                  <a:lnTo>
                    <a:pt x="2992" y="1380"/>
                  </a:lnTo>
                  <a:lnTo>
                    <a:pt x="2992" y="1382"/>
                  </a:lnTo>
                  <a:lnTo>
                    <a:pt x="2992" y="1382"/>
                  </a:lnTo>
                  <a:lnTo>
                    <a:pt x="2992" y="1382"/>
                  </a:lnTo>
                  <a:lnTo>
                    <a:pt x="2992" y="1382"/>
                  </a:lnTo>
                  <a:lnTo>
                    <a:pt x="2988" y="1384"/>
                  </a:lnTo>
                  <a:lnTo>
                    <a:pt x="2986" y="1384"/>
                  </a:lnTo>
                  <a:lnTo>
                    <a:pt x="2984" y="1384"/>
                  </a:lnTo>
                  <a:lnTo>
                    <a:pt x="2980" y="1386"/>
                  </a:lnTo>
                  <a:lnTo>
                    <a:pt x="2978" y="1386"/>
                  </a:lnTo>
                  <a:lnTo>
                    <a:pt x="2974" y="1388"/>
                  </a:lnTo>
                  <a:lnTo>
                    <a:pt x="2972" y="1388"/>
                  </a:lnTo>
                  <a:lnTo>
                    <a:pt x="2970" y="1388"/>
                  </a:lnTo>
                  <a:lnTo>
                    <a:pt x="2966" y="1390"/>
                  </a:lnTo>
                  <a:lnTo>
                    <a:pt x="2964" y="1390"/>
                  </a:lnTo>
                  <a:lnTo>
                    <a:pt x="2961" y="1390"/>
                  </a:lnTo>
                  <a:lnTo>
                    <a:pt x="2957" y="1392"/>
                  </a:lnTo>
                  <a:lnTo>
                    <a:pt x="2955" y="1392"/>
                  </a:lnTo>
                  <a:lnTo>
                    <a:pt x="2951" y="1392"/>
                  </a:lnTo>
                  <a:lnTo>
                    <a:pt x="2949" y="1394"/>
                  </a:lnTo>
                  <a:lnTo>
                    <a:pt x="2947" y="1394"/>
                  </a:lnTo>
                  <a:lnTo>
                    <a:pt x="2943" y="1394"/>
                  </a:lnTo>
                  <a:lnTo>
                    <a:pt x="2941" y="1396"/>
                  </a:lnTo>
                  <a:lnTo>
                    <a:pt x="2939" y="1396"/>
                  </a:lnTo>
                  <a:lnTo>
                    <a:pt x="2939" y="1396"/>
                  </a:lnTo>
                  <a:lnTo>
                    <a:pt x="2935" y="1396"/>
                  </a:lnTo>
                  <a:lnTo>
                    <a:pt x="2933" y="1398"/>
                  </a:lnTo>
                  <a:lnTo>
                    <a:pt x="2929" y="1398"/>
                  </a:lnTo>
                  <a:lnTo>
                    <a:pt x="2927" y="1400"/>
                  </a:lnTo>
                  <a:lnTo>
                    <a:pt x="2924" y="1400"/>
                  </a:lnTo>
                  <a:lnTo>
                    <a:pt x="2920" y="1400"/>
                  </a:lnTo>
                  <a:lnTo>
                    <a:pt x="2918" y="1402"/>
                  </a:lnTo>
                  <a:lnTo>
                    <a:pt x="2916" y="1402"/>
                  </a:lnTo>
                  <a:lnTo>
                    <a:pt x="2912" y="1402"/>
                  </a:lnTo>
                  <a:lnTo>
                    <a:pt x="2910" y="1404"/>
                  </a:lnTo>
                  <a:lnTo>
                    <a:pt x="2906" y="1404"/>
                  </a:lnTo>
                  <a:lnTo>
                    <a:pt x="2904" y="1404"/>
                  </a:lnTo>
                  <a:lnTo>
                    <a:pt x="2902" y="1407"/>
                  </a:lnTo>
                  <a:lnTo>
                    <a:pt x="2900" y="1407"/>
                  </a:lnTo>
                  <a:lnTo>
                    <a:pt x="2900" y="1407"/>
                  </a:lnTo>
                  <a:lnTo>
                    <a:pt x="2896" y="1407"/>
                  </a:lnTo>
                  <a:lnTo>
                    <a:pt x="2896" y="1407"/>
                  </a:lnTo>
                  <a:lnTo>
                    <a:pt x="2896" y="1407"/>
                  </a:lnTo>
                  <a:lnTo>
                    <a:pt x="2894" y="1409"/>
                  </a:lnTo>
                  <a:lnTo>
                    <a:pt x="2894" y="1409"/>
                  </a:lnTo>
                  <a:lnTo>
                    <a:pt x="2892" y="1409"/>
                  </a:lnTo>
                  <a:lnTo>
                    <a:pt x="2892" y="1411"/>
                  </a:lnTo>
                  <a:lnTo>
                    <a:pt x="2892" y="1411"/>
                  </a:lnTo>
                  <a:lnTo>
                    <a:pt x="2889" y="1411"/>
                  </a:lnTo>
                  <a:lnTo>
                    <a:pt x="2885" y="1415"/>
                  </a:lnTo>
                  <a:lnTo>
                    <a:pt x="2885" y="1417"/>
                  </a:lnTo>
                  <a:lnTo>
                    <a:pt x="2881" y="1421"/>
                  </a:lnTo>
                  <a:lnTo>
                    <a:pt x="2879" y="1425"/>
                  </a:lnTo>
                  <a:lnTo>
                    <a:pt x="2877" y="1429"/>
                  </a:lnTo>
                  <a:lnTo>
                    <a:pt x="2875" y="1431"/>
                  </a:lnTo>
                  <a:lnTo>
                    <a:pt x="2875" y="1433"/>
                  </a:lnTo>
                  <a:lnTo>
                    <a:pt x="2875" y="1433"/>
                  </a:lnTo>
                  <a:lnTo>
                    <a:pt x="2875" y="1433"/>
                  </a:lnTo>
                  <a:lnTo>
                    <a:pt x="2875" y="1433"/>
                  </a:lnTo>
                  <a:lnTo>
                    <a:pt x="2875" y="1435"/>
                  </a:lnTo>
                  <a:lnTo>
                    <a:pt x="2875" y="1435"/>
                  </a:lnTo>
                  <a:lnTo>
                    <a:pt x="2873" y="1437"/>
                  </a:lnTo>
                  <a:lnTo>
                    <a:pt x="2873" y="1437"/>
                  </a:lnTo>
                  <a:lnTo>
                    <a:pt x="2873" y="1437"/>
                  </a:lnTo>
                  <a:lnTo>
                    <a:pt x="2873" y="1437"/>
                  </a:lnTo>
                  <a:lnTo>
                    <a:pt x="2873" y="1437"/>
                  </a:lnTo>
                  <a:lnTo>
                    <a:pt x="2873" y="1437"/>
                  </a:lnTo>
                  <a:lnTo>
                    <a:pt x="2873" y="1439"/>
                  </a:lnTo>
                  <a:lnTo>
                    <a:pt x="2873" y="1439"/>
                  </a:lnTo>
                  <a:lnTo>
                    <a:pt x="2871" y="1439"/>
                  </a:lnTo>
                  <a:lnTo>
                    <a:pt x="2869" y="1443"/>
                  </a:lnTo>
                  <a:lnTo>
                    <a:pt x="2865" y="1446"/>
                  </a:lnTo>
                  <a:lnTo>
                    <a:pt x="2861" y="1452"/>
                  </a:lnTo>
                  <a:lnTo>
                    <a:pt x="2861" y="1452"/>
                  </a:lnTo>
                  <a:lnTo>
                    <a:pt x="2861" y="1452"/>
                  </a:lnTo>
                  <a:lnTo>
                    <a:pt x="2863" y="1454"/>
                  </a:lnTo>
                  <a:lnTo>
                    <a:pt x="2863" y="1454"/>
                  </a:lnTo>
                  <a:lnTo>
                    <a:pt x="2863" y="1454"/>
                  </a:lnTo>
                  <a:lnTo>
                    <a:pt x="2863" y="1454"/>
                  </a:lnTo>
                  <a:lnTo>
                    <a:pt x="2863" y="1454"/>
                  </a:lnTo>
                  <a:lnTo>
                    <a:pt x="2863" y="1454"/>
                  </a:lnTo>
                  <a:lnTo>
                    <a:pt x="2863" y="1454"/>
                  </a:lnTo>
                  <a:lnTo>
                    <a:pt x="2863" y="1456"/>
                  </a:lnTo>
                  <a:lnTo>
                    <a:pt x="2865" y="1454"/>
                  </a:lnTo>
                  <a:lnTo>
                    <a:pt x="2865" y="1454"/>
                  </a:lnTo>
                  <a:lnTo>
                    <a:pt x="2865" y="1454"/>
                  </a:lnTo>
                  <a:lnTo>
                    <a:pt x="2865" y="1454"/>
                  </a:lnTo>
                  <a:lnTo>
                    <a:pt x="2867" y="1452"/>
                  </a:lnTo>
                  <a:lnTo>
                    <a:pt x="2867" y="1452"/>
                  </a:lnTo>
                  <a:lnTo>
                    <a:pt x="2867" y="1452"/>
                  </a:lnTo>
                  <a:lnTo>
                    <a:pt x="2869" y="1452"/>
                  </a:lnTo>
                  <a:lnTo>
                    <a:pt x="2867" y="1452"/>
                  </a:lnTo>
                  <a:lnTo>
                    <a:pt x="2867" y="1454"/>
                  </a:lnTo>
                  <a:lnTo>
                    <a:pt x="2867" y="1454"/>
                  </a:lnTo>
                  <a:lnTo>
                    <a:pt x="2867" y="1454"/>
                  </a:lnTo>
                  <a:lnTo>
                    <a:pt x="2869" y="1454"/>
                  </a:lnTo>
                  <a:lnTo>
                    <a:pt x="2869" y="1454"/>
                  </a:lnTo>
                  <a:lnTo>
                    <a:pt x="2869" y="1452"/>
                  </a:lnTo>
                  <a:lnTo>
                    <a:pt x="2869" y="1454"/>
                  </a:lnTo>
                  <a:lnTo>
                    <a:pt x="2869" y="1454"/>
                  </a:lnTo>
                  <a:lnTo>
                    <a:pt x="2869" y="1454"/>
                  </a:lnTo>
                  <a:lnTo>
                    <a:pt x="2867" y="1456"/>
                  </a:lnTo>
                  <a:lnTo>
                    <a:pt x="2867" y="1456"/>
                  </a:lnTo>
                  <a:lnTo>
                    <a:pt x="2867" y="1456"/>
                  </a:lnTo>
                  <a:lnTo>
                    <a:pt x="2867" y="1456"/>
                  </a:lnTo>
                  <a:lnTo>
                    <a:pt x="2869" y="1456"/>
                  </a:lnTo>
                  <a:lnTo>
                    <a:pt x="2869" y="1456"/>
                  </a:lnTo>
                  <a:lnTo>
                    <a:pt x="2869" y="1454"/>
                  </a:lnTo>
                  <a:lnTo>
                    <a:pt x="2871" y="1454"/>
                  </a:lnTo>
                  <a:lnTo>
                    <a:pt x="2871" y="1454"/>
                  </a:lnTo>
                  <a:lnTo>
                    <a:pt x="2871" y="1454"/>
                  </a:lnTo>
                  <a:lnTo>
                    <a:pt x="2871" y="1456"/>
                  </a:lnTo>
                  <a:lnTo>
                    <a:pt x="2871" y="1456"/>
                  </a:lnTo>
                  <a:lnTo>
                    <a:pt x="2871" y="1456"/>
                  </a:lnTo>
                  <a:lnTo>
                    <a:pt x="2869" y="1456"/>
                  </a:lnTo>
                  <a:lnTo>
                    <a:pt x="2869" y="1456"/>
                  </a:lnTo>
                  <a:lnTo>
                    <a:pt x="2869" y="1458"/>
                  </a:lnTo>
                  <a:lnTo>
                    <a:pt x="2869" y="1458"/>
                  </a:lnTo>
                  <a:lnTo>
                    <a:pt x="2869" y="1458"/>
                  </a:lnTo>
                  <a:lnTo>
                    <a:pt x="2869" y="1460"/>
                  </a:lnTo>
                  <a:lnTo>
                    <a:pt x="2869" y="1460"/>
                  </a:lnTo>
                  <a:lnTo>
                    <a:pt x="2867" y="1462"/>
                  </a:lnTo>
                  <a:lnTo>
                    <a:pt x="2867" y="1460"/>
                  </a:lnTo>
                  <a:lnTo>
                    <a:pt x="2867" y="1460"/>
                  </a:lnTo>
                  <a:lnTo>
                    <a:pt x="2867" y="1460"/>
                  </a:lnTo>
                  <a:lnTo>
                    <a:pt x="2865" y="1460"/>
                  </a:lnTo>
                  <a:lnTo>
                    <a:pt x="2865" y="1462"/>
                  </a:lnTo>
                  <a:lnTo>
                    <a:pt x="2865" y="1462"/>
                  </a:lnTo>
                  <a:lnTo>
                    <a:pt x="2865" y="1462"/>
                  </a:lnTo>
                  <a:lnTo>
                    <a:pt x="2867" y="1462"/>
                  </a:lnTo>
                  <a:lnTo>
                    <a:pt x="2867" y="1462"/>
                  </a:lnTo>
                  <a:lnTo>
                    <a:pt x="2867" y="1462"/>
                  </a:lnTo>
                  <a:lnTo>
                    <a:pt x="2867" y="1462"/>
                  </a:lnTo>
                  <a:lnTo>
                    <a:pt x="2867" y="1464"/>
                  </a:lnTo>
                  <a:lnTo>
                    <a:pt x="2867" y="1464"/>
                  </a:lnTo>
                  <a:lnTo>
                    <a:pt x="2867" y="1464"/>
                  </a:lnTo>
                  <a:lnTo>
                    <a:pt x="2867" y="1464"/>
                  </a:lnTo>
                  <a:lnTo>
                    <a:pt x="2869" y="1464"/>
                  </a:lnTo>
                  <a:lnTo>
                    <a:pt x="2869" y="1466"/>
                  </a:lnTo>
                  <a:lnTo>
                    <a:pt x="2869" y="1466"/>
                  </a:lnTo>
                  <a:lnTo>
                    <a:pt x="2869" y="1466"/>
                  </a:lnTo>
                  <a:lnTo>
                    <a:pt x="2869" y="1468"/>
                  </a:lnTo>
                  <a:lnTo>
                    <a:pt x="2869" y="1468"/>
                  </a:lnTo>
                  <a:lnTo>
                    <a:pt x="2869" y="1470"/>
                  </a:lnTo>
                  <a:lnTo>
                    <a:pt x="2869" y="1468"/>
                  </a:lnTo>
                  <a:lnTo>
                    <a:pt x="2871" y="1468"/>
                  </a:lnTo>
                  <a:lnTo>
                    <a:pt x="2871" y="1468"/>
                  </a:lnTo>
                  <a:lnTo>
                    <a:pt x="2871" y="1468"/>
                  </a:lnTo>
                  <a:lnTo>
                    <a:pt x="2871" y="1470"/>
                  </a:lnTo>
                  <a:lnTo>
                    <a:pt x="2871" y="1472"/>
                  </a:lnTo>
                  <a:lnTo>
                    <a:pt x="2871" y="1472"/>
                  </a:lnTo>
                  <a:lnTo>
                    <a:pt x="2871" y="1472"/>
                  </a:lnTo>
                  <a:lnTo>
                    <a:pt x="2869" y="1474"/>
                  </a:lnTo>
                  <a:lnTo>
                    <a:pt x="2869" y="1474"/>
                  </a:lnTo>
                  <a:lnTo>
                    <a:pt x="2867" y="1476"/>
                  </a:lnTo>
                  <a:lnTo>
                    <a:pt x="2867" y="1476"/>
                  </a:lnTo>
                  <a:lnTo>
                    <a:pt x="2865" y="1476"/>
                  </a:lnTo>
                  <a:lnTo>
                    <a:pt x="2865" y="1476"/>
                  </a:lnTo>
                  <a:lnTo>
                    <a:pt x="2863" y="1478"/>
                  </a:lnTo>
                  <a:lnTo>
                    <a:pt x="2863" y="1478"/>
                  </a:lnTo>
                  <a:lnTo>
                    <a:pt x="2861" y="1480"/>
                  </a:lnTo>
                  <a:lnTo>
                    <a:pt x="2859" y="1480"/>
                  </a:lnTo>
                  <a:lnTo>
                    <a:pt x="2859" y="1482"/>
                  </a:lnTo>
                  <a:lnTo>
                    <a:pt x="2859" y="1485"/>
                  </a:lnTo>
                  <a:lnTo>
                    <a:pt x="2857" y="1485"/>
                  </a:lnTo>
                  <a:lnTo>
                    <a:pt x="2857" y="1485"/>
                  </a:lnTo>
                  <a:lnTo>
                    <a:pt x="2857" y="1485"/>
                  </a:lnTo>
                  <a:lnTo>
                    <a:pt x="2857" y="1485"/>
                  </a:lnTo>
                  <a:lnTo>
                    <a:pt x="2854" y="1487"/>
                  </a:lnTo>
                  <a:lnTo>
                    <a:pt x="2852" y="1489"/>
                  </a:lnTo>
                  <a:lnTo>
                    <a:pt x="2852" y="1489"/>
                  </a:lnTo>
                  <a:lnTo>
                    <a:pt x="2852" y="1489"/>
                  </a:lnTo>
                  <a:lnTo>
                    <a:pt x="2852" y="1489"/>
                  </a:lnTo>
                  <a:lnTo>
                    <a:pt x="2852" y="1489"/>
                  </a:lnTo>
                  <a:lnTo>
                    <a:pt x="2852" y="1489"/>
                  </a:lnTo>
                  <a:lnTo>
                    <a:pt x="2852" y="1489"/>
                  </a:lnTo>
                  <a:lnTo>
                    <a:pt x="2852" y="1491"/>
                  </a:lnTo>
                  <a:lnTo>
                    <a:pt x="2852" y="1491"/>
                  </a:lnTo>
                  <a:lnTo>
                    <a:pt x="2850" y="1491"/>
                  </a:lnTo>
                  <a:lnTo>
                    <a:pt x="2850" y="1491"/>
                  </a:lnTo>
                  <a:lnTo>
                    <a:pt x="2850" y="1491"/>
                  </a:lnTo>
                  <a:lnTo>
                    <a:pt x="2850" y="1491"/>
                  </a:lnTo>
                  <a:lnTo>
                    <a:pt x="2850" y="1489"/>
                  </a:lnTo>
                  <a:lnTo>
                    <a:pt x="2850" y="1489"/>
                  </a:lnTo>
                  <a:lnTo>
                    <a:pt x="2850" y="1489"/>
                  </a:lnTo>
                  <a:lnTo>
                    <a:pt x="2838" y="1491"/>
                  </a:lnTo>
                  <a:lnTo>
                    <a:pt x="2838" y="1491"/>
                  </a:lnTo>
                  <a:lnTo>
                    <a:pt x="2834" y="1493"/>
                  </a:lnTo>
                  <a:lnTo>
                    <a:pt x="2834" y="1495"/>
                  </a:lnTo>
                  <a:lnTo>
                    <a:pt x="2832" y="1493"/>
                  </a:lnTo>
                  <a:lnTo>
                    <a:pt x="2830" y="1493"/>
                  </a:lnTo>
                  <a:lnTo>
                    <a:pt x="2830" y="1493"/>
                  </a:lnTo>
                  <a:lnTo>
                    <a:pt x="2828" y="1493"/>
                  </a:lnTo>
                  <a:lnTo>
                    <a:pt x="2828" y="1491"/>
                  </a:lnTo>
                  <a:lnTo>
                    <a:pt x="2828" y="1491"/>
                  </a:lnTo>
                  <a:lnTo>
                    <a:pt x="2815" y="1491"/>
                  </a:lnTo>
                  <a:lnTo>
                    <a:pt x="2813" y="1493"/>
                  </a:lnTo>
                  <a:lnTo>
                    <a:pt x="2809" y="1493"/>
                  </a:lnTo>
                  <a:lnTo>
                    <a:pt x="2799" y="1497"/>
                  </a:lnTo>
                  <a:lnTo>
                    <a:pt x="2797" y="1497"/>
                  </a:lnTo>
                  <a:lnTo>
                    <a:pt x="2795" y="1499"/>
                  </a:lnTo>
                  <a:lnTo>
                    <a:pt x="2791" y="1501"/>
                  </a:lnTo>
                  <a:lnTo>
                    <a:pt x="2789" y="1501"/>
                  </a:lnTo>
                  <a:lnTo>
                    <a:pt x="2789" y="1501"/>
                  </a:lnTo>
                  <a:lnTo>
                    <a:pt x="2789" y="1503"/>
                  </a:lnTo>
                  <a:lnTo>
                    <a:pt x="2791" y="1505"/>
                  </a:lnTo>
                  <a:lnTo>
                    <a:pt x="2791" y="1507"/>
                  </a:lnTo>
                  <a:lnTo>
                    <a:pt x="2791" y="1507"/>
                  </a:lnTo>
                  <a:lnTo>
                    <a:pt x="2791" y="1507"/>
                  </a:lnTo>
                  <a:lnTo>
                    <a:pt x="2791" y="1507"/>
                  </a:lnTo>
                  <a:lnTo>
                    <a:pt x="2791" y="1507"/>
                  </a:lnTo>
                  <a:lnTo>
                    <a:pt x="2791" y="1509"/>
                  </a:lnTo>
                  <a:lnTo>
                    <a:pt x="2791" y="1509"/>
                  </a:lnTo>
                  <a:lnTo>
                    <a:pt x="2793" y="1509"/>
                  </a:lnTo>
                  <a:lnTo>
                    <a:pt x="2795" y="1509"/>
                  </a:lnTo>
                  <a:lnTo>
                    <a:pt x="2797" y="1509"/>
                  </a:lnTo>
                  <a:lnTo>
                    <a:pt x="2797" y="1511"/>
                  </a:lnTo>
                  <a:lnTo>
                    <a:pt x="2795" y="1511"/>
                  </a:lnTo>
                  <a:lnTo>
                    <a:pt x="2795" y="1513"/>
                  </a:lnTo>
                  <a:lnTo>
                    <a:pt x="2795" y="1513"/>
                  </a:lnTo>
                  <a:lnTo>
                    <a:pt x="2797" y="1513"/>
                  </a:lnTo>
                  <a:lnTo>
                    <a:pt x="2797" y="1513"/>
                  </a:lnTo>
                  <a:lnTo>
                    <a:pt x="2797" y="1515"/>
                  </a:lnTo>
                  <a:lnTo>
                    <a:pt x="2797" y="1515"/>
                  </a:lnTo>
                  <a:lnTo>
                    <a:pt x="2799" y="1517"/>
                  </a:lnTo>
                  <a:lnTo>
                    <a:pt x="2799" y="1517"/>
                  </a:lnTo>
                  <a:lnTo>
                    <a:pt x="2799" y="1517"/>
                  </a:lnTo>
                  <a:lnTo>
                    <a:pt x="2799" y="1519"/>
                  </a:lnTo>
                  <a:lnTo>
                    <a:pt x="2799" y="1519"/>
                  </a:lnTo>
                  <a:lnTo>
                    <a:pt x="2799" y="1522"/>
                  </a:lnTo>
                  <a:lnTo>
                    <a:pt x="2799" y="1522"/>
                  </a:lnTo>
                  <a:lnTo>
                    <a:pt x="2797" y="1522"/>
                  </a:lnTo>
                  <a:lnTo>
                    <a:pt x="2795" y="1524"/>
                  </a:lnTo>
                  <a:lnTo>
                    <a:pt x="2795" y="1524"/>
                  </a:lnTo>
                  <a:lnTo>
                    <a:pt x="2795" y="1526"/>
                  </a:lnTo>
                  <a:lnTo>
                    <a:pt x="2793" y="1528"/>
                  </a:lnTo>
                  <a:lnTo>
                    <a:pt x="2793" y="1528"/>
                  </a:lnTo>
                  <a:lnTo>
                    <a:pt x="2793" y="1528"/>
                  </a:lnTo>
                  <a:lnTo>
                    <a:pt x="2793" y="1528"/>
                  </a:lnTo>
                  <a:lnTo>
                    <a:pt x="2793" y="1530"/>
                  </a:lnTo>
                  <a:lnTo>
                    <a:pt x="2793" y="1530"/>
                  </a:lnTo>
                  <a:lnTo>
                    <a:pt x="2793" y="1530"/>
                  </a:lnTo>
                  <a:lnTo>
                    <a:pt x="2791" y="1530"/>
                  </a:lnTo>
                  <a:lnTo>
                    <a:pt x="2791" y="1532"/>
                  </a:lnTo>
                  <a:lnTo>
                    <a:pt x="2789" y="1532"/>
                  </a:lnTo>
                  <a:lnTo>
                    <a:pt x="2789" y="1534"/>
                  </a:lnTo>
                  <a:lnTo>
                    <a:pt x="2787" y="1534"/>
                  </a:lnTo>
                  <a:lnTo>
                    <a:pt x="2787" y="1536"/>
                  </a:lnTo>
                  <a:lnTo>
                    <a:pt x="2787" y="1536"/>
                  </a:lnTo>
                  <a:lnTo>
                    <a:pt x="2787" y="1536"/>
                  </a:lnTo>
                  <a:lnTo>
                    <a:pt x="2787" y="1536"/>
                  </a:lnTo>
                  <a:lnTo>
                    <a:pt x="2785" y="1536"/>
                  </a:lnTo>
                  <a:lnTo>
                    <a:pt x="2785" y="1538"/>
                  </a:lnTo>
                  <a:lnTo>
                    <a:pt x="2782" y="1540"/>
                  </a:lnTo>
                  <a:lnTo>
                    <a:pt x="2782" y="1540"/>
                  </a:lnTo>
                  <a:lnTo>
                    <a:pt x="2782" y="1542"/>
                  </a:lnTo>
                  <a:lnTo>
                    <a:pt x="2780" y="1542"/>
                  </a:lnTo>
                  <a:lnTo>
                    <a:pt x="2778" y="1544"/>
                  </a:lnTo>
                  <a:lnTo>
                    <a:pt x="2776" y="1546"/>
                  </a:lnTo>
                  <a:lnTo>
                    <a:pt x="2776" y="1546"/>
                  </a:lnTo>
                  <a:lnTo>
                    <a:pt x="2772" y="1548"/>
                  </a:lnTo>
                  <a:lnTo>
                    <a:pt x="2772" y="1550"/>
                  </a:lnTo>
                  <a:lnTo>
                    <a:pt x="2770" y="1550"/>
                  </a:lnTo>
                  <a:lnTo>
                    <a:pt x="2770" y="1552"/>
                  </a:lnTo>
                  <a:lnTo>
                    <a:pt x="2768" y="1552"/>
                  </a:lnTo>
                  <a:lnTo>
                    <a:pt x="2766" y="1554"/>
                  </a:lnTo>
                  <a:lnTo>
                    <a:pt x="2766" y="1554"/>
                  </a:lnTo>
                  <a:lnTo>
                    <a:pt x="2766" y="1554"/>
                  </a:lnTo>
                  <a:lnTo>
                    <a:pt x="2766" y="1552"/>
                  </a:lnTo>
                  <a:lnTo>
                    <a:pt x="2766" y="1552"/>
                  </a:lnTo>
                  <a:lnTo>
                    <a:pt x="2766" y="1552"/>
                  </a:lnTo>
                  <a:lnTo>
                    <a:pt x="2768" y="1552"/>
                  </a:lnTo>
                  <a:lnTo>
                    <a:pt x="2768" y="1552"/>
                  </a:lnTo>
                  <a:lnTo>
                    <a:pt x="2768" y="1552"/>
                  </a:lnTo>
                  <a:lnTo>
                    <a:pt x="2768" y="1552"/>
                  </a:lnTo>
                  <a:lnTo>
                    <a:pt x="2766" y="1552"/>
                  </a:lnTo>
                  <a:lnTo>
                    <a:pt x="2766" y="1552"/>
                  </a:lnTo>
                  <a:lnTo>
                    <a:pt x="2766" y="1552"/>
                  </a:lnTo>
                  <a:lnTo>
                    <a:pt x="2766" y="1554"/>
                  </a:lnTo>
                  <a:lnTo>
                    <a:pt x="2766" y="1554"/>
                  </a:lnTo>
                  <a:lnTo>
                    <a:pt x="2764" y="1554"/>
                  </a:lnTo>
                  <a:lnTo>
                    <a:pt x="2764" y="1556"/>
                  </a:lnTo>
                  <a:lnTo>
                    <a:pt x="2760" y="1558"/>
                  </a:lnTo>
                  <a:lnTo>
                    <a:pt x="2758" y="1561"/>
                  </a:lnTo>
                  <a:lnTo>
                    <a:pt x="2758" y="1561"/>
                  </a:lnTo>
                  <a:lnTo>
                    <a:pt x="2758" y="1561"/>
                  </a:lnTo>
                  <a:lnTo>
                    <a:pt x="2747" y="1565"/>
                  </a:lnTo>
                  <a:lnTo>
                    <a:pt x="2747" y="1567"/>
                  </a:lnTo>
                  <a:lnTo>
                    <a:pt x="2745" y="1567"/>
                  </a:lnTo>
                  <a:lnTo>
                    <a:pt x="2745" y="1567"/>
                  </a:lnTo>
                  <a:lnTo>
                    <a:pt x="2745" y="1567"/>
                  </a:lnTo>
                  <a:lnTo>
                    <a:pt x="2745" y="1569"/>
                  </a:lnTo>
                  <a:lnTo>
                    <a:pt x="2745" y="1569"/>
                  </a:lnTo>
                  <a:lnTo>
                    <a:pt x="2743" y="1569"/>
                  </a:lnTo>
                  <a:lnTo>
                    <a:pt x="2743" y="1569"/>
                  </a:lnTo>
                  <a:lnTo>
                    <a:pt x="2741" y="1569"/>
                  </a:lnTo>
                  <a:lnTo>
                    <a:pt x="2733" y="1577"/>
                  </a:lnTo>
                  <a:lnTo>
                    <a:pt x="2725" y="1585"/>
                  </a:lnTo>
                  <a:lnTo>
                    <a:pt x="2723" y="1587"/>
                  </a:lnTo>
                  <a:lnTo>
                    <a:pt x="2723" y="1587"/>
                  </a:lnTo>
                  <a:lnTo>
                    <a:pt x="2721" y="1587"/>
                  </a:lnTo>
                  <a:lnTo>
                    <a:pt x="2721" y="1587"/>
                  </a:lnTo>
                  <a:lnTo>
                    <a:pt x="2721" y="1587"/>
                  </a:lnTo>
                  <a:lnTo>
                    <a:pt x="2721" y="1587"/>
                  </a:lnTo>
                  <a:lnTo>
                    <a:pt x="2719" y="1587"/>
                  </a:lnTo>
                  <a:lnTo>
                    <a:pt x="2719" y="1589"/>
                  </a:lnTo>
                  <a:lnTo>
                    <a:pt x="2719" y="1589"/>
                  </a:lnTo>
                  <a:lnTo>
                    <a:pt x="2715" y="1587"/>
                  </a:lnTo>
                  <a:lnTo>
                    <a:pt x="2712" y="1589"/>
                  </a:lnTo>
                  <a:lnTo>
                    <a:pt x="2708" y="1589"/>
                  </a:lnTo>
                  <a:lnTo>
                    <a:pt x="2706" y="1591"/>
                  </a:lnTo>
                  <a:lnTo>
                    <a:pt x="2706" y="1593"/>
                  </a:lnTo>
                  <a:lnTo>
                    <a:pt x="2704" y="1593"/>
                  </a:lnTo>
                  <a:lnTo>
                    <a:pt x="2704" y="1593"/>
                  </a:lnTo>
                  <a:lnTo>
                    <a:pt x="2702" y="1593"/>
                  </a:lnTo>
                  <a:lnTo>
                    <a:pt x="2702" y="1595"/>
                  </a:lnTo>
                  <a:lnTo>
                    <a:pt x="2702" y="1595"/>
                  </a:lnTo>
                  <a:lnTo>
                    <a:pt x="2700" y="1595"/>
                  </a:lnTo>
                  <a:lnTo>
                    <a:pt x="2698" y="1595"/>
                  </a:lnTo>
                  <a:lnTo>
                    <a:pt x="2696" y="1593"/>
                  </a:lnTo>
                  <a:lnTo>
                    <a:pt x="2696" y="1593"/>
                  </a:lnTo>
                  <a:lnTo>
                    <a:pt x="2696" y="1593"/>
                  </a:lnTo>
                  <a:lnTo>
                    <a:pt x="2694" y="1593"/>
                  </a:lnTo>
                  <a:lnTo>
                    <a:pt x="2694" y="1593"/>
                  </a:lnTo>
                  <a:lnTo>
                    <a:pt x="2694" y="1593"/>
                  </a:lnTo>
                  <a:lnTo>
                    <a:pt x="2694" y="1591"/>
                  </a:lnTo>
                  <a:lnTo>
                    <a:pt x="2694" y="1591"/>
                  </a:lnTo>
                  <a:lnTo>
                    <a:pt x="2694" y="1593"/>
                  </a:lnTo>
                  <a:lnTo>
                    <a:pt x="2696" y="1593"/>
                  </a:lnTo>
                  <a:lnTo>
                    <a:pt x="2696" y="1595"/>
                  </a:lnTo>
                  <a:lnTo>
                    <a:pt x="2694" y="1593"/>
                  </a:lnTo>
                  <a:lnTo>
                    <a:pt x="2694" y="1593"/>
                  </a:lnTo>
                  <a:lnTo>
                    <a:pt x="2694" y="1593"/>
                  </a:lnTo>
                  <a:lnTo>
                    <a:pt x="2692" y="1593"/>
                  </a:lnTo>
                  <a:lnTo>
                    <a:pt x="2692" y="1593"/>
                  </a:lnTo>
                  <a:lnTo>
                    <a:pt x="2692" y="1593"/>
                  </a:lnTo>
                  <a:lnTo>
                    <a:pt x="2692" y="1593"/>
                  </a:lnTo>
                  <a:lnTo>
                    <a:pt x="2692" y="1593"/>
                  </a:lnTo>
                  <a:lnTo>
                    <a:pt x="2690" y="1593"/>
                  </a:lnTo>
                  <a:lnTo>
                    <a:pt x="2690" y="1593"/>
                  </a:lnTo>
                  <a:lnTo>
                    <a:pt x="2688" y="1595"/>
                  </a:lnTo>
                  <a:lnTo>
                    <a:pt x="2688" y="1595"/>
                  </a:lnTo>
                  <a:lnTo>
                    <a:pt x="2686" y="1595"/>
                  </a:lnTo>
                  <a:lnTo>
                    <a:pt x="2686" y="1595"/>
                  </a:lnTo>
                  <a:lnTo>
                    <a:pt x="2686" y="1595"/>
                  </a:lnTo>
                  <a:lnTo>
                    <a:pt x="2686" y="1595"/>
                  </a:lnTo>
                  <a:lnTo>
                    <a:pt x="2684" y="1595"/>
                  </a:lnTo>
                  <a:lnTo>
                    <a:pt x="2684" y="1595"/>
                  </a:lnTo>
                  <a:lnTo>
                    <a:pt x="2682" y="1595"/>
                  </a:lnTo>
                  <a:lnTo>
                    <a:pt x="2684" y="1595"/>
                  </a:lnTo>
                  <a:lnTo>
                    <a:pt x="2684" y="1595"/>
                  </a:lnTo>
                  <a:lnTo>
                    <a:pt x="2684" y="1593"/>
                  </a:lnTo>
                  <a:lnTo>
                    <a:pt x="2686" y="1595"/>
                  </a:lnTo>
                  <a:lnTo>
                    <a:pt x="2686" y="1593"/>
                  </a:lnTo>
                  <a:lnTo>
                    <a:pt x="2686" y="1593"/>
                  </a:lnTo>
                  <a:lnTo>
                    <a:pt x="2686" y="1593"/>
                  </a:lnTo>
                  <a:lnTo>
                    <a:pt x="2686" y="1593"/>
                  </a:lnTo>
                  <a:lnTo>
                    <a:pt x="2686" y="1593"/>
                  </a:lnTo>
                  <a:lnTo>
                    <a:pt x="2686" y="1593"/>
                  </a:lnTo>
                  <a:lnTo>
                    <a:pt x="2688" y="1593"/>
                  </a:lnTo>
                  <a:lnTo>
                    <a:pt x="2688" y="1593"/>
                  </a:lnTo>
                  <a:lnTo>
                    <a:pt x="2690" y="1593"/>
                  </a:lnTo>
                  <a:lnTo>
                    <a:pt x="2690" y="1591"/>
                  </a:lnTo>
                  <a:lnTo>
                    <a:pt x="2692" y="1591"/>
                  </a:lnTo>
                  <a:lnTo>
                    <a:pt x="2694" y="1591"/>
                  </a:lnTo>
                  <a:lnTo>
                    <a:pt x="2692" y="1591"/>
                  </a:lnTo>
                  <a:lnTo>
                    <a:pt x="2692" y="1589"/>
                  </a:lnTo>
                  <a:lnTo>
                    <a:pt x="2692" y="1589"/>
                  </a:lnTo>
                  <a:lnTo>
                    <a:pt x="2692" y="1589"/>
                  </a:lnTo>
                  <a:lnTo>
                    <a:pt x="2690" y="1589"/>
                  </a:lnTo>
                  <a:lnTo>
                    <a:pt x="2690" y="1591"/>
                  </a:lnTo>
                  <a:lnTo>
                    <a:pt x="2690" y="1591"/>
                  </a:lnTo>
                  <a:lnTo>
                    <a:pt x="2690" y="1589"/>
                  </a:lnTo>
                  <a:lnTo>
                    <a:pt x="2690" y="1589"/>
                  </a:lnTo>
                  <a:lnTo>
                    <a:pt x="2690" y="1589"/>
                  </a:lnTo>
                  <a:lnTo>
                    <a:pt x="2688" y="1589"/>
                  </a:lnTo>
                  <a:lnTo>
                    <a:pt x="2688" y="1589"/>
                  </a:lnTo>
                  <a:lnTo>
                    <a:pt x="2688" y="1589"/>
                  </a:lnTo>
                  <a:lnTo>
                    <a:pt x="2688" y="1589"/>
                  </a:lnTo>
                  <a:lnTo>
                    <a:pt x="2688" y="1589"/>
                  </a:lnTo>
                  <a:lnTo>
                    <a:pt x="2688" y="1591"/>
                  </a:lnTo>
                  <a:lnTo>
                    <a:pt x="2688" y="1591"/>
                  </a:lnTo>
                  <a:lnTo>
                    <a:pt x="2688" y="1591"/>
                  </a:lnTo>
                  <a:lnTo>
                    <a:pt x="2686" y="1591"/>
                  </a:lnTo>
                  <a:lnTo>
                    <a:pt x="2686" y="1591"/>
                  </a:lnTo>
                  <a:lnTo>
                    <a:pt x="2686" y="1591"/>
                  </a:lnTo>
                  <a:lnTo>
                    <a:pt x="2684" y="1591"/>
                  </a:lnTo>
                  <a:lnTo>
                    <a:pt x="2684" y="1591"/>
                  </a:lnTo>
                  <a:lnTo>
                    <a:pt x="2682" y="1589"/>
                  </a:lnTo>
                  <a:lnTo>
                    <a:pt x="2680" y="1589"/>
                  </a:lnTo>
                  <a:lnTo>
                    <a:pt x="2680" y="1589"/>
                  </a:lnTo>
                  <a:lnTo>
                    <a:pt x="2680" y="1589"/>
                  </a:lnTo>
                  <a:lnTo>
                    <a:pt x="2677" y="1589"/>
                  </a:lnTo>
                  <a:lnTo>
                    <a:pt x="2675" y="1587"/>
                  </a:lnTo>
                  <a:lnTo>
                    <a:pt x="2673" y="1587"/>
                  </a:lnTo>
                  <a:lnTo>
                    <a:pt x="2673" y="1587"/>
                  </a:lnTo>
                  <a:lnTo>
                    <a:pt x="2673" y="1587"/>
                  </a:lnTo>
                  <a:lnTo>
                    <a:pt x="2671" y="1587"/>
                  </a:lnTo>
                  <a:lnTo>
                    <a:pt x="2671" y="1587"/>
                  </a:lnTo>
                  <a:lnTo>
                    <a:pt x="2671" y="1587"/>
                  </a:lnTo>
                  <a:lnTo>
                    <a:pt x="2669" y="1587"/>
                  </a:lnTo>
                  <a:lnTo>
                    <a:pt x="2669" y="1587"/>
                  </a:lnTo>
                  <a:lnTo>
                    <a:pt x="2669" y="1585"/>
                  </a:lnTo>
                  <a:lnTo>
                    <a:pt x="2669" y="1585"/>
                  </a:lnTo>
                  <a:lnTo>
                    <a:pt x="2669" y="1585"/>
                  </a:lnTo>
                  <a:lnTo>
                    <a:pt x="2669" y="1585"/>
                  </a:lnTo>
                  <a:lnTo>
                    <a:pt x="2669" y="1585"/>
                  </a:lnTo>
                  <a:lnTo>
                    <a:pt x="2669" y="1585"/>
                  </a:lnTo>
                  <a:lnTo>
                    <a:pt x="2669" y="1583"/>
                  </a:lnTo>
                  <a:lnTo>
                    <a:pt x="2669" y="1583"/>
                  </a:lnTo>
                  <a:lnTo>
                    <a:pt x="2669" y="1583"/>
                  </a:lnTo>
                  <a:lnTo>
                    <a:pt x="2671" y="1579"/>
                  </a:lnTo>
                  <a:lnTo>
                    <a:pt x="2671" y="1579"/>
                  </a:lnTo>
                  <a:lnTo>
                    <a:pt x="2671" y="1579"/>
                  </a:lnTo>
                  <a:lnTo>
                    <a:pt x="2671" y="1579"/>
                  </a:lnTo>
                  <a:lnTo>
                    <a:pt x="2671" y="1577"/>
                  </a:lnTo>
                  <a:lnTo>
                    <a:pt x="2673" y="1577"/>
                  </a:lnTo>
                  <a:lnTo>
                    <a:pt x="2673" y="1577"/>
                  </a:lnTo>
                  <a:lnTo>
                    <a:pt x="2673" y="1577"/>
                  </a:lnTo>
                  <a:lnTo>
                    <a:pt x="2673" y="1577"/>
                  </a:lnTo>
                  <a:lnTo>
                    <a:pt x="2673" y="1575"/>
                  </a:lnTo>
                  <a:lnTo>
                    <a:pt x="2673" y="1575"/>
                  </a:lnTo>
                  <a:lnTo>
                    <a:pt x="2673" y="1575"/>
                  </a:lnTo>
                  <a:lnTo>
                    <a:pt x="2673" y="1575"/>
                  </a:lnTo>
                  <a:lnTo>
                    <a:pt x="2675" y="1573"/>
                  </a:lnTo>
                  <a:lnTo>
                    <a:pt x="2675" y="1573"/>
                  </a:lnTo>
                  <a:lnTo>
                    <a:pt x="2675" y="1573"/>
                  </a:lnTo>
                  <a:lnTo>
                    <a:pt x="2675" y="1573"/>
                  </a:lnTo>
                  <a:lnTo>
                    <a:pt x="2675" y="1573"/>
                  </a:lnTo>
                  <a:lnTo>
                    <a:pt x="2675" y="1573"/>
                  </a:lnTo>
                  <a:lnTo>
                    <a:pt x="2675" y="1573"/>
                  </a:lnTo>
                  <a:lnTo>
                    <a:pt x="2675" y="1573"/>
                  </a:lnTo>
                  <a:lnTo>
                    <a:pt x="2675" y="1571"/>
                  </a:lnTo>
                  <a:lnTo>
                    <a:pt x="2675" y="1571"/>
                  </a:lnTo>
                  <a:lnTo>
                    <a:pt x="2675" y="1571"/>
                  </a:lnTo>
                  <a:lnTo>
                    <a:pt x="2675" y="1571"/>
                  </a:lnTo>
                  <a:lnTo>
                    <a:pt x="2675" y="1571"/>
                  </a:lnTo>
                  <a:lnTo>
                    <a:pt x="2675" y="1571"/>
                  </a:lnTo>
                  <a:lnTo>
                    <a:pt x="2675" y="1569"/>
                  </a:lnTo>
                  <a:lnTo>
                    <a:pt x="2675" y="1569"/>
                  </a:lnTo>
                  <a:lnTo>
                    <a:pt x="2675" y="1565"/>
                  </a:lnTo>
                  <a:lnTo>
                    <a:pt x="2675" y="1563"/>
                  </a:lnTo>
                  <a:lnTo>
                    <a:pt x="2677" y="1561"/>
                  </a:lnTo>
                  <a:lnTo>
                    <a:pt x="2677" y="1561"/>
                  </a:lnTo>
                  <a:lnTo>
                    <a:pt x="2677" y="1561"/>
                  </a:lnTo>
                  <a:lnTo>
                    <a:pt x="2680" y="1558"/>
                  </a:lnTo>
                  <a:lnTo>
                    <a:pt x="2684" y="1556"/>
                  </a:lnTo>
                  <a:lnTo>
                    <a:pt x="2684" y="1556"/>
                  </a:lnTo>
                  <a:lnTo>
                    <a:pt x="2688" y="1550"/>
                  </a:lnTo>
                  <a:lnTo>
                    <a:pt x="2688" y="1548"/>
                  </a:lnTo>
                  <a:lnTo>
                    <a:pt x="2690" y="1548"/>
                  </a:lnTo>
                  <a:lnTo>
                    <a:pt x="2690" y="1548"/>
                  </a:lnTo>
                  <a:lnTo>
                    <a:pt x="2690" y="1548"/>
                  </a:lnTo>
                  <a:lnTo>
                    <a:pt x="2692" y="1546"/>
                  </a:lnTo>
                  <a:lnTo>
                    <a:pt x="2692" y="1544"/>
                  </a:lnTo>
                  <a:lnTo>
                    <a:pt x="2692" y="1542"/>
                  </a:lnTo>
                  <a:lnTo>
                    <a:pt x="2692" y="1540"/>
                  </a:lnTo>
                  <a:lnTo>
                    <a:pt x="2692" y="1540"/>
                  </a:lnTo>
                  <a:lnTo>
                    <a:pt x="2692" y="1538"/>
                  </a:lnTo>
                  <a:lnTo>
                    <a:pt x="2692" y="1538"/>
                  </a:lnTo>
                  <a:lnTo>
                    <a:pt x="2692" y="1538"/>
                  </a:lnTo>
                  <a:lnTo>
                    <a:pt x="2692" y="1538"/>
                  </a:lnTo>
                  <a:lnTo>
                    <a:pt x="2692" y="1536"/>
                  </a:lnTo>
                  <a:lnTo>
                    <a:pt x="2692" y="1536"/>
                  </a:lnTo>
                  <a:lnTo>
                    <a:pt x="2692" y="1534"/>
                  </a:lnTo>
                  <a:lnTo>
                    <a:pt x="2692" y="1532"/>
                  </a:lnTo>
                  <a:lnTo>
                    <a:pt x="2692" y="1532"/>
                  </a:lnTo>
                  <a:lnTo>
                    <a:pt x="2692" y="1530"/>
                  </a:lnTo>
                  <a:lnTo>
                    <a:pt x="2692" y="1530"/>
                  </a:lnTo>
                  <a:lnTo>
                    <a:pt x="2692" y="1530"/>
                  </a:lnTo>
                  <a:lnTo>
                    <a:pt x="2692" y="1530"/>
                  </a:lnTo>
                  <a:lnTo>
                    <a:pt x="2692" y="1530"/>
                  </a:lnTo>
                  <a:lnTo>
                    <a:pt x="2690" y="1528"/>
                  </a:lnTo>
                  <a:lnTo>
                    <a:pt x="2690" y="1528"/>
                  </a:lnTo>
                  <a:lnTo>
                    <a:pt x="2690" y="1526"/>
                  </a:lnTo>
                  <a:lnTo>
                    <a:pt x="2688" y="1519"/>
                  </a:lnTo>
                  <a:lnTo>
                    <a:pt x="2686" y="1513"/>
                  </a:lnTo>
                  <a:lnTo>
                    <a:pt x="2684" y="1509"/>
                  </a:lnTo>
                  <a:lnTo>
                    <a:pt x="2680" y="1499"/>
                  </a:lnTo>
                  <a:lnTo>
                    <a:pt x="2680" y="1497"/>
                  </a:lnTo>
                  <a:lnTo>
                    <a:pt x="2680" y="1495"/>
                  </a:lnTo>
                  <a:lnTo>
                    <a:pt x="2677" y="1495"/>
                  </a:lnTo>
                  <a:lnTo>
                    <a:pt x="2677" y="1495"/>
                  </a:lnTo>
                  <a:lnTo>
                    <a:pt x="2675" y="1493"/>
                  </a:lnTo>
                  <a:lnTo>
                    <a:pt x="2675" y="1491"/>
                  </a:lnTo>
                  <a:lnTo>
                    <a:pt x="2673" y="1491"/>
                  </a:lnTo>
                  <a:lnTo>
                    <a:pt x="2669" y="1489"/>
                  </a:lnTo>
                  <a:lnTo>
                    <a:pt x="2669" y="1489"/>
                  </a:lnTo>
                  <a:lnTo>
                    <a:pt x="2669" y="1489"/>
                  </a:lnTo>
                  <a:lnTo>
                    <a:pt x="2667" y="1491"/>
                  </a:lnTo>
                  <a:lnTo>
                    <a:pt x="2667" y="1491"/>
                  </a:lnTo>
                  <a:lnTo>
                    <a:pt x="2667" y="1493"/>
                  </a:lnTo>
                  <a:lnTo>
                    <a:pt x="2665" y="1493"/>
                  </a:lnTo>
                  <a:lnTo>
                    <a:pt x="2665" y="1493"/>
                  </a:lnTo>
                  <a:lnTo>
                    <a:pt x="2665" y="1493"/>
                  </a:lnTo>
                  <a:lnTo>
                    <a:pt x="2663" y="1493"/>
                  </a:lnTo>
                  <a:lnTo>
                    <a:pt x="2663" y="1493"/>
                  </a:lnTo>
                  <a:lnTo>
                    <a:pt x="2661" y="1495"/>
                  </a:lnTo>
                  <a:lnTo>
                    <a:pt x="2661" y="1495"/>
                  </a:lnTo>
                  <a:lnTo>
                    <a:pt x="2661" y="1495"/>
                  </a:lnTo>
                  <a:lnTo>
                    <a:pt x="2661" y="1495"/>
                  </a:lnTo>
                  <a:lnTo>
                    <a:pt x="2661" y="1497"/>
                  </a:lnTo>
                  <a:lnTo>
                    <a:pt x="2659" y="1497"/>
                  </a:lnTo>
                  <a:lnTo>
                    <a:pt x="2659" y="1497"/>
                  </a:lnTo>
                  <a:lnTo>
                    <a:pt x="2657" y="1497"/>
                  </a:lnTo>
                  <a:lnTo>
                    <a:pt x="2657" y="1497"/>
                  </a:lnTo>
                  <a:lnTo>
                    <a:pt x="2659" y="1497"/>
                  </a:lnTo>
                  <a:lnTo>
                    <a:pt x="2659" y="1497"/>
                  </a:lnTo>
                  <a:lnTo>
                    <a:pt x="2659" y="1499"/>
                  </a:lnTo>
                  <a:lnTo>
                    <a:pt x="2659" y="1499"/>
                  </a:lnTo>
                  <a:lnTo>
                    <a:pt x="2657" y="1501"/>
                  </a:lnTo>
                  <a:lnTo>
                    <a:pt x="2657" y="1501"/>
                  </a:lnTo>
                  <a:lnTo>
                    <a:pt x="2657" y="1501"/>
                  </a:lnTo>
                  <a:lnTo>
                    <a:pt x="2657" y="1505"/>
                  </a:lnTo>
                  <a:lnTo>
                    <a:pt x="2657" y="1505"/>
                  </a:lnTo>
                  <a:lnTo>
                    <a:pt x="2655" y="1507"/>
                  </a:lnTo>
                  <a:lnTo>
                    <a:pt x="2655" y="1507"/>
                  </a:lnTo>
                  <a:lnTo>
                    <a:pt x="2655" y="1507"/>
                  </a:lnTo>
                  <a:lnTo>
                    <a:pt x="2655" y="1505"/>
                  </a:lnTo>
                  <a:lnTo>
                    <a:pt x="2655" y="1505"/>
                  </a:lnTo>
                  <a:lnTo>
                    <a:pt x="2655" y="1505"/>
                  </a:lnTo>
                  <a:lnTo>
                    <a:pt x="2653" y="1509"/>
                  </a:lnTo>
                  <a:lnTo>
                    <a:pt x="2653" y="1511"/>
                  </a:lnTo>
                  <a:lnTo>
                    <a:pt x="2651" y="1511"/>
                  </a:lnTo>
                  <a:lnTo>
                    <a:pt x="2649" y="1511"/>
                  </a:lnTo>
                  <a:lnTo>
                    <a:pt x="2649" y="1511"/>
                  </a:lnTo>
                  <a:lnTo>
                    <a:pt x="2647" y="1511"/>
                  </a:lnTo>
                  <a:lnTo>
                    <a:pt x="2647" y="1509"/>
                  </a:lnTo>
                  <a:lnTo>
                    <a:pt x="2645" y="1509"/>
                  </a:lnTo>
                  <a:lnTo>
                    <a:pt x="2645" y="1509"/>
                  </a:lnTo>
                  <a:lnTo>
                    <a:pt x="2642" y="1509"/>
                  </a:lnTo>
                  <a:lnTo>
                    <a:pt x="2642" y="1507"/>
                  </a:lnTo>
                  <a:lnTo>
                    <a:pt x="2642" y="1507"/>
                  </a:lnTo>
                  <a:lnTo>
                    <a:pt x="2642" y="1505"/>
                  </a:lnTo>
                  <a:lnTo>
                    <a:pt x="2642" y="1505"/>
                  </a:lnTo>
                  <a:lnTo>
                    <a:pt x="2642" y="1503"/>
                  </a:lnTo>
                  <a:lnTo>
                    <a:pt x="2642" y="1503"/>
                  </a:lnTo>
                  <a:lnTo>
                    <a:pt x="2642" y="1503"/>
                  </a:lnTo>
                  <a:lnTo>
                    <a:pt x="2642" y="1503"/>
                  </a:lnTo>
                  <a:lnTo>
                    <a:pt x="2642" y="1501"/>
                  </a:lnTo>
                  <a:lnTo>
                    <a:pt x="2642" y="1501"/>
                  </a:lnTo>
                  <a:lnTo>
                    <a:pt x="2642" y="1499"/>
                  </a:lnTo>
                  <a:lnTo>
                    <a:pt x="2642" y="1497"/>
                  </a:lnTo>
                  <a:lnTo>
                    <a:pt x="2645" y="1497"/>
                  </a:lnTo>
                  <a:lnTo>
                    <a:pt x="2645" y="1497"/>
                  </a:lnTo>
                  <a:lnTo>
                    <a:pt x="2645" y="1497"/>
                  </a:lnTo>
                  <a:lnTo>
                    <a:pt x="2647" y="1497"/>
                  </a:lnTo>
                  <a:lnTo>
                    <a:pt x="2647" y="1497"/>
                  </a:lnTo>
                  <a:lnTo>
                    <a:pt x="2647" y="1495"/>
                  </a:lnTo>
                  <a:lnTo>
                    <a:pt x="2647" y="1495"/>
                  </a:lnTo>
                  <a:lnTo>
                    <a:pt x="2647" y="1495"/>
                  </a:lnTo>
                  <a:lnTo>
                    <a:pt x="2647" y="1495"/>
                  </a:lnTo>
                  <a:lnTo>
                    <a:pt x="2649" y="1495"/>
                  </a:lnTo>
                  <a:lnTo>
                    <a:pt x="2649" y="1495"/>
                  </a:lnTo>
                  <a:lnTo>
                    <a:pt x="2649" y="1495"/>
                  </a:lnTo>
                  <a:lnTo>
                    <a:pt x="2649" y="1493"/>
                  </a:lnTo>
                  <a:lnTo>
                    <a:pt x="2649" y="1493"/>
                  </a:lnTo>
                  <a:lnTo>
                    <a:pt x="2651" y="1493"/>
                  </a:lnTo>
                  <a:lnTo>
                    <a:pt x="2651" y="1493"/>
                  </a:lnTo>
                  <a:lnTo>
                    <a:pt x="2651" y="1493"/>
                  </a:lnTo>
                  <a:lnTo>
                    <a:pt x="2651" y="1491"/>
                  </a:lnTo>
                  <a:lnTo>
                    <a:pt x="2651" y="1491"/>
                  </a:lnTo>
                  <a:lnTo>
                    <a:pt x="2651" y="1491"/>
                  </a:lnTo>
                  <a:lnTo>
                    <a:pt x="2651" y="1491"/>
                  </a:lnTo>
                  <a:lnTo>
                    <a:pt x="2651" y="1491"/>
                  </a:lnTo>
                  <a:lnTo>
                    <a:pt x="2651" y="1487"/>
                  </a:lnTo>
                  <a:lnTo>
                    <a:pt x="2651" y="1487"/>
                  </a:lnTo>
                  <a:lnTo>
                    <a:pt x="2651" y="1485"/>
                  </a:lnTo>
                  <a:lnTo>
                    <a:pt x="2653" y="1482"/>
                  </a:lnTo>
                  <a:lnTo>
                    <a:pt x="2653" y="1482"/>
                  </a:lnTo>
                  <a:lnTo>
                    <a:pt x="2653" y="1482"/>
                  </a:lnTo>
                  <a:lnTo>
                    <a:pt x="2653" y="1482"/>
                  </a:lnTo>
                  <a:lnTo>
                    <a:pt x="2653" y="1485"/>
                  </a:lnTo>
                  <a:lnTo>
                    <a:pt x="2653" y="1485"/>
                  </a:lnTo>
                  <a:lnTo>
                    <a:pt x="2653" y="1485"/>
                  </a:lnTo>
                  <a:lnTo>
                    <a:pt x="2655" y="1482"/>
                  </a:lnTo>
                  <a:lnTo>
                    <a:pt x="2655" y="1480"/>
                  </a:lnTo>
                  <a:lnTo>
                    <a:pt x="2655" y="1480"/>
                  </a:lnTo>
                  <a:lnTo>
                    <a:pt x="2655" y="1480"/>
                  </a:lnTo>
                  <a:lnTo>
                    <a:pt x="2657" y="1480"/>
                  </a:lnTo>
                  <a:lnTo>
                    <a:pt x="2657" y="1480"/>
                  </a:lnTo>
                  <a:lnTo>
                    <a:pt x="2657" y="1480"/>
                  </a:lnTo>
                  <a:lnTo>
                    <a:pt x="2657" y="1478"/>
                  </a:lnTo>
                  <a:lnTo>
                    <a:pt x="2657" y="1478"/>
                  </a:lnTo>
                  <a:lnTo>
                    <a:pt x="2655" y="1468"/>
                  </a:lnTo>
                  <a:lnTo>
                    <a:pt x="2655" y="1468"/>
                  </a:lnTo>
                  <a:lnTo>
                    <a:pt x="2655" y="1466"/>
                  </a:lnTo>
                  <a:lnTo>
                    <a:pt x="2655" y="1466"/>
                  </a:lnTo>
                  <a:lnTo>
                    <a:pt x="2655" y="1464"/>
                  </a:lnTo>
                  <a:lnTo>
                    <a:pt x="2655" y="1462"/>
                  </a:lnTo>
                  <a:lnTo>
                    <a:pt x="2655" y="1460"/>
                  </a:lnTo>
                  <a:lnTo>
                    <a:pt x="2655" y="1460"/>
                  </a:lnTo>
                  <a:lnTo>
                    <a:pt x="2655" y="1460"/>
                  </a:lnTo>
                  <a:lnTo>
                    <a:pt x="2653" y="1458"/>
                  </a:lnTo>
                  <a:lnTo>
                    <a:pt x="2653" y="1458"/>
                  </a:lnTo>
                  <a:lnTo>
                    <a:pt x="2653" y="1458"/>
                  </a:lnTo>
                  <a:lnTo>
                    <a:pt x="2653" y="1458"/>
                  </a:lnTo>
                  <a:lnTo>
                    <a:pt x="2653" y="1458"/>
                  </a:lnTo>
                  <a:lnTo>
                    <a:pt x="2653" y="1458"/>
                  </a:lnTo>
                  <a:lnTo>
                    <a:pt x="2651" y="1458"/>
                  </a:lnTo>
                  <a:lnTo>
                    <a:pt x="2651" y="1456"/>
                  </a:lnTo>
                  <a:lnTo>
                    <a:pt x="2651" y="1456"/>
                  </a:lnTo>
                  <a:lnTo>
                    <a:pt x="2651" y="1456"/>
                  </a:lnTo>
                  <a:lnTo>
                    <a:pt x="2651" y="1456"/>
                  </a:lnTo>
                  <a:lnTo>
                    <a:pt x="2649" y="1456"/>
                  </a:lnTo>
                  <a:lnTo>
                    <a:pt x="2649" y="1454"/>
                  </a:lnTo>
                  <a:lnTo>
                    <a:pt x="2649" y="1454"/>
                  </a:lnTo>
                  <a:lnTo>
                    <a:pt x="2649" y="1454"/>
                  </a:lnTo>
                  <a:lnTo>
                    <a:pt x="2649" y="1454"/>
                  </a:lnTo>
                  <a:lnTo>
                    <a:pt x="2649" y="1454"/>
                  </a:lnTo>
                  <a:lnTo>
                    <a:pt x="2649" y="1454"/>
                  </a:lnTo>
                  <a:lnTo>
                    <a:pt x="2649" y="1454"/>
                  </a:lnTo>
                  <a:lnTo>
                    <a:pt x="2649" y="1454"/>
                  </a:lnTo>
                  <a:lnTo>
                    <a:pt x="2649" y="1454"/>
                  </a:lnTo>
                  <a:lnTo>
                    <a:pt x="2649" y="1452"/>
                  </a:lnTo>
                  <a:lnTo>
                    <a:pt x="2649" y="1452"/>
                  </a:lnTo>
                  <a:lnTo>
                    <a:pt x="2649" y="1450"/>
                  </a:lnTo>
                  <a:lnTo>
                    <a:pt x="2651" y="1450"/>
                  </a:lnTo>
                  <a:lnTo>
                    <a:pt x="2651" y="1450"/>
                  </a:lnTo>
                  <a:lnTo>
                    <a:pt x="2651" y="1452"/>
                  </a:lnTo>
                  <a:lnTo>
                    <a:pt x="2653" y="1452"/>
                  </a:lnTo>
                  <a:lnTo>
                    <a:pt x="2653" y="1452"/>
                  </a:lnTo>
                  <a:lnTo>
                    <a:pt x="2653" y="1452"/>
                  </a:lnTo>
                  <a:lnTo>
                    <a:pt x="2655" y="1452"/>
                  </a:lnTo>
                  <a:lnTo>
                    <a:pt x="2653" y="1452"/>
                  </a:lnTo>
                  <a:lnTo>
                    <a:pt x="2653" y="1450"/>
                  </a:lnTo>
                  <a:lnTo>
                    <a:pt x="2653" y="1450"/>
                  </a:lnTo>
                  <a:lnTo>
                    <a:pt x="2653" y="1450"/>
                  </a:lnTo>
                  <a:lnTo>
                    <a:pt x="2653" y="1450"/>
                  </a:lnTo>
                  <a:lnTo>
                    <a:pt x="2653" y="1450"/>
                  </a:lnTo>
                  <a:lnTo>
                    <a:pt x="2653" y="1450"/>
                  </a:lnTo>
                  <a:lnTo>
                    <a:pt x="2653" y="1450"/>
                  </a:lnTo>
                  <a:lnTo>
                    <a:pt x="2653" y="1450"/>
                  </a:lnTo>
                  <a:lnTo>
                    <a:pt x="2653" y="1448"/>
                  </a:lnTo>
                  <a:lnTo>
                    <a:pt x="2653" y="1448"/>
                  </a:lnTo>
                  <a:lnTo>
                    <a:pt x="2653" y="1448"/>
                  </a:lnTo>
                  <a:lnTo>
                    <a:pt x="2653" y="1448"/>
                  </a:lnTo>
                  <a:lnTo>
                    <a:pt x="2651" y="1448"/>
                  </a:lnTo>
                  <a:lnTo>
                    <a:pt x="2651" y="1446"/>
                  </a:lnTo>
                  <a:lnTo>
                    <a:pt x="2651" y="1446"/>
                  </a:lnTo>
                  <a:lnTo>
                    <a:pt x="2651" y="1446"/>
                  </a:lnTo>
                  <a:lnTo>
                    <a:pt x="2651" y="1446"/>
                  </a:lnTo>
                  <a:lnTo>
                    <a:pt x="2649" y="1446"/>
                  </a:lnTo>
                  <a:lnTo>
                    <a:pt x="2649" y="1443"/>
                  </a:lnTo>
                  <a:lnTo>
                    <a:pt x="2649" y="1443"/>
                  </a:lnTo>
                  <a:lnTo>
                    <a:pt x="2649" y="1443"/>
                  </a:lnTo>
                  <a:lnTo>
                    <a:pt x="2649" y="1443"/>
                  </a:lnTo>
                  <a:lnTo>
                    <a:pt x="2649" y="1441"/>
                  </a:lnTo>
                  <a:lnTo>
                    <a:pt x="2649" y="1441"/>
                  </a:lnTo>
                  <a:lnTo>
                    <a:pt x="2647" y="1439"/>
                  </a:lnTo>
                  <a:lnTo>
                    <a:pt x="2645" y="1439"/>
                  </a:lnTo>
                  <a:lnTo>
                    <a:pt x="2645" y="1439"/>
                  </a:lnTo>
                  <a:lnTo>
                    <a:pt x="2642" y="1439"/>
                  </a:lnTo>
                  <a:lnTo>
                    <a:pt x="2642" y="1439"/>
                  </a:lnTo>
                  <a:lnTo>
                    <a:pt x="2640" y="1439"/>
                  </a:lnTo>
                  <a:lnTo>
                    <a:pt x="2640" y="1439"/>
                  </a:lnTo>
                  <a:lnTo>
                    <a:pt x="2640" y="1439"/>
                  </a:lnTo>
                  <a:lnTo>
                    <a:pt x="2638" y="1437"/>
                  </a:lnTo>
                  <a:lnTo>
                    <a:pt x="2638" y="1437"/>
                  </a:lnTo>
                  <a:lnTo>
                    <a:pt x="2638" y="1437"/>
                  </a:lnTo>
                  <a:lnTo>
                    <a:pt x="2636" y="1437"/>
                  </a:lnTo>
                  <a:lnTo>
                    <a:pt x="2636" y="1437"/>
                  </a:lnTo>
                  <a:lnTo>
                    <a:pt x="2636" y="1437"/>
                  </a:lnTo>
                  <a:lnTo>
                    <a:pt x="2634" y="1437"/>
                  </a:lnTo>
                  <a:lnTo>
                    <a:pt x="2634" y="1437"/>
                  </a:lnTo>
                  <a:lnTo>
                    <a:pt x="2632" y="1435"/>
                  </a:lnTo>
                  <a:lnTo>
                    <a:pt x="2632" y="1435"/>
                  </a:lnTo>
                  <a:lnTo>
                    <a:pt x="2628" y="1435"/>
                  </a:lnTo>
                  <a:lnTo>
                    <a:pt x="2626" y="1435"/>
                  </a:lnTo>
                  <a:lnTo>
                    <a:pt x="2626" y="1435"/>
                  </a:lnTo>
                  <a:lnTo>
                    <a:pt x="2626" y="1435"/>
                  </a:lnTo>
                  <a:lnTo>
                    <a:pt x="2626" y="1433"/>
                  </a:lnTo>
                  <a:lnTo>
                    <a:pt x="2626" y="1433"/>
                  </a:lnTo>
                  <a:lnTo>
                    <a:pt x="2624" y="1433"/>
                  </a:lnTo>
                  <a:lnTo>
                    <a:pt x="2624" y="1431"/>
                  </a:lnTo>
                  <a:lnTo>
                    <a:pt x="2622" y="1431"/>
                  </a:lnTo>
                  <a:lnTo>
                    <a:pt x="2622" y="1431"/>
                  </a:lnTo>
                  <a:lnTo>
                    <a:pt x="2620" y="1429"/>
                  </a:lnTo>
                  <a:lnTo>
                    <a:pt x="2618" y="1429"/>
                  </a:lnTo>
                  <a:lnTo>
                    <a:pt x="2616" y="1431"/>
                  </a:lnTo>
                  <a:lnTo>
                    <a:pt x="2614" y="1431"/>
                  </a:lnTo>
                  <a:lnTo>
                    <a:pt x="2612" y="1429"/>
                  </a:lnTo>
                  <a:lnTo>
                    <a:pt x="2608" y="1427"/>
                  </a:lnTo>
                  <a:lnTo>
                    <a:pt x="2608" y="1427"/>
                  </a:lnTo>
                  <a:lnTo>
                    <a:pt x="2608" y="1427"/>
                  </a:lnTo>
                  <a:lnTo>
                    <a:pt x="2605" y="1427"/>
                  </a:lnTo>
                  <a:lnTo>
                    <a:pt x="2605" y="1427"/>
                  </a:lnTo>
                  <a:lnTo>
                    <a:pt x="2605" y="1427"/>
                  </a:lnTo>
                  <a:lnTo>
                    <a:pt x="2605" y="1427"/>
                  </a:lnTo>
                  <a:lnTo>
                    <a:pt x="2605" y="1429"/>
                  </a:lnTo>
                  <a:lnTo>
                    <a:pt x="2601" y="1429"/>
                  </a:lnTo>
                  <a:lnTo>
                    <a:pt x="2599" y="1429"/>
                  </a:lnTo>
                  <a:lnTo>
                    <a:pt x="2599" y="1429"/>
                  </a:lnTo>
                  <a:lnTo>
                    <a:pt x="2601" y="1429"/>
                  </a:lnTo>
                  <a:lnTo>
                    <a:pt x="2601" y="1429"/>
                  </a:lnTo>
                  <a:lnTo>
                    <a:pt x="2601" y="1429"/>
                  </a:lnTo>
                  <a:lnTo>
                    <a:pt x="2601" y="1431"/>
                  </a:lnTo>
                  <a:lnTo>
                    <a:pt x="2601" y="1433"/>
                  </a:lnTo>
                  <a:lnTo>
                    <a:pt x="2599" y="1433"/>
                  </a:lnTo>
                  <a:lnTo>
                    <a:pt x="2597" y="1435"/>
                  </a:lnTo>
                  <a:lnTo>
                    <a:pt x="2597" y="1435"/>
                  </a:lnTo>
                  <a:lnTo>
                    <a:pt x="2597" y="1437"/>
                  </a:lnTo>
                  <a:lnTo>
                    <a:pt x="2597" y="1439"/>
                  </a:lnTo>
                  <a:lnTo>
                    <a:pt x="2599" y="1441"/>
                  </a:lnTo>
                  <a:lnTo>
                    <a:pt x="2599" y="1441"/>
                  </a:lnTo>
                  <a:lnTo>
                    <a:pt x="2601" y="1441"/>
                  </a:lnTo>
                  <a:lnTo>
                    <a:pt x="2601" y="1441"/>
                  </a:lnTo>
                  <a:lnTo>
                    <a:pt x="2603" y="1443"/>
                  </a:lnTo>
                  <a:lnTo>
                    <a:pt x="2603" y="1443"/>
                  </a:lnTo>
                  <a:lnTo>
                    <a:pt x="2603" y="1443"/>
                  </a:lnTo>
                  <a:lnTo>
                    <a:pt x="2601" y="1446"/>
                  </a:lnTo>
                  <a:lnTo>
                    <a:pt x="2601" y="1446"/>
                  </a:lnTo>
                  <a:lnTo>
                    <a:pt x="2597" y="1446"/>
                  </a:lnTo>
                  <a:lnTo>
                    <a:pt x="2597" y="1446"/>
                  </a:lnTo>
                  <a:lnTo>
                    <a:pt x="2593" y="1450"/>
                  </a:lnTo>
                  <a:lnTo>
                    <a:pt x="2591" y="1450"/>
                  </a:lnTo>
                  <a:lnTo>
                    <a:pt x="2591" y="1452"/>
                  </a:lnTo>
                  <a:lnTo>
                    <a:pt x="2591" y="1452"/>
                  </a:lnTo>
                  <a:lnTo>
                    <a:pt x="2593" y="1458"/>
                  </a:lnTo>
                  <a:lnTo>
                    <a:pt x="2593" y="1462"/>
                  </a:lnTo>
                  <a:lnTo>
                    <a:pt x="2593" y="1464"/>
                  </a:lnTo>
                  <a:lnTo>
                    <a:pt x="2591" y="1468"/>
                  </a:lnTo>
                  <a:lnTo>
                    <a:pt x="2589" y="1472"/>
                  </a:lnTo>
                  <a:lnTo>
                    <a:pt x="2589" y="1472"/>
                  </a:lnTo>
                  <a:lnTo>
                    <a:pt x="2589" y="1472"/>
                  </a:lnTo>
                  <a:lnTo>
                    <a:pt x="2589" y="1472"/>
                  </a:lnTo>
                  <a:lnTo>
                    <a:pt x="2589" y="1472"/>
                  </a:lnTo>
                  <a:lnTo>
                    <a:pt x="2589" y="1472"/>
                  </a:lnTo>
                  <a:lnTo>
                    <a:pt x="2589" y="1470"/>
                  </a:lnTo>
                  <a:lnTo>
                    <a:pt x="2589" y="1470"/>
                  </a:lnTo>
                  <a:lnTo>
                    <a:pt x="2589" y="1468"/>
                  </a:lnTo>
                  <a:lnTo>
                    <a:pt x="2589" y="1468"/>
                  </a:lnTo>
                  <a:lnTo>
                    <a:pt x="2589" y="1468"/>
                  </a:lnTo>
                  <a:lnTo>
                    <a:pt x="2589" y="1468"/>
                  </a:lnTo>
                  <a:lnTo>
                    <a:pt x="2591" y="1466"/>
                  </a:lnTo>
                  <a:lnTo>
                    <a:pt x="2591" y="1466"/>
                  </a:lnTo>
                  <a:lnTo>
                    <a:pt x="2589" y="1464"/>
                  </a:lnTo>
                  <a:lnTo>
                    <a:pt x="2589" y="1464"/>
                  </a:lnTo>
                  <a:lnTo>
                    <a:pt x="2591" y="1464"/>
                  </a:lnTo>
                  <a:lnTo>
                    <a:pt x="2591" y="1462"/>
                  </a:lnTo>
                  <a:lnTo>
                    <a:pt x="2589" y="1462"/>
                  </a:lnTo>
                  <a:lnTo>
                    <a:pt x="2589" y="1462"/>
                  </a:lnTo>
                  <a:lnTo>
                    <a:pt x="2589" y="1462"/>
                  </a:lnTo>
                  <a:lnTo>
                    <a:pt x="2589" y="1462"/>
                  </a:lnTo>
                  <a:lnTo>
                    <a:pt x="2589" y="1462"/>
                  </a:lnTo>
                  <a:lnTo>
                    <a:pt x="2589" y="1464"/>
                  </a:lnTo>
                  <a:lnTo>
                    <a:pt x="2589" y="1464"/>
                  </a:lnTo>
                  <a:lnTo>
                    <a:pt x="2589" y="1466"/>
                  </a:lnTo>
                  <a:lnTo>
                    <a:pt x="2589" y="1466"/>
                  </a:lnTo>
                  <a:lnTo>
                    <a:pt x="2589" y="1466"/>
                  </a:lnTo>
                  <a:lnTo>
                    <a:pt x="2589" y="1466"/>
                  </a:lnTo>
                  <a:lnTo>
                    <a:pt x="2589" y="1466"/>
                  </a:lnTo>
                  <a:lnTo>
                    <a:pt x="2589" y="1466"/>
                  </a:lnTo>
                  <a:lnTo>
                    <a:pt x="2589" y="1468"/>
                  </a:lnTo>
                  <a:lnTo>
                    <a:pt x="2589" y="1468"/>
                  </a:lnTo>
                  <a:lnTo>
                    <a:pt x="2589" y="1468"/>
                  </a:lnTo>
                  <a:lnTo>
                    <a:pt x="2587" y="1470"/>
                  </a:lnTo>
                  <a:lnTo>
                    <a:pt x="2587" y="1470"/>
                  </a:lnTo>
                  <a:lnTo>
                    <a:pt x="2587" y="1470"/>
                  </a:lnTo>
                  <a:lnTo>
                    <a:pt x="2587" y="1472"/>
                  </a:lnTo>
                  <a:lnTo>
                    <a:pt x="2587" y="1470"/>
                  </a:lnTo>
                  <a:lnTo>
                    <a:pt x="2587" y="1470"/>
                  </a:lnTo>
                  <a:lnTo>
                    <a:pt x="2587" y="1470"/>
                  </a:lnTo>
                  <a:lnTo>
                    <a:pt x="2585" y="1468"/>
                  </a:lnTo>
                  <a:lnTo>
                    <a:pt x="2587" y="1468"/>
                  </a:lnTo>
                  <a:lnTo>
                    <a:pt x="2587" y="1464"/>
                  </a:lnTo>
                  <a:lnTo>
                    <a:pt x="2587" y="1464"/>
                  </a:lnTo>
                  <a:lnTo>
                    <a:pt x="2587" y="1464"/>
                  </a:lnTo>
                  <a:lnTo>
                    <a:pt x="2587" y="1464"/>
                  </a:lnTo>
                  <a:lnTo>
                    <a:pt x="2587" y="1464"/>
                  </a:lnTo>
                  <a:lnTo>
                    <a:pt x="2585" y="1464"/>
                  </a:lnTo>
                  <a:lnTo>
                    <a:pt x="2585" y="1462"/>
                  </a:lnTo>
                  <a:lnTo>
                    <a:pt x="2585" y="1462"/>
                  </a:lnTo>
                  <a:lnTo>
                    <a:pt x="2587" y="1460"/>
                  </a:lnTo>
                  <a:lnTo>
                    <a:pt x="2587" y="1460"/>
                  </a:lnTo>
                  <a:lnTo>
                    <a:pt x="2587" y="1460"/>
                  </a:lnTo>
                  <a:lnTo>
                    <a:pt x="2587" y="1460"/>
                  </a:lnTo>
                  <a:lnTo>
                    <a:pt x="2585" y="1458"/>
                  </a:lnTo>
                  <a:lnTo>
                    <a:pt x="2585" y="1456"/>
                  </a:lnTo>
                  <a:lnTo>
                    <a:pt x="2587" y="1456"/>
                  </a:lnTo>
                  <a:lnTo>
                    <a:pt x="2587" y="1456"/>
                  </a:lnTo>
                  <a:lnTo>
                    <a:pt x="2587" y="1456"/>
                  </a:lnTo>
                  <a:lnTo>
                    <a:pt x="2587" y="1456"/>
                  </a:lnTo>
                  <a:lnTo>
                    <a:pt x="2587" y="1454"/>
                  </a:lnTo>
                  <a:lnTo>
                    <a:pt x="2587" y="1454"/>
                  </a:lnTo>
                  <a:lnTo>
                    <a:pt x="2587" y="1454"/>
                  </a:lnTo>
                  <a:lnTo>
                    <a:pt x="2585" y="1454"/>
                  </a:lnTo>
                  <a:lnTo>
                    <a:pt x="2585" y="1454"/>
                  </a:lnTo>
                  <a:lnTo>
                    <a:pt x="2585" y="1454"/>
                  </a:lnTo>
                  <a:lnTo>
                    <a:pt x="2585" y="1456"/>
                  </a:lnTo>
                  <a:lnTo>
                    <a:pt x="2585" y="1456"/>
                  </a:lnTo>
                  <a:lnTo>
                    <a:pt x="2583" y="1458"/>
                  </a:lnTo>
                  <a:lnTo>
                    <a:pt x="2583" y="1460"/>
                  </a:lnTo>
                  <a:lnTo>
                    <a:pt x="2583" y="1460"/>
                  </a:lnTo>
                  <a:lnTo>
                    <a:pt x="2581" y="1460"/>
                  </a:lnTo>
                  <a:lnTo>
                    <a:pt x="2581" y="1462"/>
                  </a:lnTo>
                  <a:lnTo>
                    <a:pt x="2581" y="1464"/>
                  </a:lnTo>
                  <a:lnTo>
                    <a:pt x="2581" y="1466"/>
                  </a:lnTo>
                  <a:lnTo>
                    <a:pt x="2579" y="1466"/>
                  </a:lnTo>
                  <a:lnTo>
                    <a:pt x="2579" y="1466"/>
                  </a:lnTo>
                  <a:lnTo>
                    <a:pt x="2579" y="1464"/>
                  </a:lnTo>
                  <a:lnTo>
                    <a:pt x="2579" y="1464"/>
                  </a:lnTo>
                  <a:lnTo>
                    <a:pt x="2577" y="1464"/>
                  </a:lnTo>
                  <a:lnTo>
                    <a:pt x="2577" y="1464"/>
                  </a:lnTo>
                  <a:lnTo>
                    <a:pt x="2577" y="1464"/>
                  </a:lnTo>
                  <a:lnTo>
                    <a:pt x="2577" y="1464"/>
                  </a:lnTo>
                  <a:lnTo>
                    <a:pt x="2577" y="1464"/>
                  </a:lnTo>
                  <a:lnTo>
                    <a:pt x="2577" y="1466"/>
                  </a:lnTo>
                  <a:lnTo>
                    <a:pt x="2577" y="1466"/>
                  </a:lnTo>
                  <a:lnTo>
                    <a:pt x="2577" y="1468"/>
                  </a:lnTo>
                  <a:lnTo>
                    <a:pt x="2575" y="1468"/>
                  </a:lnTo>
                  <a:lnTo>
                    <a:pt x="2575" y="1468"/>
                  </a:lnTo>
                  <a:lnTo>
                    <a:pt x="2575" y="1468"/>
                  </a:lnTo>
                  <a:lnTo>
                    <a:pt x="2575" y="1468"/>
                  </a:lnTo>
                  <a:lnTo>
                    <a:pt x="2575" y="1468"/>
                  </a:lnTo>
                  <a:lnTo>
                    <a:pt x="2575" y="1468"/>
                  </a:lnTo>
                  <a:lnTo>
                    <a:pt x="2573" y="1468"/>
                  </a:lnTo>
                  <a:lnTo>
                    <a:pt x="2573" y="1468"/>
                  </a:lnTo>
                  <a:lnTo>
                    <a:pt x="2573" y="1470"/>
                  </a:lnTo>
                  <a:lnTo>
                    <a:pt x="2573" y="1474"/>
                  </a:lnTo>
                  <a:lnTo>
                    <a:pt x="2575" y="1474"/>
                  </a:lnTo>
                  <a:lnTo>
                    <a:pt x="2575" y="1474"/>
                  </a:lnTo>
                  <a:lnTo>
                    <a:pt x="2573" y="1474"/>
                  </a:lnTo>
                  <a:lnTo>
                    <a:pt x="2573" y="1474"/>
                  </a:lnTo>
                  <a:lnTo>
                    <a:pt x="2573" y="1474"/>
                  </a:lnTo>
                  <a:lnTo>
                    <a:pt x="2573" y="1474"/>
                  </a:lnTo>
                  <a:lnTo>
                    <a:pt x="2573" y="1474"/>
                  </a:lnTo>
                  <a:lnTo>
                    <a:pt x="2570" y="1474"/>
                  </a:lnTo>
                  <a:lnTo>
                    <a:pt x="2570" y="1474"/>
                  </a:lnTo>
                  <a:lnTo>
                    <a:pt x="2570" y="1476"/>
                  </a:lnTo>
                  <a:lnTo>
                    <a:pt x="2570" y="1476"/>
                  </a:lnTo>
                  <a:lnTo>
                    <a:pt x="2568" y="1476"/>
                  </a:lnTo>
                  <a:lnTo>
                    <a:pt x="2568" y="1478"/>
                  </a:lnTo>
                  <a:lnTo>
                    <a:pt x="2568" y="1478"/>
                  </a:lnTo>
                  <a:lnTo>
                    <a:pt x="2570" y="1480"/>
                  </a:lnTo>
                  <a:lnTo>
                    <a:pt x="2570" y="1480"/>
                  </a:lnTo>
                  <a:lnTo>
                    <a:pt x="2570" y="1482"/>
                  </a:lnTo>
                  <a:lnTo>
                    <a:pt x="2570" y="1485"/>
                  </a:lnTo>
                  <a:lnTo>
                    <a:pt x="2570" y="1485"/>
                  </a:lnTo>
                  <a:lnTo>
                    <a:pt x="2570" y="1487"/>
                  </a:lnTo>
                  <a:lnTo>
                    <a:pt x="2570" y="1487"/>
                  </a:lnTo>
                  <a:lnTo>
                    <a:pt x="2570" y="1487"/>
                  </a:lnTo>
                  <a:lnTo>
                    <a:pt x="2570" y="1489"/>
                  </a:lnTo>
                  <a:lnTo>
                    <a:pt x="2570" y="1491"/>
                  </a:lnTo>
                  <a:lnTo>
                    <a:pt x="2570" y="1493"/>
                  </a:lnTo>
                  <a:lnTo>
                    <a:pt x="2568" y="1495"/>
                  </a:lnTo>
                  <a:lnTo>
                    <a:pt x="2568" y="1499"/>
                  </a:lnTo>
                  <a:lnTo>
                    <a:pt x="2566" y="1499"/>
                  </a:lnTo>
                  <a:lnTo>
                    <a:pt x="2564" y="1503"/>
                  </a:lnTo>
                  <a:lnTo>
                    <a:pt x="2564" y="1503"/>
                  </a:lnTo>
                  <a:lnTo>
                    <a:pt x="2564" y="1505"/>
                  </a:lnTo>
                  <a:lnTo>
                    <a:pt x="2564" y="1505"/>
                  </a:lnTo>
                  <a:lnTo>
                    <a:pt x="2566" y="1507"/>
                  </a:lnTo>
                  <a:lnTo>
                    <a:pt x="2566" y="1507"/>
                  </a:lnTo>
                  <a:lnTo>
                    <a:pt x="2566" y="1507"/>
                  </a:lnTo>
                  <a:lnTo>
                    <a:pt x="2566" y="1509"/>
                  </a:lnTo>
                  <a:lnTo>
                    <a:pt x="2566" y="1509"/>
                  </a:lnTo>
                  <a:lnTo>
                    <a:pt x="2566" y="1509"/>
                  </a:lnTo>
                  <a:lnTo>
                    <a:pt x="2566" y="1511"/>
                  </a:lnTo>
                  <a:lnTo>
                    <a:pt x="2568" y="1513"/>
                  </a:lnTo>
                  <a:lnTo>
                    <a:pt x="2568" y="1515"/>
                  </a:lnTo>
                  <a:lnTo>
                    <a:pt x="2568" y="1517"/>
                  </a:lnTo>
                  <a:lnTo>
                    <a:pt x="2566" y="1519"/>
                  </a:lnTo>
                  <a:lnTo>
                    <a:pt x="2566" y="1522"/>
                  </a:lnTo>
                  <a:lnTo>
                    <a:pt x="2566" y="1522"/>
                  </a:lnTo>
                  <a:lnTo>
                    <a:pt x="2566" y="1524"/>
                  </a:lnTo>
                  <a:lnTo>
                    <a:pt x="2566" y="1524"/>
                  </a:lnTo>
                  <a:lnTo>
                    <a:pt x="2568" y="1526"/>
                  </a:lnTo>
                  <a:lnTo>
                    <a:pt x="2573" y="1536"/>
                  </a:lnTo>
                  <a:lnTo>
                    <a:pt x="2575" y="1538"/>
                  </a:lnTo>
                  <a:lnTo>
                    <a:pt x="2575" y="1536"/>
                  </a:lnTo>
                  <a:lnTo>
                    <a:pt x="2577" y="1536"/>
                  </a:lnTo>
                  <a:lnTo>
                    <a:pt x="2577" y="1536"/>
                  </a:lnTo>
                  <a:lnTo>
                    <a:pt x="2577" y="1536"/>
                  </a:lnTo>
                  <a:lnTo>
                    <a:pt x="2575" y="1538"/>
                  </a:lnTo>
                  <a:lnTo>
                    <a:pt x="2575" y="1538"/>
                  </a:lnTo>
                  <a:lnTo>
                    <a:pt x="2575" y="1538"/>
                  </a:lnTo>
                  <a:lnTo>
                    <a:pt x="2575" y="1538"/>
                  </a:lnTo>
                  <a:lnTo>
                    <a:pt x="2577" y="1542"/>
                  </a:lnTo>
                  <a:lnTo>
                    <a:pt x="2577" y="1544"/>
                  </a:lnTo>
                  <a:lnTo>
                    <a:pt x="2577" y="1544"/>
                  </a:lnTo>
                  <a:lnTo>
                    <a:pt x="2579" y="1546"/>
                  </a:lnTo>
                  <a:lnTo>
                    <a:pt x="2579" y="1546"/>
                  </a:lnTo>
                  <a:lnTo>
                    <a:pt x="2579" y="1546"/>
                  </a:lnTo>
                  <a:lnTo>
                    <a:pt x="2579" y="1546"/>
                  </a:lnTo>
                  <a:lnTo>
                    <a:pt x="2579" y="1546"/>
                  </a:lnTo>
                  <a:lnTo>
                    <a:pt x="2579" y="1546"/>
                  </a:lnTo>
                  <a:lnTo>
                    <a:pt x="2579" y="1546"/>
                  </a:lnTo>
                  <a:lnTo>
                    <a:pt x="2579" y="1546"/>
                  </a:lnTo>
                  <a:lnTo>
                    <a:pt x="2579" y="1546"/>
                  </a:lnTo>
                  <a:lnTo>
                    <a:pt x="2579" y="1546"/>
                  </a:lnTo>
                  <a:lnTo>
                    <a:pt x="2579" y="1548"/>
                  </a:lnTo>
                  <a:lnTo>
                    <a:pt x="2581" y="1558"/>
                  </a:lnTo>
                  <a:lnTo>
                    <a:pt x="2581" y="1569"/>
                  </a:lnTo>
                  <a:lnTo>
                    <a:pt x="2579" y="1571"/>
                  </a:lnTo>
                  <a:lnTo>
                    <a:pt x="2579" y="1577"/>
                  </a:lnTo>
                  <a:lnTo>
                    <a:pt x="2575" y="1583"/>
                  </a:lnTo>
                  <a:lnTo>
                    <a:pt x="2573" y="1591"/>
                  </a:lnTo>
                  <a:lnTo>
                    <a:pt x="2570" y="1593"/>
                  </a:lnTo>
                  <a:lnTo>
                    <a:pt x="2570" y="1595"/>
                  </a:lnTo>
                  <a:lnTo>
                    <a:pt x="2568" y="1597"/>
                  </a:lnTo>
                  <a:lnTo>
                    <a:pt x="2568" y="1597"/>
                  </a:lnTo>
                  <a:lnTo>
                    <a:pt x="2568" y="1597"/>
                  </a:lnTo>
                  <a:lnTo>
                    <a:pt x="2560" y="1604"/>
                  </a:lnTo>
                  <a:lnTo>
                    <a:pt x="2556" y="1606"/>
                  </a:lnTo>
                  <a:lnTo>
                    <a:pt x="2554" y="1606"/>
                  </a:lnTo>
                  <a:lnTo>
                    <a:pt x="2550" y="1606"/>
                  </a:lnTo>
                  <a:lnTo>
                    <a:pt x="2550" y="1606"/>
                  </a:lnTo>
                  <a:lnTo>
                    <a:pt x="2550" y="1606"/>
                  </a:lnTo>
                  <a:lnTo>
                    <a:pt x="2550" y="1606"/>
                  </a:lnTo>
                  <a:lnTo>
                    <a:pt x="2550" y="1604"/>
                  </a:lnTo>
                  <a:lnTo>
                    <a:pt x="2548" y="1604"/>
                  </a:lnTo>
                  <a:lnTo>
                    <a:pt x="2548" y="1604"/>
                  </a:lnTo>
                  <a:lnTo>
                    <a:pt x="2544" y="1600"/>
                  </a:lnTo>
                  <a:lnTo>
                    <a:pt x="2544" y="1600"/>
                  </a:lnTo>
                  <a:lnTo>
                    <a:pt x="2542" y="1595"/>
                  </a:lnTo>
                  <a:lnTo>
                    <a:pt x="2542" y="1593"/>
                  </a:lnTo>
                  <a:lnTo>
                    <a:pt x="2540" y="1591"/>
                  </a:lnTo>
                  <a:lnTo>
                    <a:pt x="2540" y="1589"/>
                  </a:lnTo>
                  <a:lnTo>
                    <a:pt x="2540" y="1589"/>
                  </a:lnTo>
                  <a:lnTo>
                    <a:pt x="2540" y="1589"/>
                  </a:lnTo>
                  <a:lnTo>
                    <a:pt x="2540" y="1589"/>
                  </a:lnTo>
                  <a:lnTo>
                    <a:pt x="2538" y="1589"/>
                  </a:lnTo>
                  <a:lnTo>
                    <a:pt x="2538" y="1587"/>
                  </a:lnTo>
                  <a:lnTo>
                    <a:pt x="2538" y="1587"/>
                  </a:lnTo>
                  <a:lnTo>
                    <a:pt x="2538" y="1587"/>
                  </a:lnTo>
                  <a:lnTo>
                    <a:pt x="2538" y="1587"/>
                  </a:lnTo>
                  <a:lnTo>
                    <a:pt x="2538" y="1587"/>
                  </a:lnTo>
                  <a:lnTo>
                    <a:pt x="2538" y="1587"/>
                  </a:lnTo>
                  <a:lnTo>
                    <a:pt x="2538" y="1585"/>
                  </a:lnTo>
                  <a:lnTo>
                    <a:pt x="2535" y="1585"/>
                  </a:lnTo>
                  <a:lnTo>
                    <a:pt x="2535" y="1583"/>
                  </a:lnTo>
                  <a:lnTo>
                    <a:pt x="2533" y="1581"/>
                  </a:lnTo>
                  <a:lnTo>
                    <a:pt x="2533" y="1579"/>
                  </a:lnTo>
                  <a:lnTo>
                    <a:pt x="2533" y="1577"/>
                  </a:lnTo>
                  <a:lnTo>
                    <a:pt x="2533" y="1577"/>
                  </a:lnTo>
                  <a:lnTo>
                    <a:pt x="2533" y="1577"/>
                  </a:lnTo>
                  <a:lnTo>
                    <a:pt x="2533" y="1577"/>
                  </a:lnTo>
                  <a:lnTo>
                    <a:pt x="2533" y="1573"/>
                  </a:lnTo>
                  <a:lnTo>
                    <a:pt x="2533" y="1569"/>
                  </a:lnTo>
                  <a:lnTo>
                    <a:pt x="2533" y="1569"/>
                  </a:lnTo>
                  <a:lnTo>
                    <a:pt x="2533" y="1569"/>
                  </a:lnTo>
                  <a:lnTo>
                    <a:pt x="2533" y="1569"/>
                  </a:lnTo>
                  <a:lnTo>
                    <a:pt x="2533" y="1567"/>
                  </a:lnTo>
                  <a:lnTo>
                    <a:pt x="2533" y="1567"/>
                  </a:lnTo>
                  <a:lnTo>
                    <a:pt x="2533" y="1567"/>
                  </a:lnTo>
                  <a:lnTo>
                    <a:pt x="2533" y="1567"/>
                  </a:lnTo>
                  <a:lnTo>
                    <a:pt x="2533" y="1565"/>
                  </a:lnTo>
                  <a:lnTo>
                    <a:pt x="2533" y="1565"/>
                  </a:lnTo>
                  <a:lnTo>
                    <a:pt x="2533" y="1561"/>
                  </a:lnTo>
                  <a:lnTo>
                    <a:pt x="2533" y="1561"/>
                  </a:lnTo>
                  <a:lnTo>
                    <a:pt x="2533" y="1561"/>
                  </a:lnTo>
                  <a:lnTo>
                    <a:pt x="2531" y="1558"/>
                  </a:lnTo>
                  <a:lnTo>
                    <a:pt x="2531" y="1558"/>
                  </a:lnTo>
                  <a:lnTo>
                    <a:pt x="2531" y="1556"/>
                  </a:lnTo>
                  <a:lnTo>
                    <a:pt x="2531" y="1554"/>
                  </a:lnTo>
                  <a:lnTo>
                    <a:pt x="2529" y="1552"/>
                  </a:lnTo>
                  <a:lnTo>
                    <a:pt x="2529" y="1552"/>
                  </a:lnTo>
                  <a:lnTo>
                    <a:pt x="2529" y="1552"/>
                  </a:lnTo>
                  <a:lnTo>
                    <a:pt x="2529" y="1552"/>
                  </a:lnTo>
                  <a:lnTo>
                    <a:pt x="2529" y="1550"/>
                  </a:lnTo>
                  <a:lnTo>
                    <a:pt x="2529" y="1548"/>
                  </a:lnTo>
                  <a:lnTo>
                    <a:pt x="2529" y="1548"/>
                  </a:lnTo>
                  <a:lnTo>
                    <a:pt x="2529" y="1548"/>
                  </a:lnTo>
                  <a:lnTo>
                    <a:pt x="2529" y="1548"/>
                  </a:lnTo>
                  <a:lnTo>
                    <a:pt x="2529" y="1548"/>
                  </a:lnTo>
                  <a:lnTo>
                    <a:pt x="2527" y="1548"/>
                  </a:lnTo>
                  <a:lnTo>
                    <a:pt x="2527" y="1546"/>
                  </a:lnTo>
                  <a:lnTo>
                    <a:pt x="2529" y="1546"/>
                  </a:lnTo>
                  <a:lnTo>
                    <a:pt x="2529" y="1544"/>
                  </a:lnTo>
                  <a:lnTo>
                    <a:pt x="2527" y="1544"/>
                  </a:lnTo>
                  <a:lnTo>
                    <a:pt x="2527" y="1544"/>
                  </a:lnTo>
                  <a:lnTo>
                    <a:pt x="2527" y="1542"/>
                  </a:lnTo>
                  <a:lnTo>
                    <a:pt x="2527" y="1542"/>
                  </a:lnTo>
                  <a:lnTo>
                    <a:pt x="2527" y="1538"/>
                  </a:lnTo>
                  <a:lnTo>
                    <a:pt x="2527" y="1538"/>
                  </a:lnTo>
                  <a:lnTo>
                    <a:pt x="2529" y="1534"/>
                  </a:lnTo>
                  <a:lnTo>
                    <a:pt x="2529" y="1532"/>
                  </a:lnTo>
                  <a:lnTo>
                    <a:pt x="2529" y="1530"/>
                  </a:lnTo>
                  <a:lnTo>
                    <a:pt x="2529" y="1530"/>
                  </a:lnTo>
                  <a:lnTo>
                    <a:pt x="2529" y="1528"/>
                  </a:lnTo>
                  <a:lnTo>
                    <a:pt x="2531" y="1526"/>
                  </a:lnTo>
                  <a:lnTo>
                    <a:pt x="2531" y="1524"/>
                  </a:lnTo>
                  <a:lnTo>
                    <a:pt x="2531" y="1522"/>
                  </a:lnTo>
                  <a:lnTo>
                    <a:pt x="2531" y="1522"/>
                  </a:lnTo>
                  <a:lnTo>
                    <a:pt x="2531" y="1522"/>
                  </a:lnTo>
                  <a:lnTo>
                    <a:pt x="2531" y="1522"/>
                  </a:lnTo>
                  <a:lnTo>
                    <a:pt x="2531" y="1522"/>
                  </a:lnTo>
                  <a:lnTo>
                    <a:pt x="2531" y="1522"/>
                  </a:lnTo>
                  <a:lnTo>
                    <a:pt x="2531" y="1519"/>
                  </a:lnTo>
                  <a:lnTo>
                    <a:pt x="2531" y="1519"/>
                  </a:lnTo>
                  <a:lnTo>
                    <a:pt x="2529" y="1519"/>
                  </a:lnTo>
                  <a:lnTo>
                    <a:pt x="2529" y="1519"/>
                  </a:lnTo>
                  <a:lnTo>
                    <a:pt x="2529" y="1517"/>
                  </a:lnTo>
                  <a:lnTo>
                    <a:pt x="2529" y="1517"/>
                  </a:lnTo>
                  <a:lnTo>
                    <a:pt x="2529" y="1513"/>
                  </a:lnTo>
                  <a:lnTo>
                    <a:pt x="2529" y="1513"/>
                  </a:lnTo>
                  <a:lnTo>
                    <a:pt x="2529" y="1513"/>
                  </a:lnTo>
                  <a:lnTo>
                    <a:pt x="2529" y="1513"/>
                  </a:lnTo>
                  <a:lnTo>
                    <a:pt x="2529" y="1511"/>
                  </a:lnTo>
                  <a:lnTo>
                    <a:pt x="2529" y="1511"/>
                  </a:lnTo>
                  <a:lnTo>
                    <a:pt x="2531" y="1507"/>
                  </a:lnTo>
                  <a:lnTo>
                    <a:pt x="2531" y="1505"/>
                  </a:lnTo>
                  <a:lnTo>
                    <a:pt x="2531" y="1505"/>
                  </a:lnTo>
                  <a:lnTo>
                    <a:pt x="2533" y="1505"/>
                  </a:lnTo>
                  <a:lnTo>
                    <a:pt x="2533" y="1503"/>
                  </a:lnTo>
                  <a:lnTo>
                    <a:pt x="2535" y="1503"/>
                  </a:lnTo>
                  <a:lnTo>
                    <a:pt x="2535" y="1503"/>
                  </a:lnTo>
                  <a:lnTo>
                    <a:pt x="2535" y="1501"/>
                  </a:lnTo>
                  <a:lnTo>
                    <a:pt x="2535" y="1501"/>
                  </a:lnTo>
                  <a:lnTo>
                    <a:pt x="2533" y="1499"/>
                  </a:lnTo>
                  <a:lnTo>
                    <a:pt x="2533" y="1497"/>
                  </a:lnTo>
                  <a:lnTo>
                    <a:pt x="2533" y="1497"/>
                  </a:lnTo>
                  <a:lnTo>
                    <a:pt x="2533" y="1497"/>
                  </a:lnTo>
                  <a:lnTo>
                    <a:pt x="2533" y="1495"/>
                  </a:lnTo>
                  <a:lnTo>
                    <a:pt x="2533" y="1495"/>
                  </a:lnTo>
                  <a:lnTo>
                    <a:pt x="2533" y="1495"/>
                  </a:lnTo>
                  <a:lnTo>
                    <a:pt x="2533" y="1493"/>
                  </a:lnTo>
                  <a:lnTo>
                    <a:pt x="2533" y="1489"/>
                  </a:lnTo>
                  <a:lnTo>
                    <a:pt x="2533" y="1487"/>
                  </a:lnTo>
                  <a:lnTo>
                    <a:pt x="2535" y="1485"/>
                  </a:lnTo>
                  <a:lnTo>
                    <a:pt x="2535" y="1482"/>
                  </a:lnTo>
                  <a:lnTo>
                    <a:pt x="2535" y="1482"/>
                  </a:lnTo>
                  <a:lnTo>
                    <a:pt x="2538" y="1482"/>
                  </a:lnTo>
                  <a:lnTo>
                    <a:pt x="2538" y="1482"/>
                  </a:lnTo>
                  <a:lnTo>
                    <a:pt x="2538" y="1480"/>
                  </a:lnTo>
                  <a:lnTo>
                    <a:pt x="2538" y="1480"/>
                  </a:lnTo>
                  <a:lnTo>
                    <a:pt x="2538" y="1478"/>
                  </a:lnTo>
                  <a:lnTo>
                    <a:pt x="2538" y="1476"/>
                  </a:lnTo>
                  <a:lnTo>
                    <a:pt x="2538" y="1476"/>
                  </a:lnTo>
                  <a:lnTo>
                    <a:pt x="2535" y="1476"/>
                  </a:lnTo>
                  <a:lnTo>
                    <a:pt x="2535" y="1476"/>
                  </a:lnTo>
                  <a:lnTo>
                    <a:pt x="2533" y="1474"/>
                  </a:lnTo>
                  <a:lnTo>
                    <a:pt x="2533" y="1474"/>
                  </a:lnTo>
                  <a:lnTo>
                    <a:pt x="2533" y="1474"/>
                  </a:lnTo>
                  <a:lnTo>
                    <a:pt x="2531" y="1474"/>
                  </a:lnTo>
                  <a:lnTo>
                    <a:pt x="2531" y="1474"/>
                  </a:lnTo>
                  <a:lnTo>
                    <a:pt x="2531" y="1476"/>
                  </a:lnTo>
                  <a:lnTo>
                    <a:pt x="2529" y="1476"/>
                  </a:lnTo>
                  <a:lnTo>
                    <a:pt x="2529" y="1476"/>
                  </a:lnTo>
                  <a:lnTo>
                    <a:pt x="2529" y="1476"/>
                  </a:lnTo>
                  <a:lnTo>
                    <a:pt x="2529" y="1476"/>
                  </a:lnTo>
                  <a:lnTo>
                    <a:pt x="2527" y="1476"/>
                  </a:lnTo>
                  <a:lnTo>
                    <a:pt x="2527" y="1478"/>
                  </a:lnTo>
                  <a:lnTo>
                    <a:pt x="2527" y="1478"/>
                  </a:lnTo>
                  <a:lnTo>
                    <a:pt x="2525" y="1480"/>
                  </a:lnTo>
                  <a:lnTo>
                    <a:pt x="2527" y="1482"/>
                  </a:lnTo>
                  <a:lnTo>
                    <a:pt x="2525" y="1482"/>
                  </a:lnTo>
                  <a:lnTo>
                    <a:pt x="2525" y="1482"/>
                  </a:lnTo>
                  <a:lnTo>
                    <a:pt x="2525" y="1485"/>
                  </a:lnTo>
                  <a:lnTo>
                    <a:pt x="2525" y="1485"/>
                  </a:lnTo>
                  <a:lnTo>
                    <a:pt x="2523" y="1485"/>
                  </a:lnTo>
                  <a:lnTo>
                    <a:pt x="2521" y="1487"/>
                  </a:lnTo>
                  <a:lnTo>
                    <a:pt x="2521" y="1487"/>
                  </a:lnTo>
                  <a:lnTo>
                    <a:pt x="2521" y="1489"/>
                  </a:lnTo>
                  <a:lnTo>
                    <a:pt x="2521" y="1489"/>
                  </a:lnTo>
                  <a:lnTo>
                    <a:pt x="2521" y="1489"/>
                  </a:lnTo>
                  <a:lnTo>
                    <a:pt x="2519" y="1491"/>
                  </a:lnTo>
                  <a:lnTo>
                    <a:pt x="2519" y="1489"/>
                  </a:lnTo>
                  <a:lnTo>
                    <a:pt x="2519" y="1489"/>
                  </a:lnTo>
                  <a:lnTo>
                    <a:pt x="2517" y="1489"/>
                  </a:lnTo>
                  <a:lnTo>
                    <a:pt x="2517" y="1489"/>
                  </a:lnTo>
                  <a:lnTo>
                    <a:pt x="2517" y="1489"/>
                  </a:lnTo>
                  <a:lnTo>
                    <a:pt x="2517" y="1487"/>
                  </a:lnTo>
                  <a:lnTo>
                    <a:pt x="2517" y="1487"/>
                  </a:lnTo>
                  <a:lnTo>
                    <a:pt x="2517" y="1485"/>
                  </a:lnTo>
                  <a:lnTo>
                    <a:pt x="2519" y="1485"/>
                  </a:lnTo>
                  <a:lnTo>
                    <a:pt x="2519" y="1485"/>
                  </a:lnTo>
                  <a:lnTo>
                    <a:pt x="2519" y="1485"/>
                  </a:lnTo>
                  <a:lnTo>
                    <a:pt x="2519" y="1485"/>
                  </a:lnTo>
                  <a:lnTo>
                    <a:pt x="2519" y="1485"/>
                  </a:lnTo>
                  <a:lnTo>
                    <a:pt x="2519" y="1482"/>
                  </a:lnTo>
                  <a:lnTo>
                    <a:pt x="2519" y="1482"/>
                  </a:lnTo>
                  <a:lnTo>
                    <a:pt x="2519" y="1482"/>
                  </a:lnTo>
                  <a:lnTo>
                    <a:pt x="2519" y="1482"/>
                  </a:lnTo>
                  <a:lnTo>
                    <a:pt x="2519" y="1480"/>
                  </a:lnTo>
                  <a:lnTo>
                    <a:pt x="2519" y="1480"/>
                  </a:lnTo>
                  <a:lnTo>
                    <a:pt x="2519" y="1480"/>
                  </a:lnTo>
                  <a:lnTo>
                    <a:pt x="2519" y="1480"/>
                  </a:lnTo>
                  <a:lnTo>
                    <a:pt x="2519" y="1478"/>
                  </a:lnTo>
                  <a:lnTo>
                    <a:pt x="2519" y="1478"/>
                  </a:lnTo>
                  <a:lnTo>
                    <a:pt x="2521" y="1478"/>
                  </a:lnTo>
                  <a:lnTo>
                    <a:pt x="2521" y="1476"/>
                  </a:lnTo>
                  <a:lnTo>
                    <a:pt x="2521" y="1474"/>
                  </a:lnTo>
                  <a:lnTo>
                    <a:pt x="2521" y="1474"/>
                  </a:lnTo>
                  <a:lnTo>
                    <a:pt x="2523" y="1472"/>
                  </a:lnTo>
                  <a:lnTo>
                    <a:pt x="2523" y="1472"/>
                  </a:lnTo>
                  <a:lnTo>
                    <a:pt x="2525" y="1470"/>
                  </a:lnTo>
                  <a:lnTo>
                    <a:pt x="2527" y="1470"/>
                  </a:lnTo>
                  <a:lnTo>
                    <a:pt x="2527" y="1470"/>
                  </a:lnTo>
                  <a:lnTo>
                    <a:pt x="2527" y="1470"/>
                  </a:lnTo>
                  <a:lnTo>
                    <a:pt x="2527" y="1468"/>
                  </a:lnTo>
                  <a:lnTo>
                    <a:pt x="2527" y="1468"/>
                  </a:lnTo>
                  <a:lnTo>
                    <a:pt x="2527" y="1468"/>
                  </a:lnTo>
                  <a:lnTo>
                    <a:pt x="2527" y="1466"/>
                  </a:lnTo>
                  <a:lnTo>
                    <a:pt x="2527" y="1466"/>
                  </a:lnTo>
                  <a:lnTo>
                    <a:pt x="2527" y="1466"/>
                  </a:lnTo>
                  <a:lnTo>
                    <a:pt x="2527" y="1464"/>
                  </a:lnTo>
                  <a:lnTo>
                    <a:pt x="2527" y="1462"/>
                  </a:lnTo>
                  <a:lnTo>
                    <a:pt x="2529" y="1462"/>
                  </a:lnTo>
                  <a:lnTo>
                    <a:pt x="2533" y="1452"/>
                  </a:lnTo>
                  <a:lnTo>
                    <a:pt x="2533" y="1452"/>
                  </a:lnTo>
                  <a:lnTo>
                    <a:pt x="2533" y="1450"/>
                  </a:lnTo>
                  <a:lnTo>
                    <a:pt x="2533" y="1450"/>
                  </a:lnTo>
                  <a:lnTo>
                    <a:pt x="2535" y="1450"/>
                  </a:lnTo>
                  <a:lnTo>
                    <a:pt x="2535" y="1448"/>
                  </a:lnTo>
                  <a:lnTo>
                    <a:pt x="2535" y="1446"/>
                  </a:lnTo>
                  <a:lnTo>
                    <a:pt x="2535" y="1446"/>
                  </a:lnTo>
                  <a:lnTo>
                    <a:pt x="2535" y="1443"/>
                  </a:lnTo>
                  <a:lnTo>
                    <a:pt x="2538" y="1443"/>
                  </a:lnTo>
                  <a:lnTo>
                    <a:pt x="2538" y="1441"/>
                  </a:lnTo>
                  <a:lnTo>
                    <a:pt x="2538" y="1439"/>
                  </a:lnTo>
                  <a:lnTo>
                    <a:pt x="2540" y="1439"/>
                  </a:lnTo>
                  <a:lnTo>
                    <a:pt x="2540" y="1439"/>
                  </a:lnTo>
                  <a:lnTo>
                    <a:pt x="2540" y="1437"/>
                  </a:lnTo>
                  <a:lnTo>
                    <a:pt x="2540" y="1437"/>
                  </a:lnTo>
                  <a:lnTo>
                    <a:pt x="2540" y="1435"/>
                  </a:lnTo>
                  <a:lnTo>
                    <a:pt x="2540" y="1435"/>
                  </a:lnTo>
                  <a:lnTo>
                    <a:pt x="2540" y="1433"/>
                  </a:lnTo>
                  <a:lnTo>
                    <a:pt x="2542" y="1433"/>
                  </a:lnTo>
                  <a:lnTo>
                    <a:pt x="2542" y="1433"/>
                  </a:lnTo>
                  <a:lnTo>
                    <a:pt x="2542" y="1431"/>
                  </a:lnTo>
                  <a:lnTo>
                    <a:pt x="2542" y="1429"/>
                  </a:lnTo>
                  <a:lnTo>
                    <a:pt x="2542" y="1429"/>
                  </a:lnTo>
                  <a:lnTo>
                    <a:pt x="2542" y="1429"/>
                  </a:lnTo>
                  <a:lnTo>
                    <a:pt x="2542" y="1431"/>
                  </a:lnTo>
                  <a:lnTo>
                    <a:pt x="2542" y="1431"/>
                  </a:lnTo>
                  <a:lnTo>
                    <a:pt x="2542" y="1431"/>
                  </a:lnTo>
                  <a:lnTo>
                    <a:pt x="2542" y="1433"/>
                  </a:lnTo>
                  <a:lnTo>
                    <a:pt x="2542" y="1433"/>
                  </a:lnTo>
                  <a:lnTo>
                    <a:pt x="2542" y="1433"/>
                  </a:lnTo>
                  <a:lnTo>
                    <a:pt x="2542" y="1435"/>
                  </a:lnTo>
                  <a:lnTo>
                    <a:pt x="2542" y="1435"/>
                  </a:lnTo>
                  <a:lnTo>
                    <a:pt x="2542" y="1435"/>
                  </a:lnTo>
                  <a:lnTo>
                    <a:pt x="2544" y="1435"/>
                  </a:lnTo>
                  <a:lnTo>
                    <a:pt x="2544" y="1437"/>
                  </a:lnTo>
                  <a:lnTo>
                    <a:pt x="2544" y="1439"/>
                  </a:lnTo>
                  <a:lnTo>
                    <a:pt x="2544" y="1439"/>
                  </a:lnTo>
                  <a:lnTo>
                    <a:pt x="2544" y="1439"/>
                  </a:lnTo>
                  <a:lnTo>
                    <a:pt x="2544" y="1439"/>
                  </a:lnTo>
                  <a:lnTo>
                    <a:pt x="2544" y="1439"/>
                  </a:lnTo>
                  <a:lnTo>
                    <a:pt x="2546" y="1437"/>
                  </a:lnTo>
                  <a:lnTo>
                    <a:pt x="2546" y="1437"/>
                  </a:lnTo>
                  <a:lnTo>
                    <a:pt x="2546" y="1437"/>
                  </a:lnTo>
                  <a:lnTo>
                    <a:pt x="2546" y="1437"/>
                  </a:lnTo>
                  <a:lnTo>
                    <a:pt x="2546" y="1437"/>
                  </a:lnTo>
                  <a:lnTo>
                    <a:pt x="2546" y="1435"/>
                  </a:lnTo>
                  <a:lnTo>
                    <a:pt x="2548" y="1435"/>
                  </a:lnTo>
                  <a:lnTo>
                    <a:pt x="2548" y="1435"/>
                  </a:lnTo>
                  <a:lnTo>
                    <a:pt x="2548" y="1433"/>
                  </a:lnTo>
                  <a:lnTo>
                    <a:pt x="2548" y="1433"/>
                  </a:lnTo>
                  <a:lnTo>
                    <a:pt x="2548" y="1433"/>
                  </a:lnTo>
                  <a:lnTo>
                    <a:pt x="2548" y="1433"/>
                  </a:lnTo>
                  <a:lnTo>
                    <a:pt x="2548" y="1431"/>
                  </a:lnTo>
                  <a:lnTo>
                    <a:pt x="2548" y="1431"/>
                  </a:lnTo>
                  <a:lnTo>
                    <a:pt x="2548" y="1431"/>
                  </a:lnTo>
                  <a:lnTo>
                    <a:pt x="2550" y="1431"/>
                  </a:lnTo>
                  <a:lnTo>
                    <a:pt x="2550" y="1431"/>
                  </a:lnTo>
                  <a:lnTo>
                    <a:pt x="2552" y="1431"/>
                  </a:lnTo>
                  <a:lnTo>
                    <a:pt x="2552" y="1431"/>
                  </a:lnTo>
                  <a:lnTo>
                    <a:pt x="2552" y="1431"/>
                  </a:lnTo>
                  <a:lnTo>
                    <a:pt x="2552" y="1431"/>
                  </a:lnTo>
                  <a:lnTo>
                    <a:pt x="2552" y="1429"/>
                  </a:lnTo>
                  <a:lnTo>
                    <a:pt x="2554" y="1429"/>
                  </a:lnTo>
                  <a:lnTo>
                    <a:pt x="2554" y="1429"/>
                  </a:lnTo>
                  <a:lnTo>
                    <a:pt x="2554" y="1429"/>
                  </a:lnTo>
                  <a:lnTo>
                    <a:pt x="2554" y="1429"/>
                  </a:lnTo>
                  <a:lnTo>
                    <a:pt x="2554" y="1431"/>
                  </a:lnTo>
                  <a:lnTo>
                    <a:pt x="2554" y="1433"/>
                  </a:lnTo>
                  <a:lnTo>
                    <a:pt x="2554" y="1433"/>
                  </a:lnTo>
                  <a:lnTo>
                    <a:pt x="2554" y="1433"/>
                  </a:lnTo>
                  <a:lnTo>
                    <a:pt x="2554" y="1433"/>
                  </a:lnTo>
                  <a:lnTo>
                    <a:pt x="2554" y="1433"/>
                  </a:lnTo>
                  <a:lnTo>
                    <a:pt x="2554" y="1435"/>
                  </a:lnTo>
                  <a:lnTo>
                    <a:pt x="2554" y="1433"/>
                  </a:lnTo>
                  <a:lnTo>
                    <a:pt x="2554" y="1433"/>
                  </a:lnTo>
                  <a:lnTo>
                    <a:pt x="2554" y="1433"/>
                  </a:lnTo>
                  <a:lnTo>
                    <a:pt x="2554" y="1433"/>
                  </a:lnTo>
                  <a:lnTo>
                    <a:pt x="2552" y="1433"/>
                  </a:lnTo>
                  <a:lnTo>
                    <a:pt x="2552" y="1435"/>
                  </a:lnTo>
                  <a:lnTo>
                    <a:pt x="2552" y="1435"/>
                  </a:lnTo>
                  <a:lnTo>
                    <a:pt x="2552" y="1435"/>
                  </a:lnTo>
                  <a:lnTo>
                    <a:pt x="2552" y="1435"/>
                  </a:lnTo>
                  <a:lnTo>
                    <a:pt x="2552" y="1435"/>
                  </a:lnTo>
                  <a:lnTo>
                    <a:pt x="2552" y="1435"/>
                  </a:lnTo>
                  <a:lnTo>
                    <a:pt x="2552" y="1435"/>
                  </a:lnTo>
                  <a:lnTo>
                    <a:pt x="2552" y="1435"/>
                  </a:lnTo>
                  <a:lnTo>
                    <a:pt x="2552" y="1435"/>
                  </a:lnTo>
                  <a:lnTo>
                    <a:pt x="2552" y="1437"/>
                  </a:lnTo>
                  <a:lnTo>
                    <a:pt x="2552" y="1437"/>
                  </a:lnTo>
                  <a:lnTo>
                    <a:pt x="2552" y="1439"/>
                  </a:lnTo>
                  <a:lnTo>
                    <a:pt x="2550" y="1439"/>
                  </a:lnTo>
                  <a:lnTo>
                    <a:pt x="2552" y="1439"/>
                  </a:lnTo>
                  <a:lnTo>
                    <a:pt x="2552" y="1439"/>
                  </a:lnTo>
                  <a:lnTo>
                    <a:pt x="2552" y="1441"/>
                  </a:lnTo>
                  <a:lnTo>
                    <a:pt x="2554" y="1441"/>
                  </a:lnTo>
                  <a:lnTo>
                    <a:pt x="2554" y="1441"/>
                  </a:lnTo>
                  <a:lnTo>
                    <a:pt x="2554" y="1441"/>
                  </a:lnTo>
                  <a:lnTo>
                    <a:pt x="2554" y="1441"/>
                  </a:lnTo>
                  <a:lnTo>
                    <a:pt x="2554" y="1441"/>
                  </a:lnTo>
                  <a:lnTo>
                    <a:pt x="2554" y="1439"/>
                  </a:lnTo>
                  <a:lnTo>
                    <a:pt x="2554" y="1439"/>
                  </a:lnTo>
                  <a:lnTo>
                    <a:pt x="2554" y="1439"/>
                  </a:lnTo>
                  <a:lnTo>
                    <a:pt x="2554" y="1439"/>
                  </a:lnTo>
                  <a:lnTo>
                    <a:pt x="2554" y="1439"/>
                  </a:lnTo>
                  <a:lnTo>
                    <a:pt x="2554" y="1439"/>
                  </a:lnTo>
                  <a:lnTo>
                    <a:pt x="2554" y="1439"/>
                  </a:lnTo>
                  <a:lnTo>
                    <a:pt x="2554" y="1439"/>
                  </a:lnTo>
                  <a:lnTo>
                    <a:pt x="2554" y="1439"/>
                  </a:lnTo>
                  <a:lnTo>
                    <a:pt x="2554" y="1437"/>
                  </a:lnTo>
                  <a:lnTo>
                    <a:pt x="2554" y="1437"/>
                  </a:lnTo>
                  <a:lnTo>
                    <a:pt x="2556" y="1435"/>
                  </a:lnTo>
                  <a:lnTo>
                    <a:pt x="2556" y="1435"/>
                  </a:lnTo>
                  <a:lnTo>
                    <a:pt x="2556" y="1435"/>
                  </a:lnTo>
                  <a:lnTo>
                    <a:pt x="2556" y="1435"/>
                  </a:lnTo>
                  <a:lnTo>
                    <a:pt x="2556" y="1435"/>
                  </a:lnTo>
                  <a:lnTo>
                    <a:pt x="2556" y="1435"/>
                  </a:lnTo>
                  <a:lnTo>
                    <a:pt x="2556" y="1435"/>
                  </a:lnTo>
                  <a:lnTo>
                    <a:pt x="2558" y="1433"/>
                  </a:lnTo>
                  <a:lnTo>
                    <a:pt x="2558" y="1433"/>
                  </a:lnTo>
                  <a:lnTo>
                    <a:pt x="2558" y="1433"/>
                  </a:lnTo>
                  <a:lnTo>
                    <a:pt x="2558" y="1433"/>
                  </a:lnTo>
                  <a:lnTo>
                    <a:pt x="2558" y="1433"/>
                  </a:lnTo>
                  <a:lnTo>
                    <a:pt x="2560" y="1433"/>
                  </a:lnTo>
                  <a:lnTo>
                    <a:pt x="2560" y="1431"/>
                  </a:lnTo>
                  <a:lnTo>
                    <a:pt x="2560" y="1431"/>
                  </a:lnTo>
                  <a:lnTo>
                    <a:pt x="2560" y="1431"/>
                  </a:lnTo>
                  <a:lnTo>
                    <a:pt x="2560" y="1429"/>
                  </a:lnTo>
                  <a:lnTo>
                    <a:pt x="2562" y="1427"/>
                  </a:lnTo>
                  <a:lnTo>
                    <a:pt x="2562" y="1425"/>
                  </a:lnTo>
                  <a:lnTo>
                    <a:pt x="2568" y="1425"/>
                  </a:lnTo>
                  <a:lnTo>
                    <a:pt x="2568" y="1425"/>
                  </a:lnTo>
                  <a:lnTo>
                    <a:pt x="2570" y="1425"/>
                  </a:lnTo>
                  <a:lnTo>
                    <a:pt x="2573" y="1425"/>
                  </a:lnTo>
                  <a:lnTo>
                    <a:pt x="2573" y="1425"/>
                  </a:lnTo>
                  <a:lnTo>
                    <a:pt x="2573" y="1425"/>
                  </a:lnTo>
                  <a:lnTo>
                    <a:pt x="2573" y="1423"/>
                  </a:lnTo>
                  <a:lnTo>
                    <a:pt x="2577" y="1423"/>
                  </a:lnTo>
                  <a:lnTo>
                    <a:pt x="2579" y="1423"/>
                  </a:lnTo>
                  <a:lnTo>
                    <a:pt x="2581" y="1423"/>
                  </a:lnTo>
                  <a:lnTo>
                    <a:pt x="2581" y="1421"/>
                  </a:lnTo>
                  <a:lnTo>
                    <a:pt x="2581" y="1421"/>
                  </a:lnTo>
                  <a:lnTo>
                    <a:pt x="2583" y="1417"/>
                  </a:lnTo>
                  <a:lnTo>
                    <a:pt x="2583" y="1417"/>
                  </a:lnTo>
                  <a:lnTo>
                    <a:pt x="2585" y="1417"/>
                  </a:lnTo>
                  <a:lnTo>
                    <a:pt x="2587" y="1417"/>
                  </a:lnTo>
                  <a:lnTo>
                    <a:pt x="2587" y="1417"/>
                  </a:lnTo>
                  <a:lnTo>
                    <a:pt x="2587" y="1417"/>
                  </a:lnTo>
                  <a:lnTo>
                    <a:pt x="2587" y="1417"/>
                  </a:lnTo>
                  <a:lnTo>
                    <a:pt x="2587" y="1417"/>
                  </a:lnTo>
                  <a:lnTo>
                    <a:pt x="2587" y="1417"/>
                  </a:lnTo>
                  <a:lnTo>
                    <a:pt x="2589" y="1417"/>
                  </a:lnTo>
                  <a:lnTo>
                    <a:pt x="2589" y="1417"/>
                  </a:lnTo>
                  <a:lnTo>
                    <a:pt x="2589" y="1417"/>
                  </a:lnTo>
                  <a:lnTo>
                    <a:pt x="2591" y="1417"/>
                  </a:lnTo>
                  <a:lnTo>
                    <a:pt x="2593" y="1417"/>
                  </a:lnTo>
                  <a:lnTo>
                    <a:pt x="2593" y="1417"/>
                  </a:lnTo>
                  <a:lnTo>
                    <a:pt x="2595" y="1419"/>
                  </a:lnTo>
                  <a:lnTo>
                    <a:pt x="2597" y="1419"/>
                  </a:lnTo>
                  <a:lnTo>
                    <a:pt x="2597" y="1419"/>
                  </a:lnTo>
                  <a:lnTo>
                    <a:pt x="2599" y="1419"/>
                  </a:lnTo>
                  <a:lnTo>
                    <a:pt x="2599" y="1421"/>
                  </a:lnTo>
                  <a:lnTo>
                    <a:pt x="2599" y="1421"/>
                  </a:lnTo>
                  <a:lnTo>
                    <a:pt x="2601" y="1421"/>
                  </a:lnTo>
                  <a:lnTo>
                    <a:pt x="2601" y="1421"/>
                  </a:lnTo>
                  <a:lnTo>
                    <a:pt x="2601" y="1421"/>
                  </a:lnTo>
                  <a:lnTo>
                    <a:pt x="2603" y="1421"/>
                  </a:lnTo>
                  <a:lnTo>
                    <a:pt x="2603" y="1423"/>
                  </a:lnTo>
                  <a:lnTo>
                    <a:pt x="2603" y="1423"/>
                  </a:lnTo>
                  <a:lnTo>
                    <a:pt x="2603" y="1423"/>
                  </a:lnTo>
                  <a:lnTo>
                    <a:pt x="2605" y="1425"/>
                  </a:lnTo>
                  <a:lnTo>
                    <a:pt x="2608" y="1425"/>
                  </a:lnTo>
                  <a:lnTo>
                    <a:pt x="2608" y="1423"/>
                  </a:lnTo>
                  <a:lnTo>
                    <a:pt x="2608" y="1423"/>
                  </a:lnTo>
                  <a:lnTo>
                    <a:pt x="2608" y="1423"/>
                  </a:lnTo>
                  <a:lnTo>
                    <a:pt x="2608" y="1421"/>
                  </a:lnTo>
                  <a:lnTo>
                    <a:pt x="2608" y="1421"/>
                  </a:lnTo>
                  <a:lnTo>
                    <a:pt x="2608" y="1421"/>
                  </a:lnTo>
                  <a:lnTo>
                    <a:pt x="2605" y="1421"/>
                  </a:lnTo>
                  <a:lnTo>
                    <a:pt x="2605" y="1419"/>
                  </a:lnTo>
                  <a:lnTo>
                    <a:pt x="2608" y="1419"/>
                  </a:lnTo>
                  <a:lnTo>
                    <a:pt x="2608" y="1419"/>
                  </a:lnTo>
                  <a:lnTo>
                    <a:pt x="2608" y="1419"/>
                  </a:lnTo>
                  <a:lnTo>
                    <a:pt x="2608" y="1419"/>
                  </a:lnTo>
                  <a:lnTo>
                    <a:pt x="2608" y="1417"/>
                  </a:lnTo>
                  <a:lnTo>
                    <a:pt x="2608" y="1415"/>
                  </a:lnTo>
                  <a:lnTo>
                    <a:pt x="2610" y="1415"/>
                  </a:lnTo>
                  <a:lnTo>
                    <a:pt x="2610" y="1417"/>
                  </a:lnTo>
                  <a:lnTo>
                    <a:pt x="2610" y="1415"/>
                  </a:lnTo>
                  <a:lnTo>
                    <a:pt x="2612" y="1417"/>
                  </a:lnTo>
                  <a:lnTo>
                    <a:pt x="2612" y="1417"/>
                  </a:lnTo>
                  <a:lnTo>
                    <a:pt x="2612" y="1417"/>
                  </a:lnTo>
                  <a:lnTo>
                    <a:pt x="2612" y="1417"/>
                  </a:lnTo>
                  <a:lnTo>
                    <a:pt x="2612" y="1419"/>
                  </a:lnTo>
                  <a:lnTo>
                    <a:pt x="2612" y="1417"/>
                  </a:lnTo>
                  <a:lnTo>
                    <a:pt x="2612" y="1417"/>
                  </a:lnTo>
                  <a:lnTo>
                    <a:pt x="2614" y="1417"/>
                  </a:lnTo>
                  <a:lnTo>
                    <a:pt x="2614" y="1417"/>
                  </a:lnTo>
                  <a:lnTo>
                    <a:pt x="2614" y="1419"/>
                  </a:lnTo>
                  <a:lnTo>
                    <a:pt x="2614" y="1417"/>
                  </a:lnTo>
                  <a:lnTo>
                    <a:pt x="2614" y="1417"/>
                  </a:lnTo>
                  <a:lnTo>
                    <a:pt x="2616" y="1417"/>
                  </a:lnTo>
                  <a:lnTo>
                    <a:pt x="2616" y="1417"/>
                  </a:lnTo>
                  <a:lnTo>
                    <a:pt x="2618" y="1417"/>
                  </a:lnTo>
                  <a:lnTo>
                    <a:pt x="2618" y="1417"/>
                  </a:lnTo>
                  <a:lnTo>
                    <a:pt x="2618" y="1417"/>
                  </a:lnTo>
                  <a:lnTo>
                    <a:pt x="2618" y="1417"/>
                  </a:lnTo>
                  <a:lnTo>
                    <a:pt x="2618" y="1417"/>
                  </a:lnTo>
                  <a:lnTo>
                    <a:pt x="2618" y="1417"/>
                  </a:lnTo>
                  <a:lnTo>
                    <a:pt x="2618" y="1417"/>
                  </a:lnTo>
                  <a:lnTo>
                    <a:pt x="2620" y="1417"/>
                  </a:lnTo>
                  <a:lnTo>
                    <a:pt x="2620" y="1417"/>
                  </a:lnTo>
                  <a:lnTo>
                    <a:pt x="2626" y="1417"/>
                  </a:lnTo>
                  <a:lnTo>
                    <a:pt x="2626" y="1417"/>
                  </a:lnTo>
                  <a:lnTo>
                    <a:pt x="2628" y="1417"/>
                  </a:lnTo>
                  <a:lnTo>
                    <a:pt x="2628" y="1417"/>
                  </a:lnTo>
                  <a:lnTo>
                    <a:pt x="2628" y="1417"/>
                  </a:lnTo>
                  <a:lnTo>
                    <a:pt x="2628" y="1417"/>
                  </a:lnTo>
                  <a:lnTo>
                    <a:pt x="2630" y="1417"/>
                  </a:lnTo>
                  <a:lnTo>
                    <a:pt x="2630" y="1417"/>
                  </a:lnTo>
                  <a:lnTo>
                    <a:pt x="2630" y="1415"/>
                  </a:lnTo>
                  <a:lnTo>
                    <a:pt x="2630" y="1415"/>
                  </a:lnTo>
                  <a:lnTo>
                    <a:pt x="2630" y="1415"/>
                  </a:lnTo>
                  <a:lnTo>
                    <a:pt x="2630" y="1415"/>
                  </a:lnTo>
                  <a:lnTo>
                    <a:pt x="2630" y="1415"/>
                  </a:lnTo>
                  <a:lnTo>
                    <a:pt x="2628" y="1413"/>
                  </a:lnTo>
                  <a:lnTo>
                    <a:pt x="2628" y="1413"/>
                  </a:lnTo>
                  <a:lnTo>
                    <a:pt x="2628" y="1413"/>
                  </a:lnTo>
                  <a:lnTo>
                    <a:pt x="2628" y="1413"/>
                  </a:lnTo>
                  <a:lnTo>
                    <a:pt x="2626" y="1413"/>
                  </a:lnTo>
                  <a:lnTo>
                    <a:pt x="2626" y="1413"/>
                  </a:lnTo>
                  <a:lnTo>
                    <a:pt x="2626" y="1413"/>
                  </a:lnTo>
                  <a:lnTo>
                    <a:pt x="2624" y="1411"/>
                  </a:lnTo>
                  <a:lnTo>
                    <a:pt x="2624" y="1411"/>
                  </a:lnTo>
                  <a:lnTo>
                    <a:pt x="2624" y="1411"/>
                  </a:lnTo>
                  <a:lnTo>
                    <a:pt x="2626" y="1411"/>
                  </a:lnTo>
                  <a:lnTo>
                    <a:pt x="2626" y="1409"/>
                  </a:lnTo>
                  <a:lnTo>
                    <a:pt x="2626" y="1409"/>
                  </a:lnTo>
                  <a:lnTo>
                    <a:pt x="2624" y="1409"/>
                  </a:lnTo>
                  <a:lnTo>
                    <a:pt x="2624" y="1409"/>
                  </a:lnTo>
                  <a:lnTo>
                    <a:pt x="2624" y="1409"/>
                  </a:lnTo>
                  <a:lnTo>
                    <a:pt x="2624" y="1409"/>
                  </a:lnTo>
                  <a:lnTo>
                    <a:pt x="2624" y="1409"/>
                  </a:lnTo>
                  <a:lnTo>
                    <a:pt x="2624" y="1409"/>
                  </a:lnTo>
                  <a:lnTo>
                    <a:pt x="2622" y="1409"/>
                  </a:lnTo>
                  <a:lnTo>
                    <a:pt x="2622" y="1409"/>
                  </a:lnTo>
                  <a:lnTo>
                    <a:pt x="2622" y="1409"/>
                  </a:lnTo>
                  <a:lnTo>
                    <a:pt x="2620" y="1409"/>
                  </a:lnTo>
                  <a:lnTo>
                    <a:pt x="2620" y="1409"/>
                  </a:lnTo>
                  <a:lnTo>
                    <a:pt x="2620" y="1409"/>
                  </a:lnTo>
                  <a:lnTo>
                    <a:pt x="2620" y="1409"/>
                  </a:lnTo>
                  <a:lnTo>
                    <a:pt x="2618" y="1409"/>
                  </a:lnTo>
                  <a:lnTo>
                    <a:pt x="2618" y="1407"/>
                  </a:lnTo>
                  <a:lnTo>
                    <a:pt x="2620" y="1407"/>
                  </a:lnTo>
                  <a:lnTo>
                    <a:pt x="2620" y="1407"/>
                  </a:lnTo>
                  <a:lnTo>
                    <a:pt x="2620" y="1407"/>
                  </a:lnTo>
                  <a:lnTo>
                    <a:pt x="2620" y="1404"/>
                  </a:lnTo>
                  <a:lnTo>
                    <a:pt x="2620" y="1404"/>
                  </a:lnTo>
                  <a:lnTo>
                    <a:pt x="2620" y="1402"/>
                  </a:lnTo>
                  <a:lnTo>
                    <a:pt x="2618" y="1402"/>
                  </a:lnTo>
                  <a:lnTo>
                    <a:pt x="2620" y="1402"/>
                  </a:lnTo>
                  <a:lnTo>
                    <a:pt x="2620" y="1402"/>
                  </a:lnTo>
                  <a:lnTo>
                    <a:pt x="2620" y="1402"/>
                  </a:lnTo>
                  <a:lnTo>
                    <a:pt x="2622" y="1402"/>
                  </a:lnTo>
                  <a:lnTo>
                    <a:pt x="2622" y="1402"/>
                  </a:lnTo>
                  <a:lnTo>
                    <a:pt x="2622" y="1402"/>
                  </a:lnTo>
                  <a:lnTo>
                    <a:pt x="2622" y="1402"/>
                  </a:lnTo>
                  <a:lnTo>
                    <a:pt x="2622" y="1402"/>
                  </a:lnTo>
                  <a:lnTo>
                    <a:pt x="2622" y="1402"/>
                  </a:lnTo>
                  <a:lnTo>
                    <a:pt x="2622" y="1400"/>
                  </a:lnTo>
                  <a:lnTo>
                    <a:pt x="2620" y="1400"/>
                  </a:lnTo>
                  <a:lnTo>
                    <a:pt x="2620" y="1398"/>
                  </a:lnTo>
                  <a:lnTo>
                    <a:pt x="2620" y="1394"/>
                  </a:lnTo>
                  <a:lnTo>
                    <a:pt x="2620" y="1394"/>
                  </a:lnTo>
                  <a:lnTo>
                    <a:pt x="2618" y="1394"/>
                  </a:lnTo>
                  <a:lnTo>
                    <a:pt x="2618" y="1394"/>
                  </a:lnTo>
                  <a:lnTo>
                    <a:pt x="2616" y="1396"/>
                  </a:lnTo>
                  <a:lnTo>
                    <a:pt x="2614" y="1396"/>
                  </a:lnTo>
                  <a:lnTo>
                    <a:pt x="2614" y="1396"/>
                  </a:lnTo>
                  <a:lnTo>
                    <a:pt x="2612" y="1396"/>
                  </a:lnTo>
                  <a:lnTo>
                    <a:pt x="2612" y="1396"/>
                  </a:lnTo>
                  <a:lnTo>
                    <a:pt x="2612" y="1398"/>
                  </a:lnTo>
                  <a:lnTo>
                    <a:pt x="2612" y="1398"/>
                  </a:lnTo>
                  <a:lnTo>
                    <a:pt x="2610" y="1398"/>
                  </a:lnTo>
                  <a:lnTo>
                    <a:pt x="2610" y="1398"/>
                  </a:lnTo>
                  <a:lnTo>
                    <a:pt x="2610" y="1400"/>
                  </a:lnTo>
                  <a:lnTo>
                    <a:pt x="2608" y="1400"/>
                  </a:lnTo>
                  <a:lnTo>
                    <a:pt x="2608" y="1400"/>
                  </a:lnTo>
                  <a:lnTo>
                    <a:pt x="2608" y="1398"/>
                  </a:lnTo>
                  <a:lnTo>
                    <a:pt x="2608" y="1398"/>
                  </a:lnTo>
                  <a:lnTo>
                    <a:pt x="2605" y="1398"/>
                  </a:lnTo>
                  <a:lnTo>
                    <a:pt x="2605" y="1398"/>
                  </a:lnTo>
                  <a:lnTo>
                    <a:pt x="2603" y="1398"/>
                  </a:lnTo>
                  <a:lnTo>
                    <a:pt x="2603" y="1398"/>
                  </a:lnTo>
                  <a:lnTo>
                    <a:pt x="2601" y="1400"/>
                  </a:lnTo>
                  <a:lnTo>
                    <a:pt x="2601" y="1400"/>
                  </a:lnTo>
                  <a:lnTo>
                    <a:pt x="2601" y="1400"/>
                  </a:lnTo>
                  <a:lnTo>
                    <a:pt x="2599" y="1398"/>
                  </a:lnTo>
                  <a:lnTo>
                    <a:pt x="2597" y="1398"/>
                  </a:lnTo>
                  <a:lnTo>
                    <a:pt x="2597" y="1398"/>
                  </a:lnTo>
                  <a:lnTo>
                    <a:pt x="2597" y="1398"/>
                  </a:lnTo>
                  <a:lnTo>
                    <a:pt x="2597" y="1398"/>
                  </a:lnTo>
                  <a:lnTo>
                    <a:pt x="2597" y="1398"/>
                  </a:lnTo>
                  <a:lnTo>
                    <a:pt x="2595" y="1398"/>
                  </a:lnTo>
                  <a:lnTo>
                    <a:pt x="2595" y="1398"/>
                  </a:lnTo>
                  <a:lnTo>
                    <a:pt x="2595" y="1398"/>
                  </a:lnTo>
                  <a:lnTo>
                    <a:pt x="2595" y="1398"/>
                  </a:lnTo>
                  <a:lnTo>
                    <a:pt x="2595" y="1398"/>
                  </a:lnTo>
                  <a:lnTo>
                    <a:pt x="2593" y="1398"/>
                  </a:lnTo>
                  <a:lnTo>
                    <a:pt x="2595" y="1396"/>
                  </a:lnTo>
                  <a:lnTo>
                    <a:pt x="2595" y="1396"/>
                  </a:lnTo>
                  <a:lnTo>
                    <a:pt x="2595" y="1394"/>
                  </a:lnTo>
                  <a:lnTo>
                    <a:pt x="2593" y="1390"/>
                  </a:lnTo>
                  <a:lnTo>
                    <a:pt x="2593" y="1388"/>
                  </a:lnTo>
                  <a:lnTo>
                    <a:pt x="2595" y="1388"/>
                  </a:lnTo>
                  <a:lnTo>
                    <a:pt x="2595" y="1388"/>
                  </a:lnTo>
                  <a:lnTo>
                    <a:pt x="2595" y="1388"/>
                  </a:lnTo>
                  <a:lnTo>
                    <a:pt x="2595" y="1386"/>
                  </a:lnTo>
                  <a:lnTo>
                    <a:pt x="2595" y="1386"/>
                  </a:lnTo>
                  <a:lnTo>
                    <a:pt x="2593" y="1388"/>
                  </a:lnTo>
                  <a:lnTo>
                    <a:pt x="2593" y="1388"/>
                  </a:lnTo>
                  <a:lnTo>
                    <a:pt x="2591" y="1388"/>
                  </a:lnTo>
                  <a:lnTo>
                    <a:pt x="2589" y="1388"/>
                  </a:lnTo>
                  <a:lnTo>
                    <a:pt x="2585" y="1390"/>
                  </a:lnTo>
                  <a:lnTo>
                    <a:pt x="2581" y="1392"/>
                  </a:lnTo>
                  <a:lnTo>
                    <a:pt x="2581" y="1394"/>
                  </a:lnTo>
                  <a:lnTo>
                    <a:pt x="2570" y="1394"/>
                  </a:lnTo>
                  <a:lnTo>
                    <a:pt x="2568" y="1394"/>
                  </a:lnTo>
                  <a:lnTo>
                    <a:pt x="2568" y="1394"/>
                  </a:lnTo>
                  <a:lnTo>
                    <a:pt x="2568" y="1394"/>
                  </a:lnTo>
                  <a:lnTo>
                    <a:pt x="2564" y="1396"/>
                  </a:lnTo>
                  <a:lnTo>
                    <a:pt x="2562" y="1396"/>
                  </a:lnTo>
                  <a:lnTo>
                    <a:pt x="2562" y="1394"/>
                  </a:lnTo>
                  <a:lnTo>
                    <a:pt x="2558" y="1398"/>
                  </a:lnTo>
                  <a:lnTo>
                    <a:pt x="2556" y="1400"/>
                  </a:lnTo>
                  <a:lnTo>
                    <a:pt x="2554" y="1402"/>
                  </a:lnTo>
                  <a:lnTo>
                    <a:pt x="2554" y="1402"/>
                  </a:lnTo>
                  <a:lnTo>
                    <a:pt x="2552" y="1402"/>
                  </a:lnTo>
                  <a:lnTo>
                    <a:pt x="2552" y="1402"/>
                  </a:lnTo>
                  <a:lnTo>
                    <a:pt x="2552" y="1404"/>
                  </a:lnTo>
                  <a:lnTo>
                    <a:pt x="2550" y="1407"/>
                  </a:lnTo>
                  <a:lnTo>
                    <a:pt x="2550" y="1407"/>
                  </a:lnTo>
                  <a:lnTo>
                    <a:pt x="2548" y="1407"/>
                  </a:lnTo>
                  <a:lnTo>
                    <a:pt x="2548" y="1407"/>
                  </a:lnTo>
                  <a:lnTo>
                    <a:pt x="2548" y="1407"/>
                  </a:lnTo>
                  <a:lnTo>
                    <a:pt x="2548" y="1407"/>
                  </a:lnTo>
                  <a:lnTo>
                    <a:pt x="2548" y="1407"/>
                  </a:lnTo>
                  <a:lnTo>
                    <a:pt x="2548" y="1407"/>
                  </a:lnTo>
                  <a:lnTo>
                    <a:pt x="2546" y="1407"/>
                  </a:lnTo>
                  <a:lnTo>
                    <a:pt x="2546" y="1407"/>
                  </a:lnTo>
                  <a:lnTo>
                    <a:pt x="2546" y="1404"/>
                  </a:lnTo>
                  <a:lnTo>
                    <a:pt x="2546" y="1404"/>
                  </a:lnTo>
                  <a:lnTo>
                    <a:pt x="2544" y="1407"/>
                  </a:lnTo>
                  <a:lnTo>
                    <a:pt x="2544" y="1407"/>
                  </a:lnTo>
                  <a:lnTo>
                    <a:pt x="2544" y="1407"/>
                  </a:lnTo>
                  <a:lnTo>
                    <a:pt x="2542" y="1407"/>
                  </a:lnTo>
                  <a:lnTo>
                    <a:pt x="2542" y="1407"/>
                  </a:lnTo>
                  <a:lnTo>
                    <a:pt x="2542" y="1407"/>
                  </a:lnTo>
                  <a:lnTo>
                    <a:pt x="2542" y="1407"/>
                  </a:lnTo>
                  <a:lnTo>
                    <a:pt x="2542" y="1407"/>
                  </a:lnTo>
                  <a:lnTo>
                    <a:pt x="2540" y="1407"/>
                  </a:lnTo>
                  <a:lnTo>
                    <a:pt x="2540" y="1404"/>
                  </a:lnTo>
                  <a:lnTo>
                    <a:pt x="2540" y="1404"/>
                  </a:lnTo>
                  <a:lnTo>
                    <a:pt x="2540" y="1404"/>
                  </a:lnTo>
                  <a:lnTo>
                    <a:pt x="2540" y="1404"/>
                  </a:lnTo>
                  <a:lnTo>
                    <a:pt x="2540" y="1404"/>
                  </a:lnTo>
                  <a:lnTo>
                    <a:pt x="2538" y="1404"/>
                  </a:lnTo>
                  <a:lnTo>
                    <a:pt x="2538" y="1404"/>
                  </a:lnTo>
                  <a:lnTo>
                    <a:pt x="2538" y="1404"/>
                  </a:lnTo>
                  <a:lnTo>
                    <a:pt x="2538" y="1404"/>
                  </a:lnTo>
                  <a:lnTo>
                    <a:pt x="2538" y="1404"/>
                  </a:lnTo>
                  <a:lnTo>
                    <a:pt x="2538" y="1404"/>
                  </a:lnTo>
                  <a:lnTo>
                    <a:pt x="2535" y="1404"/>
                  </a:lnTo>
                  <a:lnTo>
                    <a:pt x="2535" y="1404"/>
                  </a:lnTo>
                  <a:lnTo>
                    <a:pt x="2535" y="1407"/>
                  </a:lnTo>
                  <a:lnTo>
                    <a:pt x="2535" y="1407"/>
                  </a:lnTo>
                  <a:lnTo>
                    <a:pt x="2535" y="1407"/>
                  </a:lnTo>
                  <a:lnTo>
                    <a:pt x="2533" y="1407"/>
                  </a:lnTo>
                  <a:lnTo>
                    <a:pt x="2531" y="1407"/>
                  </a:lnTo>
                  <a:lnTo>
                    <a:pt x="2529" y="1407"/>
                  </a:lnTo>
                  <a:lnTo>
                    <a:pt x="2527" y="1407"/>
                  </a:lnTo>
                  <a:lnTo>
                    <a:pt x="2527" y="1404"/>
                  </a:lnTo>
                  <a:lnTo>
                    <a:pt x="2527" y="1402"/>
                  </a:lnTo>
                  <a:lnTo>
                    <a:pt x="2527" y="1402"/>
                  </a:lnTo>
                  <a:lnTo>
                    <a:pt x="2527" y="1402"/>
                  </a:lnTo>
                  <a:lnTo>
                    <a:pt x="2525" y="1402"/>
                  </a:lnTo>
                  <a:lnTo>
                    <a:pt x="2525" y="1402"/>
                  </a:lnTo>
                  <a:lnTo>
                    <a:pt x="2525" y="1402"/>
                  </a:lnTo>
                  <a:lnTo>
                    <a:pt x="2523" y="1400"/>
                  </a:lnTo>
                  <a:lnTo>
                    <a:pt x="2523" y="1400"/>
                  </a:lnTo>
                  <a:lnTo>
                    <a:pt x="2523" y="1400"/>
                  </a:lnTo>
                  <a:lnTo>
                    <a:pt x="2523" y="1398"/>
                  </a:lnTo>
                  <a:lnTo>
                    <a:pt x="2523" y="1398"/>
                  </a:lnTo>
                  <a:lnTo>
                    <a:pt x="2521" y="1398"/>
                  </a:lnTo>
                  <a:lnTo>
                    <a:pt x="2521" y="1396"/>
                  </a:lnTo>
                  <a:lnTo>
                    <a:pt x="2519" y="1396"/>
                  </a:lnTo>
                  <a:lnTo>
                    <a:pt x="2519" y="1394"/>
                  </a:lnTo>
                  <a:lnTo>
                    <a:pt x="2519" y="1394"/>
                  </a:lnTo>
                  <a:lnTo>
                    <a:pt x="2519" y="1394"/>
                  </a:lnTo>
                  <a:lnTo>
                    <a:pt x="2517" y="1394"/>
                  </a:lnTo>
                  <a:lnTo>
                    <a:pt x="2517" y="1394"/>
                  </a:lnTo>
                  <a:lnTo>
                    <a:pt x="2517" y="1394"/>
                  </a:lnTo>
                  <a:lnTo>
                    <a:pt x="2517" y="1394"/>
                  </a:lnTo>
                  <a:lnTo>
                    <a:pt x="2517" y="1394"/>
                  </a:lnTo>
                  <a:lnTo>
                    <a:pt x="2517" y="1394"/>
                  </a:lnTo>
                  <a:lnTo>
                    <a:pt x="2515" y="1392"/>
                  </a:lnTo>
                  <a:lnTo>
                    <a:pt x="2515" y="1392"/>
                  </a:lnTo>
                  <a:lnTo>
                    <a:pt x="2515" y="1392"/>
                  </a:lnTo>
                  <a:lnTo>
                    <a:pt x="2515" y="1392"/>
                  </a:lnTo>
                  <a:lnTo>
                    <a:pt x="2515" y="1392"/>
                  </a:lnTo>
                  <a:lnTo>
                    <a:pt x="2515" y="1392"/>
                  </a:lnTo>
                  <a:lnTo>
                    <a:pt x="2515" y="1392"/>
                  </a:lnTo>
                  <a:lnTo>
                    <a:pt x="2511" y="1392"/>
                  </a:lnTo>
                  <a:lnTo>
                    <a:pt x="2507" y="1392"/>
                  </a:lnTo>
                  <a:lnTo>
                    <a:pt x="2505" y="1392"/>
                  </a:lnTo>
                  <a:lnTo>
                    <a:pt x="2503" y="1392"/>
                  </a:lnTo>
                  <a:lnTo>
                    <a:pt x="2503" y="1394"/>
                  </a:lnTo>
                  <a:lnTo>
                    <a:pt x="2503" y="1394"/>
                  </a:lnTo>
                  <a:lnTo>
                    <a:pt x="2500" y="1396"/>
                  </a:lnTo>
                  <a:lnTo>
                    <a:pt x="2500" y="1396"/>
                  </a:lnTo>
                  <a:lnTo>
                    <a:pt x="2500" y="1396"/>
                  </a:lnTo>
                  <a:lnTo>
                    <a:pt x="2500" y="1396"/>
                  </a:lnTo>
                  <a:lnTo>
                    <a:pt x="2500" y="1394"/>
                  </a:lnTo>
                  <a:lnTo>
                    <a:pt x="2500" y="1394"/>
                  </a:lnTo>
                  <a:lnTo>
                    <a:pt x="2500" y="1392"/>
                  </a:lnTo>
                  <a:lnTo>
                    <a:pt x="2503" y="1392"/>
                  </a:lnTo>
                  <a:lnTo>
                    <a:pt x="2503" y="1390"/>
                  </a:lnTo>
                  <a:lnTo>
                    <a:pt x="2505" y="1390"/>
                  </a:lnTo>
                  <a:lnTo>
                    <a:pt x="2503" y="1390"/>
                  </a:lnTo>
                  <a:lnTo>
                    <a:pt x="2503" y="1390"/>
                  </a:lnTo>
                  <a:lnTo>
                    <a:pt x="2500" y="1392"/>
                  </a:lnTo>
                  <a:lnTo>
                    <a:pt x="2500" y="1392"/>
                  </a:lnTo>
                  <a:lnTo>
                    <a:pt x="2498" y="1394"/>
                  </a:lnTo>
                  <a:lnTo>
                    <a:pt x="2498" y="1394"/>
                  </a:lnTo>
                  <a:lnTo>
                    <a:pt x="2498" y="1394"/>
                  </a:lnTo>
                  <a:lnTo>
                    <a:pt x="2496" y="1394"/>
                  </a:lnTo>
                  <a:lnTo>
                    <a:pt x="2496" y="1396"/>
                  </a:lnTo>
                  <a:lnTo>
                    <a:pt x="2496" y="1396"/>
                  </a:lnTo>
                  <a:lnTo>
                    <a:pt x="2496" y="1398"/>
                  </a:lnTo>
                  <a:lnTo>
                    <a:pt x="2494" y="1400"/>
                  </a:lnTo>
                  <a:lnTo>
                    <a:pt x="2494" y="1398"/>
                  </a:lnTo>
                  <a:lnTo>
                    <a:pt x="2494" y="1398"/>
                  </a:lnTo>
                  <a:lnTo>
                    <a:pt x="2494" y="1398"/>
                  </a:lnTo>
                  <a:lnTo>
                    <a:pt x="2496" y="1398"/>
                  </a:lnTo>
                  <a:lnTo>
                    <a:pt x="2496" y="1398"/>
                  </a:lnTo>
                  <a:lnTo>
                    <a:pt x="2496" y="1398"/>
                  </a:lnTo>
                  <a:lnTo>
                    <a:pt x="2496" y="1398"/>
                  </a:lnTo>
                  <a:lnTo>
                    <a:pt x="2494" y="1396"/>
                  </a:lnTo>
                  <a:lnTo>
                    <a:pt x="2494" y="1396"/>
                  </a:lnTo>
                  <a:lnTo>
                    <a:pt x="2494" y="1396"/>
                  </a:lnTo>
                  <a:lnTo>
                    <a:pt x="2494" y="1396"/>
                  </a:lnTo>
                  <a:lnTo>
                    <a:pt x="2494" y="1394"/>
                  </a:lnTo>
                  <a:lnTo>
                    <a:pt x="2494" y="1394"/>
                  </a:lnTo>
                  <a:lnTo>
                    <a:pt x="2494" y="1394"/>
                  </a:lnTo>
                  <a:lnTo>
                    <a:pt x="2494" y="1394"/>
                  </a:lnTo>
                  <a:lnTo>
                    <a:pt x="2494" y="1392"/>
                  </a:lnTo>
                  <a:lnTo>
                    <a:pt x="2494" y="1392"/>
                  </a:lnTo>
                  <a:lnTo>
                    <a:pt x="2494" y="1390"/>
                  </a:lnTo>
                  <a:lnTo>
                    <a:pt x="2494" y="1390"/>
                  </a:lnTo>
                  <a:lnTo>
                    <a:pt x="2494" y="1390"/>
                  </a:lnTo>
                  <a:lnTo>
                    <a:pt x="2494" y="1388"/>
                  </a:lnTo>
                  <a:lnTo>
                    <a:pt x="2494" y="1388"/>
                  </a:lnTo>
                  <a:lnTo>
                    <a:pt x="2492" y="1388"/>
                  </a:lnTo>
                  <a:lnTo>
                    <a:pt x="2492" y="1388"/>
                  </a:lnTo>
                  <a:lnTo>
                    <a:pt x="2492" y="1388"/>
                  </a:lnTo>
                  <a:lnTo>
                    <a:pt x="2492" y="1388"/>
                  </a:lnTo>
                  <a:lnTo>
                    <a:pt x="2492" y="1388"/>
                  </a:lnTo>
                  <a:lnTo>
                    <a:pt x="2492" y="1388"/>
                  </a:lnTo>
                  <a:lnTo>
                    <a:pt x="2492" y="1386"/>
                  </a:lnTo>
                  <a:lnTo>
                    <a:pt x="2492" y="1386"/>
                  </a:lnTo>
                  <a:lnTo>
                    <a:pt x="2492" y="1386"/>
                  </a:lnTo>
                  <a:lnTo>
                    <a:pt x="2492" y="1386"/>
                  </a:lnTo>
                  <a:lnTo>
                    <a:pt x="2490" y="1386"/>
                  </a:lnTo>
                  <a:lnTo>
                    <a:pt x="2490" y="1384"/>
                  </a:lnTo>
                  <a:lnTo>
                    <a:pt x="2488" y="1384"/>
                  </a:lnTo>
                  <a:lnTo>
                    <a:pt x="2488" y="1384"/>
                  </a:lnTo>
                  <a:lnTo>
                    <a:pt x="2488" y="1382"/>
                  </a:lnTo>
                  <a:lnTo>
                    <a:pt x="2488" y="1382"/>
                  </a:lnTo>
                  <a:lnTo>
                    <a:pt x="2488" y="1380"/>
                  </a:lnTo>
                  <a:lnTo>
                    <a:pt x="2488" y="1380"/>
                  </a:lnTo>
                  <a:lnTo>
                    <a:pt x="2488" y="1382"/>
                  </a:lnTo>
                  <a:lnTo>
                    <a:pt x="2482" y="1386"/>
                  </a:lnTo>
                  <a:lnTo>
                    <a:pt x="2482" y="1386"/>
                  </a:lnTo>
                  <a:lnTo>
                    <a:pt x="2482" y="1386"/>
                  </a:lnTo>
                  <a:lnTo>
                    <a:pt x="2482" y="1388"/>
                  </a:lnTo>
                  <a:lnTo>
                    <a:pt x="2482" y="1388"/>
                  </a:lnTo>
                  <a:lnTo>
                    <a:pt x="2482" y="1388"/>
                  </a:lnTo>
                  <a:lnTo>
                    <a:pt x="2480" y="1390"/>
                  </a:lnTo>
                  <a:lnTo>
                    <a:pt x="2480" y="1390"/>
                  </a:lnTo>
                  <a:lnTo>
                    <a:pt x="2480" y="1390"/>
                  </a:lnTo>
                  <a:lnTo>
                    <a:pt x="2480" y="1390"/>
                  </a:lnTo>
                  <a:lnTo>
                    <a:pt x="2478" y="1392"/>
                  </a:lnTo>
                  <a:lnTo>
                    <a:pt x="2478" y="1392"/>
                  </a:lnTo>
                  <a:lnTo>
                    <a:pt x="2476" y="1392"/>
                  </a:lnTo>
                  <a:lnTo>
                    <a:pt x="2476" y="1392"/>
                  </a:lnTo>
                  <a:lnTo>
                    <a:pt x="2476" y="1392"/>
                  </a:lnTo>
                  <a:lnTo>
                    <a:pt x="2474" y="1394"/>
                  </a:lnTo>
                  <a:lnTo>
                    <a:pt x="2472" y="1396"/>
                  </a:lnTo>
                  <a:lnTo>
                    <a:pt x="2468" y="1398"/>
                  </a:lnTo>
                  <a:lnTo>
                    <a:pt x="2457" y="1400"/>
                  </a:lnTo>
                  <a:lnTo>
                    <a:pt x="2457" y="1402"/>
                  </a:lnTo>
                  <a:lnTo>
                    <a:pt x="2451" y="1407"/>
                  </a:lnTo>
                  <a:lnTo>
                    <a:pt x="2451" y="1409"/>
                  </a:lnTo>
                  <a:lnTo>
                    <a:pt x="2445" y="1411"/>
                  </a:lnTo>
                  <a:lnTo>
                    <a:pt x="2445" y="1411"/>
                  </a:lnTo>
                  <a:lnTo>
                    <a:pt x="2443" y="1411"/>
                  </a:lnTo>
                  <a:lnTo>
                    <a:pt x="2443" y="1411"/>
                  </a:lnTo>
                  <a:lnTo>
                    <a:pt x="2443" y="1411"/>
                  </a:lnTo>
                  <a:lnTo>
                    <a:pt x="2441" y="1413"/>
                  </a:lnTo>
                  <a:lnTo>
                    <a:pt x="2441" y="1413"/>
                  </a:lnTo>
                  <a:lnTo>
                    <a:pt x="2439" y="1413"/>
                  </a:lnTo>
                  <a:lnTo>
                    <a:pt x="2439" y="1413"/>
                  </a:lnTo>
                  <a:lnTo>
                    <a:pt x="2437" y="1413"/>
                  </a:lnTo>
                  <a:lnTo>
                    <a:pt x="2433" y="1411"/>
                  </a:lnTo>
                  <a:lnTo>
                    <a:pt x="2431" y="1409"/>
                  </a:lnTo>
                  <a:lnTo>
                    <a:pt x="2431" y="1409"/>
                  </a:lnTo>
                  <a:lnTo>
                    <a:pt x="2431" y="1409"/>
                  </a:lnTo>
                  <a:lnTo>
                    <a:pt x="2431" y="1409"/>
                  </a:lnTo>
                  <a:lnTo>
                    <a:pt x="2431" y="1409"/>
                  </a:lnTo>
                  <a:lnTo>
                    <a:pt x="2431" y="1409"/>
                  </a:lnTo>
                  <a:lnTo>
                    <a:pt x="2431" y="1409"/>
                  </a:lnTo>
                  <a:lnTo>
                    <a:pt x="2431" y="1411"/>
                  </a:lnTo>
                  <a:lnTo>
                    <a:pt x="2431" y="1411"/>
                  </a:lnTo>
                  <a:lnTo>
                    <a:pt x="2431" y="1411"/>
                  </a:lnTo>
                  <a:lnTo>
                    <a:pt x="2431" y="1411"/>
                  </a:lnTo>
                  <a:lnTo>
                    <a:pt x="2431" y="1411"/>
                  </a:lnTo>
                  <a:lnTo>
                    <a:pt x="2426" y="1413"/>
                  </a:lnTo>
                  <a:lnTo>
                    <a:pt x="2426" y="1413"/>
                  </a:lnTo>
                  <a:lnTo>
                    <a:pt x="2424" y="1413"/>
                  </a:lnTo>
                  <a:lnTo>
                    <a:pt x="2424" y="1413"/>
                  </a:lnTo>
                  <a:lnTo>
                    <a:pt x="2426" y="1411"/>
                  </a:lnTo>
                  <a:lnTo>
                    <a:pt x="2426" y="1409"/>
                  </a:lnTo>
                  <a:lnTo>
                    <a:pt x="2428" y="1409"/>
                  </a:lnTo>
                  <a:lnTo>
                    <a:pt x="2426" y="1409"/>
                  </a:lnTo>
                  <a:lnTo>
                    <a:pt x="2426" y="1407"/>
                  </a:lnTo>
                  <a:lnTo>
                    <a:pt x="2426" y="1407"/>
                  </a:lnTo>
                  <a:lnTo>
                    <a:pt x="2426" y="1407"/>
                  </a:lnTo>
                  <a:lnTo>
                    <a:pt x="2426" y="1407"/>
                  </a:lnTo>
                  <a:lnTo>
                    <a:pt x="2426" y="1404"/>
                  </a:lnTo>
                  <a:lnTo>
                    <a:pt x="2428" y="1404"/>
                  </a:lnTo>
                  <a:lnTo>
                    <a:pt x="2428" y="1404"/>
                  </a:lnTo>
                  <a:lnTo>
                    <a:pt x="2428" y="1402"/>
                  </a:lnTo>
                  <a:lnTo>
                    <a:pt x="2428" y="1400"/>
                  </a:lnTo>
                  <a:lnTo>
                    <a:pt x="2428" y="1400"/>
                  </a:lnTo>
                  <a:lnTo>
                    <a:pt x="2428" y="1400"/>
                  </a:lnTo>
                  <a:lnTo>
                    <a:pt x="2431" y="1400"/>
                  </a:lnTo>
                  <a:lnTo>
                    <a:pt x="2428" y="1400"/>
                  </a:lnTo>
                  <a:lnTo>
                    <a:pt x="2428" y="1400"/>
                  </a:lnTo>
                  <a:lnTo>
                    <a:pt x="2428" y="1400"/>
                  </a:lnTo>
                  <a:lnTo>
                    <a:pt x="2428" y="1398"/>
                  </a:lnTo>
                  <a:lnTo>
                    <a:pt x="2428" y="1398"/>
                  </a:lnTo>
                  <a:lnTo>
                    <a:pt x="2428" y="1398"/>
                  </a:lnTo>
                  <a:lnTo>
                    <a:pt x="2426" y="1398"/>
                  </a:lnTo>
                  <a:lnTo>
                    <a:pt x="2426" y="1398"/>
                  </a:lnTo>
                  <a:lnTo>
                    <a:pt x="2426" y="1398"/>
                  </a:lnTo>
                  <a:lnTo>
                    <a:pt x="2426" y="1398"/>
                  </a:lnTo>
                  <a:lnTo>
                    <a:pt x="2426" y="1398"/>
                  </a:lnTo>
                  <a:lnTo>
                    <a:pt x="2426" y="1398"/>
                  </a:lnTo>
                  <a:lnTo>
                    <a:pt x="2426" y="1398"/>
                  </a:lnTo>
                  <a:lnTo>
                    <a:pt x="2426" y="1398"/>
                  </a:lnTo>
                  <a:lnTo>
                    <a:pt x="2426" y="1398"/>
                  </a:lnTo>
                  <a:lnTo>
                    <a:pt x="2426" y="1398"/>
                  </a:lnTo>
                  <a:lnTo>
                    <a:pt x="2426" y="1398"/>
                  </a:lnTo>
                  <a:lnTo>
                    <a:pt x="2424" y="1398"/>
                  </a:lnTo>
                  <a:lnTo>
                    <a:pt x="2424" y="1398"/>
                  </a:lnTo>
                  <a:lnTo>
                    <a:pt x="2424" y="1398"/>
                  </a:lnTo>
                  <a:lnTo>
                    <a:pt x="2424" y="1398"/>
                  </a:lnTo>
                  <a:lnTo>
                    <a:pt x="2424" y="1398"/>
                  </a:lnTo>
                  <a:lnTo>
                    <a:pt x="2424" y="1398"/>
                  </a:lnTo>
                  <a:lnTo>
                    <a:pt x="2422" y="1398"/>
                  </a:lnTo>
                  <a:lnTo>
                    <a:pt x="2422" y="1398"/>
                  </a:lnTo>
                  <a:lnTo>
                    <a:pt x="2422" y="1398"/>
                  </a:lnTo>
                  <a:lnTo>
                    <a:pt x="2422" y="1398"/>
                  </a:lnTo>
                  <a:lnTo>
                    <a:pt x="2422" y="1400"/>
                  </a:lnTo>
                  <a:lnTo>
                    <a:pt x="2422" y="1400"/>
                  </a:lnTo>
                  <a:lnTo>
                    <a:pt x="2422" y="1400"/>
                  </a:lnTo>
                  <a:lnTo>
                    <a:pt x="2422" y="1400"/>
                  </a:lnTo>
                  <a:lnTo>
                    <a:pt x="2420" y="1400"/>
                  </a:lnTo>
                  <a:lnTo>
                    <a:pt x="2420" y="1400"/>
                  </a:lnTo>
                  <a:lnTo>
                    <a:pt x="2420" y="1400"/>
                  </a:lnTo>
                  <a:lnTo>
                    <a:pt x="2420" y="1400"/>
                  </a:lnTo>
                  <a:lnTo>
                    <a:pt x="2420" y="1402"/>
                  </a:lnTo>
                  <a:lnTo>
                    <a:pt x="2420" y="1402"/>
                  </a:lnTo>
                  <a:lnTo>
                    <a:pt x="2420" y="1402"/>
                  </a:lnTo>
                  <a:lnTo>
                    <a:pt x="2418" y="1402"/>
                  </a:lnTo>
                  <a:lnTo>
                    <a:pt x="2418" y="1402"/>
                  </a:lnTo>
                  <a:lnTo>
                    <a:pt x="2418" y="1402"/>
                  </a:lnTo>
                  <a:lnTo>
                    <a:pt x="2418" y="1402"/>
                  </a:lnTo>
                  <a:lnTo>
                    <a:pt x="2418" y="1402"/>
                  </a:lnTo>
                  <a:lnTo>
                    <a:pt x="2418" y="1402"/>
                  </a:lnTo>
                  <a:lnTo>
                    <a:pt x="2418" y="1402"/>
                  </a:lnTo>
                  <a:lnTo>
                    <a:pt x="2416" y="1402"/>
                  </a:lnTo>
                  <a:lnTo>
                    <a:pt x="2418" y="1402"/>
                  </a:lnTo>
                  <a:lnTo>
                    <a:pt x="2416" y="1402"/>
                  </a:lnTo>
                  <a:lnTo>
                    <a:pt x="2414" y="1402"/>
                  </a:lnTo>
                  <a:lnTo>
                    <a:pt x="2412" y="1404"/>
                  </a:lnTo>
                  <a:lnTo>
                    <a:pt x="2412" y="1407"/>
                  </a:lnTo>
                  <a:lnTo>
                    <a:pt x="2412" y="1407"/>
                  </a:lnTo>
                  <a:lnTo>
                    <a:pt x="2410" y="1407"/>
                  </a:lnTo>
                  <a:lnTo>
                    <a:pt x="2408" y="1409"/>
                  </a:lnTo>
                  <a:lnTo>
                    <a:pt x="2402" y="1411"/>
                  </a:lnTo>
                  <a:lnTo>
                    <a:pt x="2398" y="1413"/>
                  </a:lnTo>
                  <a:lnTo>
                    <a:pt x="2396" y="1413"/>
                  </a:lnTo>
                  <a:lnTo>
                    <a:pt x="2393" y="1411"/>
                  </a:lnTo>
                  <a:lnTo>
                    <a:pt x="2393" y="1411"/>
                  </a:lnTo>
                  <a:lnTo>
                    <a:pt x="2393" y="1411"/>
                  </a:lnTo>
                  <a:lnTo>
                    <a:pt x="2391" y="1411"/>
                  </a:lnTo>
                  <a:lnTo>
                    <a:pt x="2391" y="1409"/>
                  </a:lnTo>
                  <a:lnTo>
                    <a:pt x="2391" y="1409"/>
                  </a:lnTo>
                  <a:lnTo>
                    <a:pt x="2391" y="1407"/>
                  </a:lnTo>
                  <a:lnTo>
                    <a:pt x="2393" y="1407"/>
                  </a:lnTo>
                  <a:lnTo>
                    <a:pt x="2396" y="1404"/>
                  </a:lnTo>
                  <a:lnTo>
                    <a:pt x="2398" y="1402"/>
                  </a:lnTo>
                  <a:lnTo>
                    <a:pt x="2398" y="1402"/>
                  </a:lnTo>
                  <a:lnTo>
                    <a:pt x="2400" y="1400"/>
                  </a:lnTo>
                  <a:lnTo>
                    <a:pt x="2402" y="1398"/>
                  </a:lnTo>
                  <a:lnTo>
                    <a:pt x="2402" y="1398"/>
                  </a:lnTo>
                  <a:lnTo>
                    <a:pt x="2404" y="1396"/>
                  </a:lnTo>
                  <a:lnTo>
                    <a:pt x="2404" y="1396"/>
                  </a:lnTo>
                  <a:lnTo>
                    <a:pt x="2404" y="1396"/>
                  </a:lnTo>
                  <a:lnTo>
                    <a:pt x="2404" y="1396"/>
                  </a:lnTo>
                  <a:lnTo>
                    <a:pt x="2404" y="1396"/>
                  </a:lnTo>
                  <a:lnTo>
                    <a:pt x="2406" y="1396"/>
                  </a:lnTo>
                  <a:lnTo>
                    <a:pt x="2406" y="1394"/>
                  </a:lnTo>
                  <a:lnTo>
                    <a:pt x="2406" y="1394"/>
                  </a:lnTo>
                  <a:lnTo>
                    <a:pt x="2406" y="1394"/>
                  </a:lnTo>
                  <a:lnTo>
                    <a:pt x="2408" y="1392"/>
                  </a:lnTo>
                  <a:lnTo>
                    <a:pt x="2414" y="1384"/>
                  </a:lnTo>
                  <a:lnTo>
                    <a:pt x="2420" y="1376"/>
                  </a:lnTo>
                  <a:lnTo>
                    <a:pt x="2422" y="1376"/>
                  </a:lnTo>
                  <a:lnTo>
                    <a:pt x="2426" y="1372"/>
                  </a:lnTo>
                  <a:lnTo>
                    <a:pt x="2433" y="1365"/>
                  </a:lnTo>
                  <a:lnTo>
                    <a:pt x="2437" y="1363"/>
                  </a:lnTo>
                  <a:lnTo>
                    <a:pt x="2439" y="1363"/>
                  </a:lnTo>
                  <a:lnTo>
                    <a:pt x="2439" y="1363"/>
                  </a:lnTo>
                  <a:lnTo>
                    <a:pt x="2441" y="1363"/>
                  </a:lnTo>
                  <a:lnTo>
                    <a:pt x="2445" y="1361"/>
                  </a:lnTo>
                  <a:lnTo>
                    <a:pt x="2455" y="1355"/>
                  </a:lnTo>
                  <a:lnTo>
                    <a:pt x="2455" y="1355"/>
                  </a:lnTo>
                  <a:lnTo>
                    <a:pt x="2455" y="1353"/>
                  </a:lnTo>
                  <a:lnTo>
                    <a:pt x="2457" y="1353"/>
                  </a:lnTo>
                  <a:lnTo>
                    <a:pt x="2457" y="1351"/>
                  </a:lnTo>
                  <a:lnTo>
                    <a:pt x="2457" y="1351"/>
                  </a:lnTo>
                  <a:lnTo>
                    <a:pt x="2457" y="1351"/>
                  </a:lnTo>
                  <a:lnTo>
                    <a:pt x="2459" y="1351"/>
                  </a:lnTo>
                  <a:lnTo>
                    <a:pt x="2459" y="1351"/>
                  </a:lnTo>
                  <a:lnTo>
                    <a:pt x="2459" y="1351"/>
                  </a:lnTo>
                  <a:lnTo>
                    <a:pt x="2457" y="1351"/>
                  </a:lnTo>
                  <a:lnTo>
                    <a:pt x="2455" y="1351"/>
                  </a:lnTo>
                  <a:lnTo>
                    <a:pt x="2455" y="1351"/>
                  </a:lnTo>
                  <a:lnTo>
                    <a:pt x="2455" y="1351"/>
                  </a:lnTo>
                  <a:lnTo>
                    <a:pt x="2453" y="1351"/>
                  </a:lnTo>
                  <a:lnTo>
                    <a:pt x="2453" y="1351"/>
                  </a:lnTo>
                  <a:lnTo>
                    <a:pt x="2453" y="1351"/>
                  </a:lnTo>
                  <a:lnTo>
                    <a:pt x="2453" y="1351"/>
                  </a:lnTo>
                  <a:lnTo>
                    <a:pt x="2449" y="1353"/>
                  </a:lnTo>
                  <a:lnTo>
                    <a:pt x="2449" y="1353"/>
                  </a:lnTo>
                  <a:lnTo>
                    <a:pt x="2447" y="1353"/>
                  </a:lnTo>
                  <a:lnTo>
                    <a:pt x="2447" y="1351"/>
                  </a:lnTo>
                  <a:lnTo>
                    <a:pt x="2447" y="1351"/>
                  </a:lnTo>
                  <a:lnTo>
                    <a:pt x="2445" y="1349"/>
                  </a:lnTo>
                  <a:lnTo>
                    <a:pt x="2445" y="1349"/>
                  </a:lnTo>
                  <a:lnTo>
                    <a:pt x="2443" y="1349"/>
                  </a:lnTo>
                  <a:lnTo>
                    <a:pt x="2441" y="1349"/>
                  </a:lnTo>
                  <a:lnTo>
                    <a:pt x="2433" y="1351"/>
                  </a:lnTo>
                  <a:lnTo>
                    <a:pt x="2433" y="1349"/>
                  </a:lnTo>
                  <a:lnTo>
                    <a:pt x="2433" y="1349"/>
                  </a:lnTo>
                  <a:lnTo>
                    <a:pt x="2433" y="1349"/>
                  </a:lnTo>
                  <a:lnTo>
                    <a:pt x="2433" y="1349"/>
                  </a:lnTo>
                  <a:lnTo>
                    <a:pt x="2433" y="1351"/>
                  </a:lnTo>
                  <a:lnTo>
                    <a:pt x="2433" y="1351"/>
                  </a:lnTo>
                  <a:lnTo>
                    <a:pt x="2431" y="1351"/>
                  </a:lnTo>
                  <a:lnTo>
                    <a:pt x="2431" y="1349"/>
                  </a:lnTo>
                  <a:lnTo>
                    <a:pt x="2431" y="1349"/>
                  </a:lnTo>
                  <a:lnTo>
                    <a:pt x="2431" y="1349"/>
                  </a:lnTo>
                  <a:lnTo>
                    <a:pt x="2426" y="1351"/>
                  </a:lnTo>
                  <a:lnTo>
                    <a:pt x="2426" y="1351"/>
                  </a:lnTo>
                  <a:lnTo>
                    <a:pt x="2424" y="1351"/>
                  </a:lnTo>
                  <a:lnTo>
                    <a:pt x="2424" y="1349"/>
                  </a:lnTo>
                  <a:lnTo>
                    <a:pt x="2424" y="1349"/>
                  </a:lnTo>
                  <a:lnTo>
                    <a:pt x="2424" y="1347"/>
                  </a:lnTo>
                  <a:lnTo>
                    <a:pt x="2424" y="1347"/>
                  </a:lnTo>
                  <a:lnTo>
                    <a:pt x="2422" y="1347"/>
                  </a:lnTo>
                  <a:lnTo>
                    <a:pt x="2422" y="1347"/>
                  </a:lnTo>
                  <a:lnTo>
                    <a:pt x="2422" y="1347"/>
                  </a:lnTo>
                  <a:lnTo>
                    <a:pt x="2422" y="1347"/>
                  </a:lnTo>
                  <a:lnTo>
                    <a:pt x="2422" y="1345"/>
                  </a:lnTo>
                  <a:lnTo>
                    <a:pt x="2422" y="1345"/>
                  </a:lnTo>
                  <a:lnTo>
                    <a:pt x="2422" y="1345"/>
                  </a:lnTo>
                  <a:lnTo>
                    <a:pt x="2420" y="1345"/>
                  </a:lnTo>
                  <a:lnTo>
                    <a:pt x="2418" y="1347"/>
                  </a:lnTo>
                  <a:lnTo>
                    <a:pt x="2418" y="1347"/>
                  </a:lnTo>
                  <a:lnTo>
                    <a:pt x="2416" y="1349"/>
                  </a:lnTo>
                  <a:lnTo>
                    <a:pt x="2412" y="1351"/>
                  </a:lnTo>
                  <a:lnTo>
                    <a:pt x="2412" y="1353"/>
                  </a:lnTo>
                  <a:lnTo>
                    <a:pt x="2412" y="1353"/>
                  </a:lnTo>
                  <a:lnTo>
                    <a:pt x="2408" y="1353"/>
                  </a:lnTo>
                  <a:lnTo>
                    <a:pt x="2406" y="1355"/>
                  </a:lnTo>
                  <a:lnTo>
                    <a:pt x="2406" y="1355"/>
                  </a:lnTo>
                  <a:lnTo>
                    <a:pt x="2406" y="1353"/>
                  </a:lnTo>
                  <a:lnTo>
                    <a:pt x="2406" y="1353"/>
                  </a:lnTo>
                  <a:lnTo>
                    <a:pt x="2402" y="1355"/>
                  </a:lnTo>
                  <a:lnTo>
                    <a:pt x="2402" y="1355"/>
                  </a:lnTo>
                  <a:lnTo>
                    <a:pt x="2402" y="1353"/>
                  </a:lnTo>
                  <a:lnTo>
                    <a:pt x="2402" y="1353"/>
                  </a:lnTo>
                  <a:lnTo>
                    <a:pt x="2402" y="1353"/>
                  </a:lnTo>
                  <a:lnTo>
                    <a:pt x="2402" y="1353"/>
                  </a:lnTo>
                  <a:lnTo>
                    <a:pt x="2402" y="1353"/>
                  </a:lnTo>
                  <a:lnTo>
                    <a:pt x="2402" y="1353"/>
                  </a:lnTo>
                  <a:lnTo>
                    <a:pt x="2400" y="1353"/>
                  </a:lnTo>
                  <a:lnTo>
                    <a:pt x="2398" y="1351"/>
                  </a:lnTo>
                  <a:lnTo>
                    <a:pt x="2400" y="1351"/>
                  </a:lnTo>
                  <a:lnTo>
                    <a:pt x="2398" y="1349"/>
                  </a:lnTo>
                  <a:lnTo>
                    <a:pt x="2398" y="1349"/>
                  </a:lnTo>
                  <a:lnTo>
                    <a:pt x="2398" y="1349"/>
                  </a:lnTo>
                  <a:lnTo>
                    <a:pt x="2393" y="1349"/>
                  </a:lnTo>
                  <a:lnTo>
                    <a:pt x="2391" y="1347"/>
                  </a:lnTo>
                  <a:lnTo>
                    <a:pt x="2391" y="1347"/>
                  </a:lnTo>
                  <a:lnTo>
                    <a:pt x="2389" y="1347"/>
                  </a:lnTo>
                  <a:lnTo>
                    <a:pt x="2389" y="1347"/>
                  </a:lnTo>
                  <a:lnTo>
                    <a:pt x="2389" y="1345"/>
                  </a:lnTo>
                  <a:lnTo>
                    <a:pt x="2389" y="1345"/>
                  </a:lnTo>
                  <a:lnTo>
                    <a:pt x="2389" y="1343"/>
                  </a:lnTo>
                  <a:lnTo>
                    <a:pt x="2387" y="1343"/>
                  </a:lnTo>
                  <a:lnTo>
                    <a:pt x="2385" y="1343"/>
                  </a:lnTo>
                  <a:lnTo>
                    <a:pt x="2383" y="1343"/>
                  </a:lnTo>
                  <a:lnTo>
                    <a:pt x="2381" y="1345"/>
                  </a:lnTo>
                  <a:lnTo>
                    <a:pt x="2381" y="1345"/>
                  </a:lnTo>
                  <a:lnTo>
                    <a:pt x="2381" y="1345"/>
                  </a:lnTo>
                  <a:lnTo>
                    <a:pt x="2381" y="1347"/>
                  </a:lnTo>
                  <a:lnTo>
                    <a:pt x="2381" y="1347"/>
                  </a:lnTo>
                  <a:lnTo>
                    <a:pt x="2381" y="1347"/>
                  </a:lnTo>
                  <a:lnTo>
                    <a:pt x="2381" y="1349"/>
                  </a:lnTo>
                  <a:lnTo>
                    <a:pt x="2381" y="1349"/>
                  </a:lnTo>
                  <a:lnTo>
                    <a:pt x="2379" y="1349"/>
                  </a:lnTo>
                  <a:lnTo>
                    <a:pt x="2379" y="1349"/>
                  </a:lnTo>
                  <a:lnTo>
                    <a:pt x="2379" y="1347"/>
                  </a:lnTo>
                  <a:lnTo>
                    <a:pt x="2377" y="1345"/>
                  </a:lnTo>
                  <a:lnTo>
                    <a:pt x="2377" y="1345"/>
                  </a:lnTo>
                  <a:lnTo>
                    <a:pt x="2377" y="1343"/>
                  </a:lnTo>
                  <a:lnTo>
                    <a:pt x="2377" y="1341"/>
                  </a:lnTo>
                  <a:lnTo>
                    <a:pt x="2377" y="1341"/>
                  </a:lnTo>
                  <a:lnTo>
                    <a:pt x="2375" y="1341"/>
                  </a:lnTo>
                  <a:lnTo>
                    <a:pt x="2375" y="1339"/>
                  </a:lnTo>
                  <a:lnTo>
                    <a:pt x="2373" y="1339"/>
                  </a:lnTo>
                  <a:lnTo>
                    <a:pt x="2371" y="1341"/>
                  </a:lnTo>
                  <a:lnTo>
                    <a:pt x="2371" y="1341"/>
                  </a:lnTo>
                  <a:lnTo>
                    <a:pt x="2371" y="1341"/>
                  </a:lnTo>
                  <a:lnTo>
                    <a:pt x="2369" y="1339"/>
                  </a:lnTo>
                  <a:lnTo>
                    <a:pt x="2369" y="1339"/>
                  </a:lnTo>
                  <a:lnTo>
                    <a:pt x="2371" y="1339"/>
                  </a:lnTo>
                  <a:lnTo>
                    <a:pt x="2371" y="1337"/>
                  </a:lnTo>
                  <a:lnTo>
                    <a:pt x="2371" y="1337"/>
                  </a:lnTo>
                  <a:lnTo>
                    <a:pt x="2371" y="1337"/>
                  </a:lnTo>
                  <a:lnTo>
                    <a:pt x="2371" y="1337"/>
                  </a:lnTo>
                  <a:lnTo>
                    <a:pt x="2369" y="1335"/>
                  </a:lnTo>
                  <a:lnTo>
                    <a:pt x="2365" y="1335"/>
                  </a:lnTo>
                  <a:lnTo>
                    <a:pt x="2363" y="1333"/>
                  </a:lnTo>
                  <a:lnTo>
                    <a:pt x="2363" y="1333"/>
                  </a:lnTo>
                  <a:lnTo>
                    <a:pt x="2356" y="1333"/>
                  </a:lnTo>
                  <a:lnTo>
                    <a:pt x="2354" y="1333"/>
                  </a:lnTo>
                  <a:lnTo>
                    <a:pt x="2350" y="1335"/>
                  </a:lnTo>
                  <a:lnTo>
                    <a:pt x="2350" y="1335"/>
                  </a:lnTo>
                  <a:lnTo>
                    <a:pt x="2348" y="1335"/>
                  </a:lnTo>
                  <a:lnTo>
                    <a:pt x="2348" y="1335"/>
                  </a:lnTo>
                  <a:lnTo>
                    <a:pt x="2348" y="1337"/>
                  </a:lnTo>
                  <a:lnTo>
                    <a:pt x="2348" y="1337"/>
                  </a:lnTo>
                  <a:lnTo>
                    <a:pt x="2348" y="1337"/>
                  </a:lnTo>
                  <a:lnTo>
                    <a:pt x="2346" y="1337"/>
                  </a:lnTo>
                  <a:lnTo>
                    <a:pt x="2344" y="1339"/>
                  </a:lnTo>
                  <a:lnTo>
                    <a:pt x="2344" y="1339"/>
                  </a:lnTo>
                  <a:lnTo>
                    <a:pt x="2340" y="1339"/>
                  </a:lnTo>
                  <a:lnTo>
                    <a:pt x="2340" y="1339"/>
                  </a:lnTo>
                  <a:lnTo>
                    <a:pt x="2338" y="1337"/>
                  </a:lnTo>
                  <a:lnTo>
                    <a:pt x="2338" y="1335"/>
                  </a:lnTo>
                  <a:lnTo>
                    <a:pt x="2336" y="1335"/>
                  </a:lnTo>
                  <a:lnTo>
                    <a:pt x="2332" y="1335"/>
                  </a:lnTo>
                  <a:lnTo>
                    <a:pt x="2328" y="1335"/>
                  </a:lnTo>
                  <a:lnTo>
                    <a:pt x="2326" y="1333"/>
                  </a:lnTo>
                  <a:lnTo>
                    <a:pt x="2326" y="1333"/>
                  </a:lnTo>
                  <a:lnTo>
                    <a:pt x="2326" y="1333"/>
                  </a:lnTo>
                  <a:lnTo>
                    <a:pt x="2326" y="1333"/>
                  </a:lnTo>
                  <a:lnTo>
                    <a:pt x="2326" y="1333"/>
                  </a:lnTo>
                  <a:lnTo>
                    <a:pt x="2326" y="1333"/>
                  </a:lnTo>
                  <a:lnTo>
                    <a:pt x="2326" y="1331"/>
                  </a:lnTo>
                  <a:lnTo>
                    <a:pt x="2326" y="1331"/>
                  </a:lnTo>
                  <a:lnTo>
                    <a:pt x="2323" y="1331"/>
                  </a:lnTo>
                  <a:lnTo>
                    <a:pt x="2319" y="1333"/>
                  </a:lnTo>
                  <a:lnTo>
                    <a:pt x="2319" y="1333"/>
                  </a:lnTo>
                  <a:lnTo>
                    <a:pt x="2317" y="1331"/>
                  </a:lnTo>
                  <a:lnTo>
                    <a:pt x="2313" y="1329"/>
                  </a:lnTo>
                  <a:lnTo>
                    <a:pt x="2313" y="1329"/>
                  </a:lnTo>
                  <a:lnTo>
                    <a:pt x="2313" y="1329"/>
                  </a:lnTo>
                  <a:lnTo>
                    <a:pt x="2313" y="1326"/>
                  </a:lnTo>
                  <a:lnTo>
                    <a:pt x="2313" y="1326"/>
                  </a:lnTo>
                  <a:lnTo>
                    <a:pt x="2313" y="1326"/>
                  </a:lnTo>
                  <a:lnTo>
                    <a:pt x="2313" y="1324"/>
                  </a:lnTo>
                  <a:lnTo>
                    <a:pt x="2311" y="1318"/>
                  </a:lnTo>
                  <a:lnTo>
                    <a:pt x="2309" y="1314"/>
                  </a:lnTo>
                  <a:lnTo>
                    <a:pt x="2309" y="1314"/>
                  </a:lnTo>
                  <a:lnTo>
                    <a:pt x="2309" y="1312"/>
                  </a:lnTo>
                  <a:lnTo>
                    <a:pt x="2309" y="1312"/>
                  </a:lnTo>
                  <a:lnTo>
                    <a:pt x="2309" y="1310"/>
                  </a:lnTo>
                  <a:lnTo>
                    <a:pt x="2309" y="1310"/>
                  </a:lnTo>
                  <a:lnTo>
                    <a:pt x="2309" y="1308"/>
                  </a:lnTo>
                  <a:lnTo>
                    <a:pt x="2309" y="1308"/>
                  </a:lnTo>
                  <a:lnTo>
                    <a:pt x="2307" y="1306"/>
                  </a:lnTo>
                  <a:lnTo>
                    <a:pt x="2305" y="1306"/>
                  </a:lnTo>
                  <a:lnTo>
                    <a:pt x="2305" y="1306"/>
                  </a:lnTo>
                  <a:lnTo>
                    <a:pt x="2301" y="1306"/>
                  </a:lnTo>
                  <a:lnTo>
                    <a:pt x="2299" y="1304"/>
                  </a:lnTo>
                  <a:lnTo>
                    <a:pt x="2299" y="1308"/>
                  </a:lnTo>
                  <a:lnTo>
                    <a:pt x="2299" y="1310"/>
                  </a:lnTo>
                  <a:lnTo>
                    <a:pt x="2301" y="1316"/>
                  </a:lnTo>
                  <a:lnTo>
                    <a:pt x="2301" y="1320"/>
                  </a:lnTo>
                  <a:lnTo>
                    <a:pt x="2301" y="1320"/>
                  </a:lnTo>
                  <a:lnTo>
                    <a:pt x="2301" y="1320"/>
                  </a:lnTo>
                  <a:lnTo>
                    <a:pt x="2299" y="1320"/>
                  </a:lnTo>
                  <a:lnTo>
                    <a:pt x="2293" y="1320"/>
                  </a:lnTo>
                  <a:lnTo>
                    <a:pt x="2286" y="1320"/>
                  </a:lnTo>
                  <a:lnTo>
                    <a:pt x="2280" y="1322"/>
                  </a:lnTo>
                  <a:lnTo>
                    <a:pt x="2276" y="1322"/>
                  </a:lnTo>
                  <a:lnTo>
                    <a:pt x="2270" y="1322"/>
                  </a:lnTo>
                  <a:lnTo>
                    <a:pt x="2264" y="1322"/>
                  </a:lnTo>
                  <a:lnTo>
                    <a:pt x="2258" y="1322"/>
                  </a:lnTo>
                  <a:lnTo>
                    <a:pt x="2251" y="1322"/>
                  </a:lnTo>
                  <a:lnTo>
                    <a:pt x="2245" y="1322"/>
                  </a:lnTo>
                  <a:lnTo>
                    <a:pt x="2243" y="1322"/>
                  </a:lnTo>
                  <a:lnTo>
                    <a:pt x="2239" y="1322"/>
                  </a:lnTo>
                  <a:lnTo>
                    <a:pt x="2233" y="1322"/>
                  </a:lnTo>
                  <a:lnTo>
                    <a:pt x="2227" y="1322"/>
                  </a:lnTo>
                  <a:lnTo>
                    <a:pt x="2221" y="1322"/>
                  </a:lnTo>
                  <a:lnTo>
                    <a:pt x="2214" y="1322"/>
                  </a:lnTo>
                  <a:lnTo>
                    <a:pt x="2208" y="1324"/>
                  </a:lnTo>
                  <a:lnTo>
                    <a:pt x="2202" y="1324"/>
                  </a:lnTo>
                  <a:lnTo>
                    <a:pt x="2196" y="1324"/>
                  </a:lnTo>
                  <a:lnTo>
                    <a:pt x="2190" y="1324"/>
                  </a:lnTo>
                  <a:lnTo>
                    <a:pt x="2184" y="1324"/>
                  </a:lnTo>
                  <a:lnTo>
                    <a:pt x="2177" y="1324"/>
                  </a:lnTo>
                  <a:lnTo>
                    <a:pt x="2171" y="1324"/>
                  </a:lnTo>
                  <a:lnTo>
                    <a:pt x="2165" y="1324"/>
                  </a:lnTo>
                  <a:lnTo>
                    <a:pt x="2159" y="1324"/>
                  </a:lnTo>
                  <a:lnTo>
                    <a:pt x="2153" y="1324"/>
                  </a:lnTo>
                  <a:lnTo>
                    <a:pt x="2146" y="1324"/>
                  </a:lnTo>
                  <a:lnTo>
                    <a:pt x="2140" y="1324"/>
                  </a:lnTo>
                  <a:lnTo>
                    <a:pt x="2134" y="1324"/>
                  </a:lnTo>
                  <a:lnTo>
                    <a:pt x="2128" y="1324"/>
                  </a:lnTo>
                  <a:lnTo>
                    <a:pt x="2128" y="1324"/>
                  </a:lnTo>
                  <a:lnTo>
                    <a:pt x="2122" y="1322"/>
                  </a:lnTo>
                  <a:lnTo>
                    <a:pt x="2116" y="1322"/>
                  </a:lnTo>
                  <a:lnTo>
                    <a:pt x="2109" y="1322"/>
                  </a:lnTo>
                  <a:lnTo>
                    <a:pt x="2103" y="1322"/>
                  </a:lnTo>
                  <a:lnTo>
                    <a:pt x="2097" y="1322"/>
                  </a:lnTo>
                  <a:lnTo>
                    <a:pt x="2091" y="1322"/>
                  </a:lnTo>
                  <a:lnTo>
                    <a:pt x="2085" y="1322"/>
                  </a:lnTo>
                  <a:lnTo>
                    <a:pt x="2079" y="1322"/>
                  </a:lnTo>
                  <a:lnTo>
                    <a:pt x="2074" y="1322"/>
                  </a:lnTo>
                  <a:lnTo>
                    <a:pt x="2068" y="1322"/>
                  </a:lnTo>
                  <a:lnTo>
                    <a:pt x="2062" y="1322"/>
                  </a:lnTo>
                  <a:lnTo>
                    <a:pt x="2056" y="1322"/>
                  </a:lnTo>
                  <a:lnTo>
                    <a:pt x="2054" y="1322"/>
                  </a:lnTo>
                  <a:lnTo>
                    <a:pt x="2050" y="1322"/>
                  </a:lnTo>
                  <a:lnTo>
                    <a:pt x="2044" y="1320"/>
                  </a:lnTo>
                  <a:lnTo>
                    <a:pt x="2037" y="1320"/>
                  </a:lnTo>
                  <a:lnTo>
                    <a:pt x="2031" y="1320"/>
                  </a:lnTo>
                  <a:lnTo>
                    <a:pt x="2025" y="1320"/>
                  </a:lnTo>
                  <a:lnTo>
                    <a:pt x="2019" y="1320"/>
                  </a:lnTo>
                  <a:lnTo>
                    <a:pt x="2013" y="1320"/>
                  </a:lnTo>
                  <a:lnTo>
                    <a:pt x="2007" y="1320"/>
                  </a:lnTo>
                  <a:lnTo>
                    <a:pt x="2000" y="1318"/>
                  </a:lnTo>
                  <a:lnTo>
                    <a:pt x="1994" y="1318"/>
                  </a:lnTo>
                  <a:lnTo>
                    <a:pt x="1988" y="1318"/>
                  </a:lnTo>
                  <a:lnTo>
                    <a:pt x="1982" y="1318"/>
                  </a:lnTo>
                  <a:lnTo>
                    <a:pt x="1976" y="1318"/>
                  </a:lnTo>
                  <a:lnTo>
                    <a:pt x="1969" y="1318"/>
                  </a:lnTo>
                  <a:lnTo>
                    <a:pt x="1963" y="1316"/>
                  </a:lnTo>
                  <a:lnTo>
                    <a:pt x="1957" y="1316"/>
                  </a:lnTo>
                  <a:lnTo>
                    <a:pt x="1951" y="1316"/>
                  </a:lnTo>
                  <a:lnTo>
                    <a:pt x="1945" y="1316"/>
                  </a:lnTo>
                  <a:lnTo>
                    <a:pt x="1939" y="1316"/>
                  </a:lnTo>
                  <a:lnTo>
                    <a:pt x="1932" y="1314"/>
                  </a:lnTo>
                  <a:lnTo>
                    <a:pt x="1926" y="1314"/>
                  </a:lnTo>
                  <a:lnTo>
                    <a:pt x="1920" y="1314"/>
                  </a:lnTo>
                  <a:lnTo>
                    <a:pt x="1914" y="1314"/>
                  </a:lnTo>
                  <a:lnTo>
                    <a:pt x="1908" y="1312"/>
                  </a:lnTo>
                  <a:lnTo>
                    <a:pt x="1902" y="1312"/>
                  </a:lnTo>
                  <a:lnTo>
                    <a:pt x="1897" y="1312"/>
                  </a:lnTo>
                  <a:lnTo>
                    <a:pt x="1891" y="1312"/>
                  </a:lnTo>
                  <a:lnTo>
                    <a:pt x="1887" y="1312"/>
                  </a:lnTo>
                  <a:lnTo>
                    <a:pt x="1885" y="1310"/>
                  </a:lnTo>
                  <a:lnTo>
                    <a:pt x="1879" y="1310"/>
                  </a:lnTo>
                  <a:lnTo>
                    <a:pt x="1873" y="1310"/>
                  </a:lnTo>
                  <a:lnTo>
                    <a:pt x="1867" y="1310"/>
                  </a:lnTo>
                  <a:lnTo>
                    <a:pt x="1860" y="1308"/>
                  </a:lnTo>
                  <a:lnTo>
                    <a:pt x="1854" y="1308"/>
                  </a:lnTo>
                  <a:lnTo>
                    <a:pt x="1848" y="1308"/>
                  </a:lnTo>
                  <a:lnTo>
                    <a:pt x="1842" y="1306"/>
                  </a:lnTo>
                  <a:lnTo>
                    <a:pt x="1836" y="1306"/>
                  </a:lnTo>
                  <a:lnTo>
                    <a:pt x="1830" y="1306"/>
                  </a:lnTo>
                  <a:lnTo>
                    <a:pt x="1823" y="1304"/>
                  </a:lnTo>
                  <a:lnTo>
                    <a:pt x="1817" y="1304"/>
                  </a:lnTo>
                  <a:lnTo>
                    <a:pt x="1811" y="1304"/>
                  </a:lnTo>
                  <a:lnTo>
                    <a:pt x="1805" y="1302"/>
                  </a:lnTo>
                  <a:lnTo>
                    <a:pt x="1799" y="1302"/>
                  </a:lnTo>
                  <a:lnTo>
                    <a:pt x="1792" y="1302"/>
                  </a:lnTo>
                  <a:lnTo>
                    <a:pt x="1786" y="1300"/>
                  </a:lnTo>
                  <a:lnTo>
                    <a:pt x="1780" y="1300"/>
                  </a:lnTo>
                  <a:lnTo>
                    <a:pt x="1776" y="1300"/>
                  </a:lnTo>
                  <a:lnTo>
                    <a:pt x="1774" y="1300"/>
                  </a:lnTo>
                  <a:lnTo>
                    <a:pt x="1770" y="1298"/>
                  </a:lnTo>
                  <a:lnTo>
                    <a:pt x="1764" y="1298"/>
                  </a:lnTo>
                  <a:lnTo>
                    <a:pt x="1758" y="1296"/>
                  </a:lnTo>
                  <a:lnTo>
                    <a:pt x="1751" y="1296"/>
                  </a:lnTo>
                  <a:lnTo>
                    <a:pt x="1745" y="1296"/>
                  </a:lnTo>
                  <a:lnTo>
                    <a:pt x="1739" y="1294"/>
                  </a:lnTo>
                  <a:lnTo>
                    <a:pt x="1733" y="1294"/>
                  </a:lnTo>
                  <a:lnTo>
                    <a:pt x="1727" y="1292"/>
                  </a:lnTo>
                  <a:lnTo>
                    <a:pt x="1720" y="1292"/>
                  </a:lnTo>
                  <a:lnTo>
                    <a:pt x="1720" y="1292"/>
                  </a:lnTo>
                  <a:lnTo>
                    <a:pt x="1714" y="1290"/>
                  </a:lnTo>
                  <a:lnTo>
                    <a:pt x="1708" y="1290"/>
                  </a:lnTo>
                  <a:lnTo>
                    <a:pt x="1702" y="1290"/>
                  </a:lnTo>
                  <a:lnTo>
                    <a:pt x="1696" y="1287"/>
                  </a:lnTo>
                  <a:lnTo>
                    <a:pt x="1694" y="1287"/>
                  </a:lnTo>
                  <a:lnTo>
                    <a:pt x="1690" y="1287"/>
                  </a:lnTo>
                  <a:lnTo>
                    <a:pt x="1683" y="1285"/>
                  </a:lnTo>
                  <a:lnTo>
                    <a:pt x="1677" y="1285"/>
                  </a:lnTo>
                  <a:lnTo>
                    <a:pt x="1671" y="1283"/>
                  </a:lnTo>
                  <a:lnTo>
                    <a:pt x="1667" y="1283"/>
                  </a:lnTo>
                  <a:lnTo>
                    <a:pt x="1661" y="1281"/>
                  </a:lnTo>
                  <a:lnTo>
                    <a:pt x="1655" y="1281"/>
                  </a:lnTo>
                  <a:lnTo>
                    <a:pt x="1648" y="1279"/>
                  </a:lnTo>
                  <a:lnTo>
                    <a:pt x="1642" y="1279"/>
                  </a:lnTo>
                  <a:lnTo>
                    <a:pt x="1636" y="1277"/>
                  </a:lnTo>
                  <a:lnTo>
                    <a:pt x="1630" y="1277"/>
                  </a:lnTo>
                  <a:lnTo>
                    <a:pt x="1624" y="1275"/>
                  </a:lnTo>
                  <a:lnTo>
                    <a:pt x="1618" y="1275"/>
                  </a:lnTo>
                  <a:lnTo>
                    <a:pt x="1611" y="1273"/>
                  </a:lnTo>
                  <a:lnTo>
                    <a:pt x="1605" y="1273"/>
                  </a:lnTo>
                  <a:lnTo>
                    <a:pt x="1599" y="1271"/>
                  </a:lnTo>
                  <a:lnTo>
                    <a:pt x="1593" y="1271"/>
                  </a:lnTo>
                  <a:lnTo>
                    <a:pt x="1589" y="1269"/>
                  </a:lnTo>
                  <a:lnTo>
                    <a:pt x="1583" y="1267"/>
                  </a:lnTo>
                  <a:lnTo>
                    <a:pt x="1576" y="1267"/>
                  </a:lnTo>
                  <a:lnTo>
                    <a:pt x="1570" y="1265"/>
                  </a:lnTo>
                  <a:lnTo>
                    <a:pt x="1564" y="1265"/>
                  </a:lnTo>
                  <a:lnTo>
                    <a:pt x="1558" y="1263"/>
                  </a:lnTo>
                  <a:lnTo>
                    <a:pt x="1552" y="1263"/>
                  </a:lnTo>
                  <a:lnTo>
                    <a:pt x="1546" y="1261"/>
                  </a:lnTo>
                  <a:lnTo>
                    <a:pt x="1539" y="1259"/>
                  </a:lnTo>
                  <a:lnTo>
                    <a:pt x="1537" y="1259"/>
                  </a:lnTo>
                  <a:lnTo>
                    <a:pt x="1537" y="1259"/>
                  </a:lnTo>
                  <a:lnTo>
                    <a:pt x="1537" y="1259"/>
                  </a:lnTo>
                  <a:lnTo>
                    <a:pt x="1537" y="1261"/>
                  </a:lnTo>
                  <a:lnTo>
                    <a:pt x="1535" y="1261"/>
                  </a:lnTo>
                  <a:lnTo>
                    <a:pt x="1535" y="1261"/>
                  </a:lnTo>
                  <a:lnTo>
                    <a:pt x="1535" y="1261"/>
                  </a:lnTo>
                  <a:lnTo>
                    <a:pt x="1535" y="1261"/>
                  </a:lnTo>
                  <a:lnTo>
                    <a:pt x="1537" y="1261"/>
                  </a:lnTo>
                  <a:lnTo>
                    <a:pt x="1537" y="1263"/>
                  </a:lnTo>
                  <a:lnTo>
                    <a:pt x="1537" y="1263"/>
                  </a:lnTo>
                  <a:lnTo>
                    <a:pt x="1535" y="1263"/>
                  </a:lnTo>
                  <a:lnTo>
                    <a:pt x="1535" y="1263"/>
                  </a:lnTo>
                  <a:lnTo>
                    <a:pt x="1535" y="1263"/>
                  </a:lnTo>
                  <a:lnTo>
                    <a:pt x="1535" y="1263"/>
                  </a:lnTo>
                  <a:lnTo>
                    <a:pt x="1535" y="1265"/>
                  </a:lnTo>
                  <a:lnTo>
                    <a:pt x="1537" y="1265"/>
                  </a:lnTo>
                  <a:lnTo>
                    <a:pt x="1537" y="1267"/>
                  </a:lnTo>
                  <a:lnTo>
                    <a:pt x="1537" y="1267"/>
                  </a:lnTo>
                  <a:lnTo>
                    <a:pt x="1537" y="1267"/>
                  </a:lnTo>
                  <a:lnTo>
                    <a:pt x="1537" y="1267"/>
                  </a:lnTo>
                  <a:lnTo>
                    <a:pt x="1537" y="1267"/>
                  </a:lnTo>
                  <a:lnTo>
                    <a:pt x="1537" y="1269"/>
                  </a:lnTo>
                  <a:lnTo>
                    <a:pt x="1537" y="1269"/>
                  </a:lnTo>
                  <a:lnTo>
                    <a:pt x="1537" y="1269"/>
                  </a:lnTo>
                  <a:lnTo>
                    <a:pt x="1537" y="1269"/>
                  </a:lnTo>
                  <a:lnTo>
                    <a:pt x="1537" y="1269"/>
                  </a:lnTo>
                  <a:lnTo>
                    <a:pt x="1537" y="1271"/>
                  </a:lnTo>
                  <a:lnTo>
                    <a:pt x="1537" y="1271"/>
                  </a:lnTo>
                  <a:lnTo>
                    <a:pt x="1537" y="1271"/>
                  </a:lnTo>
                  <a:lnTo>
                    <a:pt x="1537" y="1271"/>
                  </a:lnTo>
                  <a:lnTo>
                    <a:pt x="1539" y="1269"/>
                  </a:lnTo>
                  <a:lnTo>
                    <a:pt x="1539" y="1269"/>
                  </a:lnTo>
                  <a:lnTo>
                    <a:pt x="1539" y="1269"/>
                  </a:lnTo>
                  <a:lnTo>
                    <a:pt x="1541" y="1269"/>
                  </a:lnTo>
                  <a:lnTo>
                    <a:pt x="1541" y="1269"/>
                  </a:lnTo>
                  <a:lnTo>
                    <a:pt x="1541" y="1269"/>
                  </a:lnTo>
                  <a:lnTo>
                    <a:pt x="1541" y="1271"/>
                  </a:lnTo>
                  <a:lnTo>
                    <a:pt x="1541" y="1271"/>
                  </a:lnTo>
                  <a:lnTo>
                    <a:pt x="1541" y="1273"/>
                  </a:lnTo>
                  <a:lnTo>
                    <a:pt x="1541" y="1273"/>
                  </a:lnTo>
                  <a:lnTo>
                    <a:pt x="1541" y="1273"/>
                  </a:lnTo>
                  <a:lnTo>
                    <a:pt x="1541" y="1275"/>
                  </a:lnTo>
                  <a:lnTo>
                    <a:pt x="1541" y="1275"/>
                  </a:lnTo>
                  <a:lnTo>
                    <a:pt x="1541" y="1275"/>
                  </a:lnTo>
                  <a:lnTo>
                    <a:pt x="1541" y="1275"/>
                  </a:lnTo>
                  <a:lnTo>
                    <a:pt x="1541" y="1275"/>
                  </a:lnTo>
                  <a:lnTo>
                    <a:pt x="1541" y="1275"/>
                  </a:lnTo>
                  <a:lnTo>
                    <a:pt x="1541" y="1277"/>
                  </a:lnTo>
                  <a:lnTo>
                    <a:pt x="1541" y="1277"/>
                  </a:lnTo>
                  <a:lnTo>
                    <a:pt x="1541" y="1279"/>
                  </a:lnTo>
                  <a:lnTo>
                    <a:pt x="1541" y="1279"/>
                  </a:lnTo>
                  <a:lnTo>
                    <a:pt x="1541" y="1277"/>
                  </a:lnTo>
                  <a:lnTo>
                    <a:pt x="1539" y="1277"/>
                  </a:lnTo>
                  <a:lnTo>
                    <a:pt x="1539" y="1277"/>
                  </a:lnTo>
                  <a:lnTo>
                    <a:pt x="1539" y="1277"/>
                  </a:lnTo>
                  <a:lnTo>
                    <a:pt x="1539" y="1277"/>
                  </a:lnTo>
                  <a:lnTo>
                    <a:pt x="1539" y="1277"/>
                  </a:lnTo>
                  <a:lnTo>
                    <a:pt x="1539" y="1279"/>
                  </a:lnTo>
                  <a:lnTo>
                    <a:pt x="1539" y="1279"/>
                  </a:lnTo>
                  <a:lnTo>
                    <a:pt x="1539" y="1279"/>
                  </a:lnTo>
                  <a:lnTo>
                    <a:pt x="1539" y="1281"/>
                  </a:lnTo>
                  <a:lnTo>
                    <a:pt x="1539" y="1281"/>
                  </a:lnTo>
                  <a:lnTo>
                    <a:pt x="1539" y="1281"/>
                  </a:lnTo>
                  <a:lnTo>
                    <a:pt x="1539" y="1281"/>
                  </a:lnTo>
                  <a:lnTo>
                    <a:pt x="1539" y="1283"/>
                  </a:lnTo>
                  <a:lnTo>
                    <a:pt x="1539" y="1283"/>
                  </a:lnTo>
                  <a:lnTo>
                    <a:pt x="1539" y="1283"/>
                  </a:lnTo>
                  <a:lnTo>
                    <a:pt x="1539" y="1281"/>
                  </a:lnTo>
                  <a:lnTo>
                    <a:pt x="1537" y="1281"/>
                  </a:lnTo>
                  <a:lnTo>
                    <a:pt x="1537" y="1281"/>
                  </a:lnTo>
                  <a:lnTo>
                    <a:pt x="1537" y="1281"/>
                  </a:lnTo>
                  <a:lnTo>
                    <a:pt x="1537" y="1281"/>
                  </a:lnTo>
                  <a:lnTo>
                    <a:pt x="1537" y="1281"/>
                  </a:lnTo>
                  <a:lnTo>
                    <a:pt x="1537" y="1279"/>
                  </a:lnTo>
                  <a:lnTo>
                    <a:pt x="1537" y="1279"/>
                  </a:lnTo>
                  <a:lnTo>
                    <a:pt x="1535" y="1279"/>
                  </a:lnTo>
                  <a:lnTo>
                    <a:pt x="1535" y="1279"/>
                  </a:lnTo>
                  <a:lnTo>
                    <a:pt x="1535" y="1279"/>
                  </a:lnTo>
                  <a:lnTo>
                    <a:pt x="1535" y="1279"/>
                  </a:lnTo>
                  <a:lnTo>
                    <a:pt x="1533" y="1279"/>
                  </a:lnTo>
                  <a:lnTo>
                    <a:pt x="1535" y="1279"/>
                  </a:lnTo>
                  <a:lnTo>
                    <a:pt x="1535" y="1281"/>
                  </a:lnTo>
                  <a:lnTo>
                    <a:pt x="1535" y="1281"/>
                  </a:lnTo>
                  <a:lnTo>
                    <a:pt x="1535" y="1281"/>
                  </a:lnTo>
                  <a:lnTo>
                    <a:pt x="1535" y="1281"/>
                  </a:lnTo>
                  <a:lnTo>
                    <a:pt x="1535" y="1281"/>
                  </a:lnTo>
                  <a:lnTo>
                    <a:pt x="1533" y="1283"/>
                  </a:lnTo>
                  <a:lnTo>
                    <a:pt x="1535" y="1283"/>
                  </a:lnTo>
                  <a:lnTo>
                    <a:pt x="1535" y="1283"/>
                  </a:lnTo>
                  <a:lnTo>
                    <a:pt x="1535" y="1283"/>
                  </a:lnTo>
                  <a:lnTo>
                    <a:pt x="1535" y="1283"/>
                  </a:lnTo>
                  <a:lnTo>
                    <a:pt x="1535" y="1283"/>
                  </a:lnTo>
                  <a:lnTo>
                    <a:pt x="1535" y="1283"/>
                  </a:lnTo>
                  <a:lnTo>
                    <a:pt x="1537" y="1283"/>
                  </a:lnTo>
                  <a:lnTo>
                    <a:pt x="1537" y="1283"/>
                  </a:lnTo>
                  <a:lnTo>
                    <a:pt x="1537" y="1283"/>
                  </a:lnTo>
                  <a:lnTo>
                    <a:pt x="1537" y="1283"/>
                  </a:lnTo>
                  <a:lnTo>
                    <a:pt x="1537" y="1283"/>
                  </a:lnTo>
                  <a:lnTo>
                    <a:pt x="1537" y="1283"/>
                  </a:lnTo>
                  <a:lnTo>
                    <a:pt x="1537" y="1283"/>
                  </a:lnTo>
                  <a:lnTo>
                    <a:pt x="1537" y="1283"/>
                  </a:lnTo>
                  <a:lnTo>
                    <a:pt x="1537" y="1285"/>
                  </a:lnTo>
                  <a:lnTo>
                    <a:pt x="1537" y="1285"/>
                  </a:lnTo>
                  <a:lnTo>
                    <a:pt x="1539" y="1285"/>
                  </a:lnTo>
                  <a:lnTo>
                    <a:pt x="1539" y="1285"/>
                  </a:lnTo>
                  <a:lnTo>
                    <a:pt x="1539" y="1287"/>
                  </a:lnTo>
                  <a:lnTo>
                    <a:pt x="1539" y="1287"/>
                  </a:lnTo>
                  <a:lnTo>
                    <a:pt x="1541" y="1287"/>
                  </a:lnTo>
                  <a:lnTo>
                    <a:pt x="1541" y="1290"/>
                  </a:lnTo>
                  <a:lnTo>
                    <a:pt x="1541" y="1290"/>
                  </a:lnTo>
                  <a:lnTo>
                    <a:pt x="1541" y="1290"/>
                  </a:lnTo>
                  <a:lnTo>
                    <a:pt x="1541" y="1290"/>
                  </a:lnTo>
                  <a:lnTo>
                    <a:pt x="1541" y="1290"/>
                  </a:lnTo>
                  <a:lnTo>
                    <a:pt x="1541" y="1292"/>
                  </a:lnTo>
                  <a:lnTo>
                    <a:pt x="1541" y="1292"/>
                  </a:lnTo>
                  <a:lnTo>
                    <a:pt x="1541" y="1292"/>
                  </a:lnTo>
                  <a:lnTo>
                    <a:pt x="1539" y="1292"/>
                  </a:lnTo>
                  <a:lnTo>
                    <a:pt x="1539" y="1292"/>
                  </a:lnTo>
                  <a:lnTo>
                    <a:pt x="1539" y="1292"/>
                  </a:lnTo>
                  <a:lnTo>
                    <a:pt x="1539" y="1292"/>
                  </a:lnTo>
                  <a:lnTo>
                    <a:pt x="1539" y="1292"/>
                  </a:lnTo>
                  <a:lnTo>
                    <a:pt x="1539" y="1292"/>
                  </a:lnTo>
                  <a:lnTo>
                    <a:pt x="1537" y="1292"/>
                  </a:lnTo>
                  <a:lnTo>
                    <a:pt x="1537" y="1292"/>
                  </a:lnTo>
                  <a:lnTo>
                    <a:pt x="1537" y="1292"/>
                  </a:lnTo>
                  <a:lnTo>
                    <a:pt x="1537" y="1294"/>
                  </a:lnTo>
                  <a:lnTo>
                    <a:pt x="1535" y="1294"/>
                  </a:lnTo>
                  <a:lnTo>
                    <a:pt x="1537" y="1296"/>
                  </a:lnTo>
                  <a:lnTo>
                    <a:pt x="1537" y="1296"/>
                  </a:lnTo>
                  <a:lnTo>
                    <a:pt x="1539" y="1298"/>
                  </a:lnTo>
                  <a:lnTo>
                    <a:pt x="1539" y="1298"/>
                  </a:lnTo>
                  <a:lnTo>
                    <a:pt x="1539" y="1300"/>
                  </a:lnTo>
                  <a:lnTo>
                    <a:pt x="1539" y="1300"/>
                  </a:lnTo>
                  <a:lnTo>
                    <a:pt x="1539" y="1300"/>
                  </a:lnTo>
                  <a:lnTo>
                    <a:pt x="1539" y="1298"/>
                  </a:lnTo>
                  <a:lnTo>
                    <a:pt x="1539" y="1298"/>
                  </a:lnTo>
                  <a:lnTo>
                    <a:pt x="1539" y="1298"/>
                  </a:lnTo>
                  <a:lnTo>
                    <a:pt x="1539" y="1298"/>
                  </a:lnTo>
                  <a:lnTo>
                    <a:pt x="1539" y="1296"/>
                  </a:lnTo>
                  <a:lnTo>
                    <a:pt x="1537" y="1296"/>
                  </a:lnTo>
                  <a:lnTo>
                    <a:pt x="1537" y="1296"/>
                  </a:lnTo>
                  <a:lnTo>
                    <a:pt x="1537" y="1296"/>
                  </a:lnTo>
                  <a:lnTo>
                    <a:pt x="1537" y="1294"/>
                  </a:lnTo>
                  <a:lnTo>
                    <a:pt x="1537" y="1294"/>
                  </a:lnTo>
                  <a:lnTo>
                    <a:pt x="1539" y="1294"/>
                  </a:lnTo>
                  <a:lnTo>
                    <a:pt x="1539" y="1292"/>
                  </a:lnTo>
                  <a:lnTo>
                    <a:pt x="1539" y="1292"/>
                  </a:lnTo>
                  <a:lnTo>
                    <a:pt x="1539" y="1292"/>
                  </a:lnTo>
                  <a:lnTo>
                    <a:pt x="1539" y="1292"/>
                  </a:lnTo>
                  <a:lnTo>
                    <a:pt x="1539" y="1292"/>
                  </a:lnTo>
                  <a:lnTo>
                    <a:pt x="1539" y="1292"/>
                  </a:lnTo>
                  <a:lnTo>
                    <a:pt x="1541" y="1294"/>
                  </a:lnTo>
                  <a:lnTo>
                    <a:pt x="1541" y="1294"/>
                  </a:lnTo>
                  <a:lnTo>
                    <a:pt x="1541" y="1296"/>
                  </a:lnTo>
                  <a:lnTo>
                    <a:pt x="1539" y="1298"/>
                  </a:lnTo>
                  <a:lnTo>
                    <a:pt x="1541" y="1298"/>
                  </a:lnTo>
                  <a:lnTo>
                    <a:pt x="1541" y="1300"/>
                  </a:lnTo>
                  <a:lnTo>
                    <a:pt x="1543" y="1302"/>
                  </a:lnTo>
                  <a:lnTo>
                    <a:pt x="1543" y="1302"/>
                  </a:lnTo>
                  <a:lnTo>
                    <a:pt x="1543" y="1302"/>
                  </a:lnTo>
                  <a:lnTo>
                    <a:pt x="1543" y="1302"/>
                  </a:lnTo>
                  <a:lnTo>
                    <a:pt x="1543" y="1302"/>
                  </a:lnTo>
                  <a:lnTo>
                    <a:pt x="1543" y="1302"/>
                  </a:lnTo>
                  <a:lnTo>
                    <a:pt x="1543" y="1302"/>
                  </a:lnTo>
                  <a:lnTo>
                    <a:pt x="1543" y="1302"/>
                  </a:lnTo>
                  <a:lnTo>
                    <a:pt x="1543" y="1302"/>
                  </a:lnTo>
                  <a:lnTo>
                    <a:pt x="1543" y="1302"/>
                  </a:lnTo>
                  <a:lnTo>
                    <a:pt x="1543" y="1304"/>
                  </a:lnTo>
                  <a:lnTo>
                    <a:pt x="1543" y="1304"/>
                  </a:lnTo>
                  <a:lnTo>
                    <a:pt x="1541" y="1304"/>
                  </a:lnTo>
                  <a:lnTo>
                    <a:pt x="1541" y="1304"/>
                  </a:lnTo>
                  <a:lnTo>
                    <a:pt x="1541" y="1304"/>
                  </a:lnTo>
                  <a:lnTo>
                    <a:pt x="1541" y="1304"/>
                  </a:lnTo>
                  <a:lnTo>
                    <a:pt x="1539" y="1304"/>
                  </a:lnTo>
                  <a:lnTo>
                    <a:pt x="1539" y="1304"/>
                  </a:lnTo>
                  <a:lnTo>
                    <a:pt x="1539" y="1304"/>
                  </a:lnTo>
                  <a:lnTo>
                    <a:pt x="1539" y="1306"/>
                  </a:lnTo>
                  <a:lnTo>
                    <a:pt x="1539" y="1306"/>
                  </a:lnTo>
                  <a:lnTo>
                    <a:pt x="1539" y="1306"/>
                  </a:lnTo>
                  <a:lnTo>
                    <a:pt x="1539" y="1308"/>
                  </a:lnTo>
                  <a:lnTo>
                    <a:pt x="1539" y="1308"/>
                  </a:lnTo>
                  <a:lnTo>
                    <a:pt x="1537" y="1308"/>
                  </a:lnTo>
                  <a:lnTo>
                    <a:pt x="1537" y="1308"/>
                  </a:lnTo>
                  <a:lnTo>
                    <a:pt x="1537" y="1310"/>
                  </a:lnTo>
                  <a:lnTo>
                    <a:pt x="1537" y="1310"/>
                  </a:lnTo>
                  <a:lnTo>
                    <a:pt x="1535" y="1310"/>
                  </a:lnTo>
                  <a:lnTo>
                    <a:pt x="1537" y="1312"/>
                  </a:lnTo>
                  <a:lnTo>
                    <a:pt x="1537" y="1312"/>
                  </a:lnTo>
                  <a:lnTo>
                    <a:pt x="1537" y="1312"/>
                  </a:lnTo>
                  <a:lnTo>
                    <a:pt x="1537" y="1314"/>
                  </a:lnTo>
                  <a:lnTo>
                    <a:pt x="1535" y="1314"/>
                  </a:lnTo>
                  <a:lnTo>
                    <a:pt x="1535" y="1314"/>
                  </a:lnTo>
                  <a:lnTo>
                    <a:pt x="1535" y="1314"/>
                  </a:lnTo>
                  <a:lnTo>
                    <a:pt x="1535" y="1314"/>
                  </a:lnTo>
                  <a:lnTo>
                    <a:pt x="1535" y="1316"/>
                  </a:lnTo>
                  <a:lnTo>
                    <a:pt x="1535" y="1316"/>
                  </a:lnTo>
                  <a:lnTo>
                    <a:pt x="1535" y="1316"/>
                  </a:lnTo>
                  <a:lnTo>
                    <a:pt x="1535" y="1316"/>
                  </a:lnTo>
                  <a:lnTo>
                    <a:pt x="1535" y="1316"/>
                  </a:lnTo>
                  <a:lnTo>
                    <a:pt x="1535" y="1316"/>
                  </a:lnTo>
                  <a:lnTo>
                    <a:pt x="1535" y="1318"/>
                  </a:lnTo>
                  <a:lnTo>
                    <a:pt x="1537" y="1318"/>
                  </a:lnTo>
                  <a:lnTo>
                    <a:pt x="1537" y="1318"/>
                  </a:lnTo>
                  <a:lnTo>
                    <a:pt x="1537" y="1318"/>
                  </a:lnTo>
                  <a:lnTo>
                    <a:pt x="1535" y="1320"/>
                  </a:lnTo>
                  <a:lnTo>
                    <a:pt x="1535" y="1320"/>
                  </a:lnTo>
                  <a:lnTo>
                    <a:pt x="1535" y="1318"/>
                  </a:lnTo>
                  <a:lnTo>
                    <a:pt x="1535" y="1318"/>
                  </a:lnTo>
                  <a:lnTo>
                    <a:pt x="1535" y="1318"/>
                  </a:lnTo>
                  <a:lnTo>
                    <a:pt x="1535" y="1318"/>
                  </a:lnTo>
                  <a:lnTo>
                    <a:pt x="1535" y="1318"/>
                  </a:lnTo>
                  <a:lnTo>
                    <a:pt x="1535" y="1320"/>
                  </a:lnTo>
                  <a:lnTo>
                    <a:pt x="1535" y="1322"/>
                  </a:lnTo>
                  <a:lnTo>
                    <a:pt x="1535" y="1322"/>
                  </a:lnTo>
                  <a:lnTo>
                    <a:pt x="1535" y="1322"/>
                  </a:lnTo>
                  <a:lnTo>
                    <a:pt x="1535" y="1322"/>
                  </a:lnTo>
                  <a:lnTo>
                    <a:pt x="1535" y="1324"/>
                  </a:lnTo>
                  <a:lnTo>
                    <a:pt x="1535" y="1324"/>
                  </a:lnTo>
                  <a:lnTo>
                    <a:pt x="1535" y="1326"/>
                  </a:lnTo>
                  <a:lnTo>
                    <a:pt x="1535" y="1326"/>
                  </a:lnTo>
                  <a:lnTo>
                    <a:pt x="1535" y="1329"/>
                  </a:lnTo>
                  <a:lnTo>
                    <a:pt x="1535" y="1329"/>
                  </a:lnTo>
                  <a:lnTo>
                    <a:pt x="1535" y="1329"/>
                  </a:lnTo>
                  <a:lnTo>
                    <a:pt x="1533" y="1329"/>
                  </a:lnTo>
                  <a:lnTo>
                    <a:pt x="1533" y="1329"/>
                  </a:lnTo>
                  <a:lnTo>
                    <a:pt x="1533" y="1329"/>
                  </a:lnTo>
                  <a:lnTo>
                    <a:pt x="1531" y="1331"/>
                  </a:lnTo>
                  <a:lnTo>
                    <a:pt x="1531" y="1331"/>
                  </a:lnTo>
                  <a:lnTo>
                    <a:pt x="1531" y="1331"/>
                  </a:lnTo>
                  <a:lnTo>
                    <a:pt x="1531" y="1331"/>
                  </a:lnTo>
                  <a:lnTo>
                    <a:pt x="1533" y="1331"/>
                  </a:lnTo>
                  <a:lnTo>
                    <a:pt x="1531" y="1331"/>
                  </a:lnTo>
                  <a:lnTo>
                    <a:pt x="1531" y="1333"/>
                  </a:lnTo>
                  <a:lnTo>
                    <a:pt x="1531" y="1331"/>
                  </a:lnTo>
                  <a:lnTo>
                    <a:pt x="1529" y="1331"/>
                  </a:lnTo>
                  <a:lnTo>
                    <a:pt x="1529" y="1329"/>
                  </a:lnTo>
                  <a:lnTo>
                    <a:pt x="1529" y="1329"/>
                  </a:lnTo>
                  <a:lnTo>
                    <a:pt x="1529" y="1331"/>
                  </a:lnTo>
                  <a:lnTo>
                    <a:pt x="1527" y="1333"/>
                  </a:lnTo>
                  <a:lnTo>
                    <a:pt x="1527" y="1333"/>
                  </a:lnTo>
                  <a:lnTo>
                    <a:pt x="1523" y="1337"/>
                  </a:lnTo>
                  <a:lnTo>
                    <a:pt x="1523" y="1337"/>
                  </a:lnTo>
                  <a:lnTo>
                    <a:pt x="1521" y="1337"/>
                  </a:lnTo>
                  <a:lnTo>
                    <a:pt x="1521" y="1337"/>
                  </a:lnTo>
                  <a:lnTo>
                    <a:pt x="1521" y="1337"/>
                  </a:lnTo>
                  <a:lnTo>
                    <a:pt x="1521" y="1337"/>
                  </a:lnTo>
                  <a:lnTo>
                    <a:pt x="1521" y="1335"/>
                  </a:lnTo>
                  <a:lnTo>
                    <a:pt x="1521" y="1335"/>
                  </a:lnTo>
                  <a:lnTo>
                    <a:pt x="1521" y="1335"/>
                  </a:lnTo>
                  <a:lnTo>
                    <a:pt x="1521" y="1335"/>
                  </a:lnTo>
                  <a:lnTo>
                    <a:pt x="1519" y="1333"/>
                  </a:lnTo>
                  <a:lnTo>
                    <a:pt x="1519" y="1333"/>
                  </a:lnTo>
                  <a:lnTo>
                    <a:pt x="1519" y="1335"/>
                  </a:lnTo>
                  <a:lnTo>
                    <a:pt x="1519" y="1335"/>
                  </a:lnTo>
                  <a:lnTo>
                    <a:pt x="1519" y="1335"/>
                  </a:lnTo>
                  <a:lnTo>
                    <a:pt x="1519" y="1335"/>
                  </a:lnTo>
                  <a:lnTo>
                    <a:pt x="1519" y="1335"/>
                  </a:lnTo>
                  <a:lnTo>
                    <a:pt x="1519" y="1335"/>
                  </a:lnTo>
                  <a:lnTo>
                    <a:pt x="1519" y="1335"/>
                  </a:lnTo>
                  <a:lnTo>
                    <a:pt x="1519" y="1335"/>
                  </a:lnTo>
                  <a:lnTo>
                    <a:pt x="1519" y="1333"/>
                  </a:lnTo>
                  <a:lnTo>
                    <a:pt x="1517" y="1335"/>
                  </a:lnTo>
                  <a:lnTo>
                    <a:pt x="1517" y="1335"/>
                  </a:lnTo>
                  <a:lnTo>
                    <a:pt x="1517" y="1335"/>
                  </a:lnTo>
                  <a:lnTo>
                    <a:pt x="1517" y="1335"/>
                  </a:lnTo>
                  <a:lnTo>
                    <a:pt x="1517" y="1337"/>
                  </a:lnTo>
                  <a:lnTo>
                    <a:pt x="1517" y="1337"/>
                  </a:lnTo>
                  <a:lnTo>
                    <a:pt x="1517" y="1337"/>
                  </a:lnTo>
                  <a:lnTo>
                    <a:pt x="1517" y="1337"/>
                  </a:lnTo>
                  <a:lnTo>
                    <a:pt x="1517" y="1339"/>
                  </a:lnTo>
                  <a:lnTo>
                    <a:pt x="1517" y="1337"/>
                  </a:lnTo>
                  <a:lnTo>
                    <a:pt x="1517" y="1337"/>
                  </a:lnTo>
                  <a:lnTo>
                    <a:pt x="1517" y="1337"/>
                  </a:lnTo>
                  <a:lnTo>
                    <a:pt x="1515" y="1337"/>
                  </a:lnTo>
                  <a:lnTo>
                    <a:pt x="1517" y="1335"/>
                  </a:lnTo>
                  <a:lnTo>
                    <a:pt x="1517" y="1335"/>
                  </a:lnTo>
                  <a:lnTo>
                    <a:pt x="1517" y="1335"/>
                  </a:lnTo>
                  <a:lnTo>
                    <a:pt x="1517" y="1335"/>
                  </a:lnTo>
                  <a:lnTo>
                    <a:pt x="1515" y="1335"/>
                  </a:lnTo>
                  <a:lnTo>
                    <a:pt x="1515" y="1335"/>
                  </a:lnTo>
                  <a:lnTo>
                    <a:pt x="1515" y="1337"/>
                  </a:lnTo>
                  <a:lnTo>
                    <a:pt x="1513" y="1335"/>
                  </a:lnTo>
                  <a:lnTo>
                    <a:pt x="1515" y="1335"/>
                  </a:lnTo>
                  <a:lnTo>
                    <a:pt x="1515" y="1335"/>
                  </a:lnTo>
                  <a:lnTo>
                    <a:pt x="1517" y="1333"/>
                  </a:lnTo>
                  <a:lnTo>
                    <a:pt x="1517" y="1333"/>
                  </a:lnTo>
                  <a:lnTo>
                    <a:pt x="1517" y="1333"/>
                  </a:lnTo>
                  <a:lnTo>
                    <a:pt x="1515" y="1333"/>
                  </a:lnTo>
                  <a:lnTo>
                    <a:pt x="1515" y="1333"/>
                  </a:lnTo>
                  <a:lnTo>
                    <a:pt x="1515" y="1333"/>
                  </a:lnTo>
                  <a:lnTo>
                    <a:pt x="1513" y="1335"/>
                  </a:lnTo>
                  <a:lnTo>
                    <a:pt x="1513" y="1335"/>
                  </a:lnTo>
                  <a:lnTo>
                    <a:pt x="1513" y="1335"/>
                  </a:lnTo>
                  <a:lnTo>
                    <a:pt x="1513" y="1335"/>
                  </a:lnTo>
                  <a:lnTo>
                    <a:pt x="1513" y="1335"/>
                  </a:lnTo>
                  <a:lnTo>
                    <a:pt x="1515" y="1335"/>
                  </a:lnTo>
                  <a:lnTo>
                    <a:pt x="1515" y="1333"/>
                  </a:lnTo>
                  <a:lnTo>
                    <a:pt x="1513" y="1333"/>
                  </a:lnTo>
                  <a:lnTo>
                    <a:pt x="1513" y="1333"/>
                  </a:lnTo>
                  <a:lnTo>
                    <a:pt x="1513" y="1333"/>
                  </a:lnTo>
                  <a:lnTo>
                    <a:pt x="1513" y="1333"/>
                  </a:lnTo>
                  <a:lnTo>
                    <a:pt x="1513" y="1333"/>
                  </a:lnTo>
                  <a:lnTo>
                    <a:pt x="1515" y="1333"/>
                  </a:lnTo>
                  <a:lnTo>
                    <a:pt x="1515" y="1333"/>
                  </a:lnTo>
                  <a:lnTo>
                    <a:pt x="1517" y="1331"/>
                  </a:lnTo>
                  <a:lnTo>
                    <a:pt x="1517" y="1329"/>
                  </a:lnTo>
                  <a:lnTo>
                    <a:pt x="1519" y="1329"/>
                  </a:lnTo>
                  <a:lnTo>
                    <a:pt x="1519" y="1329"/>
                  </a:lnTo>
                  <a:lnTo>
                    <a:pt x="1519" y="1329"/>
                  </a:lnTo>
                  <a:lnTo>
                    <a:pt x="1519" y="1329"/>
                  </a:lnTo>
                  <a:lnTo>
                    <a:pt x="1521" y="1326"/>
                  </a:lnTo>
                  <a:lnTo>
                    <a:pt x="1521" y="1326"/>
                  </a:lnTo>
                  <a:lnTo>
                    <a:pt x="1521" y="1324"/>
                  </a:lnTo>
                  <a:lnTo>
                    <a:pt x="1523" y="1324"/>
                  </a:lnTo>
                  <a:lnTo>
                    <a:pt x="1521" y="1324"/>
                  </a:lnTo>
                  <a:lnTo>
                    <a:pt x="1521" y="1324"/>
                  </a:lnTo>
                  <a:lnTo>
                    <a:pt x="1523" y="1324"/>
                  </a:lnTo>
                  <a:lnTo>
                    <a:pt x="1523" y="1326"/>
                  </a:lnTo>
                  <a:lnTo>
                    <a:pt x="1523" y="1326"/>
                  </a:lnTo>
                  <a:lnTo>
                    <a:pt x="1523" y="1326"/>
                  </a:lnTo>
                  <a:lnTo>
                    <a:pt x="1521" y="1329"/>
                  </a:lnTo>
                  <a:lnTo>
                    <a:pt x="1521" y="1329"/>
                  </a:lnTo>
                  <a:lnTo>
                    <a:pt x="1521" y="1329"/>
                  </a:lnTo>
                  <a:lnTo>
                    <a:pt x="1521" y="1329"/>
                  </a:lnTo>
                  <a:lnTo>
                    <a:pt x="1521" y="1331"/>
                  </a:lnTo>
                  <a:lnTo>
                    <a:pt x="1521" y="1333"/>
                  </a:lnTo>
                  <a:lnTo>
                    <a:pt x="1521" y="1333"/>
                  </a:lnTo>
                  <a:lnTo>
                    <a:pt x="1523" y="1333"/>
                  </a:lnTo>
                  <a:lnTo>
                    <a:pt x="1523" y="1333"/>
                  </a:lnTo>
                  <a:lnTo>
                    <a:pt x="1523" y="1333"/>
                  </a:lnTo>
                  <a:lnTo>
                    <a:pt x="1523" y="1333"/>
                  </a:lnTo>
                  <a:lnTo>
                    <a:pt x="1523" y="1333"/>
                  </a:lnTo>
                  <a:lnTo>
                    <a:pt x="1523" y="1333"/>
                  </a:lnTo>
                  <a:lnTo>
                    <a:pt x="1523" y="1331"/>
                  </a:lnTo>
                  <a:lnTo>
                    <a:pt x="1523" y="1331"/>
                  </a:lnTo>
                  <a:lnTo>
                    <a:pt x="1523" y="1333"/>
                  </a:lnTo>
                  <a:lnTo>
                    <a:pt x="1523" y="1331"/>
                  </a:lnTo>
                  <a:lnTo>
                    <a:pt x="1523" y="1331"/>
                  </a:lnTo>
                  <a:lnTo>
                    <a:pt x="1523" y="1331"/>
                  </a:lnTo>
                  <a:lnTo>
                    <a:pt x="1523" y="1331"/>
                  </a:lnTo>
                  <a:lnTo>
                    <a:pt x="1523" y="1329"/>
                  </a:lnTo>
                  <a:lnTo>
                    <a:pt x="1523" y="1329"/>
                  </a:lnTo>
                  <a:lnTo>
                    <a:pt x="1523" y="1329"/>
                  </a:lnTo>
                  <a:lnTo>
                    <a:pt x="1523" y="1329"/>
                  </a:lnTo>
                  <a:lnTo>
                    <a:pt x="1523" y="1326"/>
                  </a:lnTo>
                  <a:lnTo>
                    <a:pt x="1523" y="1326"/>
                  </a:lnTo>
                  <a:lnTo>
                    <a:pt x="1523" y="1326"/>
                  </a:lnTo>
                  <a:lnTo>
                    <a:pt x="1525" y="1326"/>
                  </a:lnTo>
                  <a:lnTo>
                    <a:pt x="1525" y="1326"/>
                  </a:lnTo>
                  <a:lnTo>
                    <a:pt x="1525" y="1326"/>
                  </a:lnTo>
                  <a:lnTo>
                    <a:pt x="1525" y="1326"/>
                  </a:lnTo>
                  <a:lnTo>
                    <a:pt x="1525" y="1326"/>
                  </a:lnTo>
                  <a:lnTo>
                    <a:pt x="1527" y="1326"/>
                  </a:lnTo>
                  <a:lnTo>
                    <a:pt x="1527" y="1324"/>
                  </a:lnTo>
                  <a:lnTo>
                    <a:pt x="1527" y="1326"/>
                  </a:lnTo>
                  <a:lnTo>
                    <a:pt x="1527" y="1326"/>
                  </a:lnTo>
                  <a:lnTo>
                    <a:pt x="1525" y="1326"/>
                  </a:lnTo>
                  <a:lnTo>
                    <a:pt x="1525" y="1329"/>
                  </a:lnTo>
                  <a:lnTo>
                    <a:pt x="1525" y="1329"/>
                  </a:lnTo>
                  <a:lnTo>
                    <a:pt x="1525" y="1329"/>
                  </a:lnTo>
                  <a:lnTo>
                    <a:pt x="1525" y="1329"/>
                  </a:lnTo>
                  <a:lnTo>
                    <a:pt x="1525" y="1329"/>
                  </a:lnTo>
                  <a:lnTo>
                    <a:pt x="1527" y="1331"/>
                  </a:lnTo>
                  <a:lnTo>
                    <a:pt x="1527" y="1331"/>
                  </a:lnTo>
                  <a:lnTo>
                    <a:pt x="1527" y="1331"/>
                  </a:lnTo>
                  <a:lnTo>
                    <a:pt x="1527" y="1329"/>
                  </a:lnTo>
                  <a:lnTo>
                    <a:pt x="1527" y="1329"/>
                  </a:lnTo>
                  <a:lnTo>
                    <a:pt x="1527" y="1329"/>
                  </a:lnTo>
                  <a:lnTo>
                    <a:pt x="1529" y="1329"/>
                  </a:lnTo>
                  <a:lnTo>
                    <a:pt x="1529" y="1326"/>
                  </a:lnTo>
                  <a:lnTo>
                    <a:pt x="1529" y="1326"/>
                  </a:lnTo>
                  <a:lnTo>
                    <a:pt x="1529" y="1326"/>
                  </a:lnTo>
                  <a:lnTo>
                    <a:pt x="1529" y="1324"/>
                  </a:lnTo>
                  <a:lnTo>
                    <a:pt x="1529" y="1324"/>
                  </a:lnTo>
                  <a:lnTo>
                    <a:pt x="1531" y="1322"/>
                  </a:lnTo>
                  <a:lnTo>
                    <a:pt x="1531" y="1322"/>
                  </a:lnTo>
                  <a:lnTo>
                    <a:pt x="1531" y="1322"/>
                  </a:lnTo>
                  <a:lnTo>
                    <a:pt x="1531" y="1320"/>
                  </a:lnTo>
                  <a:lnTo>
                    <a:pt x="1531" y="1320"/>
                  </a:lnTo>
                  <a:lnTo>
                    <a:pt x="1531" y="1320"/>
                  </a:lnTo>
                  <a:lnTo>
                    <a:pt x="1531" y="1318"/>
                  </a:lnTo>
                  <a:lnTo>
                    <a:pt x="1531" y="1318"/>
                  </a:lnTo>
                  <a:lnTo>
                    <a:pt x="1529" y="1318"/>
                  </a:lnTo>
                  <a:lnTo>
                    <a:pt x="1529" y="1318"/>
                  </a:lnTo>
                  <a:lnTo>
                    <a:pt x="1529" y="1318"/>
                  </a:lnTo>
                  <a:lnTo>
                    <a:pt x="1527" y="1320"/>
                  </a:lnTo>
                  <a:lnTo>
                    <a:pt x="1527" y="1318"/>
                  </a:lnTo>
                  <a:lnTo>
                    <a:pt x="1527" y="1318"/>
                  </a:lnTo>
                  <a:lnTo>
                    <a:pt x="1527" y="1318"/>
                  </a:lnTo>
                  <a:lnTo>
                    <a:pt x="1529" y="1318"/>
                  </a:lnTo>
                  <a:lnTo>
                    <a:pt x="1529" y="1318"/>
                  </a:lnTo>
                  <a:lnTo>
                    <a:pt x="1527" y="1318"/>
                  </a:lnTo>
                  <a:lnTo>
                    <a:pt x="1527" y="1316"/>
                  </a:lnTo>
                  <a:lnTo>
                    <a:pt x="1527" y="1316"/>
                  </a:lnTo>
                  <a:lnTo>
                    <a:pt x="1527" y="1316"/>
                  </a:lnTo>
                  <a:lnTo>
                    <a:pt x="1527" y="1316"/>
                  </a:lnTo>
                  <a:lnTo>
                    <a:pt x="1527" y="1314"/>
                  </a:lnTo>
                  <a:lnTo>
                    <a:pt x="1527" y="1314"/>
                  </a:lnTo>
                  <a:lnTo>
                    <a:pt x="1527" y="1314"/>
                  </a:lnTo>
                  <a:lnTo>
                    <a:pt x="1529" y="1316"/>
                  </a:lnTo>
                  <a:lnTo>
                    <a:pt x="1529" y="1318"/>
                  </a:lnTo>
                  <a:lnTo>
                    <a:pt x="1529" y="1318"/>
                  </a:lnTo>
                  <a:lnTo>
                    <a:pt x="1529" y="1318"/>
                  </a:lnTo>
                  <a:lnTo>
                    <a:pt x="1529" y="1316"/>
                  </a:lnTo>
                  <a:lnTo>
                    <a:pt x="1529" y="1312"/>
                  </a:lnTo>
                  <a:lnTo>
                    <a:pt x="1529" y="1312"/>
                  </a:lnTo>
                  <a:lnTo>
                    <a:pt x="1529" y="1312"/>
                  </a:lnTo>
                  <a:lnTo>
                    <a:pt x="1529" y="1312"/>
                  </a:lnTo>
                  <a:lnTo>
                    <a:pt x="1529" y="1312"/>
                  </a:lnTo>
                  <a:lnTo>
                    <a:pt x="1529" y="1312"/>
                  </a:lnTo>
                  <a:lnTo>
                    <a:pt x="1529" y="1312"/>
                  </a:lnTo>
                  <a:lnTo>
                    <a:pt x="1531" y="1314"/>
                  </a:lnTo>
                  <a:lnTo>
                    <a:pt x="1531" y="1312"/>
                  </a:lnTo>
                  <a:lnTo>
                    <a:pt x="1531" y="1312"/>
                  </a:lnTo>
                  <a:lnTo>
                    <a:pt x="1531" y="1312"/>
                  </a:lnTo>
                  <a:lnTo>
                    <a:pt x="1531" y="1312"/>
                  </a:lnTo>
                  <a:lnTo>
                    <a:pt x="1533" y="1312"/>
                  </a:lnTo>
                  <a:lnTo>
                    <a:pt x="1533" y="1312"/>
                  </a:lnTo>
                  <a:lnTo>
                    <a:pt x="1533" y="1312"/>
                  </a:lnTo>
                  <a:lnTo>
                    <a:pt x="1533" y="1312"/>
                  </a:lnTo>
                  <a:lnTo>
                    <a:pt x="1533" y="1312"/>
                  </a:lnTo>
                  <a:lnTo>
                    <a:pt x="1535" y="1312"/>
                  </a:lnTo>
                  <a:lnTo>
                    <a:pt x="1535" y="1310"/>
                  </a:lnTo>
                  <a:lnTo>
                    <a:pt x="1535" y="1310"/>
                  </a:lnTo>
                  <a:lnTo>
                    <a:pt x="1533" y="1310"/>
                  </a:lnTo>
                  <a:lnTo>
                    <a:pt x="1533" y="1310"/>
                  </a:lnTo>
                  <a:lnTo>
                    <a:pt x="1533" y="1310"/>
                  </a:lnTo>
                  <a:lnTo>
                    <a:pt x="1533" y="1310"/>
                  </a:lnTo>
                  <a:lnTo>
                    <a:pt x="1533" y="1308"/>
                  </a:lnTo>
                  <a:lnTo>
                    <a:pt x="1533" y="1308"/>
                  </a:lnTo>
                  <a:lnTo>
                    <a:pt x="1533" y="1308"/>
                  </a:lnTo>
                  <a:lnTo>
                    <a:pt x="1533" y="1306"/>
                  </a:lnTo>
                  <a:lnTo>
                    <a:pt x="1533" y="1306"/>
                  </a:lnTo>
                  <a:lnTo>
                    <a:pt x="1533" y="1304"/>
                  </a:lnTo>
                  <a:lnTo>
                    <a:pt x="1533" y="1304"/>
                  </a:lnTo>
                  <a:lnTo>
                    <a:pt x="1531" y="1302"/>
                  </a:lnTo>
                  <a:lnTo>
                    <a:pt x="1531" y="1304"/>
                  </a:lnTo>
                  <a:lnTo>
                    <a:pt x="1533" y="1304"/>
                  </a:lnTo>
                  <a:lnTo>
                    <a:pt x="1533" y="1304"/>
                  </a:lnTo>
                  <a:lnTo>
                    <a:pt x="1533" y="1306"/>
                  </a:lnTo>
                  <a:lnTo>
                    <a:pt x="1533" y="1308"/>
                  </a:lnTo>
                  <a:lnTo>
                    <a:pt x="1531" y="1308"/>
                  </a:lnTo>
                  <a:lnTo>
                    <a:pt x="1531" y="1308"/>
                  </a:lnTo>
                  <a:lnTo>
                    <a:pt x="1531" y="1308"/>
                  </a:lnTo>
                  <a:lnTo>
                    <a:pt x="1531" y="1308"/>
                  </a:lnTo>
                  <a:lnTo>
                    <a:pt x="1531" y="1306"/>
                  </a:lnTo>
                  <a:lnTo>
                    <a:pt x="1531" y="1306"/>
                  </a:lnTo>
                  <a:lnTo>
                    <a:pt x="1531" y="1306"/>
                  </a:lnTo>
                  <a:lnTo>
                    <a:pt x="1531" y="1306"/>
                  </a:lnTo>
                  <a:lnTo>
                    <a:pt x="1527" y="1310"/>
                  </a:lnTo>
                  <a:lnTo>
                    <a:pt x="1527" y="1310"/>
                  </a:lnTo>
                  <a:lnTo>
                    <a:pt x="1525" y="1312"/>
                  </a:lnTo>
                  <a:lnTo>
                    <a:pt x="1525" y="1314"/>
                  </a:lnTo>
                  <a:lnTo>
                    <a:pt x="1525" y="1314"/>
                  </a:lnTo>
                  <a:lnTo>
                    <a:pt x="1525" y="1314"/>
                  </a:lnTo>
                  <a:lnTo>
                    <a:pt x="1523" y="1314"/>
                  </a:lnTo>
                  <a:lnTo>
                    <a:pt x="1521" y="1314"/>
                  </a:lnTo>
                  <a:lnTo>
                    <a:pt x="1519" y="1314"/>
                  </a:lnTo>
                  <a:lnTo>
                    <a:pt x="1517" y="1318"/>
                  </a:lnTo>
                  <a:lnTo>
                    <a:pt x="1515" y="1320"/>
                  </a:lnTo>
                  <a:lnTo>
                    <a:pt x="1515" y="1320"/>
                  </a:lnTo>
                  <a:lnTo>
                    <a:pt x="1515" y="1322"/>
                  </a:lnTo>
                  <a:lnTo>
                    <a:pt x="1513" y="1322"/>
                  </a:lnTo>
                  <a:lnTo>
                    <a:pt x="1513" y="1322"/>
                  </a:lnTo>
                  <a:lnTo>
                    <a:pt x="1515" y="1324"/>
                  </a:lnTo>
                  <a:lnTo>
                    <a:pt x="1515" y="1324"/>
                  </a:lnTo>
                  <a:lnTo>
                    <a:pt x="1517" y="1322"/>
                  </a:lnTo>
                  <a:lnTo>
                    <a:pt x="1519" y="1322"/>
                  </a:lnTo>
                  <a:lnTo>
                    <a:pt x="1521" y="1322"/>
                  </a:lnTo>
                  <a:lnTo>
                    <a:pt x="1521" y="1322"/>
                  </a:lnTo>
                  <a:lnTo>
                    <a:pt x="1521" y="1322"/>
                  </a:lnTo>
                  <a:lnTo>
                    <a:pt x="1519" y="1324"/>
                  </a:lnTo>
                  <a:lnTo>
                    <a:pt x="1515" y="1324"/>
                  </a:lnTo>
                  <a:lnTo>
                    <a:pt x="1513" y="1324"/>
                  </a:lnTo>
                  <a:lnTo>
                    <a:pt x="1513" y="1324"/>
                  </a:lnTo>
                  <a:lnTo>
                    <a:pt x="1513" y="1322"/>
                  </a:lnTo>
                  <a:lnTo>
                    <a:pt x="1513" y="1322"/>
                  </a:lnTo>
                  <a:lnTo>
                    <a:pt x="1515" y="1320"/>
                  </a:lnTo>
                  <a:lnTo>
                    <a:pt x="1515" y="1320"/>
                  </a:lnTo>
                  <a:lnTo>
                    <a:pt x="1515" y="1318"/>
                  </a:lnTo>
                  <a:lnTo>
                    <a:pt x="1515" y="1318"/>
                  </a:lnTo>
                  <a:lnTo>
                    <a:pt x="1517" y="1316"/>
                  </a:lnTo>
                  <a:lnTo>
                    <a:pt x="1517" y="1316"/>
                  </a:lnTo>
                  <a:lnTo>
                    <a:pt x="1521" y="1314"/>
                  </a:lnTo>
                  <a:lnTo>
                    <a:pt x="1521" y="1314"/>
                  </a:lnTo>
                  <a:lnTo>
                    <a:pt x="1521" y="1314"/>
                  </a:lnTo>
                  <a:lnTo>
                    <a:pt x="1521" y="1312"/>
                  </a:lnTo>
                  <a:lnTo>
                    <a:pt x="1521" y="1312"/>
                  </a:lnTo>
                  <a:lnTo>
                    <a:pt x="1523" y="1312"/>
                  </a:lnTo>
                  <a:lnTo>
                    <a:pt x="1523" y="1310"/>
                  </a:lnTo>
                  <a:lnTo>
                    <a:pt x="1523" y="1310"/>
                  </a:lnTo>
                  <a:lnTo>
                    <a:pt x="1525" y="1310"/>
                  </a:lnTo>
                  <a:lnTo>
                    <a:pt x="1523" y="1308"/>
                  </a:lnTo>
                  <a:lnTo>
                    <a:pt x="1523" y="1308"/>
                  </a:lnTo>
                  <a:lnTo>
                    <a:pt x="1523" y="1306"/>
                  </a:lnTo>
                  <a:lnTo>
                    <a:pt x="1525" y="1306"/>
                  </a:lnTo>
                  <a:lnTo>
                    <a:pt x="1525" y="1306"/>
                  </a:lnTo>
                  <a:lnTo>
                    <a:pt x="1525" y="1308"/>
                  </a:lnTo>
                  <a:lnTo>
                    <a:pt x="1525" y="1308"/>
                  </a:lnTo>
                  <a:lnTo>
                    <a:pt x="1525" y="1308"/>
                  </a:lnTo>
                  <a:lnTo>
                    <a:pt x="1525" y="1308"/>
                  </a:lnTo>
                  <a:lnTo>
                    <a:pt x="1525" y="1306"/>
                  </a:lnTo>
                  <a:lnTo>
                    <a:pt x="1525" y="1306"/>
                  </a:lnTo>
                  <a:lnTo>
                    <a:pt x="1525" y="1308"/>
                  </a:lnTo>
                  <a:lnTo>
                    <a:pt x="1525" y="1308"/>
                  </a:lnTo>
                  <a:lnTo>
                    <a:pt x="1525" y="1310"/>
                  </a:lnTo>
                  <a:lnTo>
                    <a:pt x="1523" y="1312"/>
                  </a:lnTo>
                  <a:lnTo>
                    <a:pt x="1523" y="1312"/>
                  </a:lnTo>
                  <a:lnTo>
                    <a:pt x="1525" y="1312"/>
                  </a:lnTo>
                  <a:lnTo>
                    <a:pt x="1525" y="1312"/>
                  </a:lnTo>
                  <a:lnTo>
                    <a:pt x="1525" y="1312"/>
                  </a:lnTo>
                  <a:lnTo>
                    <a:pt x="1525" y="1312"/>
                  </a:lnTo>
                  <a:lnTo>
                    <a:pt x="1525" y="1312"/>
                  </a:lnTo>
                  <a:lnTo>
                    <a:pt x="1525" y="1312"/>
                  </a:lnTo>
                  <a:lnTo>
                    <a:pt x="1525" y="1310"/>
                  </a:lnTo>
                  <a:lnTo>
                    <a:pt x="1527" y="1308"/>
                  </a:lnTo>
                  <a:lnTo>
                    <a:pt x="1527" y="1308"/>
                  </a:lnTo>
                  <a:lnTo>
                    <a:pt x="1529" y="1306"/>
                  </a:lnTo>
                  <a:lnTo>
                    <a:pt x="1529" y="1306"/>
                  </a:lnTo>
                  <a:lnTo>
                    <a:pt x="1529" y="1306"/>
                  </a:lnTo>
                  <a:lnTo>
                    <a:pt x="1529" y="1306"/>
                  </a:lnTo>
                  <a:lnTo>
                    <a:pt x="1529" y="1306"/>
                  </a:lnTo>
                  <a:lnTo>
                    <a:pt x="1531" y="1306"/>
                  </a:lnTo>
                  <a:lnTo>
                    <a:pt x="1531" y="1306"/>
                  </a:lnTo>
                  <a:lnTo>
                    <a:pt x="1531" y="1306"/>
                  </a:lnTo>
                  <a:lnTo>
                    <a:pt x="1529" y="1302"/>
                  </a:lnTo>
                  <a:lnTo>
                    <a:pt x="1529" y="1302"/>
                  </a:lnTo>
                  <a:lnTo>
                    <a:pt x="1531" y="1302"/>
                  </a:lnTo>
                  <a:lnTo>
                    <a:pt x="1531" y="1302"/>
                  </a:lnTo>
                  <a:lnTo>
                    <a:pt x="1529" y="1302"/>
                  </a:lnTo>
                  <a:lnTo>
                    <a:pt x="1529" y="1300"/>
                  </a:lnTo>
                  <a:lnTo>
                    <a:pt x="1529" y="1300"/>
                  </a:lnTo>
                  <a:lnTo>
                    <a:pt x="1529" y="1298"/>
                  </a:lnTo>
                  <a:lnTo>
                    <a:pt x="1529" y="1298"/>
                  </a:lnTo>
                  <a:lnTo>
                    <a:pt x="1529" y="1298"/>
                  </a:lnTo>
                  <a:lnTo>
                    <a:pt x="1529" y="1296"/>
                  </a:lnTo>
                  <a:lnTo>
                    <a:pt x="1529" y="1296"/>
                  </a:lnTo>
                  <a:lnTo>
                    <a:pt x="1529" y="1296"/>
                  </a:lnTo>
                  <a:lnTo>
                    <a:pt x="1529" y="1296"/>
                  </a:lnTo>
                  <a:lnTo>
                    <a:pt x="1529" y="1296"/>
                  </a:lnTo>
                  <a:lnTo>
                    <a:pt x="1529" y="1296"/>
                  </a:lnTo>
                  <a:lnTo>
                    <a:pt x="1529" y="1294"/>
                  </a:lnTo>
                  <a:lnTo>
                    <a:pt x="1529" y="1294"/>
                  </a:lnTo>
                  <a:lnTo>
                    <a:pt x="1527" y="1294"/>
                  </a:lnTo>
                  <a:lnTo>
                    <a:pt x="1527" y="1294"/>
                  </a:lnTo>
                  <a:lnTo>
                    <a:pt x="1527" y="1294"/>
                  </a:lnTo>
                  <a:lnTo>
                    <a:pt x="1527" y="1294"/>
                  </a:lnTo>
                  <a:lnTo>
                    <a:pt x="1525" y="1296"/>
                  </a:lnTo>
                  <a:lnTo>
                    <a:pt x="1525" y="1296"/>
                  </a:lnTo>
                  <a:lnTo>
                    <a:pt x="1527" y="1298"/>
                  </a:lnTo>
                  <a:lnTo>
                    <a:pt x="1527" y="1298"/>
                  </a:lnTo>
                  <a:lnTo>
                    <a:pt x="1527" y="1300"/>
                  </a:lnTo>
                  <a:lnTo>
                    <a:pt x="1525" y="1300"/>
                  </a:lnTo>
                  <a:lnTo>
                    <a:pt x="1525" y="1300"/>
                  </a:lnTo>
                  <a:lnTo>
                    <a:pt x="1525" y="1300"/>
                  </a:lnTo>
                  <a:lnTo>
                    <a:pt x="1525" y="1298"/>
                  </a:lnTo>
                  <a:lnTo>
                    <a:pt x="1525" y="1298"/>
                  </a:lnTo>
                  <a:lnTo>
                    <a:pt x="1525" y="1298"/>
                  </a:lnTo>
                  <a:lnTo>
                    <a:pt x="1525" y="1296"/>
                  </a:lnTo>
                  <a:lnTo>
                    <a:pt x="1525" y="1296"/>
                  </a:lnTo>
                  <a:lnTo>
                    <a:pt x="1525" y="1296"/>
                  </a:lnTo>
                  <a:lnTo>
                    <a:pt x="1525" y="1296"/>
                  </a:lnTo>
                  <a:lnTo>
                    <a:pt x="1525" y="1296"/>
                  </a:lnTo>
                  <a:lnTo>
                    <a:pt x="1525" y="1296"/>
                  </a:lnTo>
                  <a:lnTo>
                    <a:pt x="1525" y="1294"/>
                  </a:lnTo>
                  <a:lnTo>
                    <a:pt x="1523" y="1294"/>
                  </a:lnTo>
                  <a:lnTo>
                    <a:pt x="1523" y="1294"/>
                  </a:lnTo>
                  <a:lnTo>
                    <a:pt x="1523" y="1296"/>
                  </a:lnTo>
                  <a:lnTo>
                    <a:pt x="1523" y="1296"/>
                  </a:lnTo>
                  <a:lnTo>
                    <a:pt x="1521" y="1296"/>
                  </a:lnTo>
                  <a:lnTo>
                    <a:pt x="1521" y="1296"/>
                  </a:lnTo>
                  <a:lnTo>
                    <a:pt x="1521" y="1296"/>
                  </a:lnTo>
                  <a:lnTo>
                    <a:pt x="1521" y="1294"/>
                  </a:lnTo>
                  <a:lnTo>
                    <a:pt x="1521" y="1294"/>
                  </a:lnTo>
                  <a:lnTo>
                    <a:pt x="1521" y="1292"/>
                  </a:lnTo>
                  <a:lnTo>
                    <a:pt x="1521" y="1292"/>
                  </a:lnTo>
                  <a:lnTo>
                    <a:pt x="1519" y="1292"/>
                  </a:lnTo>
                  <a:lnTo>
                    <a:pt x="1519" y="1292"/>
                  </a:lnTo>
                  <a:lnTo>
                    <a:pt x="1519" y="1292"/>
                  </a:lnTo>
                  <a:lnTo>
                    <a:pt x="1519" y="1290"/>
                  </a:lnTo>
                  <a:lnTo>
                    <a:pt x="1521" y="1290"/>
                  </a:lnTo>
                  <a:lnTo>
                    <a:pt x="1521" y="1290"/>
                  </a:lnTo>
                  <a:lnTo>
                    <a:pt x="1519" y="1290"/>
                  </a:lnTo>
                  <a:lnTo>
                    <a:pt x="1519" y="1290"/>
                  </a:lnTo>
                  <a:lnTo>
                    <a:pt x="1517" y="1292"/>
                  </a:lnTo>
                  <a:lnTo>
                    <a:pt x="1517" y="1292"/>
                  </a:lnTo>
                  <a:lnTo>
                    <a:pt x="1515" y="1292"/>
                  </a:lnTo>
                  <a:lnTo>
                    <a:pt x="1515" y="1292"/>
                  </a:lnTo>
                  <a:lnTo>
                    <a:pt x="1513" y="1292"/>
                  </a:lnTo>
                  <a:lnTo>
                    <a:pt x="1511" y="1292"/>
                  </a:lnTo>
                  <a:lnTo>
                    <a:pt x="1511" y="1290"/>
                  </a:lnTo>
                  <a:lnTo>
                    <a:pt x="1511" y="1290"/>
                  </a:lnTo>
                  <a:lnTo>
                    <a:pt x="1511" y="1290"/>
                  </a:lnTo>
                  <a:lnTo>
                    <a:pt x="1511" y="1290"/>
                  </a:lnTo>
                  <a:lnTo>
                    <a:pt x="1513" y="1290"/>
                  </a:lnTo>
                  <a:lnTo>
                    <a:pt x="1511" y="1290"/>
                  </a:lnTo>
                  <a:lnTo>
                    <a:pt x="1511" y="1290"/>
                  </a:lnTo>
                  <a:lnTo>
                    <a:pt x="1511" y="1290"/>
                  </a:lnTo>
                  <a:lnTo>
                    <a:pt x="1508" y="1290"/>
                  </a:lnTo>
                  <a:lnTo>
                    <a:pt x="1508" y="1290"/>
                  </a:lnTo>
                  <a:lnTo>
                    <a:pt x="1508" y="1290"/>
                  </a:lnTo>
                  <a:lnTo>
                    <a:pt x="1508" y="1290"/>
                  </a:lnTo>
                  <a:lnTo>
                    <a:pt x="1506" y="1290"/>
                  </a:lnTo>
                  <a:lnTo>
                    <a:pt x="1506" y="1290"/>
                  </a:lnTo>
                  <a:lnTo>
                    <a:pt x="1506" y="1290"/>
                  </a:lnTo>
                  <a:lnTo>
                    <a:pt x="1504" y="1287"/>
                  </a:lnTo>
                  <a:lnTo>
                    <a:pt x="1504" y="1287"/>
                  </a:lnTo>
                  <a:lnTo>
                    <a:pt x="1502" y="1287"/>
                  </a:lnTo>
                  <a:lnTo>
                    <a:pt x="1502" y="1287"/>
                  </a:lnTo>
                  <a:lnTo>
                    <a:pt x="1500" y="1287"/>
                  </a:lnTo>
                  <a:lnTo>
                    <a:pt x="1500" y="1287"/>
                  </a:lnTo>
                  <a:lnTo>
                    <a:pt x="1498" y="1287"/>
                  </a:lnTo>
                  <a:lnTo>
                    <a:pt x="1498" y="1285"/>
                  </a:lnTo>
                  <a:lnTo>
                    <a:pt x="1498" y="1285"/>
                  </a:lnTo>
                  <a:lnTo>
                    <a:pt x="1496" y="1285"/>
                  </a:lnTo>
                  <a:lnTo>
                    <a:pt x="1496" y="1285"/>
                  </a:lnTo>
                  <a:lnTo>
                    <a:pt x="1494" y="1285"/>
                  </a:lnTo>
                  <a:lnTo>
                    <a:pt x="1494" y="1283"/>
                  </a:lnTo>
                  <a:lnTo>
                    <a:pt x="1494" y="1283"/>
                  </a:lnTo>
                  <a:lnTo>
                    <a:pt x="1492" y="1281"/>
                  </a:lnTo>
                  <a:lnTo>
                    <a:pt x="1490" y="1281"/>
                  </a:lnTo>
                  <a:lnTo>
                    <a:pt x="1490" y="1279"/>
                  </a:lnTo>
                  <a:lnTo>
                    <a:pt x="1490" y="1279"/>
                  </a:lnTo>
                  <a:lnTo>
                    <a:pt x="1488" y="1279"/>
                  </a:lnTo>
                  <a:lnTo>
                    <a:pt x="1488" y="1279"/>
                  </a:lnTo>
                  <a:lnTo>
                    <a:pt x="1488" y="1279"/>
                  </a:lnTo>
                  <a:lnTo>
                    <a:pt x="1486" y="1277"/>
                  </a:lnTo>
                  <a:lnTo>
                    <a:pt x="1484" y="1277"/>
                  </a:lnTo>
                  <a:lnTo>
                    <a:pt x="1484" y="1275"/>
                  </a:lnTo>
                  <a:lnTo>
                    <a:pt x="1482" y="1273"/>
                  </a:lnTo>
                  <a:lnTo>
                    <a:pt x="1482" y="1273"/>
                  </a:lnTo>
                  <a:lnTo>
                    <a:pt x="1482" y="1273"/>
                  </a:lnTo>
                  <a:lnTo>
                    <a:pt x="1480" y="1273"/>
                  </a:lnTo>
                  <a:lnTo>
                    <a:pt x="1480" y="1273"/>
                  </a:lnTo>
                  <a:lnTo>
                    <a:pt x="1480" y="1273"/>
                  </a:lnTo>
                  <a:lnTo>
                    <a:pt x="1480" y="1271"/>
                  </a:lnTo>
                  <a:lnTo>
                    <a:pt x="1478" y="1271"/>
                  </a:lnTo>
                  <a:lnTo>
                    <a:pt x="1478" y="1273"/>
                  </a:lnTo>
                  <a:lnTo>
                    <a:pt x="1478" y="1273"/>
                  </a:lnTo>
                  <a:lnTo>
                    <a:pt x="1478" y="1273"/>
                  </a:lnTo>
                  <a:lnTo>
                    <a:pt x="1478" y="1275"/>
                  </a:lnTo>
                  <a:lnTo>
                    <a:pt x="1478" y="1275"/>
                  </a:lnTo>
                  <a:lnTo>
                    <a:pt x="1480" y="1275"/>
                  </a:lnTo>
                  <a:lnTo>
                    <a:pt x="1480" y="1275"/>
                  </a:lnTo>
                  <a:lnTo>
                    <a:pt x="1480" y="1275"/>
                  </a:lnTo>
                  <a:lnTo>
                    <a:pt x="1480" y="1275"/>
                  </a:lnTo>
                  <a:lnTo>
                    <a:pt x="1478" y="1275"/>
                  </a:lnTo>
                  <a:lnTo>
                    <a:pt x="1478" y="1277"/>
                  </a:lnTo>
                  <a:lnTo>
                    <a:pt x="1478" y="1277"/>
                  </a:lnTo>
                  <a:lnTo>
                    <a:pt x="1478" y="1277"/>
                  </a:lnTo>
                  <a:lnTo>
                    <a:pt x="1478" y="1277"/>
                  </a:lnTo>
                  <a:lnTo>
                    <a:pt x="1478" y="1277"/>
                  </a:lnTo>
                  <a:lnTo>
                    <a:pt x="1478" y="1279"/>
                  </a:lnTo>
                  <a:lnTo>
                    <a:pt x="1478" y="1279"/>
                  </a:lnTo>
                  <a:lnTo>
                    <a:pt x="1478" y="1279"/>
                  </a:lnTo>
                  <a:lnTo>
                    <a:pt x="1478" y="1279"/>
                  </a:lnTo>
                  <a:lnTo>
                    <a:pt x="1476" y="1281"/>
                  </a:lnTo>
                  <a:lnTo>
                    <a:pt x="1476" y="1281"/>
                  </a:lnTo>
                  <a:lnTo>
                    <a:pt x="1476" y="1281"/>
                  </a:lnTo>
                  <a:lnTo>
                    <a:pt x="1476" y="1283"/>
                  </a:lnTo>
                  <a:lnTo>
                    <a:pt x="1476" y="1285"/>
                  </a:lnTo>
                  <a:lnTo>
                    <a:pt x="1476" y="1287"/>
                  </a:lnTo>
                  <a:lnTo>
                    <a:pt x="1476" y="1290"/>
                  </a:lnTo>
                  <a:lnTo>
                    <a:pt x="1476" y="1290"/>
                  </a:lnTo>
                  <a:lnTo>
                    <a:pt x="1476" y="1292"/>
                  </a:lnTo>
                  <a:lnTo>
                    <a:pt x="1476" y="1294"/>
                  </a:lnTo>
                  <a:lnTo>
                    <a:pt x="1478" y="1294"/>
                  </a:lnTo>
                  <a:lnTo>
                    <a:pt x="1478" y="1294"/>
                  </a:lnTo>
                  <a:lnTo>
                    <a:pt x="1478" y="1296"/>
                  </a:lnTo>
                  <a:lnTo>
                    <a:pt x="1478" y="1296"/>
                  </a:lnTo>
                  <a:lnTo>
                    <a:pt x="1480" y="1298"/>
                  </a:lnTo>
                  <a:lnTo>
                    <a:pt x="1480" y="1298"/>
                  </a:lnTo>
                  <a:lnTo>
                    <a:pt x="1480" y="1300"/>
                  </a:lnTo>
                  <a:lnTo>
                    <a:pt x="1480" y="1300"/>
                  </a:lnTo>
                  <a:lnTo>
                    <a:pt x="1480" y="1300"/>
                  </a:lnTo>
                  <a:lnTo>
                    <a:pt x="1480" y="1300"/>
                  </a:lnTo>
                  <a:lnTo>
                    <a:pt x="1480" y="1302"/>
                  </a:lnTo>
                  <a:lnTo>
                    <a:pt x="1480" y="1302"/>
                  </a:lnTo>
                  <a:lnTo>
                    <a:pt x="1480" y="1304"/>
                  </a:lnTo>
                  <a:lnTo>
                    <a:pt x="1480" y="1306"/>
                  </a:lnTo>
                  <a:lnTo>
                    <a:pt x="1480" y="1308"/>
                  </a:lnTo>
                  <a:lnTo>
                    <a:pt x="1480" y="1310"/>
                  </a:lnTo>
                  <a:lnTo>
                    <a:pt x="1480" y="1316"/>
                  </a:lnTo>
                  <a:lnTo>
                    <a:pt x="1480" y="1316"/>
                  </a:lnTo>
                  <a:lnTo>
                    <a:pt x="1480" y="1316"/>
                  </a:lnTo>
                  <a:lnTo>
                    <a:pt x="1480" y="1318"/>
                  </a:lnTo>
                  <a:lnTo>
                    <a:pt x="1480" y="1318"/>
                  </a:lnTo>
                  <a:lnTo>
                    <a:pt x="1480" y="1316"/>
                  </a:lnTo>
                  <a:lnTo>
                    <a:pt x="1480" y="1316"/>
                  </a:lnTo>
                  <a:lnTo>
                    <a:pt x="1480" y="1318"/>
                  </a:lnTo>
                  <a:lnTo>
                    <a:pt x="1480" y="1318"/>
                  </a:lnTo>
                  <a:lnTo>
                    <a:pt x="1482" y="1318"/>
                  </a:lnTo>
                  <a:lnTo>
                    <a:pt x="1482" y="1320"/>
                  </a:lnTo>
                  <a:lnTo>
                    <a:pt x="1482" y="1320"/>
                  </a:lnTo>
                  <a:lnTo>
                    <a:pt x="1482" y="1322"/>
                  </a:lnTo>
                  <a:lnTo>
                    <a:pt x="1482" y="1324"/>
                  </a:lnTo>
                  <a:lnTo>
                    <a:pt x="1482" y="1329"/>
                  </a:lnTo>
                  <a:lnTo>
                    <a:pt x="1482" y="1329"/>
                  </a:lnTo>
                  <a:lnTo>
                    <a:pt x="1482" y="1331"/>
                  </a:lnTo>
                  <a:lnTo>
                    <a:pt x="1480" y="1333"/>
                  </a:lnTo>
                  <a:lnTo>
                    <a:pt x="1480" y="1335"/>
                  </a:lnTo>
                  <a:lnTo>
                    <a:pt x="1480" y="1335"/>
                  </a:lnTo>
                  <a:lnTo>
                    <a:pt x="1480" y="1335"/>
                  </a:lnTo>
                  <a:lnTo>
                    <a:pt x="1480" y="1335"/>
                  </a:lnTo>
                  <a:lnTo>
                    <a:pt x="1480" y="1335"/>
                  </a:lnTo>
                  <a:lnTo>
                    <a:pt x="1480" y="1335"/>
                  </a:lnTo>
                  <a:lnTo>
                    <a:pt x="1480" y="1335"/>
                  </a:lnTo>
                  <a:lnTo>
                    <a:pt x="1480" y="1335"/>
                  </a:lnTo>
                  <a:lnTo>
                    <a:pt x="1482" y="1335"/>
                  </a:lnTo>
                  <a:lnTo>
                    <a:pt x="1482" y="1335"/>
                  </a:lnTo>
                  <a:lnTo>
                    <a:pt x="1482" y="1335"/>
                  </a:lnTo>
                  <a:lnTo>
                    <a:pt x="1482" y="1335"/>
                  </a:lnTo>
                  <a:lnTo>
                    <a:pt x="1482" y="1335"/>
                  </a:lnTo>
                  <a:lnTo>
                    <a:pt x="1482" y="1335"/>
                  </a:lnTo>
                  <a:lnTo>
                    <a:pt x="1482" y="1335"/>
                  </a:lnTo>
                  <a:lnTo>
                    <a:pt x="1482" y="1333"/>
                  </a:lnTo>
                  <a:lnTo>
                    <a:pt x="1482" y="1333"/>
                  </a:lnTo>
                  <a:lnTo>
                    <a:pt x="1482" y="1333"/>
                  </a:lnTo>
                  <a:lnTo>
                    <a:pt x="1482" y="1333"/>
                  </a:lnTo>
                  <a:lnTo>
                    <a:pt x="1482" y="1331"/>
                  </a:lnTo>
                  <a:lnTo>
                    <a:pt x="1482" y="1331"/>
                  </a:lnTo>
                  <a:lnTo>
                    <a:pt x="1482" y="1331"/>
                  </a:lnTo>
                  <a:lnTo>
                    <a:pt x="1482" y="1331"/>
                  </a:lnTo>
                  <a:lnTo>
                    <a:pt x="1484" y="1331"/>
                  </a:lnTo>
                  <a:lnTo>
                    <a:pt x="1484" y="1331"/>
                  </a:lnTo>
                  <a:lnTo>
                    <a:pt x="1484" y="1331"/>
                  </a:lnTo>
                  <a:lnTo>
                    <a:pt x="1484" y="1333"/>
                  </a:lnTo>
                  <a:lnTo>
                    <a:pt x="1486" y="1333"/>
                  </a:lnTo>
                  <a:lnTo>
                    <a:pt x="1484" y="1333"/>
                  </a:lnTo>
                  <a:lnTo>
                    <a:pt x="1484" y="1335"/>
                  </a:lnTo>
                  <a:lnTo>
                    <a:pt x="1486" y="1335"/>
                  </a:lnTo>
                  <a:lnTo>
                    <a:pt x="1488" y="1335"/>
                  </a:lnTo>
                  <a:lnTo>
                    <a:pt x="1486" y="1335"/>
                  </a:lnTo>
                  <a:lnTo>
                    <a:pt x="1486" y="1335"/>
                  </a:lnTo>
                  <a:lnTo>
                    <a:pt x="1486" y="1335"/>
                  </a:lnTo>
                  <a:lnTo>
                    <a:pt x="1488" y="1335"/>
                  </a:lnTo>
                  <a:lnTo>
                    <a:pt x="1490" y="1335"/>
                  </a:lnTo>
                  <a:lnTo>
                    <a:pt x="1490" y="1335"/>
                  </a:lnTo>
                  <a:lnTo>
                    <a:pt x="1490" y="1337"/>
                  </a:lnTo>
                  <a:lnTo>
                    <a:pt x="1488" y="1337"/>
                  </a:lnTo>
                  <a:lnTo>
                    <a:pt x="1486" y="1337"/>
                  </a:lnTo>
                  <a:lnTo>
                    <a:pt x="1484" y="1337"/>
                  </a:lnTo>
                  <a:lnTo>
                    <a:pt x="1484" y="1337"/>
                  </a:lnTo>
                  <a:lnTo>
                    <a:pt x="1484" y="1337"/>
                  </a:lnTo>
                  <a:lnTo>
                    <a:pt x="1484" y="1337"/>
                  </a:lnTo>
                  <a:lnTo>
                    <a:pt x="1482" y="1339"/>
                  </a:lnTo>
                  <a:lnTo>
                    <a:pt x="1482" y="1339"/>
                  </a:lnTo>
                  <a:lnTo>
                    <a:pt x="1484" y="1339"/>
                  </a:lnTo>
                  <a:lnTo>
                    <a:pt x="1484" y="1339"/>
                  </a:lnTo>
                  <a:lnTo>
                    <a:pt x="1484" y="1339"/>
                  </a:lnTo>
                  <a:lnTo>
                    <a:pt x="1484" y="1339"/>
                  </a:lnTo>
                  <a:lnTo>
                    <a:pt x="1484" y="1339"/>
                  </a:lnTo>
                  <a:lnTo>
                    <a:pt x="1484" y="1339"/>
                  </a:lnTo>
                  <a:lnTo>
                    <a:pt x="1482" y="1339"/>
                  </a:lnTo>
                  <a:lnTo>
                    <a:pt x="1482" y="1339"/>
                  </a:lnTo>
                  <a:lnTo>
                    <a:pt x="1482" y="1339"/>
                  </a:lnTo>
                  <a:lnTo>
                    <a:pt x="1482" y="1339"/>
                  </a:lnTo>
                  <a:lnTo>
                    <a:pt x="1482" y="1337"/>
                  </a:lnTo>
                  <a:lnTo>
                    <a:pt x="1482" y="1337"/>
                  </a:lnTo>
                  <a:lnTo>
                    <a:pt x="1482" y="1337"/>
                  </a:lnTo>
                  <a:lnTo>
                    <a:pt x="1480" y="1337"/>
                  </a:lnTo>
                  <a:lnTo>
                    <a:pt x="1480" y="1337"/>
                  </a:lnTo>
                  <a:lnTo>
                    <a:pt x="1480" y="1339"/>
                  </a:lnTo>
                  <a:lnTo>
                    <a:pt x="1480" y="1341"/>
                  </a:lnTo>
                  <a:lnTo>
                    <a:pt x="1480" y="1343"/>
                  </a:lnTo>
                  <a:lnTo>
                    <a:pt x="1480" y="1343"/>
                  </a:lnTo>
                  <a:lnTo>
                    <a:pt x="1482" y="1343"/>
                  </a:lnTo>
                  <a:lnTo>
                    <a:pt x="1482" y="1345"/>
                  </a:lnTo>
                  <a:lnTo>
                    <a:pt x="1482" y="1345"/>
                  </a:lnTo>
                  <a:lnTo>
                    <a:pt x="1482" y="1345"/>
                  </a:lnTo>
                  <a:lnTo>
                    <a:pt x="1482" y="1345"/>
                  </a:lnTo>
                  <a:lnTo>
                    <a:pt x="1484" y="1345"/>
                  </a:lnTo>
                  <a:lnTo>
                    <a:pt x="1484" y="1345"/>
                  </a:lnTo>
                  <a:lnTo>
                    <a:pt x="1484" y="1345"/>
                  </a:lnTo>
                  <a:lnTo>
                    <a:pt x="1484" y="1345"/>
                  </a:lnTo>
                  <a:lnTo>
                    <a:pt x="1484" y="1345"/>
                  </a:lnTo>
                  <a:lnTo>
                    <a:pt x="1484" y="1343"/>
                  </a:lnTo>
                  <a:lnTo>
                    <a:pt x="1484" y="1345"/>
                  </a:lnTo>
                  <a:lnTo>
                    <a:pt x="1486" y="1345"/>
                  </a:lnTo>
                  <a:lnTo>
                    <a:pt x="1486" y="1345"/>
                  </a:lnTo>
                  <a:lnTo>
                    <a:pt x="1486" y="1345"/>
                  </a:lnTo>
                  <a:lnTo>
                    <a:pt x="1486" y="1345"/>
                  </a:lnTo>
                  <a:lnTo>
                    <a:pt x="1486" y="1345"/>
                  </a:lnTo>
                  <a:lnTo>
                    <a:pt x="1488" y="1345"/>
                  </a:lnTo>
                  <a:lnTo>
                    <a:pt x="1488" y="1347"/>
                  </a:lnTo>
                  <a:lnTo>
                    <a:pt x="1488" y="1347"/>
                  </a:lnTo>
                  <a:lnTo>
                    <a:pt x="1488" y="1347"/>
                  </a:lnTo>
                  <a:lnTo>
                    <a:pt x="1488" y="1347"/>
                  </a:lnTo>
                  <a:lnTo>
                    <a:pt x="1488" y="1349"/>
                  </a:lnTo>
                  <a:lnTo>
                    <a:pt x="1488" y="1347"/>
                  </a:lnTo>
                  <a:lnTo>
                    <a:pt x="1488" y="1347"/>
                  </a:lnTo>
                  <a:lnTo>
                    <a:pt x="1488" y="1347"/>
                  </a:lnTo>
                  <a:lnTo>
                    <a:pt x="1486" y="1347"/>
                  </a:lnTo>
                  <a:lnTo>
                    <a:pt x="1486" y="1347"/>
                  </a:lnTo>
                  <a:lnTo>
                    <a:pt x="1484" y="1347"/>
                  </a:lnTo>
                  <a:lnTo>
                    <a:pt x="1484" y="1347"/>
                  </a:lnTo>
                  <a:lnTo>
                    <a:pt x="1484" y="1349"/>
                  </a:lnTo>
                  <a:lnTo>
                    <a:pt x="1484" y="1349"/>
                  </a:lnTo>
                  <a:lnTo>
                    <a:pt x="1484" y="1349"/>
                  </a:lnTo>
                  <a:lnTo>
                    <a:pt x="1484" y="1349"/>
                  </a:lnTo>
                  <a:lnTo>
                    <a:pt x="1484" y="1349"/>
                  </a:lnTo>
                  <a:lnTo>
                    <a:pt x="1484" y="1349"/>
                  </a:lnTo>
                  <a:lnTo>
                    <a:pt x="1484" y="1351"/>
                  </a:lnTo>
                  <a:lnTo>
                    <a:pt x="1484" y="1351"/>
                  </a:lnTo>
                  <a:lnTo>
                    <a:pt x="1484" y="1351"/>
                  </a:lnTo>
                  <a:lnTo>
                    <a:pt x="1484" y="1353"/>
                  </a:lnTo>
                  <a:lnTo>
                    <a:pt x="1484" y="1353"/>
                  </a:lnTo>
                  <a:lnTo>
                    <a:pt x="1484" y="1353"/>
                  </a:lnTo>
                  <a:lnTo>
                    <a:pt x="1484" y="1353"/>
                  </a:lnTo>
                  <a:lnTo>
                    <a:pt x="1484" y="1353"/>
                  </a:lnTo>
                  <a:lnTo>
                    <a:pt x="1484" y="1353"/>
                  </a:lnTo>
                  <a:lnTo>
                    <a:pt x="1482" y="1353"/>
                  </a:lnTo>
                  <a:lnTo>
                    <a:pt x="1482" y="1355"/>
                  </a:lnTo>
                  <a:lnTo>
                    <a:pt x="1482" y="1355"/>
                  </a:lnTo>
                  <a:lnTo>
                    <a:pt x="1482" y="1355"/>
                  </a:lnTo>
                  <a:lnTo>
                    <a:pt x="1482" y="1355"/>
                  </a:lnTo>
                  <a:lnTo>
                    <a:pt x="1484" y="1355"/>
                  </a:lnTo>
                  <a:lnTo>
                    <a:pt x="1484" y="1355"/>
                  </a:lnTo>
                  <a:lnTo>
                    <a:pt x="1484" y="1355"/>
                  </a:lnTo>
                  <a:lnTo>
                    <a:pt x="1484" y="1355"/>
                  </a:lnTo>
                  <a:lnTo>
                    <a:pt x="1484" y="1357"/>
                  </a:lnTo>
                  <a:lnTo>
                    <a:pt x="1484" y="1357"/>
                  </a:lnTo>
                  <a:lnTo>
                    <a:pt x="1484" y="1357"/>
                  </a:lnTo>
                  <a:lnTo>
                    <a:pt x="1484" y="1357"/>
                  </a:lnTo>
                  <a:lnTo>
                    <a:pt x="1484" y="1359"/>
                  </a:lnTo>
                  <a:lnTo>
                    <a:pt x="1484" y="1357"/>
                  </a:lnTo>
                  <a:lnTo>
                    <a:pt x="1482" y="1357"/>
                  </a:lnTo>
                  <a:lnTo>
                    <a:pt x="1482" y="1357"/>
                  </a:lnTo>
                  <a:lnTo>
                    <a:pt x="1482" y="1357"/>
                  </a:lnTo>
                  <a:lnTo>
                    <a:pt x="1482" y="1357"/>
                  </a:lnTo>
                  <a:lnTo>
                    <a:pt x="1482" y="1357"/>
                  </a:lnTo>
                  <a:lnTo>
                    <a:pt x="1482" y="1359"/>
                  </a:lnTo>
                  <a:lnTo>
                    <a:pt x="1480" y="1359"/>
                  </a:lnTo>
                  <a:lnTo>
                    <a:pt x="1480" y="1359"/>
                  </a:lnTo>
                  <a:lnTo>
                    <a:pt x="1480" y="1357"/>
                  </a:lnTo>
                  <a:lnTo>
                    <a:pt x="1480" y="1357"/>
                  </a:lnTo>
                  <a:lnTo>
                    <a:pt x="1480" y="1355"/>
                  </a:lnTo>
                  <a:lnTo>
                    <a:pt x="1480" y="1353"/>
                  </a:lnTo>
                  <a:lnTo>
                    <a:pt x="1482" y="1351"/>
                  </a:lnTo>
                  <a:lnTo>
                    <a:pt x="1482" y="1349"/>
                  </a:lnTo>
                  <a:lnTo>
                    <a:pt x="1480" y="1349"/>
                  </a:lnTo>
                  <a:lnTo>
                    <a:pt x="1480" y="1349"/>
                  </a:lnTo>
                  <a:lnTo>
                    <a:pt x="1482" y="1347"/>
                  </a:lnTo>
                  <a:lnTo>
                    <a:pt x="1480" y="1347"/>
                  </a:lnTo>
                  <a:lnTo>
                    <a:pt x="1480" y="1347"/>
                  </a:lnTo>
                  <a:lnTo>
                    <a:pt x="1480" y="1347"/>
                  </a:lnTo>
                  <a:lnTo>
                    <a:pt x="1480" y="1349"/>
                  </a:lnTo>
                  <a:lnTo>
                    <a:pt x="1478" y="1355"/>
                  </a:lnTo>
                  <a:lnTo>
                    <a:pt x="1478" y="1357"/>
                  </a:lnTo>
                  <a:lnTo>
                    <a:pt x="1478" y="1359"/>
                  </a:lnTo>
                  <a:lnTo>
                    <a:pt x="1478" y="1359"/>
                  </a:lnTo>
                  <a:lnTo>
                    <a:pt x="1478" y="1359"/>
                  </a:lnTo>
                  <a:lnTo>
                    <a:pt x="1478" y="1361"/>
                  </a:lnTo>
                  <a:lnTo>
                    <a:pt x="1478" y="1361"/>
                  </a:lnTo>
                  <a:lnTo>
                    <a:pt x="1476" y="1361"/>
                  </a:lnTo>
                  <a:lnTo>
                    <a:pt x="1476" y="1361"/>
                  </a:lnTo>
                  <a:lnTo>
                    <a:pt x="1476" y="1361"/>
                  </a:lnTo>
                  <a:lnTo>
                    <a:pt x="1476" y="1361"/>
                  </a:lnTo>
                  <a:lnTo>
                    <a:pt x="1478" y="1361"/>
                  </a:lnTo>
                  <a:lnTo>
                    <a:pt x="1478" y="1361"/>
                  </a:lnTo>
                  <a:lnTo>
                    <a:pt x="1478" y="1361"/>
                  </a:lnTo>
                  <a:lnTo>
                    <a:pt x="1478" y="1361"/>
                  </a:lnTo>
                  <a:lnTo>
                    <a:pt x="1478" y="1361"/>
                  </a:lnTo>
                  <a:lnTo>
                    <a:pt x="1478" y="1361"/>
                  </a:lnTo>
                  <a:lnTo>
                    <a:pt x="1478" y="1361"/>
                  </a:lnTo>
                  <a:lnTo>
                    <a:pt x="1478" y="1361"/>
                  </a:lnTo>
                  <a:lnTo>
                    <a:pt x="1478" y="1361"/>
                  </a:lnTo>
                  <a:lnTo>
                    <a:pt x="1478" y="1361"/>
                  </a:lnTo>
                  <a:lnTo>
                    <a:pt x="1480" y="1361"/>
                  </a:lnTo>
                  <a:lnTo>
                    <a:pt x="1480" y="1361"/>
                  </a:lnTo>
                  <a:lnTo>
                    <a:pt x="1480" y="1361"/>
                  </a:lnTo>
                  <a:lnTo>
                    <a:pt x="1480" y="1361"/>
                  </a:lnTo>
                  <a:lnTo>
                    <a:pt x="1480" y="1363"/>
                  </a:lnTo>
                  <a:lnTo>
                    <a:pt x="1480" y="1363"/>
                  </a:lnTo>
                  <a:lnTo>
                    <a:pt x="1480" y="1363"/>
                  </a:lnTo>
                  <a:lnTo>
                    <a:pt x="1482" y="1363"/>
                  </a:lnTo>
                  <a:lnTo>
                    <a:pt x="1482" y="1365"/>
                  </a:lnTo>
                  <a:lnTo>
                    <a:pt x="1482" y="1365"/>
                  </a:lnTo>
                  <a:lnTo>
                    <a:pt x="1482" y="1365"/>
                  </a:lnTo>
                  <a:lnTo>
                    <a:pt x="1482" y="1363"/>
                  </a:lnTo>
                  <a:lnTo>
                    <a:pt x="1482" y="1363"/>
                  </a:lnTo>
                  <a:lnTo>
                    <a:pt x="1484" y="1363"/>
                  </a:lnTo>
                  <a:lnTo>
                    <a:pt x="1484" y="1363"/>
                  </a:lnTo>
                  <a:lnTo>
                    <a:pt x="1484" y="1363"/>
                  </a:lnTo>
                  <a:lnTo>
                    <a:pt x="1484" y="1363"/>
                  </a:lnTo>
                  <a:lnTo>
                    <a:pt x="1484" y="1363"/>
                  </a:lnTo>
                  <a:lnTo>
                    <a:pt x="1484" y="1363"/>
                  </a:lnTo>
                  <a:lnTo>
                    <a:pt x="1486" y="1363"/>
                  </a:lnTo>
                  <a:lnTo>
                    <a:pt x="1486" y="1363"/>
                  </a:lnTo>
                  <a:lnTo>
                    <a:pt x="1486" y="1363"/>
                  </a:lnTo>
                  <a:lnTo>
                    <a:pt x="1486" y="1363"/>
                  </a:lnTo>
                  <a:lnTo>
                    <a:pt x="1486" y="1363"/>
                  </a:lnTo>
                  <a:lnTo>
                    <a:pt x="1486" y="1363"/>
                  </a:lnTo>
                  <a:lnTo>
                    <a:pt x="1486" y="1363"/>
                  </a:lnTo>
                  <a:lnTo>
                    <a:pt x="1486" y="1363"/>
                  </a:lnTo>
                  <a:lnTo>
                    <a:pt x="1486" y="1363"/>
                  </a:lnTo>
                  <a:lnTo>
                    <a:pt x="1488" y="1363"/>
                  </a:lnTo>
                  <a:lnTo>
                    <a:pt x="1488" y="1363"/>
                  </a:lnTo>
                  <a:lnTo>
                    <a:pt x="1488" y="1363"/>
                  </a:lnTo>
                  <a:lnTo>
                    <a:pt x="1488" y="1363"/>
                  </a:lnTo>
                  <a:lnTo>
                    <a:pt x="1488" y="1365"/>
                  </a:lnTo>
                  <a:lnTo>
                    <a:pt x="1488" y="1365"/>
                  </a:lnTo>
                  <a:lnTo>
                    <a:pt x="1490" y="1365"/>
                  </a:lnTo>
                  <a:lnTo>
                    <a:pt x="1494" y="1365"/>
                  </a:lnTo>
                  <a:lnTo>
                    <a:pt x="1494" y="1365"/>
                  </a:lnTo>
                  <a:lnTo>
                    <a:pt x="1494" y="1368"/>
                  </a:lnTo>
                  <a:lnTo>
                    <a:pt x="1494" y="1368"/>
                  </a:lnTo>
                  <a:lnTo>
                    <a:pt x="1494" y="1368"/>
                  </a:lnTo>
                  <a:lnTo>
                    <a:pt x="1494" y="1370"/>
                  </a:lnTo>
                  <a:lnTo>
                    <a:pt x="1496" y="1372"/>
                  </a:lnTo>
                  <a:lnTo>
                    <a:pt x="1498" y="1372"/>
                  </a:lnTo>
                  <a:lnTo>
                    <a:pt x="1498" y="1372"/>
                  </a:lnTo>
                  <a:lnTo>
                    <a:pt x="1498" y="1372"/>
                  </a:lnTo>
                  <a:lnTo>
                    <a:pt x="1500" y="1372"/>
                  </a:lnTo>
                  <a:lnTo>
                    <a:pt x="1500" y="1372"/>
                  </a:lnTo>
                  <a:lnTo>
                    <a:pt x="1500" y="1372"/>
                  </a:lnTo>
                  <a:lnTo>
                    <a:pt x="1500" y="1372"/>
                  </a:lnTo>
                  <a:lnTo>
                    <a:pt x="1500" y="1372"/>
                  </a:lnTo>
                  <a:lnTo>
                    <a:pt x="1500" y="1372"/>
                  </a:lnTo>
                  <a:lnTo>
                    <a:pt x="1498" y="1374"/>
                  </a:lnTo>
                  <a:lnTo>
                    <a:pt x="1498" y="1374"/>
                  </a:lnTo>
                  <a:lnTo>
                    <a:pt x="1498" y="1374"/>
                  </a:lnTo>
                  <a:lnTo>
                    <a:pt x="1498" y="1372"/>
                  </a:lnTo>
                  <a:lnTo>
                    <a:pt x="1496" y="1372"/>
                  </a:lnTo>
                  <a:lnTo>
                    <a:pt x="1494" y="1372"/>
                  </a:lnTo>
                  <a:lnTo>
                    <a:pt x="1494" y="1372"/>
                  </a:lnTo>
                  <a:lnTo>
                    <a:pt x="1494" y="1370"/>
                  </a:lnTo>
                  <a:lnTo>
                    <a:pt x="1494" y="1370"/>
                  </a:lnTo>
                  <a:lnTo>
                    <a:pt x="1494" y="1370"/>
                  </a:lnTo>
                  <a:lnTo>
                    <a:pt x="1494" y="1370"/>
                  </a:lnTo>
                  <a:lnTo>
                    <a:pt x="1494" y="1370"/>
                  </a:lnTo>
                  <a:lnTo>
                    <a:pt x="1492" y="1368"/>
                  </a:lnTo>
                  <a:lnTo>
                    <a:pt x="1492" y="1368"/>
                  </a:lnTo>
                  <a:lnTo>
                    <a:pt x="1492" y="1368"/>
                  </a:lnTo>
                  <a:lnTo>
                    <a:pt x="1492" y="1368"/>
                  </a:lnTo>
                  <a:lnTo>
                    <a:pt x="1492" y="1368"/>
                  </a:lnTo>
                  <a:lnTo>
                    <a:pt x="1492" y="1368"/>
                  </a:lnTo>
                  <a:lnTo>
                    <a:pt x="1490" y="1368"/>
                  </a:lnTo>
                  <a:lnTo>
                    <a:pt x="1490" y="1368"/>
                  </a:lnTo>
                  <a:lnTo>
                    <a:pt x="1490" y="1368"/>
                  </a:lnTo>
                  <a:lnTo>
                    <a:pt x="1488" y="1368"/>
                  </a:lnTo>
                  <a:lnTo>
                    <a:pt x="1488" y="1368"/>
                  </a:lnTo>
                  <a:lnTo>
                    <a:pt x="1490" y="1368"/>
                  </a:lnTo>
                  <a:lnTo>
                    <a:pt x="1488" y="1368"/>
                  </a:lnTo>
                  <a:lnTo>
                    <a:pt x="1486" y="1370"/>
                  </a:lnTo>
                  <a:lnTo>
                    <a:pt x="1486" y="1368"/>
                  </a:lnTo>
                  <a:lnTo>
                    <a:pt x="1486" y="1368"/>
                  </a:lnTo>
                  <a:lnTo>
                    <a:pt x="1486" y="1368"/>
                  </a:lnTo>
                  <a:lnTo>
                    <a:pt x="1484" y="1368"/>
                  </a:lnTo>
                  <a:lnTo>
                    <a:pt x="1484" y="1368"/>
                  </a:lnTo>
                  <a:lnTo>
                    <a:pt x="1484" y="1368"/>
                  </a:lnTo>
                  <a:lnTo>
                    <a:pt x="1484" y="1368"/>
                  </a:lnTo>
                  <a:lnTo>
                    <a:pt x="1482" y="1368"/>
                  </a:lnTo>
                  <a:lnTo>
                    <a:pt x="1482" y="1368"/>
                  </a:lnTo>
                  <a:lnTo>
                    <a:pt x="1482" y="1368"/>
                  </a:lnTo>
                  <a:lnTo>
                    <a:pt x="1482" y="1368"/>
                  </a:lnTo>
                  <a:lnTo>
                    <a:pt x="1482" y="1368"/>
                  </a:lnTo>
                  <a:lnTo>
                    <a:pt x="1482" y="1368"/>
                  </a:lnTo>
                  <a:lnTo>
                    <a:pt x="1482" y="1368"/>
                  </a:lnTo>
                  <a:lnTo>
                    <a:pt x="1484" y="1368"/>
                  </a:lnTo>
                  <a:lnTo>
                    <a:pt x="1484" y="1368"/>
                  </a:lnTo>
                  <a:lnTo>
                    <a:pt x="1484" y="1370"/>
                  </a:lnTo>
                  <a:lnTo>
                    <a:pt x="1484" y="1370"/>
                  </a:lnTo>
                  <a:lnTo>
                    <a:pt x="1484" y="1370"/>
                  </a:lnTo>
                  <a:lnTo>
                    <a:pt x="1484" y="1370"/>
                  </a:lnTo>
                  <a:lnTo>
                    <a:pt x="1484" y="1370"/>
                  </a:lnTo>
                  <a:lnTo>
                    <a:pt x="1484" y="1370"/>
                  </a:lnTo>
                  <a:lnTo>
                    <a:pt x="1482" y="1372"/>
                  </a:lnTo>
                  <a:lnTo>
                    <a:pt x="1482" y="1370"/>
                  </a:lnTo>
                  <a:lnTo>
                    <a:pt x="1482" y="1370"/>
                  </a:lnTo>
                  <a:lnTo>
                    <a:pt x="1482" y="1370"/>
                  </a:lnTo>
                  <a:lnTo>
                    <a:pt x="1482" y="1368"/>
                  </a:lnTo>
                  <a:lnTo>
                    <a:pt x="1482" y="1368"/>
                  </a:lnTo>
                  <a:lnTo>
                    <a:pt x="1482" y="1368"/>
                  </a:lnTo>
                  <a:lnTo>
                    <a:pt x="1482" y="1368"/>
                  </a:lnTo>
                  <a:lnTo>
                    <a:pt x="1480" y="1368"/>
                  </a:lnTo>
                  <a:lnTo>
                    <a:pt x="1480" y="1368"/>
                  </a:lnTo>
                  <a:lnTo>
                    <a:pt x="1480" y="1368"/>
                  </a:lnTo>
                  <a:lnTo>
                    <a:pt x="1480" y="1368"/>
                  </a:lnTo>
                  <a:lnTo>
                    <a:pt x="1480" y="1365"/>
                  </a:lnTo>
                  <a:lnTo>
                    <a:pt x="1480" y="1365"/>
                  </a:lnTo>
                  <a:lnTo>
                    <a:pt x="1480" y="1365"/>
                  </a:lnTo>
                  <a:lnTo>
                    <a:pt x="1478" y="1365"/>
                  </a:lnTo>
                  <a:lnTo>
                    <a:pt x="1478" y="1365"/>
                  </a:lnTo>
                  <a:lnTo>
                    <a:pt x="1478" y="1365"/>
                  </a:lnTo>
                  <a:lnTo>
                    <a:pt x="1478" y="1363"/>
                  </a:lnTo>
                  <a:lnTo>
                    <a:pt x="1478" y="1363"/>
                  </a:lnTo>
                  <a:lnTo>
                    <a:pt x="1478" y="1363"/>
                  </a:lnTo>
                  <a:lnTo>
                    <a:pt x="1478" y="1365"/>
                  </a:lnTo>
                  <a:lnTo>
                    <a:pt x="1478" y="1370"/>
                  </a:lnTo>
                  <a:lnTo>
                    <a:pt x="1480" y="1372"/>
                  </a:lnTo>
                  <a:lnTo>
                    <a:pt x="1478" y="1372"/>
                  </a:lnTo>
                  <a:lnTo>
                    <a:pt x="1478" y="1374"/>
                  </a:lnTo>
                  <a:lnTo>
                    <a:pt x="1478" y="1374"/>
                  </a:lnTo>
                  <a:lnTo>
                    <a:pt x="1478" y="1376"/>
                  </a:lnTo>
                  <a:lnTo>
                    <a:pt x="1478" y="1376"/>
                  </a:lnTo>
                  <a:lnTo>
                    <a:pt x="1478" y="1376"/>
                  </a:lnTo>
                  <a:lnTo>
                    <a:pt x="1476" y="1376"/>
                  </a:lnTo>
                  <a:lnTo>
                    <a:pt x="1476" y="1376"/>
                  </a:lnTo>
                  <a:lnTo>
                    <a:pt x="1476" y="1376"/>
                  </a:lnTo>
                  <a:lnTo>
                    <a:pt x="1476" y="1378"/>
                  </a:lnTo>
                  <a:lnTo>
                    <a:pt x="1476" y="1378"/>
                  </a:lnTo>
                  <a:lnTo>
                    <a:pt x="1476" y="1380"/>
                  </a:lnTo>
                  <a:lnTo>
                    <a:pt x="1476" y="1382"/>
                  </a:lnTo>
                  <a:lnTo>
                    <a:pt x="1476" y="1382"/>
                  </a:lnTo>
                  <a:lnTo>
                    <a:pt x="1476" y="1382"/>
                  </a:lnTo>
                  <a:lnTo>
                    <a:pt x="1476" y="1384"/>
                  </a:lnTo>
                  <a:lnTo>
                    <a:pt x="1476" y="1384"/>
                  </a:lnTo>
                  <a:lnTo>
                    <a:pt x="1476" y="1384"/>
                  </a:lnTo>
                  <a:lnTo>
                    <a:pt x="1476" y="1384"/>
                  </a:lnTo>
                  <a:lnTo>
                    <a:pt x="1476" y="1384"/>
                  </a:lnTo>
                  <a:lnTo>
                    <a:pt x="1476" y="1384"/>
                  </a:lnTo>
                  <a:lnTo>
                    <a:pt x="1476" y="1384"/>
                  </a:lnTo>
                  <a:lnTo>
                    <a:pt x="1476" y="1386"/>
                  </a:lnTo>
                  <a:lnTo>
                    <a:pt x="1476" y="1386"/>
                  </a:lnTo>
                  <a:lnTo>
                    <a:pt x="1476" y="1388"/>
                  </a:lnTo>
                  <a:lnTo>
                    <a:pt x="1476" y="1388"/>
                  </a:lnTo>
                  <a:lnTo>
                    <a:pt x="1476" y="1388"/>
                  </a:lnTo>
                  <a:lnTo>
                    <a:pt x="1476" y="1386"/>
                  </a:lnTo>
                  <a:lnTo>
                    <a:pt x="1476" y="1386"/>
                  </a:lnTo>
                  <a:lnTo>
                    <a:pt x="1476" y="1386"/>
                  </a:lnTo>
                  <a:lnTo>
                    <a:pt x="1476" y="1386"/>
                  </a:lnTo>
                  <a:lnTo>
                    <a:pt x="1476" y="1386"/>
                  </a:lnTo>
                  <a:lnTo>
                    <a:pt x="1476" y="1386"/>
                  </a:lnTo>
                  <a:lnTo>
                    <a:pt x="1476" y="1386"/>
                  </a:lnTo>
                  <a:lnTo>
                    <a:pt x="1478" y="1386"/>
                  </a:lnTo>
                  <a:lnTo>
                    <a:pt x="1478" y="1386"/>
                  </a:lnTo>
                  <a:lnTo>
                    <a:pt x="1478" y="1386"/>
                  </a:lnTo>
                  <a:lnTo>
                    <a:pt x="1478" y="1386"/>
                  </a:lnTo>
                  <a:lnTo>
                    <a:pt x="1478" y="1388"/>
                  </a:lnTo>
                  <a:lnTo>
                    <a:pt x="1476" y="1388"/>
                  </a:lnTo>
                  <a:lnTo>
                    <a:pt x="1476" y="1388"/>
                  </a:lnTo>
                  <a:lnTo>
                    <a:pt x="1476" y="1386"/>
                  </a:lnTo>
                  <a:lnTo>
                    <a:pt x="1476" y="1386"/>
                  </a:lnTo>
                  <a:lnTo>
                    <a:pt x="1476" y="1386"/>
                  </a:lnTo>
                  <a:lnTo>
                    <a:pt x="1476" y="1386"/>
                  </a:lnTo>
                  <a:lnTo>
                    <a:pt x="1476" y="1388"/>
                  </a:lnTo>
                  <a:lnTo>
                    <a:pt x="1476" y="1388"/>
                  </a:lnTo>
                  <a:lnTo>
                    <a:pt x="1473" y="1390"/>
                  </a:lnTo>
                  <a:lnTo>
                    <a:pt x="1473" y="1390"/>
                  </a:lnTo>
                  <a:lnTo>
                    <a:pt x="1473" y="1390"/>
                  </a:lnTo>
                  <a:lnTo>
                    <a:pt x="1473" y="1392"/>
                  </a:lnTo>
                  <a:lnTo>
                    <a:pt x="1473" y="1392"/>
                  </a:lnTo>
                  <a:lnTo>
                    <a:pt x="1476" y="1392"/>
                  </a:lnTo>
                  <a:lnTo>
                    <a:pt x="1476" y="1392"/>
                  </a:lnTo>
                  <a:lnTo>
                    <a:pt x="1476" y="1394"/>
                  </a:lnTo>
                  <a:lnTo>
                    <a:pt x="1476" y="1394"/>
                  </a:lnTo>
                  <a:lnTo>
                    <a:pt x="1476" y="1394"/>
                  </a:lnTo>
                  <a:lnTo>
                    <a:pt x="1476" y="1394"/>
                  </a:lnTo>
                  <a:lnTo>
                    <a:pt x="1476" y="1394"/>
                  </a:lnTo>
                  <a:lnTo>
                    <a:pt x="1476" y="1394"/>
                  </a:lnTo>
                  <a:lnTo>
                    <a:pt x="1476" y="1396"/>
                  </a:lnTo>
                  <a:lnTo>
                    <a:pt x="1476" y="1396"/>
                  </a:lnTo>
                  <a:lnTo>
                    <a:pt x="1473" y="1394"/>
                  </a:lnTo>
                  <a:lnTo>
                    <a:pt x="1473" y="1394"/>
                  </a:lnTo>
                  <a:lnTo>
                    <a:pt x="1473" y="1394"/>
                  </a:lnTo>
                  <a:lnTo>
                    <a:pt x="1473" y="1392"/>
                  </a:lnTo>
                  <a:lnTo>
                    <a:pt x="1473" y="1392"/>
                  </a:lnTo>
                  <a:lnTo>
                    <a:pt x="1473" y="1392"/>
                  </a:lnTo>
                  <a:lnTo>
                    <a:pt x="1473" y="1394"/>
                  </a:lnTo>
                  <a:lnTo>
                    <a:pt x="1471" y="1394"/>
                  </a:lnTo>
                  <a:lnTo>
                    <a:pt x="1471" y="1396"/>
                  </a:lnTo>
                  <a:lnTo>
                    <a:pt x="1471" y="1396"/>
                  </a:lnTo>
                  <a:lnTo>
                    <a:pt x="1473" y="1398"/>
                  </a:lnTo>
                  <a:lnTo>
                    <a:pt x="1473" y="1398"/>
                  </a:lnTo>
                  <a:lnTo>
                    <a:pt x="1471" y="1398"/>
                  </a:lnTo>
                  <a:lnTo>
                    <a:pt x="1471" y="1398"/>
                  </a:lnTo>
                  <a:lnTo>
                    <a:pt x="1471" y="1398"/>
                  </a:lnTo>
                  <a:lnTo>
                    <a:pt x="1471" y="1398"/>
                  </a:lnTo>
                  <a:lnTo>
                    <a:pt x="1471" y="1398"/>
                  </a:lnTo>
                  <a:lnTo>
                    <a:pt x="1471" y="1398"/>
                  </a:lnTo>
                  <a:lnTo>
                    <a:pt x="1471" y="1398"/>
                  </a:lnTo>
                  <a:lnTo>
                    <a:pt x="1471" y="1398"/>
                  </a:lnTo>
                  <a:lnTo>
                    <a:pt x="1471" y="1398"/>
                  </a:lnTo>
                  <a:lnTo>
                    <a:pt x="1471" y="1400"/>
                  </a:lnTo>
                  <a:lnTo>
                    <a:pt x="1471" y="1400"/>
                  </a:lnTo>
                  <a:lnTo>
                    <a:pt x="1469" y="1400"/>
                  </a:lnTo>
                  <a:lnTo>
                    <a:pt x="1469" y="1400"/>
                  </a:lnTo>
                  <a:lnTo>
                    <a:pt x="1471" y="1400"/>
                  </a:lnTo>
                  <a:lnTo>
                    <a:pt x="1471" y="1400"/>
                  </a:lnTo>
                  <a:lnTo>
                    <a:pt x="1471" y="1402"/>
                  </a:lnTo>
                  <a:lnTo>
                    <a:pt x="1471" y="1402"/>
                  </a:lnTo>
                  <a:lnTo>
                    <a:pt x="1471" y="1404"/>
                  </a:lnTo>
                  <a:lnTo>
                    <a:pt x="1469" y="1404"/>
                  </a:lnTo>
                  <a:lnTo>
                    <a:pt x="1469" y="1404"/>
                  </a:lnTo>
                  <a:lnTo>
                    <a:pt x="1469" y="1407"/>
                  </a:lnTo>
                  <a:lnTo>
                    <a:pt x="1469" y="1407"/>
                  </a:lnTo>
                  <a:lnTo>
                    <a:pt x="1469" y="1407"/>
                  </a:lnTo>
                  <a:lnTo>
                    <a:pt x="1469" y="1409"/>
                  </a:lnTo>
                  <a:lnTo>
                    <a:pt x="1469" y="1409"/>
                  </a:lnTo>
                  <a:lnTo>
                    <a:pt x="1469" y="1411"/>
                  </a:lnTo>
                  <a:lnTo>
                    <a:pt x="1467" y="1411"/>
                  </a:lnTo>
                  <a:lnTo>
                    <a:pt x="1467" y="1411"/>
                  </a:lnTo>
                  <a:lnTo>
                    <a:pt x="1467" y="1413"/>
                  </a:lnTo>
                  <a:lnTo>
                    <a:pt x="1467" y="1413"/>
                  </a:lnTo>
                  <a:lnTo>
                    <a:pt x="1467" y="1415"/>
                  </a:lnTo>
                  <a:lnTo>
                    <a:pt x="1467" y="1415"/>
                  </a:lnTo>
                  <a:lnTo>
                    <a:pt x="1465" y="1417"/>
                  </a:lnTo>
                  <a:lnTo>
                    <a:pt x="1465" y="1417"/>
                  </a:lnTo>
                  <a:lnTo>
                    <a:pt x="1465" y="1417"/>
                  </a:lnTo>
                  <a:lnTo>
                    <a:pt x="1465" y="1417"/>
                  </a:lnTo>
                  <a:lnTo>
                    <a:pt x="1465" y="1417"/>
                  </a:lnTo>
                  <a:lnTo>
                    <a:pt x="1465" y="1417"/>
                  </a:lnTo>
                  <a:lnTo>
                    <a:pt x="1465" y="1419"/>
                  </a:lnTo>
                  <a:lnTo>
                    <a:pt x="1465" y="1419"/>
                  </a:lnTo>
                  <a:lnTo>
                    <a:pt x="1465" y="1419"/>
                  </a:lnTo>
                  <a:lnTo>
                    <a:pt x="1465" y="1421"/>
                  </a:lnTo>
                  <a:lnTo>
                    <a:pt x="1463" y="1421"/>
                  </a:lnTo>
                  <a:lnTo>
                    <a:pt x="1463" y="1421"/>
                  </a:lnTo>
                  <a:lnTo>
                    <a:pt x="1463" y="1423"/>
                  </a:lnTo>
                  <a:lnTo>
                    <a:pt x="1463" y="1423"/>
                  </a:lnTo>
                  <a:lnTo>
                    <a:pt x="1463" y="1423"/>
                  </a:lnTo>
                  <a:lnTo>
                    <a:pt x="1463" y="1425"/>
                  </a:lnTo>
                  <a:lnTo>
                    <a:pt x="1463" y="1427"/>
                  </a:lnTo>
                  <a:lnTo>
                    <a:pt x="1463" y="1427"/>
                  </a:lnTo>
                  <a:lnTo>
                    <a:pt x="1461" y="1427"/>
                  </a:lnTo>
                  <a:lnTo>
                    <a:pt x="1461" y="1427"/>
                  </a:lnTo>
                  <a:lnTo>
                    <a:pt x="1463" y="1427"/>
                  </a:lnTo>
                  <a:lnTo>
                    <a:pt x="1463" y="1427"/>
                  </a:lnTo>
                  <a:lnTo>
                    <a:pt x="1463" y="1427"/>
                  </a:lnTo>
                  <a:lnTo>
                    <a:pt x="1463" y="1429"/>
                  </a:lnTo>
                  <a:lnTo>
                    <a:pt x="1461" y="1429"/>
                  </a:lnTo>
                  <a:lnTo>
                    <a:pt x="1461" y="1429"/>
                  </a:lnTo>
                  <a:lnTo>
                    <a:pt x="1461"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3" y="1429"/>
                  </a:lnTo>
                  <a:lnTo>
                    <a:pt x="1461" y="1429"/>
                  </a:lnTo>
                  <a:lnTo>
                    <a:pt x="1461" y="1433"/>
                  </a:lnTo>
                  <a:lnTo>
                    <a:pt x="1459" y="1435"/>
                  </a:lnTo>
                  <a:lnTo>
                    <a:pt x="1459" y="1435"/>
                  </a:lnTo>
                  <a:lnTo>
                    <a:pt x="1459" y="1437"/>
                  </a:lnTo>
                  <a:lnTo>
                    <a:pt x="1459" y="1437"/>
                  </a:lnTo>
                  <a:lnTo>
                    <a:pt x="1461" y="1435"/>
                  </a:lnTo>
                  <a:lnTo>
                    <a:pt x="1461" y="1435"/>
                  </a:lnTo>
                  <a:lnTo>
                    <a:pt x="1461" y="1435"/>
                  </a:lnTo>
                  <a:lnTo>
                    <a:pt x="1461" y="1437"/>
                  </a:lnTo>
                  <a:lnTo>
                    <a:pt x="1461" y="1437"/>
                  </a:lnTo>
                  <a:lnTo>
                    <a:pt x="1461" y="1437"/>
                  </a:lnTo>
                  <a:lnTo>
                    <a:pt x="1461" y="1437"/>
                  </a:lnTo>
                  <a:lnTo>
                    <a:pt x="1461" y="1437"/>
                  </a:lnTo>
                  <a:lnTo>
                    <a:pt x="1461" y="1437"/>
                  </a:lnTo>
                  <a:lnTo>
                    <a:pt x="1459" y="1437"/>
                  </a:lnTo>
                  <a:lnTo>
                    <a:pt x="1459" y="1437"/>
                  </a:lnTo>
                  <a:lnTo>
                    <a:pt x="1459" y="1437"/>
                  </a:lnTo>
                  <a:lnTo>
                    <a:pt x="1459" y="1441"/>
                  </a:lnTo>
                  <a:lnTo>
                    <a:pt x="1459" y="1441"/>
                  </a:lnTo>
                  <a:lnTo>
                    <a:pt x="1457" y="1441"/>
                  </a:lnTo>
                  <a:lnTo>
                    <a:pt x="1457" y="1441"/>
                  </a:lnTo>
                  <a:lnTo>
                    <a:pt x="1457" y="1441"/>
                  </a:lnTo>
                  <a:lnTo>
                    <a:pt x="1457" y="1441"/>
                  </a:lnTo>
                  <a:lnTo>
                    <a:pt x="1457" y="1441"/>
                  </a:lnTo>
                  <a:lnTo>
                    <a:pt x="1457" y="1443"/>
                  </a:lnTo>
                  <a:lnTo>
                    <a:pt x="1457" y="1446"/>
                  </a:lnTo>
                  <a:lnTo>
                    <a:pt x="1455" y="1450"/>
                  </a:lnTo>
                  <a:lnTo>
                    <a:pt x="1455" y="1452"/>
                  </a:lnTo>
                  <a:lnTo>
                    <a:pt x="1455" y="1452"/>
                  </a:lnTo>
                  <a:lnTo>
                    <a:pt x="1455" y="1454"/>
                  </a:lnTo>
                  <a:lnTo>
                    <a:pt x="1455" y="1454"/>
                  </a:lnTo>
                  <a:lnTo>
                    <a:pt x="1455" y="1454"/>
                  </a:lnTo>
                  <a:lnTo>
                    <a:pt x="1455" y="1454"/>
                  </a:lnTo>
                  <a:lnTo>
                    <a:pt x="1453" y="1456"/>
                  </a:lnTo>
                  <a:lnTo>
                    <a:pt x="1453" y="1458"/>
                  </a:lnTo>
                  <a:lnTo>
                    <a:pt x="1451" y="1462"/>
                  </a:lnTo>
                  <a:lnTo>
                    <a:pt x="1451" y="1464"/>
                  </a:lnTo>
                  <a:lnTo>
                    <a:pt x="1449" y="1466"/>
                  </a:lnTo>
                  <a:lnTo>
                    <a:pt x="1451" y="1466"/>
                  </a:lnTo>
                  <a:lnTo>
                    <a:pt x="1451" y="1466"/>
                  </a:lnTo>
                  <a:lnTo>
                    <a:pt x="1451" y="1464"/>
                  </a:lnTo>
                  <a:lnTo>
                    <a:pt x="1451" y="1464"/>
                  </a:lnTo>
                  <a:lnTo>
                    <a:pt x="1451" y="1464"/>
                  </a:lnTo>
                  <a:lnTo>
                    <a:pt x="1453" y="1464"/>
                  </a:lnTo>
                  <a:lnTo>
                    <a:pt x="1453" y="1464"/>
                  </a:lnTo>
                  <a:lnTo>
                    <a:pt x="1453" y="1464"/>
                  </a:lnTo>
                  <a:lnTo>
                    <a:pt x="1453" y="1466"/>
                  </a:lnTo>
                  <a:lnTo>
                    <a:pt x="1453" y="1466"/>
                  </a:lnTo>
                  <a:lnTo>
                    <a:pt x="1453" y="1466"/>
                  </a:lnTo>
                  <a:lnTo>
                    <a:pt x="1453" y="1466"/>
                  </a:lnTo>
                  <a:lnTo>
                    <a:pt x="1453" y="1464"/>
                  </a:lnTo>
                  <a:lnTo>
                    <a:pt x="1453" y="1464"/>
                  </a:lnTo>
                  <a:lnTo>
                    <a:pt x="1453" y="1464"/>
                  </a:lnTo>
                  <a:lnTo>
                    <a:pt x="1451" y="1464"/>
                  </a:lnTo>
                  <a:lnTo>
                    <a:pt x="1451" y="1464"/>
                  </a:lnTo>
                  <a:lnTo>
                    <a:pt x="1451" y="1464"/>
                  </a:lnTo>
                  <a:lnTo>
                    <a:pt x="1451" y="1466"/>
                  </a:lnTo>
                  <a:lnTo>
                    <a:pt x="1451" y="1466"/>
                  </a:lnTo>
                  <a:lnTo>
                    <a:pt x="1451" y="1466"/>
                  </a:lnTo>
                  <a:lnTo>
                    <a:pt x="1449" y="1466"/>
                  </a:lnTo>
                  <a:lnTo>
                    <a:pt x="1449" y="1466"/>
                  </a:lnTo>
                  <a:lnTo>
                    <a:pt x="1449" y="1468"/>
                  </a:lnTo>
                  <a:lnTo>
                    <a:pt x="1449" y="1470"/>
                  </a:lnTo>
                  <a:lnTo>
                    <a:pt x="1447" y="1470"/>
                  </a:lnTo>
                  <a:lnTo>
                    <a:pt x="1445" y="1476"/>
                  </a:lnTo>
                  <a:lnTo>
                    <a:pt x="1443" y="1478"/>
                  </a:lnTo>
                  <a:lnTo>
                    <a:pt x="1443" y="1478"/>
                  </a:lnTo>
                  <a:lnTo>
                    <a:pt x="1445" y="1476"/>
                  </a:lnTo>
                  <a:lnTo>
                    <a:pt x="1445" y="1476"/>
                  </a:lnTo>
                  <a:lnTo>
                    <a:pt x="1445" y="1476"/>
                  </a:lnTo>
                  <a:lnTo>
                    <a:pt x="1447" y="1474"/>
                  </a:lnTo>
                  <a:lnTo>
                    <a:pt x="1447" y="1474"/>
                  </a:lnTo>
                  <a:lnTo>
                    <a:pt x="1447" y="1474"/>
                  </a:lnTo>
                  <a:lnTo>
                    <a:pt x="1447" y="1474"/>
                  </a:lnTo>
                  <a:lnTo>
                    <a:pt x="1447" y="1474"/>
                  </a:lnTo>
                  <a:lnTo>
                    <a:pt x="1447" y="1476"/>
                  </a:lnTo>
                  <a:lnTo>
                    <a:pt x="1447" y="1476"/>
                  </a:lnTo>
                  <a:lnTo>
                    <a:pt x="1447" y="1476"/>
                  </a:lnTo>
                  <a:lnTo>
                    <a:pt x="1447" y="1476"/>
                  </a:lnTo>
                  <a:lnTo>
                    <a:pt x="1449" y="1478"/>
                  </a:lnTo>
                  <a:lnTo>
                    <a:pt x="1449" y="1478"/>
                  </a:lnTo>
                  <a:lnTo>
                    <a:pt x="1449" y="1478"/>
                  </a:lnTo>
                  <a:lnTo>
                    <a:pt x="1447" y="1478"/>
                  </a:lnTo>
                  <a:lnTo>
                    <a:pt x="1447" y="1478"/>
                  </a:lnTo>
                  <a:lnTo>
                    <a:pt x="1447" y="1478"/>
                  </a:lnTo>
                  <a:lnTo>
                    <a:pt x="1447" y="1478"/>
                  </a:lnTo>
                  <a:lnTo>
                    <a:pt x="1447" y="1476"/>
                  </a:lnTo>
                  <a:lnTo>
                    <a:pt x="1447" y="1476"/>
                  </a:lnTo>
                  <a:lnTo>
                    <a:pt x="1447" y="1476"/>
                  </a:lnTo>
                  <a:lnTo>
                    <a:pt x="1447" y="1476"/>
                  </a:lnTo>
                  <a:lnTo>
                    <a:pt x="1447" y="1476"/>
                  </a:lnTo>
                  <a:lnTo>
                    <a:pt x="1445" y="1476"/>
                  </a:lnTo>
                  <a:lnTo>
                    <a:pt x="1445" y="1478"/>
                  </a:lnTo>
                  <a:lnTo>
                    <a:pt x="1445" y="1478"/>
                  </a:lnTo>
                  <a:lnTo>
                    <a:pt x="1443" y="1478"/>
                  </a:lnTo>
                  <a:lnTo>
                    <a:pt x="1443" y="1478"/>
                  </a:lnTo>
                  <a:lnTo>
                    <a:pt x="1443" y="1478"/>
                  </a:lnTo>
                  <a:lnTo>
                    <a:pt x="1443" y="1480"/>
                  </a:lnTo>
                  <a:lnTo>
                    <a:pt x="1443" y="1480"/>
                  </a:lnTo>
                  <a:lnTo>
                    <a:pt x="1443" y="1480"/>
                  </a:lnTo>
                  <a:lnTo>
                    <a:pt x="1443" y="1478"/>
                  </a:lnTo>
                  <a:lnTo>
                    <a:pt x="1443" y="1478"/>
                  </a:lnTo>
                  <a:lnTo>
                    <a:pt x="1443" y="1478"/>
                  </a:lnTo>
                  <a:lnTo>
                    <a:pt x="1443" y="1478"/>
                  </a:lnTo>
                  <a:lnTo>
                    <a:pt x="1441" y="1478"/>
                  </a:lnTo>
                  <a:lnTo>
                    <a:pt x="1441" y="1478"/>
                  </a:lnTo>
                  <a:lnTo>
                    <a:pt x="1441" y="1478"/>
                  </a:lnTo>
                  <a:lnTo>
                    <a:pt x="1441" y="1480"/>
                  </a:lnTo>
                  <a:lnTo>
                    <a:pt x="1441" y="1480"/>
                  </a:lnTo>
                  <a:lnTo>
                    <a:pt x="1439" y="1487"/>
                  </a:lnTo>
                  <a:lnTo>
                    <a:pt x="1439" y="1487"/>
                  </a:lnTo>
                  <a:lnTo>
                    <a:pt x="1439" y="1487"/>
                  </a:lnTo>
                  <a:lnTo>
                    <a:pt x="1436" y="1489"/>
                  </a:lnTo>
                  <a:lnTo>
                    <a:pt x="1436" y="1489"/>
                  </a:lnTo>
                  <a:lnTo>
                    <a:pt x="1436" y="1491"/>
                  </a:lnTo>
                  <a:lnTo>
                    <a:pt x="1436" y="1491"/>
                  </a:lnTo>
                  <a:lnTo>
                    <a:pt x="1436" y="1491"/>
                  </a:lnTo>
                  <a:lnTo>
                    <a:pt x="1434" y="1493"/>
                  </a:lnTo>
                  <a:lnTo>
                    <a:pt x="1432" y="1497"/>
                  </a:lnTo>
                  <a:lnTo>
                    <a:pt x="1432" y="1497"/>
                  </a:lnTo>
                  <a:lnTo>
                    <a:pt x="1432" y="1497"/>
                  </a:lnTo>
                  <a:lnTo>
                    <a:pt x="1432" y="1499"/>
                  </a:lnTo>
                  <a:lnTo>
                    <a:pt x="1432" y="1499"/>
                  </a:lnTo>
                  <a:lnTo>
                    <a:pt x="1432" y="1501"/>
                  </a:lnTo>
                  <a:lnTo>
                    <a:pt x="1432" y="1501"/>
                  </a:lnTo>
                  <a:lnTo>
                    <a:pt x="1432" y="1501"/>
                  </a:lnTo>
                  <a:lnTo>
                    <a:pt x="1432" y="1501"/>
                  </a:lnTo>
                  <a:lnTo>
                    <a:pt x="1432" y="1503"/>
                  </a:lnTo>
                  <a:lnTo>
                    <a:pt x="1432" y="1503"/>
                  </a:lnTo>
                  <a:lnTo>
                    <a:pt x="1434" y="1505"/>
                  </a:lnTo>
                  <a:lnTo>
                    <a:pt x="1434" y="1505"/>
                  </a:lnTo>
                  <a:lnTo>
                    <a:pt x="1434" y="1505"/>
                  </a:lnTo>
                  <a:lnTo>
                    <a:pt x="1434" y="1505"/>
                  </a:lnTo>
                  <a:lnTo>
                    <a:pt x="1434" y="1507"/>
                  </a:lnTo>
                  <a:lnTo>
                    <a:pt x="1434" y="1507"/>
                  </a:lnTo>
                  <a:lnTo>
                    <a:pt x="1434" y="1507"/>
                  </a:lnTo>
                  <a:lnTo>
                    <a:pt x="1434" y="1509"/>
                  </a:lnTo>
                  <a:lnTo>
                    <a:pt x="1434" y="1509"/>
                  </a:lnTo>
                  <a:lnTo>
                    <a:pt x="1432" y="1511"/>
                  </a:lnTo>
                  <a:lnTo>
                    <a:pt x="1432" y="1511"/>
                  </a:lnTo>
                  <a:lnTo>
                    <a:pt x="1432" y="1513"/>
                  </a:lnTo>
                  <a:lnTo>
                    <a:pt x="1432" y="1513"/>
                  </a:lnTo>
                  <a:lnTo>
                    <a:pt x="1432" y="1513"/>
                  </a:lnTo>
                  <a:lnTo>
                    <a:pt x="1432" y="1515"/>
                  </a:lnTo>
                  <a:lnTo>
                    <a:pt x="1432" y="1515"/>
                  </a:lnTo>
                  <a:lnTo>
                    <a:pt x="1432" y="1515"/>
                  </a:lnTo>
                  <a:lnTo>
                    <a:pt x="1430" y="1517"/>
                  </a:lnTo>
                  <a:lnTo>
                    <a:pt x="1430" y="1517"/>
                  </a:lnTo>
                  <a:lnTo>
                    <a:pt x="1430" y="1517"/>
                  </a:lnTo>
                  <a:lnTo>
                    <a:pt x="1430" y="1519"/>
                  </a:lnTo>
                  <a:lnTo>
                    <a:pt x="1430" y="1519"/>
                  </a:lnTo>
                  <a:lnTo>
                    <a:pt x="1430" y="1519"/>
                  </a:lnTo>
                  <a:lnTo>
                    <a:pt x="1430" y="1522"/>
                  </a:lnTo>
                  <a:lnTo>
                    <a:pt x="1430" y="1522"/>
                  </a:lnTo>
                  <a:lnTo>
                    <a:pt x="1430" y="1522"/>
                  </a:lnTo>
                  <a:lnTo>
                    <a:pt x="1432" y="1524"/>
                  </a:lnTo>
                  <a:lnTo>
                    <a:pt x="1430" y="1524"/>
                  </a:lnTo>
                  <a:lnTo>
                    <a:pt x="1432" y="1526"/>
                  </a:lnTo>
                  <a:lnTo>
                    <a:pt x="1430" y="1526"/>
                  </a:lnTo>
                  <a:lnTo>
                    <a:pt x="1430" y="1526"/>
                  </a:lnTo>
                  <a:lnTo>
                    <a:pt x="1430" y="1528"/>
                  </a:lnTo>
                  <a:lnTo>
                    <a:pt x="1430" y="1528"/>
                  </a:lnTo>
                  <a:lnTo>
                    <a:pt x="1432" y="1528"/>
                  </a:lnTo>
                  <a:lnTo>
                    <a:pt x="1432" y="1530"/>
                  </a:lnTo>
                  <a:lnTo>
                    <a:pt x="1432" y="1530"/>
                  </a:lnTo>
                  <a:lnTo>
                    <a:pt x="1432" y="1532"/>
                  </a:lnTo>
                  <a:lnTo>
                    <a:pt x="1434" y="1532"/>
                  </a:lnTo>
                  <a:lnTo>
                    <a:pt x="1434" y="1532"/>
                  </a:lnTo>
                  <a:lnTo>
                    <a:pt x="1434" y="1534"/>
                  </a:lnTo>
                  <a:lnTo>
                    <a:pt x="1434" y="1534"/>
                  </a:lnTo>
                  <a:lnTo>
                    <a:pt x="1434" y="1534"/>
                  </a:lnTo>
                  <a:lnTo>
                    <a:pt x="1434" y="1538"/>
                  </a:lnTo>
                  <a:lnTo>
                    <a:pt x="1432" y="1538"/>
                  </a:lnTo>
                  <a:lnTo>
                    <a:pt x="1432" y="1540"/>
                  </a:lnTo>
                  <a:lnTo>
                    <a:pt x="1432" y="1540"/>
                  </a:lnTo>
                  <a:lnTo>
                    <a:pt x="1430" y="1540"/>
                  </a:lnTo>
                  <a:lnTo>
                    <a:pt x="1430" y="1542"/>
                  </a:lnTo>
                  <a:lnTo>
                    <a:pt x="1432" y="1542"/>
                  </a:lnTo>
                  <a:lnTo>
                    <a:pt x="1432" y="1542"/>
                  </a:lnTo>
                  <a:lnTo>
                    <a:pt x="1432" y="1542"/>
                  </a:lnTo>
                  <a:lnTo>
                    <a:pt x="1432" y="1542"/>
                  </a:lnTo>
                  <a:lnTo>
                    <a:pt x="1432" y="1542"/>
                  </a:lnTo>
                  <a:lnTo>
                    <a:pt x="1434" y="1544"/>
                  </a:lnTo>
                  <a:lnTo>
                    <a:pt x="1434" y="1544"/>
                  </a:lnTo>
                  <a:lnTo>
                    <a:pt x="1434" y="1546"/>
                  </a:lnTo>
                  <a:lnTo>
                    <a:pt x="1434" y="1546"/>
                  </a:lnTo>
                  <a:lnTo>
                    <a:pt x="1434" y="1548"/>
                  </a:lnTo>
                  <a:lnTo>
                    <a:pt x="1434" y="1548"/>
                  </a:lnTo>
                  <a:lnTo>
                    <a:pt x="1434" y="1548"/>
                  </a:lnTo>
                  <a:lnTo>
                    <a:pt x="1434" y="1548"/>
                  </a:lnTo>
                  <a:lnTo>
                    <a:pt x="1434" y="1550"/>
                  </a:lnTo>
                  <a:lnTo>
                    <a:pt x="1434" y="1550"/>
                  </a:lnTo>
                  <a:lnTo>
                    <a:pt x="1434" y="1550"/>
                  </a:lnTo>
                  <a:lnTo>
                    <a:pt x="1434" y="1552"/>
                  </a:lnTo>
                  <a:lnTo>
                    <a:pt x="1434" y="1552"/>
                  </a:lnTo>
                  <a:lnTo>
                    <a:pt x="1434" y="1552"/>
                  </a:lnTo>
                  <a:lnTo>
                    <a:pt x="1434" y="1552"/>
                  </a:lnTo>
                  <a:lnTo>
                    <a:pt x="1434" y="1554"/>
                  </a:lnTo>
                  <a:lnTo>
                    <a:pt x="1434" y="1556"/>
                  </a:lnTo>
                  <a:lnTo>
                    <a:pt x="1432" y="1558"/>
                  </a:lnTo>
                  <a:lnTo>
                    <a:pt x="1432" y="1561"/>
                  </a:lnTo>
                  <a:lnTo>
                    <a:pt x="1432" y="1563"/>
                  </a:lnTo>
                  <a:lnTo>
                    <a:pt x="1430" y="1565"/>
                  </a:lnTo>
                  <a:lnTo>
                    <a:pt x="1430" y="1567"/>
                  </a:lnTo>
                  <a:lnTo>
                    <a:pt x="1428" y="1567"/>
                  </a:lnTo>
                  <a:lnTo>
                    <a:pt x="1428" y="1567"/>
                  </a:lnTo>
                  <a:lnTo>
                    <a:pt x="1428" y="1567"/>
                  </a:lnTo>
                  <a:lnTo>
                    <a:pt x="1428" y="1567"/>
                  </a:lnTo>
                  <a:lnTo>
                    <a:pt x="1428" y="1567"/>
                  </a:lnTo>
                  <a:lnTo>
                    <a:pt x="1428" y="1569"/>
                  </a:lnTo>
                  <a:lnTo>
                    <a:pt x="1428" y="1569"/>
                  </a:lnTo>
                  <a:lnTo>
                    <a:pt x="1428" y="1569"/>
                  </a:lnTo>
                  <a:lnTo>
                    <a:pt x="1428" y="1569"/>
                  </a:lnTo>
                  <a:lnTo>
                    <a:pt x="1428" y="1571"/>
                  </a:lnTo>
                  <a:lnTo>
                    <a:pt x="1428" y="1571"/>
                  </a:lnTo>
                  <a:lnTo>
                    <a:pt x="1428" y="1571"/>
                  </a:lnTo>
                  <a:lnTo>
                    <a:pt x="1428" y="1571"/>
                  </a:lnTo>
                  <a:lnTo>
                    <a:pt x="1428" y="1571"/>
                  </a:lnTo>
                  <a:lnTo>
                    <a:pt x="1428" y="1571"/>
                  </a:lnTo>
                  <a:lnTo>
                    <a:pt x="1428" y="1573"/>
                  </a:lnTo>
                  <a:lnTo>
                    <a:pt x="1428" y="1573"/>
                  </a:lnTo>
                  <a:lnTo>
                    <a:pt x="1428" y="1575"/>
                  </a:lnTo>
                  <a:lnTo>
                    <a:pt x="1426" y="1579"/>
                  </a:lnTo>
                  <a:lnTo>
                    <a:pt x="1424" y="1581"/>
                  </a:lnTo>
                  <a:lnTo>
                    <a:pt x="1422" y="1581"/>
                  </a:lnTo>
                  <a:lnTo>
                    <a:pt x="1422" y="1581"/>
                  </a:lnTo>
                  <a:lnTo>
                    <a:pt x="1424" y="1581"/>
                  </a:lnTo>
                  <a:lnTo>
                    <a:pt x="1424" y="1581"/>
                  </a:lnTo>
                  <a:lnTo>
                    <a:pt x="1424" y="1579"/>
                  </a:lnTo>
                  <a:lnTo>
                    <a:pt x="1426" y="1579"/>
                  </a:lnTo>
                  <a:lnTo>
                    <a:pt x="1426" y="1579"/>
                  </a:lnTo>
                  <a:lnTo>
                    <a:pt x="1426" y="1579"/>
                  </a:lnTo>
                  <a:lnTo>
                    <a:pt x="1426" y="1579"/>
                  </a:lnTo>
                  <a:lnTo>
                    <a:pt x="1426" y="1579"/>
                  </a:lnTo>
                  <a:lnTo>
                    <a:pt x="1426" y="1579"/>
                  </a:lnTo>
                  <a:lnTo>
                    <a:pt x="1426" y="1579"/>
                  </a:lnTo>
                  <a:lnTo>
                    <a:pt x="1426" y="1579"/>
                  </a:lnTo>
                  <a:lnTo>
                    <a:pt x="1426" y="1579"/>
                  </a:lnTo>
                  <a:lnTo>
                    <a:pt x="1428" y="1579"/>
                  </a:lnTo>
                  <a:lnTo>
                    <a:pt x="1428" y="1579"/>
                  </a:lnTo>
                  <a:lnTo>
                    <a:pt x="1428" y="1579"/>
                  </a:lnTo>
                  <a:lnTo>
                    <a:pt x="1428" y="1579"/>
                  </a:lnTo>
                  <a:lnTo>
                    <a:pt x="1428" y="1579"/>
                  </a:lnTo>
                  <a:lnTo>
                    <a:pt x="1428" y="1581"/>
                  </a:lnTo>
                  <a:lnTo>
                    <a:pt x="1426" y="1581"/>
                  </a:lnTo>
                  <a:lnTo>
                    <a:pt x="1426" y="1581"/>
                  </a:lnTo>
                  <a:lnTo>
                    <a:pt x="1426" y="1581"/>
                  </a:lnTo>
                  <a:lnTo>
                    <a:pt x="1426" y="1581"/>
                  </a:lnTo>
                  <a:lnTo>
                    <a:pt x="1426" y="1581"/>
                  </a:lnTo>
                  <a:lnTo>
                    <a:pt x="1424" y="1581"/>
                  </a:lnTo>
                  <a:lnTo>
                    <a:pt x="1424" y="1581"/>
                  </a:lnTo>
                  <a:lnTo>
                    <a:pt x="1424" y="1581"/>
                  </a:lnTo>
                  <a:lnTo>
                    <a:pt x="1424" y="1581"/>
                  </a:lnTo>
                  <a:lnTo>
                    <a:pt x="1424" y="1581"/>
                  </a:lnTo>
                  <a:lnTo>
                    <a:pt x="1424" y="1581"/>
                  </a:lnTo>
                  <a:lnTo>
                    <a:pt x="1424" y="1583"/>
                  </a:lnTo>
                  <a:lnTo>
                    <a:pt x="1424" y="1583"/>
                  </a:lnTo>
                  <a:lnTo>
                    <a:pt x="1424" y="1583"/>
                  </a:lnTo>
                  <a:lnTo>
                    <a:pt x="1422" y="1583"/>
                  </a:lnTo>
                  <a:lnTo>
                    <a:pt x="1422" y="1583"/>
                  </a:lnTo>
                  <a:lnTo>
                    <a:pt x="1422" y="1583"/>
                  </a:lnTo>
                  <a:lnTo>
                    <a:pt x="1422" y="1583"/>
                  </a:lnTo>
                  <a:lnTo>
                    <a:pt x="1422" y="1583"/>
                  </a:lnTo>
                  <a:lnTo>
                    <a:pt x="1422" y="1585"/>
                  </a:lnTo>
                  <a:lnTo>
                    <a:pt x="1422" y="1585"/>
                  </a:lnTo>
                  <a:lnTo>
                    <a:pt x="1422" y="1585"/>
                  </a:lnTo>
                  <a:lnTo>
                    <a:pt x="1422" y="1585"/>
                  </a:lnTo>
                  <a:lnTo>
                    <a:pt x="1422" y="1585"/>
                  </a:lnTo>
                  <a:lnTo>
                    <a:pt x="1422" y="1585"/>
                  </a:lnTo>
                  <a:lnTo>
                    <a:pt x="1422" y="1583"/>
                  </a:lnTo>
                  <a:lnTo>
                    <a:pt x="1422" y="1583"/>
                  </a:lnTo>
                  <a:lnTo>
                    <a:pt x="1422" y="1583"/>
                  </a:lnTo>
                  <a:lnTo>
                    <a:pt x="1422" y="1581"/>
                  </a:lnTo>
                  <a:lnTo>
                    <a:pt x="1422" y="1581"/>
                  </a:lnTo>
                  <a:lnTo>
                    <a:pt x="1422" y="1583"/>
                  </a:lnTo>
                  <a:lnTo>
                    <a:pt x="1420" y="1583"/>
                  </a:lnTo>
                  <a:lnTo>
                    <a:pt x="1420" y="1585"/>
                  </a:lnTo>
                  <a:lnTo>
                    <a:pt x="1420" y="1585"/>
                  </a:lnTo>
                  <a:lnTo>
                    <a:pt x="1420" y="1585"/>
                  </a:lnTo>
                  <a:lnTo>
                    <a:pt x="1420" y="1585"/>
                  </a:lnTo>
                  <a:lnTo>
                    <a:pt x="1420" y="1585"/>
                  </a:lnTo>
                  <a:lnTo>
                    <a:pt x="1420" y="1585"/>
                  </a:lnTo>
                  <a:lnTo>
                    <a:pt x="1420" y="1585"/>
                  </a:lnTo>
                  <a:lnTo>
                    <a:pt x="1420" y="1585"/>
                  </a:lnTo>
                  <a:lnTo>
                    <a:pt x="1418" y="1587"/>
                  </a:lnTo>
                  <a:lnTo>
                    <a:pt x="1418" y="1587"/>
                  </a:lnTo>
                  <a:lnTo>
                    <a:pt x="1418" y="1587"/>
                  </a:lnTo>
                  <a:lnTo>
                    <a:pt x="1418" y="1589"/>
                  </a:lnTo>
                  <a:lnTo>
                    <a:pt x="1416" y="1589"/>
                  </a:lnTo>
                  <a:lnTo>
                    <a:pt x="1416" y="1591"/>
                  </a:lnTo>
                  <a:lnTo>
                    <a:pt x="1416" y="1591"/>
                  </a:lnTo>
                  <a:lnTo>
                    <a:pt x="1416" y="1591"/>
                  </a:lnTo>
                  <a:lnTo>
                    <a:pt x="1416" y="1591"/>
                  </a:lnTo>
                  <a:lnTo>
                    <a:pt x="1414" y="1593"/>
                  </a:lnTo>
                  <a:lnTo>
                    <a:pt x="1414" y="1593"/>
                  </a:lnTo>
                  <a:lnTo>
                    <a:pt x="1416" y="1595"/>
                  </a:lnTo>
                  <a:lnTo>
                    <a:pt x="1416" y="1597"/>
                  </a:lnTo>
                  <a:lnTo>
                    <a:pt x="1416" y="1597"/>
                  </a:lnTo>
                  <a:lnTo>
                    <a:pt x="1414" y="1600"/>
                  </a:lnTo>
                  <a:lnTo>
                    <a:pt x="1414" y="1600"/>
                  </a:lnTo>
                  <a:lnTo>
                    <a:pt x="1414" y="1602"/>
                  </a:lnTo>
                  <a:lnTo>
                    <a:pt x="1416" y="1602"/>
                  </a:lnTo>
                  <a:lnTo>
                    <a:pt x="1416" y="1602"/>
                  </a:lnTo>
                  <a:lnTo>
                    <a:pt x="1418" y="1604"/>
                  </a:lnTo>
                  <a:lnTo>
                    <a:pt x="1418" y="1606"/>
                  </a:lnTo>
                  <a:lnTo>
                    <a:pt x="1418" y="1608"/>
                  </a:lnTo>
                  <a:lnTo>
                    <a:pt x="1420" y="1608"/>
                  </a:lnTo>
                  <a:lnTo>
                    <a:pt x="1420" y="1608"/>
                  </a:lnTo>
                  <a:lnTo>
                    <a:pt x="1422" y="1610"/>
                  </a:lnTo>
                  <a:lnTo>
                    <a:pt x="1422" y="1610"/>
                  </a:lnTo>
                  <a:lnTo>
                    <a:pt x="1420" y="1612"/>
                  </a:lnTo>
                  <a:lnTo>
                    <a:pt x="1420" y="1612"/>
                  </a:lnTo>
                  <a:lnTo>
                    <a:pt x="1422" y="1612"/>
                  </a:lnTo>
                  <a:lnTo>
                    <a:pt x="1422" y="1612"/>
                  </a:lnTo>
                  <a:lnTo>
                    <a:pt x="1422" y="1612"/>
                  </a:lnTo>
                  <a:lnTo>
                    <a:pt x="1422" y="1612"/>
                  </a:lnTo>
                  <a:lnTo>
                    <a:pt x="1422" y="1612"/>
                  </a:lnTo>
                  <a:lnTo>
                    <a:pt x="1422" y="1614"/>
                  </a:lnTo>
                  <a:lnTo>
                    <a:pt x="1422" y="1614"/>
                  </a:lnTo>
                  <a:lnTo>
                    <a:pt x="1424" y="1614"/>
                  </a:lnTo>
                  <a:lnTo>
                    <a:pt x="1424" y="1616"/>
                  </a:lnTo>
                  <a:lnTo>
                    <a:pt x="1424" y="1618"/>
                  </a:lnTo>
                  <a:lnTo>
                    <a:pt x="1424" y="1620"/>
                  </a:lnTo>
                  <a:lnTo>
                    <a:pt x="1426" y="1620"/>
                  </a:lnTo>
                  <a:lnTo>
                    <a:pt x="1426" y="1620"/>
                  </a:lnTo>
                  <a:lnTo>
                    <a:pt x="1426" y="1622"/>
                  </a:lnTo>
                  <a:lnTo>
                    <a:pt x="1426" y="1622"/>
                  </a:lnTo>
                  <a:lnTo>
                    <a:pt x="1426" y="1624"/>
                  </a:lnTo>
                  <a:lnTo>
                    <a:pt x="1426" y="1624"/>
                  </a:lnTo>
                  <a:lnTo>
                    <a:pt x="1426" y="1626"/>
                  </a:lnTo>
                  <a:lnTo>
                    <a:pt x="1426" y="1626"/>
                  </a:lnTo>
                  <a:lnTo>
                    <a:pt x="1426" y="1626"/>
                  </a:lnTo>
                  <a:lnTo>
                    <a:pt x="1426" y="1626"/>
                  </a:lnTo>
                  <a:lnTo>
                    <a:pt x="1426" y="1626"/>
                  </a:lnTo>
                  <a:lnTo>
                    <a:pt x="1426" y="1628"/>
                  </a:lnTo>
                  <a:lnTo>
                    <a:pt x="1426" y="1628"/>
                  </a:lnTo>
                  <a:lnTo>
                    <a:pt x="1426" y="1628"/>
                  </a:lnTo>
                  <a:lnTo>
                    <a:pt x="1426" y="1630"/>
                  </a:lnTo>
                  <a:lnTo>
                    <a:pt x="1426" y="1632"/>
                  </a:lnTo>
                  <a:lnTo>
                    <a:pt x="1426" y="1632"/>
                  </a:lnTo>
                  <a:lnTo>
                    <a:pt x="1426" y="1632"/>
                  </a:lnTo>
                  <a:lnTo>
                    <a:pt x="1424" y="1634"/>
                  </a:lnTo>
                  <a:lnTo>
                    <a:pt x="1424" y="1636"/>
                  </a:lnTo>
                  <a:lnTo>
                    <a:pt x="1424" y="1639"/>
                  </a:lnTo>
                  <a:lnTo>
                    <a:pt x="1422" y="1641"/>
                  </a:lnTo>
                  <a:lnTo>
                    <a:pt x="1424" y="1641"/>
                  </a:lnTo>
                  <a:lnTo>
                    <a:pt x="1422" y="1643"/>
                  </a:lnTo>
                  <a:lnTo>
                    <a:pt x="1424" y="1643"/>
                  </a:lnTo>
                  <a:lnTo>
                    <a:pt x="1422" y="1643"/>
                  </a:lnTo>
                  <a:lnTo>
                    <a:pt x="1424" y="1643"/>
                  </a:lnTo>
                  <a:lnTo>
                    <a:pt x="1424" y="1645"/>
                  </a:lnTo>
                  <a:lnTo>
                    <a:pt x="1424" y="1647"/>
                  </a:lnTo>
                  <a:lnTo>
                    <a:pt x="1424" y="1649"/>
                  </a:lnTo>
                  <a:lnTo>
                    <a:pt x="1424" y="1649"/>
                  </a:lnTo>
                  <a:lnTo>
                    <a:pt x="1424" y="1649"/>
                  </a:lnTo>
                  <a:lnTo>
                    <a:pt x="1424" y="1651"/>
                  </a:lnTo>
                  <a:lnTo>
                    <a:pt x="1424" y="1651"/>
                  </a:lnTo>
                  <a:lnTo>
                    <a:pt x="1424" y="1653"/>
                  </a:lnTo>
                  <a:lnTo>
                    <a:pt x="1424" y="1653"/>
                  </a:lnTo>
                  <a:lnTo>
                    <a:pt x="1424" y="1653"/>
                  </a:lnTo>
                  <a:lnTo>
                    <a:pt x="1424" y="1655"/>
                  </a:lnTo>
                  <a:lnTo>
                    <a:pt x="1424" y="1655"/>
                  </a:lnTo>
                  <a:lnTo>
                    <a:pt x="1422" y="1657"/>
                  </a:lnTo>
                  <a:lnTo>
                    <a:pt x="1422" y="1657"/>
                  </a:lnTo>
                  <a:lnTo>
                    <a:pt x="1422" y="1657"/>
                  </a:lnTo>
                  <a:lnTo>
                    <a:pt x="1422" y="1657"/>
                  </a:lnTo>
                  <a:lnTo>
                    <a:pt x="1422" y="1657"/>
                  </a:lnTo>
                  <a:lnTo>
                    <a:pt x="1422" y="1659"/>
                  </a:lnTo>
                  <a:lnTo>
                    <a:pt x="1424" y="1659"/>
                  </a:lnTo>
                  <a:lnTo>
                    <a:pt x="1424" y="1661"/>
                  </a:lnTo>
                  <a:lnTo>
                    <a:pt x="1424" y="1661"/>
                  </a:lnTo>
                  <a:lnTo>
                    <a:pt x="1426" y="1663"/>
                  </a:lnTo>
                  <a:lnTo>
                    <a:pt x="1426" y="1663"/>
                  </a:lnTo>
                  <a:lnTo>
                    <a:pt x="1426" y="1665"/>
                  </a:lnTo>
                  <a:lnTo>
                    <a:pt x="1426" y="1665"/>
                  </a:lnTo>
                  <a:lnTo>
                    <a:pt x="1426" y="1665"/>
                  </a:lnTo>
                  <a:lnTo>
                    <a:pt x="1428" y="1667"/>
                  </a:lnTo>
                  <a:lnTo>
                    <a:pt x="1428" y="1667"/>
                  </a:lnTo>
                  <a:lnTo>
                    <a:pt x="1428" y="1669"/>
                  </a:lnTo>
                  <a:lnTo>
                    <a:pt x="1428" y="1669"/>
                  </a:lnTo>
                  <a:lnTo>
                    <a:pt x="1430" y="1669"/>
                  </a:lnTo>
                  <a:lnTo>
                    <a:pt x="1430" y="1671"/>
                  </a:lnTo>
                  <a:lnTo>
                    <a:pt x="1430" y="1671"/>
                  </a:lnTo>
                  <a:lnTo>
                    <a:pt x="1430" y="1673"/>
                  </a:lnTo>
                  <a:lnTo>
                    <a:pt x="1430" y="1673"/>
                  </a:lnTo>
                  <a:lnTo>
                    <a:pt x="1430" y="1673"/>
                  </a:lnTo>
                  <a:lnTo>
                    <a:pt x="1430" y="1673"/>
                  </a:lnTo>
                  <a:lnTo>
                    <a:pt x="1432" y="1675"/>
                  </a:lnTo>
                  <a:lnTo>
                    <a:pt x="1432" y="1675"/>
                  </a:lnTo>
                  <a:lnTo>
                    <a:pt x="1432" y="1675"/>
                  </a:lnTo>
                  <a:lnTo>
                    <a:pt x="1432" y="1678"/>
                  </a:lnTo>
                  <a:lnTo>
                    <a:pt x="1436" y="1680"/>
                  </a:lnTo>
                  <a:lnTo>
                    <a:pt x="1436" y="1680"/>
                  </a:lnTo>
                  <a:lnTo>
                    <a:pt x="1436" y="1682"/>
                  </a:lnTo>
                  <a:lnTo>
                    <a:pt x="1436" y="1682"/>
                  </a:lnTo>
                  <a:lnTo>
                    <a:pt x="1436" y="1682"/>
                  </a:lnTo>
                  <a:lnTo>
                    <a:pt x="1436" y="1682"/>
                  </a:lnTo>
                  <a:lnTo>
                    <a:pt x="1436" y="1684"/>
                  </a:lnTo>
                  <a:lnTo>
                    <a:pt x="1439" y="1684"/>
                  </a:lnTo>
                  <a:lnTo>
                    <a:pt x="1439" y="1684"/>
                  </a:lnTo>
                  <a:lnTo>
                    <a:pt x="1439" y="1684"/>
                  </a:lnTo>
                  <a:lnTo>
                    <a:pt x="1436" y="1686"/>
                  </a:lnTo>
                  <a:lnTo>
                    <a:pt x="1436" y="1686"/>
                  </a:lnTo>
                  <a:lnTo>
                    <a:pt x="1439" y="1686"/>
                  </a:lnTo>
                  <a:lnTo>
                    <a:pt x="1439" y="1686"/>
                  </a:lnTo>
                  <a:lnTo>
                    <a:pt x="1439" y="1686"/>
                  </a:lnTo>
                  <a:lnTo>
                    <a:pt x="1439" y="1686"/>
                  </a:lnTo>
                  <a:lnTo>
                    <a:pt x="1439" y="1688"/>
                  </a:lnTo>
                  <a:lnTo>
                    <a:pt x="1441" y="1688"/>
                  </a:lnTo>
                  <a:lnTo>
                    <a:pt x="1441" y="1688"/>
                  </a:lnTo>
                  <a:lnTo>
                    <a:pt x="1441" y="1690"/>
                  </a:lnTo>
                  <a:lnTo>
                    <a:pt x="1441" y="1690"/>
                  </a:lnTo>
                  <a:lnTo>
                    <a:pt x="1441" y="1690"/>
                  </a:lnTo>
                  <a:lnTo>
                    <a:pt x="1441" y="1690"/>
                  </a:lnTo>
                  <a:lnTo>
                    <a:pt x="1441" y="1690"/>
                  </a:lnTo>
                  <a:lnTo>
                    <a:pt x="1441" y="1690"/>
                  </a:lnTo>
                  <a:lnTo>
                    <a:pt x="1441" y="1690"/>
                  </a:lnTo>
                  <a:lnTo>
                    <a:pt x="1443" y="1694"/>
                  </a:lnTo>
                  <a:lnTo>
                    <a:pt x="1443" y="1696"/>
                  </a:lnTo>
                  <a:lnTo>
                    <a:pt x="1443" y="1696"/>
                  </a:lnTo>
                  <a:lnTo>
                    <a:pt x="1443" y="1698"/>
                  </a:lnTo>
                  <a:lnTo>
                    <a:pt x="1443" y="1696"/>
                  </a:lnTo>
                  <a:lnTo>
                    <a:pt x="1443" y="1696"/>
                  </a:lnTo>
                  <a:lnTo>
                    <a:pt x="1441" y="1694"/>
                  </a:lnTo>
                  <a:lnTo>
                    <a:pt x="1441" y="1694"/>
                  </a:lnTo>
                  <a:lnTo>
                    <a:pt x="1441" y="1692"/>
                  </a:lnTo>
                  <a:lnTo>
                    <a:pt x="1441" y="1690"/>
                  </a:lnTo>
                  <a:lnTo>
                    <a:pt x="1439" y="1690"/>
                  </a:lnTo>
                  <a:lnTo>
                    <a:pt x="1439" y="1690"/>
                  </a:lnTo>
                  <a:lnTo>
                    <a:pt x="1439" y="1690"/>
                  </a:lnTo>
                  <a:lnTo>
                    <a:pt x="1439" y="1690"/>
                  </a:lnTo>
                  <a:lnTo>
                    <a:pt x="1439" y="1690"/>
                  </a:lnTo>
                  <a:lnTo>
                    <a:pt x="1441" y="1692"/>
                  </a:lnTo>
                  <a:lnTo>
                    <a:pt x="1439" y="1692"/>
                  </a:lnTo>
                  <a:lnTo>
                    <a:pt x="1441" y="1692"/>
                  </a:lnTo>
                  <a:lnTo>
                    <a:pt x="1441" y="1692"/>
                  </a:lnTo>
                  <a:lnTo>
                    <a:pt x="1441" y="1694"/>
                  </a:lnTo>
                  <a:lnTo>
                    <a:pt x="1439" y="1696"/>
                  </a:lnTo>
                  <a:lnTo>
                    <a:pt x="1436" y="1698"/>
                  </a:lnTo>
                  <a:lnTo>
                    <a:pt x="1436" y="1698"/>
                  </a:lnTo>
                  <a:lnTo>
                    <a:pt x="1436" y="1698"/>
                  </a:lnTo>
                  <a:lnTo>
                    <a:pt x="1436" y="1698"/>
                  </a:lnTo>
                  <a:lnTo>
                    <a:pt x="1436" y="1698"/>
                  </a:lnTo>
                  <a:lnTo>
                    <a:pt x="1436" y="1700"/>
                  </a:lnTo>
                  <a:lnTo>
                    <a:pt x="1439" y="1700"/>
                  </a:lnTo>
                  <a:lnTo>
                    <a:pt x="1439" y="1700"/>
                  </a:lnTo>
                  <a:lnTo>
                    <a:pt x="1439" y="1698"/>
                  </a:lnTo>
                  <a:lnTo>
                    <a:pt x="1436" y="1698"/>
                  </a:lnTo>
                  <a:lnTo>
                    <a:pt x="1436" y="1698"/>
                  </a:lnTo>
                  <a:lnTo>
                    <a:pt x="1439" y="1698"/>
                  </a:lnTo>
                  <a:lnTo>
                    <a:pt x="1439" y="1698"/>
                  </a:lnTo>
                  <a:lnTo>
                    <a:pt x="1439" y="1698"/>
                  </a:lnTo>
                  <a:lnTo>
                    <a:pt x="1439" y="1698"/>
                  </a:lnTo>
                  <a:lnTo>
                    <a:pt x="1439" y="1698"/>
                  </a:lnTo>
                  <a:lnTo>
                    <a:pt x="1439" y="1698"/>
                  </a:lnTo>
                  <a:lnTo>
                    <a:pt x="1439" y="1696"/>
                  </a:lnTo>
                  <a:lnTo>
                    <a:pt x="1439" y="1696"/>
                  </a:lnTo>
                  <a:lnTo>
                    <a:pt x="1439" y="1696"/>
                  </a:lnTo>
                  <a:lnTo>
                    <a:pt x="1439" y="1696"/>
                  </a:lnTo>
                  <a:lnTo>
                    <a:pt x="1441" y="1696"/>
                  </a:lnTo>
                  <a:lnTo>
                    <a:pt x="1439" y="1696"/>
                  </a:lnTo>
                  <a:lnTo>
                    <a:pt x="1439" y="1698"/>
                  </a:lnTo>
                  <a:lnTo>
                    <a:pt x="1441" y="1698"/>
                  </a:lnTo>
                  <a:lnTo>
                    <a:pt x="1441" y="1698"/>
                  </a:lnTo>
                  <a:lnTo>
                    <a:pt x="1443" y="1700"/>
                  </a:lnTo>
                  <a:lnTo>
                    <a:pt x="1443" y="1700"/>
                  </a:lnTo>
                  <a:lnTo>
                    <a:pt x="1443" y="1700"/>
                  </a:lnTo>
                  <a:lnTo>
                    <a:pt x="1443" y="1700"/>
                  </a:lnTo>
                  <a:lnTo>
                    <a:pt x="1443" y="1702"/>
                  </a:lnTo>
                  <a:lnTo>
                    <a:pt x="1443" y="1702"/>
                  </a:lnTo>
                  <a:lnTo>
                    <a:pt x="1445" y="1702"/>
                  </a:lnTo>
                  <a:lnTo>
                    <a:pt x="1445" y="1704"/>
                  </a:lnTo>
                  <a:lnTo>
                    <a:pt x="1445" y="1704"/>
                  </a:lnTo>
                  <a:lnTo>
                    <a:pt x="1445" y="1704"/>
                  </a:lnTo>
                  <a:lnTo>
                    <a:pt x="1445" y="1704"/>
                  </a:lnTo>
                  <a:lnTo>
                    <a:pt x="1445" y="1704"/>
                  </a:lnTo>
                  <a:lnTo>
                    <a:pt x="1447" y="1704"/>
                  </a:lnTo>
                  <a:lnTo>
                    <a:pt x="1447" y="1704"/>
                  </a:lnTo>
                  <a:lnTo>
                    <a:pt x="1447" y="1704"/>
                  </a:lnTo>
                  <a:lnTo>
                    <a:pt x="1447" y="1706"/>
                  </a:lnTo>
                  <a:lnTo>
                    <a:pt x="1449" y="1706"/>
                  </a:lnTo>
                  <a:lnTo>
                    <a:pt x="1449" y="1706"/>
                  </a:lnTo>
                  <a:lnTo>
                    <a:pt x="1449" y="1706"/>
                  </a:lnTo>
                  <a:lnTo>
                    <a:pt x="1449" y="1708"/>
                  </a:lnTo>
                  <a:lnTo>
                    <a:pt x="1449" y="1708"/>
                  </a:lnTo>
                  <a:lnTo>
                    <a:pt x="1451" y="1708"/>
                  </a:lnTo>
                  <a:lnTo>
                    <a:pt x="1451" y="1708"/>
                  </a:lnTo>
                  <a:lnTo>
                    <a:pt x="1451" y="1708"/>
                  </a:lnTo>
                  <a:lnTo>
                    <a:pt x="1451" y="1708"/>
                  </a:lnTo>
                  <a:lnTo>
                    <a:pt x="1451" y="1708"/>
                  </a:lnTo>
                  <a:lnTo>
                    <a:pt x="1451" y="1708"/>
                  </a:lnTo>
                  <a:lnTo>
                    <a:pt x="1451" y="1708"/>
                  </a:lnTo>
                  <a:lnTo>
                    <a:pt x="1453" y="1708"/>
                  </a:lnTo>
                  <a:lnTo>
                    <a:pt x="1453" y="1708"/>
                  </a:lnTo>
                  <a:lnTo>
                    <a:pt x="1451" y="1708"/>
                  </a:lnTo>
                  <a:lnTo>
                    <a:pt x="1453" y="1708"/>
                  </a:lnTo>
                  <a:lnTo>
                    <a:pt x="1451" y="1708"/>
                  </a:lnTo>
                  <a:lnTo>
                    <a:pt x="1451" y="1706"/>
                  </a:lnTo>
                  <a:lnTo>
                    <a:pt x="1451" y="1706"/>
                  </a:lnTo>
                  <a:lnTo>
                    <a:pt x="1451" y="1706"/>
                  </a:lnTo>
                  <a:lnTo>
                    <a:pt x="1451" y="1706"/>
                  </a:lnTo>
                  <a:lnTo>
                    <a:pt x="1453" y="1706"/>
                  </a:lnTo>
                  <a:lnTo>
                    <a:pt x="1453" y="1706"/>
                  </a:lnTo>
                  <a:lnTo>
                    <a:pt x="1453" y="1706"/>
                  </a:lnTo>
                  <a:lnTo>
                    <a:pt x="1453" y="1706"/>
                  </a:lnTo>
                  <a:lnTo>
                    <a:pt x="1453" y="1708"/>
                  </a:lnTo>
                  <a:lnTo>
                    <a:pt x="1453" y="1708"/>
                  </a:lnTo>
                  <a:lnTo>
                    <a:pt x="1453" y="1708"/>
                  </a:lnTo>
                  <a:lnTo>
                    <a:pt x="1453" y="1708"/>
                  </a:lnTo>
                  <a:lnTo>
                    <a:pt x="1453" y="1708"/>
                  </a:lnTo>
                  <a:lnTo>
                    <a:pt x="1453" y="1706"/>
                  </a:lnTo>
                  <a:lnTo>
                    <a:pt x="1453" y="1706"/>
                  </a:lnTo>
                  <a:lnTo>
                    <a:pt x="1453" y="1706"/>
                  </a:lnTo>
                  <a:lnTo>
                    <a:pt x="1453" y="1706"/>
                  </a:lnTo>
                  <a:lnTo>
                    <a:pt x="1453" y="1706"/>
                  </a:lnTo>
                  <a:lnTo>
                    <a:pt x="1453" y="1706"/>
                  </a:lnTo>
                  <a:lnTo>
                    <a:pt x="1451" y="1704"/>
                  </a:lnTo>
                  <a:lnTo>
                    <a:pt x="1451" y="1704"/>
                  </a:lnTo>
                  <a:lnTo>
                    <a:pt x="1451" y="1704"/>
                  </a:lnTo>
                  <a:lnTo>
                    <a:pt x="1453" y="1704"/>
                  </a:lnTo>
                  <a:lnTo>
                    <a:pt x="1453" y="1704"/>
                  </a:lnTo>
                  <a:lnTo>
                    <a:pt x="1453" y="1704"/>
                  </a:lnTo>
                  <a:lnTo>
                    <a:pt x="1453" y="1704"/>
                  </a:lnTo>
                  <a:lnTo>
                    <a:pt x="1453" y="1704"/>
                  </a:lnTo>
                  <a:lnTo>
                    <a:pt x="1453" y="1702"/>
                  </a:lnTo>
                  <a:lnTo>
                    <a:pt x="1453" y="1702"/>
                  </a:lnTo>
                  <a:lnTo>
                    <a:pt x="1453" y="1702"/>
                  </a:lnTo>
                  <a:lnTo>
                    <a:pt x="1453" y="1702"/>
                  </a:lnTo>
                  <a:lnTo>
                    <a:pt x="1455" y="1702"/>
                  </a:lnTo>
                  <a:lnTo>
                    <a:pt x="1453" y="1702"/>
                  </a:lnTo>
                  <a:lnTo>
                    <a:pt x="1453" y="1702"/>
                  </a:lnTo>
                  <a:lnTo>
                    <a:pt x="1453" y="1702"/>
                  </a:lnTo>
                  <a:lnTo>
                    <a:pt x="1453" y="1702"/>
                  </a:lnTo>
                  <a:lnTo>
                    <a:pt x="1453" y="1700"/>
                  </a:lnTo>
                  <a:lnTo>
                    <a:pt x="1453" y="1700"/>
                  </a:lnTo>
                  <a:lnTo>
                    <a:pt x="1453" y="1700"/>
                  </a:lnTo>
                  <a:lnTo>
                    <a:pt x="1453" y="1698"/>
                  </a:lnTo>
                  <a:lnTo>
                    <a:pt x="1453" y="1698"/>
                  </a:lnTo>
                  <a:lnTo>
                    <a:pt x="1453" y="1698"/>
                  </a:lnTo>
                  <a:lnTo>
                    <a:pt x="1455" y="1698"/>
                  </a:lnTo>
                  <a:lnTo>
                    <a:pt x="1455" y="1698"/>
                  </a:lnTo>
                  <a:lnTo>
                    <a:pt x="1455" y="1698"/>
                  </a:lnTo>
                  <a:lnTo>
                    <a:pt x="1457" y="1698"/>
                  </a:lnTo>
                  <a:lnTo>
                    <a:pt x="1457" y="1696"/>
                  </a:lnTo>
                  <a:lnTo>
                    <a:pt x="1459" y="1698"/>
                  </a:lnTo>
                  <a:lnTo>
                    <a:pt x="1459" y="1700"/>
                  </a:lnTo>
                  <a:lnTo>
                    <a:pt x="1461" y="1700"/>
                  </a:lnTo>
                  <a:lnTo>
                    <a:pt x="1461" y="1700"/>
                  </a:lnTo>
                  <a:lnTo>
                    <a:pt x="1461" y="1700"/>
                  </a:lnTo>
                  <a:lnTo>
                    <a:pt x="1461" y="1702"/>
                  </a:lnTo>
                  <a:lnTo>
                    <a:pt x="1463" y="1702"/>
                  </a:lnTo>
                  <a:lnTo>
                    <a:pt x="1463" y="1702"/>
                  </a:lnTo>
                  <a:lnTo>
                    <a:pt x="1463" y="1702"/>
                  </a:lnTo>
                  <a:lnTo>
                    <a:pt x="1463" y="1702"/>
                  </a:lnTo>
                  <a:lnTo>
                    <a:pt x="1463" y="1702"/>
                  </a:lnTo>
                  <a:lnTo>
                    <a:pt x="1463" y="1702"/>
                  </a:lnTo>
                  <a:lnTo>
                    <a:pt x="1465" y="1702"/>
                  </a:lnTo>
                  <a:lnTo>
                    <a:pt x="1465" y="1702"/>
                  </a:lnTo>
                  <a:lnTo>
                    <a:pt x="1465" y="1702"/>
                  </a:lnTo>
                  <a:lnTo>
                    <a:pt x="1465" y="1702"/>
                  </a:lnTo>
                  <a:lnTo>
                    <a:pt x="1467" y="1700"/>
                  </a:lnTo>
                  <a:lnTo>
                    <a:pt x="1467" y="1700"/>
                  </a:lnTo>
                  <a:lnTo>
                    <a:pt x="1467" y="1700"/>
                  </a:lnTo>
                  <a:lnTo>
                    <a:pt x="1467" y="1700"/>
                  </a:lnTo>
                  <a:lnTo>
                    <a:pt x="1467" y="1700"/>
                  </a:lnTo>
                  <a:lnTo>
                    <a:pt x="1467" y="1700"/>
                  </a:lnTo>
                  <a:lnTo>
                    <a:pt x="1469" y="1700"/>
                  </a:lnTo>
                  <a:lnTo>
                    <a:pt x="1469" y="1700"/>
                  </a:lnTo>
                  <a:lnTo>
                    <a:pt x="1469" y="1700"/>
                  </a:lnTo>
                  <a:lnTo>
                    <a:pt x="1469" y="1700"/>
                  </a:lnTo>
                  <a:lnTo>
                    <a:pt x="1469" y="1702"/>
                  </a:lnTo>
                  <a:lnTo>
                    <a:pt x="1469" y="1702"/>
                  </a:lnTo>
                  <a:lnTo>
                    <a:pt x="1469" y="1702"/>
                  </a:lnTo>
                  <a:lnTo>
                    <a:pt x="1469" y="1702"/>
                  </a:lnTo>
                  <a:lnTo>
                    <a:pt x="1471" y="1702"/>
                  </a:lnTo>
                  <a:lnTo>
                    <a:pt x="1471" y="1702"/>
                  </a:lnTo>
                  <a:lnTo>
                    <a:pt x="1471" y="1704"/>
                  </a:lnTo>
                  <a:lnTo>
                    <a:pt x="1471" y="1704"/>
                  </a:lnTo>
                  <a:lnTo>
                    <a:pt x="1471" y="1704"/>
                  </a:lnTo>
                  <a:lnTo>
                    <a:pt x="1471" y="1704"/>
                  </a:lnTo>
                  <a:lnTo>
                    <a:pt x="1471" y="1704"/>
                  </a:lnTo>
                  <a:lnTo>
                    <a:pt x="1473" y="1704"/>
                  </a:lnTo>
                  <a:lnTo>
                    <a:pt x="1473" y="1704"/>
                  </a:lnTo>
                  <a:lnTo>
                    <a:pt x="1473" y="1704"/>
                  </a:lnTo>
                  <a:lnTo>
                    <a:pt x="1473" y="1704"/>
                  </a:lnTo>
                  <a:lnTo>
                    <a:pt x="1476" y="1704"/>
                  </a:lnTo>
                  <a:lnTo>
                    <a:pt x="1476" y="1704"/>
                  </a:lnTo>
                  <a:lnTo>
                    <a:pt x="1478" y="1704"/>
                  </a:lnTo>
                  <a:lnTo>
                    <a:pt x="1478" y="1702"/>
                  </a:lnTo>
                  <a:lnTo>
                    <a:pt x="1478" y="1702"/>
                  </a:lnTo>
                  <a:lnTo>
                    <a:pt x="1480" y="1702"/>
                  </a:lnTo>
                  <a:lnTo>
                    <a:pt x="1480" y="1702"/>
                  </a:lnTo>
                  <a:lnTo>
                    <a:pt x="1480" y="1702"/>
                  </a:lnTo>
                  <a:lnTo>
                    <a:pt x="1478" y="1702"/>
                  </a:lnTo>
                  <a:lnTo>
                    <a:pt x="1478" y="1704"/>
                  </a:lnTo>
                  <a:lnTo>
                    <a:pt x="1478" y="1704"/>
                  </a:lnTo>
                  <a:lnTo>
                    <a:pt x="1478" y="1704"/>
                  </a:lnTo>
                  <a:lnTo>
                    <a:pt x="1476" y="1704"/>
                  </a:lnTo>
                  <a:lnTo>
                    <a:pt x="1476" y="1704"/>
                  </a:lnTo>
                  <a:lnTo>
                    <a:pt x="1476" y="1704"/>
                  </a:lnTo>
                  <a:lnTo>
                    <a:pt x="1476" y="1704"/>
                  </a:lnTo>
                  <a:lnTo>
                    <a:pt x="1476" y="1704"/>
                  </a:lnTo>
                  <a:lnTo>
                    <a:pt x="1476" y="1704"/>
                  </a:lnTo>
                  <a:lnTo>
                    <a:pt x="1476" y="1706"/>
                  </a:lnTo>
                  <a:lnTo>
                    <a:pt x="1476" y="1706"/>
                  </a:lnTo>
                  <a:lnTo>
                    <a:pt x="1478" y="1706"/>
                  </a:lnTo>
                  <a:lnTo>
                    <a:pt x="1478" y="1704"/>
                  </a:lnTo>
                  <a:lnTo>
                    <a:pt x="1478" y="1704"/>
                  </a:lnTo>
                  <a:lnTo>
                    <a:pt x="1478" y="1704"/>
                  </a:lnTo>
                  <a:lnTo>
                    <a:pt x="1478" y="1704"/>
                  </a:lnTo>
                  <a:lnTo>
                    <a:pt x="1480" y="1704"/>
                  </a:lnTo>
                  <a:lnTo>
                    <a:pt x="1480" y="1704"/>
                  </a:lnTo>
                  <a:lnTo>
                    <a:pt x="1480" y="1704"/>
                  </a:lnTo>
                  <a:lnTo>
                    <a:pt x="1480" y="1704"/>
                  </a:lnTo>
                  <a:lnTo>
                    <a:pt x="1480" y="1704"/>
                  </a:lnTo>
                  <a:lnTo>
                    <a:pt x="1480" y="1704"/>
                  </a:lnTo>
                  <a:lnTo>
                    <a:pt x="1480" y="1704"/>
                  </a:lnTo>
                  <a:lnTo>
                    <a:pt x="1480" y="1704"/>
                  </a:lnTo>
                  <a:lnTo>
                    <a:pt x="1482" y="1704"/>
                  </a:lnTo>
                  <a:lnTo>
                    <a:pt x="1482" y="1704"/>
                  </a:lnTo>
                  <a:lnTo>
                    <a:pt x="1482" y="1704"/>
                  </a:lnTo>
                  <a:lnTo>
                    <a:pt x="1482" y="1704"/>
                  </a:lnTo>
                  <a:lnTo>
                    <a:pt x="1482" y="1706"/>
                  </a:lnTo>
                  <a:lnTo>
                    <a:pt x="1484" y="1706"/>
                  </a:lnTo>
                  <a:lnTo>
                    <a:pt x="1484" y="1706"/>
                  </a:lnTo>
                  <a:lnTo>
                    <a:pt x="1484" y="1706"/>
                  </a:lnTo>
                  <a:lnTo>
                    <a:pt x="1484" y="1706"/>
                  </a:lnTo>
                  <a:lnTo>
                    <a:pt x="1484" y="1706"/>
                  </a:lnTo>
                  <a:lnTo>
                    <a:pt x="1484" y="1706"/>
                  </a:lnTo>
                  <a:lnTo>
                    <a:pt x="1484" y="1706"/>
                  </a:lnTo>
                  <a:lnTo>
                    <a:pt x="1484" y="1706"/>
                  </a:lnTo>
                  <a:lnTo>
                    <a:pt x="1486" y="1708"/>
                  </a:lnTo>
                  <a:lnTo>
                    <a:pt x="1486" y="1708"/>
                  </a:lnTo>
                  <a:lnTo>
                    <a:pt x="1486" y="1708"/>
                  </a:lnTo>
                  <a:lnTo>
                    <a:pt x="1486" y="1708"/>
                  </a:lnTo>
                  <a:lnTo>
                    <a:pt x="1484" y="1708"/>
                  </a:lnTo>
                  <a:lnTo>
                    <a:pt x="1484" y="1706"/>
                  </a:lnTo>
                  <a:lnTo>
                    <a:pt x="1484" y="1706"/>
                  </a:lnTo>
                  <a:lnTo>
                    <a:pt x="1484" y="1706"/>
                  </a:lnTo>
                  <a:lnTo>
                    <a:pt x="1484" y="1706"/>
                  </a:lnTo>
                  <a:lnTo>
                    <a:pt x="1482" y="1706"/>
                  </a:lnTo>
                  <a:lnTo>
                    <a:pt x="1482" y="1706"/>
                  </a:lnTo>
                  <a:lnTo>
                    <a:pt x="1482" y="1706"/>
                  </a:lnTo>
                  <a:lnTo>
                    <a:pt x="1482" y="1706"/>
                  </a:lnTo>
                  <a:lnTo>
                    <a:pt x="1482" y="1706"/>
                  </a:lnTo>
                  <a:lnTo>
                    <a:pt x="1482" y="1706"/>
                  </a:lnTo>
                  <a:lnTo>
                    <a:pt x="1482" y="1706"/>
                  </a:lnTo>
                  <a:lnTo>
                    <a:pt x="1482" y="1706"/>
                  </a:lnTo>
                  <a:lnTo>
                    <a:pt x="1482" y="1706"/>
                  </a:lnTo>
                  <a:lnTo>
                    <a:pt x="1480" y="1706"/>
                  </a:lnTo>
                  <a:lnTo>
                    <a:pt x="1480" y="1706"/>
                  </a:lnTo>
                  <a:lnTo>
                    <a:pt x="1480" y="1706"/>
                  </a:lnTo>
                  <a:lnTo>
                    <a:pt x="1480" y="1706"/>
                  </a:lnTo>
                  <a:lnTo>
                    <a:pt x="1480" y="1706"/>
                  </a:lnTo>
                  <a:lnTo>
                    <a:pt x="1480" y="1704"/>
                  </a:lnTo>
                  <a:lnTo>
                    <a:pt x="1482" y="1704"/>
                  </a:lnTo>
                  <a:lnTo>
                    <a:pt x="1482" y="1706"/>
                  </a:lnTo>
                  <a:lnTo>
                    <a:pt x="1482" y="1706"/>
                  </a:lnTo>
                  <a:lnTo>
                    <a:pt x="1482" y="1704"/>
                  </a:lnTo>
                  <a:lnTo>
                    <a:pt x="1482" y="1704"/>
                  </a:lnTo>
                  <a:lnTo>
                    <a:pt x="1482" y="1704"/>
                  </a:lnTo>
                  <a:lnTo>
                    <a:pt x="1482" y="1704"/>
                  </a:lnTo>
                  <a:lnTo>
                    <a:pt x="1482" y="1704"/>
                  </a:lnTo>
                  <a:lnTo>
                    <a:pt x="1482" y="1704"/>
                  </a:lnTo>
                  <a:lnTo>
                    <a:pt x="1482" y="1704"/>
                  </a:lnTo>
                  <a:lnTo>
                    <a:pt x="1480" y="1704"/>
                  </a:lnTo>
                  <a:lnTo>
                    <a:pt x="1480" y="1704"/>
                  </a:lnTo>
                  <a:lnTo>
                    <a:pt x="1480" y="1704"/>
                  </a:lnTo>
                  <a:lnTo>
                    <a:pt x="1480" y="1704"/>
                  </a:lnTo>
                  <a:lnTo>
                    <a:pt x="1480" y="1704"/>
                  </a:lnTo>
                  <a:lnTo>
                    <a:pt x="1480" y="1704"/>
                  </a:lnTo>
                  <a:lnTo>
                    <a:pt x="1480" y="1704"/>
                  </a:lnTo>
                  <a:lnTo>
                    <a:pt x="1478" y="1704"/>
                  </a:lnTo>
                  <a:lnTo>
                    <a:pt x="1478" y="1706"/>
                  </a:lnTo>
                  <a:lnTo>
                    <a:pt x="1478" y="1706"/>
                  </a:lnTo>
                  <a:lnTo>
                    <a:pt x="1478" y="1706"/>
                  </a:lnTo>
                  <a:lnTo>
                    <a:pt x="1478" y="1706"/>
                  </a:lnTo>
                  <a:lnTo>
                    <a:pt x="1478" y="1706"/>
                  </a:lnTo>
                  <a:lnTo>
                    <a:pt x="1478" y="1706"/>
                  </a:lnTo>
                  <a:lnTo>
                    <a:pt x="1478" y="1706"/>
                  </a:lnTo>
                  <a:lnTo>
                    <a:pt x="1478" y="1706"/>
                  </a:lnTo>
                  <a:lnTo>
                    <a:pt x="1478" y="1706"/>
                  </a:lnTo>
                  <a:lnTo>
                    <a:pt x="1478" y="1706"/>
                  </a:lnTo>
                  <a:lnTo>
                    <a:pt x="1478" y="1706"/>
                  </a:lnTo>
                  <a:lnTo>
                    <a:pt x="1478" y="1706"/>
                  </a:lnTo>
                  <a:lnTo>
                    <a:pt x="1476" y="1706"/>
                  </a:lnTo>
                  <a:lnTo>
                    <a:pt x="1476" y="1706"/>
                  </a:lnTo>
                  <a:lnTo>
                    <a:pt x="1473" y="1706"/>
                  </a:lnTo>
                  <a:lnTo>
                    <a:pt x="1471" y="1704"/>
                  </a:lnTo>
                  <a:lnTo>
                    <a:pt x="1471" y="1704"/>
                  </a:lnTo>
                  <a:lnTo>
                    <a:pt x="1469" y="1704"/>
                  </a:lnTo>
                  <a:lnTo>
                    <a:pt x="1469" y="1702"/>
                  </a:lnTo>
                  <a:lnTo>
                    <a:pt x="1467" y="1702"/>
                  </a:lnTo>
                  <a:lnTo>
                    <a:pt x="1465" y="1702"/>
                  </a:lnTo>
                  <a:lnTo>
                    <a:pt x="1465" y="1704"/>
                  </a:lnTo>
                  <a:lnTo>
                    <a:pt x="1463" y="1704"/>
                  </a:lnTo>
                  <a:lnTo>
                    <a:pt x="1463" y="1702"/>
                  </a:lnTo>
                  <a:lnTo>
                    <a:pt x="1463" y="1702"/>
                  </a:lnTo>
                  <a:lnTo>
                    <a:pt x="1461" y="1702"/>
                  </a:lnTo>
                  <a:lnTo>
                    <a:pt x="1461" y="1702"/>
                  </a:lnTo>
                  <a:lnTo>
                    <a:pt x="1461" y="1702"/>
                  </a:lnTo>
                  <a:lnTo>
                    <a:pt x="1461" y="1702"/>
                  </a:lnTo>
                  <a:lnTo>
                    <a:pt x="1459" y="1702"/>
                  </a:lnTo>
                  <a:lnTo>
                    <a:pt x="1459" y="1702"/>
                  </a:lnTo>
                  <a:lnTo>
                    <a:pt x="1459" y="1702"/>
                  </a:lnTo>
                  <a:lnTo>
                    <a:pt x="1459" y="1702"/>
                  </a:lnTo>
                  <a:lnTo>
                    <a:pt x="1457" y="1702"/>
                  </a:lnTo>
                  <a:lnTo>
                    <a:pt x="1457" y="1702"/>
                  </a:lnTo>
                  <a:lnTo>
                    <a:pt x="1457" y="1702"/>
                  </a:lnTo>
                  <a:lnTo>
                    <a:pt x="1457" y="1702"/>
                  </a:lnTo>
                  <a:lnTo>
                    <a:pt x="1457" y="1702"/>
                  </a:lnTo>
                  <a:lnTo>
                    <a:pt x="1457" y="1704"/>
                  </a:lnTo>
                  <a:lnTo>
                    <a:pt x="1457" y="1704"/>
                  </a:lnTo>
                  <a:lnTo>
                    <a:pt x="1455" y="1704"/>
                  </a:lnTo>
                  <a:lnTo>
                    <a:pt x="1455" y="1704"/>
                  </a:lnTo>
                  <a:lnTo>
                    <a:pt x="1455" y="1704"/>
                  </a:lnTo>
                  <a:lnTo>
                    <a:pt x="1455" y="1704"/>
                  </a:lnTo>
                  <a:lnTo>
                    <a:pt x="1455" y="1704"/>
                  </a:lnTo>
                  <a:lnTo>
                    <a:pt x="1455" y="1706"/>
                  </a:lnTo>
                  <a:lnTo>
                    <a:pt x="1455" y="1706"/>
                  </a:lnTo>
                  <a:lnTo>
                    <a:pt x="1455" y="1706"/>
                  </a:lnTo>
                  <a:lnTo>
                    <a:pt x="1455" y="1706"/>
                  </a:lnTo>
                  <a:lnTo>
                    <a:pt x="1455" y="1706"/>
                  </a:lnTo>
                  <a:lnTo>
                    <a:pt x="1457" y="1706"/>
                  </a:lnTo>
                  <a:lnTo>
                    <a:pt x="1457" y="1706"/>
                  </a:lnTo>
                  <a:lnTo>
                    <a:pt x="1457" y="1708"/>
                  </a:lnTo>
                  <a:lnTo>
                    <a:pt x="1457" y="1708"/>
                  </a:lnTo>
                  <a:lnTo>
                    <a:pt x="1457" y="1708"/>
                  </a:lnTo>
                  <a:lnTo>
                    <a:pt x="1457" y="1708"/>
                  </a:lnTo>
                  <a:lnTo>
                    <a:pt x="1457" y="1708"/>
                  </a:lnTo>
                  <a:lnTo>
                    <a:pt x="1457" y="1710"/>
                  </a:lnTo>
                  <a:lnTo>
                    <a:pt x="1457" y="1710"/>
                  </a:lnTo>
                  <a:lnTo>
                    <a:pt x="1457" y="1710"/>
                  </a:lnTo>
                  <a:lnTo>
                    <a:pt x="1457" y="1710"/>
                  </a:lnTo>
                  <a:lnTo>
                    <a:pt x="1457" y="1710"/>
                  </a:lnTo>
                  <a:lnTo>
                    <a:pt x="1457" y="1710"/>
                  </a:lnTo>
                  <a:lnTo>
                    <a:pt x="1457" y="1710"/>
                  </a:lnTo>
                  <a:lnTo>
                    <a:pt x="1457" y="1710"/>
                  </a:lnTo>
                  <a:lnTo>
                    <a:pt x="1455" y="1710"/>
                  </a:lnTo>
                  <a:lnTo>
                    <a:pt x="1455" y="1710"/>
                  </a:lnTo>
                  <a:lnTo>
                    <a:pt x="1457" y="1710"/>
                  </a:lnTo>
                  <a:lnTo>
                    <a:pt x="1457" y="1710"/>
                  </a:lnTo>
                  <a:lnTo>
                    <a:pt x="1457" y="1710"/>
                  </a:lnTo>
                  <a:lnTo>
                    <a:pt x="1457" y="1710"/>
                  </a:lnTo>
                  <a:lnTo>
                    <a:pt x="1455" y="1712"/>
                  </a:lnTo>
                  <a:lnTo>
                    <a:pt x="1457" y="1712"/>
                  </a:lnTo>
                  <a:lnTo>
                    <a:pt x="1457" y="1712"/>
                  </a:lnTo>
                  <a:lnTo>
                    <a:pt x="1457" y="1712"/>
                  </a:lnTo>
                  <a:lnTo>
                    <a:pt x="1457" y="1712"/>
                  </a:lnTo>
                  <a:lnTo>
                    <a:pt x="1457" y="1712"/>
                  </a:lnTo>
                  <a:lnTo>
                    <a:pt x="1457" y="1712"/>
                  </a:lnTo>
                  <a:lnTo>
                    <a:pt x="1457" y="1712"/>
                  </a:lnTo>
                  <a:lnTo>
                    <a:pt x="1459" y="1712"/>
                  </a:lnTo>
                  <a:lnTo>
                    <a:pt x="1459" y="1712"/>
                  </a:lnTo>
                  <a:lnTo>
                    <a:pt x="1459" y="1712"/>
                  </a:lnTo>
                  <a:lnTo>
                    <a:pt x="1459" y="1712"/>
                  </a:lnTo>
                  <a:lnTo>
                    <a:pt x="1459" y="1714"/>
                  </a:lnTo>
                  <a:lnTo>
                    <a:pt x="1459" y="1714"/>
                  </a:lnTo>
                  <a:lnTo>
                    <a:pt x="1457" y="1714"/>
                  </a:lnTo>
                  <a:lnTo>
                    <a:pt x="1457" y="1714"/>
                  </a:lnTo>
                  <a:lnTo>
                    <a:pt x="1459" y="1717"/>
                  </a:lnTo>
                  <a:lnTo>
                    <a:pt x="1459" y="1714"/>
                  </a:lnTo>
                  <a:lnTo>
                    <a:pt x="1459" y="1717"/>
                  </a:lnTo>
                  <a:lnTo>
                    <a:pt x="1459" y="1717"/>
                  </a:lnTo>
                  <a:lnTo>
                    <a:pt x="1461" y="1717"/>
                  </a:lnTo>
                  <a:lnTo>
                    <a:pt x="1461" y="1719"/>
                  </a:lnTo>
                  <a:lnTo>
                    <a:pt x="1461" y="1721"/>
                  </a:lnTo>
                  <a:lnTo>
                    <a:pt x="1461" y="1723"/>
                  </a:lnTo>
                  <a:lnTo>
                    <a:pt x="1461" y="1723"/>
                  </a:lnTo>
                  <a:lnTo>
                    <a:pt x="1461" y="1725"/>
                  </a:lnTo>
                  <a:lnTo>
                    <a:pt x="1461" y="1725"/>
                  </a:lnTo>
                  <a:lnTo>
                    <a:pt x="1461" y="1725"/>
                  </a:lnTo>
                  <a:lnTo>
                    <a:pt x="1463" y="1725"/>
                  </a:lnTo>
                  <a:lnTo>
                    <a:pt x="1463" y="1725"/>
                  </a:lnTo>
                  <a:lnTo>
                    <a:pt x="1463" y="1725"/>
                  </a:lnTo>
                  <a:lnTo>
                    <a:pt x="1463" y="1725"/>
                  </a:lnTo>
                  <a:lnTo>
                    <a:pt x="1463" y="1725"/>
                  </a:lnTo>
                  <a:lnTo>
                    <a:pt x="1463" y="1727"/>
                  </a:lnTo>
                  <a:lnTo>
                    <a:pt x="1463" y="1727"/>
                  </a:lnTo>
                  <a:lnTo>
                    <a:pt x="1463" y="1727"/>
                  </a:lnTo>
                  <a:lnTo>
                    <a:pt x="1463" y="1727"/>
                  </a:lnTo>
                  <a:lnTo>
                    <a:pt x="1461" y="1727"/>
                  </a:lnTo>
                  <a:lnTo>
                    <a:pt x="1461" y="1727"/>
                  </a:lnTo>
                  <a:lnTo>
                    <a:pt x="1461" y="1727"/>
                  </a:lnTo>
                  <a:lnTo>
                    <a:pt x="1461" y="1725"/>
                  </a:lnTo>
                  <a:lnTo>
                    <a:pt x="1459" y="1725"/>
                  </a:lnTo>
                  <a:lnTo>
                    <a:pt x="1459" y="1725"/>
                  </a:lnTo>
                  <a:lnTo>
                    <a:pt x="1459" y="1725"/>
                  </a:lnTo>
                  <a:lnTo>
                    <a:pt x="1459" y="1725"/>
                  </a:lnTo>
                  <a:lnTo>
                    <a:pt x="1459" y="1723"/>
                  </a:lnTo>
                  <a:lnTo>
                    <a:pt x="1459" y="1723"/>
                  </a:lnTo>
                  <a:lnTo>
                    <a:pt x="1459" y="1723"/>
                  </a:lnTo>
                  <a:lnTo>
                    <a:pt x="1457" y="1723"/>
                  </a:lnTo>
                  <a:lnTo>
                    <a:pt x="1457" y="1723"/>
                  </a:lnTo>
                  <a:lnTo>
                    <a:pt x="1459" y="1723"/>
                  </a:lnTo>
                  <a:lnTo>
                    <a:pt x="1457" y="1723"/>
                  </a:lnTo>
                  <a:lnTo>
                    <a:pt x="1457" y="1721"/>
                  </a:lnTo>
                  <a:lnTo>
                    <a:pt x="1457" y="1721"/>
                  </a:lnTo>
                  <a:lnTo>
                    <a:pt x="1457" y="1721"/>
                  </a:lnTo>
                  <a:lnTo>
                    <a:pt x="1457" y="1721"/>
                  </a:lnTo>
                  <a:lnTo>
                    <a:pt x="1457" y="1721"/>
                  </a:lnTo>
                  <a:lnTo>
                    <a:pt x="1455" y="1721"/>
                  </a:lnTo>
                  <a:lnTo>
                    <a:pt x="1455" y="1721"/>
                  </a:lnTo>
                  <a:lnTo>
                    <a:pt x="1455" y="1719"/>
                  </a:lnTo>
                  <a:lnTo>
                    <a:pt x="1455" y="1719"/>
                  </a:lnTo>
                  <a:lnTo>
                    <a:pt x="1455" y="1719"/>
                  </a:lnTo>
                  <a:lnTo>
                    <a:pt x="1453" y="1719"/>
                  </a:lnTo>
                  <a:lnTo>
                    <a:pt x="1453" y="1719"/>
                  </a:lnTo>
                  <a:lnTo>
                    <a:pt x="1453" y="1719"/>
                  </a:lnTo>
                  <a:lnTo>
                    <a:pt x="1453" y="1719"/>
                  </a:lnTo>
                  <a:lnTo>
                    <a:pt x="1453" y="1719"/>
                  </a:lnTo>
                  <a:lnTo>
                    <a:pt x="1453" y="1719"/>
                  </a:lnTo>
                  <a:lnTo>
                    <a:pt x="1453" y="1717"/>
                  </a:lnTo>
                  <a:lnTo>
                    <a:pt x="1453" y="1717"/>
                  </a:lnTo>
                  <a:lnTo>
                    <a:pt x="1453" y="1717"/>
                  </a:lnTo>
                  <a:lnTo>
                    <a:pt x="1453" y="1717"/>
                  </a:lnTo>
                  <a:lnTo>
                    <a:pt x="1453" y="1717"/>
                  </a:lnTo>
                  <a:lnTo>
                    <a:pt x="1453" y="1717"/>
                  </a:lnTo>
                  <a:lnTo>
                    <a:pt x="1453" y="1714"/>
                  </a:lnTo>
                  <a:lnTo>
                    <a:pt x="1453" y="1714"/>
                  </a:lnTo>
                  <a:lnTo>
                    <a:pt x="1453" y="1714"/>
                  </a:lnTo>
                  <a:lnTo>
                    <a:pt x="1453" y="1714"/>
                  </a:lnTo>
                  <a:lnTo>
                    <a:pt x="1455" y="1714"/>
                  </a:lnTo>
                  <a:lnTo>
                    <a:pt x="1455" y="1714"/>
                  </a:lnTo>
                  <a:lnTo>
                    <a:pt x="1455" y="1714"/>
                  </a:lnTo>
                  <a:lnTo>
                    <a:pt x="1455" y="1712"/>
                  </a:lnTo>
                  <a:lnTo>
                    <a:pt x="1455" y="1712"/>
                  </a:lnTo>
                  <a:lnTo>
                    <a:pt x="1455" y="1712"/>
                  </a:lnTo>
                  <a:lnTo>
                    <a:pt x="1455" y="1712"/>
                  </a:lnTo>
                  <a:lnTo>
                    <a:pt x="1455" y="1712"/>
                  </a:lnTo>
                  <a:lnTo>
                    <a:pt x="1455" y="1712"/>
                  </a:lnTo>
                  <a:lnTo>
                    <a:pt x="1455" y="1710"/>
                  </a:lnTo>
                  <a:lnTo>
                    <a:pt x="1455" y="1710"/>
                  </a:lnTo>
                  <a:lnTo>
                    <a:pt x="1453" y="1710"/>
                  </a:lnTo>
                  <a:lnTo>
                    <a:pt x="1453" y="1710"/>
                  </a:lnTo>
                  <a:lnTo>
                    <a:pt x="1453" y="1710"/>
                  </a:lnTo>
                  <a:lnTo>
                    <a:pt x="1451" y="1710"/>
                  </a:lnTo>
                  <a:lnTo>
                    <a:pt x="1451" y="1710"/>
                  </a:lnTo>
                  <a:lnTo>
                    <a:pt x="1451" y="1710"/>
                  </a:lnTo>
                  <a:lnTo>
                    <a:pt x="1451" y="1710"/>
                  </a:lnTo>
                  <a:lnTo>
                    <a:pt x="1451" y="1710"/>
                  </a:lnTo>
                  <a:lnTo>
                    <a:pt x="1451" y="1712"/>
                  </a:lnTo>
                  <a:lnTo>
                    <a:pt x="1451" y="1712"/>
                  </a:lnTo>
                  <a:lnTo>
                    <a:pt x="1451" y="1714"/>
                  </a:lnTo>
                  <a:lnTo>
                    <a:pt x="1451" y="1714"/>
                  </a:lnTo>
                  <a:lnTo>
                    <a:pt x="1449" y="1717"/>
                  </a:lnTo>
                  <a:lnTo>
                    <a:pt x="1449" y="1717"/>
                  </a:lnTo>
                  <a:lnTo>
                    <a:pt x="1449" y="1719"/>
                  </a:lnTo>
                  <a:lnTo>
                    <a:pt x="1449" y="1719"/>
                  </a:lnTo>
                  <a:lnTo>
                    <a:pt x="1449" y="1719"/>
                  </a:lnTo>
                  <a:lnTo>
                    <a:pt x="1449" y="1719"/>
                  </a:lnTo>
                  <a:lnTo>
                    <a:pt x="1449" y="1719"/>
                  </a:lnTo>
                  <a:lnTo>
                    <a:pt x="1449" y="1719"/>
                  </a:lnTo>
                  <a:lnTo>
                    <a:pt x="1449" y="1719"/>
                  </a:lnTo>
                  <a:lnTo>
                    <a:pt x="1449" y="1719"/>
                  </a:lnTo>
                  <a:lnTo>
                    <a:pt x="1449" y="1721"/>
                  </a:lnTo>
                  <a:lnTo>
                    <a:pt x="1449" y="1721"/>
                  </a:lnTo>
                  <a:lnTo>
                    <a:pt x="1449" y="1721"/>
                  </a:lnTo>
                  <a:lnTo>
                    <a:pt x="1449" y="1721"/>
                  </a:lnTo>
                  <a:lnTo>
                    <a:pt x="1449" y="1723"/>
                  </a:lnTo>
                  <a:lnTo>
                    <a:pt x="1449" y="1723"/>
                  </a:lnTo>
                  <a:lnTo>
                    <a:pt x="1449" y="1723"/>
                  </a:lnTo>
                  <a:lnTo>
                    <a:pt x="1449" y="1723"/>
                  </a:lnTo>
                  <a:lnTo>
                    <a:pt x="1449" y="1723"/>
                  </a:lnTo>
                  <a:lnTo>
                    <a:pt x="1449" y="1723"/>
                  </a:lnTo>
                  <a:lnTo>
                    <a:pt x="1449" y="1723"/>
                  </a:lnTo>
                  <a:lnTo>
                    <a:pt x="1449" y="1725"/>
                  </a:lnTo>
                  <a:lnTo>
                    <a:pt x="1451" y="1727"/>
                  </a:lnTo>
                  <a:lnTo>
                    <a:pt x="1451" y="1727"/>
                  </a:lnTo>
                  <a:lnTo>
                    <a:pt x="1451" y="1727"/>
                  </a:lnTo>
                  <a:lnTo>
                    <a:pt x="1451" y="1729"/>
                  </a:lnTo>
                  <a:lnTo>
                    <a:pt x="1451" y="1729"/>
                  </a:lnTo>
                  <a:lnTo>
                    <a:pt x="1449" y="1731"/>
                  </a:lnTo>
                  <a:lnTo>
                    <a:pt x="1449" y="1731"/>
                  </a:lnTo>
                  <a:lnTo>
                    <a:pt x="1449" y="1733"/>
                  </a:lnTo>
                  <a:lnTo>
                    <a:pt x="1449" y="1733"/>
                  </a:lnTo>
                  <a:lnTo>
                    <a:pt x="1449" y="1733"/>
                  </a:lnTo>
                  <a:lnTo>
                    <a:pt x="1449" y="1733"/>
                  </a:lnTo>
                  <a:lnTo>
                    <a:pt x="1449" y="1735"/>
                  </a:lnTo>
                  <a:lnTo>
                    <a:pt x="1449" y="1735"/>
                  </a:lnTo>
                  <a:lnTo>
                    <a:pt x="1449" y="1735"/>
                  </a:lnTo>
                  <a:lnTo>
                    <a:pt x="1451" y="1735"/>
                  </a:lnTo>
                  <a:lnTo>
                    <a:pt x="1451" y="1735"/>
                  </a:lnTo>
                  <a:lnTo>
                    <a:pt x="1451" y="1737"/>
                  </a:lnTo>
                  <a:lnTo>
                    <a:pt x="1451" y="1737"/>
                  </a:lnTo>
                  <a:lnTo>
                    <a:pt x="1451" y="1737"/>
                  </a:lnTo>
                  <a:lnTo>
                    <a:pt x="1451" y="1737"/>
                  </a:lnTo>
                  <a:lnTo>
                    <a:pt x="1451" y="1737"/>
                  </a:lnTo>
                  <a:lnTo>
                    <a:pt x="1451" y="1737"/>
                  </a:lnTo>
                  <a:lnTo>
                    <a:pt x="1451" y="1739"/>
                  </a:lnTo>
                  <a:lnTo>
                    <a:pt x="1451" y="1739"/>
                  </a:lnTo>
                  <a:lnTo>
                    <a:pt x="1453" y="1739"/>
                  </a:lnTo>
                  <a:lnTo>
                    <a:pt x="1453" y="1739"/>
                  </a:lnTo>
                  <a:lnTo>
                    <a:pt x="1453" y="1741"/>
                  </a:lnTo>
                  <a:lnTo>
                    <a:pt x="1453" y="1741"/>
                  </a:lnTo>
                  <a:lnTo>
                    <a:pt x="1453" y="1741"/>
                  </a:lnTo>
                  <a:lnTo>
                    <a:pt x="1453" y="1743"/>
                  </a:lnTo>
                  <a:lnTo>
                    <a:pt x="1455" y="1743"/>
                  </a:lnTo>
                  <a:lnTo>
                    <a:pt x="1455" y="1745"/>
                  </a:lnTo>
                  <a:lnTo>
                    <a:pt x="1455" y="1745"/>
                  </a:lnTo>
                  <a:lnTo>
                    <a:pt x="1455" y="1745"/>
                  </a:lnTo>
                  <a:lnTo>
                    <a:pt x="1455" y="1745"/>
                  </a:lnTo>
                  <a:lnTo>
                    <a:pt x="1457" y="1745"/>
                  </a:lnTo>
                  <a:lnTo>
                    <a:pt x="1457" y="1745"/>
                  </a:lnTo>
                  <a:lnTo>
                    <a:pt x="1457" y="1745"/>
                  </a:lnTo>
                  <a:lnTo>
                    <a:pt x="1459" y="1747"/>
                  </a:lnTo>
                  <a:lnTo>
                    <a:pt x="1459" y="1745"/>
                  </a:lnTo>
                  <a:lnTo>
                    <a:pt x="1459" y="1747"/>
                  </a:lnTo>
                  <a:lnTo>
                    <a:pt x="1459" y="1745"/>
                  </a:lnTo>
                  <a:lnTo>
                    <a:pt x="1459" y="1745"/>
                  </a:lnTo>
                  <a:lnTo>
                    <a:pt x="1459" y="1745"/>
                  </a:lnTo>
                  <a:lnTo>
                    <a:pt x="1459" y="1745"/>
                  </a:lnTo>
                  <a:lnTo>
                    <a:pt x="1459" y="1745"/>
                  </a:lnTo>
                  <a:lnTo>
                    <a:pt x="1461" y="1747"/>
                  </a:lnTo>
                  <a:lnTo>
                    <a:pt x="1461" y="1747"/>
                  </a:lnTo>
                  <a:lnTo>
                    <a:pt x="1461" y="1745"/>
                  </a:lnTo>
                  <a:lnTo>
                    <a:pt x="1461" y="1745"/>
                  </a:lnTo>
                  <a:lnTo>
                    <a:pt x="1463" y="1747"/>
                  </a:lnTo>
                  <a:lnTo>
                    <a:pt x="1463" y="1747"/>
                  </a:lnTo>
                  <a:lnTo>
                    <a:pt x="1463" y="1747"/>
                  </a:lnTo>
                  <a:lnTo>
                    <a:pt x="1465" y="1751"/>
                  </a:lnTo>
                  <a:lnTo>
                    <a:pt x="1465" y="1753"/>
                  </a:lnTo>
                  <a:lnTo>
                    <a:pt x="1465" y="1756"/>
                  </a:lnTo>
                  <a:lnTo>
                    <a:pt x="1465" y="1756"/>
                  </a:lnTo>
                  <a:lnTo>
                    <a:pt x="1465" y="1756"/>
                  </a:lnTo>
                  <a:lnTo>
                    <a:pt x="1465" y="1756"/>
                  </a:lnTo>
                  <a:lnTo>
                    <a:pt x="1465" y="1756"/>
                  </a:lnTo>
                  <a:lnTo>
                    <a:pt x="1465" y="1756"/>
                  </a:lnTo>
                  <a:lnTo>
                    <a:pt x="1465" y="1756"/>
                  </a:lnTo>
                  <a:lnTo>
                    <a:pt x="1465" y="1756"/>
                  </a:lnTo>
                  <a:lnTo>
                    <a:pt x="1465" y="1758"/>
                  </a:lnTo>
                  <a:lnTo>
                    <a:pt x="1465" y="1758"/>
                  </a:lnTo>
                  <a:lnTo>
                    <a:pt x="1465" y="1756"/>
                  </a:lnTo>
                  <a:lnTo>
                    <a:pt x="1463" y="1756"/>
                  </a:lnTo>
                  <a:lnTo>
                    <a:pt x="1463" y="1758"/>
                  </a:lnTo>
                  <a:lnTo>
                    <a:pt x="1463" y="1758"/>
                  </a:lnTo>
                  <a:lnTo>
                    <a:pt x="1463" y="1760"/>
                  </a:lnTo>
                  <a:lnTo>
                    <a:pt x="1463" y="1760"/>
                  </a:lnTo>
                  <a:lnTo>
                    <a:pt x="1461" y="1760"/>
                  </a:lnTo>
                  <a:lnTo>
                    <a:pt x="1461" y="1762"/>
                  </a:lnTo>
                  <a:lnTo>
                    <a:pt x="1461" y="1762"/>
                  </a:lnTo>
                  <a:lnTo>
                    <a:pt x="1461" y="1762"/>
                  </a:lnTo>
                  <a:lnTo>
                    <a:pt x="1461" y="1760"/>
                  </a:lnTo>
                  <a:lnTo>
                    <a:pt x="1461" y="1760"/>
                  </a:lnTo>
                  <a:lnTo>
                    <a:pt x="1459" y="1760"/>
                  </a:lnTo>
                  <a:lnTo>
                    <a:pt x="1459" y="1760"/>
                  </a:lnTo>
                  <a:lnTo>
                    <a:pt x="1459" y="1760"/>
                  </a:lnTo>
                  <a:lnTo>
                    <a:pt x="1459" y="1760"/>
                  </a:lnTo>
                  <a:lnTo>
                    <a:pt x="1459" y="1760"/>
                  </a:lnTo>
                  <a:lnTo>
                    <a:pt x="1459" y="1760"/>
                  </a:lnTo>
                  <a:lnTo>
                    <a:pt x="1459" y="1760"/>
                  </a:lnTo>
                  <a:lnTo>
                    <a:pt x="1459" y="1760"/>
                  </a:lnTo>
                  <a:lnTo>
                    <a:pt x="1459" y="1760"/>
                  </a:lnTo>
                  <a:lnTo>
                    <a:pt x="1459" y="1760"/>
                  </a:lnTo>
                  <a:lnTo>
                    <a:pt x="1459" y="1760"/>
                  </a:lnTo>
                  <a:lnTo>
                    <a:pt x="1459" y="1760"/>
                  </a:lnTo>
                  <a:lnTo>
                    <a:pt x="1457" y="1762"/>
                  </a:lnTo>
                  <a:lnTo>
                    <a:pt x="1457" y="1762"/>
                  </a:lnTo>
                  <a:lnTo>
                    <a:pt x="1457" y="1762"/>
                  </a:lnTo>
                  <a:lnTo>
                    <a:pt x="1457" y="1762"/>
                  </a:lnTo>
                  <a:lnTo>
                    <a:pt x="1457" y="1762"/>
                  </a:lnTo>
                  <a:lnTo>
                    <a:pt x="1457" y="1762"/>
                  </a:lnTo>
                  <a:lnTo>
                    <a:pt x="1459" y="1762"/>
                  </a:lnTo>
                  <a:lnTo>
                    <a:pt x="1459" y="1762"/>
                  </a:lnTo>
                  <a:lnTo>
                    <a:pt x="1459" y="1762"/>
                  </a:lnTo>
                  <a:lnTo>
                    <a:pt x="1459" y="1762"/>
                  </a:lnTo>
                  <a:lnTo>
                    <a:pt x="1459" y="1762"/>
                  </a:lnTo>
                  <a:lnTo>
                    <a:pt x="1459" y="1762"/>
                  </a:lnTo>
                  <a:lnTo>
                    <a:pt x="1459" y="1762"/>
                  </a:lnTo>
                  <a:lnTo>
                    <a:pt x="1459" y="1764"/>
                  </a:lnTo>
                  <a:lnTo>
                    <a:pt x="1459" y="1764"/>
                  </a:lnTo>
                  <a:lnTo>
                    <a:pt x="1459" y="1764"/>
                  </a:lnTo>
                  <a:lnTo>
                    <a:pt x="1459" y="1764"/>
                  </a:lnTo>
                  <a:lnTo>
                    <a:pt x="1459" y="1764"/>
                  </a:lnTo>
                  <a:lnTo>
                    <a:pt x="1459" y="1764"/>
                  </a:lnTo>
                  <a:lnTo>
                    <a:pt x="1459" y="1764"/>
                  </a:lnTo>
                  <a:lnTo>
                    <a:pt x="1457" y="1764"/>
                  </a:lnTo>
                  <a:lnTo>
                    <a:pt x="1457" y="1764"/>
                  </a:lnTo>
                  <a:lnTo>
                    <a:pt x="1457" y="1764"/>
                  </a:lnTo>
                  <a:lnTo>
                    <a:pt x="1457" y="1764"/>
                  </a:lnTo>
                  <a:lnTo>
                    <a:pt x="1457" y="1764"/>
                  </a:lnTo>
                  <a:lnTo>
                    <a:pt x="1457" y="1764"/>
                  </a:lnTo>
                  <a:lnTo>
                    <a:pt x="1457" y="1764"/>
                  </a:lnTo>
                  <a:lnTo>
                    <a:pt x="1457" y="1764"/>
                  </a:lnTo>
                  <a:lnTo>
                    <a:pt x="1457" y="1766"/>
                  </a:lnTo>
                  <a:lnTo>
                    <a:pt x="1457" y="1766"/>
                  </a:lnTo>
                  <a:lnTo>
                    <a:pt x="1457" y="1766"/>
                  </a:lnTo>
                  <a:lnTo>
                    <a:pt x="1457" y="1766"/>
                  </a:lnTo>
                  <a:lnTo>
                    <a:pt x="1457" y="1766"/>
                  </a:lnTo>
                  <a:lnTo>
                    <a:pt x="1457" y="1766"/>
                  </a:lnTo>
                  <a:lnTo>
                    <a:pt x="1459" y="1768"/>
                  </a:lnTo>
                  <a:lnTo>
                    <a:pt x="1459" y="1768"/>
                  </a:lnTo>
                  <a:lnTo>
                    <a:pt x="1459" y="1768"/>
                  </a:lnTo>
                  <a:lnTo>
                    <a:pt x="1459" y="1768"/>
                  </a:lnTo>
                  <a:lnTo>
                    <a:pt x="1459" y="1770"/>
                  </a:lnTo>
                  <a:lnTo>
                    <a:pt x="1459" y="1770"/>
                  </a:lnTo>
                  <a:lnTo>
                    <a:pt x="1459" y="1770"/>
                  </a:lnTo>
                  <a:lnTo>
                    <a:pt x="1459" y="1770"/>
                  </a:lnTo>
                  <a:lnTo>
                    <a:pt x="1459" y="1770"/>
                  </a:lnTo>
                  <a:lnTo>
                    <a:pt x="1459" y="1770"/>
                  </a:lnTo>
                  <a:lnTo>
                    <a:pt x="1459" y="1770"/>
                  </a:lnTo>
                  <a:lnTo>
                    <a:pt x="1459" y="1772"/>
                  </a:lnTo>
                  <a:lnTo>
                    <a:pt x="1459" y="1772"/>
                  </a:lnTo>
                  <a:lnTo>
                    <a:pt x="1459" y="1772"/>
                  </a:lnTo>
                  <a:lnTo>
                    <a:pt x="1457" y="1772"/>
                  </a:lnTo>
                  <a:lnTo>
                    <a:pt x="1457" y="1772"/>
                  </a:lnTo>
                  <a:lnTo>
                    <a:pt x="1457" y="1772"/>
                  </a:lnTo>
                  <a:lnTo>
                    <a:pt x="1459" y="1772"/>
                  </a:lnTo>
                  <a:lnTo>
                    <a:pt x="1459" y="1774"/>
                  </a:lnTo>
                  <a:lnTo>
                    <a:pt x="1459" y="1774"/>
                  </a:lnTo>
                  <a:lnTo>
                    <a:pt x="1459" y="1774"/>
                  </a:lnTo>
                  <a:lnTo>
                    <a:pt x="1459" y="1774"/>
                  </a:lnTo>
                  <a:lnTo>
                    <a:pt x="1459" y="1774"/>
                  </a:lnTo>
                  <a:lnTo>
                    <a:pt x="1459" y="1776"/>
                  </a:lnTo>
                  <a:lnTo>
                    <a:pt x="1459" y="1776"/>
                  </a:lnTo>
                  <a:lnTo>
                    <a:pt x="1459" y="1776"/>
                  </a:lnTo>
                  <a:lnTo>
                    <a:pt x="1461" y="1776"/>
                  </a:lnTo>
                  <a:lnTo>
                    <a:pt x="1461" y="1776"/>
                  </a:lnTo>
                  <a:lnTo>
                    <a:pt x="1461" y="1778"/>
                  </a:lnTo>
                  <a:lnTo>
                    <a:pt x="1463" y="1778"/>
                  </a:lnTo>
                  <a:lnTo>
                    <a:pt x="1463" y="1778"/>
                  </a:lnTo>
                  <a:lnTo>
                    <a:pt x="1463" y="1778"/>
                  </a:lnTo>
                  <a:lnTo>
                    <a:pt x="1463" y="1780"/>
                  </a:lnTo>
                  <a:lnTo>
                    <a:pt x="1463" y="1780"/>
                  </a:lnTo>
                  <a:lnTo>
                    <a:pt x="1465" y="1782"/>
                  </a:lnTo>
                  <a:lnTo>
                    <a:pt x="1465" y="1782"/>
                  </a:lnTo>
                  <a:lnTo>
                    <a:pt x="1465" y="1782"/>
                  </a:lnTo>
                  <a:lnTo>
                    <a:pt x="1465" y="1784"/>
                  </a:lnTo>
                  <a:lnTo>
                    <a:pt x="1465" y="1784"/>
                  </a:lnTo>
                  <a:lnTo>
                    <a:pt x="1465" y="1784"/>
                  </a:lnTo>
                  <a:lnTo>
                    <a:pt x="1465" y="1784"/>
                  </a:lnTo>
                  <a:lnTo>
                    <a:pt x="1465" y="1786"/>
                  </a:lnTo>
                  <a:lnTo>
                    <a:pt x="1467" y="1786"/>
                  </a:lnTo>
                  <a:lnTo>
                    <a:pt x="1467" y="1786"/>
                  </a:lnTo>
                  <a:lnTo>
                    <a:pt x="1467" y="1786"/>
                  </a:lnTo>
                  <a:lnTo>
                    <a:pt x="1467" y="1788"/>
                  </a:lnTo>
                  <a:lnTo>
                    <a:pt x="1467" y="1788"/>
                  </a:lnTo>
                  <a:lnTo>
                    <a:pt x="1467" y="1788"/>
                  </a:lnTo>
                  <a:lnTo>
                    <a:pt x="1467" y="1790"/>
                  </a:lnTo>
                  <a:lnTo>
                    <a:pt x="1469" y="1790"/>
                  </a:lnTo>
                  <a:lnTo>
                    <a:pt x="1469" y="1790"/>
                  </a:lnTo>
                  <a:lnTo>
                    <a:pt x="1469" y="1792"/>
                  </a:lnTo>
                  <a:lnTo>
                    <a:pt x="1469" y="1792"/>
                  </a:lnTo>
                  <a:lnTo>
                    <a:pt x="1469" y="1792"/>
                  </a:lnTo>
                  <a:lnTo>
                    <a:pt x="1469" y="1792"/>
                  </a:lnTo>
                  <a:lnTo>
                    <a:pt x="1469" y="1795"/>
                  </a:lnTo>
                  <a:lnTo>
                    <a:pt x="1469" y="1795"/>
                  </a:lnTo>
                  <a:lnTo>
                    <a:pt x="1471" y="1795"/>
                  </a:lnTo>
                  <a:lnTo>
                    <a:pt x="1471" y="1797"/>
                  </a:lnTo>
                  <a:lnTo>
                    <a:pt x="1471" y="1797"/>
                  </a:lnTo>
                  <a:lnTo>
                    <a:pt x="1471" y="1799"/>
                  </a:lnTo>
                  <a:lnTo>
                    <a:pt x="1471" y="1801"/>
                  </a:lnTo>
                  <a:lnTo>
                    <a:pt x="1471" y="1801"/>
                  </a:lnTo>
                  <a:lnTo>
                    <a:pt x="1473" y="1801"/>
                  </a:lnTo>
                  <a:lnTo>
                    <a:pt x="1471" y="1801"/>
                  </a:lnTo>
                  <a:lnTo>
                    <a:pt x="1473" y="1801"/>
                  </a:lnTo>
                  <a:lnTo>
                    <a:pt x="1473" y="1803"/>
                  </a:lnTo>
                  <a:lnTo>
                    <a:pt x="1473" y="1803"/>
                  </a:lnTo>
                  <a:lnTo>
                    <a:pt x="1476" y="1803"/>
                  </a:lnTo>
                  <a:lnTo>
                    <a:pt x="1476" y="1803"/>
                  </a:lnTo>
                  <a:lnTo>
                    <a:pt x="1476" y="1803"/>
                  </a:lnTo>
                  <a:lnTo>
                    <a:pt x="1476" y="1803"/>
                  </a:lnTo>
                  <a:lnTo>
                    <a:pt x="1476" y="1803"/>
                  </a:lnTo>
                  <a:lnTo>
                    <a:pt x="1476" y="1803"/>
                  </a:lnTo>
                  <a:lnTo>
                    <a:pt x="1476" y="1805"/>
                  </a:lnTo>
                  <a:lnTo>
                    <a:pt x="1476" y="1805"/>
                  </a:lnTo>
                  <a:lnTo>
                    <a:pt x="1478" y="1805"/>
                  </a:lnTo>
                  <a:lnTo>
                    <a:pt x="1478" y="1807"/>
                  </a:lnTo>
                  <a:lnTo>
                    <a:pt x="1478" y="1809"/>
                  </a:lnTo>
                  <a:lnTo>
                    <a:pt x="1480" y="1811"/>
                  </a:lnTo>
                  <a:lnTo>
                    <a:pt x="1480" y="1811"/>
                  </a:lnTo>
                  <a:lnTo>
                    <a:pt x="1480" y="1811"/>
                  </a:lnTo>
                  <a:lnTo>
                    <a:pt x="1482" y="1811"/>
                  </a:lnTo>
                  <a:lnTo>
                    <a:pt x="1482" y="1813"/>
                  </a:lnTo>
                  <a:lnTo>
                    <a:pt x="1484" y="1813"/>
                  </a:lnTo>
                  <a:lnTo>
                    <a:pt x="1484" y="1813"/>
                  </a:lnTo>
                  <a:lnTo>
                    <a:pt x="1484" y="1813"/>
                  </a:lnTo>
                  <a:lnTo>
                    <a:pt x="1484" y="1815"/>
                  </a:lnTo>
                  <a:lnTo>
                    <a:pt x="1484" y="1815"/>
                  </a:lnTo>
                  <a:lnTo>
                    <a:pt x="1484" y="1815"/>
                  </a:lnTo>
                  <a:lnTo>
                    <a:pt x="1484" y="1815"/>
                  </a:lnTo>
                  <a:lnTo>
                    <a:pt x="1484" y="1817"/>
                  </a:lnTo>
                  <a:lnTo>
                    <a:pt x="1484" y="1817"/>
                  </a:lnTo>
                  <a:lnTo>
                    <a:pt x="1484" y="1817"/>
                  </a:lnTo>
                  <a:lnTo>
                    <a:pt x="1484" y="1817"/>
                  </a:lnTo>
                  <a:lnTo>
                    <a:pt x="1484" y="1817"/>
                  </a:lnTo>
                  <a:lnTo>
                    <a:pt x="1484" y="1817"/>
                  </a:lnTo>
                  <a:lnTo>
                    <a:pt x="1484" y="1817"/>
                  </a:lnTo>
                  <a:lnTo>
                    <a:pt x="1484" y="1817"/>
                  </a:lnTo>
                  <a:lnTo>
                    <a:pt x="1484" y="1817"/>
                  </a:lnTo>
                  <a:lnTo>
                    <a:pt x="1484" y="1817"/>
                  </a:lnTo>
                  <a:lnTo>
                    <a:pt x="1482" y="1819"/>
                  </a:lnTo>
                  <a:lnTo>
                    <a:pt x="1482" y="1819"/>
                  </a:lnTo>
                  <a:lnTo>
                    <a:pt x="1482" y="1821"/>
                  </a:lnTo>
                  <a:lnTo>
                    <a:pt x="1482" y="1821"/>
                  </a:lnTo>
                  <a:lnTo>
                    <a:pt x="1482" y="1821"/>
                  </a:lnTo>
                  <a:lnTo>
                    <a:pt x="1484" y="1823"/>
                  </a:lnTo>
                  <a:lnTo>
                    <a:pt x="1484" y="1823"/>
                  </a:lnTo>
                  <a:lnTo>
                    <a:pt x="1486" y="1825"/>
                  </a:lnTo>
                  <a:lnTo>
                    <a:pt x="1486" y="1825"/>
                  </a:lnTo>
                  <a:lnTo>
                    <a:pt x="1486" y="1825"/>
                  </a:lnTo>
                  <a:lnTo>
                    <a:pt x="1486" y="1823"/>
                  </a:lnTo>
                  <a:lnTo>
                    <a:pt x="1486" y="1823"/>
                  </a:lnTo>
                  <a:lnTo>
                    <a:pt x="1486" y="1825"/>
                  </a:lnTo>
                  <a:lnTo>
                    <a:pt x="1488" y="1825"/>
                  </a:lnTo>
                  <a:lnTo>
                    <a:pt x="1488" y="1825"/>
                  </a:lnTo>
                  <a:lnTo>
                    <a:pt x="1488" y="1825"/>
                  </a:lnTo>
                  <a:lnTo>
                    <a:pt x="1488" y="1825"/>
                  </a:lnTo>
                  <a:lnTo>
                    <a:pt x="1488" y="1825"/>
                  </a:lnTo>
                  <a:lnTo>
                    <a:pt x="1488" y="1825"/>
                  </a:lnTo>
                  <a:lnTo>
                    <a:pt x="1490" y="1825"/>
                  </a:lnTo>
                  <a:lnTo>
                    <a:pt x="1490" y="1827"/>
                  </a:lnTo>
                  <a:lnTo>
                    <a:pt x="1490" y="1829"/>
                  </a:lnTo>
                  <a:lnTo>
                    <a:pt x="1488" y="1829"/>
                  </a:lnTo>
                  <a:lnTo>
                    <a:pt x="1488" y="1831"/>
                  </a:lnTo>
                  <a:lnTo>
                    <a:pt x="1488" y="1834"/>
                  </a:lnTo>
                  <a:lnTo>
                    <a:pt x="1486" y="1836"/>
                  </a:lnTo>
                  <a:lnTo>
                    <a:pt x="1486" y="1836"/>
                  </a:lnTo>
                  <a:lnTo>
                    <a:pt x="1488" y="1836"/>
                  </a:lnTo>
                  <a:lnTo>
                    <a:pt x="1488" y="1836"/>
                  </a:lnTo>
                  <a:lnTo>
                    <a:pt x="1488" y="1836"/>
                  </a:lnTo>
                  <a:lnTo>
                    <a:pt x="1488" y="1838"/>
                  </a:lnTo>
                  <a:lnTo>
                    <a:pt x="1488" y="1838"/>
                  </a:lnTo>
                  <a:lnTo>
                    <a:pt x="1488" y="1838"/>
                  </a:lnTo>
                  <a:lnTo>
                    <a:pt x="1488" y="1838"/>
                  </a:lnTo>
                  <a:lnTo>
                    <a:pt x="1488" y="1840"/>
                  </a:lnTo>
                  <a:lnTo>
                    <a:pt x="1488" y="1840"/>
                  </a:lnTo>
                  <a:lnTo>
                    <a:pt x="1486" y="1842"/>
                  </a:lnTo>
                  <a:lnTo>
                    <a:pt x="1486" y="1842"/>
                  </a:lnTo>
                  <a:lnTo>
                    <a:pt x="1488" y="1842"/>
                  </a:lnTo>
                  <a:lnTo>
                    <a:pt x="1488" y="1844"/>
                  </a:lnTo>
                  <a:lnTo>
                    <a:pt x="1488" y="1844"/>
                  </a:lnTo>
                  <a:lnTo>
                    <a:pt x="1486" y="1846"/>
                  </a:lnTo>
                  <a:lnTo>
                    <a:pt x="1486" y="1846"/>
                  </a:lnTo>
                  <a:lnTo>
                    <a:pt x="1486" y="1848"/>
                  </a:lnTo>
                  <a:lnTo>
                    <a:pt x="1486" y="1848"/>
                  </a:lnTo>
                  <a:lnTo>
                    <a:pt x="1486" y="1848"/>
                  </a:lnTo>
                  <a:lnTo>
                    <a:pt x="1486" y="1848"/>
                  </a:lnTo>
                  <a:lnTo>
                    <a:pt x="1486" y="1850"/>
                  </a:lnTo>
                  <a:lnTo>
                    <a:pt x="1486" y="1850"/>
                  </a:lnTo>
                  <a:lnTo>
                    <a:pt x="1488" y="1850"/>
                  </a:lnTo>
                  <a:lnTo>
                    <a:pt x="1488" y="1850"/>
                  </a:lnTo>
                  <a:lnTo>
                    <a:pt x="1488" y="1850"/>
                  </a:lnTo>
                  <a:lnTo>
                    <a:pt x="1488" y="1852"/>
                  </a:lnTo>
                  <a:lnTo>
                    <a:pt x="1490" y="1852"/>
                  </a:lnTo>
                  <a:lnTo>
                    <a:pt x="1490" y="1854"/>
                  </a:lnTo>
                  <a:lnTo>
                    <a:pt x="1490" y="1854"/>
                  </a:lnTo>
                  <a:lnTo>
                    <a:pt x="1490" y="1854"/>
                  </a:lnTo>
                  <a:lnTo>
                    <a:pt x="1492" y="1854"/>
                  </a:lnTo>
                  <a:lnTo>
                    <a:pt x="1496" y="1854"/>
                  </a:lnTo>
                  <a:lnTo>
                    <a:pt x="1500" y="1856"/>
                  </a:lnTo>
                  <a:lnTo>
                    <a:pt x="1500" y="1856"/>
                  </a:lnTo>
                  <a:lnTo>
                    <a:pt x="1502" y="1856"/>
                  </a:lnTo>
                  <a:lnTo>
                    <a:pt x="1504" y="1856"/>
                  </a:lnTo>
                  <a:lnTo>
                    <a:pt x="1504" y="1856"/>
                  </a:lnTo>
                  <a:lnTo>
                    <a:pt x="1504" y="1856"/>
                  </a:lnTo>
                  <a:lnTo>
                    <a:pt x="1504" y="1858"/>
                  </a:lnTo>
                  <a:lnTo>
                    <a:pt x="1506" y="1858"/>
                  </a:lnTo>
                  <a:lnTo>
                    <a:pt x="1506" y="1858"/>
                  </a:lnTo>
                  <a:lnTo>
                    <a:pt x="1506" y="1858"/>
                  </a:lnTo>
                  <a:lnTo>
                    <a:pt x="1506" y="1858"/>
                  </a:lnTo>
                  <a:lnTo>
                    <a:pt x="1506" y="1858"/>
                  </a:lnTo>
                  <a:lnTo>
                    <a:pt x="1506" y="1858"/>
                  </a:lnTo>
                  <a:lnTo>
                    <a:pt x="1506" y="1858"/>
                  </a:lnTo>
                  <a:lnTo>
                    <a:pt x="1508" y="1858"/>
                  </a:lnTo>
                  <a:lnTo>
                    <a:pt x="1508" y="1858"/>
                  </a:lnTo>
                  <a:lnTo>
                    <a:pt x="1508" y="1858"/>
                  </a:lnTo>
                  <a:lnTo>
                    <a:pt x="1508" y="1860"/>
                  </a:lnTo>
                  <a:lnTo>
                    <a:pt x="1508" y="1860"/>
                  </a:lnTo>
                  <a:lnTo>
                    <a:pt x="1508" y="1860"/>
                  </a:lnTo>
                  <a:lnTo>
                    <a:pt x="1508" y="1860"/>
                  </a:lnTo>
                  <a:lnTo>
                    <a:pt x="1511" y="1860"/>
                  </a:lnTo>
                  <a:lnTo>
                    <a:pt x="1511" y="1860"/>
                  </a:lnTo>
                  <a:lnTo>
                    <a:pt x="1511" y="1860"/>
                  </a:lnTo>
                  <a:lnTo>
                    <a:pt x="1511" y="1860"/>
                  </a:lnTo>
                  <a:lnTo>
                    <a:pt x="1511" y="1860"/>
                  </a:lnTo>
                  <a:lnTo>
                    <a:pt x="1511" y="1860"/>
                  </a:lnTo>
                  <a:lnTo>
                    <a:pt x="1511" y="1860"/>
                  </a:lnTo>
                  <a:lnTo>
                    <a:pt x="1511" y="1860"/>
                  </a:lnTo>
                  <a:lnTo>
                    <a:pt x="1513" y="1860"/>
                  </a:lnTo>
                  <a:lnTo>
                    <a:pt x="1513" y="1860"/>
                  </a:lnTo>
                  <a:lnTo>
                    <a:pt x="1513" y="1860"/>
                  </a:lnTo>
                  <a:lnTo>
                    <a:pt x="1513" y="1860"/>
                  </a:lnTo>
                  <a:lnTo>
                    <a:pt x="1515" y="1860"/>
                  </a:lnTo>
                  <a:lnTo>
                    <a:pt x="1515" y="1860"/>
                  </a:lnTo>
                  <a:lnTo>
                    <a:pt x="1515" y="1860"/>
                  </a:lnTo>
                  <a:lnTo>
                    <a:pt x="1515" y="1860"/>
                  </a:lnTo>
                  <a:lnTo>
                    <a:pt x="1515" y="1860"/>
                  </a:lnTo>
                  <a:lnTo>
                    <a:pt x="1515" y="1860"/>
                  </a:lnTo>
                  <a:lnTo>
                    <a:pt x="1515" y="1860"/>
                  </a:lnTo>
                  <a:lnTo>
                    <a:pt x="1515" y="1860"/>
                  </a:lnTo>
                  <a:lnTo>
                    <a:pt x="1515" y="1860"/>
                  </a:lnTo>
                  <a:lnTo>
                    <a:pt x="1517" y="1860"/>
                  </a:lnTo>
                  <a:lnTo>
                    <a:pt x="1517" y="1860"/>
                  </a:lnTo>
                  <a:lnTo>
                    <a:pt x="1517" y="1860"/>
                  </a:lnTo>
                  <a:lnTo>
                    <a:pt x="1517" y="1860"/>
                  </a:lnTo>
                  <a:lnTo>
                    <a:pt x="1517" y="1860"/>
                  </a:lnTo>
                  <a:lnTo>
                    <a:pt x="1519" y="1860"/>
                  </a:lnTo>
                  <a:lnTo>
                    <a:pt x="1519" y="1860"/>
                  </a:lnTo>
                  <a:lnTo>
                    <a:pt x="1519" y="1860"/>
                  </a:lnTo>
                  <a:lnTo>
                    <a:pt x="1519" y="1860"/>
                  </a:lnTo>
                  <a:lnTo>
                    <a:pt x="1519" y="1860"/>
                  </a:lnTo>
                  <a:lnTo>
                    <a:pt x="1519" y="1860"/>
                  </a:lnTo>
                  <a:lnTo>
                    <a:pt x="1519" y="1862"/>
                  </a:lnTo>
                  <a:lnTo>
                    <a:pt x="1519" y="1862"/>
                  </a:lnTo>
                  <a:lnTo>
                    <a:pt x="1521" y="1862"/>
                  </a:lnTo>
                  <a:lnTo>
                    <a:pt x="1521" y="1862"/>
                  </a:lnTo>
                  <a:lnTo>
                    <a:pt x="1521" y="1862"/>
                  </a:lnTo>
                  <a:lnTo>
                    <a:pt x="1521" y="1862"/>
                  </a:lnTo>
                  <a:lnTo>
                    <a:pt x="1521" y="1862"/>
                  </a:lnTo>
                  <a:lnTo>
                    <a:pt x="1521" y="1862"/>
                  </a:lnTo>
                  <a:lnTo>
                    <a:pt x="1521" y="1862"/>
                  </a:lnTo>
                  <a:lnTo>
                    <a:pt x="1521" y="1862"/>
                  </a:lnTo>
                  <a:lnTo>
                    <a:pt x="1521" y="1864"/>
                  </a:lnTo>
                  <a:lnTo>
                    <a:pt x="1521" y="1864"/>
                  </a:lnTo>
                  <a:lnTo>
                    <a:pt x="1521" y="1864"/>
                  </a:lnTo>
                  <a:lnTo>
                    <a:pt x="1521" y="1862"/>
                  </a:lnTo>
                  <a:lnTo>
                    <a:pt x="1523" y="1862"/>
                  </a:lnTo>
                  <a:lnTo>
                    <a:pt x="1523" y="1864"/>
                  </a:lnTo>
                  <a:lnTo>
                    <a:pt x="1523" y="1864"/>
                  </a:lnTo>
                  <a:lnTo>
                    <a:pt x="1523" y="1864"/>
                  </a:lnTo>
                  <a:lnTo>
                    <a:pt x="1523" y="1864"/>
                  </a:lnTo>
                  <a:lnTo>
                    <a:pt x="1523" y="1864"/>
                  </a:lnTo>
                  <a:lnTo>
                    <a:pt x="1523" y="1864"/>
                  </a:lnTo>
                  <a:lnTo>
                    <a:pt x="1523" y="1864"/>
                  </a:lnTo>
                  <a:lnTo>
                    <a:pt x="1523" y="1866"/>
                  </a:lnTo>
                  <a:lnTo>
                    <a:pt x="1525" y="1866"/>
                  </a:lnTo>
                  <a:lnTo>
                    <a:pt x="1525" y="1866"/>
                  </a:lnTo>
                  <a:lnTo>
                    <a:pt x="1525" y="1866"/>
                  </a:lnTo>
                  <a:lnTo>
                    <a:pt x="1525" y="1866"/>
                  </a:lnTo>
                  <a:lnTo>
                    <a:pt x="1525" y="1866"/>
                  </a:lnTo>
                  <a:lnTo>
                    <a:pt x="1525" y="1866"/>
                  </a:lnTo>
                  <a:lnTo>
                    <a:pt x="1525" y="1866"/>
                  </a:lnTo>
                  <a:lnTo>
                    <a:pt x="1525" y="1866"/>
                  </a:lnTo>
                  <a:lnTo>
                    <a:pt x="1525" y="1866"/>
                  </a:lnTo>
                  <a:lnTo>
                    <a:pt x="1525" y="1866"/>
                  </a:lnTo>
                  <a:lnTo>
                    <a:pt x="1525" y="1868"/>
                  </a:lnTo>
                  <a:lnTo>
                    <a:pt x="1527" y="1868"/>
                  </a:lnTo>
                  <a:lnTo>
                    <a:pt x="1527" y="1868"/>
                  </a:lnTo>
                  <a:lnTo>
                    <a:pt x="1527" y="1868"/>
                  </a:lnTo>
                  <a:lnTo>
                    <a:pt x="1527" y="1868"/>
                  </a:lnTo>
                  <a:lnTo>
                    <a:pt x="1527" y="1868"/>
                  </a:lnTo>
                  <a:lnTo>
                    <a:pt x="1527" y="1868"/>
                  </a:lnTo>
                  <a:lnTo>
                    <a:pt x="1527" y="1868"/>
                  </a:lnTo>
                  <a:lnTo>
                    <a:pt x="1527" y="1871"/>
                  </a:lnTo>
                  <a:lnTo>
                    <a:pt x="1527" y="1871"/>
                  </a:lnTo>
                  <a:lnTo>
                    <a:pt x="1527" y="1871"/>
                  </a:lnTo>
                  <a:lnTo>
                    <a:pt x="1527" y="1871"/>
                  </a:lnTo>
                  <a:lnTo>
                    <a:pt x="1527" y="1871"/>
                  </a:lnTo>
                  <a:lnTo>
                    <a:pt x="1527" y="1871"/>
                  </a:lnTo>
                  <a:lnTo>
                    <a:pt x="1527" y="1873"/>
                  </a:lnTo>
                  <a:lnTo>
                    <a:pt x="1529" y="1873"/>
                  </a:lnTo>
                  <a:lnTo>
                    <a:pt x="1529" y="1873"/>
                  </a:lnTo>
                  <a:lnTo>
                    <a:pt x="1529" y="1873"/>
                  </a:lnTo>
                  <a:lnTo>
                    <a:pt x="1529" y="1873"/>
                  </a:lnTo>
                  <a:lnTo>
                    <a:pt x="1529" y="1873"/>
                  </a:lnTo>
                  <a:lnTo>
                    <a:pt x="1529" y="1875"/>
                  </a:lnTo>
                  <a:lnTo>
                    <a:pt x="1529" y="1875"/>
                  </a:lnTo>
                  <a:lnTo>
                    <a:pt x="1529" y="1875"/>
                  </a:lnTo>
                  <a:lnTo>
                    <a:pt x="1529" y="1873"/>
                  </a:lnTo>
                  <a:lnTo>
                    <a:pt x="1529" y="1873"/>
                  </a:lnTo>
                  <a:lnTo>
                    <a:pt x="1529" y="1875"/>
                  </a:lnTo>
                  <a:lnTo>
                    <a:pt x="1529" y="1875"/>
                  </a:lnTo>
                  <a:lnTo>
                    <a:pt x="1529" y="1875"/>
                  </a:lnTo>
                  <a:lnTo>
                    <a:pt x="1529" y="1875"/>
                  </a:lnTo>
                  <a:lnTo>
                    <a:pt x="1529" y="1875"/>
                  </a:lnTo>
                  <a:lnTo>
                    <a:pt x="1531" y="1875"/>
                  </a:lnTo>
                  <a:lnTo>
                    <a:pt x="1531" y="1877"/>
                  </a:lnTo>
                  <a:lnTo>
                    <a:pt x="1531" y="1877"/>
                  </a:lnTo>
                  <a:lnTo>
                    <a:pt x="1531" y="1877"/>
                  </a:lnTo>
                  <a:lnTo>
                    <a:pt x="1531" y="1877"/>
                  </a:lnTo>
                  <a:lnTo>
                    <a:pt x="1531" y="1877"/>
                  </a:lnTo>
                  <a:lnTo>
                    <a:pt x="1531" y="1877"/>
                  </a:lnTo>
                  <a:lnTo>
                    <a:pt x="1531" y="1877"/>
                  </a:lnTo>
                  <a:lnTo>
                    <a:pt x="1531" y="1877"/>
                  </a:lnTo>
                  <a:lnTo>
                    <a:pt x="1533" y="1877"/>
                  </a:lnTo>
                  <a:lnTo>
                    <a:pt x="1533" y="1877"/>
                  </a:lnTo>
                  <a:lnTo>
                    <a:pt x="1533" y="1877"/>
                  </a:lnTo>
                  <a:lnTo>
                    <a:pt x="1535" y="1879"/>
                  </a:lnTo>
                  <a:lnTo>
                    <a:pt x="1535" y="1879"/>
                  </a:lnTo>
                  <a:lnTo>
                    <a:pt x="1535" y="1879"/>
                  </a:lnTo>
                  <a:lnTo>
                    <a:pt x="1537" y="1879"/>
                  </a:lnTo>
                  <a:lnTo>
                    <a:pt x="1537" y="1879"/>
                  </a:lnTo>
                  <a:lnTo>
                    <a:pt x="1537" y="1879"/>
                  </a:lnTo>
                  <a:lnTo>
                    <a:pt x="1537" y="1879"/>
                  </a:lnTo>
                  <a:lnTo>
                    <a:pt x="1537" y="1879"/>
                  </a:lnTo>
                  <a:lnTo>
                    <a:pt x="1537" y="1879"/>
                  </a:lnTo>
                  <a:lnTo>
                    <a:pt x="1539" y="1881"/>
                  </a:lnTo>
                  <a:lnTo>
                    <a:pt x="1539" y="1881"/>
                  </a:lnTo>
                  <a:lnTo>
                    <a:pt x="1539" y="1881"/>
                  </a:lnTo>
                  <a:lnTo>
                    <a:pt x="1539" y="1881"/>
                  </a:lnTo>
                  <a:lnTo>
                    <a:pt x="1539" y="1881"/>
                  </a:lnTo>
                  <a:lnTo>
                    <a:pt x="1541" y="1883"/>
                  </a:lnTo>
                  <a:lnTo>
                    <a:pt x="1541" y="1883"/>
                  </a:lnTo>
                  <a:lnTo>
                    <a:pt x="1541" y="1881"/>
                  </a:lnTo>
                  <a:lnTo>
                    <a:pt x="1541" y="1881"/>
                  </a:lnTo>
                  <a:lnTo>
                    <a:pt x="1541" y="1881"/>
                  </a:lnTo>
                  <a:lnTo>
                    <a:pt x="1541" y="1881"/>
                  </a:lnTo>
                  <a:lnTo>
                    <a:pt x="1541" y="1881"/>
                  </a:lnTo>
                  <a:lnTo>
                    <a:pt x="1541" y="1881"/>
                  </a:lnTo>
                  <a:lnTo>
                    <a:pt x="1541" y="1881"/>
                  </a:lnTo>
                  <a:lnTo>
                    <a:pt x="1541" y="1881"/>
                  </a:lnTo>
                  <a:lnTo>
                    <a:pt x="1543" y="1881"/>
                  </a:lnTo>
                  <a:lnTo>
                    <a:pt x="1543" y="1881"/>
                  </a:lnTo>
                  <a:lnTo>
                    <a:pt x="1543" y="1881"/>
                  </a:lnTo>
                  <a:lnTo>
                    <a:pt x="1543" y="1881"/>
                  </a:lnTo>
                  <a:lnTo>
                    <a:pt x="1546" y="1881"/>
                  </a:lnTo>
                  <a:lnTo>
                    <a:pt x="1546" y="1881"/>
                  </a:lnTo>
                  <a:lnTo>
                    <a:pt x="1546" y="1881"/>
                  </a:lnTo>
                  <a:lnTo>
                    <a:pt x="1546" y="1881"/>
                  </a:lnTo>
                  <a:lnTo>
                    <a:pt x="1546" y="1881"/>
                  </a:lnTo>
                  <a:lnTo>
                    <a:pt x="1548" y="1881"/>
                  </a:lnTo>
                  <a:lnTo>
                    <a:pt x="1548" y="1881"/>
                  </a:lnTo>
                  <a:lnTo>
                    <a:pt x="1548" y="1881"/>
                  </a:lnTo>
                  <a:lnTo>
                    <a:pt x="1548" y="1881"/>
                  </a:lnTo>
                  <a:lnTo>
                    <a:pt x="1548" y="1881"/>
                  </a:lnTo>
                  <a:lnTo>
                    <a:pt x="1550" y="1881"/>
                  </a:lnTo>
                  <a:lnTo>
                    <a:pt x="1550" y="1881"/>
                  </a:lnTo>
                  <a:lnTo>
                    <a:pt x="1550" y="1883"/>
                  </a:lnTo>
                  <a:lnTo>
                    <a:pt x="1552" y="1883"/>
                  </a:lnTo>
                  <a:lnTo>
                    <a:pt x="1552" y="1883"/>
                  </a:lnTo>
                  <a:lnTo>
                    <a:pt x="1552" y="1885"/>
                  </a:lnTo>
                  <a:lnTo>
                    <a:pt x="1554" y="1887"/>
                  </a:lnTo>
                  <a:lnTo>
                    <a:pt x="1554" y="1889"/>
                  </a:lnTo>
                  <a:lnTo>
                    <a:pt x="1554" y="1889"/>
                  </a:lnTo>
                  <a:lnTo>
                    <a:pt x="1554" y="1891"/>
                  </a:lnTo>
                  <a:lnTo>
                    <a:pt x="1554" y="1891"/>
                  </a:lnTo>
                  <a:lnTo>
                    <a:pt x="1554" y="1891"/>
                  </a:lnTo>
                  <a:lnTo>
                    <a:pt x="1554" y="1891"/>
                  </a:lnTo>
                  <a:lnTo>
                    <a:pt x="1554" y="1891"/>
                  </a:lnTo>
                  <a:lnTo>
                    <a:pt x="1552" y="1893"/>
                  </a:lnTo>
                  <a:lnTo>
                    <a:pt x="1552" y="1893"/>
                  </a:lnTo>
                  <a:lnTo>
                    <a:pt x="1552" y="1893"/>
                  </a:lnTo>
                  <a:lnTo>
                    <a:pt x="1552" y="1893"/>
                  </a:lnTo>
                  <a:lnTo>
                    <a:pt x="1552" y="1893"/>
                  </a:lnTo>
                  <a:lnTo>
                    <a:pt x="1552" y="1895"/>
                  </a:lnTo>
                  <a:lnTo>
                    <a:pt x="1552" y="1895"/>
                  </a:lnTo>
                  <a:lnTo>
                    <a:pt x="1552" y="1895"/>
                  </a:lnTo>
                  <a:lnTo>
                    <a:pt x="1554" y="1895"/>
                  </a:lnTo>
                  <a:lnTo>
                    <a:pt x="1554" y="1895"/>
                  </a:lnTo>
                  <a:lnTo>
                    <a:pt x="1554" y="1895"/>
                  </a:lnTo>
                  <a:lnTo>
                    <a:pt x="1554" y="1895"/>
                  </a:lnTo>
                  <a:lnTo>
                    <a:pt x="1554" y="1895"/>
                  </a:lnTo>
                  <a:lnTo>
                    <a:pt x="1554" y="1895"/>
                  </a:lnTo>
                  <a:lnTo>
                    <a:pt x="1556" y="1895"/>
                  </a:lnTo>
                  <a:lnTo>
                    <a:pt x="1556" y="1895"/>
                  </a:lnTo>
                  <a:lnTo>
                    <a:pt x="1556" y="1897"/>
                  </a:lnTo>
                  <a:lnTo>
                    <a:pt x="1556" y="1897"/>
                  </a:lnTo>
                  <a:lnTo>
                    <a:pt x="1556" y="1897"/>
                  </a:lnTo>
                  <a:lnTo>
                    <a:pt x="1556" y="1895"/>
                  </a:lnTo>
                  <a:lnTo>
                    <a:pt x="1556" y="1895"/>
                  </a:lnTo>
                  <a:lnTo>
                    <a:pt x="1556" y="1895"/>
                  </a:lnTo>
                  <a:lnTo>
                    <a:pt x="1556" y="1895"/>
                  </a:lnTo>
                  <a:lnTo>
                    <a:pt x="1556" y="1895"/>
                  </a:lnTo>
                  <a:lnTo>
                    <a:pt x="1558" y="1895"/>
                  </a:lnTo>
                  <a:lnTo>
                    <a:pt x="1556" y="1895"/>
                  </a:lnTo>
                  <a:lnTo>
                    <a:pt x="1558" y="1895"/>
                  </a:lnTo>
                  <a:lnTo>
                    <a:pt x="1558" y="1895"/>
                  </a:lnTo>
                  <a:lnTo>
                    <a:pt x="1558" y="1895"/>
                  </a:lnTo>
                  <a:lnTo>
                    <a:pt x="1558" y="1895"/>
                  </a:lnTo>
                  <a:lnTo>
                    <a:pt x="1558" y="1895"/>
                  </a:lnTo>
                  <a:lnTo>
                    <a:pt x="1558" y="1895"/>
                  </a:lnTo>
                  <a:lnTo>
                    <a:pt x="1558" y="1895"/>
                  </a:lnTo>
                  <a:lnTo>
                    <a:pt x="1558" y="1895"/>
                  </a:lnTo>
                  <a:lnTo>
                    <a:pt x="1560" y="1895"/>
                  </a:lnTo>
                  <a:lnTo>
                    <a:pt x="1560" y="1895"/>
                  </a:lnTo>
                  <a:lnTo>
                    <a:pt x="1560" y="1895"/>
                  </a:lnTo>
                  <a:lnTo>
                    <a:pt x="1560" y="1895"/>
                  </a:lnTo>
                  <a:lnTo>
                    <a:pt x="1560" y="1895"/>
                  </a:lnTo>
                  <a:lnTo>
                    <a:pt x="1560" y="1895"/>
                  </a:lnTo>
                  <a:lnTo>
                    <a:pt x="1560" y="1895"/>
                  </a:lnTo>
                  <a:lnTo>
                    <a:pt x="1560" y="1895"/>
                  </a:lnTo>
                  <a:lnTo>
                    <a:pt x="1560" y="1895"/>
                  </a:lnTo>
                  <a:lnTo>
                    <a:pt x="1560" y="1895"/>
                  </a:lnTo>
                  <a:lnTo>
                    <a:pt x="1560" y="1895"/>
                  </a:lnTo>
                  <a:lnTo>
                    <a:pt x="1560" y="1895"/>
                  </a:lnTo>
                  <a:lnTo>
                    <a:pt x="1562" y="1895"/>
                  </a:lnTo>
                  <a:lnTo>
                    <a:pt x="1562" y="1897"/>
                  </a:lnTo>
                  <a:lnTo>
                    <a:pt x="1566" y="1901"/>
                  </a:lnTo>
                  <a:lnTo>
                    <a:pt x="1568" y="1901"/>
                  </a:lnTo>
                  <a:lnTo>
                    <a:pt x="1568" y="1903"/>
                  </a:lnTo>
                  <a:lnTo>
                    <a:pt x="1570" y="1905"/>
                  </a:lnTo>
                  <a:lnTo>
                    <a:pt x="1572" y="1905"/>
                  </a:lnTo>
                  <a:lnTo>
                    <a:pt x="1572" y="1907"/>
                  </a:lnTo>
                  <a:lnTo>
                    <a:pt x="1574" y="1910"/>
                  </a:lnTo>
                  <a:lnTo>
                    <a:pt x="1574" y="1910"/>
                  </a:lnTo>
                  <a:lnTo>
                    <a:pt x="1574" y="1910"/>
                  </a:lnTo>
                  <a:lnTo>
                    <a:pt x="1576" y="1912"/>
                  </a:lnTo>
                  <a:lnTo>
                    <a:pt x="1581" y="1916"/>
                  </a:lnTo>
                  <a:lnTo>
                    <a:pt x="1583" y="1922"/>
                  </a:lnTo>
                  <a:lnTo>
                    <a:pt x="1585" y="1926"/>
                  </a:lnTo>
                  <a:lnTo>
                    <a:pt x="1585" y="1928"/>
                  </a:lnTo>
                  <a:lnTo>
                    <a:pt x="1585" y="1928"/>
                  </a:lnTo>
                  <a:lnTo>
                    <a:pt x="1585" y="1930"/>
                  </a:lnTo>
                  <a:lnTo>
                    <a:pt x="1585" y="1930"/>
                  </a:lnTo>
                  <a:lnTo>
                    <a:pt x="1585" y="1934"/>
                  </a:lnTo>
                  <a:lnTo>
                    <a:pt x="1585" y="1934"/>
                  </a:lnTo>
                  <a:lnTo>
                    <a:pt x="1585" y="1936"/>
                  </a:lnTo>
                  <a:lnTo>
                    <a:pt x="1585" y="1936"/>
                  </a:lnTo>
                  <a:lnTo>
                    <a:pt x="1585" y="1936"/>
                  </a:lnTo>
                  <a:lnTo>
                    <a:pt x="1585" y="1936"/>
                  </a:lnTo>
                  <a:lnTo>
                    <a:pt x="1585" y="1936"/>
                  </a:lnTo>
                  <a:lnTo>
                    <a:pt x="1585" y="1938"/>
                  </a:lnTo>
                  <a:lnTo>
                    <a:pt x="1585" y="1938"/>
                  </a:lnTo>
                  <a:lnTo>
                    <a:pt x="1585" y="1940"/>
                  </a:lnTo>
                  <a:lnTo>
                    <a:pt x="1585" y="1942"/>
                  </a:lnTo>
                  <a:lnTo>
                    <a:pt x="1585" y="1942"/>
                  </a:lnTo>
                  <a:lnTo>
                    <a:pt x="1585" y="1942"/>
                  </a:lnTo>
                  <a:lnTo>
                    <a:pt x="1585" y="1942"/>
                  </a:lnTo>
                  <a:lnTo>
                    <a:pt x="1585" y="1942"/>
                  </a:lnTo>
                  <a:lnTo>
                    <a:pt x="1585" y="1940"/>
                  </a:lnTo>
                  <a:lnTo>
                    <a:pt x="1585" y="1940"/>
                  </a:lnTo>
                  <a:lnTo>
                    <a:pt x="1587" y="1940"/>
                  </a:lnTo>
                  <a:lnTo>
                    <a:pt x="1587" y="1942"/>
                  </a:lnTo>
                  <a:lnTo>
                    <a:pt x="1587" y="1942"/>
                  </a:lnTo>
                  <a:lnTo>
                    <a:pt x="1587" y="1942"/>
                  </a:lnTo>
                  <a:lnTo>
                    <a:pt x="1589" y="1942"/>
                  </a:lnTo>
                  <a:lnTo>
                    <a:pt x="1589" y="1944"/>
                  </a:lnTo>
                  <a:lnTo>
                    <a:pt x="1589" y="1944"/>
                  </a:lnTo>
                  <a:lnTo>
                    <a:pt x="1589" y="1946"/>
                  </a:lnTo>
                  <a:lnTo>
                    <a:pt x="1589" y="1946"/>
                  </a:lnTo>
                  <a:lnTo>
                    <a:pt x="1589" y="1946"/>
                  </a:lnTo>
                  <a:lnTo>
                    <a:pt x="1589" y="1946"/>
                  </a:lnTo>
                  <a:lnTo>
                    <a:pt x="1587" y="1944"/>
                  </a:lnTo>
                  <a:lnTo>
                    <a:pt x="1587" y="1944"/>
                  </a:lnTo>
                  <a:lnTo>
                    <a:pt x="1587" y="1942"/>
                  </a:lnTo>
                  <a:lnTo>
                    <a:pt x="1587" y="1942"/>
                  </a:lnTo>
                  <a:lnTo>
                    <a:pt x="1587" y="1942"/>
                  </a:lnTo>
                  <a:lnTo>
                    <a:pt x="1587" y="1942"/>
                  </a:lnTo>
                  <a:lnTo>
                    <a:pt x="1587" y="1942"/>
                  </a:lnTo>
                  <a:lnTo>
                    <a:pt x="1587" y="1940"/>
                  </a:lnTo>
                  <a:lnTo>
                    <a:pt x="1585" y="1942"/>
                  </a:lnTo>
                  <a:lnTo>
                    <a:pt x="1585" y="1942"/>
                  </a:lnTo>
                  <a:lnTo>
                    <a:pt x="1585" y="1942"/>
                  </a:lnTo>
                  <a:lnTo>
                    <a:pt x="1587" y="1942"/>
                  </a:lnTo>
                  <a:lnTo>
                    <a:pt x="1587" y="1942"/>
                  </a:lnTo>
                  <a:lnTo>
                    <a:pt x="1587" y="1944"/>
                  </a:lnTo>
                  <a:lnTo>
                    <a:pt x="1587" y="1946"/>
                  </a:lnTo>
                  <a:lnTo>
                    <a:pt x="1587" y="1946"/>
                  </a:lnTo>
                  <a:lnTo>
                    <a:pt x="1587" y="1946"/>
                  </a:lnTo>
                  <a:lnTo>
                    <a:pt x="1587" y="1949"/>
                  </a:lnTo>
                  <a:lnTo>
                    <a:pt x="1587" y="1949"/>
                  </a:lnTo>
                  <a:lnTo>
                    <a:pt x="1591" y="1949"/>
                  </a:lnTo>
                  <a:lnTo>
                    <a:pt x="1593" y="1949"/>
                  </a:lnTo>
                  <a:lnTo>
                    <a:pt x="1595" y="1949"/>
                  </a:lnTo>
                  <a:lnTo>
                    <a:pt x="1597" y="1951"/>
                  </a:lnTo>
                  <a:lnTo>
                    <a:pt x="1603" y="1951"/>
                  </a:lnTo>
                  <a:lnTo>
                    <a:pt x="1605" y="1951"/>
                  </a:lnTo>
                  <a:lnTo>
                    <a:pt x="1607" y="1951"/>
                  </a:lnTo>
                  <a:lnTo>
                    <a:pt x="1609" y="1951"/>
                  </a:lnTo>
                  <a:lnTo>
                    <a:pt x="1613" y="1951"/>
                  </a:lnTo>
                  <a:lnTo>
                    <a:pt x="1616" y="1951"/>
                  </a:lnTo>
                  <a:lnTo>
                    <a:pt x="1618" y="1951"/>
                  </a:lnTo>
                  <a:lnTo>
                    <a:pt x="1620" y="1951"/>
                  </a:lnTo>
                  <a:lnTo>
                    <a:pt x="1622" y="1951"/>
                  </a:lnTo>
                  <a:lnTo>
                    <a:pt x="1626" y="1951"/>
                  </a:lnTo>
                  <a:lnTo>
                    <a:pt x="1628" y="1951"/>
                  </a:lnTo>
                  <a:lnTo>
                    <a:pt x="1630" y="1951"/>
                  </a:lnTo>
                  <a:lnTo>
                    <a:pt x="1632" y="1951"/>
                  </a:lnTo>
                  <a:lnTo>
                    <a:pt x="1634" y="1953"/>
                  </a:lnTo>
                  <a:lnTo>
                    <a:pt x="1638" y="1953"/>
                  </a:lnTo>
                  <a:lnTo>
                    <a:pt x="1640" y="1953"/>
                  </a:lnTo>
                  <a:lnTo>
                    <a:pt x="1642" y="1953"/>
                  </a:lnTo>
                  <a:lnTo>
                    <a:pt x="1644" y="1953"/>
                  </a:lnTo>
                  <a:lnTo>
                    <a:pt x="1648" y="1953"/>
                  </a:lnTo>
                  <a:lnTo>
                    <a:pt x="1650" y="1953"/>
                  </a:lnTo>
                  <a:lnTo>
                    <a:pt x="1653" y="1953"/>
                  </a:lnTo>
                  <a:lnTo>
                    <a:pt x="1655" y="1953"/>
                  </a:lnTo>
                  <a:lnTo>
                    <a:pt x="1657" y="1953"/>
                  </a:lnTo>
                  <a:lnTo>
                    <a:pt x="1661" y="1953"/>
                  </a:lnTo>
                  <a:lnTo>
                    <a:pt x="1663" y="1953"/>
                  </a:lnTo>
                  <a:lnTo>
                    <a:pt x="1665" y="1953"/>
                  </a:lnTo>
                  <a:lnTo>
                    <a:pt x="1667" y="1953"/>
                  </a:lnTo>
                  <a:lnTo>
                    <a:pt x="1669" y="1953"/>
                  </a:lnTo>
                  <a:lnTo>
                    <a:pt x="1669" y="1953"/>
                  </a:lnTo>
                  <a:lnTo>
                    <a:pt x="1669" y="1955"/>
                  </a:lnTo>
                  <a:lnTo>
                    <a:pt x="1669" y="1955"/>
                  </a:lnTo>
                  <a:lnTo>
                    <a:pt x="1667" y="1955"/>
                  </a:lnTo>
                  <a:lnTo>
                    <a:pt x="1667" y="1957"/>
                  </a:lnTo>
                  <a:lnTo>
                    <a:pt x="1667" y="1957"/>
                  </a:lnTo>
                  <a:lnTo>
                    <a:pt x="1667" y="1957"/>
                  </a:lnTo>
                  <a:lnTo>
                    <a:pt x="1665" y="1957"/>
                  </a:lnTo>
                  <a:lnTo>
                    <a:pt x="1665" y="1959"/>
                  </a:lnTo>
                  <a:lnTo>
                    <a:pt x="1665" y="1959"/>
                  </a:lnTo>
                  <a:lnTo>
                    <a:pt x="1665" y="1961"/>
                  </a:lnTo>
                  <a:lnTo>
                    <a:pt x="1665" y="1961"/>
                  </a:lnTo>
                  <a:lnTo>
                    <a:pt x="1665" y="1961"/>
                  </a:lnTo>
                  <a:lnTo>
                    <a:pt x="1665" y="1961"/>
                  </a:lnTo>
                  <a:lnTo>
                    <a:pt x="1665" y="1963"/>
                  </a:lnTo>
                  <a:lnTo>
                    <a:pt x="1679" y="1969"/>
                  </a:lnTo>
                  <a:lnTo>
                    <a:pt x="1692" y="1975"/>
                  </a:lnTo>
                  <a:lnTo>
                    <a:pt x="1706" y="1983"/>
                  </a:lnTo>
                  <a:lnTo>
                    <a:pt x="1718" y="1990"/>
                  </a:lnTo>
                  <a:lnTo>
                    <a:pt x="1731" y="1996"/>
                  </a:lnTo>
                  <a:lnTo>
                    <a:pt x="1745" y="2002"/>
                  </a:lnTo>
                  <a:lnTo>
                    <a:pt x="1758" y="2008"/>
                  </a:lnTo>
                  <a:lnTo>
                    <a:pt x="1772" y="2016"/>
                  </a:lnTo>
                  <a:lnTo>
                    <a:pt x="1774" y="2016"/>
                  </a:lnTo>
                  <a:lnTo>
                    <a:pt x="1776" y="2016"/>
                  </a:lnTo>
                  <a:lnTo>
                    <a:pt x="1776" y="2018"/>
                  </a:lnTo>
                  <a:lnTo>
                    <a:pt x="1778" y="2018"/>
                  </a:lnTo>
                  <a:lnTo>
                    <a:pt x="1780" y="2020"/>
                  </a:lnTo>
                  <a:lnTo>
                    <a:pt x="1782" y="2020"/>
                  </a:lnTo>
                  <a:lnTo>
                    <a:pt x="1784" y="2020"/>
                  </a:lnTo>
                  <a:lnTo>
                    <a:pt x="1784" y="2022"/>
                  </a:lnTo>
                  <a:lnTo>
                    <a:pt x="1786" y="2022"/>
                  </a:lnTo>
                  <a:lnTo>
                    <a:pt x="1788" y="2022"/>
                  </a:lnTo>
                  <a:lnTo>
                    <a:pt x="1790" y="2022"/>
                  </a:lnTo>
                  <a:lnTo>
                    <a:pt x="1792" y="2022"/>
                  </a:lnTo>
                  <a:lnTo>
                    <a:pt x="1792" y="2024"/>
                  </a:lnTo>
                  <a:lnTo>
                    <a:pt x="1795" y="2024"/>
                  </a:lnTo>
                  <a:lnTo>
                    <a:pt x="1797" y="2024"/>
                  </a:lnTo>
                  <a:lnTo>
                    <a:pt x="1797" y="2024"/>
                  </a:lnTo>
                  <a:lnTo>
                    <a:pt x="1799" y="2024"/>
                  </a:lnTo>
                  <a:lnTo>
                    <a:pt x="1801" y="2024"/>
                  </a:lnTo>
                  <a:lnTo>
                    <a:pt x="1803" y="2024"/>
                  </a:lnTo>
                  <a:lnTo>
                    <a:pt x="1803" y="2024"/>
                  </a:lnTo>
                  <a:lnTo>
                    <a:pt x="1805" y="2024"/>
                  </a:lnTo>
                  <a:lnTo>
                    <a:pt x="1807" y="2024"/>
                  </a:lnTo>
                  <a:lnTo>
                    <a:pt x="1807" y="2024"/>
                  </a:lnTo>
                  <a:lnTo>
                    <a:pt x="1809" y="2024"/>
                  </a:lnTo>
                  <a:lnTo>
                    <a:pt x="1811" y="2024"/>
                  </a:lnTo>
                  <a:lnTo>
                    <a:pt x="1813" y="2024"/>
                  </a:lnTo>
                  <a:lnTo>
                    <a:pt x="1813" y="2024"/>
                  </a:lnTo>
                  <a:lnTo>
                    <a:pt x="1815" y="2027"/>
                  </a:lnTo>
                  <a:lnTo>
                    <a:pt x="1817" y="2027"/>
                  </a:lnTo>
                  <a:lnTo>
                    <a:pt x="1819" y="2027"/>
                  </a:lnTo>
                  <a:lnTo>
                    <a:pt x="1821" y="2027"/>
                  </a:lnTo>
                  <a:lnTo>
                    <a:pt x="1821" y="2027"/>
                  </a:lnTo>
                  <a:lnTo>
                    <a:pt x="1823" y="2027"/>
                  </a:lnTo>
                  <a:lnTo>
                    <a:pt x="1825" y="2027"/>
                  </a:lnTo>
                  <a:lnTo>
                    <a:pt x="1827" y="2027"/>
                  </a:lnTo>
                  <a:lnTo>
                    <a:pt x="1827" y="2027"/>
                  </a:lnTo>
                  <a:lnTo>
                    <a:pt x="1830" y="2027"/>
                  </a:lnTo>
                  <a:lnTo>
                    <a:pt x="1832" y="2027"/>
                  </a:lnTo>
                  <a:lnTo>
                    <a:pt x="1832" y="2027"/>
                  </a:lnTo>
                  <a:lnTo>
                    <a:pt x="1834" y="2027"/>
                  </a:lnTo>
                  <a:lnTo>
                    <a:pt x="1836" y="2027"/>
                  </a:lnTo>
                  <a:lnTo>
                    <a:pt x="1838" y="2027"/>
                  </a:lnTo>
                  <a:lnTo>
                    <a:pt x="1838" y="2029"/>
                  </a:lnTo>
                  <a:lnTo>
                    <a:pt x="1840" y="2029"/>
                  </a:lnTo>
                  <a:lnTo>
                    <a:pt x="1842" y="2029"/>
                  </a:lnTo>
                  <a:lnTo>
                    <a:pt x="1842" y="2029"/>
                  </a:lnTo>
                  <a:lnTo>
                    <a:pt x="1844" y="2029"/>
                  </a:lnTo>
                  <a:lnTo>
                    <a:pt x="1846" y="2029"/>
                  </a:lnTo>
                  <a:lnTo>
                    <a:pt x="1848" y="2029"/>
                  </a:lnTo>
                  <a:lnTo>
                    <a:pt x="1848" y="2029"/>
                  </a:lnTo>
                  <a:lnTo>
                    <a:pt x="1850" y="2029"/>
                  </a:lnTo>
                  <a:lnTo>
                    <a:pt x="1852" y="2029"/>
                  </a:lnTo>
                  <a:lnTo>
                    <a:pt x="1852" y="2029"/>
                  </a:lnTo>
                  <a:lnTo>
                    <a:pt x="1854" y="2029"/>
                  </a:lnTo>
                  <a:lnTo>
                    <a:pt x="1854" y="2029"/>
                  </a:lnTo>
                  <a:lnTo>
                    <a:pt x="1856" y="2029"/>
                  </a:lnTo>
                  <a:lnTo>
                    <a:pt x="1858" y="2029"/>
                  </a:lnTo>
                  <a:lnTo>
                    <a:pt x="1858" y="2029"/>
                  </a:lnTo>
                  <a:lnTo>
                    <a:pt x="1858" y="2029"/>
                  </a:lnTo>
                  <a:lnTo>
                    <a:pt x="1860" y="2029"/>
                  </a:lnTo>
                  <a:lnTo>
                    <a:pt x="1862" y="2029"/>
                  </a:lnTo>
                  <a:lnTo>
                    <a:pt x="1862" y="2031"/>
                  </a:lnTo>
                  <a:lnTo>
                    <a:pt x="1865" y="2031"/>
                  </a:lnTo>
                  <a:lnTo>
                    <a:pt x="1867" y="2031"/>
                  </a:lnTo>
                  <a:lnTo>
                    <a:pt x="1867" y="2031"/>
                  </a:lnTo>
                  <a:lnTo>
                    <a:pt x="1869" y="2031"/>
                  </a:lnTo>
                  <a:lnTo>
                    <a:pt x="1871" y="2031"/>
                  </a:lnTo>
                  <a:lnTo>
                    <a:pt x="1873" y="2031"/>
                  </a:lnTo>
                  <a:lnTo>
                    <a:pt x="1873" y="2031"/>
                  </a:lnTo>
                  <a:lnTo>
                    <a:pt x="1875" y="2031"/>
                  </a:lnTo>
                  <a:lnTo>
                    <a:pt x="1877" y="2031"/>
                  </a:lnTo>
                  <a:lnTo>
                    <a:pt x="1877" y="2031"/>
                  </a:lnTo>
                  <a:lnTo>
                    <a:pt x="1879" y="2031"/>
                  </a:lnTo>
                  <a:lnTo>
                    <a:pt x="1881" y="2031"/>
                  </a:lnTo>
                  <a:lnTo>
                    <a:pt x="1883" y="2031"/>
                  </a:lnTo>
                  <a:lnTo>
                    <a:pt x="1883" y="2031"/>
                  </a:lnTo>
                  <a:lnTo>
                    <a:pt x="1883" y="2031"/>
                  </a:lnTo>
                  <a:lnTo>
                    <a:pt x="1883" y="2031"/>
                  </a:lnTo>
                  <a:lnTo>
                    <a:pt x="1883" y="2031"/>
                  </a:lnTo>
                  <a:lnTo>
                    <a:pt x="1883" y="2031"/>
                  </a:lnTo>
                  <a:lnTo>
                    <a:pt x="1883" y="2031"/>
                  </a:lnTo>
                  <a:lnTo>
                    <a:pt x="1883" y="2031"/>
                  </a:lnTo>
                  <a:lnTo>
                    <a:pt x="1883" y="2029"/>
                  </a:lnTo>
                  <a:lnTo>
                    <a:pt x="1883" y="2029"/>
                  </a:lnTo>
                  <a:lnTo>
                    <a:pt x="1883" y="2029"/>
                  </a:lnTo>
                  <a:lnTo>
                    <a:pt x="1883" y="2029"/>
                  </a:lnTo>
                  <a:lnTo>
                    <a:pt x="1883" y="2029"/>
                  </a:lnTo>
                  <a:lnTo>
                    <a:pt x="1883" y="2029"/>
                  </a:lnTo>
                  <a:lnTo>
                    <a:pt x="1883" y="2029"/>
                  </a:lnTo>
                  <a:lnTo>
                    <a:pt x="1883" y="2027"/>
                  </a:lnTo>
                  <a:lnTo>
                    <a:pt x="1883" y="2027"/>
                  </a:lnTo>
                  <a:lnTo>
                    <a:pt x="1883" y="2027"/>
                  </a:lnTo>
                  <a:lnTo>
                    <a:pt x="1883" y="2027"/>
                  </a:lnTo>
                  <a:lnTo>
                    <a:pt x="1883" y="2027"/>
                  </a:lnTo>
                  <a:lnTo>
                    <a:pt x="1885" y="2027"/>
                  </a:lnTo>
                  <a:lnTo>
                    <a:pt x="1885" y="2024"/>
                  </a:lnTo>
                  <a:lnTo>
                    <a:pt x="1885" y="2024"/>
                  </a:lnTo>
                  <a:lnTo>
                    <a:pt x="1885" y="2024"/>
                  </a:lnTo>
                  <a:lnTo>
                    <a:pt x="1885" y="2024"/>
                  </a:lnTo>
                  <a:lnTo>
                    <a:pt x="1885" y="2024"/>
                  </a:lnTo>
                  <a:lnTo>
                    <a:pt x="1885" y="2024"/>
                  </a:lnTo>
                  <a:lnTo>
                    <a:pt x="1885" y="2024"/>
                  </a:lnTo>
                  <a:lnTo>
                    <a:pt x="1885" y="2024"/>
                  </a:lnTo>
                  <a:lnTo>
                    <a:pt x="1885" y="2022"/>
                  </a:lnTo>
                  <a:lnTo>
                    <a:pt x="1885" y="2022"/>
                  </a:lnTo>
                  <a:lnTo>
                    <a:pt x="1885" y="2022"/>
                  </a:lnTo>
                  <a:lnTo>
                    <a:pt x="1885" y="2022"/>
                  </a:lnTo>
                  <a:lnTo>
                    <a:pt x="1885" y="2022"/>
                  </a:lnTo>
                  <a:lnTo>
                    <a:pt x="1885" y="2022"/>
                  </a:lnTo>
                  <a:lnTo>
                    <a:pt x="1885" y="2022"/>
                  </a:lnTo>
                  <a:lnTo>
                    <a:pt x="1885" y="2020"/>
                  </a:lnTo>
                  <a:lnTo>
                    <a:pt x="1885" y="2020"/>
                  </a:lnTo>
                  <a:lnTo>
                    <a:pt x="1885" y="2020"/>
                  </a:lnTo>
                  <a:lnTo>
                    <a:pt x="1885" y="2020"/>
                  </a:lnTo>
                  <a:lnTo>
                    <a:pt x="1885" y="2020"/>
                  </a:lnTo>
                  <a:lnTo>
                    <a:pt x="1885" y="2018"/>
                  </a:lnTo>
                  <a:lnTo>
                    <a:pt x="1885" y="2018"/>
                  </a:lnTo>
                  <a:lnTo>
                    <a:pt x="1885" y="2018"/>
                  </a:lnTo>
                  <a:lnTo>
                    <a:pt x="1885" y="2018"/>
                  </a:lnTo>
                  <a:lnTo>
                    <a:pt x="1885" y="2018"/>
                  </a:lnTo>
                  <a:lnTo>
                    <a:pt x="1885" y="2018"/>
                  </a:lnTo>
                  <a:lnTo>
                    <a:pt x="1885" y="2018"/>
                  </a:lnTo>
                  <a:lnTo>
                    <a:pt x="1885" y="2018"/>
                  </a:lnTo>
                  <a:lnTo>
                    <a:pt x="1885" y="2016"/>
                  </a:lnTo>
                  <a:lnTo>
                    <a:pt x="1885" y="2016"/>
                  </a:lnTo>
                  <a:lnTo>
                    <a:pt x="1885" y="2016"/>
                  </a:lnTo>
                  <a:lnTo>
                    <a:pt x="1885" y="2016"/>
                  </a:lnTo>
                  <a:lnTo>
                    <a:pt x="1885" y="2016"/>
                  </a:lnTo>
                  <a:lnTo>
                    <a:pt x="1885" y="2016"/>
                  </a:lnTo>
                  <a:lnTo>
                    <a:pt x="1885" y="2016"/>
                  </a:lnTo>
                  <a:lnTo>
                    <a:pt x="1885" y="2014"/>
                  </a:lnTo>
                  <a:lnTo>
                    <a:pt x="1885" y="2014"/>
                  </a:lnTo>
                  <a:lnTo>
                    <a:pt x="1885" y="2014"/>
                  </a:lnTo>
                  <a:lnTo>
                    <a:pt x="1885" y="2014"/>
                  </a:lnTo>
                  <a:lnTo>
                    <a:pt x="1885" y="2014"/>
                  </a:lnTo>
                  <a:lnTo>
                    <a:pt x="1885" y="2014"/>
                  </a:lnTo>
                  <a:lnTo>
                    <a:pt x="1885" y="2014"/>
                  </a:lnTo>
                  <a:lnTo>
                    <a:pt x="1885" y="2014"/>
                  </a:lnTo>
                  <a:lnTo>
                    <a:pt x="1887" y="2014"/>
                  </a:lnTo>
                  <a:lnTo>
                    <a:pt x="1887" y="2014"/>
                  </a:lnTo>
                  <a:lnTo>
                    <a:pt x="1889" y="2014"/>
                  </a:lnTo>
                  <a:lnTo>
                    <a:pt x="1889" y="2014"/>
                  </a:lnTo>
                  <a:lnTo>
                    <a:pt x="1891" y="2014"/>
                  </a:lnTo>
                  <a:lnTo>
                    <a:pt x="1891" y="2014"/>
                  </a:lnTo>
                  <a:lnTo>
                    <a:pt x="1891" y="2014"/>
                  </a:lnTo>
                  <a:lnTo>
                    <a:pt x="1893" y="2014"/>
                  </a:lnTo>
                  <a:lnTo>
                    <a:pt x="1893" y="2014"/>
                  </a:lnTo>
                  <a:lnTo>
                    <a:pt x="1895" y="2014"/>
                  </a:lnTo>
                  <a:lnTo>
                    <a:pt x="1895" y="2014"/>
                  </a:lnTo>
                  <a:lnTo>
                    <a:pt x="1897" y="2014"/>
                  </a:lnTo>
                  <a:lnTo>
                    <a:pt x="1897" y="2014"/>
                  </a:lnTo>
                  <a:lnTo>
                    <a:pt x="1897" y="2014"/>
                  </a:lnTo>
                  <a:lnTo>
                    <a:pt x="1900" y="2014"/>
                  </a:lnTo>
                  <a:lnTo>
                    <a:pt x="1900" y="2014"/>
                  </a:lnTo>
                  <a:lnTo>
                    <a:pt x="1902" y="2014"/>
                  </a:lnTo>
                  <a:lnTo>
                    <a:pt x="1902" y="2014"/>
                  </a:lnTo>
                  <a:lnTo>
                    <a:pt x="1904" y="2014"/>
                  </a:lnTo>
                  <a:lnTo>
                    <a:pt x="1904" y="2014"/>
                  </a:lnTo>
                  <a:lnTo>
                    <a:pt x="1904" y="2014"/>
                  </a:lnTo>
                  <a:lnTo>
                    <a:pt x="1906" y="2014"/>
                  </a:lnTo>
                  <a:lnTo>
                    <a:pt x="1906" y="2014"/>
                  </a:lnTo>
                  <a:lnTo>
                    <a:pt x="1908" y="2014"/>
                  </a:lnTo>
                  <a:lnTo>
                    <a:pt x="1908" y="2014"/>
                  </a:lnTo>
                  <a:lnTo>
                    <a:pt x="1910" y="2014"/>
                  </a:lnTo>
                  <a:lnTo>
                    <a:pt x="1910" y="2014"/>
                  </a:lnTo>
                  <a:lnTo>
                    <a:pt x="1910" y="2016"/>
                  </a:lnTo>
                  <a:lnTo>
                    <a:pt x="1912" y="2016"/>
                  </a:lnTo>
                  <a:lnTo>
                    <a:pt x="1912" y="2016"/>
                  </a:lnTo>
                  <a:lnTo>
                    <a:pt x="1914" y="2016"/>
                  </a:lnTo>
                  <a:lnTo>
                    <a:pt x="1914" y="2016"/>
                  </a:lnTo>
                  <a:lnTo>
                    <a:pt x="1916" y="2016"/>
                  </a:lnTo>
                  <a:lnTo>
                    <a:pt x="1916" y="2016"/>
                  </a:lnTo>
                  <a:lnTo>
                    <a:pt x="1916" y="2016"/>
                  </a:lnTo>
                  <a:lnTo>
                    <a:pt x="1918" y="2016"/>
                  </a:lnTo>
                  <a:lnTo>
                    <a:pt x="1918" y="2016"/>
                  </a:lnTo>
                  <a:lnTo>
                    <a:pt x="1920" y="2016"/>
                  </a:lnTo>
                  <a:lnTo>
                    <a:pt x="1920" y="2016"/>
                  </a:lnTo>
                  <a:lnTo>
                    <a:pt x="1922" y="2016"/>
                  </a:lnTo>
                  <a:lnTo>
                    <a:pt x="1922" y="2016"/>
                  </a:lnTo>
                  <a:lnTo>
                    <a:pt x="1922" y="2016"/>
                  </a:lnTo>
                  <a:lnTo>
                    <a:pt x="1924" y="2016"/>
                  </a:lnTo>
                  <a:lnTo>
                    <a:pt x="1924" y="2016"/>
                  </a:lnTo>
                  <a:lnTo>
                    <a:pt x="1926" y="2016"/>
                  </a:lnTo>
                  <a:lnTo>
                    <a:pt x="1926" y="2016"/>
                  </a:lnTo>
                  <a:lnTo>
                    <a:pt x="1928" y="2016"/>
                  </a:lnTo>
                  <a:lnTo>
                    <a:pt x="1928" y="2016"/>
                  </a:lnTo>
                  <a:lnTo>
                    <a:pt x="1928" y="2016"/>
                  </a:lnTo>
                  <a:lnTo>
                    <a:pt x="1930" y="2016"/>
                  </a:lnTo>
                  <a:lnTo>
                    <a:pt x="1930" y="2016"/>
                  </a:lnTo>
                  <a:lnTo>
                    <a:pt x="1932" y="2016"/>
                  </a:lnTo>
                  <a:lnTo>
                    <a:pt x="1932" y="2016"/>
                  </a:lnTo>
                  <a:lnTo>
                    <a:pt x="1935" y="2016"/>
                  </a:lnTo>
                  <a:lnTo>
                    <a:pt x="1935" y="2016"/>
                  </a:lnTo>
                  <a:lnTo>
                    <a:pt x="1935" y="2016"/>
                  </a:lnTo>
                  <a:lnTo>
                    <a:pt x="1937" y="2016"/>
                  </a:lnTo>
                  <a:lnTo>
                    <a:pt x="1937" y="2016"/>
                  </a:lnTo>
                  <a:lnTo>
                    <a:pt x="1939" y="2016"/>
                  </a:lnTo>
                  <a:lnTo>
                    <a:pt x="1939" y="2016"/>
                  </a:lnTo>
                  <a:lnTo>
                    <a:pt x="1941" y="2016"/>
                  </a:lnTo>
                  <a:lnTo>
                    <a:pt x="1941" y="2016"/>
                  </a:lnTo>
                  <a:lnTo>
                    <a:pt x="1941" y="2018"/>
                  </a:lnTo>
                  <a:lnTo>
                    <a:pt x="1943" y="2018"/>
                  </a:lnTo>
                  <a:lnTo>
                    <a:pt x="1943" y="2018"/>
                  </a:lnTo>
                  <a:lnTo>
                    <a:pt x="1943" y="2018"/>
                  </a:lnTo>
                  <a:lnTo>
                    <a:pt x="1943" y="2018"/>
                  </a:lnTo>
                  <a:lnTo>
                    <a:pt x="1945" y="2018"/>
                  </a:lnTo>
                  <a:lnTo>
                    <a:pt x="1947" y="2018"/>
                  </a:lnTo>
                  <a:lnTo>
                    <a:pt x="1947" y="2018"/>
                  </a:lnTo>
                  <a:lnTo>
                    <a:pt x="1949" y="2020"/>
                  </a:lnTo>
                  <a:lnTo>
                    <a:pt x="1949" y="2022"/>
                  </a:lnTo>
                  <a:lnTo>
                    <a:pt x="1949" y="2022"/>
                  </a:lnTo>
                  <a:lnTo>
                    <a:pt x="1951" y="2027"/>
                  </a:lnTo>
                  <a:lnTo>
                    <a:pt x="1951" y="2027"/>
                  </a:lnTo>
                  <a:lnTo>
                    <a:pt x="1953" y="2029"/>
                  </a:lnTo>
                  <a:lnTo>
                    <a:pt x="1953" y="2029"/>
                  </a:lnTo>
                  <a:lnTo>
                    <a:pt x="1953" y="2029"/>
                  </a:lnTo>
                  <a:lnTo>
                    <a:pt x="1953" y="2029"/>
                  </a:lnTo>
                  <a:lnTo>
                    <a:pt x="1953" y="2029"/>
                  </a:lnTo>
                  <a:lnTo>
                    <a:pt x="1953" y="2031"/>
                  </a:lnTo>
                  <a:lnTo>
                    <a:pt x="1953" y="2031"/>
                  </a:lnTo>
                  <a:lnTo>
                    <a:pt x="1955" y="2031"/>
                  </a:lnTo>
                  <a:lnTo>
                    <a:pt x="1955" y="2031"/>
                  </a:lnTo>
                  <a:lnTo>
                    <a:pt x="1957" y="2033"/>
                  </a:lnTo>
                  <a:lnTo>
                    <a:pt x="1957" y="2033"/>
                  </a:lnTo>
                  <a:lnTo>
                    <a:pt x="1957" y="2033"/>
                  </a:lnTo>
                  <a:lnTo>
                    <a:pt x="1959" y="2033"/>
                  </a:lnTo>
                  <a:lnTo>
                    <a:pt x="1959" y="2033"/>
                  </a:lnTo>
                  <a:lnTo>
                    <a:pt x="1961" y="2035"/>
                  </a:lnTo>
                  <a:lnTo>
                    <a:pt x="1961" y="2035"/>
                  </a:lnTo>
                  <a:lnTo>
                    <a:pt x="1961" y="2035"/>
                  </a:lnTo>
                  <a:lnTo>
                    <a:pt x="1961" y="2037"/>
                  </a:lnTo>
                  <a:lnTo>
                    <a:pt x="1961" y="2037"/>
                  </a:lnTo>
                  <a:lnTo>
                    <a:pt x="1963" y="2037"/>
                  </a:lnTo>
                  <a:lnTo>
                    <a:pt x="1963" y="2037"/>
                  </a:lnTo>
                  <a:lnTo>
                    <a:pt x="1963" y="2037"/>
                  </a:lnTo>
                  <a:lnTo>
                    <a:pt x="1963" y="2037"/>
                  </a:lnTo>
                  <a:lnTo>
                    <a:pt x="1963" y="2039"/>
                  </a:lnTo>
                  <a:lnTo>
                    <a:pt x="1967" y="2041"/>
                  </a:lnTo>
                  <a:lnTo>
                    <a:pt x="1967" y="2043"/>
                  </a:lnTo>
                  <a:lnTo>
                    <a:pt x="1967" y="2043"/>
                  </a:lnTo>
                  <a:lnTo>
                    <a:pt x="1969" y="2045"/>
                  </a:lnTo>
                  <a:lnTo>
                    <a:pt x="1969" y="2045"/>
                  </a:lnTo>
                  <a:lnTo>
                    <a:pt x="1972" y="2045"/>
                  </a:lnTo>
                  <a:lnTo>
                    <a:pt x="1972" y="2045"/>
                  </a:lnTo>
                  <a:lnTo>
                    <a:pt x="1972" y="2047"/>
                  </a:lnTo>
                  <a:lnTo>
                    <a:pt x="1974" y="2047"/>
                  </a:lnTo>
                  <a:lnTo>
                    <a:pt x="1974" y="2047"/>
                  </a:lnTo>
                  <a:lnTo>
                    <a:pt x="1974" y="2047"/>
                  </a:lnTo>
                  <a:lnTo>
                    <a:pt x="1974" y="2049"/>
                  </a:lnTo>
                  <a:lnTo>
                    <a:pt x="1974" y="2049"/>
                  </a:lnTo>
                  <a:lnTo>
                    <a:pt x="1976" y="2051"/>
                  </a:lnTo>
                  <a:lnTo>
                    <a:pt x="1976" y="2051"/>
                  </a:lnTo>
                  <a:lnTo>
                    <a:pt x="1980" y="2053"/>
                  </a:lnTo>
                  <a:lnTo>
                    <a:pt x="1980" y="2055"/>
                  </a:lnTo>
                  <a:lnTo>
                    <a:pt x="1980" y="2057"/>
                  </a:lnTo>
                  <a:lnTo>
                    <a:pt x="1982" y="2057"/>
                  </a:lnTo>
                  <a:lnTo>
                    <a:pt x="1984" y="2057"/>
                  </a:lnTo>
                  <a:lnTo>
                    <a:pt x="1984" y="2057"/>
                  </a:lnTo>
                  <a:lnTo>
                    <a:pt x="1984" y="2057"/>
                  </a:lnTo>
                  <a:lnTo>
                    <a:pt x="1984" y="2059"/>
                  </a:lnTo>
                  <a:lnTo>
                    <a:pt x="1984" y="2059"/>
                  </a:lnTo>
                  <a:lnTo>
                    <a:pt x="1984" y="2059"/>
                  </a:lnTo>
                  <a:lnTo>
                    <a:pt x="1984" y="2059"/>
                  </a:lnTo>
                  <a:lnTo>
                    <a:pt x="1984" y="2057"/>
                  </a:lnTo>
                  <a:lnTo>
                    <a:pt x="1986" y="2057"/>
                  </a:lnTo>
                  <a:lnTo>
                    <a:pt x="1986" y="2057"/>
                  </a:lnTo>
                  <a:lnTo>
                    <a:pt x="1986" y="2057"/>
                  </a:lnTo>
                  <a:lnTo>
                    <a:pt x="1986" y="2059"/>
                  </a:lnTo>
                  <a:lnTo>
                    <a:pt x="1986" y="2059"/>
                  </a:lnTo>
                  <a:lnTo>
                    <a:pt x="1986" y="2059"/>
                  </a:lnTo>
                  <a:lnTo>
                    <a:pt x="1986" y="2059"/>
                  </a:lnTo>
                  <a:lnTo>
                    <a:pt x="1988" y="2059"/>
                  </a:lnTo>
                  <a:lnTo>
                    <a:pt x="1988" y="2059"/>
                  </a:lnTo>
                  <a:lnTo>
                    <a:pt x="1988" y="2059"/>
                  </a:lnTo>
                  <a:lnTo>
                    <a:pt x="1988" y="2059"/>
                  </a:lnTo>
                  <a:lnTo>
                    <a:pt x="1988" y="2059"/>
                  </a:lnTo>
                  <a:lnTo>
                    <a:pt x="1988" y="2061"/>
                  </a:lnTo>
                  <a:lnTo>
                    <a:pt x="1988" y="2059"/>
                  </a:lnTo>
                  <a:lnTo>
                    <a:pt x="1990" y="2061"/>
                  </a:lnTo>
                  <a:lnTo>
                    <a:pt x="1990" y="2063"/>
                  </a:lnTo>
                  <a:lnTo>
                    <a:pt x="1990" y="2063"/>
                  </a:lnTo>
                  <a:lnTo>
                    <a:pt x="1992" y="2063"/>
                  </a:lnTo>
                  <a:lnTo>
                    <a:pt x="1992" y="2063"/>
                  </a:lnTo>
                  <a:lnTo>
                    <a:pt x="1992" y="2063"/>
                  </a:lnTo>
                  <a:lnTo>
                    <a:pt x="1992" y="2066"/>
                  </a:lnTo>
                  <a:lnTo>
                    <a:pt x="1992" y="2066"/>
                  </a:lnTo>
                  <a:lnTo>
                    <a:pt x="1992" y="2066"/>
                  </a:lnTo>
                  <a:lnTo>
                    <a:pt x="1994" y="2066"/>
                  </a:lnTo>
                  <a:lnTo>
                    <a:pt x="1994" y="2066"/>
                  </a:lnTo>
                  <a:lnTo>
                    <a:pt x="1994" y="2066"/>
                  </a:lnTo>
                  <a:lnTo>
                    <a:pt x="1994" y="2068"/>
                  </a:lnTo>
                  <a:lnTo>
                    <a:pt x="1994" y="2068"/>
                  </a:lnTo>
                  <a:lnTo>
                    <a:pt x="1996" y="2068"/>
                  </a:lnTo>
                  <a:lnTo>
                    <a:pt x="1996" y="2070"/>
                  </a:lnTo>
                  <a:lnTo>
                    <a:pt x="1996" y="2070"/>
                  </a:lnTo>
                  <a:lnTo>
                    <a:pt x="1996" y="2070"/>
                  </a:lnTo>
                  <a:lnTo>
                    <a:pt x="1996" y="2070"/>
                  </a:lnTo>
                  <a:lnTo>
                    <a:pt x="1996" y="2072"/>
                  </a:lnTo>
                  <a:lnTo>
                    <a:pt x="1996" y="2072"/>
                  </a:lnTo>
                  <a:lnTo>
                    <a:pt x="1996" y="2072"/>
                  </a:lnTo>
                  <a:lnTo>
                    <a:pt x="1996" y="2072"/>
                  </a:lnTo>
                  <a:lnTo>
                    <a:pt x="1996" y="2072"/>
                  </a:lnTo>
                  <a:lnTo>
                    <a:pt x="1996" y="2072"/>
                  </a:lnTo>
                  <a:lnTo>
                    <a:pt x="1998" y="2074"/>
                  </a:lnTo>
                  <a:lnTo>
                    <a:pt x="1998" y="2074"/>
                  </a:lnTo>
                  <a:lnTo>
                    <a:pt x="1998" y="2074"/>
                  </a:lnTo>
                  <a:lnTo>
                    <a:pt x="1996" y="2074"/>
                  </a:lnTo>
                  <a:lnTo>
                    <a:pt x="1998" y="2074"/>
                  </a:lnTo>
                  <a:lnTo>
                    <a:pt x="1998" y="2076"/>
                  </a:lnTo>
                  <a:lnTo>
                    <a:pt x="1998" y="2076"/>
                  </a:lnTo>
                  <a:lnTo>
                    <a:pt x="1998" y="2076"/>
                  </a:lnTo>
                  <a:lnTo>
                    <a:pt x="1998" y="2076"/>
                  </a:lnTo>
                  <a:lnTo>
                    <a:pt x="1998" y="2076"/>
                  </a:lnTo>
                  <a:lnTo>
                    <a:pt x="1998" y="2076"/>
                  </a:lnTo>
                  <a:lnTo>
                    <a:pt x="1998" y="2078"/>
                  </a:lnTo>
                  <a:lnTo>
                    <a:pt x="1998" y="2078"/>
                  </a:lnTo>
                  <a:lnTo>
                    <a:pt x="2000" y="2078"/>
                  </a:lnTo>
                  <a:lnTo>
                    <a:pt x="2000" y="2078"/>
                  </a:lnTo>
                  <a:lnTo>
                    <a:pt x="2000" y="2080"/>
                  </a:lnTo>
                  <a:lnTo>
                    <a:pt x="2000" y="2080"/>
                  </a:lnTo>
                  <a:lnTo>
                    <a:pt x="2000" y="2080"/>
                  </a:lnTo>
                  <a:lnTo>
                    <a:pt x="2002" y="2082"/>
                  </a:lnTo>
                  <a:lnTo>
                    <a:pt x="2002" y="2082"/>
                  </a:lnTo>
                  <a:lnTo>
                    <a:pt x="2002" y="2082"/>
                  </a:lnTo>
                  <a:lnTo>
                    <a:pt x="2002" y="2084"/>
                  </a:lnTo>
                  <a:lnTo>
                    <a:pt x="2002" y="2084"/>
                  </a:lnTo>
                  <a:lnTo>
                    <a:pt x="2002" y="2086"/>
                  </a:lnTo>
                  <a:lnTo>
                    <a:pt x="2002" y="2086"/>
                  </a:lnTo>
                  <a:lnTo>
                    <a:pt x="2002" y="2088"/>
                  </a:lnTo>
                  <a:lnTo>
                    <a:pt x="2002" y="2088"/>
                  </a:lnTo>
                  <a:lnTo>
                    <a:pt x="2002" y="2090"/>
                  </a:lnTo>
                  <a:lnTo>
                    <a:pt x="2002" y="2092"/>
                  </a:lnTo>
                  <a:lnTo>
                    <a:pt x="2002" y="2092"/>
                  </a:lnTo>
                  <a:lnTo>
                    <a:pt x="2002" y="2092"/>
                  </a:lnTo>
                  <a:lnTo>
                    <a:pt x="2002" y="2094"/>
                  </a:lnTo>
                  <a:lnTo>
                    <a:pt x="2002" y="2094"/>
                  </a:lnTo>
                  <a:lnTo>
                    <a:pt x="2002" y="2094"/>
                  </a:lnTo>
                  <a:lnTo>
                    <a:pt x="2002" y="2094"/>
                  </a:lnTo>
                  <a:lnTo>
                    <a:pt x="2002" y="2094"/>
                  </a:lnTo>
                  <a:lnTo>
                    <a:pt x="2004" y="2096"/>
                  </a:lnTo>
                  <a:lnTo>
                    <a:pt x="2004" y="2098"/>
                  </a:lnTo>
                  <a:lnTo>
                    <a:pt x="2004" y="2098"/>
                  </a:lnTo>
                  <a:lnTo>
                    <a:pt x="2004" y="2098"/>
                  </a:lnTo>
                  <a:lnTo>
                    <a:pt x="2007" y="2098"/>
                  </a:lnTo>
                  <a:lnTo>
                    <a:pt x="2007" y="2100"/>
                  </a:lnTo>
                  <a:lnTo>
                    <a:pt x="2007" y="2102"/>
                  </a:lnTo>
                  <a:lnTo>
                    <a:pt x="2007" y="2102"/>
                  </a:lnTo>
                  <a:lnTo>
                    <a:pt x="2007" y="2102"/>
                  </a:lnTo>
                  <a:lnTo>
                    <a:pt x="2007" y="2105"/>
                  </a:lnTo>
                  <a:lnTo>
                    <a:pt x="2007" y="2105"/>
                  </a:lnTo>
                  <a:lnTo>
                    <a:pt x="2007" y="2105"/>
                  </a:lnTo>
                  <a:lnTo>
                    <a:pt x="2009" y="2105"/>
                  </a:lnTo>
                  <a:lnTo>
                    <a:pt x="2009" y="2107"/>
                  </a:lnTo>
                  <a:lnTo>
                    <a:pt x="2011" y="2107"/>
                  </a:lnTo>
                  <a:lnTo>
                    <a:pt x="2011" y="2107"/>
                  </a:lnTo>
                  <a:lnTo>
                    <a:pt x="2011" y="2109"/>
                  </a:lnTo>
                  <a:lnTo>
                    <a:pt x="2011" y="2109"/>
                  </a:lnTo>
                  <a:lnTo>
                    <a:pt x="2011" y="2109"/>
                  </a:lnTo>
                  <a:lnTo>
                    <a:pt x="2011" y="2109"/>
                  </a:lnTo>
                  <a:lnTo>
                    <a:pt x="2013" y="2111"/>
                  </a:lnTo>
                  <a:lnTo>
                    <a:pt x="2013" y="2111"/>
                  </a:lnTo>
                  <a:lnTo>
                    <a:pt x="2015" y="2111"/>
                  </a:lnTo>
                  <a:lnTo>
                    <a:pt x="2015" y="2111"/>
                  </a:lnTo>
                  <a:lnTo>
                    <a:pt x="2017" y="2111"/>
                  </a:lnTo>
                  <a:lnTo>
                    <a:pt x="2017" y="2111"/>
                  </a:lnTo>
                  <a:lnTo>
                    <a:pt x="2017" y="2113"/>
                  </a:lnTo>
                  <a:lnTo>
                    <a:pt x="2019" y="2113"/>
                  </a:lnTo>
                  <a:lnTo>
                    <a:pt x="2019" y="2113"/>
                  </a:lnTo>
                  <a:lnTo>
                    <a:pt x="2019" y="2115"/>
                  </a:lnTo>
                  <a:lnTo>
                    <a:pt x="2019" y="2115"/>
                  </a:lnTo>
                  <a:lnTo>
                    <a:pt x="2021" y="2117"/>
                  </a:lnTo>
                  <a:lnTo>
                    <a:pt x="2021" y="2117"/>
                  </a:lnTo>
                  <a:lnTo>
                    <a:pt x="2023" y="2119"/>
                  </a:lnTo>
                  <a:lnTo>
                    <a:pt x="2025" y="2119"/>
                  </a:lnTo>
                  <a:lnTo>
                    <a:pt x="2027" y="2121"/>
                  </a:lnTo>
                  <a:lnTo>
                    <a:pt x="2029" y="2121"/>
                  </a:lnTo>
                  <a:lnTo>
                    <a:pt x="2033" y="2121"/>
                  </a:lnTo>
                  <a:lnTo>
                    <a:pt x="2033" y="2121"/>
                  </a:lnTo>
                  <a:lnTo>
                    <a:pt x="2033" y="2121"/>
                  </a:lnTo>
                  <a:lnTo>
                    <a:pt x="2033" y="2123"/>
                  </a:lnTo>
                  <a:lnTo>
                    <a:pt x="2033" y="2123"/>
                  </a:lnTo>
                  <a:lnTo>
                    <a:pt x="2033" y="2123"/>
                  </a:lnTo>
                  <a:lnTo>
                    <a:pt x="2033" y="2123"/>
                  </a:lnTo>
                  <a:lnTo>
                    <a:pt x="2033" y="2123"/>
                  </a:lnTo>
                  <a:lnTo>
                    <a:pt x="2035" y="2125"/>
                  </a:lnTo>
                  <a:lnTo>
                    <a:pt x="2037" y="2125"/>
                  </a:lnTo>
                  <a:lnTo>
                    <a:pt x="2039" y="2127"/>
                  </a:lnTo>
                  <a:lnTo>
                    <a:pt x="2042" y="2127"/>
                  </a:lnTo>
                  <a:lnTo>
                    <a:pt x="2042" y="2127"/>
                  </a:lnTo>
                  <a:lnTo>
                    <a:pt x="2042" y="2127"/>
                  </a:lnTo>
                  <a:lnTo>
                    <a:pt x="2042" y="2127"/>
                  </a:lnTo>
                  <a:lnTo>
                    <a:pt x="2042" y="2127"/>
                  </a:lnTo>
                  <a:lnTo>
                    <a:pt x="2042" y="2127"/>
                  </a:lnTo>
                  <a:lnTo>
                    <a:pt x="2044" y="2129"/>
                  </a:lnTo>
                  <a:lnTo>
                    <a:pt x="2046" y="2131"/>
                  </a:lnTo>
                  <a:lnTo>
                    <a:pt x="2046" y="2131"/>
                  </a:lnTo>
                  <a:lnTo>
                    <a:pt x="2046" y="2131"/>
                  </a:lnTo>
                  <a:lnTo>
                    <a:pt x="2046" y="2131"/>
                  </a:lnTo>
                  <a:lnTo>
                    <a:pt x="2048" y="2131"/>
                  </a:lnTo>
                  <a:lnTo>
                    <a:pt x="2048" y="2131"/>
                  </a:lnTo>
                  <a:lnTo>
                    <a:pt x="2048" y="2131"/>
                  </a:lnTo>
                  <a:lnTo>
                    <a:pt x="2048" y="2131"/>
                  </a:lnTo>
                  <a:lnTo>
                    <a:pt x="2048" y="2131"/>
                  </a:lnTo>
                  <a:lnTo>
                    <a:pt x="2048" y="2131"/>
                  </a:lnTo>
                  <a:lnTo>
                    <a:pt x="2050" y="2131"/>
                  </a:lnTo>
                  <a:lnTo>
                    <a:pt x="2050" y="2131"/>
                  </a:lnTo>
                  <a:lnTo>
                    <a:pt x="2050" y="2133"/>
                  </a:lnTo>
                  <a:lnTo>
                    <a:pt x="2050" y="2133"/>
                  </a:lnTo>
                  <a:lnTo>
                    <a:pt x="2052" y="2133"/>
                  </a:lnTo>
                  <a:lnTo>
                    <a:pt x="2054" y="2133"/>
                  </a:lnTo>
                  <a:lnTo>
                    <a:pt x="2054" y="2133"/>
                  </a:lnTo>
                  <a:lnTo>
                    <a:pt x="2056" y="2133"/>
                  </a:lnTo>
                  <a:lnTo>
                    <a:pt x="2056" y="2131"/>
                  </a:lnTo>
                  <a:lnTo>
                    <a:pt x="2056" y="2131"/>
                  </a:lnTo>
                  <a:lnTo>
                    <a:pt x="2056" y="2131"/>
                  </a:lnTo>
                  <a:lnTo>
                    <a:pt x="2056" y="2131"/>
                  </a:lnTo>
                  <a:lnTo>
                    <a:pt x="2058" y="2129"/>
                  </a:lnTo>
                  <a:lnTo>
                    <a:pt x="2058" y="2129"/>
                  </a:lnTo>
                  <a:lnTo>
                    <a:pt x="2058" y="2129"/>
                  </a:lnTo>
                  <a:lnTo>
                    <a:pt x="2058" y="2129"/>
                  </a:lnTo>
                  <a:lnTo>
                    <a:pt x="2060" y="2129"/>
                  </a:lnTo>
                  <a:lnTo>
                    <a:pt x="2060" y="2127"/>
                  </a:lnTo>
                  <a:lnTo>
                    <a:pt x="2060" y="2127"/>
                  </a:lnTo>
                  <a:lnTo>
                    <a:pt x="2062" y="2125"/>
                  </a:lnTo>
                  <a:lnTo>
                    <a:pt x="2062" y="2125"/>
                  </a:lnTo>
                  <a:lnTo>
                    <a:pt x="2062" y="2125"/>
                  </a:lnTo>
                  <a:lnTo>
                    <a:pt x="2064" y="2125"/>
                  </a:lnTo>
                  <a:lnTo>
                    <a:pt x="2064" y="2125"/>
                  </a:lnTo>
                  <a:lnTo>
                    <a:pt x="2064" y="2125"/>
                  </a:lnTo>
                  <a:lnTo>
                    <a:pt x="2064" y="2123"/>
                  </a:lnTo>
                  <a:lnTo>
                    <a:pt x="2064" y="2123"/>
                  </a:lnTo>
                  <a:lnTo>
                    <a:pt x="2064" y="2123"/>
                  </a:lnTo>
                  <a:lnTo>
                    <a:pt x="2064" y="2123"/>
                  </a:lnTo>
                  <a:lnTo>
                    <a:pt x="2064" y="2121"/>
                  </a:lnTo>
                  <a:lnTo>
                    <a:pt x="2064" y="2121"/>
                  </a:lnTo>
                  <a:lnTo>
                    <a:pt x="2064" y="2119"/>
                  </a:lnTo>
                  <a:lnTo>
                    <a:pt x="2064" y="2119"/>
                  </a:lnTo>
                  <a:lnTo>
                    <a:pt x="2064" y="2119"/>
                  </a:lnTo>
                  <a:lnTo>
                    <a:pt x="2066" y="2119"/>
                  </a:lnTo>
                  <a:lnTo>
                    <a:pt x="2066" y="2119"/>
                  </a:lnTo>
                  <a:lnTo>
                    <a:pt x="2066" y="2119"/>
                  </a:lnTo>
                  <a:lnTo>
                    <a:pt x="2066" y="2119"/>
                  </a:lnTo>
                  <a:lnTo>
                    <a:pt x="2066" y="2119"/>
                  </a:lnTo>
                  <a:lnTo>
                    <a:pt x="2066" y="2119"/>
                  </a:lnTo>
                  <a:lnTo>
                    <a:pt x="2066" y="2117"/>
                  </a:lnTo>
                  <a:lnTo>
                    <a:pt x="2066" y="2117"/>
                  </a:lnTo>
                  <a:lnTo>
                    <a:pt x="2066" y="2117"/>
                  </a:lnTo>
                  <a:lnTo>
                    <a:pt x="2066" y="2117"/>
                  </a:lnTo>
                  <a:lnTo>
                    <a:pt x="2066" y="2117"/>
                  </a:lnTo>
                  <a:lnTo>
                    <a:pt x="2066" y="2115"/>
                  </a:lnTo>
                  <a:lnTo>
                    <a:pt x="2066" y="2115"/>
                  </a:lnTo>
                  <a:lnTo>
                    <a:pt x="2066" y="2115"/>
                  </a:lnTo>
                  <a:lnTo>
                    <a:pt x="2068" y="2111"/>
                  </a:lnTo>
                  <a:lnTo>
                    <a:pt x="2068" y="2111"/>
                  </a:lnTo>
                  <a:lnTo>
                    <a:pt x="2068" y="2111"/>
                  </a:lnTo>
                  <a:lnTo>
                    <a:pt x="2068" y="2111"/>
                  </a:lnTo>
                  <a:lnTo>
                    <a:pt x="2068" y="2111"/>
                  </a:lnTo>
                  <a:lnTo>
                    <a:pt x="2068" y="2111"/>
                  </a:lnTo>
                  <a:lnTo>
                    <a:pt x="2068" y="2111"/>
                  </a:lnTo>
                  <a:lnTo>
                    <a:pt x="2068" y="2109"/>
                  </a:lnTo>
                  <a:lnTo>
                    <a:pt x="2068" y="2109"/>
                  </a:lnTo>
                  <a:lnTo>
                    <a:pt x="2070" y="2109"/>
                  </a:lnTo>
                  <a:lnTo>
                    <a:pt x="2070" y="2109"/>
                  </a:lnTo>
                  <a:lnTo>
                    <a:pt x="2070" y="2107"/>
                  </a:lnTo>
                  <a:lnTo>
                    <a:pt x="2070" y="2107"/>
                  </a:lnTo>
                  <a:lnTo>
                    <a:pt x="2070" y="2107"/>
                  </a:lnTo>
                  <a:lnTo>
                    <a:pt x="2070" y="2105"/>
                  </a:lnTo>
                  <a:lnTo>
                    <a:pt x="2072" y="2105"/>
                  </a:lnTo>
                  <a:lnTo>
                    <a:pt x="2072" y="2105"/>
                  </a:lnTo>
                  <a:lnTo>
                    <a:pt x="2072" y="2105"/>
                  </a:lnTo>
                  <a:lnTo>
                    <a:pt x="2072" y="2105"/>
                  </a:lnTo>
                  <a:lnTo>
                    <a:pt x="2072" y="2105"/>
                  </a:lnTo>
                  <a:lnTo>
                    <a:pt x="2072" y="2105"/>
                  </a:lnTo>
                  <a:lnTo>
                    <a:pt x="2074" y="2105"/>
                  </a:lnTo>
                  <a:lnTo>
                    <a:pt x="2074" y="2102"/>
                  </a:lnTo>
                  <a:lnTo>
                    <a:pt x="2077" y="2102"/>
                  </a:lnTo>
                  <a:lnTo>
                    <a:pt x="2077" y="2102"/>
                  </a:lnTo>
                  <a:lnTo>
                    <a:pt x="2077" y="2102"/>
                  </a:lnTo>
                  <a:lnTo>
                    <a:pt x="2077" y="2102"/>
                  </a:lnTo>
                  <a:lnTo>
                    <a:pt x="2077" y="2102"/>
                  </a:lnTo>
                  <a:lnTo>
                    <a:pt x="2077" y="2102"/>
                  </a:lnTo>
                  <a:lnTo>
                    <a:pt x="2077" y="2102"/>
                  </a:lnTo>
                  <a:lnTo>
                    <a:pt x="2077" y="2102"/>
                  </a:lnTo>
                  <a:lnTo>
                    <a:pt x="2077" y="2102"/>
                  </a:lnTo>
                  <a:lnTo>
                    <a:pt x="2079" y="2102"/>
                  </a:lnTo>
                  <a:lnTo>
                    <a:pt x="2081" y="2102"/>
                  </a:lnTo>
                  <a:lnTo>
                    <a:pt x="2081" y="2102"/>
                  </a:lnTo>
                  <a:lnTo>
                    <a:pt x="2083" y="2100"/>
                  </a:lnTo>
                  <a:lnTo>
                    <a:pt x="2083" y="2100"/>
                  </a:lnTo>
                  <a:lnTo>
                    <a:pt x="2083" y="2100"/>
                  </a:lnTo>
                  <a:lnTo>
                    <a:pt x="2083" y="2100"/>
                  </a:lnTo>
                  <a:lnTo>
                    <a:pt x="2083" y="2098"/>
                  </a:lnTo>
                  <a:lnTo>
                    <a:pt x="2083" y="2098"/>
                  </a:lnTo>
                  <a:lnTo>
                    <a:pt x="2085" y="2098"/>
                  </a:lnTo>
                  <a:lnTo>
                    <a:pt x="2085" y="2098"/>
                  </a:lnTo>
                  <a:lnTo>
                    <a:pt x="2085" y="2098"/>
                  </a:lnTo>
                  <a:lnTo>
                    <a:pt x="2085" y="2098"/>
                  </a:lnTo>
                  <a:lnTo>
                    <a:pt x="2085" y="2098"/>
                  </a:lnTo>
                  <a:lnTo>
                    <a:pt x="2087" y="2098"/>
                  </a:lnTo>
                  <a:lnTo>
                    <a:pt x="2087" y="2098"/>
                  </a:lnTo>
                  <a:lnTo>
                    <a:pt x="2087" y="2100"/>
                  </a:lnTo>
                  <a:lnTo>
                    <a:pt x="2087" y="2100"/>
                  </a:lnTo>
                  <a:lnTo>
                    <a:pt x="2089" y="2100"/>
                  </a:lnTo>
                  <a:lnTo>
                    <a:pt x="2091" y="2100"/>
                  </a:lnTo>
                  <a:lnTo>
                    <a:pt x="2091" y="2100"/>
                  </a:lnTo>
                  <a:lnTo>
                    <a:pt x="2091" y="2102"/>
                  </a:lnTo>
                  <a:lnTo>
                    <a:pt x="2095" y="2102"/>
                  </a:lnTo>
                  <a:lnTo>
                    <a:pt x="2097" y="2102"/>
                  </a:lnTo>
                  <a:lnTo>
                    <a:pt x="2097" y="2100"/>
                  </a:lnTo>
                  <a:lnTo>
                    <a:pt x="2097" y="2102"/>
                  </a:lnTo>
                  <a:lnTo>
                    <a:pt x="2097" y="2102"/>
                  </a:lnTo>
                  <a:lnTo>
                    <a:pt x="2099" y="2102"/>
                  </a:lnTo>
                  <a:lnTo>
                    <a:pt x="2099" y="2102"/>
                  </a:lnTo>
                  <a:lnTo>
                    <a:pt x="2099" y="2102"/>
                  </a:lnTo>
                  <a:lnTo>
                    <a:pt x="2099" y="2102"/>
                  </a:lnTo>
                  <a:lnTo>
                    <a:pt x="2099" y="2102"/>
                  </a:lnTo>
                  <a:lnTo>
                    <a:pt x="2099" y="2102"/>
                  </a:lnTo>
                  <a:lnTo>
                    <a:pt x="2099" y="2102"/>
                  </a:lnTo>
                  <a:lnTo>
                    <a:pt x="2101" y="2102"/>
                  </a:lnTo>
                  <a:lnTo>
                    <a:pt x="2101" y="2102"/>
                  </a:lnTo>
                  <a:lnTo>
                    <a:pt x="2103" y="2102"/>
                  </a:lnTo>
                  <a:lnTo>
                    <a:pt x="2103" y="2102"/>
                  </a:lnTo>
                  <a:lnTo>
                    <a:pt x="2103" y="2102"/>
                  </a:lnTo>
                  <a:lnTo>
                    <a:pt x="2103" y="2102"/>
                  </a:lnTo>
                  <a:lnTo>
                    <a:pt x="2109" y="2102"/>
                  </a:lnTo>
                  <a:lnTo>
                    <a:pt x="2109" y="2102"/>
                  </a:lnTo>
                  <a:lnTo>
                    <a:pt x="2112" y="2102"/>
                  </a:lnTo>
                  <a:lnTo>
                    <a:pt x="2112" y="2102"/>
                  </a:lnTo>
                  <a:lnTo>
                    <a:pt x="2112" y="2102"/>
                  </a:lnTo>
                  <a:lnTo>
                    <a:pt x="2112" y="2102"/>
                  </a:lnTo>
                  <a:lnTo>
                    <a:pt x="2112" y="2102"/>
                  </a:lnTo>
                  <a:lnTo>
                    <a:pt x="2112" y="2102"/>
                  </a:lnTo>
                  <a:lnTo>
                    <a:pt x="2112" y="2102"/>
                  </a:lnTo>
                  <a:lnTo>
                    <a:pt x="2112" y="2102"/>
                  </a:lnTo>
                  <a:lnTo>
                    <a:pt x="2112" y="2102"/>
                  </a:lnTo>
                  <a:lnTo>
                    <a:pt x="2112" y="2102"/>
                  </a:lnTo>
                  <a:lnTo>
                    <a:pt x="2112" y="2105"/>
                  </a:lnTo>
                  <a:lnTo>
                    <a:pt x="2114" y="2102"/>
                  </a:lnTo>
                  <a:lnTo>
                    <a:pt x="2114" y="2102"/>
                  </a:lnTo>
                  <a:lnTo>
                    <a:pt x="2114" y="2102"/>
                  </a:lnTo>
                  <a:lnTo>
                    <a:pt x="2114" y="2102"/>
                  </a:lnTo>
                  <a:lnTo>
                    <a:pt x="2116" y="2102"/>
                  </a:lnTo>
                  <a:lnTo>
                    <a:pt x="2116" y="2105"/>
                  </a:lnTo>
                  <a:lnTo>
                    <a:pt x="2116" y="2105"/>
                  </a:lnTo>
                  <a:lnTo>
                    <a:pt x="2116" y="2105"/>
                  </a:lnTo>
                  <a:lnTo>
                    <a:pt x="2116" y="2102"/>
                  </a:lnTo>
                  <a:lnTo>
                    <a:pt x="2116" y="2102"/>
                  </a:lnTo>
                  <a:lnTo>
                    <a:pt x="2116" y="2105"/>
                  </a:lnTo>
                  <a:lnTo>
                    <a:pt x="2116" y="2105"/>
                  </a:lnTo>
                  <a:lnTo>
                    <a:pt x="2118" y="2105"/>
                  </a:lnTo>
                  <a:lnTo>
                    <a:pt x="2118" y="2107"/>
                  </a:lnTo>
                  <a:lnTo>
                    <a:pt x="2118" y="2107"/>
                  </a:lnTo>
                  <a:lnTo>
                    <a:pt x="2118" y="2107"/>
                  </a:lnTo>
                  <a:lnTo>
                    <a:pt x="2118" y="2109"/>
                  </a:lnTo>
                  <a:lnTo>
                    <a:pt x="2118" y="2109"/>
                  </a:lnTo>
                  <a:lnTo>
                    <a:pt x="2120" y="2109"/>
                  </a:lnTo>
                  <a:lnTo>
                    <a:pt x="2120" y="2109"/>
                  </a:lnTo>
                  <a:lnTo>
                    <a:pt x="2120" y="2109"/>
                  </a:lnTo>
                  <a:lnTo>
                    <a:pt x="2120" y="2109"/>
                  </a:lnTo>
                  <a:lnTo>
                    <a:pt x="2120" y="2111"/>
                  </a:lnTo>
                  <a:lnTo>
                    <a:pt x="2120" y="2111"/>
                  </a:lnTo>
                  <a:lnTo>
                    <a:pt x="2120" y="2111"/>
                  </a:lnTo>
                  <a:lnTo>
                    <a:pt x="2120" y="2111"/>
                  </a:lnTo>
                  <a:lnTo>
                    <a:pt x="2122" y="2109"/>
                  </a:lnTo>
                  <a:lnTo>
                    <a:pt x="2122" y="2109"/>
                  </a:lnTo>
                  <a:lnTo>
                    <a:pt x="2124" y="2111"/>
                  </a:lnTo>
                  <a:lnTo>
                    <a:pt x="2124" y="2111"/>
                  </a:lnTo>
                  <a:lnTo>
                    <a:pt x="2122" y="2113"/>
                  </a:lnTo>
                  <a:lnTo>
                    <a:pt x="2122" y="2113"/>
                  </a:lnTo>
                  <a:lnTo>
                    <a:pt x="2124" y="2113"/>
                  </a:lnTo>
                  <a:lnTo>
                    <a:pt x="2124" y="2113"/>
                  </a:lnTo>
                  <a:lnTo>
                    <a:pt x="2124" y="2113"/>
                  </a:lnTo>
                  <a:lnTo>
                    <a:pt x="2124" y="2113"/>
                  </a:lnTo>
                  <a:lnTo>
                    <a:pt x="2124" y="2115"/>
                  </a:lnTo>
                  <a:lnTo>
                    <a:pt x="2126" y="2115"/>
                  </a:lnTo>
                  <a:lnTo>
                    <a:pt x="2128" y="2115"/>
                  </a:lnTo>
                  <a:lnTo>
                    <a:pt x="2130" y="2117"/>
                  </a:lnTo>
                  <a:lnTo>
                    <a:pt x="2130" y="2117"/>
                  </a:lnTo>
                  <a:lnTo>
                    <a:pt x="2130" y="2119"/>
                  </a:lnTo>
                  <a:lnTo>
                    <a:pt x="2130" y="2119"/>
                  </a:lnTo>
                  <a:lnTo>
                    <a:pt x="2130" y="2119"/>
                  </a:lnTo>
                  <a:lnTo>
                    <a:pt x="2130" y="2119"/>
                  </a:lnTo>
                  <a:lnTo>
                    <a:pt x="2130" y="2119"/>
                  </a:lnTo>
                  <a:lnTo>
                    <a:pt x="2130" y="2119"/>
                  </a:lnTo>
                  <a:lnTo>
                    <a:pt x="2134" y="2121"/>
                  </a:lnTo>
                  <a:lnTo>
                    <a:pt x="2134" y="2121"/>
                  </a:lnTo>
                  <a:lnTo>
                    <a:pt x="2134" y="2123"/>
                  </a:lnTo>
                  <a:lnTo>
                    <a:pt x="2136" y="2123"/>
                  </a:lnTo>
                  <a:lnTo>
                    <a:pt x="2136" y="2123"/>
                  </a:lnTo>
                  <a:lnTo>
                    <a:pt x="2138" y="2125"/>
                  </a:lnTo>
                  <a:lnTo>
                    <a:pt x="2138" y="2125"/>
                  </a:lnTo>
                  <a:lnTo>
                    <a:pt x="2138" y="2127"/>
                  </a:lnTo>
                  <a:lnTo>
                    <a:pt x="2138" y="2127"/>
                  </a:lnTo>
                  <a:lnTo>
                    <a:pt x="2138" y="2127"/>
                  </a:lnTo>
                  <a:lnTo>
                    <a:pt x="2140" y="2129"/>
                  </a:lnTo>
                  <a:lnTo>
                    <a:pt x="2140" y="2129"/>
                  </a:lnTo>
                  <a:lnTo>
                    <a:pt x="2140" y="2129"/>
                  </a:lnTo>
                  <a:lnTo>
                    <a:pt x="2140" y="2129"/>
                  </a:lnTo>
                  <a:lnTo>
                    <a:pt x="2142" y="2129"/>
                  </a:lnTo>
                  <a:lnTo>
                    <a:pt x="2142" y="2129"/>
                  </a:lnTo>
                  <a:lnTo>
                    <a:pt x="2142" y="2131"/>
                  </a:lnTo>
                  <a:lnTo>
                    <a:pt x="2142" y="2133"/>
                  </a:lnTo>
                  <a:lnTo>
                    <a:pt x="2142" y="2135"/>
                  </a:lnTo>
                  <a:lnTo>
                    <a:pt x="2142" y="2135"/>
                  </a:lnTo>
                  <a:lnTo>
                    <a:pt x="2142" y="2135"/>
                  </a:lnTo>
                  <a:lnTo>
                    <a:pt x="2142" y="2135"/>
                  </a:lnTo>
                  <a:lnTo>
                    <a:pt x="2144" y="2137"/>
                  </a:lnTo>
                  <a:lnTo>
                    <a:pt x="2144" y="2137"/>
                  </a:lnTo>
                  <a:lnTo>
                    <a:pt x="2144" y="2137"/>
                  </a:lnTo>
                  <a:lnTo>
                    <a:pt x="2144" y="2137"/>
                  </a:lnTo>
                  <a:lnTo>
                    <a:pt x="2144" y="2137"/>
                  </a:lnTo>
                  <a:lnTo>
                    <a:pt x="2144" y="2139"/>
                  </a:lnTo>
                  <a:lnTo>
                    <a:pt x="2144" y="2139"/>
                  </a:lnTo>
                  <a:lnTo>
                    <a:pt x="2144" y="2139"/>
                  </a:lnTo>
                  <a:lnTo>
                    <a:pt x="2144" y="2139"/>
                  </a:lnTo>
                  <a:lnTo>
                    <a:pt x="2146" y="2139"/>
                  </a:lnTo>
                  <a:lnTo>
                    <a:pt x="2146" y="2139"/>
                  </a:lnTo>
                  <a:lnTo>
                    <a:pt x="2144" y="2141"/>
                  </a:lnTo>
                  <a:lnTo>
                    <a:pt x="2146" y="2141"/>
                  </a:lnTo>
                  <a:lnTo>
                    <a:pt x="2146" y="2141"/>
                  </a:lnTo>
                  <a:lnTo>
                    <a:pt x="2146" y="2141"/>
                  </a:lnTo>
                  <a:lnTo>
                    <a:pt x="2146" y="2141"/>
                  </a:lnTo>
                  <a:lnTo>
                    <a:pt x="2146" y="2141"/>
                  </a:lnTo>
                  <a:lnTo>
                    <a:pt x="2146" y="2141"/>
                  </a:lnTo>
                  <a:lnTo>
                    <a:pt x="2146" y="2141"/>
                  </a:lnTo>
                  <a:lnTo>
                    <a:pt x="2146" y="2141"/>
                  </a:lnTo>
                  <a:lnTo>
                    <a:pt x="2149" y="2146"/>
                  </a:lnTo>
                  <a:lnTo>
                    <a:pt x="2149" y="2148"/>
                  </a:lnTo>
                  <a:lnTo>
                    <a:pt x="2151" y="2150"/>
                  </a:lnTo>
                  <a:lnTo>
                    <a:pt x="2151" y="2150"/>
                  </a:lnTo>
                  <a:lnTo>
                    <a:pt x="2151" y="2150"/>
                  </a:lnTo>
                  <a:lnTo>
                    <a:pt x="2151" y="2150"/>
                  </a:lnTo>
                  <a:lnTo>
                    <a:pt x="2151" y="2150"/>
                  </a:lnTo>
                  <a:lnTo>
                    <a:pt x="2151" y="2152"/>
                  </a:lnTo>
                  <a:lnTo>
                    <a:pt x="2151" y="2152"/>
                  </a:lnTo>
                  <a:lnTo>
                    <a:pt x="2151" y="2152"/>
                  </a:lnTo>
                  <a:lnTo>
                    <a:pt x="2153" y="2154"/>
                  </a:lnTo>
                  <a:lnTo>
                    <a:pt x="2153" y="2154"/>
                  </a:lnTo>
                  <a:lnTo>
                    <a:pt x="2155" y="2154"/>
                  </a:lnTo>
                  <a:lnTo>
                    <a:pt x="2153" y="2154"/>
                  </a:lnTo>
                  <a:lnTo>
                    <a:pt x="2153" y="2156"/>
                  </a:lnTo>
                  <a:lnTo>
                    <a:pt x="2153" y="2156"/>
                  </a:lnTo>
                  <a:lnTo>
                    <a:pt x="2153" y="2156"/>
                  </a:lnTo>
                  <a:lnTo>
                    <a:pt x="2153" y="2156"/>
                  </a:lnTo>
                  <a:lnTo>
                    <a:pt x="2153" y="2156"/>
                  </a:lnTo>
                  <a:lnTo>
                    <a:pt x="2155" y="2158"/>
                  </a:lnTo>
                  <a:lnTo>
                    <a:pt x="2155" y="2160"/>
                  </a:lnTo>
                  <a:lnTo>
                    <a:pt x="2155" y="2160"/>
                  </a:lnTo>
                  <a:lnTo>
                    <a:pt x="2155" y="2162"/>
                  </a:lnTo>
                  <a:lnTo>
                    <a:pt x="2155" y="2162"/>
                  </a:lnTo>
                  <a:lnTo>
                    <a:pt x="2155" y="2162"/>
                  </a:lnTo>
                  <a:lnTo>
                    <a:pt x="2157" y="2164"/>
                  </a:lnTo>
                  <a:lnTo>
                    <a:pt x="2157" y="2164"/>
                  </a:lnTo>
                  <a:lnTo>
                    <a:pt x="2157" y="2164"/>
                  </a:lnTo>
                  <a:lnTo>
                    <a:pt x="2159" y="2164"/>
                  </a:lnTo>
                  <a:lnTo>
                    <a:pt x="2159" y="2164"/>
                  </a:lnTo>
                  <a:lnTo>
                    <a:pt x="2159" y="2166"/>
                  </a:lnTo>
                  <a:lnTo>
                    <a:pt x="2159" y="2166"/>
                  </a:lnTo>
                  <a:lnTo>
                    <a:pt x="2159" y="2166"/>
                  </a:lnTo>
                  <a:lnTo>
                    <a:pt x="2159" y="2166"/>
                  </a:lnTo>
                  <a:lnTo>
                    <a:pt x="2159" y="2166"/>
                  </a:lnTo>
                  <a:lnTo>
                    <a:pt x="2163" y="2168"/>
                  </a:lnTo>
                  <a:lnTo>
                    <a:pt x="2163" y="2168"/>
                  </a:lnTo>
                  <a:lnTo>
                    <a:pt x="2163" y="2170"/>
                  </a:lnTo>
                  <a:lnTo>
                    <a:pt x="2163" y="2170"/>
                  </a:lnTo>
                  <a:lnTo>
                    <a:pt x="2163" y="2170"/>
                  </a:lnTo>
                  <a:lnTo>
                    <a:pt x="2165" y="2172"/>
                  </a:lnTo>
                  <a:lnTo>
                    <a:pt x="2165" y="2172"/>
                  </a:lnTo>
                  <a:lnTo>
                    <a:pt x="2165" y="2172"/>
                  </a:lnTo>
                  <a:lnTo>
                    <a:pt x="2165" y="2172"/>
                  </a:lnTo>
                  <a:lnTo>
                    <a:pt x="2165" y="2172"/>
                  </a:lnTo>
                  <a:lnTo>
                    <a:pt x="2165" y="2172"/>
                  </a:lnTo>
                  <a:lnTo>
                    <a:pt x="2165" y="2172"/>
                  </a:lnTo>
                  <a:lnTo>
                    <a:pt x="2165" y="2174"/>
                  </a:lnTo>
                  <a:lnTo>
                    <a:pt x="2165" y="2174"/>
                  </a:lnTo>
                  <a:lnTo>
                    <a:pt x="2167" y="2174"/>
                  </a:lnTo>
                  <a:lnTo>
                    <a:pt x="2167" y="2174"/>
                  </a:lnTo>
                  <a:lnTo>
                    <a:pt x="2167" y="2174"/>
                  </a:lnTo>
                  <a:lnTo>
                    <a:pt x="2167" y="2176"/>
                  </a:lnTo>
                  <a:lnTo>
                    <a:pt x="2167" y="2176"/>
                  </a:lnTo>
                  <a:lnTo>
                    <a:pt x="2167" y="2176"/>
                  </a:lnTo>
                  <a:lnTo>
                    <a:pt x="2169" y="2178"/>
                  </a:lnTo>
                  <a:lnTo>
                    <a:pt x="2169" y="2178"/>
                  </a:lnTo>
                  <a:lnTo>
                    <a:pt x="2169" y="2178"/>
                  </a:lnTo>
                  <a:lnTo>
                    <a:pt x="2169" y="2178"/>
                  </a:lnTo>
                  <a:lnTo>
                    <a:pt x="2169" y="2178"/>
                  </a:lnTo>
                  <a:lnTo>
                    <a:pt x="2169" y="2181"/>
                  </a:lnTo>
                  <a:lnTo>
                    <a:pt x="2169" y="2181"/>
                  </a:lnTo>
                  <a:lnTo>
                    <a:pt x="2169" y="2181"/>
                  </a:lnTo>
                  <a:lnTo>
                    <a:pt x="2169" y="2181"/>
                  </a:lnTo>
                  <a:lnTo>
                    <a:pt x="2171" y="2181"/>
                  </a:lnTo>
                  <a:lnTo>
                    <a:pt x="2171" y="2181"/>
                  </a:lnTo>
                  <a:lnTo>
                    <a:pt x="2171" y="2183"/>
                  </a:lnTo>
                  <a:lnTo>
                    <a:pt x="2171" y="2183"/>
                  </a:lnTo>
                  <a:lnTo>
                    <a:pt x="2171" y="2183"/>
                  </a:lnTo>
                  <a:lnTo>
                    <a:pt x="2171" y="2183"/>
                  </a:lnTo>
                  <a:lnTo>
                    <a:pt x="2171" y="2183"/>
                  </a:lnTo>
                  <a:lnTo>
                    <a:pt x="2171" y="2183"/>
                  </a:lnTo>
                  <a:lnTo>
                    <a:pt x="2173" y="2185"/>
                  </a:lnTo>
                  <a:lnTo>
                    <a:pt x="2173" y="2185"/>
                  </a:lnTo>
                  <a:lnTo>
                    <a:pt x="2173" y="2185"/>
                  </a:lnTo>
                  <a:lnTo>
                    <a:pt x="2173" y="2185"/>
                  </a:lnTo>
                  <a:lnTo>
                    <a:pt x="2173" y="2185"/>
                  </a:lnTo>
                  <a:lnTo>
                    <a:pt x="2173" y="2185"/>
                  </a:lnTo>
                  <a:lnTo>
                    <a:pt x="2175" y="2185"/>
                  </a:lnTo>
                  <a:lnTo>
                    <a:pt x="2175" y="2187"/>
                  </a:lnTo>
                  <a:lnTo>
                    <a:pt x="2175" y="2187"/>
                  </a:lnTo>
                  <a:lnTo>
                    <a:pt x="2175" y="2187"/>
                  </a:lnTo>
                  <a:lnTo>
                    <a:pt x="2175" y="2187"/>
                  </a:lnTo>
                  <a:lnTo>
                    <a:pt x="2175" y="2187"/>
                  </a:lnTo>
                  <a:lnTo>
                    <a:pt x="2175" y="2189"/>
                  </a:lnTo>
                  <a:lnTo>
                    <a:pt x="2175" y="2189"/>
                  </a:lnTo>
                  <a:lnTo>
                    <a:pt x="2175" y="2189"/>
                  </a:lnTo>
                  <a:lnTo>
                    <a:pt x="2177" y="2189"/>
                  </a:lnTo>
                  <a:lnTo>
                    <a:pt x="2177" y="2189"/>
                  </a:lnTo>
                  <a:lnTo>
                    <a:pt x="2177" y="2189"/>
                  </a:lnTo>
                  <a:lnTo>
                    <a:pt x="2177" y="2189"/>
                  </a:lnTo>
                  <a:lnTo>
                    <a:pt x="2179" y="2189"/>
                  </a:lnTo>
                  <a:lnTo>
                    <a:pt x="2179" y="2189"/>
                  </a:lnTo>
                  <a:lnTo>
                    <a:pt x="2179" y="2189"/>
                  </a:lnTo>
                  <a:lnTo>
                    <a:pt x="2179" y="2189"/>
                  </a:lnTo>
                  <a:lnTo>
                    <a:pt x="2181" y="2189"/>
                  </a:lnTo>
                  <a:lnTo>
                    <a:pt x="2181" y="2191"/>
                  </a:lnTo>
                  <a:lnTo>
                    <a:pt x="2181" y="2191"/>
                  </a:lnTo>
                  <a:lnTo>
                    <a:pt x="2181" y="2191"/>
                  </a:lnTo>
                  <a:lnTo>
                    <a:pt x="2184" y="2191"/>
                  </a:lnTo>
                  <a:lnTo>
                    <a:pt x="2184" y="2191"/>
                  </a:lnTo>
                  <a:lnTo>
                    <a:pt x="2184" y="2193"/>
                  </a:lnTo>
                  <a:lnTo>
                    <a:pt x="2184" y="2195"/>
                  </a:lnTo>
                  <a:lnTo>
                    <a:pt x="2184" y="2195"/>
                  </a:lnTo>
                  <a:lnTo>
                    <a:pt x="2184" y="2195"/>
                  </a:lnTo>
                  <a:lnTo>
                    <a:pt x="2184" y="2195"/>
                  </a:lnTo>
                  <a:lnTo>
                    <a:pt x="2184" y="2195"/>
                  </a:lnTo>
                  <a:lnTo>
                    <a:pt x="2184" y="2195"/>
                  </a:lnTo>
                  <a:lnTo>
                    <a:pt x="2184" y="2195"/>
                  </a:lnTo>
                  <a:lnTo>
                    <a:pt x="2184" y="2197"/>
                  </a:lnTo>
                  <a:lnTo>
                    <a:pt x="2184" y="2197"/>
                  </a:lnTo>
                  <a:lnTo>
                    <a:pt x="2184" y="2197"/>
                  </a:lnTo>
                  <a:lnTo>
                    <a:pt x="2184" y="2199"/>
                  </a:lnTo>
                  <a:lnTo>
                    <a:pt x="2184" y="2199"/>
                  </a:lnTo>
                  <a:lnTo>
                    <a:pt x="2184" y="2201"/>
                  </a:lnTo>
                  <a:lnTo>
                    <a:pt x="2184" y="2201"/>
                  </a:lnTo>
                  <a:lnTo>
                    <a:pt x="2184" y="2201"/>
                  </a:lnTo>
                  <a:lnTo>
                    <a:pt x="2184" y="2201"/>
                  </a:lnTo>
                  <a:lnTo>
                    <a:pt x="2184" y="2203"/>
                  </a:lnTo>
                  <a:lnTo>
                    <a:pt x="2184" y="2203"/>
                  </a:lnTo>
                  <a:lnTo>
                    <a:pt x="2184" y="2203"/>
                  </a:lnTo>
                  <a:lnTo>
                    <a:pt x="2184" y="2203"/>
                  </a:lnTo>
                  <a:lnTo>
                    <a:pt x="2184" y="2203"/>
                  </a:lnTo>
                  <a:lnTo>
                    <a:pt x="2184" y="2203"/>
                  </a:lnTo>
                  <a:lnTo>
                    <a:pt x="2184" y="2203"/>
                  </a:lnTo>
                  <a:lnTo>
                    <a:pt x="2186" y="2203"/>
                  </a:lnTo>
                  <a:lnTo>
                    <a:pt x="2186" y="2203"/>
                  </a:lnTo>
                  <a:lnTo>
                    <a:pt x="2186" y="2205"/>
                  </a:lnTo>
                  <a:lnTo>
                    <a:pt x="2186" y="2205"/>
                  </a:lnTo>
                  <a:lnTo>
                    <a:pt x="2186" y="2207"/>
                  </a:lnTo>
                  <a:lnTo>
                    <a:pt x="2186" y="2207"/>
                  </a:lnTo>
                  <a:lnTo>
                    <a:pt x="2186" y="2209"/>
                  </a:lnTo>
                  <a:lnTo>
                    <a:pt x="2186" y="2209"/>
                  </a:lnTo>
                  <a:lnTo>
                    <a:pt x="2186" y="2209"/>
                  </a:lnTo>
                  <a:lnTo>
                    <a:pt x="2186" y="2209"/>
                  </a:lnTo>
                  <a:lnTo>
                    <a:pt x="2186" y="2209"/>
                  </a:lnTo>
                  <a:lnTo>
                    <a:pt x="2186" y="2211"/>
                  </a:lnTo>
                  <a:lnTo>
                    <a:pt x="2186" y="2211"/>
                  </a:lnTo>
                  <a:lnTo>
                    <a:pt x="2186" y="2211"/>
                  </a:lnTo>
                  <a:lnTo>
                    <a:pt x="2186" y="2213"/>
                  </a:lnTo>
                  <a:lnTo>
                    <a:pt x="2186" y="2213"/>
                  </a:lnTo>
                  <a:lnTo>
                    <a:pt x="2186" y="2213"/>
                  </a:lnTo>
                  <a:lnTo>
                    <a:pt x="2186" y="2213"/>
                  </a:lnTo>
                  <a:lnTo>
                    <a:pt x="2188" y="2213"/>
                  </a:lnTo>
                  <a:lnTo>
                    <a:pt x="2188" y="2213"/>
                  </a:lnTo>
                  <a:lnTo>
                    <a:pt x="2188" y="2213"/>
                  </a:lnTo>
                  <a:lnTo>
                    <a:pt x="2188" y="2215"/>
                  </a:lnTo>
                  <a:lnTo>
                    <a:pt x="2188" y="2215"/>
                  </a:lnTo>
                  <a:lnTo>
                    <a:pt x="2188" y="2215"/>
                  </a:lnTo>
                  <a:lnTo>
                    <a:pt x="2188" y="2215"/>
                  </a:lnTo>
                  <a:lnTo>
                    <a:pt x="2190" y="2217"/>
                  </a:lnTo>
                  <a:lnTo>
                    <a:pt x="2190" y="2217"/>
                  </a:lnTo>
                  <a:lnTo>
                    <a:pt x="2192" y="2220"/>
                  </a:lnTo>
                  <a:lnTo>
                    <a:pt x="2192" y="2220"/>
                  </a:lnTo>
                  <a:lnTo>
                    <a:pt x="2192" y="2222"/>
                  </a:lnTo>
                  <a:lnTo>
                    <a:pt x="2192" y="2222"/>
                  </a:lnTo>
                  <a:lnTo>
                    <a:pt x="2194" y="2224"/>
                  </a:lnTo>
                  <a:lnTo>
                    <a:pt x="2194" y="2226"/>
                  </a:lnTo>
                  <a:lnTo>
                    <a:pt x="2196" y="2230"/>
                  </a:lnTo>
                  <a:lnTo>
                    <a:pt x="2196" y="2230"/>
                  </a:lnTo>
                  <a:lnTo>
                    <a:pt x="2196" y="2232"/>
                  </a:lnTo>
                  <a:lnTo>
                    <a:pt x="2196" y="2232"/>
                  </a:lnTo>
                  <a:lnTo>
                    <a:pt x="2196" y="2234"/>
                  </a:lnTo>
                  <a:lnTo>
                    <a:pt x="2198" y="2234"/>
                  </a:lnTo>
                  <a:lnTo>
                    <a:pt x="2198" y="2234"/>
                  </a:lnTo>
                  <a:lnTo>
                    <a:pt x="2198" y="2236"/>
                  </a:lnTo>
                  <a:lnTo>
                    <a:pt x="2198" y="2236"/>
                  </a:lnTo>
                  <a:lnTo>
                    <a:pt x="2198" y="2236"/>
                  </a:lnTo>
                  <a:lnTo>
                    <a:pt x="2198" y="2236"/>
                  </a:lnTo>
                  <a:lnTo>
                    <a:pt x="2198" y="2238"/>
                  </a:lnTo>
                  <a:lnTo>
                    <a:pt x="2198" y="2238"/>
                  </a:lnTo>
                  <a:lnTo>
                    <a:pt x="2198" y="2238"/>
                  </a:lnTo>
                  <a:lnTo>
                    <a:pt x="2200" y="2238"/>
                  </a:lnTo>
                  <a:lnTo>
                    <a:pt x="2200" y="2238"/>
                  </a:lnTo>
                  <a:lnTo>
                    <a:pt x="2200" y="2238"/>
                  </a:lnTo>
                  <a:lnTo>
                    <a:pt x="2200" y="2238"/>
                  </a:lnTo>
                  <a:lnTo>
                    <a:pt x="2202" y="2238"/>
                  </a:lnTo>
                  <a:lnTo>
                    <a:pt x="2202" y="2238"/>
                  </a:lnTo>
                  <a:lnTo>
                    <a:pt x="2202" y="2238"/>
                  </a:lnTo>
                  <a:lnTo>
                    <a:pt x="2202" y="2238"/>
                  </a:lnTo>
                  <a:lnTo>
                    <a:pt x="2202" y="2238"/>
                  </a:lnTo>
                  <a:lnTo>
                    <a:pt x="2204" y="2238"/>
                  </a:lnTo>
                  <a:lnTo>
                    <a:pt x="2204" y="2240"/>
                  </a:lnTo>
                  <a:lnTo>
                    <a:pt x="2204" y="2238"/>
                  </a:lnTo>
                  <a:lnTo>
                    <a:pt x="2206" y="2240"/>
                  </a:lnTo>
                  <a:lnTo>
                    <a:pt x="2206" y="2240"/>
                  </a:lnTo>
                  <a:lnTo>
                    <a:pt x="2206" y="2240"/>
                  </a:lnTo>
                  <a:lnTo>
                    <a:pt x="2206" y="2240"/>
                  </a:lnTo>
                  <a:lnTo>
                    <a:pt x="2208" y="2240"/>
                  </a:lnTo>
                  <a:lnTo>
                    <a:pt x="2208" y="2240"/>
                  </a:lnTo>
                  <a:lnTo>
                    <a:pt x="2208" y="2240"/>
                  </a:lnTo>
                  <a:lnTo>
                    <a:pt x="2208" y="2240"/>
                  </a:lnTo>
                  <a:lnTo>
                    <a:pt x="2208" y="2240"/>
                  </a:lnTo>
                  <a:lnTo>
                    <a:pt x="2208" y="2240"/>
                  </a:lnTo>
                  <a:lnTo>
                    <a:pt x="2208" y="2240"/>
                  </a:lnTo>
                  <a:lnTo>
                    <a:pt x="2210" y="2240"/>
                  </a:lnTo>
                  <a:lnTo>
                    <a:pt x="2210" y="2240"/>
                  </a:lnTo>
                  <a:lnTo>
                    <a:pt x="2210" y="2242"/>
                  </a:lnTo>
                  <a:lnTo>
                    <a:pt x="2210" y="2242"/>
                  </a:lnTo>
                  <a:lnTo>
                    <a:pt x="2212" y="2242"/>
                  </a:lnTo>
                  <a:lnTo>
                    <a:pt x="2212" y="2242"/>
                  </a:lnTo>
                  <a:lnTo>
                    <a:pt x="2212" y="2242"/>
                  </a:lnTo>
                  <a:lnTo>
                    <a:pt x="2212" y="2242"/>
                  </a:lnTo>
                  <a:lnTo>
                    <a:pt x="2212" y="2244"/>
                  </a:lnTo>
                  <a:lnTo>
                    <a:pt x="2212" y="2244"/>
                  </a:lnTo>
                  <a:lnTo>
                    <a:pt x="2212" y="2244"/>
                  </a:lnTo>
                  <a:lnTo>
                    <a:pt x="2212" y="2244"/>
                  </a:lnTo>
                  <a:lnTo>
                    <a:pt x="2214" y="2244"/>
                  </a:lnTo>
                  <a:lnTo>
                    <a:pt x="2214" y="2244"/>
                  </a:lnTo>
                  <a:lnTo>
                    <a:pt x="2214" y="2244"/>
                  </a:lnTo>
                  <a:lnTo>
                    <a:pt x="2216" y="2244"/>
                  </a:lnTo>
                  <a:lnTo>
                    <a:pt x="2219" y="2244"/>
                  </a:lnTo>
                  <a:lnTo>
                    <a:pt x="2219" y="2244"/>
                  </a:lnTo>
                  <a:lnTo>
                    <a:pt x="2221" y="2244"/>
                  </a:lnTo>
                  <a:lnTo>
                    <a:pt x="2221" y="2246"/>
                  </a:lnTo>
                  <a:lnTo>
                    <a:pt x="2221" y="2244"/>
                  </a:lnTo>
                  <a:lnTo>
                    <a:pt x="2223" y="2246"/>
                  </a:lnTo>
                  <a:lnTo>
                    <a:pt x="2223" y="2246"/>
                  </a:lnTo>
                  <a:lnTo>
                    <a:pt x="2225" y="2246"/>
                  </a:lnTo>
                  <a:lnTo>
                    <a:pt x="2225" y="2246"/>
                  </a:lnTo>
                  <a:lnTo>
                    <a:pt x="2225" y="2248"/>
                  </a:lnTo>
                  <a:lnTo>
                    <a:pt x="2225" y="2248"/>
                  </a:lnTo>
                  <a:lnTo>
                    <a:pt x="2225" y="2248"/>
                  </a:lnTo>
                  <a:lnTo>
                    <a:pt x="2227" y="2248"/>
                  </a:lnTo>
                  <a:lnTo>
                    <a:pt x="2227" y="2248"/>
                  </a:lnTo>
                  <a:lnTo>
                    <a:pt x="2227" y="2250"/>
                  </a:lnTo>
                  <a:lnTo>
                    <a:pt x="2231" y="2250"/>
                  </a:lnTo>
                  <a:lnTo>
                    <a:pt x="2231" y="2252"/>
                  </a:lnTo>
                  <a:lnTo>
                    <a:pt x="2233" y="2252"/>
                  </a:lnTo>
                  <a:lnTo>
                    <a:pt x="2235" y="2250"/>
                  </a:lnTo>
                  <a:lnTo>
                    <a:pt x="2235" y="2250"/>
                  </a:lnTo>
                  <a:lnTo>
                    <a:pt x="2235" y="2252"/>
                  </a:lnTo>
                  <a:lnTo>
                    <a:pt x="2235" y="2252"/>
                  </a:lnTo>
                  <a:lnTo>
                    <a:pt x="2237" y="2252"/>
                  </a:lnTo>
                  <a:lnTo>
                    <a:pt x="2237" y="2252"/>
                  </a:lnTo>
                  <a:lnTo>
                    <a:pt x="2237" y="2250"/>
                  </a:lnTo>
                  <a:lnTo>
                    <a:pt x="2239" y="2252"/>
                  </a:lnTo>
                  <a:lnTo>
                    <a:pt x="2243" y="2250"/>
                  </a:lnTo>
                  <a:lnTo>
                    <a:pt x="2245" y="2250"/>
                  </a:lnTo>
                  <a:lnTo>
                    <a:pt x="2245" y="2252"/>
                  </a:lnTo>
                  <a:lnTo>
                    <a:pt x="2245" y="2252"/>
                  </a:lnTo>
                  <a:lnTo>
                    <a:pt x="2247" y="2252"/>
                  </a:lnTo>
                  <a:lnTo>
                    <a:pt x="2249" y="2252"/>
                  </a:lnTo>
                  <a:lnTo>
                    <a:pt x="2249" y="2252"/>
                  </a:lnTo>
                  <a:lnTo>
                    <a:pt x="2251" y="2252"/>
                  </a:lnTo>
                  <a:lnTo>
                    <a:pt x="2251" y="2252"/>
                  </a:lnTo>
                  <a:lnTo>
                    <a:pt x="2251" y="2254"/>
                  </a:lnTo>
                  <a:lnTo>
                    <a:pt x="2251" y="2254"/>
                  </a:lnTo>
                  <a:lnTo>
                    <a:pt x="2254" y="2254"/>
                  </a:lnTo>
                  <a:lnTo>
                    <a:pt x="2254" y="2254"/>
                  </a:lnTo>
                  <a:lnTo>
                    <a:pt x="2256" y="2256"/>
                  </a:lnTo>
                  <a:lnTo>
                    <a:pt x="2256" y="2256"/>
                  </a:lnTo>
                  <a:lnTo>
                    <a:pt x="2258" y="2259"/>
                  </a:lnTo>
                  <a:lnTo>
                    <a:pt x="2258" y="2259"/>
                  </a:lnTo>
                  <a:lnTo>
                    <a:pt x="2258" y="2259"/>
                  </a:lnTo>
                  <a:lnTo>
                    <a:pt x="2258" y="2259"/>
                  </a:lnTo>
                  <a:lnTo>
                    <a:pt x="2258" y="2259"/>
                  </a:lnTo>
                  <a:lnTo>
                    <a:pt x="2260" y="2259"/>
                  </a:lnTo>
                  <a:lnTo>
                    <a:pt x="2260" y="2259"/>
                  </a:lnTo>
                  <a:lnTo>
                    <a:pt x="2260" y="2259"/>
                  </a:lnTo>
                  <a:lnTo>
                    <a:pt x="2260" y="2259"/>
                  </a:lnTo>
                  <a:lnTo>
                    <a:pt x="2260" y="2259"/>
                  </a:lnTo>
                  <a:lnTo>
                    <a:pt x="2260" y="2259"/>
                  </a:lnTo>
                  <a:lnTo>
                    <a:pt x="2260" y="2259"/>
                  </a:lnTo>
                  <a:lnTo>
                    <a:pt x="2260" y="2259"/>
                  </a:lnTo>
                  <a:lnTo>
                    <a:pt x="2262" y="2261"/>
                  </a:lnTo>
                  <a:lnTo>
                    <a:pt x="2262" y="2261"/>
                  </a:lnTo>
                  <a:lnTo>
                    <a:pt x="2262" y="2259"/>
                  </a:lnTo>
                  <a:lnTo>
                    <a:pt x="2262" y="2259"/>
                  </a:lnTo>
                  <a:lnTo>
                    <a:pt x="2262" y="2259"/>
                  </a:lnTo>
                  <a:lnTo>
                    <a:pt x="2262" y="2256"/>
                  </a:lnTo>
                  <a:lnTo>
                    <a:pt x="2262" y="2256"/>
                  </a:lnTo>
                  <a:lnTo>
                    <a:pt x="2262" y="2256"/>
                  </a:lnTo>
                  <a:lnTo>
                    <a:pt x="2264" y="2256"/>
                  </a:lnTo>
                  <a:lnTo>
                    <a:pt x="2264" y="2256"/>
                  </a:lnTo>
                  <a:lnTo>
                    <a:pt x="2264" y="2256"/>
                  </a:lnTo>
                  <a:lnTo>
                    <a:pt x="2264" y="2254"/>
                  </a:lnTo>
                  <a:lnTo>
                    <a:pt x="2266" y="2254"/>
                  </a:lnTo>
                  <a:lnTo>
                    <a:pt x="2268" y="2254"/>
                  </a:lnTo>
                  <a:lnTo>
                    <a:pt x="2270" y="2254"/>
                  </a:lnTo>
                  <a:lnTo>
                    <a:pt x="2270" y="2254"/>
                  </a:lnTo>
                  <a:lnTo>
                    <a:pt x="2270" y="2252"/>
                  </a:lnTo>
                  <a:lnTo>
                    <a:pt x="2270" y="2250"/>
                  </a:lnTo>
                  <a:lnTo>
                    <a:pt x="2268" y="2250"/>
                  </a:lnTo>
                  <a:lnTo>
                    <a:pt x="2268" y="2250"/>
                  </a:lnTo>
                  <a:lnTo>
                    <a:pt x="2268" y="2250"/>
                  </a:lnTo>
                  <a:lnTo>
                    <a:pt x="2268" y="2250"/>
                  </a:lnTo>
                  <a:lnTo>
                    <a:pt x="2268" y="2252"/>
                  </a:lnTo>
                  <a:lnTo>
                    <a:pt x="2268" y="2252"/>
                  </a:lnTo>
                  <a:lnTo>
                    <a:pt x="2268" y="2252"/>
                  </a:lnTo>
                  <a:lnTo>
                    <a:pt x="2268" y="2252"/>
                  </a:lnTo>
                  <a:lnTo>
                    <a:pt x="2266" y="2254"/>
                  </a:lnTo>
                  <a:lnTo>
                    <a:pt x="2266" y="2254"/>
                  </a:lnTo>
                  <a:lnTo>
                    <a:pt x="2266" y="2254"/>
                  </a:lnTo>
                  <a:lnTo>
                    <a:pt x="2266" y="2254"/>
                  </a:lnTo>
                  <a:lnTo>
                    <a:pt x="2266" y="2254"/>
                  </a:lnTo>
                  <a:lnTo>
                    <a:pt x="2266" y="2254"/>
                  </a:lnTo>
                  <a:lnTo>
                    <a:pt x="2266" y="2252"/>
                  </a:lnTo>
                  <a:lnTo>
                    <a:pt x="2266" y="2252"/>
                  </a:lnTo>
                  <a:lnTo>
                    <a:pt x="2266" y="2252"/>
                  </a:lnTo>
                  <a:lnTo>
                    <a:pt x="2266" y="2250"/>
                  </a:lnTo>
                  <a:lnTo>
                    <a:pt x="2266" y="2250"/>
                  </a:lnTo>
                  <a:lnTo>
                    <a:pt x="2266" y="2250"/>
                  </a:lnTo>
                  <a:lnTo>
                    <a:pt x="2266" y="2250"/>
                  </a:lnTo>
                  <a:lnTo>
                    <a:pt x="2266" y="2250"/>
                  </a:lnTo>
                  <a:lnTo>
                    <a:pt x="2266" y="2250"/>
                  </a:lnTo>
                  <a:lnTo>
                    <a:pt x="2266" y="2250"/>
                  </a:lnTo>
                  <a:lnTo>
                    <a:pt x="2266" y="2250"/>
                  </a:lnTo>
                  <a:lnTo>
                    <a:pt x="2264" y="2250"/>
                  </a:lnTo>
                  <a:lnTo>
                    <a:pt x="2264" y="2250"/>
                  </a:lnTo>
                  <a:lnTo>
                    <a:pt x="2264" y="2248"/>
                  </a:lnTo>
                  <a:lnTo>
                    <a:pt x="2264" y="2248"/>
                  </a:lnTo>
                  <a:lnTo>
                    <a:pt x="2264" y="2248"/>
                  </a:lnTo>
                  <a:lnTo>
                    <a:pt x="2264" y="2248"/>
                  </a:lnTo>
                  <a:lnTo>
                    <a:pt x="2262" y="2248"/>
                  </a:lnTo>
                  <a:lnTo>
                    <a:pt x="2262" y="2246"/>
                  </a:lnTo>
                  <a:lnTo>
                    <a:pt x="2264" y="2246"/>
                  </a:lnTo>
                  <a:lnTo>
                    <a:pt x="2262" y="2244"/>
                  </a:lnTo>
                  <a:lnTo>
                    <a:pt x="2262" y="2244"/>
                  </a:lnTo>
                  <a:lnTo>
                    <a:pt x="2262" y="2244"/>
                  </a:lnTo>
                  <a:lnTo>
                    <a:pt x="2262" y="2244"/>
                  </a:lnTo>
                  <a:lnTo>
                    <a:pt x="2262" y="2242"/>
                  </a:lnTo>
                  <a:lnTo>
                    <a:pt x="2262" y="2242"/>
                  </a:lnTo>
                  <a:lnTo>
                    <a:pt x="2262" y="2242"/>
                  </a:lnTo>
                  <a:lnTo>
                    <a:pt x="2262" y="2242"/>
                  </a:lnTo>
                  <a:lnTo>
                    <a:pt x="2262" y="2242"/>
                  </a:lnTo>
                  <a:lnTo>
                    <a:pt x="2262" y="2242"/>
                  </a:lnTo>
                  <a:lnTo>
                    <a:pt x="2262" y="2242"/>
                  </a:lnTo>
                  <a:lnTo>
                    <a:pt x="2262" y="2242"/>
                  </a:lnTo>
                  <a:lnTo>
                    <a:pt x="2262" y="2242"/>
                  </a:lnTo>
                  <a:lnTo>
                    <a:pt x="2262" y="2240"/>
                  </a:lnTo>
                  <a:lnTo>
                    <a:pt x="2262" y="2240"/>
                  </a:lnTo>
                  <a:lnTo>
                    <a:pt x="2262" y="2240"/>
                  </a:lnTo>
                  <a:lnTo>
                    <a:pt x="2262" y="2240"/>
                  </a:lnTo>
                  <a:lnTo>
                    <a:pt x="2262" y="2240"/>
                  </a:lnTo>
                  <a:lnTo>
                    <a:pt x="2262" y="2240"/>
                  </a:lnTo>
                  <a:lnTo>
                    <a:pt x="2262" y="2240"/>
                  </a:lnTo>
                  <a:lnTo>
                    <a:pt x="2262" y="2240"/>
                  </a:lnTo>
                  <a:lnTo>
                    <a:pt x="2260" y="2240"/>
                  </a:lnTo>
                  <a:lnTo>
                    <a:pt x="2260" y="2240"/>
                  </a:lnTo>
                  <a:lnTo>
                    <a:pt x="2260" y="2240"/>
                  </a:lnTo>
                  <a:lnTo>
                    <a:pt x="2260" y="2238"/>
                  </a:lnTo>
                  <a:lnTo>
                    <a:pt x="2260" y="2238"/>
                  </a:lnTo>
                  <a:lnTo>
                    <a:pt x="2260" y="2238"/>
                  </a:lnTo>
                  <a:lnTo>
                    <a:pt x="2260" y="2238"/>
                  </a:lnTo>
                  <a:lnTo>
                    <a:pt x="2260" y="2238"/>
                  </a:lnTo>
                  <a:lnTo>
                    <a:pt x="2260" y="2238"/>
                  </a:lnTo>
                  <a:lnTo>
                    <a:pt x="2260" y="2238"/>
                  </a:lnTo>
                  <a:lnTo>
                    <a:pt x="2260" y="2236"/>
                  </a:lnTo>
                  <a:lnTo>
                    <a:pt x="2258" y="2236"/>
                  </a:lnTo>
                  <a:lnTo>
                    <a:pt x="2258" y="2236"/>
                  </a:lnTo>
                  <a:lnTo>
                    <a:pt x="2258" y="2236"/>
                  </a:lnTo>
                  <a:lnTo>
                    <a:pt x="2258" y="2236"/>
                  </a:lnTo>
                  <a:lnTo>
                    <a:pt x="2258" y="2236"/>
                  </a:lnTo>
                  <a:lnTo>
                    <a:pt x="2258" y="2234"/>
                  </a:lnTo>
                  <a:lnTo>
                    <a:pt x="2258" y="2234"/>
                  </a:lnTo>
                  <a:lnTo>
                    <a:pt x="2258" y="2234"/>
                  </a:lnTo>
                  <a:lnTo>
                    <a:pt x="2258" y="2234"/>
                  </a:lnTo>
                  <a:lnTo>
                    <a:pt x="2258" y="2234"/>
                  </a:lnTo>
                  <a:lnTo>
                    <a:pt x="2258" y="2232"/>
                  </a:lnTo>
                  <a:lnTo>
                    <a:pt x="2258" y="2232"/>
                  </a:lnTo>
                  <a:lnTo>
                    <a:pt x="2258" y="2234"/>
                  </a:lnTo>
                  <a:lnTo>
                    <a:pt x="2260" y="2234"/>
                  </a:lnTo>
                  <a:lnTo>
                    <a:pt x="2258" y="2232"/>
                  </a:lnTo>
                  <a:lnTo>
                    <a:pt x="2258" y="2230"/>
                  </a:lnTo>
                  <a:lnTo>
                    <a:pt x="2258" y="2228"/>
                  </a:lnTo>
                  <a:lnTo>
                    <a:pt x="2256" y="2224"/>
                  </a:lnTo>
                  <a:lnTo>
                    <a:pt x="2256" y="2222"/>
                  </a:lnTo>
                  <a:lnTo>
                    <a:pt x="2256" y="2222"/>
                  </a:lnTo>
                  <a:lnTo>
                    <a:pt x="2256" y="2222"/>
                  </a:lnTo>
                  <a:lnTo>
                    <a:pt x="2256" y="2222"/>
                  </a:lnTo>
                  <a:lnTo>
                    <a:pt x="2254" y="2222"/>
                  </a:lnTo>
                  <a:lnTo>
                    <a:pt x="2254" y="2222"/>
                  </a:lnTo>
                  <a:lnTo>
                    <a:pt x="2254" y="2222"/>
                  </a:lnTo>
                  <a:lnTo>
                    <a:pt x="2254" y="2220"/>
                  </a:lnTo>
                  <a:lnTo>
                    <a:pt x="2254" y="2220"/>
                  </a:lnTo>
                  <a:lnTo>
                    <a:pt x="2254" y="2220"/>
                  </a:lnTo>
                  <a:lnTo>
                    <a:pt x="2254" y="2217"/>
                  </a:lnTo>
                  <a:lnTo>
                    <a:pt x="2254" y="2217"/>
                  </a:lnTo>
                  <a:lnTo>
                    <a:pt x="2254" y="2217"/>
                  </a:lnTo>
                  <a:lnTo>
                    <a:pt x="2256" y="2220"/>
                  </a:lnTo>
                  <a:lnTo>
                    <a:pt x="2256" y="2217"/>
                  </a:lnTo>
                  <a:lnTo>
                    <a:pt x="2256" y="2217"/>
                  </a:lnTo>
                  <a:lnTo>
                    <a:pt x="2254" y="2217"/>
                  </a:lnTo>
                  <a:lnTo>
                    <a:pt x="2254" y="2217"/>
                  </a:lnTo>
                  <a:lnTo>
                    <a:pt x="2254" y="2215"/>
                  </a:lnTo>
                  <a:lnTo>
                    <a:pt x="2254" y="2215"/>
                  </a:lnTo>
                  <a:lnTo>
                    <a:pt x="2254" y="2213"/>
                  </a:lnTo>
                  <a:lnTo>
                    <a:pt x="2254" y="2213"/>
                  </a:lnTo>
                  <a:lnTo>
                    <a:pt x="2254" y="2213"/>
                  </a:lnTo>
                  <a:lnTo>
                    <a:pt x="2256" y="2213"/>
                  </a:lnTo>
                  <a:lnTo>
                    <a:pt x="2256" y="2213"/>
                  </a:lnTo>
                  <a:lnTo>
                    <a:pt x="2256" y="2211"/>
                  </a:lnTo>
                  <a:lnTo>
                    <a:pt x="2256" y="2211"/>
                  </a:lnTo>
                  <a:lnTo>
                    <a:pt x="2256" y="2211"/>
                  </a:lnTo>
                  <a:lnTo>
                    <a:pt x="2256" y="2209"/>
                  </a:lnTo>
                  <a:lnTo>
                    <a:pt x="2256" y="2209"/>
                  </a:lnTo>
                  <a:lnTo>
                    <a:pt x="2256" y="2209"/>
                  </a:lnTo>
                  <a:lnTo>
                    <a:pt x="2256" y="2209"/>
                  </a:lnTo>
                  <a:lnTo>
                    <a:pt x="2256" y="2209"/>
                  </a:lnTo>
                  <a:lnTo>
                    <a:pt x="2258" y="2209"/>
                  </a:lnTo>
                  <a:lnTo>
                    <a:pt x="2258" y="2207"/>
                  </a:lnTo>
                  <a:lnTo>
                    <a:pt x="2258" y="2207"/>
                  </a:lnTo>
                  <a:lnTo>
                    <a:pt x="2258" y="2207"/>
                  </a:lnTo>
                  <a:lnTo>
                    <a:pt x="2258" y="2207"/>
                  </a:lnTo>
                  <a:lnTo>
                    <a:pt x="2258" y="2207"/>
                  </a:lnTo>
                  <a:lnTo>
                    <a:pt x="2258" y="2205"/>
                  </a:lnTo>
                  <a:lnTo>
                    <a:pt x="2258" y="2205"/>
                  </a:lnTo>
                  <a:lnTo>
                    <a:pt x="2258" y="2205"/>
                  </a:lnTo>
                  <a:lnTo>
                    <a:pt x="2258" y="2203"/>
                  </a:lnTo>
                  <a:lnTo>
                    <a:pt x="2258" y="2203"/>
                  </a:lnTo>
                  <a:lnTo>
                    <a:pt x="2258" y="2203"/>
                  </a:lnTo>
                  <a:lnTo>
                    <a:pt x="2258" y="2203"/>
                  </a:lnTo>
                  <a:lnTo>
                    <a:pt x="2258" y="2203"/>
                  </a:lnTo>
                  <a:lnTo>
                    <a:pt x="2256" y="2203"/>
                  </a:lnTo>
                  <a:lnTo>
                    <a:pt x="2256" y="2203"/>
                  </a:lnTo>
                  <a:lnTo>
                    <a:pt x="2254" y="2205"/>
                  </a:lnTo>
                  <a:lnTo>
                    <a:pt x="2254" y="2205"/>
                  </a:lnTo>
                  <a:lnTo>
                    <a:pt x="2251" y="2203"/>
                  </a:lnTo>
                  <a:lnTo>
                    <a:pt x="2249" y="2203"/>
                  </a:lnTo>
                  <a:lnTo>
                    <a:pt x="2249" y="2203"/>
                  </a:lnTo>
                  <a:lnTo>
                    <a:pt x="2249" y="2203"/>
                  </a:lnTo>
                  <a:lnTo>
                    <a:pt x="2249" y="2203"/>
                  </a:lnTo>
                  <a:lnTo>
                    <a:pt x="2247" y="2203"/>
                  </a:lnTo>
                  <a:lnTo>
                    <a:pt x="2245" y="2203"/>
                  </a:lnTo>
                  <a:lnTo>
                    <a:pt x="2245" y="2201"/>
                  </a:lnTo>
                  <a:lnTo>
                    <a:pt x="2245" y="2201"/>
                  </a:lnTo>
                  <a:lnTo>
                    <a:pt x="2247" y="2203"/>
                  </a:lnTo>
                  <a:lnTo>
                    <a:pt x="2247" y="2203"/>
                  </a:lnTo>
                  <a:lnTo>
                    <a:pt x="2249" y="2201"/>
                  </a:lnTo>
                  <a:lnTo>
                    <a:pt x="2249" y="2201"/>
                  </a:lnTo>
                  <a:lnTo>
                    <a:pt x="2249" y="2201"/>
                  </a:lnTo>
                  <a:lnTo>
                    <a:pt x="2247" y="2201"/>
                  </a:lnTo>
                  <a:lnTo>
                    <a:pt x="2247" y="2201"/>
                  </a:lnTo>
                  <a:lnTo>
                    <a:pt x="2247" y="2201"/>
                  </a:lnTo>
                  <a:lnTo>
                    <a:pt x="2247" y="2201"/>
                  </a:lnTo>
                  <a:lnTo>
                    <a:pt x="2247" y="2201"/>
                  </a:lnTo>
                  <a:lnTo>
                    <a:pt x="2247" y="2201"/>
                  </a:lnTo>
                  <a:lnTo>
                    <a:pt x="2247" y="2199"/>
                  </a:lnTo>
                  <a:lnTo>
                    <a:pt x="2247" y="2199"/>
                  </a:lnTo>
                  <a:lnTo>
                    <a:pt x="2247" y="2199"/>
                  </a:lnTo>
                  <a:lnTo>
                    <a:pt x="2247" y="2197"/>
                  </a:lnTo>
                  <a:lnTo>
                    <a:pt x="2245" y="2197"/>
                  </a:lnTo>
                  <a:lnTo>
                    <a:pt x="2245" y="2195"/>
                  </a:lnTo>
                  <a:lnTo>
                    <a:pt x="2245" y="2195"/>
                  </a:lnTo>
                  <a:lnTo>
                    <a:pt x="2247" y="2197"/>
                  </a:lnTo>
                  <a:lnTo>
                    <a:pt x="2249" y="2201"/>
                  </a:lnTo>
                  <a:lnTo>
                    <a:pt x="2249" y="2201"/>
                  </a:lnTo>
                  <a:lnTo>
                    <a:pt x="2249" y="2201"/>
                  </a:lnTo>
                  <a:lnTo>
                    <a:pt x="2249" y="2201"/>
                  </a:lnTo>
                  <a:lnTo>
                    <a:pt x="2251" y="2201"/>
                  </a:lnTo>
                  <a:lnTo>
                    <a:pt x="2251" y="2201"/>
                  </a:lnTo>
                  <a:lnTo>
                    <a:pt x="2251" y="2201"/>
                  </a:lnTo>
                  <a:lnTo>
                    <a:pt x="2251" y="2201"/>
                  </a:lnTo>
                  <a:lnTo>
                    <a:pt x="2251" y="2201"/>
                  </a:lnTo>
                  <a:lnTo>
                    <a:pt x="2251" y="2199"/>
                  </a:lnTo>
                  <a:lnTo>
                    <a:pt x="2251" y="2199"/>
                  </a:lnTo>
                  <a:lnTo>
                    <a:pt x="2254" y="2201"/>
                  </a:lnTo>
                  <a:lnTo>
                    <a:pt x="2254" y="2199"/>
                  </a:lnTo>
                  <a:lnTo>
                    <a:pt x="2254" y="2199"/>
                  </a:lnTo>
                  <a:lnTo>
                    <a:pt x="2254" y="2199"/>
                  </a:lnTo>
                  <a:lnTo>
                    <a:pt x="2254" y="2199"/>
                  </a:lnTo>
                  <a:lnTo>
                    <a:pt x="2254" y="2199"/>
                  </a:lnTo>
                  <a:lnTo>
                    <a:pt x="2256" y="2197"/>
                  </a:lnTo>
                  <a:lnTo>
                    <a:pt x="2256" y="2197"/>
                  </a:lnTo>
                  <a:lnTo>
                    <a:pt x="2256" y="2199"/>
                  </a:lnTo>
                  <a:lnTo>
                    <a:pt x="2256" y="2199"/>
                  </a:lnTo>
                  <a:lnTo>
                    <a:pt x="2256" y="2199"/>
                  </a:lnTo>
                  <a:lnTo>
                    <a:pt x="2256" y="2199"/>
                  </a:lnTo>
                  <a:lnTo>
                    <a:pt x="2256" y="2199"/>
                  </a:lnTo>
                  <a:lnTo>
                    <a:pt x="2256" y="2199"/>
                  </a:lnTo>
                  <a:lnTo>
                    <a:pt x="2256" y="2199"/>
                  </a:lnTo>
                  <a:lnTo>
                    <a:pt x="2256" y="2199"/>
                  </a:lnTo>
                  <a:lnTo>
                    <a:pt x="2256" y="2199"/>
                  </a:lnTo>
                  <a:lnTo>
                    <a:pt x="2256" y="2201"/>
                  </a:lnTo>
                  <a:lnTo>
                    <a:pt x="2256" y="2201"/>
                  </a:lnTo>
                  <a:lnTo>
                    <a:pt x="2256" y="2201"/>
                  </a:lnTo>
                  <a:lnTo>
                    <a:pt x="2256" y="2201"/>
                  </a:lnTo>
                  <a:lnTo>
                    <a:pt x="2256" y="2201"/>
                  </a:lnTo>
                  <a:lnTo>
                    <a:pt x="2256" y="2201"/>
                  </a:lnTo>
                  <a:lnTo>
                    <a:pt x="2256" y="2201"/>
                  </a:lnTo>
                  <a:lnTo>
                    <a:pt x="2256" y="2201"/>
                  </a:lnTo>
                  <a:lnTo>
                    <a:pt x="2256" y="2201"/>
                  </a:lnTo>
                  <a:lnTo>
                    <a:pt x="2254" y="2201"/>
                  </a:lnTo>
                  <a:lnTo>
                    <a:pt x="2254" y="2203"/>
                  </a:lnTo>
                  <a:lnTo>
                    <a:pt x="2256" y="2203"/>
                  </a:lnTo>
                  <a:lnTo>
                    <a:pt x="2256" y="2201"/>
                  </a:lnTo>
                  <a:lnTo>
                    <a:pt x="2258" y="2201"/>
                  </a:lnTo>
                  <a:lnTo>
                    <a:pt x="2258" y="2201"/>
                  </a:lnTo>
                  <a:lnTo>
                    <a:pt x="2258" y="2199"/>
                  </a:lnTo>
                  <a:lnTo>
                    <a:pt x="2260" y="2195"/>
                  </a:lnTo>
                  <a:lnTo>
                    <a:pt x="2260" y="2195"/>
                  </a:lnTo>
                  <a:lnTo>
                    <a:pt x="2260" y="2195"/>
                  </a:lnTo>
                  <a:lnTo>
                    <a:pt x="2260" y="2193"/>
                  </a:lnTo>
                  <a:lnTo>
                    <a:pt x="2262" y="2191"/>
                  </a:lnTo>
                  <a:lnTo>
                    <a:pt x="2262" y="2189"/>
                  </a:lnTo>
                  <a:lnTo>
                    <a:pt x="2262" y="2189"/>
                  </a:lnTo>
                  <a:lnTo>
                    <a:pt x="2262" y="2189"/>
                  </a:lnTo>
                  <a:lnTo>
                    <a:pt x="2262" y="2189"/>
                  </a:lnTo>
                  <a:lnTo>
                    <a:pt x="2262" y="2187"/>
                  </a:lnTo>
                  <a:lnTo>
                    <a:pt x="2264" y="2187"/>
                  </a:lnTo>
                  <a:lnTo>
                    <a:pt x="2264" y="2187"/>
                  </a:lnTo>
                  <a:lnTo>
                    <a:pt x="2264" y="2185"/>
                  </a:lnTo>
                  <a:lnTo>
                    <a:pt x="2264" y="2185"/>
                  </a:lnTo>
                  <a:lnTo>
                    <a:pt x="2260" y="2185"/>
                  </a:lnTo>
                  <a:lnTo>
                    <a:pt x="2260" y="2183"/>
                  </a:lnTo>
                  <a:lnTo>
                    <a:pt x="2258" y="2183"/>
                  </a:lnTo>
                  <a:lnTo>
                    <a:pt x="2258" y="2181"/>
                  </a:lnTo>
                  <a:lnTo>
                    <a:pt x="2258" y="2181"/>
                  </a:lnTo>
                  <a:lnTo>
                    <a:pt x="2258" y="2181"/>
                  </a:lnTo>
                  <a:lnTo>
                    <a:pt x="2258" y="2181"/>
                  </a:lnTo>
                  <a:lnTo>
                    <a:pt x="2258" y="2181"/>
                  </a:lnTo>
                  <a:lnTo>
                    <a:pt x="2258" y="2181"/>
                  </a:lnTo>
                  <a:lnTo>
                    <a:pt x="2258" y="2181"/>
                  </a:lnTo>
                  <a:lnTo>
                    <a:pt x="2256" y="2181"/>
                  </a:lnTo>
                  <a:lnTo>
                    <a:pt x="2256" y="2181"/>
                  </a:lnTo>
                  <a:lnTo>
                    <a:pt x="2254" y="2181"/>
                  </a:lnTo>
                  <a:lnTo>
                    <a:pt x="2254" y="2178"/>
                  </a:lnTo>
                  <a:lnTo>
                    <a:pt x="2254" y="2178"/>
                  </a:lnTo>
                  <a:lnTo>
                    <a:pt x="2254" y="2178"/>
                  </a:lnTo>
                  <a:lnTo>
                    <a:pt x="2256" y="2178"/>
                  </a:lnTo>
                  <a:lnTo>
                    <a:pt x="2256" y="2178"/>
                  </a:lnTo>
                  <a:lnTo>
                    <a:pt x="2256" y="2178"/>
                  </a:lnTo>
                  <a:lnTo>
                    <a:pt x="2256" y="2178"/>
                  </a:lnTo>
                  <a:lnTo>
                    <a:pt x="2256" y="2178"/>
                  </a:lnTo>
                  <a:lnTo>
                    <a:pt x="2256" y="2178"/>
                  </a:lnTo>
                  <a:lnTo>
                    <a:pt x="2256" y="2178"/>
                  </a:lnTo>
                  <a:lnTo>
                    <a:pt x="2256" y="2178"/>
                  </a:lnTo>
                  <a:lnTo>
                    <a:pt x="2256" y="2178"/>
                  </a:lnTo>
                  <a:lnTo>
                    <a:pt x="2256" y="2178"/>
                  </a:lnTo>
                  <a:lnTo>
                    <a:pt x="2258" y="2178"/>
                  </a:lnTo>
                  <a:lnTo>
                    <a:pt x="2260" y="2178"/>
                  </a:lnTo>
                  <a:lnTo>
                    <a:pt x="2260" y="2178"/>
                  </a:lnTo>
                  <a:lnTo>
                    <a:pt x="2260" y="2178"/>
                  </a:lnTo>
                  <a:lnTo>
                    <a:pt x="2260" y="2178"/>
                  </a:lnTo>
                  <a:lnTo>
                    <a:pt x="2260" y="2178"/>
                  </a:lnTo>
                  <a:lnTo>
                    <a:pt x="2260" y="2178"/>
                  </a:lnTo>
                  <a:lnTo>
                    <a:pt x="2260" y="2178"/>
                  </a:lnTo>
                  <a:lnTo>
                    <a:pt x="2262" y="2178"/>
                  </a:lnTo>
                  <a:lnTo>
                    <a:pt x="2262" y="2178"/>
                  </a:lnTo>
                  <a:lnTo>
                    <a:pt x="2264" y="2178"/>
                  </a:lnTo>
                  <a:lnTo>
                    <a:pt x="2264" y="2178"/>
                  </a:lnTo>
                  <a:lnTo>
                    <a:pt x="2264" y="2178"/>
                  </a:lnTo>
                  <a:lnTo>
                    <a:pt x="2264" y="2181"/>
                  </a:lnTo>
                  <a:lnTo>
                    <a:pt x="2264" y="2181"/>
                  </a:lnTo>
                  <a:lnTo>
                    <a:pt x="2264" y="2181"/>
                  </a:lnTo>
                  <a:lnTo>
                    <a:pt x="2266" y="2181"/>
                  </a:lnTo>
                  <a:lnTo>
                    <a:pt x="2266" y="2181"/>
                  </a:lnTo>
                  <a:lnTo>
                    <a:pt x="2268" y="2176"/>
                  </a:lnTo>
                  <a:lnTo>
                    <a:pt x="2270" y="2174"/>
                  </a:lnTo>
                  <a:lnTo>
                    <a:pt x="2270" y="2174"/>
                  </a:lnTo>
                  <a:lnTo>
                    <a:pt x="2270" y="2174"/>
                  </a:lnTo>
                  <a:lnTo>
                    <a:pt x="2270" y="2174"/>
                  </a:lnTo>
                  <a:lnTo>
                    <a:pt x="2270" y="2174"/>
                  </a:lnTo>
                  <a:lnTo>
                    <a:pt x="2270" y="2172"/>
                  </a:lnTo>
                  <a:lnTo>
                    <a:pt x="2270" y="2172"/>
                  </a:lnTo>
                  <a:lnTo>
                    <a:pt x="2272" y="2172"/>
                  </a:lnTo>
                  <a:lnTo>
                    <a:pt x="2272" y="2172"/>
                  </a:lnTo>
                  <a:lnTo>
                    <a:pt x="2272" y="2170"/>
                  </a:lnTo>
                  <a:lnTo>
                    <a:pt x="2272" y="2170"/>
                  </a:lnTo>
                  <a:lnTo>
                    <a:pt x="2272" y="2168"/>
                  </a:lnTo>
                  <a:lnTo>
                    <a:pt x="2272" y="2168"/>
                  </a:lnTo>
                  <a:lnTo>
                    <a:pt x="2270" y="2168"/>
                  </a:lnTo>
                  <a:lnTo>
                    <a:pt x="2270" y="2168"/>
                  </a:lnTo>
                  <a:lnTo>
                    <a:pt x="2270" y="2168"/>
                  </a:lnTo>
                  <a:lnTo>
                    <a:pt x="2270" y="2168"/>
                  </a:lnTo>
                  <a:lnTo>
                    <a:pt x="2270" y="2168"/>
                  </a:lnTo>
                  <a:lnTo>
                    <a:pt x="2270" y="2168"/>
                  </a:lnTo>
                  <a:lnTo>
                    <a:pt x="2270" y="2170"/>
                  </a:lnTo>
                  <a:lnTo>
                    <a:pt x="2268" y="2170"/>
                  </a:lnTo>
                  <a:lnTo>
                    <a:pt x="2268" y="2170"/>
                  </a:lnTo>
                  <a:lnTo>
                    <a:pt x="2268" y="2172"/>
                  </a:lnTo>
                  <a:lnTo>
                    <a:pt x="2268" y="2172"/>
                  </a:lnTo>
                  <a:lnTo>
                    <a:pt x="2268" y="2172"/>
                  </a:lnTo>
                  <a:lnTo>
                    <a:pt x="2268" y="2172"/>
                  </a:lnTo>
                  <a:lnTo>
                    <a:pt x="2266" y="2172"/>
                  </a:lnTo>
                  <a:lnTo>
                    <a:pt x="2266" y="2172"/>
                  </a:lnTo>
                  <a:lnTo>
                    <a:pt x="2268" y="2172"/>
                  </a:lnTo>
                  <a:lnTo>
                    <a:pt x="2268" y="2172"/>
                  </a:lnTo>
                  <a:lnTo>
                    <a:pt x="2266" y="2172"/>
                  </a:lnTo>
                  <a:lnTo>
                    <a:pt x="2266" y="2170"/>
                  </a:lnTo>
                  <a:lnTo>
                    <a:pt x="2266" y="2170"/>
                  </a:lnTo>
                  <a:lnTo>
                    <a:pt x="2264" y="2170"/>
                  </a:lnTo>
                  <a:lnTo>
                    <a:pt x="2264" y="2170"/>
                  </a:lnTo>
                  <a:lnTo>
                    <a:pt x="2266" y="2170"/>
                  </a:lnTo>
                  <a:lnTo>
                    <a:pt x="2266" y="2168"/>
                  </a:lnTo>
                  <a:lnTo>
                    <a:pt x="2266" y="2168"/>
                  </a:lnTo>
                  <a:lnTo>
                    <a:pt x="2266" y="2168"/>
                  </a:lnTo>
                  <a:lnTo>
                    <a:pt x="2266" y="2166"/>
                  </a:lnTo>
                  <a:lnTo>
                    <a:pt x="2266" y="2166"/>
                  </a:lnTo>
                  <a:lnTo>
                    <a:pt x="2266" y="2166"/>
                  </a:lnTo>
                  <a:lnTo>
                    <a:pt x="2268" y="2166"/>
                  </a:lnTo>
                  <a:lnTo>
                    <a:pt x="2268" y="2166"/>
                  </a:lnTo>
                  <a:lnTo>
                    <a:pt x="2268" y="2168"/>
                  </a:lnTo>
                  <a:lnTo>
                    <a:pt x="2268" y="2166"/>
                  </a:lnTo>
                  <a:lnTo>
                    <a:pt x="2270" y="2166"/>
                  </a:lnTo>
                  <a:lnTo>
                    <a:pt x="2270" y="2166"/>
                  </a:lnTo>
                  <a:lnTo>
                    <a:pt x="2272" y="2164"/>
                  </a:lnTo>
                  <a:lnTo>
                    <a:pt x="2272" y="2164"/>
                  </a:lnTo>
                  <a:lnTo>
                    <a:pt x="2272" y="2166"/>
                  </a:lnTo>
                  <a:lnTo>
                    <a:pt x="2272" y="2166"/>
                  </a:lnTo>
                  <a:lnTo>
                    <a:pt x="2272" y="2166"/>
                  </a:lnTo>
                  <a:lnTo>
                    <a:pt x="2272" y="2168"/>
                  </a:lnTo>
                  <a:lnTo>
                    <a:pt x="2272" y="2168"/>
                  </a:lnTo>
                  <a:lnTo>
                    <a:pt x="2272" y="2168"/>
                  </a:lnTo>
                  <a:lnTo>
                    <a:pt x="2272" y="2168"/>
                  </a:lnTo>
                  <a:lnTo>
                    <a:pt x="2272" y="2168"/>
                  </a:lnTo>
                  <a:lnTo>
                    <a:pt x="2272" y="2168"/>
                  </a:lnTo>
                  <a:lnTo>
                    <a:pt x="2274" y="2166"/>
                  </a:lnTo>
                  <a:lnTo>
                    <a:pt x="2274" y="2166"/>
                  </a:lnTo>
                  <a:lnTo>
                    <a:pt x="2274" y="2166"/>
                  </a:lnTo>
                  <a:lnTo>
                    <a:pt x="2274" y="2164"/>
                  </a:lnTo>
                  <a:lnTo>
                    <a:pt x="2274" y="2164"/>
                  </a:lnTo>
                  <a:lnTo>
                    <a:pt x="2274" y="2164"/>
                  </a:lnTo>
                  <a:lnTo>
                    <a:pt x="2274" y="2162"/>
                  </a:lnTo>
                  <a:lnTo>
                    <a:pt x="2274" y="2162"/>
                  </a:lnTo>
                  <a:lnTo>
                    <a:pt x="2274" y="2164"/>
                  </a:lnTo>
                  <a:lnTo>
                    <a:pt x="2274" y="2164"/>
                  </a:lnTo>
                  <a:lnTo>
                    <a:pt x="2274" y="2164"/>
                  </a:lnTo>
                  <a:lnTo>
                    <a:pt x="2274" y="2166"/>
                  </a:lnTo>
                  <a:lnTo>
                    <a:pt x="2274" y="2166"/>
                  </a:lnTo>
                  <a:lnTo>
                    <a:pt x="2274" y="2166"/>
                  </a:lnTo>
                  <a:lnTo>
                    <a:pt x="2274" y="2168"/>
                  </a:lnTo>
                  <a:lnTo>
                    <a:pt x="2274" y="2168"/>
                  </a:lnTo>
                  <a:lnTo>
                    <a:pt x="2276" y="2168"/>
                  </a:lnTo>
                  <a:lnTo>
                    <a:pt x="2276" y="2166"/>
                  </a:lnTo>
                  <a:lnTo>
                    <a:pt x="2278" y="2166"/>
                  </a:lnTo>
                  <a:lnTo>
                    <a:pt x="2278" y="2164"/>
                  </a:lnTo>
                  <a:lnTo>
                    <a:pt x="2280" y="2164"/>
                  </a:lnTo>
                  <a:lnTo>
                    <a:pt x="2280" y="2164"/>
                  </a:lnTo>
                  <a:lnTo>
                    <a:pt x="2278" y="2162"/>
                  </a:lnTo>
                  <a:lnTo>
                    <a:pt x="2278" y="2162"/>
                  </a:lnTo>
                  <a:lnTo>
                    <a:pt x="2280" y="2160"/>
                  </a:lnTo>
                  <a:lnTo>
                    <a:pt x="2280" y="2160"/>
                  </a:lnTo>
                  <a:lnTo>
                    <a:pt x="2278" y="2158"/>
                  </a:lnTo>
                  <a:lnTo>
                    <a:pt x="2278" y="2158"/>
                  </a:lnTo>
                  <a:lnTo>
                    <a:pt x="2278" y="2156"/>
                  </a:lnTo>
                  <a:lnTo>
                    <a:pt x="2278" y="2156"/>
                  </a:lnTo>
                  <a:lnTo>
                    <a:pt x="2278" y="2156"/>
                  </a:lnTo>
                  <a:lnTo>
                    <a:pt x="2278" y="2156"/>
                  </a:lnTo>
                  <a:lnTo>
                    <a:pt x="2280" y="2158"/>
                  </a:lnTo>
                  <a:lnTo>
                    <a:pt x="2280" y="2156"/>
                  </a:lnTo>
                  <a:lnTo>
                    <a:pt x="2280" y="2156"/>
                  </a:lnTo>
                  <a:lnTo>
                    <a:pt x="2280" y="2156"/>
                  </a:lnTo>
                  <a:lnTo>
                    <a:pt x="2278" y="2154"/>
                  </a:lnTo>
                  <a:lnTo>
                    <a:pt x="2278" y="2156"/>
                  </a:lnTo>
                  <a:lnTo>
                    <a:pt x="2278" y="2154"/>
                  </a:lnTo>
                  <a:lnTo>
                    <a:pt x="2278" y="2154"/>
                  </a:lnTo>
                  <a:lnTo>
                    <a:pt x="2278" y="2154"/>
                  </a:lnTo>
                  <a:lnTo>
                    <a:pt x="2278" y="2154"/>
                  </a:lnTo>
                  <a:lnTo>
                    <a:pt x="2278" y="2154"/>
                  </a:lnTo>
                  <a:lnTo>
                    <a:pt x="2280" y="2156"/>
                  </a:lnTo>
                  <a:lnTo>
                    <a:pt x="2280" y="2156"/>
                  </a:lnTo>
                  <a:lnTo>
                    <a:pt x="2280" y="2156"/>
                  </a:lnTo>
                  <a:lnTo>
                    <a:pt x="2280" y="2156"/>
                  </a:lnTo>
                  <a:lnTo>
                    <a:pt x="2280" y="2156"/>
                  </a:lnTo>
                  <a:lnTo>
                    <a:pt x="2280" y="2156"/>
                  </a:lnTo>
                  <a:lnTo>
                    <a:pt x="2280" y="2156"/>
                  </a:lnTo>
                  <a:lnTo>
                    <a:pt x="2280" y="2156"/>
                  </a:lnTo>
                  <a:lnTo>
                    <a:pt x="2282" y="2156"/>
                  </a:lnTo>
                  <a:lnTo>
                    <a:pt x="2282" y="2156"/>
                  </a:lnTo>
                  <a:lnTo>
                    <a:pt x="2282" y="2158"/>
                  </a:lnTo>
                  <a:lnTo>
                    <a:pt x="2282" y="2158"/>
                  </a:lnTo>
                  <a:lnTo>
                    <a:pt x="2282" y="2160"/>
                  </a:lnTo>
                  <a:lnTo>
                    <a:pt x="2282" y="2160"/>
                  </a:lnTo>
                  <a:lnTo>
                    <a:pt x="2284" y="2160"/>
                  </a:lnTo>
                  <a:lnTo>
                    <a:pt x="2284" y="2160"/>
                  </a:lnTo>
                  <a:lnTo>
                    <a:pt x="2288" y="2158"/>
                  </a:lnTo>
                  <a:lnTo>
                    <a:pt x="2288" y="2158"/>
                  </a:lnTo>
                  <a:lnTo>
                    <a:pt x="2291" y="2156"/>
                  </a:lnTo>
                  <a:lnTo>
                    <a:pt x="2291" y="2156"/>
                  </a:lnTo>
                  <a:lnTo>
                    <a:pt x="2293" y="2156"/>
                  </a:lnTo>
                  <a:lnTo>
                    <a:pt x="2293" y="2154"/>
                  </a:lnTo>
                  <a:lnTo>
                    <a:pt x="2291" y="2154"/>
                  </a:lnTo>
                  <a:lnTo>
                    <a:pt x="2291" y="2154"/>
                  </a:lnTo>
                  <a:lnTo>
                    <a:pt x="2288" y="2154"/>
                  </a:lnTo>
                  <a:lnTo>
                    <a:pt x="2288" y="2154"/>
                  </a:lnTo>
                  <a:lnTo>
                    <a:pt x="2288" y="2154"/>
                  </a:lnTo>
                  <a:lnTo>
                    <a:pt x="2288" y="2154"/>
                  </a:lnTo>
                  <a:lnTo>
                    <a:pt x="2286" y="2154"/>
                  </a:lnTo>
                  <a:lnTo>
                    <a:pt x="2288" y="2154"/>
                  </a:lnTo>
                  <a:lnTo>
                    <a:pt x="2288" y="2152"/>
                  </a:lnTo>
                  <a:lnTo>
                    <a:pt x="2288" y="2152"/>
                  </a:lnTo>
                  <a:lnTo>
                    <a:pt x="2288" y="2152"/>
                  </a:lnTo>
                  <a:lnTo>
                    <a:pt x="2288" y="2152"/>
                  </a:lnTo>
                  <a:lnTo>
                    <a:pt x="2288" y="2150"/>
                  </a:lnTo>
                  <a:lnTo>
                    <a:pt x="2288" y="2150"/>
                  </a:lnTo>
                  <a:lnTo>
                    <a:pt x="2286" y="2150"/>
                  </a:lnTo>
                  <a:lnTo>
                    <a:pt x="2286" y="2150"/>
                  </a:lnTo>
                  <a:lnTo>
                    <a:pt x="2286" y="2150"/>
                  </a:lnTo>
                  <a:lnTo>
                    <a:pt x="2286" y="2150"/>
                  </a:lnTo>
                  <a:lnTo>
                    <a:pt x="2284" y="2150"/>
                  </a:lnTo>
                  <a:lnTo>
                    <a:pt x="2284" y="2150"/>
                  </a:lnTo>
                  <a:lnTo>
                    <a:pt x="2286" y="2148"/>
                  </a:lnTo>
                  <a:lnTo>
                    <a:pt x="2286" y="2148"/>
                  </a:lnTo>
                  <a:lnTo>
                    <a:pt x="2284" y="2148"/>
                  </a:lnTo>
                  <a:lnTo>
                    <a:pt x="2284" y="2148"/>
                  </a:lnTo>
                  <a:lnTo>
                    <a:pt x="2284" y="2146"/>
                  </a:lnTo>
                  <a:lnTo>
                    <a:pt x="2284" y="2146"/>
                  </a:lnTo>
                  <a:lnTo>
                    <a:pt x="2284" y="2146"/>
                  </a:lnTo>
                  <a:lnTo>
                    <a:pt x="2284" y="2144"/>
                  </a:lnTo>
                  <a:lnTo>
                    <a:pt x="2284" y="2144"/>
                  </a:lnTo>
                  <a:lnTo>
                    <a:pt x="2284" y="2144"/>
                  </a:lnTo>
                  <a:lnTo>
                    <a:pt x="2284" y="2144"/>
                  </a:lnTo>
                  <a:lnTo>
                    <a:pt x="2284" y="2144"/>
                  </a:lnTo>
                  <a:lnTo>
                    <a:pt x="2284" y="2144"/>
                  </a:lnTo>
                  <a:lnTo>
                    <a:pt x="2286" y="2144"/>
                  </a:lnTo>
                  <a:lnTo>
                    <a:pt x="2286" y="2144"/>
                  </a:lnTo>
                  <a:lnTo>
                    <a:pt x="2286" y="2146"/>
                  </a:lnTo>
                  <a:lnTo>
                    <a:pt x="2286" y="2146"/>
                  </a:lnTo>
                  <a:lnTo>
                    <a:pt x="2286" y="2146"/>
                  </a:lnTo>
                  <a:lnTo>
                    <a:pt x="2286" y="2146"/>
                  </a:lnTo>
                  <a:lnTo>
                    <a:pt x="2286" y="2146"/>
                  </a:lnTo>
                  <a:lnTo>
                    <a:pt x="2286" y="2146"/>
                  </a:lnTo>
                  <a:lnTo>
                    <a:pt x="2286" y="2146"/>
                  </a:lnTo>
                  <a:lnTo>
                    <a:pt x="2286" y="2148"/>
                  </a:lnTo>
                  <a:lnTo>
                    <a:pt x="2286" y="2148"/>
                  </a:lnTo>
                  <a:lnTo>
                    <a:pt x="2288" y="2148"/>
                  </a:lnTo>
                  <a:lnTo>
                    <a:pt x="2288" y="2148"/>
                  </a:lnTo>
                  <a:lnTo>
                    <a:pt x="2288" y="2148"/>
                  </a:lnTo>
                  <a:lnTo>
                    <a:pt x="2288" y="2148"/>
                  </a:lnTo>
                  <a:lnTo>
                    <a:pt x="2288" y="2148"/>
                  </a:lnTo>
                  <a:lnTo>
                    <a:pt x="2288" y="2148"/>
                  </a:lnTo>
                  <a:lnTo>
                    <a:pt x="2291" y="2148"/>
                  </a:lnTo>
                  <a:lnTo>
                    <a:pt x="2291" y="2148"/>
                  </a:lnTo>
                  <a:lnTo>
                    <a:pt x="2291" y="2148"/>
                  </a:lnTo>
                  <a:lnTo>
                    <a:pt x="2291" y="2150"/>
                  </a:lnTo>
                  <a:lnTo>
                    <a:pt x="2291" y="2150"/>
                  </a:lnTo>
                  <a:lnTo>
                    <a:pt x="2291" y="2150"/>
                  </a:lnTo>
                  <a:lnTo>
                    <a:pt x="2288" y="2150"/>
                  </a:lnTo>
                  <a:lnTo>
                    <a:pt x="2291" y="2150"/>
                  </a:lnTo>
                  <a:lnTo>
                    <a:pt x="2293" y="2150"/>
                  </a:lnTo>
                  <a:lnTo>
                    <a:pt x="2295" y="2148"/>
                  </a:lnTo>
                  <a:lnTo>
                    <a:pt x="2293" y="2148"/>
                  </a:lnTo>
                  <a:lnTo>
                    <a:pt x="2293" y="2148"/>
                  </a:lnTo>
                  <a:lnTo>
                    <a:pt x="2293" y="2146"/>
                  </a:lnTo>
                  <a:lnTo>
                    <a:pt x="2293" y="2146"/>
                  </a:lnTo>
                  <a:lnTo>
                    <a:pt x="2293" y="2146"/>
                  </a:lnTo>
                  <a:lnTo>
                    <a:pt x="2293" y="2146"/>
                  </a:lnTo>
                  <a:lnTo>
                    <a:pt x="2293" y="2146"/>
                  </a:lnTo>
                  <a:lnTo>
                    <a:pt x="2293" y="2146"/>
                  </a:lnTo>
                  <a:lnTo>
                    <a:pt x="2293" y="2146"/>
                  </a:lnTo>
                  <a:lnTo>
                    <a:pt x="2293" y="2144"/>
                  </a:lnTo>
                  <a:lnTo>
                    <a:pt x="2293" y="2144"/>
                  </a:lnTo>
                  <a:lnTo>
                    <a:pt x="2293" y="2144"/>
                  </a:lnTo>
                  <a:lnTo>
                    <a:pt x="2293" y="2144"/>
                  </a:lnTo>
                  <a:lnTo>
                    <a:pt x="2293" y="2144"/>
                  </a:lnTo>
                  <a:lnTo>
                    <a:pt x="2293" y="2144"/>
                  </a:lnTo>
                  <a:lnTo>
                    <a:pt x="2291" y="2144"/>
                  </a:lnTo>
                  <a:lnTo>
                    <a:pt x="2291" y="2144"/>
                  </a:lnTo>
                  <a:lnTo>
                    <a:pt x="2291" y="2144"/>
                  </a:lnTo>
                  <a:lnTo>
                    <a:pt x="2291" y="2141"/>
                  </a:lnTo>
                  <a:lnTo>
                    <a:pt x="2291" y="2141"/>
                  </a:lnTo>
                  <a:lnTo>
                    <a:pt x="2291" y="2141"/>
                  </a:lnTo>
                  <a:lnTo>
                    <a:pt x="2293" y="2144"/>
                  </a:lnTo>
                  <a:lnTo>
                    <a:pt x="2293" y="2144"/>
                  </a:lnTo>
                  <a:lnTo>
                    <a:pt x="2293" y="2144"/>
                  </a:lnTo>
                  <a:lnTo>
                    <a:pt x="2293" y="2144"/>
                  </a:lnTo>
                  <a:lnTo>
                    <a:pt x="2293" y="2144"/>
                  </a:lnTo>
                  <a:lnTo>
                    <a:pt x="2293" y="2144"/>
                  </a:lnTo>
                  <a:lnTo>
                    <a:pt x="2293" y="2144"/>
                  </a:lnTo>
                  <a:lnTo>
                    <a:pt x="2293" y="2146"/>
                  </a:lnTo>
                  <a:lnTo>
                    <a:pt x="2293" y="2146"/>
                  </a:lnTo>
                  <a:lnTo>
                    <a:pt x="2295" y="2146"/>
                  </a:lnTo>
                  <a:lnTo>
                    <a:pt x="2295" y="2148"/>
                  </a:lnTo>
                  <a:lnTo>
                    <a:pt x="2295" y="2148"/>
                  </a:lnTo>
                  <a:lnTo>
                    <a:pt x="2295" y="2148"/>
                  </a:lnTo>
                  <a:lnTo>
                    <a:pt x="2295" y="2148"/>
                  </a:lnTo>
                  <a:lnTo>
                    <a:pt x="2297" y="2146"/>
                  </a:lnTo>
                  <a:lnTo>
                    <a:pt x="2297" y="2146"/>
                  </a:lnTo>
                  <a:lnTo>
                    <a:pt x="2297" y="2146"/>
                  </a:lnTo>
                  <a:lnTo>
                    <a:pt x="2297" y="2146"/>
                  </a:lnTo>
                  <a:lnTo>
                    <a:pt x="2299" y="2146"/>
                  </a:lnTo>
                  <a:lnTo>
                    <a:pt x="2299" y="2146"/>
                  </a:lnTo>
                  <a:lnTo>
                    <a:pt x="2299" y="2144"/>
                  </a:lnTo>
                  <a:lnTo>
                    <a:pt x="2299" y="2144"/>
                  </a:lnTo>
                  <a:lnTo>
                    <a:pt x="2301" y="2146"/>
                  </a:lnTo>
                  <a:lnTo>
                    <a:pt x="2301" y="2146"/>
                  </a:lnTo>
                  <a:lnTo>
                    <a:pt x="2299" y="2146"/>
                  </a:lnTo>
                  <a:lnTo>
                    <a:pt x="2299" y="2148"/>
                  </a:lnTo>
                  <a:lnTo>
                    <a:pt x="2299" y="2148"/>
                  </a:lnTo>
                  <a:lnTo>
                    <a:pt x="2301" y="2148"/>
                  </a:lnTo>
                  <a:lnTo>
                    <a:pt x="2301" y="2148"/>
                  </a:lnTo>
                  <a:lnTo>
                    <a:pt x="2301" y="2148"/>
                  </a:lnTo>
                  <a:lnTo>
                    <a:pt x="2301" y="2148"/>
                  </a:lnTo>
                  <a:lnTo>
                    <a:pt x="2303" y="2148"/>
                  </a:lnTo>
                  <a:lnTo>
                    <a:pt x="2303" y="2148"/>
                  </a:lnTo>
                  <a:lnTo>
                    <a:pt x="2301" y="2148"/>
                  </a:lnTo>
                  <a:lnTo>
                    <a:pt x="2301" y="2148"/>
                  </a:lnTo>
                  <a:lnTo>
                    <a:pt x="2299" y="2148"/>
                  </a:lnTo>
                  <a:lnTo>
                    <a:pt x="2299" y="2148"/>
                  </a:lnTo>
                  <a:lnTo>
                    <a:pt x="2299" y="2150"/>
                  </a:lnTo>
                  <a:lnTo>
                    <a:pt x="2299" y="2150"/>
                  </a:lnTo>
                  <a:lnTo>
                    <a:pt x="2301" y="2148"/>
                  </a:lnTo>
                  <a:lnTo>
                    <a:pt x="2303" y="2148"/>
                  </a:lnTo>
                  <a:lnTo>
                    <a:pt x="2305" y="2148"/>
                  </a:lnTo>
                  <a:lnTo>
                    <a:pt x="2305" y="2148"/>
                  </a:lnTo>
                  <a:lnTo>
                    <a:pt x="2305" y="2146"/>
                  </a:lnTo>
                  <a:lnTo>
                    <a:pt x="2307" y="2146"/>
                  </a:lnTo>
                  <a:lnTo>
                    <a:pt x="2307" y="2146"/>
                  </a:lnTo>
                  <a:lnTo>
                    <a:pt x="2307" y="2148"/>
                  </a:lnTo>
                  <a:lnTo>
                    <a:pt x="2307" y="2148"/>
                  </a:lnTo>
                  <a:lnTo>
                    <a:pt x="2307" y="2148"/>
                  </a:lnTo>
                  <a:lnTo>
                    <a:pt x="2307" y="2148"/>
                  </a:lnTo>
                  <a:lnTo>
                    <a:pt x="2301" y="2152"/>
                  </a:lnTo>
                  <a:lnTo>
                    <a:pt x="2301" y="2152"/>
                  </a:lnTo>
                  <a:lnTo>
                    <a:pt x="2299" y="2152"/>
                  </a:lnTo>
                  <a:lnTo>
                    <a:pt x="2301" y="2152"/>
                  </a:lnTo>
                  <a:lnTo>
                    <a:pt x="2303" y="2152"/>
                  </a:lnTo>
                  <a:lnTo>
                    <a:pt x="2305" y="2150"/>
                  </a:lnTo>
                  <a:lnTo>
                    <a:pt x="2307" y="2148"/>
                  </a:lnTo>
                  <a:lnTo>
                    <a:pt x="2311" y="2148"/>
                  </a:lnTo>
                  <a:lnTo>
                    <a:pt x="2313" y="2146"/>
                  </a:lnTo>
                  <a:lnTo>
                    <a:pt x="2317" y="2144"/>
                  </a:lnTo>
                  <a:lnTo>
                    <a:pt x="2315" y="2144"/>
                  </a:lnTo>
                  <a:lnTo>
                    <a:pt x="2313" y="2144"/>
                  </a:lnTo>
                  <a:lnTo>
                    <a:pt x="2309" y="2148"/>
                  </a:lnTo>
                  <a:lnTo>
                    <a:pt x="2309" y="2148"/>
                  </a:lnTo>
                  <a:lnTo>
                    <a:pt x="2309" y="2148"/>
                  </a:lnTo>
                  <a:lnTo>
                    <a:pt x="2309" y="2148"/>
                  </a:lnTo>
                  <a:lnTo>
                    <a:pt x="2309" y="2148"/>
                  </a:lnTo>
                  <a:lnTo>
                    <a:pt x="2309" y="2148"/>
                  </a:lnTo>
                  <a:lnTo>
                    <a:pt x="2309" y="2146"/>
                  </a:lnTo>
                  <a:lnTo>
                    <a:pt x="2309" y="2146"/>
                  </a:lnTo>
                  <a:lnTo>
                    <a:pt x="2309" y="2146"/>
                  </a:lnTo>
                  <a:lnTo>
                    <a:pt x="2309" y="2146"/>
                  </a:lnTo>
                  <a:lnTo>
                    <a:pt x="2309" y="2146"/>
                  </a:lnTo>
                  <a:lnTo>
                    <a:pt x="2309" y="2144"/>
                  </a:lnTo>
                  <a:lnTo>
                    <a:pt x="2313" y="2144"/>
                  </a:lnTo>
                  <a:lnTo>
                    <a:pt x="2315" y="2141"/>
                  </a:lnTo>
                  <a:lnTo>
                    <a:pt x="2315" y="2141"/>
                  </a:lnTo>
                  <a:lnTo>
                    <a:pt x="2317" y="2141"/>
                  </a:lnTo>
                  <a:lnTo>
                    <a:pt x="2319" y="2141"/>
                  </a:lnTo>
                  <a:lnTo>
                    <a:pt x="2321" y="2141"/>
                  </a:lnTo>
                  <a:lnTo>
                    <a:pt x="2323" y="2137"/>
                  </a:lnTo>
                  <a:lnTo>
                    <a:pt x="2328" y="2137"/>
                  </a:lnTo>
                  <a:lnTo>
                    <a:pt x="2328" y="2135"/>
                  </a:lnTo>
                  <a:lnTo>
                    <a:pt x="2328" y="2135"/>
                  </a:lnTo>
                  <a:lnTo>
                    <a:pt x="2328" y="2135"/>
                  </a:lnTo>
                  <a:lnTo>
                    <a:pt x="2330" y="2133"/>
                  </a:lnTo>
                  <a:lnTo>
                    <a:pt x="2332" y="2131"/>
                  </a:lnTo>
                  <a:lnTo>
                    <a:pt x="2334" y="2131"/>
                  </a:lnTo>
                  <a:lnTo>
                    <a:pt x="2336" y="2129"/>
                  </a:lnTo>
                  <a:lnTo>
                    <a:pt x="2336" y="2129"/>
                  </a:lnTo>
                  <a:lnTo>
                    <a:pt x="2336" y="2127"/>
                  </a:lnTo>
                  <a:lnTo>
                    <a:pt x="2336" y="2127"/>
                  </a:lnTo>
                  <a:lnTo>
                    <a:pt x="2336" y="2125"/>
                  </a:lnTo>
                  <a:lnTo>
                    <a:pt x="2336" y="2125"/>
                  </a:lnTo>
                  <a:lnTo>
                    <a:pt x="2336" y="2123"/>
                  </a:lnTo>
                  <a:lnTo>
                    <a:pt x="2336" y="2123"/>
                  </a:lnTo>
                  <a:lnTo>
                    <a:pt x="2336" y="2123"/>
                  </a:lnTo>
                  <a:lnTo>
                    <a:pt x="2336" y="2123"/>
                  </a:lnTo>
                  <a:lnTo>
                    <a:pt x="2336" y="2123"/>
                  </a:lnTo>
                  <a:lnTo>
                    <a:pt x="2336" y="2123"/>
                  </a:lnTo>
                  <a:lnTo>
                    <a:pt x="2338" y="2123"/>
                  </a:lnTo>
                  <a:lnTo>
                    <a:pt x="2338" y="2123"/>
                  </a:lnTo>
                  <a:lnTo>
                    <a:pt x="2338" y="2123"/>
                  </a:lnTo>
                  <a:lnTo>
                    <a:pt x="2340" y="2119"/>
                  </a:lnTo>
                  <a:lnTo>
                    <a:pt x="2340" y="2119"/>
                  </a:lnTo>
                  <a:lnTo>
                    <a:pt x="2340" y="2119"/>
                  </a:lnTo>
                  <a:lnTo>
                    <a:pt x="2340" y="2119"/>
                  </a:lnTo>
                  <a:lnTo>
                    <a:pt x="2340" y="2119"/>
                  </a:lnTo>
                  <a:lnTo>
                    <a:pt x="2342" y="2119"/>
                  </a:lnTo>
                  <a:lnTo>
                    <a:pt x="2342" y="2119"/>
                  </a:lnTo>
                  <a:lnTo>
                    <a:pt x="2342" y="2119"/>
                  </a:lnTo>
                  <a:lnTo>
                    <a:pt x="2342" y="2119"/>
                  </a:lnTo>
                  <a:lnTo>
                    <a:pt x="2342" y="2117"/>
                  </a:lnTo>
                  <a:lnTo>
                    <a:pt x="2342" y="2117"/>
                  </a:lnTo>
                  <a:lnTo>
                    <a:pt x="2344" y="2119"/>
                  </a:lnTo>
                  <a:lnTo>
                    <a:pt x="2344" y="2119"/>
                  </a:lnTo>
                  <a:lnTo>
                    <a:pt x="2344" y="2117"/>
                  </a:lnTo>
                  <a:lnTo>
                    <a:pt x="2344" y="2117"/>
                  </a:lnTo>
                  <a:lnTo>
                    <a:pt x="2344" y="2115"/>
                  </a:lnTo>
                  <a:lnTo>
                    <a:pt x="2346" y="2115"/>
                  </a:lnTo>
                  <a:lnTo>
                    <a:pt x="2346" y="2115"/>
                  </a:lnTo>
                  <a:lnTo>
                    <a:pt x="2346" y="2115"/>
                  </a:lnTo>
                  <a:lnTo>
                    <a:pt x="2346" y="2115"/>
                  </a:lnTo>
                  <a:lnTo>
                    <a:pt x="2346" y="2115"/>
                  </a:lnTo>
                  <a:lnTo>
                    <a:pt x="2346" y="2115"/>
                  </a:lnTo>
                  <a:lnTo>
                    <a:pt x="2346" y="2115"/>
                  </a:lnTo>
                  <a:lnTo>
                    <a:pt x="2346" y="2115"/>
                  </a:lnTo>
                  <a:lnTo>
                    <a:pt x="2344" y="2115"/>
                  </a:lnTo>
                  <a:lnTo>
                    <a:pt x="2344" y="2115"/>
                  </a:lnTo>
                  <a:lnTo>
                    <a:pt x="2344" y="2113"/>
                  </a:lnTo>
                  <a:lnTo>
                    <a:pt x="2344" y="2113"/>
                  </a:lnTo>
                  <a:lnTo>
                    <a:pt x="2344" y="2113"/>
                  </a:lnTo>
                  <a:lnTo>
                    <a:pt x="2344" y="2113"/>
                  </a:lnTo>
                  <a:lnTo>
                    <a:pt x="2344" y="2113"/>
                  </a:lnTo>
                  <a:lnTo>
                    <a:pt x="2344" y="2113"/>
                  </a:lnTo>
                  <a:lnTo>
                    <a:pt x="2344" y="2113"/>
                  </a:lnTo>
                  <a:lnTo>
                    <a:pt x="2344" y="2113"/>
                  </a:lnTo>
                  <a:lnTo>
                    <a:pt x="2344" y="2113"/>
                  </a:lnTo>
                  <a:lnTo>
                    <a:pt x="2342" y="2113"/>
                  </a:lnTo>
                  <a:lnTo>
                    <a:pt x="2342" y="2113"/>
                  </a:lnTo>
                  <a:lnTo>
                    <a:pt x="2342" y="2113"/>
                  </a:lnTo>
                  <a:lnTo>
                    <a:pt x="2342" y="2113"/>
                  </a:lnTo>
                  <a:lnTo>
                    <a:pt x="2342" y="2113"/>
                  </a:lnTo>
                  <a:lnTo>
                    <a:pt x="2342" y="2111"/>
                  </a:lnTo>
                  <a:lnTo>
                    <a:pt x="2342" y="2111"/>
                  </a:lnTo>
                  <a:lnTo>
                    <a:pt x="2344" y="2111"/>
                  </a:lnTo>
                  <a:lnTo>
                    <a:pt x="2344" y="2111"/>
                  </a:lnTo>
                  <a:lnTo>
                    <a:pt x="2344" y="2111"/>
                  </a:lnTo>
                  <a:lnTo>
                    <a:pt x="2342" y="2111"/>
                  </a:lnTo>
                  <a:lnTo>
                    <a:pt x="2340" y="2109"/>
                  </a:lnTo>
                  <a:lnTo>
                    <a:pt x="2340" y="2109"/>
                  </a:lnTo>
                  <a:lnTo>
                    <a:pt x="2340" y="2107"/>
                  </a:lnTo>
                  <a:lnTo>
                    <a:pt x="2340" y="2107"/>
                  </a:lnTo>
                  <a:lnTo>
                    <a:pt x="2340" y="2107"/>
                  </a:lnTo>
                  <a:lnTo>
                    <a:pt x="2340" y="2107"/>
                  </a:lnTo>
                  <a:lnTo>
                    <a:pt x="2340" y="2105"/>
                  </a:lnTo>
                  <a:lnTo>
                    <a:pt x="2340" y="2105"/>
                  </a:lnTo>
                  <a:lnTo>
                    <a:pt x="2340" y="2105"/>
                  </a:lnTo>
                  <a:lnTo>
                    <a:pt x="2340" y="2102"/>
                  </a:lnTo>
                  <a:lnTo>
                    <a:pt x="2340" y="2102"/>
                  </a:lnTo>
                  <a:lnTo>
                    <a:pt x="2340" y="2102"/>
                  </a:lnTo>
                  <a:lnTo>
                    <a:pt x="2340" y="2102"/>
                  </a:lnTo>
                  <a:lnTo>
                    <a:pt x="2338" y="2102"/>
                  </a:lnTo>
                  <a:lnTo>
                    <a:pt x="2338" y="2102"/>
                  </a:lnTo>
                  <a:lnTo>
                    <a:pt x="2338" y="2102"/>
                  </a:lnTo>
                  <a:lnTo>
                    <a:pt x="2338" y="2100"/>
                  </a:lnTo>
                  <a:lnTo>
                    <a:pt x="2338" y="2100"/>
                  </a:lnTo>
                  <a:lnTo>
                    <a:pt x="2340" y="2100"/>
                  </a:lnTo>
                  <a:lnTo>
                    <a:pt x="2340" y="2102"/>
                  </a:lnTo>
                  <a:lnTo>
                    <a:pt x="2340" y="2102"/>
                  </a:lnTo>
                  <a:lnTo>
                    <a:pt x="2342" y="2102"/>
                  </a:lnTo>
                  <a:lnTo>
                    <a:pt x="2342" y="2102"/>
                  </a:lnTo>
                  <a:lnTo>
                    <a:pt x="2342" y="2102"/>
                  </a:lnTo>
                  <a:lnTo>
                    <a:pt x="2342" y="2105"/>
                  </a:lnTo>
                  <a:lnTo>
                    <a:pt x="2342" y="2105"/>
                  </a:lnTo>
                  <a:lnTo>
                    <a:pt x="2344" y="2105"/>
                  </a:lnTo>
                  <a:lnTo>
                    <a:pt x="2344" y="2105"/>
                  </a:lnTo>
                  <a:lnTo>
                    <a:pt x="2344" y="2102"/>
                  </a:lnTo>
                  <a:lnTo>
                    <a:pt x="2346" y="2102"/>
                  </a:lnTo>
                  <a:lnTo>
                    <a:pt x="2346" y="2100"/>
                  </a:lnTo>
                  <a:lnTo>
                    <a:pt x="2346" y="2100"/>
                  </a:lnTo>
                  <a:lnTo>
                    <a:pt x="2346" y="2098"/>
                  </a:lnTo>
                  <a:lnTo>
                    <a:pt x="2346" y="2100"/>
                  </a:lnTo>
                  <a:lnTo>
                    <a:pt x="2348" y="2100"/>
                  </a:lnTo>
                  <a:lnTo>
                    <a:pt x="2348" y="2098"/>
                  </a:lnTo>
                  <a:lnTo>
                    <a:pt x="2348" y="2098"/>
                  </a:lnTo>
                  <a:lnTo>
                    <a:pt x="2348" y="2098"/>
                  </a:lnTo>
                  <a:lnTo>
                    <a:pt x="2350" y="2098"/>
                  </a:lnTo>
                  <a:lnTo>
                    <a:pt x="2350" y="2100"/>
                  </a:lnTo>
                  <a:lnTo>
                    <a:pt x="2350" y="2100"/>
                  </a:lnTo>
                  <a:lnTo>
                    <a:pt x="2350" y="2100"/>
                  </a:lnTo>
                  <a:lnTo>
                    <a:pt x="2350" y="2102"/>
                  </a:lnTo>
                  <a:lnTo>
                    <a:pt x="2350" y="2102"/>
                  </a:lnTo>
                  <a:lnTo>
                    <a:pt x="2350" y="2105"/>
                  </a:lnTo>
                  <a:lnTo>
                    <a:pt x="2350" y="2107"/>
                  </a:lnTo>
                  <a:lnTo>
                    <a:pt x="2350" y="2107"/>
                  </a:lnTo>
                  <a:lnTo>
                    <a:pt x="2348" y="2109"/>
                  </a:lnTo>
                  <a:lnTo>
                    <a:pt x="2348" y="2109"/>
                  </a:lnTo>
                  <a:lnTo>
                    <a:pt x="2348" y="2109"/>
                  </a:lnTo>
                  <a:lnTo>
                    <a:pt x="2348" y="2109"/>
                  </a:lnTo>
                  <a:lnTo>
                    <a:pt x="2348" y="2109"/>
                  </a:lnTo>
                  <a:lnTo>
                    <a:pt x="2348" y="2109"/>
                  </a:lnTo>
                  <a:lnTo>
                    <a:pt x="2348" y="2109"/>
                  </a:lnTo>
                  <a:lnTo>
                    <a:pt x="2350" y="2109"/>
                  </a:lnTo>
                  <a:lnTo>
                    <a:pt x="2350" y="2109"/>
                  </a:lnTo>
                  <a:lnTo>
                    <a:pt x="2354" y="2109"/>
                  </a:lnTo>
                  <a:lnTo>
                    <a:pt x="2356" y="2107"/>
                  </a:lnTo>
                  <a:lnTo>
                    <a:pt x="2356" y="2107"/>
                  </a:lnTo>
                  <a:lnTo>
                    <a:pt x="2356" y="2109"/>
                  </a:lnTo>
                  <a:lnTo>
                    <a:pt x="2358" y="2109"/>
                  </a:lnTo>
                  <a:lnTo>
                    <a:pt x="2358" y="2107"/>
                  </a:lnTo>
                  <a:lnTo>
                    <a:pt x="2358" y="2107"/>
                  </a:lnTo>
                  <a:lnTo>
                    <a:pt x="2358" y="2109"/>
                  </a:lnTo>
                  <a:lnTo>
                    <a:pt x="2358" y="2109"/>
                  </a:lnTo>
                  <a:lnTo>
                    <a:pt x="2358" y="2109"/>
                  </a:lnTo>
                  <a:lnTo>
                    <a:pt x="2356" y="2109"/>
                  </a:lnTo>
                  <a:lnTo>
                    <a:pt x="2354" y="2109"/>
                  </a:lnTo>
                  <a:lnTo>
                    <a:pt x="2354" y="2109"/>
                  </a:lnTo>
                  <a:lnTo>
                    <a:pt x="2354" y="2109"/>
                  </a:lnTo>
                  <a:lnTo>
                    <a:pt x="2354" y="2111"/>
                  </a:lnTo>
                  <a:lnTo>
                    <a:pt x="2354" y="2111"/>
                  </a:lnTo>
                  <a:lnTo>
                    <a:pt x="2352" y="2111"/>
                  </a:lnTo>
                  <a:lnTo>
                    <a:pt x="2352" y="2111"/>
                  </a:lnTo>
                  <a:lnTo>
                    <a:pt x="2352" y="2111"/>
                  </a:lnTo>
                  <a:lnTo>
                    <a:pt x="2350" y="2113"/>
                  </a:lnTo>
                  <a:lnTo>
                    <a:pt x="2348" y="2115"/>
                  </a:lnTo>
                  <a:lnTo>
                    <a:pt x="2348" y="2115"/>
                  </a:lnTo>
                  <a:lnTo>
                    <a:pt x="2348" y="2115"/>
                  </a:lnTo>
                  <a:lnTo>
                    <a:pt x="2348" y="2115"/>
                  </a:lnTo>
                  <a:lnTo>
                    <a:pt x="2350" y="2115"/>
                  </a:lnTo>
                  <a:lnTo>
                    <a:pt x="2352" y="2113"/>
                  </a:lnTo>
                  <a:lnTo>
                    <a:pt x="2352" y="2113"/>
                  </a:lnTo>
                  <a:lnTo>
                    <a:pt x="2363" y="2107"/>
                  </a:lnTo>
                  <a:lnTo>
                    <a:pt x="2367" y="2105"/>
                  </a:lnTo>
                  <a:lnTo>
                    <a:pt x="2371" y="2102"/>
                  </a:lnTo>
                  <a:lnTo>
                    <a:pt x="2371" y="2102"/>
                  </a:lnTo>
                  <a:lnTo>
                    <a:pt x="2373" y="2102"/>
                  </a:lnTo>
                  <a:lnTo>
                    <a:pt x="2373" y="2102"/>
                  </a:lnTo>
                  <a:lnTo>
                    <a:pt x="2377" y="2102"/>
                  </a:lnTo>
                  <a:lnTo>
                    <a:pt x="2379" y="2102"/>
                  </a:lnTo>
                  <a:lnTo>
                    <a:pt x="2379" y="2102"/>
                  </a:lnTo>
                  <a:lnTo>
                    <a:pt x="2379" y="2100"/>
                  </a:lnTo>
                  <a:lnTo>
                    <a:pt x="2379" y="2100"/>
                  </a:lnTo>
                  <a:lnTo>
                    <a:pt x="2377" y="2098"/>
                  </a:lnTo>
                  <a:lnTo>
                    <a:pt x="2377" y="2096"/>
                  </a:lnTo>
                  <a:lnTo>
                    <a:pt x="2377" y="2094"/>
                  </a:lnTo>
                  <a:lnTo>
                    <a:pt x="2379" y="2090"/>
                  </a:lnTo>
                  <a:lnTo>
                    <a:pt x="2379" y="2090"/>
                  </a:lnTo>
                  <a:lnTo>
                    <a:pt x="2379" y="2090"/>
                  </a:lnTo>
                  <a:lnTo>
                    <a:pt x="2381" y="2090"/>
                  </a:lnTo>
                  <a:lnTo>
                    <a:pt x="2381" y="2090"/>
                  </a:lnTo>
                  <a:lnTo>
                    <a:pt x="2381" y="2090"/>
                  </a:lnTo>
                  <a:lnTo>
                    <a:pt x="2383" y="2090"/>
                  </a:lnTo>
                  <a:lnTo>
                    <a:pt x="2383" y="2090"/>
                  </a:lnTo>
                  <a:lnTo>
                    <a:pt x="2383" y="2092"/>
                  </a:lnTo>
                  <a:lnTo>
                    <a:pt x="2383" y="2094"/>
                  </a:lnTo>
                  <a:lnTo>
                    <a:pt x="2381" y="2096"/>
                  </a:lnTo>
                  <a:lnTo>
                    <a:pt x="2379" y="2096"/>
                  </a:lnTo>
                  <a:lnTo>
                    <a:pt x="2379" y="2096"/>
                  </a:lnTo>
                  <a:lnTo>
                    <a:pt x="2379" y="2096"/>
                  </a:lnTo>
                  <a:lnTo>
                    <a:pt x="2379" y="2098"/>
                  </a:lnTo>
                  <a:lnTo>
                    <a:pt x="2381" y="2100"/>
                  </a:lnTo>
                  <a:lnTo>
                    <a:pt x="2381" y="2100"/>
                  </a:lnTo>
                  <a:lnTo>
                    <a:pt x="2381" y="2100"/>
                  </a:lnTo>
                  <a:lnTo>
                    <a:pt x="2383" y="2100"/>
                  </a:lnTo>
                  <a:lnTo>
                    <a:pt x="2383" y="2100"/>
                  </a:lnTo>
                  <a:lnTo>
                    <a:pt x="2383" y="2098"/>
                  </a:lnTo>
                  <a:lnTo>
                    <a:pt x="2385" y="2098"/>
                  </a:lnTo>
                  <a:lnTo>
                    <a:pt x="2387" y="2098"/>
                  </a:lnTo>
                  <a:lnTo>
                    <a:pt x="2389" y="2098"/>
                  </a:lnTo>
                  <a:lnTo>
                    <a:pt x="2391" y="2096"/>
                  </a:lnTo>
                  <a:lnTo>
                    <a:pt x="2393" y="2096"/>
                  </a:lnTo>
                  <a:lnTo>
                    <a:pt x="2396" y="2096"/>
                  </a:lnTo>
                  <a:lnTo>
                    <a:pt x="2396" y="2096"/>
                  </a:lnTo>
                  <a:lnTo>
                    <a:pt x="2398" y="2096"/>
                  </a:lnTo>
                  <a:lnTo>
                    <a:pt x="2400" y="2096"/>
                  </a:lnTo>
                  <a:lnTo>
                    <a:pt x="2402" y="2096"/>
                  </a:lnTo>
                  <a:lnTo>
                    <a:pt x="2402" y="2096"/>
                  </a:lnTo>
                  <a:lnTo>
                    <a:pt x="2406" y="2096"/>
                  </a:lnTo>
                  <a:lnTo>
                    <a:pt x="2408" y="2098"/>
                  </a:lnTo>
                  <a:lnTo>
                    <a:pt x="2412" y="2098"/>
                  </a:lnTo>
                  <a:lnTo>
                    <a:pt x="2414" y="2100"/>
                  </a:lnTo>
                  <a:lnTo>
                    <a:pt x="2416" y="2100"/>
                  </a:lnTo>
                  <a:lnTo>
                    <a:pt x="2420" y="2102"/>
                  </a:lnTo>
                  <a:lnTo>
                    <a:pt x="2426" y="2102"/>
                  </a:lnTo>
                  <a:lnTo>
                    <a:pt x="2426" y="2102"/>
                  </a:lnTo>
                  <a:lnTo>
                    <a:pt x="2428" y="2102"/>
                  </a:lnTo>
                  <a:lnTo>
                    <a:pt x="2428" y="2102"/>
                  </a:lnTo>
                  <a:lnTo>
                    <a:pt x="2435" y="2105"/>
                  </a:lnTo>
                  <a:lnTo>
                    <a:pt x="2435" y="2105"/>
                  </a:lnTo>
                  <a:lnTo>
                    <a:pt x="2437" y="2102"/>
                  </a:lnTo>
                  <a:lnTo>
                    <a:pt x="2439" y="2102"/>
                  </a:lnTo>
                  <a:lnTo>
                    <a:pt x="2441" y="2100"/>
                  </a:lnTo>
                  <a:lnTo>
                    <a:pt x="2441" y="2100"/>
                  </a:lnTo>
                  <a:lnTo>
                    <a:pt x="2443" y="2100"/>
                  </a:lnTo>
                  <a:lnTo>
                    <a:pt x="2443" y="2100"/>
                  </a:lnTo>
                  <a:lnTo>
                    <a:pt x="2443" y="2100"/>
                  </a:lnTo>
                  <a:lnTo>
                    <a:pt x="2443" y="2100"/>
                  </a:lnTo>
                  <a:lnTo>
                    <a:pt x="2443" y="2100"/>
                  </a:lnTo>
                  <a:lnTo>
                    <a:pt x="2445" y="2100"/>
                  </a:lnTo>
                  <a:lnTo>
                    <a:pt x="2443" y="2098"/>
                  </a:lnTo>
                  <a:lnTo>
                    <a:pt x="2443" y="2098"/>
                  </a:lnTo>
                  <a:lnTo>
                    <a:pt x="2443" y="2100"/>
                  </a:lnTo>
                  <a:lnTo>
                    <a:pt x="2441" y="2100"/>
                  </a:lnTo>
                  <a:lnTo>
                    <a:pt x="2441" y="2100"/>
                  </a:lnTo>
                  <a:lnTo>
                    <a:pt x="2441" y="2098"/>
                  </a:lnTo>
                  <a:lnTo>
                    <a:pt x="2441" y="2098"/>
                  </a:lnTo>
                  <a:lnTo>
                    <a:pt x="2441" y="2096"/>
                  </a:lnTo>
                  <a:lnTo>
                    <a:pt x="2441" y="2096"/>
                  </a:lnTo>
                  <a:lnTo>
                    <a:pt x="2441" y="2096"/>
                  </a:lnTo>
                  <a:lnTo>
                    <a:pt x="2441" y="2096"/>
                  </a:lnTo>
                  <a:lnTo>
                    <a:pt x="2441" y="2096"/>
                  </a:lnTo>
                  <a:lnTo>
                    <a:pt x="2439" y="2096"/>
                  </a:lnTo>
                  <a:lnTo>
                    <a:pt x="2439" y="2096"/>
                  </a:lnTo>
                  <a:lnTo>
                    <a:pt x="2439" y="2096"/>
                  </a:lnTo>
                  <a:lnTo>
                    <a:pt x="2439" y="2096"/>
                  </a:lnTo>
                  <a:lnTo>
                    <a:pt x="2439" y="2096"/>
                  </a:lnTo>
                  <a:lnTo>
                    <a:pt x="2437" y="2094"/>
                  </a:lnTo>
                  <a:lnTo>
                    <a:pt x="2437" y="2094"/>
                  </a:lnTo>
                  <a:lnTo>
                    <a:pt x="2439" y="2094"/>
                  </a:lnTo>
                  <a:lnTo>
                    <a:pt x="2439" y="2094"/>
                  </a:lnTo>
                  <a:lnTo>
                    <a:pt x="2439" y="2094"/>
                  </a:lnTo>
                  <a:lnTo>
                    <a:pt x="2439" y="2094"/>
                  </a:lnTo>
                  <a:lnTo>
                    <a:pt x="2439" y="2094"/>
                  </a:lnTo>
                  <a:lnTo>
                    <a:pt x="2439" y="2094"/>
                  </a:lnTo>
                  <a:lnTo>
                    <a:pt x="2441" y="2094"/>
                  </a:lnTo>
                  <a:lnTo>
                    <a:pt x="2441" y="2094"/>
                  </a:lnTo>
                  <a:lnTo>
                    <a:pt x="2439" y="2096"/>
                  </a:lnTo>
                  <a:lnTo>
                    <a:pt x="2441" y="2096"/>
                  </a:lnTo>
                  <a:lnTo>
                    <a:pt x="2441" y="2094"/>
                  </a:lnTo>
                  <a:lnTo>
                    <a:pt x="2441" y="2094"/>
                  </a:lnTo>
                  <a:lnTo>
                    <a:pt x="2441" y="2094"/>
                  </a:lnTo>
                  <a:lnTo>
                    <a:pt x="2445" y="2092"/>
                  </a:lnTo>
                  <a:lnTo>
                    <a:pt x="2445" y="2092"/>
                  </a:lnTo>
                  <a:lnTo>
                    <a:pt x="2445" y="2092"/>
                  </a:lnTo>
                  <a:lnTo>
                    <a:pt x="2445" y="2092"/>
                  </a:lnTo>
                  <a:lnTo>
                    <a:pt x="2445" y="2092"/>
                  </a:lnTo>
                  <a:lnTo>
                    <a:pt x="2445" y="2092"/>
                  </a:lnTo>
                  <a:lnTo>
                    <a:pt x="2445" y="2092"/>
                  </a:lnTo>
                  <a:lnTo>
                    <a:pt x="2447" y="2092"/>
                  </a:lnTo>
                  <a:lnTo>
                    <a:pt x="2447" y="2092"/>
                  </a:lnTo>
                  <a:lnTo>
                    <a:pt x="2447" y="2090"/>
                  </a:lnTo>
                  <a:lnTo>
                    <a:pt x="2447" y="2090"/>
                  </a:lnTo>
                  <a:lnTo>
                    <a:pt x="2449" y="2090"/>
                  </a:lnTo>
                  <a:lnTo>
                    <a:pt x="2449" y="2092"/>
                  </a:lnTo>
                  <a:lnTo>
                    <a:pt x="2451" y="2092"/>
                  </a:lnTo>
                  <a:lnTo>
                    <a:pt x="2451" y="2092"/>
                  </a:lnTo>
                  <a:lnTo>
                    <a:pt x="2451" y="2092"/>
                  </a:lnTo>
                  <a:lnTo>
                    <a:pt x="2451" y="2092"/>
                  </a:lnTo>
                  <a:lnTo>
                    <a:pt x="2449" y="2092"/>
                  </a:lnTo>
                  <a:lnTo>
                    <a:pt x="2449" y="2092"/>
                  </a:lnTo>
                  <a:lnTo>
                    <a:pt x="2449" y="2092"/>
                  </a:lnTo>
                  <a:lnTo>
                    <a:pt x="2449" y="2092"/>
                  </a:lnTo>
                  <a:lnTo>
                    <a:pt x="2449" y="2094"/>
                  </a:lnTo>
                  <a:lnTo>
                    <a:pt x="2449" y="2094"/>
                  </a:lnTo>
                  <a:lnTo>
                    <a:pt x="2449" y="2094"/>
                  </a:lnTo>
                  <a:lnTo>
                    <a:pt x="2449" y="2094"/>
                  </a:lnTo>
                  <a:lnTo>
                    <a:pt x="2449" y="2096"/>
                  </a:lnTo>
                  <a:lnTo>
                    <a:pt x="2451" y="2094"/>
                  </a:lnTo>
                  <a:lnTo>
                    <a:pt x="2451" y="2094"/>
                  </a:lnTo>
                  <a:lnTo>
                    <a:pt x="2453" y="2094"/>
                  </a:lnTo>
                  <a:lnTo>
                    <a:pt x="2455" y="2094"/>
                  </a:lnTo>
                  <a:lnTo>
                    <a:pt x="2457" y="2094"/>
                  </a:lnTo>
                  <a:lnTo>
                    <a:pt x="2457" y="2094"/>
                  </a:lnTo>
                  <a:lnTo>
                    <a:pt x="2457" y="2094"/>
                  </a:lnTo>
                  <a:lnTo>
                    <a:pt x="2457" y="2096"/>
                  </a:lnTo>
                  <a:lnTo>
                    <a:pt x="2457" y="2096"/>
                  </a:lnTo>
                  <a:lnTo>
                    <a:pt x="2457" y="2098"/>
                  </a:lnTo>
                  <a:lnTo>
                    <a:pt x="2457" y="2098"/>
                  </a:lnTo>
                  <a:lnTo>
                    <a:pt x="2459" y="2098"/>
                  </a:lnTo>
                  <a:lnTo>
                    <a:pt x="2459" y="2098"/>
                  </a:lnTo>
                  <a:lnTo>
                    <a:pt x="2459" y="2098"/>
                  </a:lnTo>
                  <a:lnTo>
                    <a:pt x="2459" y="2098"/>
                  </a:lnTo>
                  <a:lnTo>
                    <a:pt x="2459" y="2098"/>
                  </a:lnTo>
                  <a:lnTo>
                    <a:pt x="2459" y="2098"/>
                  </a:lnTo>
                  <a:lnTo>
                    <a:pt x="2459" y="2098"/>
                  </a:lnTo>
                  <a:lnTo>
                    <a:pt x="2461" y="2098"/>
                  </a:lnTo>
                  <a:lnTo>
                    <a:pt x="2461" y="2100"/>
                  </a:lnTo>
                  <a:lnTo>
                    <a:pt x="2461" y="2100"/>
                  </a:lnTo>
                  <a:lnTo>
                    <a:pt x="2461" y="2100"/>
                  </a:lnTo>
                  <a:lnTo>
                    <a:pt x="2461" y="2102"/>
                  </a:lnTo>
                  <a:lnTo>
                    <a:pt x="2461" y="2102"/>
                  </a:lnTo>
                  <a:lnTo>
                    <a:pt x="2463" y="2102"/>
                  </a:lnTo>
                  <a:lnTo>
                    <a:pt x="2463" y="2100"/>
                  </a:lnTo>
                  <a:lnTo>
                    <a:pt x="2465" y="2100"/>
                  </a:lnTo>
                  <a:lnTo>
                    <a:pt x="2465" y="2100"/>
                  </a:lnTo>
                  <a:lnTo>
                    <a:pt x="2465" y="2100"/>
                  </a:lnTo>
                  <a:lnTo>
                    <a:pt x="2465" y="2102"/>
                  </a:lnTo>
                  <a:lnTo>
                    <a:pt x="2465" y="2102"/>
                  </a:lnTo>
                  <a:lnTo>
                    <a:pt x="2465" y="2102"/>
                  </a:lnTo>
                  <a:lnTo>
                    <a:pt x="2465" y="2102"/>
                  </a:lnTo>
                  <a:lnTo>
                    <a:pt x="2468" y="2102"/>
                  </a:lnTo>
                  <a:lnTo>
                    <a:pt x="2468" y="2102"/>
                  </a:lnTo>
                  <a:lnTo>
                    <a:pt x="2470" y="2102"/>
                  </a:lnTo>
                  <a:lnTo>
                    <a:pt x="2470" y="2102"/>
                  </a:lnTo>
                  <a:lnTo>
                    <a:pt x="2470" y="2102"/>
                  </a:lnTo>
                  <a:lnTo>
                    <a:pt x="2470" y="2102"/>
                  </a:lnTo>
                  <a:lnTo>
                    <a:pt x="2470" y="2102"/>
                  </a:lnTo>
                  <a:lnTo>
                    <a:pt x="2470" y="2102"/>
                  </a:lnTo>
                  <a:lnTo>
                    <a:pt x="2470" y="2100"/>
                  </a:lnTo>
                  <a:lnTo>
                    <a:pt x="2470" y="2100"/>
                  </a:lnTo>
                  <a:lnTo>
                    <a:pt x="2470" y="2100"/>
                  </a:lnTo>
                  <a:lnTo>
                    <a:pt x="2472" y="2100"/>
                  </a:lnTo>
                  <a:lnTo>
                    <a:pt x="2472" y="2098"/>
                  </a:lnTo>
                  <a:lnTo>
                    <a:pt x="2472" y="2098"/>
                  </a:lnTo>
                  <a:lnTo>
                    <a:pt x="2472" y="2098"/>
                  </a:lnTo>
                  <a:lnTo>
                    <a:pt x="2472" y="2098"/>
                  </a:lnTo>
                  <a:lnTo>
                    <a:pt x="2472" y="2098"/>
                  </a:lnTo>
                  <a:lnTo>
                    <a:pt x="2472" y="2098"/>
                  </a:lnTo>
                  <a:lnTo>
                    <a:pt x="2472" y="2100"/>
                  </a:lnTo>
                  <a:lnTo>
                    <a:pt x="2472" y="2100"/>
                  </a:lnTo>
                  <a:lnTo>
                    <a:pt x="2472" y="2100"/>
                  </a:lnTo>
                  <a:lnTo>
                    <a:pt x="2472" y="2100"/>
                  </a:lnTo>
                  <a:lnTo>
                    <a:pt x="2472" y="2102"/>
                  </a:lnTo>
                  <a:lnTo>
                    <a:pt x="2472" y="2102"/>
                  </a:lnTo>
                  <a:lnTo>
                    <a:pt x="2472" y="2105"/>
                  </a:lnTo>
                  <a:lnTo>
                    <a:pt x="2472" y="2105"/>
                  </a:lnTo>
                  <a:lnTo>
                    <a:pt x="2472" y="2105"/>
                  </a:lnTo>
                  <a:lnTo>
                    <a:pt x="2472" y="2105"/>
                  </a:lnTo>
                  <a:lnTo>
                    <a:pt x="2472" y="2105"/>
                  </a:lnTo>
                  <a:lnTo>
                    <a:pt x="2472" y="2105"/>
                  </a:lnTo>
                  <a:lnTo>
                    <a:pt x="2472" y="2107"/>
                  </a:lnTo>
                  <a:lnTo>
                    <a:pt x="2474" y="2107"/>
                  </a:lnTo>
                  <a:lnTo>
                    <a:pt x="2474" y="2107"/>
                  </a:lnTo>
                  <a:lnTo>
                    <a:pt x="2474" y="2107"/>
                  </a:lnTo>
                  <a:lnTo>
                    <a:pt x="2476" y="2109"/>
                  </a:lnTo>
                  <a:lnTo>
                    <a:pt x="2478" y="2109"/>
                  </a:lnTo>
                  <a:lnTo>
                    <a:pt x="2476" y="2111"/>
                  </a:lnTo>
                  <a:lnTo>
                    <a:pt x="2476" y="2111"/>
                  </a:lnTo>
                  <a:lnTo>
                    <a:pt x="2476" y="2111"/>
                  </a:lnTo>
                  <a:lnTo>
                    <a:pt x="2476" y="2111"/>
                  </a:lnTo>
                  <a:lnTo>
                    <a:pt x="2478" y="2111"/>
                  </a:lnTo>
                  <a:lnTo>
                    <a:pt x="2476" y="2111"/>
                  </a:lnTo>
                  <a:lnTo>
                    <a:pt x="2476" y="2113"/>
                  </a:lnTo>
                  <a:lnTo>
                    <a:pt x="2476" y="2113"/>
                  </a:lnTo>
                  <a:lnTo>
                    <a:pt x="2476" y="2113"/>
                  </a:lnTo>
                  <a:lnTo>
                    <a:pt x="2476" y="2111"/>
                  </a:lnTo>
                  <a:lnTo>
                    <a:pt x="2476" y="2111"/>
                  </a:lnTo>
                  <a:lnTo>
                    <a:pt x="2474" y="2111"/>
                  </a:lnTo>
                  <a:lnTo>
                    <a:pt x="2476" y="2111"/>
                  </a:lnTo>
                  <a:lnTo>
                    <a:pt x="2476" y="2111"/>
                  </a:lnTo>
                  <a:lnTo>
                    <a:pt x="2476" y="2109"/>
                  </a:lnTo>
                  <a:lnTo>
                    <a:pt x="2474" y="2109"/>
                  </a:lnTo>
                  <a:lnTo>
                    <a:pt x="2474" y="2109"/>
                  </a:lnTo>
                  <a:lnTo>
                    <a:pt x="2472" y="2109"/>
                  </a:lnTo>
                  <a:lnTo>
                    <a:pt x="2474" y="2107"/>
                  </a:lnTo>
                  <a:lnTo>
                    <a:pt x="2472" y="2107"/>
                  </a:lnTo>
                  <a:lnTo>
                    <a:pt x="2472" y="2109"/>
                  </a:lnTo>
                  <a:lnTo>
                    <a:pt x="2472" y="2109"/>
                  </a:lnTo>
                  <a:lnTo>
                    <a:pt x="2472" y="2109"/>
                  </a:lnTo>
                  <a:lnTo>
                    <a:pt x="2470" y="2111"/>
                  </a:lnTo>
                  <a:lnTo>
                    <a:pt x="2470" y="2111"/>
                  </a:lnTo>
                  <a:lnTo>
                    <a:pt x="2470" y="2111"/>
                  </a:lnTo>
                  <a:lnTo>
                    <a:pt x="2470" y="2109"/>
                  </a:lnTo>
                  <a:lnTo>
                    <a:pt x="2470" y="2111"/>
                  </a:lnTo>
                  <a:lnTo>
                    <a:pt x="2472" y="2113"/>
                  </a:lnTo>
                  <a:lnTo>
                    <a:pt x="2474" y="2113"/>
                  </a:lnTo>
                  <a:lnTo>
                    <a:pt x="2476" y="2113"/>
                  </a:lnTo>
                  <a:lnTo>
                    <a:pt x="2478" y="2113"/>
                  </a:lnTo>
                  <a:lnTo>
                    <a:pt x="2478" y="2115"/>
                  </a:lnTo>
                  <a:lnTo>
                    <a:pt x="2478" y="2115"/>
                  </a:lnTo>
                  <a:lnTo>
                    <a:pt x="2480" y="2115"/>
                  </a:lnTo>
                  <a:lnTo>
                    <a:pt x="2480" y="2115"/>
                  </a:lnTo>
                  <a:lnTo>
                    <a:pt x="2480" y="2113"/>
                  </a:lnTo>
                  <a:lnTo>
                    <a:pt x="2480" y="2113"/>
                  </a:lnTo>
                  <a:lnTo>
                    <a:pt x="2480" y="2113"/>
                  </a:lnTo>
                  <a:lnTo>
                    <a:pt x="2480" y="2113"/>
                  </a:lnTo>
                  <a:lnTo>
                    <a:pt x="2482" y="2113"/>
                  </a:lnTo>
                  <a:lnTo>
                    <a:pt x="2482" y="2113"/>
                  </a:lnTo>
                  <a:lnTo>
                    <a:pt x="2482" y="2113"/>
                  </a:lnTo>
                  <a:lnTo>
                    <a:pt x="2480" y="2113"/>
                  </a:lnTo>
                  <a:lnTo>
                    <a:pt x="2480" y="2115"/>
                  </a:lnTo>
                  <a:lnTo>
                    <a:pt x="2480" y="2115"/>
                  </a:lnTo>
                  <a:lnTo>
                    <a:pt x="2482" y="2115"/>
                  </a:lnTo>
                  <a:lnTo>
                    <a:pt x="2482" y="2115"/>
                  </a:lnTo>
                  <a:lnTo>
                    <a:pt x="2484" y="2115"/>
                  </a:lnTo>
                  <a:lnTo>
                    <a:pt x="2486" y="2117"/>
                  </a:lnTo>
                  <a:lnTo>
                    <a:pt x="2486" y="2117"/>
                  </a:lnTo>
                  <a:lnTo>
                    <a:pt x="2486" y="2117"/>
                  </a:lnTo>
                  <a:lnTo>
                    <a:pt x="2486" y="2115"/>
                  </a:lnTo>
                  <a:lnTo>
                    <a:pt x="2486" y="2115"/>
                  </a:lnTo>
                  <a:lnTo>
                    <a:pt x="2486" y="2115"/>
                  </a:lnTo>
                  <a:lnTo>
                    <a:pt x="2486" y="2115"/>
                  </a:lnTo>
                  <a:lnTo>
                    <a:pt x="2486" y="2115"/>
                  </a:lnTo>
                  <a:lnTo>
                    <a:pt x="2488" y="2115"/>
                  </a:lnTo>
                  <a:lnTo>
                    <a:pt x="2488" y="2115"/>
                  </a:lnTo>
                  <a:lnTo>
                    <a:pt x="2488" y="2115"/>
                  </a:lnTo>
                  <a:lnTo>
                    <a:pt x="2488" y="2115"/>
                  </a:lnTo>
                  <a:lnTo>
                    <a:pt x="2490" y="2115"/>
                  </a:lnTo>
                  <a:lnTo>
                    <a:pt x="2488" y="2115"/>
                  </a:lnTo>
                  <a:lnTo>
                    <a:pt x="2488" y="2115"/>
                  </a:lnTo>
                  <a:lnTo>
                    <a:pt x="2488" y="2117"/>
                  </a:lnTo>
                  <a:lnTo>
                    <a:pt x="2488" y="2117"/>
                  </a:lnTo>
                  <a:lnTo>
                    <a:pt x="2490" y="2117"/>
                  </a:lnTo>
                  <a:lnTo>
                    <a:pt x="2490" y="2117"/>
                  </a:lnTo>
                  <a:lnTo>
                    <a:pt x="2490" y="2115"/>
                  </a:lnTo>
                  <a:lnTo>
                    <a:pt x="2490" y="2115"/>
                  </a:lnTo>
                  <a:lnTo>
                    <a:pt x="2492" y="2117"/>
                  </a:lnTo>
                  <a:lnTo>
                    <a:pt x="2492" y="2117"/>
                  </a:lnTo>
                  <a:lnTo>
                    <a:pt x="2492" y="2117"/>
                  </a:lnTo>
                  <a:lnTo>
                    <a:pt x="2492" y="2117"/>
                  </a:lnTo>
                  <a:lnTo>
                    <a:pt x="2492" y="2115"/>
                  </a:lnTo>
                  <a:lnTo>
                    <a:pt x="2492" y="2115"/>
                  </a:lnTo>
                  <a:lnTo>
                    <a:pt x="2492" y="2115"/>
                  </a:lnTo>
                  <a:lnTo>
                    <a:pt x="2492" y="2115"/>
                  </a:lnTo>
                  <a:lnTo>
                    <a:pt x="2492" y="2115"/>
                  </a:lnTo>
                  <a:lnTo>
                    <a:pt x="2492" y="2115"/>
                  </a:lnTo>
                  <a:lnTo>
                    <a:pt x="2494" y="2115"/>
                  </a:lnTo>
                  <a:lnTo>
                    <a:pt x="2494" y="2115"/>
                  </a:lnTo>
                  <a:lnTo>
                    <a:pt x="2494" y="2115"/>
                  </a:lnTo>
                  <a:lnTo>
                    <a:pt x="2494" y="2115"/>
                  </a:lnTo>
                  <a:lnTo>
                    <a:pt x="2494" y="2113"/>
                  </a:lnTo>
                  <a:lnTo>
                    <a:pt x="2494" y="2113"/>
                  </a:lnTo>
                  <a:lnTo>
                    <a:pt x="2494" y="2113"/>
                  </a:lnTo>
                  <a:lnTo>
                    <a:pt x="2494" y="2113"/>
                  </a:lnTo>
                  <a:lnTo>
                    <a:pt x="2494" y="2111"/>
                  </a:lnTo>
                  <a:lnTo>
                    <a:pt x="2494" y="2111"/>
                  </a:lnTo>
                  <a:lnTo>
                    <a:pt x="2494" y="2111"/>
                  </a:lnTo>
                  <a:lnTo>
                    <a:pt x="2494" y="2113"/>
                  </a:lnTo>
                  <a:lnTo>
                    <a:pt x="2494" y="2113"/>
                  </a:lnTo>
                  <a:lnTo>
                    <a:pt x="2496" y="2111"/>
                  </a:lnTo>
                  <a:lnTo>
                    <a:pt x="2494" y="2111"/>
                  </a:lnTo>
                  <a:lnTo>
                    <a:pt x="2494" y="2111"/>
                  </a:lnTo>
                  <a:lnTo>
                    <a:pt x="2496" y="2111"/>
                  </a:lnTo>
                  <a:lnTo>
                    <a:pt x="2496" y="2109"/>
                  </a:lnTo>
                  <a:lnTo>
                    <a:pt x="2494" y="2109"/>
                  </a:lnTo>
                  <a:lnTo>
                    <a:pt x="2494" y="2109"/>
                  </a:lnTo>
                  <a:lnTo>
                    <a:pt x="2494" y="2109"/>
                  </a:lnTo>
                  <a:lnTo>
                    <a:pt x="2494" y="2109"/>
                  </a:lnTo>
                  <a:lnTo>
                    <a:pt x="2494" y="2109"/>
                  </a:lnTo>
                  <a:lnTo>
                    <a:pt x="2494" y="2109"/>
                  </a:lnTo>
                  <a:lnTo>
                    <a:pt x="2494" y="2109"/>
                  </a:lnTo>
                  <a:lnTo>
                    <a:pt x="2496" y="2109"/>
                  </a:lnTo>
                  <a:lnTo>
                    <a:pt x="2496" y="2109"/>
                  </a:lnTo>
                  <a:lnTo>
                    <a:pt x="2496" y="2109"/>
                  </a:lnTo>
                  <a:lnTo>
                    <a:pt x="2496" y="2109"/>
                  </a:lnTo>
                  <a:lnTo>
                    <a:pt x="2496" y="2109"/>
                  </a:lnTo>
                  <a:lnTo>
                    <a:pt x="2496" y="2109"/>
                  </a:lnTo>
                  <a:lnTo>
                    <a:pt x="2496" y="2109"/>
                  </a:lnTo>
                  <a:lnTo>
                    <a:pt x="2498" y="2109"/>
                  </a:lnTo>
                  <a:lnTo>
                    <a:pt x="2498" y="2109"/>
                  </a:lnTo>
                  <a:lnTo>
                    <a:pt x="2498" y="2109"/>
                  </a:lnTo>
                  <a:lnTo>
                    <a:pt x="2498" y="2109"/>
                  </a:lnTo>
                  <a:lnTo>
                    <a:pt x="2500" y="2109"/>
                  </a:lnTo>
                  <a:lnTo>
                    <a:pt x="2500" y="2107"/>
                  </a:lnTo>
                  <a:lnTo>
                    <a:pt x="2500" y="2107"/>
                  </a:lnTo>
                  <a:lnTo>
                    <a:pt x="2500" y="2107"/>
                  </a:lnTo>
                  <a:lnTo>
                    <a:pt x="2500" y="2107"/>
                  </a:lnTo>
                  <a:lnTo>
                    <a:pt x="2500" y="2107"/>
                  </a:lnTo>
                  <a:lnTo>
                    <a:pt x="2500" y="2107"/>
                  </a:lnTo>
                  <a:lnTo>
                    <a:pt x="2500" y="2107"/>
                  </a:lnTo>
                  <a:lnTo>
                    <a:pt x="2503" y="2107"/>
                  </a:lnTo>
                  <a:lnTo>
                    <a:pt x="2503" y="2109"/>
                  </a:lnTo>
                  <a:lnTo>
                    <a:pt x="2503" y="2111"/>
                  </a:lnTo>
                  <a:lnTo>
                    <a:pt x="2503" y="2109"/>
                  </a:lnTo>
                  <a:lnTo>
                    <a:pt x="2503" y="2109"/>
                  </a:lnTo>
                  <a:lnTo>
                    <a:pt x="2503" y="2109"/>
                  </a:lnTo>
                  <a:lnTo>
                    <a:pt x="2503" y="2109"/>
                  </a:lnTo>
                  <a:lnTo>
                    <a:pt x="2503" y="2107"/>
                  </a:lnTo>
                  <a:lnTo>
                    <a:pt x="2505" y="2107"/>
                  </a:lnTo>
                  <a:lnTo>
                    <a:pt x="2505" y="2109"/>
                  </a:lnTo>
                  <a:lnTo>
                    <a:pt x="2505" y="2109"/>
                  </a:lnTo>
                  <a:lnTo>
                    <a:pt x="2505" y="2109"/>
                  </a:lnTo>
                  <a:lnTo>
                    <a:pt x="2507" y="2111"/>
                  </a:lnTo>
                  <a:lnTo>
                    <a:pt x="2507" y="2111"/>
                  </a:lnTo>
                  <a:lnTo>
                    <a:pt x="2507" y="2111"/>
                  </a:lnTo>
                  <a:lnTo>
                    <a:pt x="2507" y="2109"/>
                  </a:lnTo>
                  <a:lnTo>
                    <a:pt x="2507" y="2109"/>
                  </a:lnTo>
                  <a:lnTo>
                    <a:pt x="2507" y="2109"/>
                  </a:lnTo>
                  <a:lnTo>
                    <a:pt x="2507" y="2109"/>
                  </a:lnTo>
                  <a:lnTo>
                    <a:pt x="2507" y="2111"/>
                  </a:lnTo>
                  <a:lnTo>
                    <a:pt x="2507" y="2111"/>
                  </a:lnTo>
                  <a:lnTo>
                    <a:pt x="2507" y="2111"/>
                  </a:lnTo>
                  <a:lnTo>
                    <a:pt x="2507" y="2111"/>
                  </a:lnTo>
                  <a:lnTo>
                    <a:pt x="2507" y="2111"/>
                  </a:lnTo>
                  <a:lnTo>
                    <a:pt x="2507" y="2113"/>
                  </a:lnTo>
                  <a:lnTo>
                    <a:pt x="2507" y="2113"/>
                  </a:lnTo>
                  <a:lnTo>
                    <a:pt x="2507" y="2113"/>
                  </a:lnTo>
                  <a:lnTo>
                    <a:pt x="2507" y="2113"/>
                  </a:lnTo>
                  <a:lnTo>
                    <a:pt x="2509" y="2115"/>
                  </a:lnTo>
                  <a:lnTo>
                    <a:pt x="2509" y="2115"/>
                  </a:lnTo>
                  <a:lnTo>
                    <a:pt x="2509" y="2115"/>
                  </a:lnTo>
                  <a:lnTo>
                    <a:pt x="2509" y="2115"/>
                  </a:lnTo>
                  <a:lnTo>
                    <a:pt x="2509" y="2115"/>
                  </a:lnTo>
                  <a:lnTo>
                    <a:pt x="2509" y="2117"/>
                  </a:lnTo>
                  <a:lnTo>
                    <a:pt x="2509" y="2117"/>
                  </a:lnTo>
                  <a:lnTo>
                    <a:pt x="2509" y="2115"/>
                  </a:lnTo>
                  <a:lnTo>
                    <a:pt x="2511" y="2115"/>
                  </a:lnTo>
                  <a:lnTo>
                    <a:pt x="2511" y="2115"/>
                  </a:lnTo>
                  <a:lnTo>
                    <a:pt x="2513" y="2113"/>
                  </a:lnTo>
                  <a:lnTo>
                    <a:pt x="2513" y="2113"/>
                  </a:lnTo>
                  <a:lnTo>
                    <a:pt x="2513" y="2113"/>
                  </a:lnTo>
                  <a:lnTo>
                    <a:pt x="2513" y="2113"/>
                  </a:lnTo>
                  <a:lnTo>
                    <a:pt x="2515" y="2111"/>
                  </a:lnTo>
                  <a:lnTo>
                    <a:pt x="2515" y="2111"/>
                  </a:lnTo>
                  <a:lnTo>
                    <a:pt x="2513" y="2111"/>
                  </a:lnTo>
                  <a:lnTo>
                    <a:pt x="2513" y="2109"/>
                  </a:lnTo>
                  <a:lnTo>
                    <a:pt x="2513" y="2109"/>
                  </a:lnTo>
                  <a:lnTo>
                    <a:pt x="2513" y="2109"/>
                  </a:lnTo>
                  <a:lnTo>
                    <a:pt x="2513" y="2107"/>
                  </a:lnTo>
                  <a:lnTo>
                    <a:pt x="2513" y="2107"/>
                  </a:lnTo>
                  <a:lnTo>
                    <a:pt x="2515" y="2107"/>
                  </a:lnTo>
                  <a:lnTo>
                    <a:pt x="2515" y="2107"/>
                  </a:lnTo>
                  <a:lnTo>
                    <a:pt x="2515" y="2107"/>
                  </a:lnTo>
                  <a:lnTo>
                    <a:pt x="2515" y="2107"/>
                  </a:lnTo>
                  <a:lnTo>
                    <a:pt x="2515" y="2107"/>
                  </a:lnTo>
                  <a:lnTo>
                    <a:pt x="2515" y="2107"/>
                  </a:lnTo>
                  <a:lnTo>
                    <a:pt x="2513" y="2105"/>
                  </a:lnTo>
                  <a:lnTo>
                    <a:pt x="2513" y="2105"/>
                  </a:lnTo>
                  <a:lnTo>
                    <a:pt x="2513" y="2105"/>
                  </a:lnTo>
                  <a:lnTo>
                    <a:pt x="2515" y="2105"/>
                  </a:lnTo>
                  <a:lnTo>
                    <a:pt x="2515" y="2105"/>
                  </a:lnTo>
                  <a:lnTo>
                    <a:pt x="2515" y="2105"/>
                  </a:lnTo>
                  <a:lnTo>
                    <a:pt x="2515" y="2105"/>
                  </a:lnTo>
                  <a:lnTo>
                    <a:pt x="2515" y="2105"/>
                  </a:lnTo>
                  <a:lnTo>
                    <a:pt x="2515" y="2105"/>
                  </a:lnTo>
                  <a:lnTo>
                    <a:pt x="2515" y="2105"/>
                  </a:lnTo>
                  <a:lnTo>
                    <a:pt x="2513" y="2102"/>
                  </a:lnTo>
                  <a:lnTo>
                    <a:pt x="2513" y="2102"/>
                  </a:lnTo>
                  <a:lnTo>
                    <a:pt x="2513" y="2102"/>
                  </a:lnTo>
                  <a:lnTo>
                    <a:pt x="2515" y="2102"/>
                  </a:lnTo>
                  <a:lnTo>
                    <a:pt x="2515" y="2102"/>
                  </a:lnTo>
                  <a:lnTo>
                    <a:pt x="2513" y="2100"/>
                  </a:lnTo>
                  <a:lnTo>
                    <a:pt x="2513" y="2100"/>
                  </a:lnTo>
                  <a:lnTo>
                    <a:pt x="2513" y="2100"/>
                  </a:lnTo>
                  <a:lnTo>
                    <a:pt x="2511" y="2100"/>
                  </a:lnTo>
                  <a:lnTo>
                    <a:pt x="2511" y="2100"/>
                  </a:lnTo>
                  <a:lnTo>
                    <a:pt x="2511" y="2100"/>
                  </a:lnTo>
                  <a:lnTo>
                    <a:pt x="2509" y="2098"/>
                  </a:lnTo>
                  <a:lnTo>
                    <a:pt x="2509" y="2098"/>
                  </a:lnTo>
                  <a:lnTo>
                    <a:pt x="2509" y="2098"/>
                  </a:lnTo>
                  <a:lnTo>
                    <a:pt x="2509" y="2098"/>
                  </a:lnTo>
                  <a:lnTo>
                    <a:pt x="2507" y="2098"/>
                  </a:lnTo>
                  <a:lnTo>
                    <a:pt x="2507" y="2098"/>
                  </a:lnTo>
                  <a:lnTo>
                    <a:pt x="2509" y="2098"/>
                  </a:lnTo>
                  <a:lnTo>
                    <a:pt x="2509" y="2098"/>
                  </a:lnTo>
                  <a:lnTo>
                    <a:pt x="2509" y="2098"/>
                  </a:lnTo>
                  <a:lnTo>
                    <a:pt x="2509" y="2098"/>
                  </a:lnTo>
                  <a:lnTo>
                    <a:pt x="2509" y="2098"/>
                  </a:lnTo>
                  <a:lnTo>
                    <a:pt x="2507" y="2098"/>
                  </a:lnTo>
                  <a:lnTo>
                    <a:pt x="2509" y="2098"/>
                  </a:lnTo>
                  <a:lnTo>
                    <a:pt x="2509" y="2096"/>
                  </a:lnTo>
                  <a:lnTo>
                    <a:pt x="2509" y="2096"/>
                  </a:lnTo>
                  <a:lnTo>
                    <a:pt x="2509" y="2096"/>
                  </a:lnTo>
                  <a:lnTo>
                    <a:pt x="2511" y="2098"/>
                  </a:lnTo>
                  <a:lnTo>
                    <a:pt x="2511" y="2098"/>
                  </a:lnTo>
                  <a:lnTo>
                    <a:pt x="2511" y="2098"/>
                  </a:lnTo>
                  <a:lnTo>
                    <a:pt x="2511" y="2098"/>
                  </a:lnTo>
                  <a:lnTo>
                    <a:pt x="2511" y="2098"/>
                  </a:lnTo>
                  <a:lnTo>
                    <a:pt x="2511" y="2098"/>
                  </a:lnTo>
                  <a:lnTo>
                    <a:pt x="2511" y="2098"/>
                  </a:lnTo>
                  <a:lnTo>
                    <a:pt x="2513" y="2098"/>
                  </a:lnTo>
                  <a:lnTo>
                    <a:pt x="2517" y="2100"/>
                  </a:lnTo>
                  <a:lnTo>
                    <a:pt x="2517" y="2100"/>
                  </a:lnTo>
                  <a:lnTo>
                    <a:pt x="2519" y="2100"/>
                  </a:lnTo>
                  <a:lnTo>
                    <a:pt x="2519" y="2100"/>
                  </a:lnTo>
                  <a:lnTo>
                    <a:pt x="2521" y="2100"/>
                  </a:lnTo>
                  <a:lnTo>
                    <a:pt x="2521" y="2100"/>
                  </a:lnTo>
                  <a:lnTo>
                    <a:pt x="2521" y="2098"/>
                  </a:lnTo>
                  <a:lnTo>
                    <a:pt x="2521" y="2098"/>
                  </a:lnTo>
                  <a:lnTo>
                    <a:pt x="2521" y="2098"/>
                  </a:lnTo>
                  <a:lnTo>
                    <a:pt x="2521" y="2098"/>
                  </a:lnTo>
                  <a:lnTo>
                    <a:pt x="2521" y="2100"/>
                  </a:lnTo>
                  <a:lnTo>
                    <a:pt x="2521" y="2100"/>
                  </a:lnTo>
                  <a:lnTo>
                    <a:pt x="2521" y="2100"/>
                  </a:lnTo>
                  <a:lnTo>
                    <a:pt x="2521" y="2100"/>
                  </a:lnTo>
                  <a:lnTo>
                    <a:pt x="2521" y="2100"/>
                  </a:lnTo>
                  <a:lnTo>
                    <a:pt x="2521" y="2100"/>
                  </a:lnTo>
                  <a:lnTo>
                    <a:pt x="2521" y="2100"/>
                  </a:lnTo>
                  <a:lnTo>
                    <a:pt x="2521" y="2100"/>
                  </a:lnTo>
                  <a:lnTo>
                    <a:pt x="2521" y="2100"/>
                  </a:lnTo>
                  <a:lnTo>
                    <a:pt x="2521" y="2100"/>
                  </a:lnTo>
                  <a:lnTo>
                    <a:pt x="2521" y="2100"/>
                  </a:lnTo>
                  <a:lnTo>
                    <a:pt x="2521" y="2102"/>
                  </a:lnTo>
                  <a:lnTo>
                    <a:pt x="2521" y="2102"/>
                  </a:lnTo>
                  <a:lnTo>
                    <a:pt x="2521" y="2102"/>
                  </a:lnTo>
                  <a:lnTo>
                    <a:pt x="2523" y="2100"/>
                  </a:lnTo>
                  <a:lnTo>
                    <a:pt x="2523" y="2100"/>
                  </a:lnTo>
                  <a:lnTo>
                    <a:pt x="2523" y="2102"/>
                  </a:lnTo>
                  <a:lnTo>
                    <a:pt x="2523" y="2102"/>
                  </a:lnTo>
                  <a:lnTo>
                    <a:pt x="2523" y="2102"/>
                  </a:lnTo>
                  <a:lnTo>
                    <a:pt x="2523" y="2102"/>
                  </a:lnTo>
                  <a:lnTo>
                    <a:pt x="2523" y="2102"/>
                  </a:lnTo>
                  <a:lnTo>
                    <a:pt x="2523" y="2102"/>
                  </a:lnTo>
                  <a:lnTo>
                    <a:pt x="2523" y="2102"/>
                  </a:lnTo>
                  <a:lnTo>
                    <a:pt x="2523" y="2102"/>
                  </a:lnTo>
                  <a:lnTo>
                    <a:pt x="2523" y="2102"/>
                  </a:lnTo>
                  <a:lnTo>
                    <a:pt x="2523" y="2102"/>
                  </a:lnTo>
                  <a:lnTo>
                    <a:pt x="2525" y="2102"/>
                  </a:lnTo>
                  <a:lnTo>
                    <a:pt x="2525" y="2102"/>
                  </a:lnTo>
                  <a:lnTo>
                    <a:pt x="2525" y="2105"/>
                  </a:lnTo>
                  <a:lnTo>
                    <a:pt x="2523" y="2105"/>
                  </a:lnTo>
                  <a:lnTo>
                    <a:pt x="2523" y="2105"/>
                  </a:lnTo>
                  <a:lnTo>
                    <a:pt x="2523" y="2105"/>
                  </a:lnTo>
                  <a:lnTo>
                    <a:pt x="2521" y="2107"/>
                  </a:lnTo>
                  <a:lnTo>
                    <a:pt x="2523" y="2107"/>
                  </a:lnTo>
                  <a:lnTo>
                    <a:pt x="2525" y="2107"/>
                  </a:lnTo>
                  <a:lnTo>
                    <a:pt x="2527" y="2107"/>
                  </a:lnTo>
                  <a:lnTo>
                    <a:pt x="2527" y="2107"/>
                  </a:lnTo>
                  <a:lnTo>
                    <a:pt x="2527" y="2107"/>
                  </a:lnTo>
                  <a:lnTo>
                    <a:pt x="2529" y="2107"/>
                  </a:lnTo>
                  <a:lnTo>
                    <a:pt x="2529" y="2107"/>
                  </a:lnTo>
                  <a:lnTo>
                    <a:pt x="2529" y="2107"/>
                  </a:lnTo>
                  <a:lnTo>
                    <a:pt x="2529" y="2107"/>
                  </a:lnTo>
                  <a:lnTo>
                    <a:pt x="2531" y="2107"/>
                  </a:lnTo>
                  <a:lnTo>
                    <a:pt x="2531" y="2107"/>
                  </a:lnTo>
                  <a:lnTo>
                    <a:pt x="2533" y="2109"/>
                  </a:lnTo>
                  <a:lnTo>
                    <a:pt x="2533" y="2107"/>
                  </a:lnTo>
                  <a:lnTo>
                    <a:pt x="2533" y="2107"/>
                  </a:lnTo>
                  <a:lnTo>
                    <a:pt x="2533" y="2107"/>
                  </a:lnTo>
                  <a:lnTo>
                    <a:pt x="2535" y="2107"/>
                  </a:lnTo>
                  <a:lnTo>
                    <a:pt x="2533" y="2107"/>
                  </a:lnTo>
                  <a:lnTo>
                    <a:pt x="2533" y="2107"/>
                  </a:lnTo>
                  <a:lnTo>
                    <a:pt x="2535" y="2111"/>
                  </a:lnTo>
                  <a:lnTo>
                    <a:pt x="2538" y="2111"/>
                  </a:lnTo>
                  <a:lnTo>
                    <a:pt x="2538" y="2111"/>
                  </a:lnTo>
                  <a:lnTo>
                    <a:pt x="2538" y="2111"/>
                  </a:lnTo>
                  <a:lnTo>
                    <a:pt x="2538" y="2113"/>
                  </a:lnTo>
                  <a:lnTo>
                    <a:pt x="2538" y="2113"/>
                  </a:lnTo>
                  <a:lnTo>
                    <a:pt x="2538" y="2113"/>
                  </a:lnTo>
                  <a:lnTo>
                    <a:pt x="2540" y="2113"/>
                  </a:lnTo>
                  <a:lnTo>
                    <a:pt x="2540" y="2113"/>
                  </a:lnTo>
                  <a:lnTo>
                    <a:pt x="2540" y="2113"/>
                  </a:lnTo>
                  <a:lnTo>
                    <a:pt x="2540" y="2111"/>
                  </a:lnTo>
                  <a:lnTo>
                    <a:pt x="2540" y="2111"/>
                  </a:lnTo>
                  <a:lnTo>
                    <a:pt x="2540" y="2111"/>
                  </a:lnTo>
                  <a:lnTo>
                    <a:pt x="2540" y="2109"/>
                  </a:lnTo>
                  <a:lnTo>
                    <a:pt x="2540" y="2109"/>
                  </a:lnTo>
                  <a:lnTo>
                    <a:pt x="2540" y="2109"/>
                  </a:lnTo>
                  <a:lnTo>
                    <a:pt x="2540" y="2111"/>
                  </a:lnTo>
                  <a:lnTo>
                    <a:pt x="2540" y="2111"/>
                  </a:lnTo>
                  <a:lnTo>
                    <a:pt x="2540" y="2111"/>
                  </a:lnTo>
                  <a:lnTo>
                    <a:pt x="2542" y="2111"/>
                  </a:lnTo>
                  <a:lnTo>
                    <a:pt x="2542" y="2111"/>
                  </a:lnTo>
                  <a:lnTo>
                    <a:pt x="2542" y="2111"/>
                  </a:lnTo>
                  <a:lnTo>
                    <a:pt x="2542" y="2111"/>
                  </a:lnTo>
                  <a:lnTo>
                    <a:pt x="2542" y="2111"/>
                  </a:lnTo>
                  <a:lnTo>
                    <a:pt x="2542" y="2111"/>
                  </a:lnTo>
                  <a:lnTo>
                    <a:pt x="2542" y="2111"/>
                  </a:lnTo>
                  <a:lnTo>
                    <a:pt x="2542" y="2113"/>
                  </a:lnTo>
                  <a:lnTo>
                    <a:pt x="2542" y="2113"/>
                  </a:lnTo>
                  <a:lnTo>
                    <a:pt x="2542" y="2113"/>
                  </a:lnTo>
                  <a:lnTo>
                    <a:pt x="2540" y="2115"/>
                  </a:lnTo>
                  <a:lnTo>
                    <a:pt x="2540" y="2115"/>
                  </a:lnTo>
                  <a:lnTo>
                    <a:pt x="2540" y="2115"/>
                  </a:lnTo>
                  <a:lnTo>
                    <a:pt x="2540" y="2115"/>
                  </a:lnTo>
                  <a:lnTo>
                    <a:pt x="2540" y="2115"/>
                  </a:lnTo>
                  <a:lnTo>
                    <a:pt x="2540" y="2115"/>
                  </a:lnTo>
                  <a:lnTo>
                    <a:pt x="2540" y="2115"/>
                  </a:lnTo>
                  <a:lnTo>
                    <a:pt x="2540" y="2117"/>
                  </a:lnTo>
                  <a:lnTo>
                    <a:pt x="2538" y="2117"/>
                  </a:lnTo>
                  <a:lnTo>
                    <a:pt x="2538" y="2117"/>
                  </a:lnTo>
                  <a:lnTo>
                    <a:pt x="2538" y="2119"/>
                  </a:lnTo>
                  <a:lnTo>
                    <a:pt x="2538" y="2119"/>
                  </a:lnTo>
                  <a:lnTo>
                    <a:pt x="2538" y="2119"/>
                  </a:lnTo>
                  <a:lnTo>
                    <a:pt x="2538" y="2119"/>
                  </a:lnTo>
                  <a:lnTo>
                    <a:pt x="2540" y="2119"/>
                  </a:lnTo>
                  <a:lnTo>
                    <a:pt x="2540" y="2117"/>
                  </a:lnTo>
                  <a:lnTo>
                    <a:pt x="2540" y="2115"/>
                  </a:lnTo>
                  <a:lnTo>
                    <a:pt x="2540" y="2115"/>
                  </a:lnTo>
                  <a:lnTo>
                    <a:pt x="2542" y="2115"/>
                  </a:lnTo>
                  <a:lnTo>
                    <a:pt x="2542" y="2115"/>
                  </a:lnTo>
                  <a:lnTo>
                    <a:pt x="2542" y="2115"/>
                  </a:lnTo>
                  <a:lnTo>
                    <a:pt x="2544" y="2113"/>
                  </a:lnTo>
                  <a:lnTo>
                    <a:pt x="2544" y="2113"/>
                  </a:lnTo>
                  <a:lnTo>
                    <a:pt x="2544" y="2113"/>
                  </a:lnTo>
                  <a:lnTo>
                    <a:pt x="2544" y="2113"/>
                  </a:lnTo>
                  <a:lnTo>
                    <a:pt x="2544" y="2113"/>
                  </a:lnTo>
                  <a:lnTo>
                    <a:pt x="2544" y="2113"/>
                  </a:lnTo>
                  <a:lnTo>
                    <a:pt x="2544" y="2113"/>
                  </a:lnTo>
                  <a:lnTo>
                    <a:pt x="2544" y="2113"/>
                  </a:lnTo>
                  <a:lnTo>
                    <a:pt x="2544" y="2113"/>
                  </a:lnTo>
                  <a:lnTo>
                    <a:pt x="2544" y="2115"/>
                  </a:lnTo>
                  <a:lnTo>
                    <a:pt x="2546" y="2115"/>
                  </a:lnTo>
                  <a:lnTo>
                    <a:pt x="2546" y="2115"/>
                  </a:lnTo>
                  <a:lnTo>
                    <a:pt x="2546" y="2117"/>
                  </a:lnTo>
                  <a:lnTo>
                    <a:pt x="2546" y="2117"/>
                  </a:lnTo>
                  <a:lnTo>
                    <a:pt x="2548" y="2117"/>
                  </a:lnTo>
                  <a:lnTo>
                    <a:pt x="2546" y="2115"/>
                  </a:lnTo>
                  <a:lnTo>
                    <a:pt x="2546" y="2115"/>
                  </a:lnTo>
                  <a:lnTo>
                    <a:pt x="2548" y="2113"/>
                  </a:lnTo>
                  <a:lnTo>
                    <a:pt x="2548" y="2113"/>
                  </a:lnTo>
                  <a:lnTo>
                    <a:pt x="2548" y="2113"/>
                  </a:lnTo>
                  <a:lnTo>
                    <a:pt x="2548" y="2113"/>
                  </a:lnTo>
                  <a:lnTo>
                    <a:pt x="2548" y="2113"/>
                  </a:lnTo>
                  <a:lnTo>
                    <a:pt x="2548" y="2113"/>
                  </a:lnTo>
                  <a:lnTo>
                    <a:pt x="2548" y="2113"/>
                  </a:lnTo>
                  <a:lnTo>
                    <a:pt x="2548" y="2111"/>
                  </a:lnTo>
                  <a:lnTo>
                    <a:pt x="2548" y="2111"/>
                  </a:lnTo>
                  <a:lnTo>
                    <a:pt x="2548" y="2111"/>
                  </a:lnTo>
                  <a:lnTo>
                    <a:pt x="2548" y="2111"/>
                  </a:lnTo>
                  <a:lnTo>
                    <a:pt x="2550" y="2111"/>
                  </a:lnTo>
                  <a:lnTo>
                    <a:pt x="2550" y="2111"/>
                  </a:lnTo>
                  <a:lnTo>
                    <a:pt x="2550" y="2113"/>
                  </a:lnTo>
                  <a:lnTo>
                    <a:pt x="2550" y="2113"/>
                  </a:lnTo>
                  <a:lnTo>
                    <a:pt x="2550" y="2109"/>
                  </a:lnTo>
                  <a:lnTo>
                    <a:pt x="2548" y="2111"/>
                  </a:lnTo>
                  <a:lnTo>
                    <a:pt x="2548" y="2111"/>
                  </a:lnTo>
                  <a:lnTo>
                    <a:pt x="2548" y="2109"/>
                  </a:lnTo>
                  <a:lnTo>
                    <a:pt x="2548"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9"/>
                  </a:lnTo>
                  <a:lnTo>
                    <a:pt x="2550" y="2107"/>
                  </a:lnTo>
                  <a:lnTo>
                    <a:pt x="2550" y="2107"/>
                  </a:lnTo>
                  <a:lnTo>
                    <a:pt x="2550" y="2107"/>
                  </a:lnTo>
                  <a:lnTo>
                    <a:pt x="2548" y="2107"/>
                  </a:lnTo>
                  <a:lnTo>
                    <a:pt x="2550" y="2107"/>
                  </a:lnTo>
                  <a:lnTo>
                    <a:pt x="2550" y="2107"/>
                  </a:lnTo>
                  <a:lnTo>
                    <a:pt x="2548" y="2107"/>
                  </a:lnTo>
                  <a:lnTo>
                    <a:pt x="2548" y="2107"/>
                  </a:lnTo>
                  <a:lnTo>
                    <a:pt x="2548" y="2107"/>
                  </a:lnTo>
                  <a:lnTo>
                    <a:pt x="2548" y="2107"/>
                  </a:lnTo>
                  <a:lnTo>
                    <a:pt x="2546" y="2107"/>
                  </a:lnTo>
                  <a:lnTo>
                    <a:pt x="2546" y="2107"/>
                  </a:lnTo>
                  <a:lnTo>
                    <a:pt x="2546" y="2107"/>
                  </a:lnTo>
                  <a:lnTo>
                    <a:pt x="2546" y="2107"/>
                  </a:lnTo>
                  <a:lnTo>
                    <a:pt x="2546" y="2107"/>
                  </a:lnTo>
                  <a:lnTo>
                    <a:pt x="2548" y="2105"/>
                  </a:lnTo>
                  <a:lnTo>
                    <a:pt x="2546" y="2105"/>
                  </a:lnTo>
                  <a:lnTo>
                    <a:pt x="2546" y="2105"/>
                  </a:lnTo>
                  <a:lnTo>
                    <a:pt x="2546" y="2105"/>
                  </a:lnTo>
                  <a:lnTo>
                    <a:pt x="2546" y="2105"/>
                  </a:lnTo>
                  <a:lnTo>
                    <a:pt x="2546" y="2105"/>
                  </a:lnTo>
                  <a:lnTo>
                    <a:pt x="2546" y="2105"/>
                  </a:lnTo>
                  <a:lnTo>
                    <a:pt x="2546" y="2105"/>
                  </a:lnTo>
                  <a:lnTo>
                    <a:pt x="2546" y="2105"/>
                  </a:lnTo>
                  <a:lnTo>
                    <a:pt x="2544" y="2102"/>
                  </a:lnTo>
                  <a:lnTo>
                    <a:pt x="2544" y="2102"/>
                  </a:lnTo>
                  <a:lnTo>
                    <a:pt x="2544" y="2102"/>
                  </a:lnTo>
                  <a:lnTo>
                    <a:pt x="2544" y="2102"/>
                  </a:lnTo>
                  <a:lnTo>
                    <a:pt x="2544" y="2102"/>
                  </a:lnTo>
                  <a:lnTo>
                    <a:pt x="2544" y="2102"/>
                  </a:lnTo>
                  <a:lnTo>
                    <a:pt x="2544" y="2102"/>
                  </a:lnTo>
                  <a:lnTo>
                    <a:pt x="2544" y="2102"/>
                  </a:lnTo>
                  <a:lnTo>
                    <a:pt x="2544" y="2102"/>
                  </a:lnTo>
                  <a:lnTo>
                    <a:pt x="2544" y="2102"/>
                  </a:lnTo>
                  <a:lnTo>
                    <a:pt x="2544" y="2102"/>
                  </a:lnTo>
                  <a:lnTo>
                    <a:pt x="2544" y="2102"/>
                  </a:lnTo>
                  <a:lnTo>
                    <a:pt x="2544" y="2102"/>
                  </a:lnTo>
                  <a:lnTo>
                    <a:pt x="2542" y="2102"/>
                  </a:lnTo>
                  <a:lnTo>
                    <a:pt x="2542" y="2105"/>
                  </a:lnTo>
                  <a:lnTo>
                    <a:pt x="2542" y="2105"/>
                  </a:lnTo>
                  <a:lnTo>
                    <a:pt x="2542" y="2102"/>
                  </a:lnTo>
                  <a:lnTo>
                    <a:pt x="2542" y="2102"/>
                  </a:lnTo>
                  <a:lnTo>
                    <a:pt x="2542" y="2102"/>
                  </a:lnTo>
                  <a:lnTo>
                    <a:pt x="2542" y="2102"/>
                  </a:lnTo>
                  <a:lnTo>
                    <a:pt x="2540" y="2102"/>
                  </a:lnTo>
                  <a:lnTo>
                    <a:pt x="2540" y="2102"/>
                  </a:lnTo>
                  <a:lnTo>
                    <a:pt x="2540" y="2102"/>
                  </a:lnTo>
                  <a:lnTo>
                    <a:pt x="2540" y="2102"/>
                  </a:lnTo>
                  <a:lnTo>
                    <a:pt x="2538" y="2102"/>
                  </a:lnTo>
                  <a:lnTo>
                    <a:pt x="2538" y="2102"/>
                  </a:lnTo>
                  <a:lnTo>
                    <a:pt x="2538" y="2102"/>
                  </a:lnTo>
                  <a:lnTo>
                    <a:pt x="2538" y="2102"/>
                  </a:lnTo>
                  <a:lnTo>
                    <a:pt x="2538" y="2102"/>
                  </a:lnTo>
                  <a:lnTo>
                    <a:pt x="2538" y="2102"/>
                  </a:lnTo>
                  <a:lnTo>
                    <a:pt x="2538" y="2102"/>
                  </a:lnTo>
                  <a:lnTo>
                    <a:pt x="2538" y="2102"/>
                  </a:lnTo>
                  <a:lnTo>
                    <a:pt x="2538" y="2102"/>
                  </a:lnTo>
                  <a:lnTo>
                    <a:pt x="2538" y="2100"/>
                  </a:lnTo>
                  <a:lnTo>
                    <a:pt x="2540" y="2100"/>
                  </a:lnTo>
                  <a:lnTo>
                    <a:pt x="2540" y="2100"/>
                  </a:lnTo>
                  <a:lnTo>
                    <a:pt x="2538" y="2100"/>
                  </a:lnTo>
                  <a:lnTo>
                    <a:pt x="2538" y="2100"/>
                  </a:lnTo>
                  <a:lnTo>
                    <a:pt x="2538" y="2100"/>
                  </a:lnTo>
                  <a:lnTo>
                    <a:pt x="2538" y="2100"/>
                  </a:lnTo>
                  <a:lnTo>
                    <a:pt x="2538" y="2100"/>
                  </a:lnTo>
                  <a:lnTo>
                    <a:pt x="2538" y="2100"/>
                  </a:lnTo>
                  <a:lnTo>
                    <a:pt x="2535" y="2100"/>
                  </a:lnTo>
                  <a:lnTo>
                    <a:pt x="2535" y="2100"/>
                  </a:lnTo>
                  <a:lnTo>
                    <a:pt x="2535" y="2100"/>
                  </a:lnTo>
                  <a:lnTo>
                    <a:pt x="2535" y="2100"/>
                  </a:lnTo>
                  <a:lnTo>
                    <a:pt x="2533" y="2100"/>
                  </a:lnTo>
                  <a:lnTo>
                    <a:pt x="2531" y="2102"/>
                  </a:lnTo>
                  <a:lnTo>
                    <a:pt x="2531" y="2102"/>
                  </a:lnTo>
                  <a:lnTo>
                    <a:pt x="2531" y="2100"/>
                  </a:lnTo>
                  <a:lnTo>
                    <a:pt x="2531" y="2100"/>
                  </a:lnTo>
                  <a:lnTo>
                    <a:pt x="2531" y="2100"/>
                  </a:lnTo>
                  <a:lnTo>
                    <a:pt x="2531" y="2100"/>
                  </a:lnTo>
                  <a:lnTo>
                    <a:pt x="2531" y="2100"/>
                  </a:lnTo>
                  <a:lnTo>
                    <a:pt x="2531" y="2100"/>
                  </a:lnTo>
                  <a:lnTo>
                    <a:pt x="2531" y="2100"/>
                  </a:lnTo>
                  <a:lnTo>
                    <a:pt x="2531" y="2100"/>
                  </a:lnTo>
                  <a:lnTo>
                    <a:pt x="2531" y="2098"/>
                  </a:lnTo>
                  <a:lnTo>
                    <a:pt x="2531" y="2098"/>
                  </a:lnTo>
                  <a:lnTo>
                    <a:pt x="2531" y="2098"/>
                  </a:lnTo>
                  <a:lnTo>
                    <a:pt x="2531" y="2098"/>
                  </a:lnTo>
                  <a:lnTo>
                    <a:pt x="2529" y="2098"/>
                  </a:lnTo>
                  <a:lnTo>
                    <a:pt x="2529" y="2098"/>
                  </a:lnTo>
                  <a:lnTo>
                    <a:pt x="2529" y="2098"/>
                  </a:lnTo>
                  <a:lnTo>
                    <a:pt x="2529" y="2098"/>
                  </a:lnTo>
                  <a:lnTo>
                    <a:pt x="2529" y="2098"/>
                  </a:lnTo>
                  <a:lnTo>
                    <a:pt x="2529" y="2098"/>
                  </a:lnTo>
                  <a:lnTo>
                    <a:pt x="2529" y="2098"/>
                  </a:lnTo>
                  <a:lnTo>
                    <a:pt x="2527" y="2096"/>
                  </a:lnTo>
                  <a:lnTo>
                    <a:pt x="2527" y="2096"/>
                  </a:lnTo>
                  <a:lnTo>
                    <a:pt x="2525" y="2096"/>
                  </a:lnTo>
                  <a:lnTo>
                    <a:pt x="2525" y="2096"/>
                  </a:lnTo>
                  <a:lnTo>
                    <a:pt x="2525" y="2096"/>
                  </a:lnTo>
                  <a:lnTo>
                    <a:pt x="2525" y="2094"/>
                  </a:lnTo>
                  <a:lnTo>
                    <a:pt x="2525" y="2094"/>
                  </a:lnTo>
                  <a:lnTo>
                    <a:pt x="2523" y="2094"/>
                  </a:lnTo>
                  <a:lnTo>
                    <a:pt x="2525" y="2094"/>
                  </a:lnTo>
                  <a:lnTo>
                    <a:pt x="2525" y="2094"/>
                  </a:lnTo>
                  <a:lnTo>
                    <a:pt x="2525" y="2092"/>
                  </a:lnTo>
                  <a:lnTo>
                    <a:pt x="2523" y="2092"/>
                  </a:lnTo>
                  <a:lnTo>
                    <a:pt x="2523" y="2092"/>
                  </a:lnTo>
                  <a:lnTo>
                    <a:pt x="2525" y="2092"/>
                  </a:lnTo>
                  <a:lnTo>
                    <a:pt x="2527" y="2092"/>
                  </a:lnTo>
                  <a:lnTo>
                    <a:pt x="2527" y="2092"/>
                  </a:lnTo>
                  <a:lnTo>
                    <a:pt x="2527" y="2092"/>
                  </a:lnTo>
                  <a:lnTo>
                    <a:pt x="2527" y="2092"/>
                  </a:lnTo>
                  <a:lnTo>
                    <a:pt x="2527" y="2092"/>
                  </a:lnTo>
                  <a:lnTo>
                    <a:pt x="2527" y="2092"/>
                  </a:lnTo>
                  <a:lnTo>
                    <a:pt x="2525" y="2090"/>
                  </a:lnTo>
                  <a:lnTo>
                    <a:pt x="2527" y="2090"/>
                  </a:lnTo>
                  <a:lnTo>
                    <a:pt x="2527" y="2090"/>
                  </a:lnTo>
                  <a:lnTo>
                    <a:pt x="2525" y="2090"/>
                  </a:lnTo>
                  <a:lnTo>
                    <a:pt x="2525" y="2090"/>
                  </a:lnTo>
                  <a:lnTo>
                    <a:pt x="2525" y="2090"/>
                  </a:lnTo>
                  <a:lnTo>
                    <a:pt x="2525" y="2090"/>
                  </a:lnTo>
                  <a:lnTo>
                    <a:pt x="2527" y="2090"/>
                  </a:lnTo>
                  <a:lnTo>
                    <a:pt x="2529" y="2090"/>
                  </a:lnTo>
                  <a:lnTo>
                    <a:pt x="2529" y="2090"/>
                  </a:lnTo>
                  <a:lnTo>
                    <a:pt x="2531" y="2090"/>
                  </a:lnTo>
                  <a:lnTo>
                    <a:pt x="2531" y="2092"/>
                  </a:lnTo>
                  <a:lnTo>
                    <a:pt x="2531" y="2092"/>
                  </a:lnTo>
                  <a:lnTo>
                    <a:pt x="2531" y="2092"/>
                  </a:lnTo>
                  <a:lnTo>
                    <a:pt x="2533" y="2092"/>
                  </a:lnTo>
                  <a:lnTo>
                    <a:pt x="2533" y="2092"/>
                  </a:lnTo>
                  <a:lnTo>
                    <a:pt x="2531" y="2090"/>
                  </a:lnTo>
                  <a:lnTo>
                    <a:pt x="2531" y="2090"/>
                  </a:lnTo>
                  <a:lnTo>
                    <a:pt x="2531" y="2090"/>
                  </a:lnTo>
                  <a:lnTo>
                    <a:pt x="2531" y="2090"/>
                  </a:lnTo>
                  <a:lnTo>
                    <a:pt x="2531" y="2090"/>
                  </a:lnTo>
                  <a:lnTo>
                    <a:pt x="2531" y="2090"/>
                  </a:lnTo>
                  <a:lnTo>
                    <a:pt x="2531" y="2090"/>
                  </a:lnTo>
                  <a:lnTo>
                    <a:pt x="2529" y="2090"/>
                  </a:lnTo>
                  <a:lnTo>
                    <a:pt x="2529" y="2090"/>
                  </a:lnTo>
                  <a:lnTo>
                    <a:pt x="2529" y="2090"/>
                  </a:lnTo>
                  <a:lnTo>
                    <a:pt x="2529" y="2090"/>
                  </a:lnTo>
                  <a:lnTo>
                    <a:pt x="2527" y="2088"/>
                  </a:lnTo>
                  <a:lnTo>
                    <a:pt x="2527" y="2088"/>
                  </a:lnTo>
                  <a:lnTo>
                    <a:pt x="2529" y="2088"/>
                  </a:lnTo>
                  <a:lnTo>
                    <a:pt x="2529" y="2088"/>
                  </a:lnTo>
                  <a:lnTo>
                    <a:pt x="2529" y="2088"/>
                  </a:lnTo>
                  <a:lnTo>
                    <a:pt x="2529" y="2088"/>
                  </a:lnTo>
                  <a:lnTo>
                    <a:pt x="2531" y="2088"/>
                  </a:lnTo>
                  <a:lnTo>
                    <a:pt x="2531" y="2086"/>
                  </a:lnTo>
                  <a:lnTo>
                    <a:pt x="2531" y="2086"/>
                  </a:lnTo>
                  <a:lnTo>
                    <a:pt x="2531" y="2086"/>
                  </a:lnTo>
                  <a:lnTo>
                    <a:pt x="2531" y="2086"/>
                  </a:lnTo>
                  <a:lnTo>
                    <a:pt x="2531" y="2084"/>
                  </a:lnTo>
                  <a:lnTo>
                    <a:pt x="2531" y="2084"/>
                  </a:lnTo>
                  <a:lnTo>
                    <a:pt x="2531" y="2084"/>
                  </a:lnTo>
                  <a:lnTo>
                    <a:pt x="2533" y="2084"/>
                  </a:lnTo>
                  <a:lnTo>
                    <a:pt x="2533" y="2084"/>
                  </a:lnTo>
                  <a:lnTo>
                    <a:pt x="2533" y="2084"/>
                  </a:lnTo>
                  <a:lnTo>
                    <a:pt x="2533" y="2086"/>
                  </a:lnTo>
                  <a:lnTo>
                    <a:pt x="2533" y="2086"/>
                  </a:lnTo>
                  <a:lnTo>
                    <a:pt x="2535" y="2086"/>
                  </a:lnTo>
                  <a:lnTo>
                    <a:pt x="2535" y="2086"/>
                  </a:lnTo>
                  <a:lnTo>
                    <a:pt x="2535" y="2086"/>
                  </a:lnTo>
                  <a:lnTo>
                    <a:pt x="2535" y="2086"/>
                  </a:lnTo>
                  <a:lnTo>
                    <a:pt x="2535" y="2086"/>
                  </a:lnTo>
                  <a:lnTo>
                    <a:pt x="2535" y="2086"/>
                  </a:lnTo>
                  <a:lnTo>
                    <a:pt x="2535" y="2086"/>
                  </a:lnTo>
                  <a:lnTo>
                    <a:pt x="2535" y="2084"/>
                  </a:lnTo>
                  <a:lnTo>
                    <a:pt x="2535" y="2086"/>
                  </a:lnTo>
                  <a:lnTo>
                    <a:pt x="2538" y="2086"/>
                  </a:lnTo>
                  <a:lnTo>
                    <a:pt x="2535" y="2084"/>
                  </a:lnTo>
                  <a:lnTo>
                    <a:pt x="2535" y="2084"/>
                  </a:lnTo>
                  <a:lnTo>
                    <a:pt x="2535" y="2084"/>
                  </a:lnTo>
                  <a:lnTo>
                    <a:pt x="2535" y="2084"/>
                  </a:lnTo>
                  <a:lnTo>
                    <a:pt x="2535" y="2084"/>
                  </a:lnTo>
                  <a:lnTo>
                    <a:pt x="2535" y="2084"/>
                  </a:lnTo>
                  <a:lnTo>
                    <a:pt x="2535" y="2082"/>
                  </a:lnTo>
                  <a:lnTo>
                    <a:pt x="2535" y="2082"/>
                  </a:lnTo>
                  <a:lnTo>
                    <a:pt x="2535" y="2082"/>
                  </a:lnTo>
                  <a:lnTo>
                    <a:pt x="2535" y="2082"/>
                  </a:lnTo>
                  <a:lnTo>
                    <a:pt x="2535" y="2082"/>
                  </a:lnTo>
                  <a:lnTo>
                    <a:pt x="2535" y="2082"/>
                  </a:lnTo>
                  <a:lnTo>
                    <a:pt x="2535" y="2082"/>
                  </a:lnTo>
                  <a:lnTo>
                    <a:pt x="2538" y="2082"/>
                  </a:lnTo>
                  <a:lnTo>
                    <a:pt x="2535" y="2082"/>
                  </a:lnTo>
                  <a:lnTo>
                    <a:pt x="2535" y="2082"/>
                  </a:lnTo>
                  <a:lnTo>
                    <a:pt x="2535" y="2082"/>
                  </a:lnTo>
                  <a:lnTo>
                    <a:pt x="2535" y="2082"/>
                  </a:lnTo>
                  <a:lnTo>
                    <a:pt x="2535" y="2082"/>
                  </a:lnTo>
                  <a:lnTo>
                    <a:pt x="2535" y="2082"/>
                  </a:lnTo>
                  <a:lnTo>
                    <a:pt x="2535" y="2082"/>
                  </a:lnTo>
                  <a:lnTo>
                    <a:pt x="2535" y="2080"/>
                  </a:lnTo>
                  <a:lnTo>
                    <a:pt x="2535" y="2080"/>
                  </a:lnTo>
                  <a:lnTo>
                    <a:pt x="2535" y="2080"/>
                  </a:lnTo>
                  <a:lnTo>
                    <a:pt x="2535" y="2080"/>
                  </a:lnTo>
                  <a:lnTo>
                    <a:pt x="2533" y="2080"/>
                  </a:lnTo>
                  <a:lnTo>
                    <a:pt x="2533" y="2082"/>
                  </a:lnTo>
                  <a:lnTo>
                    <a:pt x="2533" y="2082"/>
                  </a:lnTo>
                  <a:lnTo>
                    <a:pt x="2533" y="2080"/>
                  </a:lnTo>
                  <a:lnTo>
                    <a:pt x="2533" y="2080"/>
                  </a:lnTo>
                  <a:lnTo>
                    <a:pt x="2533" y="2080"/>
                  </a:lnTo>
                  <a:lnTo>
                    <a:pt x="2533" y="2080"/>
                  </a:lnTo>
                  <a:lnTo>
                    <a:pt x="2533" y="2080"/>
                  </a:lnTo>
                  <a:lnTo>
                    <a:pt x="2533" y="2080"/>
                  </a:lnTo>
                  <a:lnTo>
                    <a:pt x="2533" y="2080"/>
                  </a:lnTo>
                  <a:lnTo>
                    <a:pt x="2533" y="2080"/>
                  </a:lnTo>
                  <a:lnTo>
                    <a:pt x="2535" y="2080"/>
                  </a:lnTo>
                  <a:lnTo>
                    <a:pt x="2535" y="2080"/>
                  </a:lnTo>
                  <a:lnTo>
                    <a:pt x="2535" y="2078"/>
                  </a:lnTo>
                  <a:lnTo>
                    <a:pt x="2533" y="2078"/>
                  </a:lnTo>
                  <a:lnTo>
                    <a:pt x="2533" y="2078"/>
                  </a:lnTo>
                  <a:lnTo>
                    <a:pt x="2533" y="2078"/>
                  </a:lnTo>
                  <a:lnTo>
                    <a:pt x="2531" y="2078"/>
                  </a:lnTo>
                  <a:lnTo>
                    <a:pt x="2531" y="2078"/>
                  </a:lnTo>
                  <a:lnTo>
                    <a:pt x="2533" y="2078"/>
                  </a:lnTo>
                  <a:lnTo>
                    <a:pt x="2533" y="2078"/>
                  </a:lnTo>
                  <a:lnTo>
                    <a:pt x="2533" y="2078"/>
                  </a:lnTo>
                  <a:lnTo>
                    <a:pt x="2533" y="2078"/>
                  </a:lnTo>
                  <a:lnTo>
                    <a:pt x="2533" y="2076"/>
                  </a:lnTo>
                  <a:lnTo>
                    <a:pt x="2533" y="2076"/>
                  </a:lnTo>
                  <a:lnTo>
                    <a:pt x="2533" y="2076"/>
                  </a:lnTo>
                  <a:lnTo>
                    <a:pt x="2533" y="2076"/>
                  </a:lnTo>
                  <a:lnTo>
                    <a:pt x="2535" y="2076"/>
                  </a:lnTo>
                  <a:lnTo>
                    <a:pt x="2535" y="2076"/>
                  </a:lnTo>
                  <a:lnTo>
                    <a:pt x="2535" y="2076"/>
                  </a:lnTo>
                  <a:lnTo>
                    <a:pt x="2535" y="2076"/>
                  </a:lnTo>
                  <a:lnTo>
                    <a:pt x="2533" y="2074"/>
                  </a:lnTo>
                  <a:lnTo>
                    <a:pt x="2533" y="2076"/>
                  </a:lnTo>
                  <a:lnTo>
                    <a:pt x="2533" y="2076"/>
                  </a:lnTo>
                  <a:lnTo>
                    <a:pt x="2533" y="2076"/>
                  </a:lnTo>
                  <a:lnTo>
                    <a:pt x="2533" y="2076"/>
                  </a:lnTo>
                  <a:lnTo>
                    <a:pt x="2533" y="2076"/>
                  </a:lnTo>
                  <a:lnTo>
                    <a:pt x="2533" y="2076"/>
                  </a:lnTo>
                  <a:lnTo>
                    <a:pt x="2533" y="2076"/>
                  </a:lnTo>
                  <a:lnTo>
                    <a:pt x="2533" y="2076"/>
                  </a:lnTo>
                  <a:lnTo>
                    <a:pt x="2533" y="2076"/>
                  </a:lnTo>
                  <a:lnTo>
                    <a:pt x="2533" y="2076"/>
                  </a:lnTo>
                  <a:lnTo>
                    <a:pt x="2533" y="2076"/>
                  </a:lnTo>
                  <a:lnTo>
                    <a:pt x="2533" y="2074"/>
                  </a:lnTo>
                  <a:lnTo>
                    <a:pt x="2531" y="2074"/>
                  </a:lnTo>
                  <a:lnTo>
                    <a:pt x="2531" y="2074"/>
                  </a:lnTo>
                  <a:lnTo>
                    <a:pt x="2531" y="2074"/>
                  </a:lnTo>
                  <a:lnTo>
                    <a:pt x="2531" y="2074"/>
                  </a:lnTo>
                  <a:lnTo>
                    <a:pt x="2531" y="2074"/>
                  </a:lnTo>
                  <a:lnTo>
                    <a:pt x="2531" y="2074"/>
                  </a:lnTo>
                  <a:lnTo>
                    <a:pt x="2531" y="2076"/>
                  </a:lnTo>
                  <a:lnTo>
                    <a:pt x="2531" y="2076"/>
                  </a:lnTo>
                  <a:lnTo>
                    <a:pt x="2531" y="2076"/>
                  </a:lnTo>
                  <a:lnTo>
                    <a:pt x="2531" y="2076"/>
                  </a:lnTo>
                  <a:lnTo>
                    <a:pt x="2531" y="2076"/>
                  </a:lnTo>
                  <a:lnTo>
                    <a:pt x="2529" y="2076"/>
                  </a:lnTo>
                  <a:lnTo>
                    <a:pt x="2529" y="2076"/>
                  </a:lnTo>
                  <a:lnTo>
                    <a:pt x="2529" y="2078"/>
                  </a:lnTo>
                  <a:lnTo>
                    <a:pt x="2529" y="2078"/>
                  </a:lnTo>
                  <a:lnTo>
                    <a:pt x="2529" y="2078"/>
                  </a:lnTo>
                  <a:lnTo>
                    <a:pt x="2527" y="2078"/>
                  </a:lnTo>
                  <a:lnTo>
                    <a:pt x="2527" y="2080"/>
                  </a:lnTo>
                  <a:lnTo>
                    <a:pt x="2527" y="2080"/>
                  </a:lnTo>
                  <a:lnTo>
                    <a:pt x="2527" y="2082"/>
                  </a:lnTo>
                  <a:lnTo>
                    <a:pt x="2527" y="2082"/>
                  </a:lnTo>
                  <a:lnTo>
                    <a:pt x="2527" y="2082"/>
                  </a:lnTo>
                  <a:lnTo>
                    <a:pt x="2525" y="2082"/>
                  </a:lnTo>
                  <a:lnTo>
                    <a:pt x="2525" y="2082"/>
                  </a:lnTo>
                  <a:lnTo>
                    <a:pt x="2525" y="2082"/>
                  </a:lnTo>
                  <a:lnTo>
                    <a:pt x="2523" y="2082"/>
                  </a:lnTo>
                  <a:lnTo>
                    <a:pt x="2523" y="2082"/>
                  </a:lnTo>
                  <a:lnTo>
                    <a:pt x="2523" y="2080"/>
                  </a:lnTo>
                  <a:lnTo>
                    <a:pt x="2523" y="2080"/>
                  </a:lnTo>
                  <a:lnTo>
                    <a:pt x="2523" y="2080"/>
                  </a:lnTo>
                  <a:lnTo>
                    <a:pt x="2523" y="2080"/>
                  </a:lnTo>
                  <a:lnTo>
                    <a:pt x="2521" y="2080"/>
                  </a:lnTo>
                  <a:lnTo>
                    <a:pt x="2521" y="2080"/>
                  </a:lnTo>
                  <a:lnTo>
                    <a:pt x="2521" y="2080"/>
                  </a:lnTo>
                  <a:lnTo>
                    <a:pt x="2519" y="2080"/>
                  </a:lnTo>
                  <a:lnTo>
                    <a:pt x="2519" y="2080"/>
                  </a:lnTo>
                  <a:lnTo>
                    <a:pt x="2519" y="2080"/>
                  </a:lnTo>
                  <a:lnTo>
                    <a:pt x="2519" y="2078"/>
                  </a:lnTo>
                  <a:lnTo>
                    <a:pt x="2519" y="2078"/>
                  </a:lnTo>
                  <a:lnTo>
                    <a:pt x="2519" y="2078"/>
                  </a:lnTo>
                  <a:lnTo>
                    <a:pt x="2519" y="2076"/>
                  </a:lnTo>
                  <a:lnTo>
                    <a:pt x="2519" y="2076"/>
                  </a:lnTo>
                  <a:lnTo>
                    <a:pt x="2521" y="2076"/>
                  </a:lnTo>
                  <a:lnTo>
                    <a:pt x="2521" y="2076"/>
                  </a:lnTo>
                  <a:lnTo>
                    <a:pt x="2523" y="2078"/>
                  </a:lnTo>
                  <a:lnTo>
                    <a:pt x="2523" y="2076"/>
                  </a:lnTo>
                  <a:lnTo>
                    <a:pt x="2523" y="2076"/>
                  </a:lnTo>
                  <a:lnTo>
                    <a:pt x="2523" y="2076"/>
                  </a:lnTo>
                  <a:lnTo>
                    <a:pt x="2523" y="2076"/>
                  </a:lnTo>
                  <a:lnTo>
                    <a:pt x="2523" y="2076"/>
                  </a:lnTo>
                  <a:lnTo>
                    <a:pt x="2523" y="2076"/>
                  </a:lnTo>
                  <a:lnTo>
                    <a:pt x="2523" y="2074"/>
                  </a:lnTo>
                  <a:lnTo>
                    <a:pt x="2525" y="2074"/>
                  </a:lnTo>
                  <a:lnTo>
                    <a:pt x="2525" y="2074"/>
                  </a:lnTo>
                  <a:lnTo>
                    <a:pt x="2525" y="2072"/>
                  </a:lnTo>
                  <a:lnTo>
                    <a:pt x="2525" y="2072"/>
                  </a:lnTo>
                  <a:lnTo>
                    <a:pt x="2523" y="2072"/>
                  </a:lnTo>
                  <a:lnTo>
                    <a:pt x="2523" y="2072"/>
                  </a:lnTo>
                  <a:lnTo>
                    <a:pt x="2523" y="2072"/>
                  </a:lnTo>
                  <a:lnTo>
                    <a:pt x="2523" y="2072"/>
                  </a:lnTo>
                  <a:lnTo>
                    <a:pt x="2523" y="2072"/>
                  </a:lnTo>
                  <a:lnTo>
                    <a:pt x="2523" y="2072"/>
                  </a:lnTo>
                  <a:lnTo>
                    <a:pt x="2523" y="2072"/>
                  </a:lnTo>
                  <a:lnTo>
                    <a:pt x="2523" y="2072"/>
                  </a:lnTo>
                  <a:lnTo>
                    <a:pt x="2523" y="2072"/>
                  </a:lnTo>
                  <a:lnTo>
                    <a:pt x="2523" y="2072"/>
                  </a:lnTo>
                  <a:lnTo>
                    <a:pt x="2523" y="2072"/>
                  </a:lnTo>
                  <a:lnTo>
                    <a:pt x="2523" y="2072"/>
                  </a:lnTo>
                  <a:lnTo>
                    <a:pt x="2523" y="2072"/>
                  </a:lnTo>
                  <a:lnTo>
                    <a:pt x="2523" y="2074"/>
                  </a:lnTo>
                  <a:lnTo>
                    <a:pt x="2523" y="2074"/>
                  </a:lnTo>
                  <a:lnTo>
                    <a:pt x="2523" y="2074"/>
                  </a:lnTo>
                  <a:lnTo>
                    <a:pt x="2523" y="2074"/>
                  </a:lnTo>
                  <a:lnTo>
                    <a:pt x="2523" y="2074"/>
                  </a:lnTo>
                  <a:lnTo>
                    <a:pt x="2521" y="2074"/>
                  </a:lnTo>
                  <a:lnTo>
                    <a:pt x="2521" y="2074"/>
                  </a:lnTo>
                  <a:lnTo>
                    <a:pt x="2521" y="2074"/>
                  </a:lnTo>
                  <a:lnTo>
                    <a:pt x="2521" y="2074"/>
                  </a:lnTo>
                  <a:lnTo>
                    <a:pt x="2521" y="2074"/>
                  </a:lnTo>
                  <a:lnTo>
                    <a:pt x="2521" y="2074"/>
                  </a:lnTo>
                  <a:lnTo>
                    <a:pt x="2521" y="2072"/>
                  </a:lnTo>
                  <a:lnTo>
                    <a:pt x="2521" y="2072"/>
                  </a:lnTo>
                  <a:lnTo>
                    <a:pt x="2521" y="2072"/>
                  </a:lnTo>
                  <a:lnTo>
                    <a:pt x="2521" y="2072"/>
                  </a:lnTo>
                  <a:lnTo>
                    <a:pt x="2521" y="2072"/>
                  </a:lnTo>
                  <a:lnTo>
                    <a:pt x="2521" y="2072"/>
                  </a:lnTo>
                  <a:lnTo>
                    <a:pt x="2521" y="2074"/>
                  </a:lnTo>
                  <a:lnTo>
                    <a:pt x="2521" y="2074"/>
                  </a:lnTo>
                  <a:lnTo>
                    <a:pt x="2521" y="2074"/>
                  </a:lnTo>
                  <a:lnTo>
                    <a:pt x="2521" y="2074"/>
                  </a:lnTo>
                  <a:lnTo>
                    <a:pt x="2519" y="2074"/>
                  </a:lnTo>
                  <a:lnTo>
                    <a:pt x="2519" y="2074"/>
                  </a:lnTo>
                  <a:lnTo>
                    <a:pt x="2519" y="2074"/>
                  </a:lnTo>
                  <a:lnTo>
                    <a:pt x="2519" y="2074"/>
                  </a:lnTo>
                  <a:lnTo>
                    <a:pt x="2519" y="2074"/>
                  </a:lnTo>
                  <a:lnTo>
                    <a:pt x="2517" y="2074"/>
                  </a:lnTo>
                  <a:lnTo>
                    <a:pt x="2517" y="2072"/>
                  </a:lnTo>
                  <a:lnTo>
                    <a:pt x="2517" y="2072"/>
                  </a:lnTo>
                  <a:lnTo>
                    <a:pt x="2517" y="2074"/>
                  </a:lnTo>
                  <a:lnTo>
                    <a:pt x="2515" y="2076"/>
                  </a:lnTo>
                  <a:lnTo>
                    <a:pt x="2513" y="2078"/>
                  </a:lnTo>
                  <a:lnTo>
                    <a:pt x="2513" y="2078"/>
                  </a:lnTo>
                  <a:lnTo>
                    <a:pt x="2511" y="2078"/>
                  </a:lnTo>
                  <a:lnTo>
                    <a:pt x="2509" y="2078"/>
                  </a:lnTo>
                  <a:lnTo>
                    <a:pt x="2509" y="2078"/>
                  </a:lnTo>
                  <a:lnTo>
                    <a:pt x="2507" y="2078"/>
                  </a:lnTo>
                  <a:lnTo>
                    <a:pt x="2505" y="2078"/>
                  </a:lnTo>
                  <a:lnTo>
                    <a:pt x="2505" y="2078"/>
                  </a:lnTo>
                  <a:lnTo>
                    <a:pt x="2500" y="2078"/>
                  </a:lnTo>
                  <a:lnTo>
                    <a:pt x="2500" y="2078"/>
                  </a:lnTo>
                  <a:lnTo>
                    <a:pt x="2498" y="2076"/>
                  </a:lnTo>
                  <a:lnTo>
                    <a:pt x="2498" y="2074"/>
                  </a:lnTo>
                  <a:lnTo>
                    <a:pt x="2498" y="2074"/>
                  </a:lnTo>
                  <a:lnTo>
                    <a:pt x="2498" y="2072"/>
                  </a:lnTo>
                  <a:lnTo>
                    <a:pt x="2500" y="2070"/>
                  </a:lnTo>
                  <a:lnTo>
                    <a:pt x="2503" y="2068"/>
                  </a:lnTo>
                  <a:lnTo>
                    <a:pt x="2503" y="2066"/>
                  </a:lnTo>
                  <a:lnTo>
                    <a:pt x="2503" y="2066"/>
                  </a:lnTo>
                  <a:lnTo>
                    <a:pt x="2505" y="2063"/>
                  </a:lnTo>
                  <a:lnTo>
                    <a:pt x="2505" y="2063"/>
                  </a:lnTo>
                  <a:lnTo>
                    <a:pt x="2507" y="2063"/>
                  </a:lnTo>
                  <a:lnTo>
                    <a:pt x="2509" y="2063"/>
                  </a:lnTo>
                  <a:lnTo>
                    <a:pt x="2511" y="2066"/>
                  </a:lnTo>
                  <a:lnTo>
                    <a:pt x="2511" y="2066"/>
                  </a:lnTo>
                  <a:lnTo>
                    <a:pt x="2513" y="2066"/>
                  </a:lnTo>
                  <a:lnTo>
                    <a:pt x="2513" y="2068"/>
                  </a:lnTo>
                  <a:lnTo>
                    <a:pt x="2513" y="2068"/>
                  </a:lnTo>
                  <a:lnTo>
                    <a:pt x="2513" y="2068"/>
                  </a:lnTo>
                  <a:lnTo>
                    <a:pt x="2515" y="2068"/>
                  </a:lnTo>
                  <a:lnTo>
                    <a:pt x="2515" y="2068"/>
                  </a:lnTo>
                  <a:lnTo>
                    <a:pt x="2515" y="2068"/>
                  </a:lnTo>
                  <a:lnTo>
                    <a:pt x="2517" y="2068"/>
                  </a:lnTo>
                  <a:lnTo>
                    <a:pt x="2517" y="2068"/>
                  </a:lnTo>
                  <a:lnTo>
                    <a:pt x="2519" y="2070"/>
                  </a:lnTo>
                  <a:lnTo>
                    <a:pt x="2519" y="2070"/>
                  </a:lnTo>
                  <a:lnTo>
                    <a:pt x="2521" y="2070"/>
                  </a:lnTo>
                  <a:lnTo>
                    <a:pt x="2521" y="2070"/>
                  </a:lnTo>
                  <a:lnTo>
                    <a:pt x="2521" y="2070"/>
                  </a:lnTo>
                  <a:lnTo>
                    <a:pt x="2521" y="2070"/>
                  </a:lnTo>
                  <a:lnTo>
                    <a:pt x="2521" y="2070"/>
                  </a:lnTo>
                  <a:lnTo>
                    <a:pt x="2521" y="2070"/>
                  </a:lnTo>
                  <a:lnTo>
                    <a:pt x="2521" y="2072"/>
                  </a:lnTo>
                  <a:lnTo>
                    <a:pt x="2521" y="2072"/>
                  </a:lnTo>
                  <a:lnTo>
                    <a:pt x="2523" y="2072"/>
                  </a:lnTo>
                  <a:lnTo>
                    <a:pt x="2523" y="2072"/>
                  </a:lnTo>
                  <a:lnTo>
                    <a:pt x="2523" y="2072"/>
                  </a:lnTo>
                  <a:lnTo>
                    <a:pt x="2523" y="2072"/>
                  </a:lnTo>
                  <a:lnTo>
                    <a:pt x="2525" y="2072"/>
                  </a:lnTo>
                  <a:lnTo>
                    <a:pt x="2525" y="2072"/>
                  </a:lnTo>
                  <a:lnTo>
                    <a:pt x="2525" y="2070"/>
                  </a:lnTo>
                  <a:lnTo>
                    <a:pt x="2527" y="2070"/>
                  </a:lnTo>
                  <a:lnTo>
                    <a:pt x="2527" y="2072"/>
                  </a:lnTo>
                  <a:lnTo>
                    <a:pt x="2527" y="2072"/>
                  </a:lnTo>
                  <a:lnTo>
                    <a:pt x="2527" y="2072"/>
                  </a:lnTo>
                  <a:lnTo>
                    <a:pt x="2525" y="2072"/>
                  </a:lnTo>
                  <a:lnTo>
                    <a:pt x="2527" y="2072"/>
                  </a:lnTo>
                  <a:lnTo>
                    <a:pt x="2527" y="2072"/>
                  </a:lnTo>
                  <a:lnTo>
                    <a:pt x="2529" y="2070"/>
                  </a:lnTo>
                  <a:lnTo>
                    <a:pt x="2529" y="2070"/>
                  </a:lnTo>
                  <a:lnTo>
                    <a:pt x="2529" y="2070"/>
                  </a:lnTo>
                  <a:lnTo>
                    <a:pt x="2529" y="2070"/>
                  </a:lnTo>
                  <a:lnTo>
                    <a:pt x="2529" y="2070"/>
                  </a:lnTo>
                  <a:lnTo>
                    <a:pt x="2529" y="2070"/>
                  </a:lnTo>
                  <a:lnTo>
                    <a:pt x="2531" y="2070"/>
                  </a:lnTo>
                  <a:lnTo>
                    <a:pt x="2531" y="2070"/>
                  </a:lnTo>
                  <a:lnTo>
                    <a:pt x="2531" y="2070"/>
                  </a:lnTo>
                  <a:lnTo>
                    <a:pt x="2531" y="2070"/>
                  </a:lnTo>
                  <a:lnTo>
                    <a:pt x="2531" y="2070"/>
                  </a:lnTo>
                  <a:lnTo>
                    <a:pt x="2531" y="2070"/>
                  </a:lnTo>
                  <a:lnTo>
                    <a:pt x="2531" y="2070"/>
                  </a:lnTo>
                  <a:lnTo>
                    <a:pt x="2531" y="2070"/>
                  </a:lnTo>
                  <a:lnTo>
                    <a:pt x="2531" y="2070"/>
                  </a:lnTo>
                  <a:lnTo>
                    <a:pt x="2531" y="2068"/>
                  </a:lnTo>
                  <a:lnTo>
                    <a:pt x="2533" y="2068"/>
                  </a:lnTo>
                  <a:lnTo>
                    <a:pt x="2533" y="2068"/>
                  </a:lnTo>
                  <a:lnTo>
                    <a:pt x="2531" y="2068"/>
                  </a:lnTo>
                  <a:lnTo>
                    <a:pt x="2535" y="2066"/>
                  </a:lnTo>
                  <a:lnTo>
                    <a:pt x="2535" y="2063"/>
                  </a:lnTo>
                  <a:lnTo>
                    <a:pt x="2535" y="2063"/>
                  </a:lnTo>
                  <a:lnTo>
                    <a:pt x="2535" y="2063"/>
                  </a:lnTo>
                  <a:lnTo>
                    <a:pt x="2535" y="2063"/>
                  </a:lnTo>
                  <a:lnTo>
                    <a:pt x="2535" y="2063"/>
                  </a:lnTo>
                  <a:lnTo>
                    <a:pt x="2533" y="2063"/>
                  </a:lnTo>
                  <a:lnTo>
                    <a:pt x="2533" y="2063"/>
                  </a:lnTo>
                  <a:lnTo>
                    <a:pt x="2535" y="2061"/>
                  </a:lnTo>
                  <a:lnTo>
                    <a:pt x="2535" y="2061"/>
                  </a:lnTo>
                  <a:lnTo>
                    <a:pt x="2535" y="2061"/>
                  </a:lnTo>
                  <a:lnTo>
                    <a:pt x="2535" y="2061"/>
                  </a:lnTo>
                  <a:lnTo>
                    <a:pt x="2538" y="2063"/>
                  </a:lnTo>
                  <a:lnTo>
                    <a:pt x="2538" y="2063"/>
                  </a:lnTo>
                  <a:lnTo>
                    <a:pt x="2538" y="2063"/>
                  </a:lnTo>
                  <a:lnTo>
                    <a:pt x="2538" y="2063"/>
                  </a:lnTo>
                  <a:lnTo>
                    <a:pt x="2538" y="2063"/>
                  </a:lnTo>
                  <a:lnTo>
                    <a:pt x="2538" y="2063"/>
                  </a:lnTo>
                  <a:lnTo>
                    <a:pt x="2538" y="2063"/>
                  </a:lnTo>
                  <a:lnTo>
                    <a:pt x="2540" y="2063"/>
                  </a:lnTo>
                  <a:lnTo>
                    <a:pt x="2542" y="2061"/>
                  </a:lnTo>
                  <a:lnTo>
                    <a:pt x="2546" y="2061"/>
                  </a:lnTo>
                  <a:lnTo>
                    <a:pt x="2546" y="2061"/>
                  </a:lnTo>
                  <a:lnTo>
                    <a:pt x="2546" y="2061"/>
                  </a:lnTo>
                  <a:lnTo>
                    <a:pt x="2548" y="2059"/>
                  </a:lnTo>
                  <a:lnTo>
                    <a:pt x="2548" y="2059"/>
                  </a:lnTo>
                  <a:lnTo>
                    <a:pt x="2550" y="2059"/>
                  </a:lnTo>
                  <a:lnTo>
                    <a:pt x="2550" y="2059"/>
                  </a:lnTo>
                  <a:lnTo>
                    <a:pt x="2552" y="2059"/>
                  </a:lnTo>
                  <a:lnTo>
                    <a:pt x="2548" y="2059"/>
                  </a:lnTo>
                  <a:lnTo>
                    <a:pt x="2546" y="2059"/>
                  </a:lnTo>
                  <a:lnTo>
                    <a:pt x="2548" y="2059"/>
                  </a:lnTo>
                  <a:lnTo>
                    <a:pt x="2548" y="2059"/>
                  </a:lnTo>
                  <a:lnTo>
                    <a:pt x="2548" y="2057"/>
                  </a:lnTo>
                  <a:lnTo>
                    <a:pt x="2552" y="2059"/>
                  </a:lnTo>
                  <a:lnTo>
                    <a:pt x="2556" y="2061"/>
                  </a:lnTo>
                  <a:lnTo>
                    <a:pt x="2556" y="2061"/>
                  </a:lnTo>
                  <a:lnTo>
                    <a:pt x="2558" y="2061"/>
                  </a:lnTo>
                  <a:lnTo>
                    <a:pt x="2560" y="2059"/>
                  </a:lnTo>
                  <a:lnTo>
                    <a:pt x="2560" y="2059"/>
                  </a:lnTo>
                  <a:lnTo>
                    <a:pt x="2560" y="2059"/>
                  </a:lnTo>
                  <a:lnTo>
                    <a:pt x="2560" y="2059"/>
                  </a:lnTo>
                  <a:lnTo>
                    <a:pt x="2560" y="2059"/>
                  </a:lnTo>
                  <a:lnTo>
                    <a:pt x="2562" y="2059"/>
                  </a:lnTo>
                  <a:lnTo>
                    <a:pt x="2562" y="2059"/>
                  </a:lnTo>
                  <a:lnTo>
                    <a:pt x="2562" y="2059"/>
                  </a:lnTo>
                  <a:lnTo>
                    <a:pt x="2562" y="2059"/>
                  </a:lnTo>
                  <a:lnTo>
                    <a:pt x="2564" y="2061"/>
                  </a:lnTo>
                  <a:lnTo>
                    <a:pt x="2564" y="2061"/>
                  </a:lnTo>
                  <a:lnTo>
                    <a:pt x="2564" y="2061"/>
                  </a:lnTo>
                  <a:lnTo>
                    <a:pt x="2566" y="2061"/>
                  </a:lnTo>
                  <a:lnTo>
                    <a:pt x="2566" y="2059"/>
                  </a:lnTo>
                  <a:lnTo>
                    <a:pt x="2566" y="2059"/>
                  </a:lnTo>
                  <a:lnTo>
                    <a:pt x="2566" y="2059"/>
                  </a:lnTo>
                  <a:lnTo>
                    <a:pt x="2566" y="2059"/>
                  </a:lnTo>
                  <a:lnTo>
                    <a:pt x="2566" y="2059"/>
                  </a:lnTo>
                  <a:lnTo>
                    <a:pt x="2566" y="2059"/>
                  </a:lnTo>
                  <a:lnTo>
                    <a:pt x="2566" y="2059"/>
                  </a:lnTo>
                  <a:lnTo>
                    <a:pt x="2566" y="2057"/>
                  </a:lnTo>
                  <a:lnTo>
                    <a:pt x="2568" y="2057"/>
                  </a:lnTo>
                  <a:lnTo>
                    <a:pt x="2568" y="2057"/>
                  </a:lnTo>
                  <a:lnTo>
                    <a:pt x="2568" y="2057"/>
                  </a:lnTo>
                  <a:lnTo>
                    <a:pt x="2570" y="2057"/>
                  </a:lnTo>
                  <a:lnTo>
                    <a:pt x="2570" y="2057"/>
                  </a:lnTo>
                  <a:lnTo>
                    <a:pt x="2570" y="2057"/>
                  </a:lnTo>
                  <a:lnTo>
                    <a:pt x="2570" y="2057"/>
                  </a:lnTo>
                  <a:lnTo>
                    <a:pt x="2570" y="2057"/>
                  </a:lnTo>
                  <a:lnTo>
                    <a:pt x="2570" y="2057"/>
                  </a:lnTo>
                  <a:lnTo>
                    <a:pt x="2570" y="2057"/>
                  </a:lnTo>
                  <a:lnTo>
                    <a:pt x="2573" y="2057"/>
                  </a:lnTo>
                  <a:lnTo>
                    <a:pt x="2575" y="2057"/>
                  </a:lnTo>
                  <a:lnTo>
                    <a:pt x="2575" y="2059"/>
                  </a:lnTo>
                  <a:lnTo>
                    <a:pt x="2575" y="2059"/>
                  </a:lnTo>
                  <a:lnTo>
                    <a:pt x="2575" y="2059"/>
                  </a:lnTo>
                  <a:lnTo>
                    <a:pt x="2575" y="2059"/>
                  </a:lnTo>
                  <a:lnTo>
                    <a:pt x="2575" y="2059"/>
                  </a:lnTo>
                  <a:lnTo>
                    <a:pt x="2577" y="2059"/>
                  </a:lnTo>
                  <a:lnTo>
                    <a:pt x="2577" y="2059"/>
                  </a:lnTo>
                  <a:lnTo>
                    <a:pt x="2577" y="2059"/>
                  </a:lnTo>
                  <a:lnTo>
                    <a:pt x="2577" y="2059"/>
                  </a:lnTo>
                  <a:lnTo>
                    <a:pt x="2577" y="2059"/>
                  </a:lnTo>
                  <a:lnTo>
                    <a:pt x="2577" y="2059"/>
                  </a:lnTo>
                  <a:lnTo>
                    <a:pt x="2577" y="2055"/>
                  </a:lnTo>
                  <a:lnTo>
                    <a:pt x="2577" y="2055"/>
                  </a:lnTo>
                  <a:lnTo>
                    <a:pt x="2577" y="2053"/>
                  </a:lnTo>
                  <a:lnTo>
                    <a:pt x="2577" y="2053"/>
                  </a:lnTo>
                  <a:lnTo>
                    <a:pt x="2577" y="2051"/>
                  </a:lnTo>
                  <a:lnTo>
                    <a:pt x="2577" y="2051"/>
                  </a:lnTo>
                  <a:lnTo>
                    <a:pt x="2577" y="2051"/>
                  </a:lnTo>
                  <a:lnTo>
                    <a:pt x="2577" y="2051"/>
                  </a:lnTo>
                  <a:lnTo>
                    <a:pt x="2577" y="2049"/>
                  </a:lnTo>
                  <a:lnTo>
                    <a:pt x="2577" y="2049"/>
                  </a:lnTo>
                  <a:lnTo>
                    <a:pt x="2577" y="2049"/>
                  </a:lnTo>
                  <a:lnTo>
                    <a:pt x="2577" y="2049"/>
                  </a:lnTo>
                  <a:lnTo>
                    <a:pt x="2579" y="2049"/>
                  </a:lnTo>
                  <a:lnTo>
                    <a:pt x="2579" y="2047"/>
                  </a:lnTo>
                  <a:lnTo>
                    <a:pt x="2579" y="2047"/>
                  </a:lnTo>
                  <a:lnTo>
                    <a:pt x="2579" y="2047"/>
                  </a:lnTo>
                  <a:lnTo>
                    <a:pt x="2579" y="2045"/>
                  </a:lnTo>
                  <a:lnTo>
                    <a:pt x="2579" y="2045"/>
                  </a:lnTo>
                  <a:lnTo>
                    <a:pt x="2579" y="2045"/>
                  </a:lnTo>
                  <a:lnTo>
                    <a:pt x="2579" y="2045"/>
                  </a:lnTo>
                  <a:lnTo>
                    <a:pt x="2579" y="2045"/>
                  </a:lnTo>
                  <a:lnTo>
                    <a:pt x="2579" y="2043"/>
                  </a:lnTo>
                  <a:lnTo>
                    <a:pt x="2579" y="2043"/>
                  </a:lnTo>
                  <a:lnTo>
                    <a:pt x="2579" y="2043"/>
                  </a:lnTo>
                  <a:lnTo>
                    <a:pt x="2579" y="2043"/>
                  </a:lnTo>
                  <a:lnTo>
                    <a:pt x="2579" y="2043"/>
                  </a:lnTo>
                  <a:lnTo>
                    <a:pt x="2579" y="2045"/>
                  </a:lnTo>
                  <a:lnTo>
                    <a:pt x="2579" y="2045"/>
                  </a:lnTo>
                  <a:lnTo>
                    <a:pt x="2579" y="2045"/>
                  </a:lnTo>
                  <a:lnTo>
                    <a:pt x="2581" y="2045"/>
                  </a:lnTo>
                  <a:lnTo>
                    <a:pt x="2581" y="2045"/>
                  </a:lnTo>
                  <a:lnTo>
                    <a:pt x="2581" y="2045"/>
                  </a:lnTo>
                  <a:lnTo>
                    <a:pt x="2581" y="2045"/>
                  </a:lnTo>
                  <a:lnTo>
                    <a:pt x="2583" y="2049"/>
                  </a:lnTo>
                  <a:lnTo>
                    <a:pt x="2583" y="2049"/>
                  </a:lnTo>
                  <a:lnTo>
                    <a:pt x="2583" y="2049"/>
                  </a:lnTo>
                  <a:lnTo>
                    <a:pt x="2583" y="2051"/>
                  </a:lnTo>
                  <a:lnTo>
                    <a:pt x="2583" y="2051"/>
                  </a:lnTo>
                  <a:lnTo>
                    <a:pt x="2583" y="2051"/>
                  </a:lnTo>
                  <a:lnTo>
                    <a:pt x="2583" y="2053"/>
                  </a:lnTo>
                  <a:lnTo>
                    <a:pt x="2583" y="2053"/>
                  </a:lnTo>
                  <a:lnTo>
                    <a:pt x="2583" y="2053"/>
                  </a:lnTo>
                  <a:lnTo>
                    <a:pt x="2583" y="2053"/>
                  </a:lnTo>
                  <a:lnTo>
                    <a:pt x="2583" y="2053"/>
                  </a:lnTo>
                  <a:lnTo>
                    <a:pt x="2583" y="2055"/>
                  </a:lnTo>
                  <a:lnTo>
                    <a:pt x="2583" y="2055"/>
                  </a:lnTo>
                  <a:lnTo>
                    <a:pt x="2583" y="2055"/>
                  </a:lnTo>
                  <a:lnTo>
                    <a:pt x="2585" y="2055"/>
                  </a:lnTo>
                  <a:lnTo>
                    <a:pt x="2585" y="2055"/>
                  </a:lnTo>
                  <a:lnTo>
                    <a:pt x="2585" y="2055"/>
                  </a:lnTo>
                  <a:lnTo>
                    <a:pt x="2585" y="2055"/>
                  </a:lnTo>
                  <a:lnTo>
                    <a:pt x="2585" y="2055"/>
                  </a:lnTo>
                  <a:lnTo>
                    <a:pt x="2587" y="2055"/>
                  </a:lnTo>
                  <a:lnTo>
                    <a:pt x="2587" y="2055"/>
                  </a:lnTo>
                  <a:lnTo>
                    <a:pt x="2587" y="2055"/>
                  </a:lnTo>
                  <a:lnTo>
                    <a:pt x="2587" y="2055"/>
                  </a:lnTo>
                  <a:lnTo>
                    <a:pt x="2587" y="2055"/>
                  </a:lnTo>
                  <a:lnTo>
                    <a:pt x="2587" y="2055"/>
                  </a:lnTo>
                  <a:lnTo>
                    <a:pt x="2587" y="2055"/>
                  </a:lnTo>
                  <a:lnTo>
                    <a:pt x="2587" y="2055"/>
                  </a:lnTo>
                  <a:lnTo>
                    <a:pt x="2587" y="2057"/>
                  </a:lnTo>
                  <a:lnTo>
                    <a:pt x="2587" y="2057"/>
                  </a:lnTo>
                  <a:lnTo>
                    <a:pt x="2587" y="2057"/>
                  </a:lnTo>
                  <a:lnTo>
                    <a:pt x="2589" y="2059"/>
                  </a:lnTo>
                  <a:lnTo>
                    <a:pt x="2589" y="2059"/>
                  </a:lnTo>
                  <a:lnTo>
                    <a:pt x="2589" y="2061"/>
                  </a:lnTo>
                  <a:lnTo>
                    <a:pt x="2587" y="2061"/>
                  </a:lnTo>
                  <a:lnTo>
                    <a:pt x="2585" y="2061"/>
                  </a:lnTo>
                  <a:lnTo>
                    <a:pt x="2585" y="2061"/>
                  </a:lnTo>
                  <a:lnTo>
                    <a:pt x="2583" y="2061"/>
                  </a:lnTo>
                  <a:lnTo>
                    <a:pt x="2583" y="2061"/>
                  </a:lnTo>
                  <a:lnTo>
                    <a:pt x="2583" y="2061"/>
                  </a:lnTo>
                  <a:lnTo>
                    <a:pt x="2583" y="2061"/>
                  </a:lnTo>
                  <a:lnTo>
                    <a:pt x="2581" y="2063"/>
                  </a:lnTo>
                  <a:lnTo>
                    <a:pt x="2581" y="2063"/>
                  </a:lnTo>
                  <a:lnTo>
                    <a:pt x="2581" y="2063"/>
                  </a:lnTo>
                  <a:lnTo>
                    <a:pt x="2581" y="2063"/>
                  </a:lnTo>
                  <a:lnTo>
                    <a:pt x="2585" y="2061"/>
                  </a:lnTo>
                  <a:lnTo>
                    <a:pt x="2589" y="2061"/>
                  </a:lnTo>
                  <a:lnTo>
                    <a:pt x="2593" y="2061"/>
                  </a:lnTo>
                  <a:lnTo>
                    <a:pt x="2595" y="2059"/>
                  </a:lnTo>
                  <a:lnTo>
                    <a:pt x="2595" y="2057"/>
                  </a:lnTo>
                  <a:lnTo>
                    <a:pt x="2595" y="2057"/>
                  </a:lnTo>
                  <a:lnTo>
                    <a:pt x="2595" y="2059"/>
                  </a:lnTo>
                  <a:lnTo>
                    <a:pt x="2595" y="2059"/>
                  </a:lnTo>
                  <a:lnTo>
                    <a:pt x="2595" y="2059"/>
                  </a:lnTo>
                  <a:lnTo>
                    <a:pt x="2595" y="2057"/>
                  </a:lnTo>
                  <a:lnTo>
                    <a:pt x="2595" y="2057"/>
                  </a:lnTo>
                  <a:lnTo>
                    <a:pt x="2595" y="2057"/>
                  </a:lnTo>
                  <a:lnTo>
                    <a:pt x="2595" y="2057"/>
                  </a:lnTo>
                  <a:lnTo>
                    <a:pt x="2595" y="2057"/>
                  </a:lnTo>
                  <a:lnTo>
                    <a:pt x="2595" y="2057"/>
                  </a:lnTo>
                  <a:lnTo>
                    <a:pt x="2595" y="2057"/>
                  </a:lnTo>
                  <a:lnTo>
                    <a:pt x="2595" y="2057"/>
                  </a:lnTo>
                  <a:lnTo>
                    <a:pt x="2595" y="2057"/>
                  </a:lnTo>
                  <a:lnTo>
                    <a:pt x="2595" y="2057"/>
                  </a:lnTo>
                  <a:lnTo>
                    <a:pt x="2597" y="2057"/>
                  </a:lnTo>
                  <a:lnTo>
                    <a:pt x="2597" y="2057"/>
                  </a:lnTo>
                  <a:lnTo>
                    <a:pt x="2597" y="2057"/>
                  </a:lnTo>
                  <a:lnTo>
                    <a:pt x="2597" y="2057"/>
                  </a:lnTo>
                  <a:lnTo>
                    <a:pt x="2599" y="2055"/>
                  </a:lnTo>
                  <a:lnTo>
                    <a:pt x="2599" y="2055"/>
                  </a:lnTo>
                  <a:lnTo>
                    <a:pt x="2599" y="2055"/>
                  </a:lnTo>
                  <a:lnTo>
                    <a:pt x="2599" y="2055"/>
                  </a:lnTo>
                  <a:lnTo>
                    <a:pt x="2599" y="2053"/>
                  </a:lnTo>
                  <a:lnTo>
                    <a:pt x="2601" y="2053"/>
                  </a:lnTo>
                  <a:lnTo>
                    <a:pt x="2601" y="2051"/>
                  </a:lnTo>
                  <a:lnTo>
                    <a:pt x="2601" y="2051"/>
                  </a:lnTo>
                  <a:lnTo>
                    <a:pt x="2601" y="2051"/>
                  </a:lnTo>
                  <a:lnTo>
                    <a:pt x="2601" y="2051"/>
                  </a:lnTo>
                  <a:lnTo>
                    <a:pt x="2601" y="2051"/>
                  </a:lnTo>
                  <a:lnTo>
                    <a:pt x="2599" y="2051"/>
                  </a:lnTo>
                  <a:lnTo>
                    <a:pt x="2599" y="2051"/>
                  </a:lnTo>
                  <a:lnTo>
                    <a:pt x="2601" y="2051"/>
                  </a:lnTo>
                  <a:lnTo>
                    <a:pt x="2601" y="2051"/>
                  </a:lnTo>
                  <a:lnTo>
                    <a:pt x="2601" y="2051"/>
                  </a:lnTo>
                  <a:lnTo>
                    <a:pt x="2601" y="2051"/>
                  </a:lnTo>
                  <a:lnTo>
                    <a:pt x="2603" y="2051"/>
                  </a:lnTo>
                  <a:lnTo>
                    <a:pt x="2603" y="2051"/>
                  </a:lnTo>
                  <a:lnTo>
                    <a:pt x="2603" y="2051"/>
                  </a:lnTo>
                  <a:lnTo>
                    <a:pt x="2603" y="2053"/>
                  </a:lnTo>
                  <a:lnTo>
                    <a:pt x="2603" y="2053"/>
                  </a:lnTo>
                  <a:lnTo>
                    <a:pt x="2601" y="2053"/>
                  </a:lnTo>
                  <a:lnTo>
                    <a:pt x="2601" y="2053"/>
                  </a:lnTo>
                  <a:lnTo>
                    <a:pt x="2601" y="2055"/>
                  </a:lnTo>
                  <a:lnTo>
                    <a:pt x="2601" y="2055"/>
                  </a:lnTo>
                  <a:lnTo>
                    <a:pt x="2601" y="2055"/>
                  </a:lnTo>
                  <a:lnTo>
                    <a:pt x="2601" y="2055"/>
                  </a:lnTo>
                  <a:lnTo>
                    <a:pt x="2601" y="2057"/>
                  </a:lnTo>
                  <a:lnTo>
                    <a:pt x="2601" y="2057"/>
                  </a:lnTo>
                  <a:lnTo>
                    <a:pt x="2599" y="2057"/>
                  </a:lnTo>
                  <a:lnTo>
                    <a:pt x="2599" y="2057"/>
                  </a:lnTo>
                  <a:lnTo>
                    <a:pt x="2599" y="2057"/>
                  </a:lnTo>
                  <a:lnTo>
                    <a:pt x="2599" y="2057"/>
                  </a:lnTo>
                  <a:lnTo>
                    <a:pt x="2599" y="2057"/>
                  </a:lnTo>
                  <a:lnTo>
                    <a:pt x="2599" y="2057"/>
                  </a:lnTo>
                  <a:lnTo>
                    <a:pt x="2599" y="2057"/>
                  </a:lnTo>
                  <a:lnTo>
                    <a:pt x="2599" y="2057"/>
                  </a:lnTo>
                  <a:lnTo>
                    <a:pt x="2597" y="2059"/>
                  </a:lnTo>
                  <a:lnTo>
                    <a:pt x="2597" y="2059"/>
                  </a:lnTo>
                  <a:lnTo>
                    <a:pt x="2597" y="2059"/>
                  </a:lnTo>
                  <a:lnTo>
                    <a:pt x="2597" y="2059"/>
                  </a:lnTo>
                  <a:lnTo>
                    <a:pt x="2597" y="2059"/>
                  </a:lnTo>
                  <a:lnTo>
                    <a:pt x="2599" y="2059"/>
                  </a:lnTo>
                  <a:lnTo>
                    <a:pt x="2599" y="2059"/>
                  </a:lnTo>
                  <a:lnTo>
                    <a:pt x="2599" y="2059"/>
                  </a:lnTo>
                  <a:lnTo>
                    <a:pt x="2603" y="2057"/>
                  </a:lnTo>
                  <a:lnTo>
                    <a:pt x="2605" y="2057"/>
                  </a:lnTo>
                  <a:lnTo>
                    <a:pt x="2605" y="2055"/>
                  </a:lnTo>
                  <a:lnTo>
                    <a:pt x="2605" y="2055"/>
                  </a:lnTo>
                  <a:lnTo>
                    <a:pt x="2605" y="2055"/>
                  </a:lnTo>
                  <a:lnTo>
                    <a:pt x="2605" y="2055"/>
                  </a:lnTo>
                  <a:lnTo>
                    <a:pt x="2605" y="2055"/>
                  </a:lnTo>
                  <a:lnTo>
                    <a:pt x="2605" y="2053"/>
                  </a:lnTo>
                  <a:lnTo>
                    <a:pt x="2605" y="2053"/>
                  </a:lnTo>
                  <a:lnTo>
                    <a:pt x="2608" y="2053"/>
                  </a:lnTo>
                  <a:lnTo>
                    <a:pt x="2608" y="2053"/>
                  </a:lnTo>
                  <a:lnTo>
                    <a:pt x="2608" y="2053"/>
                  </a:lnTo>
                  <a:lnTo>
                    <a:pt x="2608" y="2051"/>
                  </a:lnTo>
                  <a:lnTo>
                    <a:pt x="2608" y="2051"/>
                  </a:lnTo>
                  <a:lnTo>
                    <a:pt x="2610" y="2051"/>
                  </a:lnTo>
                  <a:lnTo>
                    <a:pt x="2610" y="2051"/>
                  </a:lnTo>
                  <a:lnTo>
                    <a:pt x="2610" y="2051"/>
                  </a:lnTo>
                  <a:lnTo>
                    <a:pt x="2610" y="2049"/>
                  </a:lnTo>
                  <a:lnTo>
                    <a:pt x="2610" y="2049"/>
                  </a:lnTo>
                  <a:lnTo>
                    <a:pt x="2610" y="2049"/>
                  </a:lnTo>
                  <a:lnTo>
                    <a:pt x="2610" y="2047"/>
                  </a:lnTo>
                  <a:lnTo>
                    <a:pt x="2608" y="2047"/>
                  </a:lnTo>
                  <a:lnTo>
                    <a:pt x="2608" y="2047"/>
                  </a:lnTo>
                  <a:lnTo>
                    <a:pt x="2608" y="2045"/>
                  </a:lnTo>
                  <a:lnTo>
                    <a:pt x="2610" y="2045"/>
                  </a:lnTo>
                  <a:lnTo>
                    <a:pt x="2610" y="2045"/>
                  </a:lnTo>
                  <a:lnTo>
                    <a:pt x="2610" y="2047"/>
                  </a:lnTo>
                  <a:lnTo>
                    <a:pt x="2610" y="2047"/>
                  </a:lnTo>
                  <a:lnTo>
                    <a:pt x="2610" y="2047"/>
                  </a:lnTo>
                  <a:lnTo>
                    <a:pt x="2610" y="2047"/>
                  </a:lnTo>
                  <a:lnTo>
                    <a:pt x="2610" y="2047"/>
                  </a:lnTo>
                  <a:lnTo>
                    <a:pt x="2610" y="2047"/>
                  </a:lnTo>
                  <a:lnTo>
                    <a:pt x="2612" y="2047"/>
                  </a:lnTo>
                  <a:lnTo>
                    <a:pt x="2612" y="2047"/>
                  </a:lnTo>
                  <a:lnTo>
                    <a:pt x="2612" y="2049"/>
                  </a:lnTo>
                  <a:lnTo>
                    <a:pt x="2612" y="2049"/>
                  </a:lnTo>
                  <a:lnTo>
                    <a:pt x="2612" y="2049"/>
                  </a:lnTo>
                  <a:lnTo>
                    <a:pt x="2612" y="2051"/>
                  </a:lnTo>
                  <a:lnTo>
                    <a:pt x="2612" y="2051"/>
                  </a:lnTo>
                  <a:lnTo>
                    <a:pt x="2612" y="2051"/>
                  </a:lnTo>
                  <a:lnTo>
                    <a:pt x="2612" y="2051"/>
                  </a:lnTo>
                  <a:lnTo>
                    <a:pt x="2614" y="2049"/>
                  </a:lnTo>
                  <a:lnTo>
                    <a:pt x="2614" y="2047"/>
                  </a:lnTo>
                  <a:lnTo>
                    <a:pt x="2614" y="2045"/>
                  </a:lnTo>
                  <a:lnTo>
                    <a:pt x="2614" y="2045"/>
                  </a:lnTo>
                  <a:lnTo>
                    <a:pt x="2614" y="2045"/>
                  </a:lnTo>
                  <a:lnTo>
                    <a:pt x="2614" y="2045"/>
                  </a:lnTo>
                  <a:lnTo>
                    <a:pt x="2614" y="2045"/>
                  </a:lnTo>
                  <a:lnTo>
                    <a:pt x="2614" y="2045"/>
                  </a:lnTo>
                  <a:lnTo>
                    <a:pt x="2616" y="2045"/>
                  </a:lnTo>
                  <a:lnTo>
                    <a:pt x="2616" y="2045"/>
                  </a:lnTo>
                  <a:lnTo>
                    <a:pt x="2616" y="2045"/>
                  </a:lnTo>
                  <a:lnTo>
                    <a:pt x="2616" y="2045"/>
                  </a:lnTo>
                  <a:lnTo>
                    <a:pt x="2616" y="2045"/>
                  </a:lnTo>
                  <a:lnTo>
                    <a:pt x="2616" y="2047"/>
                  </a:lnTo>
                  <a:lnTo>
                    <a:pt x="2614" y="2047"/>
                  </a:lnTo>
                  <a:lnTo>
                    <a:pt x="2614" y="2047"/>
                  </a:lnTo>
                  <a:lnTo>
                    <a:pt x="2614" y="2047"/>
                  </a:lnTo>
                  <a:lnTo>
                    <a:pt x="2614" y="2049"/>
                  </a:lnTo>
                  <a:lnTo>
                    <a:pt x="2614" y="2049"/>
                  </a:lnTo>
                  <a:lnTo>
                    <a:pt x="2616" y="2049"/>
                  </a:lnTo>
                  <a:lnTo>
                    <a:pt x="2616" y="2049"/>
                  </a:lnTo>
                  <a:lnTo>
                    <a:pt x="2616" y="2049"/>
                  </a:lnTo>
                  <a:lnTo>
                    <a:pt x="2616" y="2049"/>
                  </a:lnTo>
                  <a:lnTo>
                    <a:pt x="2616" y="2049"/>
                  </a:lnTo>
                  <a:lnTo>
                    <a:pt x="2618" y="2049"/>
                  </a:lnTo>
                  <a:lnTo>
                    <a:pt x="2618" y="2049"/>
                  </a:lnTo>
                  <a:lnTo>
                    <a:pt x="2618" y="2049"/>
                  </a:lnTo>
                  <a:lnTo>
                    <a:pt x="2618" y="2051"/>
                  </a:lnTo>
                  <a:lnTo>
                    <a:pt x="2618" y="2051"/>
                  </a:lnTo>
                  <a:lnTo>
                    <a:pt x="2618" y="2049"/>
                  </a:lnTo>
                  <a:lnTo>
                    <a:pt x="2618" y="2049"/>
                  </a:lnTo>
                  <a:lnTo>
                    <a:pt x="2616" y="2051"/>
                  </a:lnTo>
                  <a:lnTo>
                    <a:pt x="2614" y="2051"/>
                  </a:lnTo>
                  <a:lnTo>
                    <a:pt x="2612" y="2053"/>
                  </a:lnTo>
                  <a:lnTo>
                    <a:pt x="2610" y="2053"/>
                  </a:lnTo>
                  <a:lnTo>
                    <a:pt x="2610" y="2053"/>
                  </a:lnTo>
                  <a:lnTo>
                    <a:pt x="2610" y="2053"/>
                  </a:lnTo>
                  <a:lnTo>
                    <a:pt x="2610" y="2053"/>
                  </a:lnTo>
                  <a:lnTo>
                    <a:pt x="2610" y="2055"/>
                  </a:lnTo>
                  <a:lnTo>
                    <a:pt x="2610" y="2055"/>
                  </a:lnTo>
                  <a:lnTo>
                    <a:pt x="2614" y="2053"/>
                  </a:lnTo>
                  <a:lnTo>
                    <a:pt x="2620" y="2051"/>
                  </a:lnTo>
                  <a:lnTo>
                    <a:pt x="2622" y="2051"/>
                  </a:lnTo>
                  <a:lnTo>
                    <a:pt x="2622" y="2051"/>
                  </a:lnTo>
                  <a:lnTo>
                    <a:pt x="2622" y="2051"/>
                  </a:lnTo>
                  <a:lnTo>
                    <a:pt x="2624" y="2051"/>
                  </a:lnTo>
                  <a:lnTo>
                    <a:pt x="2626" y="2049"/>
                  </a:lnTo>
                  <a:lnTo>
                    <a:pt x="2628" y="2049"/>
                  </a:lnTo>
                  <a:lnTo>
                    <a:pt x="2630" y="2049"/>
                  </a:lnTo>
                  <a:lnTo>
                    <a:pt x="2628" y="2049"/>
                  </a:lnTo>
                  <a:lnTo>
                    <a:pt x="2630" y="2049"/>
                  </a:lnTo>
                  <a:lnTo>
                    <a:pt x="2630" y="2049"/>
                  </a:lnTo>
                  <a:lnTo>
                    <a:pt x="2630" y="2049"/>
                  </a:lnTo>
                  <a:lnTo>
                    <a:pt x="2630" y="2047"/>
                  </a:lnTo>
                  <a:lnTo>
                    <a:pt x="2630" y="2047"/>
                  </a:lnTo>
                  <a:lnTo>
                    <a:pt x="2632" y="2047"/>
                  </a:lnTo>
                  <a:lnTo>
                    <a:pt x="2632" y="2047"/>
                  </a:lnTo>
                  <a:lnTo>
                    <a:pt x="2632" y="2047"/>
                  </a:lnTo>
                  <a:lnTo>
                    <a:pt x="2632" y="2047"/>
                  </a:lnTo>
                  <a:lnTo>
                    <a:pt x="2632" y="2047"/>
                  </a:lnTo>
                  <a:lnTo>
                    <a:pt x="2632" y="2045"/>
                  </a:lnTo>
                  <a:lnTo>
                    <a:pt x="2632" y="2045"/>
                  </a:lnTo>
                  <a:lnTo>
                    <a:pt x="2632" y="2045"/>
                  </a:lnTo>
                  <a:lnTo>
                    <a:pt x="2632" y="2047"/>
                  </a:lnTo>
                  <a:lnTo>
                    <a:pt x="2634" y="2047"/>
                  </a:lnTo>
                  <a:lnTo>
                    <a:pt x="2634" y="2045"/>
                  </a:lnTo>
                  <a:lnTo>
                    <a:pt x="2634" y="2045"/>
                  </a:lnTo>
                  <a:lnTo>
                    <a:pt x="2634" y="2045"/>
                  </a:lnTo>
                  <a:lnTo>
                    <a:pt x="2634" y="2045"/>
                  </a:lnTo>
                  <a:lnTo>
                    <a:pt x="2634" y="2047"/>
                  </a:lnTo>
                  <a:lnTo>
                    <a:pt x="2634" y="2047"/>
                  </a:lnTo>
                  <a:lnTo>
                    <a:pt x="2634" y="2047"/>
                  </a:lnTo>
                  <a:lnTo>
                    <a:pt x="2636" y="2047"/>
                  </a:lnTo>
                  <a:lnTo>
                    <a:pt x="2636" y="2047"/>
                  </a:lnTo>
                  <a:lnTo>
                    <a:pt x="2636" y="2047"/>
                  </a:lnTo>
                  <a:lnTo>
                    <a:pt x="2636" y="2047"/>
                  </a:lnTo>
                  <a:lnTo>
                    <a:pt x="2636" y="2047"/>
                  </a:lnTo>
                  <a:lnTo>
                    <a:pt x="2638" y="2045"/>
                  </a:lnTo>
                  <a:lnTo>
                    <a:pt x="2638" y="2045"/>
                  </a:lnTo>
                  <a:lnTo>
                    <a:pt x="2640" y="2045"/>
                  </a:lnTo>
                  <a:lnTo>
                    <a:pt x="2642" y="2045"/>
                  </a:lnTo>
                  <a:lnTo>
                    <a:pt x="2642" y="2045"/>
                  </a:lnTo>
                  <a:lnTo>
                    <a:pt x="2642" y="2045"/>
                  </a:lnTo>
                  <a:lnTo>
                    <a:pt x="2642" y="2047"/>
                  </a:lnTo>
                  <a:lnTo>
                    <a:pt x="2645" y="2045"/>
                  </a:lnTo>
                  <a:lnTo>
                    <a:pt x="2645" y="2045"/>
                  </a:lnTo>
                  <a:lnTo>
                    <a:pt x="2645" y="2047"/>
                  </a:lnTo>
                  <a:lnTo>
                    <a:pt x="2645" y="2047"/>
                  </a:lnTo>
                  <a:lnTo>
                    <a:pt x="2645" y="2047"/>
                  </a:lnTo>
                  <a:lnTo>
                    <a:pt x="2645" y="2047"/>
                  </a:lnTo>
                  <a:lnTo>
                    <a:pt x="2647" y="2047"/>
                  </a:lnTo>
                  <a:lnTo>
                    <a:pt x="2647" y="2049"/>
                  </a:lnTo>
                  <a:lnTo>
                    <a:pt x="2647" y="2049"/>
                  </a:lnTo>
                  <a:lnTo>
                    <a:pt x="2647" y="2049"/>
                  </a:lnTo>
                  <a:lnTo>
                    <a:pt x="2647" y="2049"/>
                  </a:lnTo>
                  <a:lnTo>
                    <a:pt x="2645" y="2049"/>
                  </a:lnTo>
                  <a:lnTo>
                    <a:pt x="2645" y="2049"/>
                  </a:lnTo>
                  <a:lnTo>
                    <a:pt x="2642" y="2049"/>
                  </a:lnTo>
                  <a:lnTo>
                    <a:pt x="2642" y="2047"/>
                  </a:lnTo>
                  <a:lnTo>
                    <a:pt x="2640" y="2047"/>
                  </a:lnTo>
                  <a:lnTo>
                    <a:pt x="2640" y="2047"/>
                  </a:lnTo>
                  <a:lnTo>
                    <a:pt x="2640" y="2047"/>
                  </a:lnTo>
                  <a:lnTo>
                    <a:pt x="2640" y="2049"/>
                  </a:lnTo>
                  <a:lnTo>
                    <a:pt x="2640" y="2049"/>
                  </a:lnTo>
                  <a:lnTo>
                    <a:pt x="2642" y="2049"/>
                  </a:lnTo>
                  <a:lnTo>
                    <a:pt x="2642" y="2049"/>
                  </a:lnTo>
                  <a:lnTo>
                    <a:pt x="2642" y="2049"/>
                  </a:lnTo>
                  <a:lnTo>
                    <a:pt x="2642" y="2049"/>
                  </a:lnTo>
                  <a:lnTo>
                    <a:pt x="2640" y="2049"/>
                  </a:lnTo>
                  <a:lnTo>
                    <a:pt x="2640" y="2049"/>
                  </a:lnTo>
                  <a:lnTo>
                    <a:pt x="2638" y="2049"/>
                  </a:lnTo>
                  <a:lnTo>
                    <a:pt x="2638" y="2049"/>
                  </a:lnTo>
                  <a:lnTo>
                    <a:pt x="2638" y="2047"/>
                  </a:lnTo>
                  <a:lnTo>
                    <a:pt x="2638" y="2047"/>
                  </a:lnTo>
                  <a:lnTo>
                    <a:pt x="2638" y="2047"/>
                  </a:lnTo>
                  <a:lnTo>
                    <a:pt x="2638" y="2047"/>
                  </a:lnTo>
                  <a:lnTo>
                    <a:pt x="2638" y="2049"/>
                  </a:lnTo>
                  <a:lnTo>
                    <a:pt x="2638" y="2049"/>
                  </a:lnTo>
                  <a:lnTo>
                    <a:pt x="2638" y="2049"/>
                  </a:lnTo>
                  <a:lnTo>
                    <a:pt x="2638" y="2049"/>
                  </a:lnTo>
                  <a:lnTo>
                    <a:pt x="2636" y="2049"/>
                  </a:lnTo>
                  <a:lnTo>
                    <a:pt x="2632" y="2049"/>
                  </a:lnTo>
                  <a:lnTo>
                    <a:pt x="2632" y="2049"/>
                  </a:lnTo>
                  <a:lnTo>
                    <a:pt x="2632" y="2049"/>
                  </a:lnTo>
                  <a:lnTo>
                    <a:pt x="2632" y="2049"/>
                  </a:lnTo>
                  <a:lnTo>
                    <a:pt x="2632" y="2049"/>
                  </a:lnTo>
                  <a:lnTo>
                    <a:pt x="2632" y="2051"/>
                  </a:lnTo>
                  <a:lnTo>
                    <a:pt x="2636" y="2051"/>
                  </a:lnTo>
                  <a:lnTo>
                    <a:pt x="2642" y="2051"/>
                  </a:lnTo>
                  <a:lnTo>
                    <a:pt x="2649" y="2051"/>
                  </a:lnTo>
                  <a:lnTo>
                    <a:pt x="2653" y="2053"/>
                  </a:lnTo>
                  <a:lnTo>
                    <a:pt x="2655" y="2055"/>
                  </a:lnTo>
                  <a:lnTo>
                    <a:pt x="2659" y="2057"/>
                  </a:lnTo>
                  <a:lnTo>
                    <a:pt x="2661" y="2057"/>
                  </a:lnTo>
                  <a:lnTo>
                    <a:pt x="2661" y="2057"/>
                  </a:lnTo>
                  <a:lnTo>
                    <a:pt x="2661" y="2057"/>
                  </a:lnTo>
                  <a:lnTo>
                    <a:pt x="2661" y="2057"/>
                  </a:lnTo>
                  <a:lnTo>
                    <a:pt x="2661" y="2057"/>
                  </a:lnTo>
                  <a:lnTo>
                    <a:pt x="2661" y="2057"/>
                  </a:lnTo>
                  <a:lnTo>
                    <a:pt x="2661" y="2055"/>
                  </a:lnTo>
                  <a:lnTo>
                    <a:pt x="2659" y="2055"/>
                  </a:lnTo>
                  <a:lnTo>
                    <a:pt x="2659" y="2055"/>
                  </a:lnTo>
                  <a:lnTo>
                    <a:pt x="2659" y="2055"/>
                  </a:lnTo>
                  <a:lnTo>
                    <a:pt x="2659" y="2053"/>
                  </a:lnTo>
                  <a:lnTo>
                    <a:pt x="2659" y="2053"/>
                  </a:lnTo>
                  <a:lnTo>
                    <a:pt x="2659" y="2053"/>
                  </a:lnTo>
                  <a:lnTo>
                    <a:pt x="2657" y="2053"/>
                  </a:lnTo>
                  <a:lnTo>
                    <a:pt x="2657" y="2053"/>
                  </a:lnTo>
                  <a:lnTo>
                    <a:pt x="2657" y="2053"/>
                  </a:lnTo>
                  <a:lnTo>
                    <a:pt x="2657" y="2053"/>
                  </a:lnTo>
                  <a:lnTo>
                    <a:pt x="2655" y="2053"/>
                  </a:lnTo>
                  <a:lnTo>
                    <a:pt x="2655" y="2053"/>
                  </a:lnTo>
                  <a:lnTo>
                    <a:pt x="2655" y="2053"/>
                  </a:lnTo>
                  <a:lnTo>
                    <a:pt x="2657" y="2051"/>
                  </a:lnTo>
                  <a:lnTo>
                    <a:pt x="2657" y="2051"/>
                  </a:lnTo>
                  <a:lnTo>
                    <a:pt x="2657" y="2051"/>
                  </a:lnTo>
                  <a:lnTo>
                    <a:pt x="2659" y="2051"/>
                  </a:lnTo>
                  <a:lnTo>
                    <a:pt x="2659" y="2051"/>
                  </a:lnTo>
                  <a:lnTo>
                    <a:pt x="2659" y="2051"/>
                  </a:lnTo>
                  <a:lnTo>
                    <a:pt x="2659" y="2051"/>
                  </a:lnTo>
                  <a:lnTo>
                    <a:pt x="2659" y="2051"/>
                  </a:lnTo>
                  <a:lnTo>
                    <a:pt x="2661" y="2053"/>
                  </a:lnTo>
                  <a:lnTo>
                    <a:pt x="2661" y="2053"/>
                  </a:lnTo>
                  <a:lnTo>
                    <a:pt x="2661" y="2053"/>
                  </a:lnTo>
                  <a:lnTo>
                    <a:pt x="2661" y="2051"/>
                  </a:lnTo>
                  <a:lnTo>
                    <a:pt x="2661" y="2051"/>
                  </a:lnTo>
                  <a:lnTo>
                    <a:pt x="2661" y="2051"/>
                  </a:lnTo>
                  <a:lnTo>
                    <a:pt x="2663" y="2051"/>
                  </a:lnTo>
                  <a:lnTo>
                    <a:pt x="2663" y="2051"/>
                  </a:lnTo>
                  <a:lnTo>
                    <a:pt x="2663" y="2051"/>
                  </a:lnTo>
                  <a:lnTo>
                    <a:pt x="2663" y="2051"/>
                  </a:lnTo>
                  <a:lnTo>
                    <a:pt x="2663" y="2049"/>
                  </a:lnTo>
                  <a:lnTo>
                    <a:pt x="2665" y="2049"/>
                  </a:lnTo>
                  <a:lnTo>
                    <a:pt x="2665" y="2049"/>
                  </a:lnTo>
                  <a:lnTo>
                    <a:pt x="2665" y="2049"/>
                  </a:lnTo>
                  <a:lnTo>
                    <a:pt x="2665" y="2051"/>
                  </a:lnTo>
                  <a:lnTo>
                    <a:pt x="2665" y="2051"/>
                  </a:lnTo>
                  <a:lnTo>
                    <a:pt x="2663" y="2053"/>
                  </a:lnTo>
                  <a:lnTo>
                    <a:pt x="2663" y="2053"/>
                  </a:lnTo>
                  <a:lnTo>
                    <a:pt x="2663" y="2053"/>
                  </a:lnTo>
                  <a:lnTo>
                    <a:pt x="2661" y="2055"/>
                  </a:lnTo>
                  <a:lnTo>
                    <a:pt x="2661" y="2055"/>
                  </a:lnTo>
                  <a:lnTo>
                    <a:pt x="2661" y="2055"/>
                  </a:lnTo>
                  <a:lnTo>
                    <a:pt x="2661" y="2055"/>
                  </a:lnTo>
                  <a:lnTo>
                    <a:pt x="2661" y="2055"/>
                  </a:lnTo>
                  <a:lnTo>
                    <a:pt x="2663" y="2055"/>
                  </a:lnTo>
                  <a:lnTo>
                    <a:pt x="2663" y="2057"/>
                  </a:lnTo>
                  <a:lnTo>
                    <a:pt x="2663" y="2057"/>
                  </a:lnTo>
                  <a:lnTo>
                    <a:pt x="2663" y="2057"/>
                  </a:lnTo>
                  <a:lnTo>
                    <a:pt x="2665" y="2057"/>
                  </a:lnTo>
                  <a:lnTo>
                    <a:pt x="2665" y="2057"/>
                  </a:lnTo>
                  <a:lnTo>
                    <a:pt x="2665" y="2057"/>
                  </a:lnTo>
                  <a:lnTo>
                    <a:pt x="2665" y="2057"/>
                  </a:lnTo>
                  <a:lnTo>
                    <a:pt x="2665" y="2057"/>
                  </a:lnTo>
                  <a:lnTo>
                    <a:pt x="2665" y="2057"/>
                  </a:lnTo>
                  <a:lnTo>
                    <a:pt x="2665" y="2057"/>
                  </a:lnTo>
                  <a:lnTo>
                    <a:pt x="2667" y="2057"/>
                  </a:lnTo>
                  <a:lnTo>
                    <a:pt x="2667" y="2057"/>
                  </a:lnTo>
                  <a:lnTo>
                    <a:pt x="2667" y="2055"/>
                  </a:lnTo>
                  <a:lnTo>
                    <a:pt x="2669" y="2055"/>
                  </a:lnTo>
                  <a:lnTo>
                    <a:pt x="2669" y="2057"/>
                  </a:lnTo>
                  <a:lnTo>
                    <a:pt x="2667" y="2057"/>
                  </a:lnTo>
                  <a:lnTo>
                    <a:pt x="2667" y="2057"/>
                  </a:lnTo>
                  <a:lnTo>
                    <a:pt x="2669" y="2057"/>
                  </a:lnTo>
                  <a:lnTo>
                    <a:pt x="2669" y="2057"/>
                  </a:lnTo>
                  <a:lnTo>
                    <a:pt x="2669" y="2057"/>
                  </a:lnTo>
                  <a:lnTo>
                    <a:pt x="2669" y="2059"/>
                  </a:lnTo>
                  <a:lnTo>
                    <a:pt x="2669" y="2059"/>
                  </a:lnTo>
                  <a:lnTo>
                    <a:pt x="2669" y="2059"/>
                  </a:lnTo>
                  <a:lnTo>
                    <a:pt x="2671" y="2059"/>
                  </a:lnTo>
                  <a:lnTo>
                    <a:pt x="2671" y="2059"/>
                  </a:lnTo>
                  <a:lnTo>
                    <a:pt x="2671" y="2059"/>
                  </a:lnTo>
                  <a:lnTo>
                    <a:pt x="2671" y="2059"/>
                  </a:lnTo>
                  <a:lnTo>
                    <a:pt x="2671" y="2059"/>
                  </a:lnTo>
                  <a:lnTo>
                    <a:pt x="2671" y="2059"/>
                  </a:lnTo>
                  <a:lnTo>
                    <a:pt x="2671" y="2059"/>
                  </a:lnTo>
                  <a:lnTo>
                    <a:pt x="2671" y="2059"/>
                  </a:lnTo>
                  <a:lnTo>
                    <a:pt x="2671" y="2059"/>
                  </a:lnTo>
                  <a:lnTo>
                    <a:pt x="2673" y="2059"/>
                  </a:lnTo>
                  <a:lnTo>
                    <a:pt x="2671" y="2059"/>
                  </a:lnTo>
                  <a:lnTo>
                    <a:pt x="2671" y="2059"/>
                  </a:lnTo>
                  <a:lnTo>
                    <a:pt x="2671" y="2059"/>
                  </a:lnTo>
                  <a:lnTo>
                    <a:pt x="2671" y="2061"/>
                  </a:lnTo>
                  <a:lnTo>
                    <a:pt x="2669" y="2059"/>
                  </a:lnTo>
                  <a:lnTo>
                    <a:pt x="2667" y="2059"/>
                  </a:lnTo>
                  <a:lnTo>
                    <a:pt x="2667" y="2059"/>
                  </a:lnTo>
                  <a:lnTo>
                    <a:pt x="2667" y="2057"/>
                  </a:lnTo>
                  <a:lnTo>
                    <a:pt x="2665" y="2057"/>
                  </a:lnTo>
                  <a:lnTo>
                    <a:pt x="2665" y="2057"/>
                  </a:lnTo>
                  <a:lnTo>
                    <a:pt x="2663" y="2057"/>
                  </a:lnTo>
                  <a:lnTo>
                    <a:pt x="2661" y="2057"/>
                  </a:lnTo>
                  <a:lnTo>
                    <a:pt x="2663" y="2057"/>
                  </a:lnTo>
                  <a:lnTo>
                    <a:pt x="2665" y="2059"/>
                  </a:lnTo>
                  <a:lnTo>
                    <a:pt x="2665" y="2059"/>
                  </a:lnTo>
                  <a:lnTo>
                    <a:pt x="2669" y="2061"/>
                  </a:lnTo>
                  <a:lnTo>
                    <a:pt x="2669" y="2061"/>
                  </a:lnTo>
                  <a:lnTo>
                    <a:pt x="2667" y="2061"/>
                  </a:lnTo>
                  <a:lnTo>
                    <a:pt x="2667" y="2061"/>
                  </a:lnTo>
                  <a:lnTo>
                    <a:pt x="2667" y="2061"/>
                  </a:lnTo>
                  <a:lnTo>
                    <a:pt x="2667" y="2061"/>
                  </a:lnTo>
                  <a:lnTo>
                    <a:pt x="2667" y="2061"/>
                  </a:lnTo>
                  <a:lnTo>
                    <a:pt x="2667" y="2061"/>
                  </a:lnTo>
                  <a:lnTo>
                    <a:pt x="2667" y="2061"/>
                  </a:lnTo>
                  <a:lnTo>
                    <a:pt x="2667" y="2061"/>
                  </a:lnTo>
                  <a:lnTo>
                    <a:pt x="2669" y="2063"/>
                  </a:lnTo>
                  <a:lnTo>
                    <a:pt x="2673" y="2063"/>
                  </a:lnTo>
                  <a:lnTo>
                    <a:pt x="2673" y="2063"/>
                  </a:lnTo>
                  <a:lnTo>
                    <a:pt x="2673" y="2066"/>
                  </a:lnTo>
                  <a:lnTo>
                    <a:pt x="2675" y="2066"/>
                  </a:lnTo>
                  <a:lnTo>
                    <a:pt x="2675" y="2066"/>
                  </a:lnTo>
                  <a:lnTo>
                    <a:pt x="2675" y="2068"/>
                  </a:lnTo>
                  <a:lnTo>
                    <a:pt x="2675" y="2068"/>
                  </a:lnTo>
                  <a:lnTo>
                    <a:pt x="2677" y="2070"/>
                  </a:lnTo>
                  <a:lnTo>
                    <a:pt x="2677" y="2072"/>
                  </a:lnTo>
                  <a:lnTo>
                    <a:pt x="2677" y="2072"/>
                  </a:lnTo>
                  <a:lnTo>
                    <a:pt x="2677" y="2072"/>
                  </a:lnTo>
                  <a:lnTo>
                    <a:pt x="2677" y="2072"/>
                  </a:lnTo>
                  <a:lnTo>
                    <a:pt x="2677" y="2074"/>
                  </a:lnTo>
                  <a:lnTo>
                    <a:pt x="2675" y="2074"/>
                  </a:lnTo>
                  <a:lnTo>
                    <a:pt x="2675" y="2074"/>
                  </a:lnTo>
                  <a:lnTo>
                    <a:pt x="2675" y="2074"/>
                  </a:lnTo>
                  <a:lnTo>
                    <a:pt x="2675" y="2072"/>
                  </a:lnTo>
                  <a:lnTo>
                    <a:pt x="2673" y="2072"/>
                  </a:lnTo>
                  <a:lnTo>
                    <a:pt x="2673" y="2070"/>
                  </a:lnTo>
                  <a:lnTo>
                    <a:pt x="2673" y="2070"/>
                  </a:lnTo>
                  <a:lnTo>
                    <a:pt x="2673" y="2068"/>
                  </a:lnTo>
                  <a:lnTo>
                    <a:pt x="2673" y="2066"/>
                  </a:lnTo>
                  <a:lnTo>
                    <a:pt x="2673" y="2068"/>
                  </a:lnTo>
                  <a:lnTo>
                    <a:pt x="2673" y="2070"/>
                  </a:lnTo>
                  <a:lnTo>
                    <a:pt x="2673" y="2072"/>
                  </a:lnTo>
                  <a:lnTo>
                    <a:pt x="2675" y="2074"/>
                  </a:lnTo>
                  <a:lnTo>
                    <a:pt x="2675" y="2074"/>
                  </a:lnTo>
                  <a:lnTo>
                    <a:pt x="2675" y="2074"/>
                  </a:lnTo>
                  <a:lnTo>
                    <a:pt x="2677" y="2074"/>
                  </a:lnTo>
                  <a:lnTo>
                    <a:pt x="2677" y="2074"/>
                  </a:lnTo>
                  <a:lnTo>
                    <a:pt x="2680" y="2074"/>
                  </a:lnTo>
                  <a:lnTo>
                    <a:pt x="2680" y="2074"/>
                  </a:lnTo>
                  <a:lnTo>
                    <a:pt x="2684" y="2072"/>
                  </a:lnTo>
                  <a:lnTo>
                    <a:pt x="2686" y="2072"/>
                  </a:lnTo>
                  <a:lnTo>
                    <a:pt x="2688" y="2070"/>
                  </a:lnTo>
                  <a:lnTo>
                    <a:pt x="2688" y="2070"/>
                  </a:lnTo>
                  <a:lnTo>
                    <a:pt x="2688" y="2070"/>
                  </a:lnTo>
                  <a:lnTo>
                    <a:pt x="2690" y="2070"/>
                  </a:lnTo>
                  <a:lnTo>
                    <a:pt x="2690" y="2068"/>
                  </a:lnTo>
                  <a:lnTo>
                    <a:pt x="2690" y="2068"/>
                  </a:lnTo>
                  <a:lnTo>
                    <a:pt x="2690" y="2068"/>
                  </a:lnTo>
                  <a:lnTo>
                    <a:pt x="2692" y="2068"/>
                  </a:lnTo>
                  <a:lnTo>
                    <a:pt x="2692" y="2066"/>
                  </a:lnTo>
                  <a:lnTo>
                    <a:pt x="2692" y="2068"/>
                  </a:lnTo>
                  <a:lnTo>
                    <a:pt x="2692" y="2068"/>
                  </a:lnTo>
                  <a:lnTo>
                    <a:pt x="2692" y="2070"/>
                  </a:lnTo>
                  <a:lnTo>
                    <a:pt x="2692" y="2070"/>
                  </a:lnTo>
                  <a:lnTo>
                    <a:pt x="2692" y="2070"/>
                  </a:lnTo>
                  <a:lnTo>
                    <a:pt x="2692" y="2070"/>
                  </a:lnTo>
                  <a:lnTo>
                    <a:pt x="2692" y="2068"/>
                  </a:lnTo>
                  <a:lnTo>
                    <a:pt x="2694" y="2068"/>
                  </a:lnTo>
                  <a:lnTo>
                    <a:pt x="2694" y="2068"/>
                  </a:lnTo>
                  <a:lnTo>
                    <a:pt x="2694" y="2068"/>
                  </a:lnTo>
                  <a:lnTo>
                    <a:pt x="2696" y="2068"/>
                  </a:lnTo>
                  <a:lnTo>
                    <a:pt x="2696" y="2068"/>
                  </a:lnTo>
                  <a:lnTo>
                    <a:pt x="2696" y="2066"/>
                  </a:lnTo>
                  <a:lnTo>
                    <a:pt x="2698" y="2063"/>
                  </a:lnTo>
                  <a:lnTo>
                    <a:pt x="2698" y="2063"/>
                  </a:lnTo>
                  <a:lnTo>
                    <a:pt x="2700" y="2063"/>
                  </a:lnTo>
                  <a:lnTo>
                    <a:pt x="2702" y="2061"/>
                  </a:lnTo>
                  <a:lnTo>
                    <a:pt x="2704" y="2059"/>
                  </a:lnTo>
                  <a:lnTo>
                    <a:pt x="2704" y="2061"/>
                  </a:lnTo>
                  <a:lnTo>
                    <a:pt x="2704" y="2059"/>
                  </a:lnTo>
                  <a:lnTo>
                    <a:pt x="2704" y="2059"/>
                  </a:lnTo>
                  <a:lnTo>
                    <a:pt x="2706" y="2059"/>
                  </a:lnTo>
                  <a:lnTo>
                    <a:pt x="2706" y="2059"/>
                  </a:lnTo>
                  <a:lnTo>
                    <a:pt x="2708" y="2059"/>
                  </a:lnTo>
                  <a:lnTo>
                    <a:pt x="2708" y="2059"/>
                  </a:lnTo>
                  <a:lnTo>
                    <a:pt x="2708" y="2059"/>
                  </a:lnTo>
                  <a:lnTo>
                    <a:pt x="2708" y="2061"/>
                  </a:lnTo>
                  <a:lnTo>
                    <a:pt x="2708" y="2059"/>
                  </a:lnTo>
                  <a:lnTo>
                    <a:pt x="2710" y="2059"/>
                  </a:lnTo>
                  <a:lnTo>
                    <a:pt x="2708" y="2057"/>
                  </a:lnTo>
                  <a:lnTo>
                    <a:pt x="2708" y="2057"/>
                  </a:lnTo>
                  <a:lnTo>
                    <a:pt x="2706" y="2057"/>
                  </a:lnTo>
                  <a:lnTo>
                    <a:pt x="2706" y="2057"/>
                  </a:lnTo>
                  <a:lnTo>
                    <a:pt x="2706" y="2057"/>
                  </a:lnTo>
                  <a:lnTo>
                    <a:pt x="2704" y="2057"/>
                  </a:lnTo>
                  <a:lnTo>
                    <a:pt x="2704" y="2057"/>
                  </a:lnTo>
                  <a:lnTo>
                    <a:pt x="2704" y="2057"/>
                  </a:lnTo>
                  <a:lnTo>
                    <a:pt x="2706" y="2057"/>
                  </a:lnTo>
                  <a:lnTo>
                    <a:pt x="2706" y="2057"/>
                  </a:lnTo>
                  <a:lnTo>
                    <a:pt x="2708" y="2057"/>
                  </a:lnTo>
                  <a:lnTo>
                    <a:pt x="2708" y="2057"/>
                  </a:lnTo>
                  <a:lnTo>
                    <a:pt x="2708" y="2057"/>
                  </a:lnTo>
                  <a:lnTo>
                    <a:pt x="2708" y="2057"/>
                  </a:lnTo>
                  <a:lnTo>
                    <a:pt x="2708" y="2057"/>
                  </a:lnTo>
                  <a:lnTo>
                    <a:pt x="2708" y="2055"/>
                  </a:lnTo>
                  <a:lnTo>
                    <a:pt x="2708" y="2057"/>
                  </a:lnTo>
                  <a:lnTo>
                    <a:pt x="2708" y="2057"/>
                  </a:lnTo>
                  <a:lnTo>
                    <a:pt x="2708" y="2057"/>
                  </a:lnTo>
                  <a:lnTo>
                    <a:pt x="2706" y="2057"/>
                  </a:lnTo>
                  <a:lnTo>
                    <a:pt x="2706" y="2057"/>
                  </a:lnTo>
                  <a:lnTo>
                    <a:pt x="2706" y="2055"/>
                  </a:lnTo>
                  <a:lnTo>
                    <a:pt x="2706" y="2055"/>
                  </a:lnTo>
                  <a:lnTo>
                    <a:pt x="2706" y="2055"/>
                  </a:lnTo>
                  <a:lnTo>
                    <a:pt x="2706" y="2055"/>
                  </a:lnTo>
                  <a:lnTo>
                    <a:pt x="2706" y="2055"/>
                  </a:lnTo>
                  <a:lnTo>
                    <a:pt x="2708" y="2055"/>
                  </a:lnTo>
                  <a:lnTo>
                    <a:pt x="2708" y="2055"/>
                  </a:lnTo>
                  <a:lnTo>
                    <a:pt x="2708" y="2055"/>
                  </a:lnTo>
                  <a:lnTo>
                    <a:pt x="2708" y="2055"/>
                  </a:lnTo>
                  <a:lnTo>
                    <a:pt x="2708" y="2055"/>
                  </a:lnTo>
                  <a:lnTo>
                    <a:pt x="2708" y="2053"/>
                  </a:lnTo>
                  <a:lnTo>
                    <a:pt x="2708" y="2053"/>
                  </a:lnTo>
                  <a:lnTo>
                    <a:pt x="2710" y="2053"/>
                  </a:lnTo>
                  <a:lnTo>
                    <a:pt x="2710" y="2053"/>
                  </a:lnTo>
                  <a:lnTo>
                    <a:pt x="2710" y="2053"/>
                  </a:lnTo>
                  <a:lnTo>
                    <a:pt x="2710" y="2053"/>
                  </a:lnTo>
                  <a:lnTo>
                    <a:pt x="2710" y="2051"/>
                  </a:lnTo>
                  <a:lnTo>
                    <a:pt x="2710" y="2051"/>
                  </a:lnTo>
                  <a:lnTo>
                    <a:pt x="2712" y="2051"/>
                  </a:lnTo>
                  <a:lnTo>
                    <a:pt x="2712" y="2051"/>
                  </a:lnTo>
                  <a:lnTo>
                    <a:pt x="2712" y="2051"/>
                  </a:lnTo>
                  <a:lnTo>
                    <a:pt x="2712" y="2051"/>
                  </a:lnTo>
                  <a:lnTo>
                    <a:pt x="2712" y="2051"/>
                  </a:lnTo>
                  <a:lnTo>
                    <a:pt x="2712" y="2051"/>
                  </a:lnTo>
                  <a:lnTo>
                    <a:pt x="2712" y="2051"/>
                  </a:lnTo>
                  <a:lnTo>
                    <a:pt x="2712" y="2051"/>
                  </a:lnTo>
                  <a:lnTo>
                    <a:pt x="2712" y="2051"/>
                  </a:lnTo>
                  <a:lnTo>
                    <a:pt x="2712" y="2051"/>
                  </a:lnTo>
                  <a:lnTo>
                    <a:pt x="2712" y="2051"/>
                  </a:lnTo>
                  <a:lnTo>
                    <a:pt x="2715" y="2051"/>
                  </a:lnTo>
                  <a:lnTo>
                    <a:pt x="2715" y="2053"/>
                  </a:lnTo>
                  <a:lnTo>
                    <a:pt x="2715" y="2053"/>
                  </a:lnTo>
                  <a:lnTo>
                    <a:pt x="2715" y="2053"/>
                  </a:lnTo>
                  <a:lnTo>
                    <a:pt x="2715" y="2051"/>
                  </a:lnTo>
                  <a:lnTo>
                    <a:pt x="2717" y="2051"/>
                  </a:lnTo>
                  <a:lnTo>
                    <a:pt x="2719" y="2051"/>
                  </a:lnTo>
                  <a:lnTo>
                    <a:pt x="2719" y="2051"/>
                  </a:lnTo>
                  <a:lnTo>
                    <a:pt x="2723" y="2051"/>
                  </a:lnTo>
                  <a:lnTo>
                    <a:pt x="2725" y="2053"/>
                  </a:lnTo>
                  <a:lnTo>
                    <a:pt x="2727" y="2053"/>
                  </a:lnTo>
                  <a:lnTo>
                    <a:pt x="2729" y="2053"/>
                  </a:lnTo>
                  <a:lnTo>
                    <a:pt x="2729" y="2055"/>
                  </a:lnTo>
                  <a:lnTo>
                    <a:pt x="2729" y="2055"/>
                  </a:lnTo>
                  <a:lnTo>
                    <a:pt x="2731" y="2055"/>
                  </a:lnTo>
                  <a:lnTo>
                    <a:pt x="2731" y="2055"/>
                  </a:lnTo>
                  <a:lnTo>
                    <a:pt x="2733" y="2055"/>
                  </a:lnTo>
                  <a:lnTo>
                    <a:pt x="2733" y="2057"/>
                  </a:lnTo>
                  <a:lnTo>
                    <a:pt x="2733" y="2057"/>
                  </a:lnTo>
                  <a:lnTo>
                    <a:pt x="2735" y="2057"/>
                  </a:lnTo>
                  <a:lnTo>
                    <a:pt x="2735" y="2059"/>
                  </a:lnTo>
                  <a:lnTo>
                    <a:pt x="2735" y="2059"/>
                  </a:lnTo>
                  <a:lnTo>
                    <a:pt x="2735" y="2059"/>
                  </a:lnTo>
                  <a:lnTo>
                    <a:pt x="2735" y="2059"/>
                  </a:lnTo>
                  <a:lnTo>
                    <a:pt x="2735" y="2059"/>
                  </a:lnTo>
                  <a:lnTo>
                    <a:pt x="2737" y="2061"/>
                  </a:lnTo>
                  <a:lnTo>
                    <a:pt x="2737" y="2061"/>
                  </a:lnTo>
                  <a:lnTo>
                    <a:pt x="2737" y="2061"/>
                  </a:lnTo>
                  <a:lnTo>
                    <a:pt x="2737" y="2061"/>
                  </a:lnTo>
                  <a:lnTo>
                    <a:pt x="2737" y="2063"/>
                  </a:lnTo>
                  <a:lnTo>
                    <a:pt x="2739" y="2063"/>
                  </a:lnTo>
                  <a:lnTo>
                    <a:pt x="2739" y="2063"/>
                  </a:lnTo>
                  <a:lnTo>
                    <a:pt x="2739" y="2063"/>
                  </a:lnTo>
                  <a:lnTo>
                    <a:pt x="2741" y="2063"/>
                  </a:lnTo>
                  <a:lnTo>
                    <a:pt x="2741" y="2063"/>
                  </a:lnTo>
                  <a:lnTo>
                    <a:pt x="2741" y="2066"/>
                  </a:lnTo>
                  <a:lnTo>
                    <a:pt x="2743" y="2066"/>
                  </a:lnTo>
                  <a:lnTo>
                    <a:pt x="2743" y="2066"/>
                  </a:lnTo>
                  <a:lnTo>
                    <a:pt x="2743" y="2066"/>
                  </a:lnTo>
                  <a:lnTo>
                    <a:pt x="2743" y="2066"/>
                  </a:lnTo>
                  <a:lnTo>
                    <a:pt x="2743" y="2068"/>
                  </a:lnTo>
                  <a:lnTo>
                    <a:pt x="2743" y="2068"/>
                  </a:lnTo>
                  <a:lnTo>
                    <a:pt x="2743" y="2068"/>
                  </a:lnTo>
                  <a:lnTo>
                    <a:pt x="2743" y="2068"/>
                  </a:lnTo>
                  <a:lnTo>
                    <a:pt x="2743" y="2070"/>
                  </a:lnTo>
                  <a:lnTo>
                    <a:pt x="2743" y="2070"/>
                  </a:lnTo>
                  <a:lnTo>
                    <a:pt x="2743" y="2070"/>
                  </a:lnTo>
                  <a:lnTo>
                    <a:pt x="2745" y="2070"/>
                  </a:lnTo>
                  <a:lnTo>
                    <a:pt x="2745" y="2070"/>
                  </a:lnTo>
                  <a:lnTo>
                    <a:pt x="2745" y="2070"/>
                  </a:lnTo>
                  <a:lnTo>
                    <a:pt x="2747" y="2072"/>
                  </a:lnTo>
                  <a:lnTo>
                    <a:pt x="2750" y="2074"/>
                  </a:lnTo>
                  <a:lnTo>
                    <a:pt x="2750" y="2072"/>
                  </a:lnTo>
                  <a:lnTo>
                    <a:pt x="2752" y="2074"/>
                  </a:lnTo>
                  <a:lnTo>
                    <a:pt x="2752" y="2074"/>
                  </a:lnTo>
                  <a:lnTo>
                    <a:pt x="2752" y="2076"/>
                  </a:lnTo>
                  <a:lnTo>
                    <a:pt x="2754" y="2076"/>
                  </a:lnTo>
                  <a:lnTo>
                    <a:pt x="2754" y="2076"/>
                  </a:lnTo>
                  <a:lnTo>
                    <a:pt x="2754" y="2078"/>
                  </a:lnTo>
                  <a:lnTo>
                    <a:pt x="2754" y="2078"/>
                  </a:lnTo>
                  <a:lnTo>
                    <a:pt x="2754" y="2078"/>
                  </a:lnTo>
                  <a:lnTo>
                    <a:pt x="2754" y="2078"/>
                  </a:lnTo>
                  <a:lnTo>
                    <a:pt x="2756" y="2078"/>
                  </a:lnTo>
                  <a:lnTo>
                    <a:pt x="2756" y="2078"/>
                  </a:lnTo>
                  <a:lnTo>
                    <a:pt x="2756" y="2078"/>
                  </a:lnTo>
                  <a:lnTo>
                    <a:pt x="2756" y="2078"/>
                  </a:lnTo>
                  <a:lnTo>
                    <a:pt x="2758" y="2080"/>
                  </a:lnTo>
                  <a:lnTo>
                    <a:pt x="2758" y="2080"/>
                  </a:lnTo>
                  <a:lnTo>
                    <a:pt x="2758" y="2080"/>
                  </a:lnTo>
                  <a:lnTo>
                    <a:pt x="2758" y="2080"/>
                  </a:lnTo>
                  <a:lnTo>
                    <a:pt x="2758" y="2080"/>
                  </a:lnTo>
                  <a:lnTo>
                    <a:pt x="2758" y="2080"/>
                  </a:lnTo>
                  <a:lnTo>
                    <a:pt x="2758" y="2080"/>
                  </a:lnTo>
                  <a:lnTo>
                    <a:pt x="2758" y="2082"/>
                  </a:lnTo>
                  <a:lnTo>
                    <a:pt x="2758" y="2082"/>
                  </a:lnTo>
                  <a:lnTo>
                    <a:pt x="2758" y="2082"/>
                  </a:lnTo>
                  <a:lnTo>
                    <a:pt x="2760" y="2082"/>
                  </a:lnTo>
                  <a:lnTo>
                    <a:pt x="2760" y="2082"/>
                  </a:lnTo>
                  <a:lnTo>
                    <a:pt x="2760" y="2082"/>
                  </a:lnTo>
                  <a:lnTo>
                    <a:pt x="2760" y="2082"/>
                  </a:lnTo>
                  <a:lnTo>
                    <a:pt x="2762" y="2082"/>
                  </a:lnTo>
                  <a:lnTo>
                    <a:pt x="2762" y="2082"/>
                  </a:lnTo>
                  <a:lnTo>
                    <a:pt x="2762" y="2082"/>
                  </a:lnTo>
                  <a:lnTo>
                    <a:pt x="2764" y="2082"/>
                  </a:lnTo>
                  <a:lnTo>
                    <a:pt x="2764" y="2082"/>
                  </a:lnTo>
                  <a:lnTo>
                    <a:pt x="2764" y="2082"/>
                  </a:lnTo>
                  <a:lnTo>
                    <a:pt x="2766" y="2080"/>
                  </a:lnTo>
                  <a:lnTo>
                    <a:pt x="2766" y="2082"/>
                  </a:lnTo>
                  <a:lnTo>
                    <a:pt x="2766" y="2082"/>
                  </a:lnTo>
                  <a:lnTo>
                    <a:pt x="2766" y="2082"/>
                  </a:lnTo>
                  <a:lnTo>
                    <a:pt x="2766" y="2082"/>
                  </a:lnTo>
                  <a:lnTo>
                    <a:pt x="2768" y="2080"/>
                  </a:lnTo>
                  <a:lnTo>
                    <a:pt x="2768" y="2082"/>
                  </a:lnTo>
                  <a:lnTo>
                    <a:pt x="2768" y="2082"/>
                  </a:lnTo>
                  <a:lnTo>
                    <a:pt x="2768" y="2082"/>
                  </a:lnTo>
                  <a:lnTo>
                    <a:pt x="2768" y="2082"/>
                  </a:lnTo>
                  <a:lnTo>
                    <a:pt x="2768" y="2084"/>
                  </a:lnTo>
                  <a:lnTo>
                    <a:pt x="2768" y="2084"/>
                  </a:lnTo>
                  <a:lnTo>
                    <a:pt x="2770" y="2084"/>
                  </a:lnTo>
                  <a:lnTo>
                    <a:pt x="2770" y="2084"/>
                  </a:lnTo>
                  <a:lnTo>
                    <a:pt x="2770" y="2086"/>
                  </a:lnTo>
                  <a:lnTo>
                    <a:pt x="2770" y="2086"/>
                  </a:lnTo>
                  <a:lnTo>
                    <a:pt x="2770" y="2086"/>
                  </a:lnTo>
                  <a:lnTo>
                    <a:pt x="2770" y="2088"/>
                  </a:lnTo>
                  <a:lnTo>
                    <a:pt x="2770" y="2088"/>
                  </a:lnTo>
                  <a:lnTo>
                    <a:pt x="2770" y="2088"/>
                  </a:lnTo>
                  <a:lnTo>
                    <a:pt x="2770" y="2088"/>
                  </a:lnTo>
                  <a:lnTo>
                    <a:pt x="2770" y="2088"/>
                  </a:lnTo>
                  <a:lnTo>
                    <a:pt x="2772" y="2090"/>
                  </a:lnTo>
                  <a:lnTo>
                    <a:pt x="2772" y="2090"/>
                  </a:lnTo>
                  <a:lnTo>
                    <a:pt x="2774" y="2090"/>
                  </a:lnTo>
                  <a:lnTo>
                    <a:pt x="2774" y="2090"/>
                  </a:lnTo>
                  <a:lnTo>
                    <a:pt x="2774" y="2090"/>
                  </a:lnTo>
                  <a:lnTo>
                    <a:pt x="2774" y="2092"/>
                  </a:lnTo>
                  <a:lnTo>
                    <a:pt x="2774" y="2092"/>
                  </a:lnTo>
                  <a:lnTo>
                    <a:pt x="2774" y="2094"/>
                  </a:lnTo>
                  <a:lnTo>
                    <a:pt x="2774" y="2094"/>
                  </a:lnTo>
                  <a:lnTo>
                    <a:pt x="2776" y="2094"/>
                  </a:lnTo>
                  <a:lnTo>
                    <a:pt x="2774" y="2094"/>
                  </a:lnTo>
                  <a:lnTo>
                    <a:pt x="2774" y="2094"/>
                  </a:lnTo>
                  <a:lnTo>
                    <a:pt x="2774" y="2094"/>
                  </a:lnTo>
                  <a:lnTo>
                    <a:pt x="2774" y="2094"/>
                  </a:lnTo>
                  <a:lnTo>
                    <a:pt x="2774" y="2096"/>
                  </a:lnTo>
                  <a:lnTo>
                    <a:pt x="2774" y="2096"/>
                  </a:lnTo>
                  <a:lnTo>
                    <a:pt x="2774" y="2096"/>
                  </a:lnTo>
                  <a:lnTo>
                    <a:pt x="2774" y="2096"/>
                  </a:lnTo>
                  <a:lnTo>
                    <a:pt x="2776" y="2096"/>
                  </a:lnTo>
                  <a:lnTo>
                    <a:pt x="2776" y="2096"/>
                  </a:lnTo>
                  <a:lnTo>
                    <a:pt x="2776" y="2098"/>
                  </a:lnTo>
                  <a:lnTo>
                    <a:pt x="2776" y="2098"/>
                  </a:lnTo>
                  <a:lnTo>
                    <a:pt x="2776" y="2098"/>
                  </a:lnTo>
                  <a:lnTo>
                    <a:pt x="2776" y="2098"/>
                  </a:lnTo>
                  <a:lnTo>
                    <a:pt x="2776" y="2100"/>
                  </a:lnTo>
                  <a:lnTo>
                    <a:pt x="2776" y="2100"/>
                  </a:lnTo>
                  <a:lnTo>
                    <a:pt x="2776" y="2100"/>
                  </a:lnTo>
                  <a:lnTo>
                    <a:pt x="2776" y="2100"/>
                  </a:lnTo>
                  <a:lnTo>
                    <a:pt x="2776" y="2100"/>
                  </a:lnTo>
                  <a:lnTo>
                    <a:pt x="2776" y="2102"/>
                  </a:lnTo>
                  <a:lnTo>
                    <a:pt x="2776" y="2105"/>
                  </a:lnTo>
                  <a:lnTo>
                    <a:pt x="2776" y="2107"/>
                  </a:lnTo>
                  <a:lnTo>
                    <a:pt x="2776" y="2107"/>
                  </a:lnTo>
                  <a:lnTo>
                    <a:pt x="2776" y="2109"/>
                  </a:lnTo>
                  <a:lnTo>
                    <a:pt x="2776" y="2111"/>
                  </a:lnTo>
                  <a:lnTo>
                    <a:pt x="2776" y="2111"/>
                  </a:lnTo>
                  <a:lnTo>
                    <a:pt x="2776" y="2111"/>
                  </a:lnTo>
                  <a:lnTo>
                    <a:pt x="2776" y="2111"/>
                  </a:lnTo>
                  <a:lnTo>
                    <a:pt x="2774" y="2115"/>
                  </a:lnTo>
                  <a:lnTo>
                    <a:pt x="2774" y="2115"/>
                  </a:lnTo>
                  <a:lnTo>
                    <a:pt x="2774" y="2115"/>
                  </a:lnTo>
                  <a:lnTo>
                    <a:pt x="2776" y="2115"/>
                  </a:lnTo>
                  <a:lnTo>
                    <a:pt x="2776" y="2115"/>
                  </a:lnTo>
                  <a:lnTo>
                    <a:pt x="2776" y="2115"/>
                  </a:lnTo>
                  <a:lnTo>
                    <a:pt x="2774" y="2117"/>
                  </a:lnTo>
                  <a:lnTo>
                    <a:pt x="2774" y="2119"/>
                  </a:lnTo>
                  <a:lnTo>
                    <a:pt x="2774" y="2119"/>
                  </a:lnTo>
                  <a:lnTo>
                    <a:pt x="2774" y="2119"/>
                  </a:lnTo>
                  <a:lnTo>
                    <a:pt x="2774" y="2119"/>
                  </a:lnTo>
                  <a:lnTo>
                    <a:pt x="2774" y="2119"/>
                  </a:lnTo>
                  <a:lnTo>
                    <a:pt x="2774" y="2121"/>
                  </a:lnTo>
                  <a:lnTo>
                    <a:pt x="2774" y="2121"/>
                  </a:lnTo>
                  <a:lnTo>
                    <a:pt x="2774" y="2121"/>
                  </a:lnTo>
                  <a:lnTo>
                    <a:pt x="2774" y="2123"/>
                  </a:lnTo>
                  <a:lnTo>
                    <a:pt x="2774" y="2123"/>
                  </a:lnTo>
                  <a:lnTo>
                    <a:pt x="2774" y="2123"/>
                  </a:lnTo>
                  <a:lnTo>
                    <a:pt x="2774" y="2123"/>
                  </a:lnTo>
                  <a:lnTo>
                    <a:pt x="2774" y="2125"/>
                  </a:lnTo>
                  <a:lnTo>
                    <a:pt x="2774" y="2129"/>
                  </a:lnTo>
                  <a:lnTo>
                    <a:pt x="2774" y="2131"/>
                  </a:lnTo>
                  <a:lnTo>
                    <a:pt x="2774" y="2131"/>
                  </a:lnTo>
                  <a:lnTo>
                    <a:pt x="2774" y="2131"/>
                  </a:lnTo>
                  <a:lnTo>
                    <a:pt x="2774" y="2129"/>
                  </a:lnTo>
                  <a:lnTo>
                    <a:pt x="2774" y="2129"/>
                  </a:lnTo>
                  <a:lnTo>
                    <a:pt x="2774" y="2129"/>
                  </a:lnTo>
                  <a:lnTo>
                    <a:pt x="2774" y="2131"/>
                  </a:lnTo>
                  <a:lnTo>
                    <a:pt x="2772" y="2131"/>
                  </a:lnTo>
                  <a:lnTo>
                    <a:pt x="2772" y="2131"/>
                  </a:lnTo>
                  <a:lnTo>
                    <a:pt x="2774" y="2133"/>
                  </a:lnTo>
                  <a:lnTo>
                    <a:pt x="2774" y="2133"/>
                  </a:lnTo>
                  <a:lnTo>
                    <a:pt x="2774" y="2133"/>
                  </a:lnTo>
                  <a:lnTo>
                    <a:pt x="2774" y="2135"/>
                  </a:lnTo>
                  <a:lnTo>
                    <a:pt x="2776" y="2137"/>
                  </a:lnTo>
                  <a:lnTo>
                    <a:pt x="2778" y="2137"/>
                  </a:lnTo>
                  <a:lnTo>
                    <a:pt x="2778" y="2139"/>
                  </a:lnTo>
                  <a:lnTo>
                    <a:pt x="2778" y="2139"/>
                  </a:lnTo>
                  <a:lnTo>
                    <a:pt x="2778" y="2139"/>
                  </a:lnTo>
                  <a:lnTo>
                    <a:pt x="2780" y="2139"/>
                  </a:lnTo>
                  <a:lnTo>
                    <a:pt x="2778" y="2139"/>
                  </a:lnTo>
                  <a:lnTo>
                    <a:pt x="2778" y="2139"/>
                  </a:lnTo>
                  <a:lnTo>
                    <a:pt x="2778" y="2137"/>
                  </a:lnTo>
                  <a:lnTo>
                    <a:pt x="2778" y="2137"/>
                  </a:lnTo>
                  <a:lnTo>
                    <a:pt x="2774" y="2135"/>
                  </a:lnTo>
                  <a:lnTo>
                    <a:pt x="2774" y="2135"/>
                  </a:lnTo>
                  <a:lnTo>
                    <a:pt x="2774" y="2133"/>
                  </a:lnTo>
                  <a:lnTo>
                    <a:pt x="2776" y="2135"/>
                  </a:lnTo>
                  <a:lnTo>
                    <a:pt x="2776" y="2135"/>
                  </a:lnTo>
                  <a:lnTo>
                    <a:pt x="2778" y="2135"/>
                  </a:lnTo>
                  <a:lnTo>
                    <a:pt x="2778" y="2137"/>
                  </a:lnTo>
                  <a:lnTo>
                    <a:pt x="2778" y="2137"/>
                  </a:lnTo>
                  <a:lnTo>
                    <a:pt x="2780" y="2137"/>
                  </a:lnTo>
                  <a:lnTo>
                    <a:pt x="2780" y="2137"/>
                  </a:lnTo>
                  <a:lnTo>
                    <a:pt x="2780" y="2137"/>
                  </a:lnTo>
                  <a:lnTo>
                    <a:pt x="2780" y="2137"/>
                  </a:lnTo>
                  <a:lnTo>
                    <a:pt x="2780" y="2139"/>
                  </a:lnTo>
                  <a:lnTo>
                    <a:pt x="2780" y="2139"/>
                  </a:lnTo>
                  <a:lnTo>
                    <a:pt x="2782" y="2137"/>
                  </a:lnTo>
                  <a:lnTo>
                    <a:pt x="2782" y="2137"/>
                  </a:lnTo>
                  <a:lnTo>
                    <a:pt x="2782" y="2137"/>
                  </a:lnTo>
                  <a:lnTo>
                    <a:pt x="2782" y="2137"/>
                  </a:lnTo>
                  <a:lnTo>
                    <a:pt x="2782" y="2135"/>
                  </a:lnTo>
                  <a:lnTo>
                    <a:pt x="2782" y="2135"/>
                  </a:lnTo>
                  <a:lnTo>
                    <a:pt x="2782" y="2135"/>
                  </a:lnTo>
                  <a:lnTo>
                    <a:pt x="2782" y="2133"/>
                  </a:lnTo>
                  <a:lnTo>
                    <a:pt x="2782" y="2133"/>
                  </a:lnTo>
                  <a:lnTo>
                    <a:pt x="2782" y="2133"/>
                  </a:lnTo>
                  <a:lnTo>
                    <a:pt x="2782" y="2133"/>
                  </a:lnTo>
                  <a:lnTo>
                    <a:pt x="2782" y="2131"/>
                  </a:lnTo>
                  <a:lnTo>
                    <a:pt x="2782" y="2131"/>
                  </a:lnTo>
                  <a:lnTo>
                    <a:pt x="2782" y="2131"/>
                  </a:lnTo>
                  <a:lnTo>
                    <a:pt x="2785" y="2131"/>
                  </a:lnTo>
                  <a:lnTo>
                    <a:pt x="2782" y="2131"/>
                  </a:lnTo>
                  <a:lnTo>
                    <a:pt x="2780" y="2131"/>
                  </a:lnTo>
                  <a:lnTo>
                    <a:pt x="2778" y="2129"/>
                  </a:lnTo>
                  <a:lnTo>
                    <a:pt x="2778" y="2129"/>
                  </a:lnTo>
                  <a:lnTo>
                    <a:pt x="2778" y="2129"/>
                  </a:lnTo>
                  <a:lnTo>
                    <a:pt x="2780" y="2127"/>
                  </a:lnTo>
                  <a:lnTo>
                    <a:pt x="2780" y="2127"/>
                  </a:lnTo>
                  <a:lnTo>
                    <a:pt x="2778" y="2127"/>
                  </a:lnTo>
                  <a:lnTo>
                    <a:pt x="2778" y="2127"/>
                  </a:lnTo>
                  <a:lnTo>
                    <a:pt x="2778" y="2127"/>
                  </a:lnTo>
                  <a:lnTo>
                    <a:pt x="2778" y="2127"/>
                  </a:lnTo>
                  <a:lnTo>
                    <a:pt x="2778" y="2127"/>
                  </a:lnTo>
                  <a:lnTo>
                    <a:pt x="2778" y="2127"/>
                  </a:lnTo>
                  <a:lnTo>
                    <a:pt x="2778" y="2127"/>
                  </a:lnTo>
                  <a:lnTo>
                    <a:pt x="2778" y="2125"/>
                  </a:lnTo>
                  <a:lnTo>
                    <a:pt x="2778" y="2125"/>
                  </a:lnTo>
                  <a:lnTo>
                    <a:pt x="2778" y="2125"/>
                  </a:lnTo>
                  <a:lnTo>
                    <a:pt x="2780" y="2127"/>
                  </a:lnTo>
                  <a:lnTo>
                    <a:pt x="2780" y="2125"/>
                  </a:lnTo>
                  <a:lnTo>
                    <a:pt x="2780" y="2125"/>
                  </a:lnTo>
                  <a:lnTo>
                    <a:pt x="2780" y="2125"/>
                  </a:lnTo>
                  <a:lnTo>
                    <a:pt x="2780" y="2125"/>
                  </a:lnTo>
                  <a:lnTo>
                    <a:pt x="2780" y="2127"/>
                  </a:lnTo>
                  <a:lnTo>
                    <a:pt x="2782" y="2127"/>
                  </a:lnTo>
                  <a:lnTo>
                    <a:pt x="2782" y="2127"/>
                  </a:lnTo>
                  <a:lnTo>
                    <a:pt x="2780" y="2127"/>
                  </a:lnTo>
                  <a:lnTo>
                    <a:pt x="2780" y="2127"/>
                  </a:lnTo>
                  <a:lnTo>
                    <a:pt x="2782" y="2127"/>
                  </a:lnTo>
                  <a:lnTo>
                    <a:pt x="2782" y="2127"/>
                  </a:lnTo>
                  <a:lnTo>
                    <a:pt x="2785" y="2127"/>
                  </a:lnTo>
                  <a:lnTo>
                    <a:pt x="2785" y="2129"/>
                  </a:lnTo>
                  <a:lnTo>
                    <a:pt x="2785" y="2131"/>
                  </a:lnTo>
                  <a:lnTo>
                    <a:pt x="2785" y="2131"/>
                  </a:lnTo>
                  <a:lnTo>
                    <a:pt x="2785" y="2133"/>
                  </a:lnTo>
                  <a:lnTo>
                    <a:pt x="2785" y="2133"/>
                  </a:lnTo>
                  <a:lnTo>
                    <a:pt x="2787" y="2133"/>
                  </a:lnTo>
                  <a:lnTo>
                    <a:pt x="2787" y="2131"/>
                  </a:lnTo>
                  <a:lnTo>
                    <a:pt x="2787" y="2131"/>
                  </a:lnTo>
                  <a:lnTo>
                    <a:pt x="2787" y="2131"/>
                  </a:lnTo>
                  <a:lnTo>
                    <a:pt x="2787" y="2129"/>
                  </a:lnTo>
                  <a:lnTo>
                    <a:pt x="2787" y="2129"/>
                  </a:lnTo>
                  <a:lnTo>
                    <a:pt x="2787" y="2129"/>
                  </a:lnTo>
                  <a:lnTo>
                    <a:pt x="2787" y="2127"/>
                  </a:lnTo>
                  <a:lnTo>
                    <a:pt x="2789" y="2127"/>
                  </a:lnTo>
                  <a:lnTo>
                    <a:pt x="2789" y="2129"/>
                  </a:lnTo>
                  <a:lnTo>
                    <a:pt x="2789" y="2129"/>
                  </a:lnTo>
                  <a:lnTo>
                    <a:pt x="2791" y="2131"/>
                  </a:lnTo>
                  <a:lnTo>
                    <a:pt x="2791" y="2133"/>
                  </a:lnTo>
                  <a:lnTo>
                    <a:pt x="2791" y="2133"/>
                  </a:lnTo>
                  <a:lnTo>
                    <a:pt x="2789" y="2135"/>
                  </a:lnTo>
                  <a:lnTo>
                    <a:pt x="2789" y="2135"/>
                  </a:lnTo>
                  <a:lnTo>
                    <a:pt x="2789" y="2135"/>
                  </a:lnTo>
                  <a:lnTo>
                    <a:pt x="2789" y="2135"/>
                  </a:lnTo>
                  <a:lnTo>
                    <a:pt x="2787" y="2137"/>
                  </a:lnTo>
                  <a:lnTo>
                    <a:pt x="2787" y="2137"/>
                  </a:lnTo>
                  <a:lnTo>
                    <a:pt x="2787" y="2137"/>
                  </a:lnTo>
                  <a:lnTo>
                    <a:pt x="2787" y="2137"/>
                  </a:lnTo>
                  <a:lnTo>
                    <a:pt x="2787" y="2137"/>
                  </a:lnTo>
                  <a:lnTo>
                    <a:pt x="2787" y="2139"/>
                  </a:lnTo>
                  <a:lnTo>
                    <a:pt x="2787" y="2139"/>
                  </a:lnTo>
                  <a:lnTo>
                    <a:pt x="2785" y="2139"/>
                  </a:lnTo>
                  <a:lnTo>
                    <a:pt x="2785" y="2141"/>
                  </a:lnTo>
                  <a:lnTo>
                    <a:pt x="2785" y="2141"/>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4"/>
                  </a:lnTo>
                  <a:lnTo>
                    <a:pt x="2785" y="2146"/>
                  </a:lnTo>
                  <a:lnTo>
                    <a:pt x="2782" y="2146"/>
                  </a:lnTo>
                  <a:lnTo>
                    <a:pt x="2785" y="2146"/>
                  </a:lnTo>
                  <a:lnTo>
                    <a:pt x="2785" y="2146"/>
                  </a:lnTo>
                  <a:lnTo>
                    <a:pt x="2785" y="2146"/>
                  </a:lnTo>
                  <a:lnTo>
                    <a:pt x="2785" y="2146"/>
                  </a:lnTo>
                  <a:lnTo>
                    <a:pt x="2785" y="2146"/>
                  </a:lnTo>
                  <a:lnTo>
                    <a:pt x="2782" y="2146"/>
                  </a:lnTo>
                  <a:lnTo>
                    <a:pt x="2782" y="2146"/>
                  </a:lnTo>
                  <a:lnTo>
                    <a:pt x="2782" y="2146"/>
                  </a:lnTo>
                  <a:lnTo>
                    <a:pt x="2782" y="2146"/>
                  </a:lnTo>
                  <a:lnTo>
                    <a:pt x="2782" y="2146"/>
                  </a:lnTo>
                  <a:lnTo>
                    <a:pt x="2782" y="2146"/>
                  </a:lnTo>
                  <a:lnTo>
                    <a:pt x="2782" y="2146"/>
                  </a:lnTo>
                  <a:lnTo>
                    <a:pt x="2782" y="2146"/>
                  </a:lnTo>
                  <a:lnTo>
                    <a:pt x="2782" y="2146"/>
                  </a:lnTo>
                  <a:lnTo>
                    <a:pt x="2782" y="2148"/>
                  </a:lnTo>
                  <a:lnTo>
                    <a:pt x="2782" y="2148"/>
                  </a:lnTo>
                  <a:lnTo>
                    <a:pt x="2782" y="2148"/>
                  </a:lnTo>
                  <a:lnTo>
                    <a:pt x="2782" y="2148"/>
                  </a:lnTo>
                  <a:lnTo>
                    <a:pt x="2780" y="2148"/>
                  </a:lnTo>
                  <a:lnTo>
                    <a:pt x="2780" y="2148"/>
                  </a:lnTo>
                  <a:lnTo>
                    <a:pt x="2780" y="2146"/>
                  </a:lnTo>
                  <a:lnTo>
                    <a:pt x="2780" y="2146"/>
                  </a:lnTo>
                  <a:lnTo>
                    <a:pt x="2780" y="2146"/>
                  </a:lnTo>
                  <a:lnTo>
                    <a:pt x="2780" y="2146"/>
                  </a:lnTo>
                  <a:lnTo>
                    <a:pt x="2780" y="2148"/>
                  </a:lnTo>
                  <a:lnTo>
                    <a:pt x="2780" y="2148"/>
                  </a:lnTo>
                  <a:lnTo>
                    <a:pt x="2782" y="2148"/>
                  </a:lnTo>
                  <a:lnTo>
                    <a:pt x="2782" y="2148"/>
                  </a:lnTo>
                  <a:lnTo>
                    <a:pt x="2785" y="2150"/>
                  </a:lnTo>
                  <a:lnTo>
                    <a:pt x="2787" y="2150"/>
                  </a:lnTo>
                  <a:lnTo>
                    <a:pt x="2787" y="2150"/>
                  </a:lnTo>
                  <a:lnTo>
                    <a:pt x="2787" y="2152"/>
                  </a:lnTo>
                  <a:lnTo>
                    <a:pt x="2789" y="2154"/>
                  </a:lnTo>
                  <a:lnTo>
                    <a:pt x="2789" y="2154"/>
                  </a:lnTo>
                  <a:lnTo>
                    <a:pt x="2789" y="2154"/>
                  </a:lnTo>
                  <a:lnTo>
                    <a:pt x="2789" y="2154"/>
                  </a:lnTo>
                  <a:lnTo>
                    <a:pt x="2787" y="2154"/>
                  </a:lnTo>
                  <a:lnTo>
                    <a:pt x="2787" y="2154"/>
                  </a:lnTo>
                  <a:lnTo>
                    <a:pt x="2787" y="2154"/>
                  </a:lnTo>
                  <a:lnTo>
                    <a:pt x="2787" y="2154"/>
                  </a:lnTo>
                  <a:lnTo>
                    <a:pt x="2789" y="2156"/>
                  </a:lnTo>
                  <a:lnTo>
                    <a:pt x="2789" y="2156"/>
                  </a:lnTo>
                  <a:lnTo>
                    <a:pt x="2789" y="2156"/>
                  </a:lnTo>
                  <a:lnTo>
                    <a:pt x="2789" y="2156"/>
                  </a:lnTo>
                  <a:lnTo>
                    <a:pt x="2789" y="2156"/>
                  </a:lnTo>
                  <a:lnTo>
                    <a:pt x="2791" y="2156"/>
                  </a:lnTo>
                  <a:lnTo>
                    <a:pt x="2791" y="2156"/>
                  </a:lnTo>
                  <a:lnTo>
                    <a:pt x="2791" y="2158"/>
                  </a:lnTo>
                  <a:lnTo>
                    <a:pt x="2791" y="2158"/>
                  </a:lnTo>
                  <a:lnTo>
                    <a:pt x="2791" y="2158"/>
                  </a:lnTo>
                  <a:lnTo>
                    <a:pt x="2791" y="2158"/>
                  </a:lnTo>
                  <a:lnTo>
                    <a:pt x="2791" y="2158"/>
                  </a:lnTo>
                  <a:lnTo>
                    <a:pt x="2791" y="2158"/>
                  </a:lnTo>
                  <a:lnTo>
                    <a:pt x="2791" y="2160"/>
                  </a:lnTo>
                  <a:lnTo>
                    <a:pt x="2793" y="2160"/>
                  </a:lnTo>
                  <a:lnTo>
                    <a:pt x="2797" y="2166"/>
                  </a:lnTo>
                  <a:lnTo>
                    <a:pt x="2797" y="2168"/>
                  </a:lnTo>
                  <a:lnTo>
                    <a:pt x="2797" y="2168"/>
                  </a:lnTo>
                  <a:lnTo>
                    <a:pt x="2797" y="2168"/>
                  </a:lnTo>
                  <a:lnTo>
                    <a:pt x="2797" y="2168"/>
                  </a:lnTo>
                  <a:lnTo>
                    <a:pt x="2797" y="2168"/>
                  </a:lnTo>
                  <a:lnTo>
                    <a:pt x="2797" y="2166"/>
                  </a:lnTo>
                  <a:lnTo>
                    <a:pt x="2797" y="2166"/>
                  </a:lnTo>
                  <a:lnTo>
                    <a:pt x="2797" y="2166"/>
                  </a:lnTo>
                  <a:lnTo>
                    <a:pt x="2799" y="2170"/>
                  </a:lnTo>
                  <a:lnTo>
                    <a:pt x="2801" y="2170"/>
                  </a:lnTo>
                  <a:lnTo>
                    <a:pt x="2801" y="2170"/>
                  </a:lnTo>
                  <a:lnTo>
                    <a:pt x="2801" y="2170"/>
                  </a:lnTo>
                  <a:lnTo>
                    <a:pt x="2801" y="2170"/>
                  </a:lnTo>
                  <a:lnTo>
                    <a:pt x="2801" y="2170"/>
                  </a:lnTo>
                  <a:lnTo>
                    <a:pt x="2801" y="2170"/>
                  </a:lnTo>
                  <a:lnTo>
                    <a:pt x="2803" y="2170"/>
                  </a:lnTo>
                  <a:lnTo>
                    <a:pt x="2803" y="2170"/>
                  </a:lnTo>
                  <a:lnTo>
                    <a:pt x="2803" y="2170"/>
                  </a:lnTo>
                  <a:lnTo>
                    <a:pt x="2803" y="2170"/>
                  </a:lnTo>
                  <a:lnTo>
                    <a:pt x="2803" y="2170"/>
                  </a:lnTo>
                  <a:lnTo>
                    <a:pt x="2803" y="2170"/>
                  </a:lnTo>
                  <a:lnTo>
                    <a:pt x="2803" y="2170"/>
                  </a:lnTo>
                  <a:lnTo>
                    <a:pt x="2803" y="2170"/>
                  </a:lnTo>
                  <a:lnTo>
                    <a:pt x="2803" y="2170"/>
                  </a:lnTo>
                  <a:lnTo>
                    <a:pt x="2803" y="2170"/>
                  </a:lnTo>
                  <a:lnTo>
                    <a:pt x="2803" y="2170"/>
                  </a:lnTo>
                  <a:lnTo>
                    <a:pt x="2803" y="2170"/>
                  </a:lnTo>
                  <a:lnTo>
                    <a:pt x="2805" y="2170"/>
                  </a:lnTo>
                  <a:lnTo>
                    <a:pt x="2805" y="2172"/>
                  </a:lnTo>
                  <a:lnTo>
                    <a:pt x="2805" y="2172"/>
                  </a:lnTo>
                  <a:lnTo>
                    <a:pt x="2805" y="2170"/>
                  </a:lnTo>
                  <a:lnTo>
                    <a:pt x="2805" y="2170"/>
                  </a:lnTo>
                  <a:lnTo>
                    <a:pt x="2805" y="2168"/>
                  </a:lnTo>
                  <a:lnTo>
                    <a:pt x="2803" y="2166"/>
                  </a:lnTo>
                  <a:lnTo>
                    <a:pt x="2803" y="2166"/>
                  </a:lnTo>
                  <a:lnTo>
                    <a:pt x="2803" y="2166"/>
                  </a:lnTo>
                  <a:lnTo>
                    <a:pt x="2803" y="2166"/>
                  </a:lnTo>
                  <a:lnTo>
                    <a:pt x="2801" y="2164"/>
                  </a:lnTo>
                  <a:lnTo>
                    <a:pt x="2801" y="2166"/>
                  </a:lnTo>
                  <a:lnTo>
                    <a:pt x="2801" y="2166"/>
                  </a:lnTo>
                  <a:lnTo>
                    <a:pt x="2799" y="2164"/>
                  </a:lnTo>
                  <a:lnTo>
                    <a:pt x="2799" y="2164"/>
                  </a:lnTo>
                  <a:lnTo>
                    <a:pt x="2799" y="2162"/>
                  </a:lnTo>
                  <a:lnTo>
                    <a:pt x="2801" y="2164"/>
                  </a:lnTo>
                  <a:lnTo>
                    <a:pt x="2801" y="2164"/>
                  </a:lnTo>
                  <a:lnTo>
                    <a:pt x="2801" y="2164"/>
                  </a:lnTo>
                  <a:lnTo>
                    <a:pt x="2801" y="2164"/>
                  </a:lnTo>
                  <a:lnTo>
                    <a:pt x="2803" y="2164"/>
                  </a:lnTo>
                  <a:lnTo>
                    <a:pt x="2803" y="2164"/>
                  </a:lnTo>
                  <a:lnTo>
                    <a:pt x="2803" y="2164"/>
                  </a:lnTo>
                  <a:lnTo>
                    <a:pt x="2803" y="2166"/>
                  </a:lnTo>
                  <a:lnTo>
                    <a:pt x="2803" y="2166"/>
                  </a:lnTo>
                  <a:lnTo>
                    <a:pt x="2805" y="2166"/>
                  </a:lnTo>
                  <a:lnTo>
                    <a:pt x="2805" y="2166"/>
                  </a:lnTo>
                  <a:lnTo>
                    <a:pt x="2805" y="2166"/>
                  </a:lnTo>
                  <a:lnTo>
                    <a:pt x="2805" y="2164"/>
                  </a:lnTo>
                  <a:lnTo>
                    <a:pt x="2805" y="2164"/>
                  </a:lnTo>
                  <a:lnTo>
                    <a:pt x="2805" y="2164"/>
                  </a:lnTo>
                  <a:lnTo>
                    <a:pt x="2807" y="2164"/>
                  </a:lnTo>
                  <a:lnTo>
                    <a:pt x="2807" y="2164"/>
                  </a:lnTo>
                  <a:lnTo>
                    <a:pt x="2809" y="2164"/>
                  </a:lnTo>
                  <a:lnTo>
                    <a:pt x="2809" y="2162"/>
                  </a:lnTo>
                  <a:lnTo>
                    <a:pt x="2809" y="2162"/>
                  </a:lnTo>
                  <a:lnTo>
                    <a:pt x="2809" y="2164"/>
                  </a:lnTo>
                  <a:lnTo>
                    <a:pt x="2809" y="2164"/>
                  </a:lnTo>
                  <a:lnTo>
                    <a:pt x="2809" y="2164"/>
                  </a:lnTo>
                  <a:lnTo>
                    <a:pt x="2809" y="2164"/>
                  </a:lnTo>
                  <a:lnTo>
                    <a:pt x="2807" y="2166"/>
                  </a:lnTo>
                  <a:lnTo>
                    <a:pt x="2807" y="2166"/>
                  </a:lnTo>
                  <a:lnTo>
                    <a:pt x="2807" y="2166"/>
                  </a:lnTo>
                  <a:lnTo>
                    <a:pt x="2807" y="2168"/>
                  </a:lnTo>
                  <a:lnTo>
                    <a:pt x="2807" y="2168"/>
                  </a:lnTo>
                  <a:lnTo>
                    <a:pt x="2807" y="2168"/>
                  </a:lnTo>
                  <a:lnTo>
                    <a:pt x="2807" y="2168"/>
                  </a:lnTo>
                  <a:lnTo>
                    <a:pt x="2807" y="2170"/>
                  </a:lnTo>
                  <a:lnTo>
                    <a:pt x="2807" y="2174"/>
                  </a:lnTo>
                  <a:lnTo>
                    <a:pt x="2807" y="2174"/>
                  </a:lnTo>
                  <a:lnTo>
                    <a:pt x="2809" y="2176"/>
                  </a:lnTo>
                  <a:lnTo>
                    <a:pt x="2809" y="2176"/>
                  </a:lnTo>
                  <a:lnTo>
                    <a:pt x="2809" y="2178"/>
                  </a:lnTo>
                  <a:lnTo>
                    <a:pt x="2809" y="2178"/>
                  </a:lnTo>
                  <a:lnTo>
                    <a:pt x="2809" y="2178"/>
                  </a:lnTo>
                  <a:lnTo>
                    <a:pt x="2809" y="2181"/>
                  </a:lnTo>
                  <a:lnTo>
                    <a:pt x="2809" y="2181"/>
                  </a:lnTo>
                  <a:lnTo>
                    <a:pt x="2811" y="2181"/>
                  </a:lnTo>
                  <a:lnTo>
                    <a:pt x="2811" y="2181"/>
                  </a:lnTo>
                  <a:lnTo>
                    <a:pt x="2811" y="2181"/>
                  </a:lnTo>
                  <a:lnTo>
                    <a:pt x="2811" y="2181"/>
                  </a:lnTo>
                  <a:lnTo>
                    <a:pt x="2813" y="2181"/>
                  </a:lnTo>
                  <a:lnTo>
                    <a:pt x="2813" y="2181"/>
                  </a:lnTo>
                  <a:lnTo>
                    <a:pt x="2813" y="2181"/>
                  </a:lnTo>
                  <a:lnTo>
                    <a:pt x="2813" y="2181"/>
                  </a:lnTo>
                  <a:lnTo>
                    <a:pt x="2813" y="2181"/>
                  </a:lnTo>
                  <a:lnTo>
                    <a:pt x="2813" y="2176"/>
                  </a:lnTo>
                  <a:lnTo>
                    <a:pt x="2815" y="2176"/>
                  </a:lnTo>
                  <a:lnTo>
                    <a:pt x="2815" y="2174"/>
                  </a:lnTo>
                  <a:lnTo>
                    <a:pt x="2815" y="2174"/>
                  </a:lnTo>
                  <a:lnTo>
                    <a:pt x="2817" y="2172"/>
                  </a:lnTo>
                  <a:lnTo>
                    <a:pt x="2817" y="2172"/>
                  </a:lnTo>
                  <a:lnTo>
                    <a:pt x="2817" y="2172"/>
                  </a:lnTo>
                  <a:lnTo>
                    <a:pt x="2819" y="2172"/>
                  </a:lnTo>
                  <a:lnTo>
                    <a:pt x="2819" y="2172"/>
                  </a:lnTo>
                  <a:lnTo>
                    <a:pt x="2817" y="2172"/>
                  </a:lnTo>
                  <a:lnTo>
                    <a:pt x="2817" y="2172"/>
                  </a:lnTo>
                  <a:lnTo>
                    <a:pt x="2817" y="2174"/>
                  </a:lnTo>
                  <a:lnTo>
                    <a:pt x="2817" y="2174"/>
                  </a:lnTo>
                  <a:lnTo>
                    <a:pt x="2817" y="2174"/>
                  </a:lnTo>
                  <a:lnTo>
                    <a:pt x="2817" y="2174"/>
                  </a:lnTo>
                  <a:lnTo>
                    <a:pt x="2817" y="2174"/>
                  </a:lnTo>
                  <a:lnTo>
                    <a:pt x="2815" y="2176"/>
                  </a:lnTo>
                  <a:lnTo>
                    <a:pt x="2815" y="2176"/>
                  </a:lnTo>
                  <a:lnTo>
                    <a:pt x="2815" y="2178"/>
                  </a:lnTo>
                  <a:lnTo>
                    <a:pt x="2815" y="2178"/>
                  </a:lnTo>
                  <a:lnTo>
                    <a:pt x="2813" y="2181"/>
                  </a:lnTo>
                  <a:lnTo>
                    <a:pt x="2813" y="2181"/>
                  </a:lnTo>
                  <a:lnTo>
                    <a:pt x="2813" y="2181"/>
                  </a:lnTo>
                  <a:lnTo>
                    <a:pt x="2813" y="2181"/>
                  </a:lnTo>
                  <a:lnTo>
                    <a:pt x="2813" y="2181"/>
                  </a:lnTo>
                  <a:lnTo>
                    <a:pt x="2813" y="2181"/>
                  </a:lnTo>
                  <a:lnTo>
                    <a:pt x="2811" y="2181"/>
                  </a:lnTo>
                  <a:lnTo>
                    <a:pt x="2811" y="2181"/>
                  </a:lnTo>
                  <a:lnTo>
                    <a:pt x="2811" y="2181"/>
                  </a:lnTo>
                  <a:lnTo>
                    <a:pt x="2811" y="2183"/>
                  </a:lnTo>
                  <a:lnTo>
                    <a:pt x="2811" y="2183"/>
                  </a:lnTo>
                  <a:lnTo>
                    <a:pt x="2811" y="2183"/>
                  </a:lnTo>
                  <a:lnTo>
                    <a:pt x="2813" y="2183"/>
                  </a:lnTo>
                  <a:lnTo>
                    <a:pt x="2813" y="2183"/>
                  </a:lnTo>
                  <a:lnTo>
                    <a:pt x="2813" y="2183"/>
                  </a:lnTo>
                  <a:lnTo>
                    <a:pt x="2813" y="2183"/>
                  </a:lnTo>
                  <a:lnTo>
                    <a:pt x="2815" y="2183"/>
                  </a:lnTo>
                  <a:lnTo>
                    <a:pt x="2815" y="2183"/>
                  </a:lnTo>
                  <a:lnTo>
                    <a:pt x="2815" y="2183"/>
                  </a:lnTo>
                  <a:lnTo>
                    <a:pt x="2815" y="2183"/>
                  </a:lnTo>
                  <a:lnTo>
                    <a:pt x="2817" y="2183"/>
                  </a:lnTo>
                  <a:lnTo>
                    <a:pt x="2817" y="2183"/>
                  </a:lnTo>
                  <a:lnTo>
                    <a:pt x="2817" y="2183"/>
                  </a:lnTo>
                  <a:lnTo>
                    <a:pt x="2817" y="2183"/>
                  </a:lnTo>
                  <a:lnTo>
                    <a:pt x="2817" y="2181"/>
                  </a:lnTo>
                  <a:lnTo>
                    <a:pt x="2817" y="2183"/>
                  </a:lnTo>
                  <a:lnTo>
                    <a:pt x="2817" y="2183"/>
                  </a:lnTo>
                  <a:lnTo>
                    <a:pt x="2817" y="2183"/>
                  </a:lnTo>
                  <a:lnTo>
                    <a:pt x="2817" y="2185"/>
                  </a:lnTo>
                  <a:lnTo>
                    <a:pt x="2819" y="2187"/>
                  </a:lnTo>
                  <a:lnTo>
                    <a:pt x="2819" y="2187"/>
                  </a:lnTo>
                  <a:lnTo>
                    <a:pt x="2819" y="2187"/>
                  </a:lnTo>
                  <a:lnTo>
                    <a:pt x="2817" y="2187"/>
                  </a:lnTo>
                  <a:lnTo>
                    <a:pt x="2819" y="2187"/>
                  </a:lnTo>
                  <a:lnTo>
                    <a:pt x="2819" y="2189"/>
                  </a:lnTo>
                  <a:lnTo>
                    <a:pt x="2819" y="2189"/>
                  </a:lnTo>
                  <a:lnTo>
                    <a:pt x="2819" y="2189"/>
                  </a:lnTo>
                  <a:lnTo>
                    <a:pt x="2819" y="2191"/>
                  </a:lnTo>
                  <a:lnTo>
                    <a:pt x="2822" y="2193"/>
                  </a:lnTo>
                  <a:lnTo>
                    <a:pt x="2822" y="2197"/>
                  </a:lnTo>
                  <a:lnTo>
                    <a:pt x="2822" y="2197"/>
                  </a:lnTo>
                  <a:lnTo>
                    <a:pt x="2822" y="2197"/>
                  </a:lnTo>
                  <a:lnTo>
                    <a:pt x="2822" y="2195"/>
                  </a:lnTo>
                  <a:lnTo>
                    <a:pt x="2822" y="2195"/>
                  </a:lnTo>
                  <a:lnTo>
                    <a:pt x="2822" y="2195"/>
                  </a:lnTo>
                  <a:lnTo>
                    <a:pt x="2824" y="2197"/>
                  </a:lnTo>
                  <a:lnTo>
                    <a:pt x="2824" y="2199"/>
                  </a:lnTo>
                  <a:lnTo>
                    <a:pt x="2826" y="2199"/>
                  </a:lnTo>
                  <a:lnTo>
                    <a:pt x="2826" y="2199"/>
                  </a:lnTo>
                  <a:lnTo>
                    <a:pt x="2826" y="2199"/>
                  </a:lnTo>
                  <a:lnTo>
                    <a:pt x="2826" y="2201"/>
                  </a:lnTo>
                  <a:lnTo>
                    <a:pt x="2826" y="2201"/>
                  </a:lnTo>
                  <a:lnTo>
                    <a:pt x="2826" y="2201"/>
                  </a:lnTo>
                  <a:lnTo>
                    <a:pt x="2828" y="2201"/>
                  </a:lnTo>
                  <a:lnTo>
                    <a:pt x="2828" y="2201"/>
                  </a:lnTo>
                  <a:lnTo>
                    <a:pt x="2828" y="2201"/>
                  </a:lnTo>
                  <a:lnTo>
                    <a:pt x="2828" y="2201"/>
                  </a:lnTo>
                  <a:lnTo>
                    <a:pt x="2828" y="2201"/>
                  </a:lnTo>
                  <a:lnTo>
                    <a:pt x="2828" y="2203"/>
                  </a:lnTo>
                  <a:lnTo>
                    <a:pt x="2826" y="2201"/>
                  </a:lnTo>
                  <a:lnTo>
                    <a:pt x="2826" y="2201"/>
                  </a:lnTo>
                  <a:lnTo>
                    <a:pt x="2826" y="2201"/>
                  </a:lnTo>
                  <a:lnTo>
                    <a:pt x="2826" y="2201"/>
                  </a:lnTo>
                  <a:lnTo>
                    <a:pt x="2826" y="2203"/>
                  </a:lnTo>
                  <a:lnTo>
                    <a:pt x="2826" y="2203"/>
                  </a:lnTo>
                  <a:lnTo>
                    <a:pt x="2826" y="2203"/>
                  </a:lnTo>
                  <a:lnTo>
                    <a:pt x="2826" y="2203"/>
                  </a:lnTo>
                  <a:lnTo>
                    <a:pt x="2826" y="2203"/>
                  </a:lnTo>
                  <a:lnTo>
                    <a:pt x="2826" y="2203"/>
                  </a:lnTo>
                  <a:lnTo>
                    <a:pt x="2826" y="2203"/>
                  </a:lnTo>
                  <a:lnTo>
                    <a:pt x="2828" y="2203"/>
                  </a:lnTo>
                  <a:lnTo>
                    <a:pt x="2828" y="2203"/>
                  </a:lnTo>
                  <a:lnTo>
                    <a:pt x="2828" y="2203"/>
                  </a:lnTo>
                  <a:lnTo>
                    <a:pt x="2828" y="2203"/>
                  </a:lnTo>
                  <a:lnTo>
                    <a:pt x="2828" y="2203"/>
                  </a:lnTo>
                  <a:lnTo>
                    <a:pt x="2828" y="2203"/>
                  </a:lnTo>
                  <a:lnTo>
                    <a:pt x="2828" y="2203"/>
                  </a:lnTo>
                  <a:lnTo>
                    <a:pt x="2828" y="2203"/>
                  </a:lnTo>
                  <a:lnTo>
                    <a:pt x="2830" y="2203"/>
                  </a:lnTo>
                  <a:lnTo>
                    <a:pt x="2830" y="2201"/>
                  </a:lnTo>
                  <a:lnTo>
                    <a:pt x="2830" y="2201"/>
                  </a:lnTo>
                  <a:lnTo>
                    <a:pt x="2830" y="2201"/>
                  </a:lnTo>
                  <a:lnTo>
                    <a:pt x="2830" y="2203"/>
                  </a:lnTo>
                  <a:lnTo>
                    <a:pt x="2830" y="2203"/>
                  </a:lnTo>
                  <a:lnTo>
                    <a:pt x="2830" y="2201"/>
                  </a:lnTo>
                  <a:lnTo>
                    <a:pt x="2832" y="2203"/>
                  </a:lnTo>
                  <a:lnTo>
                    <a:pt x="2832" y="2203"/>
                  </a:lnTo>
                  <a:lnTo>
                    <a:pt x="2832" y="2203"/>
                  </a:lnTo>
                  <a:lnTo>
                    <a:pt x="2832" y="2203"/>
                  </a:lnTo>
                  <a:lnTo>
                    <a:pt x="2832" y="2203"/>
                  </a:lnTo>
                  <a:lnTo>
                    <a:pt x="2832" y="2203"/>
                  </a:lnTo>
                  <a:lnTo>
                    <a:pt x="2832" y="2203"/>
                  </a:lnTo>
                  <a:lnTo>
                    <a:pt x="2832" y="2203"/>
                  </a:lnTo>
                  <a:lnTo>
                    <a:pt x="2832" y="2203"/>
                  </a:lnTo>
                  <a:lnTo>
                    <a:pt x="2834" y="2203"/>
                  </a:lnTo>
                  <a:lnTo>
                    <a:pt x="2834" y="2203"/>
                  </a:lnTo>
                  <a:lnTo>
                    <a:pt x="2834" y="2203"/>
                  </a:lnTo>
                  <a:lnTo>
                    <a:pt x="2834" y="2203"/>
                  </a:lnTo>
                  <a:lnTo>
                    <a:pt x="2836" y="2203"/>
                  </a:lnTo>
                  <a:lnTo>
                    <a:pt x="2836" y="2203"/>
                  </a:lnTo>
                  <a:lnTo>
                    <a:pt x="2836" y="2203"/>
                  </a:lnTo>
                  <a:lnTo>
                    <a:pt x="2836" y="2203"/>
                  </a:lnTo>
                  <a:lnTo>
                    <a:pt x="2838" y="2203"/>
                  </a:lnTo>
                  <a:lnTo>
                    <a:pt x="2838" y="2203"/>
                  </a:lnTo>
                  <a:lnTo>
                    <a:pt x="2840" y="2205"/>
                  </a:lnTo>
                  <a:lnTo>
                    <a:pt x="2840" y="2205"/>
                  </a:lnTo>
                  <a:lnTo>
                    <a:pt x="2840" y="2205"/>
                  </a:lnTo>
                  <a:lnTo>
                    <a:pt x="2842" y="2205"/>
                  </a:lnTo>
                  <a:lnTo>
                    <a:pt x="2840" y="2207"/>
                  </a:lnTo>
                  <a:lnTo>
                    <a:pt x="2840" y="2207"/>
                  </a:lnTo>
                  <a:lnTo>
                    <a:pt x="2840" y="2207"/>
                  </a:lnTo>
                  <a:lnTo>
                    <a:pt x="2840" y="2207"/>
                  </a:lnTo>
                  <a:lnTo>
                    <a:pt x="2842" y="2209"/>
                  </a:lnTo>
                  <a:lnTo>
                    <a:pt x="2842" y="2209"/>
                  </a:lnTo>
                  <a:lnTo>
                    <a:pt x="2842" y="2209"/>
                  </a:lnTo>
                  <a:lnTo>
                    <a:pt x="2844" y="2209"/>
                  </a:lnTo>
                  <a:lnTo>
                    <a:pt x="2844" y="2209"/>
                  </a:lnTo>
                  <a:lnTo>
                    <a:pt x="2844" y="2209"/>
                  </a:lnTo>
                  <a:lnTo>
                    <a:pt x="2844" y="2211"/>
                  </a:lnTo>
                  <a:lnTo>
                    <a:pt x="2844" y="2211"/>
                  </a:lnTo>
                  <a:lnTo>
                    <a:pt x="2844" y="2211"/>
                  </a:lnTo>
                  <a:lnTo>
                    <a:pt x="2846" y="2213"/>
                  </a:lnTo>
                  <a:lnTo>
                    <a:pt x="2846" y="2213"/>
                  </a:lnTo>
                  <a:lnTo>
                    <a:pt x="2846" y="2213"/>
                  </a:lnTo>
                  <a:lnTo>
                    <a:pt x="2846" y="2213"/>
                  </a:lnTo>
                  <a:lnTo>
                    <a:pt x="2848" y="2213"/>
                  </a:lnTo>
                  <a:lnTo>
                    <a:pt x="2848" y="2213"/>
                  </a:lnTo>
                  <a:lnTo>
                    <a:pt x="2848" y="2215"/>
                  </a:lnTo>
                  <a:lnTo>
                    <a:pt x="2848" y="2215"/>
                  </a:lnTo>
                  <a:lnTo>
                    <a:pt x="2846" y="2215"/>
                  </a:lnTo>
                  <a:lnTo>
                    <a:pt x="2848" y="2215"/>
                  </a:lnTo>
                  <a:lnTo>
                    <a:pt x="2848" y="2217"/>
                  </a:lnTo>
                  <a:lnTo>
                    <a:pt x="2850" y="2220"/>
                  </a:lnTo>
                  <a:lnTo>
                    <a:pt x="2850" y="2220"/>
                  </a:lnTo>
                  <a:lnTo>
                    <a:pt x="2850" y="2220"/>
                  </a:lnTo>
                  <a:lnTo>
                    <a:pt x="2850" y="2220"/>
                  </a:lnTo>
                  <a:lnTo>
                    <a:pt x="2850" y="2222"/>
                  </a:lnTo>
                  <a:lnTo>
                    <a:pt x="2852" y="2222"/>
                  </a:lnTo>
                  <a:lnTo>
                    <a:pt x="2854" y="2222"/>
                  </a:lnTo>
                  <a:lnTo>
                    <a:pt x="2854" y="2222"/>
                  </a:lnTo>
                  <a:lnTo>
                    <a:pt x="2854" y="2222"/>
                  </a:lnTo>
                  <a:lnTo>
                    <a:pt x="2857" y="2222"/>
                  </a:lnTo>
                  <a:lnTo>
                    <a:pt x="2857" y="2222"/>
                  </a:lnTo>
                  <a:lnTo>
                    <a:pt x="2859" y="2224"/>
                  </a:lnTo>
                  <a:lnTo>
                    <a:pt x="2859" y="2226"/>
                  </a:lnTo>
                  <a:lnTo>
                    <a:pt x="2859" y="2226"/>
                  </a:lnTo>
                  <a:lnTo>
                    <a:pt x="2859" y="2226"/>
                  </a:lnTo>
                  <a:lnTo>
                    <a:pt x="2859" y="2226"/>
                  </a:lnTo>
                  <a:lnTo>
                    <a:pt x="2857" y="2228"/>
                  </a:lnTo>
                  <a:lnTo>
                    <a:pt x="2857" y="2226"/>
                  </a:lnTo>
                  <a:lnTo>
                    <a:pt x="2857" y="2226"/>
                  </a:lnTo>
                  <a:lnTo>
                    <a:pt x="2857" y="2226"/>
                  </a:lnTo>
                  <a:lnTo>
                    <a:pt x="2857" y="2226"/>
                  </a:lnTo>
                  <a:lnTo>
                    <a:pt x="2857" y="2226"/>
                  </a:lnTo>
                  <a:lnTo>
                    <a:pt x="2857" y="2226"/>
                  </a:lnTo>
                  <a:lnTo>
                    <a:pt x="2854" y="2226"/>
                  </a:lnTo>
                  <a:lnTo>
                    <a:pt x="2854" y="2226"/>
                  </a:lnTo>
                  <a:lnTo>
                    <a:pt x="2854" y="2226"/>
                  </a:lnTo>
                  <a:lnTo>
                    <a:pt x="2852" y="2224"/>
                  </a:lnTo>
                  <a:lnTo>
                    <a:pt x="2852" y="2224"/>
                  </a:lnTo>
                  <a:lnTo>
                    <a:pt x="2852" y="2224"/>
                  </a:lnTo>
                  <a:lnTo>
                    <a:pt x="2852" y="2224"/>
                  </a:lnTo>
                  <a:lnTo>
                    <a:pt x="2850" y="2224"/>
                  </a:lnTo>
                  <a:lnTo>
                    <a:pt x="2850" y="2222"/>
                  </a:lnTo>
                  <a:lnTo>
                    <a:pt x="2850" y="2224"/>
                  </a:lnTo>
                  <a:lnTo>
                    <a:pt x="2850" y="2224"/>
                  </a:lnTo>
                  <a:lnTo>
                    <a:pt x="2850" y="2226"/>
                  </a:lnTo>
                  <a:lnTo>
                    <a:pt x="2850" y="2228"/>
                  </a:lnTo>
                  <a:lnTo>
                    <a:pt x="2850" y="2228"/>
                  </a:lnTo>
                  <a:lnTo>
                    <a:pt x="2852" y="2230"/>
                  </a:lnTo>
                  <a:lnTo>
                    <a:pt x="2854" y="2230"/>
                  </a:lnTo>
                  <a:lnTo>
                    <a:pt x="2854" y="2230"/>
                  </a:lnTo>
                  <a:lnTo>
                    <a:pt x="2857" y="2230"/>
                  </a:lnTo>
                  <a:lnTo>
                    <a:pt x="2857" y="2230"/>
                  </a:lnTo>
                  <a:lnTo>
                    <a:pt x="2859" y="2230"/>
                  </a:lnTo>
                  <a:lnTo>
                    <a:pt x="2861" y="2230"/>
                  </a:lnTo>
                  <a:lnTo>
                    <a:pt x="2861" y="2228"/>
                  </a:lnTo>
                  <a:lnTo>
                    <a:pt x="2861" y="2228"/>
                  </a:lnTo>
                  <a:lnTo>
                    <a:pt x="2861" y="2228"/>
                  </a:lnTo>
                  <a:lnTo>
                    <a:pt x="2863" y="2228"/>
                  </a:lnTo>
                  <a:lnTo>
                    <a:pt x="2863" y="2228"/>
                  </a:lnTo>
                  <a:lnTo>
                    <a:pt x="2865" y="2228"/>
                  </a:lnTo>
                  <a:lnTo>
                    <a:pt x="2863" y="2228"/>
                  </a:lnTo>
                  <a:lnTo>
                    <a:pt x="2865" y="2228"/>
                  </a:lnTo>
                  <a:lnTo>
                    <a:pt x="2865" y="2228"/>
                  </a:lnTo>
                  <a:lnTo>
                    <a:pt x="2865" y="2228"/>
                  </a:lnTo>
                  <a:lnTo>
                    <a:pt x="2865" y="2228"/>
                  </a:lnTo>
                  <a:lnTo>
                    <a:pt x="2865" y="2228"/>
                  </a:lnTo>
                  <a:lnTo>
                    <a:pt x="2865" y="2228"/>
                  </a:lnTo>
                  <a:lnTo>
                    <a:pt x="2865" y="2228"/>
                  </a:lnTo>
                  <a:lnTo>
                    <a:pt x="2865" y="2228"/>
                  </a:lnTo>
                  <a:lnTo>
                    <a:pt x="2865" y="2228"/>
                  </a:lnTo>
                  <a:lnTo>
                    <a:pt x="2865" y="2228"/>
                  </a:lnTo>
                  <a:lnTo>
                    <a:pt x="2865" y="2228"/>
                  </a:lnTo>
                  <a:lnTo>
                    <a:pt x="2865" y="2228"/>
                  </a:lnTo>
                  <a:lnTo>
                    <a:pt x="2865" y="2228"/>
                  </a:lnTo>
                  <a:lnTo>
                    <a:pt x="2867" y="2228"/>
                  </a:lnTo>
                  <a:lnTo>
                    <a:pt x="2867" y="2228"/>
                  </a:lnTo>
                  <a:lnTo>
                    <a:pt x="2867" y="2228"/>
                  </a:lnTo>
                  <a:lnTo>
                    <a:pt x="2867" y="2228"/>
                  </a:lnTo>
                  <a:lnTo>
                    <a:pt x="2869" y="2226"/>
                  </a:lnTo>
                  <a:lnTo>
                    <a:pt x="2869" y="2226"/>
                  </a:lnTo>
                  <a:lnTo>
                    <a:pt x="2869" y="2226"/>
                  </a:lnTo>
                  <a:lnTo>
                    <a:pt x="2869" y="2226"/>
                  </a:lnTo>
                  <a:lnTo>
                    <a:pt x="2869" y="2226"/>
                  </a:lnTo>
                  <a:lnTo>
                    <a:pt x="2869" y="2226"/>
                  </a:lnTo>
                  <a:lnTo>
                    <a:pt x="2869" y="2226"/>
                  </a:lnTo>
                  <a:lnTo>
                    <a:pt x="2869" y="2226"/>
                  </a:lnTo>
                  <a:lnTo>
                    <a:pt x="2869" y="2226"/>
                  </a:lnTo>
                  <a:lnTo>
                    <a:pt x="2871" y="2226"/>
                  </a:lnTo>
                  <a:lnTo>
                    <a:pt x="2871" y="2226"/>
                  </a:lnTo>
                  <a:lnTo>
                    <a:pt x="2871" y="2226"/>
                  </a:lnTo>
                  <a:lnTo>
                    <a:pt x="2871" y="2226"/>
                  </a:lnTo>
                  <a:lnTo>
                    <a:pt x="2871" y="2226"/>
                  </a:lnTo>
                  <a:lnTo>
                    <a:pt x="2871" y="2226"/>
                  </a:lnTo>
                  <a:lnTo>
                    <a:pt x="2871" y="2224"/>
                  </a:lnTo>
                  <a:lnTo>
                    <a:pt x="2871" y="2224"/>
                  </a:lnTo>
                  <a:lnTo>
                    <a:pt x="2871" y="2224"/>
                  </a:lnTo>
                  <a:lnTo>
                    <a:pt x="2873" y="2222"/>
                  </a:lnTo>
                  <a:lnTo>
                    <a:pt x="2873" y="2222"/>
                  </a:lnTo>
                  <a:lnTo>
                    <a:pt x="2873" y="2222"/>
                  </a:lnTo>
                  <a:lnTo>
                    <a:pt x="2875" y="2222"/>
                  </a:lnTo>
                  <a:lnTo>
                    <a:pt x="2875" y="2222"/>
                  </a:lnTo>
                  <a:lnTo>
                    <a:pt x="2875" y="2224"/>
                  </a:lnTo>
                  <a:lnTo>
                    <a:pt x="2873" y="2224"/>
                  </a:lnTo>
                  <a:lnTo>
                    <a:pt x="2873" y="2224"/>
                  </a:lnTo>
                  <a:lnTo>
                    <a:pt x="2873" y="2224"/>
                  </a:lnTo>
                  <a:lnTo>
                    <a:pt x="2873" y="2224"/>
                  </a:lnTo>
                  <a:lnTo>
                    <a:pt x="2873" y="2224"/>
                  </a:lnTo>
                  <a:lnTo>
                    <a:pt x="2875" y="2224"/>
                  </a:lnTo>
                  <a:lnTo>
                    <a:pt x="2875" y="2224"/>
                  </a:lnTo>
                  <a:lnTo>
                    <a:pt x="2875" y="2224"/>
                  </a:lnTo>
                  <a:lnTo>
                    <a:pt x="2875" y="2224"/>
                  </a:lnTo>
                  <a:lnTo>
                    <a:pt x="2875" y="2224"/>
                  </a:lnTo>
                  <a:lnTo>
                    <a:pt x="2877" y="2224"/>
                  </a:lnTo>
                  <a:lnTo>
                    <a:pt x="2877" y="2226"/>
                  </a:lnTo>
                  <a:lnTo>
                    <a:pt x="2877" y="2224"/>
                  </a:lnTo>
                  <a:lnTo>
                    <a:pt x="2877" y="2224"/>
                  </a:lnTo>
                  <a:lnTo>
                    <a:pt x="2877" y="2224"/>
                  </a:lnTo>
                  <a:lnTo>
                    <a:pt x="2875" y="2224"/>
                  </a:lnTo>
                  <a:lnTo>
                    <a:pt x="2875" y="2224"/>
                  </a:lnTo>
                  <a:lnTo>
                    <a:pt x="2875" y="2222"/>
                  </a:lnTo>
                  <a:lnTo>
                    <a:pt x="2875" y="2222"/>
                  </a:lnTo>
                  <a:lnTo>
                    <a:pt x="2877" y="2222"/>
                  </a:lnTo>
                  <a:lnTo>
                    <a:pt x="2877" y="2222"/>
                  </a:lnTo>
                  <a:lnTo>
                    <a:pt x="2877" y="2224"/>
                  </a:lnTo>
                  <a:lnTo>
                    <a:pt x="2877" y="2224"/>
                  </a:lnTo>
                  <a:lnTo>
                    <a:pt x="2879" y="2224"/>
                  </a:lnTo>
                  <a:lnTo>
                    <a:pt x="2879" y="2224"/>
                  </a:lnTo>
                  <a:lnTo>
                    <a:pt x="2877" y="2224"/>
                  </a:lnTo>
                  <a:lnTo>
                    <a:pt x="2877" y="2224"/>
                  </a:lnTo>
                  <a:lnTo>
                    <a:pt x="2877" y="2222"/>
                  </a:lnTo>
                  <a:lnTo>
                    <a:pt x="2877" y="2222"/>
                  </a:lnTo>
                  <a:lnTo>
                    <a:pt x="2877" y="2222"/>
                  </a:lnTo>
                  <a:lnTo>
                    <a:pt x="2877" y="2220"/>
                  </a:lnTo>
                  <a:lnTo>
                    <a:pt x="2877" y="2220"/>
                  </a:lnTo>
                  <a:lnTo>
                    <a:pt x="2877" y="2220"/>
                  </a:lnTo>
                  <a:lnTo>
                    <a:pt x="2879" y="2217"/>
                  </a:lnTo>
                  <a:lnTo>
                    <a:pt x="2881" y="2215"/>
                  </a:lnTo>
                  <a:lnTo>
                    <a:pt x="2879" y="2215"/>
                  </a:lnTo>
                  <a:lnTo>
                    <a:pt x="2879" y="2215"/>
                  </a:lnTo>
                  <a:lnTo>
                    <a:pt x="2879" y="2215"/>
                  </a:lnTo>
                  <a:lnTo>
                    <a:pt x="2879" y="2215"/>
                  </a:lnTo>
                  <a:lnTo>
                    <a:pt x="2879" y="2213"/>
                  </a:lnTo>
                  <a:lnTo>
                    <a:pt x="2879" y="2213"/>
                  </a:lnTo>
                  <a:lnTo>
                    <a:pt x="2879" y="2213"/>
                  </a:lnTo>
                  <a:lnTo>
                    <a:pt x="2879" y="2213"/>
                  </a:lnTo>
                  <a:lnTo>
                    <a:pt x="2879" y="2213"/>
                  </a:lnTo>
                  <a:lnTo>
                    <a:pt x="2879" y="2211"/>
                  </a:lnTo>
                  <a:lnTo>
                    <a:pt x="2879" y="2211"/>
                  </a:lnTo>
                  <a:lnTo>
                    <a:pt x="2879" y="2211"/>
                  </a:lnTo>
                  <a:lnTo>
                    <a:pt x="2879" y="2209"/>
                  </a:lnTo>
                  <a:lnTo>
                    <a:pt x="2879" y="2209"/>
                  </a:lnTo>
                  <a:lnTo>
                    <a:pt x="2879" y="2207"/>
                  </a:lnTo>
                  <a:lnTo>
                    <a:pt x="2879" y="2207"/>
                  </a:lnTo>
                  <a:lnTo>
                    <a:pt x="2879" y="2205"/>
                  </a:lnTo>
                  <a:lnTo>
                    <a:pt x="2879" y="2203"/>
                  </a:lnTo>
                  <a:lnTo>
                    <a:pt x="2879" y="2203"/>
                  </a:lnTo>
                  <a:lnTo>
                    <a:pt x="2879" y="2201"/>
                  </a:lnTo>
                  <a:lnTo>
                    <a:pt x="2881" y="2201"/>
                  </a:lnTo>
                  <a:lnTo>
                    <a:pt x="2881" y="2201"/>
                  </a:lnTo>
                  <a:lnTo>
                    <a:pt x="2881" y="2201"/>
                  </a:lnTo>
                  <a:lnTo>
                    <a:pt x="2881" y="2201"/>
                  </a:lnTo>
                  <a:lnTo>
                    <a:pt x="2881" y="2201"/>
                  </a:lnTo>
                  <a:lnTo>
                    <a:pt x="2881" y="2199"/>
                  </a:lnTo>
                  <a:lnTo>
                    <a:pt x="2881" y="2197"/>
                  </a:lnTo>
                  <a:lnTo>
                    <a:pt x="2881" y="2195"/>
                  </a:lnTo>
                  <a:lnTo>
                    <a:pt x="2883" y="2195"/>
                  </a:lnTo>
                  <a:lnTo>
                    <a:pt x="2883" y="2195"/>
                  </a:lnTo>
                  <a:lnTo>
                    <a:pt x="2883" y="2195"/>
                  </a:lnTo>
                  <a:lnTo>
                    <a:pt x="2883" y="2195"/>
                  </a:lnTo>
                  <a:lnTo>
                    <a:pt x="2883" y="2197"/>
                  </a:lnTo>
                  <a:lnTo>
                    <a:pt x="2883" y="2199"/>
                  </a:lnTo>
                  <a:lnTo>
                    <a:pt x="2883" y="2199"/>
                  </a:lnTo>
                  <a:lnTo>
                    <a:pt x="2883" y="2187"/>
                  </a:lnTo>
                  <a:lnTo>
                    <a:pt x="2881" y="2187"/>
                  </a:lnTo>
                  <a:lnTo>
                    <a:pt x="2881" y="2187"/>
                  </a:lnTo>
                  <a:lnTo>
                    <a:pt x="2881" y="2185"/>
                  </a:lnTo>
                  <a:lnTo>
                    <a:pt x="2883" y="2185"/>
                  </a:lnTo>
                  <a:lnTo>
                    <a:pt x="2881" y="2178"/>
                  </a:lnTo>
                  <a:lnTo>
                    <a:pt x="2881" y="2178"/>
                  </a:lnTo>
                  <a:lnTo>
                    <a:pt x="2881" y="2176"/>
                  </a:lnTo>
                  <a:lnTo>
                    <a:pt x="2881" y="2176"/>
                  </a:lnTo>
                  <a:lnTo>
                    <a:pt x="2881" y="2174"/>
                  </a:lnTo>
                  <a:lnTo>
                    <a:pt x="2881" y="2174"/>
                  </a:lnTo>
                  <a:lnTo>
                    <a:pt x="2881" y="2172"/>
                  </a:lnTo>
                  <a:lnTo>
                    <a:pt x="2881" y="2168"/>
                  </a:lnTo>
                  <a:lnTo>
                    <a:pt x="2881" y="2168"/>
                  </a:lnTo>
                  <a:lnTo>
                    <a:pt x="2881" y="2166"/>
                  </a:lnTo>
                  <a:lnTo>
                    <a:pt x="2881" y="2162"/>
                  </a:lnTo>
                  <a:lnTo>
                    <a:pt x="2879" y="2160"/>
                  </a:lnTo>
                  <a:lnTo>
                    <a:pt x="2879" y="2160"/>
                  </a:lnTo>
                  <a:lnTo>
                    <a:pt x="2879" y="2160"/>
                  </a:lnTo>
                  <a:lnTo>
                    <a:pt x="2879" y="2158"/>
                  </a:lnTo>
                  <a:lnTo>
                    <a:pt x="2879" y="2158"/>
                  </a:lnTo>
                  <a:lnTo>
                    <a:pt x="2877" y="2154"/>
                  </a:lnTo>
                  <a:lnTo>
                    <a:pt x="2877" y="2154"/>
                  </a:lnTo>
                  <a:lnTo>
                    <a:pt x="2877" y="2154"/>
                  </a:lnTo>
                  <a:lnTo>
                    <a:pt x="2877" y="2154"/>
                  </a:lnTo>
                  <a:lnTo>
                    <a:pt x="2877" y="2154"/>
                  </a:lnTo>
                  <a:lnTo>
                    <a:pt x="2877" y="2154"/>
                  </a:lnTo>
                  <a:lnTo>
                    <a:pt x="2877" y="2152"/>
                  </a:lnTo>
                  <a:lnTo>
                    <a:pt x="2877" y="2152"/>
                  </a:lnTo>
                  <a:lnTo>
                    <a:pt x="2877" y="2152"/>
                  </a:lnTo>
                  <a:lnTo>
                    <a:pt x="2877" y="2152"/>
                  </a:lnTo>
                  <a:lnTo>
                    <a:pt x="2877" y="2152"/>
                  </a:lnTo>
                  <a:lnTo>
                    <a:pt x="2877" y="2150"/>
                  </a:lnTo>
                  <a:lnTo>
                    <a:pt x="2875" y="2148"/>
                  </a:lnTo>
                  <a:lnTo>
                    <a:pt x="2875" y="2146"/>
                  </a:lnTo>
                  <a:lnTo>
                    <a:pt x="2873" y="2146"/>
                  </a:lnTo>
                  <a:lnTo>
                    <a:pt x="2873" y="2146"/>
                  </a:lnTo>
                  <a:lnTo>
                    <a:pt x="2873" y="2146"/>
                  </a:lnTo>
                  <a:lnTo>
                    <a:pt x="2873" y="2144"/>
                  </a:lnTo>
                  <a:lnTo>
                    <a:pt x="2871" y="2144"/>
                  </a:lnTo>
                  <a:lnTo>
                    <a:pt x="2871" y="2144"/>
                  </a:lnTo>
                  <a:lnTo>
                    <a:pt x="2869" y="2144"/>
                  </a:lnTo>
                  <a:lnTo>
                    <a:pt x="2869" y="2144"/>
                  </a:lnTo>
                  <a:lnTo>
                    <a:pt x="2869" y="2144"/>
                  </a:lnTo>
                  <a:lnTo>
                    <a:pt x="2869" y="2144"/>
                  </a:lnTo>
                  <a:lnTo>
                    <a:pt x="2867" y="2144"/>
                  </a:lnTo>
                  <a:lnTo>
                    <a:pt x="2867" y="2141"/>
                  </a:lnTo>
                  <a:lnTo>
                    <a:pt x="2867" y="2141"/>
                  </a:lnTo>
                  <a:lnTo>
                    <a:pt x="2867" y="2141"/>
                  </a:lnTo>
                  <a:lnTo>
                    <a:pt x="2869" y="2141"/>
                  </a:lnTo>
                  <a:lnTo>
                    <a:pt x="2869" y="2144"/>
                  </a:lnTo>
                  <a:lnTo>
                    <a:pt x="2869" y="2144"/>
                  </a:lnTo>
                  <a:lnTo>
                    <a:pt x="2871" y="2144"/>
                  </a:lnTo>
                  <a:lnTo>
                    <a:pt x="2871" y="2144"/>
                  </a:lnTo>
                  <a:lnTo>
                    <a:pt x="2871" y="2144"/>
                  </a:lnTo>
                  <a:lnTo>
                    <a:pt x="2871" y="2144"/>
                  </a:lnTo>
                  <a:lnTo>
                    <a:pt x="2865" y="2131"/>
                  </a:lnTo>
                  <a:lnTo>
                    <a:pt x="2861" y="2125"/>
                  </a:lnTo>
                  <a:lnTo>
                    <a:pt x="2854" y="2115"/>
                  </a:lnTo>
                  <a:lnTo>
                    <a:pt x="2846" y="2102"/>
                  </a:lnTo>
                  <a:lnTo>
                    <a:pt x="2846" y="2102"/>
                  </a:lnTo>
                  <a:lnTo>
                    <a:pt x="2844" y="2100"/>
                  </a:lnTo>
                  <a:lnTo>
                    <a:pt x="2842" y="2098"/>
                  </a:lnTo>
                  <a:lnTo>
                    <a:pt x="2842" y="2098"/>
                  </a:lnTo>
                  <a:lnTo>
                    <a:pt x="2840" y="2094"/>
                  </a:lnTo>
                  <a:lnTo>
                    <a:pt x="2840" y="2092"/>
                  </a:lnTo>
                  <a:lnTo>
                    <a:pt x="2840" y="2092"/>
                  </a:lnTo>
                  <a:lnTo>
                    <a:pt x="2838" y="2090"/>
                  </a:lnTo>
                  <a:lnTo>
                    <a:pt x="2840" y="2090"/>
                  </a:lnTo>
                  <a:lnTo>
                    <a:pt x="2840" y="2088"/>
                  </a:lnTo>
                  <a:lnTo>
                    <a:pt x="2838" y="2088"/>
                  </a:lnTo>
                  <a:lnTo>
                    <a:pt x="2838" y="2084"/>
                  </a:lnTo>
                  <a:lnTo>
                    <a:pt x="2838" y="2084"/>
                  </a:lnTo>
                  <a:lnTo>
                    <a:pt x="2840" y="2086"/>
                  </a:lnTo>
                  <a:lnTo>
                    <a:pt x="2840" y="2086"/>
                  </a:lnTo>
                  <a:lnTo>
                    <a:pt x="2842" y="2086"/>
                  </a:lnTo>
                  <a:lnTo>
                    <a:pt x="2842" y="2088"/>
                  </a:lnTo>
                  <a:lnTo>
                    <a:pt x="2840" y="2088"/>
                  </a:lnTo>
                  <a:lnTo>
                    <a:pt x="2840" y="2088"/>
                  </a:lnTo>
                  <a:lnTo>
                    <a:pt x="2840" y="2088"/>
                  </a:lnTo>
                  <a:lnTo>
                    <a:pt x="2840" y="2090"/>
                  </a:lnTo>
                  <a:lnTo>
                    <a:pt x="2840" y="2090"/>
                  </a:lnTo>
                  <a:lnTo>
                    <a:pt x="2840" y="2090"/>
                  </a:lnTo>
                  <a:lnTo>
                    <a:pt x="2842" y="2092"/>
                  </a:lnTo>
                  <a:lnTo>
                    <a:pt x="2842" y="2092"/>
                  </a:lnTo>
                  <a:lnTo>
                    <a:pt x="2844" y="2092"/>
                  </a:lnTo>
                  <a:lnTo>
                    <a:pt x="2844" y="2092"/>
                  </a:lnTo>
                  <a:lnTo>
                    <a:pt x="2844" y="2090"/>
                  </a:lnTo>
                  <a:lnTo>
                    <a:pt x="2844" y="2090"/>
                  </a:lnTo>
                  <a:lnTo>
                    <a:pt x="2844" y="2090"/>
                  </a:lnTo>
                  <a:lnTo>
                    <a:pt x="2844" y="2090"/>
                  </a:lnTo>
                  <a:lnTo>
                    <a:pt x="2844" y="2090"/>
                  </a:lnTo>
                  <a:lnTo>
                    <a:pt x="2846" y="2090"/>
                  </a:lnTo>
                  <a:lnTo>
                    <a:pt x="2846" y="2090"/>
                  </a:lnTo>
                  <a:lnTo>
                    <a:pt x="2846" y="2090"/>
                  </a:lnTo>
                  <a:lnTo>
                    <a:pt x="2846" y="2090"/>
                  </a:lnTo>
                  <a:lnTo>
                    <a:pt x="2846" y="2090"/>
                  </a:lnTo>
                  <a:lnTo>
                    <a:pt x="2848" y="2090"/>
                  </a:lnTo>
                  <a:lnTo>
                    <a:pt x="2848" y="2092"/>
                  </a:lnTo>
                  <a:lnTo>
                    <a:pt x="2848" y="2092"/>
                  </a:lnTo>
                  <a:lnTo>
                    <a:pt x="2848" y="2094"/>
                  </a:lnTo>
                  <a:lnTo>
                    <a:pt x="2848" y="2100"/>
                  </a:lnTo>
                  <a:lnTo>
                    <a:pt x="2850" y="2107"/>
                  </a:lnTo>
                  <a:lnTo>
                    <a:pt x="2850" y="2109"/>
                  </a:lnTo>
                  <a:lnTo>
                    <a:pt x="2852" y="2111"/>
                  </a:lnTo>
                  <a:lnTo>
                    <a:pt x="2854" y="2115"/>
                  </a:lnTo>
                  <a:lnTo>
                    <a:pt x="2854" y="2115"/>
                  </a:lnTo>
                  <a:lnTo>
                    <a:pt x="2857" y="2117"/>
                  </a:lnTo>
                  <a:lnTo>
                    <a:pt x="2857" y="2117"/>
                  </a:lnTo>
                  <a:lnTo>
                    <a:pt x="2857" y="2117"/>
                  </a:lnTo>
                  <a:lnTo>
                    <a:pt x="2859" y="2119"/>
                  </a:lnTo>
                  <a:lnTo>
                    <a:pt x="2857" y="2117"/>
                  </a:lnTo>
                  <a:lnTo>
                    <a:pt x="2854" y="2113"/>
                  </a:lnTo>
                  <a:lnTo>
                    <a:pt x="2852" y="2111"/>
                  </a:lnTo>
                  <a:lnTo>
                    <a:pt x="2852" y="2111"/>
                  </a:lnTo>
                  <a:lnTo>
                    <a:pt x="2852" y="2111"/>
                  </a:lnTo>
                  <a:lnTo>
                    <a:pt x="2850" y="2107"/>
                  </a:lnTo>
                  <a:lnTo>
                    <a:pt x="2850" y="2105"/>
                  </a:lnTo>
                  <a:lnTo>
                    <a:pt x="2850" y="2102"/>
                  </a:lnTo>
                  <a:lnTo>
                    <a:pt x="2850" y="2102"/>
                  </a:lnTo>
                  <a:lnTo>
                    <a:pt x="2850" y="2102"/>
                  </a:lnTo>
                  <a:lnTo>
                    <a:pt x="2848" y="2098"/>
                  </a:lnTo>
                  <a:lnTo>
                    <a:pt x="2848" y="2098"/>
                  </a:lnTo>
                  <a:lnTo>
                    <a:pt x="2848" y="2098"/>
                  </a:lnTo>
                  <a:lnTo>
                    <a:pt x="2850" y="2098"/>
                  </a:lnTo>
                  <a:lnTo>
                    <a:pt x="2850" y="2096"/>
                  </a:lnTo>
                  <a:lnTo>
                    <a:pt x="2850" y="2096"/>
                  </a:lnTo>
                  <a:lnTo>
                    <a:pt x="2850" y="2096"/>
                  </a:lnTo>
                  <a:lnTo>
                    <a:pt x="2850" y="2096"/>
                  </a:lnTo>
                  <a:lnTo>
                    <a:pt x="2850" y="2094"/>
                  </a:lnTo>
                  <a:lnTo>
                    <a:pt x="2850" y="2094"/>
                  </a:lnTo>
                  <a:lnTo>
                    <a:pt x="2848" y="2092"/>
                  </a:lnTo>
                  <a:lnTo>
                    <a:pt x="2846" y="2088"/>
                  </a:lnTo>
                  <a:lnTo>
                    <a:pt x="2844" y="2086"/>
                  </a:lnTo>
                  <a:lnTo>
                    <a:pt x="2840" y="2084"/>
                  </a:lnTo>
                  <a:lnTo>
                    <a:pt x="2834" y="2076"/>
                  </a:lnTo>
                  <a:lnTo>
                    <a:pt x="2834" y="2076"/>
                  </a:lnTo>
                  <a:lnTo>
                    <a:pt x="2834" y="2076"/>
                  </a:lnTo>
                  <a:lnTo>
                    <a:pt x="2834" y="2074"/>
                  </a:lnTo>
                  <a:lnTo>
                    <a:pt x="2834" y="2074"/>
                  </a:lnTo>
                  <a:lnTo>
                    <a:pt x="2834" y="2074"/>
                  </a:lnTo>
                  <a:lnTo>
                    <a:pt x="2832" y="2074"/>
                  </a:lnTo>
                  <a:lnTo>
                    <a:pt x="2832" y="2072"/>
                  </a:lnTo>
                  <a:lnTo>
                    <a:pt x="2830" y="2068"/>
                  </a:lnTo>
                  <a:lnTo>
                    <a:pt x="2826" y="2063"/>
                  </a:lnTo>
                  <a:lnTo>
                    <a:pt x="2822" y="2059"/>
                  </a:lnTo>
                  <a:lnTo>
                    <a:pt x="2819" y="2055"/>
                  </a:lnTo>
                  <a:lnTo>
                    <a:pt x="2819" y="2055"/>
                  </a:lnTo>
                  <a:lnTo>
                    <a:pt x="2819" y="2053"/>
                  </a:lnTo>
                  <a:lnTo>
                    <a:pt x="2819" y="2053"/>
                  </a:lnTo>
                  <a:lnTo>
                    <a:pt x="2817" y="2051"/>
                  </a:lnTo>
                  <a:lnTo>
                    <a:pt x="2817" y="2049"/>
                  </a:lnTo>
                  <a:lnTo>
                    <a:pt x="2817" y="2049"/>
                  </a:lnTo>
                  <a:lnTo>
                    <a:pt x="2817" y="2047"/>
                  </a:lnTo>
                  <a:lnTo>
                    <a:pt x="2815" y="2045"/>
                  </a:lnTo>
                  <a:lnTo>
                    <a:pt x="2815" y="2045"/>
                  </a:lnTo>
                  <a:lnTo>
                    <a:pt x="2815" y="2045"/>
                  </a:lnTo>
                  <a:lnTo>
                    <a:pt x="2815" y="2045"/>
                  </a:lnTo>
                  <a:lnTo>
                    <a:pt x="2815" y="2043"/>
                  </a:lnTo>
                  <a:lnTo>
                    <a:pt x="2815" y="2043"/>
                  </a:lnTo>
                  <a:lnTo>
                    <a:pt x="2815" y="2043"/>
                  </a:lnTo>
                  <a:lnTo>
                    <a:pt x="2815" y="2043"/>
                  </a:lnTo>
                  <a:lnTo>
                    <a:pt x="2811" y="2039"/>
                  </a:lnTo>
                  <a:lnTo>
                    <a:pt x="2811" y="2033"/>
                  </a:lnTo>
                  <a:lnTo>
                    <a:pt x="2809" y="2033"/>
                  </a:lnTo>
                  <a:lnTo>
                    <a:pt x="2809" y="2029"/>
                  </a:lnTo>
                  <a:lnTo>
                    <a:pt x="2807" y="2027"/>
                  </a:lnTo>
                  <a:lnTo>
                    <a:pt x="2807" y="2024"/>
                  </a:lnTo>
                  <a:lnTo>
                    <a:pt x="2807" y="2024"/>
                  </a:lnTo>
                  <a:lnTo>
                    <a:pt x="2807" y="2024"/>
                  </a:lnTo>
                  <a:lnTo>
                    <a:pt x="2807" y="2024"/>
                  </a:lnTo>
                  <a:lnTo>
                    <a:pt x="2807" y="2024"/>
                  </a:lnTo>
                  <a:lnTo>
                    <a:pt x="2807" y="2022"/>
                  </a:lnTo>
                  <a:lnTo>
                    <a:pt x="2807" y="2022"/>
                  </a:lnTo>
                  <a:lnTo>
                    <a:pt x="2807" y="2022"/>
                  </a:lnTo>
                  <a:lnTo>
                    <a:pt x="2807" y="2022"/>
                  </a:lnTo>
                  <a:lnTo>
                    <a:pt x="2805" y="2022"/>
                  </a:lnTo>
                  <a:lnTo>
                    <a:pt x="2805" y="2022"/>
                  </a:lnTo>
                  <a:lnTo>
                    <a:pt x="2805" y="2022"/>
                  </a:lnTo>
                  <a:lnTo>
                    <a:pt x="2805" y="2020"/>
                  </a:lnTo>
                  <a:lnTo>
                    <a:pt x="2805" y="2020"/>
                  </a:lnTo>
                  <a:lnTo>
                    <a:pt x="2803" y="2020"/>
                  </a:lnTo>
                  <a:lnTo>
                    <a:pt x="2803" y="2020"/>
                  </a:lnTo>
                  <a:lnTo>
                    <a:pt x="2803" y="2020"/>
                  </a:lnTo>
                  <a:lnTo>
                    <a:pt x="2803" y="2018"/>
                  </a:lnTo>
                  <a:lnTo>
                    <a:pt x="2803" y="2018"/>
                  </a:lnTo>
                  <a:lnTo>
                    <a:pt x="2803" y="2018"/>
                  </a:lnTo>
                  <a:lnTo>
                    <a:pt x="2803" y="2016"/>
                  </a:lnTo>
                  <a:lnTo>
                    <a:pt x="2803" y="2016"/>
                  </a:lnTo>
                  <a:lnTo>
                    <a:pt x="2803" y="2016"/>
                  </a:lnTo>
                  <a:lnTo>
                    <a:pt x="2803" y="2016"/>
                  </a:lnTo>
                  <a:lnTo>
                    <a:pt x="2803" y="2016"/>
                  </a:lnTo>
                  <a:lnTo>
                    <a:pt x="2803" y="2016"/>
                  </a:lnTo>
                  <a:lnTo>
                    <a:pt x="2803" y="2018"/>
                  </a:lnTo>
                  <a:lnTo>
                    <a:pt x="2805" y="2018"/>
                  </a:lnTo>
                  <a:lnTo>
                    <a:pt x="2805" y="2018"/>
                  </a:lnTo>
                  <a:lnTo>
                    <a:pt x="2805" y="2020"/>
                  </a:lnTo>
                  <a:lnTo>
                    <a:pt x="2805" y="2020"/>
                  </a:lnTo>
                  <a:lnTo>
                    <a:pt x="2805" y="2018"/>
                  </a:lnTo>
                  <a:lnTo>
                    <a:pt x="2805" y="2016"/>
                  </a:lnTo>
                  <a:lnTo>
                    <a:pt x="2805" y="2014"/>
                  </a:lnTo>
                  <a:lnTo>
                    <a:pt x="2805" y="2014"/>
                  </a:lnTo>
                  <a:lnTo>
                    <a:pt x="2805" y="2014"/>
                  </a:lnTo>
                  <a:lnTo>
                    <a:pt x="2805" y="2014"/>
                  </a:lnTo>
                  <a:lnTo>
                    <a:pt x="2805" y="2014"/>
                  </a:lnTo>
                  <a:lnTo>
                    <a:pt x="2803" y="2012"/>
                  </a:lnTo>
                  <a:lnTo>
                    <a:pt x="2803" y="2012"/>
                  </a:lnTo>
                  <a:lnTo>
                    <a:pt x="2803" y="2012"/>
                  </a:lnTo>
                  <a:lnTo>
                    <a:pt x="2803" y="2014"/>
                  </a:lnTo>
                  <a:lnTo>
                    <a:pt x="2803" y="2014"/>
                  </a:lnTo>
                  <a:lnTo>
                    <a:pt x="2801" y="2014"/>
                  </a:lnTo>
                  <a:lnTo>
                    <a:pt x="2801" y="2012"/>
                  </a:lnTo>
                  <a:lnTo>
                    <a:pt x="2801" y="2012"/>
                  </a:lnTo>
                  <a:lnTo>
                    <a:pt x="2801" y="2012"/>
                  </a:lnTo>
                  <a:lnTo>
                    <a:pt x="2801" y="2010"/>
                  </a:lnTo>
                  <a:lnTo>
                    <a:pt x="2801" y="2010"/>
                  </a:lnTo>
                  <a:lnTo>
                    <a:pt x="2801" y="2010"/>
                  </a:lnTo>
                  <a:lnTo>
                    <a:pt x="2801" y="2010"/>
                  </a:lnTo>
                  <a:lnTo>
                    <a:pt x="2801" y="2008"/>
                  </a:lnTo>
                  <a:lnTo>
                    <a:pt x="2801" y="2008"/>
                  </a:lnTo>
                  <a:lnTo>
                    <a:pt x="2801" y="2008"/>
                  </a:lnTo>
                  <a:lnTo>
                    <a:pt x="2799" y="2008"/>
                  </a:lnTo>
                  <a:lnTo>
                    <a:pt x="2799" y="2008"/>
                  </a:lnTo>
                  <a:lnTo>
                    <a:pt x="2801" y="2008"/>
                  </a:lnTo>
                  <a:lnTo>
                    <a:pt x="2801" y="2008"/>
                  </a:lnTo>
                  <a:lnTo>
                    <a:pt x="2801" y="2008"/>
                  </a:lnTo>
                  <a:lnTo>
                    <a:pt x="2801" y="2008"/>
                  </a:lnTo>
                  <a:lnTo>
                    <a:pt x="2801" y="2008"/>
                  </a:lnTo>
                  <a:lnTo>
                    <a:pt x="2801" y="2006"/>
                  </a:lnTo>
                  <a:lnTo>
                    <a:pt x="2801" y="2006"/>
                  </a:lnTo>
                  <a:lnTo>
                    <a:pt x="2801" y="2006"/>
                  </a:lnTo>
                  <a:lnTo>
                    <a:pt x="2801" y="2006"/>
                  </a:lnTo>
                  <a:lnTo>
                    <a:pt x="2801" y="2006"/>
                  </a:lnTo>
                  <a:lnTo>
                    <a:pt x="2801" y="2006"/>
                  </a:lnTo>
                  <a:lnTo>
                    <a:pt x="2801" y="2004"/>
                  </a:lnTo>
                  <a:lnTo>
                    <a:pt x="2801" y="2004"/>
                  </a:lnTo>
                  <a:lnTo>
                    <a:pt x="2801" y="2002"/>
                  </a:lnTo>
                  <a:lnTo>
                    <a:pt x="2801" y="2002"/>
                  </a:lnTo>
                  <a:lnTo>
                    <a:pt x="2801" y="2002"/>
                  </a:lnTo>
                  <a:lnTo>
                    <a:pt x="2799" y="2002"/>
                  </a:lnTo>
                  <a:lnTo>
                    <a:pt x="2799" y="2002"/>
                  </a:lnTo>
                  <a:lnTo>
                    <a:pt x="2801" y="2002"/>
                  </a:lnTo>
                  <a:lnTo>
                    <a:pt x="2801" y="2002"/>
                  </a:lnTo>
                  <a:lnTo>
                    <a:pt x="2801" y="2000"/>
                  </a:lnTo>
                  <a:lnTo>
                    <a:pt x="2801" y="2000"/>
                  </a:lnTo>
                  <a:lnTo>
                    <a:pt x="2799" y="1998"/>
                  </a:lnTo>
                  <a:lnTo>
                    <a:pt x="2799" y="1998"/>
                  </a:lnTo>
                  <a:lnTo>
                    <a:pt x="2799" y="1998"/>
                  </a:lnTo>
                  <a:lnTo>
                    <a:pt x="2801" y="1998"/>
                  </a:lnTo>
                  <a:lnTo>
                    <a:pt x="2801" y="2000"/>
                  </a:lnTo>
                  <a:lnTo>
                    <a:pt x="2803" y="2000"/>
                  </a:lnTo>
                  <a:lnTo>
                    <a:pt x="2803" y="2000"/>
                  </a:lnTo>
                  <a:lnTo>
                    <a:pt x="2803" y="1998"/>
                  </a:lnTo>
                  <a:lnTo>
                    <a:pt x="2803" y="1996"/>
                  </a:lnTo>
                  <a:lnTo>
                    <a:pt x="2801" y="1998"/>
                  </a:lnTo>
                  <a:lnTo>
                    <a:pt x="2801" y="1998"/>
                  </a:lnTo>
                  <a:lnTo>
                    <a:pt x="2801" y="1998"/>
                  </a:lnTo>
                  <a:lnTo>
                    <a:pt x="2801" y="1998"/>
                  </a:lnTo>
                  <a:lnTo>
                    <a:pt x="2801" y="1998"/>
                  </a:lnTo>
                  <a:lnTo>
                    <a:pt x="2799" y="1998"/>
                  </a:lnTo>
                  <a:lnTo>
                    <a:pt x="2799" y="1996"/>
                  </a:lnTo>
                  <a:lnTo>
                    <a:pt x="2799" y="1996"/>
                  </a:lnTo>
                  <a:lnTo>
                    <a:pt x="2801" y="1998"/>
                  </a:lnTo>
                  <a:lnTo>
                    <a:pt x="2801" y="1996"/>
                  </a:lnTo>
                  <a:lnTo>
                    <a:pt x="2801" y="1996"/>
                  </a:lnTo>
                  <a:lnTo>
                    <a:pt x="2801" y="1994"/>
                  </a:lnTo>
                  <a:lnTo>
                    <a:pt x="2801" y="1994"/>
                  </a:lnTo>
                  <a:lnTo>
                    <a:pt x="2801" y="1994"/>
                  </a:lnTo>
                  <a:lnTo>
                    <a:pt x="2801" y="1992"/>
                  </a:lnTo>
                  <a:lnTo>
                    <a:pt x="2801" y="1994"/>
                  </a:lnTo>
                  <a:lnTo>
                    <a:pt x="2801" y="1996"/>
                  </a:lnTo>
                  <a:lnTo>
                    <a:pt x="2801" y="1996"/>
                  </a:lnTo>
                  <a:lnTo>
                    <a:pt x="2803" y="1996"/>
                  </a:lnTo>
                  <a:lnTo>
                    <a:pt x="2803" y="1996"/>
                  </a:lnTo>
                  <a:lnTo>
                    <a:pt x="2803" y="1996"/>
                  </a:lnTo>
                  <a:lnTo>
                    <a:pt x="2805" y="1994"/>
                  </a:lnTo>
                  <a:lnTo>
                    <a:pt x="2805" y="1992"/>
                  </a:lnTo>
                  <a:lnTo>
                    <a:pt x="2805" y="1992"/>
                  </a:lnTo>
                  <a:lnTo>
                    <a:pt x="2805" y="1992"/>
                  </a:lnTo>
                  <a:lnTo>
                    <a:pt x="2807" y="1990"/>
                  </a:lnTo>
                  <a:lnTo>
                    <a:pt x="2805" y="1990"/>
                  </a:lnTo>
                  <a:lnTo>
                    <a:pt x="2805" y="1990"/>
                  </a:lnTo>
                  <a:lnTo>
                    <a:pt x="2803" y="1988"/>
                  </a:lnTo>
                  <a:lnTo>
                    <a:pt x="2803" y="1988"/>
                  </a:lnTo>
                  <a:lnTo>
                    <a:pt x="2801" y="1988"/>
                  </a:lnTo>
                  <a:lnTo>
                    <a:pt x="2801" y="1988"/>
                  </a:lnTo>
                  <a:lnTo>
                    <a:pt x="2799" y="1988"/>
                  </a:lnTo>
                  <a:lnTo>
                    <a:pt x="2797" y="1988"/>
                  </a:lnTo>
                  <a:lnTo>
                    <a:pt x="2799" y="1988"/>
                  </a:lnTo>
                  <a:lnTo>
                    <a:pt x="2799" y="1988"/>
                  </a:lnTo>
                  <a:lnTo>
                    <a:pt x="2799" y="1988"/>
                  </a:lnTo>
                  <a:lnTo>
                    <a:pt x="2801" y="1988"/>
                  </a:lnTo>
                  <a:lnTo>
                    <a:pt x="2803" y="1988"/>
                  </a:lnTo>
                  <a:lnTo>
                    <a:pt x="2803" y="1988"/>
                  </a:lnTo>
                  <a:lnTo>
                    <a:pt x="2803" y="1985"/>
                  </a:lnTo>
                  <a:lnTo>
                    <a:pt x="2803" y="1985"/>
                  </a:lnTo>
                  <a:lnTo>
                    <a:pt x="2801" y="1985"/>
                  </a:lnTo>
                  <a:lnTo>
                    <a:pt x="2801" y="1983"/>
                  </a:lnTo>
                  <a:lnTo>
                    <a:pt x="2803" y="1981"/>
                  </a:lnTo>
                  <a:lnTo>
                    <a:pt x="2803" y="1981"/>
                  </a:lnTo>
                  <a:lnTo>
                    <a:pt x="2803" y="1981"/>
                  </a:lnTo>
                  <a:lnTo>
                    <a:pt x="2803" y="1981"/>
                  </a:lnTo>
                  <a:lnTo>
                    <a:pt x="2803" y="1981"/>
                  </a:lnTo>
                  <a:lnTo>
                    <a:pt x="2803" y="1979"/>
                  </a:lnTo>
                  <a:lnTo>
                    <a:pt x="2801" y="1979"/>
                  </a:lnTo>
                  <a:lnTo>
                    <a:pt x="2801" y="1979"/>
                  </a:lnTo>
                  <a:lnTo>
                    <a:pt x="2803" y="1979"/>
                  </a:lnTo>
                  <a:lnTo>
                    <a:pt x="2803" y="1977"/>
                  </a:lnTo>
                  <a:lnTo>
                    <a:pt x="2803" y="1975"/>
                  </a:lnTo>
                  <a:lnTo>
                    <a:pt x="2803" y="1975"/>
                  </a:lnTo>
                  <a:lnTo>
                    <a:pt x="2805" y="1973"/>
                  </a:lnTo>
                  <a:lnTo>
                    <a:pt x="2805" y="1973"/>
                  </a:lnTo>
                  <a:lnTo>
                    <a:pt x="2805" y="1971"/>
                  </a:lnTo>
                  <a:lnTo>
                    <a:pt x="2805" y="1971"/>
                  </a:lnTo>
                  <a:lnTo>
                    <a:pt x="2803" y="1971"/>
                  </a:lnTo>
                  <a:lnTo>
                    <a:pt x="2803" y="1971"/>
                  </a:lnTo>
                  <a:lnTo>
                    <a:pt x="2803" y="1971"/>
                  </a:lnTo>
                  <a:lnTo>
                    <a:pt x="2803" y="1969"/>
                  </a:lnTo>
                  <a:lnTo>
                    <a:pt x="2803" y="1969"/>
                  </a:lnTo>
                  <a:lnTo>
                    <a:pt x="2803" y="1971"/>
                  </a:lnTo>
                  <a:lnTo>
                    <a:pt x="2805" y="1971"/>
                  </a:lnTo>
                  <a:lnTo>
                    <a:pt x="2805" y="1971"/>
                  </a:lnTo>
                  <a:lnTo>
                    <a:pt x="2807" y="1971"/>
                  </a:lnTo>
                  <a:lnTo>
                    <a:pt x="2807" y="1971"/>
                  </a:lnTo>
                  <a:lnTo>
                    <a:pt x="2809" y="1971"/>
                  </a:lnTo>
                  <a:lnTo>
                    <a:pt x="2809" y="1969"/>
                  </a:lnTo>
                  <a:lnTo>
                    <a:pt x="2809" y="1969"/>
                  </a:lnTo>
                  <a:lnTo>
                    <a:pt x="2809" y="1967"/>
                  </a:lnTo>
                  <a:lnTo>
                    <a:pt x="2809" y="1967"/>
                  </a:lnTo>
                  <a:lnTo>
                    <a:pt x="2809" y="1967"/>
                  </a:lnTo>
                  <a:lnTo>
                    <a:pt x="2809" y="1967"/>
                  </a:lnTo>
                  <a:lnTo>
                    <a:pt x="2809" y="1967"/>
                  </a:lnTo>
                  <a:lnTo>
                    <a:pt x="2809" y="1965"/>
                  </a:lnTo>
                  <a:lnTo>
                    <a:pt x="2807" y="1967"/>
                  </a:lnTo>
                  <a:lnTo>
                    <a:pt x="2807" y="1965"/>
                  </a:lnTo>
                  <a:lnTo>
                    <a:pt x="2807" y="1965"/>
                  </a:lnTo>
                  <a:lnTo>
                    <a:pt x="2807" y="1965"/>
                  </a:lnTo>
                  <a:lnTo>
                    <a:pt x="2807" y="1965"/>
                  </a:lnTo>
                  <a:lnTo>
                    <a:pt x="2807" y="1963"/>
                  </a:lnTo>
                  <a:lnTo>
                    <a:pt x="2807" y="1963"/>
                  </a:lnTo>
                  <a:lnTo>
                    <a:pt x="2807" y="1963"/>
                  </a:lnTo>
                  <a:lnTo>
                    <a:pt x="2807" y="1963"/>
                  </a:lnTo>
                  <a:lnTo>
                    <a:pt x="2807" y="1965"/>
                  </a:lnTo>
                  <a:lnTo>
                    <a:pt x="2809" y="1965"/>
                  </a:lnTo>
                  <a:lnTo>
                    <a:pt x="2809" y="1965"/>
                  </a:lnTo>
                  <a:lnTo>
                    <a:pt x="2811" y="1965"/>
                  </a:lnTo>
                  <a:lnTo>
                    <a:pt x="2811" y="1965"/>
                  </a:lnTo>
                  <a:lnTo>
                    <a:pt x="2811" y="1965"/>
                  </a:lnTo>
                  <a:lnTo>
                    <a:pt x="2813" y="1965"/>
                  </a:lnTo>
                  <a:lnTo>
                    <a:pt x="2813" y="1963"/>
                  </a:lnTo>
                  <a:lnTo>
                    <a:pt x="2813" y="1963"/>
                  </a:lnTo>
                  <a:lnTo>
                    <a:pt x="2811" y="1963"/>
                  </a:lnTo>
                  <a:lnTo>
                    <a:pt x="2811" y="1961"/>
                  </a:lnTo>
                  <a:lnTo>
                    <a:pt x="2811" y="1961"/>
                  </a:lnTo>
                  <a:lnTo>
                    <a:pt x="2811" y="1961"/>
                  </a:lnTo>
                  <a:lnTo>
                    <a:pt x="2811" y="1961"/>
                  </a:lnTo>
                  <a:lnTo>
                    <a:pt x="2813" y="1961"/>
                  </a:lnTo>
                  <a:lnTo>
                    <a:pt x="2813" y="1961"/>
                  </a:lnTo>
                  <a:lnTo>
                    <a:pt x="2813" y="1961"/>
                  </a:lnTo>
                  <a:lnTo>
                    <a:pt x="2813" y="1961"/>
                  </a:lnTo>
                  <a:lnTo>
                    <a:pt x="2813" y="1961"/>
                  </a:lnTo>
                  <a:lnTo>
                    <a:pt x="2813" y="1961"/>
                  </a:lnTo>
                  <a:lnTo>
                    <a:pt x="2815" y="1959"/>
                  </a:lnTo>
                  <a:lnTo>
                    <a:pt x="2815" y="1959"/>
                  </a:lnTo>
                  <a:lnTo>
                    <a:pt x="2815" y="1957"/>
                  </a:lnTo>
                  <a:lnTo>
                    <a:pt x="2815" y="1957"/>
                  </a:lnTo>
                  <a:lnTo>
                    <a:pt x="2813" y="1957"/>
                  </a:lnTo>
                  <a:lnTo>
                    <a:pt x="2813" y="1957"/>
                  </a:lnTo>
                  <a:lnTo>
                    <a:pt x="2813" y="1957"/>
                  </a:lnTo>
                  <a:lnTo>
                    <a:pt x="2813" y="1957"/>
                  </a:lnTo>
                  <a:lnTo>
                    <a:pt x="2813" y="1957"/>
                  </a:lnTo>
                  <a:lnTo>
                    <a:pt x="2813" y="1957"/>
                  </a:lnTo>
                  <a:lnTo>
                    <a:pt x="2815" y="1955"/>
                  </a:lnTo>
                  <a:lnTo>
                    <a:pt x="2815" y="1953"/>
                  </a:lnTo>
                  <a:lnTo>
                    <a:pt x="2815" y="1953"/>
                  </a:lnTo>
                  <a:lnTo>
                    <a:pt x="2815" y="1953"/>
                  </a:lnTo>
                  <a:lnTo>
                    <a:pt x="2815" y="1951"/>
                  </a:lnTo>
                  <a:lnTo>
                    <a:pt x="2815" y="1951"/>
                  </a:lnTo>
                  <a:lnTo>
                    <a:pt x="2815" y="1951"/>
                  </a:lnTo>
                  <a:lnTo>
                    <a:pt x="2815" y="1949"/>
                  </a:lnTo>
                  <a:lnTo>
                    <a:pt x="2815" y="1949"/>
                  </a:lnTo>
                  <a:lnTo>
                    <a:pt x="2815" y="1949"/>
                  </a:lnTo>
                  <a:lnTo>
                    <a:pt x="2815" y="1951"/>
                  </a:lnTo>
                  <a:lnTo>
                    <a:pt x="2815" y="1953"/>
                  </a:lnTo>
                  <a:lnTo>
                    <a:pt x="2815" y="1955"/>
                  </a:lnTo>
                  <a:lnTo>
                    <a:pt x="2817" y="1953"/>
                  </a:lnTo>
                  <a:lnTo>
                    <a:pt x="2819" y="1951"/>
                  </a:lnTo>
                  <a:lnTo>
                    <a:pt x="2819" y="1949"/>
                  </a:lnTo>
                  <a:lnTo>
                    <a:pt x="2819" y="1949"/>
                  </a:lnTo>
                  <a:lnTo>
                    <a:pt x="2819" y="1949"/>
                  </a:lnTo>
                  <a:lnTo>
                    <a:pt x="2817" y="1949"/>
                  </a:lnTo>
                  <a:lnTo>
                    <a:pt x="2817" y="1946"/>
                  </a:lnTo>
                  <a:lnTo>
                    <a:pt x="2817" y="1946"/>
                  </a:lnTo>
                  <a:lnTo>
                    <a:pt x="2817" y="1949"/>
                  </a:lnTo>
                  <a:lnTo>
                    <a:pt x="2815" y="1946"/>
                  </a:lnTo>
                  <a:lnTo>
                    <a:pt x="2815" y="1946"/>
                  </a:lnTo>
                  <a:lnTo>
                    <a:pt x="2815" y="1946"/>
                  </a:lnTo>
                  <a:lnTo>
                    <a:pt x="2815" y="1944"/>
                  </a:lnTo>
                  <a:lnTo>
                    <a:pt x="2815" y="1944"/>
                  </a:lnTo>
                  <a:lnTo>
                    <a:pt x="2813" y="1942"/>
                  </a:lnTo>
                  <a:lnTo>
                    <a:pt x="2813" y="1942"/>
                  </a:lnTo>
                  <a:lnTo>
                    <a:pt x="2813" y="1940"/>
                  </a:lnTo>
                  <a:lnTo>
                    <a:pt x="2813" y="1940"/>
                  </a:lnTo>
                  <a:lnTo>
                    <a:pt x="2813" y="1940"/>
                  </a:lnTo>
                  <a:lnTo>
                    <a:pt x="2813" y="1938"/>
                  </a:lnTo>
                  <a:lnTo>
                    <a:pt x="2811" y="1938"/>
                  </a:lnTo>
                  <a:lnTo>
                    <a:pt x="2811" y="1938"/>
                  </a:lnTo>
                  <a:lnTo>
                    <a:pt x="2811" y="1938"/>
                  </a:lnTo>
                  <a:lnTo>
                    <a:pt x="2811" y="1938"/>
                  </a:lnTo>
                  <a:lnTo>
                    <a:pt x="2811" y="1938"/>
                  </a:lnTo>
                  <a:lnTo>
                    <a:pt x="2813" y="1938"/>
                  </a:lnTo>
                  <a:lnTo>
                    <a:pt x="2813" y="1938"/>
                  </a:lnTo>
                  <a:lnTo>
                    <a:pt x="2813" y="1938"/>
                  </a:lnTo>
                  <a:lnTo>
                    <a:pt x="2813" y="1938"/>
                  </a:lnTo>
                  <a:lnTo>
                    <a:pt x="2813" y="1938"/>
                  </a:lnTo>
                  <a:lnTo>
                    <a:pt x="2813" y="1940"/>
                  </a:lnTo>
                  <a:lnTo>
                    <a:pt x="2813" y="1940"/>
                  </a:lnTo>
                  <a:lnTo>
                    <a:pt x="2815" y="1942"/>
                  </a:lnTo>
                  <a:lnTo>
                    <a:pt x="2815" y="1944"/>
                  </a:lnTo>
                  <a:lnTo>
                    <a:pt x="2817" y="1946"/>
                  </a:lnTo>
                  <a:lnTo>
                    <a:pt x="2819" y="1946"/>
                  </a:lnTo>
                  <a:lnTo>
                    <a:pt x="2819" y="1946"/>
                  </a:lnTo>
                  <a:lnTo>
                    <a:pt x="2819" y="1944"/>
                  </a:lnTo>
                  <a:lnTo>
                    <a:pt x="2819" y="1944"/>
                  </a:lnTo>
                  <a:lnTo>
                    <a:pt x="2819" y="1944"/>
                  </a:lnTo>
                  <a:lnTo>
                    <a:pt x="2817" y="1944"/>
                  </a:lnTo>
                  <a:lnTo>
                    <a:pt x="2817" y="1940"/>
                  </a:lnTo>
                  <a:lnTo>
                    <a:pt x="2817" y="1940"/>
                  </a:lnTo>
                  <a:lnTo>
                    <a:pt x="2817" y="1940"/>
                  </a:lnTo>
                  <a:lnTo>
                    <a:pt x="2817" y="1940"/>
                  </a:lnTo>
                  <a:lnTo>
                    <a:pt x="2817" y="1940"/>
                  </a:lnTo>
                  <a:lnTo>
                    <a:pt x="2817" y="1940"/>
                  </a:lnTo>
                  <a:lnTo>
                    <a:pt x="2817" y="1940"/>
                  </a:lnTo>
                  <a:lnTo>
                    <a:pt x="2817" y="1940"/>
                  </a:lnTo>
                  <a:lnTo>
                    <a:pt x="2817" y="1940"/>
                  </a:lnTo>
                  <a:lnTo>
                    <a:pt x="2817" y="1938"/>
                  </a:lnTo>
                  <a:lnTo>
                    <a:pt x="2819" y="1940"/>
                  </a:lnTo>
                  <a:lnTo>
                    <a:pt x="2819" y="1942"/>
                  </a:lnTo>
                  <a:lnTo>
                    <a:pt x="2819" y="1942"/>
                  </a:lnTo>
                  <a:lnTo>
                    <a:pt x="2819" y="1942"/>
                  </a:lnTo>
                  <a:lnTo>
                    <a:pt x="2819" y="1944"/>
                  </a:lnTo>
                  <a:lnTo>
                    <a:pt x="2819" y="1946"/>
                  </a:lnTo>
                  <a:lnTo>
                    <a:pt x="2819" y="1946"/>
                  </a:lnTo>
                  <a:lnTo>
                    <a:pt x="2822" y="1946"/>
                  </a:lnTo>
                  <a:lnTo>
                    <a:pt x="2822" y="1946"/>
                  </a:lnTo>
                  <a:lnTo>
                    <a:pt x="2822" y="1946"/>
                  </a:lnTo>
                  <a:lnTo>
                    <a:pt x="2824" y="1946"/>
                  </a:lnTo>
                  <a:lnTo>
                    <a:pt x="2824" y="1946"/>
                  </a:lnTo>
                  <a:lnTo>
                    <a:pt x="2826" y="1944"/>
                  </a:lnTo>
                  <a:lnTo>
                    <a:pt x="2826" y="1942"/>
                  </a:lnTo>
                  <a:lnTo>
                    <a:pt x="2826" y="1942"/>
                  </a:lnTo>
                  <a:lnTo>
                    <a:pt x="2826" y="1942"/>
                  </a:lnTo>
                  <a:lnTo>
                    <a:pt x="2826" y="1942"/>
                  </a:lnTo>
                  <a:lnTo>
                    <a:pt x="2826" y="1942"/>
                  </a:lnTo>
                  <a:lnTo>
                    <a:pt x="2826" y="1942"/>
                  </a:lnTo>
                  <a:lnTo>
                    <a:pt x="2826" y="1942"/>
                  </a:lnTo>
                  <a:lnTo>
                    <a:pt x="2826" y="1942"/>
                  </a:lnTo>
                  <a:lnTo>
                    <a:pt x="2826" y="1942"/>
                  </a:lnTo>
                  <a:lnTo>
                    <a:pt x="2826" y="1940"/>
                  </a:lnTo>
                  <a:lnTo>
                    <a:pt x="2826" y="1940"/>
                  </a:lnTo>
                  <a:lnTo>
                    <a:pt x="2826" y="1940"/>
                  </a:lnTo>
                  <a:lnTo>
                    <a:pt x="2826" y="1940"/>
                  </a:lnTo>
                  <a:lnTo>
                    <a:pt x="2826" y="1940"/>
                  </a:lnTo>
                  <a:lnTo>
                    <a:pt x="2826" y="1940"/>
                  </a:lnTo>
                  <a:lnTo>
                    <a:pt x="2826" y="1942"/>
                  </a:lnTo>
                  <a:lnTo>
                    <a:pt x="2824" y="1942"/>
                  </a:lnTo>
                  <a:lnTo>
                    <a:pt x="2824" y="1942"/>
                  </a:lnTo>
                  <a:lnTo>
                    <a:pt x="2824" y="1942"/>
                  </a:lnTo>
                  <a:lnTo>
                    <a:pt x="2824" y="1942"/>
                  </a:lnTo>
                  <a:lnTo>
                    <a:pt x="2824" y="1942"/>
                  </a:lnTo>
                  <a:lnTo>
                    <a:pt x="2824" y="1940"/>
                  </a:lnTo>
                  <a:lnTo>
                    <a:pt x="2826" y="1940"/>
                  </a:lnTo>
                  <a:lnTo>
                    <a:pt x="2826" y="1940"/>
                  </a:lnTo>
                  <a:lnTo>
                    <a:pt x="2826" y="1938"/>
                  </a:lnTo>
                  <a:lnTo>
                    <a:pt x="2824" y="1938"/>
                  </a:lnTo>
                  <a:lnTo>
                    <a:pt x="2822" y="1938"/>
                  </a:lnTo>
                  <a:lnTo>
                    <a:pt x="2822" y="1938"/>
                  </a:lnTo>
                  <a:lnTo>
                    <a:pt x="2822" y="1938"/>
                  </a:lnTo>
                  <a:lnTo>
                    <a:pt x="2824" y="1938"/>
                  </a:lnTo>
                  <a:lnTo>
                    <a:pt x="2824" y="1938"/>
                  </a:lnTo>
                  <a:lnTo>
                    <a:pt x="2824" y="1938"/>
                  </a:lnTo>
                  <a:lnTo>
                    <a:pt x="2824" y="1938"/>
                  </a:lnTo>
                  <a:lnTo>
                    <a:pt x="2824" y="1936"/>
                  </a:lnTo>
                  <a:lnTo>
                    <a:pt x="2822" y="1936"/>
                  </a:lnTo>
                  <a:lnTo>
                    <a:pt x="2822" y="1936"/>
                  </a:lnTo>
                  <a:lnTo>
                    <a:pt x="2822" y="1938"/>
                  </a:lnTo>
                  <a:lnTo>
                    <a:pt x="2822" y="1938"/>
                  </a:lnTo>
                  <a:lnTo>
                    <a:pt x="2817" y="1938"/>
                  </a:lnTo>
                  <a:lnTo>
                    <a:pt x="2817" y="1938"/>
                  </a:lnTo>
                  <a:lnTo>
                    <a:pt x="2817" y="1938"/>
                  </a:lnTo>
                  <a:lnTo>
                    <a:pt x="2817" y="1936"/>
                  </a:lnTo>
                  <a:lnTo>
                    <a:pt x="2817" y="1936"/>
                  </a:lnTo>
                  <a:lnTo>
                    <a:pt x="2819" y="1936"/>
                  </a:lnTo>
                  <a:lnTo>
                    <a:pt x="2822" y="1936"/>
                  </a:lnTo>
                  <a:lnTo>
                    <a:pt x="2822" y="1936"/>
                  </a:lnTo>
                  <a:lnTo>
                    <a:pt x="2822" y="1936"/>
                  </a:lnTo>
                  <a:lnTo>
                    <a:pt x="2822" y="1936"/>
                  </a:lnTo>
                  <a:lnTo>
                    <a:pt x="2822" y="1936"/>
                  </a:lnTo>
                  <a:lnTo>
                    <a:pt x="2822" y="1934"/>
                  </a:lnTo>
                  <a:lnTo>
                    <a:pt x="2822" y="1934"/>
                  </a:lnTo>
                  <a:lnTo>
                    <a:pt x="2822" y="1934"/>
                  </a:lnTo>
                  <a:lnTo>
                    <a:pt x="2822" y="1936"/>
                  </a:lnTo>
                  <a:lnTo>
                    <a:pt x="2824" y="1936"/>
                  </a:lnTo>
                  <a:lnTo>
                    <a:pt x="2824" y="1936"/>
                  </a:lnTo>
                  <a:lnTo>
                    <a:pt x="2824" y="1936"/>
                  </a:lnTo>
                  <a:lnTo>
                    <a:pt x="2826" y="1936"/>
                  </a:lnTo>
                  <a:lnTo>
                    <a:pt x="2826" y="1936"/>
                  </a:lnTo>
                  <a:lnTo>
                    <a:pt x="2826" y="1936"/>
                  </a:lnTo>
                  <a:lnTo>
                    <a:pt x="2826" y="1936"/>
                  </a:lnTo>
                  <a:lnTo>
                    <a:pt x="2828" y="1936"/>
                  </a:lnTo>
                  <a:lnTo>
                    <a:pt x="2828" y="1936"/>
                  </a:lnTo>
                  <a:lnTo>
                    <a:pt x="2828" y="1936"/>
                  </a:lnTo>
                  <a:lnTo>
                    <a:pt x="2828" y="1936"/>
                  </a:lnTo>
                  <a:lnTo>
                    <a:pt x="2828" y="1934"/>
                  </a:lnTo>
                  <a:lnTo>
                    <a:pt x="2828" y="1934"/>
                  </a:lnTo>
                  <a:lnTo>
                    <a:pt x="2828" y="1936"/>
                  </a:lnTo>
                  <a:lnTo>
                    <a:pt x="2828" y="1936"/>
                  </a:lnTo>
                  <a:lnTo>
                    <a:pt x="2828" y="1936"/>
                  </a:lnTo>
                  <a:lnTo>
                    <a:pt x="2830" y="1936"/>
                  </a:lnTo>
                  <a:lnTo>
                    <a:pt x="2830" y="1936"/>
                  </a:lnTo>
                  <a:lnTo>
                    <a:pt x="2830" y="1936"/>
                  </a:lnTo>
                  <a:lnTo>
                    <a:pt x="2830" y="1936"/>
                  </a:lnTo>
                  <a:lnTo>
                    <a:pt x="2832" y="1934"/>
                  </a:lnTo>
                  <a:lnTo>
                    <a:pt x="2832" y="1934"/>
                  </a:lnTo>
                  <a:lnTo>
                    <a:pt x="2832" y="1932"/>
                  </a:lnTo>
                  <a:lnTo>
                    <a:pt x="2832" y="1932"/>
                  </a:lnTo>
                  <a:lnTo>
                    <a:pt x="2832" y="1932"/>
                  </a:lnTo>
                  <a:lnTo>
                    <a:pt x="2832" y="1932"/>
                  </a:lnTo>
                  <a:lnTo>
                    <a:pt x="2832" y="1932"/>
                  </a:lnTo>
                  <a:lnTo>
                    <a:pt x="2832" y="1932"/>
                  </a:lnTo>
                  <a:lnTo>
                    <a:pt x="2830" y="1930"/>
                  </a:lnTo>
                  <a:lnTo>
                    <a:pt x="2830" y="1930"/>
                  </a:lnTo>
                  <a:lnTo>
                    <a:pt x="2832" y="1930"/>
                  </a:lnTo>
                  <a:lnTo>
                    <a:pt x="2832" y="1932"/>
                  </a:lnTo>
                  <a:lnTo>
                    <a:pt x="2834" y="1932"/>
                  </a:lnTo>
                  <a:lnTo>
                    <a:pt x="2834" y="1932"/>
                  </a:lnTo>
                  <a:lnTo>
                    <a:pt x="2834" y="1932"/>
                  </a:lnTo>
                  <a:lnTo>
                    <a:pt x="2836" y="1932"/>
                  </a:lnTo>
                  <a:lnTo>
                    <a:pt x="2836" y="1930"/>
                  </a:lnTo>
                  <a:lnTo>
                    <a:pt x="2838" y="1930"/>
                  </a:lnTo>
                  <a:lnTo>
                    <a:pt x="2840" y="1930"/>
                  </a:lnTo>
                  <a:lnTo>
                    <a:pt x="2840" y="1930"/>
                  </a:lnTo>
                  <a:lnTo>
                    <a:pt x="2838" y="1928"/>
                  </a:lnTo>
                  <a:lnTo>
                    <a:pt x="2838" y="1928"/>
                  </a:lnTo>
                  <a:lnTo>
                    <a:pt x="2838" y="1928"/>
                  </a:lnTo>
                  <a:lnTo>
                    <a:pt x="2838" y="1928"/>
                  </a:lnTo>
                  <a:lnTo>
                    <a:pt x="2838" y="1928"/>
                  </a:lnTo>
                  <a:lnTo>
                    <a:pt x="2840" y="1928"/>
                  </a:lnTo>
                  <a:lnTo>
                    <a:pt x="2840" y="1928"/>
                  </a:lnTo>
                  <a:lnTo>
                    <a:pt x="2840" y="1928"/>
                  </a:lnTo>
                  <a:lnTo>
                    <a:pt x="2842" y="1926"/>
                  </a:lnTo>
                  <a:lnTo>
                    <a:pt x="2842" y="1924"/>
                  </a:lnTo>
                  <a:lnTo>
                    <a:pt x="2842" y="1924"/>
                  </a:lnTo>
                  <a:lnTo>
                    <a:pt x="2842" y="1924"/>
                  </a:lnTo>
                  <a:lnTo>
                    <a:pt x="2842" y="1924"/>
                  </a:lnTo>
                  <a:lnTo>
                    <a:pt x="2842" y="1924"/>
                  </a:lnTo>
                  <a:lnTo>
                    <a:pt x="2842" y="1924"/>
                  </a:lnTo>
                  <a:lnTo>
                    <a:pt x="2842" y="1924"/>
                  </a:lnTo>
                  <a:lnTo>
                    <a:pt x="2842" y="1924"/>
                  </a:lnTo>
                  <a:lnTo>
                    <a:pt x="2840" y="1924"/>
                  </a:lnTo>
                  <a:lnTo>
                    <a:pt x="2840" y="1924"/>
                  </a:lnTo>
                  <a:lnTo>
                    <a:pt x="2840" y="1922"/>
                  </a:lnTo>
                  <a:lnTo>
                    <a:pt x="2838" y="1922"/>
                  </a:lnTo>
                  <a:lnTo>
                    <a:pt x="2840" y="1922"/>
                  </a:lnTo>
                  <a:lnTo>
                    <a:pt x="2840" y="1922"/>
                  </a:lnTo>
                  <a:lnTo>
                    <a:pt x="2840" y="1922"/>
                  </a:lnTo>
                  <a:lnTo>
                    <a:pt x="2840" y="1922"/>
                  </a:lnTo>
                  <a:lnTo>
                    <a:pt x="2840" y="1922"/>
                  </a:lnTo>
                  <a:lnTo>
                    <a:pt x="2840" y="1920"/>
                  </a:lnTo>
                  <a:lnTo>
                    <a:pt x="2840" y="1920"/>
                  </a:lnTo>
                  <a:lnTo>
                    <a:pt x="2840" y="1920"/>
                  </a:lnTo>
                  <a:lnTo>
                    <a:pt x="2840" y="1920"/>
                  </a:lnTo>
                  <a:lnTo>
                    <a:pt x="2840" y="1920"/>
                  </a:lnTo>
                  <a:lnTo>
                    <a:pt x="2840" y="1920"/>
                  </a:lnTo>
                  <a:lnTo>
                    <a:pt x="2840" y="1920"/>
                  </a:lnTo>
                  <a:lnTo>
                    <a:pt x="2840" y="1920"/>
                  </a:lnTo>
                  <a:lnTo>
                    <a:pt x="2842" y="1920"/>
                  </a:lnTo>
                  <a:lnTo>
                    <a:pt x="2842" y="1920"/>
                  </a:lnTo>
                  <a:lnTo>
                    <a:pt x="2840" y="1922"/>
                  </a:lnTo>
                  <a:lnTo>
                    <a:pt x="2842" y="1922"/>
                  </a:lnTo>
                  <a:lnTo>
                    <a:pt x="2842" y="1922"/>
                  </a:lnTo>
                  <a:lnTo>
                    <a:pt x="2842" y="1922"/>
                  </a:lnTo>
                  <a:lnTo>
                    <a:pt x="2842" y="1922"/>
                  </a:lnTo>
                  <a:lnTo>
                    <a:pt x="2842" y="1922"/>
                  </a:lnTo>
                  <a:lnTo>
                    <a:pt x="2844" y="1922"/>
                  </a:lnTo>
                  <a:lnTo>
                    <a:pt x="2844" y="1922"/>
                  </a:lnTo>
                  <a:lnTo>
                    <a:pt x="2846" y="1920"/>
                  </a:lnTo>
                  <a:lnTo>
                    <a:pt x="2846" y="1920"/>
                  </a:lnTo>
                  <a:lnTo>
                    <a:pt x="2846" y="1918"/>
                  </a:lnTo>
                  <a:lnTo>
                    <a:pt x="2848" y="1918"/>
                  </a:lnTo>
                  <a:lnTo>
                    <a:pt x="2848" y="1918"/>
                  </a:lnTo>
                  <a:lnTo>
                    <a:pt x="2848" y="1918"/>
                  </a:lnTo>
                  <a:lnTo>
                    <a:pt x="2848" y="1918"/>
                  </a:lnTo>
                  <a:lnTo>
                    <a:pt x="2848" y="1916"/>
                  </a:lnTo>
                  <a:lnTo>
                    <a:pt x="2848" y="1916"/>
                  </a:lnTo>
                  <a:lnTo>
                    <a:pt x="2848" y="1916"/>
                  </a:lnTo>
                  <a:lnTo>
                    <a:pt x="2850" y="1916"/>
                  </a:lnTo>
                  <a:lnTo>
                    <a:pt x="2850" y="1916"/>
                  </a:lnTo>
                  <a:lnTo>
                    <a:pt x="2850" y="1914"/>
                  </a:lnTo>
                  <a:lnTo>
                    <a:pt x="2850" y="1914"/>
                  </a:lnTo>
                  <a:lnTo>
                    <a:pt x="2850" y="1914"/>
                  </a:lnTo>
                  <a:lnTo>
                    <a:pt x="2850" y="1916"/>
                  </a:lnTo>
                  <a:lnTo>
                    <a:pt x="2850" y="1916"/>
                  </a:lnTo>
                  <a:lnTo>
                    <a:pt x="2850" y="1914"/>
                  </a:lnTo>
                  <a:lnTo>
                    <a:pt x="2848" y="1914"/>
                  </a:lnTo>
                  <a:lnTo>
                    <a:pt x="2848" y="1914"/>
                  </a:lnTo>
                  <a:lnTo>
                    <a:pt x="2850" y="1912"/>
                  </a:lnTo>
                  <a:lnTo>
                    <a:pt x="2850" y="1912"/>
                  </a:lnTo>
                  <a:lnTo>
                    <a:pt x="2850" y="1912"/>
                  </a:lnTo>
                  <a:lnTo>
                    <a:pt x="2852" y="1910"/>
                  </a:lnTo>
                  <a:lnTo>
                    <a:pt x="2852" y="1910"/>
                  </a:lnTo>
                  <a:lnTo>
                    <a:pt x="2852" y="1910"/>
                  </a:lnTo>
                  <a:lnTo>
                    <a:pt x="2852" y="1910"/>
                  </a:lnTo>
                  <a:lnTo>
                    <a:pt x="2852" y="1912"/>
                  </a:lnTo>
                  <a:lnTo>
                    <a:pt x="2852" y="1912"/>
                  </a:lnTo>
                  <a:lnTo>
                    <a:pt x="2854" y="1912"/>
                  </a:lnTo>
                  <a:lnTo>
                    <a:pt x="2854" y="1912"/>
                  </a:lnTo>
                  <a:lnTo>
                    <a:pt x="2854" y="1910"/>
                  </a:lnTo>
                  <a:lnTo>
                    <a:pt x="2857" y="1910"/>
                  </a:lnTo>
                  <a:lnTo>
                    <a:pt x="2857" y="1910"/>
                  </a:lnTo>
                  <a:lnTo>
                    <a:pt x="2857" y="1910"/>
                  </a:lnTo>
                  <a:lnTo>
                    <a:pt x="2857" y="1910"/>
                  </a:lnTo>
                  <a:lnTo>
                    <a:pt x="2857" y="1907"/>
                  </a:lnTo>
                  <a:lnTo>
                    <a:pt x="2857" y="1907"/>
                  </a:lnTo>
                  <a:lnTo>
                    <a:pt x="2859" y="1905"/>
                  </a:lnTo>
                  <a:lnTo>
                    <a:pt x="2859" y="1905"/>
                  </a:lnTo>
                  <a:lnTo>
                    <a:pt x="2859" y="1905"/>
                  </a:lnTo>
                  <a:lnTo>
                    <a:pt x="2859" y="1905"/>
                  </a:lnTo>
                  <a:lnTo>
                    <a:pt x="2859" y="1905"/>
                  </a:lnTo>
                  <a:lnTo>
                    <a:pt x="2857" y="1903"/>
                  </a:lnTo>
                  <a:lnTo>
                    <a:pt x="2859" y="1903"/>
                  </a:lnTo>
                  <a:lnTo>
                    <a:pt x="2859" y="1903"/>
                  </a:lnTo>
                  <a:lnTo>
                    <a:pt x="2859" y="1903"/>
                  </a:lnTo>
                  <a:lnTo>
                    <a:pt x="2861" y="1905"/>
                  </a:lnTo>
                  <a:lnTo>
                    <a:pt x="2861" y="1905"/>
                  </a:lnTo>
                  <a:lnTo>
                    <a:pt x="2861" y="1905"/>
                  </a:lnTo>
                  <a:lnTo>
                    <a:pt x="2861" y="1905"/>
                  </a:lnTo>
                  <a:lnTo>
                    <a:pt x="2861" y="1903"/>
                  </a:lnTo>
                  <a:lnTo>
                    <a:pt x="2861" y="1903"/>
                  </a:lnTo>
                  <a:lnTo>
                    <a:pt x="2859" y="1903"/>
                  </a:lnTo>
                  <a:lnTo>
                    <a:pt x="2859" y="1903"/>
                  </a:lnTo>
                  <a:lnTo>
                    <a:pt x="2861" y="1903"/>
                  </a:lnTo>
                  <a:lnTo>
                    <a:pt x="2861" y="1903"/>
                  </a:lnTo>
                  <a:lnTo>
                    <a:pt x="2861" y="1903"/>
                  </a:lnTo>
                  <a:lnTo>
                    <a:pt x="2861" y="1903"/>
                  </a:lnTo>
                  <a:lnTo>
                    <a:pt x="2861" y="1903"/>
                  </a:lnTo>
                  <a:lnTo>
                    <a:pt x="2861" y="1903"/>
                  </a:lnTo>
                  <a:lnTo>
                    <a:pt x="2863" y="1903"/>
                  </a:lnTo>
                  <a:lnTo>
                    <a:pt x="2863" y="1901"/>
                  </a:lnTo>
                  <a:lnTo>
                    <a:pt x="2861" y="1901"/>
                  </a:lnTo>
                  <a:lnTo>
                    <a:pt x="2861" y="1901"/>
                  </a:lnTo>
                  <a:lnTo>
                    <a:pt x="2861" y="1901"/>
                  </a:lnTo>
                  <a:lnTo>
                    <a:pt x="2861" y="1901"/>
                  </a:lnTo>
                  <a:lnTo>
                    <a:pt x="2861" y="1899"/>
                  </a:lnTo>
                  <a:lnTo>
                    <a:pt x="2861" y="1899"/>
                  </a:lnTo>
                  <a:lnTo>
                    <a:pt x="2859" y="1899"/>
                  </a:lnTo>
                  <a:lnTo>
                    <a:pt x="2859" y="1899"/>
                  </a:lnTo>
                  <a:lnTo>
                    <a:pt x="2859" y="1899"/>
                  </a:lnTo>
                  <a:lnTo>
                    <a:pt x="2857" y="1899"/>
                  </a:lnTo>
                  <a:lnTo>
                    <a:pt x="2857" y="1897"/>
                  </a:lnTo>
                  <a:lnTo>
                    <a:pt x="2857" y="1897"/>
                  </a:lnTo>
                  <a:lnTo>
                    <a:pt x="2859" y="1895"/>
                  </a:lnTo>
                  <a:lnTo>
                    <a:pt x="2859" y="1893"/>
                  </a:lnTo>
                  <a:lnTo>
                    <a:pt x="2859" y="1893"/>
                  </a:lnTo>
                  <a:lnTo>
                    <a:pt x="2861" y="1891"/>
                  </a:lnTo>
                  <a:lnTo>
                    <a:pt x="2861" y="1893"/>
                  </a:lnTo>
                  <a:lnTo>
                    <a:pt x="2861" y="1893"/>
                  </a:lnTo>
                  <a:lnTo>
                    <a:pt x="2859" y="1895"/>
                  </a:lnTo>
                  <a:lnTo>
                    <a:pt x="2859" y="1897"/>
                  </a:lnTo>
                  <a:lnTo>
                    <a:pt x="2859" y="1897"/>
                  </a:lnTo>
                  <a:lnTo>
                    <a:pt x="2859" y="1897"/>
                  </a:lnTo>
                  <a:lnTo>
                    <a:pt x="2861" y="1897"/>
                  </a:lnTo>
                  <a:lnTo>
                    <a:pt x="2861" y="1897"/>
                  </a:lnTo>
                  <a:lnTo>
                    <a:pt x="2861" y="1897"/>
                  </a:lnTo>
                  <a:lnTo>
                    <a:pt x="2861" y="1899"/>
                  </a:lnTo>
                  <a:lnTo>
                    <a:pt x="2861" y="1899"/>
                  </a:lnTo>
                  <a:lnTo>
                    <a:pt x="2863" y="1901"/>
                  </a:lnTo>
                  <a:lnTo>
                    <a:pt x="2863" y="1901"/>
                  </a:lnTo>
                  <a:lnTo>
                    <a:pt x="2863" y="1899"/>
                  </a:lnTo>
                  <a:lnTo>
                    <a:pt x="2863" y="1895"/>
                  </a:lnTo>
                  <a:lnTo>
                    <a:pt x="2863" y="1895"/>
                  </a:lnTo>
                  <a:lnTo>
                    <a:pt x="2861" y="1895"/>
                  </a:lnTo>
                  <a:lnTo>
                    <a:pt x="2863" y="1893"/>
                  </a:lnTo>
                  <a:lnTo>
                    <a:pt x="2865" y="1887"/>
                  </a:lnTo>
                  <a:lnTo>
                    <a:pt x="2867" y="1883"/>
                  </a:lnTo>
                  <a:lnTo>
                    <a:pt x="2869" y="1879"/>
                  </a:lnTo>
                  <a:lnTo>
                    <a:pt x="2871" y="1877"/>
                  </a:lnTo>
                  <a:lnTo>
                    <a:pt x="2875" y="1873"/>
                  </a:lnTo>
                  <a:lnTo>
                    <a:pt x="2875" y="1873"/>
                  </a:lnTo>
                  <a:lnTo>
                    <a:pt x="2877" y="1873"/>
                  </a:lnTo>
                  <a:lnTo>
                    <a:pt x="2877" y="1873"/>
                  </a:lnTo>
                  <a:lnTo>
                    <a:pt x="2877" y="1871"/>
                  </a:lnTo>
                  <a:lnTo>
                    <a:pt x="2877" y="1871"/>
                  </a:lnTo>
                  <a:lnTo>
                    <a:pt x="2877" y="1871"/>
                  </a:lnTo>
                  <a:lnTo>
                    <a:pt x="2877" y="1871"/>
                  </a:lnTo>
                  <a:lnTo>
                    <a:pt x="2877" y="1871"/>
                  </a:lnTo>
                  <a:lnTo>
                    <a:pt x="2877" y="1871"/>
                  </a:lnTo>
                  <a:lnTo>
                    <a:pt x="2877" y="1871"/>
                  </a:lnTo>
                  <a:lnTo>
                    <a:pt x="2877" y="1871"/>
                  </a:lnTo>
                  <a:lnTo>
                    <a:pt x="2879" y="1868"/>
                  </a:lnTo>
                  <a:lnTo>
                    <a:pt x="2881" y="1868"/>
                  </a:lnTo>
                  <a:lnTo>
                    <a:pt x="2883" y="1868"/>
                  </a:lnTo>
                  <a:lnTo>
                    <a:pt x="2883" y="1866"/>
                  </a:lnTo>
                  <a:lnTo>
                    <a:pt x="2883" y="1866"/>
                  </a:lnTo>
                  <a:lnTo>
                    <a:pt x="2883" y="1866"/>
                  </a:lnTo>
                  <a:lnTo>
                    <a:pt x="2883" y="1868"/>
                  </a:lnTo>
                  <a:lnTo>
                    <a:pt x="2883" y="1868"/>
                  </a:lnTo>
                  <a:lnTo>
                    <a:pt x="2885" y="1868"/>
                  </a:lnTo>
                  <a:lnTo>
                    <a:pt x="2887" y="1866"/>
                  </a:lnTo>
                  <a:lnTo>
                    <a:pt x="2887" y="1866"/>
                  </a:lnTo>
                  <a:lnTo>
                    <a:pt x="2887" y="1866"/>
                  </a:lnTo>
                  <a:lnTo>
                    <a:pt x="2889" y="1866"/>
                  </a:lnTo>
                  <a:lnTo>
                    <a:pt x="2892" y="1866"/>
                  </a:lnTo>
                  <a:lnTo>
                    <a:pt x="2894" y="1866"/>
                  </a:lnTo>
                  <a:lnTo>
                    <a:pt x="2894" y="1866"/>
                  </a:lnTo>
                  <a:lnTo>
                    <a:pt x="2896" y="1866"/>
                  </a:lnTo>
                  <a:lnTo>
                    <a:pt x="2896" y="1866"/>
                  </a:lnTo>
                  <a:lnTo>
                    <a:pt x="2896" y="1864"/>
                  </a:lnTo>
                  <a:lnTo>
                    <a:pt x="2896" y="1862"/>
                  </a:lnTo>
                  <a:lnTo>
                    <a:pt x="2896" y="1862"/>
                  </a:lnTo>
                  <a:lnTo>
                    <a:pt x="2896" y="1860"/>
                  </a:lnTo>
                  <a:lnTo>
                    <a:pt x="2896" y="1860"/>
                  </a:lnTo>
                  <a:lnTo>
                    <a:pt x="2896" y="1860"/>
                  </a:lnTo>
                  <a:lnTo>
                    <a:pt x="2896" y="1858"/>
                  </a:lnTo>
                  <a:lnTo>
                    <a:pt x="2896" y="1856"/>
                  </a:lnTo>
                  <a:lnTo>
                    <a:pt x="2894" y="1854"/>
                  </a:lnTo>
                  <a:lnTo>
                    <a:pt x="2896" y="1854"/>
                  </a:lnTo>
                  <a:lnTo>
                    <a:pt x="2896" y="1856"/>
                  </a:lnTo>
                  <a:lnTo>
                    <a:pt x="2896" y="1858"/>
                  </a:lnTo>
                  <a:lnTo>
                    <a:pt x="2896" y="1858"/>
                  </a:lnTo>
                  <a:lnTo>
                    <a:pt x="2898" y="1862"/>
                  </a:lnTo>
                  <a:lnTo>
                    <a:pt x="2898" y="1862"/>
                  </a:lnTo>
                  <a:lnTo>
                    <a:pt x="2898" y="1862"/>
                  </a:lnTo>
                  <a:lnTo>
                    <a:pt x="2898" y="1864"/>
                  </a:lnTo>
                  <a:lnTo>
                    <a:pt x="2898" y="1864"/>
                  </a:lnTo>
                  <a:lnTo>
                    <a:pt x="2898" y="1864"/>
                  </a:lnTo>
                  <a:lnTo>
                    <a:pt x="2898" y="1864"/>
                  </a:lnTo>
                  <a:lnTo>
                    <a:pt x="2898" y="1860"/>
                  </a:lnTo>
                  <a:lnTo>
                    <a:pt x="2898" y="1856"/>
                  </a:lnTo>
                  <a:lnTo>
                    <a:pt x="2898" y="1856"/>
                  </a:lnTo>
                  <a:lnTo>
                    <a:pt x="2898" y="1854"/>
                  </a:lnTo>
                  <a:lnTo>
                    <a:pt x="2898" y="1854"/>
                  </a:lnTo>
                  <a:lnTo>
                    <a:pt x="2900" y="1852"/>
                  </a:lnTo>
                  <a:lnTo>
                    <a:pt x="2900" y="1852"/>
                  </a:lnTo>
                  <a:lnTo>
                    <a:pt x="2902" y="1848"/>
                  </a:lnTo>
                  <a:lnTo>
                    <a:pt x="2902" y="1846"/>
                  </a:lnTo>
                  <a:lnTo>
                    <a:pt x="2906" y="1842"/>
                  </a:lnTo>
                  <a:lnTo>
                    <a:pt x="2908" y="1840"/>
                  </a:lnTo>
                  <a:lnTo>
                    <a:pt x="2910" y="1838"/>
                  </a:lnTo>
                  <a:lnTo>
                    <a:pt x="2910" y="1838"/>
                  </a:lnTo>
                  <a:lnTo>
                    <a:pt x="2910" y="1838"/>
                  </a:lnTo>
                  <a:lnTo>
                    <a:pt x="2910" y="1838"/>
                  </a:lnTo>
                  <a:lnTo>
                    <a:pt x="2910" y="1838"/>
                  </a:lnTo>
                  <a:lnTo>
                    <a:pt x="2910" y="1838"/>
                  </a:lnTo>
                  <a:lnTo>
                    <a:pt x="2910" y="1836"/>
                  </a:lnTo>
                  <a:lnTo>
                    <a:pt x="2910" y="1836"/>
                  </a:lnTo>
                  <a:lnTo>
                    <a:pt x="2910" y="1836"/>
                  </a:lnTo>
                  <a:lnTo>
                    <a:pt x="2910" y="1836"/>
                  </a:lnTo>
                  <a:lnTo>
                    <a:pt x="2908" y="1836"/>
                  </a:lnTo>
                  <a:lnTo>
                    <a:pt x="2908" y="1836"/>
                  </a:lnTo>
                  <a:lnTo>
                    <a:pt x="2908" y="1836"/>
                  </a:lnTo>
                  <a:lnTo>
                    <a:pt x="2908" y="1836"/>
                  </a:lnTo>
                  <a:lnTo>
                    <a:pt x="2908" y="1834"/>
                  </a:lnTo>
                  <a:lnTo>
                    <a:pt x="2908" y="1834"/>
                  </a:lnTo>
                  <a:lnTo>
                    <a:pt x="2908" y="1834"/>
                  </a:lnTo>
                  <a:lnTo>
                    <a:pt x="2908" y="1834"/>
                  </a:lnTo>
                  <a:lnTo>
                    <a:pt x="2908" y="1834"/>
                  </a:lnTo>
                  <a:lnTo>
                    <a:pt x="2910" y="1834"/>
                  </a:lnTo>
                  <a:lnTo>
                    <a:pt x="2910" y="1834"/>
                  </a:lnTo>
                  <a:lnTo>
                    <a:pt x="2910" y="1831"/>
                  </a:lnTo>
                  <a:lnTo>
                    <a:pt x="2910" y="1831"/>
                  </a:lnTo>
                  <a:lnTo>
                    <a:pt x="2908" y="1831"/>
                  </a:lnTo>
                  <a:lnTo>
                    <a:pt x="2908" y="1831"/>
                  </a:lnTo>
                  <a:lnTo>
                    <a:pt x="2908" y="1831"/>
                  </a:lnTo>
                  <a:lnTo>
                    <a:pt x="2908" y="1831"/>
                  </a:lnTo>
                  <a:lnTo>
                    <a:pt x="2908" y="1829"/>
                  </a:lnTo>
                  <a:lnTo>
                    <a:pt x="2908" y="1829"/>
                  </a:lnTo>
                  <a:lnTo>
                    <a:pt x="2908" y="1829"/>
                  </a:lnTo>
                  <a:lnTo>
                    <a:pt x="2908" y="1829"/>
                  </a:lnTo>
                  <a:lnTo>
                    <a:pt x="2908" y="1829"/>
                  </a:lnTo>
                  <a:lnTo>
                    <a:pt x="2908" y="1829"/>
                  </a:lnTo>
                  <a:lnTo>
                    <a:pt x="2910" y="1829"/>
                  </a:lnTo>
                  <a:lnTo>
                    <a:pt x="2910" y="1829"/>
                  </a:lnTo>
                  <a:lnTo>
                    <a:pt x="2908" y="1829"/>
                  </a:lnTo>
                  <a:lnTo>
                    <a:pt x="2908" y="1829"/>
                  </a:lnTo>
                  <a:lnTo>
                    <a:pt x="2910" y="1831"/>
                  </a:lnTo>
                  <a:lnTo>
                    <a:pt x="2910" y="1831"/>
                  </a:lnTo>
                  <a:lnTo>
                    <a:pt x="2912" y="1831"/>
                  </a:lnTo>
                  <a:lnTo>
                    <a:pt x="2912" y="1834"/>
                  </a:lnTo>
                  <a:lnTo>
                    <a:pt x="2910" y="1836"/>
                  </a:lnTo>
                  <a:lnTo>
                    <a:pt x="2910" y="1836"/>
                  </a:lnTo>
                  <a:lnTo>
                    <a:pt x="2910" y="1836"/>
                  </a:lnTo>
                  <a:lnTo>
                    <a:pt x="2910" y="1836"/>
                  </a:lnTo>
                  <a:lnTo>
                    <a:pt x="2912" y="1836"/>
                  </a:lnTo>
                  <a:lnTo>
                    <a:pt x="2912" y="1836"/>
                  </a:lnTo>
                  <a:lnTo>
                    <a:pt x="2912" y="1836"/>
                  </a:lnTo>
                  <a:lnTo>
                    <a:pt x="2912" y="1836"/>
                  </a:lnTo>
                  <a:lnTo>
                    <a:pt x="2914" y="1836"/>
                  </a:lnTo>
                  <a:lnTo>
                    <a:pt x="2914" y="1834"/>
                  </a:lnTo>
                  <a:lnTo>
                    <a:pt x="2916" y="1831"/>
                  </a:lnTo>
                  <a:lnTo>
                    <a:pt x="2916" y="1831"/>
                  </a:lnTo>
                  <a:lnTo>
                    <a:pt x="2916" y="1831"/>
                  </a:lnTo>
                  <a:lnTo>
                    <a:pt x="2916" y="1829"/>
                  </a:lnTo>
                  <a:lnTo>
                    <a:pt x="2916" y="1829"/>
                  </a:lnTo>
                  <a:lnTo>
                    <a:pt x="2916" y="1829"/>
                  </a:lnTo>
                  <a:lnTo>
                    <a:pt x="2916" y="1829"/>
                  </a:lnTo>
                  <a:lnTo>
                    <a:pt x="2916" y="1829"/>
                  </a:lnTo>
                  <a:lnTo>
                    <a:pt x="2916" y="1829"/>
                  </a:lnTo>
                  <a:lnTo>
                    <a:pt x="2918" y="1829"/>
                  </a:lnTo>
                  <a:lnTo>
                    <a:pt x="2918" y="1829"/>
                  </a:lnTo>
                  <a:lnTo>
                    <a:pt x="2918" y="1829"/>
                  </a:lnTo>
                  <a:lnTo>
                    <a:pt x="2918" y="1827"/>
                  </a:lnTo>
                  <a:lnTo>
                    <a:pt x="2918" y="1827"/>
                  </a:lnTo>
                  <a:lnTo>
                    <a:pt x="2916" y="1827"/>
                  </a:lnTo>
                  <a:lnTo>
                    <a:pt x="2916" y="1827"/>
                  </a:lnTo>
                  <a:lnTo>
                    <a:pt x="2918" y="1827"/>
                  </a:lnTo>
                  <a:lnTo>
                    <a:pt x="2918" y="1827"/>
                  </a:lnTo>
                  <a:lnTo>
                    <a:pt x="2918" y="1827"/>
                  </a:lnTo>
                  <a:lnTo>
                    <a:pt x="2918" y="1829"/>
                  </a:lnTo>
                  <a:lnTo>
                    <a:pt x="2918" y="1829"/>
                  </a:lnTo>
                  <a:lnTo>
                    <a:pt x="2918" y="1829"/>
                  </a:lnTo>
                  <a:lnTo>
                    <a:pt x="2918" y="1829"/>
                  </a:lnTo>
                  <a:lnTo>
                    <a:pt x="2918" y="1829"/>
                  </a:lnTo>
                  <a:lnTo>
                    <a:pt x="2920" y="1829"/>
                  </a:lnTo>
                  <a:lnTo>
                    <a:pt x="2924" y="1827"/>
                  </a:lnTo>
                  <a:lnTo>
                    <a:pt x="2924" y="1825"/>
                  </a:lnTo>
                  <a:lnTo>
                    <a:pt x="2931" y="1825"/>
                  </a:lnTo>
                  <a:lnTo>
                    <a:pt x="2931" y="1825"/>
                  </a:lnTo>
                  <a:lnTo>
                    <a:pt x="2931" y="1823"/>
                  </a:lnTo>
                  <a:lnTo>
                    <a:pt x="2931" y="1823"/>
                  </a:lnTo>
                  <a:lnTo>
                    <a:pt x="2929" y="1823"/>
                  </a:lnTo>
                  <a:lnTo>
                    <a:pt x="2929" y="1825"/>
                  </a:lnTo>
                  <a:lnTo>
                    <a:pt x="2929" y="1825"/>
                  </a:lnTo>
                  <a:lnTo>
                    <a:pt x="2929" y="1823"/>
                  </a:lnTo>
                  <a:lnTo>
                    <a:pt x="2929" y="1823"/>
                  </a:lnTo>
                  <a:lnTo>
                    <a:pt x="2931" y="1823"/>
                  </a:lnTo>
                  <a:lnTo>
                    <a:pt x="2931" y="1821"/>
                  </a:lnTo>
                  <a:lnTo>
                    <a:pt x="2931" y="1823"/>
                  </a:lnTo>
                  <a:lnTo>
                    <a:pt x="2933" y="1823"/>
                  </a:lnTo>
                  <a:lnTo>
                    <a:pt x="2933" y="1823"/>
                  </a:lnTo>
                  <a:lnTo>
                    <a:pt x="2933" y="1825"/>
                  </a:lnTo>
                  <a:lnTo>
                    <a:pt x="2933" y="1825"/>
                  </a:lnTo>
                  <a:lnTo>
                    <a:pt x="2933" y="1825"/>
                  </a:lnTo>
                  <a:lnTo>
                    <a:pt x="2933" y="1821"/>
                  </a:lnTo>
                  <a:lnTo>
                    <a:pt x="2933" y="1821"/>
                  </a:lnTo>
                  <a:lnTo>
                    <a:pt x="2935" y="1821"/>
                  </a:lnTo>
                  <a:lnTo>
                    <a:pt x="2935" y="1821"/>
                  </a:lnTo>
                  <a:lnTo>
                    <a:pt x="2935" y="1823"/>
                  </a:lnTo>
                  <a:lnTo>
                    <a:pt x="2935" y="1823"/>
                  </a:lnTo>
                  <a:lnTo>
                    <a:pt x="2935" y="1823"/>
                  </a:lnTo>
                  <a:lnTo>
                    <a:pt x="2937" y="1823"/>
                  </a:lnTo>
                  <a:lnTo>
                    <a:pt x="2937" y="1823"/>
                  </a:lnTo>
                  <a:lnTo>
                    <a:pt x="2937" y="1823"/>
                  </a:lnTo>
                  <a:lnTo>
                    <a:pt x="2937" y="1823"/>
                  </a:lnTo>
                  <a:lnTo>
                    <a:pt x="2937" y="1823"/>
                  </a:lnTo>
                  <a:lnTo>
                    <a:pt x="2937" y="1823"/>
                  </a:lnTo>
                  <a:lnTo>
                    <a:pt x="2937" y="1823"/>
                  </a:lnTo>
                  <a:lnTo>
                    <a:pt x="2937" y="1821"/>
                  </a:lnTo>
                  <a:lnTo>
                    <a:pt x="2937" y="1821"/>
                  </a:lnTo>
                  <a:lnTo>
                    <a:pt x="2937" y="1821"/>
                  </a:lnTo>
                  <a:lnTo>
                    <a:pt x="2937" y="1821"/>
                  </a:lnTo>
                  <a:lnTo>
                    <a:pt x="2939" y="1821"/>
                  </a:lnTo>
                  <a:lnTo>
                    <a:pt x="2939" y="1819"/>
                  </a:lnTo>
                  <a:lnTo>
                    <a:pt x="2939" y="1819"/>
                  </a:lnTo>
                  <a:lnTo>
                    <a:pt x="2939" y="1819"/>
                  </a:lnTo>
                  <a:lnTo>
                    <a:pt x="2939" y="1819"/>
                  </a:lnTo>
                  <a:lnTo>
                    <a:pt x="2939" y="1817"/>
                  </a:lnTo>
                  <a:lnTo>
                    <a:pt x="2939" y="1817"/>
                  </a:lnTo>
                  <a:lnTo>
                    <a:pt x="2939" y="1817"/>
                  </a:lnTo>
                  <a:lnTo>
                    <a:pt x="2939" y="1817"/>
                  </a:lnTo>
                  <a:lnTo>
                    <a:pt x="2939" y="1817"/>
                  </a:lnTo>
                  <a:lnTo>
                    <a:pt x="2939" y="1817"/>
                  </a:lnTo>
                  <a:lnTo>
                    <a:pt x="2939" y="1817"/>
                  </a:lnTo>
                  <a:lnTo>
                    <a:pt x="2941" y="1817"/>
                  </a:lnTo>
                  <a:lnTo>
                    <a:pt x="2941" y="1817"/>
                  </a:lnTo>
                  <a:lnTo>
                    <a:pt x="2941" y="1815"/>
                  </a:lnTo>
                  <a:lnTo>
                    <a:pt x="2941" y="1815"/>
                  </a:lnTo>
                  <a:lnTo>
                    <a:pt x="2941" y="1815"/>
                  </a:lnTo>
                  <a:lnTo>
                    <a:pt x="2941" y="1815"/>
                  </a:lnTo>
                  <a:lnTo>
                    <a:pt x="2941" y="1815"/>
                  </a:lnTo>
                  <a:lnTo>
                    <a:pt x="2941" y="1815"/>
                  </a:lnTo>
                  <a:lnTo>
                    <a:pt x="2941" y="1815"/>
                  </a:lnTo>
                  <a:lnTo>
                    <a:pt x="2943" y="1815"/>
                  </a:lnTo>
                  <a:lnTo>
                    <a:pt x="2943" y="1813"/>
                  </a:lnTo>
                  <a:lnTo>
                    <a:pt x="2943" y="1813"/>
                  </a:lnTo>
                  <a:lnTo>
                    <a:pt x="2943" y="1813"/>
                  </a:lnTo>
                  <a:lnTo>
                    <a:pt x="2943" y="1813"/>
                  </a:lnTo>
                  <a:lnTo>
                    <a:pt x="2943" y="1813"/>
                  </a:lnTo>
                  <a:lnTo>
                    <a:pt x="2941" y="1811"/>
                  </a:lnTo>
                  <a:lnTo>
                    <a:pt x="2941" y="1811"/>
                  </a:lnTo>
                  <a:lnTo>
                    <a:pt x="2939" y="1811"/>
                  </a:lnTo>
                  <a:lnTo>
                    <a:pt x="2941" y="1811"/>
                  </a:lnTo>
                  <a:lnTo>
                    <a:pt x="2941" y="1813"/>
                  </a:lnTo>
                  <a:lnTo>
                    <a:pt x="2941" y="1813"/>
                  </a:lnTo>
                  <a:lnTo>
                    <a:pt x="2941" y="1813"/>
                  </a:lnTo>
                  <a:lnTo>
                    <a:pt x="2941" y="1813"/>
                  </a:lnTo>
                  <a:lnTo>
                    <a:pt x="2939" y="1813"/>
                  </a:lnTo>
                  <a:lnTo>
                    <a:pt x="2939" y="1815"/>
                  </a:lnTo>
                  <a:lnTo>
                    <a:pt x="2939" y="1815"/>
                  </a:lnTo>
                  <a:lnTo>
                    <a:pt x="2937" y="1815"/>
                  </a:lnTo>
                  <a:lnTo>
                    <a:pt x="2937" y="1815"/>
                  </a:lnTo>
                  <a:lnTo>
                    <a:pt x="2937" y="1815"/>
                  </a:lnTo>
                  <a:lnTo>
                    <a:pt x="2937" y="1815"/>
                  </a:lnTo>
                  <a:lnTo>
                    <a:pt x="2937" y="1815"/>
                  </a:lnTo>
                  <a:lnTo>
                    <a:pt x="2937" y="1815"/>
                  </a:lnTo>
                  <a:lnTo>
                    <a:pt x="2937" y="1813"/>
                  </a:lnTo>
                  <a:lnTo>
                    <a:pt x="2937" y="1813"/>
                  </a:lnTo>
                  <a:lnTo>
                    <a:pt x="2937" y="1813"/>
                  </a:lnTo>
                  <a:lnTo>
                    <a:pt x="2939" y="1813"/>
                  </a:lnTo>
                  <a:lnTo>
                    <a:pt x="2939" y="1813"/>
                  </a:lnTo>
                  <a:lnTo>
                    <a:pt x="2937" y="1813"/>
                  </a:lnTo>
                  <a:lnTo>
                    <a:pt x="2937" y="1811"/>
                  </a:lnTo>
                  <a:lnTo>
                    <a:pt x="2937" y="1811"/>
                  </a:lnTo>
                  <a:lnTo>
                    <a:pt x="2937" y="1811"/>
                  </a:lnTo>
                  <a:lnTo>
                    <a:pt x="2937" y="1811"/>
                  </a:lnTo>
                  <a:lnTo>
                    <a:pt x="2937" y="1811"/>
                  </a:lnTo>
                  <a:lnTo>
                    <a:pt x="2937" y="1811"/>
                  </a:lnTo>
                  <a:lnTo>
                    <a:pt x="2937" y="1809"/>
                  </a:lnTo>
                  <a:lnTo>
                    <a:pt x="2937" y="1809"/>
                  </a:lnTo>
                  <a:lnTo>
                    <a:pt x="2937" y="1811"/>
                  </a:lnTo>
                  <a:lnTo>
                    <a:pt x="2935" y="1811"/>
                  </a:lnTo>
                  <a:lnTo>
                    <a:pt x="2935" y="1811"/>
                  </a:lnTo>
                  <a:lnTo>
                    <a:pt x="2935" y="1813"/>
                  </a:lnTo>
                  <a:lnTo>
                    <a:pt x="2937" y="1813"/>
                  </a:lnTo>
                  <a:lnTo>
                    <a:pt x="2937" y="1813"/>
                  </a:lnTo>
                  <a:lnTo>
                    <a:pt x="2937" y="1813"/>
                  </a:lnTo>
                  <a:lnTo>
                    <a:pt x="2935" y="1813"/>
                  </a:lnTo>
                  <a:lnTo>
                    <a:pt x="2935" y="1813"/>
                  </a:lnTo>
                  <a:lnTo>
                    <a:pt x="2935" y="1813"/>
                  </a:lnTo>
                  <a:lnTo>
                    <a:pt x="2935" y="1813"/>
                  </a:lnTo>
                  <a:lnTo>
                    <a:pt x="2933" y="1813"/>
                  </a:lnTo>
                  <a:lnTo>
                    <a:pt x="2933" y="1815"/>
                  </a:lnTo>
                  <a:lnTo>
                    <a:pt x="2935" y="1815"/>
                  </a:lnTo>
                  <a:lnTo>
                    <a:pt x="2935" y="1815"/>
                  </a:lnTo>
                  <a:lnTo>
                    <a:pt x="2935" y="1815"/>
                  </a:lnTo>
                  <a:lnTo>
                    <a:pt x="2933" y="1815"/>
                  </a:lnTo>
                  <a:lnTo>
                    <a:pt x="2933" y="1815"/>
                  </a:lnTo>
                  <a:lnTo>
                    <a:pt x="2933" y="1815"/>
                  </a:lnTo>
                  <a:lnTo>
                    <a:pt x="2933" y="1815"/>
                  </a:lnTo>
                  <a:lnTo>
                    <a:pt x="2933" y="1815"/>
                  </a:lnTo>
                  <a:lnTo>
                    <a:pt x="2931" y="1815"/>
                  </a:lnTo>
                  <a:lnTo>
                    <a:pt x="2931" y="1815"/>
                  </a:lnTo>
                  <a:lnTo>
                    <a:pt x="2931" y="1815"/>
                  </a:lnTo>
                  <a:lnTo>
                    <a:pt x="2931" y="1815"/>
                  </a:lnTo>
                  <a:lnTo>
                    <a:pt x="2931" y="1815"/>
                  </a:lnTo>
                  <a:lnTo>
                    <a:pt x="2929" y="1817"/>
                  </a:lnTo>
                  <a:lnTo>
                    <a:pt x="2929" y="1817"/>
                  </a:lnTo>
                  <a:lnTo>
                    <a:pt x="2929" y="1817"/>
                  </a:lnTo>
                  <a:lnTo>
                    <a:pt x="2929" y="1819"/>
                  </a:lnTo>
                  <a:lnTo>
                    <a:pt x="2929" y="1819"/>
                  </a:lnTo>
                  <a:lnTo>
                    <a:pt x="2929" y="1819"/>
                  </a:lnTo>
                  <a:lnTo>
                    <a:pt x="2927" y="1817"/>
                  </a:lnTo>
                  <a:lnTo>
                    <a:pt x="2927" y="1817"/>
                  </a:lnTo>
                  <a:lnTo>
                    <a:pt x="2927" y="1817"/>
                  </a:lnTo>
                  <a:lnTo>
                    <a:pt x="2924" y="1817"/>
                  </a:lnTo>
                  <a:lnTo>
                    <a:pt x="2922" y="1817"/>
                  </a:lnTo>
                  <a:lnTo>
                    <a:pt x="2920" y="1817"/>
                  </a:lnTo>
                  <a:lnTo>
                    <a:pt x="2920" y="1815"/>
                  </a:lnTo>
                  <a:lnTo>
                    <a:pt x="2918" y="1813"/>
                  </a:lnTo>
                  <a:lnTo>
                    <a:pt x="2918" y="1813"/>
                  </a:lnTo>
                  <a:lnTo>
                    <a:pt x="2918" y="1813"/>
                  </a:lnTo>
                  <a:lnTo>
                    <a:pt x="2916" y="1813"/>
                  </a:lnTo>
                  <a:lnTo>
                    <a:pt x="2916" y="1811"/>
                  </a:lnTo>
                  <a:lnTo>
                    <a:pt x="2916" y="1811"/>
                  </a:lnTo>
                  <a:lnTo>
                    <a:pt x="2918" y="1813"/>
                  </a:lnTo>
                  <a:lnTo>
                    <a:pt x="2920" y="1813"/>
                  </a:lnTo>
                  <a:lnTo>
                    <a:pt x="2920" y="1813"/>
                  </a:lnTo>
                  <a:lnTo>
                    <a:pt x="2922" y="1815"/>
                  </a:lnTo>
                  <a:lnTo>
                    <a:pt x="2922" y="1815"/>
                  </a:lnTo>
                  <a:lnTo>
                    <a:pt x="2924" y="1815"/>
                  </a:lnTo>
                  <a:lnTo>
                    <a:pt x="2924" y="1815"/>
                  </a:lnTo>
                  <a:lnTo>
                    <a:pt x="2927" y="1815"/>
                  </a:lnTo>
                  <a:lnTo>
                    <a:pt x="2929" y="1815"/>
                  </a:lnTo>
                  <a:lnTo>
                    <a:pt x="2929" y="1813"/>
                  </a:lnTo>
                  <a:lnTo>
                    <a:pt x="2929" y="1813"/>
                  </a:lnTo>
                  <a:lnTo>
                    <a:pt x="2931" y="1811"/>
                  </a:lnTo>
                  <a:lnTo>
                    <a:pt x="2931" y="1811"/>
                  </a:lnTo>
                  <a:lnTo>
                    <a:pt x="2931" y="1811"/>
                  </a:lnTo>
                  <a:lnTo>
                    <a:pt x="2933" y="1809"/>
                  </a:lnTo>
                  <a:lnTo>
                    <a:pt x="2933" y="1809"/>
                  </a:lnTo>
                  <a:lnTo>
                    <a:pt x="2933" y="1807"/>
                  </a:lnTo>
                  <a:lnTo>
                    <a:pt x="2931" y="1807"/>
                  </a:lnTo>
                  <a:lnTo>
                    <a:pt x="2931" y="1807"/>
                  </a:lnTo>
                  <a:lnTo>
                    <a:pt x="2931" y="1807"/>
                  </a:lnTo>
                  <a:lnTo>
                    <a:pt x="2931" y="1807"/>
                  </a:lnTo>
                  <a:lnTo>
                    <a:pt x="2931" y="1807"/>
                  </a:lnTo>
                  <a:lnTo>
                    <a:pt x="2931" y="1807"/>
                  </a:lnTo>
                  <a:lnTo>
                    <a:pt x="2931" y="1807"/>
                  </a:lnTo>
                  <a:lnTo>
                    <a:pt x="2931" y="1807"/>
                  </a:lnTo>
                  <a:lnTo>
                    <a:pt x="2931" y="1807"/>
                  </a:lnTo>
                  <a:lnTo>
                    <a:pt x="2931" y="1807"/>
                  </a:lnTo>
                  <a:lnTo>
                    <a:pt x="2929" y="1807"/>
                  </a:lnTo>
                  <a:lnTo>
                    <a:pt x="2929" y="1807"/>
                  </a:lnTo>
                  <a:lnTo>
                    <a:pt x="2929" y="1807"/>
                  </a:lnTo>
                  <a:lnTo>
                    <a:pt x="2929" y="1807"/>
                  </a:lnTo>
                  <a:lnTo>
                    <a:pt x="2929" y="1807"/>
                  </a:lnTo>
                  <a:lnTo>
                    <a:pt x="2931" y="1807"/>
                  </a:lnTo>
                  <a:lnTo>
                    <a:pt x="2931" y="1807"/>
                  </a:lnTo>
                  <a:lnTo>
                    <a:pt x="2931" y="1805"/>
                  </a:lnTo>
                  <a:lnTo>
                    <a:pt x="2931" y="1805"/>
                  </a:lnTo>
                  <a:lnTo>
                    <a:pt x="2931" y="1805"/>
                  </a:lnTo>
                  <a:lnTo>
                    <a:pt x="2933" y="1805"/>
                  </a:lnTo>
                  <a:lnTo>
                    <a:pt x="2933" y="1805"/>
                  </a:lnTo>
                  <a:lnTo>
                    <a:pt x="2933" y="1805"/>
                  </a:lnTo>
                  <a:lnTo>
                    <a:pt x="2933" y="1805"/>
                  </a:lnTo>
                  <a:lnTo>
                    <a:pt x="2933" y="1805"/>
                  </a:lnTo>
                  <a:lnTo>
                    <a:pt x="2931" y="1805"/>
                  </a:lnTo>
                  <a:lnTo>
                    <a:pt x="2931" y="1805"/>
                  </a:lnTo>
                  <a:lnTo>
                    <a:pt x="2933" y="1805"/>
                  </a:lnTo>
                  <a:lnTo>
                    <a:pt x="2933" y="1805"/>
                  </a:lnTo>
                  <a:lnTo>
                    <a:pt x="2935" y="1803"/>
                  </a:lnTo>
                  <a:lnTo>
                    <a:pt x="2935" y="1803"/>
                  </a:lnTo>
                  <a:lnTo>
                    <a:pt x="2935" y="1803"/>
                  </a:lnTo>
                  <a:lnTo>
                    <a:pt x="2935" y="1803"/>
                  </a:lnTo>
                  <a:lnTo>
                    <a:pt x="2933" y="1801"/>
                  </a:lnTo>
                  <a:lnTo>
                    <a:pt x="2933" y="1801"/>
                  </a:lnTo>
                  <a:lnTo>
                    <a:pt x="2933" y="1801"/>
                  </a:lnTo>
                  <a:lnTo>
                    <a:pt x="2933" y="1801"/>
                  </a:lnTo>
                  <a:lnTo>
                    <a:pt x="2929" y="1801"/>
                  </a:lnTo>
                  <a:lnTo>
                    <a:pt x="2927" y="1801"/>
                  </a:lnTo>
                  <a:lnTo>
                    <a:pt x="2924" y="1801"/>
                  </a:lnTo>
                  <a:lnTo>
                    <a:pt x="2922" y="1801"/>
                  </a:lnTo>
                  <a:lnTo>
                    <a:pt x="2920" y="1799"/>
                  </a:lnTo>
                  <a:lnTo>
                    <a:pt x="2920" y="1799"/>
                  </a:lnTo>
                  <a:lnTo>
                    <a:pt x="2918" y="1799"/>
                  </a:lnTo>
                  <a:lnTo>
                    <a:pt x="2916" y="1799"/>
                  </a:lnTo>
                  <a:lnTo>
                    <a:pt x="2916" y="1799"/>
                  </a:lnTo>
                  <a:lnTo>
                    <a:pt x="2916" y="1799"/>
                  </a:lnTo>
                  <a:lnTo>
                    <a:pt x="2916" y="1797"/>
                  </a:lnTo>
                  <a:lnTo>
                    <a:pt x="2914" y="1797"/>
                  </a:lnTo>
                  <a:lnTo>
                    <a:pt x="2914" y="1797"/>
                  </a:lnTo>
                  <a:lnTo>
                    <a:pt x="2914" y="1797"/>
                  </a:lnTo>
                  <a:lnTo>
                    <a:pt x="2912" y="1797"/>
                  </a:lnTo>
                  <a:lnTo>
                    <a:pt x="2914" y="1797"/>
                  </a:lnTo>
                  <a:lnTo>
                    <a:pt x="2916" y="1797"/>
                  </a:lnTo>
                  <a:lnTo>
                    <a:pt x="2916" y="1797"/>
                  </a:lnTo>
                  <a:lnTo>
                    <a:pt x="2918" y="1797"/>
                  </a:lnTo>
                  <a:lnTo>
                    <a:pt x="2920" y="1799"/>
                  </a:lnTo>
                  <a:lnTo>
                    <a:pt x="2920" y="1797"/>
                  </a:lnTo>
                  <a:lnTo>
                    <a:pt x="2922" y="1799"/>
                  </a:lnTo>
                  <a:lnTo>
                    <a:pt x="2922" y="1799"/>
                  </a:lnTo>
                  <a:lnTo>
                    <a:pt x="2924" y="1799"/>
                  </a:lnTo>
                  <a:lnTo>
                    <a:pt x="2924" y="1797"/>
                  </a:lnTo>
                  <a:lnTo>
                    <a:pt x="2927" y="1797"/>
                  </a:lnTo>
                  <a:lnTo>
                    <a:pt x="2927" y="1797"/>
                  </a:lnTo>
                  <a:lnTo>
                    <a:pt x="2927" y="1797"/>
                  </a:lnTo>
                  <a:lnTo>
                    <a:pt x="2927" y="1797"/>
                  </a:lnTo>
                  <a:lnTo>
                    <a:pt x="2927" y="1797"/>
                  </a:lnTo>
                  <a:lnTo>
                    <a:pt x="2927" y="1799"/>
                  </a:lnTo>
                  <a:lnTo>
                    <a:pt x="2929" y="1799"/>
                  </a:lnTo>
                  <a:lnTo>
                    <a:pt x="2929" y="1799"/>
                  </a:lnTo>
                  <a:lnTo>
                    <a:pt x="2929" y="1799"/>
                  </a:lnTo>
                  <a:lnTo>
                    <a:pt x="2929" y="1797"/>
                  </a:lnTo>
                  <a:lnTo>
                    <a:pt x="2929" y="1797"/>
                  </a:lnTo>
                  <a:lnTo>
                    <a:pt x="2929" y="1797"/>
                  </a:lnTo>
                  <a:lnTo>
                    <a:pt x="2929" y="1797"/>
                  </a:lnTo>
                  <a:lnTo>
                    <a:pt x="2929" y="1797"/>
                  </a:lnTo>
                  <a:lnTo>
                    <a:pt x="2929" y="1797"/>
                  </a:lnTo>
                  <a:lnTo>
                    <a:pt x="2929" y="1797"/>
                  </a:lnTo>
                  <a:lnTo>
                    <a:pt x="2929" y="1797"/>
                  </a:lnTo>
                  <a:lnTo>
                    <a:pt x="2929" y="1797"/>
                  </a:lnTo>
                  <a:lnTo>
                    <a:pt x="2929" y="1797"/>
                  </a:lnTo>
                  <a:lnTo>
                    <a:pt x="2929" y="1797"/>
                  </a:lnTo>
                  <a:lnTo>
                    <a:pt x="2927" y="1797"/>
                  </a:lnTo>
                  <a:lnTo>
                    <a:pt x="2929" y="1795"/>
                  </a:lnTo>
                  <a:lnTo>
                    <a:pt x="2929" y="1795"/>
                  </a:lnTo>
                  <a:lnTo>
                    <a:pt x="2927" y="1795"/>
                  </a:lnTo>
                  <a:lnTo>
                    <a:pt x="2927" y="1795"/>
                  </a:lnTo>
                  <a:lnTo>
                    <a:pt x="2927" y="1795"/>
                  </a:lnTo>
                  <a:lnTo>
                    <a:pt x="2927" y="1795"/>
                  </a:lnTo>
                  <a:lnTo>
                    <a:pt x="2927" y="1792"/>
                  </a:lnTo>
                  <a:lnTo>
                    <a:pt x="2929" y="1792"/>
                  </a:lnTo>
                  <a:lnTo>
                    <a:pt x="2929" y="1792"/>
                  </a:lnTo>
                  <a:lnTo>
                    <a:pt x="2931" y="1792"/>
                  </a:lnTo>
                  <a:lnTo>
                    <a:pt x="2931" y="1792"/>
                  </a:lnTo>
                  <a:lnTo>
                    <a:pt x="2933" y="1792"/>
                  </a:lnTo>
                  <a:lnTo>
                    <a:pt x="2931" y="1792"/>
                  </a:lnTo>
                  <a:lnTo>
                    <a:pt x="2931" y="1792"/>
                  </a:lnTo>
                  <a:lnTo>
                    <a:pt x="2929" y="1792"/>
                  </a:lnTo>
                  <a:lnTo>
                    <a:pt x="2929" y="1795"/>
                  </a:lnTo>
                  <a:lnTo>
                    <a:pt x="2929" y="1795"/>
                  </a:lnTo>
                  <a:lnTo>
                    <a:pt x="2929" y="1795"/>
                  </a:lnTo>
                  <a:lnTo>
                    <a:pt x="2931" y="1795"/>
                  </a:lnTo>
                  <a:lnTo>
                    <a:pt x="2931" y="1795"/>
                  </a:lnTo>
                  <a:lnTo>
                    <a:pt x="2929" y="1797"/>
                  </a:lnTo>
                  <a:lnTo>
                    <a:pt x="2931" y="1797"/>
                  </a:lnTo>
                  <a:lnTo>
                    <a:pt x="2931" y="1797"/>
                  </a:lnTo>
                  <a:lnTo>
                    <a:pt x="2931" y="1797"/>
                  </a:lnTo>
                  <a:lnTo>
                    <a:pt x="2931" y="1797"/>
                  </a:lnTo>
                  <a:lnTo>
                    <a:pt x="2931" y="1797"/>
                  </a:lnTo>
                  <a:lnTo>
                    <a:pt x="2931" y="1797"/>
                  </a:lnTo>
                  <a:lnTo>
                    <a:pt x="2931" y="1797"/>
                  </a:lnTo>
                  <a:lnTo>
                    <a:pt x="2933" y="1799"/>
                  </a:lnTo>
                  <a:lnTo>
                    <a:pt x="2933" y="1799"/>
                  </a:lnTo>
                  <a:lnTo>
                    <a:pt x="2933" y="1799"/>
                  </a:lnTo>
                  <a:lnTo>
                    <a:pt x="2933" y="1797"/>
                  </a:lnTo>
                  <a:lnTo>
                    <a:pt x="2933" y="1797"/>
                  </a:lnTo>
                  <a:lnTo>
                    <a:pt x="2933" y="1797"/>
                  </a:lnTo>
                  <a:lnTo>
                    <a:pt x="2933" y="1797"/>
                  </a:lnTo>
                  <a:lnTo>
                    <a:pt x="2933" y="1797"/>
                  </a:lnTo>
                  <a:lnTo>
                    <a:pt x="2933" y="1797"/>
                  </a:lnTo>
                  <a:lnTo>
                    <a:pt x="2933" y="1797"/>
                  </a:lnTo>
                  <a:lnTo>
                    <a:pt x="2935" y="1795"/>
                  </a:lnTo>
                  <a:lnTo>
                    <a:pt x="2933" y="1795"/>
                  </a:lnTo>
                  <a:lnTo>
                    <a:pt x="2935" y="1795"/>
                  </a:lnTo>
                  <a:lnTo>
                    <a:pt x="2935" y="1795"/>
                  </a:lnTo>
                  <a:lnTo>
                    <a:pt x="2935" y="1795"/>
                  </a:lnTo>
                  <a:lnTo>
                    <a:pt x="2935" y="1797"/>
                  </a:lnTo>
                  <a:lnTo>
                    <a:pt x="2935" y="1797"/>
                  </a:lnTo>
                  <a:lnTo>
                    <a:pt x="2937" y="1797"/>
                  </a:lnTo>
                  <a:lnTo>
                    <a:pt x="2937" y="1797"/>
                  </a:lnTo>
                  <a:lnTo>
                    <a:pt x="2935" y="1799"/>
                  </a:lnTo>
                  <a:lnTo>
                    <a:pt x="2935" y="1799"/>
                  </a:lnTo>
                  <a:lnTo>
                    <a:pt x="2935" y="1799"/>
                  </a:lnTo>
                  <a:lnTo>
                    <a:pt x="2935" y="1799"/>
                  </a:lnTo>
                  <a:lnTo>
                    <a:pt x="2935" y="1799"/>
                  </a:lnTo>
                  <a:lnTo>
                    <a:pt x="2937" y="1799"/>
                  </a:lnTo>
                  <a:lnTo>
                    <a:pt x="2937" y="1799"/>
                  </a:lnTo>
                  <a:lnTo>
                    <a:pt x="2937" y="1799"/>
                  </a:lnTo>
                  <a:lnTo>
                    <a:pt x="2937" y="1799"/>
                  </a:lnTo>
                  <a:lnTo>
                    <a:pt x="2937" y="1797"/>
                  </a:lnTo>
                  <a:lnTo>
                    <a:pt x="2937" y="1797"/>
                  </a:lnTo>
                  <a:lnTo>
                    <a:pt x="2937" y="1797"/>
                  </a:lnTo>
                  <a:lnTo>
                    <a:pt x="2937" y="1797"/>
                  </a:lnTo>
                  <a:lnTo>
                    <a:pt x="2937" y="1797"/>
                  </a:lnTo>
                  <a:lnTo>
                    <a:pt x="2937" y="1797"/>
                  </a:lnTo>
                  <a:lnTo>
                    <a:pt x="2937" y="1797"/>
                  </a:lnTo>
                  <a:lnTo>
                    <a:pt x="2939" y="1797"/>
                  </a:lnTo>
                  <a:lnTo>
                    <a:pt x="2939" y="1799"/>
                  </a:lnTo>
                  <a:lnTo>
                    <a:pt x="2939" y="1799"/>
                  </a:lnTo>
                  <a:lnTo>
                    <a:pt x="2939" y="1797"/>
                  </a:lnTo>
                  <a:lnTo>
                    <a:pt x="2939" y="1797"/>
                  </a:lnTo>
                  <a:lnTo>
                    <a:pt x="2941" y="1797"/>
                  </a:lnTo>
                  <a:lnTo>
                    <a:pt x="2941" y="1797"/>
                  </a:lnTo>
                  <a:lnTo>
                    <a:pt x="2941" y="1797"/>
                  </a:lnTo>
                  <a:lnTo>
                    <a:pt x="2941" y="1797"/>
                  </a:lnTo>
                  <a:lnTo>
                    <a:pt x="2943" y="1797"/>
                  </a:lnTo>
                  <a:lnTo>
                    <a:pt x="2943" y="1797"/>
                  </a:lnTo>
                  <a:lnTo>
                    <a:pt x="2945" y="1797"/>
                  </a:lnTo>
                  <a:lnTo>
                    <a:pt x="2945" y="1797"/>
                  </a:lnTo>
                  <a:lnTo>
                    <a:pt x="2945" y="1795"/>
                  </a:lnTo>
                  <a:lnTo>
                    <a:pt x="2945" y="1795"/>
                  </a:lnTo>
                  <a:lnTo>
                    <a:pt x="2945" y="1795"/>
                  </a:lnTo>
                  <a:lnTo>
                    <a:pt x="2945" y="1795"/>
                  </a:lnTo>
                  <a:lnTo>
                    <a:pt x="2945" y="1792"/>
                  </a:lnTo>
                  <a:lnTo>
                    <a:pt x="2945" y="1792"/>
                  </a:lnTo>
                  <a:lnTo>
                    <a:pt x="2947" y="1792"/>
                  </a:lnTo>
                  <a:lnTo>
                    <a:pt x="2947" y="1792"/>
                  </a:lnTo>
                  <a:lnTo>
                    <a:pt x="2947" y="1792"/>
                  </a:lnTo>
                  <a:lnTo>
                    <a:pt x="2947" y="1792"/>
                  </a:lnTo>
                  <a:lnTo>
                    <a:pt x="2947" y="1792"/>
                  </a:lnTo>
                  <a:lnTo>
                    <a:pt x="2947" y="1792"/>
                  </a:lnTo>
                  <a:lnTo>
                    <a:pt x="2947" y="1792"/>
                  </a:lnTo>
                  <a:lnTo>
                    <a:pt x="2947" y="1792"/>
                  </a:lnTo>
                  <a:lnTo>
                    <a:pt x="2947" y="1790"/>
                  </a:lnTo>
                  <a:lnTo>
                    <a:pt x="2947" y="1790"/>
                  </a:lnTo>
                  <a:lnTo>
                    <a:pt x="2947" y="1790"/>
                  </a:lnTo>
                  <a:lnTo>
                    <a:pt x="2947" y="1790"/>
                  </a:lnTo>
                  <a:lnTo>
                    <a:pt x="2947" y="1790"/>
                  </a:lnTo>
                  <a:lnTo>
                    <a:pt x="2947" y="1790"/>
                  </a:lnTo>
                  <a:lnTo>
                    <a:pt x="2947" y="1790"/>
                  </a:lnTo>
                  <a:lnTo>
                    <a:pt x="2947" y="1788"/>
                  </a:lnTo>
                  <a:lnTo>
                    <a:pt x="2947" y="1788"/>
                  </a:lnTo>
                  <a:lnTo>
                    <a:pt x="2947" y="1788"/>
                  </a:lnTo>
                  <a:lnTo>
                    <a:pt x="2949" y="1788"/>
                  </a:lnTo>
                  <a:lnTo>
                    <a:pt x="2949" y="1788"/>
                  </a:lnTo>
                  <a:lnTo>
                    <a:pt x="2949" y="1786"/>
                  </a:lnTo>
                  <a:lnTo>
                    <a:pt x="2949" y="1786"/>
                  </a:lnTo>
                  <a:lnTo>
                    <a:pt x="2949" y="1784"/>
                  </a:lnTo>
                  <a:lnTo>
                    <a:pt x="2949" y="1784"/>
                  </a:lnTo>
                  <a:lnTo>
                    <a:pt x="2949" y="1784"/>
                  </a:lnTo>
                  <a:lnTo>
                    <a:pt x="2949" y="1784"/>
                  </a:lnTo>
                  <a:lnTo>
                    <a:pt x="2951" y="1784"/>
                  </a:lnTo>
                  <a:lnTo>
                    <a:pt x="2951" y="1786"/>
                  </a:lnTo>
                  <a:lnTo>
                    <a:pt x="2951" y="1784"/>
                  </a:lnTo>
                  <a:lnTo>
                    <a:pt x="2951" y="1784"/>
                  </a:lnTo>
                  <a:lnTo>
                    <a:pt x="2951" y="1784"/>
                  </a:lnTo>
                  <a:lnTo>
                    <a:pt x="2951" y="1786"/>
                  </a:lnTo>
                  <a:lnTo>
                    <a:pt x="2951" y="1786"/>
                  </a:lnTo>
                  <a:lnTo>
                    <a:pt x="2951" y="1786"/>
                  </a:lnTo>
                  <a:lnTo>
                    <a:pt x="2951" y="1786"/>
                  </a:lnTo>
                  <a:lnTo>
                    <a:pt x="2951" y="1786"/>
                  </a:lnTo>
                  <a:lnTo>
                    <a:pt x="2953" y="1786"/>
                  </a:lnTo>
                  <a:lnTo>
                    <a:pt x="2953" y="1786"/>
                  </a:lnTo>
                  <a:lnTo>
                    <a:pt x="2953" y="1786"/>
                  </a:lnTo>
                  <a:lnTo>
                    <a:pt x="2953" y="1784"/>
                  </a:lnTo>
                  <a:lnTo>
                    <a:pt x="2953" y="1784"/>
                  </a:lnTo>
                  <a:lnTo>
                    <a:pt x="2953" y="1784"/>
                  </a:lnTo>
                  <a:lnTo>
                    <a:pt x="2953" y="1784"/>
                  </a:lnTo>
                  <a:lnTo>
                    <a:pt x="2953" y="1784"/>
                  </a:lnTo>
                  <a:lnTo>
                    <a:pt x="2953" y="1784"/>
                  </a:lnTo>
                  <a:lnTo>
                    <a:pt x="2953" y="1784"/>
                  </a:lnTo>
                  <a:lnTo>
                    <a:pt x="2953" y="1782"/>
                  </a:lnTo>
                  <a:lnTo>
                    <a:pt x="2953" y="1782"/>
                  </a:lnTo>
                  <a:lnTo>
                    <a:pt x="2953" y="1782"/>
                  </a:lnTo>
                  <a:lnTo>
                    <a:pt x="2953" y="1780"/>
                  </a:lnTo>
                  <a:lnTo>
                    <a:pt x="2953" y="1780"/>
                  </a:lnTo>
                  <a:lnTo>
                    <a:pt x="2953" y="1780"/>
                  </a:lnTo>
                  <a:lnTo>
                    <a:pt x="2953" y="1780"/>
                  </a:lnTo>
                  <a:lnTo>
                    <a:pt x="2953" y="1780"/>
                  </a:lnTo>
                  <a:lnTo>
                    <a:pt x="2953" y="1780"/>
                  </a:lnTo>
                  <a:lnTo>
                    <a:pt x="2953" y="1778"/>
                  </a:lnTo>
                  <a:lnTo>
                    <a:pt x="2953" y="1778"/>
                  </a:lnTo>
                  <a:lnTo>
                    <a:pt x="2953" y="1778"/>
                  </a:lnTo>
                  <a:lnTo>
                    <a:pt x="2953" y="1776"/>
                  </a:lnTo>
                  <a:lnTo>
                    <a:pt x="2953" y="1776"/>
                  </a:lnTo>
                  <a:lnTo>
                    <a:pt x="2953" y="1776"/>
                  </a:lnTo>
                  <a:lnTo>
                    <a:pt x="2953" y="1776"/>
                  </a:lnTo>
                  <a:lnTo>
                    <a:pt x="2953" y="1774"/>
                  </a:lnTo>
                  <a:lnTo>
                    <a:pt x="2951" y="1774"/>
                  </a:lnTo>
                  <a:lnTo>
                    <a:pt x="2951" y="1774"/>
                  </a:lnTo>
                  <a:lnTo>
                    <a:pt x="2949" y="1772"/>
                  </a:lnTo>
                  <a:lnTo>
                    <a:pt x="2949" y="1770"/>
                  </a:lnTo>
                  <a:lnTo>
                    <a:pt x="2947" y="1770"/>
                  </a:lnTo>
                  <a:lnTo>
                    <a:pt x="2947" y="1770"/>
                  </a:lnTo>
                  <a:lnTo>
                    <a:pt x="2947" y="1770"/>
                  </a:lnTo>
                  <a:lnTo>
                    <a:pt x="2947" y="1772"/>
                  </a:lnTo>
                  <a:lnTo>
                    <a:pt x="2947" y="1772"/>
                  </a:lnTo>
                  <a:lnTo>
                    <a:pt x="2947" y="1772"/>
                  </a:lnTo>
                  <a:lnTo>
                    <a:pt x="2949" y="1772"/>
                  </a:lnTo>
                  <a:lnTo>
                    <a:pt x="2949" y="1772"/>
                  </a:lnTo>
                  <a:lnTo>
                    <a:pt x="2949" y="1772"/>
                  </a:lnTo>
                  <a:lnTo>
                    <a:pt x="2949" y="1772"/>
                  </a:lnTo>
                  <a:lnTo>
                    <a:pt x="2947" y="1772"/>
                  </a:lnTo>
                  <a:lnTo>
                    <a:pt x="2947" y="1772"/>
                  </a:lnTo>
                  <a:lnTo>
                    <a:pt x="2947" y="1772"/>
                  </a:lnTo>
                  <a:lnTo>
                    <a:pt x="2947" y="1772"/>
                  </a:lnTo>
                  <a:lnTo>
                    <a:pt x="2947" y="1774"/>
                  </a:lnTo>
                  <a:lnTo>
                    <a:pt x="2947" y="1774"/>
                  </a:lnTo>
                  <a:lnTo>
                    <a:pt x="2947" y="1774"/>
                  </a:lnTo>
                  <a:lnTo>
                    <a:pt x="2949" y="1774"/>
                  </a:lnTo>
                  <a:lnTo>
                    <a:pt x="2949" y="1774"/>
                  </a:lnTo>
                  <a:lnTo>
                    <a:pt x="2947" y="1774"/>
                  </a:lnTo>
                  <a:lnTo>
                    <a:pt x="2947" y="1774"/>
                  </a:lnTo>
                  <a:lnTo>
                    <a:pt x="2947" y="1774"/>
                  </a:lnTo>
                  <a:lnTo>
                    <a:pt x="2945" y="1774"/>
                  </a:lnTo>
                  <a:lnTo>
                    <a:pt x="2945" y="1772"/>
                  </a:lnTo>
                  <a:lnTo>
                    <a:pt x="2945" y="1774"/>
                  </a:lnTo>
                  <a:lnTo>
                    <a:pt x="2945" y="1774"/>
                  </a:lnTo>
                  <a:lnTo>
                    <a:pt x="2945" y="1774"/>
                  </a:lnTo>
                  <a:lnTo>
                    <a:pt x="2945" y="1774"/>
                  </a:lnTo>
                  <a:lnTo>
                    <a:pt x="2945" y="1780"/>
                  </a:lnTo>
                  <a:lnTo>
                    <a:pt x="2945" y="1780"/>
                  </a:lnTo>
                  <a:lnTo>
                    <a:pt x="2945" y="1784"/>
                  </a:lnTo>
                  <a:lnTo>
                    <a:pt x="2945" y="1784"/>
                  </a:lnTo>
                  <a:lnTo>
                    <a:pt x="2945" y="1784"/>
                  </a:lnTo>
                  <a:lnTo>
                    <a:pt x="2945" y="1784"/>
                  </a:lnTo>
                  <a:lnTo>
                    <a:pt x="2945" y="1784"/>
                  </a:lnTo>
                  <a:lnTo>
                    <a:pt x="2945" y="1784"/>
                  </a:lnTo>
                  <a:lnTo>
                    <a:pt x="2943" y="1784"/>
                  </a:lnTo>
                  <a:lnTo>
                    <a:pt x="2943" y="1784"/>
                  </a:lnTo>
                  <a:lnTo>
                    <a:pt x="2941" y="1784"/>
                  </a:lnTo>
                  <a:lnTo>
                    <a:pt x="2941" y="1782"/>
                  </a:lnTo>
                  <a:lnTo>
                    <a:pt x="2941" y="1782"/>
                  </a:lnTo>
                  <a:lnTo>
                    <a:pt x="2943" y="1782"/>
                  </a:lnTo>
                  <a:lnTo>
                    <a:pt x="2943" y="1782"/>
                  </a:lnTo>
                  <a:lnTo>
                    <a:pt x="2945" y="1782"/>
                  </a:lnTo>
                  <a:lnTo>
                    <a:pt x="2943" y="1782"/>
                  </a:lnTo>
                  <a:lnTo>
                    <a:pt x="2943" y="1782"/>
                  </a:lnTo>
                  <a:lnTo>
                    <a:pt x="2943" y="1782"/>
                  </a:lnTo>
                  <a:lnTo>
                    <a:pt x="2943" y="1782"/>
                  </a:lnTo>
                  <a:lnTo>
                    <a:pt x="2943" y="1780"/>
                  </a:lnTo>
                  <a:lnTo>
                    <a:pt x="2943" y="1780"/>
                  </a:lnTo>
                  <a:lnTo>
                    <a:pt x="2943" y="1780"/>
                  </a:lnTo>
                  <a:lnTo>
                    <a:pt x="2943" y="1780"/>
                  </a:lnTo>
                  <a:lnTo>
                    <a:pt x="2943" y="1780"/>
                  </a:lnTo>
                  <a:lnTo>
                    <a:pt x="2943" y="1780"/>
                  </a:lnTo>
                  <a:lnTo>
                    <a:pt x="2941" y="1780"/>
                  </a:lnTo>
                  <a:lnTo>
                    <a:pt x="2941" y="1780"/>
                  </a:lnTo>
                  <a:lnTo>
                    <a:pt x="2941" y="1780"/>
                  </a:lnTo>
                  <a:lnTo>
                    <a:pt x="2941" y="1780"/>
                  </a:lnTo>
                  <a:lnTo>
                    <a:pt x="2941" y="1780"/>
                  </a:lnTo>
                  <a:lnTo>
                    <a:pt x="2941" y="1780"/>
                  </a:lnTo>
                  <a:lnTo>
                    <a:pt x="2943" y="1778"/>
                  </a:lnTo>
                  <a:lnTo>
                    <a:pt x="2943" y="1778"/>
                  </a:lnTo>
                  <a:lnTo>
                    <a:pt x="2943" y="1776"/>
                  </a:lnTo>
                  <a:lnTo>
                    <a:pt x="2941" y="1776"/>
                  </a:lnTo>
                  <a:lnTo>
                    <a:pt x="2941" y="1776"/>
                  </a:lnTo>
                  <a:lnTo>
                    <a:pt x="2941" y="1776"/>
                  </a:lnTo>
                  <a:lnTo>
                    <a:pt x="2943" y="1776"/>
                  </a:lnTo>
                  <a:lnTo>
                    <a:pt x="2943" y="1774"/>
                  </a:lnTo>
                  <a:lnTo>
                    <a:pt x="2943" y="1774"/>
                  </a:lnTo>
                  <a:lnTo>
                    <a:pt x="2943" y="1774"/>
                  </a:lnTo>
                  <a:lnTo>
                    <a:pt x="2941" y="1774"/>
                  </a:lnTo>
                  <a:lnTo>
                    <a:pt x="2941" y="1772"/>
                  </a:lnTo>
                  <a:lnTo>
                    <a:pt x="2941" y="1772"/>
                  </a:lnTo>
                  <a:lnTo>
                    <a:pt x="2943" y="1772"/>
                  </a:lnTo>
                  <a:lnTo>
                    <a:pt x="2943" y="1772"/>
                  </a:lnTo>
                  <a:lnTo>
                    <a:pt x="2941" y="1772"/>
                  </a:lnTo>
                  <a:lnTo>
                    <a:pt x="2941" y="1772"/>
                  </a:lnTo>
                  <a:lnTo>
                    <a:pt x="2939" y="1772"/>
                  </a:lnTo>
                  <a:lnTo>
                    <a:pt x="2937" y="1772"/>
                  </a:lnTo>
                  <a:lnTo>
                    <a:pt x="2935" y="1774"/>
                  </a:lnTo>
                  <a:lnTo>
                    <a:pt x="2933" y="1774"/>
                  </a:lnTo>
                  <a:lnTo>
                    <a:pt x="2933" y="1774"/>
                  </a:lnTo>
                  <a:lnTo>
                    <a:pt x="2935" y="1774"/>
                  </a:lnTo>
                  <a:lnTo>
                    <a:pt x="2935" y="1776"/>
                  </a:lnTo>
                  <a:lnTo>
                    <a:pt x="2935" y="1776"/>
                  </a:lnTo>
                  <a:lnTo>
                    <a:pt x="2933" y="1774"/>
                  </a:lnTo>
                  <a:lnTo>
                    <a:pt x="2933" y="1774"/>
                  </a:lnTo>
                  <a:lnTo>
                    <a:pt x="2931" y="1776"/>
                  </a:lnTo>
                  <a:lnTo>
                    <a:pt x="2931" y="1776"/>
                  </a:lnTo>
                  <a:lnTo>
                    <a:pt x="2931" y="1776"/>
                  </a:lnTo>
                  <a:lnTo>
                    <a:pt x="2931" y="1776"/>
                  </a:lnTo>
                  <a:lnTo>
                    <a:pt x="2931" y="1776"/>
                  </a:lnTo>
                  <a:lnTo>
                    <a:pt x="2931" y="1774"/>
                  </a:lnTo>
                  <a:lnTo>
                    <a:pt x="2931" y="1774"/>
                  </a:lnTo>
                  <a:lnTo>
                    <a:pt x="2931" y="1774"/>
                  </a:lnTo>
                  <a:lnTo>
                    <a:pt x="2929" y="1774"/>
                  </a:lnTo>
                  <a:lnTo>
                    <a:pt x="2929" y="1774"/>
                  </a:lnTo>
                  <a:lnTo>
                    <a:pt x="2927" y="1776"/>
                  </a:lnTo>
                  <a:lnTo>
                    <a:pt x="2924" y="1776"/>
                  </a:lnTo>
                  <a:lnTo>
                    <a:pt x="2924" y="1776"/>
                  </a:lnTo>
                  <a:lnTo>
                    <a:pt x="2924" y="1776"/>
                  </a:lnTo>
                  <a:lnTo>
                    <a:pt x="2920" y="1778"/>
                  </a:lnTo>
                  <a:lnTo>
                    <a:pt x="2920" y="1778"/>
                  </a:lnTo>
                  <a:lnTo>
                    <a:pt x="2920" y="1776"/>
                  </a:lnTo>
                  <a:lnTo>
                    <a:pt x="2920" y="1774"/>
                  </a:lnTo>
                  <a:lnTo>
                    <a:pt x="2920" y="1774"/>
                  </a:lnTo>
                  <a:lnTo>
                    <a:pt x="2920" y="1774"/>
                  </a:lnTo>
                  <a:lnTo>
                    <a:pt x="2920" y="1774"/>
                  </a:lnTo>
                  <a:lnTo>
                    <a:pt x="2920" y="1774"/>
                  </a:lnTo>
                  <a:lnTo>
                    <a:pt x="2920" y="1774"/>
                  </a:lnTo>
                  <a:lnTo>
                    <a:pt x="2918" y="1774"/>
                  </a:lnTo>
                  <a:lnTo>
                    <a:pt x="2918" y="1772"/>
                  </a:lnTo>
                  <a:lnTo>
                    <a:pt x="2918" y="1772"/>
                  </a:lnTo>
                  <a:lnTo>
                    <a:pt x="2918" y="1772"/>
                  </a:lnTo>
                  <a:lnTo>
                    <a:pt x="2918" y="1770"/>
                  </a:lnTo>
                  <a:lnTo>
                    <a:pt x="2916" y="1768"/>
                  </a:lnTo>
                  <a:lnTo>
                    <a:pt x="2916" y="1768"/>
                  </a:lnTo>
                  <a:lnTo>
                    <a:pt x="2916" y="1766"/>
                  </a:lnTo>
                  <a:lnTo>
                    <a:pt x="2918" y="1766"/>
                  </a:lnTo>
                  <a:lnTo>
                    <a:pt x="2918" y="1766"/>
                  </a:lnTo>
                  <a:lnTo>
                    <a:pt x="2918" y="1764"/>
                  </a:lnTo>
                  <a:lnTo>
                    <a:pt x="2918" y="1764"/>
                  </a:lnTo>
                  <a:lnTo>
                    <a:pt x="2918" y="1764"/>
                  </a:lnTo>
                  <a:lnTo>
                    <a:pt x="2916" y="1764"/>
                  </a:lnTo>
                  <a:lnTo>
                    <a:pt x="2916" y="1764"/>
                  </a:lnTo>
                  <a:lnTo>
                    <a:pt x="2918" y="1764"/>
                  </a:lnTo>
                  <a:lnTo>
                    <a:pt x="2918" y="1764"/>
                  </a:lnTo>
                  <a:lnTo>
                    <a:pt x="2918" y="1764"/>
                  </a:lnTo>
                  <a:lnTo>
                    <a:pt x="2918" y="1766"/>
                  </a:lnTo>
                  <a:lnTo>
                    <a:pt x="2918" y="1766"/>
                  </a:lnTo>
                  <a:lnTo>
                    <a:pt x="2918" y="1766"/>
                  </a:lnTo>
                  <a:lnTo>
                    <a:pt x="2918" y="1766"/>
                  </a:lnTo>
                  <a:lnTo>
                    <a:pt x="2918" y="1768"/>
                  </a:lnTo>
                  <a:lnTo>
                    <a:pt x="2918" y="1770"/>
                  </a:lnTo>
                  <a:lnTo>
                    <a:pt x="2920" y="1770"/>
                  </a:lnTo>
                  <a:lnTo>
                    <a:pt x="2920" y="1772"/>
                  </a:lnTo>
                  <a:lnTo>
                    <a:pt x="2920" y="1774"/>
                  </a:lnTo>
                  <a:lnTo>
                    <a:pt x="2922" y="1774"/>
                  </a:lnTo>
                  <a:lnTo>
                    <a:pt x="2922" y="1772"/>
                  </a:lnTo>
                  <a:lnTo>
                    <a:pt x="2922" y="1772"/>
                  </a:lnTo>
                  <a:lnTo>
                    <a:pt x="2924" y="1774"/>
                  </a:lnTo>
                  <a:lnTo>
                    <a:pt x="2924" y="1774"/>
                  </a:lnTo>
                  <a:lnTo>
                    <a:pt x="2924" y="1774"/>
                  </a:lnTo>
                  <a:lnTo>
                    <a:pt x="2927" y="1774"/>
                  </a:lnTo>
                  <a:lnTo>
                    <a:pt x="2927" y="1774"/>
                  </a:lnTo>
                  <a:lnTo>
                    <a:pt x="2929" y="1772"/>
                  </a:lnTo>
                  <a:lnTo>
                    <a:pt x="2929" y="1772"/>
                  </a:lnTo>
                  <a:lnTo>
                    <a:pt x="2929" y="1770"/>
                  </a:lnTo>
                  <a:lnTo>
                    <a:pt x="2929" y="1770"/>
                  </a:lnTo>
                  <a:lnTo>
                    <a:pt x="2929" y="1770"/>
                  </a:lnTo>
                  <a:lnTo>
                    <a:pt x="2929" y="1770"/>
                  </a:lnTo>
                  <a:lnTo>
                    <a:pt x="2929" y="1770"/>
                  </a:lnTo>
                  <a:lnTo>
                    <a:pt x="2933" y="1768"/>
                  </a:lnTo>
                  <a:lnTo>
                    <a:pt x="2933" y="1768"/>
                  </a:lnTo>
                  <a:lnTo>
                    <a:pt x="2931" y="1768"/>
                  </a:lnTo>
                  <a:lnTo>
                    <a:pt x="2931" y="1768"/>
                  </a:lnTo>
                  <a:lnTo>
                    <a:pt x="2929" y="1768"/>
                  </a:lnTo>
                  <a:lnTo>
                    <a:pt x="2929" y="1768"/>
                  </a:lnTo>
                  <a:lnTo>
                    <a:pt x="2929" y="1768"/>
                  </a:lnTo>
                  <a:lnTo>
                    <a:pt x="2927" y="1768"/>
                  </a:lnTo>
                  <a:lnTo>
                    <a:pt x="2927" y="1766"/>
                  </a:lnTo>
                  <a:lnTo>
                    <a:pt x="2927" y="1766"/>
                  </a:lnTo>
                  <a:lnTo>
                    <a:pt x="2927" y="1766"/>
                  </a:lnTo>
                  <a:lnTo>
                    <a:pt x="2927" y="1766"/>
                  </a:lnTo>
                  <a:lnTo>
                    <a:pt x="2929" y="1766"/>
                  </a:lnTo>
                  <a:lnTo>
                    <a:pt x="2929" y="1766"/>
                  </a:lnTo>
                  <a:lnTo>
                    <a:pt x="2929" y="1766"/>
                  </a:lnTo>
                  <a:lnTo>
                    <a:pt x="2929" y="1768"/>
                  </a:lnTo>
                  <a:lnTo>
                    <a:pt x="2931" y="1768"/>
                  </a:lnTo>
                  <a:lnTo>
                    <a:pt x="2935" y="1768"/>
                  </a:lnTo>
                  <a:lnTo>
                    <a:pt x="2935" y="1768"/>
                  </a:lnTo>
                  <a:lnTo>
                    <a:pt x="2935" y="1768"/>
                  </a:lnTo>
                  <a:lnTo>
                    <a:pt x="2935" y="1768"/>
                  </a:lnTo>
                  <a:lnTo>
                    <a:pt x="2935" y="1768"/>
                  </a:lnTo>
                  <a:lnTo>
                    <a:pt x="2933" y="1766"/>
                  </a:lnTo>
                  <a:lnTo>
                    <a:pt x="2933" y="1766"/>
                  </a:lnTo>
                  <a:lnTo>
                    <a:pt x="2933" y="1766"/>
                  </a:lnTo>
                  <a:lnTo>
                    <a:pt x="2933" y="1766"/>
                  </a:lnTo>
                  <a:lnTo>
                    <a:pt x="2933" y="1766"/>
                  </a:lnTo>
                  <a:lnTo>
                    <a:pt x="2933" y="1764"/>
                  </a:lnTo>
                  <a:lnTo>
                    <a:pt x="2931" y="1764"/>
                  </a:lnTo>
                  <a:lnTo>
                    <a:pt x="2933" y="1764"/>
                  </a:lnTo>
                  <a:lnTo>
                    <a:pt x="2933" y="1764"/>
                  </a:lnTo>
                  <a:lnTo>
                    <a:pt x="2933" y="1766"/>
                  </a:lnTo>
                  <a:lnTo>
                    <a:pt x="2935" y="1766"/>
                  </a:lnTo>
                  <a:lnTo>
                    <a:pt x="2935" y="1766"/>
                  </a:lnTo>
                  <a:lnTo>
                    <a:pt x="2935" y="1766"/>
                  </a:lnTo>
                  <a:lnTo>
                    <a:pt x="2937" y="1766"/>
                  </a:lnTo>
                  <a:lnTo>
                    <a:pt x="2937" y="1766"/>
                  </a:lnTo>
                  <a:lnTo>
                    <a:pt x="2937" y="1766"/>
                  </a:lnTo>
                  <a:lnTo>
                    <a:pt x="2937" y="1766"/>
                  </a:lnTo>
                  <a:lnTo>
                    <a:pt x="2937" y="1766"/>
                  </a:lnTo>
                  <a:lnTo>
                    <a:pt x="2937" y="1766"/>
                  </a:lnTo>
                  <a:lnTo>
                    <a:pt x="2937" y="1766"/>
                  </a:lnTo>
                  <a:lnTo>
                    <a:pt x="2939" y="1766"/>
                  </a:lnTo>
                  <a:lnTo>
                    <a:pt x="2939" y="1766"/>
                  </a:lnTo>
                  <a:lnTo>
                    <a:pt x="2939" y="1764"/>
                  </a:lnTo>
                  <a:lnTo>
                    <a:pt x="2939" y="1764"/>
                  </a:lnTo>
                  <a:lnTo>
                    <a:pt x="2939" y="1764"/>
                  </a:lnTo>
                  <a:lnTo>
                    <a:pt x="2939" y="1764"/>
                  </a:lnTo>
                  <a:lnTo>
                    <a:pt x="2939" y="1764"/>
                  </a:lnTo>
                  <a:lnTo>
                    <a:pt x="2937" y="1764"/>
                  </a:lnTo>
                  <a:lnTo>
                    <a:pt x="2937" y="1762"/>
                  </a:lnTo>
                  <a:lnTo>
                    <a:pt x="2937" y="1762"/>
                  </a:lnTo>
                  <a:lnTo>
                    <a:pt x="2935" y="1762"/>
                  </a:lnTo>
                  <a:lnTo>
                    <a:pt x="2935" y="1762"/>
                  </a:lnTo>
                  <a:lnTo>
                    <a:pt x="2935" y="1762"/>
                  </a:lnTo>
                  <a:lnTo>
                    <a:pt x="2933" y="1762"/>
                  </a:lnTo>
                  <a:lnTo>
                    <a:pt x="2933" y="1760"/>
                  </a:lnTo>
                  <a:lnTo>
                    <a:pt x="2933" y="1760"/>
                  </a:lnTo>
                  <a:lnTo>
                    <a:pt x="2933" y="1760"/>
                  </a:lnTo>
                  <a:lnTo>
                    <a:pt x="2933" y="1760"/>
                  </a:lnTo>
                  <a:lnTo>
                    <a:pt x="2935" y="1760"/>
                  </a:lnTo>
                  <a:lnTo>
                    <a:pt x="2935" y="1760"/>
                  </a:lnTo>
                  <a:lnTo>
                    <a:pt x="2935" y="1760"/>
                  </a:lnTo>
                  <a:lnTo>
                    <a:pt x="2933" y="1760"/>
                  </a:lnTo>
                  <a:lnTo>
                    <a:pt x="2935" y="1760"/>
                  </a:lnTo>
                  <a:lnTo>
                    <a:pt x="2937" y="1760"/>
                  </a:lnTo>
                  <a:lnTo>
                    <a:pt x="2937" y="1762"/>
                  </a:lnTo>
                  <a:lnTo>
                    <a:pt x="2937" y="1762"/>
                  </a:lnTo>
                  <a:lnTo>
                    <a:pt x="2937" y="1762"/>
                  </a:lnTo>
                  <a:lnTo>
                    <a:pt x="2939" y="1762"/>
                  </a:lnTo>
                  <a:lnTo>
                    <a:pt x="2939" y="1762"/>
                  </a:lnTo>
                  <a:lnTo>
                    <a:pt x="2939" y="1762"/>
                  </a:lnTo>
                  <a:lnTo>
                    <a:pt x="2941" y="1764"/>
                  </a:lnTo>
                  <a:lnTo>
                    <a:pt x="2941" y="1764"/>
                  </a:lnTo>
                  <a:lnTo>
                    <a:pt x="2941" y="1764"/>
                  </a:lnTo>
                  <a:lnTo>
                    <a:pt x="2945" y="1764"/>
                  </a:lnTo>
                  <a:lnTo>
                    <a:pt x="2945" y="1764"/>
                  </a:lnTo>
                  <a:lnTo>
                    <a:pt x="2943" y="1764"/>
                  </a:lnTo>
                  <a:lnTo>
                    <a:pt x="2943" y="1764"/>
                  </a:lnTo>
                  <a:lnTo>
                    <a:pt x="2943" y="1762"/>
                  </a:lnTo>
                  <a:lnTo>
                    <a:pt x="2943" y="1762"/>
                  </a:lnTo>
                  <a:lnTo>
                    <a:pt x="2943" y="1762"/>
                  </a:lnTo>
                  <a:lnTo>
                    <a:pt x="2941" y="1760"/>
                  </a:lnTo>
                  <a:lnTo>
                    <a:pt x="2941" y="1760"/>
                  </a:lnTo>
                  <a:lnTo>
                    <a:pt x="2941" y="1760"/>
                  </a:lnTo>
                  <a:lnTo>
                    <a:pt x="2941" y="1758"/>
                  </a:lnTo>
                  <a:lnTo>
                    <a:pt x="2941" y="1758"/>
                  </a:lnTo>
                  <a:lnTo>
                    <a:pt x="2941" y="1758"/>
                  </a:lnTo>
                  <a:lnTo>
                    <a:pt x="2941" y="1758"/>
                  </a:lnTo>
                  <a:lnTo>
                    <a:pt x="2943" y="1760"/>
                  </a:lnTo>
                  <a:lnTo>
                    <a:pt x="2943" y="1760"/>
                  </a:lnTo>
                  <a:lnTo>
                    <a:pt x="2943" y="1760"/>
                  </a:lnTo>
                  <a:lnTo>
                    <a:pt x="2943" y="1760"/>
                  </a:lnTo>
                  <a:lnTo>
                    <a:pt x="2943" y="1760"/>
                  </a:lnTo>
                  <a:lnTo>
                    <a:pt x="2943" y="1760"/>
                  </a:lnTo>
                  <a:lnTo>
                    <a:pt x="2943" y="1762"/>
                  </a:lnTo>
                  <a:lnTo>
                    <a:pt x="2943" y="1762"/>
                  </a:lnTo>
                  <a:lnTo>
                    <a:pt x="2943" y="1762"/>
                  </a:lnTo>
                  <a:lnTo>
                    <a:pt x="2945" y="1762"/>
                  </a:lnTo>
                  <a:lnTo>
                    <a:pt x="2945" y="1762"/>
                  </a:lnTo>
                  <a:lnTo>
                    <a:pt x="2945" y="1762"/>
                  </a:lnTo>
                  <a:lnTo>
                    <a:pt x="2945" y="1764"/>
                  </a:lnTo>
                  <a:lnTo>
                    <a:pt x="2945" y="1764"/>
                  </a:lnTo>
                  <a:lnTo>
                    <a:pt x="2945" y="1764"/>
                  </a:lnTo>
                  <a:lnTo>
                    <a:pt x="2945" y="1764"/>
                  </a:lnTo>
                  <a:lnTo>
                    <a:pt x="2945" y="1764"/>
                  </a:lnTo>
                  <a:lnTo>
                    <a:pt x="2947" y="1766"/>
                  </a:lnTo>
                  <a:lnTo>
                    <a:pt x="2947" y="1766"/>
                  </a:lnTo>
                  <a:lnTo>
                    <a:pt x="2949" y="1766"/>
                  </a:lnTo>
                  <a:lnTo>
                    <a:pt x="2949" y="1766"/>
                  </a:lnTo>
                  <a:lnTo>
                    <a:pt x="2949" y="1766"/>
                  </a:lnTo>
                  <a:lnTo>
                    <a:pt x="2947" y="1764"/>
                  </a:lnTo>
                  <a:lnTo>
                    <a:pt x="2947" y="1764"/>
                  </a:lnTo>
                  <a:lnTo>
                    <a:pt x="2947" y="1764"/>
                  </a:lnTo>
                  <a:lnTo>
                    <a:pt x="2945" y="1760"/>
                  </a:lnTo>
                  <a:lnTo>
                    <a:pt x="2945" y="1758"/>
                  </a:lnTo>
                  <a:lnTo>
                    <a:pt x="2943" y="1758"/>
                  </a:lnTo>
                  <a:lnTo>
                    <a:pt x="2943" y="1756"/>
                  </a:lnTo>
                  <a:lnTo>
                    <a:pt x="2943" y="1756"/>
                  </a:lnTo>
                  <a:lnTo>
                    <a:pt x="2941" y="1753"/>
                  </a:lnTo>
                  <a:lnTo>
                    <a:pt x="2941" y="1753"/>
                  </a:lnTo>
                  <a:lnTo>
                    <a:pt x="2941" y="1753"/>
                  </a:lnTo>
                  <a:lnTo>
                    <a:pt x="2941" y="1753"/>
                  </a:lnTo>
                  <a:lnTo>
                    <a:pt x="2941" y="1753"/>
                  </a:lnTo>
                  <a:lnTo>
                    <a:pt x="2941" y="1753"/>
                  </a:lnTo>
                  <a:lnTo>
                    <a:pt x="2941" y="1756"/>
                  </a:lnTo>
                  <a:lnTo>
                    <a:pt x="2941" y="1756"/>
                  </a:lnTo>
                  <a:lnTo>
                    <a:pt x="2941" y="1756"/>
                  </a:lnTo>
                  <a:lnTo>
                    <a:pt x="2941" y="1756"/>
                  </a:lnTo>
                  <a:lnTo>
                    <a:pt x="2941" y="1756"/>
                  </a:lnTo>
                  <a:lnTo>
                    <a:pt x="2941" y="1756"/>
                  </a:lnTo>
                  <a:lnTo>
                    <a:pt x="2939" y="1753"/>
                  </a:lnTo>
                  <a:lnTo>
                    <a:pt x="2941" y="1753"/>
                  </a:lnTo>
                  <a:lnTo>
                    <a:pt x="2939" y="1753"/>
                  </a:lnTo>
                  <a:lnTo>
                    <a:pt x="2939" y="1753"/>
                  </a:lnTo>
                  <a:lnTo>
                    <a:pt x="2937" y="1751"/>
                  </a:lnTo>
                  <a:lnTo>
                    <a:pt x="2937" y="1751"/>
                  </a:lnTo>
                  <a:lnTo>
                    <a:pt x="2937" y="1751"/>
                  </a:lnTo>
                  <a:lnTo>
                    <a:pt x="2937" y="1749"/>
                  </a:lnTo>
                  <a:lnTo>
                    <a:pt x="2937" y="1749"/>
                  </a:lnTo>
                  <a:lnTo>
                    <a:pt x="2937" y="1749"/>
                  </a:lnTo>
                  <a:lnTo>
                    <a:pt x="2937" y="1749"/>
                  </a:lnTo>
                  <a:lnTo>
                    <a:pt x="2937" y="1749"/>
                  </a:lnTo>
                  <a:lnTo>
                    <a:pt x="2937" y="1747"/>
                  </a:lnTo>
                  <a:lnTo>
                    <a:pt x="2937" y="1747"/>
                  </a:lnTo>
                  <a:lnTo>
                    <a:pt x="2937" y="1749"/>
                  </a:lnTo>
                  <a:lnTo>
                    <a:pt x="2939" y="1749"/>
                  </a:lnTo>
                  <a:lnTo>
                    <a:pt x="2939" y="1749"/>
                  </a:lnTo>
                  <a:lnTo>
                    <a:pt x="2939" y="1749"/>
                  </a:lnTo>
                  <a:lnTo>
                    <a:pt x="2939" y="1751"/>
                  </a:lnTo>
                  <a:lnTo>
                    <a:pt x="2941" y="1751"/>
                  </a:lnTo>
                  <a:lnTo>
                    <a:pt x="2941" y="1751"/>
                  </a:lnTo>
                  <a:lnTo>
                    <a:pt x="2941" y="1749"/>
                  </a:lnTo>
                  <a:lnTo>
                    <a:pt x="2941" y="1749"/>
                  </a:lnTo>
                  <a:lnTo>
                    <a:pt x="2941" y="1749"/>
                  </a:lnTo>
                  <a:lnTo>
                    <a:pt x="2941" y="1749"/>
                  </a:lnTo>
                  <a:lnTo>
                    <a:pt x="2941" y="1747"/>
                  </a:lnTo>
                  <a:lnTo>
                    <a:pt x="2941" y="1747"/>
                  </a:lnTo>
                  <a:lnTo>
                    <a:pt x="2941" y="1747"/>
                  </a:lnTo>
                  <a:lnTo>
                    <a:pt x="2941" y="1747"/>
                  </a:lnTo>
                  <a:lnTo>
                    <a:pt x="2939" y="1747"/>
                  </a:lnTo>
                  <a:lnTo>
                    <a:pt x="2939" y="1749"/>
                  </a:lnTo>
                  <a:lnTo>
                    <a:pt x="2939" y="1749"/>
                  </a:lnTo>
                  <a:lnTo>
                    <a:pt x="2939" y="1749"/>
                  </a:lnTo>
                  <a:lnTo>
                    <a:pt x="2939" y="1749"/>
                  </a:lnTo>
                  <a:lnTo>
                    <a:pt x="2939" y="1749"/>
                  </a:lnTo>
                  <a:lnTo>
                    <a:pt x="2939" y="1749"/>
                  </a:lnTo>
                  <a:lnTo>
                    <a:pt x="2939" y="1747"/>
                  </a:lnTo>
                  <a:lnTo>
                    <a:pt x="2937" y="1743"/>
                  </a:lnTo>
                  <a:lnTo>
                    <a:pt x="2939" y="1741"/>
                  </a:lnTo>
                  <a:lnTo>
                    <a:pt x="2939" y="1741"/>
                  </a:lnTo>
                  <a:lnTo>
                    <a:pt x="2939" y="1741"/>
                  </a:lnTo>
                  <a:lnTo>
                    <a:pt x="2939" y="1743"/>
                  </a:lnTo>
                  <a:lnTo>
                    <a:pt x="2939" y="1743"/>
                  </a:lnTo>
                  <a:lnTo>
                    <a:pt x="2941" y="1745"/>
                  </a:lnTo>
                  <a:lnTo>
                    <a:pt x="2941" y="1745"/>
                  </a:lnTo>
                  <a:lnTo>
                    <a:pt x="2941" y="1745"/>
                  </a:lnTo>
                  <a:lnTo>
                    <a:pt x="2941" y="1745"/>
                  </a:lnTo>
                  <a:lnTo>
                    <a:pt x="2941" y="1747"/>
                  </a:lnTo>
                  <a:lnTo>
                    <a:pt x="2941" y="1747"/>
                  </a:lnTo>
                  <a:lnTo>
                    <a:pt x="2941" y="1747"/>
                  </a:lnTo>
                  <a:lnTo>
                    <a:pt x="2941" y="1747"/>
                  </a:lnTo>
                  <a:lnTo>
                    <a:pt x="2941" y="1747"/>
                  </a:lnTo>
                  <a:lnTo>
                    <a:pt x="2941" y="1747"/>
                  </a:lnTo>
                  <a:lnTo>
                    <a:pt x="2943" y="1749"/>
                  </a:lnTo>
                  <a:lnTo>
                    <a:pt x="2943" y="1751"/>
                  </a:lnTo>
                  <a:lnTo>
                    <a:pt x="2943" y="1751"/>
                  </a:lnTo>
                  <a:lnTo>
                    <a:pt x="2945" y="1751"/>
                  </a:lnTo>
                  <a:lnTo>
                    <a:pt x="2945" y="1753"/>
                  </a:lnTo>
                  <a:lnTo>
                    <a:pt x="2945" y="1753"/>
                  </a:lnTo>
                  <a:lnTo>
                    <a:pt x="2945" y="1756"/>
                  </a:lnTo>
                  <a:lnTo>
                    <a:pt x="2947" y="1758"/>
                  </a:lnTo>
                  <a:lnTo>
                    <a:pt x="2945" y="1758"/>
                  </a:lnTo>
                  <a:lnTo>
                    <a:pt x="2945" y="1758"/>
                  </a:lnTo>
                  <a:lnTo>
                    <a:pt x="2945" y="1758"/>
                  </a:lnTo>
                  <a:lnTo>
                    <a:pt x="2947" y="1758"/>
                  </a:lnTo>
                  <a:lnTo>
                    <a:pt x="2947" y="1758"/>
                  </a:lnTo>
                  <a:lnTo>
                    <a:pt x="2947" y="1760"/>
                  </a:lnTo>
                  <a:lnTo>
                    <a:pt x="2949" y="1762"/>
                  </a:lnTo>
                  <a:lnTo>
                    <a:pt x="2949" y="1762"/>
                  </a:lnTo>
                  <a:lnTo>
                    <a:pt x="2949" y="1764"/>
                  </a:lnTo>
                  <a:lnTo>
                    <a:pt x="2949" y="1764"/>
                  </a:lnTo>
                  <a:lnTo>
                    <a:pt x="2949" y="1764"/>
                  </a:lnTo>
                  <a:lnTo>
                    <a:pt x="2951" y="1766"/>
                  </a:lnTo>
                  <a:lnTo>
                    <a:pt x="2951" y="1766"/>
                  </a:lnTo>
                  <a:lnTo>
                    <a:pt x="2951" y="1766"/>
                  </a:lnTo>
                  <a:lnTo>
                    <a:pt x="2951" y="1766"/>
                  </a:lnTo>
                  <a:lnTo>
                    <a:pt x="2951" y="1766"/>
                  </a:lnTo>
                  <a:lnTo>
                    <a:pt x="2953" y="1766"/>
                  </a:lnTo>
                  <a:lnTo>
                    <a:pt x="2953" y="1766"/>
                  </a:lnTo>
                  <a:lnTo>
                    <a:pt x="2953" y="1768"/>
                  </a:lnTo>
                  <a:lnTo>
                    <a:pt x="2951" y="1768"/>
                  </a:lnTo>
                  <a:lnTo>
                    <a:pt x="2951" y="1768"/>
                  </a:lnTo>
                  <a:lnTo>
                    <a:pt x="2951" y="1768"/>
                  </a:lnTo>
                  <a:lnTo>
                    <a:pt x="2951" y="1768"/>
                  </a:lnTo>
                  <a:lnTo>
                    <a:pt x="2951" y="1768"/>
                  </a:lnTo>
                  <a:lnTo>
                    <a:pt x="2953" y="1768"/>
                  </a:lnTo>
                  <a:lnTo>
                    <a:pt x="2953" y="1768"/>
                  </a:lnTo>
                  <a:lnTo>
                    <a:pt x="2953" y="1768"/>
                  </a:lnTo>
                  <a:lnTo>
                    <a:pt x="2955" y="1770"/>
                  </a:lnTo>
                  <a:lnTo>
                    <a:pt x="2957" y="1772"/>
                  </a:lnTo>
                  <a:lnTo>
                    <a:pt x="2957" y="1772"/>
                  </a:lnTo>
                  <a:lnTo>
                    <a:pt x="2957" y="1774"/>
                  </a:lnTo>
                  <a:lnTo>
                    <a:pt x="2957" y="1774"/>
                  </a:lnTo>
                  <a:lnTo>
                    <a:pt x="2957" y="1774"/>
                  </a:lnTo>
                  <a:lnTo>
                    <a:pt x="2957" y="1774"/>
                  </a:lnTo>
                  <a:lnTo>
                    <a:pt x="2959" y="1774"/>
                  </a:lnTo>
                  <a:lnTo>
                    <a:pt x="2959" y="1774"/>
                  </a:lnTo>
                  <a:lnTo>
                    <a:pt x="2959" y="1774"/>
                  </a:lnTo>
                  <a:lnTo>
                    <a:pt x="2959" y="1776"/>
                  </a:lnTo>
                  <a:lnTo>
                    <a:pt x="2957" y="1772"/>
                  </a:lnTo>
                  <a:lnTo>
                    <a:pt x="2957" y="1772"/>
                  </a:lnTo>
                  <a:lnTo>
                    <a:pt x="2951" y="1764"/>
                  </a:lnTo>
                  <a:lnTo>
                    <a:pt x="2949" y="1760"/>
                  </a:lnTo>
                  <a:lnTo>
                    <a:pt x="2947" y="1758"/>
                  </a:lnTo>
                  <a:lnTo>
                    <a:pt x="2947" y="1758"/>
                  </a:lnTo>
                  <a:lnTo>
                    <a:pt x="2947" y="1756"/>
                  </a:lnTo>
                  <a:lnTo>
                    <a:pt x="2947" y="1756"/>
                  </a:lnTo>
                  <a:lnTo>
                    <a:pt x="2945" y="1753"/>
                  </a:lnTo>
                  <a:lnTo>
                    <a:pt x="2943" y="1747"/>
                  </a:lnTo>
                  <a:lnTo>
                    <a:pt x="2943" y="1747"/>
                  </a:lnTo>
                  <a:lnTo>
                    <a:pt x="2943" y="1747"/>
                  </a:lnTo>
                  <a:lnTo>
                    <a:pt x="2937" y="1739"/>
                  </a:lnTo>
                  <a:lnTo>
                    <a:pt x="2935" y="1735"/>
                  </a:lnTo>
                  <a:lnTo>
                    <a:pt x="2935" y="1733"/>
                  </a:lnTo>
                  <a:lnTo>
                    <a:pt x="2933" y="1735"/>
                  </a:lnTo>
                  <a:lnTo>
                    <a:pt x="2933" y="1735"/>
                  </a:lnTo>
                  <a:lnTo>
                    <a:pt x="2933" y="1735"/>
                  </a:lnTo>
                  <a:lnTo>
                    <a:pt x="2931" y="1735"/>
                  </a:lnTo>
                  <a:lnTo>
                    <a:pt x="2929" y="1735"/>
                  </a:lnTo>
                  <a:lnTo>
                    <a:pt x="2927" y="1735"/>
                  </a:lnTo>
                  <a:lnTo>
                    <a:pt x="2924" y="1735"/>
                  </a:lnTo>
                  <a:lnTo>
                    <a:pt x="2924" y="1735"/>
                  </a:lnTo>
                  <a:lnTo>
                    <a:pt x="2924" y="1737"/>
                  </a:lnTo>
                  <a:lnTo>
                    <a:pt x="2924" y="1737"/>
                  </a:lnTo>
                  <a:lnTo>
                    <a:pt x="2924" y="1737"/>
                  </a:lnTo>
                  <a:lnTo>
                    <a:pt x="2924" y="1737"/>
                  </a:lnTo>
                  <a:lnTo>
                    <a:pt x="2924" y="1737"/>
                  </a:lnTo>
                  <a:lnTo>
                    <a:pt x="2924" y="1739"/>
                  </a:lnTo>
                  <a:lnTo>
                    <a:pt x="2927" y="1739"/>
                  </a:lnTo>
                  <a:lnTo>
                    <a:pt x="2927" y="1739"/>
                  </a:lnTo>
                  <a:lnTo>
                    <a:pt x="2924" y="1739"/>
                  </a:lnTo>
                  <a:lnTo>
                    <a:pt x="2924" y="1739"/>
                  </a:lnTo>
                  <a:lnTo>
                    <a:pt x="2924" y="1739"/>
                  </a:lnTo>
                  <a:lnTo>
                    <a:pt x="2924" y="1737"/>
                  </a:lnTo>
                  <a:lnTo>
                    <a:pt x="2922" y="1737"/>
                  </a:lnTo>
                  <a:lnTo>
                    <a:pt x="2922" y="1737"/>
                  </a:lnTo>
                  <a:lnTo>
                    <a:pt x="2920" y="1739"/>
                  </a:lnTo>
                  <a:lnTo>
                    <a:pt x="2920" y="1739"/>
                  </a:lnTo>
                  <a:lnTo>
                    <a:pt x="2920" y="1739"/>
                  </a:lnTo>
                  <a:lnTo>
                    <a:pt x="2920" y="1739"/>
                  </a:lnTo>
                  <a:lnTo>
                    <a:pt x="2918" y="1741"/>
                  </a:lnTo>
                  <a:lnTo>
                    <a:pt x="2918" y="1739"/>
                  </a:lnTo>
                  <a:lnTo>
                    <a:pt x="2920" y="1739"/>
                  </a:lnTo>
                  <a:lnTo>
                    <a:pt x="2920" y="1739"/>
                  </a:lnTo>
                  <a:lnTo>
                    <a:pt x="2920" y="1739"/>
                  </a:lnTo>
                  <a:lnTo>
                    <a:pt x="2920" y="1737"/>
                  </a:lnTo>
                  <a:lnTo>
                    <a:pt x="2918" y="1737"/>
                  </a:lnTo>
                  <a:lnTo>
                    <a:pt x="2918" y="1737"/>
                  </a:lnTo>
                  <a:lnTo>
                    <a:pt x="2918" y="1737"/>
                  </a:lnTo>
                  <a:lnTo>
                    <a:pt x="2918" y="1737"/>
                  </a:lnTo>
                  <a:lnTo>
                    <a:pt x="2916" y="1735"/>
                  </a:lnTo>
                  <a:lnTo>
                    <a:pt x="2916" y="1735"/>
                  </a:lnTo>
                  <a:lnTo>
                    <a:pt x="2916" y="1735"/>
                  </a:lnTo>
                  <a:lnTo>
                    <a:pt x="2916" y="1735"/>
                  </a:lnTo>
                  <a:lnTo>
                    <a:pt x="2916" y="1735"/>
                  </a:lnTo>
                  <a:lnTo>
                    <a:pt x="2916" y="1735"/>
                  </a:lnTo>
                  <a:lnTo>
                    <a:pt x="2916" y="1735"/>
                  </a:lnTo>
                  <a:lnTo>
                    <a:pt x="2916" y="1735"/>
                  </a:lnTo>
                  <a:lnTo>
                    <a:pt x="2916" y="1735"/>
                  </a:lnTo>
                  <a:lnTo>
                    <a:pt x="2916" y="1735"/>
                  </a:lnTo>
                  <a:lnTo>
                    <a:pt x="2914" y="1735"/>
                  </a:lnTo>
                  <a:lnTo>
                    <a:pt x="2912" y="1735"/>
                  </a:lnTo>
                  <a:lnTo>
                    <a:pt x="2912" y="1733"/>
                  </a:lnTo>
                  <a:lnTo>
                    <a:pt x="2912" y="1731"/>
                  </a:lnTo>
                  <a:lnTo>
                    <a:pt x="2912" y="1731"/>
                  </a:lnTo>
                  <a:lnTo>
                    <a:pt x="2912" y="1729"/>
                  </a:lnTo>
                  <a:lnTo>
                    <a:pt x="2910" y="1729"/>
                  </a:lnTo>
                  <a:lnTo>
                    <a:pt x="2910" y="1731"/>
                  </a:lnTo>
                  <a:lnTo>
                    <a:pt x="2910" y="1731"/>
                  </a:lnTo>
                  <a:lnTo>
                    <a:pt x="2908" y="1731"/>
                  </a:lnTo>
                  <a:lnTo>
                    <a:pt x="2908" y="1729"/>
                  </a:lnTo>
                  <a:lnTo>
                    <a:pt x="2908" y="1729"/>
                  </a:lnTo>
                  <a:lnTo>
                    <a:pt x="2904" y="1729"/>
                  </a:lnTo>
                  <a:lnTo>
                    <a:pt x="2904" y="1729"/>
                  </a:lnTo>
                  <a:lnTo>
                    <a:pt x="2902" y="1729"/>
                  </a:lnTo>
                  <a:lnTo>
                    <a:pt x="2902" y="1729"/>
                  </a:lnTo>
                  <a:lnTo>
                    <a:pt x="2902" y="1729"/>
                  </a:lnTo>
                  <a:lnTo>
                    <a:pt x="2900" y="1727"/>
                  </a:lnTo>
                  <a:lnTo>
                    <a:pt x="2900" y="1727"/>
                  </a:lnTo>
                  <a:lnTo>
                    <a:pt x="2900" y="1727"/>
                  </a:lnTo>
                  <a:lnTo>
                    <a:pt x="2900" y="1727"/>
                  </a:lnTo>
                  <a:lnTo>
                    <a:pt x="2898" y="1727"/>
                  </a:lnTo>
                  <a:lnTo>
                    <a:pt x="2898" y="1729"/>
                  </a:lnTo>
                  <a:lnTo>
                    <a:pt x="2898" y="1727"/>
                  </a:lnTo>
                  <a:lnTo>
                    <a:pt x="2898" y="1727"/>
                  </a:lnTo>
                  <a:lnTo>
                    <a:pt x="2898" y="1727"/>
                  </a:lnTo>
                  <a:lnTo>
                    <a:pt x="2896" y="1729"/>
                  </a:lnTo>
                  <a:lnTo>
                    <a:pt x="2892" y="1727"/>
                  </a:lnTo>
                  <a:lnTo>
                    <a:pt x="2892" y="1727"/>
                  </a:lnTo>
                  <a:lnTo>
                    <a:pt x="2892" y="1727"/>
                  </a:lnTo>
                  <a:lnTo>
                    <a:pt x="2892" y="1727"/>
                  </a:lnTo>
                  <a:lnTo>
                    <a:pt x="2892" y="1727"/>
                  </a:lnTo>
                  <a:lnTo>
                    <a:pt x="2892" y="1727"/>
                  </a:lnTo>
                  <a:lnTo>
                    <a:pt x="2892" y="1727"/>
                  </a:lnTo>
                  <a:lnTo>
                    <a:pt x="2892" y="1727"/>
                  </a:lnTo>
                  <a:lnTo>
                    <a:pt x="2894" y="1727"/>
                  </a:lnTo>
                  <a:lnTo>
                    <a:pt x="2894" y="1727"/>
                  </a:lnTo>
                  <a:lnTo>
                    <a:pt x="2894" y="1727"/>
                  </a:lnTo>
                  <a:lnTo>
                    <a:pt x="2896" y="1727"/>
                  </a:lnTo>
                  <a:lnTo>
                    <a:pt x="2896" y="1727"/>
                  </a:lnTo>
                  <a:lnTo>
                    <a:pt x="2896" y="1727"/>
                  </a:lnTo>
                  <a:lnTo>
                    <a:pt x="2896" y="1727"/>
                  </a:lnTo>
                  <a:lnTo>
                    <a:pt x="2896" y="1727"/>
                  </a:lnTo>
                  <a:lnTo>
                    <a:pt x="2898" y="1727"/>
                  </a:lnTo>
                  <a:lnTo>
                    <a:pt x="2898" y="1727"/>
                  </a:lnTo>
                  <a:lnTo>
                    <a:pt x="2898" y="1727"/>
                  </a:lnTo>
                  <a:lnTo>
                    <a:pt x="2898" y="1727"/>
                  </a:lnTo>
                  <a:lnTo>
                    <a:pt x="2898" y="1727"/>
                  </a:lnTo>
                  <a:lnTo>
                    <a:pt x="2898" y="1727"/>
                  </a:lnTo>
                  <a:lnTo>
                    <a:pt x="2898" y="1727"/>
                  </a:lnTo>
                  <a:lnTo>
                    <a:pt x="2898" y="1727"/>
                  </a:lnTo>
                  <a:lnTo>
                    <a:pt x="2900" y="1725"/>
                  </a:lnTo>
                  <a:lnTo>
                    <a:pt x="2900" y="1725"/>
                  </a:lnTo>
                  <a:lnTo>
                    <a:pt x="2900" y="1725"/>
                  </a:lnTo>
                  <a:lnTo>
                    <a:pt x="2900" y="1725"/>
                  </a:lnTo>
                  <a:lnTo>
                    <a:pt x="2902" y="1727"/>
                  </a:lnTo>
                  <a:lnTo>
                    <a:pt x="2902" y="1727"/>
                  </a:lnTo>
                  <a:lnTo>
                    <a:pt x="2902" y="1729"/>
                  </a:lnTo>
                  <a:lnTo>
                    <a:pt x="2904" y="1727"/>
                  </a:lnTo>
                  <a:lnTo>
                    <a:pt x="2904" y="1727"/>
                  </a:lnTo>
                  <a:lnTo>
                    <a:pt x="2904" y="1727"/>
                  </a:lnTo>
                  <a:lnTo>
                    <a:pt x="2904" y="1727"/>
                  </a:lnTo>
                  <a:lnTo>
                    <a:pt x="2904" y="1725"/>
                  </a:lnTo>
                  <a:lnTo>
                    <a:pt x="2904" y="1725"/>
                  </a:lnTo>
                  <a:lnTo>
                    <a:pt x="2904" y="1725"/>
                  </a:lnTo>
                  <a:lnTo>
                    <a:pt x="2904" y="1725"/>
                  </a:lnTo>
                  <a:lnTo>
                    <a:pt x="2904" y="1727"/>
                  </a:lnTo>
                  <a:lnTo>
                    <a:pt x="2904" y="1727"/>
                  </a:lnTo>
                  <a:lnTo>
                    <a:pt x="2906" y="1727"/>
                  </a:lnTo>
                  <a:lnTo>
                    <a:pt x="2906" y="1727"/>
                  </a:lnTo>
                  <a:lnTo>
                    <a:pt x="2908" y="1727"/>
                  </a:lnTo>
                  <a:lnTo>
                    <a:pt x="2908" y="1727"/>
                  </a:lnTo>
                  <a:lnTo>
                    <a:pt x="2908" y="1727"/>
                  </a:lnTo>
                  <a:lnTo>
                    <a:pt x="2908" y="1727"/>
                  </a:lnTo>
                  <a:lnTo>
                    <a:pt x="2908" y="1729"/>
                  </a:lnTo>
                  <a:lnTo>
                    <a:pt x="2908" y="1729"/>
                  </a:lnTo>
                  <a:lnTo>
                    <a:pt x="2908" y="1729"/>
                  </a:lnTo>
                  <a:lnTo>
                    <a:pt x="2910" y="1729"/>
                  </a:lnTo>
                  <a:lnTo>
                    <a:pt x="2910" y="1729"/>
                  </a:lnTo>
                  <a:lnTo>
                    <a:pt x="2910" y="1727"/>
                  </a:lnTo>
                  <a:lnTo>
                    <a:pt x="2910" y="1727"/>
                  </a:lnTo>
                  <a:lnTo>
                    <a:pt x="2910" y="1727"/>
                  </a:lnTo>
                  <a:lnTo>
                    <a:pt x="2912" y="1727"/>
                  </a:lnTo>
                  <a:lnTo>
                    <a:pt x="2912" y="1727"/>
                  </a:lnTo>
                  <a:lnTo>
                    <a:pt x="2912" y="1727"/>
                  </a:lnTo>
                  <a:lnTo>
                    <a:pt x="2914" y="1729"/>
                  </a:lnTo>
                  <a:lnTo>
                    <a:pt x="2914" y="1729"/>
                  </a:lnTo>
                  <a:lnTo>
                    <a:pt x="2914" y="1731"/>
                  </a:lnTo>
                  <a:lnTo>
                    <a:pt x="2914" y="1731"/>
                  </a:lnTo>
                  <a:lnTo>
                    <a:pt x="2916" y="1731"/>
                  </a:lnTo>
                  <a:lnTo>
                    <a:pt x="2916" y="1731"/>
                  </a:lnTo>
                  <a:lnTo>
                    <a:pt x="2916" y="1733"/>
                  </a:lnTo>
                  <a:lnTo>
                    <a:pt x="2920" y="1733"/>
                  </a:lnTo>
                  <a:lnTo>
                    <a:pt x="2920" y="1733"/>
                  </a:lnTo>
                  <a:lnTo>
                    <a:pt x="2920" y="1735"/>
                  </a:lnTo>
                  <a:lnTo>
                    <a:pt x="2920" y="1735"/>
                  </a:lnTo>
                  <a:lnTo>
                    <a:pt x="2922" y="1735"/>
                  </a:lnTo>
                  <a:lnTo>
                    <a:pt x="2922" y="1733"/>
                  </a:lnTo>
                  <a:lnTo>
                    <a:pt x="2922" y="1733"/>
                  </a:lnTo>
                  <a:lnTo>
                    <a:pt x="2922" y="1733"/>
                  </a:lnTo>
                  <a:lnTo>
                    <a:pt x="2924" y="1733"/>
                  </a:lnTo>
                  <a:lnTo>
                    <a:pt x="2924" y="1733"/>
                  </a:lnTo>
                  <a:lnTo>
                    <a:pt x="2924" y="1733"/>
                  </a:lnTo>
                  <a:lnTo>
                    <a:pt x="2924" y="1731"/>
                  </a:lnTo>
                  <a:lnTo>
                    <a:pt x="2924" y="1731"/>
                  </a:lnTo>
                  <a:lnTo>
                    <a:pt x="2924" y="1729"/>
                  </a:lnTo>
                  <a:lnTo>
                    <a:pt x="2924" y="1729"/>
                  </a:lnTo>
                  <a:lnTo>
                    <a:pt x="2922" y="1729"/>
                  </a:lnTo>
                  <a:lnTo>
                    <a:pt x="2922" y="1729"/>
                  </a:lnTo>
                  <a:lnTo>
                    <a:pt x="2922" y="1729"/>
                  </a:lnTo>
                  <a:lnTo>
                    <a:pt x="2924" y="1729"/>
                  </a:lnTo>
                  <a:lnTo>
                    <a:pt x="2924" y="1729"/>
                  </a:lnTo>
                  <a:lnTo>
                    <a:pt x="2924" y="1727"/>
                  </a:lnTo>
                  <a:lnTo>
                    <a:pt x="2922" y="1727"/>
                  </a:lnTo>
                  <a:lnTo>
                    <a:pt x="2922" y="1727"/>
                  </a:lnTo>
                  <a:lnTo>
                    <a:pt x="2922" y="1727"/>
                  </a:lnTo>
                  <a:lnTo>
                    <a:pt x="2920" y="1727"/>
                  </a:lnTo>
                  <a:lnTo>
                    <a:pt x="2920" y="1727"/>
                  </a:lnTo>
                  <a:lnTo>
                    <a:pt x="2920" y="1727"/>
                  </a:lnTo>
                  <a:lnTo>
                    <a:pt x="2920" y="1727"/>
                  </a:lnTo>
                  <a:lnTo>
                    <a:pt x="2920" y="1725"/>
                  </a:lnTo>
                  <a:lnTo>
                    <a:pt x="2920" y="1725"/>
                  </a:lnTo>
                  <a:lnTo>
                    <a:pt x="2920" y="1725"/>
                  </a:lnTo>
                  <a:lnTo>
                    <a:pt x="2920" y="1725"/>
                  </a:lnTo>
                  <a:lnTo>
                    <a:pt x="2920" y="1725"/>
                  </a:lnTo>
                  <a:lnTo>
                    <a:pt x="2918" y="1725"/>
                  </a:lnTo>
                  <a:lnTo>
                    <a:pt x="2918" y="1727"/>
                  </a:lnTo>
                  <a:lnTo>
                    <a:pt x="2916" y="1725"/>
                  </a:lnTo>
                  <a:lnTo>
                    <a:pt x="2914" y="1725"/>
                  </a:lnTo>
                  <a:lnTo>
                    <a:pt x="2912" y="1725"/>
                  </a:lnTo>
                  <a:lnTo>
                    <a:pt x="2910" y="1721"/>
                  </a:lnTo>
                  <a:lnTo>
                    <a:pt x="2910" y="1721"/>
                  </a:lnTo>
                  <a:lnTo>
                    <a:pt x="2908" y="1721"/>
                  </a:lnTo>
                  <a:lnTo>
                    <a:pt x="2908" y="1719"/>
                  </a:lnTo>
                  <a:lnTo>
                    <a:pt x="2906" y="1717"/>
                  </a:lnTo>
                  <a:lnTo>
                    <a:pt x="2906" y="1717"/>
                  </a:lnTo>
                  <a:lnTo>
                    <a:pt x="2906" y="1717"/>
                  </a:lnTo>
                  <a:lnTo>
                    <a:pt x="2904" y="1717"/>
                  </a:lnTo>
                  <a:lnTo>
                    <a:pt x="2904" y="1717"/>
                  </a:lnTo>
                  <a:lnTo>
                    <a:pt x="2904" y="1717"/>
                  </a:lnTo>
                  <a:lnTo>
                    <a:pt x="2904" y="1717"/>
                  </a:lnTo>
                  <a:lnTo>
                    <a:pt x="2904" y="1717"/>
                  </a:lnTo>
                  <a:lnTo>
                    <a:pt x="2906" y="1717"/>
                  </a:lnTo>
                  <a:lnTo>
                    <a:pt x="2906" y="1717"/>
                  </a:lnTo>
                  <a:lnTo>
                    <a:pt x="2908" y="1719"/>
                  </a:lnTo>
                  <a:lnTo>
                    <a:pt x="2908" y="1719"/>
                  </a:lnTo>
                  <a:lnTo>
                    <a:pt x="2910" y="1719"/>
                  </a:lnTo>
                  <a:lnTo>
                    <a:pt x="2910" y="1719"/>
                  </a:lnTo>
                  <a:lnTo>
                    <a:pt x="2912" y="1723"/>
                  </a:lnTo>
                  <a:lnTo>
                    <a:pt x="2914" y="1723"/>
                  </a:lnTo>
                  <a:lnTo>
                    <a:pt x="2914" y="1723"/>
                  </a:lnTo>
                  <a:lnTo>
                    <a:pt x="2914" y="1723"/>
                  </a:lnTo>
                  <a:lnTo>
                    <a:pt x="2914" y="1723"/>
                  </a:lnTo>
                  <a:lnTo>
                    <a:pt x="2916" y="1725"/>
                  </a:lnTo>
                  <a:lnTo>
                    <a:pt x="2916" y="1725"/>
                  </a:lnTo>
                  <a:lnTo>
                    <a:pt x="2918" y="1725"/>
                  </a:lnTo>
                  <a:lnTo>
                    <a:pt x="2920" y="1723"/>
                  </a:lnTo>
                  <a:lnTo>
                    <a:pt x="2920" y="1723"/>
                  </a:lnTo>
                  <a:lnTo>
                    <a:pt x="2920" y="1723"/>
                  </a:lnTo>
                  <a:lnTo>
                    <a:pt x="2918" y="1721"/>
                  </a:lnTo>
                  <a:lnTo>
                    <a:pt x="2918" y="1721"/>
                  </a:lnTo>
                  <a:lnTo>
                    <a:pt x="2918" y="1721"/>
                  </a:lnTo>
                  <a:lnTo>
                    <a:pt x="2918" y="1721"/>
                  </a:lnTo>
                  <a:lnTo>
                    <a:pt x="2918" y="1721"/>
                  </a:lnTo>
                  <a:lnTo>
                    <a:pt x="2918" y="1721"/>
                  </a:lnTo>
                  <a:lnTo>
                    <a:pt x="2918" y="1721"/>
                  </a:lnTo>
                  <a:lnTo>
                    <a:pt x="2918" y="1721"/>
                  </a:lnTo>
                  <a:lnTo>
                    <a:pt x="2918" y="1721"/>
                  </a:lnTo>
                  <a:lnTo>
                    <a:pt x="2918" y="1721"/>
                  </a:lnTo>
                  <a:lnTo>
                    <a:pt x="2916" y="1721"/>
                  </a:lnTo>
                  <a:lnTo>
                    <a:pt x="2916" y="1719"/>
                  </a:lnTo>
                  <a:lnTo>
                    <a:pt x="2916" y="1719"/>
                  </a:lnTo>
                  <a:lnTo>
                    <a:pt x="2916" y="1719"/>
                  </a:lnTo>
                  <a:lnTo>
                    <a:pt x="2918" y="1719"/>
                  </a:lnTo>
                  <a:lnTo>
                    <a:pt x="2918" y="1719"/>
                  </a:lnTo>
                  <a:lnTo>
                    <a:pt x="2918" y="1719"/>
                  </a:lnTo>
                  <a:lnTo>
                    <a:pt x="2918" y="1719"/>
                  </a:lnTo>
                  <a:lnTo>
                    <a:pt x="2918" y="1719"/>
                  </a:lnTo>
                  <a:lnTo>
                    <a:pt x="2918" y="1719"/>
                  </a:lnTo>
                  <a:lnTo>
                    <a:pt x="2916" y="1719"/>
                  </a:lnTo>
                  <a:lnTo>
                    <a:pt x="2916" y="1717"/>
                  </a:lnTo>
                  <a:lnTo>
                    <a:pt x="2918" y="1717"/>
                  </a:lnTo>
                  <a:lnTo>
                    <a:pt x="2918" y="1719"/>
                  </a:lnTo>
                  <a:lnTo>
                    <a:pt x="2920" y="1719"/>
                  </a:lnTo>
                  <a:lnTo>
                    <a:pt x="2920" y="1719"/>
                  </a:lnTo>
                  <a:lnTo>
                    <a:pt x="2920" y="1719"/>
                  </a:lnTo>
                  <a:lnTo>
                    <a:pt x="2920" y="1719"/>
                  </a:lnTo>
                  <a:lnTo>
                    <a:pt x="2922" y="1721"/>
                  </a:lnTo>
                  <a:lnTo>
                    <a:pt x="2922" y="1721"/>
                  </a:lnTo>
                  <a:lnTo>
                    <a:pt x="2922" y="1721"/>
                  </a:lnTo>
                  <a:lnTo>
                    <a:pt x="2922" y="1719"/>
                  </a:lnTo>
                  <a:lnTo>
                    <a:pt x="2922" y="1717"/>
                  </a:lnTo>
                  <a:lnTo>
                    <a:pt x="2922" y="1717"/>
                  </a:lnTo>
                  <a:lnTo>
                    <a:pt x="2922" y="1714"/>
                  </a:lnTo>
                  <a:lnTo>
                    <a:pt x="2922" y="1714"/>
                  </a:lnTo>
                  <a:lnTo>
                    <a:pt x="2922" y="1714"/>
                  </a:lnTo>
                  <a:lnTo>
                    <a:pt x="2922" y="1714"/>
                  </a:lnTo>
                  <a:lnTo>
                    <a:pt x="2920" y="1714"/>
                  </a:lnTo>
                  <a:lnTo>
                    <a:pt x="2922" y="1714"/>
                  </a:lnTo>
                  <a:lnTo>
                    <a:pt x="2922" y="1714"/>
                  </a:lnTo>
                  <a:lnTo>
                    <a:pt x="2922" y="1712"/>
                  </a:lnTo>
                  <a:lnTo>
                    <a:pt x="2920" y="1712"/>
                  </a:lnTo>
                  <a:lnTo>
                    <a:pt x="2920" y="1712"/>
                  </a:lnTo>
                  <a:lnTo>
                    <a:pt x="2920" y="1714"/>
                  </a:lnTo>
                  <a:lnTo>
                    <a:pt x="2920" y="1714"/>
                  </a:lnTo>
                  <a:lnTo>
                    <a:pt x="2920" y="1714"/>
                  </a:lnTo>
                  <a:lnTo>
                    <a:pt x="2918" y="1712"/>
                  </a:lnTo>
                  <a:lnTo>
                    <a:pt x="2918" y="1712"/>
                  </a:lnTo>
                  <a:lnTo>
                    <a:pt x="2916" y="1712"/>
                  </a:lnTo>
                  <a:lnTo>
                    <a:pt x="2916" y="1712"/>
                  </a:lnTo>
                  <a:lnTo>
                    <a:pt x="2918" y="1712"/>
                  </a:lnTo>
                  <a:lnTo>
                    <a:pt x="2918" y="1712"/>
                  </a:lnTo>
                  <a:lnTo>
                    <a:pt x="2920" y="1712"/>
                  </a:lnTo>
                  <a:lnTo>
                    <a:pt x="2920" y="1710"/>
                  </a:lnTo>
                  <a:lnTo>
                    <a:pt x="2918" y="1710"/>
                  </a:lnTo>
                  <a:lnTo>
                    <a:pt x="2918" y="1710"/>
                  </a:lnTo>
                  <a:lnTo>
                    <a:pt x="2916" y="1710"/>
                  </a:lnTo>
                  <a:lnTo>
                    <a:pt x="2916" y="1710"/>
                  </a:lnTo>
                  <a:lnTo>
                    <a:pt x="2914" y="1710"/>
                  </a:lnTo>
                  <a:lnTo>
                    <a:pt x="2914" y="1710"/>
                  </a:lnTo>
                  <a:lnTo>
                    <a:pt x="2912" y="1710"/>
                  </a:lnTo>
                  <a:lnTo>
                    <a:pt x="2912" y="1710"/>
                  </a:lnTo>
                  <a:lnTo>
                    <a:pt x="2910" y="1710"/>
                  </a:lnTo>
                  <a:lnTo>
                    <a:pt x="2910" y="1708"/>
                  </a:lnTo>
                  <a:lnTo>
                    <a:pt x="2910" y="1708"/>
                  </a:lnTo>
                  <a:lnTo>
                    <a:pt x="2910" y="1708"/>
                  </a:lnTo>
                  <a:lnTo>
                    <a:pt x="2910" y="1708"/>
                  </a:lnTo>
                  <a:lnTo>
                    <a:pt x="2908" y="1706"/>
                  </a:lnTo>
                  <a:lnTo>
                    <a:pt x="2908" y="1706"/>
                  </a:lnTo>
                  <a:lnTo>
                    <a:pt x="2908" y="1706"/>
                  </a:lnTo>
                  <a:lnTo>
                    <a:pt x="2906" y="1706"/>
                  </a:lnTo>
                  <a:lnTo>
                    <a:pt x="2906" y="1706"/>
                  </a:lnTo>
                  <a:lnTo>
                    <a:pt x="2906" y="1706"/>
                  </a:lnTo>
                  <a:lnTo>
                    <a:pt x="2906" y="1704"/>
                  </a:lnTo>
                  <a:lnTo>
                    <a:pt x="2906" y="1704"/>
                  </a:lnTo>
                  <a:lnTo>
                    <a:pt x="2906" y="1704"/>
                  </a:lnTo>
                  <a:lnTo>
                    <a:pt x="2906" y="1704"/>
                  </a:lnTo>
                  <a:lnTo>
                    <a:pt x="2906" y="1704"/>
                  </a:lnTo>
                  <a:lnTo>
                    <a:pt x="2906" y="1704"/>
                  </a:lnTo>
                  <a:lnTo>
                    <a:pt x="2904" y="1704"/>
                  </a:lnTo>
                  <a:lnTo>
                    <a:pt x="2904" y="1704"/>
                  </a:lnTo>
                  <a:lnTo>
                    <a:pt x="2904" y="1704"/>
                  </a:lnTo>
                  <a:lnTo>
                    <a:pt x="2904" y="1704"/>
                  </a:lnTo>
                  <a:lnTo>
                    <a:pt x="2902" y="1704"/>
                  </a:lnTo>
                  <a:lnTo>
                    <a:pt x="2902" y="1702"/>
                  </a:lnTo>
                  <a:lnTo>
                    <a:pt x="2902" y="1702"/>
                  </a:lnTo>
                  <a:lnTo>
                    <a:pt x="2902" y="1702"/>
                  </a:lnTo>
                  <a:lnTo>
                    <a:pt x="2900" y="1702"/>
                  </a:lnTo>
                  <a:lnTo>
                    <a:pt x="2900" y="1700"/>
                  </a:lnTo>
                  <a:lnTo>
                    <a:pt x="2900" y="1700"/>
                  </a:lnTo>
                  <a:lnTo>
                    <a:pt x="2900" y="1700"/>
                  </a:lnTo>
                  <a:lnTo>
                    <a:pt x="2898" y="1700"/>
                  </a:lnTo>
                  <a:lnTo>
                    <a:pt x="2898" y="1700"/>
                  </a:lnTo>
                  <a:lnTo>
                    <a:pt x="2898" y="1698"/>
                  </a:lnTo>
                  <a:lnTo>
                    <a:pt x="2898" y="1698"/>
                  </a:lnTo>
                  <a:lnTo>
                    <a:pt x="2898" y="1698"/>
                  </a:lnTo>
                  <a:lnTo>
                    <a:pt x="2896" y="1698"/>
                  </a:lnTo>
                  <a:lnTo>
                    <a:pt x="2896" y="1696"/>
                  </a:lnTo>
                  <a:lnTo>
                    <a:pt x="2896" y="1696"/>
                  </a:lnTo>
                  <a:lnTo>
                    <a:pt x="2896" y="1696"/>
                  </a:lnTo>
                  <a:lnTo>
                    <a:pt x="2896" y="1696"/>
                  </a:lnTo>
                  <a:lnTo>
                    <a:pt x="2896" y="1694"/>
                  </a:lnTo>
                  <a:lnTo>
                    <a:pt x="2892" y="1694"/>
                  </a:lnTo>
                  <a:lnTo>
                    <a:pt x="2892" y="1694"/>
                  </a:lnTo>
                  <a:lnTo>
                    <a:pt x="2892" y="1694"/>
                  </a:lnTo>
                  <a:lnTo>
                    <a:pt x="2892" y="1694"/>
                  </a:lnTo>
                  <a:lnTo>
                    <a:pt x="2892" y="1694"/>
                  </a:lnTo>
                  <a:lnTo>
                    <a:pt x="2892" y="1694"/>
                  </a:lnTo>
                  <a:lnTo>
                    <a:pt x="2892" y="1694"/>
                  </a:lnTo>
                  <a:lnTo>
                    <a:pt x="2892" y="1694"/>
                  </a:lnTo>
                  <a:lnTo>
                    <a:pt x="2889" y="1694"/>
                  </a:lnTo>
                  <a:lnTo>
                    <a:pt x="2889" y="1694"/>
                  </a:lnTo>
                  <a:lnTo>
                    <a:pt x="2889" y="1694"/>
                  </a:lnTo>
                  <a:lnTo>
                    <a:pt x="2889" y="1692"/>
                  </a:lnTo>
                  <a:lnTo>
                    <a:pt x="2889" y="1692"/>
                  </a:lnTo>
                  <a:lnTo>
                    <a:pt x="2892" y="1692"/>
                  </a:lnTo>
                  <a:lnTo>
                    <a:pt x="2892" y="1692"/>
                  </a:lnTo>
                  <a:lnTo>
                    <a:pt x="2892" y="1694"/>
                  </a:lnTo>
                  <a:lnTo>
                    <a:pt x="2892" y="1694"/>
                  </a:lnTo>
                  <a:lnTo>
                    <a:pt x="2894" y="1694"/>
                  </a:lnTo>
                  <a:lnTo>
                    <a:pt x="2894" y="1694"/>
                  </a:lnTo>
                  <a:lnTo>
                    <a:pt x="2894" y="1694"/>
                  </a:lnTo>
                  <a:lnTo>
                    <a:pt x="2896" y="1694"/>
                  </a:lnTo>
                  <a:lnTo>
                    <a:pt x="2896" y="1694"/>
                  </a:lnTo>
                  <a:lnTo>
                    <a:pt x="2896" y="1696"/>
                  </a:lnTo>
                  <a:lnTo>
                    <a:pt x="2898" y="1698"/>
                  </a:lnTo>
                  <a:lnTo>
                    <a:pt x="2898" y="1698"/>
                  </a:lnTo>
                  <a:lnTo>
                    <a:pt x="2900" y="1698"/>
                  </a:lnTo>
                  <a:lnTo>
                    <a:pt x="2900" y="1700"/>
                  </a:lnTo>
                  <a:lnTo>
                    <a:pt x="2902" y="1700"/>
                  </a:lnTo>
                  <a:lnTo>
                    <a:pt x="2904" y="1702"/>
                  </a:lnTo>
                  <a:lnTo>
                    <a:pt x="2904" y="1702"/>
                  </a:lnTo>
                  <a:lnTo>
                    <a:pt x="2906" y="1702"/>
                  </a:lnTo>
                  <a:lnTo>
                    <a:pt x="2906" y="1704"/>
                  </a:lnTo>
                  <a:lnTo>
                    <a:pt x="2906" y="1702"/>
                  </a:lnTo>
                  <a:lnTo>
                    <a:pt x="2906" y="1702"/>
                  </a:lnTo>
                  <a:lnTo>
                    <a:pt x="2906" y="1704"/>
                  </a:lnTo>
                  <a:lnTo>
                    <a:pt x="2906" y="1704"/>
                  </a:lnTo>
                  <a:lnTo>
                    <a:pt x="2906" y="1704"/>
                  </a:lnTo>
                  <a:lnTo>
                    <a:pt x="2908" y="1704"/>
                  </a:lnTo>
                  <a:lnTo>
                    <a:pt x="2908" y="1704"/>
                  </a:lnTo>
                  <a:lnTo>
                    <a:pt x="2908" y="1704"/>
                  </a:lnTo>
                  <a:lnTo>
                    <a:pt x="2908" y="1704"/>
                  </a:lnTo>
                  <a:lnTo>
                    <a:pt x="2908" y="1704"/>
                  </a:lnTo>
                  <a:lnTo>
                    <a:pt x="2910" y="1704"/>
                  </a:lnTo>
                  <a:lnTo>
                    <a:pt x="2910" y="1704"/>
                  </a:lnTo>
                  <a:lnTo>
                    <a:pt x="2910" y="1706"/>
                  </a:lnTo>
                  <a:lnTo>
                    <a:pt x="2912" y="1706"/>
                  </a:lnTo>
                  <a:lnTo>
                    <a:pt x="2912" y="1708"/>
                  </a:lnTo>
                  <a:lnTo>
                    <a:pt x="2912" y="1708"/>
                  </a:lnTo>
                  <a:lnTo>
                    <a:pt x="2912" y="1708"/>
                  </a:lnTo>
                  <a:lnTo>
                    <a:pt x="2912" y="1708"/>
                  </a:lnTo>
                  <a:lnTo>
                    <a:pt x="2912" y="1708"/>
                  </a:lnTo>
                  <a:lnTo>
                    <a:pt x="2912" y="1706"/>
                  </a:lnTo>
                  <a:lnTo>
                    <a:pt x="2914" y="1706"/>
                  </a:lnTo>
                  <a:lnTo>
                    <a:pt x="2914" y="1706"/>
                  </a:lnTo>
                  <a:lnTo>
                    <a:pt x="2914" y="1708"/>
                  </a:lnTo>
                  <a:lnTo>
                    <a:pt x="2914" y="1708"/>
                  </a:lnTo>
                  <a:lnTo>
                    <a:pt x="2914" y="1708"/>
                  </a:lnTo>
                  <a:lnTo>
                    <a:pt x="2914" y="1708"/>
                  </a:lnTo>
                  <a:lnTo>
                    <a:pt x="2914" y="1708"/>
                  </a:lnTo>
                  <a:lnTo>
                    <a:pt x="2916" y="1708"/>
                  </a:lnTo>
                  <a:lnTo>
                    <a:pt x="2916" y="1708"/>
                  </a:lnTo>
                  <a:lnTo>
                    <a:pt x="2916" y="1708"/>
                  </a:lnTo>
                  <a:lnTo>
                    <a:pt x="2918" y="1708"/>
                  </a:lnTo>
                  <a:lnTo>
                    <a:pt x="2918" y="1708"/>
                  </a:lnTo>
                  <a:lnTo>
                    <a:pt x="2918" y="1708"/>
                  </a:lnTo>
                  <a:lnTo>
                    <a:pt x="2918" y="1708"/>
                  </a:lnTo>
                  <a:lnTo>
                    <a:pt x="2918" y="1708"/>
                  </a:lnTo>
                  <a:lnTo>
                    <a:pt x="2918" y="1708"/>
                  </a:lnTo>
                  <a:lnTo>
                    <a:pt x="2918" y="1708"/>
                  </a:lnTo>
                  <a:lnTo>
                    <a:pt x="2918" y="1706"/>
                  </a:lnTo>
                  <a:lnTo>
                    <a:pt x="2918" y="1706"/>
                  </a:lnTo>
                  <a:lnTo>
                    <a:pt x="2918" y="1706"/>
                  </a:lnTo>
                  <a:lnTo>
                    <a:pt x="2918" y="1706"/>
                  </a:lnTo>
                  <a:lnTo>
                    <a:pt x="2918" y="1706"/>
                  </a:lnTo>
                  <a:lnTo>
                    <a:pt x="2918" y="1706"/>
                  </a:lnTo>
                  <a:lnTo>
                    <a:pt x="2918" y="1706"/>
                  </a:lnTo>
                  <a:lnTo>
                    <a:pt x="2918" y="1706"/>
                  </a:lnTo>
                  <a:lnTo>
                    <a:pt x="2918" y="1706"/>
                  </a:lnTo>
                  <a:lnTo>
                    <a:pt x="2918" y="1704"/>
                  </a:lnTo>
                  <a:lnTo>
                    <a:pt x="2918" y="1704"/>
                  </a:lnTo>
                  <a:lnTo>
                    <a:pt x="2918" y="1704"/>
                  </a:lnTo>
                  <a:lnTo>
                    <a:pt x="2918" y="1704"/>
                  </a:lnTo>
                  <a:lnTo>
                    <a:pt x="2918" y="1704"/>
                  </a:lnTo>
                  <a:lnTo>
                    <a:pt x="2918" y="1704"/>
                  </a:lnTo>
                  <a:lnTo>
                    <a:pt x="2918" y="1704"/>
                  </a:lnTo>
                  <a:lnTo>
                    <a:pt x="2918" y="1702"/>
                  </a:lnTo>
                  <a:lnTo>
                    <a:pt x="2918" y="1702"/>
                  </a:lnTo>
                  <a:lnTo>
                    <a:pt x="2918" y="1702"/>
                  </a:lnTo>
                  <a:lnTo>
                    <a:pt x="2916" y="1700"/>
                  </a:lnTo>
                  <a:lnTo>
                    <a:pt x="2916" y="1700"/>
                  </a:lnTo>
                  <a:lnTo>
                    <a:pt x="2916" y="1700"/>
                  </a:lnTo>
                  <a:lnTo>
                    <a:pt x="2918" y="1700"/>
                  </a:lnTo>
                  <a:lnTo>
                    <a:pt x="2918" y="1700"/>
                  </a:lnTo>
                  <a:lnTo>
                    <a:pt x="2918" y="1700"/>
                  </a:lnTo>
                  <a:lnTo>
                    <a:pt x="2920" y="1700"/>
                  </a:lnTo>
                  <a:lnTo>
                    <a:pt x="2918" y="1700"/>
                  </a:lnTo>
                  <a:lnTo>
                    <a:pt x="2918" y="1698"/>
                  </a:lnTo>
                  <a:lnTo>
                    <a:pt x="2918" y="1698"/>
                  </a:lnTo>
                  <a:lnTo>
                    <a:pt x="2918" y="1698"/>
                  </a:lnTo>
                  <a:lnTo>
                    <a:pt x="2916" y="1696"/>
                  </a:lnTo>
                  <a:lnTo>
                    <a:pt x="2914" y="1696"/>
                  </a:lnTo>
                  <a:lnTo>
                    <a:pt x="2912" y="1696"/>
                  </a:lnTo>
                  <a:lnTo>
                    <a:pt x="2912" y="1696"/>
                  </a:lnTo>
                  <a:lnTo>
                    <a:pt x="2910" y="1696"/>
                  </a:lnTo>
                  <a:lnTo>
                    <a:pt x="2910" y="1696"/>
                  </a:lnTo>
                  <a:lnTo>
                    <a:pt x="2912" y="1694"/>
                  </a:lnTo>
                  <a:lnTo>
                    <a:pt x="2910" y="1694"/>
                  </a:lnTo>
                  <a:lnTo>
                    <a:pt x="2910" y="1694"/>
                  </a:lnTo>
                  <a:lnTo>
                    <a:pt x="2910" y="1694"/>
                  </a:lnTo>
                  <a:lnTo>
                    <a:pt x="2910" y="1694"/>
                  </a:lnTo>
                  <a:lnTo>
                    <a:pt x="2908" y="1694"/>
                  </a:lnTo>
                  <a:lnTo>
                    <a:pt x="2908" y="1694"/>
                  </a:lnTo>
                  <a:lnTo>
                    <a:pt x="2908" y="1694"/>
                  </a:lnTo>
                  <a:lnTo>
                    <a:pt x="2908" y="1694"/>
                  </a:lnTo>
                  <a:lnTo>
                    <a:pt x="2908" y="1694"/>
                  </a:lnTo>
                  <a:lnTo>
                    <a:pt x="2908" y="1694"/>
                  </a:lnTo>
                  <a:lnTo>
                    <a:pt x="2908" y="1692"/>
                  </a:lnTo>
                  <a:lnTo>
                    <a:pt x="2908" y="1692"/>
                  </a:lnTo>
                  <a:lnTo>
                    <a:pt x="2906" y="1692"/>
                  </a:lnTo>
                  <a:lnTo>
                    <a:pt x="2906" y="1692"/>
                  </a:lnTo>
                  <a:lnTo>
                    <a:pt x="2906" y="1692"/>
                  </a:lnTo>
                  <a:lnTo>
                    <a:pt x="2906" y="1692"/>
                  </a:lnTo>
                  <a:lnTo>
                    <a:pt x="2906" y="1690"/>
                  </a:lnTo>
                  <a:lnTo>
                    <a:pt x="2906" y="1690"/>
                  </a:lnTo>
                  <a:lnTo>
                    <a:pt x="2904" y="1690"/>
                  </a:lnTo>
                  <a:lnTo>
                    <a:pt x="2904" y="1690"/>
                  </a:lnTo>
                  <a:lnTo>
                    <a:pt x="2904" y="1690"/>
                  </a:lnTo>
                  <a:lnTo>
                    <a:pt x="2904" y="1690"/>
                  </a:lnTo>
                  <a:lnTo>
                    <a:pt x="2904" y="1690"/>
                  </a:lnTo>
                  <a:lnTo>
                    <a:pt x="2902" y="1690"/>
                  </a:lnTo>
                  <a:lnTo>
                    <a:pt x="2902" y="1690"/>
                  </a:lnTo>
                  <a:lnTo>
                    <a:pt x="2902" y="1692"/>
                  </a:lnTo>
                  <a:lnTo>
                    <a:pt x="2902" y="1692"/>
                  </a:lnTo>
                  <a:lnTo>
                    <a:pt x="2900" y="1692"/>
                  </a:lnTo>
                  <a:lnTo>
                    <a:pt x="2900" y="1690"/>
                  </a:lnTo>
                  <a:lnTo>
                    <a:pt x="2900" y="1690"/>
                  </a:lnTo>
                  <a:lnTo>
                    <a:pt x="2900" y="1690"/>
                  </a:lnTo>
                  <a:lnTo>
                    <a:pt x="2898" y="1692"/>
                  </a:lnTo>
                  <a:lnTo>
                    <a:pt x="2896" y="1692"/>
                  </a:lnTo>
                  <a:lnTo>
                    <a:pt x="2896" y="1690"/>
                  </a:lnTo>
                  <a:lnTo>
                    <a:pt x="2894" y="1690"/>
                  </a:lnTo>
                  <a:lnTo>
                    <a:pt x="2894" y="1690"/>
                  </a:lnTo>
                  <a:lnTo>
                    <a:pt x="2894" y="1690"/>
                  </a:lnTo>
                  <a:lnTo>
                    <a:pt x="2894" y="1688"/>
                  </a:lnTo>
                  <a:lnTo>
                    <a:pt x="2894" y="1688"/>
                  </a:lnTo>
                  <a:lnTo>
                    <a:pt x="2894" y="1688"/>
                  </a:lnTo>
                  <a:lnTo>
                    <a:pt x="2894" y="1688"/>
                  </a:lnTo>
                  <a:lnTo>
                    <a:pt x="2892" y="1688"/>
                  </a:lnTo>
                  <a:lnTo>
                    <a:pt x="2892" y="1688"/>
                  </a:lnTo>
                  <a:lnTo>
                    <a:pt x="2889" y="1686"/>
                  </a:lnTo>
                  <a:lnTo>
                    <a:pt x="2889" y="1686"/>
                  </a:lnTo>
                  <a:lnTo>
                    <a:pt x="2889" y="1686"/>
                  </a:lnTo>
                  <a:lnTo>
                    <a:pt x="2889" y="1686"/>
                  </a:lnTo>
                  <a:lnTo>
                    <a:pt x="2892" y="1686"/>
                  </a:lnTo>
                  <a:lnTo>
                    <a:pt x="2892" y="1686"/>
                  </a:lnTo>
                  <a:lnTo>
                    <a:pt x="2892" y="1686"/>
                  </a:lnTo>
                  <a:lnTo>
                    <a:pt x="2892" y="1686"/>
                  </a:lnTo>
                  <a:lnTo>
                    <a:pt x="2892" y="1684"/>
                  </a:lnTo>
                  <a:lnTo>
                    <a:pt x="2889" y="1684"/>
                  </a:lnTo>
                  <a:lnTo>
                    <a:pt x="2889" y="1684"/>
                  </a:lnTo>
                  <a:lnTo>
                    <a:pt x="2889" y="1684"/>
                  </a:lnTo>
                  <a:lnTo>
                    <a:pt x="2889" y="1686"/>
                  </a:lnTo>
                  <a:lnTo>
                    <a:pt x="2887" y="1686"/>
                  </a:lnTo>
                  <a:lnTo>
                    <a:pt x="2885" y="1686"/>
                  </a:lnTo>
                  <a:lnTo>
                    <a:pt x="2885" y="1686"/>
                  </a:lnTo>
                  <a:lnTo>
                    <a:pt x="2883" y="1688"/>
                  </a:lnTo>
                  <a:lnTo>
                    <a:pt x="2881" y="1688"/>
                  </a:lnTo>
                  <a:lnTo>
                    <a:pt x="2881" y="1688"/>
                  </a:lnTo>
                  <a:lnTo>
                    <a:pt x="2881" y="1688"/>
                  </a:lnTo>
                  <a:lnTo>
                    <a:pt x="2881" y="1688"/>
                  </a:lnTo>
                  <a:lnTo>
                    <a:pt x="2881" y="1686"/>
                  </a:lnTo>
                  <a:lnTo>
                    <a:pt x="2881" y="1686"/>
                  </a:lnTo>
                  <a:lnTo>
                    <a:pt x="2881" y="1686"/>
                  </a:lnTo>
                  <a:lnTo>
                    <a:pt x="2881" y="1686"/>
                  </a:lnTo>
                  <a:lnTo>
                    <a:pt x="2881" y="1686"/>
                  </a:lnTo>
                  <a:lnTo>
                    <a:pt x="2879" y="1686"/>
                  </a:lnTo>
                  <a:lnTo>
                    <a:pt x="2879" y="1684"/>
                  </a:lnTo>
                  <a:lnTo>
                    <a:pt x="2879" y="1684"/>
                  </a:lnTo>
                  <a:lnTo>
                    <a:pt x="2881" y="1684"/>
                  </a:lnTo>
                  <a:lnTo>
                    <a:pt x="2881" y="1686"/>
                  </a:lnTo>
                  <a:lnTo>
                    <a:pt x="2881" y="1684"/>
                  </a:lnTo>
                  <a:lnTo>
                    <a:pt x="2881" y="1682"/>
                  </a:lnTo>
                  <a:lnTo>
                    <a:pt x="2881" y="1680"/>
                  </a:lnTo>
                  <a:lnTo>
                    <a:pt x="2881" y="1680"/>
                  </a:lnTo>
                  <a:lnTo>
                    <a:pt x="2881" y="1680"/>
                  </a:lnTo>
                  <a:lnTo>
                    <a:pt x="2881" y="1678"/>
                  </a:lnTo>
                  <a:lnTo>
                    <a:pt x="2881" y="1678"/>
                  </a:lnTo>
                  <a:lnTo>
                    <a:pt x="2881" y="1678"/>
                  </a:lnTo>
                  <a:lnTo>
                    <a:pt x="2881" y="1678"/>
                  </a:lnTo>
                  <a:lnTo>
                    <a:pt x="2881" y="1678"/>
                  </a:lnTo>
                  <a:lnTo>
                    <a:pt x="2881" y="1678"/>
                  </a:lnTo>
                  <a:lnTo>
                    <a:pt x="2881" y="1675"/>
                  </a:lnTo>
                  <a:lnTo>
                    <a:pt x="2881" y="1675"/>
                  </a:lnTo>
                  <a:lnTo>
                    <a:pt x="2881" y="1675"/>
                  </a:lnTo>
                  <a:lnTo>
                    <a:pt x="2881" y="1673"/>
                  </a:lnTo>
                  <a:lnTo>
                    <a:pt x="2881" y="1673"/>
                  </a:lnTo>
                  <a:lnTo>
                    <a:pt x="2883" y="1673"/>
                  </a:lnTo>
                  <a:lnTo>
                    <a:pt x="2883" y="1673"/>
                  </a:lnTo>
                  <a:lnTo>
                    <a:pt x="2883" y="1675"/>
                  </a:lnTo>
                  <a:lnTo>
                    <a:pt x="2883" y="1675"/>
                  </a:lnTo>
                  <a:lnTo>
                    <a:pt x="2883" y="1675"/>
                  </a:lnTo>
                  <a:lnTo>
                    <a:pt x="2883" y="1675"/>
                  </a:lnTo>
                  <a:lnTo>
                    <a:pt x="2883" y="1675"/>
                  </a:lnTo>
                  <a:lnTo>
                    <a:pt x="2885" y="1675"/>
                  </a:lnTo>
                  <a:lnTo>
                    <a:pt x="2885" y="1673"/>
                  </a:lnTo>
                  <a:lnTo>
                    <a:pt x="2883" y="1673"/>
                  </a:lnTo>
                  <a:lnTo>
                    <a:pt x="2883" y="1673"/>
                  </a:lnTo>
                  <a:lnTo>
                    <a:pt x="2883" y="1673"/>
                  </a:lnTo>
                  <a:lnTo>
                    <a:pt x="2883" y="1673"/>
                  </a:lnTo>
                  <a:lnTo>
                    <a:pt x="2883" y="1673"/>
                  </a:lnTo>
                  <a:lnTo>
                    <a:pt x="2883" y="1673"/>
                  </a:lnTo>
                  <a:lnTo>
                    <a:pt x="2885" y="1673"/>
                  </a:lnTo>
                  <a:lnTo>
                    <a:pt x="2885" y="1673"/>
                  </a:lnTo>
                  <a:lnTo>
                    <a:pt x="2885" y="1671"/>
                  </a:lnTo>
                  <a:lnTo>
                    <a:pt x="2885" y="1671"/>
                  </a:lnTo>
                  <a:lnTo>
                    <a:pt x="2885" y="1671"/>
                  </a:lnTo>
                  <a:lnTo>
                    <a:pt x="2885" y="1671"/>
                  </a:lnTo>
                  <a:lnTo>
                    <a:pt x="2885" y="1671"/>
                  </a:lnTo>
                  <a:lnTo>
                    <a:pt x="2887" y="1671"/>
                  </a:lnTo>
                  <a:lnTo>
                    <a:pt x="2887" y="1669"/>
                  </a:lnTo>
                  <a:lnTo>
                    <a:pt x="2887" y="1669"/>
                  </a:lnTo>
                  <a:lnTo>
                    <a:pt x="2885" y="1669"/>
                  </a:lnTo>
                  <a:lnTo>
                    <a:pt x="2885" y="1669"/>
                  </a:lnTo>
                  <a:lnTo>
                    <a:pt x="2885" y="1667"/>
                  </a:lnTo>
                  <a:lnTo>
                    <a:pt x="2885" y="1667"/>
                  </a:lnTo>
                  <a:lnTo>
                    <a:pt x="2885" y="1667"/>
                  </a:lnTo>
                  <a:lnTo>
                    <a:pt x="2885" y="1667"/>
                  </a:lnTo>
                  <a:lnTo>
                    <a:pt x="2885" y="1667"/>
                  </a:lnTo>
                  <a:lnTo>
                    <a:pt x="2885" y="1667"/>
                  </a:lnTo>
                  <a:lnTo>
                    <a:pt x="2885" y="1665"/>
                  </a:lnTo>
                  <a:lnTo>
                    <a:pt x="2885" y="1665"/>
                  </a:lnTo>
                  <a:lnTo>
                    <a:pt x="2885" y="1665"/>
                  </a:lnTo>
                  <a:lnTo>
                    <a:pt x="2885" y="1665"/>
                  </a:lnTo>
                  <a:lnTo>
                    <a:pt x="2885" y="1665"/>
                  </a:lnTo>
                  <a:lnTo>
                    <a:pt x="2885" y="1665"/>
                  </a:lnTo>
                  <a:lnTo>
                    <a:pt x="2885" y="1665"/>
                  </a:lnTo>
                  <a:lnTo>
                    <a:pt x="2885" y="1665"/>
                  </a:lnTo>
                  <a:lnTo>
                    <a:pt x="2885" y="1665"/>
                  </a:lnTo>
                  <a:lnTo>
                    <a:pt x="2885" y="1663"/>
                  </a:lnTo>
                  <a:lnTo>
                    <a:pt x="2885" y="1663"/>
                  </a:lnTo>
                  <a:lnTo>
                    <a:pt x="2885" y="1663"/>
                  </a:lnTo>
                  <a:lnTo>
                    <a:pt x="2885" y="1663"/>
                  </a:lnTo>
                  <a:lnTo>
                    <a:pt x="2885" y="1665"/>
                  </a:lnTo>
                  <a:lnTo>
                    <a:pt x="2885" y="1665"/>
                  </a:lnTo>
                  <a:lnTo>
                    <a:pt x="2887" y="1665"/>
                  </a:lnTo>
                  <a:lnTo>
                    <a:pt x="2887" y="1665"/>
                  </a:lnTo>
                  <a:lnTo>
                    <a:pt x="2887" y="1665"/>
                  </a:lnTo>
                  <a:lnTo>
                    <a:pt x="2887" y="1665"/>
                  </a:lnTo>
                  <a:lnTo>
                    <a:pt x="2887" y="1667"/>
                  </a:lnTo>
                  <a:lnTo>
                    <a:pt x="2887" y="1667"/>
                  </a:lnTo>
                  <a:lnTo>
                    <a:pt x="2887" y="1667"/>
                  </a:lnTo>
                  <a:lnTo>
                    <a:pt x="2887" y="1667"/>
                  </a:lnTo>
                  <a:lnTo>
                    <a:pt x="2887" y="1669"/>
                  </a:lnTo>
                  <a:lnTo>
                    <a:pt x="2887" y="1669"/>
                  </a:lnTo>
                  <a:lnTo>
                    <a:pt x="2887" y="1669"/>
                  </a:lnTo>
                  <a:lnTo>
                    <a:pt x="2887" y="1669"/>
                  </a:lnTo>
                  <a:lnTo>
                    <a:pt x="2887" y="1669"/>
                  </a:lnTo>
                  <a:lnTo>
                    <a:pt x="2887" y="1669"/>
                  </a:lnTo>
                  <a:lnTo>
                    <a:pt x="2887" y="1669"/>
                  </a:lnTo>
                  <a:lnTo>
                    <a:pt x="2887" y="1669"/>
                  </a:lnTo>
                  <a:lnTo>
                    <a:pt x="2887" y="1669"/>
                  </a:lnTo>
                  <a:lnTo>
                    <a:pt x="2887" y="1671"/>
                  </a:lnTo>
                  <a:lnTo>
                    <a:pt x="2887" y="1671"/>
                  </a:lnTo>
                  <a:lnTo>
                    <a:pt x="2887" y="1671"/>
                  </a:lnTo>
                  <a:lnTo>
                    <a:pt x="2887" y="1671"/>
                  </a:lnTo>
                  <a:lnTo>
                    <a:pt x="2887" y="1671"/>
                  </a:lnTo>
                  <a:lnTo>
                    <a:pt x="2887" y="1671"/>
                  </a:lnTo>
                  <a:lnTo>
                    <a:pt x="2887" y="1671"/>
                  </a:lnTo>
                  <a:lnTo>
                    <a:pt x="2887" y="1671"/>
                  </a:lnTo>
                  <a:lnTo>
                    <a:pt x="2887" y="1671"/>
                  </a:lnTo>
                  <a:lnTo>
                    <a:pt x="2887" y="1671"/>
                  </a:lnTo>
                  <a:lnTo>
                    <a:pt x="2885" y="1671"/>
                  </a:lnTo>
                  <a:lnTo>
                    <a:pt x="2885" y="1671"/>
                  </a:lnTo>
                  <a:lnTo>
                    <a:pt x="2885" y="1673"/>
                  </a:lnTo>
                  <a:lnTo>
                    <a:pt x="2885" y="1673"/>
                  </a:lnTo>
                  <a:lnTo>
                    <a:pt x="2885" y="1673"/>
                  </a:lnTo>
                  <a:lnTo>
                    <a:pt x="2885" y="1673"/>
                  </a:lnTo>
                  <a:lnTo>
                    <a:pt x="2885" y="1675"/>
                  </a:lnTo>
                  <a:lnTo>
                    <a:pt x="2885" y="1675"/>
                  </a:lnTo>
                  <a:lnTo>
                    <a:pt x="2885" y="1675"/>
                  </a:lnTo>
                  <a:lnTo>
                    <a:pt x="2883" y="1675"/>
                  </a:lnTo>
                  <a:lnTo>
                    <a:pt x="2883" y="1675"/>
                  </a:lnTo>
                  <a:lnTo>
                    <a:pt x="2883" y="1675"/>
                  </a:lnTo>
                  <a:lnTo>
                    <a:pt x="2883" y="1675"/>
                  </a:lnTo>
                  <a:lnTo>
                    <a:pt x="2883" y="1675"/>
                  </a:lnTo>
                  <a:lnTo>
                    <a:pt x="2883" y="1678"/>
                  </a:lnTo>
                  <a:lnTo>
                    <a:pt x="2883" y="1678"/>
                  </a:lnTo>
                  <a:lnTo>
                    <a:pt x="2883" y="1678"/>
                  </a:lnTo>
                  <a:lnTo>
                    <a:pt x="2883" y="1678"/>
                  </a:lnTo>
                  <a:lnTo>
                    <a:pt x="2883" y="1678"/>
                  </a:lnTo>
                  <a:lnTo>
                    <a:pt x="2883" y="1678"/>
                  </a:lnTo>
                  <a:lnTo>
                    <a:pt x="2883" y="1678"/>
                  </a:lnTo>
                  <a:lnTo>
                    <a:pt x="2883" y="1678"/>
                  </a:lnTo>
                  <a:lnTo>
                    <a:pt x="2883" y="1678"/>
                  </a:lnTo>
                  <a:lnTo>
                    <a:pt x="2883" y="1680"/>
                  </a:lnTo>
                  <a:lnTo>
                    <a:pt x="2881" y="1680"/>
                  </a:lnTo>
                  <a:lnTo>
                    <a:pt x="2881" y="1680"/>
                  </a:lnTo>
                  <a:lnTo>
                    <a:pt x="2881" y="1682"/>
                  </a:lnTo>
                  <a:lnTo>
                    <a:pt x="2881" y="1682"/>
                  </a:lnTo>
                  <a:lnTo>
                    <a:pt x="2883" y="1682"/>
                  </a:lnTo>
                  <a:lnTo>
                    <a:pt x="2883" y="1684"/>
                  </a:lnTo>
                  <a:lnTo>
                    <a:pt x="2883" y="1686"/>
                  </a:lnTo>
                  <a:lnTo>
                    <a:pt x="2883" y="1686"/>
                  </a:lnTo>
                  <a:lnTo>
                    <a:pt x="2885" y="1686"/>
                  </a:lnTo>
                  <a:lnTo>
                    <a:pt x="2885" y="1686"/>
                  </a:lnTo>
                  <a:lnTo>
                    <a:pt x="2885" y="1686"/>
                  </a:lnTo>
                  <a:lnTo>
                    <a:pt x="2887" y="1684"/>
                  </a:lnTo>
                  <a:lnTo>
                    <a:pt x="2887" y="1684"/>
                  </a:lnTo>
                  <a:lnTo>
                    <a:pt x="2887" y="1682"/>
                  </a:lnTo>
                  <a:lnTo>
                    <a:pt x="2887" y="1682"/>
                  </a:lnTo>
                  <a:lnTo>
                    <a:pt x="2887" y="1682"/>
                  </a:lnTo>
                  <a:lnTo>
                    <a:pt x="2885" y="1682"/>
                  </a:lnTo>
                  <a:lnTo>
                    <a:pt x="2887" y="1682"/>
                  </a:lnTo>
                  <a:lnTo>
                    <a:pt x="2887" y="1682"/>
                  </a:lnTo>
                  <a:lnTo>
                    <a:pt x="2887" y="1682"/>
                  </a:lnTo>
                  <a:lnTo>
                    <a:pt x="2887" y="1682"/>
                  </a:lnTo>
                  <a:lnTo>
                    <a:pt x="2887" y="1682"/>
                  </a:lnTo>
                  <a:lnTo>
                    <a:pt x="2887" y="1682"/>
                  </a:lnTo>
                  <a:lnTo>
                    <a:pt x="2887" y="1682"/>
                  </a:lnTo>
                  <a:lnTo>
                    <a:pt x="2887" y="1682"/>
                  </a:lnTo>
                  <a:lnTo>
                    <a:pt x="2887" y="1682"/>
                  </a:lnTo>
                  <a:lnTo>
                    <a:pt x="2887" y="1684"/>
                  </a:lnTo>
                  <a:lnTo>
                    <a:pt x="2887" y="1684"/>
                  </a:lnTo>
                  <a:lnTo>
                    <a:pt x="2887" y="1682"/>
                  </a:lnTo>
                  <a:lnTo>
                    <a:pt x="2889" y="1682"/>
                  </a:lnTo>
                  <a:lnTo>
                    <a:pt x="2889" y="1682"/>
                  </a:lnTo>
                  <a:lnTo>
                    <a:pt x="2889" y="1682"/>
                  </a:lnTo>
                  <a:lnTo>
                    <a:pt x="2889" y="1682"/>
                  </a:lnTo>
                  <a:lnTo>
                    <a:pt x="2889" y="1680"/>
                  </a:lnTo>
                  <a:lnTo>
                    <a:pt x="2889" y="1680"/>
                  </a:lnTo>
                  <a:lnTo>
                    <a:pt x="2889" y="1682"/>
                  </a:lnTo>
                  <a:lnTo>
                    <a:pt x="2889" y="1682"/>
                  </a:lnTo>
                  <a:lnTo>
                    <a:pt x="2892" y="1684"/>
                  </a:lnTo>
                  <a:lnTo>
                    <a:pt x="2892" y="1686"/>
                  </a:lnTo>
                  <a:lnTo>
                    <a:pt x="2894" y="1686"/>
                  </a:lnTo>
                  <a:lnTo>
                    <a:pt x="2894" y="1686"/>
                  </a:lnTo>
                  <a:lnTo>
                    <a:pt x="2894" y="1686"/>
                  </a:lnTo>
                  <a:lnTo>
                    <a:pt x="2896" y="1688"/>
                  </a:lnTo>
                  <a:lnTo>
                    <a:pt x="2896" y="1688"/>
                  </a:lnTo>
                  <a:lnTo>
                    <a:pt x="2898" y="1688"/>
                  </a:lnTo>
                  <a:lnTo>
                    <a:pt x="2898" y="1686"/>
                  </a:lnTo>
                  <a:lnTo>
                    <a:pt x="2896" y="1684"/>
                  </a:lnTo>
                  <a:lnTo>
                    <a:pt x="2896" y="1684"/>
                  </a:lnTo>
                  <a:lnTo>
                    <a:pt x="2894" y="1682"/>
                  </a:lnTo>
                  <a:lnTo>
                    <a:pt x="2896" y="1684"/>
                  </a:lnTo>
                  <a:lnTo>
                    <a:pt x="2896" y="1684"/>
                  </a:lnTo>
                  <a:lnTo>
                    <a:pt x="2898" y="1684"/>
                  </a:lnTo>
                  <a:lnTo>
                    <a:pt x="2898" y="1686"/>
                  </a:lnTo>
                  <a:lnTo>
                    <a:pt x="2898" y="1686"/>
                  </a:lnTo>
                  <a:lnTo>
                    <a:pt x="2898" y="1686"/>
                  </a:lnTo>
                  <a:lnTo>
                    <a:pt x="2898" y="1688"/>
                  </a:lnTo>
                  <a:lnTo>
                    <a:pt x="2900" y="1688"/>
                  </a:lnTo>
                  <a:lnTo>
                    <a:pt x="2900" y="1688"/>
                  </a:lnTo>
                  <a:lnTo>
                    <a:pt x="2902" y="1688"/>
                  </a:lnTo>
                  <a:lnTo>
                    <a:pt x="2902" y="1688"/>
                  </a:lnTo>
                  <a:lnTo>
                    <a:pt x="2904" y="1688"/>
                  </a:lnTo>
                  <a:lnTo>
                    <a:pt x="2904" y="1688"/>
                  </a:lnTo>
                  <a:lnTo>
                    <a:pt x="2906" y="1688"/>
                  </a:lnTo>
                  <a:lnTo>
                    <a:pt x="2906" y="1688"/>
                  </a:lnTo>
                  <a:lnTo>
                    <a:pt x="2906" y="1688"/>
                  </a:lnTo>
                  <a:lnTo>
                    <a:pt x="2908" y="1690"/>
                  </a:lnTo>
                  <a:lnTo>
                    <a:pt x="2908" y="1690"/>
                  </a:lnTo>
                  <a:lnTo>
                    <a:pt x="2908" y="1690"/>
                  </a:lnTo>
                  <a:lnTo>
                    <a:pt x="2908" y="1690"/>
                  </a:lnTo>
                  <a:lnTo>
                    <a:pt x="2908" y="1690"/>
                  </a:lnTo>
                  <a:lnTo>
                    <a:pt x="2908" y="1690"/>
                  </a:lnTo>
                  <a:lnTo>
                    <a:pt x="2910" y="1690"/>
                  </a:lnTo>
                  <a:lnTo>
                    <a:pt x="2910" y="1690"/>
                  </a:lnTo>
                  <a:lnTo>
                    <a:pt x="2910" y="1690"/>
                  </a:lnTo>
                  <a:lnTo>
                    <a:pt x="2910" y="1690"/>
                  </a:lnTo>
                  <a:lnTo>
                    <a:pt x="2910" y="1688"/>
                  </a:lnTo>
                  <a:lnTo>
                    <a:pt x="2910" y="1688"/>
                  </a:lnTo>
                  <a:lnTo>
                    <a:pt x="2910" y="1688"/>
                  </a:lnTo>
                  <a:lnTo>
                    <a:pt x="2910" y="1688"/>
                  </a:lnTo>
                  <a:lnTo>
                    <a:pt x="2910" y="1688"/>
                  </a:lnTo>
                  <a:lnTo>
                    <a:pt x="2910" y="1688"/>
                  </a:lnTo>
                  <a:lnTo>
                    <a:pt x="2910" y="1688"/>
                  </a:lnTo>
                  <a:lnTo>
                    <a:pt x="2910" y="1690"/>
                  </a:lnTo>
                  <a:lnTo>
                    <a:pt x="2912" y="1690"/>
                  </a:lnTo>
                  <a:lnTo>
                    <a:pt x="2912" y="1690"/>
                  </a:lnTo>
                  <a:lnTo>
                    <a:pt x="2914" y="1692"/>
                  </a:lnTo>
                  <a:lnTo>
                    <a:pt x="2914" y="1692"/>
                  </a:lnTo>
                  <a:lnTo>
                    <a:pt x="2914" y="1692"/>
                  </a:lnTo>
                  <a:lnTo>
                    <a:pt x="2914" y="1692"/>
                  </a:lnTo>
                  <a:lnTo>
                    <a:pt x="2914" y="1692"/>
                  </a:lnTo>
                  <a:lnTo>
                    <a:pt x="2914" y="1690"/>
                  </a:lnTo>
                  <a:lnTo>
                    <a:pt x="2914" y="1690"/>
                  </a:lnTo>
                  <a:lnTo>
                    <a:pt x="2914" y="1690"/>
                  </a:lnTo>
                  <a:lnTo>
                    <a:pt x="2914" y="1688"/>
                  </a:lnTo>
                  <a:lnTo>
                    <a:pt x="2914" y="1688"/>
                  </a:lnTo>
                  <a:lnTo>
                    <a:pt x="2912" y="1688"/>
                  </a:lnTo>
                  <a:lnTo>
                    <a:pt x="2912" y="1686"/>
                  </a:lnTo>
                  <a:lnTo>
                    <a:pt x="2912" y="1686"/>
                  </a:lnTo>
                  <a:lnTo>
                    <a:pt x="2910" y="1686"/>
                  </a:lnTo>
                  <a:lnTo>
                    <a:pt x="2910" y="1684"/>
                  </a:lnTo>
                  <a:lnTo>
                    <a:pt x="2910" y="1684"/>
                  </a:lnTo>
                  <a:lnTo>
                    <a:pt x="2912" y="1684"/>
                  </a:lnTo>
                  <a:lnTo>
                    <a:pt x="2910" y="1682"/>
                  </a:lnTo>
                  <a:lnTo>
                    <a:pt x="2910" y="1682"/>
                  </a:lnTo>
                  <a:lnTo>
                    <a:pt x="2910" y="1684"/>
                  </a:lnTo>
                  <a:lnTo>
                    <a:pt x="2910" y="1684"/>
                  </a:lnTo>
                  <a:lnTo>
                    <a:pt x="2908" y="1684"/>
                  </a:lnTo>
                  <a:lnTo>
                    <a:pt x="2908" y="1684"/>
                  </a:lnTo>
                  <a:lnTo>
                    <a:pt x="2908" y="1682"/>
                  </a:lnTo>
                  <a:lnTo>
                    <a:pt x="2906" y="1682"/>
                  </a:lnTo>
                  <a:lnTo>
                    <a:pt x="2906" y="1682"/>
                  </a:lnTo>
                  <a:lnTo>
                    <a:pt x="2906" y="1682"/>
                  </a:lnTo>
                  <a:lnTo>
                    <a:pt x="2904" y="1680"/>
                  </a:lnTo>
                  <a:lnTo>
                    <a:pt x="2902" y="1680"/>
                  </a:lnTo>
                  <a:lnTo>
                    <a:pt x="2902" y="1680"/>
                  </a:lnTo>
                  <a:lnTo>
                    <a:pt x="2900" y="1678"/>
                  </a:lnTo>
                  <a:lnTo>
                    <a:pt x="2900" y="1678"/>
                  </a:lnTo>
                  <a:lnTo>
                    <a:pt x="2900" y="1675"/>
                  </a:lnTo>
                  <a:lnTo>
                    <a:pt x="2900" y="1675"/>
                  </a:lnTo>
                  <a:lnTo>
                    <a:pt x="2900" y="1673"/>
                  </a:lnTo>
                  <a:lnTo>
                    <a:pt x="2898" y="1671"/>
                  </a:lnTo>
                  <a:lnTo>
                    <a:pt x="2898" y="1671"/>
                  </a:lnTo>
                  <a:lnTo>
                    <a:pt x="2898" y="1669"/>
                  </a:lnTo>
                  <a:lnTo>
                    <a:pt x="2898" y="1669"/>
                  </a:lnTo>
                  <a:lnTo>
                    <a:pt x="2900" y="1671"/>
                  </a:lnTo>
                  <a:lnTo>
                    <a:pt x="2902" y="1675"/>
                  </a:lnTo>
                  <a:lnTo>
                    <a:pt x="2902" y="1678"/>
                  </a:lnTo>
                  <a:lnTo>
                    <a:pt x="2902" y="1680"/>
                  </a:lnTo>
                  <a:lnTo>
                    <a:pt x="2904" y="1680"/>
                  </a:lnTo>
                  <a:lnTo>
                    <a:pt x="2906" y="1680"/>
                  </a:lnTo>
                  <a:lnTo>
                    <a:pt x="2906" y="1680"/>
                  </a:lnTo>
                  <a:lnTo>
                    <a:pt x="2906" y="1680"/>
                  </a:lnTo>
                  <a:lnTo>
                    <a:pt x="2908" y="1680"/>
                  </a:lnTo>
                  <a:lnTo>
                    <a:pt x="2908" y="1680"/>
                  </a:lnTo>
                  <a:lnTo>
                    <a:pt x="2908" y="1680"/>
                  </a:lnTo>
                  <a:lnTo>
                    <a:pt x="2908" y="1680"/>
                  </a:lnTo>
                  <a:lnTo>
                    <a:pt x="2908" y="1682"/>
                  </a:lnTo>
                  <a:lnTo>
                    <a:pt x="2908" y="1682"/>
                  </a:lnTo>
                  <a:lnTo>
                    <a:pt x="2908" y="1682"/>
                  </a:lnTo>
                  <a:lnTo>
                    <a:pt x="2910" y="1682"/>
                  </a:lnTo>
                  <a:lnTo>
                    <a:pt x="2910" y="1682"/>
                  </a:lnTo>
                  <a:lnTo>
                    <a:pt x="2910" y="1680"/>
                  </a:lnTo>
                  <a:lnTo>
                    <a:pt x="2910" y="1680"/>
                  </a:lnTo>
                  <a:lnTo>
                    <a:pt x="2908" y="1680"/>
                  </a:lnTo>
                  <a:lnTo>
                    <a:pt x="2908" y="1678"/>
                  </a:lnTo>
                  <a:lnTo>
                    <a:pt x="2906" y="1675"/>
                  </a:lnTo>
                  <a:lnTo>
                    <a:pt x="2906" y="1675"/>
                  </a:lnTo>
                  <a:lnTo>
                    <a:pt x="2904" y="1673"/>
                  </a:lnTo>
                  <a:lnTo>
                    <a:pt x="2904" y="1671"/>
                  </a:lnTo>
                  <a:lnTo>
                    <a:pt x="2904" y="1669"/>
                  </a:lnTo>
                  <a:lnTo>
                    <a:pt x="2904" y="1669"/>
                  </a:lnTo>
                  <a:lnTo>
                    <a:pt x="2904" y="1667"/>
                  </a:lnTo>
                  <a:lnTo>
                    <a:pt x="2904" y="1667"/>
                  </a:lnTo>
                  <a:lnTo>
                    <a:pt x="2902" y="1667"/>
                  </a:lnTo>
                  <a:lnTo>
                    <a:pt x="2902" y="1665"/>
                  </a:lnTo>
                  <a:lnTo>
                    <a:pt x="2902" y="1665"/>
                  </a:lnTo>
                  <a:lnTo>
                    <a:pt x="2902" y="1665"/>
                  </a:lnTo>
                  <a:lnTo>
                    <a:pt x="2902" y="1663"/>
                  </a:lnTo>
                  <a:lnTo>
                    <a:pt x="2904" y="1663"/>
                  </a:lnTo>
                  <a:lnTo>
                    <a:pt x="2902" y="1661"/>
                  </a:lnTo>
                  <a:lnTo>
                    <a:pt x="2902" y="1663"/>
                  </a:lnTo>
                  <a:lnTo>
                    <a:pt x="2902" y="1663"/>
                  </a:lnTo>
                  <a:lnTo>
                    <a:pt x="2902" y="1663"/>
                  </a:lnTo>
                  <a:lnTo>
                    <a:pt x="2902" y="1661"/>
                  </a:lnTo>
                  <a:lnTo>
                    <a:pt x="2902" y="1661"/>
                  </a:lnTo>
                  <a:lnTo>
                    <a:pt x="2902" y="1661"/>
                  </a:lnTo>
                  <a:lnTo>
                    <a:pt x="2902" y="1661"/>
                  </a:lnTo>
                  <a:lnTo>
                    <a:pt x="2902" y="1661"/>
                  </a:lnTo>
                  <a:lnTo>
                    <a:pt x="2902" y="1661"/>
                  </a:lnTo>
                  <a:lnTo>
                    <a:pt x="2902" y="1661"/>
                  </a:lnTo>
                  <a:lnTo>
                    <a:pt x="2902" y="1661"/>
                  </a:lnTo>
                  <a:lnTo>
                    <a:pt x="2902" y="1661"/>
                  </a:lnTo>
                  <a:lnTo>
                    <a:pt x="2902" y="1661"/>
                  </a:lnTo>
                  <a:lnTo>
                    <a:pt x="2902" y="1659"/>
                  </a:lnTo>
                  <a:lnTo>
                    <a:pt x="2902" y="1659"/>
                  </a:lnTo>
                  <a:lnTo>
                    <a:pt x="2902" y="1659"/>
                  </a:lnTo>
                  <a:lnTo>
                    <a:pt x="2900" y="1659"/>
                  </a:lnTo>
                  <a:lnTo>
                    <a:pt x="2900" y="1659"/>
                  </a:lnTo>
                  <a:lnTo>
                    <a:pt x="2900" y="1659"/>
                  </a:lnTo>
                  <a:lnTo>
                    <a:pt x="2902" y="1659"/>
                  </a:lnTo>
                  <a:lnTo>
                    <a:pt x="2902" y="1659"/>
                  </a:lnTo>
                  <a:lnTo>
                    <a:pt x="2904" y="1659"/>
                  </a:lnTo>
                  <a:lnTo>
                    <a:pt x="2904" y="1659"/>
                  </a:lnTo>
                  <a:lnTo>
                    <a:pt x="2904" y="1657"/>
                  </a:lnTo>
                  <a:lnTo>
                    <a:pt x="2902" y="1657"/>
                  </a:lnTo>
                  <a:lnTo>
                    <a:pt x="2902" y="1657"/>
                  </a:lnTo>
                  <a:lnTo>
                    <a:pt x="2902" y="1657"/>
                  </a:lnTo>
                  <a:lnTo>
                    <a:pt x="2902" y="1655"/>
                  </a:lnTo>
                  <a:lnTo>
                    <a:pt x="2900" y="1655"/>
                  </a:lnTo>
                  <a:lnTo>
                    <a:pt x="2900" y="1655"/>
                  </a:lnTo>
                  <a:lnTo>
                    <a:pt x="2900" y="1655"/>
                  </a:lnTo>
                  <a:lnTo>
                    <a:pt x="2900" y="1655"/>
                  </a:lnTo>
                  <a:lnTo>
                    <a:pt x="2898" y="1655"/>
                  </a:lnTo>
                  <a:lnTo>
                    <a:pt x="2898" y="1653"/>
                  </a:lnTo>
                  <a:lnTo>
                    <a:pt x="2898" y="1653"/>
                  </a:lnTo>
                  <a:lnTo>
                    <a:pt x="2900" y="1653"/>
                  </a:lnTo>
                  <a:lnTo>
                    <a:pt x="2900" y="1653"/>
                  </a:lnTo>
                  <a:lnTo>
                    <a:pt x="2900" y="1655"/>
                  </a:lnTo>
                  <a:lnTo>
                    <a:pt x="2900" y="1655"/>
                  </a:lnTo>
                  <a:lnTo>
                    <a:pt x="2902" y="1657"/>
                  </a:lnTo>
                  <a:lnTo>
                    <a:pt x="2902" y="1657"/>
                  </a:lnTo>
                  <a:lnTo>
                    <a:pt x="2904" y="1655"/>
                  </a:lnTo>
                  <a:lnTo>
                    <a:pt x="2904" y="1655"/>
                  </a:lnTo>
                  <a:lnTo>
                    <a:pt x="2904" y="1655"/>
                  </a:lnTo>
                  <a:lnTo>
                    <a:pt x="2904" y="1655"/>
                  </a:lnTo>
                  <a:lnTo>
                    <a:pt x="2904" y="1655"/>
                  </a:lnTo>
                  <a:lnTo>
                    <a:pt x="2904" y="1655"/>
                  </a:lnTo>
                  <a:lnTo>
                    <a:pt x="2904" y="1653"/>
                  </a:lnTo>
                  <a:lnTo>
                    <a:pt x="2902" y="1653"/>
                  </a:lnTo>
                  <a:lnTo>
                    <a:pt x="2900" y="1653"/>
                  </a:lnTo>
                  <a:lnTo>
                    <a:pt x="2900" y="1653"/>
                  </a:lnTo>
                  <a:lnTo>
                    <a:pt x="2900" y="1653"/>
                  </a:lnTo>
                  <a:lnTo>
                    <a:pt x="2900" y="1653"/>
                  </a:lnTo>
                  <a:lnTo>
                    <a:pt x="2900" y="1653"/>
                  </a:lnTo>
                  <a:lnTo>
                    <a:pt x="2902" y="1653"/>
                  </a:lnTo>
                  <a:lnTo>
                    <a:pt x="2902" y="1653"/>
                  </a:lnTo>
                  <a:lnTo>
                    <a:pt x="2902" y="1653"/>
                  </a:lnTo>
                  <a:lnTo>
                    <a:pt x="2902" y="1653"/>
                  </a:lnTo>
                  <a:lnTo>
                    <a:pt x="2902" y="1653"/>
                  </a:lnTo>
                  <a:lnTo>
                    <a:pt x="2902" y="1653"/>
                  </a:lnTo>
                  <a:lnTo>
                    <a:pt x="2904" y="1653"/>
                  </a:lnTo>
                  <a:lnTo>
                    <a:pt x="2904" y="1653"/>
                  </a:lnTo>
                  <a:lnTo>
                    <a:pt x="2902" y="1651"/>
                  </a:lnTo>
                  <a:lnTo>
                    <a:pt x="2902" y="1651"/>
                  </a:lnTo>
                  <a:lnTo>
                    <a:pt x="2902" y="1651"/>
                  </a:lnTo>
                  <a:lnTo>
                    <a:pt x="2902" y="1649"/>
                  </a:lnTo>
                  <a:lnTo>
                    <a:pt x="2900" y="1649"/>
                  </a:lnTo>
                  <a:lnTo>
                    <a:pt x="2900" y="1649"/>
                  </a:lnTo>
                  <a:lnTo>
                    <a:pt x="2900" y="1649"/>
                  </a:lnTo>
                  <a:lnTo>
                    <a:pt x="2900" y="1649"/>
                  </a:lnTo>
                  <a:lnTo>
                    <a:pt x="2900" y="1649"/>
                  </a:lnTo>
                  <a:lnTo>
                    <a:pt x="2900" y="1649"/>
                  </a:lnTo>
                  <a:lnTo>
                    <a:pt x="2898" y="1649"/>
                  </a:lnTo>
                  <a:lnTo>
                    <a:pt x="2898" y="1649"/>
                  </a:lnTo>
                  <a:lnTo>
                    <a:pt x="2898" y="1649"/>
                  </a:lnTo>
                  <a:lnTo>
                    <a:pt x="2898" y="1647"/>
                  </a:lnTo>
                  <a:lnTo>
                    <a:pt x="2898" y="1647"/>
                  </a:lnTo>
                  <a:lnTo>
                    <a:pt x="2896" y="1647"/>
                  </a:lnTo>
                  <a:lnTo>
                    <a:pt x="2896" y="1647"/>
                  </a:lnTo>
                  <a:lnTo>
                    <a:pt x="2896" y="1647"/>
                  </a:lnTo>
                  <a:lnTo>
                    <a:pt x="2896" y="1647"/>
                  </a:lnTo>
                  <a:lnTo>
                    <a:pt x="2896" y="1647"/>
                  </a:lnTo>
                  <a:lnTo>
                    <a:pt x="2896" y="1647"/>
                  </a:lnTo>
                  <a:lnTo>
                    <a:pt x="2896" y="1647"/>
                  </a:lnTo>
                  <a:lnTo>
                    <a:pt x="2898" y="1647"/>
                  </a:lnTo>
                  <a:lnTo>
                    <a:pt x="2898" y="1647"/>
                  </a:lnTo>
                  <a:lnTo>
                    <a:pt x="2898" y="1647"/>
                  </a:lnTo>
                  <a:lnTo>
                    <a:pt x="2900" y="1647"/>
                  </a:lnTo>
                  <a:lnTo>
                    <a:pt x="2900" y="1647"/>
                  </a:lnTo>
                  <a:lnTo>
                    <a:pt x="2900" y="1649"/>
                  </a:lnTo>
                  <a:lnTo>
                    <a:pt x="2900" y="1647"/>
                  </a:lnTo>
                  <a:lnTo>
                    <a:pt x="2900" y="1647"/>
                  </a:lnTo>
                  <a:lnTo>
                    <a:pt x="2900" y="1647"/>
                  </a:lnTo>
                  <a:lnTo>
                    <a:pt x="2900" y="1647"/>
                  </a:lnTo>
                  <a:lnTo>
                    <a:pt x="2902" y="1647"/>
                  </a:lnTo>
                  <a:lnTo>
                    <a:pt x="2902" y="1647"/>
                  </a:lnTo>
                  <a:lnTo>
                    <a:pt x="2902" y="1649"/>
                  </a:lnTo>
                  <a:lnTo>
                    <a:pt x="2902" y="1647"/>
                  </a:lnTo>
                  <a:lnTo>
                    <a:pt x="2902" y="1647"/>
                  </a:lnTo>
                  <a:lnTo>
                    <a:pt x="2902" y="1647"/>
                  </a:lnTo>
                  <a:lnTo>
                    <a:pt x="2902" y="1647"/>
                  </a:lnTo>
                  <a:lnTo>
                    <a:pt x="2900" y="1645"/>
                  </a:lnTo>
                  <a:lnTo>
                    <a:pt x="2900" y="1645"/>
                  </a:lnTo>
                  <a:lnTo>
                    <a:pt x="2900" y="1645"/>
                  </a:lnTo>
                  <a:lnTo>
                    <a:pt x="2900" y="1645"/>
                  </a:lnTo>
                  <a:lnTo>
                    <a:pt x="2900" y="1645"/>
                  </a:lnTo>
                  <a:lnTo>
                    <a:pt x="2902" y="1645"/>
                  </a:lnTo>
                  <a:lnTo>
                    <a:pt x="2902" y="1645"/>
                  </a:lnTo>
                  <a:lnTo>
                    <a:pt x="2902" y="1645"/>
                  </a:lnTo>
                  <a:lnTo>
                    <a:pt x="2902" y="1645"/>
                  </a:lnTo>
                  <a:lnTo>
                    <a:pt x="2902" y="1645"/>
                  </a:lnTo>
                  <a:lnTo>
                    <a:pt x="2902" y="1643"/>
                  </a:lnTo>
                  <a:lnTo>
                    <a:pt x="2900" y="1643"/>
                  </a:lnTo>
                  <a:lnTo>
                    <a:pt x="2902" y="1643"/>
                  </a:lnTo>
                  <a:lnTo>
                    <a:pt x="2902" y="1643"/>
                  </a:lnTo>
                  <a:lnTo>
                    <a:pt x="2902" y="1643"/>
                  </a:lnTo>
                  <a:lnTo>
                    <a:pt x="2902" y="1643"/>
                  </a:lnTo>
                  <a:lnTo>
                    <a:pt x="2902" y="1643"/>
                  </a:lnTo>
                  <a:lnTo>
                    <a:pt x="2904" y="1643"/>
                  </a:lnTo>
                  <a:lnTo>
                    <a:pt x="2904" y="1641"/>
                  </a:lnTo>
                  <a:lnTo>
                    <a:pt x="2904" y="1641"/>
                  </a:lnTo>
                  <a:lnTo>
                    <a:pt x="2904" y="1641"/>
                  </a:lnTo>
                  <a:lnTo>
                    <a:pt x="2904" y="1641"/>
                  </a:lnTo>
                  <a:lnTo>
                    <a:pt x="2902" y="1641"/>
                  </a:lnTo>
                  <a:lnTo>
                    <a:pt x="2902" y="1641"/>
                  </a:lnTo>
                  <a:lnTo>
                    <a:pt x="2902" y="1641"/>
                  </a:lnTo>
                  <a:lnTo>
                    <a:pt x="2904" y="1639"/>
                  </a:lnTo>
                  <a:lnTo>
                    <a:pt x="2904" y="1639"/>
                  </a:lnTo>
                  <a:lnTo>
                    <a:pt x="2904" y="1641"/>
                  </a:lnTo>
                  <a:lnTo>
                    <a:pt x="2906" y="1643"/>
                  </a:lnTo>
                  <a:lnTo>
                    <a:pt x="2906" y="1641"/>
                  </a:lnTo>
                  <a:lnTo>
                    <a:pt x="2906" y="1641"/>
                  </a:lnTo>
                  <a:lnTo>
                    <a:pt x="2906" y="1641"/>
                  </a:lnTo>
                  <a:lnTo>
                    <a:pt x="2906" y="1641"/>
                  </a:lnTo>
                  <a:lnTo>
                    <a:pt x="2906" y="1641"/>
                  </a:lnTo>
                  <a:lnTo>
                    <a:pt x="2906" y="1636"/>
                  </a:lnTo>
                  <a:lnTo>
                    <a:pt x="2906" y="1636"/>
                  </a:lnTo>
                  <a:lnTo>
                    <a:pt x="2906" y="1636"/>
                  </a:lnTo>
                  <a:lnTo>
                    <a:pt x="2906" y="1636"/>
                  </a:lnTo>
                  <a:lnTo>
                    <a:pt x="2906" y="1636"/>
                  </a:lnTo>
                  <a:lnTo>
                    <a:pt x="2906" y="1636"/>
                  </a:lnTo>
                  <a:lnTo>
                    <a:pt x="2906" y="1636"/>
                  </a:lnTo>
                  <a:lnTo>
                    <a:pt x="2906" y="1636"/>
                  </a:lnTo>
                  <a:lnTo>
                    <a:pt x="2906" y="1639"/>
                  </a:lnTo>
                  <a:lnTo>
                    <a:pt x="2906" y="1639"/>
                  </a:lnTo>
                  <a:lnTo>
                    <a:pt x="2908" y="1641"/>
                  </a:lnTo>
                  <a:lnTo>
                    <a:pt x="2908" y="1639"/>
                  </a:lnTo>
                  <a:lnTo>
                    <a:pt x="2910" y="1636"/>
                  </a:lnTo>
                  <a:lnTo>
                    <a:pt x="2910" y="1636"/>
                  </a:lnTo>
                  <a:lnTo>
                    <a:pt x="2910" y="1634"/>
                  </a:lnTo>
                  <a:lnTo>
                    <a:pt x="2910" y="1634"/>
                  </a:lnTo>
                  <a:lnTo>
                    <a:pt x="2910" y="1634"/>
                  </a:lnTo>
                  <a:lnTo>
                    <a:pt x="2910" y="1634"/>
                  </a:lnTo>
                  <a:lnTo>
                    <a:pt x="2908" y="1634"/>
                  </a:lnTo>
                  <a:lnTo>
                    <a:pt x="2910" y="1632"/>
                  </a:lnTo>
                  <a:lnTo>
                    <a:pt x="2910" y="1630"/>
                  </a:lnTo>
                  <a:lnTo>
                    <a:pt x="2910" y="1630"/>
                  </a:lnTo>
                  <a:lnTo>
                    <a:pt x="2910" y="1630"/>
                  </a:lnTo>
                  <a:lnTo>
                    <a:pt x="2912" y="1630"/>
                  </a:lnTo>
                  <a:lnTo>
                    <a:pt x="2912" y="1630"/>
                  </a:lnTo>
                  <a:lnTo>
                    <a:pt x="2912" y="1628"/>
                  </a:lnTo>
                  <a:lnTo>
                    <a:pt x="2912" y="1628"/>
                  </a:lnTo>
                  <a:lnTo>
                    <a:pt x="2914" y="1628"/>
                  </a:lnTo>
                  <a:lnTo>
                    <a:pt x="2914" y="1630"/>
                  </a:lnTo>
                  <a:lnTo>
                    <a:pt x="2914" y="1630"/>
                  </a:lnTo>
                  <a:lnTo>
                    <a:pt x="2912" y="1632"/>
                  </a:lnTo>
                  <a:lnTo>
                    <a:pt x="2912" y="1632"/>
                  </a:lnTo>
                  <a:lnTo>
                    <a:pt x="2912" y="1634"/>
                  </a:lnTo>
                  <a:lnTo>
                    <a:pt x="2912" y="1634"/>
                  </a:lnTo>
                  <a:lnTo>
                    <a:pt x="2914" y="1634"/>
                  </a:lnTo>
                  <a:lnTo>
                    <a:pt x="2914" y="1632"/>
                  </a:lnTo>
                  <a:lnTo>
                    <a:pt x="2916" y="1630"/>
                  </a:lnTo>
                  <a:lnTo>
                    <a:pt x="2916" y="1630"/>
                  </a:lnTo>
                  <a:lnTo>
                    <a:pt x="2916" y="1628"/>
                  </a:lnTo>
                  <a:lnTo>
                    <a:pt x="2916" y="1628"/>
                  </a:lnTo>
                  <a:lnTo>
                    <a:pt x="2916" y="1630"/>
                  </a:lnTo>
                  <a:lnTo>
                    <a:pt x="2916" y="1630"/>
                  </a:lnTo>
                  <a:lnTo>
                    <a:pt x="2916" y="1630"/>
                  </a:lnTo>
                  <a:lnTo>
                    <a:pt x="2916" y="1632"/>
                  </a:lnTo>
                  <a:lnTo>
                    <a:pt x="2916" y="1632"/>
                  </a:lnTo>
                  <a:lnTo>
                    <a:pt x="2916" y="1632"/>
                  </a:lnTo>
                  <a:lnTo>
                    <a:pt x="2918" y="1632"/>
                  </a:lnTo>
                  <a:lnTo>
                    <a:pt x="2918" y="1634"/>
                  </a:lnTo>
                  <a:lnTo>
                    <a:pt x="2916" y="1634"/>
                  </a:lnTo>
                  <a:lnTo>
                    <a:pt x="2916" y="1632"/>
                  </a:lnTo>
                  <a:lnTo>
                    <a:pt x="2914" y="1634"/>
                  </a:lnTo>
                  <a:lnTo>
                    <a:pt x="2914" y="1634"/>
                  </a:lnTo>
                  <a:lnTo>
                    <a:pt x="2914" y="1634"/>
                  </a:lnTo>
                  <a:lnTo>
                    <a:pt x="2912" y="1636"/>
                  </a:lnTo>
                  <a:lnTo>
                    <a:pt x="2912" y="1636"/>
                  </a:lnTo>
                  <a:lnTo>
                    <a:pt x="2914" y="1639"/>
                  </a:lnTo>
                  <a:lnTo>
                    <a:pt x="2916" y="1636"/>
                  </a:lnTo>
                  <a:lnTo>
                    <a:pt x="2918" y="1636"/>
                  </a:lnTo>
                  <a:lnTo>
                    <a:pt x="2918" y="1636"/>
                  </a:lnTo>
                  <a:lnTo>
                    <a:pt x="2918" y="1636"/>
                  </a:lnTo>
                  <a:lnTo>
                    <a:pt x="2916" y="1639"/>
                  </a:lnTo>
                  <a:lnTo>
                    <a:pt x="2916" y="1639"/>
                  </a:lnTo>
                  <a:lnTo>
                    <a:pt x="2914" y="1639"/>
                  </a:lnTo>
                  <a:lnTo>
                    <a:pt x="2912" y="1639"/>
                  </a:lnTo>
                  <a:lnTo>
                    <a:pt x="2912" y="1639"/>
                  </a:lnTo>
                  <a:lnTo>
                    <a:pt x="2910" y="1639"/>
                  </a:lnTo>
                  <a:lnTo>
                    <a:pt x="2910" y="1639"/>
                  </a:lnTo>
                  <a:lnTo>
                    <a:pt x="2910" y="1639"/>
                  </a:lnTo>
                  <a:lnTo>
                    <a:pt x="2910" y="1641"/>
                  </a:lnTo>
                  <a:lnTo>
                    <a:pt x="2910" y="1641"/>
                  </a:lnTo>
                  <a:lnTo>
                    <a:pt x="2910" y="1641"/>
                  </a:lnTo>
                  <a:lnTo>
                    <a:pt x="2908" y="1641"/>
                  </a:lnTo>
                  <a:lnTo>
                    <a:pt x="2908" y="1641"/>
                  </a:lnTo>
                  <a:lnTo>
                    <a:pt x="2908" y="1643"/>
                  </a:lnTo>
                  <a:lnTo>
                    <a:pt x="2908" y="1643"/>
                  </a:lnTo>
                  <a:lnTo>
                    <a:pt x="2908" y="1645"/>
                  </a:lnTo>
                  <a:lnTo>
                    <a:pt x="2908" y="1645"/>
                  </a:lnTo>
                  <a:lnTo>
                    <a:pt x="2908" y="1647"/>
                  </a:lnTo>
                  <a:lnTo>
                    <a:pt x="2906" y="1649"/>
                  </a:lnTo>
                  <a:lnTo>
                    <a:pt x="2908" y="1649"/>
                  </a:lnTo>
                  <a:lnTo>
                    <a:pt x="2908" y="1649"/>
                  </a:lnTo>
                  <a:lnTo>
                    <a:pt x="2908" y="1649"/>
                  </a:lnTo>
                  <a:lnTo>
                    <a:pt x="2908" y="1649"/>
                  </a:lnTo>
                  <a:lnTo>
                    <a:pt x="2908" y="1651"/>
                  </a:lnTo>
                  <a:lnTo>
                    <a:pt x="2910" y="1653"/>
                  </a:lnTo>
                  <a:lnTo>
                    <a:pt x="2908" y="1653"/>
                  </a:lnTo>
                  <a:lnTo>
                    <a:pt x="2910" y="1653"/>
                  </a:lnTo>
                  <a:lnTo>
                    <a:pt x="2910" y="1653"/>
                  </a:lnTo>
                  <a:lnTo>
                    <a:pt x="2910" y="1653"/>
                  </a:lnTo>
                  <a:lnTo>
                    <a:pt x="2910" y="1653"/>
                  </a:lnTo>
                  <a:lnTo>
                    <a:pt x="2910" y="1653"/>
                  </a:lnTo>
                  <a:lnTo>
                    <a:pt x="2910" y="1651"/>
                  </a:lnTo>
                  <a:lnTo>
                    <a:pt x="2910" y="1651"/>
                  </a:lnTo>
                  <a:lnTo>
                    <a:pt x="2910" y="1649"/>
                  </a:lnTo>
                  <a:lnTo>
                    <a:pt x="2912" y="1649"/>
                  </a:lnTo>
                  <a:lnTo>
                    <a:pt x="2912" y="1649"/>
                  </a:lnTo>
                  <a:lnTo>
                    <a:pt x="2910" y="1649"/>
                  </a:lnTo>
                  <a:lnTo>
                    <a:pt x="2912" y="1649"/>
                  </a:lnTo>
                  <a:lnTo>
                    <a:pt x="2912" y="1649"/>
                  </a:lnTo>
                  <a:lnTo>
                    <a:pt x="2912" y="1649"/>
                  </a:lnTo>
                  <a:lnTo>
                    <a:pt x="2914" y="1647"/>
                  </a:lnTo>
                  <a:lnTo>
                    <a:pt x="2914" y="1649"/>
                  </a:lnTo>
                  <a:lnTo>
                    <a:pt x="2912" y="1651"/>
                  </a:lnTo>
                  <a:lnTo>
                    <a:pt x="2912" y="1651"/>
                  </a:lnTo>
                  <a:lnTo>
                    <a:pt x="2912" y="1651"/>
                  </a:lnTo>
                  <a:lnTo>
                    <a:pt x="2912" y="1651"/>
                  </a:lnTo>
                  <a:lnTo>
                    <a:pt x="2910" y="1651"/>
                  </a:lnTo>
                  <a:lnTo>
                    <a:pt x="2912" y="1653"/>
                  </a:lnTo>
                  <a:lnTo>
                    <a:pt x="2912" y="1653"/>
                  </a:lnTo>
                  <a:lnTo>
                    <a:pt x="2912" y="1653"/>
                  </a:lnTo>
                  <a:lnTo>
                    <a:pt x="2912" y="1653"/>
                  </a:lnTo>
                  <a:lnTo>
                    <a:pt x="2912" y="1653"/>
                  </a:lnTo>
                  <a:lnTo>
                    <a:pt x="2912" y="1655"/>
                  </a:lnTo>
                  <a:lnTo>
                    <a:pt x="2910" y="1655"/>
                  </a:lnTo>
                  <a:lnTo>
                    <a:pt x="2910" y="1655"/>
                  </a:lnTo>
                  <a:lnTo>
                    <a:pt x="2910" y="1655"/>
                  </a:lnTo>
                  <a:lnTo>
                    <a:pt x="2908" y="1655"/>
                  </a:lnTo>
                  <a:lnTo>
                    <a:pt x="2908" y="1655"/>
                  </a:lnTo>
                  <a:lnTo>
                    <a:pt x="2908" y="1653"/>
                  </a:lnTo>
                  <a:lnTo>
                    <a:pt x="2908" y="1653"/>
                  </a:lnTo>
                  <a:lnTo>
                    <a:pt x="2906" y="1653"/>
                  </a:lnTo>
                  <a:lnTo>
                    <a:pt x="2906" y="1655"/>
                  </a:lnTo>
                  <a:lnTo>
                    <a:pt x="2906" y="1655"/>
                  </a:lnTo>
                  <a:lnTo>
                    <a:pt x="2906" y="1655"/>
                  </a:lnTo>
                  <a:lnTo>
                    <a:pt x="2906" y="1657"/>
                  </a:lnTo>
                  <a:lnTo>
                    <a:pt x="2906" y="1659"/>
                  </a:lnTo>
                  <a:lnTo>
                    <a:pt x="2906" y="1661"/>
                  </a:lnTo>
                  <a:lnTo>
                    <a:pt x="2906" y="1661"/>
                  </a:lnTo>
                  <a:lnTo>
                    <a:pt x="2908" y="1661"/>
                  </a:lnTo>
                  <a:lnTo>
                    <a:pt x="2908" y="1661"/>
                  </a:lnTo>
                  <a:lnTo>
                    <a:pt x="2908" y="1659"/>
                  </a:lnTo>
                  <a:lnTo>
                    <a:pt x="2908" y="1659"/>
                  </a:lnTo>
                  <a:lnTo>
                    <a:pt x="2908" y="1659"/>
                  </a:lnTo>
                  <a:lnTo>
                    <a:pt x="2908" y="1659"/>
                  </a:lnTo>
                  <a:lnTo>
                    <a:pt x="2908" y="1657"/>
                  </a:lnTo>
                  <a:lnTo>
                    <a:pt x="2908" y="1657"/>
                  </a:lnTo>
                  <a:lnTo>
                    <a:pt x="2908" y="1657"/>
                  </a:lnTo>
                  <a:lnTo>
                    <a:pt x="2908" y="1657"/>
                  </a:lnTo>
                  <a:lnTo>
                    <a:pt x="2910" y="1657"/>
                  </a:lnTo>
                  <a:lnTo>
                    <a:pt x="2910" y="1657"/>
                  </a:lnTo>
                  <a:lnTo>
                    <a:pt x="2910" y="1657"/>
                  </a:lnTo>
                  <a:lnTo>
                    <a:pt x="2910" y="1657"/>
                  </a:lnTo>
                  <a:lnTo>
                    <a:pt x="2910" y="1657"/>
                  </a:lnTo>
                  <a:lnTo>
                    <a:pt x="2910" y="1657"/>
                  </a:lnTo>
                  <a:lnTo>
                    <a:pt x="2910" y="1657"/>
                  </a:lnTo>
                  <a:lnTo>
                    <a:pt x="2912" y="1657"/>
                  </a:lnTo>
                  <a:lnTo>
                    <a:pt x="2912" y="1657"/>
                  </a:lnTo>
                  <a:lnTo>
                    <a:pt x="2912" y="1657"/>
                  </a:lnTo>
                  <a:lnTo>
                    <a:pt x="2912" y="1659"/>
                  </a:lnTo>
                  <a:lnTo>
                    <a:pt x="2912" y="1659"/>
                  </a:lnTo>
                  <a:lnTo>
                    <a:pt x="2912" y="1657"/>
                  </a:lnTo>
                  <a:lnTo>
                    <a:pt x="2912" y="1657"/>
                  </a:lnTo>
                  <a:lnTo>
                    <a:pt x="2912" y="1657"/>
                  </a:lnTo>
                  <a:lnTo>
                    <a:pt x="2912" y="1657"/>
                  </a:lnTo>
                  <a:lnTo>
                    <a:pt x="2912" y="1657"/>
                  </a:lnTo>
                  <a:lnTo>
                    <a:pt x="2912" y="1657"/>
                  </a:lnTo>
                  <a:lnTo>
                    <a:pt x="2912" y="1657"/>
                  </a:lnTo>
                  <a:lnTo>
                    <a:pt x="2914" y="1659"/>
                  </a:lnTo>
                  <a:lnTo>
                    <a:pt x="2914" y="1659"/>
                  </a:lnTo>
                  <a:lnTo>
                    <a:pt x="2912" y="1659"/>
                  </a:lnTo>
                  <a:lnTo>
                    <a:pt x="2912" y="1659"/>
                  </a:lnTo>
                  <a:lnTo>
                    <a:pt x="2912" y="1661"/>
                  </a:lnTo>
                  <a:lnTo>
                    <a:pt x="2912" y="1663"/>
                  </a:lnTo>
                  <a:lnTo>
                    <a:pt x="2914" y="1661"/>
                  </a:lnTo>
                  <a:lnTo>
                    <a:pt x="2914" y="1661"/>
                  </a:lnTo>
                  <a:lnTo>
                    <a:pt x="2914" y="1661"/>
                  </a:lnTo>
                  <a:lnTo>
                    <a:pt x="2914" y="1661"/>
                  </a:lnTo>
                  <a:lnTo>
                    <a:pt x="2914" y="1661"/>
                  </a:lnTo>
                  <a:lnTo>
                    <a:pt x="2914" y="1663"/>
                  </a:lnTo>
                  <a:lnTo>
                    <a:pt x="2914" y="1663"/>
                  </a:lnTo>
                  <a:lnTo>
                    <a:pt x="2914" y="1663"/>
                  </a:lnTo>
                  <a:lnTo>
                    <a:pt x="2912" y="1663"/>
                  </a:lnTo>
                  <a:lnTo>
                    <a:pt x="2912" y="1663"/>
                  </a:lnTo>
                  <a:lnTo>
                    <a:pt x="2912" y="1663"/>
                  </a:lnTo>
                  <a:lnTo>
                    <a:pt x="2912" y="1661"/>
                  </a:lnTo>
                  <a:lnTo>
                    <a:pt x="2912" y="1661"/>
                  </a:lnTo>
                  <a:lnTo>
                    <a:pt x="2910" y="1661"/>
                  </a:lnTo>
                  <a:lnTo>
                    <a:pt x="2910" y="1661"/>
                  </a:lnTo>
                  <a:lnTo>
                    <a:pt x="2910" y="1661"/>
                  </a:lnTo>
                  <a:lnTo>
                    <a:pt x="2910" y="1659"/>
                  </a:lnTo>
                  <a:lnTo>
                    <a:pt x="2910" y="1661"/>
                  </a:lnTo>
                  <a:lnTo>
                    <a:pt x="2908" y="1661"/>
                  </a:lnTo>
                  <a:lnTo>
                    <a:pt x="2908" y="1661"/>
                  </a:lnTo>
                  <a:lnTo>
                    <a:pt x="2908" y="1663"/>
                  </a:lnTo>
                  <a:lnTo>
                    <a:pt x="2908" y="1665"/>
                  </a:lnTo>
                  <a:lnTo>
                    <a:pt x="2908" y="1665"/>
                  </a:lnTo>
                  <a:lnTo>
                    <a:pt x="2908" y="1667"/>
                  </a:lnTo>
                  <a:lnTo>
                    <a:pt x="2908" y="1667"/>
                  </a:lnTo>
                  <a:lnTo>
                    <a:pt x="2908" y="1667"/>
                  </a:lnTo>
                  <a:lnTo>
                    <a:pt x="2910" y="1667"/>
                  </a:lnTo>
                  <a:lnTo>
                    <a:pt x="2910" y="1667"/>
                  </a:lnTo>
                  <a:lnTo>
                    <a:pt x="2910" y="1667"/>
                  </a:lnTo>
                  <a:lnTo>
                    <a:pt x="2910" y="1665"/>
                  </a:lnTo>
                  <a:lnTo>
                    <a:pt x="2910" y="1665"/>
                  </a:lnTo>
                  <a:lnTo>
                    <a:pt x="2910" y="1663"/>
                  </a:lnTo>
                  <a:lnTo>
                    <a:pt x="2910" y="1663"/>
                  </a:lnTo>
                  <a:lnTo>
                    <a:pt x="2910" y="1663"/>
                  </a:lnTo>
                  <a:lnTo>
                    <a:pt x="2910" y="1663"/>
                  </a:lnTo>
                  <a:lnTo>
                    <a:pt x="2910" y="1665"/>
                  </a:lnTo>
                  <a:lnTo>
                    <a:pt x="2910" y="1665"/>
                  </a:lnTo>
                  <a:lnTo>
                    <a:pt x="2910" y="1665"/>
                  </a:lnTo>
                  <a:lnTo>
                    <a:pt x="2910" y="1665"/>
                  </a:lnTo>
                  <a:lnTo>
                    <a:pt x="2912" y="1663"/>
                  </a:lnTo>
                  <a:lnTo>
                    <a:pt x="2912" y="1663"/>
                  </a:lnTo>
                  <a:lnTo>
                    <a:pt x="2912" y="1665"/>
                  </a:lnTo>
                  <a:lnTo>
                    <a:pt x="2912" y="1665"/>
                  </a:lnTo>
                  <a:lnTo>
                    <a:pt x="2912" y="1665"/>
                  </a:lnTo>
                  <a:lnTo>
                    <a:pt x="2912" y="1665"/>
                  </a:lnTo>
                  <a:lnTo>
                    <a:pt x="2912" y="1667"/>
                  </a:lnTo>
                  <a:lnTo>
                    <a:pt x="2914" y="1667"/>
                  </a:lnTo>
                  <a:lnTo>
                    <a:pt x="2914" y="1665"/>
                  </a:lnTo>
                  <a:lnTo>
                    <a:pt x="2914" y="1665"/>
                  </a:lnTo>
                  <a:lnTo>
                    <a:pt x="2914" y="1665"/>
                  </a:lnTo>
                  <a:lnTo>
                    <a:pt x="2914" y="1665"/>
                  </a:lnTo>
                  <a:lnTo>
                    <a:pt x="2914" y="1665"/>
                  </a:lnTo>
                  <a:lnTo>
                    <a:pt x="2914" y="1665"/>
                  </a:lnTo>
                  <a:lnTo>
                    <a:pt x="2914" y="1665"/>
                  </a:lnTo>
                  <a:lnTo>
                    <a:pt x="2914" y="1665"/>
                  </a:lnTo>
                  <a:lnTo>
                    <a:pt x="2914" y="1667"/>
                  </a:lnTo>
                  <a:lnTo>
                    <a:pt x="2914" y="1667"/>
                  </a:lnTo>
                  <a:lnTo>
                    <a:pt x="2916" y="1665"/>
                  </a:lnTo>
                  <a:lnTo>
                    <a:pt x="2916" y="1665"/>
                  </a:lnTo>
                  <a:lnTo>
                    <a:pt x="2916" y="1665"/>
                  </a:lnTo>
                  <a:lnTo>
                    <a:pt x="2916" y="1667"/>
                  </a:lnTo>
                  <a:lnTo>
                    <a:pt x="2914" y="1667"/>
                  </a:lnTo>
                  <a:lnTo>
                    <a:pt x="2914" y="1667"/>
                  </a:lnTo>
                  <a:lnTo>
                    <a:pt x="2914" y="1667"/>
                  </a:lnTo>
                  <a:lnTo>
                    <a:pt x="2916" y="1667"/>
                  </a:lnTo>
                  <a:lnTo>
                    <a:pt x="2916" y="1667"/>
                  </a:lnTo>
                  <a:lnTo>
                    <a:pt x="2916" y="1667"/>
                  </a:lnTo>
                  <a:lnTo>
                    <a:pt x="2916" y="1667"/>
                  </a:lnTo>
                  <a:lnTo>
                    <a:pt x="2916" y="1667"/>
                  </a:lnTo>
                  <a:lnTo>
                    <a:pt x="2918" y="1669"/>
                  </a:lnTo>
                  <a:lnTo>
                    <a:pt x="2918" y="1669"/>
                  </a:lnTo>
                  <a:lnTo>
                    <a:pt x="2920" y="1669"/>
                  </a:lnTo>
                  <a:lnTo>
                    <a:pt x="2920" y="1669"/>
                  </a:lnTo>
                  <a:lnTo>
                    <a:pt x="2920" y="1667"/>
                  </a:lnTo>
                  <a:lnTo>
                    <a:pt x="2920" y="1665"/>
                  </a:lnTo>
                  <a:lnTo>
                    <a:pt x="2920" y="1665"/>
                  </a:lnTo>
                  <a:lnTo>
                    <a:pt x="2920" y="1665"/>
                  </a:lnTo>
                  <a:lnTo>
                    <a:pt x="2920" y="1665"/>
                  </a:lnTo>
                  <a:lnTo>
                    <a:pt x="2920" y="1667"/>
                  </a:lnTo>
                  <a:lnTo>
                    <a:pt x="2920" y="1667"/>
                  </a:lnTo>
                  <a:lnTo>
                    <a:pt x="2920" y="1669"/>
                  </a:lnTo>
                  <a:lnTo>
                    <a:pt x="2920" y="1669"/>
                  </a:lnTo>
                  <a:lnTo>
                    <a:pt x="2920" y="1669"/>
                  </a:lnTo>
                  <a:lnTo>
                    <a:pt x="2918" y="1669"/>
                  </a:lnTo>
                  <a:lnTo>
                    <a:pt x="2918" y="1669"/>
                  </a:lnTo>
                  <a:lnTo>
                    <a:pt x="2916" y="1669"/>
                  </a:lnTo>
                  <a:lnTo>
                    <a:pt x="2916" y="1669"/>
                  </a:lnTo>
                  <a:lnTo>
                    <a:pt x="2914" y="1669"/>
                  </a:lnTo>
                  <a:lnTo>
                    <a:pt x="2914" y="1669"/>
                  </a:lnTo>
                  <a:lnTo>
                    <a:pt x="2914" y="1669"/>
                  </a:lnTo>
                  <a:lnTo>
                    <a:pt x="2914" y="1669"/>
                  </a:lnTo>
                  <a:lnTo>
                    <a:pt x="2914" y="1669"/>
                  </a:lnTo>
                  <a:lnTo>
                    <a:pt x="2914" y="1669"/>
                  </a:lnTo>
                  <a:lnTo>
                    <a:pt x="2914" y="1669"/>
                  </a:lnTo>
                  <a:lnTo>
                    <a:pt x="2914" y="1669"/>
                  </a:lnTo>
                  <a:lnTo>
                    <a:pt x="2912" y="1669"/>
                  </a:lnTo>
                  <a:lnTo>
                    <a:pt x="2912" y="1669"/>
                  </a:lnTo>
                  <a:lnTo>
                    <a:pt x="2912" y="1669"/>
                  </a:lnTo>
                  <a:lnTo>
                    <a:pt x="2912" y="1669"/>
                  </a:lnTo>
                  <a:lnTo>
                    <a:pt x="2912" y="1669"/>
                  </a:lnTo>
                  <a:lnTo>
                    <a:pt x="2912" y="1669"/>
                  </a:lnTo>
                  <a:lnTo>
                    <a:pt x="2912" y="1671"/>
                  </a:lnTo>
                  <a:lnTo>
                    <a:pt x="2912" y="1671"/>
                  </a:lnTo>
                  <a:lnTo>
                    <a:pt x="2912" y="1671"/>
                  </a:lnTo>
                  <a:lnTo>
                    <a:pt x="2912"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1"/>
                  </a:lnTo>
                  <a:lnTo>
                    <a:pt x="2914" y="1673"/>
                  </a:lnTo>
                  <a:lnTo>
                    <a:pt x="2914" y="1673"/>
                  </a:lnTo>
                  <a:lnTo>
                    <a:pt x="2914" y="1673"/>
                  </a:lnTo>
                  <a:lnTo>
                    <a:pt x="2914" y="1675"/>
                  </a:lnTo>
                  <a:lnTo>
                    <a:pt x="2914" y="1675"/>
                  </a:lnTo>
                  <a:lnTo>
                    <a:pt x="2912" y="1675"/>
                  </a:lnTo>
                  <a:lnTo>
                    <a:pt x="2912" y="1675"/>
                  </a:lnTo>
                  <a:lnTo>
                    <a:pt x="2912" y="1673"/>
                  </a:lnTo>
                  <a:lnTo>
                    <a:pt x="2912" y="1673"/>
                  </a:lnTo>
                  <a:lnTo>
                    <a:pt x="2912" y="1675"/>
                  </a:lnTo>
                  <a:lnTo>
                    <a:pt x="2912" y="1675"/>
                  </a:lnTo>
                  <a:lnTo>
                    <a:pt x="2912" y="1675"/>
                  </a:lnTo>
                  <a:lnTo>
                    <a:pt x="2912" y="1675"/>
                  </a:lnTo>
                  <a:lnTo>
                    <a:pt x="2912" y="1675"/>
                  </a:lnTo>
                  <a:lnTo>
                    <a:pt x="2912" y="1678"/>
                  </a:lnTo>
                  <a:lnTo>
                    <a:pt x="2912" y="1678"/>
                  </a:lnTo>
                  <a:lnTo>
                    <a:pt x="2914" y="1678"/>
                  </a:lnTo>
                  <a:lnTo>
                    <a:pt x="2914" y="1678"/>
                  </a:lnTo>
                  <a:lnTo>
                    <a:pt x="2914" y="1680"/>
                  </a:lnTo>
                  <a:lnTo>
                    <a:pt x="2916" y="1680"/>
                  </a:lnTo>
                  <a:lnTo>
                    <a:pt x="2916" y="1682"/>
                  </a:lnTo>
                  <a:lnTo>
                    <a:pt x="2916" y="1682"/>
                  </a:lnTo>
                  <a:lnTo>
                    <a:pt x="2916" y="1680"/>
                  </a:lnTo>
                  <a:lnTo>
                    <a:pt x="2914" y="1678"/>
                  </a:lnTo>
                  <a:lnTo>
                    <a:pt x="2916" y="1678"/>
                  </a:lnTo>
                  <a:lnTo>
                    <a:pt x="2916" y="1678"/>
                  </a:lnTo>
                  <a:lnTo>
                    <a:pt x="2918" y="1680"/>
                  </a:lnTo>
                  <a:lnTo>
                    <a:pt x="2918" y="1682"/>
                  </a:lnTo>
                  <a:lnTo>
                    <a:pt x="2918" y="1682"/>
                  </a:lnTo>
                  <a:lnTo>
                    <a:pt x="2920" y="1682"/>
                  </a:lnTo>
                  <a:lnTo>
                    <a:pt x="2920" y="1682"/>
                  </a:lnTo>
                  <a:lnTo>
                    <a:pt x="2922" y="1684"/>
                  </a:lnTo>
                  <a:lnTo>
                    <a:pt x="2922" y="1684"/>
                  </a:lnTo>
                  <a:lnTo>
                    <a:pt x="2922" y="1684"/>
                  </a:lnTo>
                  <a:lnTo>
                    <a:pt x="2922" y="1682"/>
                  </a:lnTo>
                  <a:lnTo>
                    <a:pt x="2922" y="1682"/>
                  </a:lnTo>
                  <a:lnTo>
                    <a:pt x="2922" y="1680"/>
                  </a:lnTo>
                  <a:lnTo>
                    <a:pt x="2922" y="1680"/>
                  </a:lnTo>
                  <a:lnTo>
                    <a:pt x="2922" y="1680"/>
                  </a:lnTo>
                  <a:lnTo>
                    <a:pt x="2922" y="1680"/>
                  </a:lnTo>
                  <a:lnTo>
                    <a:pt x="2922" y="1678"/>
                  </a:lnTo>
                  <a:lnTo>
                    <a:pt x="2922" y="1678"/>
                  </a:lnTo>
                  <a:lnTo>
                    <a:pt x="2924" y="1678"/>
                  </a:lnTo>
                  <a:lnTo>
                    <a:pt x="2924" y="1680"/>
                  </a:lnTo>
                  <a:lnTo>
                    <a:pt x="2922" y="1680"/>
                  </a:lnTo>
                  <a:lnTo>
                    <a:pt x="2922" y="1680"/>
                  </a:lnTo>
                  <a:lnTo>
                    <a:pt x="2922" y="1680"/>
                  </a:lnTo>
                  <a:lnTo>
                    <a:pt x="2922" y="1680"/>
                  </a:lnTo>
                  <a:lnTo>
                    <a:pt x="2924" y="1680"/>
                  </a:lnTo>
                  <a:lnTo>
                    <a:pt x="2924" y="1682"/>
                  </a:lnTo>
                  <a:lnTo>
                    <a:pt x="2924" y="1682"/>
                  </a:lnTo>
                  <a:lnTo>
                    <a:pt x="2924" y="1682"/>
                  </a:lnTo>
                  <a:lnTo>
                    <a:pt x="2924" y="1682"/>
                  </a:lnTo>
                  <a:lnTo>
                    <a:pt x="2924" y="1682"/>
                  </a:lnTo>
                  <a:lnTo>
                    <a:pt x="2924" y="1682"/>
                  </a:lnTo>
                  <a:lnTo>
                    <a:pt x="2924" y="1680"/>
                  </a:lnTo>
                  <a:lnTo>
                    <a:pt x="2924" y="1680"/>
                  </a:lnTo>
                  <a:lnTo>
                    <a:pt x="2927" y="1678"/>
                  </a:lnTo>
                  <a:lnTo>
                    <a:pt x="2927" y="1675"/>
                  </a:lnTo>
                  <a:lnTo>
                    <a:pt x="2927" y="1675"/>
                  </a:lnTo>
                  <a:lnTo>
                    <a:pt x="2927" y="1675"/>
                  </a:lnTo>
                  <a:lnTo>
                    <a:pt x="2927" y="1675"/>
                  </a:lnTo>
                  <a:lnTo>
                    <a:pt x="2927" y="1675"/>
                  </a:lnTo>
                  <a:lnTo>
                    <a:pt x="2927" y="1675"/>
                  </a:lnTo>
                  <a:lnTo>
                    <a:pt x="2927" y="1675"/>
                  </a:lnTo>
                  <a:lnTo>
                    <a:pt x="2927" y="1675"/>
                  </a:lnTo>
                  <a:lnTo>
                    <a:pt x="2927" y="1678"/>
                  </a:lnTo>
                  <a:lnTo>
                    <a:pt x="2927" y="1680"/>
                  </a:lnTo>
                  <a:lnTo>
                    <a:pt x="2927" y="1680"/>
                  </a:lnTo>
                  <a:lnTo>
                    <a:pt x="2927" y="1682"/>
                  </a:lnTo>
                  <a:lnTo>
                    <a:pt x="2927" y="1682"/>
                  </a:lnTo>
                  <a:lnTo>
                    <a:pt x="2927" y="1682"/>
                  </a:lnTo>
                  <a:lnTo>
                    <a:pt x="2929" y="1682"/>
                  </a:lnTo>
                  <a:lnTo>
                    <a:pt x="2929" y="1682"/>
                  </a:lnTo>
                  <a:lnTo>
                    <a:pt x="2929" y="1682"/>
                  </a:lnTo>
                  <a:lnTo>
                    <a:pt x="2927" y="1684"/>
                  </a:lnTo>
                  <a:lnTo>
                    <a:pt x="2927" y="1684"/>
                  </a:lnTo>
                  <a:lnTo>
                    <a:pt x="2927" y="1686"/>
                  </a:lnTo>
                  <a:lnTo>
                    <a:pt x="2927" y="1686"/>
                  </a:lnTo>
                  <a:lnTo>
                    <a:pt x="2927" y="1686"/>
                  </a:lnTo>
                  <a:lnTo>
                    <a:pt x="2927" y="1686"/>
                  </a:lnTo>
                  <a:lnTo>
                    <a:pt x="2927" y="1686"/>
                  </a:lnTo>
                  <a:lnTo>
                    <a:pt x="2927" y="1686"/>
                  </a:lnTo>
                  <a:lnTo>
                    <a:pt x="2927" y="1686"/>
                  </a:lnTo>
                  <a:lnTo>
                    <a:pt x="2927" y="1686"/>
                  </a:lnTo>
                  <a:lnTo>
                    <a:pt x="2927" y="1686"/>
                  </a:lnTo>
                  <a:lnTo>
                    <a:pt x="2929" y="1686"/>
                  </a:lnTo>
                  <a:lnTo>
                    <a:pt x="2929" y="1684"/>
                  </a:lnTo>
                  <a:lnTo>
                    <a:pt x="2931" y="1684"/>
                  </a:lnTo>
                  <a:lnTo>
                    <a:pt x="2931" y="1684"/>
                  </a:lnTo>
                  <a:lnTo>
                    <a:pt x="2931" y="1684"/>
                  </a:lnTo>
                  <a:lnTo>
                    <a:pt x="2931" y="1686"/>
                  </a:lnTo>
                  <a:lnTo>
                    <a:pt x="2931" y="1686"/>
                  </a:lnTo>
                  <a:lnTo>
                    <a:pt x="2931" y="1686"/>
                  </a:lnTo>
                  <a:lnTo>
                    <a:pt x="2931" y="1686"/>
                  </a:lnTo>
                  <a:lnTo>
                    <a:pt x="2931" y="1686"/>
                  </a:lnTo>
                  <a:lnTo>
                    <a:pt x="2931" y="1686"/>
                  </a:lnTo>
                  <a:lnTo>
                    <a:pt x="2931" y="1686"/>
                  </a:lnTo>
                  <a:lnTo>
                    <a:pt x="2929" y="1688"/>
                  </a:lnTo>
                  <a:lnTo>
                    <a:pt x="2929" y="1688"/>
                  </a:lnTo>
                  <a:lnTo>
                    <a:pt x="2929" y="1688"/>
                  </a:lnTo>
                  <a:lnTo>
                    <a:pt x="2929" y="1688"/>
                  </a:lnTo>
                  <a:lnTo>
                    <a:pt x="2929" y="1688"/>
                  </a:lnTo>
                  <a:lnTo>
                    <a:pt x="2929" y="1688"/>
                  </a:lnTo>
                  <a:lnTo>
                    <a:pt x="2929" y="1688"/>
                  </a:lnTo>
                  <a:lnTo>
                    <a:pt x="2931" y="1688"/>
                  </a:lnTo>
                  <a:lnTo>
                    <a:pt x="2931" y="1688"/>
                  </a:lnTo>
                  <a:lnTo>
                    <a:pt x="2931" y="1688"/>
                  </a:lnTo>
                  <a:lnTo>
                    <a:pt x="2931" y="1686"/>
                  </a:lnTo>
                  <a:lnTo>
                    <a:pt x="2933" y="1686"/>
                  </a:lnTo>
                  <a:lnTo>
                    <a:pt x="2933" y="1686"/>
                  </a:lnTo>
                  <a:lnTo>
                    <a:pt x="2933" y="1686"/>
                  </a:lnTo>
                  <a:lnTo>
                    <a:pt x="2933" y="1686"/>
                  </a:lnTo>
                  <a:lnTo>
                    <a:pt x="2931" y="1688"/>
                  </a:lnTo>
                  <a:lnTo>
                    <a:pt x="2931" y="1690"/>
                  </a:lnTo>
                  <a:lnTo>
                    <a:pt x="2931" y="1690"/>
                  </a:lnTo>
                  <a:lnTo>
                    <a:pt x="2931" y="1690"/>
                  </a:lnTo>
                  <a:lnTo>
                    <a:pt x="2931" y="1690"/>
                  </a:lnTo>
                  <a:lnTo>
                    <a:pt x="2931" y="1690"/>
                  </a:lnTo>
                  <a:lnTo>
                    <a:pt x="2929" y="1692"/>
                  </a:lnTo>
                  <a:lnTo>
                    <a:pt x="2929" y="1692"/>
                  </a:lnTo>
                  <a:lnTo>
                    <a:pt x="2929" y="1692"/>
                  </a:lnTo>
                  <a:lnTo>
                    <a:pt x="2929" y="1692"/>
                  </a:lnTo>
                  <a:lnTo>
                    <a:pt x="2929" y="1692"/>
                  </a:lnTo>
                  <a:lnTo>
                    <a:pt x="2929" y="1692"/>
                  </a:lnTo>
                  <a:lnTo>
                    <a:pt x="2929" y="1692"/>
                  </a:lnTo>
                  <a:lnTo>
                    <a:pt x="2929" y="1692"/>
                  </a:lnTo>
                  <a:lnTo>
                    <a:pt x="2931" y="1692"/>
                  </a:lnTo>
                  <a:lnTo>
                    <a:pt x="2931" y="1692"/>
                  </a:lnTo>
                  <a:lnTo>
                    <a:pt x="2931" y="1692"/>
                  </a:lnTo>
                  <a:lnTo>
                    <a:pt x="2931" y="1692"/>
                  </a:lnTo>
                  <a:lnTo>
                    <a:pt x="2931" y="1692"/>
                  </a:lnTo>
                  <a:lnTo>
                    <a:pt x="2931" y="1692"/>
                  </a:lnTo>
                  <a:lnTo>
                    <a:pt x="2931" y="1692"/>
                  </a:lnTo>
                  <a:lnTo>
                    <a:pt x="2931" y="1694"/>
                  </a:lnTo>
                  <a:lnTo>
                    <a:pt x="2931" y="1694"/>
                  </a:lnTo>
                  <a:lnTo>
                    <a:pt x="2931" y="1694"/>
                  </a:lnTo>
                  <a:lnTo>
                    <a:pt x="2931" y="1694"/>
                  </a:lnTo>
                  <a:lnTo>
                    <a:pt x="2931" y="1694"/>
                  </a:lnTo>
                  <a:lnTo>
                    <a:pt x="2931" y="1694"/>
                  </a:lnTo>
                  <a:lnTo>
                    <a:pt x="2933" y="1692"/>
                  </a:lnTo>
                  <a:lnTo>
                    <a:pt x="2933" y="1692"/>
                  </a:lnTo>
                  <a:lnTo>
                    <a:pt x="2933" y="1692"/>
                  </a:lnTo>
                  <a:lnTo>
                    <a:pt x="2937" y="1690"/>
                  </a:lnTo>
                  <a:lnTo>
                    <a:pt x="2937" y="1692"/>
                  </a:lnTo>
                  <a:lnTo>
                    <a:pt x="2937" y="1692"/>
                  </a:lnTo>
                  <a:lnTo>
                    <a:pt x="2937" y="1692"/>
                  </a:lnTo>
                  <a:lnTo>
                    <a:pt x="2937" y="1692"/>
                  </a:lnTo>
                  <a:lnTo>
                    <a:pt x="2935" y="1692"/>
                  </a:lnTo>
                  <a:lnTo>
                    <a:pt x="2935" y="1692"/>
                  </a:lnTo>
                  <a:lnTo>
                    <a:pt x="2935" y="1694"/>
                  </a:lnTo>
                  <a:lnTo>
                    <a:pt x="2935" y="1694"/>
                  </a:lnTo>
                  <a:lnTo>
                    <a:pt x="2935" y="1694"/>
                  </a:lnTo>
                  <a:lnTo>
                    <a:pt x="2937" y="1694"/>
                  </a:lnTo>
                  <a:lnTo>
                    <a:pt x="2937" y="1694"/>
                  </a:lnTo>
                  <a:lnTo>
                    <a:pt x="2937" y="1694"/>
                  </a:lnTo>
                  <a:lnTo>
                    <a:pt x="2937" y="1694"/>
                  </a:lnTo>
                  <a:lnTo>
                    <a:pt x="2937" y="1696"/>
                  </a:lnTo>
                  <a:lnTo>
                    <a:pt x="2937" y="1696"/>
                  </a:lnTo>
                  <a:lnTo>
                    <a:pt x="2937" y="1696"/>
                  </a:lnTo>
                  <a:lnTo>
                    <a:pt x="2937" y="1696"/>
                  </a:lnTo>
                  <a:lnTo>
                    <a:pt x="2937" y="1696"/>
                  </a:lnTo>
                  <a:lnTo>
                    <a:pt x="2937" y="1696"/>
                  </a:lnTo>
                  <a:lnTo>
                    <a:pt x="2937" y="1696"/>
                  </a:lnTo>
                  <a:lnTo>
                    <a:pt x="2937" y="1696"/>
                  </a:lnTo>
                  <a:lnTo>
                    <a:pt x="2937" y="1698"/>
                  </a:lnTo>
                  <a:lnTo>
                    <a:pt x="2937" y="1698"/>
                  </a:lnTo>
                  <a:lnTo>
                    <a:pt x="2935" y="1698"/>
                  </a:lnTo>
                  <a:lnTo>
                    <a:pt x="2935" y="1698"/>
                  </a:lnTo>
                  <a:lnTo>
                    <a:pt x="2935" y="1698"/>
                  </a:lnTo>
                  <a:lnTo>
                    <a:pt x="2933" y="1698"/>
                  </a:lnTo>
                  <a:lnTo>
                    <a:pt x="2933" y="1698"/>
                  </a:lnTo>
                  <a:lnTo>
                    <a:pt x="2935" y="1700"/>
                  </a:lnTo>
                  <a:lnTo>
                    <a:pt x="2935" y="1700"/>
                  </a:lnTo>
                  <a:lnTo>
                    <a:pt x="2935" y="1700"/>
                  </a:lnTo>
                  <a:lnTo>
                    <a:pt x="2933" y="1700"/>
                  </a:lnTo>
                  <a:lnTo>
                    <a:pt x="2933" y="1702"/>
                  </a:lnTo>
                  <a:lnTo>
                    <a:pt x="2935" y="1700"/>
                  </a:lnTo>
                  <a:lnTo>
                    <a:pt x="2935" y="1702"/>
                  </a:lnTo>
                  <a:lnTo>
                    <a:pt x="2933" y="1702"/>
                  </a:lnTo>
                  <a:lnTo>
                    <a:pt x="2933" y="1702"/>
                  </a:lnTo>
                  <a:lnTo>
                    <a:pt x="2935" y="1704"/>
                  </a:lnTo>
                  <a:lnTo>
                    <a:pt x="2933" y="1704"/>
                  </a:lnTo>
                  <a:lnTo>
                    <a:pt x="2933" y="1704"/>
                  </a:lnTo>
                  <a:lnTo>
                    <a:pt x="2933" y="1704"/>
                  </a:lnTo>
                  <a:lnTo>
                    <a:pt x="2933" y="1704"/>
                  </a:lnTo>
                  <a:lnTo>
                    <a:pt x="2933" y="1706"/>
                  </a:lnTo>
                  <a:lnTo>
                    <a:pt x="2933" y="1706"/>
                  </a:lnTo>
                  <a:lnTo>
                    <a:pt x="2933" y="1706"/>
                  </a:lnTo>
                  <a:lnTo>
                    <a:pt x="2931" y="1706"/>
                  </a:lnTo>
                  <a:lnTo>
                    <a:pt x="2933" y="1706"/>
                  </a:lnTo>
                  <a:lnTo>
                    <a:pt x="2933" y="1708"/>
                  </a:lnTo>
                  <a:lnTo>
                    <a:pt x="2931" y="1708"/>
                  </a:lnTo>
                  <a:lnTo>
                    <a:pt x="2931" y="1708"/>
                  </a:lnTo>
                  <a:lnTo>
                    <a:pt x="2933" y="1708"/>
                  </a:lnTo>
                  <a:lnTo>
                    <a:pt x="2933" y="1708"/>
                  </a:lnTo>
                  <a:lnTo>
                    <a:pt x="2931" y="1710"/>
                  </a:lnTo>
                  <a:lnTo>
                    <a:pt x="2931" y="1710"/>
                  </a:lnTo>
                  <a:lnTo>
                    <a:pt x="2931" y="1712"/>
                  </a:lnTo>
                  <a:lnTo>
                    <a:pt x="2933" y="1710"/>
                  </a:lnTo>
                  <a:lnTo>
                    <a:pt x="2933" y="1712"/>
                  </a:lnTo>
                  <a:lnTo>
                    <a:pt x="2933" y="1712"/>
                  </a:lnTo>
                  <a:lnTo>
                    <a:pt x="2931" y="1712"/>
                  </a:lnTo>
                  <a:lnTo>
                    <a:pt x="2931" y="1712"/>
                  </a:lnTo>
                  <a:lnTo>
                    <a:pt x="2931" y="1714"/>
                  </a:lnTo>
                  <a:lnTo>
                    <a:pt x="2931" y="1714"/>
                  </a:lnTo>
                  <a:lnTo>
                    <a:pt x="2931" y="1714"/>
                  </a:lnTo>
                  <a:lnTo>
                    <a:pt x="2931" y="1714"/>
                  </a:lnTo>
                  <a:lnTo>
                    <a:pt x="2931" y="1714"/>
                  </a:lnTo>
                  <a:lnTo>
                    <a:pt x="2933" y="1714"/>
                  </a:lnTo>
                  <a:lnTo>
                    <a:pt x="2933" y="1714"/>
                  </a:lnTo>
                  <a:lnTo>
                    <a:pt x="2933" y="1714"/>
                  </a:lnTo>
                  <a:lnTo>
                    <a:pt x="2933" y="1714"/>
                  </a:lnTo>
                  <a:lnTo>
                    <a:pt x="2931" y="1717"/>
                  </a:lnTo>
                  <a:lnTo>
                    <a:pt x="2931" y="1717"/>
                  </a:lnTo>
                  <a:lnTo>
                    <a:pt x="2931" y="1717"/>
                  </a:lnTo>
                  <a:lnTo>
                    <a:pt x="2931" y="1717"/>
                  </a:lnTo>
                  <a:lnTo>
                    <a:pt x="2931" y="1719"/>
                  </a:lnTo>
                  <a:lnTo>
                    <a:pt x="2931" y="1719"/>
                  </a:lnTo>
                  <a:lnTo>
                    <a:pt x="2931" y="1719"/>
                  </a:lnTo>
                  <a:lnTo>
                    <a:pt x="2933" y="1719"/>
                  </a:lnTo>
                  <a:lnTo>
                    <a:pt x="2931" y="1719"/>
                  </a:lnTo>
                  <a:lnTo>
                    <a:pt x="2931" y="1721"/>
                  </a:lnTo>
                  <a:lnTo>
                    <a:pt x="2931" y="1721"/>
                  </a:lnTo>
                  <a:lnTo>
                    <a:pt x="2933" y="1723"/>
                  </a:lnTo>
                  <a:lnTo>
                    <a:pt x="2933" y="1723"/>
                  </a:lnTo>
                  <a:lnTo>
                    <a:pt x="2933" y="1723"/>
                  </a:lnTo>
                  <a:lnTo>
                    <a:pt x="2933" y="1723"/>
                  </a:lnTo>
                  <a:lnTo>
                    <a:pt x="2933" y="1725"/>
                  </a:lnTo>
                  <a:lnTo>
                    <a:pt x="2935" y="1725"/>
                  </a:lnTo>
                  <a:lnTo>
                    <a:pt x="2935" y="1727"/>
                  </a:lnTo>
                  <a:lnTo>
                    <a:pt x="2935" y="1725"/>
                  </a:lnTo>
                  <a:lnTo>
                    <a:pt x="2935" y="1725"/>
                  </a:lnTo>
                  <a:lnTo>
                    <a:pt x="2935" y="1725"/>
                  </a:lnTo>
                  <a:lnTo>
                    <a:pt x="2935" y="1723"/>
                  </a:lnTo>
                  <a:lnTo>
                    <a:pt x="2935" y="1721"/>
                  </a:lnTo>
                  <a:lnTo>
                    <a:pt x="2935" y="1719"/>
                  </a:lnTo>
                  <a:lnTo>
                    <a:pt x="2935" y="1719"/>
                  </a:lnTo>
                  <a:lnTo>
                    <a:pt x="2935" y="1717"/>
                  </a:lnTo>
                  <a:lnTo>
                    <a:pt x="2935" y="1717"/>
                  </a:lnTo>
                  <a:lnTo>
                    <a:pt x="2935" y="1714"/>
                  </a:lnTo>
                  <a:lnTo>
                    <a:pt x="2935" y="1714"/>
                  </a:lnTo>
                  <a:lnTo>
                    <a:pt x="2937" y="1714"/>
                  </a:lnTo>
                  <a:lnTo>
                    <a:pt x="2937" y="1714"/>
                  </a:lnTo>
                  <a:lnTo>
                    <a:pt x="2937" y="1714"/>
                  </a:lnTo>
                  <a:lnTo>
                    <a:pt x="2937" y="1714"/>
                  </a:lnTo>
                  <a:lnTo>
                    <a:pt x="2937" y="1714"/>
                  </a:lnTo>
                  <a:lnTo>
                    <a:pt x="2937" y="1714"/>
                  </a:lnTo>
                  <a:lnTo>
                    <a:pt x="2937" y="1714"/>
                  </a:lnTo>
                  <a:lnTo>
                    <a:pt x="2937" y="1712"/>
                  </a:lnTo>
                  <a:lnTo>
                    <a:pt x="2937" y="1712"/>
                  </a:lnTo>
                  <a:lnTo>
                    <a:pt x="2937" y="1712"/>
                  </a:lnTo>
                  <a:lnTo>
                    <a:pt x="2937" y="1712"/>
                  </a:lnTo>
                  <a:lnTo>
                    <a:pt x="2937" y="1712"/>
                  </a:lnTo>
                  <a:lnTo>
                    <a:pt x="2937" y="1710"/>
                  </a:lnTo>
                  <a:lnTo>
                    <a:pt x="2937" y="1710"/>
                  </a:lnTo>
                  <a:lnTo>
                    <a:pt x="2937" y="1710"/>
                  </a:lnTo>
                  <a:lnTo>
                    <a:pt x="2937" y="1710"/>
                  </a:lnTo>
                  <a:lnTo>
                    <a:pt x="2937" y="1708"/>
                  </a:lnTo>
                  <a:lnTo>
                    <a:pt x="2937" y="1708"/>
                  </a:lnTo>
                  <a:lnTo>
                    <a:pt x="2939" y="1708"/>
                  </a:lnTo>
                  <a:lnTo>
                    <a:pt x="2939" y="1706"/>
                  </a:lnTo>
                  <a:lnTo>
                    <a:pt x="2939" y="1704"/>
                  </a:lnTo>
                  <a:lnTo>
                    <a:pt x="2939" y="1702"/>
                  </a:lnTo>
                  <a:lnTo>
                    <a:pt x="2941" y="1700"/>
                  </a:lnTo>
                  <a:lnTo>
                    <a:pt x="2941" y="1698"/>
                  </a:lnTo>
                  <a:lnTo>
                    <a:pt x="2941" y="1698"/>
                  </a:lnTo>
                  <a:lnTo>
                    <a:pt x="2943" y="1696"/>
                  </a:lnTo>
                  <a:lnTo>
                    <a:pt x="2943" y="1696"/>
                  </a:lnTo>
                  <a:lnTo>
                    <a:pt x="2943" y="1694"/>
                  </a:lnTo>
                  <a:lnTo>
                    <a:pt x="2943" y="1694"/>
                  </a:lnTo>
                  <a:lnTo>
                    <a:pt x="2945" y="1692"/>
                  </a:lnTo>
                  <a:lnTo>
                    <a:pt x="2945" y="1692"/>
                  </a:lnTo>
                  <a:lnTo>
                    <a:pt x="2945" y="1692"/>
                  </a:lnTo>
                  <a:lnTo>
                    <a:pt x="2943" y="1692"/>
                  </a:lnTo>
                  <a:lnTo>
                    <a:pt x="2943" y="1692"/>
                  </a:lnTo>
                  <a:lnTo>
                    <a:pt x="2943" y="1692"/>
                  </a:lnTo>
                  <a:lnTo>
                    <a:pt x="2945" y="1692"/>
                  </a:lnTo>
                  <a:lnTo>
                    <a:pt x="2945" y="1692"/>
                  </a:lnTo>
                  <a:lnTo>
                    <a:pt x="2943" y="1692"/>
                  </a:lnTo>
                  <a:lnTo>
                    <a:pt x="2943" y="1690"/>
                  </a:lnTo>
                  <a:lnTo>
                    <a:pt x="2943" y="1690"/>
                  </a:lnTo>
                  <a:lnTo>
                    <a:pt x="2943" y="1690"/>
                  </a:lnTo>
                  <a:lnTo>
                    <a:pt x="2943" y="1690"/>
                  </a:lnTo>
                  <a:lnTo>
                    <a:pt x="2943" y="1690"/>
                  </a:lnTo>
                  <a:lnTo>
                    <a:pt x="2943" y="1690"/>
                  </a:lnTo>
                  <a:lnTo>
                    <a:pt x="2943" y="1688"/>
                  </a:lnTo>
                  <a:lnTo>
                    <a:pt x="2943" y="1688"/>
                  </a:lnTo>
                  <a:lnTo>
                    <a:pt x="2945" y="1688"/>
                  </a:lnTo>
                  <a:lnTo>
                    <a:pt x="2945" y="1688"/>
                  </a:lnTo>
                  <a:lnTo>
                    <a:pt x="2945" y="1686"/>
                  </a:lnTo>
                  <a:lnTo>
                    <a:pt x="2945" y="1686"/>
                  </a:lnTo>
                  <a:lnTo>
                    <a:pt x="2945" y="1684"/>
                  </a:lnTo>
                  <a:lnTo>
                    <a:pt x="2945" y="1684"/>
                  </a:lnTo>
                  <a:lnTo>
                    <a:pt x="2945" y="1684"/>
                  </a:lnTo>
                  <a:lnTo>
                    <a:pt x="2945" y="1684"/>
                  </a:lnTo>
                  <a:lnTo>
                    <a:pt x="2945" y="1684"/>
                  </a:lnTo>
                  <a:lnTo>
                    <a:pt x="2945" y="1684"/>
                  </a:lnTo>
                  <a:lnTo>
                    <a:pt x="2947" y="1684"/>
                  </a:lnTo>
                  <a:lnTo>
                    <a:pt x="2947" y="1684"/>
                  </a:lnTo>
                  <a:lnTo>
                    <a:pt x="2947" y="1682"/>
                  </a:lnTo>
                  <a:lnTo>
                    <a:pt x="2947" y="1682"/>
                  </a:lnTo>
                  <a:lnTo>
                    <a:pt x="2947" y="1682"/>
                  </a:lnTo>
                  <a:lnTo>
                    <a:pt x="2947" y="1680"/>
                  </a:lnTo>
                  <a:lnTo>
                    <a:pt x="2947" y="1678"/>
                  </a:lnTo>
                  <a:lnTo>
                    <a:pt x="2947" y="1678"/>
                  </a:lnTo>
                  <a:lnTo>
                    <a:pt x="2947" y="1678"/>
                  </a:lnTo>
                  <a:lnTo>
                    <a:pt x="2949" y="1675"/>
                  </a:lnTo>
                  <a:lnTo>
                    <a:pt x="2947" y="1678"/>
                  </a:lnTo>
                  <a:lnTo>
                    <a:pt x="2949" y="1678"/>
                  </a:lnTo>
                  <a:lnTo>
                    <a:pt x="2949" y="1678"/>
                  </a:lnTo>
                  <a:lnTo>
                    <a:pt x="2949" y="1678"/>
                  </a:lnTo>
                  <a:lnTo>
                    <a:pt x="2949" y="1675"/>
                  </a:lnTo>
                  <a:lnTo>
                    <a:pt x="2949" y="1673"/>
                  </a:lnTo>
                  <a:lnTo>
                    <a:pt x="2951" y="1673"/>
                  </a:lnTo>
                  <a:lnTo>
                    <a:pt x="2951" y="1673"/>
                  </a:lnTo>
                  <a:lnTo>
                    <a:pt x="2951" y="1671"/>
                  </a:lnTo>
                  <a:lnTo>
                    <a:pt x="2949" y="1671"/>
                  </a:lnTo>
                  <a:lnTo>
                    <a:pt x="2949" y="1671"/>
                  </a:lnTo>
                  <a:lnTo>
                    <a:pt x="2949" y="1671"/>
                  </a:lnTo>
                  <a:lnTo>
                    <a:pt x="2949" y="1671"/>
                  </a:lnTo>
                  <a:lnTo>
                    <a:pt x="2949" y="1671"/>
                  </a:lnTo>
                  <a:lnTo>
                    <a:pt x="2949" y="1671"/>
                  </a:lnTo>
                  <a:lnTo>
                    <a:pt x="2949" y="1671"/>
                  </a:lnTo>
                  <a:lnTo>
                    <a:pt x="2949" y="1671"/>
                  </a:lnTo>
                  <a:lnTo>
                    <a:pt x="2949" y="1671"/>
                  </a:lnTo>
                  <a:lnTo>
                    <a:pt x="2949" y="1671"/>
                  </a:lnTo>
                  <a:lnTo>
                    <a:pt x="2949" y="1671"/>
                  </a:lnTo>
                  <a:lnTo>
                    <a:pt x="2949" y="1669"/>
                  </a:lnTo>
                  <a:lnTo>
                    <a:pt x="2947" y="1669"/>
                  </a:lnTo>
                  <a:lnTo>
                    <a:pt x="2947" y="1669"/>
                  </a:lnTo>
                  <a:lnTo>
                    <a:pt x="2949" y="1669"/>
                  </a:lnTo>
                  <a:lnTo>
                    <a:pt x="2949" y="1669"/>
                  </a:lnTo>
                  <a:lnTo>
                    <a:pt x="2949" y="1669"/>
                  </a:lnTo>
                  <a:lnTo>
                    <a:pt x="2949" y="1669"/>
                  </a:lnTo>
                  <a:lnTo>
                    <a:pt x="2949" y="1669"/>
                  </a:lnTo>
                  <a:lnTo>
                    <a:pt x="2949" y="1669"/>
                  </a:lnTo>
                  <a:lnTo>
                    <a:pt x="2949" y="1669"/>
                  </a:lnTo>
                  <a:lnTo>
                    <a:pt x="2949" y="1669"/>
                  </a:lnTo>
                  <a:lnTo>
                    <a:pt x="2949" y="1667"/>
                  </a:lnTo>
                  <a:lnTo>
                    <a:pt x="2949" y="1667"/>
                  </a:lnTo>
                  <a:lnTo>
                    <a:pt x="2949" y="1667"/>
                  </a:lnTo>
                  <a:lnTo>
                    <a:pt x="2949" y="1667"/>
                  </a:lnTo>
                  <a:lnTo>
                    <a:pt x="2951" y="1667"/>
                  </a:lnTo>
                  <a:lnTo>
                    <a:pt x="2951" y="1667"/>
                  </a:lnTo>
                  <a:lnTo>
                    <a:pt x="2951" y="1667"/>
                  </a:lnTo>
                  <a:lnTo>
                    <a:pt x="2951" y="1667"/>
                  </a:lnTo>
                  <a:lnTo>
                    <a:pt x="2951" y="1669"/>
                  </a:lnTo>
                  <a:lnTo>
                    <a:pt x="2951" y="1671"/>
                  </a:lnTo>
                  <a:lnTo>
                    <a:pt x="2951" y="1671"/>
                  </a:lnTo>
                  <a:lnTo>
                    <a:pt x="2951" y="1671"/>
                  </a:lnTo>
                  <a:lnTo>
                    <a:pt x="2951" y="1669"/>
                  </a:lnTo>
                  <a:lnTo>
                    <a:pt x="2951" y="1669"/>
                  </a:lnTo>
                  <a:lnTo>
                    <a:pt x="2951" y="1667"/>
                  </a:lnTo>
                  <a:lnTo>
                    <a:pt x="2951" y="1667"/>
                  </a:lnTo>
                  <a:lnTo>
                    <a:pt x="2951" y="1667"/>
                  </a:lnTo>
                  <a:lnTo>
                    <a:pt x="2951" y="1665"/>
                  </a:lnTo>
                  <a:lnTo>
                    <a:pt x="2949" y="1665"/>
                  </a:lnTo>
                  <a:lnTo>
                    <a:pt x="2949" y="1663"/>
                  </a:lnTo>
                  <a:lnTo>
                    <a:pt x="2949" y="1663"/>
                  </a:lnTo>
                  <a:lnTo>
                    <a:pt x="2949" y="1661"/>
                  </a:lnTo>
                  <a:lnTo>
                    <a:pt x="2949" y="1661"/>
                  </a:lnTo>
                  <a:lnTo>
                    <a:pt x="2949" y="1661"/>
                  </a:lnTo>
                  <a:lnTo>
                    <a:pt x="2949" y="1661"/>
                  </a:lnTo>
                  <a:lnTo>
                    <a:pt x="2949" y="1663"/>
                  </a:lnTo>
                  <a:lnTo>
                    <a:pt x="2949" y="1663"/>
                  </a:lnTo>
                  <a:lnTo>
                    <a:pt x="2949" y="1663"/>
                  </a:lnTo>
                  <a:lnTo>
                    <a:pt x="2949" y="1663"/>
                  </a:lnTo>
                  <a:lnTo>
                    <a:pt x="2947" y="1663"/>
                  </a:lnTo>
                  <a:lnTo>
                    <a:pt x="2947" y="1663"/>
                  </a:lnTo>
                  <a:lnTo>
                    <a:pt x="2947" y="1663"/>
                  </a:lnTo>
                  <a:lnTo>
                    <a:pt x="2947" y="1663"/>
                  </a:lnTo>
                  <a:lnTo>
                    <a:pt x="2945" y="1663"/>
                  </a:lnTo>
                  <a:lnTo>
                    <a:pt x="2945" y="1663"/>
                  </a:lnTo>
                  <a:lnTo>
                    <a:pt x="2945" y="1663"/>
                  </a:lnTo>
                  <a:lnTo>
                    <a:pt x="2945" y="1663"/>
                  </a:lnTo>
                  <a:lnTo>
                    <a:pt x="2945" y="1663"/>
                  </a:lnTo>
                  <a:lnTo>
                    <a:pt x="2945" y="1663"/>
                  </a:lnTo>
                  <a:lnTo>
                    <a:pt x="2945" y="1663"/>
                  </a:lnTo>
                  <a:lnTo>
                    <a:pt x="2945" y="1663"/>
                  </a:lnTo>
                  <a:lnTo>
                    <a:pt x="2947" y="1661"/>
                  </a:lnTo>
                  <a:lnTo>
                    <a:pt x="2947" y="1661"/>
                  </a:lnTo>
                  <a:lnTo>
                    <a:pt x="2947" y="1661"/>
                  </a:lnTo>
                  <a:lnTo>
                    <a:pt x="2947" y="1661"/>
                  </a:lnTo>
                  <a:lnTo>
                    <a:pt x="2947" y="1661"/>
                  </a:lnTo>
                  <a:lnTo>
                    <a:pt x="2945" y="1661"/>
                  </a:lnTo>
                  <a:lnTo>
                    <a:pt x="2945" y="1661"/>
                  </a:lnTo>
                  <a:lnTo>
                    <a:pt x="2945" y="1661"/>
                  </a:lnTo>
                  <a:lnTo>
                    <a:pt x="2945" y="1661"/>
                  </a:lnTo>
                  <a:lnTo>
                    <a:pt x="2947" y="1659"/>
                  </a:lnTo>
                  <a:lnTo>
                    <a:pt x="2947" y="1659"/>
                  </a:lnTo>
                  <a:lnTo>
                    <a:pt x="2947" y="1659"/>
                  </a:lnTo>
                  <a:lnTo>
                    <a:pt x="2945" y="1659"/>
                  </a:lnTo>
                  <a:lnTo>
                    <a:pt x="2947" y="1659"/>
                  </a:lnTo>
                  <a:lnTo>
                    <a:pt x="2947" y="1659"/>
                  </a:lnTo>
                  <a:lnTo>
                    <a:pt x="2947" y="1659"/>
                  </a:lnTo>
                  <a:lnTo>
                    <a:pt x="2949" y="1661"/>
                  </a:lnTo>
                  <a:lnTo>
                    <a:pt x="2949" y="1661"/>
                  </a:lnTo>
                  <a:lnTo>
                    <a:pt x="2949" y="1659"/>
                  </a:lnTo>
                  <a:lnTo>
                    <a:pt x="2947" y="1655"/>
                  </a:lnTo>
                  <a:lnTo>
                    <a:pt x="2947" y="1655"/>
                  </a:lnTo>
                  <a:lnTo>
                    <a:pt x="2947" y="1655"/>
                  </a:lnTo>
                  <a:lnTo>
                    <a:pt x="2947" y="1655"/>
                  </a:lnTo>
                  <a:lnTo>
                    <a:pt x="2947" y="1655"/>
                  </a:lnTo>
                  <a:lnTo>
                    <a:pt x="2945" y="1655"/>
                  </a:lnTo>
                  <a:lnTo>
                    <a:pt x="2945" y="1655"/>
                  </a:lnTo>
                  <a:lnTo>
                    <a:pt x="2943" y="1655"/>
                  </a:lnTo>
                  <a:lnTo>
                    <a:pt x="2941" y="1653"/>
                  </a:lnTo>
                  <a:lnTo>
                    <a:pt x="2939" y="1651"/>
                  </a:lnTo>
                  <a:lnTo>
                    <a:pt x="2939" y="1651"/>
                  </a:lnTo>
                  <a:lnTo>
                    <a:pt x="2939" y="1651"/>
                  </a:lnTo>
                  <a:lnTo>
                    <a:pt x="2939" y="1649"/>
                  </a:lnTo>
                  <a:lnTo>
                    <a:pt x="2939" y="1649"/>
                  </a:lnTo>
                  <a:lnTo>
                    <a:pt x="2937" y="1647"/>
                  </a:lnTo>
                  <a:lnTo>
                    <a:pt x="2935" y="1647"/>
                  </a:lnTo>
                  <a:lnTo>
                    <a:pt x="2935" y="1647"/>
                  </a:lnTo>
                  <a:lnTo>
                    <a:pt x="2935" y="1645"/>
                  </a:lnTo>
                  <a:lnTo>
                    <a:pt x="2935" y="1645"/>
                  </a:lnTo>
                  <a:lnTo>
                    <a:pt x="2935" y="1645"/>
                  </a:lnTo>
                  <a:lnTo>
                    <a:pt x="2935" y="1643"/>
                  </a:lnTo>
                  <a:lnTo>
                    <a:pt x="2933" y="1643"/>
                  </a:lnTo>
                  <a:lnTo>
                    <a:pt x="2933" y="1643"/>
                  </a:lnTo>
                  <a:lnTo>
                    <a:pt x="2933" y="1641"/>
                  </a:lnTo>
                  <a:lnTo>
                    <a:pt x="2933" y="1639"/>
                  </a:lnTo>
                  <a:lnTo>
                    <a:pt x="2933" y="1639"/>
                  </a:lnTo>
                  <a:lnTo>
                    <a:pt x="2933" y="1636"/>
                  </a:lnTo>
                  <a:lnTo>
                    <a:pt x="2931" y="1636"/>
                  </a:lnTo>
                  <a:lnTo>
                    <a:pt x="2931" y="1636"/>
                  </a:lnTo>
                  <a:lnTo>
                    <a:pt x="2929" y="1636"/>
                  </a:lnTo>
                  <a:lnTo>
                    <a:pt x="2929" y="1636"/>
                  </a:lnTo>
                  <a:lnTo>
                    <a:pt x="2929" y="1634"/>
                  </a:lnTo>
                  <a:lnTo>
                    <a:pt x="2929" y="1634"/>
                  </a:lnTo>
                  <a:lnTo>
                    <a:pt x="2927" y="1632"/>
                  </a:lnTo>
                  <a:lnTo>
                    <a:pt x="2927" y="1632"/>
                  </a:lnTo>
                  <a:lnTo>
                    <a:pt x="2924" y="1632"/>
                  </a:lnTo>
                  <a:lnTo>
                    <a:pt x="2924" y="1630"/>
                  </a:lnTo>
                  <a:lnTo>
                    <a:pt x="2924" y="1630"/>
                  </a:lnTo>
                  <a:lnTo>
                    <a:pt x="2927" y="1628"/>
                  </a:lnTo>
                  <a:lnTo>
                    <a:pt x="2927" y="1628"/>
                  </a:lnTo>
                  <a:lnTo>
                    <a:pt x="2924" y="1628"/>
                  </a:lnTo>
                  <a:lnTo>
                    <a:pt x="2924" y="1626"/>
                  </a:lnTo>
                  <a:lnTo>
                    <a:pt x="2924" y="1626"/>
                  </a:lnTo>
                  <a:lnTo>
                    <a:pt x="2924" y="1626"/>
                  </a:lnTo>
                  <a:lnTo>
                    <a:pt x="2922" y="1626"/>
                  </a:lnTo>
                  <a:lnTo>
                    <a:pt x="2922" y="1626"/>
                  </a:lnTo>
                  <a:lnTo>
                    <a:pt x="2924" y="1624"/>
                  </a:lnTo>
                  <a:lnTo>
                    <a:pt x="2924" y="1624"/>
                  </a:lnTo>
                  <a:lnTo>
                    <a:pt x="2924" y="1624"/>
                  </a:lnTo>
                  <a:lnTo>
                    <a:pt x="2924" y="1624"/>
                  </a:lnTo>
                  <a:lnTo>
                    <a:pt x="2924" y="1624"/>
                  </a:lnTo>
                  <a:lnTo>
                    <a:pt x="2927" y="1622"/>
                  </a:lnTo>
                  <a:lnTo>
                    <a:pt x="2927" y="1620"/>
                  </a:lnTo>
                  <a:lnTo>
                    <a:pt x="2927" y="1618"/>
                  </a:lnTo>
                  <a:lnTo>
                    <a:pt x="2927" y="1618"/>
                  </a:lnTo>
                  <a:lnTo>
                    <a:pt x="2927" y="1618"/>
                  </a:lnTo>
                  <a:lnTo>
                    <a:pt x="2929" y="1616"/>
                  </a:lnTo>
                  <a:lnTo>
                    <a:pt x="2929" y="1616"/>
                  </a:lnTo>
                  <a:lnTo>
                    <a:pt x="2929" y="1614"/>
                  </a:lnTo>
                  <a:lnTo>
                    <a:pt x="2931" y="1614"/>
                  </a:lnTo>
                  <a:lnTo>
                    <a:pt x="2931" y="1614"/>
                  </a:lnTo>
                  <a:lnTo>
                    <a:pt x="2933" y="1614"/>
                  </a:lnTo>
                  <a:lnTo>
                    <a:pt x="2933" y="1612"/>
                  </a:lnTo>
                  <a:lnTo>
                    <a:pt x="2935" y="1612"/>
                  </a:lnTo>
                  <a:lnTo>
                    <a:pt x="2935" y="1610"/>
                  </a:lnTo>
                  <a:lnTo>
                    <a:pt x="2935" y="1610"/>
                  </a:lnTo>
                  <a:lnTo>
                    <a:pt x="2935" y="1610"/>
                  </a:lnTo>
                  <a:lnTo>
                    <a:pt x="2935" y="1608"/>
                  </a:lnTo>
                  <a:lnTo>
                    <a:pt x="2935" y="1608"/>
                  </a:lnTo>
                  <a:lnTo>
                    <a:pt x="2937" y="1608"/>
                  </a:lnTo>
                  <a:lnTo>
                    <a:pt x="2937" y="1606"/>
                  </a:lnTo>
                  <a:lnTo>
                    <a:pt x="2937" y="1606"/>
                  </a:lnTo>
                  <a:lnTo>
                    <a:pt x="2937" y="1606"/>
                  </a:lnTo>
                  <a:lnTo>
                    <a:pt x="2937" y="1610"/>
                  </a:lnTo>
                  <a:lnTo>
                    <a:pt x="2937" y="1608"/>
                  </a:lnTo>
                  <a:lnTo>
                    <a:pt x="2937" y="1610"/>
                  </a:lnTo>
                  <a:lnTo>
                    <a:pt x="2935" y="1610"/>
                  </a:lnTo>
                  <a:lnTo>
                    <a:pt x="2935" y="1610"/>
                  </a:lnTo>
                  <a:lnTo>
                    <a:pt x="2935" y="1610"/>
                  </a:lnTo>
                  <a:lnTo>
                    <a:pt x="2937" y="1610"/>
                  </a:lnTo>
                  <a:lnTo>
                    <a:pt x="2937" y="1612"/>
                  </a:lnTo>
                  <a:lnTo>
                    <a:pt x="2935" y="1612"/>
                  </a:lnTo>
                  <a:lnTo>
                    <a:pt x="2935" y="1612"/>
                  </a:lnTo>
                  <a:lnTo>
                    <a:pt x="2935" y="1612"/>
                  </a:lnTo>
                  <a:lnTo>
                    <a:pt x="2935" y="1612"/>
                  </a:lnTo>
                  <a:lnTo>
                    <a:pt x="2935" y="1612"/>
                  </a:lnTo>
                  <a:lnTo>
                    <a:pt x="2935" y="1612"/>
                  </a:lnTo>
                  <a:lnTo>
                    <a:pt x="2933" y="1614"/>
                  </a:lnTo>
                  <a:lnTo>
                    <a:pt x="2933" y="1614"/>
                  </a:lnTo>
                  <a:lnTo>
                    <a:pt x="2933" y="1614"/>
                  </a:lnTo>
                  <a:lnTo>
                    <a:pt x="2931" y="1614"/>
                  </a:lnTo>
                  <a:lnTo>
                    <a:pt x="2931" y="1614"/>
                  </a:lnTo>
                  <a:lnTo>
                    <a:pt x="2929" y="1616"/>
                  </a:lnTo>
                  <a:lnTo>
                    <a:pt x="2929" y="1618"/>
                  </a:lnTo>
                  <a:lnTo>
                    <a:pt x="2927" y="1618"/>
                  </a:lnTo>
                  <a:lnTo>
                    <a:pt x="2927" y="1620"/>
                  </a:lnTo>
                  <a:lnTo>
                    <a:pt x="2927" y="1620"/>
                  </a:lnTo>
                  <a:lnTo>
                    <a:pt x="2927" y="1620"/>
                  </a:lnTo>
                  <a:lnTo>
                    <a:pt x="2927" y="1622"/>
                  </a:lnTo>
                  <a:lnTo>
                    <a:pt x="2927" y="1622"/>
                  </a:lnTo>
                  <a:lnTo>
                    <a:pt x="2927" y="1622"/>
                  </a:lnTo>
                  <a:lnTo>
                    <a:pt x="2927" y="1622"/>
                  </a:lnTo>
                  <a:lnTo>
                    <a:pt x="2927" y="1622"/>
                  </a:lnTo>
                  <a:lnTo>
                    <a:pt x="2927" y="1624"/>
                  </a:lnTo>
                  <a:lnTo>
                    <a:pt x="2927" y="1624"/>
                  </a:lnTo>
                  <a:lnTo>
                    <a:pt x="2927" y="1624"/>
                  </a:lnTo>
                  <a:lnTo>
                    <a:pt x="2924" y="1624"/>
                  </a:lnTo>
                  <a:lnTo>
                    <a:pt x="2924" y="1626"/>
                  </a:lnTo>
                  <a:lnTo>
                    <a:pt x="2924" y="1626"/>
                  </a:lnTo>
                  <a:lnTo>
                    <a:pt x="2924" y="1626"/>
                  </a:lnTo>
                  <a:lnTo>
                    <a:pt x="2927" y="1626"/>
                  </a:lnTo>
                  <a:lnTo>
                    <a:pt x="2927" y="1628"/>
                  </a:lnTo>
                  <a:lnTo>
                    <a:pt x="2927" y="1628"/>
                  </a:lnTo>
                  <a:lnTo>
                    <a:pt x="2927" y="1630"/>
                  </a:lnTo>
                  <a:lnTo>
                    <a:pt x="2927" y="1630"/>
                  </a:lnTo>
                  <a:lnTo>
                    <a:pt x="2927" y="1630"/>
                  </a:lnTo>
                  <a:lnTo>
                    <a:pt x="2927" y="1630"/>
                  </a:lnTo>
                  <a:lnTo>
                    <a:pt x="2927" y="1630"/>
                  </a:lnTo>
                  <a:lnTo>
                    <a:pt x="2929" y="1630"/>
                  </a:lnTo>
                  <a:lnTo>
                    <a:pt x="2929" y="1632"/>
                  </a:lnTo>
                  <a:lnTo>
                    <a:pt x="2933" y="1634"/>
                  </a:lnTo>
                  <a:lnTo>
                    <a:pt x="2933" y="1634"/>
                  </a:lnTo>
                  <a:lnTo>
                    <a:pt x="2933" y="1634"/>
                  </a:lnTo>
                  <a:lnTo>
                    <a:pt x="2933" y="1634"/>
                  </a:lnTo>
                  <a:lnTo>
                    <a:pt x="2933" y="1634"/>
                  </a:lnTo>
                  <a:lnTo>
                    <a:pt x="2933" y="1634"/>
                  </a:lnTo>
                  <a:lnTo>
                    <a:pt x="2935" y="1634"/>
                  </a:lnTo>
                  <a:lnTo>
                    <a:pt x="2935" y="1634"/>
                  </a:lnTo>
                  <a:lnTo>
                    <a:pt x="2935" y="1634"/>
                  </a:lnTo>
                  <a:lnTo>
                    <a:pt x="2935" y="1636"/>
                  </a:lnTo>
                  <a:lnTo>
                    <a:pt x="2935" y="1636"/>
                  </a:lnTo>
                  <a:lnTo>
                    <a:pt x="2937" y="1636"/>
                  </a:lnTo>
                  <a:lnTo>
                    <a:pt x="2937" y="1636"/>
                  </a:lnTo>
                  <a:lnTo>
                    <a:pt x="2937" y="1636"/>
                  </a:lnTo>
                  <a:lnTo>
                    <a:pt x="2937" y="1636"/>
                  </a:lnTo>
                  <a:lnTo>
                    <a:pt x="2939" y="1636"/>
                  </a:lnTo>
                  <a:lnTo>
                    <a:pt x="2939" y="1636"/>
                  </a:lnTo>
                  <a:lnTo>
                    <a:pt x="2939" y="1636"/>
                  </a:lnTo>
                  <a:lnTo>
                    <a:pt x="2941" y="1639"/>
                  </a:lnTo>
                  <a:lnTo>
                    <a:pt x="2941" y="1639"/>
                  </a:lnTo>
                  <a:lnTo>
                    <a:pt x="2941" y="1639"/>
                  </a:lnTo>
                  <a:lnTo>
                    <a:pt x="2941" y="1639"/>
                  </a:lnTo>
                  <a:lnTo>
                    <a:pt x="2941" y="1639"/>
                  </a:lnTo>
                  <a:lnTo>
                    <a:pt x="2941" y="1639"/>
                  </a:lnTo>
                  <a:lnTo>
                    <a:pt x="2941" y="1639"/>
                  </a:lnTo>
                  <a:lnTo>
                    <a:pt x="2941" y="1639"/>
                  </a:lnTo>
                  <a:lnTo>
                    <a:pt x="2943" y="1639"/>
                  </a:lnTo>
                  <a:lnTo>
                    <a:pt x="2943" y="1639"/>
                  </a:lnTo>
                  <a:lnTo>
                    <a:pt x="2943" y="1639"/>
                  </a:lnTo>
                  <a:lnTo>
                    <a:pt x="2943" y="1639"/>
                  </a:lnTo>
                  <a:lnTo>
                    <a:pt x="2945" y="1639"/>
                  </a:lnTo>
                  <a:lnTo>
                    <a:pt x="2945" y="1639"/>
                  </a:lnTo>
                  <a:lnTo>
                    <a:pt x="2945" y="1639"/>
                  </a:lnTo>
                  <a:lnTo>
                    <a:pt x="2945" y="1639"/>
                  </a:lnTo>
                  <a:lnTo>
                    <a:pt x="2945" y="1639"/>
                  </a:lnTo>
                  <a:lnTo>
                    <a:pt x="2945" y="1639"/>
                  </a:lnTo>
                  <a:lnTo>
                    <a:pt x="2945" y="1639"/>
                  </a:lnTo>
                  <a:lnTo>
                    <a:pt x="2947" y="1639"/>
                  </a:lnTo>
                  <a:lnTo>
                    <a:pt x="2947" y="1639"/>
                  </a:lnTo>
                  <a:lnTo>
                    <a:pt x="2947" y="1639"/>
                  </a:lnTo>
                  <a:lnTo>
                    <a:pt x="2947" y="1639"/>
                  </a:lnTo>
                  <a:lnTo>
                    <a:pt x="2949" y="1639"/>
                  </a:lnTo>
                  <a:lnTo>
                    <a:pt x="2949" y="1639"/>
                  </a:lnTo>
                  <a:lnTo>
                    <a:pt x="2949" y="1641"/>
                  </a:lnTo>
                  <a:lnTo>
                    <a:pt x="2949" y="1645"/>
                  </a:lnTo>
                  <a:lnTo>
                    <a:pt x="2949" y="1645"/>
                  </a:lnTo>
                  <a:lnTo>
                    <a:pt x="2949" y="1647"/>
                  </a:lnTo>
                  <a:lnTo>
                    <a:pt x="2949" y="1647"/>
                  </a:lnTo>
                  <a:lnTo>
                    <a:pt x="2949" y="1647"/>
                  </a:lnTo>
                  <a:lnTo>
                    <a:pt x="2949" y="1647"/>
                  </a:lnTo>
                  <a:lnTo>
                    <a:pt x="2949" y="1649"/>
                  </a:lnTo>
                  <a:lnTo>
                    <a:pt x="2949" y="1649"/>
                  </a:lnTo>
                  <a:lnTo>
                    <a:pt x="2949" y="1649"/>
                  </a:lnTo>
                  <a:lnTo>
                    <a:pt x="2949" y="1649"/>
                  </a:lnTo>
                  <a:lnTo>
                    <a:pt x="2951" y="1647"/>
                  </a:lnTo>
                  <a:lnTo>
                    <a:pt x="2953" y="1647"/>
                  </a:lnTo>
                  <a:lnTo>
                    <a:pt x="2953" y="1645"/>
                  </a:lnTo>
                  <a:lnTo>
                    <a:pt x="2953" y="1643"/>
                  </a:lnTo>
                  <a:lnTo>
                    <a:pt x="2953" y="1643"/>
                  </a:lnTo>
                  <a:lnTo>
                    <a:pt x="2953" y="1643"/>
                  </a:lnTo>
                  <a:lnTo>
                    <a:pt x="2953" y="1643"/>
                  </a:lnTo>
                  <a:lnTo>
                    <a:pt x="2953" y="1643"/>
                  </a:lnTo>
                  <a:lnTo>
                    <a:pt x="2955" y="1643"/>
                  </a:lnTo>
                  <a:lnTo>
                    <a:pt x="2955" y="1643"/>
                  </a:lnTo>
                  <a:lnTo>
                    <a:pt x="2955" y="1641"/>
                  </a:lnTo>
                  <a:lnTo>
                    <a:pt x="2955" y="1641"/>
                  </a:lnTo>
                  <a:lnTo>
                    <a:pt x="2955" y="1641"/>
                  </a:lnTo>
                  <a:lnTo>
                    <a:pt x="2955" y="1639"/>
                  </a:lnTo>
                  <a:lnTo>
                    <a:pt x="2955" y="1639"/>
                  </a:lnTo>
                  <a:lnTo>
                    <a:pt x="2955" y="1639"/>
                  </a:lnTo>
                  <a:lnTo>
                    <a:pt x="2955" y="1639"/>
                  </a:lnTo>
                  <a:lnTo>
                    <a:pt x="2955" y="1639"/>
                  </a:lnTo>
                  <a:lnTo>
                    <a:pt x="2955" y="1639"/>
                  </a:lnTo>
                  <a:lnTo>
                    <a:pt x="2955" y="1639"/>
                  </a:lnTo>
                  <a:lnTo>
                    <a:pt x="2953" y="1639"/>
                  </a:lnTo>
                  <a:lnTo>
                    <a:pt x="2955" y="1639"/>
                  </a:lnTo>
                  <a:lnTo>
                    <a:pt x="2955" y="1639"/>
                  </a:lnTo>
                  <a:lnTo>
                    <a:pt x="2955" y="1639"/>
                  </a:lnTo>
                  <a:lnTo>
                    <a:pt x="2955" y="1639"/>
                  </a:lnTo>
                  <a:lnTo>
                    <a:pt x="2955" y="1634"/>
                  </a:lnTo>
                  <a:lnTo>
                    <a:pt x="2957" y="1634"/>
                  </a:lnTo>
                  <a:lnTo>
                    <a:pt x="2957" y="1634"/>
                  </a:lnTo>
                  <a:lnTo>
                    <a:pt x="2957" y="1632"/>
                  </a:lnTo>
                  <a:lnTo>
                    <a:pt x="2959" y="1632"/>
                  </a:lnTo>
                  <a:lnTo>
                    <a:pt x="2959" y="1630"/>
                  </a:lnTo>
                  <a:lnTo>
                    <a:pt x="2957" y="1632"/>
                  </a:lnTo>
                  <a:lnTo>
                    <a:pt x="2957" y="1632"/>
                  </a:lnTo>
                  <a:lnTo>
                    <a:pt x="2955" y="1632"/>
                  </a:lnTo>
                  <a:lnTo>
                    <a:pt x="2955" y="1632"/>
                  </a:lnTo>
                  <a:lnTo>
                    <a:pt x="2955" y="1632"/>
                  </a:lnTo>
                  <a:lnTo>
                    <a:pt x="2955" y="1630"/>
                  </a:lnTo>
                  <a:lnTo>
                    <a:pt x="2957" y="1630"/>
                  </a:lnTo>
                  <a:lnTo>
                    <a:pt x="2957" y="1630"/>
                  </a:lnTo>
                  <a:lnTo>
                    <a:pt x="2957" y="1630"/>
                  </a:lnTo>
                  <a:lnTo>
                    <a:pt x="2957" y="1630"/>
                  </a:lnTo>
                  <a:lnTo>
                    <a:pt x="2957" y="1628"/>
                  </a:lnTo>
                  <a:lnTo>
                    <a:pt x="2959" y="1628"/>
                  </a:lnTo>
                  <a:lnTo>
                    <a:pt x="2959" y="1628"/>
                  </a:lnTo>
                  <a:lnTo>
                    <a:pt x="2959" y="1628"/>
                  </a:lnTo>
                  <a:lnTo>
                    <a:pt x="2959" y="1630"/>
                  </a:lnTo>
                  <a:lnTo>
                    <a:pt x="2959" y="1630"/>
                  </a:lnTo>
                  <a:lnTo>
                    <a:pt x="2959" y="1630"/>
                  </a:lnTo>
                  <a:lnTo>
                    <a:pt x="2959" y="1630"/>
                  </a:lnTo>
                  <a:lnTo>
                    <a:pt x="2961" y="1628"/>
                  </a:lnTo>
                  <a:lnTo>
                    <a:pt x="2961" y="1628"/>
                  </a:lnTo>
                  <a:lnTo>
                    <a:pt x="2961" y="1626"/>
                  </a:lnTo>
                  <a:lnTo>
                    <a:pt x="2961" y="1626"/>
                  </a:lnTo>
                  <a:lnTo>
                    <a:pt x="2961" y="1626"/>
                  </a:lnTo>
                  <a:lnTo>
                    <a:pt x="2959" y="1626"/>
                  </a:lnTo>
                  <a:lnTo>
                    <a:pt x="2959" y="1626"/>
                  </a:lnTo>
                  <a:lnTo>
                    <a:pt x="2959" y="1624"/>
                  </a:lnTo>
                  <a:lnTo>
                    <a:pt x="2959" y="1624"/>
                  </a:lnTo>
                  <a:lnTo>
                    <a:pt x="2959" y="1624"/>
                  </a:lnTo>
                  <a:lnTo>
                    <a:pt x="2961" y="1624"/>
                  </a:lnTo>
                  <a:lnTo>
                    <a:pt x="2961" y="1624"/>
                  </a:lnTo>
                  <a:lnTo>
                    <a:pt x="2961" y="1624"/>
                  </a:lnTo>
                  <a:lnTo>
                    <a:pt x="2961" y="1624"/>
                  </a:lnTo>
                  <a:lnTo>
                    <a:pt x="2961" y="1622"/>
                  </a:lnTo>
                  <a:lnTo>
                    <a:pt x="2961" y="1622"/>
                  </a:lnTo>
                  <a:lnTo>
                    <a:pt x="2961" y="1622"/>
                  </a:lnTo>
                  <a:lnTo>
                    <a:pt x="2961" y="1622"/>
                  </a:lnTo>
                  <a:lnTo>
                    <a:pt x="2961" y="1622"/>
                  </a:lnTo>
                  <a:lnTo>
                    <a:pt x="2961" y="1620"/>
                  </a:lnTo>
                  <a:lnTo>
                    <a:pt x="2961" y="1620"/>
                  </a:lnTo>
                  <a:lnTo>
                    <a:pt x="2961" y="1620"/>
                  </a:lnTo>
                  <a:lnTo>
                    <a:pt x="2961" y="1620"/>
                  </a:lnTo>
                  <a:lnTo>
                    <a:pt x="2961" y="1620"/>
                  </a:lnTo>
                  <a:lnTo>
                    <a:pt x="2964" y="1620"/>
                  </a:lnTo>
                  <a:lnTo>
                    <a:pt x="2964" y="1620"/>
                  </a:lnTo>
                  <a:lnTo>
                    <a:pt x="2964" y="1620"/>
                  </a:lnTo>
                  <a:lnTo>
                    <a:pt x="2964" y="1620"/>
                  </a:lnTo>
                  <a:lnTo>
                    <a:pt x="2964" y="1620"/>
                  </a:lnTo>
                  <a:lnTo>
                    <a:pt x="2964" y="1620"/>
                  </a:lnTo>
                  <a:lnTo>
                    <a:pt x="2964" y="1620"/>
                  </a:lnTo>
                  <a:lnTo>
                    <a:pt x="2964" y="1618"/>
                  </a:lnTo>
                  <a:lnTo>
                    <a:pt x="2964" y="1618"/>
                  </a:lnTo>
                  <a:lnTo>
                    <a:pt x="2964" y="1618"/>
                  </a:lnTo>
                  <a:lnTo>
                    <a:pt x="2964" y="1616"/>
                  </a:lnTo>
                  <a:lnTo>
                    <a:pt x="2964" y="1616"/>
                  </a:lnTo>
                  <a:lnTo>
                    <a:pt x="2964" y="1616"/>
                  </a:lnTo>
                  <a:lnTo>
                    <a:pt x="2966" y="1616"/>
                  </a:lnTo>
                  <a:lnTo>
                    <a:pt x="2964" y="1616"/>
                  </a:lnTo>
                  <a:lnTo>
                    <a:pt x="2966" y="1616"/>
                  </a:lnTo>
                  <a:lnTo>
                    <a:pt x="2966" y="1614"/>
                  </a:lnTo>
                  <a:lnTo>
                    <a:pt x="2966" y="1614"/>
                  </a:lnTo>
                  <a:lnTo>
                    <a:pt x="2966" y="1612"/>
                  </a:lnTo>
                  <a:lnTo>
                    <a:pt x="2966" y="1612"/>
                  </a:lnTo>
                  <a:lnTo>
                    <a:pt x="2966" y="1612"/>
                  </a:lnTo>
                  <a:lnTo>
                    <a:pt x="2966" y="1612"/>
                  </a:lnTo>
                  <a:lnTo>
                    <a:pt x="2966" y="1612"/>
                  </a:lnTo>
                  <a:lnTo>
                    <a:pt x="2966" y="1610"/>
                  </a:lnTo>
                  <a:lnTo>
                    <a:pt x="2966" y="1610"/>
                  </a:lnTo>
                  <a:lnTo>
                    <a:pt x="2966" y="1608"/>
                  </a:lnTo>
                  <a:lnTo>
                    <a:pt x="2966" y="1608"/>
                  </a:lnTo>
                  <a:lnTo>
                    <a:pt x="2966" y="1606"/>
                  </a:lnTo>
                  <a:lnTo>
                    <a:pt x="2966" y="1606"/>
                  </a:lnTo>
                  <a:lnTo>
                    <a:pt x="2966" y="1606"/>
                  </a:lnTo>
                  <a:lnTo>
                    <a:pt x="2966" y="1604"/>
                  </a:lnTo>
                  <a:lnTo>
                    <a:pt x="2966" y="1604"/>
                  </a:lnTo>
                  <a:lnTo>
                    <a:pt x="2966" y="1604"/>
                  </a:lnTo>
                  <a:lnTo>
                    <a:pt x="2966" y="1604"/>
                  </a:lnTo>
                  <a:lnTo>
                    <a:pt x="2966" y="1604"/>
                  </a:lnTo>
                  <a:lnTo>
                    <a:pt x="2966" y="1602"/>
                  </a:lnTo>
                  <a:lnTo>
                    <a:pt x="2966" y="1602"/>
                  </a:lnTo>
                  <a:lnTo>
                    <a:pt x="2966" y="1602"/>
                  </a:lnTo>
                  <a:lnTo>
                    <a:pt x="2966" y="1602"/>
                  </a:lnTo>
                  <a:lnTo>
                    <a:pt x="2966" y="1600"/>
                  </a:lnTo>
                  <a:lnTo>
                    <a:pt x="2966" y="1600"/>
                  </a:lnTo>
                  <a:lnTo>
                    <a:pt x="2966" y="1600"/>
                  </a:lnTo>
                  <a:lnTo>
                    <a:pt x="2966" y="1600"/>
                  </a:lnTo>
                  <a:lnTo>
                    <a:pt x="2966" y="1600"/>
                  </a:lnTo>
                  <a:lnTo>
                    <a:pt x="2966" y="1600"/>
                  </a:lnTo>
                  <a:lnTo>
                    <a:pt x="2966" y="1597"/>
                  </a:lnTo>
                  <a:lnTo>
                    <a:pt x="2966" y="1597"/>
                  </a:lnTo>
                  <a:lnTo>
                    <a:pt x="2966" y="1597"/>
                  </a:lnTo>
                  <a:lnTo>
                    <a:pt x="2966" y="1597"/>
                  </a:lnTo>
                  <a:lnTo>
                    <a:pt x="2968" y="1597"/>
                  </a:lnTo>
                  <a:lnTo>
                    <a:pt x="2968" y="1597"/>
                  </a:lnTo>
                  <a:lnTo>
                    <a:pt x="2968" y="1600"/>
                  </a:lnTo>
                  <a:lnTo>
                    <a:pt x="2968" y="1600"/>
                  </a:lnTo>
                  <a:lnTo>
                    <a:pt x="2968" y="1602"/>
                  </a:lnTo>
                  <a:lnTo>
                    <a:pt x="2968" y="1604"/>
                  </a:lnTo>
                  <a:lnTo>
                    <a:pt x="2968" y="1608"/>
                  </a:lnTo>
                  <a:lnTo>
                    <a:pt x="2968" y="1608"/>
                  </a:lnTo>
                  <a:lnTo>
                    <a:pt x="2968" y="1606"/>
                  </a:lnTo>
                  <a:lnTo>
                    <a:pt x="2968" y="1604"/>
                  </a:lnTo>
                  <a:lnTo>
                    <a:pt x="2968" y="1602"/>
                  </a:lnTo>
                  <a:lnTo>
                    <a:pt x="2968" y="1602"/>
                  </a:lnTo>
                  <a:lnTo>
                    <a:pt x="2968" y="1600"/>
                  </a:lnTo>
                  <a:lnTo>
                    <a:pt x="2968" y="1597"/>
                  </a:lnTo>
                  <a:lnTo>
                    <a:pt x="2968" y="1597"/>
                  </a:lnTo>
                  <a:lnTo>
                    <a:pt x="2968" y="1595"/>
                  </a:lnTo>
                  <a:lnTo>
                    <a:pt x="2968" y="1595"/>
                  </a:lnTo>
                  <a:lnTo>
                    <a:pt x="2968" y="1593"/>
                  </a:lnTo>
                  <a:lnTo>
                    <a:pt x="2968" y="1593"/>
                  </a:lnTo>
                  <a:lnTo>
                    <a:pt x="2968" y="1591"/>
                  </a:lnTo>
                  <a:lnTo>
                    <a:pt x="2968" y="1587"/>
                  </a:lnTo>
                  <a:lnTo>
                    <a:pt x="2966" y="1587"/>
                  </a:lnTo>
                  <a:lnTo>
                    <a:pt x="2966" y="1583"/>
                  </a:lnTo>
                  <a:lnTo>
                    <a:pt x="2966" y="1583"/>
                  </a:lnTo>
                  <a:lnTo>
                    <a:pt x="2966" y="1581"/>
                  </a:lnTo>
                  <a:lnTo>
                    <a:pt x="2964" y="1581"/>
                  </a:lnTo>
                  <a:lnTo>
                    <a:pt x="2964" y="1581"/>
                  </a:lnTo>
                  <a:lnTo>
                    <a:pt x="2964" y="1581"/>
                  </a:lnTo>
                  <a:lnTo>
                    <a:pt x="2966" y="1583"/>
                  </a:lnTo>
                  <a:lnTo>
                    <a:pt x="2966" y="1583"/>
                  </a:lnTo>
                  <a:lnTo>
                    <a:pt x="2966" y="1583"/>
                  </a:lnTo>
                  <a:lnTo>
                    <a:pt x="2964" y="1583"/>
                  </a:lnTo>
                  <a:lnTo>
                    <a:pt x="2961" y="1583"/>
                  </a:lnTo>
                  <a:lnTo>
                    <a:pt x="2959" y="1583"/>
                  </a:lnTo>
                  <a:lnTo>
                    <a:pt x="2959" y="1583"/>
                  </a:lnTo>
                  <a:lnTo>
                    <a:pt x="2957" y="1583"/>
                  </a:lnTo>
                  <a:lnTo>
                    <a:pt x="2957" y="1583"/>
                  </a:lnTo>
                  <a:lnTo>
                    <a:pt x="2957" y="1583"/>
                  </a:lnTo>
                  <a:lnTo>
                    <a:pt x="2955" y="1583"/>
                  </a:lnTo>
                  <a:lnTo>
                    <a:pt x="2955" y="1581"/>
                  </a:lnTo>
                  <a:lnTo>
                    <a:pt x="2955" y="1581"/>
                  </a:lnTo>
                  <a:lnTo>
                    <a:pt x="2955" y="1581"/>
                  </a:lnTo>
                  <a:lnTo>
                    <a:pt x="2955" y="1581"/>
                  </a:lnTo>
                  <a:lnTo>
                    <a:pt x="2955" y="1579"/>
                  </a:lnTo>
                  <a:lnTo>
                    <a:pt x="2955" y="1579"/>
                  </a:lnTo>
                  <a:lnTo>
                    <a:pt x="2955" y="1579"/>
                  </a:lnTo>
                  <a:lnTo>
                    <a:pt x="2957" y="1579"/>
                  </a:lnTo>
                  <a:lnTo>
                    <a:pt x="2957" y="1577"/>
                  </a:lnTo>
                  <a:lnTo>
                    <a:pt x="2957" y="1575"/>
                  </a:lnTo>
                  <a:lnTo>
                    <a:pt x="2957" y="1575"/>
                  </a:lnTo>
                  <a:lnTo>
                    <a:pt x="2957" y="1575"/>
                  </a:lnTo>
                  <a:lnTo>
                    <a:pt x="2957" y="1575"/>
                  </a:lnTo>
                  <a:lnTo>
                    <a:pt x="2957" y="1575"/>
                  </a:lnTo>
                  <a:lnTo>
                    <a:pt x="2957" y="1573"/>
                  </a:lnTo>
                  <a:lnTo>
                    <a:pt x="2957" y="1573"/>
                  </a:lnTo>
                  <a:lnTo>
                    <a:pt x="2957" y="1573"/>
                  </a:lnTo>
                  <a:lnTo>
                    <a:pt x="2959" y="1573"/>
                  </a:lnTo>
                  <a:lnTo>
                    <a:pt x="2959" y="1573"/>
                  </a:lnTo>
                  <a:lnTo>
                    <a:pt x="2957" y="1575"/>
                  </a:lnTo>
                  <a:lnTo>
                    <a:pt x="2957" y="1575"/>
                  </a:lnTo>
                  <a:lnTo>
                    <a:pt x="2959" y="1575"/>
                  </a:lnTo>
                  <a:lnTo>
                    <a:pt x="2959" y="1575"/>
                  </a:lnTo>
                  <a:lnTo>
                    <a:pt x="2959" y="1575"/>
                  </a:lnTo>
                  <a:lnTo>
                    <a:pt x="2959" y="1573"/>
                  </a:lnTo>
                  <a:lnTo>
                    <a:pt x="2959" y="1573"/>
                  </a:lnTo>
                  <a:lnTo>
                    <a:pt x="2961" y="1573"/>
                  </a:lnTo>
                  <a:lnTo>
                    <a:pt x="2961" y="1571"/>
                  </a:lnTo>
                  <a:lnTo>
                    <a:pt x="2961" y="1571"/>
                  </a:lnTo>
                  <a:lnTo>
                    <a:pt x="2961" y="1571"/>
                  </a:lnTo>
                  <a:lnTo>
                    <a:pt x="2961" y="1571"/>
                  </a:lnTo>
                  <a:lnTo>
                    <a:pt x="2961" y="1569"/>
                  </a:lnTo>
                  <a:lnTo>
                    <a:pt x="2961" y="1569"/>
                  </a:lnTo>
                  <a:lnTo>
                    <a:pt x="2961" y="1569"/>
                  </a:lnTo>
                  <a:lnTo>
                    <a:pt x="2961" y="1565"/>
                  </a:lnTo>
                  <a:lnTo>
                    <a:pt x="2961" y="1563"/>
                  </a:lnTo>
                  <a:lnTo>
                    <a:pt x="2961" y="1561"/>
                  </a:lnTo>
                  <a:lnTo>
                    <a:pt x="2961" y="1561"/>
                  </a:lnTo>
                  <a:lnTo>
                    <a:pt x="2961" y="1558"/>
                  </a:lnTo>
                  <a:lnTo>
                    <a:pt x="2961" y="1554"/>
                  </a:lnTo>
                  <a:lnTo>
                    <a:pt x="2959" y="1554"/>
                  </a:lnTo>
                  <a:lnTo>
                    <a:pt x="2959" y="1552"/>
                  </a:lnTo>
                  <a:lnTo>
                    <a:pt x="2959" y="1552"/>
                  </a:lnTo>
                  <a:lnTo>
                    <a:pt x="2959" y="1552"/>
                  </a:lnTo>
                  <a:lnTo>
                    <a:pt x="2957" y="1552"/>
                  </a:lnTo>
                  <a:lnTo>
                    <a:pt x="2957" y="1550"/>
                  </a:lnTo>
                  <a:lnTo>
                    <a:pt x="2957" y="1550"/>
                  </a:lnTo>
                  <a:lnTo>
                    <a:pt x="2957" y="1550"/>
                  </a:lnTo>
                  <a:lnTo>
                    <a:pt x="2957" y="1548"/>
                  </a:lnTo>
                  <a:lnTo>
                    <a:pt x="2957" y="1548"/>
                  </a:lnTo>
                  <a:lnTo>
                    <a:pt x="2957" y="1548"/>
                  </a:lnTo>
                  <a:lnTo>
                    <a:pt x="2957" y="1548"/>
                  </a:lnTo>
                  <a:lnTo>
                    <a:pt x="2957" y="1548"/>
                  </a:lnTo>
                  <a:lnTo>
                    <a:pt x="2957" y="1548"/>
                  </a:lnTo>
                  <a:lnTo>
                    <a:pt x="2957" y="1548"/>
                  </a:lnTo>
                  <a:lnTo>
                    <a:pt x="2957" y="1550"/>
                  </a:lnTo>
                  <a:lnTo>
                    <a:pt x="2959" y="1550"/>
                  </a:lnTo>
                  <a:lnTo>
                    <a:pt x="2959" y="1550"/>
                  </a:lnTo>
                  <a:lnTo>
                    <a:pt x="2959" y="1550"/>
                  </a:lnTo>
                  <a:lnTo>
                    <a:pt x="2961" y="1552"/>
                  </a:lnTo>
                  <a:lnTo>
                    <a:pt x="2961" y="1552"/>
                  </a:lnTo>
                  <a:lnTo>
                    <a:pt x="2961" y="1554"/>
                  </a:lnTo>
                  <a:lnTo>
                    <a:pt x="2964" y="1558"/>
                  </a:lnTo>
                  <a:lnTo>
                    <a:pt x="2964" y="1558"/>
                  </a:lnTo>
                  <a:lnTo>
                    <a:pt x="2964" y="1561"/>
                  </a:lnTo>
                  <a:lnTo>
                    <a:pt x="2964" y="1563"/>
                  </a:lnTo>
                  <a:lnTo>
                    <a:pt x="2964" y="1565"/>
                  </a:lnTo>
                  <a:lnTo>
                    <a:pt x="2964" y="1565"/>
                  </a:lnTo>
                  <a:lnTo>
                    <a:pt x="2964" y="1565"/>
                  </a:lnTo>
                  <a:lnTo>
                    <a:pt x="2964" y="1565"/>
                  </a:lnTo>
                  <a:lnTo>
                    <a:pt x="2964" y="1567"/>
                  </a:lnTo>
                  <a:lnTo>
                    <a:pt x="2964" y="1567"/>
                  </a:lnTo>
                  <a:lnTo>
                    <a:pt x="2964" y="1567"/>
                  </a:lnTo>
                  <a:lnTo>
                    <a:pt x="2964" y="1567"/>
                  </a:lnTo>
                  <a:lnTo>
                    <a:pt x="2964" y="1567"/>
                  </a:lnTo>
                  <a:lnTo>
                    <a:pt x="2966" y="1567"/>
                  </a:lnTo>
                  <a:lnTo>
                    <a:pt x="2966" y="1567"/>
                  </a:lnTo>
                  <a:lnTo>
                    <a:pt x="2968" y="1567"/>
                  </a:lnTo>
                  <a:lnTo>
                    <a:pt x="2968" y="1565"/>
                  </a:lnTo>
                  <a:lnTo>
                    <a:pt x="2966" y="1565"/>
                  </a:lnTo>
                  <a:lnTo>
                    <a:pt x="2966" y="1565"/>
                  </a:lnTo>
                  <a:lnTo>
                    <a:pt x="2966" y="1565"/>
                  </a:lnTo>
                  <a:lnTo>
                    <a:pt x="2966" y="1563"/>
                  </a:lnTo>
                  <a:lnTo>
                    <a:pt x="2968" y="1563"/>
                  </a:lnTo>
                  <a:lnTo>
                    <a:pt x="2968" y="1563"/>
                  </a:lnTo>
                  <a:lnTo>
                    <a:pt x="2968" y="1563"/>
                  </a:lnTo>
                  <a:lnTo>
                    <a:pt x="2968" y="1563"/>
                  </a:lnTo>
                  <a:lnTo>
                    <a:pt x="2968" y="1561"/>
                  </a:lnTo>
                  <a:lnTo>
                    <a:pt x="2968" y="1561"/>
                  </a:lnTo>
                  <a:lnTo>
                    <a:pt x="2968" y="1561"/>
                  </a:lnTo>
                  <a:lnTo>
                    <a:pt x="2970" y="1558"/>
                  </a:lnTo>
                  <a:lnTo>
                    <a:pt x="2970" y="1558"/>
                  </a:lnTo>
                  <a:lnTo>
                    <a:pt x="2970" y="1558"/>
                  </a:lnTo>
                  <a:lnTo>
                    <a:pt x="2970" y="1558"/>
                  </a:lnTo>
                  <a:lnTo>
                    <a:pt x="2970" y="1558"/>
                  </a:lnTo>
                  <a:lnTo>
                    <a:pt x="2970" y="1556"/>
                  </a:lnTo>
                  <a:lnTo>
                    <a:pt x="2970" y="1556"/>
                  </a:lnTo>
                  <a:lnTo>
                    <a:pt x="2970" y="1556"/>
                  </a:lnTo>
                  <a:lnTo>
                    <a:pt x="2972" y="1556"/>
                  </a:lnTo>
                  <a:lnTo>
                    <a:pt x="2972" y="1556"/>
                  </a:lnTo>
                  <a:lnTo>
                    <a:pt x="2972" y="1556"/>
                  </a:lnTo>
                  <a:lnTo>
                    <a:pt x="2972" y="1556"/>
                  </a:lnTo>
                  <a:lnTo>
                    <a:pt x="2972" y="1556"/>
                  </a:lnTo>
                  <a:lnTo>
                    <a:pt x="2972" y="1556"/>
                  </a:lnTo>
                  <a:lnTo>
                    <a:pt x="2972" y="1554"/>
                  </a:lnTo>
                  <a:lnTo>
                    <a:pt x="2974" y="1556"/>
                  </a:lnTo>
                  <a:lnTo>
                    <a:pt x="2974" y="1554"/>
                  </a:lnTo>
                  <a:lnTo>
                    <a:pt x="2974" y="1554"/>
                  </a:lnTo>
                  <a:lnTo>
                    <a:pt x="2974" y="1554"/>
                  </a:lnTo>
                  <a:lnTo>
                    <a:pt x="2976" y="1552"/>
                  </a:lnTo>
                  <a:lnTo>
                    <a:pt x="2976" y="1552"/>
                  </a:lnTo>
                  <a:lnTo>
                    <a:pt x="2976" y="1552"/>
                  </a:lnTo>
                  <a:lnTo>
                    <a:pt x="2978" y="1552"/>
                  </a:lnTo>
                  <a:lnTo>
                    <a:pt x="2978" y="1550"/>
                  </a:lnTo>
                  <a:lnTo>
                    <a:pt x="2978" y="1550"/>
                  </a:lnTo>
                  <a:lnTo>
                    <a:pt x="2978" y="1550"/>
                  </a:lnTo>
                  <a:lnTo>
                    <a:pt x="2978" y="1550"/>
                  </a:lnTo>
                  <a:lnTo>
                    <a:pt x="2978" y="1550"/>
                  </a:lnTo>
                  <a:lnTo>
                    <a:pt x="2980" y="1550"/>
                  </a:lnTo>
                  <a:lnTo>
                    <a:pt x="2980" y="1550"/>
                  </a:lnTo>
                  <a:lnTo>
                    <a:pt x="2980" y="1550"/>
                  </a:lnTo>
                  <a:lnTo>
                    <a:pt x="2980" y="1550"/>
                  </a:lnTo>
                  <a:lnTo>
                    <a:pt x="2980" y="1550"/>
                  </a:lnTo>
                  <a:lnTo>
                    <a:pt x="2980" y="1550"/>
                  </a:lnTo>
                  <a:lnTo>
                    <a:pt x="2980" y="1548"/>
                  </a:lnTo>
                  <a:lnTo>
                    <a:pt x="2980" y="1548"/>
                  </a:lnTo>
                  <a:lnTo>
                    <a:pt x="2980" y="1548"/>
                  </a:lnTo>
                  <a:lnTo>
                    <a:pt x="2980" y="1548"/>
                  </a:lnTo>
                  <a:lnTo>
                    <a:pt x="2980" y="1548"/>
                  </a:lnTo>
                  <a:lnTo>
                    <a:pt x="2980" y="1548"/>
                  </a:lnTo>
                  <a:lnTo>
                    <a:pt x="2982" y="1548"/>
                  </a:lnTo>
                  <a:lnTo>
                    <a:pt x="2982" y="1548"/>
                  </a:lnTo>
                  <a:lnTo>
                    <a:pt x="2982" y="1548"/>
                  </a:lnTo>
                  <a:lnTo>
                    <a:pt x="2982" y="1546"/>
                  </a:lnTo>
                  <a:lnTo>
                    <a:pt x="2982" y="1548"/>
                  </a:lnTo>
                  <a:lnTo>
                    <a:pt x="2982" y="1548"/>
                  </a:lnTo>
                  <a:lnTo>
                    <a:pt x="2982" y="1548"/>
                  </a:lnTo>
                  <a:lnTo>
                    <a:pt x="2984" y="1548"/>
                  </a:lnTo>
                  <a:lnTo>
                    <a:pt x="2984" y="1548"/>
                  </a:lnTo>
                  <a:lnTo>
                    <a:pt x="2984" y="1546"/>
                  </a:lnTo>
                  <a:lnTo>
                    <a:pt x="2984" y="1546"/>
                  </a:lnTo>
                  <a:lnTo>
                    <a:pt x="2984" y="1546"/>
                  </a:lnTo>
                  <a:lnTo>
                    <a:pt x="2984" y="1546"/>
                  </a:lnTo>
                  <a:lnTo>
                    <a:pt x="2984" y="1546"/>
                  </a:lnTo>
                  <a:lnTo>
                    <a:pt x="2986" y="1544"/>
                  </a:lnTo>
                  <a:lnTo>
                    <a:pt x="2986" y="1544"/>
                  </a:lnTo>
                  <a:lnTo>
                    <a:pt x="2986" y="1544"/>
                  </a:lnTo>
                  <a:lnTo>
                    <a:pt x="2986" y="1544"/>
                  </a:lnTo>
                  <a:lnTo>
                    <a:pt x="2986" y="1544"/>
                  </a:lnTo>
                  <a:lnTo>
                    <a:pt x="2986" y="1544"/>
                  </a:lnTo>
                  <a:lnTo>
                    <a:pt x="2988" y="1542"/>
                  </a:lnTo>
                  <a:lnTo>
                    <a:pt x="2988" y="1540"/>
                  </a:lnTo>
                  <a:lnTo>
                    <a:pt x="2988" y="1540"/>
                  </a:lnTo>
                  <a:lnTo>
                    <a:pt x="2988" y="1540"/>
                  </a:lnTo>
                  <a:lnTo>
                    <a:pt x="2988" y="1540"/>
                  </a:lnTo>
                  <a:lnTo>
                    <a:pt x="2988" y="1540"/>
                  </a:lnTo>
                  <a:lnTo>
                    <a:pt x="2990" y="1540"/>
                  </a:lnTo>
                  <a:lnTo>
                    <a:pt x="2990" y="1542"/>
                  </a:lnTo>
                  <a:lnTo>
                    <a:pt x="2990" y="1542"/>
                  </a:lnTo>
                  <a:lnTo>
                    <a:pt x="2990" y="1542"/>
                  </a:lnTo>
                  <a:lnTo>
                    <a:pt x="2990" y="1542"/>
                  </a:lnTo>
                  <a:lnTo>
                    <a:pt x="2990" y="1542"/>
                  </a:lnTo>
                  <a:lnTo>
                    <a:pt x="2992" y="1542"/>
                  </a:lnTo>
                  <a:lnTo>
                    <a:pt x="2992" y="1540"/>
                  </a:lnTo>
                  <a:lnTo>
                    <a:pt x="2992" y="1540"/>
                  </a:lnTo>
                  <a:lnTo>
                    <a:pt x="2992" y="1540"/>
                  </a:lnTo>
                  <a:lnTo>
                    <a:pt x="2992" y="1540"/>
                  </a:lnTo>
                  <a:lnTo>
                    <a:pt x="2994" y="1540"/>
                  </a:lnTo>
                  <a:lnTo>
                    <a:pt x="2994" y="1540"/>
                  </a:lnTo>
                  <a:lnTo>
                    <a:pt x="2994" y="1540"/>
                  </a:lnTo>
                  <a:lnTo>
                    <a:pt x="2994" y="1540"/>
                  </a:lnTo>
                  <a:lnTo>
                    <a:pt x="2996" y="1540"/>
                  </a:lnTo>
                  <a:lnTo>
                    <a:pt x="2996" y="1540"/>
                  </a:lnTo>
                  <a:lnTo>
                    <a:pt x="2996" y="1540"/>
                  </a:lnTo>
                  <a:lnTo>
                    <a:pt x="2996" y="1540"/>
                  </a:lnTo>
                  <a:lnTo>
                    <a:pt x="2996" y="1540"/>
                  </a:lnTo>
                  <a:lnTo>
                    <a:pt x="2999" y="1538"/>
                  </a:lnTo>
                  <a:lnTo>
                    <a:pt x="2999" y="1538"/>
                  </a:lnTo>
                  <a:lnTo>
                    <a:pt x="3001" y="1538"/>
                  </a:lnTo>
                  <a:lnTo>
                    <a:pt x="3001" y="1538"/>
                  </a:lnTo>
                  <a:lnTo>
                    <a:pt x="3001" y="1538"/>
                  </a:lnTo>
                  <a:lnTo>
                    <a:pt x="3001" y="1538"/>
                  </a:lnTo>
                  <a:lnTo>
                    <a:pt x="3001" y="1538"/>
                  </a:lnTo>
                  <a:lnTo>
                    <a:pt x="3001" y="1538"/>
                  </a:lnTo>
                  <a:lnTo>
                    <a:pt x="3001" y="1538"/>
                  </a:lnTo>
                  <a:lnTo>
                    <a:pt x="3001" y="1538"/>
                  </a:lnTo>
                  <a:lnTo>
                    <a:pt x="3003" y="1538"/>
                  </a:lnTo>
                  <a:lnTo>
                    <a:pt x="3003" y="1538"/>
                  </a:lnTo>
                  <a:lnTo>
                    <a:pt x="3003" y="1538"/>
                  </a:lnTo>
                  <a:lnTo>
                    <a:pt x="3005" y="1538"/>
                  </a:lnTo>
                  <a:lnTo>
                    <a:pt x="3005" y="1538"/>
                  </a:lnTo>
                  <a:lnTo>
                    <a:pt x="3005" y="1536"/>
                  </a:lnTo>
                  <a:lnTo>
                    <a:pt x="3005" y="1536"/>
                  </a:lnTo>
                  <a:lnTo>
                    <a:pt x="3005" y="1536"/>
                  </a:lnTo>
                  <a:lnTo>
                    <a:pt x="3005" y="1536"/>
                  </a:lnTo>
                  <a:lnTo>
                    <a:pt x="3005" y="1534"/>
                  </a:lnTo>
                  <a:lnTo>
                    <a:pt x="3005" y="1534"/>
                  </a:lnTo>
                  <a:lnTo>
                    <a:pt x="3003" y="1534"/>
                  </a:lnTo>
                  <a:lnTo>
                    <a:pt x="3005" y="1534"/>
                  </a:lnTo>
                  <a:lnTo>
                    <a:pt x="3005" y="1534"/>
                  </a:lnTo>
                  <a:lnTo>
                    <a:pt x="3005" y="1534"/>
                  </a:lnTo>
                  <a:lnTo>
                    <a:pt x="3005" y="1534"/>
                  </a:lnTo>
                  <a:lnTo>
                    <a:pt x="3005" y="1534"/>
                  </a:lnTo>
                  <a:lnTo>
                    <a:pt x="3005" y="1536"/>
                  </a:lnTo>
                  <a:lnTo>
                    <a:pt x="3005" y="1536"/>
                  </a:lnTo>
                  <a:lnTo>
                    <a:pt x="3005" y="1536"/>
                  </a:lnTo>
                  <a:lnTo>
                    <a:pt x="3007" y="1536"/>
                  </a:lnTo>
                  <a:lnTo>
                    <a:pt x="3007" y="1536"/>
                  </a:lnTo>
                  <a:lnTo>
                    <a:pt x="3007" y="1536"/>
                  </a:lnTo>
                  <a:lnTo>
                    <a:pt x="3007" y="1536"/>
                  </a:lnTo>
                  <a:lnTo>
                    <a:pt x="3009" y="1534"/>
                  </a:lnTo>
                  <a:lnTo>
                    <a:pt x="3011" y="1536"/>
                  </a:lnTo>
                  <a:lnTo>
                    <a:pt x="3011" y="1534"/>
                  </a:lnTo>
                  <a:lnTo>
                    <a:pt x="3011" y="1534"/>
                  </a:lnTo>
                  <a:lnTo>
                    <a:pt x="3011" y="1534"/>
                  </a:lnTo>
                  <a:lnTo>
                    <a:pt x="3013" y="1534"/>
                  </a:lnTo>
                  <a:lnTo>
                    <a:pt x="3013" y="1534"/>
                  </a:lnTo>
                  <a:lnTo>
                    <a:pt x="3013" y="1532"/>
                  </a:lnTo>
                  <a:lnTo>
                    <a:pt x="3013" y="1532"/>
                  </a:lnTo>
                  <a:lnTo>
                    <a:pt x="3015" y="1534"/>
                  </a:lnTo>
                  <a:lnTo>
                    <a:pt x="3017" y="1532"/>
                  </a:lnTo>
                  <a:lnTo>
                    <a:pt x="3017" y="1532"/>
                  </a:lnTo>
                  <a:lnTo>
                    <a:pt x="3019" y="1530"/>
                  </a:lnTo>
                  <a:lnTo>
                    <a:pt x="3019" y="1530"/>
                  </a:lnTo>
                  <a:lnTo>
                    <a:pt x="3019" y="1530"/>
                  </a:lnTo>
                  <a:lnTo>
                    <a:pt x="3019" y="1532"/>
                  </a:lnTo>
                  <a:lnTo>
                    <a:pt x="3019" y="1532"/>
                  </a:lnTo>
                  <a:lnTo>
                    <a:pt x="3019" y="1532"/>
                  </a:lnTo>
                  <a:lnTo>
                    <a:pt x="3019" y="1532"/>
                  </a:lnTo>
                  <a:lnTo>
                    <a:pt x="3021" y="1532"/>
                  </a:lnTo>
                  <a:lnTo>
                    <a:pt x="3023" y="1530"/>
                  </a:lnTo>
                  <a:lnTo>
                    <a:pt x="3027" y="1528"/>
                  </a:lnTo>
                  <a:lnTo>
                    <a:pt x="3027" y="1528"/>
                  </a:lnTo>
                  <a:lnTo>
                    <a:pt x="3029" y="1526"/>
                  </a:lnTo>
                  <a:lnTo>
                    <a:pt x="3029" y="1528"/>
                  </a:lnTo>
                  <a:lnTo>
                    <a:pt x="3029" y="1528"/>
                  </a:lnTo>
                  <a:lnTo>
                    <a:pt x="3029" y="1526"/>
                  </a:lnTo>
                  <a:lnTo>
                    <a:pt x="3029" y="1526"/>
                  </a:lnTo>
                  <a:lnTo>
                    <a:pt x="3031" y="1526"/>
                  </a:lnTo>
                  <a:lnTo>
                    <a:pt x="3031" y="1526"/>
                  </a:lnTo>
                  <a:lnTo>
                    <a:pt x="3031" y="1522"/>
                  </a:lnTo>
                  <a:lnTo>
                    <a:pt x="3031" y="1522"/>
                  </a:lnTo>
                  <a:lnTo>
                    <a:pt x="3031" y="1519"/>
                  </a:lnTo>
                  <a:lnTo>
                    <a:pt x="3029" y="1519"/>
                  </a:lnTo>
                  <a:lnTo>
                    <a:pt x="3029" y="1517"/>
                  </a:lnTo>
                  <a:lnTo>
                    <a:pt x="3029" y="1517"/>
                  </a:lnTo>
                  <a:lnTo>
                    <a:pt x="3029" y="1517"/>
                  </a:lnTo>
                  <a:lnTo>
                    <a:pt x="3029" y="1517"/>
                  </a:lnTo>
                  <a:lnTo>
                    <a:pt x="3029" y="1515"/>
                  </a:lnTo>
                  <a:lnTo>
                    <a:pt x="3029" y="1515"/>
                  </a:lnTo>
                  <a:lnTo>
                    <a:pt x="3029" y="1513"/>
                  </a:lnTo>
                  <a:lnTo>
                    <a:pt x="3029" y="1513"/>
                  </a:lnTo>
                  <a:lnTo>
                    <a:pt x="3029" y="1513"/>
                  </a:lnTo>
                  <a:lnTo>
                    <a:pt x="3029" y="1513"/>
                  </a:lnTo>
                  <a:lnTo>
                    <a:pt x="3029" y="1513"/>
                  </a:lnTo>
                  <a:lnTo>
                    <a:pt x="3029" y="1513"/>
                  </a:lnTo>
                  <a:lnTo>
                    <a:pt x="3029" y="1513"/>
                  </a:lnTo>
                  <a:lnTo>
                    <a:pt x="3029" y="1513"/>
                  </a:lnTo>
                  <a:lnTo>
                    <a:pt x="3029" y="1513"/>
                  </a:lnTo>
                  <a:lnTo>
                    <a:pt x="3029" y="1513"/>
                  </a:lnTo>
                  <a:lnTo>
                    <a:pt x="3031" y="1513"/>
                  </a:lnTo>
                  <a:lnTo>
                    <a:pt x="3031" y="1511"/>
                  </a:lnTo>
                  <a:lnTo>
                    <a:pt x="3029" y="1511"/>
                  </a:lnTo>
                  <a:lnTo>
                    <a:pt x="3029" y="1511"/>
                  </a:lnTo>
                  <a:lnTo>
                    <a:pt x="3029" y="1511"/>
                  </a:lnTo>
                  <a:lnTo>
                    <a:pt x="3029" y="1511"/>
                  </a:lnTo>
                  <a:lnTo>
                    <a:pt x="3029" y="1511"/>
                  </a:lnTo>
                  <a:lnTo>
                    <a:pt x="3029" y="1509"/>
                  </a:lnTo>
                  <a:lnTo>
                    <a:pt x="3029" y="1509"/>
                  </a:lnTo>
                  <a:lnTo>
                    <a:pt x="3029" y="1507"/>
                  </a:lnTo>
                  <a:lnTo>
                    <a:pt x="3029" y="1509"/>
                  </a:lnTo>
                  <a:lnTo>
                    <a:pt x="3029" y="1509"/>
                  </a:lnTo>
                  <a:lnTo>
                    <a:pt x="3029" y="1509"/>
                  </a:lnTo>
                  <a:lnTo>
                    <a:pt x="3029" y="1511"/>
                  </a:lnTo>
                  <a:lnTo>
                    <a:pt x="3029" y="1511"/>
                  </a:lnTo>
                  <a:lnTo>
                    <a:pt x="3031" y="1511"/>
                  </a:lnTo>
                  <a:lnTo>
                    <a:pt x="3031" y="1511"/>
                  </a:lnTo>
                  <a:lnTo>
                    <a:pt x="3031" y="1511"/>
                  </a:lnTo>
                  <a:lnTo>
                    <a:pt x="3031" y="1511"/>
                  </a:lnTo>
                  <a:lnTo>
                    <a:pt x="3031" y="1509"/>
                  </a:lnTo>
                  <a:lnTo>
                    <a:pt x="3031" y="1509"/>
                  </a:lnTo>
                  <a:lnTo>
                    <a:pt x="3031" y="1509"/>
                  </a:lnTo>
                  <a:lnTo>
                    <a:pt x="3034" y="1509"/>
                  </a:lnTo>
                  <a:lnTo>
                    <a:pt x="3034" y="1511"/>
                  </a:lnTo>
                  <a:lnTo>
                    <a:pt x="3034" y="1511"/>
                  </a:lnTo>
                  <a:lnTo>
                    <a:pt x="3031" y="1511"/>
                  </a:lnTo>
                  <a:lnTo>
                    <a:pt x="3034" y="1513"/>
                  </a:lnTo>
                  <a:lnTo>
                    <a:pt x="3034" y="1513"/>
                  </a:lnTo>
                  <a:lnTo>
                    <a:pt x="3034" y="1513"/>
                  </a:lnTo>
                  <a:lnTo>
                    <a:pt x="3034" y="1513"/>
                  </a:lnTo>
                  <a:lnTo>
                    <a:pt x="3034" y="1513"/>
                  </a:lnTo>
                  <a:lnTo>
                    <a:pt x="3034" y="1513"/>
                  </a:lnTo>
                  <a:lnTo>
                    <a:pt x="3034" y="1513"/>
                  </a:lnTo>
                  <a:lnTo>
                    <a:pt x="3034" y="1511"/>
                  </a:lnTo>
                  <a:lnTo>
                    <a:pt x="3034" y="1511"/>
                  </a:lnTo>
                  <a:lnTo>
                    <a:pt x="3034" y="1511"/>
                  </a:lnTo>
                  <a:lnTo>
                    <a:pt x="3034" y="1511"/>
                  </a:lnTo>
                  <a:lnTo>
                    <a:pt x="3034" y="1511"/>
                  </a:lnTo>
                  <a:lnTo>
                    <a:pt x="3034" y="1511"/>
                  </a:lnTo>
                  <a:lnTo>
                    <a:pt x="3034" y="1511"/>
                  </a:lnTo>
                  <a:lnTo>
                    <a:pt x="3036" y="1509"/>
                  </a:lnTo>
                  <a:lnTo>
                    <a:pt x="3036" y="1511"/>
                  </a:lnTo>
                  <a:lnTo>
                    <a:pt x="3036" y="1509"/>
                  </a:lnTo>
                  <a:lnTo>
                    <a:pt x="3036" y="1509"/>
                  </a:lnTo>
                  <a:lnTo>
                    <a:pt x="3036" y="1507"/>
                  </a:lnTo>
                  <a:lnTo>
                    <a:pt x="3038" y="1507"/>
                  </a:lnTo>
                  <a:lnTo>
                    <a:pt x="3038" y="1507"/>
                  </a:lnTo>
                  <a:lnTo>
                    <a:pt x="3038" y="1509"/>
                  </a:lnTo>
                  <a:lnTo>
                    <a:pt x="3036" y="1511"/>
                  </a:lnTo>
                  <a:lnTo>
                    <a:pt x="3036" y="1511"/>
                  </a:lnTo>
                  <a:lnTo>
                    <a:pt x="3036" y="1513"/>
                  </a:lnTo>
                  <a:lnTo>
                    <a:pt x="3036" y="1513"/>
                  </a:lnTo>
                  <a:lnTo>
                    <a:pt x="3036" y="1515"/>
                  </a:lnTo>
                  <a:lnTo>
                    <a:pt x="3038" y="1517"/>
                  </a:lnTo>
                  <a:lnTo>
                    <a:pt x="3038" y="1517"/>
                  </a:lnTo>
                  <a:lnTo>
                    <a:pt x="3038" y="1519"/>
                  </a:lnTo>
                  <a:lnTo>
                    <a:pt x="3038" y="1519"/>
                  </a:lnTo>
                  <a:lnTo>
                    <a:pt x="3038" y="1519"/>
                  </a:lnTo>
                  <a:lnTo>
                    <a:pt x="3038" y="1519"/>
                  </a:lnTo>
                  <a:lnTo>
                    <a:pt x="3040" y="1517"/>
                  </a:lnTo>
                  <a:lnTo>
                    <a:pt x="3040" y="1517"/>
                  </a:lnTo>
                  <a:lnTo>
                    <a:pt x="3040" y="1517"/>
                  </a:lnTo>
                  <a:lnTo>
                    <a:pt x="3040" y="1517"/>
                  </a:lnTo>
                  <a:lnTo>
                    <a:pt x="3042" y="1517"/>
                  </a:lnTo>
                  <a:lnTo>
                    <a:pt x="3042" y="1515"/>
                  </a:lnTo>
                  <a:lnTo>
                    <a:pt x="3042" y="1515"/>
                  </a:lnTo>
                  <a:lnTo>
                    <a:pt x="3042" y="1515"/>
                  </a:lnTo>
                  <a:lnTo>
                    <a:pt x="3042" y="1517"/>
                  </a:lnTo>
                  <a:lnTo>
                    <a:pt x="3042" y="1517"/>
                  </a:lnTo>
                  <a:lnTo>
                    <a:pt x="3042" y="1517"/>
                  </a:lnTo>
                  <a:lnTo>
                    <a:pt x="3042" y="1517"/>
                  </a:lnTo>
                  <a:lnTo>
                    <a:pt x="3044" y="1517"/>
                  </a:lnTo>
                  <a:lnTo>
                    <a:pt x="3044" y="1515"/>
                  </a:lnTo>
                  <a:lnTo>
                    <a:pt x="3044" y="1515"/>
                  </a:lnTo>
                  <a:lnTo>
                    <a:pt x="3044" y="1515"/>
                  </a:lnTo>
                  <a:lnTo>
                    <a:pt x="3044" y="1515"/>
                  </a:lnTo>
                  <a:lnTo>
                    <a:pt x="3044" y="1515"/>
                  </a:lnTo>
                  <a:lnTo>
                    <a:pt x="3046" y="1515"/>
                  </a:lnTo>
                  <a:lnTo>
                    <a:pt x="3044" y="1513"/>
                  </a:lnTo>
                  <a:lnTo>
                    <a:pt x="3044" y="1513"/>
                  </a:lnTo>
                  <a:lnTo>
                    <a:pt x="3046" y="1513"/>
                  </a:lnTo>
                  <a:lnTo>
                    <a:pt x="3044" y="1511"/>
                  </a:lnTo>
                  <a:lnTo>
                    <a:pt x="3046" y="1511"/>
                  </a:lnTo>
                  <a:lnTo>
                    <a:pt x="3046" y="1511"/>
                  </a:lnTo>
                  <a:lnTo>
                    <a:pt x="3046" y="1511"/>
                  </a:lnTo>
                  <a:lnTo>
                    <a:pt x="3046" y="1513"/>
                  </a:lnTo>
                  <a:lnTo>
                    <a:pt x="3046" y="1513"/>
                  </a:lnTo>
                  <a:lnTo>
                    <a:pt x="3048" y="1513"/>
                  </a:lnTo>
                  <a:lnTo>
                    <a:pt x="3048" y="1511"/>
                  </a:lnTo>
                  <a:lnTo>
                    <a:pt x="3046" y="1511"/>
                  </a:lnTo>
                  <a:lnTo>
                    <a:pt x="3046" y="1511"/>
                  </a:lnTo>
                  <a:lnTo>
                    <a:pt x="3048" y="1511"/>
                  </a:lnTo>
                  <a:lnTo>
                    <a:pt x="3048" y="1511"/>
                  </a:lnTo>
                  <a:lnTo>
                    <a:pt x="3048" y="1511"/>
                  </a:lnTo>
                  <a:lnTo>
                    <a:pt x="3048" y="1509"/>
                  </a:lnTo>
                  <a:lnTo>
                    <a:pt x="3048" y="1509"/>
                  </a:lnTo>
                  <a:lnTo>
                    <a:pt x="3048" y="1509"/>
                  </a:lnTo>
                  <a:lnTo>
                    <a:pt x="3048" y="1509"/>
                  </a:lnTo>
                  <a:lnTo>
                    <a:pt x="3050" y="1509"/>
                  </a:lnTo>
                  <a:lnTo>
                    <a:pt x="3050" y="1509"/>
                  </a:lnTo>
                  <a:lnTo>
                    <a:pt x="3050" y="1507"/>
                  </a:lnTo>
                  <a:lnTo>
                    <a:pt x="3050" y="1507"/>
                  </a:lnTo>
                  <a:lnTo>
                    <a:pt x="3050" y="1507"/>
                  </a:lnTo>
                  <a:lnTo>
                    <a:pt x="3050" y="1507"/>
                  </a:lnTo>
                  <a:lnTo>
                    <a:pt x="3050" y="1505"/>
                  </a:lnTo>
                  <a:lnTo>
                    <a:pt x="3050" y="1505"/>
                  </a:lnTo>
                  <a:lnTo>
                    <a:pt x="3050" y="1505"/>
                  </a:lnTo>
                  <a:lnTo>
                    <a:pt x="3052" y="1507"/>
                  </a:lnTo>
                  <a:lnTo>
                    <a:pt x="3052" y="1505"/>
                  </a:lnTo>
                  <a:lnTo>
                    <a:pt x="3052" y="1505"/>
                  </a:lnTo>
                  <a:lnTo>
                    <a:pt x="3052" y="1505"/>
                  </a:lnTo>
                  <a:lnTo>
                    <a:pt x="3052" y="1505"/>
                  </a:lnTo>
                  <a:lnTo>
                    <a:pt x="3052" y="1505"/>
                  </a:lnTo>
                  <a:lnTo>
                    <a:pt x="3052" y="1505"/>
                  </a:lnTo>
                  <a:lnTo>
                    <a:pt x="3052" y="1505"/>
                  </a:lnTo>
                  <a:lnTo>
                    <a:pt x="3052" y="1507"/>
                  </a:lnTo>
                  <a:lnTo>
                    <a:pt x="3052" y="1507"/>
                  </a:lnTo>
                  <a:lnTo>
                    <a:pt x="3052" y="1507"/>
                  </a:lnTo>
                  <a:lnTo>
                    <a:pt x="3052" y="1507"/>
                  </a:lnTo>
                  <a:lnTo>
                    <a:pt x="3052" y="1507"/>
                  </a:lnTo>
                  <a:lnTo>
                    <a:pt x="3052" y="1509"/>
                  </a:lnTo>
                  <a:lnTo>
                    <a:pt x="3052" y="1511"/>
                  </a:lnTo>
                  <a:lnTo>
                    <a:pt x="3052" y="1513"/>
                  </a:lnTo>
                  <a:lnTo>
                    <a:pt x="3052" y="1513"/>
                  </a:lnTo>
                  <a:lnTo>
                    <a:pt x="3054" y="1513"/>
                  </a:lnTo>
                  <a:lnTo>
                    <a:pt x="3054" y="1511"/>
                  </a:lnTo>
                  <a:lnTo>
                    <a:pt x="3056" y="1511"/>
                  </a:lnTo>
                  <a:lnTo>
                    <a:pt x="3056" y="1511"/>
                  </a:lnTo>
                  <a:lnTo>
                    <a:pt x="3058" y="1511"/>
                  </a:lnTo>
                  <a:lnTo>
                    <a:pt x="3058" y="1511"/>
                  </a:lnTo>
                  <a:lnTo>
                    <a:pt x="3058" y="1509"/>
                  </a:lnTo>
                  <a:lnTo>
                    <a:pt x="3058" y="1507"/>
                  </a:lnTo>
                  <a:lnTo>
                    <a:pt x="3058" y="1507"/>
                  </a:lnTo>
                  <a:lnTo>
                    <a:pt x="3060" y="1507"/>
                  </a:lnTo>
                  <a:lnTo>
                    <a:pt x="3060" y="1507"/>
                  </a:lnTo>
                  <a:lnTo>
                    <a:pt x="3060" y="1507"/>
                  </a:lnTo>
                  <a:lnTo>
                    <a:pt x="3060" y="1507"/>
                  </a:lnTo>
                  <a:lnTo>
                    <a:pt x="3060" y="1507"/>
                  </a:lnTo>
                  <a:lnTo>
                    <a:pt x="3062" y="1507"/>
                  </a:lnTo>
                  <a:lnTo>
                    <a:pt x="3062" y="1507"/>
                  </a:lnTo>
                  <a:lnTo>
                    <a:pt x="3062" y="1505"/>
                  </a:lnTo>
                  <a:lnTo>
                    <a:pt x="3064" y="1505"/>
                  </a:lnTo>
                  <a:lnTo>
                    <a:pt x="3064" y="1507"/>
                  </a:lnTo>
                  <a:lnTo>
                    <a:pt x="3064" y="1507"/>
                  </a:lnTo>
                  <a:lnTo>
                    <a:pt x="3064" y="1507"/>
                  </a:lnTo>
                  <a:lnTo>
                    <a:pt x="3064" y="1507"/>
                  </a:lnTo>
                  <a:lnTo>
                    <a:pt x="3064" y="1505"/>
                  </a:lnTo>
                  <a:lnTo>
                    <a:pt x="3064" y="1505"/>
                  </a:lnTo>
                  <a:lnTo>
                    <a:pt x="3064" y="1505"/>
                  </a:lnTo>
                  <a:lnTo>
                    <a:pt x="3066" y="1505"/>
                  </a:lnTo>
                  <a:lnTo>
                    <a:pt x="3066" y="1505"/>
                  </a:lnTo>
                  <a:lnTo>
                    <a:pt x="3073" y="1503"/>
                  </a:lnTo>
                  <a:lnTo>
                    <a:pt x="3073" y="1503"/>
                  </a:lnTo>
                  <a:lnTo>
                    <a:pt x="3073" y="1499"/>
                  </a:lnTo>
                  <a:lnTo>
                    <a:pt x="3073" y="1497"/>
                  </a:lnTo>
                  <a:lnTo>
                    <a:pt x="3071" y="1497"/>
                  </a:lnTo>
                  <a:lnTo>
                    <a:pt x="3071" y="1497"/>
                  </a:lnTo>
                  <a:lnTo>
                    <a:pt x="3071" y="1497"/>
                  </a:lnTo>
                  <a:lnTo>
                    <a:pt x="3071" y="1497"/>
                  </a:lnTo>
                  <a:lnTo>
                    <a:pt x="3071" y="1497"/>
                  </a:lnTo>
                  <a:lnTo>
                    <a:pt x="3071" y="1495"/>
                  </a:lnTo>
                  <a:lnTo>
                    <a:pt x="3071" y="1495"/>
                  </a:lnTo>
                  <a:lnTo>
                    <a:pt x="3071" y="1497"/>
                  </a:lnTo>
                  <a:lnTo>
                    <a:pt x="3071" y="1497"/>
                  </a:lnTo>
                  <a:lnTo>
                    <a:pt x="3071" y="1497"/>
                  </a:lnTo>
                  <a:lnTo>
                    <a:pt x="3071" y="1495"/>
                  </a:lnTo>
                  <a:lnTo>
                    <a:pt x="3071" y="1495"/>
                  </a:lnTo>
                  <a:lnTo>
                    <a:pt x="3071" y="1495"/>
                  </a:lnTo>
                  <a:lnTo>
                    <a:pt x="3069" y="1491"/>
                  </a:lnTo>
                  <a:lnTo>
                    <a:pt x="3066" y="1491"/>
                  </a:lnTo>
                  <a:lnTo>
                    <a:pt x="3066" y="1489"/>
                  </a:lnTo>
                  <a:lnTo>
                    <a:pt x="3064" y="1489"/>
                  </a:lnTo>
                  <a:lnTo>
                    <a:pt x="3062" y="1489"/>
                  </a:lnTo>
                  <a:lnTo>
                    <a:pt x="3062" y="1489"/>
                  </a:lnTo>
                  <a:lnTo>
                    <a:pt x="3062" y="1489"/>
                  </a:lnTo>
                  <a:lnTo>
                    <a:pt x="3060" y="1489"/>
                  </a:lnTo>
                  <a:lnTo>
                    <a:pt x="3060" y="1489"/>
                  </a:lnTo>
                  <a:lnTo>
                    <a:pt x="3060" y="1489"/>
                  </a:lnTo>
                  <a:lnTo>
                    <a:pt x="3060" y="1489"/>
                  </a:lnTo>
                  <a:lnTo>
                    <a:pt x="3060" y="1489"/>
                  </a:lnTo>
                  <a:lnTo>
                    <a:pt x="3060" y="1489"/>
                  </a:lnTo>
                  <a:lnTo>
                    <a:pt x="3060" y="1489"/>
                  </a:lnTo>
                  <a:lnTo>
                    <a:pt x="3060" y="1489"/>
                  </a:lnTo>
                  <a:lnTo>
                    <a:pt x="3060" y="1491"/>
                  </a:lnTo>
                  <a:lnTo>
                    <a:pt x="3062" y="1491"/>
                  </a:lnTo>
                  <a:lnTo>
                    <a:pt x="3062" y="1491"/>
                  </a:lnTo>
                  <a:lnTo>
                    <a:pt x="3062" y="1491"/>
                  </a:lnTo>
                  <a:lnTo>
                    <a:pt x="3062" y="1491"/>
                  </a:lnTo>
                  <a:lnTo>
                    <a:pt x="3062" y="1491"/>
                  </a:lnTo>
                  <a:lnTo>
                    <a:pt x="3062" y="1491"/>
                  </a:lnTo>
                  <a:lnTo>
                    <a:pt x="3062" y="1489"/>
                  </a:lnTo>
                  <a:lnTo>
                    <a:pt x="3062" y="1489"/>
                  </a:lnTo>
                  <a:lnTo>
                    <a:pt x="3062" y="1489"/>
                  </a:lnTo>
                  <a:lnTo>
                    <a:pt x="3064" y="1489"/>
                  </a:lnTo>
                  <a:lnTo>
                    <a:pt x="3064" y="1491"/>
                  </a:lnTo>
                  <a:lnTo>
                    <a:pt x="3064" y="1491"/>
                  </a:lnTo>
                  <a:lnTo>
                    <a:pt x="3066" y="1493"/>
                  </a:lnTo>
                  <a:lnTo>
                    <a:pt x="3066" y="1493"/>
                  </a:lnTo>
                  <a:lnTo>
                    <a:pt x="3066" y="1495"/>
                  </a:lnTo>
                  <a:lnTo>
                    <a:pt x="3066" y="1495"/>
                  </a:lnTo>
                  <a:lnTo>
                    <a:pt x="3066" y="1493"/>
                  </a:lnTo>
                  <a:lnTo>
                    <a:pt x="3066" y="1493"/>
                  </a:lnTo>
                  <a:lnTo>
                    <a:pt x="3066" y="1493"/>
                  </a:lnTo>
                  <a:lnTo>
                    <a:pt x="3069" y="1493"/>
                  </a:lnTo>
                  <a:lnTo>
                    <a:pt x="3069" y="1493"/>
                  </a:lnTo>
                  <a:lnTo>
                    <a:pt x="3069" y="1493"/>
                  </a:lnTo>
                  <a:lnTo>
                    <a:pt x="3069" y="1493"/>
                  </a:lnTo>
                  <a:lnTo>
                    <a:pt x="3069" y="1493"/>
                  </a:lnTo>
                  <a:lnTo>
                    <a:pt x="3069" y="1493"/>
                  </a:lnTo>
                  <a:lnTo>
                    <a:pt x="3069" y="1493"/>
                  </a:lnTo>
                  <a:lnTo>
                    <a:pt x="3069" y="1495"/>
                  </a:lnTo>
                  <a:lnTo>
                    <a:pt x="3069" y="1497"/>
                  </a:lnTo>
                  <a:lnTo>
                    <a:pt x="3071" y="1497"/>
                  </a:lnTo>
                  <a:lnTo>
                    <a:pt x="3069" y="1499"/>
                  </a:lnTo>
                  <a:lnTo>
                    <a:pt x="3069" y="1499"/>
                  </a:lnTo>
                  <a:lnTo>
                    <a:pt x="3069" y="1499"/>
                  </a:lnTo>
                  <a:lnTo>
                    <a:pt x="3066" y="1499"/>
                  </a:lnTo>
                  <a:lnTo>
                    <a:pt x="3064" y="1501"/>
                  </a:lnTo>
                  <a:lnTo>
                    <a:pt x="3064" y="1503"/>
                  </a:lnTo>
                  <a:lnTo>
                    <a:pt x="3062" y="1503"/>
                  </a:lnTo>
                  <a:lnTo>
                    <a:pt x="3062" y="1503"/>
                  </a:lnTo>
                  <a:lnTo>
                    <a:pt x="3060" y="1503"/>
                  </a:lnTo>
                  <a:lnTo>
                    <a:pt x="3060" y="1503"/>
                  </a:lnTo>
                  <a:lnTo>
                    <a:pt x="3060" y="1503"/>
                  </a:lnTo>
                  <a:lnTo>
                    <a:pt x="3062" y="1503"/>
                  </a:lnTo>
                  <a:lnTo>
                    <a:pt x="3062" y="1503"/>
                  </a:lnTo>
                  <a:lnTo>
                    <a:pt x="3058" y="1503"/>
                  </a:lnTo>
                  <a:lnTo>
                    <a:pt x="3058" y="1503"/>
                  </a:lnTo>
                  <a:lnTo>
                    <a:pt x="3054" y="1503"/>
                  </a:lnTo>
                  <a:lnTo>
                    <a:pt x="3054" y="1501"/>
                  </a:lnTo>
                  <a:lnTo>
                    <a:pt x="3054" y="1501"/>
                  </a:lnTo>
                  <a:lnTo>
                    <a:pt x="3054" y="1499"/>
                  </a:lnTo>
                  <a:lnTo>
                    <a:pt x="3052" y="1497"/>
                  </a:lnTo>
                  <a:lnTo>
                    <a:pt x="3052" y="1497"/>
                  </a:lnTo>
                  <a:lnTo>
                    <a:pt x="3052" y="1497"/>
                  </a:lnTo>
                  <a:lnTo>
                    <a:pt x="3050" y="1497"/>
                  </a:lnTo>
                  <a:lnTo>
                    <a:pt x="3050" y="1497"/>
                  </a:lnTo>
                  <a:lnTo>
                    <a:pt x="3048" y="1497"/>
                  </a:lnTo>
                  <a:lnTo>
                    <a:pt x="3046" y="1495"/>
                  </a:lnTo>
                  <a:lnTo>
                    <a:pt x="3048" y="1495"/>
                  </a:lnTo>
                  <a:lnTo>
                    <a:pt x="3048" y="1495"/>
                  </a:lnTo>
                  <a:lnTo>
                    <a:pt x="3048" y="1495"/>
                  </a:lnTo>
                  <a:lnTo>
                    <a:pt x="3048" y="1495"/>
                  </a:lnTo>
                  <a:lnTo>
                    <a:pt x="3048" y="1493"/>
                  </a:lnTo>
                  <a:lnTo>
                    <a:pt x="3048" y="1493"/>
                  </a:lnTo>
                  <a:lnTo>
                    <a:pt x="3048" y="1493"/>
                  </a:lnTo>
                  <a:lnTo>
                    <a:pt x="3048" y="1493"/>
                  </a:lnTo>
                  <a:lnTo>
                    <a:pt x="3050" y="1495"/>
                  </a:lnTo>
                  <a:lnTo>
                    <a:pt x="3050" y="1495"/>
                  </a:lnTo>
                  <a:lnTo>
                    <a:pt x="3048" y="1495"/>
                  </a:lnTo>
                  <a:lnTo>
                    <a:pt x="3048" y="1495"/>
                  </a:lnTo>
                  <a:lnTo>
                    <a:pt x="3050" y="1495"/>
                  </a:lnTo>
                  <a:lnTo>
                    <a:pt x="3050" y="1495"/>
                  </a:lnTo>
                  <a:lnTo>
                    <a:pt x="3050" y="1495"/>
                  </a:lnTo>
                  <a:lnTo>
                    <a:pt x="3050" y="1495"/>
                  </a:lnTo>
                  <a:lnTo>
                    <a:pt x="3050" y="1495"/>
                  </a:lnTo>
                  <a:lnTo>
                    <a:pt x="3050" y="1495"/>
                  </a:lnTo>
                  <a:lnTo>
                    <a:pt x="3050" y="1495"/>
                  </a:lnTo>
                  <a:lnTo>
                    <a:pt x="3048" y="1493"/>
                  </a:lnTo>
                  <a:lnTo>
                    <a:pt x="3048" y="1493"/>
                  </a:lnTo>
                  <a:lnTo>
                    <a:pt x="3048" y="1491"/>
                  </a:lnTo>
                  <a:lnTo>
                    <a:pt x="3048" y="1491"/>
                  </a:lnTo>
                  <a:lnTo>
                    <a:pt x="3046" y="1491"/>
                  </a:lnTo>
                  <a:lnTo>
                    <a:pt x="3046" y="1489"/>
                  </a:lnTo>
                  <a:lnTo>
                    <a:pt x="3046" y="1489"/>
                  </a:lnTo>
                  <a:lnTo>
                    <a:pt x="3044" y="1489"/>
                  </a:lnTo>
                  <a:lnTo>
                    <a:pt x="3044" y="1489"/>
                  </a:lnTo>
                  <a:lnTo>
                    <a:pt x="3044" y="1487"/>
                  </a:lnTo>
                  <a:lnTo>
                    <a:pt x="3044" y="1487"/>
                  </a:lnTo>
                  <a:lnTo>
                    <a:pt x="3044" y="1487"/>
                  </a:lnTo>
                  <a:lnTo>
                    <a:pt x="3042" y="1487"/>
                  </a:lnTo>
                  <a:lnTo>
                    <a:pt x="3042" y="1487"/>
                  </a:lnTo>
                  <a:lnTo>
                    <a:pt x="3040" y="1487"/>
                  </a:lnTo>
                  <a:lnTo>
                    <a:pt x="3040" y="1487"/>
                  </a:lnTo>
                  <a:lnTo>
                    <a:pt x="3038" y="1485"/>
                  </a:lnTo>
                  <a:lnTo>
                    <a:pt x="3038" y="1485"/>
                  </a:lnTo>
                  <a:lnTo>
                    <a:pt x="3038" y="1487"/>
                  </a:lnTo>
                  <a:lnTo>
                    <a:pt x="3040" y="1487"/>
                  </a:lnTo>
                  <a:lnTo>
                    <a:pt x="3040" y="1487"/>
                  </a:lnTo>
                  <a:lnTo>
                    <a:pt x="3040" y="1487"/>
                  </a:lnTo>
                  <a:lnTo>
                    <a:pt x="3040" y="1487"/>
                  </a:lnTo>
                  <a:lnTo>
                    <a:pt x="3040" y="1487"/>
                  </a:lnTo>
                  <a:lnTo>
                    <a:pt x="3038" y="1487"/>
                  </a:lnTo>
                  <a:lnTo>
                    <a:pt x="3038" y="1487"/>
                  </a:lnTo>
                  <a:lnTo>
                    <a:pt x="3038" y="1487"/>
                  </a:lnTo>
                  <a:lnTo>
                    <a:pt x="3038" y="1489"/>
                  </a:lnTo>
                  <a:lnTo>
                    <a:pt x="3038" y="1489"/>
                  </a:lnTo>
                  <a:lnTo>
                    <a:pt x="3038" y="1489"/>
                  </a:lnTo>
                  <a:lnTo>
                    <a:pt x="3038" y="1489"/>
                  </a:lnTo>
                  <a:lnTo>
                    <a:pt x="3038" y="1489"/>
                  </a:lnTo>
                  <a:lnTo>
                    <a:pt x="3036" y="1489"/>
                  </a:lnTo>
                  <a:lnTo>
                    <a:pt x="3036" y="1489"/>
                  </a:lnTo>
                  <a:lnTo>
                    <a:pt x="3038" y="1487"/>
                  </a:lnTo>
                  <a:lnTo>
                    <a:pt x="3038" y="1487"/>
                  </a:lnTo>
                  <a:lnTo>
                    <a:pt x="3036" y="1487"/>
                  </a:lnTo>
                  <a:lnTo>
                    <a:pt x="3036" y="1487"/>
                  </a:lnTo>
                  <a:lnTo>
                    <a:pt x="3036" y="1487"/>
                  </a:lnTo>
                  <a:lnTo>
                    <a:pt x="3036" y="1487"/>
                  </a:lnTo>
                  <a:lnTo>
                    <a:pt x="3034" y="1487"/>
                  </a:lnTo>
                  <a:lnTo>
                    <a:pt x="3034" y="1487"/>
                  </a:lnTo>
                  <a:lnTo>
                    <a:pt x="3034" y="1487"/>
                  </a:lnTo>
                  <a:lnTo>
                    <a:pt x="3034" y="1487"/>
                  </a:lnTo>
                  <a:lnTo>
                    <a:pt x="3034" y="1485"/>
                  </a:lnTo>
                  <a:lnTo>
                    <a:pt x="3034" y="1485"/>
                  </a:lnTo>
                  <a:lnTo>
                    <a:pt x="3034" y="1485"/>
                  </a:lnTo>
                  <a:lnTo>
                    <a:pt x="3034" y="1485"/>
                  </a:lnTo>
                  <a:lnTo>
                    <a:pt x="3034" y="1485"/>
                  </a:lnTo>
                  <a:lnTo>
                    <a:pt x="3034" y="1485"/>
                  </a:lnTo>
                  <a:lnTo>
                    <a:pt x="3034" y="1485"/>
                  </a:lnTo>
                  <a:lnTo>
                    <a:pt x="3034" y="1485"/>
                  </a:lnTo>
                  <a:lnTo>
                    <a:pt x="3034" y="1485"/>
                  </a:lnTo>
                  <a:lnTo>
                    <a:pt x="3034" y="1485"/>
                  </a:lnTo>
                  <a:lnTo>
                    <a:pt x="3036" y="1485"/>
                  </a:lnTo>
                  <a:lnTo>
                    <a:pt x="3034" y="1485"/>
                  </a:lnTo>
                  <a:lnTo>
                    <a:pt x="3034" y="1482"/>
                  </a:lnTo>
                  <a:lnTo>
                    <a:pt x="3034" y="1482"/>
                  </a:lnTo>
                  <a:lnTo>
                    <a:pt x="3034" y="1482"/>
                  </a:lnTo>
                  <a:lnTo>
                    <a:pt x="3036" y="1482"/>
                  </a:lnTo>
                  <a:lnTo>
                    <a:pt x="3036" y="1482"/>
                  </a:lnTo>
                  <a:lnTo>
                    <a:pt x="3036" y="1482"/>
                  </a:lnTo>
                  <a:lnTo>
                    <a:pt x="3036" y="1482"/>
                  </a:lnTo>
                  <a:lnTo>
                    <a:pt x="3036" y="1482"/>
                  </a:lnTo>
                  <a:lnTo>
                    <a:pt x="3036" y="1482"/>
                  </a:lnTo>
                  <a:lnTo>
                    <a:pt x="3034" y="1480"/>
                  </a:lnTo>
                  <a:lnTo>
                    <a:pt x="3034" y="1480"/>
                  </a:lnTo>
                  <a:lnTo>
                    <a:pt x="3036" y="1480"/>
                  </a:lnTo>
                  <a:lnTo>
                    <a:pt x="3036" y="1480"/>
                  </a:lnTo>
                  <a:lnTo>
                    <a:pt x="3036" y="1480"/>
                  </a:lnTo>
                  <a:lnTo>
                    <a:pt x="3038" y="1480"/>
                  </a:lnTo>
                  <a:lnTo>
                    <a:pt x="3036" y="1480"/>
                  </a:lnTo>
                  <a:lnTo>
                    <a:pt x="3036" y="1480"/>
                  </a:lnTo>
                  <a:lnTo>
                    <a:pt x="3036" y="1480"/>
                  </a:lnTo>
                  <a:lnTo>
                    <a:pt x="3036" y="1478"/>
                  </a:lnTo>
                  <a:lnTo>
                    <a:pt x="3036" y="1478"/>
                  </a:lnTo>
                  <a:lnTo>
                    <a:pt x="3036" y="1478"/>
                  </a:lnTo>
                  <a:lnTo>
                    <a:pt x="3036" y="1478"/>
                  </a:lnTo>
                  <a:lnTo>
                    <a:pt x="3036" y="1478"/>
                  </a:lnTo>
                  <a:lnTo>
                    <a:pt x="3038" y="1478"/>
                  </a:lnTo>
                  <a:lnTo>
                    <a:pt x="3038" y="1478"/>
                  </a:lnTo>
                  <a:lnTo>
                    <a:pt x="3038" y="1476"/>
                  </a:lnTo>
                  <a:lnTo>
                    <a:pt x="3038" y="1476"/>
                  </a:lnTo>
                  <a:lnTo>
                    <a:pt x="3038" y="1476"/>
                  </a:lnTo>
                  <a:lnTo>
                    <a:pt x="3038" y="1476"/>
                  </a:lnTo>
                  <a:lnTo>
                    <a:pt x="3038" y="1476"/>
                  </a:lnTo>
                  <a:lnTo>
                    <a:pt x="3038" y="1476"/>
                  </a:lnTo>
                  <a:lnTo>
                    <a:pt x="3038" y="1476"/>
                  </a:lnTo>
                  <a:lnTo>
                    <a:pt x="3036" y="1476"/>
                  </a:lnTo>
                  <a:lnTo>
                    <a:pt x="3036" y="1476"/>
                  </a:lnTo>
                  <a:lnTo>
                    <a:pt x="3036" y="1476"/>
                  </a:lnTo>
                  <a:lnTo>
                    <a:pt x="3036" y="1476"/>
                  </a:lnTo>
                  <a:lnTo>
                    <a:pt x="3036" y="1476"/>
                  </a:lnTo>
                  <a:lnTo>
                    <a:pt x="3036" y="1476"/>
                  </a:lnTo>
                  <a:lnTo>
                    <a:pt x="3036" y="1476"/>
                  </a:lnTo>
                  <a:lnTo>
                    <a:pt x="3036" y="1474"/>
                  </a:lnTo>
                  <a:lnTo>
                    <a:pt x="3038" y="1474"/>
                  </a:lnTo>
                  <a:lnTo>
                    <a:pt x="3040" y="1472"/>
                  </a:lnTo>
                  <a:lnTo>
                    <a:pt x="3040" y="1472"/>
                  </a:lnTo>
                  <a:lnTo>
                    <a:pt x="3042" y="1472"/>
                  </a:lnTo>
                  <a:lnTo>
                    <a:pt x="3042" y="1472"/>
                  </a:lnTo>
                  <a:lnTo>
                    <a:pt x="3042" y="1472"/>
                  </a:lnTo>
                  <a:lnTo>
                    <a:pt x="3042" y="1472"/>
                  </a:lnTo>
                  <a:lnTo>
                    <a:pt x="3042" y="1472"/>
                  </a:lnTo>
                  <a:lnTo>
                    <a:pt x="3042" y="1472"/>
                  </a:lnTo>
                  <a:lnTo>
                    <a:pt x="3042" y="1472"/>
                  </a:lnTo>
                  <a:lnTo>
                    <a:pt x="3042" y="1472"/>
                  </a:lnTo>
                  <a:lnTo>
                    <a:pt x="3042" y="1470"/>
                  </a:lnTo>
                  <a:lnTo>
                    <a:pt x="3042" y="1470"/>
                  </a:lnTo>
                  <a:lnTo>
                    <a:pt x="3042" y="1470"/>
                  </a:lnTo>
                  <a:lnTo>
                    <a:pt x="3044" y="1470"/>
                  </a:lnTo>
                  <a:lnTo>
                    <a:pt x="3044" y="1470"/>
                  </a:lnTo>
                  <a:lnTo>
                    <a:pt x="3044" y="1470"/>
                  </a:lnTo>
                  <a:lnTo>
                    <a:pt x="3044" y="1470"/>
                  </a:lnTo>
                  <a:lnTo>
                    <a:pt x="3044" y="1468"/>
                  </a:lnTo>
                  <a:lnTo>
                    <a:pt x="3044" y="1468"/>
                  </a:lnTo>
                  <a:lnTo>
                    <a:pt x="3042" y="1468"/>
                  </a:lnTo>
                  <a:lnTo>
                    <a:pt x="3042" y="1468"/>
                  </a:lnTo>
                  <a:lnTo>
                    <a:pt x="3042" y="1468"/>
                  </a:lnTo>
                  <a:lnTo>
                    <a:pt x="3042" y="1468"/>
                  </a:lnTo>
                  <a:lnTo>
                    <a:pt x="3042" y="1468"/>
                  </a:lnTo>
                  <a:lnTo>
                    <a:pt x="3042" y="1468"/>
                  </a:lnTo>
                  <a:lnTo>
                    <a:pt x="3040" y="1468"/>
                  </a:lnTo>
                  <a:lnTo>
                    <a:pt x="3040" y="1468"/>
                  </a:lnTo>
                  <a:lnTo>
                    <a:pt x="3042" y="1470"/>
                  </a:lnTo>
                  <a:lnTo>
                    <a:pt x="3042" y="1470"/>
                  </a:lnTo>
                  <a:lnTo>
                    <a:pt x="3040" y="1470"/>
                  </a:lnTo>
                  <a:lnTo>
                    <a:pt x="3040" y="1470"/>
                  </a:lnTo>
                  <a:lnTo>
                    <a:pt x="3038" y="1470"/>
                  </a:lnTo>
                  <a:lnTo>
                    <a:pt x="3038" y="1470"/>
                  </a:lnTo>
                  <a:lnTo>
                    <a:pt x="3038" y="1470"/>
                  </a:lnTo>
                  <a:lnTo>
                    <a:pt x="3038" y="1470"/>
                  </a:lnTo>
                  <a:lnTo>
                    <a:pt x="3038" y="1468"/>
                  </a:lnTo>
                  <a:lnTo>
                    <a:pt x="3038" y="1468"/>
                  </a:lnTo>
                  <a:lnTo>
                    <a:pt x="3036" y="1468"/>
                  </a:lnTo>
                  <a:lnTo>
                    <a:pt x="3036" y="1466"/>
                  </a:lnTo>
                  <a:lnTo>
                    <a:pt x="3036" y="1468"/>
                  </a:lnTo>
                  <a:lnTo>
                    <a:pt x="3038" y="1468"/>
                  </a:lnTo>
                  <a:lnTo>
                    <a:pt x="3038" y="1468"/>
                  </a:lnTo>
                  <a:lnTo>
                    <a:pt x="3036" y="1466"/>
                  </a:lnTo>
                  <a:lnTo>
                    <a:pt x="3036" y="1466"/>
                  </a:lnTo>
                  <a:lnTo>
                    <a:pt x="3036" y="1464"/>
                  </a:lnTo>
                  <a:lnTo>
                    <a:pt x="3036" y="1464"/>
                  </a:lnTo>
                  <a:lnTo>
                    <a:pt x="3036" y="1464"/>
                  </a:lnTo>
                  <a:lnTo>
                    <a:pt x="3036" y="1464"/>
                  </a:lnTo>
                  <a:lnTo>
                    <a:pt x="3036" y="1464"/>
                  </a:lnTo>
                  <a:lnTo>
                    <a:pt x="3034" y="1464"/>
                  </a:lnTo>
                  <a:lnTo>
                    <a:pt x="3034" y="1464"/>
                  </a:lnTo>
                  <a:lnTo>
                    <a:pt x="3034" y="1464"/>
                  </a:lnTo>
                  <a:lnTo>
                    <a:pt x="3036" y="1464"/>
                  </a:lnTo>
                  <a:lnTo>
                    <a:pt x="3036" y="1464"/>
                  </a:lnTo>
                  <a:lnTo>
                    <a:pt x="3036" y="1464"/>
                  </a:lnTo>
                  <a:lnTo>
                    <a:pt x="3034" y="1462"/>
                  </a:lnTo>
                  <a:lnTo>
                    <a:pt x="3034" y="1462"/>
                  </a:lnTo>
                  <a:lnTo>
                    <a:pt x="3034" y="1462"/>
                  </a:lnTo>
                  <a:lnTo>
                    <a:pt x="3034" y="1460"/>
                  </a:lnTo>
                  <a:lnTo>
                    <a:pt x="3034" y="1458"/>
                  </a:lnTo>
                  <a:lnTo>
                    <a:pt x="3036" y="1456"/>
                  </a:lnTo>
                  <a:lnTo>
                    <a:pt x="3036" y="1456"/>
                  </a:lnTo>
                  <a:lnTo>
                    <a:pt x="3036" y="1456"/>
                  </a:lnTo>
                  <a:lnTo>
                    <a:pt x="3036" y="1454"/>
                  </a:lnTo>
                  <a:lnTo>
                    <a:pt x="3036" y="1454"/>
                  </a:lnTo>
                  <a:lnTo>
                    <a:pt x="3036" y="1454"/>
                  </a:lnTo>
                  <a:lnTo>
                    <a:pt x="3036" y="1454"/>
                  </a:lnTo>
                  <a:lnTo>
                    <a:pt x="3034" y="1454"/>
                  </a:lnTo>
                  <a:lnTo>
                    <a:pt x="3034" y="1454"/>
                  </a:lnTo>
                  <a:lnTo>
                    <a:pt x="3034" y="1454"/>
                  </a:lnTo>
                  <a:lnTo>
                    <a:pt x="3034" y="1452"/>
                  </a:lnTo>
                  <a:lnTo>
                    <a:pt x="3034" y="1452"/>
                  </a:lnTo>
                  <a:lnTo>
                    <a:pt x="3036" y="1452"/>
                  </a:lnTo>
                  <a:lnTo>
                    <a:pt x="3036" y="1452"/>
                  </a:lnTo>
                  <a:lnTo>
                    <a:pt x="3036" y="1452"/>
                  </a:lnTo>
                  <a:lnTo>
                    <a:pt x="3036" y="1452"/>
                  </a:lnTo>
                  <a:lnTo>
                    <a:pt x="3036" y="1452"/>
                  </a:lnTo>
                  <a:lnTo>
                    <a:pt x="3038" y="1450"/>
                  </a:lnTo>
                  <a:lnTo>
                    <a:pt x="3038" y="1450"/>
                  </a:lnTo>
                  <a:lnTo>
                    <a:pt x="3038" y="1448"/>
                  </a:lnTo>
                  <a:lnTo>
                    <a:pt x="3038" y="1448"/>
                  </a:lnTo>
                  <a:lnTo>
                    <a:pt x="3038" y="1448"/>
                  </a:lnTo>
                  <a:lnTo>
                    <a:pt x="3038" y="1448"/>
                  </a:lnTo>
                  <a:lnTo>
                    <a:pt x="3038" y="1446"/>
                  </a:lnTo>
                  <a:lnTo>
                    <a:pt x="3038" y="1446"/>
                  </a:lnTo>
                  <a:lnTo>
                    <a:pt x="3038" y="1443"/>
                  </a:lnTo>
                  <a:lnTo>
                    <a:pt x="3038" y="1443"/>
                  </a:lnTo>
                  <a:lnTo>
                    <a:pt x="3038" y="1443"/>
                  </a:lnTo>
                  <a:lnTo>
                    <a:pt x="3038" y="1441"/>
                  </a:lnTo>
                  <a:lnTo>
                    <a:pt x="3038" y="1441"/>
                  </a:lnTo>
                  <a:lnTo>
                    <a:pt x="3038" y="1441"/>
                  </a:lnTo>
                  <a:lnTo>
                    <a:pt x="3040" y="1441"/>
                  </a:lnTo>
                  <a:lnTo>
                    <a:pt x="3040" y="1441"/>
                  </a:lnTo>
                  <a:lnTo>
                    <a:pt x="3040" y="1439"/>
                  </a:lnTo>
                  <a:lnTo>
                    <a:pt x="3040" y="1439"/>
                  </a:lnTo>
                  <a:lnTo>
                    <a:pt x="3040" y="1439"/>
                  </a:lnTo>
                  <a:lnTo>
                    <a:pt x="3042" y="1437"/>
                  </a:lnTo>
                  <a:lnTo>
                    <a:pt x="3042" y="1437"/>
                  </a:lnTo>
                  <a:lnTo>
                    <a:pt x="3042" y="1437"/>
                  </a:lnTo>
                  <a:lnTo>
                    <a:pt x="3042" y="1437"/>
                  </a:lnTo>
                  <a:lnTo>
                    <a:pt x="3042" y="1437"/>
                  </a:lnTo>
                  <a:lnTo>
                    <a:pt x="3042" y="1437"/>
                  </a:lnTo>
                  <a:lnTo>
                    <a:pt x="3042" y="1435"/>
                  </a:lnTo>
                  <a:lnTo>
                    <a:pt x="3042" y="1435"/>
                  </a:lnTo>
                  <a:lnTo>
                    <a:pt x="3042" y="1435"/>
                  </a:lnTo>
                  <a:lnTo>
                    <a:pt x="3042" y="1435"/>
                  </a:lnTo>
                  <a:lnTo>
                    <a:pt x="3042" y="1435"/>
                  </a:lnTo>
                  <a:lnTo>
                    <a:pt x="3042" y="1435"/>
                  </a:lnTo>
                  <a:lnTo>
                    <a:pt x="3042" y="1435"/>
                  </a:lnTo>
                  <a:lnTo>
                    <a:pt x="3042" y="1435"/>
                  </a:lnTo>
                  <a:lnTo>
                    <a:pt x="3040" y="1435"/>
                  </a:lnTo>
                  <a:lnTo>
                    <a:pt x="3040" y="1433"/>
                  </a:lnTo>
                  <a:lnTo>
                    <a:pt x="3040" y="1433"/>
                  </a:lnTo>
                  <a:lnTo>
                    <a:pt x="3042" y="1431"/>
                  </a:lnTo>
                  <a:lnTo>
                    <a:pt x="3042" y="1431"/>
                  </a:lnTo>
                  <a:lnTo>
                    <a:pt x="3042" y="1431"/>
                  </a:lnTo>
                  <a:lnTo>
                    <a:pt x="3042" y="1433"/>
                  </a:lnTo>
                  <a:lnTo>
                    <a:pt x="3042" y="1431"/>
                  </a:lnTo>
                  <a:lnTo>
                    <a:pt x="3042" y="1431"/>
                  </a:lnTo>
                  <a:lnTo>
                    <a:pt x="3044" y="1431"/>
                  </a:lnTo>
                  <a:lnTo>
                    <a:pt x="3044" y="1431"/>
                  </a:lnTo>
                  <a:lnTo>
                    <a:pt x="3044" y="1431"/>
                  </a:lnTo>
                  <a:lnTo>
                    <a:pt x="3044" y="1431"/>
                  </a:lnTo>
                  <a:lnTo>
                    <a:pt x="3044" y="1431"/>
                  </a:lnTo>
                  <a:lnTo>
                    <a:pt x="3044" y="1429"/>
                  </a:lnTo>
                  <a:lnTo>
                    <a:pt x="3044" y="1429"/>
                  </a:lnTo>
                  <a:lnTo>
                    <a:pt x="3044" y="1429"/>
                  </a:lnTo>
                  <a:lnTo>
                    <a:pt x="3044" y="1429"/>
                  </a:lnTo>
                  <a:lnTo>
                    <a:pt x="3044" y="1427"/>
                  </a:lnTo>
                  <a:lnTo>
                    <a:pt x="3044" y="1427"/>
                  </a:lnTo>
                  <a:lnTo>
                    <a:pt x="3042" y="1427"/>
                  </a:lnTo>
                  <a:lnTo>
                    <a:pt x="3042" y="1427"/>
                  </a:lnTo>
                  <a:lnTo>
                    <a:pt x="3042" y="1427"/>
                  </a:lnTo>
                  <a:lnTo>
                    <a:pt x="3042" y="1427"/>
                  </a:lnTo>
                  <a:lnTo>
                    <a:pt x="3042" y="1427"/>
                  </a:lnTo>
                  <a:lnTo>
                    <a:pt x="3042" y="1427"/>
                  </a:lnTo>
                  <a:lnTo>
                    <a:pt x="3042" y="1425"/>
                  </a:lnTo>
                  <a:lnTo>
                    <a:pt x="3042" y="1425"/>
                  </a:lnTo>
                  <a:lnTo>
                    <a:pt x="3042" y="1425"/>
                  </a:lnTo>
                  <a:lnTo>
                    <a:pt x="3042" y="1425"/>
                  </a:lnTo>
                  <a:lnTo>
                    <a:pt x="3044" y="1423"/>
                  </a:lnTo>
                  <a:lnTo>
                    <a:pt x="3044" y="1421"/>
                  </a:lnTo>
                  <a:lnTo>
                    <a:pt x="3044" y="1419"/>
                  </a:lnTo>
                  <a:lnTo>
                    <a:pt x="3044" y="1419"/>
                  </a:lnTo>
                  <a:lnTo>
                    <a:pt x="3046" y="1419"/>
                  </a:lnTo>
                  <a:lnTo>
                    <a:pt x="3046" y="1419"/>
                  </a:lnTo>
                  <a:lnTo>
                    <a:pt x="3046" y="1419"/>
                  </a:lnTo>
                  <a:lnTo>
                    <a:pt x="3046" y="1419"/>
                  </a:lnTo>
                  <a:lnTo>
                    <a:pt x="3046" y="1417"/>
                  </a:lnTo>
                  <a:lnTo>
                    <a:pt x="3046" y="1417"/>
                  </a:lnTo>
                  <a:lnTo>
                    <a:pt x="3048" y="1417"/>
                  </a:lnTo>
                  <a:lnTo>
                    <a:pt x="3048" y="1417"/>
                  </a:lnTo>
                  <a:lnTo>
                    <a:pt x="3048" y="1417"/>
                  </a:lnTo>
                  <a:lnTo>
                    <a:pt x="3048" y="1417"/>
                  </a:lnTo>
                  <a:lnTo>
                    <a:pt x="3048" y="1419"/>
                  </a:lnTo>
                  <a:lnTo>
                    <a:pt x="3046" y="1419"/>
                  </a:lnTo>
                  <a:lnTo>
                    <a:pt x="3048" y="1419"/>
                  </a:lnTo>
                  <a:lnTo>
                    <a:pt x="3048" y="1417"/>
                  </a:lnTo>
                  <a:lnTo>
                    <a:pt x="3048" y="1417"/>
                  </a:lnTo>
                  <a:lnTo>
                    <a:pt x="3048" y="1419"/>
                  </a:lnTo>
                  <a:lnTo>
                    <a:pt x="3048" y="1421"/>
                  </a:lnTo>
                  <a:lnTo>
                    <a:pt x="3048" y="1421"/>
                  </a:lnTo>
                  <a:lnTo>
                    <a:pt x="3048" y="1421"/>
                  </a:lnTo>
                  <a:lnTo>
                    <a:pt x="3048" y="1421"/>
                  </a:lnTo>
                  <a:lnTo>
                    <a:pt x="3048" y="1421"/>
                  </a:lnTo>
                  <a:lnTo>
                    <a:pt x="3048" y="1419"/>
                  </a:lnTo>
                  <a:lnTo>
                    <a:pt x="3048" y="1419"/>
                  </a:lnTo>
                  <a:lnTo>
                    <a:pt x="3048" y="1419"/>
                  </a:lnTo>
                  <a:lnTo>
                    <a:pt x="3050" y="1417"/>
                  </a:lnTo>
                  <a:lnTo>
                    <a:pt x="3050" y="1417"/>
                  </a:lnTo>
                  <a:lnTo>
                    <a:pt x="3050" y="1417"/>
                  </a:lnTo>
                  <a:lnTo>
                    <a:pt x="3048" y="1423"/>
                  </a:lnTo>
                  <a:lnTo>
                    <a:pt x="3050" y="1421"/>
                  </a:lnTo>
                  <a:lnTo>
                    <a:pt x="3050" y="1421"/>
                  </a:lnTo>
                  <a:lnTo>
                    <a:pt x="3050" y="1421"/>
                  </a:lnTo>
                  <a:lnTo>
                    <a:pt x="3050" y="1421"/>
                  </a:lnTo>
                  <a:lnTo>
                    <a:pt x="3050" y="1421"/>
                  </a:lnTo>
                  <a:lnTo>
                    <a:pt x="3050" y="1421"/>
                  </a:lnTo>
                  <a:lnTo>
                    <a:pt x="3050" y="1421"/>
                  </a:lnTo>
                  <a:lnTo>
                    <a:pt x="3050" y="1419"/>
                  </a:lnTo>
                  <a:lnTo>
                    <a:pt x="3050" y="1419"/>
                  </a:lnTo>
                  <a:lnTo>
                    <a:pt x="3050" y="1419"/>
                  </a:lnTo>
                  <a:lnTo>
                    <a:pt x="3052" y="1419"/>
                  </a:lnTo>
                  <a:lnTo>
                    <a:pt x="3052" y="1417"/>
                  </a:lnTo>
                  <a:lnTo>
                    <a:pt x="3050" y="1417"/>
                  </a:lnTo>
                  <a:lnTo>
                    <a:pt x="3050" y="1417"/>
                  </a:lnTo>
                  <a:lnTo>
                    <a:pt x="3050" y="1417"/>
                  </a:lnTo>
                  <a:lnTo>
                    <a:pt x="3050" y="1417"/>
                  </a:lnTo>
                  <a:lnTo>
                    <a:pt x="3050" y="1415"/>
                  </a:lnTo>
                  <a:lnTo>
                    <a:pt x="3050" y="1415"/>
                  </a:lnTo>
                  <a:lnTo>
                    <a:pt x="3050" y="1415"/>
                  </a:lnTo>
                  <a:lnTo>
                    <a:pt x="3050" y="1415"/>
                  </a:lnTo>
                  <a:lnTo>
                    <a:pt x="3052" y="1415"/>
                  </a:lnTo>
                  <a:lnTo>
                    <a:pt x="3052" y="1415"/>
                  </a:lnTo>
                  <a:lnTo>
                    <a:pt x="3052" y="1415"/>
                  </a:lnTo>
                  <a:lnTo>
                    <a:pt x="3052" y="1417"/>
                  </a:lnTo>
                  <a:lnTo>
                    <a:pt x="3052" y="1417"/>
                  </a:lnTo>
                  <a:lnTo>
                    <a:pt x="3052" y="1417"/>
                  </a:lnTo>
                  <a:lnTo>
                    <a:pt x="3052" y="1417"/>
                  </a:lnTo>
                  <a:lnTo>
                    <a:pt x="3052" y="1417"/>
                  </a:lnTo>
                  <a:lnTo>
                    <a:pt x="3052" y="1417"/>
                  </a:lnTo>
                  <a:lnTo>
                    <a:pt x="3052" y="1419"/>
                  </a:lnTo>
                  <a:lnTo>
                    <a:pt x="3052" y="1419"/>
                  </a:lnTo>
                  <a:lnTo>
                    <a:pt x="3052" y="1419"/>
                  </a:lnTo>
                  <a:lnTo>
                    <a:pt x="3052" y="1419"/>
                  </a:lnTo>
                  <a:lnTo>
                    <a:pt x="3052" y="1421"/>
                  </a:lnTo>
                  <a:lnTo>
                    <a:pt x="3052" y="1421"/>
                  </a:lnTo>
                  <a:lnTo>
                    <a:pt x="3054" y="1421"/>
                  </a:lnTo>
                  <a:lnTo>
                    <a:pt x="3054" y="1421"/>
                  </a:lnTo>
                  <a:lnTo>
                    <a:pt x="3054" y="1421"/>
                  </a:lnTo>
                  <a:lnTo>
                    <a:pt x="3054" y="1421"/>
                  </a:lnTo>
                  <a:lnTo>
                    <a:pt x="3054" y="1421"/>
                  </a:lnTo>
                  <a:lnTo>
                    <a:pt x="3054" y="1421"/>
                  </a:lnTo>
                  <a:lnTo>
                    <a:pt x="3054" y="1419"/>
                  </a:lnTo>
                  <a:lnTo>
                    <a:pt x="3054" y="1419"/>
                  </a:lnTo>
                  <a:lnTo>
                    <a:pt x="3054" y="1419"/>
                  </a:lnTo>
                  <a:lnTo>
                    <a:pt x="3054" y="1417"/>
                  </a:lnTo>
                  <a:lnTo>
                    <a:pt x="3054" y="1417"/>
                  </a:lnTo>
                  <a:lnTo>
                    <a:pt x="3052" y="1415"/>
                  </a:lnTo>
                  <a:lnTo>
                    <a:pt x="3052" y="1413"/>
                  </a:lnTo>
                  <a:lnTo>
                    <a:pt x="3052" y="1411"/>
                  </a:lnTo>
                  <a:lnTo>
                    <a:pt x="3050" y="1411"/>
                  </a:lnTo>
                  <a:lnTo>
                    <a:pt x="3050" y="1411"/>
                  </a:lnTo>
                  <a:lnTo>
                    <a:pt x="3050" y="1411"/>
                  </a:lnTo>
                  <a:lnTo>
                    <a:pt x="3050" y="1411"/>
                  </a:lnTo>
                  <a:lnTo>
                    <a:pt x="3050" y="1413"/>
                  </a:lnTo>
                  <a:lnTo>
                    <a:pt x="3050" y="1411"/>
                  </a:lnTo>
                  <a:lnTo>
                    <a:pt x="3050" y="1411"/>
                  </a:lnTo>
                  <a:lnTo>
                    <a:pt x="3050" y="1411"/>
                  </a:lnTo>
                  <a:lnTo>
                    <a:pt x="3050" y="1411"/>
                  </a:lnTo>
                  <a:lnTo>
                    <a:pt x="3050" y="1409"/>
                  </a:lnTo>
                  <a:lnTo>
                    <a:pt x="3050" y="1409"/>
                  </a:lnTo>
                  <a:lnTo>
                    <a:pt x="3050" y="1409"/>
                  </a:lnTo>
                  <a:lnTo>
                    <a:pt x="3052" y="1407"/>
                  </a:lnTo>
                  <a:lnTo>
                    <a:pt x="3052" y="1407"/>
                  </a:lnTo>
                  <a:lnTo>
                    <a:pt x="3052" y="1407"/>
                  </a:lnTo>
                  <a:lnTo>
                    <a:pt x="3052" y="1407"/>
                  </a:lnTo>
                  <a:lnTo>
                    <a:pt x="3052" y="1407"/>
                  </a:lnTo>
                  <a:lnTo>
                    <a:pt x="3052" y="1407"/>
                  </a:lnTo>
                  <a:lnTo>
                    <a:pt x="3052" y="1409"/>
                  </a:lnTo>
                  <a:lnTo>
                    <a:pt x="3052" y="1409"/>
                  </a:lnTo>
                  <a:lnTo>
                    <a:pt x="3052" y="1409"/>
                  </a:lnTo>
                  <a:lnTo>
                    <a:pt x="3052" y="1411"/>
                  </a:lnTo>
                  <a:lnTo>
                    <a:pt x="3052" y="1411"/>
                  </a:lnTo>
                  <a:lnTo>
                    <a:pt x="3052" y="1411"/>
                  </a:lnTo>
                  <a:lnTo>
                    <a:pt x="3052" y="1413"/>
                  </a:lnTo>
                  <a:lnTo>
                    <a:pt x="3052" y="1413"/>
                  </a:lnTo>
                  <a:lnTo>
                    <a:pt x="3052" y="1413"/>
                  </a:lnTo>
                  <a:lnTo>
                    <a:pt x="3052" y="1413"/>
                  </a:lnTo>
                  <a:lnTo>
                    <a:pt x="3052" y="1413"/>
                  </a:lnTo>
                  <a:lnTo>
                    <a:pt x="3052" y="1415"/>
                  </a:lnTo>
                  <a:lnTo>
                    <a:pt x="3054" y="1415"/>
                  </a:lnTo>
                  <a:lnTo>
                    <a:pt x="3054" y="1415"/>
                  </a:lnTo>
                  <a:lnTo>
                    <a:pt x="3054" y="1417"/>
                  </a:lnTo>
                  <a:lnTo>
                    <a:pt x="3054" y="1417"/>
                  </a:lnTo>
                  <a:lnTo>
                    <a:pt x="3054" y="1417"/>
                  </a:lnTo>
                  <a:lnTo>
                    <a:pt x="3054" y="1417"/>
                  </a:lnTo>
                  <a:lnTo>
                    <a:pt x="3054" y="1417"/>
                  </a:lnTo>
                  <a:lnTo>
                    <a:pt x="3054" y="1417"/>
                  </a:lnTo>
                  <a:lnTo>
                    <a:pt x="3054" y="1417"/>
                  </a:lnTo>
                  <a:lnTo>
                    <a:pt x="3054" y="1417"/>
                  </a:lnTo>
                  <a:lnTo>
                    <a:pt x="3054" y="1417"/>
                  </a:lnTo>
                  <a:lnTo>
                    <a:pt x="3056" y="1419"/>
                  </a:lnTo>
                  <a:lnTo>
                    <a:pt x="3056" y="1419"/>
                  </a:lnTo>
                  <a:lnTo>
                    <a:pt x="3056" y="1419"/>
                  </a:lnTo>
                  <a:lnTo>
                    <a:pt x="3056" y="1415"/>
                  </a:lnTo>
                  <a:lnTo>
                    <a:pt x="3056" y="1415"/>
                  </a:lnTo>
                  <a:lnTo>
                    <a:pt x="3056" y="1415"/>
                  </a:lnTo>
                  <a:lnTo>
                    <a:pt x="3056" y="1415"/>
                  </a:lnTo>
                  <a:lnTo>
                    <a:pt x="3054" y="1417"/>
                  </a:lnTo>
                  <a:lnTo>
                    <a:pt x="3054" y="1417"/>
                  </a:lnTo>
                  <a:lnTo>
                    <a:pt x="3054" y="1415"/>
                  </a:lnTo>
                  <a:lnTo>
                    <a:pt x="3054" y="1415"/>
                  </a:lnTo>
                  <a:lnTo>
                    <a:pt x="3054" y="1415"/>
                  </a:lnTo>
                  <a:lnTo>
                    <a:pt x="3054" y="1415"/>
                  </a:lnTo>
                  <a:lnTo>
                    <a:pt x="3054" y="1415"/>
                  </a:lnTo>
                  <a:lnTo>
                    <a:pt x="3054" y="1413"/>
                  </a:lnTo>
                  <a:lnTo>
                    <a:pt x="3054" y="1413"/>
                  </a:lnTo>
                  <a:lnTo>
                    <a:pt x="3056" y="1409"/>
                  </a:lnTo>
                  <a:lnTo>
                    <a:pt x="3056" y="1407"/>
                  </a:lnTo>
                  <a:lnTo>
                    <a:pt x="3056" y="1407"/>
                  </a:lnTo>
                  <a:lnTo>
                    <a:pt x="3056" y="1407"/>
                  </a:lnTo>
                  <a:lnTo>
                    <a:pt x="3056" y="1407"/>
                  </a:lnTo>
                  <a:lnTo>
                    <a:pt x="3056" y="1409"/>
                  </a:lnTo>
                  <a:lnTo>
                    <a:pt x="3056" y="1409"/>
                  </a:lnTo>
                  <a:lnTo>
                    <a:pt x="3056" y="1411"/>
                  </a:lnTo>
                  <a:lnTo>
                    <a:pt x="3056" y="1411"/>
                  </a:lnTo>
                  <a:lnTo>
                    <a:pt x="3056" y="1411"/>
                  </a:lnTo>
                  <a:lnTo>
                    <a:pt x="3056" y="1411"/>
                  </a:lnTo>
                  <a:lnTo>
                    <a:pt x="3056" y="1411"/>
                  </a:lnTo>
                  <a:lnTo>
                    <a:pt x="3058" y="1411"/>
                  </a:lnTo>
                  <a:lnTo>
                    <a:pt x="3056" y="1411"/>
                  </a:lnTo>
                  <a:lnTo>
                    <a:pt x="3056" y="1411"/>
                  </a:lnTo>
                  <a:lnTo>
                    <a:pt x="3056" y="1411"/>
                  </a:lnTo>
                  <a:lnTo>
                    <a:pt x="3056" y="1413"/>
                  </a:lnTo>
                  <a:lnTo>
                    <a:pt x="3056" y="1413"/>
                  </a:lnTo>
                  <a:lnTo>
                    <a:pt x="3056" y="1413"/>
                  </a:lnTo>
                  <a:lnTo>
                    <a:pt x="3056" y="1413"/>
                  </a:lnTo>
                  <a:lnTo>
                    <a:pt x="3056" y="1413"/>
                  </a:lnTo>
                  <a:lnTo>
                    <a:pt x="3056" y="1415"/>
                  </a:lnTo>
                  <a:lnTo>
                    <a:pt x="3056" y="1415"/>
                  </a:lnTo>
                  <a:lnTo>
                    <a:pt x="3058" y="1415"/>
                  </a:lnTo>
                  <a:lnTo>
                    <a:pt x="3058" y="1415"/>
                  </a:lnTo>
                  <a:lnTo>
                    <a:pt x="3058" y="1415"/>
                  </a:lnTo>
                  <a:lnTo>
                    <a:pt x="3058" y="1415"/>
                  </a:lnTo>
                  <a:lnTo>
                    <a:pt x="3058" y="1415"/>
                  </a:lnTo>
                  <a:lnTo>
                    <a:pt x="3060" y="1415"/>
                  </a:lnTo>
                  <a:lnTo>
                    <a:pt x="3060" y="1415"/>
                  </a:lnTo>
                  <a:lnTo>
                    <a:pt x="3060" y="1415"/>
                  </a:lnTo>
                  <a:lnTo>
                    <a:pt x="3060" y="1413"/>
                  </a:lnTo>
                  <a:lnTo>
                    <a:pt x="3058" y="1413"/>
                  </a:lnTo>
                  <a:lnTo>
                    <a:pt x="3058" y="1413"/>
                  </a:lnTo>
                  <a:lnTo>
                    <a:pt x="3058" y="1413"/>
                  </a:lnTo>
                  <a:lnTo>
                    <a:pt x="3058" y="1413"/>
                  </a:lnTo>
                  <a:lnTo>
                    <a:pt x="3058" y="1411"/>
                  </a:lnTo>
                  <a:lnTo>
                    <a:pt x="3058" y="1411"/>
                  </a:lnTo>
                  <a:lnTo>
                    <a:pt x="3058" y="1411"/>
                  </a:lnTo>
                  <a:lnTo>
                    <a:pt x="3058" y="1411"/>
                  </a:lnTo>
                  <a:lnTo>
                    <a:pt x="3058" y="1411"/>
                  </a:lnTo>
                  <a:lnTo>
                    <a:pt x="3058" y="1411"/>
                  </a:lnTo>
                  <a:lnTo>
                    <a:pt x="3058" y="1411"/>
                  </a:lnTo>
                  <a:lnTo>
                    <a:pt x="3058" y="1409"/>
                  </a:lnTo>
                  <a:lnTo>
                    <a:pt x="3058" y="1409"/>
                  </a:lnTo>
                  <a:lnTo>
                    <a:pt x="3058" y="1409"/>
                  </a:lnTo>
                  <a:lnTo>
                    <a:pt x="3058" y="1407"/>
                  </a:lnTo>
                  <a:lnTo>
                    <a:pt x="3058" y="1407"/>
                  </a:lnTo>
                  <a:lnTo>
                    <a:pt x="3058" y="1407"/>
                  </a:lnTo>
                  <a:lnTo>
                    <a:pt x="3058" y="1409"/>
                  </a:lnTo>
                  <a:lnTo>
                    <a:pt x="3058" y="1411"/>
                  </a:lnTo>
                  <a:lnTo>
                    <a:pt x="3058" y="1411"/>
                  </a:lnTo>
                  <a:lnTo>
                    <a:pt x="3058" y="1411"/>
                  </a:lnTo>
                  <a:lnTo>
                    <a:pt x="3058" y="1411"/>
                  </a:lnTo>
                  <a:lnTo>
                    <a:pt x="3058" y="1411"/>
                  </a:lnTo>
                  <a:lnTo>
                    <a:pt x="3058" y="1411"/>
                  </a:lnTo>
                  <a:lnTo>
                    <a:pt x="3060" y="1413"/>
                  </a:lnTo>
                  <a:lnTo>
                    <a:pt x="3060" y="1413"/>
                  </a:lnTo>
                  <a:lnTo>
                    <a:pt x="3058" y="1413"/>
                  </a:lnTo>
                  <a:lnTo>
                    <a:pt x="3060" y="1413"/>
                  </a:lnTo>
                  <a:lnTo>
                    <a:pt x="3060" y="1413"/>
                  </a:lnTo>
                  <a:lnTo>
                    <a:pt x="3060" y="1413"/>
                  </a:lnTo>
                  <a:lnTo>
                    <a:pt x="3060" y="1415"/>
                  </a:lnTo>
                  <a:lnTo>
                    <a:pt x="3060" y="1413"/>
                  </a:lnTo>
                  <a:lnTo>
                    <a:pt x="3060" y="1413"/>
                  </a:lnTo>
                  <a:lnTo>
                    <a:pt x="3060" y="1411"/>
                  </a:lnTo>
                  <a:lnTo>
                    <a:pt x="3060" y="1411"/>
                  </a:lnTo>
                  <a:lnTo>
                    <a:pt x="3060" y="1413"/>
                  </a:lnTo>
                  <a:lnTo>
                    <a:pt x="3060" y="1413"/>
                  </a:lnTo>
                  <a:lnTo>
                    <a:pt x="3060" y="1413"/>
                  </a:lnTo>
                  <a:lnTo>
                    <a:pt x="3062" y="1415"/>
                  </a:lnTo>
                  <a:lnTo>
                    <a:pt x="3062" y="1413"/>
                  </a:lnTo>
                  <a:lnTo>
                    <a:pt x="3062" y="1413"/>
                  </a:lnTo>
                  <a:lnTo>
                    <a:pt x="3062" y="1409"/>
                  </a:lnTo>
                  <a:lnTo>
                    <a:pt x="3062" y="1407"/>
                  </a:lnTo>
                  <a:lnTo>
                    <a:pt x="3062" y="1407"/>
                  </a:lnTo>
                  <a:lnTo>
                    <a:pt x="3062" y="1407"/>
                  </a:lnTo>
                  <a:lnTo>
                    <a:pt x="3062" y="1407"/>
                  </a:lnTo>
                  <a:lnTo>
                    <a:pt x="3062" y="1407"/>
                  </a:lnTo>
                  <a:lnTo>
                    <a:pt x="3062" y="1404"/>
                  </a:lnTo>
                  <a:lnTo>
                    <a:pt x="3062" y="1404"/>
                  </a:lnTo>
                  <a:lnTo>
                    <a:pt x="3062" y="1404"/>
                  </a:lnTo>
                  <a:lnTo>
                    <a:pt x="3062" y="1404"/>
                  </a:lnTo>
                  <a:lnTo>
                    <a:pt x="3062" y="1404"/>
                  </a:lnTo>
                  <a:lnTo>
                    <a:pt x="3062" y="1404"/>
                  </a:lnTo>
                  <a:lnTo>
                    <a:pt x="3064" y="1404"/>
                  </a:lnTo>
                  <a:lnTo>
                    <a:pt x="3064" y="1404"/>
                  </a:lnTo>
                  <a:lnTo>
                    <a:pt x="3062" y="1404"/>
                  </a:lnTo>
                  <a:lnTo>
                    <a:pt x="3064" y="1404"/>
                  </a:lnTo>
                  <a:lnTo>
                    <a:pt x="3064" y="1404"/>
                  </a:lnTo>
                  <a:lnTo>
                    <a:pt x="3064" y="1407"/>
                  </a:lnTo>
                  <a:lnTo>
                    <a:pt x="3064" y="1407"/>
                  </a:lnTo>
                  <a:lnTo>
                    <a:pt x="3064" y="1407"/>
                  </a:lnTo>
                  <a:lnTo>
                    <a:pt x="3064" y="1407"/>
                  </a:lnTo>
                  <a:lnTo>
                    <a:pt x="3064" y="1407"/>
                  </a:lnTo>
                  <a:lnTo>
                    <a:pt x="3064" y="1407"/>
                  </a:lnTo>
                  <a:lnTo>
                    <a:pt x="3066" y="1407"/>
                  </a:lnTo>
                  <a:lnTo>
                    <a:pt x="3066" y="1407"/>
                  </a:lnTo>
                  <a:lnTo>
                    <a:pt x="3066" y="1409"/>
                  </a:lnTo>
                  <a:lnTo>
                    <a:pt x="3066" y="1407"/>
                  </a:lnTo>
                  <a:lnTo>
                    <a:pt x="3066" y="1404"/>
                  </a:lnTo>
                  <a:lnTo>
                    <a:pt x="3069" y="1404"/>
                  </a:lnTo>
                  <a:lnTo>
                    <a:pt x="3069" y="1404"/>
                  </a:lnTo>
                  <a:lnTo>
                    <a:pt x="3066" y="1407"/>
                  </a:lnTo>
                  <a:lnTo>
                    <a:pt x="3066" y="1409"/>
                  </a:lnTo>
                  <a:lnTo>
                    <a:pt x="3069" y="1409"/>
                  </a:lnTo>
                  <a:lnTo>
                    <a:pt x="3069" y="1409"/>
                  </a:lnTo>
                  <a:lnTo>
                    <a:pt x="3069" y="1407"/>
                  </a:lnTo>
                  <a:lnTo>
                    <a:pt x="3069" y="1407"/>
                  </a:lnTo>
                  <a:lnTo>
                    <a:pt x="3069" y="1407"/>
                  </a:lnTo>
                  <a:lnTo>
                    <a:pt x="3069" y="1407"/>
                  </a:lnTo>
                  <a:lnTo>
                    <a:pt x="3069" y="1404"/>
                  </a:lnTo>
                  <a:lnTo>
                    <a:pt x="3069" y="1404"/>
                  </a:lnTo>
                  <a:lnTo>
                    <a:pt x="3069" y="1404"/>
                  </a:lnTo>
                  <a:lnTo>
                    <a:pt x="3069" y="1404"/>
                  </a:lnTo>
                  <a:lnTo>
                    <a:pt x="3069" y="1404"/>
                  </a:lnTo>
                  <a:lnTo>
                    <a:pt x="3069" y="1404"/>
                  </a:lnTo>
                  <a:lnTo>
                    <a:pt x="3071" y="1404"/>
                  </a:lnTo>
                  <a:lnTo>
                    <a:pt x="3071" y="1404"/>
                  </a:lnTo>
                  <a:lnTo>
                    <a:pt x="3071" y="1402"/>
                  </a:lnTo>
                  <a:lnTo>
                    <a:pt x="3071" y="1402"/>
                  </a:lnTo>
                  <a:lnTo>
                    <a:pt x="3071" y="1402"/>
                  </a:lnTo>
                  <a:lnTo>
                    <a:pt x="3071" y="1402"/>
                  </a:lnTo>
                  <a:lnTo>
                    <a:pt x="3071" y="1400"/>
                  </a:lnTo>
                  <a:lnTo>
                    <a:pt x="3071" y="1400"/>
                  </a:lnTo>
                  <a:lnTo>
                    <a:pt x="3071" y="1400"/>
                  </a:lnTo>
                  <a:lnTo>
                    <a:pt x="3071" y="1400"/>
                  </a:lnTo>
                  <a:lnTo>
                    <a:pt x="3071" y="1398"/>
                  </a:lnTo>
                  <a:lnTo>
                    <a:pt x="3071" y="1398"/>
                  </a:lnTo>
                  <a:lnTo>
                    <a:pt x="3071" y="1398"/>
                  </a:lnTo>
                  <a:lnTo>
                    <a:pt x="3071" y="1398"/>
                  </a:lnTo>
                  <a:lnTo>
                    <a:pt x="3071" y="1398"/>
                  </a:lnTo>
                  <a:lnTo>
                    <a:pt x="3071" y="1396"/>
                  </a:lnTo>
                  <a:lnTo>
                    <a:pt x="3071" y="1394"/>
                  </a:lnTo>
                  <a:lnTo>
                    <a:pt x="3071" y="1394"/>
                  </a:lnTo>
                  <a:lnTo>
                    <a:pt x="3071" y="1392"/>
                  </a:lnTo>
                  <a:lnTo>
                    <a:pt x="3071" y="1390"/>
                  </a:lnTo>
                  <a:lnTo>
                    <a:pt x="3073" y="1390"/>
                  </a:lnTo>
                  <a:lnTo>
                    <a:pt x="3073" y="1390"/>
                  </a:lnTo>
                  <a:lnTo>
                    <a:pt x="3073" y="1390"/>
                  </a:lnTo>
                  <a:lnTo>
                    <a:pt x="3073" y="1388"/>
                  </a:lnTo>
                  <a:lnTo>
                    <a:pt x="3071" y="1388"/>
                  </a:lnTo>
                  <a:lnTo>
                    <a:pt x="3071" y="1388"/>
                  </a:lnTo>
                  <a:lnTo>
                    <a:pt x="3071" y="1386"/>
                  </a:lnTo>
                  <a:lnTo>
                    <a:pt x="3071" y="1386"/>
                  </a:lnTo>
                  <a:lnTo>
                    <a:pt x="3071" y="1386"/>
                  </a:lnTo>
                  <a:lnTo>
                    <a:pt x="3071" y="1386"/>
                  </a:lnTo>
                  <a:lnTo>
                    <a:pt x="3071" y="1386"/>
                  </a:lnTo>
                  <a:lnTo>
                    <a:pt x="3073" y="1384"/>
                  </a:lnTo>
                  <a:lnTo>
                    <a:pt x="3073" y="1384"/>
                  </a:lnTo>
                  <a:lnTo>
                    <a:pt x="3073" y="1384"/>
                  </a:lnTo>
                  <a:lnTo>
                    <a:pt x="3073" y="1384"/>
                  </a:lnTo>
                  <a:lnTo>
                    <a:pt x="3073" y="1384"/>
                  </a:lnTo>
                  <a:lnTo>
                    <a:pt x="3073" y="1384"/>
                  </a:lnTo>
                  <a:lnTo>
                    <a:pt x="3075" y="1384"/>
                  </a:lnTo>
                  <a:lnTo>
                    <a:pt x="3075" y="1382"/>
                  </a:lnTo>
                  <a:lnTo>
                    <a:pt x="3075" y="1382"/>
                  </a:lnTo>
                  <a:lnTo>
                    <a:pt x="3073" y="1382"/>
                  </a:lnTo>
                  <a:lnTo>
                    <a:pt x="3073" y="1380"/>
                  </a:lnTo>
                  <a:lnTo>
                    <a:pt x="3073" y="1380"/>
                  </a:lnTo>
                  <a:lnTo>
                    <a:pt x="3073" y="1380"/>
                  </a:lnTo>
                  <a:lnTo>
                    <a:pt x="3075" y="1380"/>
                  </a:lnTo>
                  <a:lnTo>
                    <a:pt x="3075" y="1380"/>
                  </a:lnTo>
                  <a:lnTo>
                    <a:pt x="3075" y="1380"/>
                  </a:lnTo>
                  <a:lnTo>
                    <a:pt x="3075" y="1382"/>
                  </a:lnTo>
                  <a:lnTo>
                    <a:pt x="3075" y="1382"/>
                  </a:lnTo>
                  <a:lnTo>
                    <a:pt x="3075" y="1382"/>
                  </a:lnTo>
                  <a:lnTo>
                    <a:pt x="3075" y="1384"/>
                  </a:lnTo>
                  <a:lnTo>
                    <a:pt x="3075" y="1384"/>
                  </a:lnTo>
                  <a:lnTo>
                    <a:pt x="3075" y="1384"/>
                  </a:lnTo>
                  <a:lnTo>
                    <a:pt x="3075" y="1384"/>
                  </a:lnTo>
                  <a:lnTo>
                    <a:pt x="3075" y="1384"/>
                  </a:lnTo>
                  <a:lnTo>
                    <a:pt x="3075" y="1386"/>
                  </a:lnTo>
                  <a:lnTo>
                    <a:pt x="3075" y="1386"/>
                  </a:lnTo>
                  <a:lnTo>
                    <a:pt x="3075" y="1386"/>
                  </a:lnTo>
                  <a:lnTo>
                    <a:pt x="3075" y="1386"/>
                  </a:lnTo>
                  <a:lnTo>
                    <a:pt x="3075" y="1386"/>
                  </a:lnTo>
                  <a:lnTo>
                    <a:pt x="3077" y="1384"/>
                  </a:lnTo>
                  <a:lnTo>
                    <a:pt x="3077" y="1384"/>
                  </a:lnTo>
                  <a:lnTo>
                    <a:pt x="3077" y="1384"/>
                  </a:lnTo>
                  <a:lnTo>
                    <a:pt x="3077" y="1384"/>
                  </a:lnTo>
                  <a:lnTo>
                    <a:pt x="3079" y="1384"/>
                  </a:lnTo>
                  <a:lnTo>
                    <a:pt x="3079" y="1384"/>
                  </a:lnTo>
                  <a:lnTo>
                    <a:pt x="3077" y="1384"/>
                  </a:lnTo>
                  <a:lnTo>
                    <a:pt x="3077" y="1384"/>
                  </a:lnTo>
                  <a:lnTo>
                    <a:pt x="3077" y="1384"/>
                  </a:lnTo>
                  <a:lnTo>
                    <a:pt x="3077" y="1386"/>
                  </a:lnTo>
                  <a:lnTo>
                    <a:pt x="3077" y="1386"/>
                  </a:lnTo>
                  <a:lnTo>
                    <a:pt x="3077" y="1386"/>
                  </a:lnTo>
                  <a:lnTo>
                    <a:pt x="3077" y="1386"/>
                  </a:lnTo>
                  <a:lnTo>
                    <a:pt x="3077" y="1386"/>
                  </a:lnTo>
                  <a:lnTo>
                    <a:pt x="3077" y="1386"/>
                  </a:lnTo>
                  <a:lnTo>
                    <a:pt x="3077" y="1386"/>
                  </a:lnTo>
                  <a:lnTo>
                    <a:pt x="3077" y="1386"/>
                  </a:lnTo>
                  <a:lnTo>
                    <a:pt x="3077" y="1386"/>
                  </a:lnTo>
                  <a:lnTo>
                    <a:pt x="3075" y="1386"/>
                  </a:lnTo>
                  <a:lnTo>
                    <a:pt x="3075" y="1388"/>
                  </a:lnTo>
                  <a:lnTo>
                    <a:pt x="3075" y="1390"/>
                  </a:lnTo>
                  <a:lnTo>
                    <a:pt x="3077" y="1388"/>
                  </a:lnTo>
                  <a:lnTo>
                    <a:pt x="3077" y="1388"/>
                  </a:lnTo>
                  <a:lnTo>
                    <a:pt x="3079" y="1388"/>
                  </a:lnTo>
                  <a:lnTo>
                    <a:pt x="3079" y="1388"/>
                  </a:lnTo>
                  <a:lnTo>
                    <a:pt x="3079" y="1388"/>
                  </a:lnTo>
                  <a:lnTo>
                    <a:pt x="3081" y="1388"/>
                  </a:lnTo>
                  <a:lnTo>
                    <a:pt x="3081" y="1388"/>
                  </a:lnTo>
                  <a:lnTo>
                    <a:pt x="3085" y="1390"/>
                  </a:lnTo>
                  <a:lnTo>
                    <a:pt x="3085" y="1390"/>
                  </a:lnTo>
                  <a:lnTo>
                    <a:pt x="3085" y="1390"/>
                  </a:lnTo>
                  <a:lnTo>
                    <a:pt x="3085" y="1390"/>
                  </a:lnTo>
                  <a:lnTo>
                    <a:pt x="3085" y="1388"/>
                  </a:lnTo>
                  <a:lnTo>
                    <a:pt x="3083" y="1388"/>
                  </a:lnTo>
                  <a:lnTo>
                    <a:pt x="3085" y="1388"/>
                  </a:lnTo>
                  <a:lnTo>
                    <a:pt x="3085" y="1388"/>
                  </a:lnTo>
                  <a:lnTo>
                    <a:pt x="3085" y="1388"/>
                  </a:lnTo>
                  <a:lnTo>
                    <a:pt x="3085" y="1388"/>
                  </a:lnTo>
                  <a:lnTo>
                    <a:pt x="3083" y="1388"/>
                  </a:lnTo>
                  <a:lnTo>
                    <a:pt x="3083" y="1388"/>
                  </a:lnTo>
                  <a:lnTo>
                    <a:pt x="3083" y="1388"/>
                  </a:lnTo>
                  <a:lnTo>
                    <a:pt x="3083" y="1386"/>
                  </a:lnTo>
                  <a:lnTo>
                    <a:pt x="3083" y="1386"/>
                  </a:lnTo>
                  <a:lnTo>
                    <a:pt x="3083" y="1386"/>
                  </a:lnTo>
                  <a:lnTo>
                    <a:pt x="3083" y="1384"/>
                  </a:lnTo>
                  <a:lnTo>
                    <a:pt x="3083" y="1384"/>
                  </a:lnTo>
                  <a:lnTo>
                    <a:pt x="3083" y="1384"/>
                  </a:lnTo>
                  <a:lnTo>
                    <a:pt x="3081" y="1384"/>
                  </a:lnTo>
                  <a:lnTo>
                    <a:pt x="3083" y="1384"/>
                  </a:lnTo>
                  <a:lnTo>
                    <a:pt x="3083" y="1384"/>
                  </a:lnTo>
                  <a:lnTo>
                    <a:pt x="3083" y="1382"/>
                  </a:lnTo>
                  <a:lnTo>
                    <a:pt x="3083" y="1382"/>
                  </a:lnTo>
                  <a:lnTo>
                    <a:pt x="3085" y="1382"/>
                  </a:lnTo>
                  <a:lnTo>
                    <a:pt x="3085" y="1382"/>
                  </a:lnTo>
                  <a:lnTo>
                    <a:pt x="3085" y="1384"/>
                  </a:lnTo>
                  <a:lnTo>
                    <a:pt x="3085" y="1384"/>
                  </a:lnTo>
                  <a:lnTo>
                    <a:pt x="3085" y="1384"/>
                  </a:lnTo>
                  <a:lnTo>
                    <a:pt x="3085" y="1382"/>
                  </a:lnTo>
                  <a:lnTo>
                    <a:pt x="3085" y="1382"/>
                  </a:lnTo>
                  <a:lnTo>
                    <a:pt x="3085" y="1382"/>
                  </a:lnTo>
                  <a:lnTo>
                    <a:pt x="3085" y="1382"/>
                  </a:lnTo>
                  <a:lnTo>
                    <a:pt x="3085" y="1382"/>
                  </a:lnTo>
                  <a:lnTo>
                    <a:pt x="3085" y="1382"/>
                  </a:lnTo>
                  <a:lnTo>
                    <a:pt x="3085" y="1382"/>
                  </a:lnTo>
                  <a:lnTo>
                    <a:pt x="3085" y="1382"/>
                  </a:lnTo>
                  <a:lnTo>
                    <a:pt x="3085" y="1382"/>
                  </a:lnTo>
                  <a:lnTo>
                    <a:pt x="3085" y="1382"/>
                  </a:lnTo>
                  <a:lnTo>
                    <a:pt x="3085" y="1380"/>
                  </a:lnTo>
                  <a:lnTo>
                    <a:pt x="3083" y="1380"/>
                  </a:lnTo>
                  <a:lnTo>
                    <a:pt x="3085" y="1380"/>
                  </a:lnTo>
                  <a:lnTo>
                    <a:pt x="3085" y="1380"/>
                  </a:lnTo>
                  <a:lnTo>
                    <a:pt x="3085" y="1380"/>
                  </a:lnTo>
                  <a:lnTo>
                    <a:pt x="3085" y="1382"/>
                  </a:lnTo>
                  <a:lnTo>
                    <a:pt x="3085" y="1382"/>
                  </a:lnTo>
                  <a:lnTo>
                    <a:pt x="3087" y="1382"/>
                  </a:lnTo>
                  <a:lnTo>
                    <a:pt x="3087" y="1382"/>
                  </a:lnTo>
                  <a:lnTo>
                    <a:pt x="3087" y="1382"/>
                  </a:lnTo>
                  <a:lnTo>
                    <a:pt x="3087" y="1380"/>
                  </a:lnTo>
                  <a:lnTo>
                    <a:pt x="3087" y="1380"/>
                  </a:lnTo>
                  <a:lnTo>
                    <a:pt x="3087" y="1380"/>
                  </a:lnTo>
                  <a:lnTo>
                    <a:pt x="3089" y="1380"/>
                  </a:lnTo>
                  <a:lnTo>
                    <a:pt x="3089" y="1380"/>
                  </a:lnTo>
                  <a:lnTo>
                    <a:pt x="3089" y="1380"/>
                  </a:lnTo>
                  <a:lnTo>
                    <a:pt x="3089" y="1380"/>
                  </a:lnTo>
                  <a:lnTo>
                    <a:pt x="3089" y="1380"/>
                  </a:lnTo>
                  <a:lnTo>
                    <a:pt x="3089" y="1378"/>
                  </a:lnTo>
                  <a:lnTo>
                    <a:pt x="3089" y="1378"/>
                  </a:lnTo>
                  <a:lnTo>
                    <a:pt x="3089" y="1378"/>
                  </a:lnTo>
                  <a:lnTo>
                    <a:pt x="3087" y="1378"/>
                  </a:lnTo>
                  <a:lnTo>
                    <a:pt x="3087" y="1376"/>
                  </a:lnTo>
                  <a:lnTo>
                    <a:pt x="3089" y="1376"/>
                  </a:lnTo>
                  <a:lnTo>
                    <a:pt x="3089" y="1376"/>
                  </a:lnTo>
                  <a:lnTo>
                    <a:pt x="3089" y="1376"/>
                  </a:lnTo>
                  <a:lnTo>
                    <a:pt x="3089" y="1378"/>
                  </a:lnTo>
                  <a:lnTo>
                    <a:pt x="3089" y="1378"/>
                  </a:lnTo>
                  <a:lnTo>
                    <a:pt x="3091" y="1378"/>
                  </a:lnTo>
                  <a:lnTo>
                    <a:pt x="3091" y="1378"/>
                  </a:lnTo>
                  <a:lnTo>
                    <a:pt x="3091" y="1378"/>
                  </a:lnTo>
                  <a:lnTo>
                    <a:pt x="3091" y="1378"/>
                  </a:lnTo>
                  <a:lnTo>
                    <a:pt x="3091" y="1376"/>
                  </a:lnTo>
                  <a:lnTo>
                    <a:pt x="3091" y="1376"/>
                  </a:lnTo>
                  <a:lnTo>
                    <a:pt x="3091" y="1376"/>
                  </a:lnTo>
                  <a:lnTo>
                    <a:pt x="3091" y="1378"/>
                  </a:lnTo>
                  <a:lnTo>
                    <a:pt x="3091" y="1378"/>
                  </a:lnTo>
                  <a:lnTo>
                    <a:pt x="3091" y="1378"/>
                  </a:lnTo>
                  <a:lnTo>
                    <a:pt x="3093" y="1378"/>
                  </a:lnTo>
                  <a:lnTo>
                    <a:pt x="3093" y="1378"/>
                  </a:lnTo>
                  <a:lnTo>
                    <a:pt x="3093" y="1378"/>
                  </a:lnTo>
                  <a:lnTo>
                    <a:pt x="3093" y="1378"/>
                  </a:lnTo>
                  <a:lnTo>
                    <a:pt x="3093" y="1378"/>
                  </a:lnTo>
                  <a:lnTo>
                    <a:pt x="3093" y="1378"/>
                  </a:lnTo>
                  <a:lnTo>
                    <a:pt x="3093" y="1376"/>
                  </a:lnTo>
                  <a:lnTo>
                    <a:pt x="3093" y="1376"/>
                  </a:lnTo>
                  <a:lnTo>
                    <a:pt x="3093" y="1376"/>
                  </a:lnTo>
                  <a:lnTo>
                    <a:pt x="3093" y="1376"/>
                  </a:lnTo>
                  <a:lnTo>
                    <a:pt x="3093" y="1376"/>
                  </a:lnTo>
                  <a:lnTo>
                    <a:pt x="3093" y="1376"/>
                  </a:lnTo>
                  <a:lnTo>
                    <a:pt x="3093" y="1376"/>
                  </a:lnTo>
                  <a:lnTo>
                    <a:pt x="3093" y="1376"/>
                  </a:lnTo>
                  <a:lnTo>
                    <a:pt x="3093" y="1378"/>
                  </a:lnTo>
                  <a:lnTo>
                    <a:pt x="3095" y="1378"/>
                  </a:lnTo>
                  <a:lnTo>
                    <a:pt x="3095" y="1380"/>
                  </a:lnTo>
                  <a:lnTo>
                    <a:pt x="3095" y="1380"/>
                  </a:lnTo>
                  <a:lnTo>
                    <a:pt x="3095" y="1382"/>
                  </a:lnTo>
                  <a:lnTo>
                    <a:pt x="3095" y="1380"/>
                  </a:lnTo>
                  <a:lnTo>
                    <a:pt x="3097" y="1380"/>
                  </a:lnTo>
                  <a:lnTo>
                    <a:pt x="3097" y="1382"/>
                  </a:lnTo>
                  <a:lnTo>
                    <a:pt x="3097" y="1382"/>
                  </a:lnTo>
                  <a:lnTo>
                    <a:pt x="3097" y="1382"/>
                  </a:lnTo>
                  <a:lnTo>
                    <a:pt x="3097" y="1382"/>
                  </a:lnTo>
                  <a:lnTo>
                    <a:pt x="3097" y="1382"/>
                  </a:lnTo>
                  <a:lnTo>
                    <a:pt x="3097" y="1380"/>
                  </a:lnTo>
                  <a:lnTo>
                    <a:pt x="3097" y="1380"/>
                  </a:lnTo>
                  <a:lnTo>
                    <a:pt x="3097" y="1380"/>
                  </a:lnTo>
                  <a:lnTo>
                    <a:pt x="3097" y="1380"/>
                  </a:lnTo>
                  <a:lnTo>
                    <a:pt x="3097" y="1380"/>
                  </a:lnTo>
                  <a:lnTo>
                    <a:pt x="3097" y="1380"/>
                  </a:lnTo>
                  <a:lnTo>
                    <a:pt x="3097" y="1380"/>
                  </a:lnTo>
                  <a:lnTo>
                    <a:pt x="3097" y="1380"/>
                  </a:lnTo>
                  <a:lnTo>
                    <a:pt x="3099" y="1380"/>
                  </a:lnTo>
                  <a:lnTo>
                    <a:pt x="3099" y="1380"/>
                  </a:lnTo>
                  <a:lnTo>
                    <a:pt x="3099" y="1380"/>
                  </a:lnTo>
                  <a:lnTo>
                    <a:pt x="3099" y="1378"/>
                  </a:lnTo>
                  <a:lnTo>
                    <a:pt x="3099" y="1378"/>
                  </a:lnTo>
                  <a:lnTo>
                    <a:pt x="3099" y="1378"/>
                  </a:lnTo>
                  <a:lnTo>
                    <a:pt x="3097" y="1378"/>
                  </a:lnTo>
                  <a:lnTo>
                    <a:pt x="3097" y="1378"/>
                  </a:lnTo>
                  <a:lnTo>
                    <a:pt x="3097" y="1378"/>
                  </a:lnTo>
                  <a:lnTo>
                    <a:pt x="3097" y="1376"/>
                  </a:lnTo>
                  <a:lnTo>
                    <a:pt x="3097" y="1376"/>
                  </a:lnTo>
                  <a:lnTo>
                    <a:pt x="3097" y="1376"/>
                  </a:lnTo>
                  <a:lnTo>
                    <a:pt x="3097" y="1376"/>
                  </a:lnTo>
                  <a:lnTo>
                    <a:pt x="3097" y="1376"/>
                  </a:lnTo>
                  <a:lnTo>
                    <a:pt x="3097" y="1376"/>
                  </a:lnTo>
                  <a:lnTo>
                    <a:pt x="3097" y="1376"/>
                  </a:lnTo>
                  <a:lnTo>
                    <a:pt x="3097" y="1376"/>
                  </a:lnTo>
                  <a:lnTo>
                    <a:pt x="3097" y="1376"/>
                  </a:lnTo>
                  <a:lnTo>
                    <a:pt x="3099" y="1378"/>
                  </a:lnTo>
                  <a:lnTo>
                    <a:pt x="3099" y="1378"/>
                  </a:lnTo>
                  <a:lnTo>
                    <a:pt x="3099" y="1378"/>
                  </a:lnTo>
                  <a:lnTo>
                    <a:pt x="3099" y="1378"/>
                  </a:lnTo>
                  <a:lnTo>
                    <a:pt x="3099" y="1378"/>
                  </a:lnTo>
                  <a:lnTo>
                    <a:pt x="3099" y="1378"/>
                  </a:lnTo>
                  <a:lnTo>
                    <a:pt x="3099" y="1378"/>
                  </a:lnTo>
                  <a:lnTo>
                    <a:pt x="3099" y="1378"/>
                  </a:lnTo>
                  <a:lnTo>
                    <a:pt x="3099" y="1376"/>
                  </a:lnTo>
                  <a:lnTo>
                    <a:pt x="3099" y="1376"/>
                  </a:lnTo>
                  <a:lnTo>
                    <a:pt x="3099" y="1376"/>
                  </a:lnTo>
                  <a:lnTo>
                    <a:pt x="3099" y="1376"/>
                  </a:lnTo>
                  <a:lnTo>
                    <a:pt x="3099" y="1376"/>
                  </a:lnTo>
                  <a:lnTo>
                    <a:pt x="3099" y="1378"/>
                  </a:lnTo>
                  <a:lnTo>
                    <a:pt x="3099" y="1378"/>
                  </a:lnTo>
                  <a:lnTo>
                    <a:pt x="3101" y="1378"/>
                  </a:lnTo>
                  <a:lnTo>
                    <a:pt x="3101" y="1378"/>
                  </a:lnTo>
                  <a:lnTo>
                    <a:pt x="3099" y="1376"/>
                  </a:lnTo>
                  <a:lnTo>
                    <a:pt x="3099" y="1374"/>
                  </a:lnTo>
                  <a:lnTo>
                    <a:pt x="3101" y="1374"/>
                  </a:lnTo>
                  <a:lnTo>
                    <a:pt x="3101" y="1374"/>
                  </a:lnTo>
                  <a:lnTo>
                    <a:pt x="3101" y="1374"/>
                  </a:lnTo>
                  <a:lnTo>
                    <a:pt x="3101" y="1374"/>
                  </a:lnTo>
                  <a:lnTo>
                    <a:pt x="3101" y="1374"/>
                  </a:lnTo>
                  <a:lnTo>
                    <a:pt x="3099" y="1374"/>
                  </a:lnTo>
                  <a:lnTo>
                    <a:pt x="3099" y="1372"/>
                  </a:lnTo>
                  <a:lnTo>
                    <a:pt x="3099" y="1372"/>
                  </a:lnTo>
                  <a:lnTo>
                    <a:pt x="3099" y="1372"/>
                  </a:lnTo>
                  <a:lnTo>
                    <a:pt x="3101" y="1372"/>
                  </a:lnTo>
                  <a:lnTo>
                    <a:pt x="3101" y="1370"/>
                  </a:lnTo>
                  <a:lnTo>
                    <a:pt x="3101" y="1370"/>
                  </a:lnTo>
                  <a:lnTo>
                    <a:pt x="3101" y="1370"/>
                  </a:lnTo>
                  <a:lnTo>
                    <a:pt x="3101" y="1370"/>
                  </a:lnTo>
                  <a:lnTo>
                    <a:pt x="3101" y="1370"/>
                  </a:lnTo>
                  <a:lnTo>
                    <a:pt x="3101" y="1370"/>
                  </a:lnTo>
                  <a:lnTo>
                    <a:pt x="3101" y="1370"/>
                  </a:lnTo>
                  <a:lnTo>
                    <a:pt x="3101" y="1370"/>
                  </a:lnTo>
                  <a:lnTo>
                    <a:pt x="3101" y="1370"/>
                  </a:lnTo>
                  <a:lnTo>
                    <a:pt x="3101" y="1372"/>
                  </a:lnTo>
                  <a:lnTo>
                    <a:pt x="3101" y="1372"/>
                  </a:lnTo>
                  <a:lnTo>
                    <a:pt x="3101" y="1372"/>
                  </a:lnTo>
                  <a:lnTo>
                    <a:pt x="3104" y="1372"/>
                  </a:lnTo>
                  <a:lnTo>
                    <a:pt x="3101" y="1372"/>
                  </a:lnTo>
                  <a:lnTo>
                    <a:pt x="3101" y="1372"/>
                  </a:lnTo>
                  <a:lnTo>
                    <a:pt x="3104" y="1370"/>
                  </a:lnTo>
                  <a:lnTo>
                    <a:pt x="3104" y="1370"/>
                  </a:lnTo>
                  <a:lnTo>
                    <a:pt x="3104" y="1370"/>
                  </a:lnTo>
                  <a:lnTo>
                    <a:pt x="3104" y="1372"/>
                  </a:lnTo>
                  <a:lnTo>
                    <a:pt x="3104" y="1372"/>
                  </a:lnTo>
                  <a:lnTo>
                    <a:pt x="3104" y="1372"/>
                  </a:lnTo>
                  <a:lnTo>
                    <a:pt x="3104" y="1372"/>
                  </a:lnTo>
                  <a:lnTo>
                    <a:pt x="3106" y="1372"/>
                  </a:lnTo>
                  <a:lnTo>
                    <a:pt x="3106" y="1370"/>
                  </a:lnTo>
                  <a:lnTo>
                    <a:pt x="3106" y="1370"/>
                  </a:lnTo>
                  <a:lnTo>
                    <a:pt x="3106" y="1370"/>
                  </a:lnTo>
                  <a:lnTo>
                    <a:pt x="3106" y="1370"/>
                  </a:lnTo>
                  <a:lnTo>
                    <a:pt x="3106" y="1370"/>
                  </a:lnTo>
                  <a:lnTo>
                    <a:pt x="3106" y="1370"/>
                  </a:lnTo>
                  <a:lnTo>
                    <a:pt x="3106" y="1370"/>
                  </a:lnTo>
                  <a:lnTo>
                    <a:pt x="3106" y="1370"/>
                  </a:lnTo>
                  <a:lnTo>
                    <a:pt x="3106" y="1372"/>
                  </a:lnTo>
                  <a:lnTo>
                    <a:pt x="3108" y="1372"/>
                  </a:lnTo>
                  <a:lnTo>
                    <a:pt x="3108" y="1372"/>
                  </a:lnTo>
                  <a:lnTo>
                    <a:pt x="3108" y="1372"/>
                  </a:lnTo>
                  <a:lnTo>
                    <a:pt x="3108" y="1372"/>
                  </a:lnTo>
                  <a:lnTo>
                    <a:pt x="3108" y="1370"/>
                  </a:lnTo>
                  <a:lnTo>
                    <a:pt x="3108" y="1370"/>
                  </a:lnTo>
                  <a:lnTo>
                    <a:pt x="3108" y="1370"/>
                  </a:lnTo>
                  <a:lnTo>
                    <a:pt x="3108" y="1370"/>
                  </a:lnTo>
                  <a:lnTo>
                    <a:pt x="3108" y="1370"/>
                  </a:lnTo>
                  <a:lnTo>
                    <a:pt x="3108" y="1370"/>
                  </a:lnTo>
                  <a:lnTo>
                    <a:pt x="3108" y="1370"/>
                  </a:lnTo>
                  <a:lnTo>
                    <a:pt x="3108" y="1370"/>
                  </a:lnTo>
                  <a:lnTo>
                    <a:pt x="3108" y="1370"/>
                  </a:lnTo>
                  <a:lnTo>
                    <a:pt x="3108" y="1368"/>
                  </a:lnTo>
                  <a:lnTo>
                    <a:pt x="3108" y="1368"/>
                  </a:lnTo>
                  <a:lnTo>
                    <a:pt x="3108" y="1368"/>
                  </a:lnTo>
                  <a:lnTo>
                    <a:pt x="3108" y="1368"/>
                  </a:lnTo>
                  <a:lnTo>
                    <a:pt x="3108" y="1365"/>
                  </a:lnTo>
                  <a:lnTo>
                    <a:pt x="3108" y="1365"/>
                  </a:lnTo>
                  <a:lnTo>
                    <a:pt x="3108" y="1365"/>
                  </a:lnTo>
                  <a:lnTo>
                    <a:pt x="3110" y="1365"/>
                  </a:lnTo>
                  <a:lnTo>
                    <a:pt x="3110" y="1365"/>
                  </a:lnTo>
                  <a:lnTo>
                    <a:pt x="3110" y="1365"/>
                  </a:lnTo>
                  <a:lnTo>
                    <a:pt x="3110" y="1365"/>
                  </a:lnTo>
                  <a:lnTo>
                    <a:pt x="3110" y="1368"/>
                  </a:lnTo>
                  <a:lnTo>
                    <a:pt x="3110" y="1368"/>
                  </a:lnTo>
                  <a:lnTo>
                    <a:pt x="3110" y="1368"/>
                  </a:lnTo>
                  <a:lnTo>
                    <a:pt x="3112" y="1365"/>
                  </a:lnTo>
                  <a:lnTo>
                    <a:pt x="3112" y="1365"/>
                  </a:lnTo>
                  <a:lnTo>
                    <a:pt x="3112" y="1365"/>
                  </a:lnTo>
                  <a:lnTo>
                    <a:pt x="3110" y="1365"/>
                  </a:lnTo>
                  <a:lnTo>
                    <a:pt x="3110" y="1365"/>
                  </a:lnTo>
                  <a:lnTo>
                    <a:pt x="3110" y="1363"/>
                  </a:lnTo>
                  <a:lnTo>
                    <a:pt x="3112" y="1363"/>
                  </a:lnTo>
                  <a:lnTo>
                    <a:pt x="3112" y="1365"/>
                  </a:lnTo>
                  <a:lnTo>
                    <a:pt x="3112" y="1365"/>
                  </a:lnTo>
                  <a:lnTo>
                    <a:pt x="3112" y="1365"/>
                  </a:lnTo>
                  <a:lnTo>
                    <a:pt x="3112" y="1365"/>
                  </a:lnTo>
                  <a:lnTo>
                    <a:pt x="3112" y="1365"/>
                  </a:lnTo>
                  <a:lnTo>
                    <a:pt x="3112" y="1365"/>
                  </a:lnTo>
                  <a:lnTo>
                    <a:pt x="3114" y="1365"/>
                  </a:lnTo>
                  <a:lnTo>
                    <a:pt x="3114" y="1365"/>
                  </a:lnTo>
                  <a:lnTo>
                    <a:pt x="3114" y="1365"/>
                  </a:lnTo>
                  <a:lnTo>
                    <a:pt x="3112" y="1363"/>
                  </a:lnTo>
                  <a:lnTo>
                    <a:pt x="3112" y="1363"/>
                  </a:lnTo>
                  <a:lnTo>
                    <a:pt x="3112" y="1363"/>
                  </a:lnTo>
                  <a:lnTo>
                    <a:pt x="3112" y="1363"/>
                  </a:lnTo>
                  <a:lnTo>
                    <a:pt x="3112" y="1361"/>
                  </a:lnTo>
                  <a:lnTo>
                    <a:pt x="3112" y="1361"/>
                  </a:lnTo>
                  <a:lnTo>
                    <a:pt x="3112" y="1363"/>
                  </a:lnTo>
                  <a:lnTo>
                    <a:pt x="3112" y="1361"/>
                  </a:lnTo>
                  <a:lnTo>
                    <a:pt x="3114" y="1361"/>
                  </a:lnTo>
                  <a:lnTo>
                    <a:pt x="3112" y="1361"/>
                  </a:lnTo>
                  <a:lnTo>
                    <a:pt x="3114" y="1361"/>
                  </a:lnTo>
                  <a:lnTo>
                    <a:pt x="3114" y="1361"/>
                  </a:lnTo>
                  <a:lnTo>
                    <a:pt x="3114" y="1361"/>
                  </a:lnTo>
                  <a:lnTo>
                    <a:pt x="3114" y="1363"/>
                  </a:lnTo>
                  <a:lnTo>
                    <a:pt x="3114" y="1363"/>
                  </a:lnTo>
                  <a:lnTo>
                    <a:pt x="3114" y="1363"/>
                  </a:lnTo>
                  <a:lnTo>
                    <a:pt x="3116" y="1363"/>
                  </a:lnTo>
                  <a:lnTo>
                    <a:pt x="3116" y="1363"/>
                  </a:lnTo>
                  <a:lnTo>
                    <a:pt x="3116" y="1363"/>
                  </a:lnTo>
                  <a:lnTo>
                    <a:pt x="3116" y="1363"/>
                  </a:lnTo>
                  <a:lnTo>
                    <a:pt x="3116" y="1363"/>
                  </a:lnTo>
                  <a:lnTo>
                    <a:pt x="3116" y="1363"/>
                  </a:lnTo>
                  <a:lnTo>
                    <a:pt x="3116" y="1363"/>
                  </a:lnTo>
                  <a:lnTo>
                    <a:pt x="3116" y="1363"/>
                  </a:lnTo>
                  <a:lnTo>
                    <a:pt x="3116" y="1363"/>
                  </a:lnTo>
                  <a:lnTo>
                    <a:pt x="3118" y="1363"/>
                  </a:lnTo>
                  <a:lnTo>
                    <a:pt x="3118" y="1363"/>
                  </a:lnTo>
                  <a:lnTo>
                    <a:pt x="3118" y="1361"/>
                  </a:lnTo>
                  <a:lnTo>
                    <a:pt x="3118" y="1361"/>
                  </a:lnTo>
                  <a:lnTo>
                    <a:pt x="3118" y="1361"/>
                  </a:lnTo>
                  <a:lnTo>
                    <a:pt x="3118" y="1361"/>
                  </a:lnTo>
                  <a:lnTo>
                    <a:pt x="3118" y="1361"/>
                  </a:lnTo>
                  <a:lnTo>
                    <a:pt x="3120" y="1359"/>
                  </a:lnTo>
                  <a:lnTo>
                    <a:pt x="3120" y="1359"/>
                  </a:lnTo>
                  <a:lnTo>
                    <a:pt x="3120" y="1357"/>
                  </a:lnTo>
                  <a:lnTo>
                    <a:pt x="3120" y="1357"/>
                  </a:lnTo>
                  <a:lnTo>
                    <a:pt x="3120" y="1357"/>
                  </a:lnTo>
                  <a:lnTo>
                    <a:pt x="3120" y="1357"/>
                  </a:lnTo>
                  <a:lnTo>
                    <a:pt x="3120" y="1357"/>
                  </a:lnTo>
                  <a:lnTo>
                    <a:pt x="3120" y="1357"/>
                  </a:lnTo>
                  <a:lnTo>
                    <a:pt x="3120" y="1357"/>
                  </a:lnTo>
                  <a:lnTo>
                    <a:pt x="3120" y="1357"/>
                  </a:lnTo>
                  <a:lnTo>
                    <a:pt x="3122" y="1355"/>
                  </a:lnTo>
                  <a:lnTo>
                    <a:pt x="3122" y="1355"/>
                  </a:lnTo>
                  <a:lnTo>
                    <a:pt x="3122" y="1353"/>
                  </a:lnTo>
                  <a:lnTo>
                    <a:pt x="3122" y="1353"/>
                  </a:lnTo>
                  <a:lnTo>
                    <a:pt x="3122" y="1353"/>
                  </a:lnTo>
                  <a:close/>
                  <a:moveTo>
                    <a:pt x="1799" y="1636"/>
                  </a:moveTo>
                  <a:lnTo>
                    <a:pt x="1799" y="1636"/>
                  </a:lnTo>
                  <a:lnTo>
                    <a:pt x="1799" y="1636"/>
                  </a:lnTo>
                  <a:lnTo>
                    <a:pt x="1795" y="1636"/>
                  </a:lnTo>
                  <a:lnTo>
                    <a:pt x="1795" y="1636"/>
                  </a:lnTo>
                  <a:lnTo>
                    <a:pt x="1795" y="1636"/>
                  </a:lnTo>
                  <a:lnTo>
                    <a:pt x="1795" y="1636"/>
                  </a:lnTo>
                  <a:lnTo>
                    <a:pt x="1795" y="1636"/>
                  </a:lnTo>
                  <a:lnTo>
                    <a:pt x="1792" y="1639"/>
                  </a:lnTo>
                  <a:lnTo>
                    <a:pt x="1792" y="1639"/>
                  </a:lnTo>
                  <a:lnTo>
                    <a:pt x="1792" y="1639"/>
                  </a:lnTo>
                  <a:lnTo>
                    <a:pt x="1792" y="1639"/>
                  </a:lnTo>
                  <a:lnTo>
                    <a:pt x="1792" y="1639"/>
                  </a:lnTo>
                  <a:lnTo>
                    <a:pt x="1792" y="1639"/>
                  </a:lnTo>
                  <a:lnTo>
                    <a:pt x="1792" y="1641"/>
                  </a:lnTo>
                  <a:lnTo>
                    <a:pt x="1792" y="1641"/>
                  </a:lnTo>
                  <a:lnTo>
                    <a:pt x="1790" y="1641"/>
                  </a:lnTo>
                  <a:lnTo>
                    <a:pt x="1790" y="1641"/>
                  </a:lnTo>
                  <a:lnTo>
                    <a:pt x="1790" y="1643"/>
                  </a:lnTo>
                  <a:lnTo>
                    <a:pt x="1788" y="1643"/>
                  </a:lnTo>
                  <a:lnTo>
                    <a:pt x="1786" y="1645"/>
                  </a:lnTo>
                  <a:lnTo>
                    <a:pt x="1784" y="1645"/>
                  </a:lnTo>
                  <a:lnTo>
                    <a:pt x="1784" y="1645"/>
                  </a:lnTo>
                  <a:lnTo>
                    <a:pt x="1784" y="1645"/>
                  </a:lnTo>
                  <a:lnTo>
                    <a:pt x="1782" y="1645"/>
                  </a:lnTo>
                  <a:lnTo>
                    <a:pt x="1782" y="1645"/>
                  </a:lnTo>
                  <a:lnTo>
                    <a:pt x="1782" y="1645"/>
                  </a:lnTo>
                  <a:lnTo>
                    <a:pt x="1782" y="1645"/>
                  </a:lnTo>
                  <a:lnTo>
                    <a:pt x="1782" y="1645"/>
                  </a:lnTo>
                  <a:lnTo>
                    <a:pt x="1782" y="1643"/>
                  </a:lnTo>
                  <a:lnTo>
                    <a:pt x="1782" y="1643"/>
                  </a:lnTo>
                  <a:lnTo>
                    <a:pt x="1782" y="1643"/>
                  </a:lnTo>
                  <a:lnTo>
                    <a:pt x="1782" y="1643"/>
                  </a:lnTo>
                  <a:lnTo>
                    <a:pt x="1782" y="1643"/>
                  </a:lnTo>
                  <a:lnTo>
                    <a:pt x="1782" y="1641"/>
                  </a:lnTo>
                  <a:lnTo>
                    <a:pt x="1782" y="1641"/>
                  </a:lnTo>
                  <a:lnTo>
                    <a:pt x="1782" y="1641"/>
                  </a:lnTo>
                  <a:lnTo>
                    <a:pt x="1782" y="1641"/>
                  </a:lnTo>
                  <a:lnTo>
                    <a:pt x="1782" y="1639"/>
                  </a:lnTo>
                  <a:lnTo>
                    <a:pt x="1782" y="1639"/>
                  </a:lnTo>
                  <a:lnTo>
                    <a:pt x="1782" y="1639"/>
                  </a:lnTo>
                  <a:lnTo>
                    <a:pt x="1782" y="1636"/>
                  </a:lnTo>
                  <a:lnTo>
                    <a:pt x="1782" y="1636"/>
                  </a:lnTo>
                  <a:lnTo>
                    <a:pt x="1782" y="1636"/>
                  </a:lnTo>
                  <a:lnTo>
                    <a:pt x="1782" y="1634"/>
                  </a:lnTo>
                  <a:lnTo>
                    <a:pt x="1782" y="1634"/>
                  </a:lnTo>
                  <a:lnTo>
                    <a:pt x="1782" y="1634"/>
                  </a:lnTo>
                  <a:lnTo>
                    <a:pt x="1780" y="1634"/>
                  </a:lnTo>
                  <a:lnTo>
                    <a:pt x="1780" y="1634"/>
                  </a:lnTo>
                  <a:lnTo>
                    <a:pt x="1780" y="1634"/>
                  </a:lnTo>
                  <a:lnTo>
                    <a:pt x="1780" y="1634"/>
                  </a:lnTo>
                  <a:lnTo>
                    <a:pt x="1780" y="1636"/>
                  </a:lnTo>
                  <a:lnTo>
                    <a:pt x="1780" y="1636"/>
                  </a:lnTo>
                  <a:lnTo>
                    <a:pt x="1780" y="1639"/>
                  </a:lnTo>
                  <a:lnTo>
                    <a:pt x="1780" y="1639"/>
                  </a:lnTo>
                  <a:lnTo>
                    <a:pt x="1778" y="1639"/>
                  </a:lnTo>
                  <a:lnTo>
                    <a:pt x="1778" y="1639"/>
                  </a:lnTo>
                  <a:lnTo>
                    <a:pt x="1778" y="1639"/>
                  </a:lnTo>
                  <a:lnTo>
                    <a:pt x="1778" y="1639"/>
                  </a:lnTo>
                  <a:lnTo>
                    <a:pt x="1778" y="1636"/>
                  </a:lnTo>
                  <a:lnTo>
                    <a:pt x="1778" y="1636"/>
                  </a:lnTo>
                  <a:lnTo>
                    <a:pt x="1778" y="1636"/>
                  </a:lnTo>
                  <a:lnTo>
                    <a:pt x="1776" y="1636"/>
                  </a:lnTo>
                  <a:lnTo>
                    <a:pt x="1776" y="1634"/>
                  </a:lnTo>
                  <a:lnTo>
                    <a:pt x="1776" y="1634"/>
                  </a:lnTo>
                  <a:lnTo>
                    <a:pt x="1776" y="1634"/>
                  </a:lnTo>
                  <a:lnTo>
                    <a:pt x="1776" y="1634"/>
                  </a:lnTo>
                  <a:lnTo>
                    <a:pt x="1776" y="1634"/>
                  </a:lnTo>
                  <a:lnTo>
                    <a:pt x="1776" y="1634"/>
                  </a:lnTo>
                  <a:lnTo>
                    <a:pt x="1776" y="1634"/>
                  </a:lnTo>
                  <a:lnTo>
                    <a:pt x="1776" y="1634"/>
                  </a:lnTo>
                  <a:lnTo>
                    <a:pt x="1776" y="1634"/>
                  </a:lnTo>
                  <a:lnTo>
                    <a:pt x="1776" y="1634"/>
                  </a:lnTo>
                  <a:lnTo>
                    <a:pt x="1776" y="1634"/>
                  </a:lnTo>
                  <a:lnTo>
                    <a:pt x="1776" y="1632"/>
                  </a:lnTo>
                  <a:lnTo>
                    <a:pt x="1776" y="1632"/>
                  </a:lnTo>
                  <a:lnTo>
                    <a:pt x="1776" y="1632"/>
                  </a:lnTo>
                  <a:lnTo>
                    <a:pt x="1776" y="1632"/>
                  </a:lnTo>
                  <a:lnTo>
                    <a:pt x="1774" y="1632"/>
                  </a:lnTo>
                  <a:lnTo>
                    <a:pt x="1774" y="1630"/>
                  </a:lnTo>
                  <a:lnTo>
                    <a:pt x="1774" y="1630"/>
                  </a:lnTo>
                  <a:lnTo>
                    <a:pt x="1774" y="1630"/>
                  </a:lnTo>
                  <a:lnTo>
                    <a:pt x="1774" y="1630"/>
                  </a:lnTo>
                  <a:lnTo>
                    <a:pt x="1774" y="1630"/>
                  </a:lnTo>
                  <a:lnTo>
                    <a:pt x="1774" y="1630"/>
                  </a:lnTo>
                  <a:lnTo>
                    <a:pt x="1774" y="1630"/>
                  </a:lnTo>
                  <a:lnTo>
                    <a:pt x="1772" y="1628"/>
                  </a:lnTo>
                  <a:lnTo>
                    <a:pt x="1772" y="1628"/>
                  </a:lnTo>
                  <a:lnTo>
                    <a:pt x="1774" y="1628"/>
                  </a:lnTo>
                  <a:lnTo>
                    <a:pt x="1774" y="1628"/>
                  </a:lnTo>
                  <a:lnTo>
                    <a:pt x="1774" y="1628"/>
                  </a:lnTo>
                  <a:lnTo>
                    <a:pt x="1774" y="1628"/>
                  </a:lnTo>
                  <a:lnTo>
                    <a:pt x="1774" y="1628"/>
                  </a:lnTo>
                  <a:lnTo>
                    <a:pt x="1774" y="1628"/>
                  </a:lnTo>
                  <a:lnTo>
                    <a:pt x="1774" y="1628"/>
                  </a:lnTo>
                  <a:lnTo>
                    <a:pt x="1774" y="1628"/>
                  </a:lnTo>
                  <a:lnTo>
                    <a:pt x="1774" y="1628"/>
                  </a:lnTo>
                  <a:lnTo>
                    <a:pt x="1774" y="1626"/>
                  </a:lnTo>
                  <a:lnTo>
                    <a:pt x="1774" y="1626"/>
                  </a:lnTo>
                  <a:lnTo>
                    <a:pt x="1774" y="1626"/>
                  </a:lnTo>
                  <a:lnTo>
                    <a:pt x="1774" y="1626"/>
                  </a:lnTo>
                  <a:lnTo>
                    <a:pt x="1774" y="1626"/>
                  </a:lnTo>
                  <a:lnTo>
                    <a:pt x="1774" y="1626"/>
                  </a:lnTo>
                  <a:lnTo>
                    <a:pt x="1774" y="1626"/>
                  </a:lnTo>
                  <a:lnTo>
                    <a:pt x="1774" y="1624"/>
                  </a:lnTo>
                  <a:lnTo>
                    <a:pt x="1774" y="1624"/>
                  </a:lnTo>
                  <a:lnTo>
                    <a:pt x="1774" y="1624"/>
                  </a:lnTo>
                  <a:lnTo>
                    <a:pt x="1774" y="1624"/>
                  </a:lnTo>
                  <a:lnTo>
                    <a:pt x="1774" y="1624"/>
                  </a:lnTo>
                  <a:lnTo>
                    <a:pt x="1774" y="1624"/>
                  </a:lnTo>
                  <a:lnTo>
                    <a:pt x="1774" y="1622"/>
                  </a:lnTo>
                  <a:lnTo>
                    <a:pt x="1774" y="1622"/>
                  </a:lnTo>
                  <a:lnTo>
                    <a:pt x="1772" y="1622"/>
                  </a:lnTo>
                  <a:lnTo>
                    <a:pt x="1772" y="1622"/>
                  </a:lnTo>
                  <a:lnTo>
                    <a:pt x="1772" y="1620"/>
                  </a:lnTo>
                  <a:lnTo>
                    <a:pt x="1772" y="1620"/>
                  </a:lnTo>
                  <a:lnTo>
                    <a:pt x="1770" y="1618"/>
                  </a:lnTo>
                  <a:lnTo>
                    <a:pt x="1770" y="1618"/>
                  </a:lnTo>
                  <a:lnTo>
                    <a:pt x="1770" y="1618"/>
                  </a:lnTo>
                  <a:lnTo>
                    <a:pt x="1770" y="1618"/>
                  </a:lnTo>
                  <a:lnTo>
                    <a:pt x="1768" y="1618"/>
                  </a:lnTo>
                  <a:lnTo>
                    <a:pt x="1768" y="1618"/>
                  </a:lnTo>
                  <a:lnTo>
                    <a:pt x="1768" y="1618"/>
                  </a:lnTo>
                  <a:lnTo>
                    <a:pt x="1768" y="1618"/>
                  </a:lnTo>
                  <a:lnTo>
                    <a:pt x="1768" y="1620"/>
                  </a:lnTo>
                  <a:lnTo>
                    <a:pt x="1768" y="1620"/>
                  </a:lnTo>
                  <a:lnTo>
                    <a:pt x="1768" y="1618"/>
                  </a:lnTo>
                  <a:lnTo>
                    <a:pt x="1768" y="1618"/>
                  </a:lnTo>
                  <a:lnTo>
                    <a:pt x="1766" y="1618"/>
                  </a:lnTo>
                  <a:lnTo>
                    <a:pt x="1766" y="1618"/>
                  </a:lnTo>
                  <a:lnTo>
                    <a:pt x="1768" y="1618"/>
                  </a:lnTo>
                  <a:lnTo>
                    <a:pt x="1768" y="1618"/>
                  </a:lnTo>
                  <a:lnTo>
                    <a:pt x="1768" y="1616"/>
                  </a:lnTo>
                  <a:lnTo>
                    <a:pt x="1768" y="1616"/>
                  </a:lnTo>
                  <a:lnTo>
                    <a:pt x="1768" y="1616"/>
                  </a:lnTo>
                  <a:lnTo>
                    <a:pt x="1768" y="1618"/>
                  </a:lnTo>
                  <a:lnTo>
                    <a:pt x="1770" y="1618"/>
                  </a:lnTo>
                  <a:lnTo>
                    <a:pt x="1770" y="1616"/>
                  </a:lnTo>
                  <a:lnTo>
                    <a:pt x="1770" y="1616"/>
                  </a:lnTo>
                  <a:lnTo>
                    <a:pt x="1770" y="1614"/>
                  </a:lnTo>
                  <a:lnTo>
                    <a:pt x="1768" y="1614"/>
                  </a:lnTo>
                  <a:lnTo>
                    <a:pt x="1768" y="1612"/>
                  </a:lnTo>
                  <a:lnTo>
                    <a:pt x="1768" y="1610"/>
                  </a:lnTo>
                  <a:lnTo>
                    <a:pt x="1768" y="1610"/>
                  </a:lnTo>
                  <a:lnTo>
                    <a:pt x="1768" y="1610"/>
                  </a:lnTo>
                  <a:lnTo>
                    <a:pt x="1768" y="1610"/>
                  </a:lnTo>
                  <a:lnTo>
                    <a:pt x="1768" y="1610"/>
                  </a:lnTo>
                  <a:lnTo>
                    <a:pt x="1768" y="1610"/>
                  </a:lnTo>
                  <a:lnTo>
                    <a:pt x="1768" y="1608"/>
                  </a:lnTo>
                  <a:lnTo>
                    <a:pt x="1768" y="1608"/>
                  </a:lnTo>
                  <a:lnTo>
                    <a:pt x="1770" y="1608"/>
                  </a:lnTo>
                  <a:lnTo>
                    <a:pt x="1770" y="1608"/>
                  </a:lnTo>
                  <a:lnTo>
                    <a:pt x="1770" y="1608"/>
                  </a:lnTo>
                  <a:lnTo>
                    <a:pt x="1770" y="1608"/>
                  </a:lnTo>
                  <a:lnTo>
                    <a:pt x="1770" y="1608"/>
                  </a:lnTo>
                  <a:lnTo>
                    <a:pt x="1770" y="1608"/>
                  </a:lnTo>
                  <a:lnTo>
                    <a:pt x="1770" y="1608"/>
                  </a:lnTo>
                  <a:lnTo>
                    <a:pt x="1770" y="1608"/>
                  </a:lnTo>
                  <a:lnTo>
                    <a:pt x="1770" y="1608"/>
                  </a:lnTo>
                  <a:lnTo>
                    <a:pt x="1768" y="1606"/>
                  </a:lnTo>
                  <a:lnTo>
                    <a:pt x="1768" y="1606"/>
                  </a:lnTo>
                  <a:lnTo>
                    <a:pt x="1768" y="1606"/>
                  </a:lnTo>
                  <a:lnTo>
                    <a:pt x="1768" y="1606"/>
                  </a:lnTo>
                  <a:lnTo>
                    <a:pt x="1768" y="1606"/>
                  </a:lnTo>
                  <a:lnTo>
                    <a:pt x="1768" y="1606"/>
                  </a:lnTo>
                  <a:lnTo>
                    <a:pt x="1768" y="1606"/>
                  </a:lnTo>
                  <a:lnTo>
                    <a:pt x="1770" y="1606"/>
                  </a:lnTo>
                  <a:lnTo>
                    <a:pt x="1770" y="1606"/>
                  </a:lnTo>
                  <a:lnTo>
                    <a:pt x="1770" y="1606"/>
                  </a:lnTo>
                  <a:lnTo>
                    <a:pt x="1770" y="1606"/>
                  </a:lnTo>
                  <a:lnTo>
                    <a:pt x="1772" y="1606"/>
                  </a:lnTo>
                  <a:lnTo>
                    <a:pt x="1772" y="1606"/>
                  </a:lnTo>
                  <a:lnTo>
                    <a:pt x="1772" y="1606"/>
                  </a:lnTo>
                  <a:lnTo>
                    <a:pt x="1774" y="1606"/>
                  </a:lnTo>
                  <a:lnTo>
                    <a:pt x="1774" y="1606"/>
                  </a:lnTo>
                  <a:lnTo>
                    <a:pt x="1774" y="1604"/>
                  </a:lnTo>
                  <a:lnTo>
                    <a:pt x="1774" y="1604"/>
                  </a:lnTo>
                  <a:lnTo>
                    <a:pt x="1774" y="1604"/>
                  </a:lnTo>
                  <a:lnTo>
                    <a:pt x="1774" y="1604"/>
                  </a:lnTo>
                  <a:lnTo>
                    <a:pt x="1774" y="1604"/>
                  </a:lnTo>
                  <a:lnTo>
                    <a:pt x="1774" y="1604"/>
                  </a:lnTo>
                  <a:lnTo>
                    <a:pt x="1774" y="1604"/>
                  </a:lnTo>
                  <a:lnTo>
                    <a:pt x="1774" y="1604"/>
                  </a:lnTo>
                  <a:lnTo>
                    <a:pt x="1776" y="1604"/>
                  </a:lnTo>
                  <a:lnTo>
                    <a:pt x="1776" y="1604"/>
                  </a:lnTo>
                  <a:lnTo>
                    <a:pt x="1776" y="1604"/>
                  </a:lnTo>
                  <a:lnTo>
                    <a:pt x="1776" y="1604"/>
                  </a:lnTo>
                  <a:lnTo>
                    <a:pt x="1778" y="1604"/>
                  </a:lnTo>
                  <a:lnTo>
                    <a:pt x="1778" y="1604"/>
                  </a:lnTo>
                  <a:lnTo>
                    <a:pt x="1778" y="1604"/>
                  </a:lnTo>
                  <a:lnTo>
                    <a:pt x="1778" y="1606"/>
                  </a:lnTo>
                  <a:lnTo>
                    <a:pt x="1778" y="1606"/>
                  </a:lnTo>
                  <a:lnTo>
                    <a:pt x="1778" y="1606"/>
                  </a:lnTo>
                  <a:lnTo>
                    <a:pt x="1778" y="1606"/>
                  </a:lnTo>
                  <a:lnTo>
                    <a:pt x="1778" y="1606"/>
                  </a:lnTo>
                  <a:lnTo>
                    <a:pt x="1778" y="1606"/>
                  </a:lnTo>
                  <a:lnTo>
                    <a:pt x="1778" y="1606"/>
                  </a:lnTo>
                  <a:lnTo>
                    <a:pt x="1778" y="1608"/>
                  </a:lnTo>
                  <a:lnTo>
                    <a:pt x="1778" y="1608"/>
                  </a:lnTo>
                  <a:lnTo>
                    <a:pt x="1778" y="1608"/>
                  </a:lnTo>
                  <a:lnTo>
                    <a:pt x="1778" y="1608"/>
                  </a:lnTo>
                  <a:lnTo>
                    <a:pt x="1776" y="1608"/>
                  </a:lnTo>
                  <a:lnTo>
                    <a:pt x="1776" y="1608"/>
                  </a:lnTo>
                  <a:lnTo>
                    <a:pt x="1776" y="1608"/>
                  </a:lnTo>
                  <a:lnTo>
                    <a:pt x="1776" y="1610"/>
                  </a:lnTo>
                  <a:lnTo>
                    <a:pt x="1776" y="1610"/>
                  </a:lnTo>
                  <a:lnTo>
                    <a:pt x="1776" y="1610"/>
                  </a:lnTo>
                  <a:lnTo>
                    <a:pt x="1776" y="1610"/>
                  </a:lnTo>
                  <a:lnTo>
                    <a:pt x="1776" y="1610"/>
                  </a:lnTo>
                  <a:lnTo>
                    <a:pt x="1776" y="1610"/>
                  </a:lnTo>
                  <a:lnTo>
                    <a:pt x="1776" y="1612"/>
                  </a:lnTo>
                  <a:lnTo>
                    <a:pt x="1776" y="1612"/>
                  </a:lnTo>
                  <a:lnTo>
                    <a:pt x="1776" y="1612"/>
                  </a:lnTo>
                  <a:lnTo>
                    <a:pt x="1778" y="1612"/>
                  </a:lnTo>
                  <a:lnTo>
                    <a:pt x="1778" y="1612"/>
                  </a:lnTo>
                  <a:lnTo>
                    <a:pt x="1778" y="1612"/>
                  </a:lnTo>
                  <a:lnTo>
                    <a:pt x="1778" y="1612"/>
                  </a:lnTo>
                  <a:lnTo>
                    <a:pt x="1778" y="1614"/>
                  </a:lnTo>
                  <a:lnTo>
                    <a:pt x="1778" y="1614"/>
                  </a:lnTo>
                  <a:lnTo>
                    <a:pt x="1780" y="1614"/>
                  </a:lnTo>
                  <a:lnTo>
                    <a:pt x="1780" y="1614"/>
                  </a:lnTo>
                  <a:lnTo>
                    <a:pt x="1780" y="1614"/>
                  </a:lnTo>
                  <a:lnTo>
                    <a:pt x="1780" y="1614"/>
                  </a:lnTo>
                  <a:lnTo>
                    <a:pt x="1780" y="1614"/>
                  </a:lnTo>
                  <a:lnTo>
                    <a:pt x="1780" y="1614"/>
                  </a:lnTo>
                  <a:lnTo>
                    <a:pt x="1780" y="1614"/>
                  </a:lnTo>
                  <a:lnTo>
                    <a:pt x="1782" y="1614"/>
                  </a:lnTo>
                  <a:lnTo>
                    <a:pt x="1782" y="1614"/>
                  </a:lnTo>
                  <a:lnTo>
                    <a:pt x="1782" y="1614"/>
                  </a:lnTo>
                  <a:lnTo>
                    <a:pt x="1782" y="1614"/>
                  </a:lnTo>
                  <a:lnTo>
                    <a:pt x="1782" y="1614"/>
                  </a:lnTo>
                  <a:lnTo>
                    <a:pt x="1782" y="1616"/>
                  </a:lnTo>
                  <a:lnTo>
                    <a:pt x="1782" y="1616"/>
                  </a:lnTo>
                  <a:lnTo>
                    <a:pt x="1782" y="1616"/>
                  </a:lnTo>
                  <a:lnTo>
                    <a:pt x="1782" y="1618"/>
                  </a:lnTo>
                  <a:lnTo>
                    <a:pt x="1782" y="1618"/>
                  </a:lnTo>
                  <a:lnTo>
                    <a:pt x="1782" y="1618"/>
                  </a:lnTo>
                  <a:lnTo>
                    <a:pt x="1784" y="1618"/>
                  </a:lnTo>
                  <a:lnTo>
                    <a:pt x="1784" y="1618"/>
                  </a:lnTo>
                  <a:lnTo>
                    <a:pt x="1784" y="1618"/>
                  </a:lnTo>
                  <a:lnTo>
                    <a:pt x="1784" y="1620"/>
                  </a:lnTo>
                  <a:lnTo>
                    <a:pt x="1784" y="1620"/>
                  </a:lnTo>
                  <a:lnTo>
                    <a:pt x="1782" y="1620"/>
                  </a:lnTo>
                  <a:lnTo>
                    <a:pt x="1782" y="1620"/>
                  </a:lnTo>
                  <a:lnTo>
                    <a:pt x="1782" y="1620"/>
                  </a:lnTo>
                  <a:lnTo>
                    <a:pt x="1782" y="1620"/>
                  </a:lnTo>
                  <a:lnTo>
                    <a:pt x="1782" y="1622"/>
                  </a:lnTo>
                  <a:lnTo>
                    <a:pt x="1782" y="1622"/>
                  </a:lnTo>
                  <a:lnTo>
                    <a:pt x="1782" y="1622"/>
                  </a:lnTo>
                  <a:lnTo>
                    <a:pt x="1782" y="1622"/>
                  </a:lnTo>
                  <a:lnTo>
                    <a:pt x="1782" y="1622"/>
                  </a:lnTo>
                  <a:lnTo>
                    <a:pt x="1784" y="1622"/>
                  </a:lnTo>
                  <a:lnTo>
                    <a:pt x="1784" y="1624"/>
                  </a:lnTo>
                  <a:lnTo>
                    <a:pt x="1784" y="1624"/>
                  </a:lnTo>
                  <a:lnTo>
                    <a:pt x="1784" y="1624"/>
                  </a:lnTo>
                  <a:lnTo>
                    <a:pt x="1784" y="1624"/>
                  </a:lnTo>
                  <a:lnTo>
                    <a:pt x="1784" y="1624"/>
                  </a:lnTo>
                  <a:lnTo>
                    <a:pt x="1784" y="1624"/>
                  </a:lnTo>
                  <a:lnTo>
                    <a:pt x="1786" y="1624"/>
                  </a:lnTo>
                  <a:lnTo>
                    <a:pt x="1786" y="1622"/>
                  </a:lnTo>
                  <a:lnTo>
                    <a:pt x="1786" y="1622"/>
                  </a:lnTo>
                  <a:lnTo>
                    <a:pt x="1786" y="1622"/>
                  </a:lnTo>
                  <a:lnTo>
                    <a:pt x="1786" y="1620"/>
                  </a:lnTo>
                  <a:lnTo>
                    <a:pt x="1786" y="1618"/>
                  </a:lnTo>
                  <a:lnTo>
                    <a:pt x="1786" y="1618"/>
                  </a:lnTo>
                  <a:lnTo>
                    <a:pt x="1786" y="1618"/>
                  </a:lnTo>
                  <a:lnTo>
                    <a:pt x="1786" y="1618"/>
                  </a:lnTo>
                  <a:lnTo>
                    <a:pt x="1786" y="1618"/>
                  </a:lnTo>
                  <a:lnTo>
                    <a:pt x="1786" y="1618"/>
                  </a:lnTo>
                  <a:lnTo>
                    <a:pt x="1786" y="1618"/>
                  </a:lnTo>
                  <a:lnTo>
                    <a:pt x="1786" y="1618"/>
                  </a:lnTo>
                  <a:lnTo>
                    <a:pt x="1786" y="1618"/>
                  </a:lnTo>
                  <a:lnTo>
                    <a:pt x="1786" y="1618"/>
                  </a:lnTo>
                  <a:lnTo>
                    <a:pt x="1786" y="1616"/>
                  </a:lnTo>
                  <a:lnTo>
                    <a:pt x="1786" y="1616"/>
                  </a:lnTo>
                  <a:lnTo>
                    <a:pt x="1786" y="1616"/>
                  </a:lnTo>
                  <a:lnTo>
                    <a:pt x="1786" y="1616"/>
                  </a:lnTo>
                  <a:lnTo>
                    <a:pt x="1786" y="1616"/>
                  </a:lnTo>
                  <a:lnTo>
                    <a:pt x="1786" y="1616"/>
                  </a:lnTo>
                  <a:lnTo>
                    <a:pt x="1786" y="1616"/>
                  </a:lnTo>
                  <a:lnTo>
                    <a:pt x="1786" y="1614"/>
                  </a:lnTo>
                  <a:lnTo>
                    <a:pt x="1786" y="1614"/>
                  </a:lnTo>
                  <a:lnTo>
                    <a:pt x="1786" y="1614"/>
                  </a:lnTo>
                  <a:lnTo>
                    <a:pt x="1788" y="1614"/>
                  </a:lnTo>
                  <a:lnTo>
                    <a:pt x="1788" y="1614"/>
                  </a:lnTo>
                  <a:lnTo>
                    <a:pt x="1788" y="1614"/>
                  </a:lnTo>
                  <a:lnTo>
                    <a:pt x="1788" y="1614"/>
                  </a:lnTo>
                  <a:lnTo>
                    <a:pt x="1788" y="1614"/>
                  </a:lnTo>
                  <a:lnTo>
                    <a:pt x="1788" y="1614"/>
                  </a:lnTo>
                  <a:lnTo>
                    <a:pt x="1788" y="1614"/>
                  </a:lnTo>
                  <a:lnTo>
                    <a:pt x="1788" y="1614"/>
                  </a:lnTo>
                  <a:lnTo>
                    <a:pt x="1788" y="1614"/>
                  </a:lnTo>
                  <a:lnTo>
                    <a:pt x="1788" y="1614"/>
                  </a:lnTo>
                  <a:lnTo>
                    <a:pt x="1788" y="1614"/>
                  </a:lnTo>
                  <a:lnTo>
                    <a:pt x="1788" y="1614"/>
                  </a:lnTo>
                  <a:lnTo>
                    <a:pt x="1790" y="1614"/>
                  </a:lnTo>
                  <a:lnTo>
                    <a:pt x="1790" y="1614"/>
                  </a:lnTo>
                  <a:lnTo>
                    <a:pt x="1790" y="1616"/>
                  </a:lnTo>
                  <a:lnTo>
                    <a:pt x="1790" y="1616"/>
                  </a:lnTo>
                  <a:lnTo>
                    <a:pt x="1790" y="1616"/>
                  </a:lnTo>
                  <a:lnTo>
                    <a:pt x="1790" y="1616"/>
                  </a:lnTo>
                  <a:lnTo>
                    <a:pt x="1788" y="1616"/>
                  </a:lnTo>
                  <a:lnTo>
                    <a:pt x="1790" y="1616"/>
                  </a:lnTo>
                  <a:lnTo>
                    <a:pt x="1790" y="1616"/>
                  </a:lnTo>
                  <a:lnTo>
                    <a:pt x="1790" y="1616"/>
                  </a:lnTo>
                  <a:lnTo>
                    <a:pt x="1790" y="1618"/>
                  </a:lnTo>
                  <a:lnTo>
                    <a:pt x="1790" y="1618"/>
                  </a:lnTo>
                  <a:lnTo>
                    <a:pt x="1790" y="1618"/>
                  </a:lnTo>
                  <a:lnTo>
                    <a:pt x="1790" y="1618"/>
                  </a:lnTo>
                  <a:lnTo>
                    <a:pt x="1790" y="1618"/>
                  </a:lnTo>
                  <a:lnTo>
                    <a:pt x="1790" y="1618"/>
                  </a:lnTo>
                  <a:lnTo>
                    <a:pt x="1790" y="1618"/>
                  </a:lnTo>
                  <a:lnTo>
                    <a:pt x="1790" y="1618"/>
                  </a:lnTo>
                  <a:lnTo>
                    <a:pt x="1792" y="1618"/>
                  </a:lnTo>
                  <a:lnTo>
                    <a:pt x="1792" y="1618"/>
                  </a:lnTo>
                  <a:lnTo>
                    <a:pt x="1792" y="1618"/>
                  </a:lnTo>
                  <a:lnTo>
                    <a:pt x="1795" y="1616"/>
                  </a:lnTo>
                  <a:lnTo>
                    <a:pt x="1795" y="1616"/>
                  </a:lnTo>
                  <a:lnTo>
                    <a:pt x="1797" y="1616"/>
                  </a:lnTo>
                  <a:lnTo>
                    <a:pt x="1797" y="1618"/>
                  </a:lnTo>
                  <a:lnTo>
                    <a:pt x="1797" y="1618"/>
                  </a:lnTo>
                  <a:lnTo>
                    <a:pt x="1797" y="1618"/>
                  </a:lnTo>
                  <a:lnTo>
                    <a:pt x="1795" y="1620"/>
                  </a:lnTo>
                  <a:lnTo>
                    <a:pt x="1795" y="1620"/>
                  </a:lnTo>
                  <a:lnTo>
                    <a:pt x="1795" y="1618"/>
                  </a:lnTo>
                  <a:lnTo>
                    <a:pt x="1795" y="1618"/>
                  </a:lnTo>
                  <a:lnTo>
                    <a:pt x="1792" y="1620"/>
                  </a:lnTo>
                  <a:lnTo>
                    <a:pt x="1792" y="1620"/>
                  </a:lnTo>
                  <a:lnTo>
                    <a:pt x="1792" y="1620"/>
                  </a:lnTo>
                  <a:lnTo>
                    <a:pt x="1792" y="1620"/>
                  </a:lnTo>
                  <a:lnTo>
                    <a:pt x="1792" y="1618"/>
                  </a:lnTo>
                  <a:lnTo>
                    <a:pt x="1790" y="1618"/>
                  </a:lnTo>
                  <a:lnTo>
                    <a:pt x="1788" y="1620"/>
                  </a:lnTo>
                  <a:lnTo>
                    <a:pt x="1788" y="1622"/>
                  </a:lnTo>
                  <a:lnTo>
                    <a:pt x="1788" y="1622"/>
                  </a:lnTo>
                  <a:lnTo>
                    <a:pt x="1790" y="1622"/>
                  </a:lnTo>
                  <a:lnTo>
                    <a:pt x="1790" y="1622"/>
                  </a:lnTo>
                  <a:lnTo>
                    <a:pt x="1790" y="1624"/>
                  </a:lnTo>
                  <a:lnTo>
                    <a:pt x="1790" y="1624"/>
                  </a:lnTo>
                  <a:lnTo>
                    <a:pt x="1790" y="1624"/>
                  </a:lnTo>
                  <a:lnTo>
                    <a:pt x="1790" y="1624"/>
                  </a:lnTo>
                  <a:lnTo>
                    <a:pt x="1792" y="1626"/>
                  </a:lnTo>
                  <a:lnTo>
                    <a:pt x="1792" y="1626"/>
                  </a:lnTo>
                  <a:lnTo>
                    <a:pt x="1792" y="1626"/>
                  </a:lnTo>
                  <a:lnTo>
                    <a:pt x="1792" y="1628"/>
                  </a:lnTo>
                  <a:lnTo>
                    <a:pt x="1792" y="1628"/>
                  </a:lnTo>
                  <a:lnTo>
                    <a:pt x="1792" y="1628"/>
                  </a:lnTo>
                  <a:lnTo>
                    <a:pt x="1792" y="1628"/>
                  </a:lnTo>
                  <a:lnTo>
                    <a:pt x="1792" y="1628"/>
                  </a:lnTo>
                  <a:lnTo>
                    <a:pt x="1792" y="1630"/>
                  </a:lnTo>
                  <a:lnTo>
                    <a:pt x="1792" y="1630"/>
                  </a:lnTo>
                  <a:lnTo>
                    <a:pt x="1792" y="1630"/>
                  </a:lnTo>
                  <a:lnTo>
                    <a:pt x="1795" y="1630"/>
                  </a:lnTo>
                  <a:lnTo>
                    <a:pt x="1795" y="1630"/>
                  </a:lnTo>
                  <a:lnTo>
                    <a:pt x="1795" y="1632"/>
                  </a:lnTo>
                  <a:lnTo>
                    <a:pt x="1797" y="1632"/>
                  </a:lnTo>
                  <a:lnTo>
                    <a:pt x="1797" y="1632"/>
                  </a:lnTo>
                  <a:lnTo>
                    <a:pt x="1797" y="1632"/>
                  </a:lnTo>
                  <a:lnTo>
                    <a:pt x="1797" y="1634"/>
                  </a:lnTo>
                  <a:lnTo>
                    <a:pt x="1799" y="1634"/>
                  </a:lnTo>
                  <a:lnTo>
                    <a:pt x="1799" y="1634"/>
                  </a:lnTo>
                  <a:lnTo>
                    <a:pt x="1799" y="1634"/>
                  </a:lnTo>
                  <a:lnTo>
                    <a:pt x="1799" y="1634"/>
                  </a:lnTo>
                  <a:lnTo>
                    <a:pt x="1799" y="1636"/>
                  </a:lnTo>
                  <a:close/>
                  <a:moveTo>
                    <a:pt x="2961" y="1626"/>
                  </a:moveTo>
                  <a:lnTo>
                    <a:pt x="2961" y="1626"/>
                  </a:lnTo>
                  <a:lnTo>
                    <a:pt x="2961" y="1626"/>
                  </a:lnTo>
                  <a:lnTo>
                    <a:pt x="2961" y="1626"/>
                  </a:lnTo>
                  <a:lnTo>
                    <a:pt x="2961" y="1624"/>
                  </a:lnTo>
                  <a:lnTo>
                    <a:pt x="2961" y="1626"/>
                  </a:lnTo>
                  <a:lnTo>
                    <a:pt x="2961" y="1626"/>
                  </a:lnTo>
                  <a:lnTo>
                    <a:pt x="2961" y="1626"/>
                  </a:lnTo>
                  <a:lnTo>
                    <a:pt x="2964" y="1626"/>
                  </a:lnTo>
                  <a:lnTo>
                    <a:pt x="2964" y="1624"/>
                  </a:lnTo>
                  <a:lnTo>
                    <a:pt x="2964" y="1622"/>
                  </a:lnTo>
                  <a:lnTo>
                    <a:pt x="2964" y="1622"/>
                  </a:lnTo>
                  <a:lnTo>
                    <a:pt x="2964" y="1622"/>
                  </a:lnTo>
                  <a:lnTo>
                    <a:pt x="2964" y="1622"/>
                  </a:lnTo>
                  <a:lnTo>
                    <a:pt x="2964" y="1622"/>
                  </a:lnTo>
                  <a:lnTo>
                    <a:pt x="2964" y="1622"/>
                  </a:lnTo>
                  <a:lnTo>
                    <a:pt x="2964" y="1624"/>
                  </a:lnTo>
                  <a:lnTo>
                    <a:pt x="2964" y="1624"/>
                  </a:lnTo>
                  <a:lnTo>
                    <a:pt x="2961" y="1626"/>
                  </a:lnTo>
                  <a:close/>
                  <a:moveTo>
                    <a:pt x="3007" y="1546"/>
                  </a:moveTo>
                  <a:lnTo>
                    <a:pt x="3007" y="1546"/>
                  </a:lnTo>
                  <a:lnTo>
                    <a:pt x="3009" y="1546"/>
                  </a:lnTo>
                  <a:lnTo>
                    <a:pt x="3009" y="1546"/>
                  </a:lnTo>
                  <a:lnTo>
                    <a:pt x="3009" y="1546"/>
                  </a:lnTo>
                  <a:lnTo>
                    <a:pt x="3009" y="1546"/>
                  </a:lnTo>
                  <a:lnTo>
                    <a:pt x="3011" y="1546"/>
                  </a:lnTo>
                  <a:lnTo>
                    <a:pt x="3011" y="1546"/>
                  </a:lnTo>
                  <a:lnTo>
                    <a:pt x="3011" y="1546"/>
                  </a:lnTo>
                  <a:lnTo>
                    <a:pt x="3011" y="1546"/>
                  </a:lnTo>
                  <a:lnTo>
                    <a:pt x="3011" y="1544"/>
                  </a:lnTo>
                  <a:lnTo>
                    <a:pt x="3011" y="1544"/>
                  </a:lnTo>
                  <a:lnTo>
                    <a:pt x="3009" y="1544"/>
                  </a:lnTo>
                  <a:lnTo>
                    <a:pt x="3009" y="1544"/>
                  </a:lnTo>
                  <a:lnTo>
                    <a:pt x="3009" y="1544"/>
                  </a:lnTo>
                  <a:lnTo>
                    <a:pt x="3009" y="1544"/>
                  </a:lnTo>
                  <a:lnTo>
                    <a:pt x="3009" y="1544"/>
                  </a:lnTo>
                  <a:lnTo>
                    <a:pt x="3009" y="1544"/>
                  </a:lnTo>
                  <a:lnTo>
                    <a:pt x="3009" y="1544"/>
                  </a:lnTo>
                  <a:lnTo>
                    <a:pt x="3007" y="1544"/>
                  </a:lnTo>
                  <a:lnTo>
                    <a:pt x="3007" y="1546"/>
                  </a:lnTo>
                  <a:close/>
                  <a:moveTo>
                    <a:pt x="3034" y="1519"/>
                  </a:moveTo>
                  <a:lnTo>
                    <a:pt x="3031" y="1517"/>
                  </a:lnTo>
                  <a:lnTo>
                    <a:pt x="3031" y="1517"/>
                  </a:lnTo>
                  <a:lnTo>
                    <a:pt x="3031" y="1517"/>
                  </a:lnTo>
                  <a:lnTo>
                    <a:pt x="3031" y="1517"/>
                  </a:lnTo>
                  <a:lnTo>
                    <a:pt x="3031" y="1517"/>
                  </a:lnTo>
                  <a:lnTo>
                    <a:pt x="3031" y="1519"/>
                  </a:lnTo>
                  <a:lnTo>
                    <a:pt x="3031" y="1519"/>
                  </a:lnTo>
                  <a:lnTo>
                    <a:pt x="3031" y="1519"/>
                  </a:lnTo>
                  <a:lnTo>
                    <a:pt x="3031" y="1519"/>
                  </a:lnTo>
                  <a:lnTo>
                    <a:pt x="3031" y="1519"/>
                  </a:lnTo>
                  <a:lnTo>
                    <a:pt x="3031" y="1519"/>
                  </a:lnTo>
                  <a:lnTo>
                    <a:pt x="3031" y="1522"/>
                  </a:lnTo>
                  <a:lnTo>
                    <a:pt x="3031" y="1522"/>
                  </a:lnTo>
                  <a:lnTo>
                    <a:pt x="3031" y="1522"/>
                  </a:lnTo>
                  <a:lnTo>
                    <a:pt x="3031" y="1522"/>
                  </a:lnTo>
                  <a:lnTo>
                    <a:pt x="3031" y="1522"/>
                  </a:lnTo>
                  <a:lnTo>
                    <a:pt x="3031" y="1522"/>
                  </a:lnTo>
                  <a:lnTo>
                    <a:pt x="3034" y="1522"/>
                  </a:lnTo>
                  <a:lnTo>
                    <a:pt x="3034" y="1522"/>
                  </a:lnTo>
                  <a:lnTo>
                    <a:pt x="3034" y="1522"/>
                  </a:lnTo>
                  <a:lnTo>
                    <a:pt x="3034" y="1519"/>
                  </a:lnTo>
                  <a:lnTo>
                    <a:pt x="3034" y="1519"/>
                  </a:lnTo>
                  <a:close/>
                  <a:moveTo>
                    <a:pt x="3017" y="1536"/>
                  </a:moveTo>
                  <a:lnTo>
                    <a:pt x="3017" y="1534"/>
                  </a:lnTo>
                  <a:lnTo>
                    <a:pt x="3017" y="1534"/>
                  </a:lnTo>
                  <a:lnTo>
                    <a:pt x="3017" y="1534"/>
                  </a:lnTo>
                  <a:lnTo>
                    <a:pt x="3019" y="1534"/>
                  </a:lnTo>
                  <a:lnTo>
                    <a:pt x="3019" y="1534"/>
                  </a:lnTo>
                  <a:lnTo>
                    <a:pt x="3017" y="1534"/>
                  </a:lnTo>
                  <a:lnTo>
                    <a:pt x="3017" y="1534"/>
                  </a:lnTo>
                  <a:lnTo>
                    <a:pt x="3017" y="1534"/>
                  </a:lnTo>
                  <a:lnTo>
                    <a:pt x="3017" y="1534"/>
                  </a:lnTo>
                  <a:lnTo>
                    <a:pt x="3017" y="1534"/>
                  </a:lnTo>
                  <a:lnTo>
                    <a:pt x="3017" y="1534"/>
                  </a:lnTo>
                  <a:lnTo>
                    <a:pt x="3015" y="1534"/>
                  </a:lnTo>
                  <a:lnTo>
                    <a:pt x="3015" y="1534"/>
                  </a:lnTo>
                  <a:lnTo>
                    <a:pt x="3015" y="1534"/>
                  </a:lnTo>
                  <a:lnTo>
                    <a:pt x="3015" y="1536"/>
                  </a:lnTo>
                  <a:lnTo>
                    <a:pt x="3015" y="1536"/>
                  </a:lnTo>
                  <a:lnTo>
                    <a:pt x="3015" y="1536"/>
                  </a:lnTo>
                  <a:lnTo>
                    <a:pt x="3017" y="1536"/>
                  </a:lnTo>
                  <a:close/>
                  <a:moveTo>
                    <a:pt x="3029" y="1534"/>
                  </a:moveTo>
                  <a:lnTo>
                    <a:pt x="3029" y="1534"/>
                  </a:lnTo>
                  <a:lnTo>
                    <a:pt x="3029" y="1534"/>
                  </a:lnTo>
                  <a:lnTo>
                    <a:pt x="3029" y="1534"/>
                  </a:lnTo>
                  <a:lnTo>
                    <a:pt x="3029" y="1534"/>
                  </a:lnTo>
                  <a:lnTo>
                    <a:pt x="3029" y="1532"/>
                  </a:lnTo>
                  <a:lnTo>
                    <a:pt x="3029" y="1534"/>
                  </a:lnTo>
                  <a:lnTo>
                    <a:pt x="3029" y="1534"/>
                  </a:lnTo>
                  <a:lnTo>
                    <a:pt x="3029" y="1534"/>
                  </a:lnTo>
                  <a:lnTo>
                    <a:pt x="3029" y="1534"/>
                  </a:lnTo>
                  <a:lnTo>
                    <a:pt x="3029" y="1534"/>
                  </a:lnTo>
                  <a:lnTo>
                    <a:pt x="3029" y="1536"/>
                  </a:lnTo>
                  <a:lnTo>
                    <a:pt x="3029" y="1536"/>
                  </a:lnTo>
                  <a:lnTo>
                    <a:pt x="3029" y="1536"/>
                  </a:lnTo>
                  <a:lnTo>
                    <a:pt x="3029" y="1536"/>
                  </a:lnTo>
                  <a:lnTo>
                    <a:pt x="3029" y="1536"/>
                  </a:lnTo>
                  <a:lnTo>
                    <a:pt x="3031" y="1536"/>
                  </a:lnTo>
                  <a:lnTo>
                    <a:pt x="3031" y="1536"/>
                  </a:lnTo>
                  <a:lnTo>
                    <a:pt x="3031" y="1534"/>
                  </a:lnTo>
                  <a:lnTo>
                    <a:pt x="3029" y="1534"/>
                  </a:lnTo>
                  <a:close/>
                  <a:moveTo>
                    <a:pt x="2964" y="1565"/>
                  </a:moveTo>
                  <a:lnTo>
                    <a:pt x="2964" y="1565"/>
                  </a:lnTo>
                  <a:lnTo>
                    <a:pt x="2964" y="1565"/>
                  </a:lnTo>
                  <a:lnTo>
                    <a:pt x="2961" y="1565"/>
                  </a:lnTo>
                  <a:lnTo>
                    <a:pt x="2961" y="1565"/>
                  </a:lnTo>
                  <a:lnTo>
                    <a:pt x="2961" y="1569"/>
                  </a:lnTo>
                  <a:lnTo>
                    <a:pt x="2961" y="1569"/>
                  </a:lnTo>
                  <a:lnTo>
                    <a:pt x="2961" y="1571"/>
                  </a:lnTo>
                  <a:lnTo>
                    <a:pt x="2961" y="1573"/>
                  </a:lnTo>
                  <a:lnTo>
                    <a:pt x="2961" y="1571"/>
                  </a:lnTo>
                  <a:lnTo>
                    <a:pt x="2964" y="1571"/>
                  </a:lnTo>
                  <a:lnTo>
                    <a:pt x="2964" y="1571"/>
                  </a:lnTo>
                  <a:lnTo>
                    <a:pt x="2961" y="1571"/>
                  </a:lnTo>
                  <a:lnTo>
                    <a:pt x="2964" y="1569"/>
                  </a:lnTo>
                  <a:lnTo>
                    <a:pt x="2964" y="1567"/>
                  </a:lnTo>
                  <a:lnTo>
                    <a:pt x="2964" y="1567"/>
                  </a:lnTo>
                  <a:lnTo>
                    <a:pt x="2964" y="1567"/>
                  </a:lnTo>
                  <a:lnTo>
                    <a:pt x="2964" y="1565"/>
                  </a:lnTo>
                  <a:lnTo>
                    <a:pt x="2964" y="1565"/>
                  </a:lnTo>
                  <a:close/>
                  <a:moveTo>
                    <a:pt x="3013" y="1542"/>
                  </a:moveTo>
                  <a:lnTo>
                    <a:pt x="3015" y="1542"/>
                  </a:lnTo>
                  <a:lnTo>
                    <a:pt x="3015" y="1542"/>
                  </a:lnTo>
                  <a:lnTo>
                    <a:pt x="3015" y="1542"/>
                  </a:lnTo>
                  <a:lnTo>
                    <a:pt x="3015" y="1542"/>
                  </a:lnTo>
                  <a:lnTo>
                    <a:pt x="3015" y="1544"/>
                  </a:lnTo>
                  <a:lnTo>
                    <a:pt x="3015" y="1544"/>
                  </a:lnTo>
                  <a:lnTo>
                    <a:pt x="3015" y="1544"/>
                  </a:lnTo>
                  <a:lnTo>
                    <a:pt x="3015" y="1542"/>
                  </a:lnTo>
                  <a:lnTo>
                    <a:pt x="3015" y="1542"/>
                  </a:lnTo>
                  <a:lnTo>
                    <a:pt x="3015" y="1542"/>
                  </a:lnTo>
                  <a:lnTo>
                    <a:pt x="3015" y="1542"/>
                  </a:lnTo>
                  <a:lnTo>
                    <a:pt x="3015" y="1542"/>
                  </a:lnTo>
                  <a:lnTo>
                    <a:pt x="3015" y="1542"/>
                  </a:lnTo>
                  <a:lnTo>
                    <a:pt x="3015" y="1542"/>
                  </a:lnTo>
                  <a:lnTo>
                    <a:pt x="3015" y="1542"/>
                  </a:lnTo>
                  <a:lnTo>
                    <a:pt x="3013" y="1542"/>
                  </a:lnTo>
                  <a:lnTo>
                    <a:pt x="3015" y="1542"/>
                  </a:lnTo>
                  <a:lnTo>
                    <a:pt x="3013" y="1542"/>
                  </a:lnTo>
                  <a:lnTo>
                    <a:pt x="3013" y="1542"/>
                  </a:lnTo>
                  <a:close/>
                  <a:moveTo>
                    <a:pt x="3021" y="1540"/>
                  </a:moveTo>
                  <a:lnTo>
                    <a:pt x="3021" y="1542"/>
                  </a:lnTo>
                  <a:lnTo>
                    <a:pt x="3021" y="1542"/>
                  </a:lnTo>
                  <a:lnTo>
                    <a:pt x="3021" y="1542"/>
                  </a:lnTo>
                  <a:lnTo>
                    <a:pt x="3021" y="1542"/>
                  </a:lnTo>
                  <a:lnTo>
                    <a:pt x="3019" y="1542"/>
                  </a:lnTo>
                  <a:lnTo>
                    <a:pt x="3019" y="1542"/>
                  </a:lnTo>
                  <a:lnTo>
                    <a:pt x="3019" y="1542"/>
                  </a:lnTo>
                  <a:lnTo>
                    <a:pt x="3019" y="1544"/>
                  </a:lnTo>
                  <a:lnTo>
                    <a:pt x="3019" y="1542"/>
                  </a:lnTo>
                  <a:lnTo>
                    <a:pt x="3019" y="1544"/>
                  </a:lnTo>
                  <a:lnTo>
                    <a:pt x="3017" y="1544"/>
                  </a:lnTo>
                  <a:lnTo>
                    <a:pt x="3017" y="1546"/>
                  </a:lnTo>
                  <a:lnTo>
                    <a:pt x="3015" y="1546"/>
                  </a:lnTo>
                  <a:lnTo>
                    <a:pt x="3015" y="1546"/>
                  </a:lnTo>
                  <a:lnTo>
                    <a:pt x="3015" y="1546"/>
                  </a:lnTo>
                  <a:lnTo>
                    <a:pt x="3013" y="1544"/>
                  </a:lnTo>
                  <a:lnTo>
                    <a:pt x="3013" y="1544"/>
                  </a:lnTo>
                  <a:lnTo>
                    <a:pt x="3013" y="1544"/>
                  </a:lnTo>
                  <a:lnTo>
                    <a:pt x="3013" y="1546"/>
                  </a:lnTo>
                  <a:lnTo>
                    <a:pt x="3013" y="1546"/>
                  </a:lnTo>
                  <a:lnTo>
                    <a:pt x="3013" y="1544"/>
                  </a:lnTo>
                  <a:lnTo>
                    <a:pt x="3011" y="1544"/>
                  </a:lnTo>
                  <a:lnTo>
                    <a:pt x="3011" y="1546"/>
                  </a:lnTo>
                  <a:lnTo>
                    <a:pt x="3011" y="1546"/>
                  </a:lnTo>
                  <a:lnTo>
                    <a:pt x="3011" y="1546"/>
                  </a:lnTo>
                  <a:lnTo>
                    <a:pt x="3011" y="1546"/>
                  </a:lnTo>
                  <a:lnTo>
                    <a:pt x="3011" y="1546"/>
                  </a:lnTo>
                  <a:lnTo>
                    <a:pt x="3011" y="1546"/>
                  </a:lnTo>
                  <a:lnTo>
                    <a:pt x="3009" y="1546"/>
                  </a:lnTo>
                  <a:lnTo>
                    <a:pt x="3009" y="1546"/>
                  </a:lnTo>
                  <a:lnTo>
                    <a:pt x="3009" y="1546"/>
                  </a:lnTo>
                  <a:lnTo>
                    <a:pt x="3009" y="1546"/>
                  </a:lnTo>
                  <a:lnTo>
                    <a:pt x="3009" y="1548"/>
                  </a:lnTo>
                  <a:lnTo>
                    <a:pt x="3009" y="1548"/>
                  </a:lnTo>
                  <a:lnTo>
                    <a:pt x="3009" y="1548"/>
                  </a:lnTo>
                  <a:lnTo>
                    <a:pt x="3009" y="1548"/>
                  </a:lnTo>
                  <a:lnTo>
                    <a:pt x="3007" y="1548"/>
                  </a:lnTo>
                  <a:lnTo>
                    <a:pt x="3007" y="1550"/>
                  </a:lnTo>
                  <a:lnTo>
                    <a:pt x="3007" y="1550"/>
                  </a:lnTo>
                  <a:lnTo>
                    <a:pt x="3007" y="1550"/>
                  </a:lnTo>
                  <a:lnTo>
                    <a:pt x="3007" y="1550"/>
                  </a:lnTo>
                  <a:lnTo>
                    <a:pt x="3007" y="1552"/>
                  </a:lnTo>
                  <a:lnTo>
                    <a:pt x="3007" y="1552"/>
                  </a:lnTo>
                  <a:lnTo>
                    <a:pt x="3005" y="1552"/>
                  </a:lnTo>
                  <a:lnTo>
                    <a:pt x="3005" y="1552"/>
                  </a:lnTo>
                  <a:lnTo>
                    <a:pt x="3005" y="1552"/>
                  </a:lnTo>
                  <a:lnTo>
                    <a:pt x="3003" y="1552"/>
                  </a:lnTo>
                  <a:lnTo>
                    <a:pt x="3003" y="1552"/>
                  </a:lnTo>
                  <a:lnTo>
                    <a:pt x="3003" y="1554"/>
                  </a:lnTo>
                  <a:lnTo>
                    <a:pt x="3003" y="1552"/>
                  </a:lnTo>
                  <a:lnTo>
                    <a:pt x="3003" y="1552"/>
                  </a:lnTo>
                  <a:lnTo>
                    <a:pt x="3001" y="1552"/>
                  </a:lnTo>
                  <a:lnTo>
                    <a:pt x="3001" y="1554"/>
                  </a:lnTo>
                  <a:lnTo>
                    <a:pt x="3001" y="1552"/>
                  </a:lnTo>
                  <a:lnTo>
                    <a:pt x="3003" y="1552"/>
                  </a:lnTo>
                  <a:lnTo>
                    <a:pt x="3003" y="1552"/>
                  </a:lnTo>
                  <a:lnTo>
                    <a:pt x="3003" y="1552"/>
                  </a:lnTo>
                  <a:lnTo>
                    <a:pt x="3003" y="1550"/>
                  </a:lnTo>
                  <a:lnTo>
                    <a:pt x="3003" y="1550"/>
                  </a:lnTo>
                  <a:lnTo>
                    <a:pt x="3003" y="1550"/>
                  </a:lnTo>
                  <a:lnTo>
                    <a:pt x="3003" y="1550"/>
                  </a:lnTo>
                  <a:lnTo>
                    <a:pt x="3005" y="1550"/>
                  </a:lnTo>
                  <a:lnTo>
                    <a:pt x="3005" y="1550"/>
                  </a:lnTo>
                  <a:lnTo>
                    <a:pt x="3005" y="1548"/>
                  </a:lnTo>
                  <a:lnTo>
                    <a:pt x="3005" y="1548"/>
                  </a:lnTo>
                  <a:lnTo>
                    <a:pt x="3005" y="1548"/>
                  </a:lnTo>
                  <a:lnTo>
                    <a:pt x="3005" y="1548"/>
                  </a:lnTo>
                  <a:lnTo>
                    <a:pt x="3007" y="1548"/>
                  </a:lnTo>
                  <a:lnTo>
                    <a:pt x="3007" y="1548"/>
                  </a:lnTo>
                  <a:lnTo>
                    <a:pt x="3007" y="1548"/>
                  </a:lnTo>
                  <a:lnTo>
                    <a:pt x="3007" y="1548"/>
                  </a:lnTo>
                  <a:lnTo>
                    <a:pt x="3007" y="1548"/>
                  </a:lnTo>
                  <a:lnTo>
                    <a:pt x="3005" y="1548"/>
                  </a:lnTo>
                  <a:lnTo>
                    <a:pt x="3007" y="1546"/>
                  </a:lnTo>
                  <a:lnTo>
                    <a:pt x="3007" y="1546"/>
                  </a:lnTo>
                  <a:lnTo>
                    <a:pt x="3007" y="1546"/>
                  </a:lnTo>
                  <a:lnTo>
                    <a:pt x="3007" y="1546"/>
                  </a:lnTo>
                  <a:lnTo>
                    <a:pt x="3007" y="1546"/>
                  </a:lnTo>
                  <a:lnTo>
                    <a:pt x="3007" y="1546"/>
                  </a:lnTo>
                  <a:lnTo>
                    <a:pt x="3007" y="1546"/>
                  </a:lnTo>
                  <a:lnTo>
                    <a:pt x="3007" y="1546"/>
                  </a:lnTo>
                  <a:lnTo>
                    <a:pt x="3007" y="1544"/>
                  </a:lnTo>
                  <a:lnTo>
                    <a:pt x="3009" y="1542"/>
                  </a:lnTo>
                  <a:lnTo>
                    <a:pt x="3009" y="1542"/>
                  </a:lnTo>
                  <a:lnTo>
                    <a:pt x="3009" y="1542"/>
                  </a:lnTo>
                  <a:lnTo>
                    <a:pt x="3011" y="1542"/>
                  </a:lnTo>
                  <a:lnTo>
                    <a:pt x="3011" y="1542"/>
                  </a:lnTo>
                  <a:lnTo>
                    <a:pt x="3011" y="1542"/>
                  </a:lnTo>
                  <a:lnTo>
                    <a:pt x="3011" y="1540"/>
                  </a:lnTo>
                  <a:lnTo>
                    <a:pt x="3009" y="1540"/>
                  </a:lnTo>
                  <a:lnTo>
                    <a:pt x="3009" y="1540"/>
                  </a:lnTo>
                  <a:lnTo>
                    <a:pt x="3009" y="1540"/>
                  </a:lnTo>
                  <a:lnTo>
                    <a:pt x="3007" y="1542"/>
                  </a:lnTo>
                  <a:lnTo>
                    <a:pt x="3007" y="1542"/>
                  </a:lnTo>
                  <a:lnTo>
                    <a:pt x="3007" y="1544"/>
                  </a:lnTo>
                  <a:lnTo>
                    <a:pt x="3007" y="1544"/>
                  </a:lnTo>
                  <a:lnTo>
                    <a:pt x="3005" y="1544"/>
                  </a:lnTo>
                  <a:lnTo>
                    <a:pt x="3005" y="1546"/>
                  </a:lnTo>
                  <a:lnTo>
                    <a:pt x="3005" y="1546"/>
                  </a:lnTo>
                  <a:lnTo>
                    <a:pt x="3003" y="1548"/>
                  </a:lnTo>
                  <a:lnTo>
                    <a:pt x="3001" y="1550"/>
                  </a:lnTo>
                  <a:lnTo>
                    <a:pt x="3001" y="1550"/>
                  </a:lnTo>
                  <a:lnTo>
                    <a:pt x="2999" y="1550"/>
                  </a:lnTo>
                  <a:lnTo>
                    <a:pt x="2996" y="1552"/>
                  </a:lnTo>
                  <a:lnTo>
                    <a:pt x="2994" y="1552"/>
                  </a:lnTo>
                  <a:lnTo>
                    <a:pt x="2992" y="1552"/>
                  </a:lnTo>
                  <a:lnTo>
                    <a:pt x="2988" y="1554"/>
                  </a:lnTo>
                  <a:lnTo>
                    <a:pt x="2988" y="1554"/>
                  </a:lnTo>
                  <a:lnTo>
                    <a:pt x="2986" y="1554"/>
                  </a:lnTo>
                  <a:lnTo>
                    <a:pt x="2986" y="1554"/>
                  </a:lnTo>
                  <a:lnTo>
                    <a:pt x="2986" y="1554"/>
                  </a:lnTo>
                  <a:lnTo>
                    <a:pt x="2986" y="1554"/>
                  </a:lnTo>
                  <a:lnTo>
                    <a:pt x="2986" y="1554"/>
                  </a:lnTo>
                  <a:lnTo>
                    <a:pt x="2986" y="1556"/>
                  </a:lnTo>
                  <a:lnTo>
                    <a:pt x="2986" y="1554"/>
                  </a:lnTo>
                  <a:lnTo>
                    <a:pt x="2986" y="1554"/>
                  </a:lnTo>
                  <a:lnTo>
                    <a:pt x="2986" y="1554"/>
                  </a:lnTo>
                  <a:lnTo>
                    <a:pt x="2984" y="1554"/>
                  </a:lnTo>
                  <a:lnTo>
                    <a:pt x="2986" y="1556"/>
                  </a:lnTo>
                  <a:lnTo>
                    <a:pt x="2984" y="1556"/>
                  </a:lnTo>
                  <a:lnTo>
                    <a:pt x="2984" y="1556"/>
                  </a:lnTo>
                  <a:lnTo>
                    <a:pt x="2984" y="1558"/>
                  </a:lnTo>
                  <a:lnTo>
                    <a:pt x="2982" y="1558"/>
                  </a:lnTo>
                  <a:lnTo>
                    <a:pt x="2982" y="1558"/>
                  </a:lnTo>
                  <a:lnTo>
                    <a:pt x="2982" y="1558"/>
                  </a:lnTo>
                  <a:lnTo>
                    <a:pt x="2982" y="1558"/>
                  </a:lnTo>
                  <a:lnTo>
                    <a:pt x="2980" y="1558"/>
                  </a:lnTo>
                  <a:lnTo>
                    <a:pt x="2980" y="1558"/>
                  </a:lnTo>
                  <a:lnTo>
                    <a:pt x="2978" y="1558"/>
                  </a:lnTo>
                  <a:lnTo>
                    <a:pt x="2978" y="1558"/>
                  </a:lnTo>
                  <a:lnTo>
                    <a:pt x="2978" y="1556"/>
                  </a:lnTo>
                  <a:lnTo>
                    <a:pt x="2978" y="1556"/>
                  </a:lnTo>
                  <a:lnTo>
                    <a:pt x="2978" y="1558"/>
                  </a:lnTo>
                  <a:lnTo>
                    <a:pt x="2978" y="1558"/>
                  </a:lnTo>
                  <a:lnTo>
                    <a:pt x="2978" y="1558"/>
                  </a:lnTo>
                  <a:lnTo>
                    <a:pt x="2978" y="1558"/>
                  </a:lnTo>
                  <a:lnTo>
                    <a:pt x="2980" y="1558"/>
                  </a:lnTo>
                  <a:lnTo>
                    <a:pt x="2980" y="1558"/>
                  </a:lnTo>
                  <a:lnTo>
                    <a:pt x="2980" y="1558"/>
                  </a:lnTo>
                  <a:lnTo>
                    <a:pt x="2980" y="1558"/>
                  </a:lnTo>
                  <a:lnTo>
                    <a:pt x="2978" y="1558"/>
                  </a:lnTo>
                  <a:lnTo>
                    <a:pt x="2978" y="1558"/>
                  </a:lnTo>
                  <a:lnTo>
                    <a:pt x="2978" y="1561"/>
                  </a:lnTo>
                  <a:lnTo>
                    <a:pt x="2978" y="1558"/>
                  </a:lnTo>
                  <a:lnTo>
                    <a:pt x="2976" y="1558"/>
                  </a:lnTo>
                  <a:lnTo>
                    <a:pt x="2976" y="1558"/>
                  </a:lnTo>
                  <a:lnTo>
                    <a:pt x="2976" y="1558"/>
                  </a:lnTo>
                  <a:lnTo>
                    <a:pt x="2976" y="1558"/>
                  </a:lnTo>
                  <a:lnTo>
                    <a:pt x="2976" y="1558"/>
                  </a:lnTo>
                  <a:lnTo>
                    <a:pt x="2976" y="1558"/>
                  </a:lnTo>
                  <a:lnTo>
                    <a:pt x="2976" y="1561"/>
                  </a:lnTo>
                  <a:lnTo>
                    <a:pt x="2976" y="1561"/>
                  </a:lnTo>
                  <a:lnTo>
                    <a:pt x="2976" y="1561"/>
                  </a:lnTo>
                  <a:lnTo>
                    <a:pt x="2976" y="1561"/>
                  </a:lnTo>
                  <a:lnTo>
                    <a:pt x="2976" y="1561"/>
                  </a:lnTo>
                  <a:lnTo>
                    <a:pt x="2976" y="1561"/>
                  </a:lnTo>
                  <a:lnTo>
                    <a:pt x="2976" y="1561"/>
                  </a:lnTo>
                  <a:lnTo>
                    <a:pt x="2976" y="1561"/>
                  </a:lnTo>
                  <a:lnTo>
                    <a:pt x="2976" y="1561"/>
                  </a:lnTo>
                  <a:lnTo>
                    <a:pt x="2976" y="1561"/>
                  </a:lnTo>
                  <a:lnTo>
                    <a:pt x="2974" y="1561"/>
                  </a:lnTo>
                  <a:lnTo>
                    <a:pt x="2974" y="1561"/>
                  </a:lnTo>
                  <a:lnTo>
                    <a:pt x="2974" y="1561"/>
                  </a:lnTo>
                  <a:lnTo>
                    <a:pt x="2974" y="1561"/>
                  </a:lnTo>
                  <a:lnTo>
                    <a:pt x="2974" y="1561"/>
                  </a:lnTo>
                  <a:lnTo>
                    <a:pt x="2974" y="1561"/>
                  </a:lnTo>
                  <a:lnTo>
                    <a:pt x="2974" y="1561"/>
                  </a:lnTo>
                  <a:lnTo>
                    <a:pt x="2974" y="1561"/>
                  </a:lnTo>
                  <a:lnTo>
                    <a:pt x="2972" y="1561"/>
                  </a:lnTo>
                  <a:lnTo>
                    <a:pt x="2972" y="1563"/>
                  </a:lnTo>
                  <a:lnTo>
                    <a:pt x="2972" y="1565"/>
                  </a:lnTo>
                  <a:lnTo>
                    <a:pt x="2972" y="1565"/>
                  </a:lnTo>
                  <a:lnTo>
                    <a:pt x="2972" y="1565"/>
                  </a:lnTo>
                  <a:lnTo>
                    <a:pt x="2970" y="1563"/>
                  </a:lnTo>
                  <a:lnTo>
                    <a:pt x="2970" y="1563"/>
                  </a:lnTo>
                  <a:lnTo>
                    <a:pt x="2970" y="1563"/>
                  </a:lnTo>
                  <a:lnTo>
                    <a:pt x="2968" y="1565"/>
                  </a:lnTo>
                  <a:lnTo>
                    <a:pt x="2970" y="1565"/>
                  </a:lnTo>
                  <a:lnTo>
                    <a:pt x="2970" y="1565"/>
                  </a:lnTo>
                  <a:lnTo>
                    <a:pt x="2970" y="1565"/>
                  </a:lnTo>
                  <a:lnTo>
                    <a:pt x="2970" y="1565"/>
                  </a:lnTo>
                  <a:lnTo>
                    <a:pt x="2970" y="1565"/>
                  </a:lnTo>
                  <a:lnTo>
                    <a:pt x="2970" y="1565"/>
                  </a:lnTo>
                  <a:lnTo>
                    <a:pt x="2970" y="1565"/>
                  </a:lnTo>
                  <a:lnTo>
                    <a:pt x="2968" y="1565"/>
                  </a:lnTo>
                  <a:lnTo>
                    <a:pt x="2968" y="1565"/>
                  </a:lnTo>
                  <a:lnTo>
                    <a:pt x="2968" y="1567"/>
                  </a:lnTo>
                  <a:lnTo>
                    <a:pt x="2970" y="1567"/>
                  </a:lnTo>
                  <a:lnTo>
                    <a:pt x="2968" y="1567"/>
                  </a:lnTo>
                  <a:lnTo>
                    <a:pt x="2968" y="1567"/>
                  </a:lnTo>
                  <a:lnTo>
                    <a:pt x="2966" y="1567"/>
                  </a:lnTo>
                  <a:lnTo>
                    <a:pt x="2966" y="1569"/>
                  </a:lnTo>
                  <a:lnTo>
                    <a:pt x="2966" y="1567"/>
                  </a:lnTo>
                  <a:lnTo>
                    <a:pt x="2966" y="1569"/>
                  </a:lnTo>
                  <a:lnTo>
                    <a:pt x="2964" y="1567"/>
                  </a:lnTo>
                  <a:lnTo>
                    <a:pt x="2964" y="1569"/>
                  </a:lnTo>
                  <a:lnTo>
                    <a:pt x="2964" y="1569"/>
                  </a:lnTo>
                  <a:lnTo>
                    <a:pt x="2964" y="1571"/>
                  </a:lnTo>
                  <a:lnTo>
                    <a:pt x="2964" y="1571"/>
                  </a:lnTo>
                  <a:lnTo>
                    <a:pt x="2964" y="1571"/>
                  </a:lnTo>
                  <a:lnTo>
                    <a:pt x="2961" y="1571"/>
                  </a:lnTo>
                  <a:lnTo>
                    <a:pt x="2961" y="1573"/>
                  </a:lnTo>
                  <a:lnTo>
                    <a:pt x="2961" y="1573"/>
                  </a:lnTo>
                  <a:lnTo>
                    <a:pt x="2961" y="1573"/>
                  </a:lnTo>
                  <a:lnTo>
                    <a:pt x="2961" y="1573"/>
                  </a:lnTo>
                  <a:lnTo>
                    <a:pt x="2961" y="1575"/>
                  </a:lnTo>
                  <a:lnTo>
                    <a:pt x="2961" y="1575"/>
                  </a:lnTo>
                  <a:lnTo>
                    <a:pt x="2961" y="1575"/>
                  </a:lnTo>
                  <a:lnTo>
                    <a:pt x="2961" y="1575"/>
                  </a:lnTo>
                  <a:lnTo>
                    <a:pt x="2964" y="1575"/>
                  </a:lnTo>
                  <a:lnTo>
                    <a:pt x="2964" y="1577"/>
                  </a:lnTo>
                  <a:lnTo>
                    <a:pt x="2964" y="1577"/>
                  </a:lnTo>
                  <a:lnTo>
                    <a:pt x="2964" y="1577"/>
                  </a:lnTo>
                  <a:lnTo>
                    <a:pt x="2964" y="1577"/>
                  </a:lnTo>
                  <a:lnTo>
                    <a:pt x="2964" y="1577"/>
                  </a:lnTo>
                  <a:lnTo>
                    <a:pt x="2966" y="1577"/>
                  </a:lnTo>
                  <a:lnTo>
                    <a:pt x="2966" y="1577"/>
                  </a:lnTo>
                  <a:lnTo>
                    <a:pt x="2966" y="1575"/>
                  </a:lnTo>
                  <a:lnTo>
                    <a:pt x="2966" y="1575"/>
                  </a:lnTo>
                  <a:lnTo>
                    <a:pt x="2966" y="1575"/>
                  </a:lnTo>
                  <a:lnTo>
                    <a:pt x="2966" y="1575"/>
                  </a:lnTo>
                  <a:lnTo>
                    <a:pt x="2968" y="1575"/>
                  </a:lnTo>
                  <a:lnTo>
                    <a:pt x="2966" y="1575"/>
                  </a:lnTo>
                  <a:lnTo>
                    <a:pt x="2966" y="1575"/>
                  </a:lnTo>
                  <a:lnTo>
                    <a:pt x="2966" y="1575"/>
                  </a:lnTo>
                  <a:lnTo>
                    <a:pt x="2966" y="1573"/>
                  </a:lnTo>
                  <a:lnTo>
                    <a:pt x="2966" y="1573"/>
                  </a:lnTo>
                  <a:lnTo>
                    <a:pt x="2966" y="1573"/>
                  </a:lnTo>
                  <a:lnTo>
                    <a:pt x="2968" y="1573"/>
                  </a:lnTo>
                  <a:lnTo>
                    <a:pt x="2968" y="1573"/>
                  </a:lnTo>
                  <a:lnTo>
                    <a:pt x="2968" y="1573"/>
                  </a:lnTo>
                  <a:lnTo>
                    <a:pt x="2970" y="1573"/>
                  </a:lnTo>
                  <a:lnTo>
                    <a:pt x="2970" y="1573"/>
                  </a:lnTo>
                  <a:lnTo>
                    <a:pt x="2970" y="1573"/>
                  </a:lnTo>
                  <a:lnTo>
                    <a:pt x="2970" y="1573"/>
                  </a:lnTo>
                  <a:lnTo>
                    <a:pt x="2970" y="1573"/>
                  </a:lnTo>
                  <a:lnTo>
                    <a:pt x="2970" y="1575"/>
                  </a:lnTo>
                  <a:lnTo>
                    <a:pt x="2968" y="1575"/>
                  </a:lnTo>
                  <a:lnTo>
                    <a:pt x="2966" y="1577"/>
                  </a:lnTo>
                  <a:lnTo>
                    <a:pt x="2966" y="1577"/>
                  </a:lnTo>
                  <a:lnTo>
                    <a:pt x="2966" y="1577"/>
                  </a:lnTo>
                  <a:lnTo>
                    <a:pt x="2970" y="1575"/>
                  </a:lnTo>
                  <a:lnTo>
                    <a:pt x="2970" y="1575"/>
                  </a:lnTo>
                  <a:lnTo>
                    <a:pt x="2970" y="1575"/>
                  </a:lnTo>
                  <a:lnTo>
                    <a:pt x="2972" y="1575"/>
                  </a:lnTo>
                  <a:lnTo>
                    <a:pt x="2976" y="1573"/>
                  </a:lnTo>
                  <a:lnTo>
                    <a:pt x="2976" y="1573"/>
                  </a:lnTo>
                  <a:lnTo>
                    <a:pt x="2976" y="1573"/>
                  </a:lnTo>
                  <a:lnTo>
                    <a:pt x="2972" y="1573"/>
                  </a:lnTo>
                  <a:lnTo>
                    <a:pt x="2972" y="1573"/>
                  </a:lnTo>
                  <a:lnTo>
                    <a:pt x="2972" y="1573"/>
                  </a:lnTo>
                  <a:lnTo>
                    <a:pt x="2972" y="1573"/>
                  </a:lnTo>
                  <a:lnTo>
                    <a:pt x="2974" y="1573"/>
                  </a:lnTo>
                  <a:lnTo>
                    <a:pt x="2974" y="1573"/>
                  </a:lnTo>
                  <a:lnTo>
                    <a:pt x="2974" y="1573"/>
                  </a:lnTo>
                  <a:lnTo>
                    <a:pt x="2974" y="1573"/>
                  </a:lnTo>
                  <a:lnTo>
                    <a:pt x="2974" y="1573"/>
                  </a:lnTo>
                  <a:lnTo>
                    <a:pt x="2974" y="1573"/>
                  </a:lnTo>
                  <a:lnTo>
                    <a:pt x="2976" y="1571"/>
                  </a:lnTo>
                  <a:lnTo>
                    <a:pt x="2978" y="1571"/>
                  </a:lnTo>
                  <a:lnTo>
                    <a:pt x="2980" y="1569"/>
                  </a:lnTo>
                  <a:lnTo>
                    <a:pt x="2982" y="1569"/>
                  </a:lnTo>
                  <a:lnTo>
                    <a:pt x="2982" y="1567"/>
                  </a:lnTo>
                  <a:lnTo>
                    <a:pt x="2984" y="1567"/>
                  </a:lnTo>
                  <a:lnTo>
                    <a:pt x="2984" y="1567"/>
                  </a:lnTo>
                  <a:lnTo>
                    <a:pt x="2984" y="1567"/>
                  </a:lnTo>
                  <a:lnTo>
                    <a:pt x="2984" y="1565"/>
                  </a:lnTo>
                  <a:lnTo>
                    <a:pt x="2986" y="1567"/>
                  </a:lnTo>
                  <a:lnTo>
                    <a:pt x="2986" y="1565"/>
                  </a:lnTo>
                  <a:lnTo>
                    <a:pt x="2988" y="1565"/>
                  </a:lnTo>
                  <a:lnTo>
                    <a:pt x="2988" y="1565"/>
                  </a:lnTo>
                  <a:lnTo>
                    <a:pt x="2988" y="1565"/>
                  </a:lnTo>
                  <a:lnTo>
                    <a:pt x="2988" y="1565"/>
                  </a:lnTo>
                  <a:lnTo>
                    <a:pt x="2988" y="1565"/>
                  </a:lnTo>
                  <a:lnTo>
                    <a:pt x="2988" y="1565"/>
                  </a:lnTo>
                  <a:lnTo>
                    <a:pt x="2988" y="1565"/>
                  </a:lnTo>
                  <a:lnTo>
                    <a:pt x="2990" y="1565"/>
                  </a:lnTo>
                  <a:lnTo>
                    <a:pt x="2990" y="1565"/>
                  </a:lnTo>
                  <a:lnTo>
                    <a:pt x="2990" y="1563"/>
                  </a:lnTo>
                  <a:lnTo>
                    <a:pt x="2990" y="1563"/>
                  </a:lnTo>
                  <a:lnTo>
                    <a:pt x="2990" y="1563"/>
                  </a:lnTo>
                  <a:lnTo>
                    <a:pt x="2992" y="1563"/>
                  </a:lnTo>
                  <a:lnTo>
                    <a:pt x="2994" y="1563"/>
                  </a:lnTo>
                  <a:lnTo>
                    <a:pt x="2994" y="1561"/>
                  </a:lnTo>
                  <a:lnTo>
                    <a:pt x="2994" y="1561"/>
                  </a:lnTo>
                  <a:lnTo>
                    <a:pt x="2994" y="1563"/>
                  </a:lnTo>
                  <a:lnTo>
                    <a:pt x="2996" y="1561"/>
                  </a:lnTo>
                  <a:lnTo>
                    <a:pt x="2996" y="1561"/>
                  </a:lnTo>
                  <a:lnTo>
                    <a:pt x="2996" y="1561"/>
                  </a:lnTo>
                  <a:lnTo>
                    <a:pt x="2996" y="1561"/>
                  </a:lnTo>
                  <a:lnTo>
                    <a:pt x="2996" y="1561"/>
                  </a:lnTo>
                  <a:lnTo>
                    <a:pt x="2996" y="1561"/>
                  </a:lnTo>
                  <a:lnTo>
                    <a:pt x="2999" y="1558"/>
                  </a:lnTo>
                  <a:lnTo>
                    <a:pt x="2999" y="1558"/>
                  </a:lnTo>
                  <a:lnTo>
                    <a:pt x="2999" y="1558"/>
                  </a:lnTo>
                  <a:lnTo>
                    <a:pt x="3001" y="1558"/>
                  </a:lnTo>
                  <a:lnTo>
                    <a:pt x="3001" y="1558"/>
                  </a:lnTo>
                  <a:lnTo>
                    <a:pt x="3001" y="1558"/>
                  </a:lnTo>
                  <a:lnTo>
                    <a:pt x="3001" y="1558"/>
                  </a:lnTo>
                  <a:lnTo>
                    <a:pt x="3001" y="1558"/>
                  </a:lnTo>
                  <a:lnTo>
                    <a:pt x="2999" y="1558"/>
                  </a:lnTo>
                  <a:lnTo>
                    <a:pt x="2999" y="1558"/>
                  </a:lnTo>
                  <a:lnTo>
                    <a:pt x="2999" y="1561"/>
                  </a:lnTo>
                  <a:lnTo>
                    <a:pt x="2999" y="1561"/>
                  </a:lnTo>
                  <a:lnTo>
                    <a:pt x="3001" y="1561"/>
                  </a:lnTo>
                  <a:lnTo>
                    <a:pt x="3001" y="1558"/>
                  </a:lnTo>
                  <a:lnTo>
                    <a:pt x="3003" y="1558"/>
                  </a:lnTo>
                  <a:lnTo>
                    <a:pt x="3005" y="1556"/>
                  </a:lnTo>
                  <a:lnTo>
                    <a:pt x="3005" y="1554"/>
                  </a:lnTo>
                  <a:lnTo>
                    <a:pt x="3007" y="1554"/>
                  </a:lnTo>
                  <a:lnTo>
                    <a:pt x="3007" y="1554"/>
                  </a:lnTo>
                  <a:lnTo>
                    <a:pt x="3005" y="1554"/>
                  </a:lnTo>
                  <a:lnTo>
                    <a:pt x="3005" y="1554"/>
                  </a:lnTo>
                  <a:lnTo>
                    <a:pt x="3005" y="1554"/>
                  </a:lnTo>
                  <a:lnTo>
                    <a:pt x="3005" y="1552"/>
                  </a:lnTo>
                  <a:lnTo>
                    <a:pt x="3007" y="1552"/>
                  </a:lnTo>
                  <a:lnTo>
                    <a:pt x="3007" y="1552"/>
                  </a:lnTo>
                  <a:lnTo>
                    <a:pt x="3007" y="1554"/>
                  </a:lnTo>
                  <a:lnTo>
                    <a:pt x="3007" y="1554"/>
                  </a:lnTo>
                  <a:lnTo>
                    <a:pt x="3007" y="1554"/>
                  </a:lnTo>
                  <a:lnTo>
                    <a:pt x="3009" y="1554"/>
                  </a:lnTo>
                  <a:lnTo>
                    <a:pt x="3009" y="1552"/>
                  </a:lnTo>
                  <a:lnTo>
                    <a:pt x="3011" y="1552"/>
                  </a:lnTo>
                  <a:lnTo>
                    <a:pt x="3013" y="1550"/>
                  </a:lnTo>
                  <a:lnTo>
                    <a:pt x="3015" y="1548"/>
                  </a:lnTo>
                  <a:lnTo>
                    <a:pt x="3017" y="1546"/>
                  </a:lnTo>
                  <a:lnTo>
                    <a:pt x="3019" y="1544"/>
                  </a:lnTo>
                  <a:lnTo>
                    <a:pt x="3021" y="1542"/>
                  </a:lnTo>
                  <a:lnTo>
                    <a:pt x="3021" y="1542"/>
                  </a:lnTo>
                  <a:lnTo>
                    <a:pt x="3023" y="1542"/>
                  </a:lnTo>
                  <a:lnTo>
                    <a:pt x="3023" y="1542"/>
                  </a:lnTo>
                  <a:lnTo>
                    <a:pt x="3021" y="1542"/>
                  </a:lnTo>
                  <a:lnTo>
                    <a:pt x="3021" y="1540"/>
                  </a:lnTo>
                  <a:close/>
                  <a:moveTo>
                    <a:pt x="2968" y="1610"/>
                  </a:moveTo>
                  <a:lnTo>
                    <a:pt x="2968" y="1610"/>
                  </a:lnTo>
                  <a:lnTo>
                    <a:pt x="2968" y="1612"/>
                  </a:lnTo>
                  <a:lnTo>
                    <a:pt x="2968" y="1612"/>
                  </a:lnTo>
                  <a:lnTo>
                    <a:pt x="2966" y="1618"/>
                  </a:lnTo>
                  <a:lnTo>
                    <a:pt x="2966" y="1618"/>
                  </a:lnTo>
                  <a:lnTo>
                    <a:pt x="2966" y="1620"/>
                  </a:lnTo>
                  <a:lnTo>
                    <a:pt x="2966" y="1620"/>
                  </a:lnTo>
                  <a:lnTo>
                    <a:pt x="2966" y="1620"/>
                  </a:lnTo>
                  <a:lnTo>
                    <a:pt x="2966" y="1618"/>
                  </a:lnTo>
                  <a:lnTo>
                    <a:pt x="2968" y="1616"/>
                  </a:lnTo>
                  <a:lnTo>
                    <a:pt x="2968" y="1614"/>
                  </a:lnTo>
                  <a:lnTo>
                    <a:pt x="2968" y="1612"/>
                  </a:lnTo>
                  <a:lnTo>
                    <a:pt x="2968" y="1610"/>
                  </a:lnTo>
                  <a:lnTo>
                    <a:pt x="2968" y="1610"/>
                  </a:lnTo>
                  <a:lnTo>
                    <a:pt x="2968" y="1610"/>
                  </a:lnTo>
                  <a:close/>
                  <a:moveTo>
                    <a:pt x="3073" y="1390"/>
                  </a:moveTo>
                  <a:lnTo>
                    <a:pt x="3073" y="1388"/>
                  </a:lnTo>
                  <a:lnTo>
                    <a:pt x="3075" y="1388"/>
                  </a:lnTo>
                  <a:lnTo>
                    <a:pt x="3075" y="1388"/>
                  </a:lnTo>
                  <a:lnTo>
                    <a:pt x="3073" y="1386"/>
                  </a:lnTo>
                  <a:lnTo>
                    <a:pt x="3073" y="1386"/>
                  </a:lnTo>
                  <a:lnTo>
                    <a:pt x="3073" y="1388"/>
                  </a:lnTo>
                  <a:lnTo>
                    <a:pt x="3073" y="1388"/>
                  </a:lnTo>
                  <a:lnTo>
                    <a:pt x="3073" y="1388"/>
                  </a:lnTo>
                  <a:lnTo>
                    <a:pt x="3073" y="1390"/>
                  </a:lnTo>
                  <a:lnTo>
                    <a:pt x="3073" y="1390"/>
                  </a:lnTo>
                  <a:close/>
                  <a:moveTo>
                    <a:pt x="2999" y="1561"/>
                  </a:moveTo>
                  <a:lnTo>
                    <a:pt x="2996" y="1561"/>
                  </a:lnTo>
                  <a:lnTo>
                    <a:pt x="2994" y="1563"/>
                  </a:lnTo>
                  <a:lnTo>
                    <a:pt x="2994" y="1563"/>
                  </a:lnTo>
                  <a:lnTo>
                    <a:pt x="2994" y="1563"/>
                  </a:lnTo>
                  <a:lnTo>
                    <a:pt x="2992" y="1565"/>
                  </a:lnTo>
                  <a:lnTo>
                    <a:pt x="2990" y="1565"/>
                  </a:lnTo>
                  <a:lnTo>
                    <a:pt x="2990" y="1567"/>
                  </a:lnTo>
                  <a:lnTo>
                    <a:pt x="2988" y="1567"/>
                  </a:lnTo>
                  <a:lnTo>
                    <a:pt x="2986" y="1569"/>
                  </a:lnTo>
                  <a:lnTo>
                    <a:pt x="2984" y="1569"/>
                  </a:lnTo>
                  <a:lnTo>
                    <a:pt x="2984" y="1569"/>
                  </a:lnTo>
                  <a:lnTo>
                    <a:pt x="2984" y="1569"/>
                  </a:lnTo>
                  <a:lnTo>
                    <a:pt x="2986" y="1569"/>
                  </a:lnTo>
                  <a:lnTo>
                    <a:pt x="2988" y="1567"/>
                  </a:lnTo>
                  <a:lnTo>
                    <a:pt x="2990" y="1567"/>
                  </a:lnTo>
                  <a:lnTo>
                    <a:pt x="2992" y="1565"/>
                  </a:lnTo>
                  <a:lnTo>
                    <a:pt x="2994" y="1563"/>
                  </a:lnTo>
                  <a:lnTo>
                    <a:pt x="2996" y="1561"/>
                  </a:lnTo>
                  <a:lnTo>
                    <a:pt x="2996" y="1561"/>
                  </a:lnTo>
                  <a:lnTo>
                    <a:pt x="2999" y="1561"/>
                  </a:lnTo>
                  <a:lnTo>
                    <a:pt x="2999" y="1561"/>
                  </a:lnTo>
                  <a:lnTo>
                    <a:pt x="2999" y="1561"/>
                  </a:lnTo>
                  <a:close/>
                  <a:moveTo>
                    <a:pt x="2984" y="1569"/>
                  </a:moveTo>
                  <a:lnTo>
                    <a:pt x="2984" y="1569"/>
                  </a:lnTo>
                  <a:lnTo>
                    <a:pt x="2982" y="1569"/>
                  </a:lnTo>
                  <a:lnTo>
                    <a:pt x="2982" y="1569"/>
                  </a:lnTo>
                  <a:lnTo>
                    <a:pt x="2982" y="1569"/>
                  </a:lnTo>
                  <a:lnTo>
                    <a:pt x="2982" y="1571"/>
                  </a:lnTo>
                  <a:lnTo>
                    <a:pt x="2980" y="1571"/>
                  </a:lnTo>
                  <a:lnTo>
                    <a:pt x="2980" y="1571"/>
                  </a:lnTo>
                  <a:lnTo>
                    <a:pt x="2976" y="1573"/>
                  </a:lnTo>
                  <a:lnTo>
                    <a:pt x="2976" y="1573"/>
                  </a:lnTo>
                  <a:lnTo>
                    <a:pt x="2982" y="1571"/>
                  </a:lnTo>
                  <a:lnTo>
                    <a:pt x="2984" y="1569"/>
                  </a:lnTo>
                  <a:lnTo>
                    <a:pt x="2984" y="1569"/>
                  </a:lnTo>
                  <a:lnTo>
                    <a:pt x="2984" y="1569"/>
                  </a:lnTo>
                  <a:close/>
                  <a:moveTo>
                    <a:pt x="2859" y="1907"/>
                  </a:moveTo>
                  <a:lnTo>
                    <a:pt x="2859" y="1907"/>
                  </a:lnTo>
                  <a:lnTo>
                    <a:pt x="2859" y="1907"/>
                  </a:lnTo>
                  <a:lnTo>
                    <a:pt x="2857" y="1907"/>
                  </a:lnTo>
                  <a:lnTo>
                    <a:pt x="2857" y="1910"/>
                  </a:lnTo>
                  <a:lnTo>
                    <a:pt x="2857" y="1910"/>
                  </a:lnTo>
                  <a:lnTo>
                    <a:pt x="2857" y="1910"/>
                  </a:lnTo>
                  <a:lnTo>
                    <a:pt x="2859" y="1910"/>
                  </a:lnTo>
                  <a:lnTo>
                    <a:pt x="2859" y="1907"/>
                  </a:lnTo>
                  <a:lnTo>
                    <a:pt x="2859" y="1907"/>
                  </a:lnTo>
                  <a:lnTo>
                    <a:pt x="2859" y="1907"/>
                  </a:lnTo>
                  <a:lnTo>
                    <a:pt x="2859" y="1907"/>
                  </a:lnTo>
                  <a:close/>
                  <a:moveTo>
                    <a:pt x="3060" y="1517"/>
                  </a:moveTo>
                  <a:lnTo>
                    <a:pt x="3060" y="1515"/>
                  </a:lnTo>
                  <a:lnTo>
                    <a:pt x="3060" y="1517"/>
                  </a:lnTo>
                  <a:lnTo>
                    <a:pt x="3060" y="1517"/>
                  </a:lnTo>
                  <a:lnTo>
                    <a:pt x="3060" y="1517"/>
                  </a:lnTo>
                  <a:lnTo>
                    <a:pt x="3060" y="1517"/>
                  </a:lnTo>
                  <a:lnTo>
                    <a:pt x="3060" y="1519"/>
                  </a:lnTo>
                  <a:lnTo>
                    <a:pt x="3060" y="1519"/>
                  </a:lnTo>
                  <a:lnTo>
                    <a:pt x="3060" y="1519"/>
                  </a:lnTo>
                  <a:lnTo>
                    <a:pt x="3060" y="1517"/>
                  </a:lnTo>
                  <a:lnTo>
                    <a:pt x="3060" y="1517"/>
                  </a:lnTo>
                  <a:lnTo>
                    <a:pt x="3060" y="1517"/>
                  </a:lnTo>
                  <a:close/>
                  <a:moveTo>
                    <a:pt x="3077" y="1517"/>
                  </a:moveTo>
                  <a:lnTo>
                    <a:pt x="3075" y="1515"/>
                  </a:lnTo>
                  <a:lnTo>
                    <a:pt x="3075" y="1515"/>
                  </a:lnTo>
                  <a:lnTo>
                    <a:pt x="3073" y="1513"/>
                  </a:lnTo>
                  <a:lnTo>
                    <a:pt x="3073" y="1513"/>
                  </a:lnTo>
                  <a:lnTo>
                    <a:pt x="3073" y="1513"/>
                  </a:lnTo>
                  <a:lnTo>
                    <a:pt x="3073" y="1513"/>
                  </a:lnTo>
                  <a:lnTo>
                    <a:pt x="3073" y="1515"/>
                  </a:lnTo>
                  <a:lnTo>
                    <a:pt x="3073" y="1515"/>
                  </a:lnTo>
                  <a:lnTo>
                    <a:pt x="3073" y="1517"/>
                  </a:lnTo>
                  <a:lnTo>
                    <a:pt x="3073" y="1517"/>
                  </a:lnTo>
                  <a:lnTo>
                    <a:pt x="3075" y="1515"/>
                  </a:lnTo>
                  <a:lnTo>
                    <a:pt x="3075" y="1515"/>
                  </a:lnTo>
                  <a:lnTo>
                    <a:pt x="3075" y="1515"/>
                  </a:lnTo>
                  <a:lnTo>
                    <a:pt x="3075" y="1517"/>
                  </a:lnTo>
                  <a:lnTo>
                    <a:pt x="3075" y="1517"/>
                  </a:lnTo>
                  <a:lnTo>
                    <a:pt x="3073" y="1517"/>
                  </a:lnTo>
                  <a:lnTo>
                    <a:pt x="3073" y="1517"/>
                  </a:lnTo>
                  <a:lnTo>
                    <a:pt x="3073" y="1519"/>
                  </a:lnTo>
                  <a:lnTo>
                    <a:pt x="3073" y="1519"/>
                  </a:lnTo>
                  <a:lnTo>
                    <a:pt x="3073" y="1517"/>
                  </a:lnTo>
                  <a:lnTo>
                    <a:pt x="3073" y="1519"/>
                  </a:lnTo>
                  <a:lnTo>
                    <a:pt x="3071" y="1519"/>
                  </a:lnTo>
                  <a:lnTo>
                    <a:pt x="3069" y="1519"/>
                  </a:lnTo>
                  <a:lnTo>
                    <a:pt x="3069" y="1519"/>
                  </a:lnTo>
                  <a:lnTo>
                    <a:pt x="3069" y="1519"/>
                  </a:lnTo>
                  <a:lnTo>
                    <a:pt x="3066" y="1519"/>
                  </a:lnTo>
                  <a:lnTo>
                    <a:pt x="3066" y="1519"/>
                  </a:lnTo>
                  <a:lnTo>
                    <a:pt x="3069" y="1519"/>
                  </a:lnTo>
                  <a:lnTo>
                    <a:pt x="3069" y="1519"/>
                  </a:lnTo>
                  <a:lnTo>
                    <a:pt x="3073" y="1522"/>
                  </a:lnTo>
                  <a:lnTo>
                    <a:pt x="3073" y="1519"/>
                  </a:lnTo>
                  <a:lnTo>
                    <a:pt x="3075" y="1519"/>
                  </a:lnTo>
                  <a:lnTo>
                    <a:pt x="3077" y="1519"/>
                  </a:lnTo>
                  <a:lnTo>
                    <a:pt x="3077" y="1519"/>
                  </a:lnTo>
                  <a:lnTo>
                    <a:pt x="3077" y="1517"/>
                  </a:lnTo>
                  <a:lnTo>
                    <a:pt x="3077" y="1517"/>
                  </a:lnTo>
                  <a:close/>
                  <a:moveTo>
                    <a:pt x="3073" y="1392"/>
                  </a:moveTo>
                  <a:lnTo>
                    <a:pt x="3073" y="1392"/>
                  </a:lnTo>
                  <a:lnTo>
                    <a:pt x="3073" y="1392"/>
                  </a:lnTo>
                  <a:lnTo>
                    <a:pt x="3073" y="1392"/>
                  </a:lnTo>
                  <a:lnTo>
                    <a:pt x="3073" y="1394"/>
                  </a:lnTo>
                  <a:lnTo>
                    <a:pt x="3075" y="1392"/>
                  </a:lnTo>
                  <a:lnTo>
                    <a:pt x="3075" y="1392"/>
                  </a:lnTo>
                  <a:lnTo>
                    <a:pt x="3075" y="1390"/>
                  </a:lnTo>
                  <a:lnTo>
                    <a:pt x="3073" y="1390"/>
                  </a:lnTo>
                  <a:lnTo>
                    <a:pt x="3073" y="1390"/>
                  </a:lnTo>
                  <a:lnTo>
                    <a:pt x="3073" y="1392"/>
                  </a:lnTo>
                  <a:lnTo>
                    <a:pt x="3073" y="1392"/>
                  </a:lnTo>
                  <a:close/>
                  <a:moveTo>
                    <a:pt x="3058" y="1517"/>
                  </a:moveTo>
                  <a:lnTo>
                    <a:pt x="3058" y="1517"/>
                  </a:lnTo>
                  <a:lnTo>
                    <a:pt x="3056" y="1517"/>
                  </a:lnTo>
                  <a:lnTo>
                    <a:pt x="3058" y="1517"/>
                  </a:lnTo>
                  <a:lnTo>
                    <a:pt x="3058" y="1515"/>
                  </a:lnTo>
                  <a:lnTo>
                    <a:pt x="3058" y="1515"/>
                  </a:lnTo>
                  <a:lnTo>
                    <a:pt x="3056" y="1515"/>
                  </a:lnTo>
                  <a:lnTo>
                    <a:pt x="3056" y="1515"/>
                  </a:lnTo>
                  <a:lnTo>
                    <a:pt x="3056" y="1515"/>
                  </a:lnTo>
                  <a:lnTo>
                    <a:pt x="3056" y="1515"/>
                  </a:lnTo>
                  <a:lnTo>
                    <a:pt x="3056" y="1517"/>
                  </a:lnTo>
                  <a:lnTo>
                    <a:pt x="3056" y="1515"/>
                  </a:lnTo>
                  <a:lnTo>
                    <a:pt x="3056" y="1515"/>
                  </a:lnTo>
                  <a:lnTo>
                    <a:pt x="3054" y="1517"/>
                  </a:lnTo>
                  <a:lnTo>
                    <a:pt x="3054" y="1517"/>
                  </a:lnTo>
                  <a:lnTo>
                    <a:pt x="3052" y="1517"/>
                  </a:lnTo>
                  <a:lnTo>
                    <a:pt x="3052" y="1517"/>
                  </a:lnTo>
                  <a:lnTo>
                    <a:pt x="3052" y="1519"/>
                  </a:lnTo>
                  <a:lnTo>
                    <a:pt x="3052" y="1522"/>
                  </a:lnTo>
                  <a:lnTo>
                    <a:pt x="3052" y="1522"/>
                  </a:lnTo>
                  <a:lnTo>
                    <a:pt x="3050" y="1522"/>
                  </a:lnTo>
                  <a:lnTo>
                    <a:pt x="3050" y="1522"/>
                  </a:lnTo>
                  <a:lnTo>
                    <a:pt x="3050" y="1522"/>
                  </a:lnTo>
                  <a:lnTo>
                    <a:pt x="3050" y="1524"/>
                  </a:lnTo>
                  <a:lnTo>
                    <a:pt x="3052" y="1524"/>
                  </a:lnTo>
                  <a:lnTo>
                    <a:pt x="3052" y="1524"/>
                  </a:lnTo>
                  <a:lnTo>
                    <a:pt x="3052" y="1524"/>
                  </a:lnTo>
                  <a:lnTo>
                    <a:pt x="3052" y="1522"/>
                  </a:lnTo>
                  <a:lnTo>
                    <a:pt x="3054" y="1522"/>
                  </a:lnTo>
                  <a:lnTo>
                    <a:pt x="3054" y="1522"/>
                  </a:lnTo>
                  <a:lnTo>
                    <a:pt x="3054" y="1522"/>
                  </a:lnTo>
                  <a:lnTo>
                    <a:pt x="3058" y="1519"/>
                  </a:lnTo>
                  <a:lnTo>
                    <a:pt x="3060" y="1519"/>
                  </a:lnTo>
                  <a:lnTo>
                    <a:pt x="3058" y="1517"/>
                  </a:lnTo>
                  <a:lnTo>
                    <a:pt x="3058" y="1517"/>
                  </a:lnTo>
                  <a:close/>
                  <a:moveTo>
                    <a:pt x="3073" y="1507"/>
                  </a:moveTo>
                  <a:lnTo>
                    <a:pt x="3073" y="1505"/>
                  </a:lnTo>
                  <a:lnTo>
                    <a:pt x="3073" y="1503"/>
                  </a:lnTo>
                  <a:lnTo>
                    <a:pt x="3073" y="1503"/>
                  </a:lnTo>
                  <a:lnTo>
                    <a:pt x="3073" y="1503"/>
                  </a:lnTo>
                  <a:lnTo>
                    <a:pt x="3073" y="1503"/>
                  </a:lnTo>
                  <a:lnTo>
                    <a:pt x="3073" y="1503"/>
                  </a:lnTo>
                  <a:lnTo>
                    <a:pt x="3073" y="1505"/>
                  </a:lnTo>
                  <a:lnTo>
                    <a:pt x="3073" y="1507"/>
                  </a:lnTo>
                  <a:lnTo>
                    <a:pt x="3073" y="1507"/>
                  </a:lnTo>
                  <a:close/>
                  <a:moveTo>
                    <a:pt x="3034" y="1515"/>
                  </a:moveTo>
                  <a:lnTo>
                    <a:pt x="3034" y="1515"/>
                  </a:lnTo>
                  <a:lnTo>
                    <a:pt x="3034" y="1515"/>
                  </a:lnTo>
                  <a:lnTo>
                    <a:pt x="3031" y="1515"/>
                  </a:lnTo>
                  <a:lnTo>
                    <a:pt x="3031" y="1513"/>
                  </a:lnTo>
                  <a:lnTo>
                    <a:pt x="3031" y="1513"/>
                  </a:lnTo>
                  <a:lnTo>
                    <a:pt x="3031" y="1513"/>
                  </a:lnTo>
                  <a:lnTo>
                    <a:pt x="3031" y="1515"/>
                  </a:lnTo>
                  <a:lnTo>
                    <a:pt x="3031" y="1515"/>
                  </a:lnTo>
                  <a:lnTo>
                    <a:pt x="3031" y="1515"/>
                  </a:lnTo>
                  <a:lnTo>
                    <a:pt x="3034" y="1515"/>
                  </a:lnTo>
                  <a:lnTo>
                    <a:pt x="3034" y="1517"/>
                  </a:lnTo>
                  <a:lnTo>
                    <a:pt x="3034" y="1517"/>
                  </a:lnTo>
                  <a:lnTo>
                    <a:pt x="3034" y="1517"/>
                  </a:lnTo>
                  <a:lnTo>
                    <a:pt x="3034" y="1517"/>
                  </a:lnTo>
                  <a:lnTo>
                    <a:pt x="3034" y="1515"/>
                  </a:lnTo>
                  <a:close/>
                  <a:moveTo>
                    <a:pt x="3052" y="1526"/>
                  </a:moveTo>
                  <a:lnTo>
                    <a:pt x="3052" y="1526"/>
                  </a:lnTo>
                  <a:lnTo>
                    <a:pt x="3052" y="1526"/>
                  </a:lnTo>
                  <a:lnTo>
                    <a:pt x="3052" y="1526"/>
                  </a:lnTo>
                  <a:lnTo>
                    <a:pt x="3052" y="1526"/>
                  </a:lnTo>
                  <a:lnTo>
                    <a:pt x="3052" y="1526"/>
                  </a:lnTo>
                  <a:lnTo>
                    <a:pt x="3052" y="1526"/>
                  </a:lnTo>
                  <a:lnTo>
                    <a:pt x="3052" y="1526"/>
                  </a:lnTo>
                  <a:lnTo>
                    <a:pt x="3052" y="1526"/>
                  </a:lnTo>
                  <a:lnTo>
                    <a:pt x="3052" y="1526"/>
                  </a:lnTo>
                  <a:close/>
                  <a:moveTo>
                    <a:pt x="3048" y="1519"/>
                  </a:moveTo>
                  <a:lnTo>
                    <a:pt x="3048" y="1519"/>
                  </a:lnTo>
                  <a:lnTo>
                    <a:pt x="3048" y="1519"/>
                  </a:lnTo>
                  <a:lnTo>
                    <a:pt x="3046" y="1519"/>
                  </a:lnTo>
                  <a:lnTo>
                    <a:pt x="3046" y="1519"/>
                  </a:lnTo>
                  <a:lnTo>
                    <a:pt x="3046" y="1519"/>
                  </a:lnTo>
                  <a:lnTo>
                    <a:pt x="3046" y="1522"/>
                  </a:lnTo>
                  <a:lnTo>
                    <a:pt x="3046" y="1522"/>
                  </a:lnTo>
                  <a:lnTo>
                    <a:pt x="3046" y="1519"/>
                  </a:lnTo>
                  <a:lnTo>
                    <a:pt x="3048" y="1519"/>
                  </a:lnTo>
                  <a:lnTo>
                    <a:pt x="3048" y="1519"/>
                  </a:lnTo>
                  <a:lnTo>
                    <a:pt x="3048" y="1519"/>
                  </a:lnTo>
                  <a:lnTo>
                    <a:pt x="3048" y="1519"/>
                  </a:lnTo>
                  <a:lnTo>
                    <a:pt x="3048" y="1519"/>
                  </a:lnTo>
                  <a:lnTo>
                    <a:pt x="3048" y="1519"/>
                  </a:lnTo>
                  <a:lnTo>
                    <a:pt x="3048" y="1519"/>
                  </a:lnTo>
                  <a:close/>
                  <a:moveTo>
                    <a:pt x="3036" y="1519"/>
                  </a:moveTo>
                  <a:lnTo>
                    <a:pt x="3036" y="1519"/>
                  </a:lnTo>
                  <a:lnTo>
                    <a:pt x="3036" y="1517"/>
                  </a:lnTo>
                  <a:lnTo>
                    <a:pt x="3036" y="1515"/>
                  </a:lnTo>
                  <a:lnTo>
                    <a:pt x="3036" y="1513"/>
                  </a:lnTo>
                  <a:lnTo>
                    <a:pt x="3036" y="1513"/>
                  </a:lnTo>
                  <a:lnTo>
                    <a:pt x="3036" y="1513"/>
                  </a:lnTo>
                  <a:lnTo>
                    <a:pt x="3034" y="1513"/>
                  </a:lnTo>
                  <a:lnTo>
                    <a:pt x="3034" y="1515"/>
                  </a:lnTo>
                  <a:lnTo>
                    <a:pt x="3034" y="1515"/>
                  </a:lnTo>
                  <a:lnTo>
                    <a:pt x="3034" y="1515"/>
                  </a:lnTo>
                  <a:lnTo>
                    <a:pt x="3034" y="1517"/>
                  </a:lnTo>
                  <a:lnTo>
                    <a:pt x="3034" y="1517"/>
                  </a:lnTo>
                  <a:lnTo>
                    <a:pt x="3034" y="1517"/>
                  </a:lnTo>
                  <a:lnTo>
                    <a:pt x="3034" y="1517"/>
                  </a:lnTo>
                  <a:lnTo>
                    <a:pt x="3034" y="1517"/>
                  </a:lnTo>
                  <a:lnTo>
                    <a:pt x="3034" y="1517"/>
                  </a:lnTo>
                  <a:lnTo>
                    <a:pt x="3034" y="1519"/>
                  </a:lnTo>
                  <a:lnTo>
                    <a:pt x="3034" y="1519"/>
                  </a:lnTo>
                  <a:lnTo>
                    <a:pt x="3034" y="1519"/>
                  </a:lnTo>
                  <a:lnTo>
                    <a:pt x="3034" y="1519"/>
                  </a:lnTo>
                  <a:lnTo>
                    <a:pt x="3034" y="1519"/>
                  </a:lnTo>
                  <a:lnTo>
                    <a:pt x="3034" y="1522"/>
                  </a:lnTo>
                  <a:lnTo>
                    <a:pt x="3034" y="1522"/>
                  </a:lnTo>
                  <a:lnTo>
                    <a:pt x="3034" y="1522"/>
                  </a:lnTo>
                  <a:lnTo>
                    <a:pt x="3034" y="1522"/>
                  </a:lnTo>
                  <a:lnTo>
                    <a:pt x="3034" y="1522"/>
                  </a:lnTo>
                  <a:lnTo>
                    <a:pt x="3034" y="1522"/>
                  </a:lnTo>
                  <a:lnTo>
                    <a:pt x="3034" y="1522"/>
                  </a:lnTo>
                  <a:lnTo>
                    <a:pt x="3036" y="1522"/>
                  </a:lnTo>
                  <a:lnTo>
                    <a:pt x="3036" y="1522"/>
                  </a:lnTo>
                  <a:lnTo>
                    <a:pt x="3036" y="1519"/>
                  </a:lnTo>
                  <a:lnTo>
                    <a:pt x="3038" y="1519"/>
                  </a:lnTo>
                  <a:lnTo>
                    <a:pt x="3036" y="1519"/>
                  </a:lnTo>
                  <a:lnTo>
                    <a:pt x="3036" y="1519"/>
                  </a:lnTo>
                  <a:close/>
                  <a:moveTo>
                    <a:pt x="3050" y="1517"/>
                  </a:moveTo>
                  <a:lnTo>
                    <a:pt x="3050" y="1517"/>
                  </a:lnTo>
                  <a:lnTo>
                    <a:pt x="3050" y="1517"/>
                  </a:lnTo>
                  <a:lnTo>
                    <a:pt x="3050" y="1517"/>
                  </a:lnTo>
                  <a:lnTo>
                    <a:pt x="3052" y="1515"/>
                  </a:lnTo>
                  <a:lnTo>
                    <a:pt x="3052" y="1515"/>
                  </a:lnTo>
                  <a:lnTo>
                    <a:pt x="3052" y="1515"/>
                  </a:lnTo>
                  <a:lnTo>
                    <a:pt x="3052" y="1515"/>
                  </a:lnTo>
                  <a:lnTo>
                    <a:pt x="3052" y="1515"/>
                  </a:lnTo>
                  <a:lnTo>
                    <a:pt x="3052" y="1515"/>
                  </a:lnTo>
                  <a:lnTo>
                    <a:pt x="3052" y="1515"/>
                  </a:lnTo>
                  <a:lnTo>
                    <a:pt x="3052" y="1515"/>
                  </a:lnTo>
                  <a:lnTo>
                    <a:pt x="3050" y="1517"/>
                  </a:lnTo>
                  <a:lnTo>
                    <a:pt x="3050" y="1517"/>
                  </a:lnTo>
                  <a:lnTo>
                    <a:pt x="3050" y="1517"/>
                  </a:lnTo>
                  <a:lnTo>
                    <a:pt x="3050" y="1517"/>
                  </a:lnTo>
                  <a:lnTo>
                    <a:pt x="3048" y="1517"/>
                  </a:lnTo>
                  <a:lnTo>
                    <a:pt x="3050" y="1519"/>
                  </a:lnTo>
                  <a:lnTo>
                    <a:pt x="3050" y="1517"/>
                  </a:lnTo>
                  <a:lnTo>
                    <a:pt x="3050" y="1517"/>
                  </a:lnTo>
                  <a:close/>
                  <a:moveTo>
                    <a:pt x="2433" y="1402"/>
                  </a:moveTo>
                  <a:lnTo>
                    <a:pt x="2433" y="1402"/>
                  </a:lnTo>
                  <a:lnTo>
                    <a:pt x="2435" y="1402"/>
                  </a:lnTo>
                  <a:lnTo>
                    <a:pt x="2435" y="1402"/>
                  </a:lnTo>
                  <a:lnTo>
                    <a:pt x="2435" y="1402"/>
                  </a:lnTo>
                  <a:lnTo>
                    <a:pt x="2435" y="1400"/>
                  </a:lnTo>
                  <a:lnTo>
                    <a:pt x="2435" y="1400"/>
                  </a:lnTo>
                  <a:lnTo>
                    <a:pt x="2433" y="1402"/>
                  </a:lnTo>
                  <a:lnTo>
                    <a:pt x="2433" y="1402"/>
                  </a:lnTo>
                  <a:lnTo>
                    <a:pt x="2431" y="1402"/>
                  </a:lnTo>
                  <a:lnTo>
                    <a:pt x="2428" y="1404"/>
                  </a:lnTo>
                  <a:lnTo>
                    <a:pt x="2428" y="1404"/>
                  </a:lnTo>
                  <a:lnTo>
                    <a:pt x="2428" y="1407"/>
                  </a:lnTo>
                  <a:lnTo>
                    <a:pt x="2428" y="1407"/>
                  </a:lnTo>
                  <a:lnTo>
                    <a:pt x="2431" y="1404"/>
                  </a:lnTo>
                  <a:lnTo>
                    <a:pt x="2433" y="1404"/>
                  </a:lnTo>
                  <a:lnTo>
                    <a:pt x="2433" y="1404"/>
                  </a:lnTo>
                  <a:lnTo>
                    <a:pt x="2433" y="1404"/>
                  </a:lnTo>
                  <a:lnTo>
                    <a:pt x="2433" y="1402"/>
                  </a:lnTo>
                  <a:lnTo>
                    <a:pt x="2433" y="1402"/>
                  </a:lnTo>
                  <a:close/>
                  <a:moveTo>
                    <a:pt x="2422" y="1396"/>
                  </a:moveTo>
                  <a:lnTo>
                    <a:pt x="2422" y="1398"/>
                  </a:lnTo>
                  <a:lnTo>
                    <a:pt x="2424" y="1398"/>
                  </a:lnTo>
                  <a:lnTo>
                    <a:pt x="2424" y="1398"/>
                  </a:lnTo>
                  <a:lnTo>
                    <a:pt x="2424" y="1396"/>
                  </a:lnTo>
                  <a:lnTo>
                    <a:pt x="2424" y="1396"/>
                  </a:lnTo>
                  <a:lnTo>
                    <a:pt x="2424" y="1396"/>
                  </a:lnTo>
                  <a:lnTo>
                    <a:pt x="2424" y="1396"/>
                  </a:lnTo>
                  <a:lnTo>
                    <a:pt x="2422" y="1396"/>
                  </a:lnTo>
                  <a:close/>
                  <a:moveTo>
                    <a:pt x="2431" y="1398"/>
                  </a:moveTo>
                  <a:lnTo>
                    <a:pt x="2431" y="1398"/>
                  </a:lnTo>
                  <a:lnTo>
                    <a:pt x="2431" y="1398"/>
                  </a:lnTo>
                  <a:lnTo>
                    <a:pt x="2431" y="1398"/>
                  </a:lnTo>
                  <a:lnTo>
                    <a:pt x="2431" y="1398"/>
                  </a:lnTo>
                  <a:lnTo>
                    <a:pt x="2431" y="1398"/>
                  </a:lnTo>
                  <a:lnTo>
                    <a:pt x="2431" y="1398"/>
                  </a:lnTo>
                  <a:lnTo>
                    <a:pt x="2428" y="1398"/>
                  </a:lnTo>
                  <a:lnTo>
                    <a:pt x="2428" y="1398"/>
                  </a:lnTo>
                  <a:lnTo>
                    <a:pt x="2428" y="1398"/>
                  </a:lnTo>
                  <a:lnTo>
                    <a:pt x="2431" y="1398"/>
                  </a:lnTo>
                  <a:lnTo>
                    <a:pt x="2431" y="1400"/>
                  </a:lnTo>
                  <a:lnTo>
                    <a:pt x="2431" y="1398"/>
                  </a:lnTo>
                  <a:lnTo>
                    <a:pt x="2431" y="1398"/>
                  </a:lnTo>
                  <a:close/>
                  <a:moveTo>
                    <a:pt x="1529" y="1316"/>
                  </a:moveTo>
                  <a:lnTo>
                    <a:pt x="1531" y="1318"/>
                  </a:lnTo>
                  <a:lnTo>
                    <a:pt x="1531" y="1318"/>
                  </a:lnTo>
                  <a:lnTo>
                    <a:pt x="1531" y="1318"/>
                  </a:lnTo>
                  <a:lnTo>
                    <a:pt x="1531" y="1318"/>
                  </a:lnTo>
                  <a:lnTo>
                    <a:pt x="1531" y="1318"/>
                  </a:lnTo>
                  <a:lnTo>
                    <a:pt x="1533" y="1318"/>
                  </a:lnTo>
                  <a:lnTo>
                    <a:pt x="1533" y="1318"/>
                  </a:lnTo>
                  <a:lnTo>
                    <a:pt x="1533" y="1318"/>
                  </a:lnTo>
                  <a:lnTo>
                    <a:pt x="1533" y="1318"/>
                  </a:lnTo>
                  <a:lnTo>
                    <a:pt x="1533" y="1318"/>
                  </a:lnTo>
                  <a:lnTo>
                    <a:pt x="1533" y="1318"/>
                  </a:lnTo>
                  <a:lnTo>
                    <a:pt x="1533" y="1316"/>
                  </a:lnTo>
                  <a:lnTo>
                    <a:pt x="1533" y="1316"/>
                  </a:lnTo>
                  <a:lnTo>
                    <a:pt x="1531" y="1316"/>
                  </a:lnTo>
                  <a:lnTo>
                    <a:pt x="1533" y="1316"/>
                  </a:lnTo>
                  <a:lnTo>
                    <a:pt x="1533" y="1316"/>
                  </a:lnTo>
                  <a:lnTo>
                    <a:pt x="1533" y="1316"/>
                  </a:lnTo>
                  <a:lnTo>
                    <a:pt x="1533" y="1316"/>
                  </a:lnTo>
                  <a:lnTo>
                    <a:pt x="1533" y="1314"/>
                  </a:lnTo>
                  <a:lnTo>
                    <a:pt x="1533" y="1314"/>
                  </a:lnTo>
                  <a:lnTo>
                    <a:pt x="1533" y="1314"/>
                  </a:lnTo>
                  <a:lnTo>
                    <a:pt x="1533" y="1312"/>
                  </a:lnTo>
                  <a:lnTo>
                    <a:pt x="1531" y="1312"/>
                  </a:lnTo>
                  <a:lnTo>
                    <a:pt x="1531" y="1312"/>
                  </a:lnTo>
                  <a:lnTo>
                    <a:pt x="1531" y="1312"/>
                  </a:lnTo>
                  <a:lnTo>
                    <a:pt x="1531" y="1312"/>
                  </a:lnTo>
                  <a:lnTo>
                    <a:pt x="1531" y="1314"/>
                  </a:lnTo>
                  <a:lnTo>
                    <a:pt x="1531" y="1314"/>
                  </a:lnTo>
                  <a:lnTo>
                    <a:pt x="1531" y="1314"/>
                  </a:lnTo>
                  <a:lnTo>
                    <a:pt x="1531" y="1314"/>
                  </a:lnTo>
                  <a:lnTo>
                    <a:pt x="1531" y="1314"/>
                  </a:lnTo>
                  <a:lnTo>
                    <a:pt x="1531" y="1316"/>
                  </a:lnTo>
                  <a:lnTo>
                    <a:pt x="1531" y="1316"/>
                  </a:lnTo>
                  <a:lnTo>
                    <a:pt x="1531" y="1316"/>
                  </a:lnTo>
                  <a:lnTo>
                    <a:pt x="1529" y="1316"/>
                  </a:lnTo>
                  <a:close/>
                  <a:moveTo>
                    <a:pt x="2964" y="1782"/>
                  </a:moveTo>
                  <a:lnTo>
                    <a:pt x="2964" y="1782"/>
                  </a:lnTo>
                  <a:lnTo>
                    <a:pt x="2961" y="1780"/>
                  </a:lnTo>
                  <a:lnTo>
                    <a:pt x="2961" y="1778"/>
                  </a:lnTo>
                  <a:lnTo>
                    <a:pt x="2961" y="1778"/>
                  </a:lnTo>
                  <a:lnTo>
                    <a:pt x="2961" y="1776"/>
                  </a:lnTo>
                  <a:lnTo>
                    <a:pt x="2961" y="1776"/>
                  </a:lnTo>
                  <a:lnTo>
                    <a:pt x="2959" y="1776"/>
                  </a:lnTo>
                  <a:lnTo>
                    <a:pt x="2959" y="1776"/>
                  </a:lnTo>
                  <a:lnTo>
                    <a:pt x="2959" y="1776"/>
                  </a:lnTo>
                  <a:lnTo>
                    <a:pt x="2961" y="1778"/>
                  </a:lnTo>
                  <a:lnTo>
                    <a:pt x="2961" y="1778"/>
                  </a:lnTo>
                  <a:lnTo>
                    <a:pt x="2964" y="1780"/>
                  </a:lnTo>
                  <a:lnTo>
                    <a:pt x="2964" y="1782"/>
                  </a:lnTo>
                  <a:lnTo>
                    <a:pt x="2964" y="1784"/>
                  </a:lnTo>
                  <a:lnTo>
                    <a:pt x="2964" y="1784"/>
                  </a:lnTo>
                  <a:lnTo>
                    <a:pt x="2964" y="1784"/>
                  </a:lnTo>
                  <a:lnTo>
                    <a:pt x="2964" y="1786"/>
                  </a:lnTo>
                  <a:lnTo>
                    <a:pt x="2964" y="1786"/>
                  </a:lnTo>
                  <a:lnTo>
                    <a:pt x="2964" y="1786"/>
                  </a:lnTo>
                  <a:lnTo>
                    <a:pt x="2964" y="1786"/>
                  </a:lnTo>
                  <a:lnTo>
                    <a:pt x="2964" y="1788"/>
                  </a:lnTo>
                  <a:lnTo>
                    <a:pt x="2964" y="1790"/>
                  </a:lnTo>
                  <a:lnTo>
                    <a:pt x="2964" y="1790"/>
                  </a:lnTo>
                  <a:lnTo>
                    <a:pt x="2964" y="1792"/>
                  </a:lnTo>
                  <a:lnTo>
                    <a:pt x="2964" y="1792"/>
                  </a:lnTo>
                  <a:lnTo>
                    <a:pt x="2964" y="1795"/>
                  </a:lnTo>
                  <a:lnTo>
                    <a:pt x="2964" y="1795"/>
                  </a:lnTo>
                  <a:lnTo>
                    <a:pt x="2961" y="1797"/>
                  </a:lnTo>
                  <a:lnTo>
                    <a:pt x="2959" y="1799"/>
                  </a:lnTo>
                  <a:lnTo>
                    <a:pt x="2959" y="1799"/>
                  </a:lnTo>
                  <a:lnTo>
                    <a:pt x="2959" y="1799"/>
                  </a:lnTo>
                  <a:lnTo>
                    <a:pt x="2959" y="1799"/>
                  </a:lnTo>
                  <a:lnTo>
                    <a:pt x="2959" y="1799"/>
                  </a:lnTo>
                  <a:lnTo>
                    <a:pt x="2959" y="1799"/>
                  </a:lnTo>
                  <a:lnTo>
                    <a:pt x="2959" y="1799"/>
                  </a:lnTo>
                  <a:lnTo>
                    <a:pt x="2959" y="1799"/>
                  </a:lnTo>
                  <a:lnTo>
                    <a:pt x="2959" y="1799"/>
                  </a:lnTo>
                  <a:lnTo>
                    <a:pt x="2959" y="1799"/>
                  </a:lnTo>
                  <a:lnTo>
                    <a:pt x="2959" y="1799"/>
                  </a:lnTo>
                  <a:lnTo>
                    <a:pt x="2959" y="1799"/>
                  </a:lnTo>
                  <a:lnTo>
                    <a:pt x="2959" y="1799"/>
                  </a:lnTo>
                  <a:lnTo>
                    <a:pt x="2959" y="1801"/>
                  </a:lnTo>
                  <a:lnTo>
                    <a:pt x="2957" y="1801"/>
                  </a:lnTo>
                  <a:lnTo>
                    <a:pt x="2957" y="1801"/>
                  </a:lnTo>
                  <a:lnTo>
                    <a:pt x="2959" y="1801"/>
                  </a:lnTo>
                  <a:lnTo>
                    <a:pt x="2959" y="1801"/>
                  </a:lnTo>
                  <a:lnTo>
                    <a:pt x="2959" y="1801"/>
                  </a:lnTo>
                  <a:lnTo>
                    <a:pt x="2959" y="1799"/>
                  </a:lnTo>
                  <a:lnTo>
                    <a:pt x="2959" y="1799"/>
                  </a:lnTo>
                  <a:lnTo>
                    <a:pt x="2961" y="1799"/>
                  </a:lnTo>
                  <a:lnTo>
                    <a:pt x="2961" y="1799"/>
                  </a:lnTo>
                  <a:lnTo>
                    <a:pt x="2964" y="1797"/>
                  </a:lnTo>
                  <a:lnTo>
                    <a:pt x="2964" y="1797"/>
                  </a:lnTo>
                  <a:lnTo>
                    <a:pt x="2964" y="1797"/>
                  </a:lnTo>
                  <a:lnTo>
                    <a:pt x="2964" y="1797"/>
                  </a:lnTo>
                  <a:lnTo>
                    <a:pt x="2966" y="1797"/>
                  </a:lnTo>
                  <a:lnTo>
                    <a:pt x="2966" y="1792"/>
                  </a:lnTo>
                  <a:lnTo>
                    <a:pt x="2964" y="1786"/>
                  </a:lnTo>
                  <a:lnTo>
                    <a:pt x="2964" y="1782"/>
                  </a:lnTo>
                  <a:close/>
                  <a:moveTo>
                    <a:pt x="2612" y="1425"/>
                  </a:moveTo>
                  <a:lnTo>
                    <a:pt x="2612" y="1425"/>
                  </a:lnTo>
                  <a:lnTo>
                    <a:pt x="2612" y="1425"/>
                  </a:lnTo>
                  <a:lnTo>
                    <a:pt x="2614" y="1427"/>
                  </a:lnTo>
                  <a:lnTo>
                    <a:pt x="2614" y="1427"/>
                  </a:lnTo>
                  <a:lnTo>
                    <a:pt x="2616" y="1427"/>
                  </a:lnTo>
                  <a:lnTo>
                    <a:pt x="2616" y="1429"/>
                  </a:lnTo>
                  <a:lnTo>
                    <a:pt x="2616" y="1427"/>
                  </a:lnTo>
                  <a:lnTo>
                    <a:pt x="2618" y="1427"/>
                  </a:lnTo>
                  <a:lnTo>
                    <a:pt x="2618" y="1427"/>
                  </a:lnTo>
                  <a:lnTo>
                    <a:pt x="2618" y="1427"/>
                  </a:lnTo>
                  <a:lnTo>
                    <a:pt x="2618" y="1427"/>
                  </a:lnTo>
                  <a:lnTo>
                    <a:pt x="2618" y="1425"/>
                  </a:lnTo>
                  <a:lnTo>
                    <a:pt x="2618" y="1425"/>
                  </a:lnTo>
                  <a:lnTo>
                    <a:pt x="2618" y="1425"/>
                  </a:lnTo>
                  <a:lnTo>
                    <a:pt x="2616" y="1425"/>
                  </a:lnTo>
                  <a:lnTo>
                    <a:pt x="2616" y="1425"/>
                  </a:lnTo>
                  <a:lnTo>
                    <a:pt x="2616" y="1425"/>
                  </a:lnTo>
                  <a:lnTo>
                    <a:pt x="2616" y="1425"/>
                  </a:lnTo>
                  <a:lnTo>
                    <a:pt x="2616" y="1425"/>
                  </a:lnTo>
                  <a:lnTo>
                    <a:pt x="2616" y="1425"/>
                  </a:lnTo>
                  <a:lnTo>
                    <a:pt x="2616" y="1425"/>
                  </a:lnTo>
                  <a:lnTo>
                    <a:pt x="2614" y="1425"/>
                  </a:lnTo>
                  <a:lnTo>
                    <a:pt x="2612" y="1425"/>
                  </a:lnTo>
                  <a:close/>
                  <a:moveTo>
                    <a:pt x="1519" y="1329"/>
                  </a:moveTo>
                  <a:lnTo>
                    <a:pt x="1519" y="1329"/>
                  </a:lnTo>
                  <a:lnTo>
                    <a:pt x="1519" y="1329"/>
                  </a:lnTo>
                  <a:lnTo>
                    <a:pt x="1521" y="1329"/>
                  </a:lnTo>
                  <a:lnTo>
                    <a:pt x="1519" y="1329"/>
                  </a:lnTo>
                  <a:lnTo>
                    <a:pt x="1519" y="1329"/>
                  </a:lnTo>
                  <a:lnTo>
                    <a:pt x="1519" y="1329"/>
                  </a:lnTo>
                  <a:lnTo>
                    <a:pt x="1519" y="1329"/>
                  </a:lnTo>
                  <a:lnTo>
                    <a:pt x="1519" y="1329"/>
                  </a:lnTo>
                  <a:lnTo>
                    <a:pt x="1519" y="1329"/>
                  </a:lnTo>
                  <a:lnTo>
                    <a:pt x="1517" y="1329"/>
                  </a:lnTo>
                  <a:lnTo>
                    <a:pt x="1517" y="1331"/>
                  </a:lnTo>
                  <a:lnTo>
                    <a:pt x="1517" y="1331"/>
                  </a:lnTo>
                  <a:lnTo>
                    <a:pt x="1517" y="1331"/>
                  </a:lnTo>
                  <a:lnTo>
                    <a:pt x="1517" y="1331"/>
                  </a:lnTo>
                  <a:lnTo>
                    <a:pt x="1519" y="1331"/>
                  </a:lnTo>
                  <a:lnTo>
                    <a:pt x="1519" y="1333"/>
                  </a:lnTo>
                  <a:lnTo>
                    <a:pt x="1519" y="1333"/>
                  </a:lnTo>
                  <a:lnTo>
                    <a:pt x="1519" y="1333"/>
                  </a:lnTo>
                  <a:lnTo>
                    <a:pt x="1519" y="1333"/>
                  </a:lnTo>
                  <a:lnTo>
                    <a:pt x="1519" y="1333"/>
                  </a:lnTo>
                  <a:lnTo>
                    <a:pt x="1519" y="1333"/>
                  </a:lnTo>
                  <a:lnTo>
                    <a:pt x="1519" y="1331"/>
                  </a:lnTo>
                  <a:lnTo>
                    <a:pt x="1519" y="1331"/>
                  </a:lnTo>
                  <a:lnTo>
                    <a:pt x="1519" y="1331"/>
                  </a:lnTo>
                  <a:lnTo>
                    <a:pt x="1519" y="1331"/>
                  </a:lnTo>
                  <a:lnTo>
                    <a:pt x="1519" y="1329"/>
                  </a:lnTo>
                  <a:lnTo>
                    <a:pt x="1519" y="1329"/>
                  </a:lnTo>
                  <a:close/>
                  <a:moveTo>
                    <a:pt x="1523" y="1333"/>
                  </a:moveTo>
                  <a:lnTo>
                    <a:pt x="1523" y="1333"/>
                  </a:lnTo>
                  <a:lnTo>
                    <a:pt x="1523" y="1335"/>
                  </a:lnTo>
                  <a:lnTo>
                    <a:pt x="1523" y="1335"/>
                  </a:lnTo>
                  <a:lnTo>
                    <a:pt x="1521" y="1335"/>
                  </a:lnTo>
                  <a:lnTo>
                    <a:pt x="1521" y="1335"/>
                  </a:lnTo>
                  <a:lnTo>
                    <a:pt x="1521" y="1335"/>
                  </a:lnTo>
                  <a:lnTo>
                    <a:pt x="1521" y="1335"/>
                  </a:lnTo>
                  <a:lnTo>
                    <a:pt x="1523" y="1335"/>
                  </a:lnTo>
                  <a:lnTo>
                    <a:pt x="1523" y="1335"/>
                  </a:lnTo>
                  <a:lnTo>
                    <a:pt x="1523" y="1337"/>
                  </a:lnTo>
                  <a:lnTo>
                    <a:pt x="1523" y="1337"/>
                  </a:lnTo>
                  <a:lnTo>
                    <a:pt x="1523" y="1335"/>
                  </a:lnTo>
                  <a:lnTo>
                    <a:pt x="1523" y="1335"/>
                  </a:lnTo>
                  <a:lnTo>
                    <a:pt x="1523" y="1335"/>
                  </a:lnTo>
                  <a:lnTo>
                    <a:pt x="1523" y="1335"/>
                  </a:lnTo>
                  <a:lnTo>
                    <a:pt x="1523" y="1335"/>
                  </a:lnTo>
                  <a:lnTo>
                    <a:pt x="1523" y="1333"/>
                  </a:lnTo>
                  <a:lnTo>
                    <a:pt x="1523" y="1333"/>
                  </a:lnTo>
                  <a:close/>
                  <a:moveTo>
                    <a:pt x="2583" y="1433"/>
                  </a:moveTo>
                  <a:lnTo>
                    <a:pt x="2583" y="1433"/>
                  </a:lnTo>
                  <a:lnTo>
                    <a:pt x="2583" y="1433"/>
                  </a:lnTo>
                  <a:lnTo>
                    <a:pt x="2583" y="1433"/>
                  </a:lnTo>
                  <a:lnTo>
                    <a:pt x="2583" y="1435"/>
                  </a:lnTo>
                  <a:lnTo>
                    <a:pt x="2583" y="1437"/>
                  </a:lnTo>
                  <a:lnTo>
                    <a:pt x="2583" y="1437"/>
                  </a:lnTo>
                  <a:lnTo>
                    <a:pt x="2583" y="1437"/>
                  </a:lnTo>
                  <a:lnTo>
                    <a:pt x="2585" y="1437"/>
                  </a:lnTo>
                  <a:lnTo>
                    <a:pt x="2585" y="1437"/>
                  </a:lnTo>
                  <a:lnTo>
                    <a:pt x="2587" y="1437"/>
                  </a:lnTo>
                  <a:lnTo>
                    <a:pt x="2587" y="1435"/>
                  </a:lnTo>
                  <a:lnTo>
                    <a:pt x="2587" y="1435"/>
                  </a:lnTo>
                  <a:lnTo>
                    <a:pt x="2587" y="1435"/>
                  </a:lnTo>
                  <a:lnTo>
                    <a:pt x="2585" y="1433"/>
                  </a:lnTo>
                  <a:lnTo>
                    <a:pt x="2585" y="1433"/>
                  </a:lnTo>
                  <a:lnTo>
                    <a:pt x="2585" y="1433"/>
                  </a:lnTo>
                  <a:lnTo>
                    <a:pt x="2585" y="1433"/>
                  </a:lnTo>
                  <a:lnTo>
                    <a:pt x="2585" y="1431"/>
                  </a:lnTo>
                  <a:lnTo>
                    <a:pt x="2585" y="1431"/>
                  </a:lnTo>
                  <a:lnTo>
                    <a:pt x="2585" y="1431"/>
                  </a:lnTo>
                  <a:lnTo>
                    <a:pt x="2585" y="1431"/>
                  </a:lnTo>
                  <a:lnTo>
                    <a:pt x="2585" y="1431"/>
                  </a:lnTo>
                  <a:lnTo>
                    <a:pt x="2585" y="1431"/>
                  </a:lnTo>
                  <a:lnTo>
                    <a:pt x="2585" y="1431"/>
                  </a:lnTo>
                  <a:lnTo>
                    <a:pt x="2583" y="1431"/>
                  </a:lnTo>
                  <a:lnTo>
                    <a:pt x="2583" y="1431"/>
                  </a:lnTo>
                  <a:lnTo>
                    <a:pt x="2583" y="1431"/>
                  </a:lnTo>
                  <a:lnTo>
                    <a:pt x="2583" y="1433"/>
                  </a:lnTo>
                  <a:lnTo>
                    <a:pt x="2583" y="1433"/>
                  </a:lnTo>
                  <a:close/>
                  <a:moveTo>
                    <a:pt x="2435" y="1398"/>
                  </a:moveTo>
                  <a:lnTo>
                    <a:pt x="2437" y="1398"/>
                  </a:lnTo>
                  <a:lnTo>
                    <a:pt x="2437" y="1396"/>
                  </a:lnTo>
                  <a:lnTo>
                    <a:pt x="2435" y="1396"/>
                  </a:lnTo>
                  <a:lnTo>
                    <a:pt x="2435" y="1398"/>
                  </a:lnTo>
                  <a:lnTo>
                    <a:pt x="2433" y="1398"/>
                  </a:lnTo>
                  <a:lnTo>
                    <a:pt x="2433" y="1398"/>
                  </a:lnTo>
                  <a:lnTo>
                    <a:pt x="2433" y="1398"/>
                  </a:lnTo>
                  <a:lnTo>
                    <a:pt x="2433" y="1398"/>
                  </a:lnTo>
                  <a:lnTo>
                    <a:pt x="2435" y="1398"/>
                  </a:lnTo>
                  <a:lnTo>
                    <a:pt x="2435" y="1398"/>
                  </a:lnTo>
                  <a:lnTo>
                    <a:pt x="2435" y="1398"/>
                  </a:lnTo>
                  <a:lnTo>
                    <a:pt x="2435" y="1400"/>
                  </a:lnTo>
                  <a:lnTo>
                    <a:pt x="2435" y="1398"/>
                  </a:lnTo>
                  <a:lnTo>
                    <a:pt x="2435" y="1398"/>
                  </a:lnTo>
                  <a:lnTo>
                    <a:pt x="2435" y="1398"/>
                  </a:lnTo>
                  <a:close/>
                  <a:moveTo>
                    <a:pt x="1537" y="1271"/>
                  </a:moveTo>
                  <a:lnTo>
                    <a:pt x="1537" y="1273"/>
                  </a:lnTo>
                  <a:lnTo>
                    <a:pt x="1537" y="1273"/>
                  </a:lnTo>
                  <a:lnTo>
                    <a:pt x="1537" y="1273"/>
                  </a:lnTo>
                  <a:lnTo>
                    <a:pt x="1537" y="1273"/>
                  </a:lnTo>
                  <a:lnTo>
                    <a:pt x="1537" y="1273"/>
                  </a:lnTo>
                  <a:lnTo>
                    <a:pt x="1537" y="1273"/>
                  </a:lnTo>
                  <a:lnTo>
                    <a:pt x="1537" y="1273"/>
                  </a:lnTo>
                  <a:lnTo>
                    <a:pt x="1537" y="1273"/>
                  </a:lnTo>
                  <a:lnTo>
                    <a:pt x="1537" y="1273"/>
                  </a:lnTo>
                  <a:lnTo>
                    <a:pt x="1537" y="1271"/>
                  </a:lnTo>
                  <a:lnTo>
                    <a:pt x="1537" y="1271"/>
                  </a:lnTo>
                  <a:lnTo>
                    <a:pt x="1537" y="1271"/>
                  </a:lnTo>
                  <a:lnTo>
                    <a:pt x="1537" y="1269"/>
                  </a:lnTo>
                  <a:lnTo>
                    <a:pt x="1535" y="1269"/>
                  </a:lnTo>
                  <a:lnTo>
                    <a:pt x="1535" y="1271"/>
                  </a:lnTo>
                  <a:lnTo>
                    <a:pt x="1535" y="1271"/>
                  </a:lnTo>
                  <a:lnTo>
                    <a:pt x="1535" y="1271"/>
                  </a:lnTo>
                  <a:lnTo>
                    <a:pt x="1537" y="1271"/>
                  </a:lnTo>
                  <a:close/>
                  <a:moveTo>
                    <a:pt x="2439" y="1392"/>
                  </a:moveTo>
                  <a:lnTo>
                    <a:pt x="2439" y="1392"/>
                  </a:lnTo>
                  <a:lnTo>
                    <a:pt x="2439" y="1392"/>
                  </a:lnTo>
                  <a:lnTo>
                    <a:pt x="2439" y="1392"/>
                  </a:lnTo>
                  <a:lnTo>
                    <a:pt x="2437" y="1392"/>
                  </a:lnTo>
                  <a:lnTo>
                    <a:pt x="2437" y="1394"/>
                  </a:lnTo>
                  <a:lnTo>
                    <a:pt x="2437" y="1396"/>
                  </a:lnTo>
                  <a:lnTo>
                    <a:pt x="2439" y="1394"/>
                  </a:lnTo>
                  <a:lnTo>
                    <a:pt x="2439" y="1394"/>
                  </a:lnTo>
                  <a:lnTo>
                    <a:pt x="2439" y="1392"/>
                  </a:lnTo>
                  <a:lnTo>
                    <a:pt x="2439" y="1392"/>
                  </a:lnTo>
                  <a:lnTo>
                    <a:pt x="2439" y="1392"/>
                  </a:lnTo>
                  <a:close/>
                  <a:moveTo>
                    <a:pt x="2616" y="1417"/>
                  </a:moveTo>
                  <a:lnTo>
                    <a:pt x="2616" y="1417"/>
                  </a:lnTo>
                  <a:lnTo>
                    <a:pt x="2616" y="1417"/>
                  </a:lnTo>
                  <a:lnTo>
                    <a:pt x="2616" y="1417"/>
                  </a:lnTo>
                  <a:lnTo>
                    <a:pt x="2616" y="1417"/>
                  </a:lnTo>
                  <a:lnTo>
                    <a:pt x="2616" y="1417"/>
                  </a:lnTo>
                  <a:lnTo>
                    <a:pt x="2616" y="1417"/>
                  </a:lnTo>
                  <a:lnTo>
                    <a:pt x="2616" y="1419"/>
                  </a:lnTo>
                  <a:lnTo>
                    <a:pt x="2616" y="1419"/>
                  </a:lnTo>
                  <a:lnTo>
                    <a:pt x="2616" y="1419"/>
                  </a:lnTo>
                  <a:lnTo>
                    <a:pt x="2616" y="1419"/>
                  </a:lnTo>
                  <a:lnTo>
                    <a:pt x="2616" y="1419"/>
                  </a:lnTo>
                  <a:lnTo>
                    <a:pt x="2618" y="1419"/>
                  </a:lnTo>
                  <a:lnTo>
                    <a:pt x="2618" y="1419"/>
                  </a:lnTo>
                  <a:lnTo>
                    <a:pt x="2618" y="1417"/>
                  </a:lnTo>
                  <a:lnTo>
                    <a:pt x="2616" y="1417"/>
                  </a:lnTo>
                  <a:lnTo>
                    <a:pt x="2616" y="1417"/>
                  </a:lnTo>
                  <a:lnTo>
                    <a:pt x="2616" y="1417"/>
                  </a:lnTo>
                  <a:lnTo>
                    <a:pt x="2616" y="1417"/>
                  </a:lnTo>
                  <a:close/>
                  <a:moveTo>
                    <a:pt x="2675" y="1567"/>
                  </a:moveTo>
                  <a:lnTo>
                    <a:pt x="2675" y="1569"/>
                  </a:lnTo>
                  <a:lnTo>
                    <a:pt x="2675" y="1571"/>
                  </a:lnTo>
                  <a:lnTo>
                    <a:pt x="2675" y="1571"/>
                  </a:lnTo>
                  <a:lnTo>
                    <a:pt x="2675" y="1569"/>
                  </a:lnTo>
                  <a:lnTo>
                    <a:pt x="2675" y="1569"/>
                  </a:lnTo>
                  <a:lnTo>
                    <a:pt x="2675" y="1567"/>
                  </a:lnTo>
                  <a:lnTo>
                    <a:pt x="2675" y="1567"/>
                  </a:lnTo>
                  <a:close/>
                  <a:moveTo>
                    <a:pt x="2793" y="1511"/>
                  </a:moveTo>
                  <a:lnTo>
                    <a:pt x="2793" y="1513"/>
                  </a:lnTo>
                  <a:lnTo>
                    <a:pt x="2793" y="1513"/>
                  </a:lnTo>
                  <a:lnTo>
                    <a:pt x="2795" y="1513"/>
                  </a:lnTo>
                  <a:lnTo>
                    <a:pt x="2795" y="1513"/>
                  </a:lnTo>
                  <a:lnTo>
                    <a:pt x="2795" y="1511"/>
                  </a:lnTo>
                  <a:lnTo>
                    <a:pt x="2795" y="1509"/>
                  </a:lnTo>
                  <a:lnTo>
                    <a:pt x="2795" y="1509"/>
                  </a:lnTo>
                  <a:lnTo>
                    <a:pt x="2795" y="1509"/>
                  </a:lnTo>
                  <a:lnTo>
                    <a:pt x="2795" y="1509"/>
                  </a:lnTo>
                  <a:lnTo>
                    <a:pt x="2793" y="1509"/>
                  </a:lnTo>
                  <a:lnTo>
                    <a:pt x="2793" y="1509"/>
                  </a:lnTo>
                  <a:lnTo>
                    <a:pt x="2793" y="1509"/>
                  </a:lnTo>
                  <a:lnTo>
                    <a:pt x="2793" y="1511"/>
                  </a:lnTo>
                  <a:lnTo>
                    <a:pt x="2793" y="1511"/>
                  </a:lnTo>
                  <a:lnTo>
                    <a:pt x="2793" y="1511"/>
                  </a:lnTo>
                  <a:close/>
                  <a:moveTo>
                    <a:pt x="2865" y="1456"/>
                  </a:moveTo>
                  <a:lnTo>
                    <a:pt x="2867" y="1456"/>
                  </a:lnTo>
                  <a:lnTo>
                    <a:pt x="2867" y="1454"/>
                  </a:lnTo>
                  <a:lnTo>
                    <a:pt x="2867" y="1454"/>
                  </a:lnTo>
                  <a:lnTo>
                    <a:pt x="2867" y="1454"/>
                  </a:lnTo>
                  <a:lnTo>
                    <a:pt x="2865" y="1454"/>
                  </a:lnTo>
                  <a:lnTo>
                    <a:pt x="2865" y="1454"/>
                  </a:lnTo>
                  <a:lnTo>
                    <a:pt x="2865" y="1456"/>
                  </a:lnTo>
                  <a:lnTo>
                    <a:pt x="2865" y="1456"/>
                  </a:lnTo>
                  <a:lnTo>
                    <a:pt x="2865" y="1458"/>
                  </a:lnTo>
                  <a:lnTo>
                    <a:pt x="2865" y="1456"/>
                  </a:lnTo>
                  <a:close/>
                  <a:moveTo>
                    <a:pt x="3122" y="1351"/>
                  </a:moveTo>
                  <a:lnTo>
                    <a:pt x="3122" y="1351"/>
                  </a:lnTo>
                  <a:lnTo>
                    <a:pt x="3122" y="1351"/>
                  </a:lnTo>
                  <a:lnTo>
                    <a:pt x="3122" y="1351"/>
                  </a:lnTo>
                  <a:lnTo>
                    <a:pt x="3124" y="1349"/>
                  </a:lnTo>
                  <a:lnTo>
                    <a:pt x="3122" y="1349"/>
                  </a:lnTo>
                  <a:lnTo>
                    <a:pt x="3122" y="1349"/>
                  </a:lnTo>
                  <a:lnTo>
                    <a:pt x="3122" y="1349"/>
                  </a:lnTo>
                  <a:lnTo>
                    <a:pt x="3122" y="1347"/>
                  </a:lnTo>
                  <a:lnTo>
                    <a:pt x="3122" y="1349"/>
                  </a:lnTo>
                  <a:lnTo>
                    <a:pt x="3122" y="1349"/>
                  </a:lnTo>
                  <a:lnTo>
                    <a:pt x="3122" y="1349"/>
                  </a:lnTo>
                  <a:lnTo>
                    <a:pt x="3122" y="1349"/>
                  </a:lnTo>
                  <a:lnTo>
                    <a:pt x="3122" y="1351"/>
                  </a:lnTo>
                  <a:lnTo>
                    <a:pt x="3122" y="1351"/>
                  </a:lnTo>
                  <a:lnTo>
                    <a:pt x="3122" y="1351"/>
                  </a:lnTo>
                  <a:lnTo>
                    <a:pt x="3120" y="1351"/>
                  </a:lnTo>
                  <a:lnTo>
                    <a:pt x="3122" y="1351"/>
                  </a:lnTo>
                  <a:lnTo>
                    <a:pt x="3122" y="1353"/>
                  </a:lnTo>
                  <a:lnTo>
                    <a:pt x="3122" y="1353"/>
                  </a:lnTo>
                  <a:lnTo>
                    <a:pt x="3124" y="1353"/>
                  </a:lnTo>
                  <a:lnTo>
                    <a:pt x="3122" y="1351"/>
                  </a:lnTo>
                  <a:close/>
                  <a:moveTo>
                    <a:pt x="2544" y="1458"/>
                  </a:moveTo>
                  <a:lnTo>
                    <a:pt x="2546" y="1458"/>
                  </a:lnTo>
                  <a:lnTo>
                    <a:pt x="2546" y="1458"/>
                  </a:lnTo>
                  <a:lnTo>
                    <a:pt x="2546" y="1458"/>
                  </a:lnTo>
                  <a:lnTo>
                    <a:pt x="2546" y="1458"/>
                  </a:lnTo>
                  <a:lnTo>
                    <a:pt x="2546" y="1456"/>
                  </a:lnTo>
                  <a:lnTo>
                    <a:pt x="2546" y="1456"/>
                  </a:lnTo>
                  <a:lnTo>
                    <a:pt x="2546" y="1456"/>
                  </a:lnTo>
                  <a:lnTo>
                    <a:pt x="2544" y="1456"/>
                  </a:lnTo>
                  <a:lnTo>
                    <a:pt x="2544" y="1456"/>
                  </a:lnTo>
                  <a:lnTo>
                    <a:pt x="2544" y="1456"/>
                  </a:lnTo>
                  <a:lnTo>
                    <a:pt x="2544" y="1456"/>
                  </a:lnTo>
                  <a:lnTo>
                    <a:pt x="2542" y="1456"/>
                  </a:lnTo>
                  <a:lnTo>
                    <a:pt x="2542" y="1456"/>
                  </a:lnTo>
                  <a:lnTo>
                    <a:pt x="2542" y="1456"/>
                  </a:lnTo>
                  <a:lnTo>
                    <a:pt x="2542" y="1456"/>
                  </a:lnTo>
                  <a:lnTo>
                    <a:pt x="2542" y="1456"/>
                  </a:lnTo>
                  <a:lnTo>
                    <a:pt x="2542" y="1458"/>
                  </a:lnTo>
                  <a:lnTo>
                    <a:pt x="2542" y="1458"/>
                  </a:lnTo>
                  <a:lnTo>
                    <a:pt x="2542" y="1458"/>
                  </a:lnTo>
                  <a:lnTo>
                    <a:pt x="2542" y="1458"/>
                  </a:lnTo>
                  <a:lnTo>
                    <a:pt x="2542" y="1460"/>
                  </a:lnTo>
                  <a:lnTo>
                    <a:pt x="2542" y="1460"/>
                  </a:lnTo>
                  <a:lnTo>
                    <a:pt x="2542" y="1460"/>
                  </a:lnTo>
                  <a:lnTo>
                    <a:pt x="2540" y="1460"/>
                  </a:lnTo>
                  <a:lnTo>
                    <a:pt x="2540" y="1462"/>
                  </a:lnTo>
                  <a:lnTo>
                    <a:pt x="2540" y="1462"/>
                  </a:lnTo>
                  <a:lnTo>
                    <a:pt x="2540" y="1462"/>
                  </a:lnTo>
                  <a:lnTo>
                    <a:pt x="2540" y="1462"/>
                  </a:lnTo>
                  <a:lnTo>
                    <a:pt x="2538" y="1462"/>
                  </a:lnTo>
                  <a:lnTo>
                    <a:pt x="2538" y="1462"/>
                  </a:lnTo>
                  <a:lnTo>
                    <a:pt x="2538" y="1462"/>
                  </a:lnTo>
                  <a:lnTo>
                    <a:pt x="2538" y="1464"/>
                  </a:lnTo>
                  <a:lnTo>
                    <a:pt x="2538" y="1464"/>
                  </a:lnTo>
                  <a:lnTo>
                    <a:pt x="2538" y="1464"/>
                  </a:lnTo>
                  <a:lnTo>
                    <a:pt x="2538" y="1466"/>
                  </a:lnTo>
                  <a:lnTo>
                    <a:pt x="2538" y="1466"/>
                  </a:lnTo>
                  <a:lnTo>
                    <a:pt x="2538" y="1466"/>
                  </a:lnTo>
                  <a:lnTo>
                    <a:pt x="2538" y="1466"/>
                  </a:lnTo>
                  <a:lnTo>
                    <a:pt x="2538" y="1466"/>
                  </a:lnTo>
                  <a:lnTo>
                    <a:pt x="2538" y="1466"/>
                  </a:lnTo>
                  <a:lnTo>
                    <a:pt x="2538" y="1466"/>
                  </a:lnTo>
                  <a:lnTo>
                    <a:pt x="2535" y="1468"/>
                  </a:lnTo>
                  <a:lnTo>
                    <a:pt x="2535" y="1470"/>
                  </a:lnTo>
                  <a:lnTo>
                    <a:pt x="2533" y="1472"/>
                  </a:lnTo>
                  <a:lnTo>
                    <a:pt x="2535" y="1474"/>
                  </a:lnTo>
                  <a:lnTo>
                    <a:pt x="2535" y="1476"/>
                  </a:lnTo>
                  <a:lnTo>
                    <a:pt x="2538" y="1476"/>
                  </a:lnTo>
                  <a:lnTo>
                    <a:pt x="2538" y="1476"/>
                  </a:lnTo>
                  <a:lnTo>
                    <a:pt x="2538" y="1476"/>
                  </a:lnTo>
                  <a:lnTo>
                    <a:pt x="2540" y="1474"/>
                  </a:lnTo>
                  <a:lnTo>
                    <a:pt x="2540" y="1472"/>
                  </a:lnTo>
                  <a:lnTo>
                    <a:pt x="2540" y="1472"/>
                  </a:lnTo>
                  <a:lnTo>
                    <a:pt x="2540" y="1472"/>
                  </a:lnTo>
                  <a:lnTo>
                    <a:pt x="2540" y="1472"/>
                  </a:lnTo>
                  <a:lnTo>
                    <a:pt x="2542" y="1472"/>
                  </a:lnTo>
                  <a:lnTo>
                    <a:pt x="2542" y="1470"/>
                  </a:lnTo>
                  <a:lnTo>
                    <a:pt x="2540" y="1470"/>
                  </a:lnTo>
                  <a:lnTo>
                    <a:pt x="2540" y="1468"/>
                  </a:lnTo>
                  <a:lnTo>
                    <a:pt x="2542" y="1466"/>
                  </a:lnTo>
                  <a:lnTo>
                    <a:pt x="2542" y="1466"/>
                  </a:lnTo>
                  <a:lnTo>
                    <a:pt x="2542" y="1466"/>
                  </a:lnTo>
                  <a:lnTo>
                    <a:pt x="2542" y="1466"/>
                  </a:lnTo>
                  <a:lnTo>
                    <a:pt x="2542" y="1466"/>
                  </a:lnTo>
                  <a:lnTo>
                    <a:pt x="2544" y="1466"/>
                  </a:lnTo>
                  <a:lnTo>
                    <a:pt x="2544" y="1466"/>
                  </a:lnTo>
                  <a:lnTo>
                    <a:pt x="2544" y="1466"/>
                  </a:lnTo>
                  <a:lnTo>
                    <a:pt x="2544" y="1464"/>
                  </a:lnTo>
                  <a:lnTo>
                    <a:pt x="2544" y="1464"/>
                  </a:lnTo>
                  <a:lnTo>
                    <a:pt x="2544" y="1464"/>
                  </a:lnTo>
                  <a:lnTo>
                    <a:pt x="2544" y="1464"/>
                  </a:lnTo>
                  <a:lnTo>
                    <a:pt x="2544" y="1464"/>
                  </a:lnTo>
                  <a:lnTo>
                    <a:pt x="2544" y="1464"/>
                  </a:lnTo>
                  <a:lnTo>
                    <a:pt x="2544" y="1464"/>
                  </a:lnTo>
                  <a:lnTo>
                    <a:pt x="2542" y="1462"/>
                  </a:lnTo>
                  <a:lnTo>
                    <a:pt x="2542" y="1462"/>
                  </a:lnTo>
                  <a:lnTo>
                    <a:pt x="2542" y="1462"/>
                  </a:lnTo>
                  <a:lnTo>
                    <a:pt x="2544" y="1462"/>
                  </a:lnTo>
                  <a:lnTo>
                    <a:pt x="2544" y="1462"/>
                  </a:lnTo>
                  <a:lnTo>
                    <a:pt x="2544" y="1462"/>
                  </a:lnTo>
                  <a:lnTo>
                    <a:pt x="2544" y="1460"/>
                  </a:lnTo>
                  <a:lnTo>
                    <a:pt x="2544" y="1460"/>
                  </a:lnTo>
                  <a:lnTo>
                    <a:pt x="2544" y="1460"/>
                  </a:lnTo>
                  <a:lnTo>
                    <a:pt x="2544" y="1458"/>
                  </a:lnTo>
                  <a:lnTo>
                    <a:pt x="2544" y="1458"/>
                  </a:lnTo>
                  <a:lnTo>
                    <a:pt x="2544" y="1458"/>
                  </a:lnTo>
                  <a:lnTo>
                    <a:pt x="2544" y="1458"/>
                  </a:lnTo>
                  <a:lnTo>
                    <a:pt x="2544" y="1458"/>
                  </a:lnTo>
                  <a:lnTo>
                    <a:pt x="2544" y="1458"/>
                  </a:lnTo>
                  <a:close/>
                  <a:moveTo>
                    <a:pt x="2548" y="1452"/>
                  </a:moveTo>
                  <a:lnTo>
                    <a:pt x="2548" y="1450"/>
                  </a:lnTo>
                  <a:lnTo>
                    <a:pt x="2548" y="1450"/>
                  </a:lnTo>
                  <a:lnTo>
                    <a:pt x="2548" y="1450"/>
                  </a:lnTo>
                  <a:lnTo>
                    <a:pt x="2546" y="1450"/>
                  </a:lnTo>
                  <a:lnTo>
                    <a:pt x="2546" y="1450"/>
                  </a:lnTo>
                  <a:lnTo>
                    <a:pt x="2546" y="1450"/>
                  </a:lnTo>
                  <a:lnTo>
                    <a:pt x="2546" y="1450"/>
                  </a:lnTo>
                  <a:lnTo>
                    <a:pt x="2546" y="1450"/>
                  </a:lnTo>
                  <a:lnTo>
                    <a:pt x="2546" y="1452"/>
                  </a:lnTo>
                  <a:lnTo>
                    <a:pt x="2546" y="1452"/>
                  </a:lnTo>
                  <a:lnTo>
                    <a:pt x="2546" y="1452"/>
                  </a:lnTo>
                  <a:lnTo>
                    <a:pt x="2546" y="1454"/>
                  </a:lnTo>
                  <a:lnTo>
                    <a:pt x="2546" y="1454"/>
                  </a:lnTo>
                  <a:lnTo>
                    <a:pt x="2546" y="1454"/>
                  </a:lnTo>
                  <a:lnTo>
                    <a:pt x="2546" y="1454"/>
                  </a:lnTo>
                  <a:lnTo>
                    <a:pt x="2546" y="1454"/>
                  </a:lnTo>
                  <a:lnTo>
                    <a:pt x="2548" y="1454"/>
                  </a:lnTo>
                  <a:lnTo>
                    <a:pt x="2548" y="1454"/>
                  </a:lnTo>
                  <a:lnTo>
                    <a:pt x="2548" y="1454"/>
                  </a:lnTo>
                  <a:lnTo>
                    <a:pt x="2548" y="1452"/>
                  </a:lnTo>
                  <a:lnTo>
                    <a:pt x="2548" y="1452"/>
                  </a:lnTo>
                  <a:close/>
                  <a:moveTo>
                    <a:pt x="2577" y="1446"/>
                  </a:moveTo>
                  <a:lnTo>
                    <a:pt x="2577" y="1446"/>
                  </a:lnTo>
                  <a:lnTo>
                    <a:pt x="2577" y="1446"/>
                  </a:lnTo>
                  <a:lnTo>
                    <a:pt x="2577" y="1446"/>
                  </a:lnTo>
                  <a:lnTo>
                    <a:pt x="2577" y="1448"/>
                  </a:lnTo>
                  <a:lnTo>
                    <a:pt x="2579" y="1448"/>
                  </a:lnTo>
                  <a:lnTo>
                    <a:pt x="2579" y="1446"/>
                  </a:lnTo>
                  <a:lnTo>
                    <a:pt x="2577" y="1446"/>
                  </a:lnTo>
                  <a:lnTo>
                    <a:pt x="2577" y="1446"/>
                  </a:lnTo>
                  <a:lnTo>
                    <a:pt x="2577" y="1446"/>
                  </a:lnTo>
                  <a:close/>
                  <a:moveTo>
                    <a:pt x="2575" y="1462"/>
                  </a:moveTo>
                  <a:lnTo>
                    <a:pt x="2575" y="1460"/>
                  </a:lnTo>
                  <a:lnTo>
                    <a:pt x="2575" y="1460"/>
                  </a:lnTo>
                  <a:lnTo>
                    <a:pt x="2575" y="1460"/>
                  </a:lnTo>
                  <a:lnTo>
                    <a:pt x="2575" y="1460"/>
                  </a:lnTo>
                  <a:lnTo>
                    <a:pt x="2575" y="1458"/>
                  </a:lnTo>
                  <a:lnTo>
                    <a:pt x="2575" y="1458"/>
                  </a:lnTo>
                  <a:lnTo>
                    <a:pt x="2575" y="1458"/>
                  </a:lnTo>
                  <a:lnTo>
                    <a:pt x="2575" y="1458"/>
                  </a:lnTo>
                  <a:lnTo>
                    <a:pt x="2573" y="1458"/>
                  </a:lnTo>
                  <a:lnTo>
                    <a:pt x="2573" y="1458"/>
                  </a:lnTo>
                  <a:lnTo>
                    <a:pt x="2573" y="1458"/>
                  </a:lnTo>
                  <a:lnTo>
                    <a:pt x="2573" y="1458"/>
                  </a:lnTo>
                  <a:lnTo>
                    <a:pt x="2575" y="1460"/>
                  </a:lnTo>
                  <a:lnTo>
                    <a:pt x="2575" y="1462"/>
                  </a:lnTo>
                  <a:close/>
                  <a:moveTo>
                    <a:pt x="2573" y="1462"/>
                  </a:moveTo>
                  <a:lnTo>
                    <a:pt x="2573" y="1462"/>
                  </a:lnTo>
                  <a:lnTo>
                    <a:pt x="2570" y="1462"/>
                  </a:lnTo>
                  <a:lnTo>
                    <a:pt x="2570" y="1462"/>
                  </a:lnTo>
                  <a:lnTo>
                    <a:pt x="2570" y="1462"/>
                  </a:lnTo>
                  <a:lnTo>
                    <a:pt x="2570" y="1464"/>
                  </a:lnTo>
                  <a:lnTo>
                    <a:pt x="2570" y="1464"/>
                  </a:lnTo>
                  <a:lnTo>
                    <a:pt x="2570" y="1464"/>
                  </a:lnTo>
                  <a:lnTo>
                    <a:pt x="2573" y="1464"/>
                  </a:lnTo>
                  <a:lnTo>
                    <a:pt x="2573" y="1464"/>
                  </a:lnTo>
                  <a:lnTo>
                    <a:pt x="2573" y="1462"/>
                  </a:lnTo>
                  <a:lnTo>
                    <a:pt x="2573" y="1462"/>
                  </a:lnTo>
                  <a:lnTo>
                    <a:pt x="2573" y="1462"/>
                  </a:lnTo>
                  <a:close/>
                  <a:moveTo>
                    <a:pt x="2587" y="1429"/>
                  </a:moveTo>
                  <a:lnTo>
                    <a:pt x="2587" y="1429"/>
                  </a:lnTo>
                  <a:lnTo>
                    <a:pt x="2587" y="1429"/>
                  </a:lnTo>
                  <a:lnTo>
                    <a:pt x="2587" y="1429"/>
                  </a:lnTo>
                  <a:lnTo>
                    <a:pt x="2587" y="1429"/>
                  </a:lnTo>
                  <a:lnTo>
                    <a:pt x="2587" y="1429"/>
                  </a:lnTo>
                  <a:lnTo>
                    <a:pt x="2587" y="1429"/>
                  </a:lnTo>
                  <a:lnTo>
                    <a:pt x="2585" y="1429"/>
                  </a:lnTo>
                  <a:lnTo>
                    <a:pt x="2585" y="1427"/>
                  </a:lnTo>
                  <a:lnTo>
                    <a:pt x="2585" y="1427"/>
                  </a:lnTo>
                  <a:lnTo>
                    <a:pt x="2585" y="1427"/>
                  </a:lnTo>
                  <a:lnTo>
                    <a:pt x="2585" y="1427"/>
                  </a:lnTo>
                  <a:lnTo>
                    <a:pt x="2585" y="1427"/>
                  </a:lnTo>
                  <a:lnTo>
                    <a:pt x="2585" y="1429"/>
                  </a:lnTo>
                  <a:lnTo>
                    <a:pt x="2585" y="1429"/>
                  </a:lnTo>
                  <a:lnTo>
                    <a:pt x="2585" y="1429"/>
                  </a:lnTo>
                  <a:lnTo>
                    <a:pt x="2587" y="1429"/>
                  </a:lnTo>
                  <a:lnTo>
                    <a:pt x="2587" y="1429"/>
                  </a:lnTo>
                  <a:lnTo>
                    <a:pt x="2587" y="1429"/>
                  </a:lnTo>
                  <a:close/>
                  <a:moveTo>
                    <a:pt x="1494" y="1370"/>
                  </a:moveTo>
                  <a:lnTo>
                    <a:pt x="1496" y="1372"/>
                  </a:lnTo>
                  <a:lnTo>
                    <a:pt x="1496" y="1372"/>
                  </a:lnTo>
                  <a:lnTo>
                    <a:pt x="1496" y="1372"/>
                  </a:lnTo>
                  <a:lnTo>
                    <a:pt x="1496" y="1372"/>
                  </a:lnTo>
                  <a:lnTo>
                    <a:pt x="1496" y="1372"/>
                  </a:lnTo>
                  <a:lnTo>
                    <a:pt x="1496" y="1372"/>
                  </a:lnTo>
                  <a:lnTo>
                    <a:pt x="1496" y="1370"/>
                  </a:lnTo>
                  <a:lnTo>
                    <a:pt x="1496" y="1370"/>
                  </a:lnTo>
                  <a:lnTo>
                    <a:pt x="1494" y="1370"/>
                  </a:lnTo>
                  <a:lnTo>
                    <a:pt x="1494" y="1370"/>
                  </a:lnTo>
                  <a:lnTo>
                    <a:pt x="1494" y="1370"/>
                  </a:lnTo>
                  <a:lnTo>
                    <a:pt x="1494" y="1370"/>
                  </a:lnTo>
                  <a:lnTo>
                    <a:pt x="1494" y="1370"/>
                  </a:lnTo>
                  <a:lnTo>
                    <a:pt x="1494" y="1370"/>
                  </a:lnTo>
                  <a:close/>
                  <a:moveTo>
                    <a:pt x="2854" y="2224"/>
                  </a:moveTo>
                  <a:lnTo>
                    <a:pt x="2854" y="2224"/>
                  </a:lnTo>
                  <a:lnTo>
                    <a:pt x="2854" y="2224"/>
                  </a:lnTo>
                  <a:lnTo>
                    <a:pt x="2854" y="2224"/>
                  </a:lnTo>
                  <a:lnTo>
                    <a:pt x="2854" y="2224"/>
                  </a:lnTo>
                  <a:lnTo>
                    <a:pt x="2854" y="2224"/>
                  </a:lnTo>
                  <a:lnTo>
                    <a:pt x="2854" y="2224"/>
                  </a:lnTo>
                  <a:lnTo>
                    <a:pt x="2854" y="2224"/>
                  </a:lnTo>
                  <a:lnTo>
                    <a:pt x="2852" y="2224"/>
                  </a:lnTo>
                  <a:lnTo>
                    <a:pt x="2852" y="2224"/>
                  </a:lnTo>
                  <a:lnTo>
                    <a:pt x="2854" y="2224"/>
                  </a:lnTo>
                  <a:lnTo>
                    <a:pt x="2854" y="2224"/>
                  </a:lnTo>
                  <a:close/>
                  <a:moveTo>
                    <a:pt x="2852" y="2222"/>
                  </a:moveTo>
                  <a:lnTo>
                    <a:pt x="2852" y="2222"/>
                  </a:lnTo>
                  <a:lnTo>
                    <a:pt x="2852" y="2224"/>
                  </a:lnTo>
                  <a:lnTo>
                    <a:pt x="2852" y="2224"/>
                  </a:lnTo>
                  <a:lnTo>
                    <a:pt x="2852" y="2224"/>
                  </a:lnTo>
                  <a:lnTo>
                    <a:pt x="2852" y="2224"/>
                  </a:lnTo>
                  <a:lnTo>
                    <a:pt x="2852" y="2224"/>
                  </a:lnTo>
                  <a:lnTo>
                    <a:pt x="2852" y="2222"/>
                  </a:lnTo>
                  <a:lnTo>
                    <a:pt x="2852" y="2222"/>
                  </a:lnTo>
                  <a:lnTo>
                    <a:pt x="2852" y="2222"/>
                  </a:lnTo>
                  <a:lnTo>
                    <a:pt x="2852" y="2222"/>
                  </a:lnTo>
                  <a:lnTo>
                    <a:pt x="2852" y="2222"/>
                  </a:lnTo>
                  <a:lnTo>
                    <a:pt x="2852" y="2222"/>
                  </a:lnTo>
                  <a:lnTo>
                    <a:pt x="2852" y="2222"/>
                  </a:lnTo>
                  <a:close/>
                  <a:moveTo>
                    <a:pt x="2550" y="2090"/>
                  </a:moveTo>
                  <a:lnTo>
                    <a:pt x="2550" y="2090"/>
                  </a:lnTo>
                  <a:lnTo>
                    <a:pt x="2550" y="2090"/>
                  </a:lnTo>
                  <a:lnTo>
                    <a:pt x="2550" y="2090"/>
                  </a:lnTo>
                  <a:lnTo>
                    <a:pt x="2550" y="2090"/>
                  </a:lnTo>
                  <a:lnTo>
                    <a:pt x="2550" y="2090"/>
                  </a:lnTo>
                  <a:close/>
                  <a:moveTo>
                    <a:pt x="2546" y="2094"/>
                  </a:moveTo>
                  <a:lnTo>
                    <a:pt x="2546" y="2094"/>
                  </a:lnTo>
                  <a:lnTo>
                    <a:pt x="2548" y="2094"/>
                  </a:lnTo>
                  <a:lnTo>
                    <a:pt x="2548" y="2094"/>
                  </a:lnTo>
                  <a:lnTo>
                    <a:pt x="2548" y="2092"/>
                  </a:lnTo>
                  <a:lnTo>
                    <a:pt x="2548" y="2092"/>
                  </a:lnTo>
                  <a:lnTo>
                    <a:pt x="2548" y="2094"/>
                  </a:lnTo>
                  <a:lnTo>
                    <a:pt x="2546" y="2094"/>
                  </a:lnTo>
                  <a:close/>
                  <a:moveTo>
                    <a:pt x="1531" y="1326"/>
                  </a:moveTo>
                  <a:lnTo>
                    <a:pt x="1531" y="1326"/>
                  </a:lnTo>
                  <a:lnTo>
                    <a:pt x="1531" y="1326"/>
                  </a:lnTo>
                  <a:lnTo>
                    <a:pt x="1531" y="1329"/>
                  </a:lnTo>
                  <a:lnTo>
                    <a:pt x="1531" y="1329"/>
                  </a:lnTo>
                  <a:lnTo>
                    <a:pt x="1531" y="1329"/>
                  </a:lnTo>
                  <a:lnTo>
                    <a:pt x="1533" y="1326"/>
                  </a:lnTo>
                  <a:lnTo>
                    <a:pt x="1533" y="1326"/>
                  </a:lnTo>
                  <a:lnTo>
                    <a:pt x="1533" y="1326"/>
                  </a:lnTo>
                  <a:lnTo>
                    <a:pt x="1533" y="1326"/>
                  </a:lnTo>
                  <a:lnTo>
                    <a:pt x="1533" y="1326"/>
                  </a:lnTo>
                  <a:lnTo>
                    <a:pt x="1533" y="1326"/>
                  </a:lnTo>
                  <a:lnTo>
                    <a:pt x="1533" y="1324"/>
                  </a:lnTo>
                  <a:lnTo>
                    <a:pt x="1533" y="1324"/>
                  </a:lnTo>
                  <a:lnTo>
                    <a:pt x="1533" y="1324"/>
                  </a:lnTo>
                  <a:lnTo>
                    <a:pt x="1533" y="1322"/>
                  </a:lnTo>
                  <a:lnTo>
                    <a:pt x="1533" y="1322"/>
                  </a:lnTo>
                  <a:lnTo>
                    <a:pt x="1533" y="1322"/>
                  </a:lnTo>
                  <a:lnTo>
                    <a:pt x="1533" y="1322"/>
                  </a:lnTo>
                  <a:lnTo>
                    <a:pt x="1533" y="1322"/>
                  </a:lnTo>
                  <a:lnTo>
                    <a:pt x="1531" y="1322"/>
                  </a:lnTo>
                  <a:lnTo>
                    <a:pt x="1531" y="1322"/>
                  </a:lnTo>
                  <a:lnTo>
                    <a:pt x="1531" y="1322"/>
                  </a:lnTo>
                  <a:lnTo>
                    <a:pt x="1531" y="1322"/>
                  </a:lnTo>
                  <a:lnTo>
                    <a:pt x="1529" y="1326"/>
                  </a:lnTo>
                  <a:lnTo>
                    <a:pt x="1529" y="1326"/>
                  </a:lnTo>
                  <a:lnTo>
                    <a:pt x="1529" y="1326"/>
                  </a:lnTo>
                  <a:lnTo>
                    <a:pt x="1529" y="1326"/>
                  </a:lnTo>
                  <a:lnTo>
                    <a:pt x="1529" y="1329"/>
                  </a:lnTo>
                  <a:lnTo>
                    <a:pt x="1529" y="1329"/>
                  </a:lnTo>
                  <a:lnTo>
                    <a:pt x="1529" y="1329"/>
                  </a:lnTo>
                  <a:lnTo>
                    <a:pt x="1529" y="1329"/>
                  </a:lnTo>
                  <a:lnTo>
                    <a:pt x="1529" y="1329"/>
                  </a:lnTo>
                  <a:lnTo>
                    <a:pt x="1531" y="1329"/>
                  </a:lnTo>
                  <a:lnTo>
                    <a:pt x="1531" y="1329"/>
                  </a:lnTo>
                  <a:lnTo>
                    <a:pt x="1531" y="1326"/>
                  </a:lnTo>
                  <a:lnTo>
                    <a:pt x="1531" y="1326"/>
                  </a:lnTo>
                  <a:lnTo>
                    <a:pt x="1531" y="1326"/>
                  </a:lnTo>
                  <a:lnTo>
                    <a:pt x="1531" y="1326"/>
                  </a:lnTo>
                  <a:lnTo>
                    <a:pt x="1531" y="1326"/>
                  </a:lnTo>
                  <a:lnTo>
                    <a:pt x="1531" y="1326"/>
                  </a:lnTo>
                  <a:lnTo>
                    <a:pt x="1531" y="1326"/>
                  </a:lnTo>
                  <a:lnTo>
                    <a:pt x="1531" y="1326"/>
                  </a:lnTo>
                  <a:lnTo>
                    <a:pt x="1531" y="1326"/>
                  </a:lnTo>
                  <a:close/>
                  <a:moveTo>
                    <a:pt x="2546" y="2066"/>
                  </a:moveTo>
                  <a:lnTo>
                    <a:pt x="2546" y="2066"/>
                  </a:lnTo>
                  <a:lnTo>
                    <a:pt x="2544" y="2066"/>
                  </a:lnTo>
                  <a:lnTo>
                    <a:pt x="2544" y="2066"/>
                  </a:lnTo>
                  <a:lnTo>
                    <a:pt x="2544" y="2068"/>
                  </a:lnTo>
                  <a:lnTo>
                    <a:pt x="2542" y="2068"/>
                  </a:lnTo>
                  <a:lnTo>
                    <a:pt x="2542" y="2068"/>
                  </a:lnTo>
                  <a:lnTo>
                    <a:pt x="2544" y="2068"/>
                  </a:lnTo>
                  <a:lnTo>
                    <a:pt x="2544" y="2068"/>
                  </a:lnTo>
                  <a:lnTo>
                    <a:pt x="2544" y="2068"/>
                  </a:lnTo>
                  <a:lnTo>
                    <a:pt x="2544" y="2068"/>
                  </a:lnTo>
                  <a:lnTo>
                    <a:pt x="2544" y="2068"/>
                  </a:lnTo>
                  <a:lnTo>
                    <a:pt x="2544" y="2068"/>
                  </a:lnTo>
                  <a:lnTo>
                    <a:pt x="2544" y="2068"/>
                  </a:lnTo>
                  <a:lnTo>
                    <a:pt x="2544" y="2068"/>
                  </a:lnTo>
                  <a:lnTo>
                    <a:pt x="2544" y="2068"/>
                  </a:lnTo>
                  <a:lnTo>
                    <a:pt x="2544" y="2068"/>
                  </a:lnTo>
                  <a:lnTo>
                    <a:pt x="2544" y="2068"/>
                  </a:lnTo>
                  <a:lnTo>
                    <a:pt x="2544" y="2068"/>
                  </a:lnTo>
                  <a:lnTo>
                    <a:pt x="2544" y="2068"/>
                  </a:lnTo>
                  <a:lnTo>
                    <a:pt x="2544" y="2066"/>
                  </a:lnTo>
                  <a:lnTo>
                    <a:pt x="2544" y="2066"/>
                  </a:lnTo>
                  <a:lnTo>
                    <a:pt x="2544" y="2066"/>
                  </a:lnTo>
                  <a:lnTo>
                    <a:pt x="2546" y="2066"/>
                  </a:lnTo>
                  <a:close/>
                  <a:moveTo>
                    <a:pt x="2807" y="1977"/>
                  </a:moveTo>
                  <a:lnTo>
                    <a:pt x="2807" y="1975"/>
                  </a:lnTo>
                  <a:lnTo>
                    <a:pt x="2809" y="1975"/>
                  </a:lnTo>
                  <a:lnTo>
                    <a:pt x="2807" y="1973"/>
                  </a:lnTo>
                  <a:lnTo>
                    <a:pt x="2807" y="1973"/>
                  </a:lnTo>
                  <a:lnTo>
                    <a:pt x="2807" y="1973"/>
                  </a:lnTo>
                  <a:lnTo>
                    <a:pt x="2807" y="1971"/>
                  </a:lnTo>
                  <a:lnTo>
                    <a:pt x="2807" y="1973"/>
                  </a:lnTo>
                  <a:lnTo>
                    <a:pt x="2807" y="1973"/>
                  </a:lnTo>
                  <a:lnTo>
                    <a:pt x="2807" y="1973"/>
                  </a:lnTo>
                  <a:lnTo>
                    <a:pt x="2807" y="1975"/>
                  </a:lnTo>
                  <a:lnTo>
                    <a:pt x="2807" y="1975"/>
                  </a:lnTo>
                  <a:lnTo>
                    <a:pt x="2807" y="1975"/>
                  </a:lnTo>
                  <a:lnTo>
                    <a:pt x="2807" y="1977"/>
                  </a:lnTo>
                  <a:lnTo>
                    <a:pt x="2807" y="1977"/>
                  </a:lnTo>
                  <a:lnTo>
                    <a:pt x="2807" y="1977"/>
                  </a:lnTo>
                  <a:lnTo>
                    <a:pt x="2807" y="1977"/>
                  </a:lnTo>
                  <a:close/>
                  <a:moveTo>
                    <a:pt x="2846" y="2092"/>
                  </a:moveTo>
                  <a:lnTo>
                    <a:pt x="2846" y="2092"/>
                  </a:lnTo>
                  <a:lnTo>
                    <a:pt x="2846" y="2090"/>
                  </a:lnTo>
                  <a:lnTo>
                    <a:pt x="2846" y="2090"/>
                  </a:lnTo>
                  <a:lnTo>
                    <a:pt x="2846" y="2092"/>
                  </a:lnTo>
                  <a:lnTo>
                    <a:pt x="2844" y="2092"/>
                  </a:lnTo>
                  <a:lnTo>
                    <a:pt x="2844" y="2092"/>
                  </a:lnTo>
                  <a:lnTo>
                    <a:pt x="2844" y="2092"/>
                  </a:lnTo>
                  <a:lnTo>
                    <a:pt x="2844" y="2094"/>
                  </a:lnTo>
                  <a:lnTo>
                    <a:pt x="2842" y="2094"/>
                  </a:lnTo>
                  <a:lnTo>
                    <a:pt x="2842" y="2094"/>
                  </a:lnTo>
                  <a:lnTo>
                    <a:pt x="2844" y="2096"/>
                  </a:lnTo>
                  <a:lnTo>
                    <a:pt x="2844" y="2096"/>
                  </a:lnTo>
                  <a:lnTo>
                    <a:pt x="2844" y="2100"/>
                  </a:lnTo>
                  <a:lnTo>
                    <a:pt x="2844" y="2100"/>
                  </a:lnTo>
                  <a:lnTo>
                    <a:pt x="2846" y="2100"/>
                  </a:lnTo>
                  <a:lnTo>
                    <a:pt x="2848" y="2105"/>
                  </a:lnTo>
                  <a:lnTo>
                    <a:pt x="2848" y="2107"/>
                  </a:lnTo>
                  <a:lnTo>
                    <a:pt x="2848" y="2105"/>
                  </a:lnTo>
                  <a:lnTo>
                    <a:pt x="2848" y="2105"/>
                  </a:lnTo>
                  <a:lnTo>
                    <a:pt x="2846" y="2105"/>
                  </a:lnTo>
                  <a:lnTo>
                    <a:pt x="2846" y="2102"/>
                  </a:lnTo>
                  <a:lnTo>
                    <a:pt x="2846" y="2102"/>
                  </a:lnTo>
                  <a:lnTo>
                    <a:pt x="2846" y="2102"/>
                  </a:lnTo>
                  <a:lnTo>
                    <a:pt x="2846" y="2098"/>
                  </a:lnTo>
                  <a:lnTo>
                    <a:pt x="2846" y="2096"/>
                  </a:lnTo>
                  <a:lnTo>
                    <a:pt x="2846" y="2092"/>
                  </a:lnTo>
                  <a:close/>
                  <a:moveTo>
                    <a:pt x="2807" y="1979"/>
                  </a:moveTo>
                  <a:lnTo>
                    <a:pt x="2805" y="1979"/>
                  </a:lnTo>
                  <a:lnTo>
                    <a:pt x="2805" y="1979"/>
                  </a:lnTo>
                  <a:lnTo>
                    <a:pt x="2805" y="1981"/>
                  </a:lnTo>
                  <a:lnTo>
                    <a:pt x="2805" y="1981"/>
                  </a:lnTo>
                  <a:lnTo>
                    <a:pt x="2805" y="1981"/>
                  </a:lnTo>
                  <a:lnTo>
                    <a:pt x="2805" y="1983"/>
                  </a:lnTo>
                  <a:lnTo>
                    <a:pt x="2803" y="1983"/>
                  </a:lnTo>
                  <a:lnTo>
                    <a:pt x="2805" y="1985"/>
                  </a:lnTo>
                  <a:lnTo>
                    <a:pt x="2805" y="1985"/>
                  </a:lnTo>
                  <a:lnTo>
                    <a:pt x="2805" y="1985"/>
                  </a:lnTo>
                  <a:lnTo>
                    <a:pt x="2805" y="1983"/>
                  </a:lnTo>
                  <a:lnTo>
                    <a:pt x="2807" y="1981"/>
                  </a:lnTo>
                  <a:lnTo>
                    <a:pt x="2807" y="1981"/>
                  </a:lnTo>
                  <a:lnTo>
                    <a:pt x="2807" y="1979"/>
                  </a:lnTo>
                  <a:lnTo>
                    <a:pt x="2807" y="1979"/>
                  </a:lnTo>
                  <a:lnTo>
                    <a:pt x="2807" y="1979"/>
                  </a:lnTo>
                  <a:lnTo>
                    <a:pt x="2807" y="1979"/>
                  </a:lnTo>
                  <a:close/>
                  <a:moveTo>
                    <a:pt x="2848" y="2107"/>
                  </a:moveTo>
                  <a:lnTo>
                    <a:pt x="2848" y="2107"/>
                  </a:lnTo>
                  <a:lnTo>
                    <a:pt x="2848" y="2107"/>
                  </a:lnTo>
                  <a:lnTo>
                    <a:pt x="2848" y="2107"/>
                  </a:lnTo>
                  <a:lnTo>
                    <a:pt x="2848" y="2107"/>
                  </a:lnTo>
                  <a:lnTo>
                    <a:pt x="2848" y="2107"/>
                  </a:lnTo>
                  <a:lnTo>
                    <a:pt x="2848" y="2107"/>
                  </a:lnTo>
                  <a:close/>
                  <a:moveTo>
                    <a:pt x="2803" y="2004"/>
                  </a:moveTo>
                  <a:lnTo>
                    <a:pt x="2803" y="2002"/>
                  </a:lnTo>
                  <a:lnTo>
                    <a:pt x="2803" y="2002"/>
                  </a:lnTo>
                  <a:lnTo>
                    <a:pt x="2803" y="2004"/>
                  </a:lnTo>
                  <a:lnTo>
                    <a:pt x="2801" y="2006"/>
                  </a:lnTo>
                  <a:lnTo>
                    <a:pt x="2801" y="2006"/>
                  </a:lnTo>
                  <a:lnTo>
                    <a:pt x="2801" y="2006"/>
                  </a:lnTo>
                  <a:lnTo>
                    <a:pt x="2801" y="2008"/>
                  </a:lnTo>
                  <a:lnTo>
                    <a:pt x="2801" y="2008"/>
                  </a:lnTo>
                  <a:lnTo>
                    <a:pt x="2801" y="2008"/>
                  </a:lnTo>
                  <a:lnTo>
                    <a:pt x="2801" y="2010"/>
                  </a:lnTo>
                  <a:lnTo>
                    <a:pt x="2803" y="2012"/>
                  </a:lnTo>
                  <a:lnTo>
                    <a:pt x="2803" y="2012"/>
                  </a:lnTo>
                  <a:lnTo>
                    <a:pt x="2803" y="2012"/>
                  </a:lnTo>
                  <a:lnTo>
                    <a:pt x="2803" y="2010"/>
                  </a:lnTo>
                  <a:lnTo>
                    <a:pt x="2803" y="2010"/>
                  </a:lnTo>
                  <a:lnTo>
                    <a:pt x="2803" y="2010"/>
                  </a:lnTo>
                  <a:lnTo>
                    <a:pt x="2803" y="2008"/>
                  </a:lnTo>
                  <a:lnTo>
                    <a:pt x="2803" y="2006"/>
                  </a:lnTo>
                  <a:lnTo>
                    <a:pt x="2803" y="2006"/>
                  </a:lnTo>
                  <a:lnTo>
                    <a:pt x="2803" y="2004"/>
                  </a:lnTo>
                  <a:lnTo>
                    <a:pt x="2803" y="2004"/>
                  </a:lnTo>
                  <a:close/>
                  <a:moveTo>
                    <a:pt x="2548" y="2068"/>
                  </a:moveTo>
                  <a:lnTo>
                    <a:pt x="2550" y="2068"/>
                  </a:lnTo>
                  <a:lnTo>
                    <a:pt x="2550" y="2068"/>
                  </a:lnTo>
                  <a:lnTo>
                    <a:pt x="2550" y="2068"/>
                  </a:lnTo>
                  <a:lnTo>
                    <a:pt x="2548" y="2068"/>
                  </a:lnTo>
                  <a:lnTo>
                    <a:pt x="2548" y="2068"/>
                  </a:lnTo>
                  <a:close/>
                  <a:moveTo>
                    <a:pt x="2533" y="2086"/>
                  </a:moveTo>
                  <a:lnTo>
                    <a:pt x="2533" y="2086"/>
                  </a:lnTo>
                  <a:lnTo>
                    <a:pt x="2533" y="2086"/>
                  </a:lnTo>
                  <a:lnTo>
                    <a:pt x="2533" y="2086"/>
                  </a:lnTo>
                  <a:lnTo>
                    <a:pt x="2533" y="2086"/>
                  </a:lnTo>
                  <a:lnTo>
                    <a:pt x="2531" y="2086"/>
                  </a:lnTo>
                  <a:lnTo>
                    <a:pt x="2531" y="2086"/>
                  </a:lnTo>
                  <a:lnTo>
                    <a:pt x="2531" y="2086"/>
                  </a:lnTo>
                  <a:lnTo>
                    <a:pt x="2531" y="2088"/>
                  </a:lnTo>
                  <a:lnTo>
                    <a:pt x="2531" y="2088"/>
                  </a:lnTo>
                  <a:lnTo>
                    <a:pt x="2533" y="2086"/>
                  </a:lnTo>
                  <a:lnTo>
                    <a:pt x="2533" y="2086"/>
                  </a:lnTo>
                  <a:lnTo>
                    <a:pt x="2533" y="2086"/>
                  </a:lnTo>
                  <a:lnTo>
                    <a:pt x="2533" y="2086"/>
                  </a:lnTo>
                  <a:lnTo>
                    <a:pt x="2533" y="2088"/>
                  </a:lnTo>
                  <a:lnTo>
                    <a:pt x="2533" y="2088"/>
                  </a:lnTo>
                  <a:lnTo>
                    <a:pt x="2533" y="2086"/>
                  </a:lnTo>
                  <a:lnTo>
                    <a:pt x="2533" y="2086"/>
                  </a:lnTo>
                  <a:close/>
                  <a:moveTo>
                    <a:pt x="2544" y="2096"/>
                  </a:moveTo>
                  <a:lnTo>
                    <a:pt x="2544" y="2096"/>
                  </a:lnTo>
                  <a:lnTo>
                    <a:pt x="2544" y="2096"/>
                  </a:lnTo>
                  <a:lnTo>
                    <a:pt x="2544" y="2096"/>
                  </a:lnTo>
                  <a:lnTo>
                    <a:pt x="2542" y="2098"/>
                  </a:lnTo>
                  <a:lnTo>
                    <a:pt x="2544" y="2098"/>
                  </a:lnTo>
                  <a:lnTo>
                    <a:pt x="2544" y="2096"/>
                  </a:lnTo>
                  <a:lnTo>
                    <a:pt x="2544" y="2096"/>
                  </a:lnTo>
                  <a:lnTo>
                    <a:pt x="2544" y="2096"/>
                  </a:lnTo>
                  <a:lnTo>
                    <a:pt x="2544" y="2096"/>
                  </a:lnTo>
                  <a:lnTo>
                    <a:pt x="2544" y="2096"/>
                  </a:lnTo>
                  <a:lnTo>
                    <a:pt x="2544" y="2096"/>
                  </a:lnTo>
                  <a:close/>
                  <a:moveTo>
                    <a:pt x="2861" y="2123"/>
                  </a:moveTo>
                  <a:lnTo>
                    <a:pt x="2861" y="2123"/>
                  </a:lnTo>
                  <a:lnTo>
                    <a:pt x="2861" y="2123"/>
                  </a:lnTo>
                  <a:lnTo>
                    <a:pt x="2861" y="2125"/>
                  </a:lnTo>
                  <a:lnTo>
                    <a:pt x="2861" y="2125"/>
                  </a:lnTo>
                  <a:lnTo>
                    <a:pt x="2863" y="2127"/>
                  </a:lnTo>
                  <a:lnTo>
                    <a:pt x="2863" y="2127"/>
                  </a:lnTo>
                  <a:lnTo>
                    <a:pt x="2863" y="2127"/>
                  </a:lnTo>
                  <a:lnTo>
                    <a:pt x="2863" y="2127"/>
                  </a:lnTo>
                  <a:lnTo>
                    <a:pt x="2865" y="2133"/>
                  </a:lnTo>
                  <a:lnTo>
                    <a:pt x="2867" y="2135"/>
                  </a:lnTo>
                  <a:lnTo>
                    <a:pt x="2867" y="2135"/>
                  </a:lnTo>
                  <a:lnTo>
                    <a:pt x="2867" y="2135"/>
                  </a:lnTo>
                  <a:lnTo>
                    <a:pt x="2867" y="2135"/>
                  </a:lnTo>
                  <a:lnTo>
                    <a:pt x="2867" y="2135"/>
                  </a:lnTo>
                  <a:lnTo>
                    <a:pt x="2867" y="2137"/>
                  </a:lnTo>
                  <a:lnTo>
                    <a:pt x="2871" y="2141"/>
                  </a:lnTo>
                  <a:lnTo>
                    <a:pt x="2871" y="2141"/>
                  </a:lnTo>
                  <a:lnTo>
                    <a:pt x="2873" y="2144"/>
                  </a:lnTo>
                  <a:lnTo>
                    <a:pt x="2873" y="2144"/>
                  </a:lnTo>
                  <a:lnTo>
                    <a:pt x="2873" y="2144"/>
                  </a:lnTo>
                  <a:lnTo>
                    <a:pt x="2863" y="2127"/>
                  </a:lnTo>
                  <a:lnTo>
                    <a:pt x="2863" y="2127"/>
                  </a:lnTo>
                  <a:lnTo>
                    <a:pt x="2863" y="2127"/>
                  </a:lnTo>
                  <a:lnTo>
                    <a:pt x="2863" y="2125"/>
                  </a:lnTo>
                  <a:lnTo>
                    <a:pt x="2863" y="2125"/>
                  </a:lnTo>
                  <a:lnTo>
                    <a:pt x="2861" y="2123"/>
                  </a:lnTo>
                  <a:lnTo>
                    <a:pt x="2859" y="2121"/>
                  </a:lnTo>
                  <a:lnTo>
                    <a:pt x="2859" y="2119"/>
                  </a:lnTo>
                  <a:lnTo>
                    <a:pt x="2859" y="2119"/>
                  </a:lnTo>
                  <a:lnTo>
                    <a:pt x="2859" y="2119"/>
                  </a:lnTo>
                  <a:lnTo>
                    <a:pt x="2859" y="2119"/>
                  </a:lnTo>
                  <a:lnTo>
                    <a:pt x="2859" y="2119"/>
                  </a:lnTo>
                  <a:lnTo>
                    <a:pt x="2859" y="2119"/>
                  </a:lnTo>
                  <a:lnTo>
                    <a:pt x="2859" y="2119"/>
                  </a:lnTo>
                  <a:lnTo>
                    <a:pt x="2859" y="2119"/>
                  </a:lnTo>
                  <a:lnTo>
                    <a:pt x="2859" y="2119"/>
                  </a:lnTo>
                  <a:lnTo>
                    <a:pt x="2861" y="2123"/>
                  </a:lnTo>
                  <a:close/>
                  <a:moveTo>
                    <a:pt x="2531" y="2072"/>
                  </a:moveTo>
                  <a:lnTo>
                    <a:pt x="2531" y="2072"/>
                  </a:lnTo>
                  <a:lnTo>
                    <a:pt x="2533" y="2072"/>
                  </a:lnTo>
                  <a:lnTo>
                    <a:pt x="2533" y="2072"/>
                  </a:lnTo>
                  <a:lnTo>
                    <a:pt x="2533" y="2072"/>
                  </a:lnTo>
                  <a:lnTo>
                    <a:pt x="2531" y="2072"/>
                  </a:lnTo>
                  <a:close/>
                  <a:moveTo>
                    <a:pt x="1482" y="1357"/>
                  </a:moveTo>
                  <a:lnTo>
                    <a:pt x="1482" y="1355"/>
                  </a:lnTo>
                  <a:lnTo>
                    <a:pt x="1482" y="1355"/>
                  </a:lnTo>
                  <a:lnTo>
                    <a:pt x="1482" y="1355"/>
                  </a:lnTo>
                  <a:lnTo>
                    <a:pt x="1482" y="1355"/>
                  </a:lnTo>
                  <a:lnTo>
                    <a:pt x="1482" y="1353"/>
                  </a:lnTo>
                  <a:lnTo>
                    <a:pt x="1482" y="1353"/>
                  </a:lnTo>
                  <a:lnTo>
                    <a:pt x="1482" y="1353"/>
                  </a:lnTo>
                  <a:lnTo>
                    <a:pt x="1480" y="1355"/>
                  </a:lnTo>
                  <a:lnTo>
                    <a:pt x="1480" y="1355"/>
                  </a:lnTo>
                  <a:lnTo>
                    <a:pt x="1482" y="1355"/>
                  </a:lnTo>
                  <a:lnTo>
                    <a:pt x="1482" y="1357"/>
                  </a:lnTo>
                  <a:lnTo>
                    <a:pt x="1482" y="1357"/>
                  </a:lnTo>
                  <a:close/>
                  <a:moveTo>
                    <a:pt x="1494" y="1368"/>
                  </a:moveTo>
                  <a:lnTo>
                    <a:pt x="1494" y="1368"/>
                  </a:lnTo>
                  <a:lnTo>
                    <a:pt x="1494" y="1368"/>
                  </a:lnTo>
                  <a:lnTo>
                    <a:pt x="1494" y="1368"/>
                  </a:lnTo>
                  <a:lnTo>
                    <a:pt x="1494" y="1368"/>
                  </a:lnTo>
                  <a:lnTo>
                    <a:pt x="1494" y="1368"/>
                  </a:lnTo>
                  <a:lnTo>
                    <a:pt x="1494" y="1368"/>
                  </a:lnTo>
                  <a:lnTo>
                    <a:pt x="1492" y="1368"/>
                  </a:lnTo>
                  <a:lnTo>
                    <a:pt x="1492" y="1368"/>
                  </a:lnTo>
                  <a:lnTo>
                    <a:pt x="1494" y="1368"/>
                  </a:lnTo>
                  <a:lnTo>
                    <a:pt x="1494" y="1368"/>
                  </a:lnTo>
                  <a:close/>
                  <a:moveTo>
                    <a:pt x="2540" y="2084"/>
                  </a:moveTo>
                  <a:lnTo>
                    <a:pt x="2540" y="2084"/>
                  </a:lnTo>
                  <a:lnTo>
                    <a:pt x="2540" y="2084"/>
                  </a:lnTo>
                  <a:lnTo>
                    <a:pt x="2538" y="2084"/>
                  </a:lnTo>
                  <a:lnTo>
                    <a:pt x="2538" y="2084"/>
                  </a:lnTo>
                  <a:lnTo>
                    <a:pt x="2538" y="2084"/>
                  </a:lnTo>
                  <a:lnTo>
                    <a:pt x="2538" y="2084"/>
                  </a:lnTo>
                  <a:lnTo>
                    <a:pt x="2540" y="2086"/>
                  </a:lnTo>
                  <a:lnTo>
                    <a:pt x="2540" y="2084"/>
                  </a:lnTo>
                  <a:close/>
                  <a:moveTo>
                    <a:pt x="2538" y="2080"/>
                  </a:moveTo>
                  <a:lnTo>
                    <a:pt x="2538" y="2080"/>
                  </a:lnTo>
                  <a:lnTo>
                    <a:pt x="2538" y="2078"/>
                  </a:lnTo>
                  <a:lnTo>
                    <a:pt x="2538" y="2078"/>
                  </a:lnTo>
                  <a:lnTo>
                    <a:pt x="2538" y="2078"/>
                  </a:lnTo>
                  <a:lnTo>
                    <a:pt x="2538" y="2078"/>
                  </a:lnTo>
                  <a:lnTo>
                    <a:pt x="2538" y="2080"/>
                  </a:lnTo>
                  <a:lnTo>
                    <a:pt x="2538" y="2080"/>
                  </a:lnTo>
                  <a:lnTo>
                    <a:pt x="2538" y="2080"/>
                  </a:lnTo>
                  <a:lnTo>
                    <a:pt x="2538" y="2080"/>
                  </a:lnTo>
                  <a:lnTo>
                    <a:pt x="2538" y="2080"/>
                  </a:lnTo>
                  <a:lnTo>
                    <a:pt x="2538" y="2080"/>
                  </a:lnTo>
                  <a:close/>
                  <a:moveTo>
                    <a:pt x="2540" y="2074"/>
                  </a:moveTo>
                  <a:lnTo>
                    <a:pt x="2542" y="2074"/>
                  </a:lnTo>
                  <a:lnTo>
                    <a:pt x="2542" y="2074"/>
                  </a:lnTo>
                  <a:lnTo>
                    <a:pt x="2542" y="2074"/>
                  </a:lnTo>
                  <a:lnTo>
                    <a:pt x="2542" y="2074"/>
                  </a:lnTo>
                  <a:lnTo>
                    <a:pt x="2542" y="2074"/>
                  </a:lnTo>
                  <a:lnTo>
                    <a:pt x="2542" y="2074"/>
                  </a:lnTo>
                  <a:lnTo>
                    <a:pt x="2540" y="2074"/>
                  </a:lnTo>
                  <a:lnTo>
                    <a:pt x="2540" y="2074"/>
                  </a:lnTo>
                  <a:lnTo>
                    <a:pt x="2540" y="2074"/>
                  </a:lnTo>
                  <a:lnTo>
                    <a:pt x="2540" y="2074"/>
                  </a:lnTo>
                  <a:lnTo>
                    <a:pt x="2540" y="2074"/>
                  </a:lnTo>
                  <a:lnTo>
                    <a:pt x="2540" y="2074"/>
                  </a:lnTo>
                  <a:lnTo>
                    <a:pt x="2540" y="2074"/>
                  </a:lnTo>
                  <a:lnTo>
                    <a:pt x="2540" y="2072"/>
                  </a:lnTo>
                  <a:lnTo>
                    <a:pt x="2540" y="2072"/>
                  </a:lnTo>
                  <a:lnTo>
                    <a:pt x="2540" y="2070"/>
                  </a:lnTo>
                  <a:lnTo>
                    <a:pt x="2540" y="2070"/>
                  </a:lnTo>
                  <a:lnTo>
                    <a:pt x="2542" y="2070"/>
                  </a:lnTo>
                  <a:lnTo>
                    <a:pt x="2542" y="2070"/>
                  </a:lnTo>
                  <a:lnTo>
                    <a:pt x="2540" y="2070"/>
                  </a:lnTo>
                  <a:lnTo>
                    <a:pt x="2540" y="2070"/>
                  </a:lnTo>
                  <a:lnTo>
                    <a:pt x="2540" y="2072"/>
                  </a:lnTo>
                  <a:lnTo>
                    <a:pt x="2540" y="2072"/>
                  </a:lnTo>
                  <a:lnTo>
                    <a:pt x="2538" y="2072"/>
                  </a:lnTo>
                  <a:lnTo>
                    <a:pt x="2538" y="2072"/>
                  </a:lnTo>
                  <a:lnTo>
                    <a:pt x="2538" y="2074"/>
                  </a:lnTo>
                  <a:lnTo>
                    <a:pt x="2538" y="2074"/>
                  </a:lnTo>
                  <a:lnTo>
                    <a:pt x="2538" y="2074"/>
                  </a:lnTo>
                  <a:lnTo>
                    <a:pt x="2538" y="2074"/>
                  </a:lnTo>
                  <a:lnTo>
                    <a:pt x="2538" y="2074"/>
                  </a:lnTo>
                  <a:lnTo>
                    <a:pt x="2538" y="2074"/>
                  </a:lnTo>
                  <a:lnTo>
                    <a:pt x="2535" y="2074"/>
                  </a:lnTo>
                  <a:lnTo>
                    <a:pt x="2535" y="2074"/>
                  </a:lnTo>
                  <a:lnTo>
                    <a:pt x="2535" y="2074"/>
                  </a:lnTo>
                  <a:lnTo>
                    <a:pt x="2535" y="2076"/>
                  </a:lnTo>
                  <a:lnTo>
                    <a:pt x="2538" y="2074"/>
                  </a:lnTo>
                  <a:lnTo>
                    <a:pt x="2538" y="2074"/>
                  </a:lnTo>
                  <a:lnTo>
                    <a:pt x="2538" y="2074"/>
                  </a:lnTo>
                  <a:lnTo>
                    <a:pt x="2538" y="2074"/>
                  </a:lnTo>
                  <a:lnTo>
                    <a:pt x="2538" y="2074"/>
                  </a:lnTo>
                  <a:lnTo>
                    <a:pt x="2538" y="2074"/>
                  </a:lnTo>
                  <a:lnTo>
                    <a:pt x="2538" y="2074"/>
                  </a:lnTo>
                  <a:lnTo>
                    <a:pt x="2538" y="2074"/>
                  </a:lnTo>
                  <a:lnTo>
                    <a:pt x="2538" y="2074"/>
                  </a:lnTo>
                  <a:lnTo>
                    <a:pt x="2538" y="2074"/>
                  </a:lnTo>
                  <a:lnTo>
                    <a:pt x="2538" y="2074"/>
                  </a:lnTo>
                  <a:lnTo>
                    <a:pt x="2538" y="2074"/>
                  </a:lnTo>
                  <a:lnTo>
                    <a:pt x="2540" y="2074"/>
                  </a:lnTo>
                  <a:lnTo>
                    <a:pt x="2540" y="2074"/>
                  </a:lnTo>
                  <a:lnTo>
                    <a:pt x="2540" y="2074"/>
                  </a:lnTo>
                  <a:lnTo>
                    <a:pt x="2540" y="2074"/>
                  </a:lnTo>
                  <a:lnTo>
                    <a:pt x="2540" y="2074"/>
                  </a:lnTo>
                  <a:lnTo>
                    <a:pt x="2540" y="2076"/>
                  </a:lnTo>
                  <a:lnTo>
                    <a:pt x="2540" y="2076"/>
                  </a:lnTo>
                  <a:lnTo>
                    <a:pt x="2540" y="2074"/>
                  </a:lnTo>
                  <a:close/>
                  <a:moveTo>
                    <a:pt x="2540" y="2080"/>
                  </a:moveTo>
                  <a:lnTo>
                    <a:pt x="2540" y="2080"/>
                  </a:lnTo>
                  <a:lnTo>
                    <a:pt x="2540" y="2080"/>
                  </a:lnTo>
                  <a:lnTo>
                    <a:pt x="2540" y="2078"/>
                  </a:lnTo>
                  <a:lnTo>
                    <a:pt x="2540" y="2078"/>
                  </a:lnTo>
                  <a:lnTo>
                    <a:pt x="2540" y="2078"/>
                  </a:lnTo>
                  <a:lnTo>
                    <a:pt x="2538" y="2080"/>
                  </a:lnTo>
                  <a:lnTo>
                    <a:pt x="2538" y="2080"/>
                  </a:lnTo>
                  <a:lnTo>
                    <a:pt x="2538" y="2080"/>
                  </a:lnTo>
                  <a:lnTo>
                    <a:pt x="2538" y="2080"/>
                  </a:lnTo>
                  <a:lnTo>
                    <a:pt x="2540" y="2080"/>
                  </a:lnTo>
                  <a:lnTo>
                    <a:pt x="2540" y="2080"/>
                  </a:lnTo>
                  <a:lnTo>
                    <a:pt x="2540" y="2080"/>
                  </a:lnTo>
                  <a:close/>
                  <a:moveTo>
                    <a:pt x="2927" y="1692"/>
                  </a:moveTo>
                  <a:lnTo>
                    <a:pt x="2924" y="1692"/>
                  </a:lnTo>
                  <a:lnTo>
                    <a:pt x="2924" y="1690"/>
                  </a:lnTo>
                  <a:lnTo>
                    <a:pt x="2924" y="1690"/>
                  </a:lnTo>
                  <a:lnTo>
                    <a:pt x="2924" y="1692"/>
                  </a:lnTo>
                  <a:lnTo>
                    <a:pt x="2924" y="1692"/>
                  </a:lnTo>
                  <a:lnTo>
                    <a:pt x="2924" y="1692"/>
                  </a:lnTo>
                  <a:lnTo>
                    <a:pt x="2924" y="1692"/>
                  </a:lnTo>
                  <a:lnTo>
                    <a:pt x="2924" y="1692"/>
                  </a:lnTo>
                  <a:lnTo>
                    <a:pt x="2924" y="1692"/>
                  </a:lnTo>
                  <a:lnTo>
                    <a:pt x="2924" y="1692"/>
                  </a:lnTo>
                  <a:lnTo>
                    <a:pt x="2924" y="1692"/>
                  </a:lnTo>
                  <a:lnTo>
                    <a:pt x="2924" y="1692"/>
                  </a:lnTo>
                  <a:lnTo>
                    <a:pt x="2924" y="1694"/>
                  </a:lnTo>
                  <a:lnTo>
                    <a:pt x="2924" y="1694"/>
                  </a:lnTo>
                  <a:lnTo>
                    <a:pt x="2924" y="1694"/>
                  </a:lnTo>
                  <a:lnTo>
                    <a:pt x="2924" y="1694"/>
                  </a:lnTo>
                  <a:lnTo>
                    <a:pt x="2924" y="1694"/>
                  </a:lnTo>
                  <a:lnTo>
                    <a:pt x="2924" y="1694"/>
                  </a:lnTo>
                  <a:lnTo>
                    <a:pt x="2924" y="1694"/>
                  </a:lnTo>
                  <a:lnTo>
                    <a:pt x="2924" y="1696"/>
                  </a:lnTo>
                  <a:lnTo>
                    <a:pt x="2924" y="1696"/>
                  </a:lnTo>
                  <a:lnTo>
                    <a:pt x="2924" y="1696"/>
                  </a:lnTo>
                  <a:lnTo>
                    <a:pt x="2924" y="1696"/>
                  </a:lnTo>
                  <a:lnTo>
                    <a:pt x="2924" y="1694"/>
                  </a:lnTo>
                  <a:lnTo>
                    <a:pt x="2924" y="1694"/>
                  </a:lnTo>
                  <a:lnTo>
                    <a:pt x="2924" y="1694"/>
                  </a:lnTo>
                  <a:lnTo>
                    <a:pt x="2924" y="1694"/>
                  </a:lnTo>
                  <a:lnTo>
                    <a:pt x="2924" y="1694"/>
                  </a:lnTo>
                  <a:lnTo>
                    <a:pt x="2924" y="1694"/>
                  </a:lnTo>
                  <a:lnTo>
                    <a:pt x="2927" y="1694"/>
                  </a:lnTo>
                  <a:lnTo>
                    <a:pt x="2927" y="1694"/>
                  </a:lnTo>
                  <a:lnTo>
                    <a:pt x="2927" y="1694"/>
                  </a:lnTo>
                  <a:lnTo>
                    <a:pt x="2927" y="1692"/>
                  </a:lnTo>
                  <a:lnTo>
                    <a:pt x="2927" y="1692"/>
                  </a:lnTo>
                  <a:close/>
                  <a:moveTo>
                    <a:pt x="2276" y="2168"/>
                  </a:moveTo>
                  <a:lnTo>
                    <a:pt x="2276" y="2168"/>
                  </a:lnTo>
                  <a:lnTo>
                    <a:pt x="2276" y="2168"/>
                  </a:lnTo>
                  <a:lnTo>
                    <a:pt x="2276" y="2168"/>
                  </a:lnTo>
                  <a:lnTo>
                    <a:pt x="2276" y="2168"/>
                  </a:lnTo>
                  <a:lnTo>
                    <a:pt x="2276" y="2168"/>
                  </a:lnTo>
                  <a:lnTo>
                    <a:pt x="2274" y="2168"/>
                  </a:lnTo>
                  <a:lnTo>
                    <a:pt x="2274" y="2172"/>
                  </a:lnTo>
                  <a:lnTo>
                    <a:pt x="2274" y="2172"/>
                  </a:lnTo>
                  <a:lnTo>
                    <a:pt x="2274" y="2172"/>
                  </a:lnTo>
                  <a:lnTo>
                    <a:pt x="2274" y="2172"/>
                  </a:lnTo>
                  <a:lnTo>
                    <a:pt x="2274" y="2174"/>
                  </a:lnTo>
                  <a:lnTo>
                    <a:pt x="2274" y="2174"/>
                  </a:lnTo>
                  <a:lnTo>
                    <a:pt x="2272" y="2174"/>
                  </a:lnTo>
                  <a:lnTo>
                    <a:pt x="2272" y="2176"/>
                  </a:lnTo>
                  <a:lnTo>
                    <a:pt x="2270" y="2178"/>
                  </a:lnTo>
                  <a:lnTo>
                    <a:pt x="2272" y="2178"/>
                  </a:lnTo>
                  <a:lnTo>
                    <a:pt x="2272" y="2178"/>
                  </a:lnTo>
                  <a:lnTo>
                    <a:pt x="2272" y="2178"/>
                  </a:lnTo>
                  <a:lnTo>
                    <a:pt x="2272" y="2176"/>
                  </a:lnTo>
                  <a:lnTo>
                    <a:pt x="2274" y="2174"/>
                  </a:lnTo>
                  <a:lnTo>
                    <a:pt x="2278" y="2170"/>
                  </a:lnTo>
                  <a:lnTo>
                    <a:pt x="2278" y="2170"/>
                  </a:lnTo>
                  <a:lnTo>
                    <a:pt x="2278" y="2168"/>
                  </a:lnTo>
                  <a:lnTo>
                    <a:pt x="2278" y="2168"/>
                  </a:lnTo>
                  <a:lnTo>
                    <a:pt x="2278" y="2168"/>
                  </a:lnTo>
                  <a:lnTo>
                    <a:pt x="2276" y="2168"/>
                  </a:lnTo>
                  <a:close/>
                  <a:moveTo>
                    <a:pt x="2455" y="2100"/>
                  </a:moveTo>
                  <a:lnTo>
                    <a:pt x="2453" y="2100"/>
                  </a:lnTo>
                  <a:lnTo>
                    <a:pt x="2453" y="2100"/>
                  </a:lnTo>
                  <a:lnTo>
                    <a:pt x="2453" y="2100"/>
                  </a:lnTo>
                  <a:lnTo>
                    <a:pt x="2451" y="2100"/>
                  </a:lnTo>
                  <a:lnTo>
                    <a:pt x="2451" y="2098"/>
                  </a:lnTo>
                  <a:lnTo>
                    <a:pt x="2449" y="2098"/>
                  </a:lnTo>
                  <a:lnTo>
                    <a:pt x="2447" y="2098"/>
                  </a:lnTo>
                  <a:lnTo>
                    <a:pt x="2447" y="2098"/>
                  </a:lnTo>
                  <a:lnTo>
                    <a:pt x="2447" y="2098"/>
                  </a:lnTo>
                  <a:lnTo>
                    <a:pt x="2447" y="2098"/>
                  </a:lnTo>
                  <a:lnTo>
                    <a:pt x="2447" y="2098"/>
                  </a:lnTo>
                  <a:lnTo>
                    <a:pt x="2445" y="2100"/>
                  </a:lnTo>
                  <a:lnTo>
                    <a:pt x="2445" y="2100"/>
                  </a:lnTo>
                  <a:lnTo>
                    <a:pt x="2445" y="2100"/>
                  </a:lnTo>
                  <a:lnTo>
                    <a:pt x="2443" y="2100"/>
                  </a:lnTo>
                  <a:lnTo>
                    <a:pt x="2443" y="2100"/>
                  </a:lnTo>
                  <a:lnTo>
                    <a:pt x="2445" y="2102"/>
                  </a:lnTo>
                  <a:lnTo>
                    <a:pt x="2449" y="2102"/>
                  </a:lnTo>
                  <a:lnTo>
                    <a:pt x="2449" y="2102"/>
                  </a:lnTo>
                  <a:lnTo>
                    <a:pt x="2449" y="2105"/>
                  </a:lnTo>
                  <a:lnTo>
                    <a:pt x="2451" y="2105"/>
                  </a:lnTo>
                  <a:lnTo>
                    <a:pt x="2453" y="2105"/>
                  </a:lnTo>
                  <a:lnTo>
                    <a:pt x="2453" y="2105"/>
                  </a:lnTo>
                  <a:lnTo>
                    <a:pt x="2453" y="2105"/>
                  </a:lnTo>
                  <a:lnTo>
                    <a:pt x="2453" y="2105"/>
                  </a:lnTo>
                  <a:lnTo>
                    <a:pt x="2453" y="2102"/>
                  </a:lnTo>
                  <a:lnTo>
                    <a:pt x="2453" y="2102"/>
                  </a:lnTo>
                  <a:lnTo>
                    <a:pt x="2453" y="2102"/>
                  </a:lnTo>
                  <a:lnTo>
                    <a:pt x="2455" y="2102"/>
                  </a:lnTo>
                  <a:lnTo>
                    <a:pt x="2455" y="2100"/>
                  </a:lnTo>
                  <a:lnTo>
                    <a:pt x="2455" y="2100"/>
                  </a:lnTo>
                  <a:lnTo>
                    <a:pt x="2455" y="2100"/>
                  </a:lnTo>
                  <a:close/>
                  <a:moveTo>
                    <a:pt x="1515" y="1907"/>
                  </a:moveTo>
                  <a:lnTo>
                    <a:pt x="1513" y="1907"/>
                  </a:lnTo>
                  <a:lnTo>
                    <a:pt x="1513" y="1907"/>
                  </a:lnTo>
                  <a:lnTo>
                    <a:pt x="1513" y="1907"/>
                  </a:lnTo>
                  <a:lnTo>
                    <a:pt x="1513" y="1905"/>
                  </a:lnTo>
                  <a:lnTo>
                    <a:pt x="1513" y="1905"/>
                  </a:lnTo>
                  <a:lnTo>
                    <a:pt x="1513" y="1905"/>
                  </a:lnTo>
                  <a:lnTo>
                    <a:pt x="1511" y="1905"/>
                  </a:lnTo>
                  <a:lnTo>
                    <a:pt x="1511" y="1905"/>
                  </a:lnTo>
                  <a:lnTo>
                    <a:pt x="1511" y="1905"/>
                  </a:lnTo>
                  <a:lnTo>
                    <a:pt x="1511" y="1905"/>
                  </a:lnTo>
                  <a:lnTo>
                    <a:pt x="1511" y="1905"/>
                  </a:lnTo>
                  <a:lnTo>
                    <a:pt x="1511" y="1907"/>
                  </a:lnTo>
                  <a:lnTo>
                    <a:pt x="1511" y="1907"/>
                  </a:lnTo>
                  <a:lnTo>
                    <a:pt x="1511" y="1907"/>
                  </a:lnTo>
                  <a:lnTo>
                    <a:pt x="1511" y="1907"/>
                  </a:lnTo>
                  <a:lnTo>
                    <a:pt x="1513" y="1907"/>
                  </a:lnTo>
                  <a:lnTo>
                    <a:pt x="1513" y="1907"/>
                  </a:lnTo>
                  <a:lnTo>
                    <a:pt x="1513" y="1910"/>
                  </a:lnTo>
                  <a:lnTo>
                    <a:pt x="1513" y="1910"/>
                  </a:lnTo>
                  <a:lnTo>
                    <a:pt x="1513" y="1910"/>
                  </a:lnTo>
                  <a:lnTo>
                    <a:pt x="1513" y="1910"/>
                  </a:lnTo>
                  <a:lnTo>
                    <a:pt x="1513" y="1910"/>
                  </a:lnTo>
                  <a:lnTo>
                    <a:pt x="1515" y="1910"/>
                  </a:lnTo>
                  <a:lnTo>
                    <a:pt x="1515" y="1910"/>
                  </a:lnTo>
                  <a:lnTo>
                    <a:pt x="1515" y="1910"/>
                  </a:lnTo>
                  <a:lnTo>
                    <a:pt x="1515" y="1910"/>
                  </a:lnTo>
                  <a:lnTo>
                    <a:pt x="1515" y="1910"/>
                  </a:lnTo>
                  <a:lnTo>
                    <a:pt x="1515" y="1910"/>
                  </a:lnTo>
                  <a:lnTo>
                    <a:pt x="1515" y="1907"/>
                  </a:lnTo>
                  <a:lnTo>
                    <a:pt x="1515" y="1907"/>
                  </a:lnTo>
                  <a:close/>
                  <a:moveTo>
                    <a:pt x="2297" y="2154"/>
                  </a:moveTo>
                  <a:lnTo>
                    <a:pt x="2297" y="2154"/>
                  </a:lnTo>
                  <a:lnTo>
                    <a:pt x="2295" y="2156"/>
                  </a:lnTo>
                  <a:lnTo>
                    <a:pt x="2295" y="2156"/>
                  </a:lnTo>
                  <a:lnTo>
                    <a:pt x="2295" y="2156"/>
                  </a:lnTo>
                  <a:lnTo>
                    <a:pt x="2295" y="2156"/>
                  </a:lnTo>
                  <a:lnTo>
                    <a:pt x="2297" y="2154"/>
                  </a:lnTo>
                  <a:lnTo>
                    <a:pt x="2297" y="2154"/>
                  </a:lnTo>
                  <a:lnTo>
                    <a:pt x="2297" y="2154"/>
                  </a:lnTo>
                  <a:lnTo>
                    <a:pt x="2299" y="2154"/>
                  </a:lnTo>
                  <a:lnTo>
                    <a:pt x="2299" y="2154"/>
                  </a:lnTo>
                  <a:lnTo>
                    <a:pt x="2299" y="2154"/>
                  </a:lnTo>
                  <a:lnTo>
                    <a:pt x="2299" y="2154"/>
                  </a:lnTo>
                  <a:lnTo>
                    <a:pt x="2299" y="2154"/>
                  </a:lnTo>
                  <a:lnTo>
                    <a:pt x="2299" y="2154"/>
                  </a:lnTo>
                  <a:lnTo>
                    <a:pt x="2299" y="2152"/>
                  </a:lnTo>
                  <a:lnTo>
                    <a:pt x="2297" y="2154"/>
                  </a:lnTo>
                  <a:close/>
                  <a:moveTo>
                    <a:pt x="2346" y="2117"/>
                  </a:moveTo>
                  <a:lnTo>
                    <a:pt x="2346" y="2117"/>
                  </a:lnTo>
                  <a:lnTo>
                    <a:pt x="2346" y="2117"/>
                  </a:lnTo>
                  <a:lnTo>
                    <a:pt x="2346" y="2117"/>
                  </a:lnTo>
                  <a:lnTo>
                    <a:pt x="2346" y="2117"/>
                  </a:lnTo>
                  <a:lnTo>
                    <a:pt x="2346" y="2117"/>
                  </a:lnTo>
                  <a:lnTo>
                    <a:pt x="2346" y="2117"/>
                  </a:lnTo>
                  <a:lnTo>
                    <a:pt x="2346" y="2117"/>
                  </a:lnTo>
                  <a:lnTo>
                    <a:pt x="2346" y="2117"/>
                  </a:lnTo>
                  <a:lnTo>
                    <a:pt x="2346" y="2117"/>
                  </a:lnTo>
                  <a:lnTo>
                    <a:pt x="2346" y="2117"/>
                  </a:lnTo>
                  <a:lnTo>
                    <a:pt x="2346" y="2117"/>
                  </a:lnTo>
                  <a:lnTo>
                    <a:pt x="2346" y="2119"/>
                  </a:lnTo>
                  <a:lnTo>
                    <a:pt x="2346" y="2119"/>
                  </a:lnTo>
                  <a:lnTo>
                    <a:pt x="2346" y="2119"/>
                  </a:lnTo>
                  <a:lnTo>
                    <a:pt x="2346" y="2119"/>
                  </a:lnTo>
                  <a:lnTo>
                    <a:pt x="2346" y="2119"/>
                  </a:lnTo>
                  <a:lnTo>
                    <a:pt x="2344" y="2121"/>
                  </a:lnTo>
                  <a:lnTo>
                    <a:pt x="2344" y="2121"/>
                  </a:lnTo>
                  <a:lnTo>
                    <a:pt x="2344" y="2121"/>
                  </a:lnTo>
                  <a:lnTo>
                    <a:pt x="2342" y="2121"/>
                  </a:lnTo>
                  <a:lnTo>
                    <a:pt x="2342" y="2123"/>
                  </a:lnTo>
                  <a:lnTo>
                    <a:pt x="2340" y="2125"/>
                  </a:lnTo>
                  <a:lnTo>
                    <a:pt x="2338" y="2125"/>
                  </a:lnTo>
                  <a:lnTo>
                    <a:pt x="2338" y="2127"/>
                  </a:lnTo>
                  <a:lnTo>
                    <a:pt x="2338" y="2127"/>
                  </a:lnTo>
                  <a:lnTo>
                    <a:pt x="2338" y="2127"/>
                  </a:lnTo>
                  <a:lnTo>
                    <a:pt x="2338" y="2127"/>
                  </a:lnTo>
                  <a:lnTo>
                    <a:pt x="2342" y="2123"/>
                  </a:lnTo>
                  <a:lnTo>
                    <a:pt x="2344" y="2121"/>
                  </a:lnTo>
                  <a:lnTo>
                    <a:pt x="2350" y="2117"/>
                  </a:lnTo>
                  <a:lnTo>
                    <a:pt x="2348" y="2117"/>
                  </a:lnTo>
                  <a:lnTo>
                    <a:pt x="2346" y="2117"/>
                  </a:lnTo>
                  <a:close/>
                  <a:moveTo>
                    <a:pt x="2293" y="2156"/>
                  </a:moveTo>
                  <a:lnTo>
                    <a:pt x="2293" y="2156"/>
                  </a:lnTo>
                  <a:lnTo>
                    <a:pt x="2293" y="2156"/>
                  </a:lnTo>
                  <a:lnTo>
                    <a:pt x="2293" y="2156"/>
                  </a:lnTo>
                  <a:lnTo>
                    <a:pt x="2293" y="2158"/>
                  </a:lnTo>
                  <a:lnTo>
                    <a:pt x="2293" y="2158"/>
                  </a:lnTo>
                  <a:lnTo>
                    <a:pt x="2293" y="2158"/>
                  </a:lnTo>
                  <a:lnTo>
                    <a:pt x="2291" y="2158"/>
                  </a:lnTo>
                  <a:lnTo>
                    <a:pt x="2291" y="2160"/>
                  </a:lnTo>
                  <a:lnTo>
                    <a:pt x="2291" y="2160"/>
                  </a:lnTo>
                  <a:lnTo>
                    <a:pt x="2288" y="2160"/>
                  </a:lnTo>
                  <a:lnTo>
                    <a:pt x="2288" y="2160"/>
                  </a:lnTo>
                  <a:lnTo>
                    <a:pt x="2288" y="2160"/>
                  </a:lnTo>
                  <a:lnTo>
                    <a:pt x="2286" y="2162"/>
                  </a:lnTo>
                  <a:lnTo>
                    <a:pt x="2286" y="2162"/>
                  </a:lnTo>
                  <a:lnTo>
                    <a:pt x="2286" y="2162"/>
                  </a:lnTo>
                  <a:lnTo>
                    <a:pt x="2284" y="2162"/>
                  </a:lnTo>
                  <a:lnTo>
                    <a:pt x="2284" y="2164"/>
                  </a:lnTo>
                  <a:lnTo>
                    <a:pt x="2284" y="2164"/>
                  </a:lnTo>
                  <a:lnTo>
                    <a:pt x="2282" y="2164"/>
                  </a:lnTo>
                  <a:lnTo>
                    <a:pt x="2282" y="2164"/>
                  </a:lnTo>
                  <a:lnTo>
                    <a:pt x="2280" y="2164"/>
                  </a:lnTo>
                  <a:lnTo>
                    <a:pt x="2280" y="2164"/>
                  </a:lnTo>
                  <a:lnTo>
                    <a:pt x="2280" y="2166"/>
                  </a:lnTo>
                  <a:lnTo>
                    <a:pt x="2278" y="2166"/>
                  </a:lnTo>
                  <a:lnTo>
                    <a:pt x="2278" y="2166"/>
                  </a:lnTo>
                  <a:lnTo>
                    <a:pt x="2278" y="2166"/>
                  </a:lnTo>
                  <a:lnTo>
                    <a:pt x="2278" y="2168"/>
                  </a:lnTo>
                  <a:lnTo>
                    <a:pt x="2278" y="2168"/>
                  </a:lnTo>
                  <a:lnTo>
                    <a:pt x="2278" y="2168"/>
                  </a:lnTo>
                  <a:lnTo>
                    <a:pt x="2278" y="2168"/>
                  </a:lnTo>
                  <a:lnTo>
                    <a:pt x="2278" y="2170"/>
                  </a:lnTo>
                  <a:lnTo>
                    <a:pt x="2278" y="2170"/>
                  </a:lnTo>
                  <a:lnTo>
                    <a:pt x="2278" y="2170"/>
                  </a:lnTo>
                  <a:lnTo>
                    <a:pt x="2278" y="2170"/>
                  </a:lnTo>
                  <a:lnTo>
                    <a:pt x="2278" y="2168"/>
                  </a:lnTo>
                  <a:lnTo>
                    <a:pt x="2280" y="2168"/>
                  </a:lnTo>
                  <a:lnTo>
                    <a:pt x="2282" y="2166"/>
                  </a:lnTo>
                  <a:lnTo>
                    <a:pt x="2282" y="2166"/>
                  </a:lnTo>
                  <a:lnTo>
                    <a:pt x="2286" y="2164"/>
                  </a:lnTo>
                  <a:lnTo>
                    <a:pt x="2288" y="2162"/>
                  </a:lnTo>
                  <a:lnTo>
                    <a:pt x="2288" y="2162"/>
                  </a:lnTo>
                  <a:lnTo>
                    <a:pt x="2291" y="2160"/>
                  </a:lnTo>
                  <a:lnTo>
                    <a:pt x="2293" y="2160"/>
                  </a:lnTo>
                  <a:lnTo>
                    <a:pt x="2293" y="2160"/>
                  </a:lnTo>
                  <a:lnTo>
                    <a:pt x="2293" y="2158"/>
                  </a:lnTo>
                  <a:lnTo>
                    <a:pt x="2293" y="2158"/>
                  </a:lnTo>
                  <a:lnTo>
                    <a:pt x="2293" y="2158"/>
                  </a:lnTo>
                  <a:lnTo>
                    <a:pt x="2293" y="2158"/>
                  </a:lnTo>
                  <a:lnTo>
                    <a:pt x="2293" y="2156"/>
                  </a:lnTo>
                  <a:close/>
                  <a:moveTo>
                    <a:pt x="2270" y="2181"/>
                  </a:moveTo>
                  <a:lnTo>
                    <a:pt x="2270" y="2181"/>
                  </a:lnTo>
                  <a:lnTo>
                    <a:pt x="2270" y="2181"/>
                  </a:lnTo>
                  <a:lnTo>
                    <a:pt x="2268" y="2183"/>
                  </a:lnTo>
                  <a:lnTo>
                    <a:pt x="2268" y="2185"/>
                  </a:lnTo>
                  <a:lnTo>
                    <a:pt x="2266" y="2189"/>
                  </a:lnTo>
                  <a:lnTo>
                    <a:pt x="2266" y="2189"/>
                  </a:lnTo>
                  <a:lnTo>
                    <a:pt x="2264" y="2187"/>
                  </a:lnTo>
                  <a:lnTo>
                    <a:pt x="2264" y="2187"/>
                  </a:lnTo>
                  <a:lnTo>
                    <a:pt x="2264" y="2187"/>
                  </a:lnTo>
                  <a:lnTo>
                    <a:pt x="2264" y="2187"/>
                  </a:lnTo>
                  <a:lnTo>
                    <a:pt x="2264" y="2189"/>
                  </a:lnTo>
                  <a:lnTo>
                    <a:pt x="2264" y="2189"/>
                  </a:lnTo>
                  <a:lnTo>
                    <a:pt x="2264" y="2189"/>
                  </a:lnTo>
                  <a:lnTo>
                    <a:pt x="2264" y="2191"/>
                  </a:lnTo>
                  <a:lnTo>
                    <a:pt x="2262" y="2191"/>
                  </a:lnTo>
                  <a:lnTo>
                    <a:pt x="2262" y="2193"/>
                  </a:lnTo>
                  <a:lnTo>
                    <a:pt x="2262" y="2195"/>
                  </a:lnTo>
                  <a:lnTo>
                    <a:pt x="2262" y="2195"/>
                  </a:lnTo>
                  <a:lnTo>
                    <a:pt x="2260" y="2197"/>
                  </a:lnTo>
                  <a:lnTo>
                    <a:pt x="2260" y="2199"/>
                  </a:lnTo>
                  <a:lnTo>
                    <a:pt x="2260" y="2203"/>
                  </a:lnTo>
                  <a:lnTo>
                    <a:pt x="2260" y="2205"/>
                  </a:lnTo>
                  <a:lnTo>
                    <a:pt x="2260" y="2205"/>
                  </a:lnTo>
                  <a:lnTo>
                    <a:pt x="2260" y="2205"/>
                  </a:lnTo>
                  <a:lnTo>
                    <a:pt x="2260" y="2203"/>
                  </a:lnTo>
                  <a:lnTo>
                    <a:pt x="2260" y="2203"/>
                  </a:lnTo>
                  <a:lnTo>
                    <a:pt x="2262" y="2199"/>
                  </a:lnTo>
                  <a:lnTo>
                    <a:pt x="2264" y="2193"/>
                  </a:lnTo>
                  <a:lnTo>
                    <a:pt x="2266" y="2187"/>
                  </a:lnTo>
                  <a:lnTo>
                    <a:pt x="2270" y="2181"/>
                  </a:lnTo>
                  <a:lnTo>
                    <a:pt x="2270" y="2181"/>
                  </a:lnTo>
                  <a:lnTo>
                    <a:pt x="2270" y="2178"/>
                  </a:lnTo>
                  <a:lnTo>
                    <a:pt x="2270" y="2181"/>
                  </a:lnTo>
                  <a:close/>
                  <a:moveTo>
                    <a:pt x="1517" y="1875"/>
                  </a:moveTo>
                  <a:lnTo>
                    <a:pt x="1517" y="1875"/>
                  </a:lnTo>
                  <a:lnTo>
                    <a:pt x="1515" y="1875"/>
                  </a:lnTo>
                  <a:lnTo>
                    <a:pt x="1515" y="1877"/>
                  </a:lnTo>
                  <a:lnTo>
                    <a:pt x="1515" y="1877"/>
                  </a:lnTo>
                  <a:lnTo>
                    <a:pt x="1515" y="1877"/>
                  </a:lnTo>
                  <a:lnTo>
                    <a:pt x="1515" y="1877"/>
                  </a:lnTo>
                  <a:lnTo>
                    <a:pt x="1513" y="1877"/>
                  </a:lnTo>
                  <a:lnTo>
                    <a:pt x="1513" y="1877"/>
                  </a:lnTo>
                  <a:lnTo>
                    <a:pt x="1513" y="1877"/>
                  </a:lnTo>
                  <a:lnTo>
                    <a:pt x="1513" y="1877"/>
                  </a:lnTo>
                  <a:lnTo>
                    <a:pt x="1513" y="1875"/>
                  </a:lnTo>
                  <a:lnTo>
                    <a:pt x="1513" y="1875"/>
                  </a:lnTo>
                  <a:lnTo>
                    <a:pt x="1511" y="1875"/>
                  </a:lnTo>
                  <a:lnTo>
                    <a:pt x="1511" y="1875"/>
                  </a:lnTo>
                  <a:lnTo>
                    <a:pt x="1511" y="1875"/>
                  </a:lnTo>
                  <a:lnTo>
                    <a:pt x="1511" y="1875"/>
                  </a:lnTo>
                  <a:lnTo>
                    <a:pt x="1511" y="1875"/>
                  </a:lnTo>
                  <a:lnTo>
                    <a:pt x="1511" y="1875"/>
                  </a:lnTo>
                  <a:lnTo>
                    <a:pt x="1508" y="1875"/>
                  </a:lnTo>
                  <a:lnTo>
                    <a:pt x="1508" y="1875"/>
                  </a:lnTo>
                  <a:lnTo>
                    <a:pt x="1508" y="1875"/>
                  </a:lnTo>
                  <a:lnTo>
                    <a:pt x="1508" y="1875"/>
                  </a:lnTo>
                  <a:lnTo>
                    <a:pt x="1508" y="1873"/>
                  </a:lnTo>
                  <a:lnTo>
                    <a:pt x="1506" y="1873"/>
                  </a:lnTo>
                  <a:lnTo>
                    <a:pt x="1506" y="1873"/>
                  </a:lnTo>
                  <a:lnTo>
                    <a:pt x="1506" y="1873"/>
                  </a:lnTo>
                  <a:lnTo>
                    <a:pt x="1504" y="1873"/>
                  </a:lnTo>
                  <a:lnTo>
                    <a:pt x="1504" y="1873"/>
                  </a:lnTo>
                  <a:lnTo>
                    <a:pt x="1504" y="1873"/>
                  </a:lnTo>
                  <a:lnTo>
                    <a:pt x="1504" y="1873"/>
                  </a:lnTo>
                  <a:lnTo>
                    <a:pt x="1504" y="1873"/>
                  </a:lnTo>
                  <a:lnTo>
                    <a:pt x="1504" y="1873"/>
                  </a:lnTo>
                  <a:lnTo>
                    <a:pt x="1504" y="1873"/>
                  </a:lnTo>
                  <a:lnTo>
                    <a:pt x="1504" y="1873"/>
                  </a:lnTo>
                  <a:lnTo>
                    <a:pt x="1506" y="1873"/>
                  </a:lnTo>
                  <a:lnTo>
                    <a:pt x="1506" y="1875"/>
                  </a:lnTo>
                  <a:lnTo>
                    <a:pt x="1506" y="1875"/>
                  </a:lnTo>
                  <a:lnTo>
                    <a:pt x="1506" y="1875"/>
                  </a:lnTo>
                  <a:lnTo>
                    <a:pt x="1506" y="1875"/>
                  </a:lnTo>
                  <a:lnTo>
                    <a:pt x="1506" y="1875"/>
                  </a:lnTo>
                  <a:lnTo>
                    <a:pt x="1506" y="1877"/>
                  </a:lnTo>
                  <a:lnTo>
                    <a:pt x="1506" y="1877"/>
                  </a:lnTo>
                  <a:lnTo>
                    <a:pt x="1506" y="1877"/>
                  </a:lnTo>
                  <a:lnTo>
                    <a:pt x="1506" y="1877"/>
                  </a:lnTo>
                  <a:lnTo>
                    <a:pt x="1506" y="1877"/>
                  </a:lnTo>
                  <a:lnTo>
                    <a:pt x="1506" y="1877"/>
                  </a:lnTo>
                  <a:lnTo>
                    <a:pt x="1508" y="1877"/>
                  </a:lnTo>
                  <a:lnTo>
                    <a:pt x="1508" y="1877"/>
                  </a:lnTo>
                  <a:lnTo>
                    <a:pt x="1508" y="1879"/>
                  </a:lnTo>
                  <a:lnTo>
                    <a:pt x="1508" y="1879"/>
                  </a:lnTo>
                  <a:lnTo>
                    <a:pt x="1508" y="1879"/>
                  </a:lnTo>
                  <a:lnTo>
                    <a:pt x="1511" y="1879"/>
                  </a:lnTo>
                  <a:lnTo>
                    <a:pt x="1511" y="1879"/>
                  </a:lnTo>
                  <a:lnTo>
                    <a:pt x="1511" y="1879"/>
                  </a:lnTo>
                  <a:lnTo>
                    <a:pt x="1511" y="1879"/>
                  </a:lnTo>
                  <a:lnTo>
                    <a:pt x="1511" y="1879"/>
                  </a:lnTo>
                  <a:lnTo>
                    <a:pt x="1511" y="1879"/>
                  </a:lnTo>
                  <a:lnTo>
                    <a:pt x="1513" y="1879"/>
                  </a:lnTo>
                  <a:lnTo>
                    <a:pt x="1513" y="1879"/>
                  </a:lnTo>
                  <a:lnTo>
                    <a:pt x="1513" y="1879"/>
                  </a:lnTo>
                  <a:lnTo>
                    <a:pt x="1513" y="1877"/>
                  </a:lnTo>
                  <a:lnTo>
                    <a:pt x="1513" y="1877"/>
                  </a:lnTo>
                  <a:lnTo>
                    <a:pt x="1513" y="1877"/>
                  </a:lnTo>
                  <a:lnTo>
                    <a:pt x="1515" y="1877"/>
                  </a:lnTo>
                  <a:lnTo>
                    <a:pt x="1515" y="1879"/>
                  </a:lnTo>
                  <a:lnTo>
                    <a:pt x="1515" y="1877"/>
                  </a:lnTo>
                  <a:lnTo>
                    <a:pt x="1517" y="1879"/>
                  </a:lnTo>
                  <a:lnTo>
                    <a:pt x="1517" y="1877"/>
                  </a:lnTo>
                  <a:lnTo>
                    <a:pt x="1517" y="1877"/>
                  </a:lnTo>
                  <a:lnTo>
                    <a:pt x="1517" y="1877"/>
                  </a:lnTo>
                  <a:lnTo>
                    <a:pt x="1517" y="1877"/>
                  </a:lnTo>
                  <a:lnTo>
                    <a:pt x="1517" y="1877"/>
                  </a:lnTo>
                  <a:lnTo>
                    <a:pt x="1517" y="1877"/>
                  </a:lnTo>
                  <a:lnTo>
                    <a:pt x="1517" y="1875"/>
                  </a:lnTo>
                  <a:close/>
                  <a:moveTo>
                    <a:pt x="1548" y="1930"/>
                  </a:moveTo>
                  <a:lnTo>
                    <a:pt x="1548" y="1928"/>
                  </a:lnTo>
                  <a:lnTo>
                    <a:pt x="1546" y="1928"/>
                  </a:lnTo>
                  <a:lnTo>
                    <a:pt x="1546" y="1926"/>
                  </a:lnTo>
                  <a:lnTo>
                    <a:pt x="1543" y="1926"/>
                  </a:lnTo>
                  <a:lnTo>
                    <a:pt x="1543" y="1926"/>
                  </a:lnTo>
                  <a:lnTo>
                    <a:pt x="1543" y="1924"/>
                  </a:lnTo>
                  <a:lnTo>
                    <a:pt x="1543" y="1924"/>
                  </a:lnTo>
                  <a:lnTo>
                    <a:pt x="1543" y="1922"/>
                  </a:lnTo>
                  <a:lnTo>
                    <a:pt x="1541" y="1922"/>
                  </a:lnTo>
                  <a:lnTo>
                    <a:pt x="1541" y="1922"/>
                  </a:lnTo>
                  <a:lnTo>
                    <a:pt x="1541" y="1922"/>
                  </a:lnTo>
                  <a:lnTo>
                    <a:pt x="1541" y="1922"/>
                  </a:lnTo>
                  <a:lnTo>
                    <a:pt x="1541" y="1922"/>
                  </a:lnTo>
                  <a:lnTo>
                    <a:pt x="1541" y="1922"/>
                  </a:lnTo>
                  <a:lnTo>
                    <a:pt x="1541" y="1922"/>
                  </a:lnTo>
                  <a:lnTo>
                    <a:pt x="1541" y="1922"/>
                  </a:lnTo>
                  <a:lnTo>
                    <a:pt x="1541" y="1922"/>
                  </a:lnTo>
                  <a:lnTo>
                    <a:pt x="1541" y="1922"/>
                  </a:lnTo>
                  <a:lnTo>
                    <a:pt x="1541" y="1924"/>
                  </a:lnTo>
                  <a:lnTo>
                    <a:pt x="1541" y="1924"/>
                  </a:lnTo>
                  <a:lnTo>
                    <a:pt x="1541" y="1924"/>
                  </a:lnTo>
                  <a:lnTo>
                    <a:pt x="1541" y="1924"/>
                  </a:lnTo>
                  <a:lnTo>
                    <a:pt x="1541" y="1926"/>
                  </a:lnTo>
                  <a:lnTo>
                    <a:pt x="1541" y="1926"/>
                  </a:lnTo>
                  <a:lnTo>
                    <a:pt x="1543" y="1926"/>
                  </a:lnTo>
                  <a:lnTo>
                    <a:pt x="1543" y="1926"/>
                  </a:lnTo>
                  <a:lnTo>
                    <a:pt x="1543" y="1928"/>
                  </a:lnTo>
                  <a:lnTo>
                    <a:pt x="1543" y="1928"/>
                  </a:lnTo>
                  <a:lnTo>
                    <a:pt x="1543" y="1928"/>
                  </a:lnTo>
                  <a:lnTo>
                    <a:pt x="1543" y="1928"/>
                  </a:lnTo>
                  <a:lnTo>
                    <a:pt x="1543" y="1930"/>
                  </a:lnTo>
                  <a:lnTo>
                    <a:pt x="1543" y="1930"/>
                  </a:lnTo>
                  <a:lnTo>
                    <a:pt x="1546" y="1930"/>
                  </a:lnTo>
                  <a:lnTo>
                    <a:pt x="1546" y="1930"/>
                  </a:lnTo>
                  <a:lnTo>
                    <a:pt x="1546" y="1932"/>
                  </a:lnTo>
                  <a:lnTo>
                    <a:pt x="1546" y="1932"/>
                  </a:lnTo>
                  <a:lnTo>
                    <a:pt x="1546" y="1930"/>
                  </a:lnTo>
                  <a:lnTo>
                    <a:pt x="1546" y="1930"/>
                  </a:lnTo>
                  <a:lnTo>
                    <a:pt x="1546" y="1930"/>
                  </a:lnTo>
                  <a:lnTo>
                    <a:pt x="1548" y="1930"/>
                  </a:lnTo>
                  <a:lnTo>
                    <a:pt x="1548" y="1930"/>
                  </a:lnTo>
                  <a:lnTo>
                    <a:pt x="1548" y="1930"/>
                  </a:lnTo>
                  <a:lnTo>
                    <a:pt x="1548" y="1930"/>
                  </a:lnTo>
                  <a:lnTo>
                    <a:pt x="1548" y="1930"/>
                  </a:lnTo>
                  <a:close/>
                  <a:moveTo>
                    <a:pt x="2955" y="1772"/>
                  </a:moveTo>
                  <a:lnTo>
                    <a:pt x="2955" y="1772"/>
                  </a:lnTo>
                  <a:lnTo>
                    <a:pt x="2953" y="1772"/>
                  </a:lnTo>
                  <a:lnTo>
                    <a:pt x="2953" y="1770"/>
                  </a:lnTo>
                  <a:lnTo>
                    <a:pt x="2953" y="1770"/>
                  </a:lnTo>
                  <a:lnTo>
                    <a:pt x="2953" y="1770"/>
                  </a:lnTo>
                  <a:lnTo>
                    <a:pt x="2953" y="1770"/>
                  </a:lnTo>
                  <a:lnTo>
                    <a:pt x="2953" y="1770"/>
                  </a:lnTo>
                  <a:lnTo>
                    <a:pt x="2953" y="1770"/>
                  </a:lnTo>
                  <a:lnTo>
                    <a:pt x="2951" y="1770"/>
                  </a:lnTo>
                  <a:lnTo>
                    <a:pt x="2951" y="1770"/>
                  </a:lnTo>
                  <a:lnTo>
                    <a:pt x="2951" y="1772"/>
                  </a:lnTo>
                  <a:lnTo>
                    <a:pt x="2953" y="1772"/>
                  </a:lnTo>
                  <a:lnTo>
                    <a:pt x="2953" y="1772"/>
                  </a:lnTo>
                  <a:lnTo>
                    <a:pt x="2953" y="1772"/>
                  </a:lnTo>
                  <a:lnTo>
                    <a:pt x="2953" y="1772"/>
                  </a:lnTo>
                  <a:lnTo>
                    <a:pt x="2955" y="1774"/>
                  </a:lnTo>
                  <a:lnTo>
                    <a:pt x="2955" y="1774"/>
                  </a:lnTo>
                  <a:lnTo>
                    <a:pt x="2955" y="1774"/>
                  </a:lnTo>
                  <a:lnTo>
                    <a:pt x="2955" y="1774"/>
                  </a:lnTo>
                  <a:lnTo>
                    <a:pt x="2955" y="1774"/>
                  </a:lnTo>
                  <a:lnTo>
                    <a:pt x="2955" y="1774"/>
                  </a:lnTo>
                  <a:lnTo>
                    <a:pt x="2955" y="1774"/>
                  </a:lnTo>
                  <a:lnTo>
                    <a:pt x="2955" y="1774"/>
                  </a:lnTo>
                  <a:lnTo>
                    <a:pt x="2955" y="1772"/>
                  </a:lnTo>
                  <a:close/>
                  <a:moveTo>
                    <a:pt x="1558" y="1895"/>
                  </a:move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5"/>
                  </a:lnTo>
                  <a:lnTo>
                    <a:pt x="1558" y="1897"/>
                  </a:lnTo>
                  <a:lnTo>
                    <a:pt x="1558" y="1895"/>
                  </a:lnTo>
                  <a:lnTo>
                    <a:pt x="1558" y="1895"/>
                  </a:lnTo>
                  <a:lnTo>
                    <a:pt x="1558" y="1895"/>
                  </a:lnTo>
                  <a:lnTo>
                    <a:pt x="1558" y="1895"/>
                  </a:lnTo>
                  <a:lnTo>
                    <a:pt x="1558" y="1895"/>
                  </a:lnTo>
                  <a:close/>
                  <a:moveTo>
                    <a:pt x="2262" y="2226"/>
                  </a:moveTo>
                  <a:lnTo>
                    <a:pt x="2262" y="2228"/>
                  </a:lnTo>
                  <a:lnTo>
                    <a:pt x="2262" y="2228"/>
                  </a:lnTo>
                  <a:lnTo>
                    <a:pt x="2262" y="2228"/>
                  </a:lnTo>
                  <a:lnTo>
                    <a:pt x="2262" y="2230"/>
                  </a:lnTo>
                  <a:lnTo>
                    <a:pt x="2264" y="2232"/>
                  </a:lnTo>
                  <a:lnTo>
                    <a:pt x="2264" y="2232"/>
                  </a:lnTo>
                  <a:lnTo>
                    <a:pt x="2264" y="2234"/>
                  </a:lnTo>
                  <a:lnTo>
                    <a:pt x="2264" y="2234"/>
                  </a:lnTo>
                  <a:lnTo>
                    <a:pt x="2266" y="2238"/>
                  </a:lnTo>
                  <a:lnTo>
                    <a:pt x="2266" y="2238"/>
                  </a:lnTo>
                  <a:lnTo>
                    <a:pt x="2266" y="2240"/>
                  </a:lnTo>
                  <a:lnTo>
                    <a:pt x="2266" y="2242"/>
                  </a:lnTo>
                  <a:lnTo>
                    <a:pt x="2268" y="2248"/>
                  </a:lnTo>
                  <a:lnTo>
                    <a:pt x="2268" y="2248"/>
                  </a:lnTo>
                  <a:lnTo>
                    <a:pt x="2268" y="2248"/>
                  </a:lnTo>
                  <a:lnTo>
                    <a:pt x="2268" y="2248"/>
                  </a:lnTo>
                  <a:lnTo>
                    <a:pt x="2268" y="2248"/>
                  </a:lnTo>
                  <a:lnTo>
                    <a:pt x="2268" y="2246"/>
                  </a:lnTo>
                  <a:lnTo>
                    <a:pt x="2268" y="2244"/>
                  </a:lnTo>
                  <a:lnTo>
                    <a:pt x="2268" y="2244"/>
                  </a:lnTo>
                  <a:lnTo>
                    <a:pt x="2266" y="2242"/>
                  </a:lnTo>
                  <a:lnTo>
                    <a:pt x="2266" y="2242"/>
                  </a:lnTo>
                  <a:lnTo>
                    <a:pt x="2266" y="2240"/>
                  </a:lnTo>
                  <a:lnTo>
                    <a:pt x="2266" y="2238"/>
                  </a:lnTo>
                  <a:lnTo>
                    <a:pt x="2266" y="2236"/>
                  </a:lnTo>
                  <a:lnTo>
                    <a:pt x="2266" y="2236"/>
                  </a:lnTo>
                  <a:lnTo>
                    <a:pt x="2266" y="2236"/>
                  </a:lnTo>
                  <a:lnTo>
                    <a:pt x="2262" y="2224"/>
                  </a:lnTo>
                  <a:lnTo>
                    <a:pt x="2260" y="2215"/>
                  </a:lnTo>
                  <a:lnTo>
                    <a:pt x="2260" y="2205"/>
                  </a:lnTo>
                  <a:lnTo>
                    <a:pt x="2260" y="2205"/>
                  </a:lnTo>
                  <a:lnTo>
                    <a:pt x="2260" y="2205"/>
                  </a:lnTo>
                  <a:lnTo>
                    <a:pt x="2260" y="2207"/>
                  </a:lnTo>
                  <a:lnTo>
                    <a:pt x="2258" y="2209"/>
                  </a:lnTo>
                  <a:lnTo>
                    <a:pt x="2260" y="2209"/>
                  </a:lnTo>
                  <a:lnTo>
                    <a:pt x="2260" y="2209"/>
                  </a:lnTo>
                  <a:lnTo>
                    <a:pt x="2258" y="2211"/>
                  </a:lnTo>
                  <a:lnTo>
                    <a:pt x="2260" y="2211"/>
                  </a:lnTo>
                  <a:lnTo>
                    <a:pt x="2260" y="2213"/>
                  </a:lnTo>
                  <a:lnTo>
                    <a:pt x="2260" y="2217"/>
                  </a:lnTo>
                  <a:lnTo>
                    <a:pt x="2260" y="2220"/>
                  </a:lnTo>
                  <a:lnTo>
                    <a:pt x="2260" y="2220"/>
                  </a:lnTo>
                  <a:lnTo>
                    <a:pt x="2260" y="2222"/>
                  </a:lnTo>
                  <a:lnTo>
                    <a:pt x="2260" y="2222"/>
                  </a:lnTo>
                  <a:lnTo>
                    <a:pt x="2260" y="2222"/>
                  </a:lnTo>
                  <a:lnTo>
                    <a:pt x="2260" y="2222"/>
                  </a:lnTo>
                  <a:lnTo>
                    <a:pt x="2260" y="2224"/>
                  </a:lnTo>
                  <a:lnTo>
                    <a:pt x="2260" y="2224"/>
                  </a:lnTo>
                  <a:lnTo>
                    <a:pt x="2260" y="2224"/>
                  </a:lnTo>
                  <a:lnTo>
                    <a:pt x="2260" y="2224"/>
                  </a:lnTo>
                  <a:lnTo>
                    <a:pt x="2260" y="2224"/>
                  </a:lnTo>
                  <a:lnTo>
                    <a:pt x="2260" y="2224"/>
                  </a:lnTo>
                  <a:lnTo>
                    <a:pt x="2260" y="2224"/>
                  </a:lnTo>
                  <a:lnTo>
                    <a:pt x="2260" y="2224"/>
                  </a:lnTo>
                  <a:lnTo>
                    <a:pt x="2260" y="2224"/>
                  </a:lnTo>
                  <a:lnTo>
                    <a:pt x="2262" y="2226"/>
                  </a:lnTo>
                  <a:close/>
                  <a:moveTo>
                    <a:pt x="2517" y="2109"/>
                  </a:moveTo>
                  <a:lnTo>
                    <a:pt x="2517" y="2109"/>
                  </a:lnTo>
                  <a:lnTo>
                    <a:pt x="2517" y="2109"/>
                  </a:lnTo>
                  <a:lnTo>
                    <a:pt x="2515" y="2109"/>
                  </a:lnTo>
                  <a:lnTo>
                    <a:pt x="2515" y="2109"/>
                  </a:lnTo>
                  <a:lnTo>
                    <a:pt x="2515" y="2111"/>
                  </a:lnTo>
                  <a:lnTo>
                    <a:pt x="2515" y="2111"/>
                  </a:lnTo>
                  <a:lnTo>
                    <a:pt x="2515" y="2109"/>
                  </a:lnTo>
                  <a:lnTo>
                    <a:pt x="2517" y="2109"/>
                  </a:lnTo>
                  <a:lnTo>
                    <a:pt x="2517" y="2109"/>
                  </a:lnTo>
                  <a:lnTo>
                    <a:pt x="2517" y="2109"/>
                  </a:lnTo>
                  <a:lnTo>
                    <a:pt x="2517" y="2109"/>
                  </a:lnTo>
                  <a:close/>
                  <a:moveTo>
                    <a:pt x="2519" y="2107"/>
                  </a:moveTo>
                  <a:lnTo>
                    <a:pt x="2519" y="2107"/>
                  </a:lnTo>
                  <a:lnTo>
                    <a:pt x="2517" y="2107"/>
                  </a:lnTo>
                  <a:lnTo>
                    <a:pt x="2519" y="2107"/>
                  </a:lnTo>
                  <a:lnTo>
                    <a:pt x="2519" y="2107"/>
                  </a:lnTo>
                  <a:lnTo>
                    <a:pt x="2519" y="2107"/>
                  </a:lnTo>
                  <a:lnTo>
                    <a:pt x="2519" y="2107"/>
                  </a:lnTo>
                  <a:lnTo>
                    <a:pt x="2519" y="2107"/>
                  </a:lnTo>
                  <a:close/>
                  <a:moveTo>
                    <a:pt x="2513" y="2100"/>
                  </a:moveTo>
                  <a:lnTo>
                    <a:pt x="2513" y="2100"/>
                  </a:lnTo>
                  <a:lnTo>
                    <a:pt x="2513" y="2100"/>
                  </a:lnTo>
                  <a:lnTo>
                    <a:pt x="2513" y="2100"/>
                  </a:lnTo>
                  <a:lnTo>
                    <a:pt x="2513" y="2100"/>
                  </a:lnTo>
                  <a:lnTo>
                    <a:pt x="2513"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100"/>
                  </a:lnTo>
                  <a:lnTo>
                    <a:pt x="2515" y="2098"/>
                  </a:lnTo>
                  <a:lnTo>
                    <a:pt x="2513" y="2098"/>
                  </a:lnTo>
                  <a:lnTo>
                    <a:pt x="2513" y="2098"/>
                  </a:lnTo>
                  <a:lnTo>
                    <a:pt x="2513" y="2098"/>
                  </a:lnTo>
                  <a:lnTo>
                    <a:pt x="2513" y="2098"/>
                  </a:lnTo>
                  <a:lnTo>
                    <a:pt x="2513" y="2098"/>
                  </a:lnTo>
                  <a:lnTo>
                    <a:pt x="2511" y="2098"/>
                  </a:lnTo>
                  <a:lnTo>
                    <a:pt x="2511" y="2098"/>
                  </a:lnTo>
                  <a:lnTo>
                    <a:pt x="2511" y="2098"/>
                  </a:lnTo>
                  <a:lnTo>
                    <a:pt x="2511" y="2098"/>
                  </a:lnTo>
                  <a:lnTo>
                    <a:pt x="2511" y="2098"/>
                  </a:lnTo>
                  <a:lnTo>
                    <a:pt x="2511" y="2100"/>
                  </a:lnTo>
                  <a:lnTo>
                    <a:pt x="2513" y="2100"/>
                  </a:lnTo>
                  <a:lnTo>
                    <a:pt x="2513" y="2100"/>
                  </a:lnTo>
                  <a:lnTo>
                    <a:pt x="2513" y="2100"/>
                  </a:lnTo>
                  <a:lnTo>
                    <a:pt x="2513" y="2100"/>
                  </a:lnTo>
                  <a:lnTo>
                    <a:pt x="2513" y="2100"/>
                  </a:lnTo>
                  <a:lnTo>
                    <a:pt x="2513" y="2100"/>
                  </a:lnTo>
                  <a:close/>
                  <a:moveTo>
                    <a:pt x="2552" y="2088"/>
                  </a:moveTo>
                  <a:lnTo>
                    <a:pt x="2552" y="2086"/>
                  </a:lnTo>
                  <a:lnTo>
                    <a:pt x="2554" y="2086"/>
                  </a:lnTo>
                  <a:lnTo>
                    <a:pt x="2552" y="2088"/>
                  </a:lnTo>
                  <a:lnTo>
                    <a:pt x="2552" y="2088"/>
                  </a:lnTo>
                  <a:close/>
                  <a:moveTo>
                    <a:pt x="2554" y="2076"/>
                  </a:moveTo>
                  <a:lnTo>
                    <a:pt x="2554" y="2074"/>
                  </a:lnTo>
                  <a:lnTo>
                    <a:pt x="2552" y="2074"/>
                  </a:lnTo>
                  <a:lnTo>
                    <a:pt x="2552" y="2074"/>
                  </a:lnTo>
                  <a:lnTo>
                    <a:pt x="2552" y="2074"/>
                  </a:lnTo>
                  <a:lnTo>
                    <a:pt x="2554" y="2074"/>
                  </a:lnTo>
                  <a:lnTo>
                    <a:pt x="2554" y="2076"/>
                  </a:lnTo>
                  <a:lnTo>
                    <a:pt x="2554" y="2076"/>
                  </a:lnTo>
                  <a:lnTo>
                    <a:pt x="2554" y="2076"/>
                  </a:lnTo>
                  <a:lnTo>
                    <a:pt x="2554" y="2076"/>
                  </a:lnTo>
                  <a:lnTo>
                    <a:pt x="2554" y="2078"/>
                  </a:lnTo>
                  <a:lnTo>
                    <a:pt x="2554" y="2078"/>
                  </a:lnTo>
                  <a:lnTo>
                    <a:pt x="2554" y="2078"/>
                  </a:lnTo>
                  <a:lnTo>
                    <a:pt x="2554" y="2080"/>
                  </a:lnTo>
                  <a:lnTo>
                    <a:pt x="2554" y="2082"/>
                  </a:lnTo>
                  <a:lnTo>
                    <a:pt x="2554" y="2084"/>
                  </a:lnTo>
                  <a:lnTo>
                    <a:pt x="2554" y="2084"/>
                  </a:lnTo>
                  <a:lnTo>
                    <a:pt x="2554" y="2084"/>
                  </a:lnTo>
                  <a:lnTo>
                    <a:pt x="2554" y="2084"/>
                  </a:lnTo>
                  <a:lnTo>
                    <a:pt x="2554" y="2084"/>
                  </a:lnTo>
                  <a:lnTo>
                    <a:pt x="2554" y="2082"/>
                  </a:lnTo>
                  <a:lnTo>
                    <a:pt x="2554" y="2082"/>
                  </a:lnTo>
                  <a:lnTo>
                    <a:pt x="2554" y="2078"/>
                  </a:lnTo>
                  <a:lnTo>
                    <a:pt x="2554" y="2076"/>
                  </a:lnTo>
                  <a:lnTo>
                    <a:pt x="2554" y="2076"/>
                  </a:lnTo>
                  <a:close/>
                  <a:moveTo>
                    <a:pt x="2507" y="2117"/>
                  </a:moveTo>
                  <a:lnTo>
                    <a:pt x="2507" y="2117"/>
                  </a:lnTo>
                  <a:lnTo>
                    <a:pt x="2507" y="2117"/>
                  </a:lnTo>
                  <a:lnTo>
                    <a:pt x="2505" y="2117"/>
                  </a:lnTo>
                  <a:lnTo>
                    <a:pt x="2505" y="2117"/>
                  </a:lnTo>
                  <a:lnTo>
                    <a:pt x="2507" y="2117"/>
                  </a:lnTo>
                  <a:lnTo>
                    <a:pt x="2507" y="2117"/>
                  </a:lnTo>
                  <a:lnTo>
                    <a:pt x="2507" y="2117"/>
                  </a:lnTo>
                  <a:close/>
                  <a:moveTo>
                    <a:pt x="2503" y="2117"/>
                  </a:moveTo>
                  <a:lnTo>
                    <a:pt x="2503" y="2117"/>
                  </a:lnTo>
                  <a:lnTo>
                    <a:pt x="2500" y="2117"/>
                  </a:lnTo>
                  <a:lnTo>
                    <a:pt x="2498" y="2117"/>
                  </a:lnTo>
                  <a:lnTo>
                    <a:pt x="2498" y="2117"/>
                  </a:lnTo>
                  <a:lnTo>
                    <a:pt x="2500" y="2119"/>
                  </a:lnTo>
                  <a:lnTo>
                    <a:pt x="2503" y="2119"/>
                  </a:lnTo>
                  <a:lnTo>
                    <a:pt x="2503" y="2119"/>
                  </a:lnTo>
                  <a:lnTo>
                    <a:pt x="2503" y="2119"/>
                  </a:lnTo>
                  <a:lnTo>
                    <a:pt x="2503" y="2117"/>
                  </a:lnTo>
                  <a:close/>
                  <a:moveTo>
                    <a:pt x="2494" y="2119"/>
                  </a:moveTo>
                  <a:lnTo>
                    <a:pt x="2494" y="2119"/>
                  </a:lnTo>
                  <a:lnTo>
                    <a:pt x="2492" y="2119"/>
                  </a:lnTo>
                  <a:lnTo>
                    <a:pt x="2492" y="2119"/>
                  </a:lnTo>
                  <a:lnTo>
                    <a:pt x="2492" y="2119"/>
                  </a:lnTo>
                  <a:lnTo>
                    <a:pt x="2492" y="2119"/>
                  </a:lnTo>
                  <a:lnTo>
                    <a:pt x="2492" y="2119"/>
                  </a:lnTo>
                  <a:lnTo>
                    <a:pt x="2492" y="2119"/>
                  </a:lnTo>
                  <a:lnTo>
                    <a:pt x="2492" y="2119"/>
                  </a:lnTo>
                  <a:lnTo>
                    <a:pt x="2490" y="2119"/>
                  </a:lnTo>
                  <a:lnTo>
                    <a:pt x="2490" y="2119"/>
                  </a:lnTo>
                  <a:lnTo>
                    <a:pt x="2490" y="2119"/>
                  </a:lnTo>
                  <a:lnTo>
                    <a:pt x="2490" y="2119"/>
                  </a:lnTo>
                  <a:lnTo>
                    <a:pt x="2490" y="2119"/>
                  </a:lnTo>
                  <a:lnTo>
                    <a:pt x="2492" y="2119"/>
                  </a:lnTo>
                  <a:lnTo>
                    <a:pt x="2494" y="2119"/>
                  </a:lnTo>
                  <a:lnTo>
                    <a:pt x="2494" y="2119"/>
                  </a:lnTo>
                  <a:lnTo>
                    <a:pt x="2494" y="2117"/>
                  </a:lnTo>
                  <a:lnTo>
                    <a:pt x="2494" y="2119"/>
                  </a:lnTo>
                  <a:lnTo>
                    <a:pt x="2494" y="2119"/>
                  </a:lnTo>
                  <a:close/>
                  <a:moveTo>
                    <a:pt x="2484" y="2119"/>
                  </a:moveTo>
                  <a:lnTo>
                    <a:pt x="2484" y="2119"/>
                  </a:lnTo>
                  <a:lnTo>
                    <a:pt x="2486" y="2119"/>
                  </a:lnTo>
                  <a:lnTo>
                    <a:pt x="2484" y="2119"/>
                  </a:lnTo>
                  <a:lnTo>
                    <a:pt x="2484" y="2119"/>
                  </a:lnTo>
                  <a:close/>
                  <a:moveTo>
                    <a:pt x="2500" y="2111"/>
                  </a:moveTo>
                  <a:lnTo>
                    <a:pt x="2500" y="2111"/>
                  </a:lnTo>
                  <a:lnTo>
                    <a:pt x="2500" y="2111"/>
                  </a:lnTo>
                  <a:lnTo>
                    <a:pt x="2500" y="2109"/>
                  </a:lnTo>
                  <a:lnTo>
                    <a:pt x="2500" y="2111"/>
                  </a:lnTo>
                  <a:lnTo>
                    <a:pt x="2500" y="2111"/>
                  </a:lnTo>
                  <a:lnTo>
                    <a:pt x="2500" y="2111"/>
                  </a:lnTo>
                  <a:lnTo>
                    <a:pt x="2500" y="2111"/>
                  </a:lnTo>
                  <a:lnTo>
                    <a:pt x="2500" y="2111"/>
                  </a:lnTo>
                  <a:close/>
                  <a:moveTo>
                    <a:pt x="1381" y="949"/>
                  </a:moveTo>
                  <a:lnTo>
                    <a:pt x="1381" y="951"/>
                  </a:lnTo>
                  <a:lnTo>
                    <a:pt x="1381" y="951"/>
                  </a:lnTo>
                  <a:lnTo>
                    <a:pt x="1383" y="951"/>
                  </a:lnTo>
                  <a:lnTo>
                    <a:pt x="1383" y="951"/>
                  </a:lnTo>
                  <a:lnTo>
                    <a:pt x="1383" y="949"/>
                  </a:lnTo>
                  <a:lnTo>
                    <a:pt x="1383" y="949"/>
                  </a:lnTo>
                  <a:lnTo>
                    <a:pt x="1381" y="949"/>
                  </a:lnTo>
                  <a:close/>
                  <a:moveTo>
                    <a:pt x="1371" y="941"/>
                  </a:moveTo>
                  <a:lnTo>
                    <a:pt x="1371" y="941"/>
                  </a:lnTo>
                  <a:lnTo>
                    <a:pt x="1371" y="938"/>
                  </a:lnTo>
                  <a:lnTo>
                    <a:pt x="1371" y="938"/>
                  </a:lnTo>
                  <a:lnTo>
                    <a:pt x="1373" y="941"/>
                  </a:lnTo>
                  <a:lnTo>
                    <a:pt x="1373" y="941"/>
                  </a:lnTo>
                  <a:lnTo>
                    <a:pt x="1373" y="938"/>
                  </a:lnTo>
                  <a:lnTo>
                    <a:pt x="1373" y="938"/>
                  </a:lnTo>
                  <a:lnTo>
                    <a:pt x="1375" y="938"/>
                  </a:lnTo>
                  <a:lnTo>
                    <a:pt x="1375" y="938"/>
                  </a:lnTo>
                  <a:lnTo>
                    <a:pt x="1375" y="938"/>
                  </a:lnTo>
                  <a:lnTo>
                    <a:pt x="1375" y="938"/>
                  </a:lnTo>
                  <a:lnTo>
                    <a:pt x="1375" y="938"/>
                  </a:lnTo>
                  <a:lnTo>
                    <a:pt x="1375" y="938"/>
                  </a:lnTo>
                  <a:lnTo>
                    <a:pt x="1375" y="934"/>
                  </a:lnTo>
                  <a:lnTo>
                    <a:pt x="1373" y="932"/>
                  </a:lnTo>
                  <a:lnTo>
                    <a:pt x="1371" y="930"/>
                  </a:lnTo>
                  <a:lnTo>
                    <a:pt x="1371" y="930"/>
                  </a:lnTo>
                  <a:lnTo>
                    <a:pt x="1371" y="932"/>
                  </a:lnTo>
                  <a:lnTo>
                    <a:pt x="1371" y="932"/>
                  </a:lnTo>
                  <a:lnTo>
                    <a:pt x="1371" y="932"/>
                  </a:lnTo>
                  <a:lnTo>
                    <a:pt x="1371" y="932"/>
                  </a:lnTo>
                  <a:lnTo>
                    <a:pt x="1371" y="934"/>
                  </a:lnTo>
                  <a:lnTo>
                    <a:pt x="1371" y="934"/>
                  </a:lnTo>
                  <a:lnTo>
                    <a:pt x="1369" y="936"/>
                  </a:lnTo>
                  <a:lnTo>
                    <a:pt x="1369" y="941"/>
                  </a:lnTo>
                  <a:lnTo>
                    <a:pt x="1369" y="941"/>
                  </a:lnTo>
                  <a:lnTo>
                    <a:pt x="1371" y="943"/>
                  </a:lnTo>
                  <a:lnTo>
                    <a:pt x="1371" y="943"/>
                  </a:lnTo>
                  <a:lnTo>
                    <a:pt x="1371" y="945"/>
                  </a:lnTo>
                  <a:lnTo>
                    <a:pt x="1371" y="943"/>
                  </a:lnTo>
                  <a:lnTo>
                    <a:pt x="1371" y="943"/>
                  </a:lnTo>
                  <a:lnTo>
                    <a:pt x="1371" y="943"/>
                  </a:lnTo>
                  <a:lnTo>
                    <a:pt x="1373" y="943"/>
                  </a:lnTo>
                  <a:lnTo>
                    <a:pt x="1371" y="941"/>
                  </a:lnTo>
                  <a:close/>
                  <a:moveTo>
                    <a:pt x="2560" y="2066"/>
                  </a:moveTo>
                  <a:lnTo>
                    <a:pt x="2560" y="2066"/>
                  </a:lnTo>
                  <a:lnTo>
                    <a:pt x="2558" y="2066"/>
                  </a:lnTo>
                  <a:lnTo>
                    <a:pt x="2558" y="2063"/>
                  </a:lnTo>
                  <a:lnTo>
                    <a:pt x="2556" y="2066"/>
                  </a:lnTo>
                  <a:lnTo>
                    <a:pt x="2556" y="2066"/>
                  </a:lnTo>
                  <a:lnTo>
                    <a:pt x="2556" y="2066"/>
                  </a:lnTo>
                  <a:lnTo>
                    <a:pt x="2562" y="2066"/>
                  </a:lnTo>
                  <a:lnTo>
                    <a:pt x="2562" y="2066"/>
                  </a:lnTo>
                  <a:lnTo>
                    <a:pt x="2562" y="2066"/>
                  </a:lnTo>
                  <a:lnTo>
                    <a:pt x="2562" y="2066"/>
                  </a:lnTo>
                  <a:lnTo>
                    <a:pt x="2560" y="2066"/>
                  </a:lnTo>
                  <a:close/>
                  <a:moveTo>
                    <a:pt x="1375" y="949"/>
                  </a:moveTo>
                  <a:lnTo>
                    <a:pt x="1375" y="949"/>
                  </a:lnTo>
                  <a:lnTo>
                    <a:pt x="1375" y="949"/>
                  </a:lnTo>
                  <a:lnTo>
                    <a:pt x="1375" y="947"/>
                  </a:lnTo>
                  <a:lnTo>
                    <a:pt x="1375" y="947"/>
                  </a:lnTo>
                  <a:lnTo>
                    <a:pt x="1375" y="949"/>
                  </a:lnTo>
                  <a:lnTo>
                    <a:pt x="1375" y="949"/>
                  </a:lnTo>
                  <a:lnTo>
                    <a:pt x="1375" y="949"/>
                  </a:lnTo>
                  <a:lnTo>
                    <a:pt x="1375" y="951"/>
                  </a:lnTo>
                  <a:lnTo>
                    <a:pt x="1375" y="951"/>
                  </a:lnTo>
                  <a:lnTo>
                    <a:pt x="1375" y="951"/>
                  </a:lnTo>
                  <a:lnTo>
                    <a:pt x="1375" y="951"/>
                  </a:lnTo>
                  <a:lnTo>
                    <a:pt x="1375" y="951"/>
                  </a:lnTo>
                  <a:lnTo>
                    <a:pt x="1377" y="951"/>
                  </a:lnTo>
                  <a:lnTo>
                    <a:pt x="1377" y="951"/>
                  </a:lnTo>
                  <a:lnTo>
                    <a:pt x="1379" y="951"/>
                  </a:lnTo>
                  <a:lnTo>
                    <a:pt x="1379" y="951"/>
                  </a:lnTo>
                  <a:lnTo>
                    <a:pt x="1379" y="949"/>
                  </a:lnTo>
                  <a:lnTo>
                    <a:pt x="1379" y="949"/>
                  </a:lnTo>
                  <a:lnTo>
                    <a:pt x="1379" y="949"/>
                  </a:lnTo>
                  <a:lnTo>
                    <a:pt x="1379" y="949"/>
                  </a:lnTo>
                  <a:lnTo>
                    <a:pt x="1379" y="949"/>
                  </a:lnTo>
                  <a:lnTo>
                    <a:pt x="1379" y="947"/>
                  </a:lnTo>
                  <a:lnTo>
                    <a:pt x="1379" y="947"/>
                  </a:lnTo>
                  <a:lnTo>
                    <a:pt x="1379" y="947"/>
                  </a:lnTo>
                  <a:lnTo>
                    <a:pt x="1379" y="945"/>
                  </a:lnTo>
                  <a:lnTo>
                    <a:pt x="1379" y="945"/>
                  </a:lnTo>
                  <a:lnTo>
                    <a:pt x="1381" y="945"/>
                  </a:lnTo>
                  <a:lnTo>
                    <a:pt x="1379" y="943"/>
                  </a:lnTo>
                  <a:lnTo>
                    <a:pt x="1379" y="943"/>
                  </a:lnTo>
                  <a:lnTo>
                    <a:pt x="1379" y="941"/>
                  </a:lnTo>
                  <a:lnTo>
                    <a:pt x="1377" y="941"/>
                  </a:lnTo>
                  <a:lnTo>
                    <a:pt x="1377" y="941"/>
                  </a:lnTo>
                  <a:lnTo>
                    <a:pt x="1377" y="938"/>
                  </a:lnTo>
                  <a:lnTo>
                    <a:pt x="1377" y="941"/>
                  </a:lnTo>
                  <a:lnTo>
                    <a:pt x="1377" y="941"/>
                  </a:lnTo>
                  <a:lnTo>
                    <a:pt x="1377" y="941"/>
                  </a:lnTo>
                  <a:lnTo>
                    <a:pt x="1375" y="941"/>
                  </a:lnTo>
                  <a:lnTo>
                    <a:pt x="1375" y="941"/>
                  </a:lnTo>
                  <a:lnTo>
                    <a:pt x="1375" y="941"/>
                  </a:lnTo>
                  <a:lnTo>
                    <a:pt x="1375" y="943"/>
                  </a:lnTo>
                  <a:lnTo>
                    <a:pt x="1375" y="943"/>
                  </a:lnTo>
                  <a:lnTo>
                    <a:pt x="1375" y="943"/>
                  </a:lnTo>
                  <a:lnTo>
                    <a:pt x="1375" y="943"/>
                  </a:lnTo>
                  <a:lnTo>
                    <a:pt x="1375" y="943"/>
                  </a:lnTo>
                  <a:lnTo>
                    <a:pt x="1375" y="943"/>
                  </a:lnTo>
                  <a:lnTo>
                    <a:pt x="1375" y="945"/>
                  </a:lnTo>
                  <a:lnTo>
                    <a:pt x="1375" y="945"/>
                  </a:lnTo>
                  <a:lnTo>
                    <a:pt x="1375" y="945"/>
                  </a:lnTo>
                  <a:lnTo>
                    <a:pt x="1375" y="947"/>
                  </a:lnTo>
                  <a:lnTo>
                    <a:pt x="1375" y="947"/>
                  </a:lnTo>
                  <a:lnTo>
                    <a:pt x="1375" y="945"/>
                  </a:lnTo>
                  <a:lnTo>
                    <a:pt x="1375" y="945"/>
                  </a:lnTo>
                  <a:lnTo>
                    <a:pt x="1373" y="947"/>
                  </a:lnTo>
                  <a:lnTo>
                    <a:pt x="1373" y="947"/>
                  </a:lnTo>
                  <a:lnTo>
                    <a:pt x="1373" y="947"/>
                  </a:lnTo>
                  <a:lnTo>
                    <a:pt x="1373" y="949"/>
                  </a:lnTo>
                  <a:lnTo>
                    <a:pt x="1371" y="949"/>
                  </a:lnTo>
                  <a:lnTo>
                    <a:pt x="1373" y="951"/>
                  </a:lnTo>
                  <a:lnTo>
                    <a:pt x="1373" y="951"/>
                  </a:lnTo>
                  <a:lnTo>
                    <a:pt x="1373" y="951"/>
                  </a:lnTo>
                  <a:lnTo>
                    <a:pt x="1373" y="951"/>
                  </a:lnTo>
                  <a:lnTo>
                    <a:pt x="1373" y="951"/>
                  </a:lnTo>
                  <a:lnTo>
                    <a:pt x="1373" y="951"/>
                  </a:lnTo>
                  <a:lnTo>
                    <a:pt x="1373" y="951"/>
                  </a:lnTo>
                  <a:lnTo>
                    <a:pt x="1373" y="951"/>
                  </a:lnTo>
                  <a:lnTo>
                    <a:pt x="1373" y="951"/>
                  </a:lnTo>
                  <a:lnTo>
                    <a:pt x="1373" y="951"/>
                  </a:lnTo>
                  <a:lnTo>
                    <a:pt x="1373" y="951"/>
                  </a:lnTo>
                  <a:lnTo>
                    <a:pt x="1375" y="951"/>
                  </a:lnTo>
                  <a:lnTo>
                    <a:pt x="1375" y="949"/>
                  </a:lnTo>
                  <a:close/>
                  <a:moveTo>
                    <a:pt x="1346" y="936"/>
                  </a:moveTo>
                  <a:lnTo>
                    <a:pt x="1346" y="934"/>
                  </a:lnTo>
                  <a:lnTo>
                    <a:pt x="1344" y="934"/>
                  </a:lnTo>
                  <a:lnTo>
                    <a:pt x="1344" y="934"/>
                  </a:lnTo>
                  <a:lnTo>
                    <a:pt x="1344" y="934"/>
                  </a:lnTo>
                  <a:lnTo>
                    <a:pt x="1344" y="934"/>
                  </a:lnTo>
                  <a:lnTo>
                    <a:pt x="1344" y="934"/>
                  </a:lnTo>
                  <a:lnTo>
                    <a:pt x="1344" y="934"/>
                  </a:lnTo>
                  <a:lnTo>
                    <a:pt x="1344" y="934"/>
                  </a:lnTo>
                  <a:lnTo>
                    <a:pt x="1344" y="934"/>
                  </a:lnTo>
                  <a:lnTo>
                    <a:pt x="1344" y="934"/>
                  </a:lnTo>
                  <a:lnTo>
                    <a:pt x="1344" y="934"/>
                  </a:lnTo>
                  <a:lnTo>
                    <a:pt x="1342" y="936"/>
                  </a:lnTo>
                  <a:lnTo>
                    <a:pt x="1342" y="936"/>
                  </a:lnTo>
                  <a:lnTo>
                    <a:pt x="1342" y="936"/>
                  </a:lnTo>
                  <a:lnTo>
                    <a:pt x="1342" y="936"/>
                  </a:lnTo>
                  <a:lnTo>
                    <a:pt x="1344" y="938"/>
                  </a:lnTo>
                  <a:lnTo>
                    <a:pt x="1344" y="938"/>
                  </a:lnTo>
                  <a:lnTo>
                    <a:pt x="1344" y="938"/>
                  </a:lnTo>
                  <a:lnTo>
                    <a:pt x="1344" y="938"/>
                  </a:lnTo>
                  <a:lnTo>
                    <a:pt x="1344" y="938"/>
                  </a:lnTo>
                  <a:lnTo>
                    <a:pt x="1344" y="938"/>
                  </a:lnTo>
                  <a:lnTo>
                    <a:pt x="1342" y="938"/>
                  </a:lnTo>
                  <a:lnTo>
                    <a:pt x="1342" y="941"/>
                  </a:lnTo>
                  <a:lnTo>
                    <a:pt x="1342" y="941"/>
                  </a:lnTo>
                  <a:lnTo>
                    <a:pt x="1342" y="941"/>
                  </a:lnTo>
                  <a:lnTo>
                    <a:pt x="1342" y="941"/>
                  </a:lnTo>
                  <a:lnTo>
                    <a:pt x="1344" y="941"/>
                  </a:lnTo>
                  <a:lnTo>
                    <a:pt x="1344" y="941"/>
                  </a:lnTo>
                  <a:lnTo>
                    <a:pt x="1344" y="941"/>
                  </a:lnTo>
                  <a:lnTo>
                    <a:pt x="1344" y="943"/>
                  </a:lnTo>
                  <a:lnTo>
                    <a:pt x="1344" y="943"/>
                  </a:lnTo>
                  <a:lnTo>
                    <a:pt x="1346" y="941"/>
                  </a:lnTo>
                  <a:lnTo>
                    <a:pt x="1346" y="941"/>
                  </a:lnTo>
                  <a:lnTo>
                    <a:pt x="1346" y="936"/>
                  </a:lnTo>
                  <a:lnTo>
                    <a:pt x="1346" y="936"/>
                  </a:lnTo>
                  <a:close/>
                  <a:moveTo>
                    <a:pt x="1379" y="957"/>
                  </a:moveTo>
                  <a:lnTo>
                    <a:pt x="1379" y="955"/>
                  </a:lnTo>
                  <a:lnTo>
                    <a:pt x="1381" y="955"/>
                  </a:lnTo>
                  <a:lnTo>
                    <a:pt x="1381" y="955"/>
                  </a:lnTo>
                  <a:lnTo>
                    <a:pt x="1381" y="955"/>
                  </a:lnTo>
                  <a:lnTo>
                    <a:pt x="1381" y="953"/>
                  </a:lnTo>
                  <a:lnTo>
                    <a:pt x="1381" y="953"/>
                  </a:lnTo>
                  <a:lnTo>
                    <a:pt x="1381" y="953"/>
                  </a:lnTo>
                  <a:lnTo>
                    <a:pt x="1379" y="955"/>
                  </a:lnTo>
                  <a:lnTo>
                    <a:pt x="1377" y="953"/>
                  </a:lnTo>
                  <a:lnTo>
                    <a:pt x="1377" y="953"/>
                  </a:lnTo>
                  <a:lnTo>
                    <a:pt x="1375" y="953"/>
                  </a:lnTo>
                  <a:lnTo>
                    <a:pt x="1375" y="953"/>
                  </a:lnTo>
                  <a:lnTo>
                    <a:pt x="1375" y="953"/>
                  </a:lnTo>
                  <a:lnTo>
                    <a:pt x="1375" y="955"/>
                  </a:lnTo>
                  <a:lnTo>
                    <a:pt x="1375" y="955"/>
                  </a:lnTo>
                  <a:lnTo>
                    <a:pt x="1375" y="955"/>
                  </a:lnTo>
                  <a:lnTo>
                    <a:pt x="1375" y="955"/>
                  </a:lnTo>
                  <a:lnTo>
                    <a:pt x="1375" y="957"/>
                  </a:lnTo>
                  <a:lnTo>
                    <a:pt x="1375" y="957"/>
                  </a:lnTo>
                  <a:lnTo>
                    <a:pt x="1377" y="959"/>
                  </a:lnTo>
                  <a:lnTo>
                    <a:pt x="1377" y="959"/>
                  </a:lnTo>
                  <a:lnTo>
                    <a:pt x="1377" y="959"/>
                  </a:lnTo>
                  <a:lnTo>
                    <a:pt x="1377" y="959"/>
                  </a:lnTo>
                  <a:lnTo>
                    <a:pt x="1377" y="957"/>
                  </a:lnTo>
                  <a:lnTo>
                    <a:pt x="1379" y="957"/>
                  </a:lnTo>
                  <a:lnTo>
                    <a:pt x="1379" y="959"/>
                  </a:lnTo>
                  <a:lnTo>
                    <a:pt x="1379" y="959"/>
                  </a:lnTo>
                  <a:lnTo>
                    <a:pt x="1381" y="957"/>
                  </a:lnTo>
                  <a:lnTo>
                    <a:pt x="1381" y="957"/>
                  </a:lnTo>
                  <a:lnTo>
                    <a:pt x="1381" y="957"/>
                  </a:lnTo>
                  <a:lnTo>
                    <a:pt x="1381" y="957"/>
                  </a:lnTo>
                  <a:lnTo>
                    <a:pt x="1379" y="957"/>
                  </a:lnTo>
                  <a:close/>
                  <a:moveTo>
                    <a:pt x="1366" y="936"/>
                  </a:moveTo>
                  <a:lnTo>
                    <a:pt x="1366" y="936"/>
                  </a:lnTo>
                  <a:lnTo>
                    <a:pt x="1364" y="936"/>
                  </a:lnTo>
                  <a:lnTo>
                    <a:pt x="1364" y="936"/>
                  </a:lnTo>
                  <a:lnTo>
                    <a:pt x="1362" y="938"/>
                  </a:lnTo>
                  <a:lnTo>
                    <a:pt x="1362" y="938"/>
                  </a:lnTo>
                  <a:lnTo>
                    <a:pt x="1360" y="936"/>
                  </a:lnTo>
                  <a:lnTo>
                    <a:pt x="1360" y="936"/>
                  </a:lnTo>
                  <a:lnTo>
                    <a:pt x="1360" y="936"/>
                  </a:lnTo>
                  <a:lnTo>
                    <a:pt x="1360" y="938"/>
                  </a:lnTo>
                  <a:lnTo>
                    <a:pt x="1358" y="938"/>
                  </a:lnTo>
                  <a:lnTo>
                    <a:pt x="1358" y="938"/>
                  </a:lnTo>
                  <a:lnTo>
                    <a:pt x="1358" y="936"/>
                  </a:lnTo>
                  <a:lnTo>
                    <a:pt x="1358" y="936"/>
                  </a:lnTo>
                  <a:lnTo>
                    <a:pt x="1358" y="936"/>
                  </a:lnTo>
                  <a:lnTo>
                    <a:pt x="1360" y="936"/>
                  </a:lnTo>
                  <a:lnTo>
                    <a:pt x="1360" y="934"/>
                  </a:lnTo>
                  <a:lnTo>
                    <a:pt x="1360" y="936"/>
                  </a:lnTo>
                  <a:lnTo>
                    <a:pt x="1360" y="936"/>
                  </a:lnTo>
                  <a:lnTo>
                    <a:pt x="1362" y="936"/>
                  </a:lnTo>
                  <a:lnTo>
                    <a:pt x="1362" y="936"/>
                  </a:lnTo>
                  <a:lnTo>
                    <a:pt x="1362" y="936"/>
                  </a:lnTo>
                  <a:lnTo>
                    <a:pt x="1362" y="934"/>
                  </a:lnTo>
                  <a:lnTo>
                    <a:pt x="1362" y="934"/>
                  </a:lnTo>
                  <a:lnTo>
                    <a:pt x="1362" y="934"/>
                  </a:lnTo>
                  <a:lnTo>
                    <a:pt x="1362" y="934"/>
                  </a:lnTo>
                  <a:lnTo>
                    <a:pt x="1362" y="934"/>
                  </a:lnTo>
                  <a:lnTo>
                    <a:pt x="1362" y="932"/>
                  </a:lnTo>
                  <a:lnTo>
                    <a:pt x="1362" y="932"/>
                  </a:lnTo>
                  <a:lnTo>
                    <a:pt x="1362" y="932"/>
                  </a:lnTo>
                  <a:lnTo>
                    <a:pt x="1362" y="932"/>
                  </a:lnTo>
                  <a:lnTo>
                    <a:pt x="1362" y="932"/>
                  </a:lnTo>
                  <a:lnTo>
                    <a:pt x="1362" y="932"/>
                  </a:lnTo>
                  <a:lnTo>
                    <a:pt x="1362" y="930"/>
                  </a:lnTo>
                  <a:lnTo>
                    <a:pt x="1362" y="930"/>
                  </a:lnTo>
                  <a:lnTo>
                    <a:pt x="1362" y="930"/>
                  </a:lnTo>
                  <a:lnTo>
                    <a:pt x="1362" y="930"/>
                  </a:lnTo>
                  <a:lnTo>
                    <a:pt x="1362" y="930"/>
                  </a:lnTo>
                  <a:lnTo>
                    <a:pt x="1362" y="930"/>
                  </a:lnTo>
                  <a:lnTo>
                    <a:pt x="1362" y="928"/>
                  </a:lnTo>
                  <a:lnTo>
                    <a:pt x="1360" y="928"/>
                  </a:lnTo>
                  <a:lnTo>
                    <a:pt x="1360" y="928"/>
                  </a:lnTo>
                  <a:lnTo>
                    <a:pt x="1360" y="928"/>
                  </a:lnTo>
                  <a:lnTo>
                    <a:pt x="1358" y="928"/>
                  </a:lnTo>
                  <a:lnTo>
                    <a:pt x="1358" y="928"/>
                  </a:lnTo>
                  <a:lnTo>
                    <a:pt x="1358" y="928"/>
                  </a:lnTo>
                  <a:lnTo>
                    <a:pt x="1358" y="928"/>
                  </a:lnTo>
                  <a:lnTo>
                    <a:pt x="1358" y="928"/>
                  </a:lnTo>
                  <a:lnTo>
                    <a:pt x="1358" y="928"/>
                  </a:lnTo>
                  <a:lnTo>
                    <a:pt x="1358" y="928"/>
                  </a:lnTo>
                  <a:lnTo>
                    <a:pt x="1358" y="928"/>
                  </a:lnTo>
                  <a:lnTo>
                    <a:pt x="1358" y="928"/>
                  </a:lnTo>
                  <a:lnTo>
                    <a:pt x="1356" y="928"/>
                  </a:lnTo>
                  <a:lnTo>
                    <a:pt x="1356" y="928"/>
                  </a:lnTo>
                  <a:lnTo>
                    <a:pt x="1356" y="926"/>
                  </a:lnTo>
                  <a:lnTo>
                    <a:pt x="1356" y="926"/>
                  </a:lnTo>
                  <a:lnTo>
                    <a:pt x="1356" y="926"/>
                  </a:lnTo>
                  <a:lnTo>
                    <a:pt x="1358" y="926"/>
                  </a:lnTo>
                  <a:lnTo>
                    <a:pt x="1358" y="926"/>
                  </a:lnTo>
                  <a:lnTo>
                    <a:pt x="1358" y="926"/>
                  </a:lnTo>
                  <a:lnTo>
                    <a:pt x="1358" y="926"/>
                  </a:lnTo>
                  <a:lnTo>
                    <a:pt x="1360" y="926"/>
                  </a:lnTo>
                  <a:lnTo>
                    <a:pt x="1360" y="926"/>
                  </a:lnTo>
                  <a:lnTo>
                    <a:pt x="1360" y="926"/>
                  </a:lnTo>
                  <a:lnTo>
                    <a:pt x="1360" y="928"/>
                  </a:lnTo>
                  <a:lnTo>
                    <a:pt x="1360" y="926"/>
                  </a:lnTo>
                  <a:lnTo>
                    <a:pt x="1360" y="926"/>
                  </a:lnTo>
                  <a:lnTo>
                    <a:pt x="1360" y="926"/>
                  </a:lnTo>
                  <a:lnTo>
                    <a:pt x="1360" y="924"/>
                  </a:lnTo>
                  <a:lnTo>
                    <a:pt x="1358" y="924"/>
                  </a:lnTo>
                  <a:lnTo>
                    <a:pt x="1358" y="924"/>
                  </a:lnTo>
                  <a:lnTo>
                    <a:pt x="1358" y="922"/>
                  </a:lnTo>
                  <a:lnTo>
                    <a:pt x="1358" y="924"/>
                  </a:lnTo>
                  <a:lnTo>
                    <a:pt x="1358" y="924"/>
                  </a:lnTo>
                  <a:lnTo>
                    <a:pt x="1356" y="922"/>
                  </a:lnTo>
                  <a:lnTo>
                    <a:pt x="1356" y="922"/>
                  </a:lnTo>
                  <a:lnTo>
                    <a:pt x="1356" y="922"/>
                  </a:lnTo>
                  <a:lnTo>
                    <a:pt x="1356" y="922"/>
                  </a:lnTo>
                  <a:lnTo>
                    <a:pt x="1356" y="922"/>
                  </a:lnTo>
                  <a:lnTo>
                    <a:pt x="1356" y="922"/>
                  </a:lnTo>
                  <a:lnTo>
                    <a:pt x="1356" y="922"/>
                  </a:lnTo>
                  <a:lnTo>
                    <a:pt x="1356" y="922"/>
                  </a:lnTo>
                  <a:lnTo>
                    <a:pt x="1356" y="922"/>
                  </a:lnTo>
                  <a:lnTo>
                    <a:pt x="1354" y="922"/>
                  </a:lnTo>
                  <a:lnTo>
                    <a:pt x="1354" y="924"/>
                  </a:lnTo>
                  <a:lnTo>
                    <a:pt x="1354" y="924"/>
                  </a:lnTo>
                  <a:lnTo>
                    <a:pt x="1354" y="924"/>
                  </a:lnTo>
                  <a:lnTo>
                    <a:pt x="1352" y="924"/>
                  </a:lnTo>
                  <a:lnTo>
                    <a:pt x="1352" y="924"/>
                  </a:lnTo>
                  <a:lnTo>
                    <a:pt x="1352" y="924"/>
                  </a:lnTo>
                  <a:lnTo>
                    <a:pt x="1352" y="924"/>
                  </a:lnTo>
                  <a:lnTo>
                    <a:pt x="1352" y="924"/>
                  </a:lnTo>
                  <a:lnTo>
                    <a:pt x="1352" y="924"/>
                  </a:lnTo>
                  <a:lnTo>
                    <a:pt x="1352" y="924"/>
                  </a:lnTo>
                  <a:lnTo>
                    <a:pt x="1352" y="924"/>
                  </a:lnTo>
                  <a:lnTo>
                    <a:pt x="1352" y="922"/>
                  </a:lnTo>
                  <a:lnTo>
                    <a:pt x="1354" y="922"/>
                  </a:lnTo>
                  <a:lnTo>
                    <a:pt x="1354" y="922"/>
                  </a:lnTo>
                  <a:lnTo>
                    <a:pt x="1356" y="920"/>
                  </a:lnTo>
                  <a:lnTo>
                    <a:pt x="1356" y="920"/>
                  </a:lnTo>
                  <a:lnTo>
                    <a:pt x="1356" y="920"/>
                  </a:lnTo>
                  <a:lnTo>
                    <a:pt x="1356" y="920"/>
                  </a:lnTo>
                  <a:lnTo>
                    <a:pt x="1356" y="920"/>
                  </a:lnTo>
                  <a:lnTo>
                    <a:pt x="1356" y="920"/>
                  </a:lnTo>
                  <a:lnTo>
                    <a:pt x="1356" y="918"/>
                  </a:lnTo>
                  <a:lnTo>
                    <a:pt x="1356" y="918"/>
                  </a:lnTo>
                  <a:lnTo>
                    <a:pt x="1356" y="918"/>
                  </a:lnTo>
                  <a:lnTo>
                    <a:pt x="1356" y="918"/>
                  </a:lnTo>
                  <a:lnTo>
                    <a:pt x="1356" y="918"/>
                  </a:lnTo>
                  <a:lnTo>
                    <a:pt x="1356" y="918"/>
                  </a:lnTo>
                  <a:lnTo>
                    <a:pt x="1358" y="918"/>
                  </a:lnTo>
                  <a:lnTo>
                    <a:pt x="1358" y="918"/>
                  </a:lnTo>
                  <a:lnTo>
                    <a:pt x="1358" y="922"/>
                  </a:lnTo>
                  <a:lnTo>
                    <a:pt x="1358" y="922"/>
                  </a:lnTo>
                  <a:lnTo>
                    <a:pt x="1360" y="922"/>
                  </a:lnTo>
                  <a:lnTo>
                    <a:pt x="1362" y="924"/>
                  </a:lnTo>
                  <a:lnTo>
                    <a:pt x="1362" y="924"/>
                  </a:lnTo>
                  <a:lnTo>
                    <a:pt x="1362" y="926"/>
                  </a:lnTo>
                  <a:lnTo>
                    <a:pt x="1364" y="928"/>
                  </a:lnTo>
                  <a:lnTo>
                    <a:pt x="1364" y="928"/>
                  </a:lnTo>
                  <a:lnTo>
                    <a:pt x="1364" y="926"/>
                  </a:lnTo>
                  <a:lnTo>
                    <a:pt x="1364" y="926"/>
                  </a:lnTo>
                  <a:lnTo>
                    <a:pt x="1364" y="926"/>
                  </a:lnTo>
                  <a:lnTo>
                    <a:pt x="1364" y="924"/>
                  </a:lnTo>
                  <a:lnTo>
                    <a:pt x="1362" y="924"/>
                  </a:lnTo>
                  <a:lnTo>
                    <a:pt x="1362" y="922"/>
                  </a:lnTo>
                  <a:lnTo>
                    <a:pt x="1362" y="922"/>
                  </a:lnTo>
                  <a:lnTo>
                    <a:pt x="1362" y="920"/>
                  </a:lnTo>
                  <a:lnTo>
                    <a:pt x="1362" y="920"/>
                  </a:lnTo>
                  <a:lnTo>
                    <a:pt x="1362" y="918"/>
                  </a:lnTo>
                  <a:lnTo>
                    <a:pt x="1362" y="918"/>
                  </a:lnTo>
                  <a:lnTo>
                    <a:pt x="1362" y="918"/>
                  </a:lnTo>
                  <a:lnTo>
                    <a:pt x="1362" y="916"/>
                  </a:lnTo>
                  <a:lnTo>
                    <a:pt x="1362" y="916"/>
                  </a:lnTo>
                  <a:lnTo>
                    <a:pt x="1360" y="916"/>
                  </a:lnTo>
                  <a:lnTo>
                    <a:pt x="1360" y="918"/>
                  </a:lnTo>
                  <a:lnTo>
                    <a:pt x="1360" y="918"/>
                  </a:lnTo>
                  <a:lnTo>
                    <a:pt x="1360" y="918"/>
                  </a:lnTo>
                  <a:lnTo>
                    <a:pt x="1360" y="916"/>
                  </a:lnTo>
                  <a:lnTo>
                    <a:pt x="1360" y="916"/>
                  </a:lnTo>
                  <a:lnTo>
                    <a:pt x="1360" y="916"/>
                  </a:lnTo>
                  <a:lnTo>
                    <a:pt x="1360" y="916"/>
                  </a:lnTo>
                  <a:lnTo>
                    <a:pt x="1360" y="914"/>
                  </a:lnTo>
                  <a:lnTo>
                    <a:pt x="1360" y="914"/>
                  </a:lnTo>
                  <a:lnTo>
                    <a:pt x="1360" y="914"/>
                  </a:lnTo>
                  <a:lnTo>
                    <a:pt x="1360" y="912"/>
                  </a:lnTo>
                  <a:lnTo>
                    <a:pt x="1360" y="912"/>
                  </a:lnTo>
                  <a:lnTo>
                    <a:pt x="1360" y="912"/>
                  </a:lnTo>
                  <a:lnTo>
                    <a:pt x="1360" y="910"/>
                  </a:lnTo>
                  <a:lnTo>
                    <a:pt x="1360" y="908"/>
                  </a:lnTo>
                  <a:lnTo>
                    <a:pt x="1360" y="908"/>
                  </a:lnTo>
                  <a:lnTo>
                    <a:pt x="1360" y="906"/>
                  </a:lnTo>
                  <a:lnTo>
                    <a:pt x="1360" y="906"/>
                  </a:lnTo>
                  <a:lnTo>
                    <a:pt x="1358" y="906"/>
                  </a:lnTo>
                  <a:lnTo>
                    <a:pt x="1358" y="906"/>
                  </a:lnTo>
                  <a:lnTo>
                    <a:pt x="1358" y="904"/>
                  </a:lnTo>
                  <a:lnTo>
                    <a:pt x="1358" y="904"/>
                  </a:lnTo>
                  <a:lnTo>
                    <a:pt x="1358" y="904"/>
                  </a:lnTo>
                  <a:lnTo>
                    <a:pt x="1358" y="904"/>
                  </a:lnTo>
                  <a:lnTo>
                    <a:pt x="1358" y="902"/>
                  </a:lnTo>
                  <a:lnTo>
                    <a:pt x="1358" y="902"/>
                  </a:lnTo>
                  <a:lnTo>
                    <a:pt x="1356" y="899"/>
                  </a:lnTo>
                  <a:lnTo>
                    <a:pt x="1356" y="899"/>
                  </a:lnTo>
                  <a:lnTo>
                    <a:pt x="1356" y="899"/>
                  </a:lnTo>
                  <a:lnTo>
                    <a:pt x="1356" y="897"/>
                  </a:lnTo>
                  <a:lnTo>
                    <a:pt x="1356" y="897"/>
                  </a:lnTo>
                  <a:lnTo>
                    <a:pt x="1354" y="897"/>
                  </a:lnTo>
                  <a:lnTo>
                    <a:pt x="1354" y="897"/>
                  </a:lnTo>
                  <a:lnTo>
                    <a:pt x="1354" y="897"/>
                  </a:lnTo>
                  <a:lnTo>
                    <a:pt x="1354" y="897"/>
                  </a:lnTo>
                  <a:lnTo>
                    <a:pt x="1354" y="897"/>
                  </a:lnTo>
                  <a:lnTo>
                    <a:pt x="1354" y="897"/>
                  </a:lnTo>
                  <a:lnTo>
                    <a:pt x="1354" y="897"/>
                  </a:lnTo>
                  <a:lnTo>
                    <a:pt x="1354" y="897"/>
                  </a:lnTo>
                  <a:lnTo>
                    <a:pt x="1354" y="897"/>
                  </a:lnTo>
                  <a:lnTo>
                    <a:pt x="1354" y="895"/>
                  </a:lnTo>
                  <a:lnTo>
                    <a:pt x="1354" y="895"/>
                  </a:lnTo>
                  <a:lnTo>
                    <a:pt x="1354" y="895"/>
                  </a:lnTo>
                  <a:lnTo>
                    <a:pt x="1352" y="895"/>
                  </a:lnTo>
                  <a:lnTo>
                    <a:pt x="1352" y="895"/>
                  </a:lnTo>
                  <a:lnTo>
                    <a:pt x="1352" y="895"/>
                  </a:lnTo>
                  <a:lnTo>
                    <a:pt x="1352" y="897"/>
                  </a:lnTo>
                  <a:lnTo>
                    <a:pt x="1352" y="895"/>
                  </a:lnTo>
                  <a:lnTo>
                    <a:pt x="1352" y="895"/>
                  </a:lnTo>
                  <a:lnTo>
                    <a:pt x="1350" y="895"/>
                  </a:lnTo>
                  <a:lnTo>
                    <a:pt x="1350" y="895"/>
                  </a:lnTo>
                  <a:lnTo>
                    <a:pt x="1350" y="895"/>
                  </a:lnTo>
                  <a:lnTo>
                    <a:pt x="1350" y="893"/>
                  </a:lnTo>
                  <a:lnTo>
                    <a:pt x="1350" y="891"/>
                  </a:lnTo>
                  <a:lnTo>
                    <a:pt x="1350" y="891"/>
                  </a:lnTo>
                  <a:lnTo>
                    <a:pt x="1350" y="893"/>
                  </a:lnTo>
                  <a:lnTo>
                    <a:pt x="1350" y="893"/>
                  </a:lnTo>
                  <a:lnTo>
                    <a:pt x="1350" y="891"/>
                  </a:lnTo>
                  <a:lnTo>
                    <a:pt x="1352" y="891"/>
                  </a:lnTo>
                  <a:lnTo>
                    <a:pt x="1352" y="891"/>
                  </a:lnTo>
                  <a:lnTo>
                    <a:pt x="1352" y="891"/>
                  </a:lnTo>
                  <a:lnTo>
                    <a:pt x="1352" y="891"/>
                  </a:lnTo>
                  <a:lnTo>
                    <a:pt x="1352" y="889"/>
                  </a:lnTo>
                  <a:lnTo>
                    <a:pt x="1352" y="889"/>
                  </a:lnTo>
                  <a:lnTo>
                    <a:pt x="1352" y="889"/>
                  </a:lnTo>
                  <a:lnTo>
                    <a:pt x="1352" y="889"/>
                  </a:lnTo>
                  <a:lnTo>
                    <a:pt x="1352" y="889"/>
                  </a:lnTo>
                  <a:lnTo>
                    <a:pt x="1352" y="889"/>
                  </a:lnTo>
                  <a:lnTo>
                    <a:pt x="1352" y="889"/>
                  </a:lnTo>
                  <a:lnTo>
                    <a:pt x="1352" y="889"/>
                  </a:lnTo>
                  <a:lnTo>
                    <a:pt x="1352" y="889"/>
                  </a:lnTo>
                  <a:lnTo>
                    <a:pt x="1352" y="889"/>
                  </a:lnTo>
                  <a:lnTo>
                    <a:pt x="1352" y="887"/>
                  </a:lnTo>
                  <a:lnTo>
                    <a:pt x="1352" y="887"/>
                  </a:lnTo>
                  <a:lnTo>
                    <a:pt x="1352" y="887"/>
                  </a:lnTo>
                  <a:lnTo>
                    <a:pt x="1352" y="887"/>
                  </a:lnTo>
                  <a:lnTo>
                    <a:pt x="1352" y="887"/>
                  </a:lnTo>
                  <a:lnTo>
                    <a:pt x="1352" y="887"/>
                  </a:lnTo>
                  <a:lnTo>
                    <a:pt x="1352" y="885"/>
                  </a:lnTo>
                  <a:lnTo>
                    <a:pt x="1352" y="885"/>
                  </a:lnTo>
                  <a:lnTo>
                    <a:pt x="1350" y="885"/>
                  </a:lnTo>
                  <a:lnTo>
                    <a:pt x="1352" y="885"/>
                  </a:lnTo>
                  <a:lnTo>
                    <a:pt x="1352" y="885"/>
                  </a:lnTo>
                  <a:lnTo>
                    <a:pt x="1352" y="885"/>
                  </a:lnTo>
                  <a:lnTo>
                    <a:pt x="1352" y="885"/>
                  </a:lnTo>
                  <a:lnTo>
                    <a:pt x="1352" y="883"/>
                  </a:lnTo>
                  <a:lnTo>
                    <a:pt x="1352" y="883"/>
                  </a:lnTo>
                  <a:lnTo>
                    <a:pt x="1350" y="883"/>
                  </a:lnTo>
                  <a:lnTo>
                    <a:pt x="1350" y="883"/>
                  </a:lnTo>
                  <a:lnTo>
                    <a:pt x="1348" y="883"/>
                  </a:lnTo>
                  <a:lnTo>
                    <a:pt x="1348" y="883"/>
                  </a:lnTo>
                  <a:lnTo>
                    <a:pt x="1348" y="883"/>
                  </a:lnTo>
                  <a:lnTo>
                    <a:pt x="1348" y="883"/>
                  </a:lnTo>
                  <a:lnTo>
                    <a:pt x="1348" y="883"/>
                  </a:lnTo>
                  <a:lnTo>
                    <a:pt x="1348" y="883"/>
                  </a:lnTo>
                  <a:lnTo>
                    <a:pt x="1348" y="883"/>
                  </a:lnTo>
                  <a:lnTo>
                    <a:pt x="1348" y="883"/>
                  </a:lnTo>
                  <a:lnTo>
                    <a:pt x="1346" y="883"/>
                  </a:lnTo>
                  <a:lnTo>
                    <a:pt x="1348" y="883"/>
                  </a:lnTo>
                  <a:lnTo>
                    <a:pt x="1348" y="883"/>
                  </a:lnTo>
                  <a:lnTo>
                    <a:pt x="1348" y="881"/>
                  </a:lnTo>
                  <a:lnTo>
                    <a:pt x="1348" y="881"/>
                  </a:lnTo>
                  <a:lnTo>
                    <a:pt x="1344" y="881"/>
                  </a:lnTo>
                  <a:lnTo>
                    <a:pt x="1342" y="879"/>
                  </a:lnTo>
                  <a:lnTo>
                    <a:pt x="1342" y="879"/>
                  </a:lnTo>
                  <a:lnTo>
                    <a:pt x="1340" y="879"/>
                  </a:lnTo>
                  <a:lnTo>
                    <a:pt x="1342" y="879"/>
                  </a:lnTo>
                  <a:lnTo>
                    <a:pt x="1342" y="881"/>
                  </a:lnTo>
                  <a:lnTo>
                    <a:pt x="1342" y="881"/>
                  </a:lnTo>
                  <a:lnTo>
                    <a:pt x="1342" y="881"/>
                  </a:lnTo>
                  <a:lnTo>
                    <a:pt x="1340" y="881"/>
                  </a:lnTo>
                  <a:lnTo>
                    <a:pt x="1340" y="881"/>
                  </a:lnTo>
                  <a:lnTo>
                    <a:pt x="1340" y="881"/>
                  </a:lnTo>
                  <a:lnTo>
                    <a:pt x="1340" y="883"/>
                  </a:lnTo>
                  <a:lnTo>
                    <a:pt x="1340" y="883"/>
                  </a:lnTo>
                  <a:lnTo>
                    <a:pt x="1340" y="883"/>
                  </a:lnTo>
                  <a:lnTo>
                    <a:pt x="1340" y="883"/>
                  </a:lnTo>
                  <a:lnTo>
                    <a:pt x="1340" y="883"/>
                  </a:lnTo>
                  <a:lnTo>
                    <a:pt x="1340" y="883"/>
                  </a:lnTo>
                  <a:lnTo>
                    <a:pt x="1340" y="885"/>
                  </a:lnTo>
                  <a:lnTo>
                    <a:pt x="1340" y="885"/>
                  </a:lnTo>
                  <a:lnTo>
                    <a:pt x="1340" y="885"/>
                  </a:lnTo>
                  <a:lnTo>
                    <a:pt x="1340" y="885"/>
                  </a:lnTo>
                  <a:lnTo>
                    <a:pt x="1340" y="885"/>
                  </a:lnTo>
                  <a:lnTo>
                    <a:pt x="1340" y="885"/>
                  </a:lnTo>
                  <a:lnTo>
                    <a:pt x="1340" y="885"/>
                  </a:lnTo>
                  <a:lnTo>
                    <a:pt x="1342" y="885"/>
                  </a:lnTo>
                  <a:lnTo>
                    <a:pt x="1342" y="887"/>
                  </a:lnTo>
                  <a:lnTo>
                    <a:pt x="1342" y="887"/>
                  </a:lnTo>
                  <a:lnTo>
                    <a:pt x="1342" y="887"/>
                  </a:lnTo>
                  <a:lnTo>
                    <a:pt x="1344" y="887"/>
                  </a:lnTo>
                  <a:lnTo>
                    <a:pt x="1346" y="887"/>
                  </a:lnTo>
                  <a:lnTo>
                    <a:pt x="1346" y="889"/>
                  </a:lnTo>
                  <a:lnTo>
                    <a:pt x="1346" y="889"/>
                  </a:lnTo>
                  <a:lnTo>
                    <a:pt x="1346" y="891"/>
                  </a:lnTo>
                  <a:lnTo>
                    <a:pt x="1346" y="893"/>
                  </a:lnTo>
                  <a:lnTo>
                    <a:pt x="1346" y="893"/>
                  </a:lnTo>
                  <a:lnTo>
                    <a:pt x="1346" y="895"/>
                  </a:lnTo>
                  <a:lnTo>
                    <a:pt x="1346" y="895"/>
                  </a:lnTo>
                  <a:lnTo>
                    <a:pt x="1346" y="897"/>
                  </a:lnTo>
                  <a:lnTo>
                    <a:pt x="1344" y="897"/>
                  </a:lnTo>
                  <a:lnTo>
                    <a:pt x="1344" y="897"/>
                  </a:lnTo>
                  <a:lnTo>
                    <a:pt x="1344" y="897"/>
                  </a:lnTo>
                  <a:lnTo>
                    <a:pt x="1344" y="897"/>
                  </a:lnTo>
                  <a:lnTo>
                    <a:pt x="1344" y="899"/>
                  </a:lnTo>
                  <a:lnTo>
                    <a:pt x="1344" y="899"/>
                  </a:lnTo>
                  <a:lnTo>
                    <a:pt x="1344" y="899"/>
                  </a:lnTo>
                  <a:lnTo>
                    <a:pt x="1344" y="899"/>
                  </a:lnTo>
                  <a:lnTo>
                    <a:pt x="1344" y="902"/>
                  </a:lnTo>
                  <a:lnTo>
                    <a:pt x="1344" y="902"/>
                  </a:lnTo>
                  <a:lnTo>
                    <a:pt x="1344" y="902"/>
                  </a:lnTo>
                  <a:lnTo>
                    <a:pt x="1346" y="902"/>
                  </a:lnTo>
                  <a:lnTo>
                    <a:pt x="1346" y="902"/>
                  </a:lnTo>
                  <a:lnTo>
                    <a:pt x="1346" y="902"/>
                  </a:lnTo>
                  <a:lnTo>
                    <a:pt x="1346" y="902"/>
                  </a:lnTo>
                  <a:lnTo>
                    <a:pt x="1346" y="902"/>
                  </a:lnTo>
                  <a:lnTo>
                    <a:pt x="1346" y="902"/>
                  </a:lnTo>
                  <a:lnTo>
                    <a:pt x="1346" y="902"/>
                  </a:lnTo>
                  <a:lnTo>
                    <a:pt x="1346" y="904"/>
                  </a:lnTo>
                  <a:lnTo>
                    <a:pt x="1346" y="904"/>
                  </a:lnTo>
                  <a:lnTo>
                    <a:pt x="1346" y="906"/>
                  </a:lnTo>
                  <a:lnTo>
                    <a:pt x="1344" y="906"/>
                  </a:lnTo>
                  <a:lnTo>
                    <a:pt x="1344" y="906"/>
                  </a:lnTo>
                  <a:lnTo>
                    <a:pt x="1344" y="906"/>
                  </a:lnTo>
                  <a:lnTo>
                    <a:pt x="1342" y="906"/>
                  </a:lnTo>
                  <a:lnTo>
                    <a:pt x="1342" y="908"/>
                  </a:lnTo>
                  <a:lnTo>
                    <a:pt x="1342" y="908"/>
                  </a:lnTo>
                  <a:lnTo>
                    <a:pt x="1340" y="906"/>
                  </a:lnTo>
                  <a:lnTo>
                    <a:pt x="1340" y="906"/>
                  </a:lnTo>
                  <a:lnTo>
                    <a:pt x="1340" y="906"/>
                  </a:lnTo>
                  <a:lnTo>
                    <a:pt x="1340" y="908"/>
                  </a:lnTo>
                  <a:lnTo>
                    <a:pt x="1340" y="908"/>
                  </a:lnTo>
                  <a:lnTo>
                    <a:pt x="1340" y="908"/>
                  </a:lnTo>
                  <a:lnTo>
                    <a:pt x="1340" y="908"/>
                  </a:lnTo>
                  <a:lnTo>
                    <a:pt x="1338" y="908"/>
                  </a:lnTo>
                  <a:lnTo>
                    <a:pt x="1338" y="906"/>
                  </a:lnTo>
                  <a:lnTo>
                    <a:pt x="1338" y="908"/>
                  </a:lnTo>
                  <a:lnTo>
                    <a:pt x="1338" y="908"/>
                  </a:lnTo>
                  <a:lnTo>
                    <a:pt x="1338" y="908"/>
                  </a:lnTo>
                  <a:lnTo>
                    <a:pt x="1338" y="908"/>
                  </a:lnTo>
                  <a:lnTo>
                    <a:pt x="1338" y="908"/>
                  </a:lnTo>
                  <a:lnTo>
                    <a:pt x="1338" y="910"/>
                  </a:lnTo>
                  <a:lnTo>
                    <a:pt x="1338" y="910"/>
                  </a:lnTo>
                  <a:lnTo>
                    <a:pt x="1338" y="910"/>
                  </a:lnTo>
                  <a:lnTo>
                    <a:pt x="1338" y="910"/>
                  </a:lnTo>
                  <a:lnTo>
                    <a:pt x="1338" y="910"/>
                  </a:lnTo>
                  <a:lnTo>
                    <a:pt x="1338" y="910"/>
                  </a:lnTo>
                  <a:lnTo>
                    <a:pt x="1338" y="912"/>
                  </a:lnTo>
                  <a:lnTo>
                    <a:pt x="1338" y="912"/>
                  </a:lnTo>
                  <a:lnTo>
                    <a:pt x="1340" y="914"/>
                  </a:lnTo>
                  <a:lnTo>
                    <a:pt x="1340" y="914"/>
                  </a:lnTo>
                  <a:lnTo>
                    <a:pt x="1344" y="914"/>
                  </a:lnTo>
                  <a:lnTo>
                    <a:pt x="1346" y="914"/>
                  </a:lnTo>
                  <a:lnTo>
                    <a:pt x="1346" y="914"/>
                  </a:lnTo>
                  <a:lnTo>
                    <a:pt x="1346" y="914"/>
                  </a:lnTo>
                  <a:lnTo>
                    <a:pt x="1348" y="914"/>
                  </a:lnTo>
                  <a:lnTo>
                    <a:pt x="1348" y="914"/>
                  </a:lnTo>
                  <a:lnTo>
                    <a:pt x="1348" y="914"/>
                  </a:lnTo>
                  <a:lnTo>
                    <a:pt x="1348" y="914"/>
                  </a:lnTo>
                  <a:lnTo>
                    <a:pt x="1346" y="914"/>
                  </a:lnTo>
                  <a:lnTo>
                    <a:pt x="1346" y="914"/>
                  </a:lnTo>
                  <a:lnTo>
                    <a:pt x="1346" y="914"/>
                  </a:lnTo>
                  <a:lnTo>
                    <a:pt x="1346" y="914"/>
                  </a:lnTo>
                  <a:lnTo>
                    <a:pt x="1344" y="916"/>
                  </a:lnTo>
                  <a:lnTo>
                    <a:pt x="1344" y="916"/>
                  </a:lnTo>
                  <a:lnTo>
                    <a:pt x="1344" y="916"/>
                  </a:lnTo>
                  <a:lnTo>
                    <a:pt x="1342" y="916"/>
                  </a:lnTo>
                  <a:lnTo>
                    <a:pt x="1342" y="918"/>
                  </a:lnTo>
                  <a:lnTo>
                    <a:pt x="1342" y="918"/>
                  </a:lnTo>
                  <a:lnTo>
                    <a:pt x="1342" y="918"/>
                  </a:lnTo>
                  <a:lnTo>
                    <a:pt x="1342" y="920"/>
                  </a:lnTo>
                  <a:lnTo>
                    <a:pt x="1342" y="920"/>
                  </a:lnTo>
                  <a:lnTo>
                    <a:pt x="1342" y="920"/>
                  </a:lnTo>
                  <a:lnTo>
                    <a:pt x="1344" y="920"/>
                  </a:lnTo>
                  <a:lnTo>
                    <a:pt x="1344" y="922"/>
                  </a:lnTo>
                  <a:lnTo>
                    <a:pt x="1344" y="922"/>
                  </a:lnTo>
                  <a:lnTo>
                    <a:pt x="1344" y="922"/>
                  </a:lnTo>
                  <a:lnTo>
                    <a:pt x="1342" y="922"/>
                  </a:lnTo>
                  <a:lnTo>
                    <a:pt x="1342" y="922"/>
                  </a:lnTo>
                  <a:lnTo>
                    <a:pt x="1342" y="922"/>
                  </a:lnTo>
                  <a:lnTo>
                    <a:pt x="1342" y="922"/>
                  </a:lnTo>
                  <a:lnTo>
                    <a:pt x="1342" y="922"/>
                  </a:lnTo>
                  <a:lnTo>
                    <a:pt x="1342" y="922"/>
                  </a:lnTo>
                  <a:lnTo>
                    <a:pt x="1342" y="924"/>
                  </a:lnTo>
                  <a:lnTo>
                    <a:pt x="1342" y="924"/>
                  </a:lnTo>
                  <a:lnTo>
                    <a:pt x="1344" y="924"/>
                  </a:lnTo>
                  <a:lnTo>
                    <a:pt x="1346" y="926"/>
                  </a:lnTo>
                  <a:lnTo>
                    <a:pt x="1346" y="926"/>
                  </a:lnTo>
                  <a:lnTo>
                    <a:pt x="1346" y="926"/>
                  </a:lnTo>
                  <a:lnTo>
                    <a:pt x="1342" y="926"/>
                  </a:lnTo>
                  <a:lnTo>
                    <a:pt x="1342" y="926"/>
                  </a:lnTo>
                  <a:lnTo>
                    <a:pt x="1342" y="926"/>
                  </a:lnTo>
                  <a:lnTo>
                    <a:pt x="1342" y="924"/>
                  </a:lnTo>
                  <a:lnTo>
                    <a:pt x="1342" y="924"/>
                  </a:lnTo>
                  <a:lnTo>
                    <a:pt x="1340" y="924"/>
                  </a:lnTo>
                  <a:lnTo>
                    <a:pt x="1340" y="924"/>
                  </a:lnTo>
                  <a:lnTo>
                    <a:pt x="1340" y="924"/>
                  </a:lnTo>
                  <a:lnTo>
                    <a:pt x="1340" y="924"/>
                  </a:lnTo>
                  <a:lnTo>
                    <a:pt x="1340" y="924"/>
                  </a:lnTo>
                  <a:lnTo>
                    <a:pt x="1338" y="922"/>
                  </a:lnTo>
                  <a:lnTo>
                    <a:pt x="1338" y="922"/>
                  </a:lnTo>
                  <a:lnTo>
                    <a:pt x="1338" y="922"/>
                  </a:lnTo>
                  <a:lnTo>
                    <a:pt x="1338" y="922"/>
                  </a:lnTo>
                  <a:lnTo>
                    <a:pt x="1338" y="922"/>
                  </a:lnTo>
                  <a:lnTo>
                    <a:pt x="1338" y="922"/>
                  </a:lnTo>
                  <a:lnTo>
                    <a:pt x="1338" y="924"/>
                  </a:lnTo>
                  <a:lnTo>
                    <a:pt x="1336" y="924"/>
                  </a:lnTo>
                  <a:lnTo>
                    <a:pt x="1336" y="924"/>
                  </a:lnTo>
                  <a:lnTo>
                    <a:pt x="1336" y="924"/>
                  </a:lnTo>
                  <a:lnTo>
                    <a:pt x="1336" y="924"/>
                  </a:lnTo>
                  <a:lnTo>
                    <a:pt x="1336" y="924"/>
                  </a:lnTo>
                  <a:lnTo>
                    <a:pt x="1336" y="924"/>
                  </a:lnTo>
                  <a:lnTo>
                    <a:pt x="1336" y="926"/>
                  </a:lnTo>
                  <a:lnTo>
                    <a:pt x="1336" y="926"/>
                  </a:lnTo>
                  <a:lnTo>
                    <a:pt x="1336" y="926"/>
                  </a:lnTo>
                  <a:lnTo>
                    <a:pt x="1336" y="926"/>
                  </a:lnTo>
                  <a:lnTo>
                    <a:pt x="1338" y="928"/>
                  </a:lnTo>
                  <a:lnTo>
                    <a:pt x="1338" y="928"/>
                  </a:lnTo>
                  <a:lnTo>
                    <a:pt x="1338" y="926"/>
                  </a:lnTo>
                  <a:lnTo>
                    <a:pt x="1338" y="926"/>
                  </a:lnTo>
                  <a:lnTo>
                    <a:pt x="1338" y="928"/>
                  </a:lnTo>
                  <a:lnTo>
                    <a:pt x="1340" y="928"/>
                  </a:lnTo>
                  <a:lnTo>
                    <a:pt x="1340" y="928"/>
                  </a:lnTo>
                  <a:lnTo>
                    <a:pt x="1340" y="928"/>
                  </a:lnTo>
                  <a:lnTo>
                    <a:pt x="1340" y="928"/>
                  </a:lnTo>
                  <a:lnTo>
                    <a:pt x="1340" y="928"/>
                  </a:lnTo>
                  <a:lnTo>
                    <a:pt x="1342" y="928"/>
                  </a:lnTo>
                  <a:lnTo>
                    <a:pt x="1344" y="928"/>
                  </a:lnTo>
                  <a:lnTo>
                    <a:pt x="1344" y="928"/>
                  </a:lnTo>
                  <a:lnTo>
                    <a:pt x="1344" y="930"/>
                  </a:lnTo>
                  <a:lnTo>
                    <a:pt x="1344" y="930"/>
                  </a:lnTo>
                  <a:lnTo>
                    <a:pt x="1344" y="930"/>
                  </a:lnTo>
                  <a:lnTo>
                    <a:pt x="1342" y="930"/>
                  </a:lnTo>
                  <a:lnTo>
                    <a:pt x="1340" y="930"/>
                  </a:lnTo>
                  <a:lnTo>
                    <a:pt x="1340" y="930"/>
                  </a:lnTo>
                  <a:lnTo>
                    <a:pt x="1340" y="930"/>
                  </a:lnTo>
                  <a:lnTo>
                    <a:pt x="1342" y="932"/>
                  </a:lnTo>
                  <a:lnTo>
                    <a:pt x="1342" y="932"/>
                  </a:lnTo>
                  <a:lnTo>
                    <a:pt x="1344" y="932"/>
                  </a:lnTo>
                  <a:lnTo>
                    <a:pt x="1344" y="932"/>
                  </a:lnTo>
                  <a:lnTo>
                    <a:pt x="1344" y="932"/>
                  </a:lnTo>
                  <a:lnTo>
                    <a:pt x="1344" y="930"/>
                  </a:lnTo>
                  <a:lnTo>
                    <a:pt x="1344" y="930"/>
                  </a:lnTo>
                  <a:lnTo>
                    <a:pt x="1346" y="930"/>
                  </a:lnTo>
                  <a:lnTo>
                    <a:pt x="1346" y="930"/>
                  </a:lnTo>
                  <a:lnTo>
                    <a:pt x="1346" y="930"/>
                  </a:lnTo>
                  <a:lnTo>
                    <a:pt x="1346" y="930"/>
                  </a:lnTo>
                  <a:lnTo>
                    <a:pt x="1346" y="930"/>
                  </a:lnTo>
                  <a:lnTo>
                    <a:pt x="1346" y="932"/>
                  </a:lnTo>
                  <a:lnTo>
                    <a:pt x="1346" y="932"/>
                  </a:lnTo>
                  <a:lnTo>
                    <a:pt x="1346" y="934"/>
                  </a:lnTo>
                  <a:lnTo>
                    <a:pt x="1346" y="934"/>
                  </a:lnTo>
                  <a:lnTo>
                    <a:pt x="1346" y="934"/>
                  </a:lnTo>
                  <a:lnTo>
                    <a:pt x="1346" y="936"/>
                  </a:lnTo>
                  <a:lnTo>
                    <a:pt x="1348" y="936"/>
                  </a:lnTo>
                  <a:lnTo>
                    <a:pt x="1348" y="936"/>
                  </a:lnTo>
                  <a:lnTo>
                    <a:pt x="1348" y="936"/>
                  </a:lnTo>
                  <a:lnTo>
                    <a:pt x="1350" y="936"/>
                  </a:lnTo>
                  <a:lnTo>
                    <a:pt x="1350" y="936"/>
                  </a:lnTo>
                  <a:lnTo>
                    <a:pt x="1350" y="934"/>
                  </a:lnTo>
                  <a:lnTo>
                    <a:pt x="1348" y="934"/>
                  </a:lnTo>
                  <a:lnTo>
                    <a:pt x="1348" y="934"/>
                  </a:lnTo>
                  <a:lnTo>
                    <a:pt x="1350" y="932"/>
                  </a:lnTo>
                  <a:lnTo>
                    <a:pt x="1350" y="932"/>
                  </a:lnTo>
                  <a:lnTo>
                    <a:pt x="1350" y="932"/>
                  </a:lnTo>
                  <a:lnTo>
                    <a:pt x="1350" y="934"/>
                  </a:lnTo>
                  <a:lnTo>
                    <a:pt x="1350" y="934"/>
                  </a:lnTo>
                  <a:lnTo>
                    <a:pt x="1350" y="936"/>
                  </a:lnTo>
                  <a:lnTo>
                    <a:pt x="1350" y="936"/>
                  </a:lnTo>
                  <a:lnTo>
                    <a:pt x="1350" y="936"/>
                  </a:lnTo>
                  <a:lnTo>
                    <a:pt x="1350" y="936"/>
                  </a:lnTo>
                  <a:lnTo>
                    <a:pt x="1348" y="938"/>
                  </a:lnTo>
                  <a:lnTo>
                    <a:pt x="1348" y="941"/>
                  </a:lnTo>
                  <a:lnTo>
                    <a:pt x="1348" y="941"/>
                  </a:lnTo>
                  <a:lnTo>
                    <a:pt x="1348" y="941"/>
                  </a:lnTo>
                  <a:lnTo>
                    <a:pt x="1350" y="938"/>
                  </a:lnTo>
                  <a:lnTo>
                    <a:pt x="1350" y="938"/>
                  </a:lnTo>
                  <a:lnTo>
                    <a:pt x="1350" y="938"/>
                  </a:lnTo>
                  <a:lnTo>
                    <a:pt x="1350" y="938"/>
                  </a:lnTo>
                  <a:lnTo>
                    <a:pt x="1352" y="938"/>
                  </a:lnTo>
                  <a:lnTo>
                    <a:pt x="1350" y="941"/>
                  </a:lnTo>
                  <a:lnTo>
                    <a:pt x="1350" y="941"/>
                  </a:lnTo>
                  <a:lnTo>
                    <a:pt x="1350" y="941"/>
                  </a:lnTo>
                  <a:lnTo>
                    <a:pt x="1352" y="943"/>
                  </a:lnTo>
                  <a:lnTo>
                    <a:pt x="1350" y="943"/>
                  </a:lnTo>
                  <a:lnTo>
                    <a:pt x="1350" y="943"/>
                  </a:lnTo>
                  <a:lnTo>
                    <a:pt x="1350" y="943"/>
                  </a:lnTo>
                  <a:lnTo>
                    <a:pt x="1350" y="941"/>
                  </a:lnTo>
                  <a:lnTo>
                    <a:pt x="1348" y="943"/>
                  </a:lnTo>
                  <a:lnTo>
                    <a:pt x="1348" y="943"/>
                  </a:lnTo>
                  <a:lnTo>
                    <a:pt x="1348" y="943"/>
                  </a:lnTo>
                  <a:lnTo>
                    <a:pt x="1350" y="943"/>
                  </a:lnTo>
                  <a:lnTo>
                    <a:pt x="1350" y="943"/>
                  </a:lnTo>
                  <a:lnTo>
                    <a:pt x="1348" y="943"/>
                  </a:lnTo>
                  <a:lnTo>
                    <a:pt x="1348" y="945"/>
                  </a:lnTo>
                  <a:lnTo>
                    <a:pt x="1348" y="945"/>
                  </a:lnTo>
                  <a:lnTo>
                    <a:pt x="1348" y="945"/>
                  </a:lnTo>
                  <a:lnTo>
                    <a:pt x="1348" y="945"/>
                  </a:lnTo>
                  <a:lnTo>
                    <a:pt x="1348" y="945"/>
                  </a:lnTo>
                  <a:lnTo>
                    <a:pt x="1348" y="945"/>
                  </a:lnTo>
                  <a:lnTo>
                    <a:pt x="1348" y="945"/>
                  </a:lnTo>
                  <a:lnTo>
                    <a:pt x="1348" y="945"/>
                  </a:lnTo>
                  <a:lnTo>
                    <a:pt x="1348" y="945"/>
                  </a:lnTo>
                  <a:lnTo>
                    <a:pt x="1348" y="947"/>
                  </a:lnTo>
                  <a:lnTo>
                    <a:pt x="1348" y="947"/>
                  </a:lnTo>
                  <a:lnTo>
                    <a:pt x="1350" y="945"/>
                  </a:lnTo>
                  <a:lnTo>
                    <a:pt x="1350" y="945"/>
                  </a:lnTo>
                  <a:lnTo>
                    <a:pt x="1350" y="945"/>
                  </a:lnTo>
                  <a:lnTo>
                    <a:pt x="1350" y="945"/>
                  </a:lnTo>
                  <a:lnTo>
                    <a:pt x="1350" y="947"/>
                  </a:lnTo>
                  <a:lnTo>
                    <a:pt x="1350" y="947"/>
                  </a:lnTo>
                  <a:lnTo>
                    <a:pt x="1350" y="947"/>
                  </a:lnTo>
                  <a:lnTo>
                    <a:pt x="1350" y="947"/>
                  </a:lnTo>
                  <a:lnTo>
                    <a:pt x="1350" y="947"/>
                  </a:lnTo>
                  <a:lnTo>
                    <a:pt x="1348" y="947"/>
                  </a:lnTo>
                  <a:lnTo>
                    <a:pt x="1348" y="949"/>
                  </a:lnTo>
                  <a:lnTo>
                    <a:pt x="1348" y="949"/>
                  </a:lnTo>
                  <a:lnTo>
                    <a:pt x="1350" y="949"/>
                  </a:lnTo>
                  <a:lnTo>
                    <a:pt x="1350" y="949"/>
                  </a:lnTo>
                  <a:lnTo>
                    <a:pt x="1350" y="949"/>
                  </a:lnTo>
                  <a:lnTo>
                    <a:pt x="1350" y="949"/>
                  </a:lnTo>
                  <a:lnTo>
                    <a:pt x="1350" y="947"/>
                  </a:lnTo>
                  <a:lnTo>
                    <a:pt x="1352" y="947"/>
                  </a:lnTo>
                  <a:lnTo>
                    <a:pt x="1352" y="947"/>
                  </a:lnTo>
                  <a:lnTo>
                    <a:pt x="1352" y="947"/>
                  </a:lnTo>
                  <a:lnTo>
                    <a:pt x="1352" y="947"/>
                  </a:lnTo>
                  <a:lnTo>
                    <a:pt x="1352" y="945"/>
                  </a:lnTo>
                  <a:lnTo>
                    <a:pt x="1352" y="945"/>
                  </a:lnTo>
                  <a:lnTo>
                    <a:pt x="1352" y="945"/>
                  </a:lnTo>
                  <a:lnTo>
                    <a:pt x="1352" y="945"/>
                  </a:lnTo>
                  <a:lnTo>
                    <a:pt x="1352" y="945"/>
                  </a:lnTo>
                  <a:lnTo>
                    <a:pt x="1352" y="947"/>
                  </a:lnTo>
                  <a:lnTo>
                    <a:pt x="1352" y="947"/>
                  </a:lnTo>
                  <a:lnTo>
                    <a:pt x="1352" y="947"/>
                  </a:lnTo>
                  <a:lnTo>
                    <a:pt x="1352" y="947"/>
                  </a:lnTo>
                  <a:lnTo>
                    <a:pt x="1352" y="947"/>
                  </a:lnTo>
                  <a:lnTo>
                    <a:pt x="1352" y="947"/>
                  </a:lnTo>
                  <a:lnTo>
                    <a:pt x="1352" y="947"/>
                  </a:lnTo>
                  <a:lnTo>
                    <a:pt x="1352" y="949"/>
                  </a:lnTo>
                  <a:lnTo>
                    <a:pt x="1352" y="949"/>
                  </a:lnTo>
                  <a:lnTo>
                    <a:pt x="1352" y="949"/>
                  </a:lnTo>
                  <a:lnTo>
                    <a:pt x="1352" y="949"/>
                  </a:lnTo>
                  <a:lnTo>
                    <a:pt x="1352" y="949"/>
                  </a:lnTo>
                  <a:lnTo>
                    <a:pt x="1352" y="949"/>
                  </a:lnTo>
                  <a:lnTo>
                    <a:pt x="1352" y="949"/>
                  </a:lnTo>
                  <a:lnTo>
                    <a:pt x="1352" y="949"/>
                  </a:lnTo>
                  <a:lnTo>
                    <a:pt x="1352" y="951"/>
                  </a:lnTo>
                  <a:lnTo>
                    <a:pt x="1352" y="951"/>
                  </a:lnTo>
                  <a:lnTo>
                    <a:pt x="1354" y="951"/>
                  </a:lnTo>
                  <a:lnTo>
                    <a:pt x="1354" y="951"/>
                  </a:lnTo>
                  <a:lnTo>
                    <a:pt x="1352" y="951"/>
                  </a:lnTo>
                  <a:lnTo>
                    <a:pt x="1352" y="951"/>
                  </a:lnTo>
                  <a:lnTo>
                    <a:pt x="1352" y="951"/>
                  </a:lnTo>
                  <a:lnTo>
                    <a:pt x="1352" y="951"/>
                  </a:lnTo>
                  <a:lnTo>
                    <a:pt x="1354" y="953"/>
                  </a:lnTo>
                  <a:lnTo>
                    <a:pt x="1354" y="953"/>
                  </a:lnTo>
                  <a:lnTo>
                    <a:pt x="1352" y="953"/>
                  </a:lnTo>
                  <a:lnTo>
                    <a:pt x="1352" y="953"/>
                  </a:lnTo>
                  <a:lnTo>
                    <a:pt x="1350" y="953"/>
                  </a:lnTo>
                  <a:lnTo>
                    <a:pt x="1352" y="953"/>
                  </a:lnTo>
                  <a:lnTo>
                    <a:pt x="1352" y="955"/>
                  </a:lnTo>
                  <a:lnTo>
                    <a:pt x="1352" y="955"/>
                  </a:lnTo>
                  <a:lnTo>
                    <a:pt x="1352" y="955"/>
                  </a:lnTo>
                  <a:lnTo>
                    <a:pt x="1354" y="955"/>
                  </a:lnTo>
                  <a:lnTo>
                    <a:pt x="1354" y="953"/>
                  </a:lnTo>
                  <a:lnTo>
                    <a:pt x="1354" y="953"/>
                  </a:lnTo>
                  <a:lnTo>
                    <a:pt x="1354" y="953"/>
                  </a:lnTo>
                  <a:lnTo>
                    <a:pt x="1354" y="955"/>
                  </a:lnTo>
                  <a:lnTo>
                    <a:pt x="1354" y="955"/>
                  </a:lnTo>
                  <a:lnTo>
                    <a:pt x="1354" y="955"/>
                  </a:lnTo>
                  <a:lnTo>
                    <a:pt x="1354" y="955"/>
                  </a:lnTo>
                  <a:lnTo>
                    <a:pt x="1352" y="955"/>
                  </a:lnTo>
                  <a:lnTo>
                    <a:pt x="1352" y="955"/>
                  </a:lnTo>
                  <a:lnTo>
                    <a:pt x="1352" y="955"/>
                  </a:lnTo>
                  <a:lnTo>
                    <a:pt x="1352" y="957"/>
                  </a:lnTo>
                  <a:lnTo>
                    <a:pt x="1352" y="957"/>
                  </a:lnTo>
                  <a:lnTo>
                    <a:pt x="1352" y="957"/>
                  </a:lnTo>
                  <a:lnTo>
                    <a:pt x="1352" y="957"/>
                  </a:lnTo>
                  <a:lnTo>
                    <a:pt x="1354" y="957"/>
                  </a:lnTo>
                  <a:lnTo>
                    <a:pt x="1354" y="959"/>
                  </a:lnTo>
                  <a:lnTo>
                    <a:pt x="1356" y="959"/>
                  </a:lnTo>
                  <a:lnTo>
                    <a:pt x="1356" y="959"/>
                  </a:lnTo>
                  <a:lnTo>
                    <a:pt x="1356" y="959"/>
                  </a:lnTo>
                  <a:lnTo>
                    <a:pt x="1356" y="959"/>
                  </a:lnTo>
                  <a:lnTo>
                    <a:pt x="1356" y="959"/>
                  </a:lnTo>
                  <a:lnTo>
                    <a:pt x="1356" y="959"/>
                  </a:lnTo>
                  <a:lnTo>
                    <a:pt x="1358" y="961"/>
                  </a:lnTo>
                  <a:lnTo>
                    <a:pt x="1358" y="961"/>
                  </a:lnTo>
                  <a:lnTo>
                    <a:pt x="1358" y="959"/>
                  </a:lnTo>
                  <a:lnTo>
                    <a:pt x="1358" y="959"/>
                  </a:lnTo>
                  <a:lnTo>
                    <a:pt x="1358" y="959"/>
                  </a:lnTo>
                  <a:lnTo>
                    <a:pt x="1358" y="959"/>
                  </a:lnTo>
                  <a:lnTo>
                    <a:pt x="1358" y="959"/>
                  </a:lnTo>
                  <a:lnTo>
                    <a:pt x="1358" y="957"/>
                  </a:lnTo>
                  <a:lnTo>
                    <a:pt x="1360" y="957"/>
                  </a:lnTo>
                  <a:lnTo>
                    <a:pt x="1358" y="957"/>
                  </a:lnTo>
                  <a:lnTo>
                    <a:pt x="1360" y="957"/>
                  </a:lnTo>
                  <a:lnTo>
                    <a:pt x="1360" y="957"/>
                  </a:lnTo>
                  <a:lnTo>
                    <a:pt x="1360" y="957"/>
                  </a:lnTo>
                  <a:lnTo>
                    <a:pt x="1360" y="957"/>
                  </a:lnTo>
                  <a:lnTo>
                    <a:pt x="1360" y="955"/>
                  </a:lnTo>
                  <a:lnTo>
                    <a:pt x="1360" y="955"/>
                  </a:lnTo>
                  <a:lnTo>
                    <a:pt x="1360" y="955"/>
                  </a:lnTo>
                  <a:lnTo>
                    <a:pt x="1360" y="955"/>
                  </a:lnTo>
                  <a:lnTo>
                    <a:pt x="1360" y="955"/>
                  </a:lnTo>
                  <a:lnTo>
                    <a:pt x="1360" y="955"/>
                  </a:lnTo>
                  <a:lnTo>
                    <a:pt x="1360" y="955"/>
                  </a:lnTo>
                  <a:lnTo>
                    <a:pt x="1360" y="955"/>
                  </a:lnTo>
                  <a:lnTo>
                    <a:pt x="1360" y="953"/>
                  </a:lnTo>
                  <a:lnTo>
                    <a:pt x="1360" y="953"/>
                  </a:lnTo>
                  <a:lnTo>
                    <a:pt x="1360" y="953"/>
                  </a:lnTo>
                  <a:lnTo>
                    <a:pt x="1360" y="951"/>
                  </a:lnTo>
                  <a:lnTo>
                    <a:pt x="1360" y="951"/>
                  </a:lnTo>
                  <a:lnTo>
                    <a:pt x="1360" y="951"/>
                  </a:lnTo>
                  <a:lnTo>
                    <a:pt x="1360" y="953"/>
                  </a:lnTo>
                  <a:lnTo>
                    <a:pt x="1362" y="953"/>
                  </a:lnTo>
                  <a:lnTo>
                    <a:pt x="1362" y="951"/>
                  </a:lnTo>
                  <a:lnTo>
                    <a:pt x="1362" y="951"/>
                  </a:lnTo>
                  <a:lnTo>
                    <a:pt x="1362" y="951"/>
                  </a:lnTo>
                  <a:lnTo>
                    <a:pt x="1362" y="951"/>
                  </a:lnTo>
                  <a:lnTo>
                    <a:pt x="1362" y="949"/>
                  </a:lnTo>
                  <a:lnTo>
                    <a:pt x="1362" y="949"/>
                  </a:lnTo>
                  <a:lnTo>
                    <a:pt x="1362" y="949"/>
                  </a:lnTo>
                  <a:lnTo>
                    <a:pt x="1362" y="949"/>
                  </a:lnTo>
                  <a:lnTo>
                    <a:pt x="1362" y="949"/>
                  </a:lnTo>
                  <a:lnTo>
                    <a:pt x="1362" y="949"/>
                  </a:lnTo>
                  <a:lnTo>
                    <a:pt x="1362" y="947"/>
                  </a:lnTo>
                  <a:lnTo>
                    <a:pt x="1362" y="947"/>
                  </a:lnTo>
                  <a:lnTo>
                    <a:pt x="1362" y="947"/>
                  </a:lnTo>
                  <a:lnTo>
                    <a:pt x="1362" y="947"/>
                  </a:lnTo>
                  <a:lnTo>
                    <a:pt x="1362" y="947"/>
                  </a:lnTo>
                  <a:lnTo>
                    <a:pt x="1362" y="947"/>
                  </a:lnTo>
                  <a:lnTo>
                    <a:pt x="1360" y="947"/>
                  </a:lnTo>
                  <a:lnTo>
                    <a:pt x="1360" y="949"/>
                  </a:lnTo>
                  <a:lnTo>
                    <a:pt x="1360" y="947"/>
                  </a:lnTo>
                  <a:lnTo>
                    <a:pt x="1360" y="947"/>
                  </a:lnTo>
                  <a:lnTo>
                    <a:pt x="1358" y="947"/>
                  </a:lnTo>
                  <a:lnTo>
                    <a:pt x="1358" y="949"/>
                  </a:lnTo>
                  <a:lnTo>
                    <a:pt x="1358" y="949"/>
                  </a:lnTo>
                  <a:lnTo>
                    <a:pt x="1358" y="947"/>
                  </a:lnTo>
                  <a:lnTo>
                    <a:pt x="1358" y="947"/>
                  </a:lnTo>
                  <a:lnTo>
                    <a:pt x="1358" y="947"/>
                  </a:lnTo>
                  <a:lnTo>
                    <a:pt x="1358" y="947"/>
                  </a:lnTo>
                  <a:lnTo>
                    <a:pt x="1356" y="947"/>
                  </a:lnTo>
                  <a:lnTo>
                    <a:pt x="1356" y="947"/>
                  </a:lnTo>
                  <a:lnTo>
                    <a:pt x="1358" y="947"/>
                  </a:lnTo>
                  <a:lnTo>
                    <a:pt x="1360" y="945"/>
                  </a:lnTo>
                  <a:lnTo>
                    <a:pt x="1360" y="947"/>
                  </a:lnTo>
                  <a:lnTo>
                    <a:pt x="1360" y="945"/>
                  </a:lnTo>
                  <a:lnTo>
                    <a:pt x="1360" y="945"/>
                  </a:lnTo>
                  <a:lnTo>
                    <a:pt x="1360" y="945"/>
                  </a:lnTo>
                  <a:lnTo>
                    <a:pt x="1360" y="945"/>
                  </a:lnTo>
                  <a:lnTo>
                    <a:pt x="1360" y="945"/>
                  </a:lnTo>
                  <a:lnTo>
                    <a:pt x="1360" y="945"/>
                  </a:lnTo>
                  <a:lnTo>
                    <a:pt x="1360" y="945"/>
                  </a:lnTo>
                  <a:lnTo>
                    <a:pt x="1360" y="945"/>
                  </a:lnTo>
                  <a:lnTo>
                    <a:pt x="1360" y="945"/>
                  </a:lnTo>
                  <a:lnTo>
                    <a:pt x="1360" y="943"/>
                  </a:lnTo>
                  <a:lnTo>
                    <a:pt x="1360" y="943"/>
                  </a:lnTo>
                  <a:lnTo>
                    <a:pt x="1360" y="943"/>
                  </a:lnTo>
                  <a:lnTo>
                    <a:pt x="1360" y="943"/>
                  </a:lnTo>
                  <a:lnTo>
                    <a:pt x="1362" y="943"/>
                  </a:lnTo>
                  <a:lnTo>
                    <a:pt x="1362" y="945"/>
                  </a:lnTo>
                  <a:lnTo>
                    <a:pt x="1362" y="945"/>
                  </a:lnTo>
                  <a:lnTo>
                    <a:pt x="1362" y="945"/>
                  </a:lnTo>
                  <a:lnTo>
                    <a:pt x="1362" y="945"/>
                  </a:lnTo>
                  <a:lnTo>
                    <a:pt x="1362" y="943"/>
                  </a:lnTo>
                  <a:lnTo>
                    <a:pt x="1364" y="943"/>
                  </a:lnTo>
                  <a:lnTo>
                    <a:pt x="1362" y="943"/>
                  </a:lnTo>
                  <a:lnTo>
                    <a:pt x="1364" y="943"/>
                  </a:lnTo>
                  <a:lnTo>
                    <a:pt x="1364" y="941"/>
                  </a:lnTo>
                  <a:lnTo>
                    <a:pt x="1364" y="941"/>
                  </a:lnTo>
                  <a:lnTo>
                    <a:pt x="1364" y="938"/>
                  </a:lnTo>
                  <a:lnTo>
                    <a:pt x="1366" y="938"/>
                  </a:lnTo>
                  <a:lnTo>
                    <a:pt x="1366" y="938"/>
                  </a:lnTo>
                  <a:lnTo>
                    <a:pt x="1366" y="938"/>
                  </a:lnTo>
                  <a:lnTo>
                    <a:pt x="1366" y="936"/>
                  </a:lnTo>
                  <a:lnTo>
                    <a:pt x="1366" y="936"/>
                  </a:lnTo>
                  <a:close/>
                  <a:moveTo>
                    <a:pt x="1329" y="922"/>
                  </a:moveTo>
                  <a:lnTo>
                    <a:pt x="1329" y="922"/>
                  </a:lnTo>
                  <a:lnTo>
                    <a:pt x="1329" y="922"/>
                  </a:lnTo>
                  <a:lnTo>
                    <a:pt x="1329" y="922"/>
                  </a:lnTo>
                  <a:lnTo>
                    <a:pt x="1331" y="922"/>
                  </a:lnTo>
                  <a:lnTo>
                    <a:pt x="1331" y="922"/>
                  </a:lnTo>
                  <a:lnTo>
                    <a:pt x="1331" y="922"/>
                  </a:lnTo>
                  <a:lnTo>
                    <a:pt x="1331" y="920"/>
                  </a:lnTo>
                  <a:lnTo>
                    <a:pt x="1331" y="920"/>
                  </a:lnTo>
                  <a:lnTo>
                    <a:pt x="1331" y="920"/>
                  </a:lnTo>
                  <a:lnTo>
                    <a:pt x="1331" y="920"/>
                  </a:lnTo>
                  <a:lnTo>
                    <a:pt x="1331" y="920"/>
                  </a:lnTo>
                  <a:lnTo>
                    <a:pt x="1329" y="918"/>
                  </a:lnTo>
                  <a:lnTo>
                    <a:pt x="1329" y="918"/>
                  </a:lnTo>
                  <a:lnTo>
                    <a:pt x="1329" y="918"/>
                  </a:lnTo>
                  <a:lnTo>
                    <a:pt x="1329" y="918"/>
                  </a:lnTo>
                  <a:lnTo>
                    <a:pt x="1327" y="920"/>
                  </a:lnTo>
                  <a:lnTo>
                    <a:pt x="1327" y="920"/>
                  </a:lnTo>
                  <a:lnTo>
                    <a:pt x="1327" y="920"/>
                  </a:lnTo>
                  <a:lnTo>
                    <a:pt x="1327" y="920"/>
                  </a:lnTo>
                  <a:lnTo>
                    <a:pt x="1327" y="920"/>
                  </a:lnTo>
                  <a:lnTo>
                    <a:pt x="1327" y="920"/>
                  </a:lnTo>
                  <a:lnTo>
                    <a:pt x="1327" y="922"/>
                  </a:lnTo>
                  <a:lnTo>
                    <a:pt x="1327" y="922"/>
                  </a:lnTo>
                  <a:lnTo>
                    <a:pt x="1325" y="922"/>
                  </a:lnTo>
                  <a:lnTo>
                    <a:pt x="1325" y="922"/>
                  </a:lnTo>
                  <a:lnTo>
                    <a:pt x="1325" y="922"/>
                  </a:lnTo>
                  <a:lnTo>
                    <a:pt x="1325" y="922"/>
                  </a:lnTo>
                  <a:lnTo>
                    <a:pt x="1325" y="922"/>
                  </a:lnTo>
                  <a:lnTo>
                    <a:pt x="1325" y="922"/>
                  </a:lnTo>
                  <a:lnTo>
                    <a:pt x="1325" y="922"/>
                  </a:lnTo>
                  <a:lnTo>
                    <a:pt x="1325" y="922"/>
                  </a:lnTo>
                  <a:lnTo>
                    <a:pt x="1325" y="924"/>
                  </a:lnTo>
                  <a:lnTo>
                    <a:pt x="1325" y="924"/>
                  </a:lnTo>
                  <a:lnTo>
                    <a:pt x="1325" y="924"/>
                  </a:lnTo>
                  <a:lnTo>
                    <a:pt x="1325" y="926"/>
                  </a:lnTo>
                  <a:lnTo>
                    <a:pt x="1325" y="926"/>
                  </a:lnTo>
                  <a:lnTo>
                    <a:pt x="1327" y="926"/>
                  </a:lnTo>
                  <a:lnTo>
                    <a:pt x="1327" y="924"/>
                  </a:lnTo>
                  <a:lnTo>
                    <a:pt x="1327" y="924"/>
                  </a:lnTo>
                  <a:lnTo>
                    <a:pt x="1327" y="922"/>
                  </a:lnTo>
                  <a:lnTo>
                    <a:pt x="1327" y="922"/>
                  </a:lnTo>
                  <a:lnTo>
                    <a:pt x="1327" y="922"/>
                  </a:lnTo>
                  <a:lnTo>
                    <a:pt x="1329" y="922"/>
                  </a:lnTo>
                  <a:lnTo>
                    <a:pt x="1329" y="922"/>
                  </a:lnTo>
                  <a:lnTo>
                    <a:pt x="1329" y="922"/>
                  </a:lnTo>
                  <a:lnTo>
                    <a:pt x="1329" y="922"/>
                  </a:lnTo>
                  <a:lnTo>
                    <a:pt x="1329" y="922"/>
                  </a:lnTo>
                  <a:lnTo>
                    <a:pt x="1329" y="922"/>
                  </a:lnTo>
                  <a:lnTo>
                    <a:pt x="1329" y="922"/>
                  </a:lnTo>
                  <a:lnTo>
                    <a:pt x="1329" y="922"/>
                  </a:lnTo>
                  <a:close/>
                  <a:moveTo>
                    <a:pt x="1346" y="947"/>
                  </a:moveTo>
                  <a:lnTo>
                    <a:pt x="1344" y="947"/>
                  </a:lnTo>
                  <a:lnTo>
                    <a:pt x="1344" y="947"/>
                  </a:lnTo>
                  <a:lnTo>
                    <a:pt x="1344" y="947"/>
                  </a:lnTo>
                  <a:lnTo>
                    <a:pt x="1344" y="947"/>
                  </a:lnTo>
                  <a:lnTo>
                    <a:pt x="1344" y="947"/>
                  </a:lnTo>
                  <a:lnTo>
                    <a:pt x="1344" y="947"/>
                  </a:lnTo>
                  <a:lnTo>
                    <a:pt x="1344" y="947"/>
                  </a:lnTo>
                  <a:lnTo>
                    <a:pt x="1344" y="947"/>
                  </a:lnTo>
                  <a:lnTo>
                    <a:pt x="1344" y="947"/>
                  </a:lnTo>
                  <a:lnTo>
                    <a:pt x="1344" y="947"/>
                  </a:lnTo>
                  <a:lnTo>
                    <a:pt x="1344" y="947"/>
                  </a:lnTo>
                  <a:lnTo>
                    <a:pt x="1344" y="945"/>
                  </a:lnTo>
                  <a:lnTo>
                    <a:pt x="1344" y="945"/>
                  </a:lnTo>
                  <a:lnTo>
                    <a:pt x="1344" y="945"/>
                  </a:lnTo>
                  <a:lnTo>
                    <a:pt x="1344" y="945"/>
                  </a:lnTo>
                  <a:lnTo>
                    <a:pt x="1344" y="945"/>
                  </a:lnTo>
                  <a:lnTo>
                    <a:pt x="1344" y="945"/>
                  </a:lnTo>
                  <a:lnTo>
                    <a:pt x="1342" y="945"/>
                  </a:lnTo>
                  <a:lnTo>
                    <a:pt x="1342" y="945"/>
                  </a:lnTo>
                  <a:lnTo>
                    <a:pt x="1342" y="945"/>
                  </a:lnTo>
                  <a:lnTo>
                    <a:pt x="1342" y="945"/>
                  </a:lnTo>
                  <a:lnTo>
                    <a:pt x="1342" y="945"/>
                  </a:lnTo>
                  <a:lnTo>
                    <a:pt x="1342" y="947"/>
                  </a:lnTo>
                  <a:lnTo>
                    <a:pt x="1342" y="947"/>
                  </a:lnTo>
                  <a:lnTo>
                    <a:pt x="1342" y="947"/>
                  </a:lnTo>
                  <a:lnTo>
                    <a:pt x="1342" y="947"/>
                  </a:lnTo>
                  <a:lnTo>
                    <a:pt x="1342" y="947"/>
                  </a:lnTo>
                  <a:lnTo>
                    <a:pt x="1342" y="949"/>
                  </a:lnTo>
                  <a:lnTo>
                    <a:pt x="1342" y="949"/>
                  </a:lnTo>
                  <a:lnTo>
                    <a:pt x="1342" y="949"/>
                  </a:lnTo>
                  <a:lnTo>
                    <a:pt x="1342" y="949"/>
                  </a:lnTo>
                  <a:lnTo>
                    <a:pt x="1342" y="949"/>
                  </a:lnTo>
                  <a:lnTo>
                    <a:pt x="1342" y="949"/>
                  </a:lnTo>
                  <a:lnTo>
                    <a:pt x="1342" y="951"/>
                  </a:lnTo>
                  <a:lnTo>
                    <a:pt x="1342" y="951"/>
                  </a:lnTo>
                  <a:lnTo>
                    <a:pt x="1342" y="951"/>
                  </a:lnTo>
                  <a:lnTo>
                    <a:pt x="1342" y="951"/>
                  </a:lnTo>
                  <a:lnTo>
                    <a:pt x="1342" y="951"/>
                  </a:lnTo>
                  <a:lnTo>
                    <a:pt x="1342" y="951"/>
                  </a:lnTo>
                  <a:lnTo>
                    <a:pt x="1342" y="951"/>
                  </a:lnTo>
                  <a:lnTo>
                    <a:pt x="1342" y="953"/>
                  </a:lnTo>
                  <a:lnTo>
                    <a:pt x="1344" y="953"/>
                  </a:lnTo>
                  <a:lnTo>
                    <a:pt x="1344" y="953"/>
                  </a:lnTo>
                  <a:lnTo>
                    <a:pt x="1344" y="953"/>
                  </a:lnTo>
                  <a:lnTo>
                    <a:pt x="1344" y="953"/>
                  </a:lnTo>
                  <a:lnTo>
                    <a:pt x="1344" y="953"/>
                  </a:lnTo>
                  <a:lnTo>
                    <a:pt x="1344" y="951"/>
                  </a:lnTo>
                  <a:lnTo>
                    <a:pt x="1344" y="951"/>
                  </a:lnTo>
                  <a:lnTo>
                    <a:pt x="1344" y="951"/>
                  </a:lnTo>
                  <a:lnTo>
                    <a:pt x="1344" y="951"/>
                  </a:lnTo>
                  <a:lnTo>
                    <a:pt x="1344" y="951"/>
                  </a:lnTo>
                  <a:lnTo>
                    <a:pt x="1344" y="949"/>
                  </a:lnTo>
                  <a:lnTo>
                    <a:pt x="1344" y="949"/>
                  </a:lnTo>
                  <a:lnTo>
                    <a:pt x="1344" y="949"/>
                  </a:lnTo>
                  <a:lnTo>
                    <a:pt x="1344" y="949"/>
                  </a:lnTo>
                  <a:lnTo>
                    <a:pt x="1344" y="949"/>
                  </a:lnTo>
                  <a:lnTo>
                    <a:pt x="1344" y="949"/>
                  </a:lnTo>
                  <a:lnTo>
                    <a:pt x="1344" y="949"/>
                  </a:lnTo>
                  <a:lnTo>
                    <a:pt x="1344" y="949"/>
                  </a:lnTo>
                  <a:lnTo>
                    <a:pt x="1346" y="949"/>
                  </a:lnTo>
                  <a:lnTo>
                    <a:pt x="1346" y="949"/>
                  </a:lnTo>
                  <a:lnTo>
                    <a:pt x="1346" y="949"/>
                  </a:lnTo>
                  <a:lnTo>
                    <a:pt x="1346" y="949"/>
                  </a:lnTo>
                  <a:lnTo>
                    <a:pt x="1346" y="949"/>
                  </a:lnTo>
                  <a:lnTo>
                    <a:pt x="1346" y="949"/>
                  </a:lnTo>
                  <a:lnTo>
                    <a:pt x="1346" y="947"/>
                  </a:lnTo>
                  <a:lnTo>
                    <a:pt x="1346" y="947"/>
                  </a:lnTo>
                  <a:close/>
                  <a:moveTo>
                    <a:pt x="1325" y="916"/>
                  </a:moveTo>
                  <a:lnTo>
                    <a:pt x="1327" y="916"/>
                  </a:lnTo>
                  <a:lnTo>
                    <a:pt x="1327" y="916"/>
                  </a:lnTo>
                  <a:lnTo>
                    <a:pt x="1327" y="916"/>
                  </a:lnTo>
                  <a:lnTo>
                    <a:pt x="1327" y="916"/>
                  </a:lnTo>
                  <a:lnTo>
                    <a:pt x="1329" y="916"/>
                  </a:lnTo>
                  <a:lnTo>
                    <a:pt x="1329" y="916"/>
                  </a:lnTo>
                  <a:lnTo>
                    <a:pt x="1329" y="916"/>
                  </a:lnTo>
                  <a:lnTo>
                    <a:pt x="1329" y="914"/>
                  </a:lnTo>
                  <a:lnTo>
                    <a:pt x="1331" y="914"/>
                  </a:lnTo>
                  <a:lnTo>
                    <a:pt x="1331" y="914"/>
                  </a:lnTo>
                  <a:lnTo>
                    <a:pt x="1329" y="914"/>
                  </a:lnTo>
                  <a:lnTo>
                    <a:pt x="1329" y="912"/>
                  </a:lnTo>
                  <a:lnTo>
                    <a:pt x="1329" y="912"/>
                  </a:lnTo>
                  <a:lnTo>
                    <a:pt x="1327" y="912"/>
                  </a:lnTo>
                  <a:lnTo>
                    <a:pt x="1327" y="912"/>
                  </a:lnTo>
                  <a:lnTo>
                    <a:pt x="1327" y="912"/>
                  </a:lnTo>
                  <a:lnTo>
                    <a:pt x="1327" y="912"/>
                  </a:lnTo>
                  <a:lnTo>
                    <a:pt x="1327" y="912"/>
                  </a:lnTo>
                  <a:lnTo>
                    <a:pt x="1327" y="912"/>
                  </a:lnTo>
                  <a:lnTo>
                    <a:pt x="1327" y="912"/>
                  </a:lnTo>
                  <a:lnTo>
                    <a:pt x="1327" y="912"/>
                  </a:lnTo>
                  <a:lnTo>
                    <a:pt x="1327" y="914"/>
                  </a:lnTo>
                  <a:lnTo>
                    <a:pt x="1327" y="914"/>
                  </a:lnTo>
                  <a:lnTo>
                    <a:pt x="1325" y="914"/>
                  </a:lnTo>
                  <a:lnTo>
                    <a:pt x="1325" y="916"/>
                  </a:lnTo>
                  <a:lnTo>
                    <a:pt x="1325" y="916"/>
                  </a:lnTo>
                  <a:lnTo>
                    <a:pt x="1323" y="916"/>
                  </a:lnTo>
                  <a:lnTo>
                    <a:pt x="1325" y="916"/>
                  </a:lnTo>
                  <a:lnTo>
                    <a:pt x="1325" y="916"/>
                  </a:lnTo>
                  <a:lnTo>
                    <a:pt x="1325" y="916"/>
                  </a:lnTo>
                  <a:close/>
                  <a:moveTo>
                    <a:pt x="1342" y="955"/>
                  </a:moveTo>
                  <a:lnTo>
                    <a:pt x="1340" y="953"/>
                  </a:lnTo>
                  <a:lnTo>
                    <a:pt x="1340" y="953"/>
                  </a:lnTo>
                  <a:lnTo>
                    <a:pt x="1340" y="953"/>
                  </a:lnTo>
                  <a:lnTo>
                    <a:pt x="1340" y="953"/>
                  </a:lnTo>
                  <a:lnTo>
                    <a:pt x="1340" y="953"/>
                  </a:lnTo>
                  <a:lnTo>
                    <a:pt x="1342" y="953"/>
                  </a:lnTo>
                  <a:lnTo>
                    <a:pt x="1342" y="953"/>
                  </a:lnTo>
                  <a:lnTo>
                    <a:pt x="1342" y="951"/>
                  </a:lnTo>
                  <a:lnTo>
                    <a:pt x="1342" y="951"/>
                  </a:lnTo>
                  <a:lnTo>
                    <a:pt x="1342" y="951"/>
                  </a:lnTo>
                  <a:lnTo>
                    <a:pt x="1342" y="949"/>
                  </a:lnTo>
                  <a:lnTo>
                    <a:pt x="1342" y="949"/>
                  </a:lnTo>
                  <a:lnTo>
                    <a:pt x="1342" y="949"/>
                  </a:lnTo>
                  <a:lnTo>
                    <a:pt x="1340" y="949"/>
                  </a:lnTo>
                  <a:lnTo>
                    <a:pt x="1340" y="949"/>
                  </a:lnTo>
                  <a:lnTo>
                    <a:pt x="1340" y="949"/>
                  </a:lnTo>
                  <a:lnTo>
                    <a:pt x="1340" y="947"/>
                  </a:lnTo>
                  <a:lnTo>
                    <a:pt x="1340" y="947"/>
                  </a:lnTo>
                  <a:lnTo>
                    <a:pt x="1340" y="947"/>
                  </a:lnTo>
                  <a:lnTo>
                    <a:pt x="1340" y="947"/>
                  </a:lnTo>
                  <a:lnTo>
                    <a:pt x="1340" y="945"/>
                  </a:lnTo>
                  <a:lnTo>
                    <a:pt x="1340" y="945"/>
                  </a:lnTo>
                  <a:lnTo>
                    <a:pt x="1340" y="945"/>
                  </a:lnTo>
                  <a:lnTo>
                    <a:pt x="1340" y="945"/>
                  </a:lnTo>
                  <a:lnTo>
                    <a:pt x="1340" y="945"/>
                  </a:lnTo>
                  <a:lnTo>
                    <a:pt x="1340" y="945"/>
                  </a:lnTo>
                  <a:lnTo>
                    <a:pt x="1340" y="945"/>
                  </a:lnTo>
                  <a:lnTo>
                    <a:pt x="1340" y="943"/>
                  </a:lnTo>
                  <a:lnTo>
                    <a:pt x="1340" y="943"/>
                  </a:lnTo>
                  <a:lnTo>
                    <a:pt x="1338" y="943"/>
                  </a:lnTo>
                  <a:lnTo>
                    <a:pt x="1338" y="943"/>
                  </a:lnTo>
                  <a:lnTo>
                    <a:pt x="1338" y="943"/>
                  </a:lnTo>
                  <a:lnTo>
                    <a:pt x="1340" y="941"/>
                  </a:lnTo>
                  <a:lnTo>
                    <a:pt x="1340" y="941"/>
                  </a:lnTo>
                  <a:lnTo>
                    <a:pt x="1338" y="938"/>
                  </a:lnTo>
                  <a:lnTo>
                    <a:pt x="1338" y="938"/>
                  </a:lnTo>
                  <a:lnTo>
                    <a:pt x="1338" y="938"/>
                  </a:lnTo>
                  <a:lnTo>
                    <a:pt x="1338" y="938"/>
                  </a:lnTo>
                  <a:lnTo>
                    <a:pt x="1338" y="938"/>
                  </a:lnTo>
                  <a:lnTo>
                    <a:pt x="1338" y="938"/>
                  </a:lnTo>
                  <a:lnTo>
                    <a:pt x="1338" y="938"/>
                  </a:lnTo>
                  <a:lnTo>
                    <a:pt x="1338" y="936"/>
                  </a:lnTo>
                  <a:lnTo>
                    <a:pt x="1338" y="934"/>
                  </a:lnTo>
                  <a:lnTo>
                    <a:pt x="1338" y="936"/>
                  </a:lnTo>
                  <a:lnTo>
                    <a:pt x="1340" y="936"/>
                  </a:lnTo>
                  <a:lnTo>
                    <a:pt x="1340" y="938"/>
                  </a:lnTo>
                  <a:lnTo>
                    <a:pt x="1340" y="936"/>
                  </a:lnTo>
                  <a:lnTo>
                    <a:pt x="1340" y="936"/>
                  </a:lnTo>
                  <a:lnTo>
                    <a:pt x="1340" y="934"/>
                  </a:lnTo>
                  <a:lnTo>
                    <a:pt x="1340" y="934"/>
                  </a:lnTo>
                  <a:lnTo>
                    <a:pt x="1340" y="934"/>
                  </a:lnTo>
                  <a:lnTo>
                    <a:pt x="1338" y="934"/>
                  </a:lnTo>
                  <a:lnTo>
                    <a:pt x="1338" y="934"/>
                  </a:lnTo>
                  <a:lnTo>
                    <a:pt x="1338" y="932"/>
                  </a:lnTo>
                  <a:lnTo>
                    <a:pt x="1340" y="932"/>
                  </a:lnTo>
                  <a:lnTo>
                    <a:pt x="1338" y="930"/>
                  </a:lnTo>
                  <a:lnTo>
                    <a:pt x="1338" y="930"/>
                  </a:lnTo>
                  <a:lnTo>
                    <a:pt x="1338" y="930"/>
                  </a:lnTo>
                  <a:lnTo>
                    <a:pt x="1338" y="930"/>
                  </a:lnTo>
                  <a:lnTo>
                    <a:pt x="1338" y="928"/>
                  </a:lnTo>
                  <a:lnTo>
                    <a:pt x="1338" y="928"/>
                  </a:lnTo>
                  <a:lnTo>
                    <a:pt x="1338" y="928"/>
                  </a:lnTo>
                  <a:lnTo>
                    <a:pt x="1338" y="928"/>
                  </a:lnTo>
                  <a:lnTo>
                    <a:pt x="1336" y="928"/>
                  </a:lnTo>
                  <a:lnTo>
                    <a:pt x="1336" y="930"/>
                  </a:lnTo>
                  <a:lnTo>
                    <a:pt x="1336" y="930"/>
                  </a:lnTo>
                  <a:lnTo>
                    <a:pt x="1336" y="930"/>
                  </a:lnTo>
                  <a:lnTo>
                    <a:pt x="1336" y="930"/>
                  </a:lnTo>
                  <a:lnTo>
                    <a:pt x="1336" y="932"/>
                  </a:lnTo>
                  <a:lnTo>
                    <a:pt x="1336" y="932"/>
                  </a:lnTo>
                  <a:lnTo>
                    <a:pt x="1336" y="932"/>
                  </a:lnTo>
                  <a:lnTo>
                    <a:pt x="1336" y="932"/>
                  </a:lnTo>
                  <a:lnTo>
                    <a:pt x="1336" y="932"/>
                  </a:lnTo>
                  <a:lnTo>
                    <a:pt x="1336" y="932"/>
                  </a:lnTo>
                  <a:lnTo>
                    <a:pt x="1336" y="932"/>
                  </a:lnTo>
                  <a:lnTo>
                    <a:pt x="1334" y="932"/>
                  </a:lnTo>
                  <a:lnTo>
                    <a:pt x="1336" y="934"/>
                  </a:lnTo>
                  <a:lnTo>
                    <a:pt x="1334" y="932"/>
                  </a:lnTo>
                  <a:lnTo>
                    <a:pt x="1336" y="934"/>
                  </a:lnTo>
                  <a:lnTo>
                    <a:pt x="1336" y="934"/>
                  </a:lnTo>
                  <a:lnTo>
                    <a:pt x="1336" y="934"/>
                  </a:lnTo>
                  <a:lnTo>
                    <a:pt x="1336" y="934"/>
                  </a:lnTo>
                  <a:lnTo>
                    <a:pt x="1334" y="934"/>
                  </a:lnTo>
                  <a:lnTo>
                    <a:pt x="1334" y="934"/>
                  </a:lnTo>
                  <a:lnTo>
                    <a:pt x="1334" y="936"/>
                  </a:lnTo>
                  <a:lnTo>
                    <a:pt x="1334" y="936"/>
                  </a:lnTo>
                  <a:lnTo>
                    <a:pt x="1334" y="936"/>
                  </a:lnTo>
                  <a:lnTo>
                    <a:pt x="1334" y="938"/>
                  </a:lnTo>
                  <a:lnTo>
                    <a:pt x="1334" y="938"/>
                  </a:lnTo>
                  <a:lnTo>
                    <a:pt x="1334" y="941"/>
                  </a:lnTo>
                  <a:lnTo>
                    <a:pt x="1334" y="941"/>
                  </a:lnTo>
                  <a:lnTo>
                    <a:pt x="1334" y="941"/>
                  </a:lnTo>
                  <a:lnTo>
                    <a:pt x="1334" y="941"/>
                  </a:lnTo>
                  <a:lnTo>
                    <a:pt x="1334" y="941"/>
                  </a:lnTo>
                  <a:lnTo>
                    <a:pt x="1334" y="943"/>
                  </a:lnTo>
                  <a:lnTo>
                    <a:pt x="1334" y="943"/>
                  </a:lnTo>
                  <a:lnTo>
                    <a:pt x="1334" y="943"/>
                  </a:lnTo>
                  <a:lnTo>
                    <a:pt x="1336" y="943"/>
                  </a:lnTo>
                  <a:lnTo>
                    <a:pt x="1336" y="943"/>
                  </a:lnTo>
                  <a:lnTo>
                    <a:pt x="1336" y="943"/>
                  </a:lnTo>
                  <a:lnTo>
                    <a:pt x="1336" y="943"/>
                  </a:lnTo>
                  <a:lnTo>
                    <a:pt x="1336" y="943"/>
                  </a:lnTo>
                  <a:lnTo>
                    <a:pt x="1334" y="943"/>
                  </a:lnTo>
                  <a:lnTo>
                    <a:pt x="1334" y="943"/>
                  </a:lnTo>
                  <a:lnTo>
                    <a:pt x="1336" y="943"/>
                  </a:lnTo>
                  <a:lnTo>
                    <a:pt x="1336" y="943"/>
                  </a:lnTo>
                  <a:lnTo>
                    <a:pt x="1336" y="945"/>
                  </a:lnTo>
                  <a:lnTo>
                    <a:pt x="1336" y="945"/>
                  </a:lnTo>
                  <a:lnTo>
                    <a:pt x="1336" y="945"/>
                  </a:lnTo>
                  <a:lnTo>
                    <a:pt x="1336" y="945"/>
                  </a:lnTo>
                  <a:lnTo>
                    <a:pt x="1336" y="945"/>
                  </a:lnTo>
                  <a:lnTo>
                    <a:pt x="1336" y="947"/>
                  </a:lnTo>
                  <a:lnTo>
                    <a:pt x="1336" y="947"/>
                  </a:lnTo>
                  <a:lnTo>
                    <a:pt x="1336" y="947"/>
                  </a:lnTo>
                  <a:lnTo>
                    <a:pt x="1338" y="947"/>
                  </a:lnTo>
                  <a:lnTo>
                    <a:pt x="1338" y="947"/>
                  </a:lnTo>
                  <a:lnTo>
                    <a:pt x="1338" y="949"/>
                  </a:lnTo>
                  <a:lnTo>
                    <a:pt x="1338" y="949"/>
                  </a:lnTo>
                  <a:lnTo>
                    <a:pt x="1338" y="949"/>
                  </a:lnTo>
                  <a:lnTo>
                    <a:pt x="1336" y="949"/>
                  </a:lnTo>
                  <a:lnTo>
                    <a:pt x="1336" y="949"/>
                  </a:lnTo>
                  <a:lnTo>
                    <a:pt x="1336" y="951"/>
                  </a:lnTo>
                  <a:lnTo>
                    <a:pt x="1338" y="953"/>
                  </a:lnTo>
                  <a:lnTo>
                    <a:pt x="1338" y="953"/>
                  </a:lnTo>
                  <a:lnTo>
                    <a:pt x="1338" y="953"/>
                  </a:lnTo>
                  <a:lnTo>
                    <a:pt x="1338" y="953"/>
                  </a:lnTo>
                  <a:lnTo>
                    <a:pt x="1338" y="953"/>
                  </a:lnTo>
                  <a:lnTo>
                    <a:pt x="1338" y="955"/>
                  </a:lnTo>
                  <a:lnTo>
                    <a:pt x="1338" y="955"/>
                  </a:lnTo>
                  <a:lnTo>
                    <a:pt x="1340" y="955"/>
                  </a:lnTo>
                  <a:lnTo>
                    <a:pt x="1340" y="955"/>
                  </a:lnTo>
                  <a:lnTo>
                    <a:pt x="1340" y="957"/>
                  </a:lnTo>
                  <a:lnTo>
                    <a:pt x="1340" y="957"/>
                  </a:lnTo>
                  <a:lnTo>
                    <a:pt x="1342" y="957"/>
                  </a:lnTo>
                  <a:lnTo>
                    <a:pt x="1342" y="957"/>
                  </a:lnTo>
                  <a:lnTo>
                    <a:pt x="1342" y="955"/>
                  </a:lnTo>
                  <a:lnTo>
                    <a:pt x="1342" y="955"/>
                  </a:lnTo>
                  <a:lnTo>
                    <a:pt x="1342" y="955"/>
                  </a:lnTo>
                  <a:close/>
                  <a:moveTo>
                    <a:pt x="1334" y="930"/>
                  </a:moveTo>
                  <a:lnTo>
                    <a:pt x="1336" y="930"/>
                  </a:lnTo>
                  <a:lnTo>
                    <a:pt x="1336" y="928"/>
                  </a:lnTo>
                  <a:lnTo>
                    <a:pt x="1336" y="928"/>
                  </a:lnTo>
                  <a:lnTo>
                    <a:pt x="1336" y="928"/>
                  </a:lnTo>
                  <a:lnTo>
                    <a:pt x="1336" y="926"/>
                  </a:lnTo>
                  <a:lnTo>
                    <a:pt x="1336" y="926"/>
                  </a:lnTo>
                  <a:lnTo>
                    <a:pt x="1336" y="926"/>
                  </a:lnTo>
                  <a:lnTo>
                    <a:pt x="1334" y="926"/>
                  </a:lnTo>
                  <a:lnTo>
                    <a:pt x="1334" y="926"/>
                  </a:lnTo>
                  <a:lnTo>
                    <a:pt x="1336" y="926"/>
                  </a:lnTo>
                  <a:lnTo>
                    <a:pt x="1336" y="924"/>
                  </a:lnTo>
                  <a:lnTo>
                    <a:pt x="1336" y="924"/>
                  </a:lnTo>
                  <a:lnTo>
                    <a:pt x="1334" y="924"/>
                  </a:lnTo>
                  <a:lnTo>
                    <a:pt x="1334" y="924"/>
                  </a:lnTo>
                  <a:lnTo>
                    <a:pt x="1334" y="924"/>
                  </a:lnTo>
                  <a:lnTo>
                    <a:pt x="1334" y="924"/>
                  </a:lnTo>
                  <a:lnTo>
                    <a:pt x="1334" y="924"/>
                  </a:lnTo>
                  <a:lnTo>
                    <a:pt x="1331" y="924"/>
                  </a:lnTo>
                  <a:lnTo>
                    <a:pt x="1331" y="924"/>
                  </a:lnTo>
                  <a:lnTo>
                    <a:pt x="1331" y="924"/>
                  </a:lnTo>
                  <a:lnTo>
                    <a:pt x="1331" y="924"/>
                  </a:lnTo>
                  <a:lnTo>
                    <a:pt x="1331" y="924"/>
                  </a:lnTo>
                  <a:lnTo>
                    <a:pt x="1331" y="926"/>
                  </a:lnTo>
                  <a:lnTo>
                    <a:pt x="1331" y="926"/>
                  </a:lnTo>
                  <a:lnTo>
                    <a:pt x="1331" y="926"/>
                  </a:lnTo>
                  <a:lnTo>
                    <a:pt x="1331" y="926"/>
                  </a:lnTo>
                  <a:lnTo>
                    <a:pt x="1329" y="926"/>
                  </a:lnTo>
                  <a:lnTo>
                    <a:pt x="1329" y="926"/>
                  </a:lnTo>
                  <a:lnTo>
                    <a:pt x="1329" y="928"/>
                  </a:lnTo>
                  <a:lnTo>
                    <a:pt x="1329" y="928"/>
                  </a:lnTo>
                  <a:lnTo>
                    <a:pt x="1329" y="928"/>
                  </a:lnTo>
                  <a:lnTo>
                    <a:pt x="1329" y="928"/>
                  </a:lnTo>
                  <a:lnTo>
                    <a:pt x="1331" y="928"/>
                  </a:lnTo>
                  <a:lnTo>
                    <a:pt x="1331" y="928"/>
                  </a:lnTo>
                  <a:lnTo>
                    <a:pt x="1331" y="928"/>
                  </a:lnTo>
                  <a:lnTo>
                    <a:pt x="1331" y="928"/>
                  </a:lnTo>
                  <a:lnTo>
                    <a:pt x="1331" y="928"/>
                  </a:lnTo>
                  <a:lnTo>
                    <a:pt x="1331" y="928"/>
                  </a:lnTo>
                  <a:lnTo>
                    <a:pt x="1331" y="928"/>
                  </a:lnTo>
                  <a:lnTo>
                    <a:pt x="1331" y="928"/>
                  </a:lnTo>
                  <a:lnTo>
                    <a:pt x="1331" y="930"/>
                  </a:lnTo>
                  <a:lnTo>
                    <a:pt x="1334" y="930"/>
                  </a:lnTo>
                  <a:lnTo>
                    <a:pt x="1334" y="930"/>
                  </a:lnTo>
                  <a:lnTo>
                    <a:pt x="1334" y="930"/>
                  </a:lnTo>
                  <a:lnTo>
                    <a:pt x="1334" y="930"/>
                  </a:lnTo>
                  <a:close/>
                  <a:moveTo>
                    <a:pt x="790" y="511"/>
                  </a:moveTo>
                  <a:lnTo>
                    <a:pt x="788" y="513"/>
                  </a:lnTo>
                  <a:lnTo>
                    <a:pt x="788" y="513"/>
                  </a:lnTo>
                  <a:lnTo>
                    <a:pt x="788" y="513"/>
                  </a:lnTo>
                  <a:lnTo>
                    <a:pt x="790" y="513"/>
                  </a:lnTo>
                  <a:lnTo>
                    <a:pt x="790" y="513"/>
                  </a:lnTo>
                  <a:lnTo>
                    <a:pt x="790" y="513"/>
                  </a:lnTo>
                  <a:lnTo>
                    <a:pt x="790" y="513"/>
                  </a:lnTo>
                  <a:lnTo>
                    <a:pt x="790" y="513"/>
                  </a:lnTo>
                  <a:lnTo>
                    <a:pt x="790" y="511"/>
                  </a:lnTo>
                  <a:lnTo>
                    <a:pt x="790" y="511"/>
                  </a:lnTo>
                  <a:lnTo>
                    <a:pt x="790" y="511"/>
                  </a:lnTo>
                  <a:lnTo>
                    <a:pt x="790" y="511"/>
                  </a:lnTo>
                  <a:lnTo>
                    <a:pt x="790" y="511"/>
                  </a:lnTo>
                  <a:lnTo>
                    <a:pt x="790" y="511"/>
                  </a:lnTo>
                  <a:close/>
                  <a:moveTo>
                    <a:pt x="774" y="509"/>
                  </a:moveTo>
                  <a:lnTo>
                    <a:pt x="774" y="509"/>
                  </a:lnTo>
                  <a:lnTo>
                    <a:pt x="774" y="509"/>
                  </a:lnTo>
                  <a:lnTo>
                    <a:pt x="774" y="509"/>
                  </a:lnTo>
                  <a:lnTo>
                    <a:pt x="772" y="509"/>
                  </a:lnTo>
                  <a:lnTo>
                    <a:pt x="772" y="511"/>
                  </a:lnTo>
                  <a:lnTo>
                    <a:pt x="774" y="511"/>
                  </a:lnTo>
                  <a:lnTo>
                    <a:pt x="774" y="511"/>
                  </a:lnTo>
                  <a:lnTo>
                    <a:pt x="774" y="511"/>
                  </a:lnTo>
                  <a:lnTo>
                    <a:pt x="776" y="511"/>
                  </a:lnTo>
                  <a:lnTo>
                    <a:pt x="776" y="511"/>
                  </a:lnTo>
                  <a:lnTo>
                    <a:pt x="776" y="511"/>
                  </a:lnTo>
                  <a:lnTo>
                    <a:pt x="778" y="511"/>
                  </a:lnTo>
                  <a:lnTo>
                    <a:pt x="778" y="511"/>
                  </a:lnTo>
                  <a:lnTo>
                    <a:pt x="780" y="509"/>
                  </a:lnTo>
                  <a:lnTo>
                    <a:pt x="780" y="509"/>
                  </a:lnTo>
                  <a:lnTo>
                    <a:pt x="782" y="509"/>
                  </a:lnTo>
                  <a:lnTo>
                    <a:pt x="782" y="507"/>
                  </a:lnTo>
                  <a:lnTo>
                    <a:pt x="786" y="507"/>
                  </a:lnTo>
                  <a:lnTo>
                    <a:pt x="786" y="505"/>
                  </a:lnTo>
                  <a:lnTo>
                    <a:pt x="786" y="505"/>
                  </a:lnTo>
                  <a:lnTo>
                    <a:pt x="786" y="505"/>
                  </a:lnTo>
                  <a:lnTo>
                    <a:pt x="786" y="505"/>
                  </a:lnTo>
                  <a:lnTo>
                    <a:pt x="786" y="505"/>
                  </a:lnTo>
                  <a:lnTo>
                    <a:pt x="786" y="505"/>
                  </a:lnTo>
                  <a:lnTo>
                    <a:pt x="784" y="505"/>
                  </a:lnTo>
                  <a:lnTo>
                    <a:pt x="784" y="505"/>
                  </a:lnTo>
                  <a:lnTo>
                    <a:pt x="784" y="505"/>
                  </a:lnTo>
                  <a:lnTo>
                    <a:pt x="782" y="505"/>
                  </a:lnTo>
                  <a:lnTo>
                    <a:pt x="782" y="505"/>
                  </a:lnTo>
                  <a:lnTo>
                    <a:pt x="780" y="505"/>
                  </a:lnTo>
                  <a:lnTo>
                    <a:pt x="780" y="505"/>
                  </a:lnTo>
                  <a:lnTo>
                    <a:pt x="780" y="505"/>
                  </a:lnTo>
                  <a:lnTo>
                    <a:pt x="778" y="505"/>
                  </a:lnTo>
                  <a:lnTo>
                    <a:pt x="778" y="505"/>
                  </a:lnTo>
                  <a:lnTo>
                    <a:pt x="776" y="505"/>
                  </a:lnTo>
                  <a:lnTo>
                    <a:pt x="776" y="505"/>
                  </a:lnTo>
                  <a:lnTo>
                    <a:pt x="774" y="507"/>
                  </a:lnTo>
                  <a:lnTo>
                    <a:pt x="774" y="503"/>
                  </a:lnTo>
                  <a:lnTo>
                    <a:pt x="774" y="503"/>
                  </a:lnTo>
                  <a:lnTo>
                    <a:pt x="774" y="505"/>
                  </a:lnTo>
                  <a:lnTo>
                    <a:pt x="774" y="505"/>
                  </a:lnTo>
                  <a:lnTo>
                    <a:pt x="774" y="507"/>
                  </a:lnTo>
                  <a:lnTo>
                    <a:pt x="774" y="507"/>
                  </a:lnTo>
                  <a:lnTo>
                    <a:pt x="774" y="509"/>
                  </a:lnTo>
                  <a:close/>
                  <a:moveTo>
                    <a:pt x="790" y="518"/>
                  </a:moveTo>
                  <a:lnTo>
                    <a:pt x="792" y="518"/>
                  </a:lnTo>
                  <a:lnTo>
                    <a:pt x="792" y="518"/>
                  </a:lnTo>
                  <a:lnTo>
                    <a:pt x="792" y="516"/>
                  </a:lnTo>
                  <a:lnTo>
                    <a:pt x="792" y="516"/>
                  </a:lnTo>
                  <a:lnTo>
                    <a:pt x="792" y="516"/>
                  </a:lnTo>
                  <a:lnTo>
                    <a:pt x="792" y="516"/>
                  </a:lnTo>
                  <a:lnTo>
                    <a:pt x="792" y="516"/>
                  </a:lnTo>
                  <a:lnTo>
                    <a:pt x="792" y="513"/>
                  </a:lnTo>
                  <a:lnTo>
                    <a:pt x="792" y="513"/>
                  </a:lnTo>
                  <a:lnTo>
                    <a:pt x="792" y="513"/>
                  </a:lnTo>
                  <a:lnTo>
                    <a:pt x="792" y="513"/>
                  </a:lnTo>
                  <a:lnTo>
                    <a:pt x="792" y="513"/>
                  </a:lnTo>
                  <a:lnTo>
                    <a:pt x="792" y="513"/>
                  </a:lnTo>
                  <a:lnTo>
                    <a:pt x="792" y="513"/>
                  </a:lnTo>
                  <a:lnTo>
                    <a:pt x="792" y="516"/>
                  </a:lnTo>
                  <a:lnTo>
                    <a:pt x="792" y="516"/>
                  </a:lnTo>
                  <a:lnTo>
                    <a:pt x="792" y="516"/>
                  </a:lnTo>
                  <a:lnTo>
                    <a:pt x="792" y="516"/>
                  </a:lnTo>
                  <a:lnTo>
                    <a:pt x="792" y="518"/>
                  </a:lnTo>
                  <a:lnTo>
                    <a:pt x="790" y="518"/>
                  </a:lnTo>
                  <a:close/>
                  <a:moveTo>
                    <a:pt x="1502" y="1877"/>
                  </a:moveTo>
                  <a:lnTo>
                    <a:pt x="1502" y="1877"/>
                  </a:lnTo>
                  <a:lnTo>
                    <a:pt x="1500" y="1875"/>
                  </a:lnTo>
                  <a:lnTo>
                    <a:pt x="1500" y="1875"/>
                  </a:lnTo>
                  <a:lnTo>
                    <a:pt x="1500" y="1875"/>
                  </a:lnTo>
                  <a:lnTo>
                    <a:pt x="1500" y="1873"/>
                  </a:lnTo>
                  <a:lnTo>
                    <a:pt x="1500" y="1873"/>
                  </a:lnTo>
                  <a:lnTo>
                    <a:pt x="1500" y="1873"/>
                  </a:lnTo>
                  <a:lnTo>
                    <a:pt x="1500" y="1873"/>
                  </a:lnTo>
                  <a:lnTo>
                    <a:pt x="1498" y="1875"/>
                  </a:lnTo>
                  <a:lnTo>
                    <a:pt x="1498" y="1873"/>
                  </a:lnTo>
                  <a:lnTo>
                    <a:pt x="1498" y="1873"/>
                  </a:lnTo>
                  <a:lnTo>
                    <a:pt x="1496" y="1873"/>
                  </a:lnTo>
                  <a:lnTo>
                    <a:pt x="1496" y="1875"/>
                  </a:lnTo>
                  <a:lnTo>
                    <a:pt x="1496" y="1873"/>
                  </a:lnTo>
                  <a:lnTo>
                    <a:pt x="1496" y="1873"/>
                  </a:lnTo>
                  <a:lnTo>
                    <a:pt x="1494" y="1873"/>
                  </a:lnTo>
                  <a:lnTo>
                    <a:pt x="1494" y="1873"/>
                  </a:lnTo>
                  <a:lnTo>
                    <a:pt x="1494" y="1873"/>
                  </a:lnTo>
                  <a:lnTo>
                    <a:pt x="1494" y="1875"/>
                  </a:lnTo>
                  <a:lnTo>
                    <a:pt x="1494" y="1875"/>
                  </a:lnTo>
                  <a:lnTo>
                    <a:pt x="1494" y="1875"/>
                  </a:lnTo>
                  <a:lnTo>
                    <a:pt x="1494" y="1875"/>
                  </a:lnTo>
                  <a:lnTo>
                    <a:pt x="1494" y="1875"/>
                  </a:lnTo>
                  <a:lnTo>
                    <a:pt x="1496" y="1877"/>
                  </a:lnTo>
                  <a:lnTo>
                    <a:pt x="1496" y="1877"/>
                  </a:lnTo>
                  <a:lnTo>
                    <a:pt x="1496" y="1877"/>
                  </a:lnTo>
                  <a:lnTo>
                    <a:pt x="1496" y="1877"/>
                  </a:lnTo>
                  <a:lnTo>
                    <a:pt x="1496" y="1879"/>
                  </a:lnTo>
                  <a:lnTo>
                    <a:pt x="1496" y="1879"/>
                  </a:lnTo>
                  <a:lnTo>
                    <a:pt x="1498" y="1879"/>
                  </a:lnTo>
                  <a:lnTo>
                    <a:pt x="1498" y="1879"/>
                  </a:lnTo>
                  <a:lnTo>
                    <a:pt x="1498" y="1879"/>
                  </a:lnTo>
                  <a:lnTo>
                    <a:pt x="1498" y="1879"/>
                  </a:lnTo>
                  <a:lnTo>
                    <a:pt x="1498" y="1879"/>
                  </a:lnTo>
                  <a:lnTo>
                    <a:pt x="1500" y="1879"/>
                  </a:lnTo>
                  <a:lnTo>
                    <a:pt x="1500" y="1877"/>
                  </a:lnTo>
                  <a:lnTo>
                    <a:pt x="1502" y="1877"/>
                  </a:lnTo>
                  <a:lnTo>
                    <a:pt x="1502" y="1877"/>
                  </a:lnTo>
                  <a:lnTo>
                    <a:pt x="1502" y="1877"/>
                  </a:lnTo>
                  <a:lnTo>
                    <a:pt x="1502" y="1877"/>
                  </a:lnTo>
                  <a:lnTo>
                    <a:pt x="1502" y="1877"/>
                  </a:lnTo>
                  <a:close/>
                  <a:moveTo>
                    <a:pt x="1492" y="1871"/>
                  </a:moveTo>
                  <a:lnTo>
                    <a:pt x="1492" y="1871"/>
                  </a:lnTo>
                  <a:lnTo>
                    <a:pt x="1492" y="1871"/>
                  </a:lnTo>
                  <a:lnTo>
                    <a:pt x="1490" y="1871"/>
                  </a:lnTo>
                  <a:lnTo>
                    <a:pt x="1490" y="1871"/>
                  </a:lnTo>
                  <a:lnTo>
                    <a:pt x="1490" y="1871"/>
                  </a:lnTo>
                  <a:lnTo>
                    <a:pt x="1490" y="1871"/>
                  </a:lnTo>
                  <a:lnTo>
                    <a:pt x="1490" y="1871"/>
                  </a:lnTo>
                  <a:lnTo>
                    <a:pt x="1490" y="1871"/>
                  </a:lnTo>
                  <a:lnTo>
                    <a:pt x="1490" y="1871"/>
                  </a:lnTo>
                  <a:lnTo>
                    <a:pt x="1490" y="1871"/>
                  </a:lnTo>
                  <a:lnTo>
                    <a:pt x="1490" y="1871"/>
                  </a:lnTo>
                  <a:lnTo>
                    <a:pt x="1490" y="1871"/>
                  </a:lnTo>
                  <a:lnTo>
                    <a:pt x="1488" y="1871"/>
                  </a:lnTo>
                  <a:lnTo>
                    <a:pt x="1488" y="1871"/>
                  </a:lnTo>
                  <a:lnTo>
                    <a:pt x="1488" y="1871"/>
                  </a:lnTo>
                  <a:lnTo>
                    <a:pt x="1488" y="1871"/>
                  </a:lnTo>
                  <a:lnTo>
                    <a:pt x="1488" y="1871"/>
                  </a:lnTo>
                  <a:lnTo>
                    <a:pt x="1488" y="1871"/>
                  </a:lnTo>
                  <a:lnTo>
                    <a:pt x="1488" y="1871"/>
                  </a:lnTo>
                  <a:lnTo>
                    <a:pt x="1488" y="1871"/>
                  </a:lnTo>
                  <a:lnTo>
                    <a:pt x="1488" y="1871"/>
                  </a:lnTo>
                  <a:lnTo>
                    <a:pt x="1490" y="1871"/>
                  </a:lnTo>
                  <a:lnTo>
                    <a:pt x="1490" y="1873"/>
                  </a:lnTo>
                  <a:lnTo>
                    <a:pt x="1490" y="1873"/>
                  </a:lnTo>
                  <a:lnTo>
                    <a:pt x="1490" y="1873"/>
                  </a:lnTo>
                  <a:lnTo>
                    <a:pt x="1490" y="1873"/>
                  </a:lnTo>
                  <a:lnTo>
                    <a:pt x="1492" y="1873"/>
                  </a:lnTo>
                  <a:lnTo>
                    <a:pt x="1492" y="1873"/>
                  </a:lnTo>
                  <a:lnTo>
                    <a:pt x="1492" y="1873"/>
                  </a:lnTo>
                  <a:lnTo>
                    <a:pt x="1492" y="1873"/>
                  </a:lnTo>
                  <a:lnTo>
                    <a:pt x="1492" y="1871"/>
                  </a:lnTo>
                  <a:close/>
                  <a:moveTo>
                    <a:pt x="875" y="290"/>
                  </a:moveTo>
                  <a:lnTo>
                    <a:pt x="875" y="290"/>
                  </a:lnTo>
                  <a:lnTo>
                    <a:pt x="875" y="290"/>
                  </a:lnTo>
                  <a:lnTo>
                    <a:pt x="875" y="290"/>
                  </a:lnTo>
                  <a:lnTo>
                    <a:pt x="873" y="290"/>
                  </a:lnTo>
                  <a:lnTo>
                    <a:pt x="873" y="290"/>
                  </a:lnTo>
                  <a:lnTo>
                    <a:pt x="873" y="290"/>
                  </a:lnTo>
                  <a:lnTo>
                    <a:pt x="870" y="290"/>
                  </a:lnTo>
                  <a:lnTo>
                    <a:pt x="870" y="290"/>
                  </a:lnTo>
                  <a:lnTo>
                    <a:pt x="870" y="290"/>
                  </a:lnTo>
                  <a:lnTo>
                    <a:pt x="870" y="290"/>
                  </a:lnTo>
                  <a:lnTo>
                    <a:pt x="870" y="290"/>
                  </a:lnTo>
                  <a:lnTo>
                    <a:pt x="870" y="288"/>
                  </a:lnTo>
                  <a:lnTo>
                    <a:pt x="870" y="288"/>
                  </a:lnTo>
                  <a:lnTo>
                    <a:pt x="870" y="288"/>
                  </a:lnTo>
                  <a:lnTo>
                    <a:pt x="868" y="288"/>
                  </a:lnTo>
                  <a:lnTo>
                    <a:pt x="868" y="290"/>
                  </a:lnTo>
                  <a:lnTo>
                    <a:pt x="868" y="290"/>
                  </a:lnTo>
                  <a:lnTo>
                    <a:pt x="868" y="292"/>
                  </a:lnTo>
                  <a:lnTo>
                    <a:pt x="868" y="292"/>
                  </a:lnTo>
                  <a:lnTo>
                    <a:pt x="868" y="292"/>
                  </a:lnTo>
                  <a:lnTo>
                    <a:pt x="870" y="294"/>
                  </a:lnTo>
                  <a:lnTo>
                    <a:pt x="873" y="294"/>
                  </a:lnTo>
                  <a:lnTo>
                    <a:pt x="873" y="294"/>
                  </a:lnTo>
                  <a:lnTo>
                    <a:pt x="873" y="294"/>
                  </a:lnTo>
                  <a:lnTo>
                    <a:pt x="873" y="294"/>
                  </a:lnTo>
                  <a:lnTo>
                    <a:pt x="875" y="294"/>
                  </a:lnTo>
                  <a:lnTo>
                    <a:pt x="875" y="294"/>
                  </a:lnTo>
                  <a:lnTo>
                    <a:pt x="875" y="294"/>
                  </a:lnTo>
                  <a:lnTo>
                    <a:pt x="875" y="294"/>
                  </a:lnTo>
                  <a:lnTo>
                    <a:pt x="875" y="294"/>
                  </a:lnTo>
                  <a:lnTo>
                    <a:pt x="875" y="294"/>
                  </a:lnTo>
                  <a:lnTo>
                    <a:pt x="875" y="294"/>
                  </a:lnTo>
                  <a:lnTo>
                    <a:pt x="875" y="294"/>
                  </a:lnTo>
                  <a:lnTo>
                    <a:pt x="875" y="294"/>
                  </a:lnTo>
                  <a:lnTo>
                    <a:pt x="875" y="294"/>
                  </a:lnTo>
                  <a:lnTo>
                    <a:pt x="875" y="292"/>
                  </a:lnTo>
                  <a:lnTo>
                    <a:pt x="875" y="292"/>
                  </a:lnTo>
                  <a:lnTo>
                    <a:pt x="875" y="292"/>
                  </a:lnTo>
                  <a:lnTo>
                    <a:pt x="875" y="290"/>
                  </a:lnTo>
                  <a:close/>
                  <a:moveTo>
                    <a:pt x="1414" y="947"/>
                  </a:moveTo>
                  <a:lnTo>
                    <a:pt x="1414" y="947"/>
                  </a:lnTo>
                  <a:lnTo>
                    <a:pt x="1414" y="947"/>
                  </a:lnTo>
                  <a:lnTo>
                    <a:pt x="1414" y="945"/>
                  </a:lnTo>
                  <a:lnTo>
                    <a:pt x="1414" y="943"/>
                  </a:lnTo>
                  <a:lnTo>
                    <a:pt x="1414" y="943"/>
                  </a:lnTo>
                  <a:lnTo>
                    <a:pt x="1414" y="941"/>
                  </a:lnTo>
                  <a:lnTo>
                    <a:pt x="1414" y="941"/>
                  </a:lnTo>
                  <a:lnTo>
                    <a:pt x="1414" y="938"/>
                  </a:lnTo>
                  <a:lnTo>
                    <a:pt x="1414" y="938"/>
                  </a:lnTo>
                  <a:lnTo>
                    <a:pt x="1414" y="936"/>
                  </a:lnTo>
                  <a:lnTo>
                    <a:pt x="1414" y="936"/>
                  </a:lnTo>
                  <a:lnTo>
                    <a:pt x="1414" y="936"/>
                  </a:lnTo>
                  <a:lnTo>
                    <a:pt x="1416" y="934"/>
                  </a:lnTo>
                  <a:lnTo>
                    <a:pt x="1416" y="934"/>
                  </a:lnTo>
                  <a:lnTo>
                    <a:pt x="1416" y="932"/>
                  </a:lnTo>
                  <a:lnTo>
                    <a:pt x="1416" y="932"/>
                  </a:lnTo>
                  <a:lnTo>
                    <a:pt x="1416" y="932"/>
                  </a:lnTo>
                  <a:lnTo>
                    <a:pt x="1416" y="930"/>
                  </a:lnTo>
                  <a:lnTo>
                    <a:pt x="1416" y="930"/>
                  </a:lnTo>
                  <a:lnTo>
                    <a:pt x="1416" y="930"/>
                  </a:lnTo>
                  <a:lnTo>
                    <a:pt x="1416" y="930"/>
                  </a:lnTo>
                  <a:lnTo>
                    <a:pt x="1416" y="928"/>
                  </a:lnTo>
                  <a:lnTo>
                    <a:pt x="1416" y="928"/>
                  </a:lnTo>
                  <a:lnTo>
                    <a:pt x="1416" y="928"/>
                  </a:lnTo>
                  <a:lnTo>
                    <a:pt x="1416" y="928"/>
                  </a:lnTo>
                  <a:lnTo>
                    <a:pt x="1416" y="928"/>
                  </a:lnTo>
                  <a:lnTo>
                    <a:pt x="1416" y="926"/>
                  </a:lnTo>
                  <a:lnTo>
                    <a:pt x="1418" y="926"/>
                  </a:lnTo>
                  <a:lnTo>
                    <a:pt x="1418" y="926"/>
                  </a:lnTo>
                  <a:lnTo>
                    <a:pt x="1420" y="924"/>
                  </a:lnTo>
                  <a:lnTo>
                    <a:pt x="1422" y="924"/>
                  </a:lnTo>
                  <a:lnTo>
                    <a:pt x="1422" y="922"/>
                  </a:lnTo>
                  <a:lnTo>
                    <a:pt x="1422" y="922"/>
                  </a:lnTo>
                  <a:lnTo>
                    <a:pt x="1422" y="922"/>
                  </a:lnTo>
                  <a:lnTo>
                    <a:pt x="1422" y="920"/>
                  </a:lnTo>
                  <a:lnTo>
                    <a:pt x="1422" y="918"/>
                  </a:lnTo>
                  <a:lnTo>
                    <a:pt x="1422" y="918"/>
                  </a:lnTo>
                  <a:lnTo>
                    <a:pt x="1422" y="916"/>
                  </a:lnTo>
                  <a:lnTo>
                    <a:pt x="1422" y="916"/>
                  </a:lnTo>
                  <a:lnTo>
                    <a:pt x="1422" y="914"/>
                  </a:lnTo>
                  <a:lnTo>
                    <a:pt x="1422" y="914"/>
                  </a:lnTo>
                  <a:lnTo>
                    <a:pt x="1418" y="914"/>
                  </a:lnTo>
                  <a:lnTo>
                    <a:pt x="1418" y="914"/>
                  </a:lnTo>
                  <a:lnTo>
                    <a:pt x="1418" y="912"/>
                  </a:lnTo>
                  <a:lnTo>
                    <a:pt x="1414" y="912"/>
                  </a:lnTo>
                  <a:lnTo>
                    <a:pt x="1414" y="910"/>
                  </a:lnTo>
                  <a:lnTo>
                    <a:pt x="1414" y="910"/>
                  </a:lnTo>
                  <a:lnTo>
                    <a:pt x="1414" y="908"/>
                  </a:lnTo>
                  <a:lnTo>
                    <a:pt x="1414" y="906"/>
                  </a:lnTo>
                  <a:lnTo>
                    <a:pt x="1414" y="906"/>
                  </a:lnTo>
                  <a:lnTo>
                    <a:pt x="1412" y="904"/>
                  </a:lnTo>
                  <a:lnTo>
                    <a:pt x="1410" y="904"/>
                  </a:lnTo>
                  <a:lnTo>
                    <a:pt x="1410" y="899"/>
                  </a:lnTo>
                  <a:lnTo>
                    <a:pt x="1408" y="897"/>
                  </a:lnTo>
                  <a:lnTo>
                    <a:pt x="1404" y="895"/>
                  </a:lnTo>
                  <a:lnTo>
                    <a:pt x="1401" y="893"/>
                  </a:lnTo>
                  <a:lnTo>
                    <a:pt x="1399" y="891"/>
                  </a:lnTo>
                  <a:lnTo>
                    <a:pt x="1397" y="889"/>
                  </a:lnTo>
                  <a:lnTo>
                    <a:pt x="1393" y="885"/>
                  </a:lnTo>
                  <a:lnTo>
                    <a:pt x="1393" y="883"/>
                  </a:lnTo>
                  <a:lnTo>
                    <a:pt x="1393" y="883"/>
                  </a:lnTo>
                  <a:lnTo>
                    <a:pt x="1393" y="883"/>
                  </a:lnTo>
                  <a:lnTo>
                    <a:pt x="1389" y="883"/>
                  </a:lnTo>
                  <a:lnTo>
                    <a:pt x="1387" y="881"/>
                  </a:lnTo>
                  <a:lnTo>
                    <a:pt x="1387" y="881"/>
                  </a:lnTo>
                  <a:lnTo>
                    <a:pt x="1387" y="881"/>
                  </a:lnTo>
                  <a:lnTo>
                    <a:pt x="1387" y="879"/>
                  </a:lnTo>
                  <a:lnTo>
                    <a:pt x="1387" y="877"/>
                  </a:lnTo>
                  <a:lnTo>
                    <a:pt x="1387" y="877"/>
                  </a:lnTo>
                  <a:lnTo>
                    <a:pt x="1387" y="875"/>
                  </a:lnTo>
                  <a:lnTo>
                    <a:pt x="1387" y="875"/>
                  </a:lnTo>
                  <a:lnTo>
                    <a:pt x="1387" y="875"/>
                  </a:lnTo>
                  <a:lnTo>
                    <a:pt x="1387" y="875"/>
                  </a:lnTo>
                  <a:lnTo>
                    <a:pt x="1387" y="873"/>
                  </a:lnTo>
                  <a:lnTo>
                    <a:pt x="1387" y="873"/>
                  </a:lnTo>
                  <a:lnTo>
                    <a:pt x="1387" y="873"/>
                  </a:lnTo>
                  <a:lnTo>
                    <a:pt x="1387" y="873"/>
                  </a:lnTo>
                  <a:lnTo>
                    <a:pt x="1383" y="867"/>
                  </a:lnTo>
                  <a:lnTo>
                    <a:pt x="1387" y="860"/>
                  </a:lnTo>
                  <a:lnTo>
                    <a:pt x="1385" y="858"/>
                  </a:lnTo>
                  <a:lnTo>
                    <a:pt x="1381" y="856"/>
                  </a:lnTo>
                  <a:lnTo>
                    <a:pt x="1383" y="854"/>
                  </a:lnTo>
                  <a:lnTo>
                    <a:pt x="1385" y="852"/>
                  </a:lnTo>
                  <a:lnTo>
                    <a:pt x="1385" y="848"/>
                  </a:lnTo>
                  <a:lnTo>
                    <a:pt x="1383" y="844"/>
                  </a:lnTo>
                  <a:lnTo>
                    <a:pt x="1383" y="840"/>
                  </a:lnTo>
                  <a:lnTo>
                    <a:pt x="1381" y="836"/>
                  </a:lnTo>
                  <a:lnTo>
                    <a:pt x="1381" y="834"/>
                  </a:lnTo>
                  <a:lnTo>
                    <a:pt x="1379" y="828"/>
                  </a:lnTo>
                  <a:lnTo>
                    <a:pt x="1379" y="821"/>
                  </a:lnTo>
                  <a:lnTo>
                    <a:pt x="1377" y="817"/>
                  </a:lnTo>
                  <a:lnTo>
                    <a:pt x="1377" y="815"/>
                  </a:lnTo>
                  <a:lnTo>
                    <a:pt x="1377" y="811"/>
                  </a:lnTo>
                  <a:lnTo>
                    <a:pt x="1375" y="809"/>
                  </a:lnTo>
                  <a:lnTo>
                    <a:pt x="1377" y="805"/>
                  </a:lnTo>
                  <a:lnTo>
                    <a:pt x="1375" y="805"/>
                  </a:lnTo>
                  <a:lnTo>
                    <a:pt x="1375" y="801"/>
                  </a:lnTo>
                  <a:lnTo>
                    <a:pt x="1373" y="797"/>
                  </a:lnTo>
                  <a:lnTo>
                    <a:pt x="1373" y="795"/>
                  </a:lnTo>
                  <a:lnTo>
                    <a:pt x="1373" y="793"/>
                  </a:lnTo>
                  <a:lnTo>
                    <a:pt x="1375" y="791"/>
                  </a:lnTo>
                  <a:lnTo>
                    <a:pt x="1373" y="789"/>
                  </a:lnTo>
                  <a:lnTo>
                    <a:pt x="1373" y="787"/>
                  </a:lnTo>
                  <a:lnTo>
                    <a:pt x="1371" y="784"/>
                  </a:lnTo>
                  <a:lnTo>
                    <a:pt x="1369" y="780"/>
                  </a:lnTo>
                  <a:lnTo>
                    <a:pt x="1369" y="776"/>
                  </a:lnTo>
                  <a:lnTo>
                    <a:pt x="1369" y="774"/>
                  </a:lnTo>
                  <a:lnTo>
                    <a:pt x="1366" y="774"/>
                  </a:lnTo>
                  <a:lnTo>
                    <a:pt x="1364" y="772"/>
                  </a:lnTo>
                  <a:lnTo>
                    <a:pt x="1362" y="768"/>
                  </a:lnTo>
                  <a:lnTo>
                    <a:pt x="1360" y="766"/>
                  </a:lnTo>
                  <a:lnTo>
                    <a:pt x="1360" y="762"/>
                  </a:lnTo>
                  <a:lnTo>
                    <a:pt x="1360" y="762"/>
                  </a:lnTo>
                  <a:lnTo>
                    <a:pt x="1360" y="762"/>
                  </a:lnTo>
                  <a:lnTo>
                    <a:pt x="1360" y="762"/>
                  </a:lnTo>
                  <a:lnTo>
                    <a:pt x="1360" y="760"/>
                  </a:lnTo>
                  <a:lnTo>
                    <a:pt x="1360" y="760"/>
                  </a:lnTo>
                  <a:lnTo>
                    <a:pt x="1360" y="760"/>
                  </a:lnTo>
                  <a:lnTo>
                    <a:pt x="1360" y="760"/>
                  </a:lnTo>
                  <a:lnTo>
                    <a:pt x="1358" y="760"/>
                  </a:lnTo>
                  <a:lnTo>
                    <a:pt x="1360" y="758"/>
                  </a:lnTo>
                  <a:lnTo>
                    <a:pt x="1360" y="756"/>
                  </a:lnTo>
                  <a:lnTo>
                    <a:pt x="1360" y="756"/>
                  </a:lnTo>
                  <a:lnTo>
                    <a:pt x="1360" y="754"/>
                  </a:lnTo>
                  <a:lnTo>
                    <a:pt x="1358" y="752"/>
                  </a:lnTo>
                  <a:lnTo>
                    <a:pt x="1358" y="752"/>
                  </a:lnTo>
                  <a:lnTo>
                    <a:pt x="1358" y="752"/>
                  </a:lnTo>
                  <a:lnTo>
                    <a:pt x="1356" y="752"/>
                  </a:lnTo>
                  <a:lnTo>
                    <a:pt x="1356" y="750"/>
                  </a:lnTo>
                  <a:lnTo>
                    <a:pt x="1356" y="748"/>
                  </a:lnTo>
                  <a:lnTo>
                    <a:pt x="1356" y="748"/>
                  </a:lnTo>
                  <a:lnTo>
                    <a:pt x="1356" y="745"/>
                  </a:lnTo>
                  <a:lnTo>
                    <a:pt x="1356" y="745"/>
                  </a:lnTo>
                  <a:lnTo>
                    <a:pt x="1356" y="745"/>
                  </a:lnTo>
                  <a:lnTo>
                    <a:pt x="1354" y="745"/>
                  </a:lnTo>
                  <a:lnTo>
                    <a:pt x="1352" y="743"/>
                  </a:lnTo>
                  <a:lnTo>
                    <a:pt x="1350" y="741"/>
                  </a:lnTo>
                  <a:lnTo>
                    <a:pt x="1350" y="741"/>
                  </a:lnTo>
                  <a:lnTo>
                    <a:pt x="1350" y="741"/>
                  </a:lnTo>
                  <a:lnTo>
                    <a:pt x="1350" y="739"/>
                  </a:lnTo>
                  <a:lnTo>
                    <a:pt x="1350" y="737"/>
                  </a:lnTo>
                  <a:lnTo>
                    <a:pt x="1350" y="737"/>
                  </a:lnTo>
                  <a:lnTo>
                    <a:pt x="1352" y="737"/>
                  </a:lnTo>
                  <a:lnTo>
                    <a:pt x="1350" y="735"/>
                  </a:lnTo>
                  <a:lnTo>
                    <a:pt x="1350" y="733"/>
                  </a:lnTo>
                  <a:lnTo>
                    <a:pt x="1352" y="733"/>
                  </a:lnTo>
                  <a:lnTo>
                    <a:pt x="1352" y="733"/>
                  </a:lnTo>
                  <a:lnTo>
                    <a:pt x="1352" y="731"/>
                  </a:lnTo>
                  <a:lnTo>
                    <a:pt x="1352" y="729"/>
                  </a:lnTo>
                  <a:lnTo>
                    <a:pt x="1354" y="729"/>
                  </a:lnTo>
                  <a:lnTo>
                    <a:pt x="1352" y="729"/>
                  </a:lnTo>
                  <a:lnTo>
                    <a:pt x="1352" y="727"/>
                  </a:lnTo>
                  <a:lnTo>
                    <a:pt x="1352" y="725"/>
                  </a:lnTo>
                  <a:lnTo>
                    <a:pt x="1350" y="725"/>
                  </a:lnTo>
                  <a:lnTo>
                    <a:pt x="1350" y="723"/>
                  </a:lnTo>
                  <a:lnTo>
                    <a:pt x="1350" y="723"/>
                  </a:lnTo>
                  <a:lnTo>
                    <a:pt x="1350" y="721"/>
                  </a:lnTo>
                  <a:lnTo>
                    <a:pt x="1348" y="719"/>
                  </a:lnTo>
                  <a:lnTo>
                    <a:pt x="1348" y="717"/>
                  </a:lnTo>
                  <a:lnTo>
                    <a:pt x="1346" y="715"/>
                  </a:lnTo>
                  <a:lnTo>
                    <a:pt x="1346" y="715"/>
                  </a:lnTo>
                  <a:lnTo>
                    <a:pt x="1342" y="717"/>
                  </a:lnTo>
                  <a:lnTo>
                    <a:pt x="1338" y="717"/>
                  </a:lnTo>
                  <a:lnTo>
                    <a:pt x="1334" y="717"/>
                  </a:lnTo>
                  <a:lnTo>
                    <a:pt x="1331" y="717"/>
                  </a:lnTo>
                  <a:lnTo>
                    <a:pt x="1329" y="717"/>
                  </a:lnTo>
                  <a:lnTo>
                    <a:pt x="1327" y="717"/>
                  </a:lnTo>
                  <a:lnTo>
                    <a:pt x="1323" y="717"/>
                  </a:lnTo>
                  <a:lnTo>
                    <a:pt x="1325" y="719"/>
                  </a:lnTo>
                  <a:lnTo>
                    <a:pt x="1325" y="721"/>
                  </a:lnTo>
                  <a:lnTo>
                    <a:pt x="1325" y="721"/>
                  </a:lnTo>
                  <a:lnTo>
                    <a:pt x="1323" y="723"/>
                  </a:lnTo>
                  <a:lnTo>
                    <a:pt x="1323" y="723"/>
                  </a:lnTo>
                  <a:lnTo>
                    <a:pt x="1321" y="723"/>
                  </a:lnTo>
                  <a:lnTo>
                    <a:pt x="1321" y="723"/>
                  </a:lnTo>
                  <a:lnTo>
                    <a:pt x="1319" y="723"/>
                  </a:lnTo>
                  <a:lnTo>
                    <a:pt x="1319" y="725"/>
                  </a:lnTo>
                  <a:lnTo>
                    <a:pt x="1317" y="729"/>
                  </a:lnTo>
                  <a:lnTo>
                    <a:pt x="1315" y="731"/>
                  </a:lnTo>
                  <a:lnTo>
                    <a:pt x="1315" y="731"/>
                  </a:lnTo>
                  <a:lnTo>
                    <a:pt x="1313" y="735"/>
                  </a:lnTo>
                  <a:lnTo>
                    <a:pt x="1311" y="735"/>
                  </a:lnTo>
                  <a:lnTo>
                    <a:pt x="1311" y="735"/>
                  </a:lnTo>
                  <a:lnTo>
                    <a:pt x="1307" y="733"/>
                  </a:lnTo>
                  <a:lnTo>
                    <a:pt x="1307" y="733"/>
                  </a:lnTo>
                  <a:lnTo>
                    <a:pt x="1303" y="733"/>
                  </a:lnTo>
                  <a:lnTo>
                    <a:pt x="1301" y="735"/>
                  </a:lnTo>
                  <a:lnTo>
                    <a:pt x="1301" y="735"/>
                  </a:lnTo>
                  <a:lnTo>
                    <a:pt x="1296" y="735"/>
                  </a:lnTo>
                  <a:lnTo>
                    <a:pt x="1294" y="737"/>
                  </a:lnTo>
                  <a:lnTo>
                    <a:pt x="1292" y="737"/>
                  </a:lnTo>
                  <a:lnTo>
                    <a:pt x="1290" y="739"/>
                  </a:lnTo>
                  <a:lnTo>
                    <a:pt x="1288" y="739"/>
                  </a:lnTo>
                  <a:lnTo>
                    <a:pt x="1288" y="739"/>
                  </a:lnTo>
                  <a:lnTo>
                    <a:pt x="1288" y="737"/>
                  </a:lnTo>
                  <a:lnTo>
                    <a:pt x="1288" y="737"/>
                  </a:lnTo>
                  <a:lnTo>
                    <a:pt x="1290" y="735"/>
                  </a:lnTo>
                  <a:lnTo>
                    <a:pt x="1290" y="731"/>
                  </a:lnTo>
                  <a:lnTo>
                    <a:pt x="1290" y="729"/>
                  </a:lnTo>
                  <a:lnTo>
                    <a:pt x="1290" y="725"/>
                  </a:lnTo>
                  <a:lnTo>
                    <a:pt x="1290" y="725"/>
                  </a:lnTo>
                  <a:lnTo>
                    <a:pt x="1290" y="723"/>
                  </a:lnTo>
                  <a:lnTo>
                    <a:pt x="1288" y="719"/>
                  </a:lnTo>
                  <a:lnTo>
                    <a:pt x="1286" y="715"/>
                  </a:lnTo>
                  <a:lnTo>
                    <a:pt x="1284" y="709"/>
                  </a:lnTo>
                  <a:lnTo>
                    <a:pt x="1282" y="704"/>
                  </a:lnTo>
                  <a:lnTo>
                    <a:pt x="1280" y="700"/>
                  </a:lnTo>
                  <a:lnTo>
                    <a:pt x="1278" y="696"/>
                  </a:lnTo>
                  <a:lnTo>
                    <a:pt x="1276" y="692"/>
                  </a:lnTo>
                  <a:lnTo>
                    <a:pt x="1276" y="692"/>
                  </a:lnTo>
                  <a:lnTo>
                    <a:pt x="1276" y="690"/>
                  </a:lnTo>
                  <a:lnTo>
                    <a:pt x="1276" y="686"/>
                  </a:lnTo>
                  <a:lnTo>
                    <a:pt x="1276" y="686"/>
                  </a:lnTo>
                  <a:lnTo>
                    <a:pt x="1276" y="686"/>
                  </a:lnTo>
                  <a:lnTo>
                    <a:pt x="1276" y="684"/>
                  </a:lnTo>
                  <a:lnTo>
                    <a:pt x="1274" y="684"/>
                  </a:lnTo>
                  <a:lnTo>
                    <a:pt x="1272" y="680"/>
                  </a:lnTo>
                  <a:lnTo>
                    <a:pt x="1270" y="678"/>
                  </a:lnTo>
                  <a:lnTo>
                    <a:pt x="1270" y="678"/>
                  </a:lnTo>
                  <a:lnTo>
                    <a:pt x="1270" y="676"/>
                  </a:lnTo>
                  <a:lnTo>
                    <a:pt x="1270" y="674"/>
                  </a:lnTo>
                  <a:lnTo>
                    <a:pt x="1270" y="674"/>
                  </a:lnTo>
                  <a:lnTo>
                    <a:pt x="1272" y="672"/>
                  </a:lnTo>
                  <a:lnTo>
                    <a:pt x="1272" y="667"/>
                  </a:lnTo>
                  <a:lnTo>
                    <a:pt x="1276" y="665"/>
                  </a:lnTo>
                  <a:lnTo>
                    <a:pt x="1276" y="663"/>
                  </a:lnTo>
                  <a:lnTo>
                    <a:pt x="1276" y="663"/>
                  </a:lnTo>
                  <a:lnTo>
                    <a:pt x="1276" y="663"/>
                  </a:lnTo>
                  <a:lnTo>
                    <a:pt x="1272" y="661"/>
                  </a:lnTo>
                  <a:lnTo>
                    <a:pt x="1268" y="661"/>
                  </a:lnTo>
                  <a:lnTo>
                    <a:pt x="1266" y="659"/>
                  </a:lnTo>
                  <a:lnTo>
                    <a:pt x="1264" y="659"/>
                  </a:lnTo>
                  <a:lnTo>
                    <a:pt x="1262" y="659"/>
                  </a:lnTo>
                  <a:lnTo>
                    <a:pt x="1262" y="659"/>
                  </a:lnTo>
                  <a:lnTo>
                    <a:pt x="1257" y="661"/>
                  </a:lnTo>
                  <a:lnTo>
                    <a:pt x="1255" y="661"/>
                  </a:lnTo>
                  <a:lnTo>
                    <a:pt x="1253" y="663"/>
                  </a:lnTo>
                  <a:lnTo>
                    <a:pt x="1253" y="663"/>
                  </a:lnTo>
                  <a:lnTo>
                    <a:pt x="1249" y="659"/>
                  </a:lnTo>
                  <a:lnTo>
                    <a:pt x="1247" y="657"/>
                  </a:lnTo>
                  <a:lnTo>
                    <a:pt x="1245" y="655"/>
                  </a:lnTo>
                  <a:lnTo>
                    <a:pt x="1245" y="655"/>
                  </a:lnTo>
                  <a:lnTo>
                    <a:pt x="1245" y="655"/>
                  </a:lnTo>
                  <a:lnTo>
                    <a:pt x="1243" y="655"/>
                  </a:lnTo>
                  <a:lnTo>
                    <a:pt x="1243" y="657"/>
                  </a:lnTo>
                  <a:lnTo>
                    <a:pt x="1243" y="657"/>
                  </a:lnTo>
                  <a:lnTo>
                    <a:pt x="1241" y="657"/>
                  </a:lnTo>
                  <a:lnTo>
                    <a:pt x="1239" y="655"/>
                  </a:lnTo>
                  <a:lnTo>
                    <a:pt x="1237" y="653"/>
                  </a:lnTo>
                  <a:lnTo>
                    <a:pt x="1235" y="651"/>
                  </a:lnTo>
                  <a:lnTo>
                    <a:pt x="1233" y="649"/>
                  </a:lnTo>
                  <a:lnTo>
                    <a:pt x="1233" y="649"/>
                  </a:lnTo>
                  <a:lnTo>
                    <a:pt x="1233" y="649"/>
                  </a:lnTo>
                  <a:lnTo>
                    <a:pt x="1235" y="643"/>
                  </a:lnTo>
                  <a:lnTo>
                    <a:pt x="1239" y="635"/>
                  </a:lnTo>
                  <a:lnTo>
                    <a:pt x="1241" y="628"/>
                  </a:lnTo>
                  <a:lnTo>
                    <a:pt x="1243" y="622"/>
                  </a:lnTo>
                  <a:lnTo>
                    <a:pt x="1245" y="616"/>
                  </a:lnTo>
                  <a:lnTo>
                    <a:pt x="1249" y="610"/>
                  </a:lnTo>
                  <a:lnTo>
                    <a:pt x="1251" y="604"/>
                  </a:lnTo>
                  <a:lnTo>
                    <a:pt x="1253" y="598"/>
                  </a:lnTo>
                  <a:lnTo>
                    <a:pt x="1255" y="592"/>
                  </a:lnTo>
                  <a:lnTo>
                    <a:pt x="1257" y="583"/>
                  </a:lnTo>
                  <a:lnTo>
                    <a:pt x="1262" y="577"/>
                  </a:lnTo>
                  <a:lnTo>
                    <a:pt x="1264" y="571"/>
                  </a:lnTo>
                  <a:lnTo>
                    <a:pt x="1266" y="565"/>
                  </a:lnTo>
                  <a:lnTo>
                    <a:pt x="1268" y="559"/>
                  </a:lnTo>
                  <a:lnTo>
                    <a:pt x="1272" y="553"/>
                  </a:lnTo>
                  <a:lnTo>
                    <a:pt x="1274" y="544"/>
                  </a:lnTo>
                  <a:lnTo>
                    <a:pt x="1276" y="538"/>
                  </a:lnTo>
                  <a:lnTo>
                    <a:pt x="1278" y="532"/>
                  </a:lnTo>
                  <a:lnTo>
                    <a:pt x="1282" y="526"/>
                  </a:lnTo>
                  <a:lnTo>
                    <a:pt x="1284" y="520"/>
                  </a:lnTo>
                  <a:lnTo>
                    <a:pt x="1286" y="511"/>
                  </a:lnTo>
                  <a:lnTo>
                    <a:pt x="1288" y="505"/>
                  </a:lnTo>
                  <a:lnTo>
                    <a:pt x="1292" y="499"/>
                  </a:lnTo>
                  <a:lnTo>
                    <a:pt x="1294" y="493"/>
                  </a:lnTo>
                  <a:lnTo>
                    <a:pt x="1296" y="485"/>
                  </a:lnTo>
                  <a:lnTo>
                    <a:pt x="1299" y="479"/>
                  </a:lnTo>
                  <a:lnTo>
                    <a:pt x="1303" y="472"/>
                  </a:lnTo>
                  <a:lnTo>
                    <a:pt x="1305" y="466"/>
                  </a:lnTo>
                  <a:lnTo>
                    <a:pt x="1307" y="458"/>
                  </a:lnTo>
                  <a:lnTo>
                    <a:pt x="1311" y="452"/>
                  </a:lnTo>
                  <a:lnTo>
                    <a:pt x="1313" y="446"/>
                  </a:lnTo>
                  <a:lnTo>
                    <a:pt x="1315" y="438"/>
                  </a:lnTo>
                  <a:lnTo>
                    <a:pt x="1317" y="431"/>
                  </a:lnTo>
                  <a:lnTo>
                    <a:pt x="1321" y="425"/>
                  </a:lnTo>
                  <a:lnTo>
                    <a:pt x="1323" y="417"/>
                  </a:lnTo>
                  <a:lnTo>
                    <a:pt x="1325" y="411"/>
                  </a:lnTo>
                  <a:lnTo>
                    <a:pt x="1329" y="405"/>
                  </a:lnTo>
                  <a:lnTo>
                    <a:pt x="1331" y="396"/>
                  </a:lnTo>
                  <a:lnTo>
                    <a:pt x="1334" y="390"/>
                  </a:lnTo>
                  <a:lnTo>
                    <a:pt x="1338" y="384"/>
                  </a:lnTo>
                  <a:lnTo>
                    <a:pt x="1340" y="376"/>
                  </a:lnTo>
                  <a:lnTo>
                    <a:pt x="1342" y="370"/>
                  </a:lnTo>
                  <a:lnTo>
                    <a:pt x="1344" y="364"/>
                  </a:lnTo>
                  <a:lnTo>
                    <a:pt x="1348" y="355"/>
                  </a:lnTo>
                  <a:lnTo>
                    <a:pt x="1350" y="349"/>
                  </a:lnTo>
                  <a:lnTo>
                    <a:pt x="1352" y="341"/>
                  </a:lnTo>
                  <a:lnTo>
                    <a:pt x="1356" y="335"/>
                  </a:lnTo>
                  <a:lnTo>
                    <a:pt x="1358" y="327"/>
                  </a:lnTo>
                  <a:lnTo>
                    <a:pt x="1360" y="321"/>
                  </a:lnTo>
                  <a:lnTo>
                    <a:pt x="1364" y="312"/>
                  </a:lnTo>
                  <a:lnTo>
                    <a:pt x="1366" y="306"/>
                  </a:lnTo>
                  <a:lnTo>
                    <a:pt x="1371" y="300"/>
                  </a:lnTo>
                  <a:lnTo>
                    <a:pt x="1373" y="292"/>
                  </a:lnTo>
                  <a:lnTo>
                    <a:pt x="1375" y="286"/>
                  </a:lnTo>
                  <a:lnTo>
                    <a:pt x="1379" y="277"/>
                  </a:lnTo>
                  <a:lnTo>
                    <a:pt x="1381" y="271"/>
                  </a:lnTo>
                  <a:lnTo>
                    <a:pt x="1383" y="263"/>
                  </a:lnTo>
                  <a:lnTo>
                    <a:pt x="1387" y="255"/>
                  </a:lnTo>
                  <a:lnTo>
                    <a:pt x="1389" y="249"/>
                  </a:lnTo>
                  <a:lnTo>
                    <a:pt x="1393" y="240"/>
                  </a:lnTo>
                  <a:lnTo>
                    <a:pt x="1395" y="234"/>
                  </a:lnTo>
                  <a:lnTo>
                    <a:pt x="1397" y="226"/>
                  </a:lnTo>
                  <a:lnTo>
                    <a:pt x="1401" y="220"/>
                  </a:lnTo>
                  <a:lnTo>
                    <a:pt x="1404" y="212"/>
                  </a:lnTo>
                  <a:lnTo>
                    <a:pt x="1404" y="212"/>
                  </a:lnTo>
                  <a:lnTo>
                    <a:pt x="1404" y="212"/>
                  </a:lnTo>
                  <a:lnTo>
                    <a:pt x="1404" y="212"/>
                  </a:lnTo>
                  <a:lnTo>
                    <a:pt x="1399" y="208"/>
                  </a:lnTo>
                  <a:lnTo>
                    <a:pt x="1399" y="208"/>
                  </a:lnTo>
                  <a:lnTo>
                    <a:pt x="1399" y="208"/>
                  </a:lnTo>
                  <a:lnTo>
                    <a:pt x="1399" y="208"/>
                  </a:lnTo>
                  <a:lnTo>
                    <a:pt x="1399" y="208"/>
                  </a:lnTo>
                  <a:lnTo>
                    <a:pt x="1399" y="210"/>
                  </a:lnTo>
                  <a:lnTo>
                    <a:pt x="1399" y="210"/>
                  </a:lnTo>
                  <a:lnTo>
                    <a:pt x="1399" y="210"/>
                  </a:lnTo>
                  <a:lnTo>
                    <a:pt x="1397" y="212"/>
                  </a:lnTo>
                  <a:lnTo>
                    <a:pt x="1397" y="210"/>
                  </a:lnTo>
                  <a:lnTo>
                    <a:pt x="1395" y="208"/>
                  </a:lnTo>
                  <a:lnTo>
                    <a:pt x="1395" y="206"/>
                  </a:lnTo>
                  <a:lnTo>
                    <a:pt x="1395" y="206"/>
                  </a:lnTo>
                  <a:lnTo>
                    <a:pt x="1395" y="206"/>
                  </a:lnTo>
                  <a:lnTo>
                    <a:pt x="1395" y="203"/>
                  </a:lnTo>
                  <a:lnTo>
                    <a:pt x="1395" y="201"/>
                  </a:lnTo>
                  <a:lnTo>
                    <a:pt x="1391" y="199"/>
                  </a:lnTo>
                  <a:lnTo>
                    <a:pt x="1391" y="197"/>
                  </a:lnTo>
                  <a:lnTo>
                    <a:pt x="1391" y="197"/>
                  </a:lnTo>
                  <a:lnTo>
                    <a:pt x="1391" y="197"/>
                  </a:lnTo>
                  <a:lnTo>
                    <a:pt x="1389" y="197"/>
                  </a:lnTo>
                  <a:lnTo>
                    <a:pt x="1389" y="197"/>
                  </a:lnTo>
                  <a:lnTo>
                    <a:pt x="1389" y="197"/>
                  </a:lnTo>
                  <a:lnTo>
                    <a:pt x="1389" y="197"/>
                  </a:lnTo>
                  <a:lnTo>
                    <a:pt x="1389" y="195"/>
                  </a:lnTo>
                  <a:lnTo>
                    <a:pt x="1389" y="193"/>
                  </a:lnTo>
                  <a:lnTo>
                    <a:pt x="1385" y="193"/>
                  </a:lnTo>
                  <a:lnTo>
                    <a:pt x="1385" y="191"/>
                  </a:lnTo>
                  <a:lnTo>
                    <a:pt x="1385" y="191"/>
                  </a:lnTo>
                  <a:lnTo>
                    <a:pt x="1385" y="191"/>
                  </a:lnTo>
                  <a:lnTo>
                    <a:pt x="1385" y="191"/>
                  </a:lnTo>
                  <a:lnTo>
                    <a:pt x="1385" y="189"/>
                  </a:lnTo>
                  <a:lnTo>
                    <a:pt x="1385" y="189"/>
                  </a:lnTo>
                  <a:lnTo>
                    <a:pt x="1385" y="189"/>
                  </a:lnTo>
                  <a:lnTo>
                    <a:pt x="1385" y="189"/>
                  </a:lnTo>
                  <a:lnTo>
                    <a:pt x="1385" y="189"/>
                  </a:lnTo>
                  <a:lnTo>
                    <a:pt x="1385" y="189"/>
                  </a:lnTo>
                  <a:lnTo>
                    <a:pt x="1385" y="189"/>
                  </a:lnTo>
                  <a:lnTo>
                    <a:pt x="1385" y="187"/>
                  </a:lnTo>
                  <a:lnTo>
                    <a:pt x="1385" y="187"/>
                  </a:lnTo>
                  <a:lnTo>
                    <a:pt x="1385" y="187"/>
                  </a:lnTo>
                  <a:lnTo>
                    <a:pt x="1385" y="187"/>
                  </a:lnTo>
                  <a:lnTo>
                    <a:pt x="1385" y="187"/>
                  </a:lnTo>
                  <a:lnTo>
                    <a:pt x="1383" y="185"/>
                  </a:lnTo>
                  <a:lnTo>
                    <a:pt x="1383" y="185"/>
                  </a:lnTo>
                  <a:lnTo>
                    <a:pt x="1383" y="185"/>
                  </a:lnTo>
                  <a:lnTo>
                    <a:pt x="1383" y="185"/>
                  </a:lnTo>
                  <a:lnTo>
                    <a:pt x="1385" y="185"/>
                  </a:lnTo>
                  <a:lnTo>
                    <a:pt x="1385" y="185"/>
                  </a:lnTo>
                  <a:lnTo>
                    <a:pt x="1383" y="185"/>
                  </a:lnTo>
                  <a:lnTo>
                    <a:pt x="1383" y="185"/>
                  </a:lnTo>
                  <a:lnTo>
                    <a:pt x="1383" y="185"/>
                  </a:lnTo>
                  <a:lnTo>
                    <a:pt x="1383" y="185"/>
                  </a:lnTo>
                  <a:lnTo>
                    <a:pt x="1383" y="185"/>
                  </a:lnTo>
                  <a:lnTo>
                    <a:pt x="1383" y="185"/>
                  </a:lnTo>
                  <a:lnTo>
                    <a:pt x="1383" y="185"/>
                  </a:lnTo>
                  <a:lnTo>
                    <a:pt x="1383" y="183"/>
                  </a:lnTo>
                  <a:lnTo>
                    <a:pt x="1383" y="183"/>
                  </a:lnTo>
                  <a:lnTo>
                    <a:pt x="1383" y="181"/>
                  </a:lnTo>
                  <a:lnTo>
                    <a:pt x="1379" y="177"/>
                  </a:lnTo>
                  <a:lnTo>
                    <a:pt x="1379" y="177"/>
                  </a:lnTo>
                  <a:lnTo>
                    <a:pt x="1379" y="177"/>
                  </a:lnTo>
                  <a:lnTo>
                    <a:pt x="1379" y="177"/>
                  </a:lnTo>
                  <a:lnTo>
                    <a:pt x="1377" y="177"/>
                  </a:lnTo>
                  <a:lnTo>
                    <a:pt x="1377" y="177"/>
                  </a:lnTo>
                  <a:lnTo>
                    <a:pt x="1377" y="177"/>
                  </a:lnTo>
                  <a:lnTo>
                    <a:pt x="1377" y="175"/>
                  </a:lnTo>
                  <a:lnTo>
                    <a:pt x="1377" y="175"/>
                  </a:lnTo>
                  <a:lnTo>
                    <a:pt x="1377" y="175"/>
                  </a:lnTo>
                  <a:lnTo>
                    <a:pt x="1375" y="175"/>
                  </a:lnTo>
                  <a:lnTo>
                    <a:pt x="1375" y="175"/>
                  </a:lnTo>
                  <a:lnTo>
                    <a:pt x="1375" y="175"/>
                  </a:lnTo>
                  <a:lnTo>
                    <a:pt x="1375" y="175"/>
                  </a:lnTo>
                  <a:lnTo>
                    <a:pt x="1375" y="173"/>
                  </a:lnTo>
                  <a:lnTo>
                    <a:pt x="1375" y="173"/>
                  </a:lnTo>
                  <a:lnTo>
                    <a:pt x="1373" y="173"/>
                  </a:lnTo>
                  <a:lnTo>
                    <a:pt x="1373" y="173"/>
                  </a:lnTo>
                  <a:lnTo>
                    <a:pt x="1373" y="173"/>
                  </a:lnTo>
                  <a:lnTo>
                    <a:pt x="1373" y="175"/>
                  </a:lnTo>
                  <a:lnTo>
                    <a:pt x="1373" y="175"/>
                  </a:lnTo>
                  <a:lnTo>
                    <a:pt x="1373" y="175"/>
                  </a:lnTo>
                  <a:lnTo>
                    <a:pt x="1371" y="175"/>
                  </a:lnTo>
                  <a:lnTo>
                    <a:pt x="1371" y="175"/>
                  </a:lnTo>
                  <a:lnTo>
                    <a:pt x="1373" y="173"/>
                  </a:lnTo>
                  <a:lnTo>
                    <a:pt x="1373" y="173"/>
                  </a:lnTo>
                  <a:lnTo>
                    <a:pt x="1373" y="173"/>
                  </a:lnTo>
                  <a:lnTo>
                    <a:pt x="1369" y="171"/>
                  </a:lnTo>
                  <a:lnTo>
                    <a:pt x="1369" y="171"/>
                  </a:lnTo>
                  <a:lnTo>
                    <a:pt x="1369" y="171"/>
                  </a:lnTo>
                  <a:lnTo>
                    <a:pt x="1369" y="171"/>
                  </a:lnTo>
                  <a:lnTo>
                    <a:pt x="1369" y="171"/>
                  </a:lnTo>
                  <a:lnTo>
                    <a:pt x="1369" y="171"/>
                  </a:lnTo>
                  <a:lnTo>
                    <a:pt x="1369" y="171"/>
                  </a:lnTo>
                  <a:lnTo>
                    <a:pt x="1369" y="171"/>
                  </a:lnTo>
                  <a:lnTo>
                    <a:pt x="1369" y="171"/>
                  </a:lnTo>
                  <a:lnTo>
                    <a:pt x="1366" y="171"/>
                  </a:lnTo>
                  <a:lnTo>
                    <a:pt x="1366" y="171"/>
                  </a:lnTo>
                  <a:lnTo>
                    <a:pt x="1364" y="169"/>
                  </a:lnTo>
                  <a:lnTo>
                    <a:pt x="1364" y="169"/>
                  </a:lnTo>
                  <a:lnTo>
                    <a:pt x="1362" y="171"/>
                  </a:lnTo>
                  <a:lnTo>
                    <a:pt x="1362" y="169"/>
                  </a:lnTo>
                  <a:lnTo>
                    <a:pt x="1362" y="169"/>
                  </a:lnTo>
                  <a:lnTo>
                    <a:pt x="1362" y="169"/>
                  </a:lnTo>
                  <a:lnTo>
                    <a:pt x="1362" y="169"/>
                  </a:lnTo>
                  <a:lnTo>
                    <a:pt x="1360" y="171"/>
                  </a:lnTo>
                  <a:lnTo>
                    <a:pt x="1360" y="171"/>
                  </a:lnTo>
                  <a:lnTo>
                    <a:pt x="1360" y="169"/>
                  </a:lnTo>
                  <a:lnTo>
                    <a:pt x="1360" y="169"/>
                  </a:lnTo>
                  <a:lnTo>
                    <a:pt x="1360" y="169"/>
                  </a:lnTo>
                  <a:lnTo>
                    <a:pt x="1360" y="169"/>
                  </a:lnTo>
                  <a:lnTo>
                    <a:pt x="1360" y="169"/>
                  </a:lnTo>
                  <a:lnTo>
                    <a:pt x="1360" y="169"/>
                  </a:lnTo>
                  <a:lnTo>
                    <a:pt x="1358" y="169"/>
                  </a:lnTo>
                  <a:lnTo>
                    <a:pt x="1358" y="169"/>
                  </a:lnTo>
                  <a:lnTo>
                    <a:pt x="1358" y="169"/>
                  </a:lnTo>
                  <a:lnTo>
                    <a:pt x="1358" y="171"/>
                  </a:lnTo>
                  <a:lnTo>
                    <a:pt x="1358" y="173"/>
                  </a:lnTo>
                  <a:lnTo>
                    <a:pt x="1358" y="173"/>
                  </a:lnTo>
                  <a:lnTo>
                    <a:pt x="1356" y="173"/>
                  </a:lnTo>
                  <a:lnTo>
                    <a:pt x="1358" y="173"/>
                  </a:lnTo>
                  <a:lnTo>
                    <a:pt x="1358" y="173"/>
                  </a:lnTo>
                  <a:lnTo>
                    <a:pt x="1358" y="171"/>
                  </a:lnTo>
                  <a:lnTo>
                    <a:pt x="1358" y="171"/>
                  </a:lnTo>
                  <a:lnTo>
                    <a:pt x="1358" y="171"/>
                  </a:lnTo>
                  <a:lnTo>
                    <a:pt x="1358" y="171"/>
                  </a:lnTo>
                  <a:lnTo>
                    <a:pt x="1358" y="171"/>
                  </a:lnTo>
                  <a:lnTo>
                    <a:pt x="1358" y="169"/>
                  </a:lnTo>
                  <a:lnTo>
                    <a:pt x="1358" y="169"/>
                  </a:lnTo>
                  <a:lnTo>
                    <a:pt x="1358" y="169"/>
                  </a:lnTo>
                  <a:lnTo>
                    <a:pt x="1358" y="169"/>
                  </a:lnTo>
                  <a:lnTo>
                    <a:pt x="1356" y="169"/>
                  </a:lnTo>
                  <a:lnTo>
                    <a:pt x="1356" y="169"/>
                  </a:lnTo>
                  <a:lnTo>
                    <a:pt x="1352" y="169"/>
                  </a:lnTo>
                  <a:lnTo>
                    <a:pt x="1350" y="169"/>
                  </a:lnTo>
                  <a:lnTo>
                    <a:pt x="1348" y="169"/>
                  </a:lnTo>
                  <a:lnTo>
                    <a:pt x="1348" y="169"/>
                  </a:lnTo>
                  <a:lnTo>
                    <a:pt x="1346" y="169"/>
                  </a:lnTo>
                  <a:lnTo>
                    <a:pt x="1344" y="167"/>
                  </a:lnTo>
                  <a:lnTo>
                    <a:pt x="1344" y="167"/>
                  </a:lnTo>
                  <a:lnTo>
                    <a:pt x="1344" y="167"/>
                  </a:lnTo>
                  <a:lnTo>
                    <a:pt x="1342" y="167"/>
                  </a:lnTo>
                  <a:lnTo>
                    <a:pt x="1338" y="164"/>
                  </a:lnTo>
                  <a:lnTo>
                    <a:pt x="1336" y="164"/>
                  </a:lnTo>
                  <a:lnTo>
                    <a:pt x="1336" y="162"/>
                  </a:lnTo>
                  <a:lnTo>
                    <a:pt x="1338" y="162"/>
                  </a:lnTo>
                  <a:lnTo>
                    <a:pt x="1338" y="162"/>
                  </a:lnTo>
                  <a:lnTo>
                    <a:pt x="1338" y="162"/>
                  </a:lnTo>
                  <a:lnTo>
                    <a:pt x="1336" y="162"/>
                  </a:lnTo>
                  <a:lnTo>
                    <a:pt x="1336" y="160"/>
                  </a:lnTo>
                  <a:lnTo>
                    <a:pt x="1336" y="160"/>
                  </a:lnTo>
                  <a:lnTo>
                    <a:pt x="1334" y="160"/>
                  </a:lnTo>
                  <a:lnTo>
                    <a:pt x="1334" y="158"/>
                  </a:lnTo>
                  <a:lnTo>
                    <a:pt x="1334" y="158"/>
                  </a:lnTo>
                  <a:lnTo>
                    <a:pt x="1334" y="156"/>
                  </a:lnTo>
                  <a:lnTo>
                    <a:pt x="1334" y="156"/>
                  </a:lnTo>
                  <a:lnTo>
                    <a:pt x="1334" y="156"/>
                  </a:lnTo>
                  <a:lnTo>
                    <a:pt x="1334" y="156"/>
                  </a:lnTo>
                  <a:lnTo>
                    <a:pt x="1334" y="158"/>
                  </a:lnTo>
                  <a:lnTo>
                    <a:pt x="1331" y="158"/>
                  </a:lnTo>
                  <a:lnTo>
                    <a:pt x="1331" y="158"/>
                  </a:lnTo>
                  <a:lnTo>
                    <a:pt x="1331" y="156"/>
                  </a:lnTo>
                  <a:lnTo>
                    <a:pt x="1331" y="156"/>
                  </a:lnTo>
                  <a:lnTo>
                    <a:pt x="1331" y="156"/>
                  </a:lnTo>
                  <a:lnTo>
                    <a:pt x="1331" y="154"/>
                  </a:lnTo>
                  <a:lnTo>
                    <a:pt x="1331" y="152"/>
                  </a:lnTo>
                  <a:lnTo>
                    <a:pt x="1329" y="150"/>
                  </a:lnTo>
                  <a:lnTo>
                    <a:pt x="1329" y="150"/>
                  </a:lnTo>
                  <a:lnTo>
                    <a:pt x="1329" y="152"/>
                  </a:lnTo>
                  <a:lnTo>
                    <a:pt x="1329" y="152"/>
                  </a:lnTo>
                  <a:lnTo>
                    <a:pt x="1329" y="150"/>
                  </a:lnTo>
                  <a:lnTo>
                    <a:pt x="1329" y="150"/>
                  </a:lnTo>
                  <a:lnTo>
                    <a:pt x="1327" y="150"/>
                  </a:lnTo>
                  <a:lnTo>
                    <a:pt x="1327" y="150"/>
                  </a:lnTo>
                  <a:lnTo>
                    <a:pt x="1325" y="150"/>
                  </a:lnTo>
                  <a:lnTo>
                    <a:pt x="1323" y="146"/>
                  </a:lnTo>
                  <a:lnTo>
                    <a:pt x="1321" y="146"/>
                  </a:lnTo>
                  <a:lnTo>
                    <a:pt x="1315" y="142"/>
                  </a:lnTo>
                  <a:lnTo>
                    <a:pt x="1313" y="142"/>
                  </a:lnTo>
                  <a:lnTo>
                    <a:pt x="1313" y="142"/>
                  </a:lnTo>
                  <a:lnTo>
                    <a:pt x="1313" y="142"/>
                  </a:lnTo>
                  <a:lnTo>
                    <a:pt x="1309" y="142"/>
                  </a:lnTo>
                  <a:lnTo>
                    <a:pt x="1307" y="140"/>
                  </a:lnTo>
                  <a:lnTo>
                    <a:pt x="1307" y="140"/>
                  </a:lnTo>
                  <a:lnTo>
                    <a:pt x="1307" y="140"/>
                  </a:lnTo>
                  <a:lnTo>
                    <a:pt x="1307" y="140"/>
                  </a:lnTo>
                  <a:lnTo>
                    <a:pt x="1307" y="140"/>
                  </a:lnTo>
                  <a:lnTo>
                    <a:pt x="1307" y="140"/>
                  </a:lnTo>
                  <a:lnTo>
                    <a:pt x="1307" y="140"/>
                  </a:lnTo>
                  <a:lnTo>
                    <a:pt x="1305" y="138"/>
                  </a:lnTo>
                  <a:lnTo>
                    <a:pt x="1301" y="134"/>
                  </a:lnTo>
                  <a:lnTo>
                    <a:pt x="1299" y="134"/>
                  </a:lnTo>
                  <a:lnTo>
                    <a:pt x="1299" y="132"/>
                  </a:lnTo>
                  <a:lnTo>
                    <a:pt x="1299" y="132"/>
                  </a:lnTo>
                  <a:lnTo>
                    <a:pt x="1299" y="132"/>
                  </a:lnTo>
                  <a:lnTo>
                    <a:pt x="1299" y="132"/>
                  </a:lnTo>
                  <a:lnTo>
                    <a:pt x="1299" y="132"/>
                  </a:lnTo>
                  <a:lnTo>
                    <a:pt x="1299" y="132"/>
                  </a:lnTo>
                  <a:lnTo>
                    <a:pt x="1299" y="130"/>
                  </a:lnTo>
                  <a:lnTo>
                    <a:pt x="1299" y="130"/>
                  </a:lnTo>
                  <a:lnTo>
                    <a:pt x="1299" y="130"/>
                  </a:lnTo>
                  <a:lnTo>
                    <a:pt x="1299" y="130"/>
                  </a:lnTo>
                  <a:lnTo>
                    <a:pt x="1301" y="130"/>
                  </a:lnTo>
                  <a:lnTo>
                    <a:pt x="1299" y="130"/>
                  </a:lnTo>
                  <a:lnTo>
                    <a:pt x="1299" y="128"/>
                  </a:lnTo>
                  <a:lnTo>
                    <a:pt x="1299" y="128"/>
                  </a:lnTo>
                  <a:lnTo>
                    <a:pt x="1299" y="128"/>
                  </a:lnTo>
                  <a:lnTo>
                    <a:pt x="1296" y="128"/>
                  </a:lnTo>
                  <a:lnTo>
                    <a:pt x="1296" y="128"/>
                  </a:lnTo>
                  <a:lnTo>
                    <a:pt x="1296" y="128"/>
                  </a:lnTo>
                  <a:lnTo>
                    <a:pt x="1296" y="128"/>
                  </a:lnTo>
                  <a:lnTo>
                    <a:pt x="1296" y="128"/>
                  </a:lnTo>
                  <a:lnTo>
                    <a:pt x="1296" y="128"/>
                  </a:lnTo>
                  <a:lnTo>
                    <a:pt x="1296" y="128"/>
                  </a:lnTo>
                  <a:lnTo>
                    <a:pt x="1296" y="125"/>
                  </a:lnTo>
                  <a:lnTo>
                    <a:pt x="1296" y="125"/>
                  </a:lnTo>
                  <a:lnTo>
                    <a:pt x="1296" y="123"/>
                  </a:lnTo>
                  <a:lnTo>
                    <a:pt x="1294" y="123"/>
                  </a:lnTo>
                  <a:lnTo>
                    <a:pt x="1294" y="123"/>
                  </a:lnTo>
                  <a:lnTo>
                    <a:pt x="1292" y="123"/>
                  </a:lnTo>
                  <a:lnTo>
                    <a:pt x="1290" y="123"/>
                  </a:lnTo>
                  <a:lnTo>
                    <a:pt x="1290" y="123"/>
                  </a:lnTo>
                  <a:lnTo>
                    <a:pt x="1288" y="123"/>
                  </a:lnTo>
                  <a:lnTo>
                    <a:pt x="1288" y="121"/>
                  </a:lnTo>
                  <a:lnTo>
                    <a:pt x="1288" y="121"/>
                  </a:lnTo>
                  <a:lnTo>
                    <a:pt x="1290" y="119"/>
                  </a:lnTo>
                  <a:lnTo>
                    <a:pt x="1288" y="119"/>
                  </a:lnTo>
                  <a:lnTo>
                    <a:pt x="1288" y="117"/>
                  </a:lnTo>
                  <a:lnTo>
                    <a:pt x="1288" y="117"/>
                  </a:lnTo>
                  <a:lnTo>
                    <a:pt x="1288" y="117"/>
                  </a:lnTo>
                  <a:lnTo>
                    <a:pt x="1288" y="115"/>
                  </a:lnTo>
                  <a:lnTo>
                    <a:pt x="1286" y="115"/>
                  </a:lnTo>
                  <a:lnTo>
                    <a:pt x="1286" y="115"/>
                  </a:lnTo>
                  <a:lnTo>
                    <a:pt x="1286" y="115"/>
                  </a:lnTo>
                  <a:lnTo>
                    <a:pt x="1284" y="113"/>
                  </a:lnTo>
                  <a:lnTo>
                    <a:pt x="1284" y="113"/>
                  </a:lnTo>
                  <a:lnTo>
                    <a:pt x="1284" y="113"/>
                  </a:lnTo>
                  <a:lnTo>
                    <a:pt x="1284" y="113"/>
                  </a:lnTo>
                  <a:lnTo>
                    <a:pt x="1284" y="113"/>
                  </a:lnTo>
                  <a:lnTo>
                    <a:pt x="1284" y="113"/>
                  </a:lnTo>
                  <a:lnTo>
                    <a:pt x="1284" y="113"/>
                  </a:lnTo>
                  <a:lnTo>
                    <a:pt x="1282" y="111"/>
                  </a:lnTo>
                  <a:lnTo>
                    <a:pt x="1282" y="111"/>
                  </a:lnTo>
                  <a:lnTo>
                    <a:pt x="1278" y="107"/>
                  </a:lnTo>
                  <a:lnTo>
                    <a:pt x="1278" y="107"/>
                  </a:lnTo>
                  <a:lnTo>
                    <a:pt x="1278" y="107"/>
                  </a:lnTo>
                  <a:lnTo>
                    <a:pt x="1278" y="107"/>
                  </a:lnTo>
                  <a:lnTo>
                    <a:pt x="1276" y="105"/>
                  </a:lnTo>
                  <a:lnTo>
                    <a:pt x="1276" y="105"/>
                  </a:lnTo>
                  <a:lnTo>
                    <a:pt x="1276" y="105"/>
                  </a:lnTo>
                  <a:lnTo>
                    <a:pt x="1276" y="105"/>
                  </a:lnTo>
                  <a:lnTo>
                    <a:pt x="1276" y="105"/>
                  </a:lnTo>
                  <a:lnTo>
                    <a:pt x="1276" y="105"/>
                  </a:lnTo>
                  <a:lnTo>
                    <a:pt x="1276" y="105"/>
                  </a:lnTo>
                  <a:lnTo>
                    <a:pt x="1276" y="105"/>
                  </a:lnTo>
                  <a:lnTo>
                    <a:pt x="1272" y="103"/>
                  </a:lnTo>
                  <a:lnTo>
                    <a:pt x="1272" y="103"/>
                  </a:lnTo>
                  <a:lnTo>
                    <a:pt x="1270" y="103"/>
                  </a:lnTo>
                  <a:lnTo>
                    <a:pt x="1270" y="103"/>
                  </a:lnTo>
                  <a:lnTo>
                    <a:pt x="1270" y="101"/>
                  </a:lnTo>
                  <a:lnTo>
                    <a:pt x="1264" y="103"/>
                  </a:lnTo>
                  <a:lnTo>
                    <a:pt x="1262" y="103"/>
                  </a:lnTo>
                  <a:lnTo>
                    <a:pt x="1259" y="103"/>
                  </a:lnTo>
                  <a:lnTo>
                    <a:pt x="1259" y="103"/>
                  </a:lnTo>
                  <a:lnTo>
                    <a:pt x="1259" y="103"/>
                  </a:lnTo>
                  <a:lnTo>
                    <a:pt x="1262" y="101"/>
                  </a:lnTo>
                  <a:lnTo>
                    <a:pt x="1262" y="99"/>
                  </a:lnTo>
                  <a:lnTo>
                    <a:pt x="1262" y="99"/>
                  </a:lnTo>
                  <a:lnTo>
                    <a:pt x="1259" y="99"/>
                  </a:lnTo>
                  <a:lnTo>
                    <a:pt x="1259" y="99"/>
                  </a:lnTo>
                  <a:lnTo>
                    <a:pt x="1259" y="99"/>
                  </a:lnTo>
                  <a:lnTo>
                    <a:pt x="1259" y="99"/>
                  </a:lnTo>
                  <a:lnTo>
                    <a:pt x="1259" y="97"/>
                  </a:lnTo>
                  <a:lnTo>
                    <a:pt x="1259" y="97"/>
                  </a:lnTo>
                  <a:lnTo>
                    <a:pt x="1259" y="97"/>
                  </a:lnTo>
                  <a:lnTo>
                    <a:pt x="1259" y="97"/>
                  </a:lnTo>
                  <a:lnTo>
                    <a:pt x="1257" y="97"/>
                  </a:lnTo>
                  <a:lnTo>
                    <a:pt x="1257" y="97"/>
                  </a:lnTo>
                  <a:lnTo>
                    <a:pt x="1257" y="97"/>
                  </a:lnTo>
                  <a:lnTo>
                    <a:pt x="1257" y="97"/>
                  </a:lnTo>
                  <a:lnTo>
                    <a:pt x="1257" y="97"/>
                  </a:lnTo>
                  <a:lnTo>
                    <a:pt x="1255" y="95"/>
                  </a:lnTo>
                  <a:lnTo>
                    <a:pt x="1253" y="95"/>
                  </a:lnTo>
                  <a:lnTo>
                    <a:pt x="1253" y="97"/>
                  </a:lnTo>
                  <a:lnTo>
                    <a:pt x="1255" y="97"/>
                  </a:lnTo>
                  <a:lnTo>
                    <a:pt x="1253" y="97"/>
                  </a:lnTo>
                  <a:lnTo>
                    <a:pt x="1253" y="97"/>
                  </a:lnTo>
                  <a:lnTo>
                    <a:pt x="1253" y="95"/>
                  </a:lnTo>
                  <a:lnTo>
                    <a:pt x="1253" y="95"/>
                  </a:lnTo>
                  <a:lnTo>
                    <a:pt x="1253" y="97"/>
                  </a:lnTo>
                  <a:lnTo>
                    <a:pt x="1253" y="97"/>
                  </a:lnTo>
                  <a:lnTo>
                    <a:pt x="1251" y="95"/>
                  </a:lnTo>
                  <a:lnTo>
                    <a:pt x="1251" y="95"/>
                  </a:lnTo>
                  <a:lnTo>
                    <a:pt x="1251" y="95"/>
                  </a:lnTo>
                  <a:lnTo>
                    <a:pt x="1249" y="95"/>
                  </a:lnTo>
                  <a:lnTo>
                    <a:pt x="1247" y="95"/>
                  </a:lnTo>
                  <a:lnTo>
                    <a:pt x="1245" y="95"/>
                  </a:lnTo>
                  <a:lnTo>
                    <a:pt x="1245" y="95"/>
                  </a:lnTo>
                  <a:lnTo>
                    <a:pt x="1245" y="97"/>
                  </a:lnTo>
                  <a:lnTo>
                    <a:pt x="1245" y="97"/>
                  </a:lnTo>
                  <a:lnTo>
                    <a:pt x="1245" y="99"/>
                  </a:lnTo>
                  <a:lnTo>
                    <a:pt x="1245" y="97"/>
                  </a:lnTo>
                  <a:lnTo>
                    <a:pt x="1243" y="97"/>
                  </a:lnTo>
                  <a:lnTo>
                    <a:pt x="1243" y="97"/>
                  </a:lnTo>
                  <a:lnTo>
                    <a:pt x="1243" y="95"/>
                  </a:lnTo>
                  <a:lnTo>
                    <a:pt x="1243" y="95"/>
                  </a:lnTo>
                  <a:lnTo>
                    <a:pt x="1243" y="95"/>
                  </a:lnTo>
                  <a:lnTo>
                    <a:pt x="1243" y="93"/>
                  </a:lnTo>
                  <a:lnTo>
                    <a:pt x="1241" y="93"/>
                  </a:lnTo>
                  <a:lnTo>
                    <a:pt x="1237" y="91"/>
                  </a:lnTo>
                  <a:lnTo>
                    <a:pt x="1233" y="89"/>
                  </a:lnTo>
                  <a:lnTo>
                    <a:pt x="1235" y="86"/>
                  </a:lnTo>
                  <a:lnTo>
                    <a:pt x="1237" y="86"/>
                  </a:lnTo>
                  <a:lnTo>
                    <a:pt x="1237" y="86"/>
                  </a:lnTo>
                  <a:lnTo>
                    <a:pt x="1237" y="86"/>
                  </a:lnTo>
                  <a:lnTo>
                    <a:pt x="1237" y="84"/>
                  </a:lnTo>
                  <a:lnTo>
                    <a:pt x="1237" y="84"/>
                  </a:lnTo>
                  <a:lnTo>
                    <a:pt x="1239" y="86"/>
                  </a:lnTo>
                  <a:lnTo>
                    <a:pt x="1239" y="84"/>
                  </a:lnTo>
                  <a:lnTo>
                    <a:pt x="1239" y="84"/>
                  </a:lnTo>
                  <a:lnTo>
                    <a:pt x="1239" y="84"/>
                  </a:lnTo>
                  <a:lnTo>
                    <a:pt x="1241" y="84"/>
                  </a:lnTo>
                  <a:lnTo>
                    <a:pt x="1241" y="84"/>
                  </a:lnTo>
                  <a:lnTo>
                    <a:pt x="1239" y="82"/>
                  </a:lnTo>
                  <a:lnTo>
                    <a:pt x="1237" y="82"/>
                  </a:lnTo>
                  <a:lnTo>
                    <a:pt x="1229" y="78"/>
                  </a:lnTo>
                  <a:lnTo>
                    <a:pt x="1227" y="78"/>
                  </a:lnTo>
                  <a:lnTo>
                    <a:pt x="1227" y="78"/>
                  </a:lnTo>
                  <a:lnTo>
                    <a:pt x="1227" y="78"/>
                  </a:lnTo>
                  <a:lnTo>
                    <a:pt x="1227" y="78"/>
                  </a:lnTo>
                  <a:lnTo>
                    <a:pt x="1227" y="76"/>
                  </a:lnTo>
                  <a:lnTo>
                    <a:pt x="1227" y="76"/>
                  </a:lnTo>
                  <a:lnTo>
                    <a:pt x="1224" y="76"/>
                  </a:lnTo>
                  <a:lnTo>
                    <a:pt x="1227" y="76"/>
                  </a:lnTo>
                  <a:lnTo>
                    <a:pt x="1227" y="76"/>
                  </a:lnTo>
                  <a:lnTo>
                    <a:pt x="1229" y="76"/>
                  </a:lnTo>
                  <a:lnTo>
                    <a:pt x="1229" y="76"/>
                  </a:lnTo>
                  <a:lnTo>
                    <a:pt x="1229" y="76"/>
                  </a:lnTo>
                  <a:lnTo>
                    <a:pt x="1229" y="76"/>
                  </a:lnTo>
                  <a:lnTo>
                    <a:pt x="1233" y="80"/>
                  </a:lnTo>
                  <a:lnTo>
                    <a:pt x="1235" y="80"/>
                  </a:lnTo>
                  <a:lnTo>
                    <a:pt x="1235" y="80"/>
                  </a:lnTo>
                  <a:lnTo>
                    <a:pt x="1235" y="78"/>
                  </a:lnTo>
                  <a:lnTo>
                    <a:pt x="1235" y="78"/>
                  </a:lnTo>
                  <a:lnTo>
                    <a:pt x="1233" y="78"/>
                  </a:lnTo>
                  <a:lnTo>
                    <a:pt x="1231" y="74"/>
                  </a:lnTo>
                  <a:lnTo>
                    <a:pt x="1231" y="74"/>
                  </a:lnTo>
                  <a:lnTo>
                    <a:pt x="1231" y="72"/>
                  </a:lnTo>
                  <a:lnTo>
                    <a:pt x="1231" y="72"/>
                  </a:lnTo>
                  <a:lnTo>
                    <a:pt x="1231" y="70"/>
                  </a:lnTo>
                  <a:lnTo>
                    <a:pt x="1231" y="70"/>
                  </a:lnTo>
                  <a:lnTo>
                    <a:pt x="1233" y="70"/>
                  </a:lnTo>
                  <a:lnTo>
                    <a:pt x="1233" y="70"/>
                  </a:lnTo>
                  <a:lnTo>
                    <a:pt x="1233" y="70"/>
                  </a:lnTo>
                  <a:lnTo>
                    <a:pt x="1233" y="70"/>
                  </a:lnTo>
                  <a:lnTo>
                    <a:pt x="1233" y="70"/>
                  </a:lnTo>
                  <a:lnTo>
                    <a:pt x="1233" y="70"/>
                  </a:lnTo>
                  <a:lnTo>
                    <a:pt x="1235" y="70"/>
                  </a:lnTo>
                  <a:lnTo>
                    <a:pt x="1237" y="68"/>
                  </a:lnTo>
                  <a:lnTo>
                    <a:pt x="1239" y="68"/>
                  </a:lnTo>
                  <a:lnTo>
                    <a:pt x="1239" y="68"/>
                  </a:lnTo>
                  <a:lnTo>
                    <a:pt x="1239" y="64"/>
                  </a:lnTo>
                  <a:lnTo>
                    <a:pt x="1235" y="62"/>
                  </a:lnTo>
                  <a:lnTo>
                    <a:pt x="1233" y="60"/>
                  </a:lnTo>
                  <a:lnTo>
                    <a:pt x="1233" y="60"/>
                  </a:lnTo>
                  <a:lnTo>
                    <a:pt x="1233" y="60"/>
                  </a:lnTo>
                  <a:lnTo>
                    <a:pt x="1233" y="60"/>
                  </a:lnTo>
                  <a:lnTo>
                    <a:pt x="1233" y="62"/>
                  </a:lnTo>
                  <a:lnTo>
                    <a:pt x="1233" y="62"/>
                  </a:lnTo>
                  <a:lnTo>
                    <a:pt x="1231" y="64"/>
                  </a:lnTo>
                  <a:lnTo>
                    <a:pt x="1231" y="64"/>
                  </a:lnTo>
                  <a:lnTo>
                    <a:pt x="1231" y="62"/>
                  </a:lnTo>
                  <a:lnTo>
                    <a:pt x="1231" y="60"/>
                  </a:lnTo>
                  <a:lnTo>
                    <a:pt x="1231" y="60"/>
                  </a:lnTo>
                  <a:lnTo>
                    <a:pt x="1231" y="60"/>
                  </a:lnTo>
                  <a:lnTo>
                    <a:pt x="1231" y="60"/>
                  </a:lnTo>
                  <a:lnTo>
                    <a:pt x="1231" y="60"/>
                  </a:lnTo>
                  <a:lnTo>
                    <a:pt x="1231" y="60"/>
                  </a:lnTo>
                  <a:lnTo>
                    <a:pt x="1231" y="60"/>
                  </a:lnTo>
                  <a:lnTo>
                    <a:pt x="1231" y="60"/>
                  </a:lnTo>
                  <a:lnTo>
                    <a:pt x="1229" y="60"/>
                  </a:lnTo>
                  <a:lnTo>
                    <a:pt x="1229" y="60"/>
                  </a:lnTo>
                  <a:lnTo>
                    <a:pt x="1229" y="60"/>
                  </a:lnTo>
                  <a:lnTo>
                    <a:pt x="1229" y="60"/>
                  </a:lnTo>
                  <a:lnTo>
                    <a:pt x="1229" y="60"/>
                  </a:lnTo>
                  <a:lnTo>
                    <a:pt x="1229" y="58"/>
                  </a:lnTo>
                  <a:lnTo>
                    <a:pt x="1229" y="58"/>
                  </a:lnTo>
                  <a:lnTo>
                    <a:pt x="1229" y="58"/>
                  </a:lnTo>
                  <a:lnTo>
                    <a:pt x="1229" y="56"/>
                  </a:lnTo>
                  <a:lnTo>
                    <a:pt x="1229" y="56"/>
                  </a:lnTo>
                  <a:lnTo>
                    <a:pt x="1227" y="56"/>
                  </a:lnTo>
                  <a:lnTo>
                    <a:pt x="1227" y="56"/>
                  </a:lnTo>
                  <a:lnTo>
                    <a:pt x="1227" y="56"/>
                  </a:lnTo>
                  <a:lnTo>
                    <a:pt x="1227" y="56"/>
                  </a:lnTo>
                  <a:lnTo>
                    <a:pt x="1227" y="56"/>
                  </a:lnTo>
                  <a:lnTo>
                    <a:pt x="1227" y="56"/>
                  </a:lnTo>
                  <a:lnTo>
                    <a:pt x="1227" y="56"/>
                  </a:lnTo>
                  <a:lnTo>
                    <a:pt x="1227" y="54"/>
                  </a:lnTo>
                  <a:lnTo>
                    <a:pt x="1227" y="54"/>
                  </a:lnTo>
                  <a:lnTo>
                    <a:pt x="1224" y="54"/>
                  </a:lnTo>
                  <a:lnTo>
                    <a:pt x="1224" y="54"/>
                  </a:lnTo>
                  <a:lnTo>
                    <a:pt x="1222" y="54"/>
                  </a:lnTo>
                  <a:lnTo>
                    <a:pt x="1222" y="54"/>
                  </a:lnTo>
                  <a:lnTo>
                    <a:pt x="1220" y="54"/>
                  </a:lnTo>
                  <a:lnTo>
                    <a:pt x="1220" y="54"/>
                  </a:lnTo>
                  <a:lnTo>
                    <a:pt x="1214" y="50"/>
                  </a:lnTo>
                  <a:lnTo>
                    <a:pt x="1212" y="50"/>
                  </a:lnTo>
                  <a:lnTo>
                    <a:pt x="1212" y="50"/>
                  </a:lnTo>
                  <a:lnTo>
                    <a:pt x="1210" y="52"/>
                  </a:lnTo>
                  <a:lnTo>
                    <a:pt x="1210" y="52"/>
                  </a:lnTo>
                  <a:lnTo>
                    <a:pt x="1206" y="52"/>
                  </a:lnTo>
                  <a:lnTo>
                    <a:pt x="1206" y="52"/>
                  </a:lnTo>
                  <a:lnTo>
                    <a:pt x="1206" y="52"/>
                  </a:lnTo>
                  <a:lnTo>
                    <a:pt x="1204" y="52"/>
                  </a:lnTo>
                  <a:lnTo>
                    <a:pt x="1204" y="52"/>
                  </a:lnTo>
                  <a:lnTo>
                    <a:pt x="1204" y="52"/>
                  </a:lnTo>
                  <a:lnTo>
                    <a:pt x="1206" y="52"/>
                  </a:lnTo>
                  <a:lnTo>
                    <a:pt x="1206" y="50"/>
                  </a:lnTo>
                  <a:lnTo>
                    <a:pt x="1206" y="50"/>
                  </a:lnTo>
                  <a:lnTo>
                    <a:pt x="1204" y="47"/>
                  </a:lnTo>
                  <a:lnTo>
                    <a:pt x="1204" y="47"/>
                  </a:lnTo>
                  <a:lnTo>
                    <a:pt x="1202" y="47"/>
                  </a:lnTo>
                  <a:lnTo>
                    <a:pt x="1200" y="47"/>
                  </a:lnTo>
                  <a:lnTo>
                    <a:pt x="1200" y="45"/>
                  </a:lnTo>
                  <a:lnTo>
                    <a:pt x="1200" y="45"/>
                  </a:lnTo>
                  <a:lnTo>
                    <a:pt x="1200" y="45"/>
                  </a:lnTo>
                  <a:lnTo>
                    <a:pt x="1200" y="45"/>
                  </a:lnTo>
                  <a:lnTo>
                    <a:pt x="1200" y="43"/>
                  </a:lnTo>
                  <a:lnTo>
                    <a:pt x="1200" y="43"/>
                  </a:lnTo>
                  <a:lnTo>
                    <a:pt x="1200" y="43"/>
                  </a:lnTo>
                  <a:lnTo>
                    <a:pt x="1198" y="41"/>
                  </a:lnTo>
                  <a:lnTo>
                    <a:pt x="1200" y="41"/>
                  </a:lnTo>
                  <a:lnTo>
                    <a:pt x="1200" y="41"/>
                  </a:lnTo>
                  <a:lnTo>
                    <a:pt x="1202" y="41"/>
                  </a:lnTo>
                  <a:lnTo>
                    <a:pt x="1202" y="41"/>
                  </a:lnTo>
                  <a:lnTo>
                    <a:pt x="1202" y="41"/>
                  </a:lnTo>
                  <a:lnTo>
                    <a:pt x="1202" y="41"/>
                  </a:lnTo>
                  <a:lnTo>
                    <a:pt x="1202" y="39"/>
                  </a:lnTo>
                  <a:lnTo>
                    <a:pt x="1204" y="39"/>
                  </a:lnTo>
                  <a:lnTo>
                    <a:pt x="1204" y="39"/>
                  </a:lnTo>
                  <a:lnTo>
                    <a:pt x="1204" y="39"/>
                  </a:lnTo>
                  <a:lnTo>
                    <a:pt x="1204" y="39"/>
                  </a:lnTo>
                  <a:lnTo>
                    <a:pt x="1204" y="39"/>
                  </a:lnTo>
                  <a:lnTo>
                    <a:pt x="1204" y="37"/>
                  </a:lnTo>
                  <a:lnTo>
                    <a:pt x="1206" y="37"/>
                  </a:lnTo>
                  <a:lnTo>
                    <a:pt x="1206" y="37"/>
                  </a:lnTo>
                  <a:lnTo>
                    <a:pt x="1206" y="35"/>
                  </a:lnTo>
                  <a:lnTo>
                    <a:pt x="1204" y="35"/>
                  </a:lnTo>
                  <a:lnTo>
                    <a:pt x="1204" y="33"/>
                  </a:lnTo>
                  <a:lnTo>
                    <a:pt x="1204" y="31"/>
                  </a:lnTo>
                  <a:lnTo>
                    <a:pt x="1204" y="31"/>
                  </a:lnTo>
                  <a:lnTo>
                    <a:pt x="1204" y="31"/>
                  </a:lnTo>
                  <a:lnTo>
                    <a:pt x="1202" y="31"/>
                  </a:lnTo>
                  <a:lnTo>
                    <a:pt x="1202" y="31"/>
                  </a:lnTo>
                  <a:lnTo>
                    <a:pt x="1202" y="31"/>
                  </a:lnTo>
                  <a:lnTo>
                    <a:pt x="1202" y="29"/>
                  </a:lnTo>
                  <a:lnTo>
                    <a:pt x="1202" y="29"/>
                  </a:lnTo>
                  <a:lnTo>
                    <a:pt x="1202" y="29"/>
                  </a:lnTo>
                  <a:lnTo>
                    <a:pt x="1202" y="29"/>
                  </a:lnTo>
                  <a:lnTo>
                    <a:pt x="1202" y="29"/>
                  </a:lnTo>
                  <a:lnTo>
                    <a:pt x="1202" y="29"/>
                  </a:lnTo>
                  <a:lnTo>
                    <a:pt x="1202" y="29"/>
                  </a:lnTo>
                  <a:lnTo>
                    <a:pt x="1200" y="31"/>
                  </a:lnTo>
                  <a:lnTo>
                    <a:pt x="1200" y="31"/>
                  </a:lnTo>
                  <a:lnTo>
                    <a:pt x="1200" y="33"/>
                  </a:lnTo>
                  <a:lnTo>
                    <a:pt x="1198" y="33"/>
                  </a:lnTo>
                  <a:lnTo>
                    <a:pt x="1198" y="33"/>
                  </a:lnTo>
                  <a:lnTo>
                    <a:pt x="1198" y="33"/>
                  </a:lnTo>
                  <a:lnTo>
                    <a:pt x="1198" y="33"/>
                  </a:lnTo>
                  <a:lnTo>
                    <a:pt x="1198" y="31"/>
                  </a:lnTo>
                  <a:lnTo>
                    <a:pt x="1200" y="31"/>
                  </a:lnTo>
                  <a:lnTo>
                    <a:pt x="1200" y="31"/>
                  </a:lnTo>
                  <a:lnTo>
                    <a:pt x="1200" y="29"/>
                  </a:lnTo>
                  <a:lnTo>
                    <a:pt x="1200" y="29"/>
                  </a:lnTo>
                  <a:lnTo>
                    <a:pt x="1200" y="29"/>
                  </a:lnTo>
                  <a:lnTo>
                    <a:pt x="1202" y="29"/>
                  </a:lnTo>
                  <a:lnTo>
                    <a:pt x="1202" y="27"/>
                  </a:lnTo>
                  <a:lnTo>
                    <a:pt x="1202" y="27"/>
                  </a:lnTo>
                  <a:lnTo>
                    <a:pt x="1202" y="27"/>
                  </a:lnTo>
                  <a:lnTo>
                    <a:pt x="1202" y="27"/>
                  </a:lnTo>
                  <a:lnTo>
                    <a:pt x="1200" y="27"/>
                  </a:lnTo>
                  <a:lnTo>
                    <a:pt x="1200" y="27"/>
                  </a:lnTo>
                  <a:lnTo>
                    <a:pt x="1200" y="27"/>
                  </a:lnTo>
                  <a:lnTo>
                    <a:pt x="1200" y="27"/>
                  </a:lnTo>
                  <a:lnTo>
                    <a:pt x="1200" y="29"/>
                  </a:lnTo>
                  <a:lnTo>
                    <a:pt x="1200" y="29"/>
                  </a:lnTo>
                  <a:lnTo>
                    <a:pt x="1200" y="29"/>
                  </a:lnTo>
                  <a:lnTo>
                    <a:pt x="1200" y="27"/>
                  </a:lnTo>
                  <a:lnTo>
                    <a:pt x="1200" y="27"/>
                  </a:lnTo>
                  <a:lnTo>
                    <a:pt x="1198" y="27"/>
                  </a:lnTo>
                  <a:lnTo>
                    <a:pt x="1196" y="27"/>
                  </a:lnTo>
                  <a:lnTo>
                    <a:pt x="1196" y="27"/>
                  </a:lnTo>
                  <a:lnTo>
                    <a:pt x="1196" y="29"/>
                  </a:lnTo>
                  <a:lnTo>
                    <a:pt x="1196" y="29"/>
                  </a:lnTo>
                  <a:lnTo>
                    <a:pt x="1196" y="31"/>
                  </a:lnTo>
                  <a:lnTo>
                    <a:pt x="1196" y="31"/>
                  </a:lnTo>
                  <a:lnTo>
                    <a:pt x="1196" y="33"/>
                  </a:lnTo>
                  <a:lnTo>
                    <a:pt x="1196" y="33"/>
                  </a:lnTo>
                  <a:lnTo>
                    <a:pt x="1194" y="33"/>
                  </a:lnTo>
                  <a:lnTo>
                    <a:pt x="1194" y="33"/>
                  </a:lnTo>
                  <a:lnTo>
                    <a:pt x="1194" y="31"/>
                  </a:lnTo>
                  <a:lnTo>
                    <a:pt x="1194" y="31"/>
                  </a:lnTo>
                  <a:lnTo>
                    <a:pt x="1194" y="31"/>
                  </a:lnTo>
                  <a:lnTo>
                    <a:pt x="1194" y="31"/>
                  </a:lnTo>
                  <a:lnTo>
                    <a:pt x="1194" y="31"/>
                  </a:lnTo>
                  <a:lnTo>
                    <a:pt x="1192" y="31"/>
                  </a:lnTo>
                  <a:lnTo>
                    <a:pt x="1192" y="31"/>
                  </a:lnTo>
                  <a:lnTo>
                    <a:pt x="1189" y="33"/>
                  </a:lnTo>
                  <a:lnTo>
                    <a:pt x="1189" y="33"/>
                  </a:lnTo>
                  <a:lnTo>
                    <a:pt x="1187" y="33"/>
                  </a:lnTo>
                  <a:lnTo>
                    <a:pt x="1187" y="33"/>
                  </a:lnTo>
                  <a:lnTo>
                    <a:pt x="1187" y="35"/>
                  </a:lnTo>
                  <a:lnTo>
                    <a:pt x="1187" y="35"/>
                  </a:lnTo>
                  <a:lnTo>
                    <a:pt x="1187" y="35"/>
                  </a:lnTo>
                  <a:lnTo>
                    <a:pt x="1185" y="37"/>
                  </a:lnTo>
                  <a:lnTo>
                    <a:pt x="1185" y="37"/>
                  </a:lnTo>
                  <a:lnTo>
                    <a:pt x="1185" y="37"/>
                  </a:lnTo>
                  <a:lnTo>
                    <a:pt x="1185" y="35"/>
                  </a:lnTo>
                  <a:lnTo>
                    <a:pt x="1183" y="35"/>
                  </a:lnTo>
                  <a:lnTo>
                    <a:pt x="1183" y="35"/>
                  </a:lnTo>
                  <a:lnTo>
                    <a:pt x="1183" y="35"/>
                  </a:lnTo>
                  <a:lnTo>
                    <a:pt x="1183" y="37"/>
                  </a:lnTo>
                  <a:lnTo>
                    <a:pt x="1183" y="37"/>
                  </a:lnTo>
                  <a:lnTo>
                    <a:pt x="1183" y="37"/>
                  </a:lnTo>
                  <a:lnTo>
                    <a:pt x="1183" y="37"/>
                  </a:lnTo>
                  <a:lnTo>
                    <a:pt x="1183" y="37"/>
                  </a:lnTo>
                  <a:lnTo>
                    <a:pt x="1183" y="37"/>
                  </a:lnTo>
                  <a:lnTo>
                    <a:pt x="1183" y="35"/>
                  </a:lnTo>
                  <a:lnTo>
                    <a:pt x="1181" y="35"/>
                  </a:lnTo>
                  <a:lnTo>
                    <a:pt x="1181" y="35"/>
                  </a:lnTo>
                  <a:lnTo>
                    <a:pt x="1181" y="35"/>
                  </a:lnTo>
                  <a:lnTo>
                    <a:pt x="1179" y="35"/>
                  </a:lnTo>
                  <a:lnTo>
                    <a:pt x="1179" y="35"/>
                  </a:lnTo>
                  <a:lnTo>
                    <a:pt x="1179" y="35"/>
                  </a:lnTo>
                  <a:lnTo>
                    <a:pt x="1177" y="37"/>
                  </a:lnTo>
                  <a:lnTo>
                    <a:pt x="1177" y="37"/>
                  </a:lnTo>
                  <a:lnTo>
                    <a:pt x="1177" y="37"/>
                  </a:lnTo>
                  <a:lnTo>
                    <a:pt x="1177" y="37"/>
                  </a:lnTo>
                  <a:lnTo>
                    <a:pt x="1177" y="37"/>
                  </a:lnTo>
                  <a:lnTo>
                    <a:pt x="1175" y="37"/>
                  </a:lnTo>
                  <a:lnTo>
                    <a:pt x="1177" y="37"/>
                  </a:lnTo>
                  <a:lnTo>
                    <a:pt x="1177" y="37"/>
                  </a:lnTo>
                  <a:lnTo>
                    <a:pt x="1177" y="37"/>
                  </a:lnTo>
                  <a:lnTo>
                    <a:pt x="1177" y="35"/>
                  </a:lnTo>
                  <a:lnTo>
                    <a:pt x="1177" y="35"/>
                  </a:lnTo>
                  <a:lnTo>
                    <a:pt x="1177" y="35"/>
                  </a:lnTo>
                  <a:lnTo>
                    <a:pt x="1177" y="33"/>
                  </a:lnTo>
                  <a:lnTo>
                    <a:pt x="1179" y="33"/>
                  </a:lnTo>
                  <a:lnTo>
                    <a:pt x="1179" y="33"/>
                  </a:lnTo>
                  <a:lnTo>
                    <a:pt x="1179" y="33"/>
                  </a:lnTo>
                  <a:lnTo>
                    <a:pt x="1179" y="33"/>
                  </a:lnTo>
                  <a:lnTo>
                    <a:pt x="1179" y="31"/>
                  </a:lnTo>
                  <a:lnTo>
                    <a:pt x="1179" y="31"/>
                  </a:lnTo>
                  <a:lnTo>
                    <a:pt x="1179" y="31"/>
                  </a:lnTo>
                  <a:lnTo>
                    <a:pt x="1179" y="31"/>
                  </a:lnTo>
                  <a:lnTo>
                    <a:pt x="1179" y="29"/>
                  </a:lnTo>
                  <a:lnTo>
                    <a:pt x="1179" y="29"/>
                  </a:lnTo>
                  <a:lnTo>
                    <a:pt x="1179" y="29"/>
                  </a:lnTo>
                  <a:lnTo>
                    <a:pt x="1179" y="29"/>
                  </a:lnTo>
                  <a:lnTo>
                    <a:pt x="1179" y="29"/>
                  </a:lnTo>
                  <a:lnTo>
                    <a:pt x="1177" y="29"/>
                  </a:lnTo>
                  <a:lnTo>
                    <a:pt x="1177" y="27"/>
                  </a:lnTo>
                  <a:lnTo>
                    <a:pt x="1177" y="27"/>
                  </a:lnTo>
                  <a:lnTo>
                    <a:pt x="1179" y="29"/>
                  </a:lnTo>
                  <a:lnTo>
                    <a:pt x="1181" y="29"/>
                  </a:lnTo>
                  <a:lnTo>
                    <a:pt x="1181" y="27"/>
                  </a:lnTo>
                  <a:lnTo>
                    <a:pt x="1181" y="27"/>
                  </a:lnTo>
                  <a:lnTo>
                    <a:pt x="1179" y="27"/>
                  </a:lnTo>
                  <a:lnTo>
                    <a:pt x="1179" y="27"/>
                  </a:lnTo>
                  <a:lnTo>
                    <a:pt x="1179" y="27"/>
                  </a:lnTo>
                  <a:lnTo>
                    <a:pt x="1181" y="27"/>
                  </a:lnTo>
                  <a:lnTo>
                    <a:pt x="1185" y="29"/>
                  </a:lnTo>
                  <a:lnTo>
                    <a:pt x="1185" y="29"/>
                  </a:lnTo>
                  <a:lnTo>
                    <a:pt x="1185" y="27"/>
                  </a:lnTo>
                  <a:lnTo>
                    <a:pt x="1185" y="27"/>
                  </a:lnTo>
                  <a:lnTo>
                    <a:pt x="1185" y="27"/>
                  </a:lnTo>
                  <a:lnTo>
                    <a:pt x="1187" y="27"/>
                  </a:lnTo>
                  <a:lnTo>
                    <a:pt x="1187" y="27"/>
                  </a:lnTo>
                  <a:lnTo>
                    <a:pt x="1187" y="27"/>
                  </a:lnTo>
                  <a:lnTo>
                    <a:pt x="1187" y="27"/>
                  </a:lnTo>
                  <a:lnTo>
                    <a:pt x="1187" y="27"/>
                  </a:lnTo>
                  <a:lnTo>
                    <a:pt x="1187" y="27"/>
                  </a:lnTo>
                  <a:lnTo>
                    <a:pt x="1189" y="27"/>
                  </a:lnTo>
                  <a:lnTo>
                    <a:pt x="1189" y="27"/>
                  </a:lnTo>
                  <a:lnTo>
                    <a:pt x="1189" y="25"/>
                  </a:lnTo>
                  <a:lnTo>
                    <a:pt x="1192" y="25"/>
                  </a:lnTo>
                  <a:lnTo>
                    <a:pt x="1192" y="25"/>
                  </a:lnTo>
                  <a:lnTo>
                    <a:pt x="1192" y="25"/>
                  </a:lnTo>
                  <a:lnTo>
                    <a:pt x="1194" y="23"/>
                  </a:lnTo>
                  <a:lnTo>
                    <a:pt x="1194" y="23"/>
                  </a:lnTo>
                  <a:lnTo>
                    <a:pt x="1194" y="21"/>
                  </a:lnTo>
                  <a:lnTo>
                    <a:pt x="1194" y="21"/>
                  </a:lnTo>
                  <a:lnTo>
                    <a:pt x="1192" y="17"/>
                  </a:lnTo>
                  <a:lnTo>
                    <a:pt x="1189" y="17"/>
                  </a:lnTo>
                  <a:lnTo>
                    <a:pt x="1189" y="17"/>
                  </a:lnTo>
                  <a:lnTo>
                    <a:pt x="1189" y="17"/>
                  </a:lnTo>
                  <a:lnTo>
                    <a:pt x="1189" y="17"/>
                  </a:lnTo>
                  <a:lnTo>
                    <a:pt x="1189" y="15"/>
                  </a:lnTo>
                  <a:lnTo>
                    <a:pt x="1189" y="15"/>
                  </a:lnTo>
                  <a:lnTo>
                    <a:pt x="1189" y="15"/>
                  </a:lnTo>
                  <a:lnTo>
                    <a:pt x="1189" y="15"/>
                  </a:lnTo>
                  <a:lnTo>
                    <a:pt x="1187" y="17"/>
                  </a:lnTo>
                  <a:lnTo>
                    <a:pt x="1187" y="17"/>
                  </a:lnTo>
                  <a:lnTo>
                    <a:pt x="1185" y="17"/>
                  </a:lnTo>
                  <a:lnTo>
                    <a:pt x="1185" y="17"/>
                  </a:lnTo>
                  <a:lnTo>
                    <a:pt x="1185" y="17"/>
                  </a:lnTo>
                  <a:lnTo>
                    <a:pt x="1187" y="15"/>
                  </a:lnTo>
                  <a:lnTo>
                    <a:pt x="1187" y="15"/>
                  </a:lnTo>
                  <a:lnTo>
                    <a:pt x="1187" y="15"/>
                  </a:lnTo>
                  <a:lnTo>
                    <a:pt x="1187" y="15"/>
                  </a:lnTo>
                  <a:lnTo>
                    <a:pt x="1187" y="13"/>
                  </a:lnTo>
                  <a:lnTo>
                    <a:pt x="1187" y="13"/>
                  </a:lnTo>
                  <a:lnTo>
                    <a:pt x="1187" y="13"/>
                  </a:lnTo>
                  <a:lnTo>
                    <a:pt x="1185" y="11"/>
                  </a:lnTo>
                  <a:lnTo>
                    <a:pt x="1183" y="8"/>
                  </a:lnTo>
                  <a:lnTo>
                    <a:pt x="1183" y="8"/>
                  </a:lnTo>
                  <a:lnTo>
                    <a:pt x="1183" y="8"/>
                  </a:lnTo>
                  <a:lnTo>
                    <a:pt x="1183" y="8"/>
                  </a:lnTo>
                  <a:lnTo>
                    <a:pt x="1181" y="6"/>
                  </a:lnTo>
                  <a:lnTo>
                    <a:pt x="1181" y="6"/>
                  </a:lnTo>
                  <a:lnTo>
                    <a:pt x="1183" y="4"/>
                  </a:lnTo>
                  <a:lnTo>
                    <a:pt x="1183" y="4"/>
                  </a:lnTo>
                  <a:lnTo>
                    <a:pt x="1183" y="2"/>
                  </a:lnTo>
                  <a:lnTo>
                    <a:pt x="1183" y="2"/>
                  </a:lnTo>
                  <a:lnTo>
                    <a:pt x="1183" y="2"/>
                  </a:lnTo>
                  <a:lnTo>
                    <a:pt x="1185" y="2"/>
                  </a:lnTo>
                  <a:lnTo>
                    <a:pt x="1185" y="2"/>
                  </a:lnTo>
                  <a:lnTo>
                    <a:pt x="1185" y="4"/>
                  </a:lnTo>
                  <a:lnTo>
                    <a:pt x="1187" y="4"/>
                  </a:lnTo>
                  <a:lnTo>
                    <a:pt x="1187" y="2"/>
                  </a:lnTo>
                  <a:lnTo>
                    <a:pt x="1187" y="2"/>
                  </a:lnTo>
                  <a:lnTo>
                    <a:pt x="1185" y="0"/>
                  </a:lnTo>
                  <a:lnTo>
                    <a:pt x="1185" y="2"/>
                  </a:lnTo>
                  <a:lnTo>
                    <a:pt x="1185" y="2"/>
                  </a:lnTo>
                  <a:lnTo>
                    <a:pt x="1183" y="2"/>
                  </a:lnTo>
                  <a:lnTo>
                    <a:pt x="1181" y="2"/>
                  </a:lnTo>
                  <a:lnTo>
                    <a:pt x="1177" y="4"/>
                  </a:lnTo>
                  <a:lnTo>
                    <a:pt x="1171" y="6"/>
                  </a:lnTo>
                  <a:lnTo>
                    <a:pt x="1169" y="8"/>
                  </a:lnTo>
                  <a:lnTo>
                    <a:pt x="1165" y="11"/>
                  </a:lnTo>
                  <a:lnTo>
                    <a:pt x="1157" y="15"/>
                  </a:lnTo>
                  <a:lnTo>
                    <a:pt x="1157" y="15"/>
                  </a:lnTo>
                  <a:lnTo>
                    <a:pt x="1154" y="15"/>
                  </a:lnTo>
                  <a:lnTo>
                    <a:pt x="1154" y="15"/>
                  </a:lnTo>
                  <a:lnTo>
                    <a:pt x="1152" y="15"/>
                  </a:lnTo>
                  <a:lnTo>
                    <a:pt x="1148" y="15"/>
                  </a:lnTo>
                  <a:lnTo>
                    <a:pt x="1144" y="15"/>
                  </a:lnTo>
                  <a:lnTo>
                    <a:pt x="1140" y="13"/>
                  </a:lnTo>
                  <a:lnTo>
                    <a:pt x="1138" y="11"/>
                  </a:lnTo>
                  <a:lnTo>
                    <a:pt x="1138" y="11"/>
                  </a:lnTo>
                  <a:lnTo>
                    <a:pt x="1138" y="11"/>
                  </a:lnTo>
                  <a:lnTo>
                    <a:pt x="1138" y="13"/>
                  </a:lnTo>
                  <a:lnTo>
                    <a:pt x="1140" y="13"/>
                  </a:lnTo>
                  <a:lnTo>
                    <a:pt x="1134" y="11"/>
                  </a:lnTo>
                  <a:lnTo>
                    <a:pt x="1128" y="6"/>
                  </a:lnTo>
                  <a:lnTo>
                    <a:pt x="1128" y="6"/>
                  </a:lnTo>
                  <a:lnTo>
                    <a:pt x="1128" y="8"/>
                  </a:lnTo>
                  <a:lnTo>
                    <a:pt x="1128" y="8"/>
                  </a:lnTo>
                  <a:lnTo>
                    <a:pt x="1128" y="8"/>
                  </a:lnTo>
                  <a:lnTo>
                    <a:pt x="1126" y="8"/>
                  </a:lnTo>
                  <a:lnTo>
                    <a:pt x="1124" y="6"/>
                  </a:lnTo>
                  <a:lnTo>
                    <a:pt x="1124" y="6"/>
                  </a:lnTo>
                  <a:lnTo>
                    <a:pt x="1124" y="8"/>
                  </a:lnTo>
                  <a:lnTo>
                    <a:pt x="1122" y="11"/>
                  </a:lnTo>
                  <a:lnTo>
                    <a:pt x="1122" y="11"/>
                  </a:lnTo>
                  <a:lnTo>
                    <a:pt x="1122" y="11"/>
                  </a:lnTo>
                  <a:lnTo>
                    <a:pt x="1122" y="8"/>
                  </a:lnTo>
                  <a:lnTo>
                    <a:pt x="1122" y="8"/>
                  </a:lnTo>
                  <a:lnTo>
                    <a:pt x="1122" y="8"/>
                  </a:lnTo>
                  <a:lnTo>
                    <a:pt x="1124" y="6"/>
                  </a:lnTo>
                  <a:lnTo>
                    <a:pt x="1124" y="6"/>
                  </a:lnTo>
                  <a:lnTo>
                    <a:pt x="1124" y="6"/>
                  </a:lnTo>
                  <a:lnTo>
                    <a:pt x="1122" y="6"/>
                  </a:lnTo>
                  <a:lnTo>
                    <a:pt x="1122" y="6"/>
                  </a:lnTo>
                  <a:lnTo>
                    <a:pt x="1122" y="6"/>
                  </a:lnTo>
                  <a:lnTo>
                    <a:pt x="1122" y="6"/>
                  </a:lnTo>
                  <a:lnTo>
                    <a:pt x="1122" y="4"/>
                  </a:lnTo>
                  <a:lnTo>
                    <a:pt x="1122" y="4"/>
                  </a:lnTo>
                  <a:lnTo>
                    <a:pt x="1122" y="4"/>
                  </a:lnTo>
                  <a:lnTo>
                    <a:pt x="1124" y="4"/>
                  </a:lnTo>
                  <a:lnTo>
                    <a:pt x="1126" y="6"/>
                  </a:lnTo>
                  <a:lnTo>
                    <a:pt x="1128" y="6"/>
                  </a:lnTo>
                  <a:lnTo>
                    <a:pt x="1128" y="4"/>
                  </a:lnTo>
                  <a:lnTo>
                    <a:pt x="1128" y="4"/>
                  </a:lnTo>
                  <a:lnTo>
                    <a:pt x="1124" y="2"/>
                  </a:lnTo>
                  <a:lnTo>
                    <a:pt x="1126" y="2"/>
                  </a:lnTo>
                  <a:lnTo>
                    <a:pt x="1128" y="2"/>
                  </a:lnTo>
                  <a:lnTo>
                    <a:pt x="1130" y="2"/>
                  </a:lnTo>
                  <a:lnTo>
                    <a:pt x="1126" y="2"/>
                  </a:lnTo>
                  <a:lnTo>
                    <a:pt x="1124" y="2"/>
                  </a:lnTo>
                  <a:lnTo>
                    <a:pt x="1124" y="2"/>
                  </a:lnTo>
                  <a:lnTo>
                    <a:pt x="1122" y="2"/>
                  </a:lnTo>
                  <a:lnTo>
                    <a:pt x="1122" y="2"/>
                  </a:lnTo>
                  <a:lnTo>
                    <a:pt x="1119" y="2"/>
                  </a:lnTo>
                  <a:lnTo>
                    <a:pt x="1119" y="2"/>
                  </a:lnTo>
                  <a:lnTo>
                    <a:pt x="1117" y="2"/>
                  </a:lnTo>
                  <a:lnTo>
                    <a:pt x="1117" y="2"/>
                  </a:lnTo>
                  <a:lnTo>
                    <a:pt x="1117" y="2"/>
                  </a:lnTo>
                  <a:lnTo>
                    <a:pt x="1113" y="4"/>
                  </a:lnTo>
                  <a:lnTo>
                    <a:pt x="1113" y="4"/>
                  </a:lnTo>
                  <a:lnTo>
                    <a:pt x="1113" y="4"/>
                  </a:lnTo>
                  <a:lnTo>
                    <a:pt x="1113" y="4"/>
                  </a:lnTo>
                  <a:lnTo>
                    <a:pt x="1111" y="4"/>
                  </a:lnTo>
                  <a:lnTo>
                    <a:pt x="1111" y="4"/>
                  </a:lnTo>
                  <a:lnTo>
                    <a:pt x="1107" y="4"/>
                  </a:lnTo>
                  <a:lnTo>
                    <a:pt x="1105" y="6"/>
                  </a:lnTo>
                  <a:lnTo>
                    <a:pt x="1105" y="6"/>
                  </a:lnTo>
                  <a:lnTo>
                    <a:pt x="1105" y="6"/>
                  </a:lnTo>
                  <a:lnTo>
                    <a:pt x="1105" y="6"/>
                  </a:lnTo>
                  <a:lnTo>
                    <a:pt x="1107" y="6"/>
                  </a:lnTo>
                  <a:lnTo>
                    <a:pt x="1109" y="6"/>
                  </a:lnTo>
                  <a:lnTo>
                    <a:pt x="1109" y="6"/>
                  </a:lnTo>
                  <a:lnTo>
                    <a:pt x="1109" y="8"/>
                  </a:lnTo>
                  <a:lnTo>
                    <a:pt x="1109" y="8"/>
                  </a:lnTo>
                  <a:lnTo>
                    <a:pt x="1109" y="8"/>
                  </a:lnTo>
                  <a:lnTo>
                    <a:pt x="1109" y="11"/>
                  </a:lnTo>
                  <a:lnTo>
                    <a:pt x="1109" y="11"/>
                  </a:lnTo>
                  <a:lnTo>
                    <a:pt x="1109" y="11"/>
                  </a:lnTo>
                  <a:lnTo>
                    <a:pt x="1109" y="11"/>
                  </a:lnTo>
                  <a:lnTo>
                    <a:pt x="1109" y="13"/>
                  </a:lnTo>
                  <a:lnTo>
                    <a:pt x="1109" y="13"/>
                  </a:lnTo>
                  <a:lnTo>
                    <a:pt x="1109" y="15"/>
                  </a:lnTo>
                  <a:lnTo>
                    <a:pt x="1109" y="15"/>
                  </a:lnTo>
                  <a:lnTo>
                    <a:pt x="1109" y="15"/>
                  </a:lnTo>
                  <a:lnTo>
                    <a:pt x="1109" y="17"/>
                  </a:lnTo>
                  <a:lnTo>
                    <a:pt x="1109" y="17"/>
                  </a:lnTo>
                  <a:lnTo>
                    <a:pt x="1109" y="17"/>
                  </a:lnTo>
                  <a:lnTo>
                    <a:pt x="1109" y="17"/>
                  </a:lnTo>
                  <a:lnTo>
                    <a:pt x="1111" y="15"/>
                  </a:lnTo>
                  <a:lnTo>
                    <a:pt x="1111" y="15"/>
                  </a:lnTo>
                  <a:lnTo>
                    <a:pt x="1111" y="17"/>
                  </a:lnTo>
                  <a:lnTo>
                    <a:pt x="1111" y="17"/>
                  </a:lnTo>
                  <a:lnTo>
                    <a:pt x="1111" y="17"/>
                  </a:lnTo>
                  <a:lnTo>
                    <a:pt x="1111" y="17"/>
                  </a:lnTo>
                  <a:lnTo>
                    <a:pt x="1111" y="15"/>
                  </a:lnTo>
                  <a:lnTo>
                    <a:pt x="1111" y="15"/>
                  </a:lnTo>
                  <a:lnTo>
                    <a:pt x="1113" y="17"/>
                  </a:lnTo>
                  <a:lnTo>
                    <a:pt x="1113" y="17"/>
                  </a:lnTo>
                  <a:lnTo>
                    <a:pt x="1117" y="19"/>
                  </a:lnTo>
                  <a:lnTo>
                    <a:pt x="1115" y="19"/>
                  </a:lnTo>
                  <a:lnTo>
                    <a:pt x="1115" y="19"/>
                  </a:lnTo>
                  <a:lnTo>
                    <a:pt x="1115" y="19"/>
                  </a:lnTo>
                  <a:lnTo>
                    <a:pt x="1113" y="19"/>
                  </a:lnTo>
                  <a:lnTo>
                    <a:pt x="1113" y="19"/>
                  </a:lnTo>
                  <a:lnTo>
                    <a:pt x="1113" y="19"/>
                  </a:lnTo>
                  <a:lnTo>
                    <a:pt x="1113" y="17"/>
                  </a:lnTo>
                  <a:lnTo>
                    <a:pt x="1113" y="17"/>
                  </a:lnTo>
                  <a:lnTo>
                    <a:pt x="1111" y="17"/>
                  </a:lnTo>
                  <a:lnTo>
                    <a:pt x="1111" y="17"/>
                  </a:lnTo>
                  <a:lnTo>
                    <a:pt x="1109" y="17"/>
                  </a:lnTo>
                  <a:lnTo>
                    <a:pt x="1107" y="17"/>
                  </a:lnTo>
                  <a:lnTo>
                    <a:pt x="1107" y="17"/>
                  </a:lnTo>
                  <a:lnTo>
                    <a:pt x="1107" y="15"/>
                  </a:lnTo>
                  <a:lnTo>
                    <a:pt x="1107" y="15"/>
                  </a:lnTo>
                  <a:lnTo>
                    <a:pt x="1107" y="15"/>
                  </a:lnTo>
                  <a:lnTo>
                    <a:pt x="1107" y="17"/>
                  </a:lnTo>
                  <a:lnTo>
                    <a:pt x="1105" y="17"/>
                  </a:lnTo>
                  <a:lnTo>
                    <a:pt x="1105" y="17"/>
                  </a:lnTo>
                  <a:lnTo>
                    <a:pt x="1105" y="17"/>
                  </a:lnTo>
                  <a:lnTo>
                    <a:pt x="1103" y="19"/>
                  </a:lnTo>
                  <a:lnTo>
                    <a:pt x="1103" y="19"/>
                  </a:lnTo>
                  <a:lnTo>
                    <a:pt x="1103" y="19"/>
                  </a:lnTo>
                  <a:lnTo>
                    <a:pt x="1103" y="19"/>
                  </a:lnTo>
                  <a:lnTo>
                    <a:pt x="1103" y="21"/>
                  </a:lnTo>
                  <a:lnTo>
                    <a:pt x="1103" y="21"/>
                  </a:lnTo>
                  <a:lnTo>
                    <a:pt x="1103" y="23"/>
                  </a:lnTo>
                  <a:lnTo>
                    <a:pt x="1103" y="23"/>
                  </a:lnTo>
                  <a:lnTo>
                    <a:pt x="1101" y="23"/>
                  </a:lnTo>
                  <a:lnTo>
                    <a:pt x="1101" y="23"/>
                  </a:lnTo>
                  <a:lnTo>
                    <a:pt x="1101" y="23"/>
                  </a:lnTo>
                  <a:lnTo>
                    <a:pt x="1101" y="23"/>
                  </a:lnTo>
                  <a:lnTo>
                    <a:pt x="1101" y="23"/>
                  </a:lnTo>
                  <a:lnTo>
                    <a:pt x="1101" y="25"/>
                  </a:lnTo>
                  <a:lnTo>
                    <a:pt x="1101" y="25"/>
                  </a:lnTo>
                  <a:lnTo>
                    <a:pt x="1101" y="25"/>
                  </a:lnTo>
                  <a:lnTo>
                    <a:pt x="1101" y="27"/>
                  </a:lnTo>
                  <a:lnTo>
                    <a:pt x="1101" y="27"/>
                  </a:lnTo>
                  <a:lnTo>
                    <a:pt x="1101" y="29"/>
                  </a:lnTo>
                  <a:lnTo>
                    <a:pt x="1099" y="29"/>
                  </a:lnTo>
                  <a:lnTo>
                    <a:pt x="1099" y="29"/>
                  </a:lnTo>
                  <a:lnTo>
                    <a:pt x="1099" y="27"/>
                  </a:lnTo>
                  <a:lnTo>
                    <a:pt x="1101" y="25"/>
                  </a:lnTo>
                  <a:lnTo>
                    <a:pt x="1099" y="25"/>
                  </a:lnTo>
                  <a:lnTo>
                    <a:pt x="1101" y="23"/>
                  </a:lnTo>
                  <a:lnTo>
                    <a:pt x="1101" y="23"/>
                  </a:lnTo>
                  <a:lnTo>
                    <a:pt x="1101" y="23"/>
                  </a:lnTo>
                  <a:lnTo>
                    <a:pt x="1101" y="23"/>
                  </a:lnTo>
                  <a:lnTo>
                    <a:pt x="1101" y="23"/>
                  </a:lnTo>
                  <a:lnTo>
                    <a:pt x="1101" y="23"/>
                  </a:lnTo>
                  <a:lnTo>
                    <a:pt x="1101" y="23"/>
                  </a:lnTo>
                  <a:lnTo>
                    <a:pt x="1101" y="23"/>
                  </a:lnTo>
                  <a:lnTo>
                    <a:pt x="1101" y="23"/>
                  </a:lnTo>
                  <a:lnTo>
                    <a:pt x="1101" y="21"/>
                  </a:lnTo>
                  <a:lnTo>
                    <a:pt x="1101" y="21"/>
                  </a:lnTo>
                  <a:lnTo>
                    <a:pt x="1101" y="21"/>
                  </a:lnTo>
                  <a:lnTo>
                    <a:pt x="1101" y="21"/>
                  </a:lnTo>
                  <a:lnTo>
                    <a:pt x="1101" y="21"/>
                  </a:lnTo>
                  <a:lnTo>
                    <a:pt x="1101" y="19"/>
                  </a:lnTo>
                  <a:lnTo>
                    <a:pt x="1101" y="19"/>
                  </a:lnTo>
                  <a:lnTo>
                    <a:pt x="1101" y="19"/>
                  </a:lnTo>
                  <a:lnTo>
                    <a:pt x="1097" y="21"/>
                  </a:lnTo>
                  <a:lnTo>
                    <a:pt x="1097" y="21"/>
                  </a:lnTo>
                  <a:lnTo>
                    <a:pt x="1099" y="19"/>
                  </a:lnTo>
                  <a:lnTo>
                    <a:pt x="1099" y="19"/>
                  </a:lnTo>
                  <a:lnTo>
                    <a:pt x="1101" y="17"/>
                  </a:lnTo>
                  <a:lnTo>
                    <a:pt x="1101" y="17"/>
                  </a:lnTo>
                  <a:lnTo>
                    <a:pt x="1101" y="17"/>
                  </a:lnTo>
                  <a:lnTo>
                    <a:pt x="1103" y="17"/>
                  </a:lnTo>
                  <a:lnTo>
                    <a:pt x="1103" y="15"/>
                  </a:lnTo>
                  <a:lnTo>
                    <a:pt x="1105" y="15"/>
                  </a:lnTo>
                  <a:lnTo>
                    <a:pt x="1105" y="15"/>
                  </a:lnTo>
                  <a:lnTo>
                    <a:pt x="1105" y="15"/>
                  </a:lnTo>
                  <a:lnTo>
                    <a:pt x="1101" y="13"/>
                  </a:lnTo>
                  <a:lnTo>
                    <a:pt x="1101" y="13"/>
                  </a:lnTo>
                  <a:lnTo>
                    <a:pt x="1101" y="13"/>
                  </a:lnTo>
                  <a:lnTo>
                    <a:pt x="1101" y="13"/>
                  </a:lnTo>
                  <a:lnTo>
                    <a:pt x="1103" y="13"/>
                  </a:lnTo>
                  <a:lnTo>
                    <a:pt x="1103" y="13"/>
                  </a:lnTo>
                  <a:lnTo>
                    <a:pt x="1105" y="13"/>
                  </a:lnTo>
                  <a:lnTo>
                    <a:pt x="1105" y="13"/>
                  </a:lnTo>
                  <a:lnTo>
                    <a:pt x="1107" y="11"/>
                  </a:lnTo>
                  <a:lnTo>
                    <a:pt x="1107" y="11"/>
                  </a:lnTo>
                  <a:lnTo>
                    <a:pt x="1107" y="11"/>
                  </a:lnTo>
                  <a:lnTo>
                    <a:pt x="1107" y="11"/>
                  </a:lnTo>
                  <a:lnTo>
                    <a:pt x="1107" y="11"/>
                  </a:lnTo>
                  <a:lnTo>
                    <a:pt x="1107" y="11"/>
                  </a:lnTo>
                  <a:lnTo>
                    <a:pt x="1107" y="11"/>
                  </a:lnTo>
                  <a:lnTo>
                    <a:pt x="1107" y="8"/>
                  </a:lnTo>
                  <a:lnTo>
                    <a:pt x="1107" y="8"/>
                  </a:lnTo>
                  <a:lnTo>
                    <a:pt x="1107" y="8"/>
                  </a:lnTo>
                  <a:lnTo>
                    <a:pt x="1105" y="8"/>
                  </a:lnTo>
                  <a:lnTo>
                    <a:pt x="1105" y="8"/>
                  </a:lnTo>
                  <a:lnTo>
                    <a:pt x="1105" y="8"/>
                  </a:lnTo>
                  <a:lnTo>
                    <a:pt x="1105" y="6"/>
                  </a:lnTo>
                  <a:lnTo>
                    <a:pt x="1105" y="6"/>
                  </a:lnTo>
                  <a:lnTo>
                    <a:pt x="1105" y="6"/>
                  </a:lnTo>
                  <a:lnTo>
                    <a:pt x="1105" y="6"/>
                  </a:lnTo>
                  <a:lnTo>
                    <a:pt x="1105" y="6"/>
                  </a:lnTo>
                  <a:lnTo>
                    <a:pt x="1103" y="6"/>
                  </a:lnTo>
                  <a:lnTo>
                    <a:pt x="1097" y="8"/>
                  </a:lnTo>
                  <a:lnTo>
                    <a:pt x="1091" y="8"/>
                  </a:lnTo>
                  <a:lnTo>
                    <a:pt x="1089" y="11"/>
                  </a:lnTo>
                  <a:lnTo>
                    <a:pt x="1089" y="11"/>
                  </a:lnTo>
                  <a:lnTo>
                    <a:pt x="1091" y="11"/>
                  </a:lnTo>
                  <a:lnTo>
                    <a:pt x="1093" y="11"/>
                  </a:lnTo>
                  <a:lnTo>
                    <a:pt x="1093" y="11"/>
                  </a:lnTo>
                  <a:lnTo>
                    <a:pt x="1093" y="11"/>
                  </a:lnTo>
                  <a:lnTo>
                    <a:pt x="1087" y="13"/>
                  </a:lnTo>
                  <a:lnTo>
                    <a:pt x="1085" y="11"/>
                  </a:lnTo>
                  <a:lnTo>
                    <a:pt x="1085" y="13"/>
                  </a:lnTo>
                  <a:lnTo>
                    <a:pt x="1082" y="13"/>
                  </a:lnTo>
                  <a:lnTo>
                    <a:pt x="1082" y="13"/>
                  </a:lnTo>
                  <a:lnTo>
                    <a:pt x="1082" y="13"/>
                  </a:lnTo>
                  <a:lnTo>
                    <a:pt x="1082" y="13"/>
                  </a:lnTo>
                  <a:lnTo>
                    <a:pt x="1082" y="13"/>
                  </a:lnTo>
                  <a:lnTo>
                    <a:pt x="1082" y="13"/>
                  </a:lnTo>
                  <a:lnTo>
                    <a:pt x="1082" y="13"/>
                  </a:lnTo>
                  <a:lnTo>
                    <a:pt x="1082" y="13"/>
                  </a:lnTo>
                  <a:lnTo>
                    <a:pt x="1082" y="11"/>
                  </a:lnTo>
                  <a:lnTo>
                    <a:pt x="1078" y="13"/>
                  </a:lnTo>
                  <a:lnTo>
                    <a:pt x="1076" y="11"/>
                  </a:lnTo>
                  <a:lnTo>
                    <a:pt x="1072" y="8"/>
                  </a:lnTo>
                  <a:lnTo>
                    <a:pt x="1070" y="8"/>
                  </a:lnTo>
                  <a:lnTo>
                    <a:pt x="1070" y="8"/>
                  </a:lnTo>
                  <a:lnTo>
                    <a:pt x="1070" y="8"/>
                  </a:lnTo>
                  <a:lnTo>
                    <a:pt x="1070" y="8"/>
                  </a:lnTo>
                  <a:lnTo>
                    <a:pt x="1070" y="8"/>
                  </a:lnTo>
                  <a:lnTo>
                    <a:pt x="1070" y="8"/>
                  </a:lnTo>
                  <a:lnTo>
                    <a:pt x="1070" y="8"/>
                  </a:lnTo>
                  <a:lnTo>
                    <a:pt x="1070" y="8"/>
                  </a:lnTo>
                  <a:lnTo>
                    <a:pt x="1068" y="8"/>
                  </a:lnTo>
                  <a:lnTo>
                    <a:pt x="1068" y="11"/>
                  </a:lnTo>
                  <a:lnTo>
                    <a:pt x="1068" y="11"/>
                  </a:lnTo>
                  <a:lnTo>
                    <a:pt x="1068" y="11"/>
                  </a:lnTo>
                  <a:lnTo>
                    <a:pt x="1068" y="11"/>
                  </a:lnTo>
                  <a:lnTo>
                    <a:pt x="1068" y="11"/>
                  </a:lnTo>
                  <a:lnTo>
                    <a:pt x="1066" y="11"/>
                  </a:lnTo>
                  <a:lnTo>
                    <a:pt x="1066" y="11"/>
                  </a:lnTo>
                  <a:lnTo>
                    <a:pt x="1066" y="11"/>
                  </a:lnTo>
                  <a:lnTo>
                    <a:pt x="1060" y="8"/>
                  </a:lnTo>
                  <a:lnTo>
                    <a:pt x="1060" y="8"/>
                  </a:lnTo>
                  <a:lnTo>
                    <a:pt x="1062" y="8"/>
                  </a:lnTo>
                  <a:lnTo>
                    <a:pt x="1062" y="8"/>
                  </a:lnTo>
                  <a:lnTo>
                    <a:pt x="1064" y="8"/>
                  </a:lnTo>
                  <a:lnTo>
                    <a:pt x="1064" y="6"/>
                  </a:lnTo>
                  <a:lnTo>
                    <a:pt x="1064" y="8"/>
                  </a:lnTo>
                  <a:lnTo>
                    <a:pt x="1064" y="8"/>
                  </a:lnTo>
                  <a:lnTo>
                    <a:pt x="1066" y="11"/>
                  </a:lnTo>
                  <a:lnTo>
                    <a:pt x="1066" y="8"/>
                  </a:lnTo>
                  <a:lnTo>
                    <a:pt x="1066" y="8"/>
                  </a:lnTo>
                  <a:lnTo>
                    <a:pt x="1068" y="8"/>
                  </a:lnTo>
                  <a:lnTo>
                    <a:pt x="1068" y="8"/>
                  </a:lnTo>
                  <a:lnTo>
                    <a:pt x="1068" y="8"/>
                  </a:lnTo>
                  <a:lnTo>
                    <a:pt x="1068" y="8"/>
                  </a:lnTo>
                  <a:lnTo>
                    <a:pt x="1068" y="6"/>
                  </a:lnTo>
                  <a:lnTo>
                    <a:pt x="1068" y="6"/>
                  </a:lnTo>
                  <a:lnTo>
                    <a:pt x="1068" y="6"/>
                  </a:lnTo>
                  <a:lnTo>
                    <a:pt x="1070" y="8"/>
                  </a:lnTo>
                  <a:lnTo>
                    <a:pt x="1070" y="6"/>
                  </a:lnTo>
                  <a:lnTo>
                    <a:pt x="1070" y="6"/>
                  </a:lnTo>
                  <a:lnTo>
                    <a:pt x="1068" y="4"/>
                  </a:lnTo>
                  <a:lnTo>
                    <a:pt x="1070" y="4"/>
                  </a:lnTo>
                  <a:lnTo>
                    <a:pt x="1070" y="4"/>
                  </a:lnTo>
                  <a:lnTo>
                    <a:pt x="1070" y="4"/>
                  </a:lnTo>
                  <a:lnTo>
                    <a:pt x="1070" y="4"/>
                  </a:lnTo>
                  <a:lnTo>
                    <a:pt x="1070" y="4"/>
                  </a:lnTo>
                  <a:lnTo>
                    <a:pt x="1070" y="4"/>
                  </a:lnTo>
                  <a:lnTo>
                    <a:pt x="1070" y="4"/>
                  </a:lnTo>
                  <a:lnTo>
                    <a:pt x="1070" y="2"/>
                  </a:lnTo>
                  <a:lnTo>
                    <a:pt x="1068" y="2"/>
                  </a:lnTo>
                  <a:lnTo>
                    <a:pt x="1068" y="2"/>
                  </a:lnTo>
                  <a:lnTo>
                    <a:pt x="1066" y="4"/>
                  </a:lnTo>
                  <a:lnTo>
                    <a:pt x="1066" y="4"/>
                  </a:lnTo>
                  <a:lnTo>
                    <a:pt x="1064" y="4"/>
                  </a:lnTo>
                  <a:lnTo>
                    <a:pt x="1062" y="6"/>
                  </a:lnTo>
                  <a:lnTo>
                    <a:pt x="1062" y="6"/>
                  </a:lnTo>
                  <a:lnTo>
                    <a:pt x="1060" y="6"/>
                  </a:lnTo>
                  <a:lnTo>
                    <a:pt x="1060" y="6"/>
                  </a:lnTo>
                  <a:lnTo>
                    <a:pt x="1060" y="6"/>
                  </a:lnTo>
                  <a:lnTo>
                    <a:pt x="1060" y="6"/>
                  </a:lnTo>
                  <a:lnTo>
                    <a:pt x="1060" y="6"/>
                  </a:lnTo>
                  <a:lnTo>
                    <a:pt x="1060" y="6"/>
                  </a:lnTo>
                  <a:lnTo>
                    <a:pt x="1058" y="6"/>
                  </a:lnTo>
                  <a:lnTo>
                    <a:pt x="1056" y="8"/>
                  </a:lnTo>
                  <a:lnTo>
                    <a:pt x="1056" y="8"/>
                  </a:lnTo>
                  <a:lnTo>
                    <a:pt x="1056" y="8"/>
                  </a:lnTo>
                  <a:lnTo>
                    <a:pt x="1054" y="8"/>
                  </a:lnTo>
                  <a:lnTo>
                    <a:pt x="1054" y="8"/>
                  </a:lnTo>
                  <a:lnTo>
                    <a:pt x="1054" y="11"/>
                  </a:lnTo>
                  <a:lnTo>
                    <a:pt x="1054" y="11"/>
                  </a:lnTo>
                  <a:lnTo>
                    <a:pt x="1052" y="8"/>
                  </a:lnTo>
                  <a:lnTo>
                    <a:pt x="1052" y="8"/>
                  </a:lnTo>
                  <a:lnTo>
                    <a:pt x="1052" y="11"/>
                  </a:lnTo>
                  <a:lnTo>
                    <a:pt x="1052" y="11"/>
                  </a:lnTo>
                  <a:lnTo>
                    <a:pt x="1050" y="13"/>
                  </a:lnTo>
                  <a:lnTo>
                    <a:pt x="1050" y="13"/>
                  </a:lnTo>
                  <a:lnTo>
                    <a:pt x="1047" y="13"/>
                  </a:lnTo>
                  <a:lnTo>
                    <a:pt x="1047" y="13"/>
                  </a:lnTo>
                  <a:lnTo>
                    <a:pt x="1045" y="15"/>
                  </a:lnTo>
                  <a:lnTo>
                    <a:pt x="1043" y="15"/>
                  </a:lnTo>
                  <a:lnTo>
                    <a:pt x="1041" y="15"/>
                  </a:lnTo>
                  <a:lnTo>
                    <a:pt x="1041" y="15"/>
                  </a:lnTo>
                  <a:lnTo>
                    <a:pt x="1037" y="17"/>
                  </a:lnTo>
                  <a:lnTo>
                    <a:pt x="1035" y="17"/>
                  </a:lnTo>
                  <a:lnTo>
                    <a:pt x="1035" y="19"/>
                  </a:lnTo>
                  <a:lnTo>
                    <a:pt x="1035" y="19"/>
                  </a:lnTo>
                  <a:lnTo>
                    <a:pt x="1035" y="19"/>
                  </a:lnTo>
                  <a:lnTo>
                    <a:pt x="1035" y="19"/>
                  </a:lnTo>
                  <a:lnTo>
                    <a:pt x="1033" y="19"/>
                  </a:lnTo>
                  <a:lnTo>
                    <a:pt x="1035" y="19"/>
                  </a:lnTo>
                  <a:lnTo>
                    <a:pt x="1035" y="21"/>
                  </a:lnTo>
                  <a:lnTo>
                    <a:pt x="1035" y="21"/>
                  </a:lnTo>
                  <a:lnTo>
                    <a:pt x="1033" y="21"/>
                  </a:lnTo>
                  <a:lnTo>
                    <a:pt x="1033" y="21"/>
                  </a:lnTo>
                  <a:lnTo>
                    <a:pt x="1031" y="21"/>
                  </a:lnTo>
                  <a:lnTo>
                    <a:pt x="1031" y="21"/>
                  </a:lnTo>
                  <a:lnTo>
                    <a:pt x="1031" y="21"/>
                  </a:lnTo>
                  <a:lnTo>
                    <a:pt x="1031" y="23"/>
                  </a:lnTo>
                  <a:lnTo>
                    <a:pt x="1031" y="23"/>
                  </a:lnTo>
                  <a:lnTo>
                    <a:pt x="1031" y="23"/>
                  </a:lnTo>
                  <a:lnTo>
                    <a:pt x="1031" y="23"/>
                  </a:lnTo>
                  <a:lnTo>
                    <a:pt x="1029" y="23"/>
                  </a:lnTo>
                  <a:lnTo>
                    <a:pt x="1029" y="23"/>
                  </a:lnTo>
                  <a:lnTo>
                    <a:pt x="1029" y="23"/>
                  </a:lnTo>
                  <a:lnTo>
                    <a:pt x="1027" y="23"/>
                  </a:lnTo>
                  <a:lnTo>
                    <a:pt x="1029" y="25"/>
                  </a:lnTo>
                  <a:lnTo>
                    <a:pt x="1029" y="25"/>
                  </a:lnTo>
                  <a:lnTo>
                    <a:pt x="1029" y="25"/>
                  </a:lnTo>
                  <a:lnTo>
                    <a:pt x="1029" y="27"/>
                  </a:lnTo>
                  <a:lnTo>
                    <a:pt x="1027" y="27"/>
                  </a:lnTo>
                  <a:lnTo>
                    <a:pt x="1027" y="27"/>
                  </a:lnTo>
                  <a:lnTo>
                    <a:pt x="1027" y="27"/>
                  </a:lnTo>
                  <a:lnTo>
                    <a:pt x="1027" y="29"/>
                  </a:lnTo>
                  <a:lnTo>
                    <a:pt x="1027" y="29"/>
                  </a:lnTo>
                  <a:lnTo>
                    <a:pt x="1025" y="29"/>
                  </a:lnTo>
                  <a:lnTo>
                    <a:pt x="1025" y="29"/>
                  </a:lnTo>
                  <a:lnTo>
                    <a:pt x="1025" y="29"/>
                  </a:lnTo>
                  <a:lnTo>
                    <a:pt x="1025" y="31"/>
                  </a:lnTo>
                  <a:lnTo>
                    <a:pt x="1025" y="31"/>
                  </a:lnTo>
                  <a:lnTo>
                    <a:pt x="1023" y="31"/>
                  </a:lnTo>
                  <a:lnTo>
                    <a:pt x="1023" y="31"/>
                  </a:lnTo>
                  <a:lnTo>
                    <a:pt x="1023" y="31"/>
                  </a:lnTo>
                  <a:lnTo>
                    <a:pt x="1023" y="31"/>
                  </a:lnTo>
                  <a:lnTo>
                    <a:pt x="1023" y="33"/>
                  </a:lnTo>
                  <a:lnTo>
                    <a:pt x="1023" y="33"/>
                  </a:lnTo>
                  <a:lnTo>
                    <a:pt x="1021" y="33"/>
                  </a:lnTo>
                  <a:lnTo>
                    <a:pt x="1021" y="33"/>
                  </a:lnTo>
                  <a:lnTo>
                    <a:pt x="1021" y="35"/>
                  </a:lnTo>
                  <a:lnTo>
                    <a:pt x="1019" y="35"/>
                  </a:lnTo>
                  <a:lnTo>
                    <a:pt x="1017" y="35"/>
                  </a:lnTo>
                  <a:lnTo>
                    <a:pt x="1017" y="35"/>
                  </a:lnTo>
                  <a:lnTo>
                    <a:pt x="1019" y="35"/>
                  </a:lnTo>
                  <a:lnTo>
                    <a:pt x="1023" y="31"/>
                  </a:lnTo>
                  <a:lnTo>
                    <a:pt x="1023" y="31"/>
                  </a:lnTo>
                  <a:lnTo>
                    <a:pt x="1021" y="31"/>
                  </a:lnTo>
                  <a:lnTo>
                    <a:pt x="1019" y="35"/>
                  </a:lnTo>
                  <a:lnTo>
                    <a:pt x="1017" y="35"/>
                  </a:lnTo>
                  <a:lnTo>
                    <a:pt x="1006" y="41"/>
                  </a:lnTo>
                  <a:lnTo>
                    <a:pt x="1000" y="41"/>
                  </a:lnTo>
                  <a:lnTo>
                    <a:pt x="1000" y="41"/>
                  </a:lnTo>
                  <a:lnTo>
                    <a:pt x="998" y="41"/>
                  </a:lnTo>
                  <a:lnTo>
                    <a:pt x="998" y="41"/>
                  </a:lnTo>
                  <a:lnTo>
                    <a:pt x="994" y="41"/>
                  </a:lnTo>
                  <a:lnTo>
                    <a:pt x="992" y="41"/>
                  </a:lnTo>
                  <a:lnTo>
                    <a:pt x="990" y="41"/>
                  </a:lnTo>
                  <a:lnTo>
                    <a:pt x="988" y="41"/>
                  </a:lnTo>
                  <a:lnTo>
                    <a:pt x="982" y="37"/>
                  </a:lnTo>
                  <a:lnTo>
                    <a:pt x="975" y="35"/>
                  </a:lnTo>
                  <a:lnTo>
                    <a:pt x="971" y="33"/>
                  </a:lnTo>
                  <a:lnTo>
                    <a:pt x="965" y="31"/>
                  </a:lnTo>
                  <a:lnTo>
                    <a:pt x="963" y="27"/>
                  </a:lnTo>
                  <a:lnTo>
                    <a:pt x="961" y="27"/>
                  </a:lnTo>
                  <a:lnTo>
                    <a:pt x="959" y="25"/>
                  </a:lnTo>
                  <a:lnTo>
                    <a:pt x="957" y="23"/>
                  </a:lnTo>
                  <a:lnTo>
                    <a:pt x="957" y="23"/>
                  </a:lnTo>
                  <a:lnTo>
                    <a:pt x="957" y="25"/>
                  </a:lnTo>
                  <a:lnTo>
                    <a:pt x="955" y="27"/>
                  </a:lnTo>
                  <a:lnTo>
                    <a:pt x="955" y="29"/>
                  </a:lnTo>
                  <a:lnTo>
                    <a:pt x="955" y="29"/>
                  </a:lnTo>
                  <a:lnTo>
                    <a:pt x="953" y="29"/>
                  </a:lnTo>
                  <a:lnTo>
                    <a:pt x="953" y="31"/>
                  </a:lnTo>
                  <a:lnTo>
                    <a:pt x="953" y="31"/>
                  </a:lnTo>
                  <a:lnTo>
                    <a:pt x="951" y="33"/>
                  </a:lnTo>
                  <a:lnTo>
                    <a:pt x="951" y="33"/>
                  </a:lnTo>
                  <a:lnTo>
                    <a:pt x="951" y="33"/>
                  </a:lnTo>
                  <a:lnTo>
                    <a:pt x="951" y="33"/>
                  </a:lnTo>
                  <a:lnTo>
                    <a:pt x="951" y="33"/>
                  </a:lnTo>
                  <a:lnTo>
                    <a:pt x="951" y="33"/>
                  </a:lnTo>
                  <a:lnTo>
                    <a:pt x="949" y="35"/>
                  </a:lnTo>
                  <a:lnTo>
                    <a:pt x="949" y="35"/>
                  </a:lnTo>
                  <a:lnTo>
                    <a:pt x="949" y="35"/>
                  </a:lnTo>
                  <a:lnTo>
                    <a:pt x="949" y="37"/>
                  </a:lnTo>
                  <a:lnTo>
                    <a:pt x="949" y="37"/>
                  </a:lnTo>
                  <a:lnTo>
                    <a:pt x="947" y="37"/>
                  </a:lnTo>
                  <a:lnTo>
                    <a:pt x="947" y="37"/>
                  </a:lnTo>
                  <a:lnTo>
                    <a:pt x="947" y="37"/>
                  </a:lnTo>
                  <a:lnTo>
                    <a:pt x="945" y="39"/>
                  </a:lnTo>
                  <a:lnTo>
                    <a:pt x="945" y="39"/>
                  </a:lnTo>
                  <a:lnTo>
                    <a:pt x="943" y="39"/>
                  </a:lnTo>
                  <a:lnTo>
                    <a:pt x="943" y="41"/>
                  </a:lnTo>
                  <a:lnTo>
                    <a:pt x="940" y="41"/>
                  </a:lnTo>
                  <a:lnTo>
                    <a:pt x="943" y="41"/>
                  </a:lnTo>
                  <a:lnTo>
                    <a:pt x="940" y="43"/>
                  </a:lnTo>
                  <a:lnTo>
                    <a:pt x="940" y="43"/>
                  </a:lnTo>
                  <a:lnTo>
                    <a:pt x="940" y="43"/>
                  </a:lnTo>
                  <a:lnTo>
                    <a:pt x="940" y="41"/>
                  </a:lnTo>
                  <a:lnTo>
                    <a:pt x="940" y="41"/>
                  </a:lnTo>
                  <a:lnTo>
                    <a:pt x="940" y="43"/>
                  </a:lnTo>
                  <a:lnTo>
                    <a:pt x="940" y="43"/>
                  </a:lnTo>
                  <a:lnTo>
                    <a:pt x="938" y="43"/>
                  </a:lnTo>
                  <a:lnTo>
                    <a:pt x="938" y="41"/>
                  </a:lnTo>
                  <a:lnTo>
                    <a:pt x="936" y="43"/>
                  </a:lnTo>
                  <a:lnTo>
                    <a:pt x="934" y="41"/>
                  </a:lnTo>
                  <a:lnTo>
                    <a:pt x="932" y="41"/>
                  </a:lnTo>
                  <a:lnTo>
                    <a:pt x="934" y="39"/>
                  </a:lnTo>
                  <a:lnTo>
                    <a:pt x="938" y="41"/>
                  </a:lnTo>
                  <a:lnTo>
                    <a:pt x="940" y="41"/>
                  </a:lnTo>
                  <a:lnTo>
                    <a:pt x="938" y="41"/>
                  </a:lnTo>
                  <a:lnTo>
                    <a:pt x="936" y="39"/>
                  </a:lnTo>
                  <a:lnTo>
                    <a:pt x="932" y="39"/>
                  </a:lnTo>
                  <a:lnTo>
                    <a:pt x="932" y="39"/>
                  </a:lnTo>
                  <a:lnTo>
                    <a:pt x="932" y="39"/>
                  </a:lnTo>
                  <a:lnTo>
                    <a:pt x="932" y="41"/>
                  </a:lnTo>
                  <a:lnTo>
                    <a:pt x="934" y="41"/>
                  </a:lnTo>
                  <a:lnTo>
                    <a:pt x="938" y="47"/>
                  </a:lnTo>
                  <a:lnTo>
                    <a:pt x="938" y="52"/>
                  </a:lnTo>
                  <a:lnTo>
                    <a:pt x="940" y="54"/>
                  </a:lnTo>
                  <a:lnTo>
                    <a:pt x="940" y="54"/>
                  </a:lnTo>
                  <a:lnTo>
                    <a:pt x="940" y="54"/>
                  </a:lnTo>
                  <a:lnTo>
                    <a:pt x="940" y="56"/>
                  </a:lnTo>
                  <a:lnTo>
                    <a:pt x="938" y="58"/>
                  </a:lnTo>
                  <a:lnTo>
                    <a:pt x="940" y="60"/>
                  </a:lnTo>
                  <a:lnTo>
                    <a:pt x="940" y="62"/>
                  </a:lnTo>
                  <a:lnTo>
                    <a:pt x="943" y="64"/>
                  </a:lnTo>
                  <a:lnTo>
                    <a:pt x="945" y="68"/>
                  </a:lnTo>
                  <a:lnTo>
                    <a:pt x="947" y="72"/>
                  </a:lnTo>
                  <a:lnTo>
                    <a:pt x="949" y="78"/>
                  </a:lnTo>
                  <a:lnTo>
                    <a:pt x="949" y="84"/>
                  </a:lnTo>
                  <a:lnTo>
                    <a:pt x="949" y="84"/>
                  </a:lnTo>
                  <a:lnTo>
                    <a:pt x="949" y="86"/>
                  </a:lnTo>
                  <a:lnTo>
                    <a:pt x="949" y="86"/>
                  </a:lnTo>
                  <a:lnTo>
                    <a:pt x="949" y="86"/>
                  </a:lnTo>
                  <a:lnTo>
                    <a:pt x="949" y="86"/>
                  </a:lnTo>
                  <a:lnTo>
                    <a:pt x="949" y="86"/>
                  </a:lnTo>
                  <a:lnTo>
                    <a:pt x="949" y="84"/>
                  </a:lnTo>
                  <a:lnTo>
                    <a:pt x="951" y="84"/>
                  </a:lnTo>
                  <a:lnTo>
                    <a:pt x="951" y="86"/>
                  </a:lnTo>
                  <a:lnTo>
                    <a:pt x="951" y="86"/>
                  </a:lnTo>
                  <a:lnTo>
                    <a:pt x="951" y="91"/>
                  </a:lnTo>
                  <a:lnTo>
                    <a:pt x="951" y="91"/>
                  </a:lnTo>
                  <a:lnTo>
                    <a:pt x="951" y="95"/>
                  </a:lnTo>
                  <a:lnTo>
                    <a:pt x="953" y="101"/>
                  </a:lnTo>
                  <a:lnTo>
                    <a:pt x="955" y="105"/>
                  </a:lnTo>
                  <a:lnTo>
                    <a:pt x="953" y="109"/>
                  </a:lnTo>
                  <a:lnTo>
                    <a:pt x="951" y="117"/>
                  </a:lnTo>
                  <a:lnTo>
                    <a:pt x="951" y="117"/>
                  </a:lnTo>
                  <a:lnTo>
                    <a:pt x="951" y="119"/>
                  </a:lnTo>
                  <a:lnTo>
                    <a:pt x="951" y="121"/>
                  </a:lnTo>
                  <a:lnTo>
                    <a:pt x="949" y="123"/>
                  </a:lnTo>
                  <a:lnTo>
                    <a:pt x="947" y="125"/>
                  </a:lnTo>
                  <a:lnTo>
                    <a:pt x="947" y="128"/>
                  </a:lnTo>
                  <a:lnTo>
                    <a:pt x="947" y="128"/>
                  </a:lnTo>
                  <a:lnTo>
                    <a:pt x="947" y="130"/>
                  </a:lnTo>
                  <a:lnTo>
                    <a:pt x="951" y="134"/>
                  </a:lnTo>
                  <a:lnTo>
                    <a:pt x="951" y="134"/>
                  </a:lnTo>
                  <a:lnTo>
                    <a:pt x="955" y="138"/>
                  </a:lnTo>
                  <a:lnTo>
                    <a:pt x="955" y="138"/>
                  </a:lnTo>
                  <a:lnTo>
                    <a:pt x="957" y="142"/>
                  </a:lnTo>
                  <a:lnTo>
                    <a:pt x="959" y="142"/>
                  </a:lnTo>
                  <a:lnTo>
                    <a:pt x="959" y="142"/>
                  </a:lnTo>
                  <a:lnTo>
                    <a:pt x="957" y="142"/>
                  </a:lnTo>
                  <a:lnTo>
                    <a:pt x="957" y="140"/>
                  </a:lnTo>
                  <a:lnTo>
                    <a:pt x="957" y="140"/>
                  </a:lnTo>
                  <a:lnTo>
                    <a:pt x="957" y="140"/>
                  </a:lnTo>
                  <a:lnTo>
                    <a:pt x="959" y="140"/>
                  </a:lnTo>
                  <a:lnTo>
                    <a:pt x="961" y="142"/>
                  </a:lnTo>
                  <a:lnTo>
                    <a:pt x="961" y="144"/>
                  </a:lnTo>
                  <a:lnTo>
                    <a:pt x="961" y="144"/>
                  </a:lnTo>
                  <a:lnTo>
                    <a:pt x="961" y="144"/>
                  </a:lnTo>
                  <a:lnTo>
                    <a:pt x="961" y="144"/>
                  </a:lnTo>
                  <a:lnTo>
                    <a:pt x="961" y="144"/>
                  </a:lnTo>
                  <a:lnTo>
                    <a:pt x="961" y="144"/>
                  </a:lnTo>
                  <a:lnTo>
                    <a:pt x="961" y="144"/>
                  </a:lnTo>
                  <a:lnTo>
                    <a:pt x="963" y="146"/>
                  </a:lnTo>
                  <a:lnTo>
                    <a:pt x="963" y="146"/>
                  </a:lnTo>
                  <a:lnTo>
                    <a:pt x="965" y="144"/>
                  </a:lnTo>
                  <a:lnTo>
                    <a:pt x="969" y="142"/>
                  </a:lnTo>
                  <a:lnTo>
                    <a:pt x="969" y="142"/>
                  </a:lnTo>
                  <a:lnTo>
                    <a:pt x="971" y="142"/>
                  </a:lnTo>
                  <a:lnTo>
                    <a:pt x="969" y="140"/>
                  </a:lnTo>
                  <a:lnTo>
                    <a:pt x="969" y="140"/>
                  </a:lnTo>
                  <a:lnTo>
                    <a:pt x="969" y="140"/>
                  </a:lnTo>
                  <a:lnTo>
                    <a:pt x="971" y="140"/>
                  </a:lnTo>
                  <a:lnTo>
                    <a:pt x="971" y="140"/>
                  </a:lnTo>
                  <a:lnTo>
                    <a:pt x="971" y="142"/>
                  </a:lnTo>
                  <a:lnTo>
                    <a:pt x="971" y="142"/>
                  </a:lnTo>
                  <a:lnTo>
                    <a:pt x="971" y="142"/>
                  </a:lnTo>
                  <a:lnTo>
                    <a:pt x="969" y="142"/>
                  </a:lnTo>
                  <a:lnTo>
                    <a:pt x="969" y="144"/>
                  </a:lnTo>
                  <a:lnTo>
                    <a:pt x="967" y="144"/>
                  </a:lnTo>
                  <a:lnTo>
                    <a:pt x="967" y="144"/>
                  </a:lnTo>
                  <a:lnTo>
                    <a:pt x="967" y="144"/>
                  </a:lnTo>
                  <a:lnTo>
                    <a:pt x="965" y="146"/>
                  </a:lnTo>
                  <a:lnTo>
                    <a:pt x="965" y="146"/>
                  </a:lnTo>
                  <a:lnTo>
                    <a:pt x="965" y="148"/>
                  </a:lnTo>
                  <a:lnTo>
                    <a:pt x="965" y="148"/>
                  </a:lnTo>
                  <a:lnTo>
                    <a:pt x="967" y="148"/>
                  </a:lnTo>
                  <a:lnTo>
                    <a:pt x="967" y="148"/>
                  </a:lnTo>
                  <a:lnTo>
                    <a:pt x="967" y="148"/>
                  </a:lnTo>
                  <a:lnTo>
                    <a:pt x="967" y="148"/>
                  </a:lnTo>
                  <a:lnTo>
                    <a:pt x="969" y="146"/>
                  </a:lnTo>
                  <a:lnTo>
                    <a:pt x="969" y="146"/>
                  </a:lnTo>
                  <a:lnTo>
                    <a:pt x="969" y="146"/>
                  </a:lnTo>
                  <a:lnTo>
                    <a:pt x="969" y="146"/>
                  </a:lnTo>
                  <a:lnTo>
                    <a:pt x="969" y="146"/>
                  </a:lnTo>
                  <a:lnTo>
                    <a:pt x="969" y="146"/>
                  </a:lnTo>
                  <a:lnTo>
                    <a:pt x="969" y="146"/>
                  </a:lnTo>
                  <a:lnTo>
                    <a:pt x="969" y="148"/>
                  </a:lnTo>
                  <a:lnTo>
                    <a:pt x="969" y="148"/>
                  </a:lnTo>
                  <a:lnTo>
                    <a:pt x="969" y="148"/>
                  </a:lnTo>
                  <a:lnTo>
                    <a:pt x="969" y="148"/>
                  </a:lnTo>
                  <a:lnTo>
                    <a:pt x="973" y="150"/>
                  </a:lnTo>
                  <a:lnTo>
                    <a:pt x="977" y="152"/>
                  </a:lnTo>
                  <a:lnTo>
                    <a:pt x="977" y="152"/>
                  </a:lnTo>
                  <a:lnTo>
                    <a:pt x="977" y="152"/>
                  </a:lnTo>
                  <a:lnTo>
                    <a:pt x="977" y="154"/>
                  </a:lnTo>
                  <a:lnTo>
                    <a:pt x="977" y="154"/>
                  </a:lnTo>
                  <a:lnTo>
                    <a:pt x="977" y="154"/>
                  </a:lnTo>
                  <a:lnTo>
                    <a:pt x="977" y="154"/>
                  </a:lnTo>
                  <a:lnTo>
                    <a:pt x="977" y="154"/>
                  </a:lnTo>
                  <a:lnTo>
                    <a:pt x="977" y="154"/>
                  </a:lnTo>
                  <a:lnTo>
                    <a:pt x="977" y="154"/>
                  </a:lnTo>
                  <a:lnTo>
                    <a:pt x="980" y="154"/>
                  </a:lnTo>
                  <a:lnTo>
                    <a:pt x="980" y="154"/>
                  </a:lnTo>
                  <a:lnTo>
                    <a:pt x="980" y="156"/>
                  </a:lnTo>
                  <a:lnTo>
                    <a:pt x="980" y="156"/>
                  </a:lnTo>
                  <a:lnTo>
                    <a:pt x="980" y="156"/>
                  </a:lnTo>
                  <a:lnTo>
                    <a:pt x="980" y="156"/>
                  </a:lnTo>
                  <a:lnTo>
                    <a:pt x="980" y="156"/>
                  </a:lnTo>
                  <a:lnTo>
                    <a:pt x="980" y="158"/>
                  </a:lnTo>
                  <a:lnTo>
                    <a:pt x="980" y="158"/>
                  </a:lnTo>
                  <a:lnTo>
                    <a:pt x="980" y="158"/>
                  </a:lnTo>
                  <a:lnTo>
                    <a:pt x="980" y="158"/>
                  </a:lnTo>
                  <a:lnTo>
                    <a:pt x="977" y="158"/>
                  </a:lnTo>
                  <a:lnTo>
                    <a:pt x="977" y="156"/>
                  </a:lnTo>
                  <a:lnTo>
                    <a:pt x="975" y="156"/>
                  </a:lnTo>
                  <a:lnTo>
                    <a:pt x="975" y="156"/>
                  </a:lnTo>
                  <a:lnTo>
                    <a:pt x="975" y="158"/>
                  </a:lnTo>
                  <a:lnTo>
                    <a:pt x="975" y="158"/>
                  </a:lnTo>
                  <a:lnTo>
                    <a:pt x="975" y="158"/>
                  </a:lnTo>
                  <a:lnTo>
                    <a:pt x="975" y="158"/>
                  </a:lnTo>
                  <a:lnTo>
                    <a:pt x="973" y="158"/>
                  </a:lnTo>
                  <a:lnTo>
                    <a:pt x="973" y="158"/>
                  </a:lnTo>
                  <a:lnTo>
                    <a:pt x="973" y="158"/>
                  </a:lnTo>
                  <a:lnTo>
                    <a:pt x="973" y="160"/>
                  </a:lnTo>
                  <a:lnTo>
                    <a:pt x="971" y="160"/>
                  </a:lnTo>
                  <a:lnTo>
                    <a:pt x="971" y="160"/>
                  </a:lnTo>
                  <a:lnTo>
                    <a:pt x="969" y="162"/>
                  </a:lnTo>
                  <a:lnTo>
                    <a:pt x="969" y="160"/>
                  </a:lnTo>
                  <a:lnTo>
                    <a:pt x="969" y="162"/>
                  </a:lnTo>
                  <a:lnTo>
                    <a:pt x="969" y="162"/>
                  </a:lnTo>
                  <a:lnTo>
                    <a:pt x="969" y="164"/>
                  </a:lnTo>
                  <a:lnTo>
                    <a:pt x="969" y="164"/>
                  </a:lnTo>
                  <a:lnTo>
                    <a:pt x="967" y="164"/>
                  </a:lnTo>
                  <a:lnTo>
                    <a:pt x="967" y="164"/>
                  </a:lnTo>
                  <a:lnTo>
                    <a:pt x="967" y="167"/>
                  </a:lnTo>
                  <a:lnTo>
                    <a:pt x="967" y="173"/>
                  </a:lnTo>
                  <a:lnTo>
                    <a:pt x="969" y="175"/>
                  </a:lnTo>
                  <a:lnTo>
                    <a:pt x="969" y="175"/>
                  </a:lnTo>
                  <a:lnTo>
                    <a:pt x="969" y="175"/>
                  </a:lnTo>
                  <a:lnTo>
                    <a:pt x="969" y="175"/>
                  </a:lnTo>
                  <a:lnTo>
                    <a:pt x="969" y="177"/>
                  </a:lnTo>
                  <a:lnTo>
                    <a:pt x="969" y="177"/>
                  </a:lnTo>
                  <a:lnTo>
                    <a:pt x="969" y="179"/>
                  </a:lnTo>
                  <a:lnTo>
                    <a:pt x="969" y="179"/>
                  </a:lnTo>
                  <a:lnTo>
                    <a:pt x="969" y="179"/>
                  </a:lnTo>
                  <a:lnTo>
                    <a:pt x="971" y="179"/>
                  </a:lnTo>
                  <a:lnTo>
                    <a:pt x="971" y="179"/>
                  </a:lnTo>
                  <a:lnTo>
                    <a:pt x="973" y="179"/>
                  </a:lnTo>
                  <a:lnTo>
                    <a:pt x="973" y="179"/>
                  </a:lnTo>
                  <a:lnTo>
                    <a:pt x="973" y="179"/>
                  </a:lnTo>
                  <a:lnTo>
                    <a:pt x="973" y="179"/>
                  </a:lnTo>
                  <a:lnTo>
                    <a:pt x="975" y="179"/>
                  </a:lnTo>
                  <a:lnTo>
                    <a:pt x="975" y="177"/>
                  </a:lnTo>
                  <a:lnTo>
                    <a:pt x="975" y="177"/>
                  </a:lnTo>
                  <a:lnTo>
                    <a:pt x="975" y="179"/>
                  </a:lnTo>
                  <a:lnTo>
                    <a:pt x="975" y="179"/>
                  </a:lnTo>
                  <a:lnTo>
                    <a:pt x="975" y="177"/>
                  </a:lnTo>
                  <a:lnTo>
                    <a:pt x="975" y="177"/>
                  </a:lnTo>
                  <a:lnTo>
                    <a:pt x="975" y="177"/>
                  </a:lnTo>
                  <a:lnTo>
                    <a:pt x="977" y="177"/>
                  </a:lnTo>
                  <a:lnTo>
                    <a:pt x="977" y="177"/>
                  </a:lnTo>
                  <a:lnTo>
                    <a:pt x="980" y="177"/>
                  </a:lnTo>
                  <a:lnTo>
                    <a:pt x="984" y="179"/>
                  </a:lnTo>
                  <a:lnTo>
                    <a:pt x="984" y="179"/>
                  </a:lnTo>
                  <a:lnTo>
                    <a:pt x="984" y="183"/>
                  </a:lnTo>
                  <a:lnTo>
                    <a:pt x="986" y="185"/>
                  </a:lnTo>
                  <a:lnTo>
                    <a:pt x="986" y="185"/>
                  </a:lnTo>
                  <a:lnTo>
                    <a:pt x="988" y="185"/>
                  </a:lnTo>
                  <a:lnTo>
                    <a:pt x="988" y="185"/>
                  </a:lnTo>
                  <a:lnTo>
                    <a:pt x="988" y="185"/>
                  </a:lnTo>
                  <a:lnTo>
                    <a:pt x="988" y="185"/>
                  </a:lnTo>
                  <a:lnTo>
                    <a:pt x="990" y="185"/>
                  </a:lnTo>
                  <a:lnTo>
                    <a:pt x="990" y="185"/>
                  </a:lnTo>
                  <a:lnTo>
                    <a:pt x="990" y="185"/>
                  </a:lnTo>
                  <a:lnTo>
                    <a:pt x="990" y="187"/>
                  </a:lnTo>
                  <a:lnTo>
                    <a:pt x="992" y="185"/>
                  </a:lnTo>
                  <a:lnTo>
                    <a:pt x="992" y="185"/>
                  </a:lnTo>
                  <a:lnTo>
                    <a:pt x="994" y="185"/>
                  </a:lnTo>
                  <a:lnTo>
                    <a:pt x="994" y="187"/>
                  </a:lnTo>
                  <a:lnTo>
                    <a:pt x="992" y="187"/>
                  </a:lnTo>
                  <a:lnTo>
                    <a:pt x="992" y="185"/>
                  </a:lnTo>
                  <a:lnTo>
                    <a:pt x="992" y="187"/>
                  </a:lnTo>
                  <a:lnTo>
                    <a:pt x="992" y="187"/>
                  </a:lnTo>
                  <a:lnTo>
                    <a:pt x="992" y="187"/>
                  </a:lnTo>
                  <a:lnTo>
                    <a:pt x="992" y="187"/>
                  </a:lnTo>
                  <a:lnTo>
                    <a:pt x="992" y="187"/>
                  </a:lnTo>
                  <a:lnTo>
                    <a:pt x="992" y="189"/>
                  </a:lnTo>
                  <a:lnTo>
                    <a:pt x="990" y="191"/>
                  </a:lnTo>
                  <a:lnTo>
                    <a:pt x="990" y="193"/>
                  </a:lnTo>
                  <a:lnTo>
                    <a:pt x="988" y="195"/>
                  </a:lnTo>
                  <a:lnTo>
                    <a:pt x="988" y="195"/>
                  </a:lnTo>
                  <a:lnTo>
                    <a:pt x="988" y="197"/>
                  </a:lnTo>
                  <a:lnTo>
                    <a:pt x="988" y="197"/>
                  </a:lnTo>
                  <a:lnTo>
                    <a:pt x="984" y="195"/>
                  </a:lnTo>
                  <a:lnTo>
                    <a:pt x="980" y="195"/>
                  </a:lnTo>
                  <a:lnTo>
                    <a:pt x="977" y="193"/>
                  </a:lnTo>
                  <a:lnTo>
                    <a:pt x="977" y="193"/>
                  </a:lnTo>
                  <a:lnTo>
                    <a:pt x="977" y="193"/>
                  </a:lnTo>
                  <a:lnTo>
                    <a:pt x="975" y="187"/>
                  </a:lnTo>
                  <a:lnTo>
                    <a:pt x="975" y="185"/>
                  </a:lnTo>
                  <a:lnTo>
                    <a:pt x="975" y="185"/>
                  </a:lnTo>
                  <a:lnTo>
                    <a:pt x="973" y="183"/>
                  </a:lnTo>
                  <a:lnTo>
                    <a:pt x="973" y="183"/>
                  </a:lnTo>
                  <a:lnTo>
                    <a:pt x="973" y="181"/>
                  </a:lnTo>
                  <a:lnTo>
                    <a:pt x="973" y="181"/>
                  </a:lnTo>
                  <a:lnTo>
                    <a:pt x="973" y="181"/>
                  </a:lnTo>
                  <a:lnTo>
                    <a:pt x="973" y="181"/>
                  </a:lnTo>
                  <a:lnTo>
                    <a:pt x="971" y="181"/>
                  </a:lnTo>
                  <a:lnTo>
                    <a:pt x="969" y="181"/>
                  </a:lnTo>
                  <a:lnTo>
                    <a:pt x="969" y="181"/>
                  </a:lnTo>
                  <a:lnTo>
                    <a:pt x="969" y="181"/>
                  </a:lnTo>
                  <a:lnTo>
                    <a:pt x="969" y="181"/>
                  </a:lnTo>
                  <a:lnTo>
                    <a:pt x="967" y="181"/>
                  </a:lnTo>
                  <a:lnTo>
                    <a:pt x="965" y="181"/>
                  </a:lnTo>
                  <a:lnTo>
                    <a:pt x="965" y="179"/>
                  </a:lnTo>
                  <a:lnTo>
                    <a:pt x="961" y="175"/>
                  </a:lnTo>
                  <a:lnTo>
                    <a:pt x="961" y="173"/>
                  </a:lnTo>
                  <a:lnTo>
                    <a:pt x="963" y="169"/>
                  </a:lnTo>
                  <a:lnTo>
                    <a:pt x="963" y="169"/>
                  </a:lnTo>
                  <a:lnTo>
                    <a:pt x="961" y="167"/>
                  </a:lnTo>
                  <a:lnTo>
                    <a:pt x="961" y="167"/>
                  </a:lnTo>
                  <a:lnTo>
                    <a:pt x="963" y="164"/>
                  </a:lnTo>
                  <a:lnTo>
                    <a:pt x="963" y="164"/>
                  </a:lnTo>
                  <a:lnTo>
                    <a:pt x="965" y="162"/>
                  </a:lnTo>
                  <a:lnTo>
                    <a:pt x="965" y="162"/>
                  </a:lnTo>
                  <a:lnTo>
                    <a:pt x="967" y="160"/>
                  </a:lnTo>
                  <a:lnTo>
                    <a:pt x="967" y="160"/>
                  </a:lnTo>
                  <a:lnTo>
                    <a:pt x="965" y="160"/>
                  </a:lnTo>
                  <a:lnTo>
                    <a:pt x="965" y="158"/>
                  </a:lnTo>
                  <a:lnTo>
                    <a:pt x="965" y="156"/>
                  </a:lnTo>
                  <a:lnTo>
                    <a:pt x="965" y="152"/>
                  </a:lnTo>
                  <a:lnTo>
                    <a:pt x="965" y="150"/>
                  </a:lnTo>
                  <a:lnTo>
                    <a:pt x="965" y="150"/>
                  </a:lnTo>
                  <a:lnTo>
                    <a:pt x="965" y="150"/>
                  </a:lnTo>
                  <a:lnTo>
                    <a:pt x="965" y="150"/>
                  </a:lnTo>
                  <a:lnTo>
                    <a:pt x="963" y="150"/>
                  </a:lnTo>
                  <a:lnTo>
                    <a:pt x="963" y="150"/>
                  </a:lnTo>
                  <a:lnTo>
                    <a:pt x="963" y="150"/>
                  </a:lnTo>
                  <a:lnTo>
                    <a:pt x="963" y="148"/>
                  </a:lnTo>
                  <a:lnTo>
                    <a:pt x="963" y="148"/>
                  </a:lnTo>
                  <a:lnTo>
                    <a:pt x="963" y="148"/>
                  </a:lnTo>
                  <a:lnTo>
                    <a:pt x="963" y="148"/>
                  </a:lnTo>
                  <a:lnTo>
                    <a:pt x="963" y="150"/>
                  </a:lnTo>
                  <a:lnTo>
                    <a:pt x="961" y="150"/>
                  </a:lnTo>
                  <a:lnTo>
                    <a:pt x="961" y="150"/>
                  </a:lnTo>
                  <a:lnTo>
                    <a:pt x="961" y="150"/>
                  </a:lnTo>
                  <a:lnTo>
                    <a:pt x="961" y="150"/>
                  </a:lnTo>
                  <a:lnTo>
                    <a:pt x="961" y="150"/>
                  </a:lnTo>
                  <a:lnTo>
                    <a:pt x="959" y="150"/>
                  </a:lnTo>
                  <a:lnTo>
                    <a:pt x="959" y="150"/>
                  </a:lnTo>
                  <a:lnTo>
                    <a:pt x="959" y="152"/>
                  </a:lnTo>
                  <a:lnTo>
                    <a:pt x="957" y="152"/>
                  </a:lnTo>
                  <a:lnTo>
                    <a:pt x="959" y="152"/>
                  </a:lnTo>
                  <a:lnTo>
                    <a:pt x="959" y="152"/>
                  </a:lnTo>
                  <a:lnTo>
                    <a:pt x="959" y="154"/>
                  </a:lnTo>
                  <a:lnTo>
                    <a:pt x="957" y="156"/>
                  </a:lnTo>
                  <a:lnTo>
                    <a:pt x="957" y="156"/>
                  </a:lnTo>
                  <a:lnTo>
                    <a:pt x="957" y="156"/>
                  </a:lnTo>
                  <a:lnTo>
                    <a:pt x="957" y="156"/>
                  </a:lnTo>
                  <a:lnTo>
                    <a:pt x="957" y="158"/>
                  </a:lnTo>
                  <a:lnTo>
                    <a:pt x="957" y="158"/>
                  </a:lnTo>
                  <a:lnTo>
                    <a:pt x="957" y="158"/>
                  </a:lnTo>
                  <a:lnTo>
                    <a:pt x="957" y="158"/>
                  </a:lnTo>
                  <a:lnTo>
                    <a:pt x="957" y="158"/>
                  </a:lnTo>
                  <a:lnTo>
                    <a:pt x="961" y="160"/>
                  </a:lnTo>
                  <a:lnTo>
                    <a:pt x="961" y="162"/>
                  </a:lnTo>
                  <a:lnTo>
                    <a:pt x="961" y="164"/>
                  </a:lnTo>
                  <a:lnTo>
                    <a:pt x="961" y="169"/>
                  </a:lnTo>
                  <a:lnTo>
                    <a:pt x="961" y="173"/>
                  </a:lnTo>
                  <a:lnTo>
                    <a:pt x="961" y="175"/>
                  </a:lnTo>
                  <a:lnTo>
                    <a:pt x="961" y="177"/>
                  </a:lnTo>
                  <a:lnTo>
                    <a:pt x="961" y="177"/>
                  </a:lnTo>
                  <a:lnTo>
                    <a:pt x="959" y="177"/>
                  </a:lnTo>
                  <a:lnTo>
                    <a:pt x="959" y="179"/>
                  </a:lnTo>
                  <a:lnTo>
                    <a:pt x="959" y="179"/>
                  </a:lnTo>
                  <a:lnTo>
                    <a:pt x="957" y="181"/>
                  </a:lnTo>
                  <a:lnTo>
                    <a:pt x="955" y="181"/>
                  </a:lnTo>
                  <a:lnTo>
                    <a:pt x="955" y="181"/>
                  </a:lnTo>
                  <a:lnTo>
                    <a:pt x="955" y="181"/>
                  </a:lnTo>
                  <a:lnTo>
                    <a:pt x="955" y="183"/>
                  </a:lnTo>
                  <a:lnTo>
                    <a:pt x="955" y="183"/>
                  </a:lnTo>
                  <a:lnTo>
                    <a:pt x="955" y="183"/>
                  </a:lnTo>
                  <a:lnTo>
                    <a:pt x="955" y="183"/>
                  </a:lnTo>
                  <a:lnTo>
                    <a:pt x="955" y="183"/>
                  </a:lnTo>
                  <a:lnTo>
                    <a:pt x="955" y="185"/>
                  </a:lnTo>
                  <a:lnTo>
                    <a:pt x="955" y="185"/>
                  </a:lnTo>
                  <a:lnTo>
                    <a:pt x="955" y="185"/>
                  </a:lnTo>
                  <a:lnTo>
                    <a:pt x="955" y="185"/>
                  </a:lnTo>
                  <a:lnTo>
                    <a:pt x="955" y="185"/>
                  </a:lnTo>
                  <a:lnTo>
                    <a:pt x="955" y="183"/>
                  </a:lnTo>
                  <a:lnTo>
                    <a:pt x="955" y="183"/>
                  </a:lnTo>
                  <a:lnTo>
                    <a:pt x="955" y="183"/>
                  </a:lnTo>
                  <a:lnTo>
                    <a:pt x="957" y="183"/>
                  </a:lnTo>
                  <a:lnTo>
                    <a:pt x="955" y="183"/>
                  </a:lnTo>
                  <a:lnTo>
                    <a:pt x="957" y="181"/>
                  </a:lnTo>
                  <a:lnTo>
                    <a:pt x="957" y="181"/>
                  </a:lnTo>
                  <a:lnTo>
                    <a:pt x="957" y="181"/>
                  </a:lnTo>
                  <a:lnTo>
                    <a:pt x="959" y="181"/>
                  </a:lnTo>
                  <a:lnTo>
                    <a:pt x="959" y="181"/>
                  </a:lnTo>
                  <a:lnTo>
                    <a:pt x="961" y="181"/>
                  </a:lnTo>
                  <a:lnTo>
                    <a:pt x="961" y="181"/>
                  </a:lnTo>
                  <a:lnTo>
                    <a:pt x="965" y="183"/>
                  </a:lnTo>
                  <a:lnTo>
                    <a:pt x="965" y="185"/>
                  </a:lnTo>
                  <a:lnTo>
                    <a:pt x="967" y="185"/>
                  </a:lnTo>
                  <a:lnTo>
                    <a:pt x="967" y="185"/>
                  </a:lnTo>
                  <a:lnTo>
                    <a:pt x="967" y="187"/>
                  </a:lnTo>
                  <a:lnTo>
                    <a:pt x="967" y="187"/>
                  </a:lnTo>
                  <a:lnTo>
                    <a:pt x="969" y="189"/>
                  </a:lnTo>
                  <a:lnTo>
                    <a:pt x="969" y="191"/>
                  </a:lnTo>
                  <a:lnTo>
                    <a:pt x="969" y="191"/>
                  </a:lnTo>
                  <a:lnTo>
                    <a:pt x="969" y="193"/>
                  </a:lnTo>
                  <a:lnTo>
                    <a:pt x="969" y="193"/>
                  </a:lnTo>
                  <a:lnTo>
                    <a:pt x="969" y="195"/>
                  </a:lnTo>
                  <a:lnTo>
                    <a:pt x="969" y="195"/>
                  </a:lnTo>
                  <a:lnTo>
                    <a:pt x="969" y="195"/>
                  </a:lnTo>
                  <a:lnTo>
                    <a:pt x="967" y="197"/>
                  </a:lnTo>
                  <a:lnTo>
                    <a:pt x="967" y="197"/>
                  </a:lnTo>
                  <a:lnTo>
                    <a:pt x="967" y="199"/>
                  </a:lnTo>
                  <a:lnTo>
                    <a:pt x="965" y="199"/>
                  </a:lnTo>
                  <a:lnTo>
                    <a:pt x="965" y="199"/>
                  </a:lnTo>
                  <a:lnTo>
                    <a:pt x="965" y="199"/>
                  </a:lnTo>
                  <a:lnTo>
                    <a:pt x="963" y="199"/>
                  </a:lnTo>
                  <a:lnTo>
                    <a:pt x="963" y="199"/>
                  </a:lnTo>
                  <a:lnTo>
                    <a:pt x="963" y="199"/>
                  </a:lnTo>
                  <a:lnTo>
                    <a:pt x="963" y="199"/>
                  </a:lnTo>
                  <a:lnTo>
                    <a:pt x="963" y="199"/>
                  </a:lnTo>
                  <a:lnTo>
                    <a:pt x="963" y="199"/>
                  </a:lnTo>
                  <a:lnTo>
                    <a:pt x="965" y="199"/>
                  </a:lnTo>
                  <a:lnTo>
                    <a:pt x="965" y="199"/>
                  </a:lnTo>
                  <a:lnTo>
                    <a:pt x="965" y="199"/>
                  </a:lnTo>
                  <a:lnTo>
                    <a:pt x="965" y="197"/>
                  </a:lnTo>
                  <a:lnTo>
                    <a:pt x="965" y="197"/>
                  </a:lnTo>
                  <a:lnTo>
                    <a:pt x="965" y="197"/>
                  </a:lnTo>
                  <a:lnTo>
                    <a:pt x="965" y="197"/>
                  </a:lnTo>
                  <a:lnTo>
                    <a:pt x="965" y="197"/>
                  </a:lnTo>
                  <a:lnTo>
                    <a:pt x="967" y="197"/>
                  </a:lnTo>
                  <a:lnTo>
                    <a:pt x="967" y="195"/>
                  </a:lnTo>
                  <a:lnTo>
                    <a:pt x="967" y="195"/>
                  </a:lnTo>
                  <a:lnTo>
                    <a:pt x="967" y="195"/>
                  </a:lnTo>
                  <a:lnTo>
                    <a:pt x="967" y="195"/>
                  </a:lnTo>
                  <a:lnTo>
                    <a:pt x="967" y="195"/>
                  </a:lnTo>
                  <a:lnTo>
                    <a:pt x="967" y="195"/>
                  </a:lnTo>
                  <a:lnTo>
                    <a:pt x="967" y="195"/>
                  </a:lnTo>
                  <a:lnTo>
                    <a:pt x="965" y="195"/>
                  </a:lnTo>
                  <a:lnTo>
                    <a:pt x="965" y="193"/>
                  </a:lnTo>
                  <a:lnTo>
                    <a:pt x="963" y="193"/>
                  </a:lnTo>
                  <a:lnTo>
                    <a:pt x="963" y="193"/>
                  </a:lnTo>
                  <a:lnTo>
                    <a:pt x="963" y="191"/>
                  </a:lnTo>
                  <a:lnTo>
                    <a:pt x="963" y="191"/>
                  </a:lnTo>
                  <a:lnTo>
                    <a:pt x="963" y="191"/>
                  </a:lnTo>
                  <a:lnTo>
                    <a:pt x="961" y="189"/>
                  </a:lnTo>
                  <a:lnTo>
                    <a:pt x="961" y="189"/>
                  </a:lnTo>
                  <a:lnTo>
                    <a:pt x="959" y="189"/>
                  </a:lnTo>
                  <a:lnTo>
                    <a:pt x="959" y="189"/>
                  </a:lnTo>
                  <a:lnTo>
                    <a:pt x="959" y="189"/>
                  </a:lnTo>
                  <a:lnTo>
                    <a:pt x="959" y="189"/>
                  </a:lnTo>
                  <a:lnTo>
                    <a:pt x="957" y="191"/>
                  </a:lnTo>
                  <a:lnTo>
                    <a:pt x="957" y="191"/>
                  </a:lnTo>
                  <a:lnTo>
                    <a:pt x="957" y="191"/>
                  </a:lnTo>
                  <a:lnTo>
                    <a:pt x="957" y="191"/>
                  </a:lnTo>
                  <a:lnTo>
                    <a:pt x="955" y="191"/>
                  </a:lnTo>
                  <a:lnTo>
                    <a:pt x="955" y="193"/>
                  </a:lnTo>
                  <a:lnTo>
                    <a:pt x="955" y="193"/>
                  </a:lnTo>
                  <a:lnTo>
                    <a:pt x="953" y="193"/>
                  </a:lnTo>
                  <a:lnTo>
                    <a:pt x="951" y="193"/>
                  </a:lnTo>
                  <a:lnTo>
                    <a:pt x="951" y="195"/>
                  </a:lnTo>
                  <a:lnTo>
                    <a:pt x="953" y="195"/>
                  </a:lnTo>
                  <a:lnTo>
                    <a:pt x="953" y="195"/>
                  </a:lnTo>
                  <a:lnTo>
                    <a:pt x="953" y="195"/>
                  </a:lnTo>
                  <a:lnTo>
                    <a:pt x="951" y="195"/>
                  </a:lnTo>
                  <a:lnTo>
                    <a:pt x="951" y="195"/>
                  </a:lnTo>
                  <a:lnTo>
                    <a:pt x="951" y="195"/>
                  </a:lnTo>
                  <a:lnTo>
                    <a:pt x="949" y="195"/>
                  </a:lnTo>
                  <a:lnTo>
                    <a:pt x="949" y="195"/>
                  </a:lnTo>
                  <a:lnTo>
                    <a:pt x="949" y="197"/>
                  </a:lnTo>
                  <a:lnTo>
                    <a:pt x="949" y="197"/>
                  </a:lnTo>
                  <a:lnTo>
                    <a:pt x="949" y="197"/>
                  </a:lnTo>
                  <a:lnTo>
                    <a:pt x="949" y="197"/>
                  </a:lnTo>
                  <a:lnTo>
                    <a:pt x="947" y="197"/>
                  </a:lnTo>
                  <a:lnTo>
                    <a:pt x="947" y="197"/>
                  </a:lnTo>
                  <a:lnTo>
                    <a:pt x="947" y="197"/>
                  </a:lnTo>
                  <a:lnTo>
                    <a:pt x="947" y="197"/>
                  </a:lnTo>
                  <a:lnTo>
                    <a:pt x="947" y="197"/>
                  </a:lnTo>
                  <a:lnTo>
                    <a:pt x="947" y="195"/>
                  </a:lnTo>
                  <a:lnTo>
                    <a:pt x="947" y="195"/>
                  </a:lnTo>
                  <a:lnTo>
                    <a:pt x="947" y="195"/>
                  </a:lnTo>
                  <a:lnTo>
                    <a:pt x="947" y="195"/>
                  </a:lnTo>
                  <a:lnTo>
                    <a:pt x="947" y="195"/>
                  </a:lnTo>
                  <a:lnTo>
                    <a:pt x="947" y="195"/>
                  </a:lnTo>
                  <a:lnTo>
                    <a:pt x="947" y="195"/>
                  </a:lnTo>
                  <a:lnTo>
                    <a:pt x="949" y="195"/>
                  </a:lnTo>
                  <a:lnTo>
                    <a:pt x="945" y="191"/>
                  </a:lnTo>
                  <a:lnTo>
                    <a:pt x="943" y="189"/>
                  </a:lnTo>
                  <a:lnTo>
                    <a:pt x="940" y="191"/>
                  </a:lnTo>
                  <a:lnTo>
                    <a:pt x="940" y="189"/>
                  </a:lnTo>
                  <a:lnTo>
                    <a:pt x="940" y="189"/>
                  </a:lnTo>
                  <a:lnTo>
                    <a:pt x="938" y="189"/>
                  </a:lnTo>
                  <a:lnTo>
                    <a:pt x="938" y="189"/>
                  </a:lnTo>
                  <a:lnTo>
                    <a:pt x="938" y="189"/>
                  </a:lnTo>
                  <a:lnTo>
                    <a:pt x="938" y="189"/>
                  </a:lnTo>
                  <a:lnTo>
                    <a:pt x="938" y="187"/>
                  </a:lnTo>
                  <a:lnTo>
                    <a:pt x="938" y="187"/>
                  </a:lnTo>
                  <a:lnTo>
                    <a:pt x="938" y="187"/>
                  </a:lnTo>
                  <a:lnTo>
                    <a:pt x="938" y="187"/>
                  </a:lnTo>
                  <a:lnTo>
                    <a:pt x="938" y="187"/>
                  </a:lnTo>
                  <a:lnTo>
                    <a:pt x="938" y="187"/>
                  </a:lnTo>
                  <a:lnTo>
                    <a:pt x="938" y="187"/>
                  </a:lnTo>
                  <a:lnTo>
                    <a:pt x="936" y="187"/>
                  </a:lnTo>
                  <a:lnTo>
                    <a:pt x="934" y="187"/>
                  </a:lnTo>
                  <a:lnTo>
                    <a:pt x="934" y="187"/>
                  </a:lnTo>
                  <a:lnTo>
                    <a:pt x="934" y="187"/>
                  </a:lnTo>
                  <a:lnTo>
                    <a:pt x="934" y="187"/>
                  </a:lnTo>
                  <a:lnTo>
                    <a:pt x="934" y="187"/>
                  </a:lnTo>
                  <a:lnTo>
                    <a:pt x="934" y="187"/>
                  </a:lnTo>
                  <a:lnTo>
                    <a:pt x="934" y="187"/>
                  </a:lnTo>
                  <a:lnTo>
                    <a:pt x="934" y="187"/>
                  </a:lnTo>
                  <a:lnTo>
                    <a:pt x="934" y="187"/>
                  </a:lnTo>
                  <a:lnTo>
                    <a:pt x="934" y="187"/>
                  </a:lnTo>
                  <a:lnTo>
                    <a:pt x="934" y="185"/>
                  </a:lnTo>
                  <a:lnTo>
                    <a:pt x="934" y="185"/>
                  </a:lnTo>
                  <a:lnTo>
                    <a:pt x="934" y="185"/>
                  </a:lnTo>
                  <a:lnTo>
                    <a:pt x="934" y="185"/>
                  </a:lnTo>
                  <a:lnTo>
                    <a:pt x="934" y="183"/>
                  </a:lnTo>
                  <a:lnTo>
                    <a:pt x="934" y="183"/>
                  </a:lnTo>
                  <a:lnTo>
                    <a:pt x="934" y="183"/>
                  </a:lnTo>
                  <a:lnTo>
                    <a:pt x="934" y="183"/>
                  </a:lnTo>
                  <a:lnTo>
                    <a:pt x="932" y="181"/>
                  </a:lnTo>
                  <a:lnTo>
                    <a:pt x="932" y="181"/>
                  </a:lnTo>
                  <a:lnTo>
                    <a:pt x="930" y="181"/>
                  </a:lnTo>
                  <a:lnTo>
                    <a:pt x="930" y="181"/>
                  </a:lnTo>
                  <a:lnTo>
                    <a:pt x="930" y="181"/>
                  </a:lnTo>
                  <a:lnTo>
                    <a:pt x="928" y="181"/>
                  </a:lnTo>
                  <a:lnTo>
                    <a:pt x="924" y="179"/>
                  </a:lnTo>
                  <a:lnTo>
                    <a:pt x="924" y="177"/>
                  </a:lnTo>
                  <a:lnTo>
                    <a:pt x="924" y="177"/>
                  </a:lnTo>
                  <a:lnTo>
                    <a:pt x="924" y="177"/>
                  </a:lnTo>
                  <a:lnTo>
                    <a:pt x="918" y="173"/>
                  </a:lnTo>
                  <a:lnTo>
                    <a:pt x="918" y="173"/>
                  </a:lnTo>
                  <a:lnTo>
                    <a:pt x="916" y="171"/>
                  </a:lnTo>
                  <a:lnTo>
                    <a:pt x="916" y="169"/>
                  </a:lnTo>
                  <a:lnTo>
                    <a:pt x="918" y="167"/>
                  </a:lnTo>
                  <a:lnTo>
                    <a:pt x="918" y="164"/>
                  </a:lnTo>
                  <a:lnTo>
                    <a:pt x="918" y="164"/>
                  </a:lnTo>
                  <a:lnTo>
                    <a:pt x="918" y="164"/>
                  </a:lnTo>
                  <a:lnTo>
                    <a:pt x="918" y="164"/>
                  </a:lnTo>
                  <a:lnTo>
                    <a:pt x="916" y="164"/>
                  </a:lnTo>
                  <a:lnTo>
                    <a:pt x="916" y="167"/>
                  </a:lnTo>
                  <a:lnTo>
                    <a:pt x="916" y="164"/>
                  </a:lnTo>
                  <a:lnTo>
                    <a:pt x="916" y="164"/>
                  </a:lnTo>
                  <a:lnTo>
                    <a:pt x="916" y="164"/>
                  </a:lnTo>
                  <a:lnTo>
                    <a:pt x="916" y="164"/>
                  </a:lnTo>
                  <a:lnTo>
                    <a:pt x="912" y="162"/>
                  </a:lnTo>
                  <a:lnTo>
                    <a:pt x="914" y="162"/>
                  </a:lnTo>
                  <a:lnTo>
                    <a:pt x="914" y="162"/>
                  </a:lnTo>
                  <a:lnTo>
                    <a:pt x="914" y="162"/>
                  </a:lnTo>
                  <a:lnTo>
                    <a:pt x="916" y="162"/>
                  </a:lnTo>
                  <a:lnTo>
                    <a:pt x="916" y="162"/>
                  </a:lnTo>
                  <a:lnTo>
                    <a:pt x="916" y="162"/>
                  </a:lnTo>
                  <a:lnTo>
                    <a:pt x="918" y="164"/>
                  </a:lnTo>
                  <a:lnTo>
                    <a:pt x="918" y="162"/>
                  </a:lnTo>
                  <a:lnTo>
                    <a:pt x="920" y="162"/>
                  </a:lnTo>
                  <a:lnTo>
                    <a:pt x="922" y="162"/>
                  </a:lnTo>
                  <a:lnTo>
                    <a:pt x="922" y="162"/>
                  </a:lnTo>
                  <a:lnTo>
                    <a:pt x="922" y="162"/>
                  </a:lnTo>
                  <a:lnTo>
                    <a:pt x="922" y="160"/>
                  </a:lnTo>
                  <a:lnTo>
                    <a:pt x="922" y="160"/>
                  </a:lnTo>
                  <a:lnTo>
                    <a:pt x="922" y="160"/>
                  </a:lnTo>
                  <a:lnTo>
                    <a:pt x="922" y="158"/>
                  </a:lnTo>
                  <a:lnTo>
                    <a:pt x="922" y="158"/>
                  </a:lnTo>
                  <a:lnTo>
                    <a:pt x="922" y="158"/>
                  </a:lnTo>
                  <a:lnTo>
                    <a:pt x="924" y="156"/>
                  </a:lnTo>
                  <a:lnTo>
                    <a:pt x="924" y="156"/>
                  </a:lnTo>
                  <a:lnTo>
                    <a:pt x="924" y="156"/>
                  </a:lnTo>
                  <a:lnTo>
                    <a:pt x="924" y="156"/>
                  </a:lnTo>
                  <a:lnTo>
                    <a:pt x="924" y="156"/>
                  </a:lnTo>
                  <a:lnTo>
                    <a:pt x="924" y="156"/>
                  </a:lnTo>
                  <a:lnTo>
                    <a:pt x="928" y="156"/>
                  </a:lnTo>
                  <a:lnTo>
                    <a:pt x="928" y="154"/>
                  </a:lnTo>
                  <a:lnTo>
                    <a:pt x="928" y="154"/>
                  </a:lnTo>
                  <a:lnTo>
                    <a:pt x="930" y="154"/>
                  </a:lnTo>
                  <a:lnTo>
                    <a:pt x="930" y="152"/>
                  </a:lnTo>
                  <a:lnTo>
                    <a:pt x="930" y="152"/>
                  </a:lnTo>
                  <a:lnTo>
                    <a:pt x="930" y="150"/>
                  </a:lnTo>
                  <a:lnTo>
                    <a:pt x="928" y="150"/>
                  </a:lnTo>
                  <a:lnTo>
                    <a:pt x="928" y="150"/>
                  </a:lnTo>
                  <a:lnTo>
                    <a:pt x="928" y="148"/>
                  </a:lnTo>
                  <a:lnTo>
                    <a:pt x="928" y="150"/>
                  </a:lnTo>
                  <a:lnTo>
                    <a:pt x="932" y="152"/>
                  </a:lnTo>
                  <a:lnTo>
                    <a:pt x="932" y="152"/>
                  </a:lnTo>
                  <a:lnTo>
                    <a:pt x="932" y="150"/>
                  </a:lnTo>
                  <a:lnTo>
                    <a:pt x="928" y="146"/>
                  </a:lnTo>
                  <a:lnTo>
                    <a:pt x="922" y="144"/>
                  </a:lnTo>
                  <a:lnTo>
                    <a:pt x="918" y="142"/>
                  </a:lnTo>
                  <a:lnTo>
                    <a:pt x="914" y="142"/>
                  </a:lnTo>
                  <a:lnTo>
                    <a:pt x="914" y="142"/>
                  </a:lnTo>
                  <a:lnTo>
                    <a:pt x="908" y="142"/>
                  </a:lnTo>
                  <a:lnTo>
                    <a:pt x="908" y="142"/>
                  </a:lnTo>
                  <a:lnTo>
                    <a:pt x="908" y="142"/>
                  </a:lnTo>
                  <a:lnTo>
                    <a:pt x="908" y="142"/>
                  </a:lnTo>
                  <a:lnTo>
                    <a:pt x="905" y="144"/>
                  </a:lnTo>
                  <a:lnTo>
                    <a:pt x="905" y="144"/>
                  </a:lnTo>
                  <a:lnTo>
                    <a:pt x="905" y="144"/>
                  </a:lnTo>
                  <a:lnTo>
                    <a:pt x="905" y="144"/>
                  </a:lnTo>
                  <a:lnTo>
                    <a:pt x="905" y="144"/>
                  </a:lnTo>
                  <a:lnTo>
                    <a:pt x="903" y="144"/>
                  </a:lnTo>
                  <a:lnTo>
                    <a:pt x="903" y="144"/>
                  </a:lnTo>
                  <a:lnTo>
                    <a:pt x="903" y="144"/>
                  </a:lnTo>
                  <a:lnTo>
                    <a:pt x="903" y="144"/>
                  </a:lnTo>
                  <a:lnTo>
                    <a:pt x="903" y="142"/>
                  </a:lnTo>
                  <a:lnTo>
                    <a:pt x="903" y="142"/>
                  </a:lnTo>
                  <a:lnTo>
                    <a:pt x="903" y="142"/>
                  </a:lnTo>
                  <a:lnTo>
                    <a:pt x="903" y="142"/>
                  </a:lnTo>
                  <a:lnTo>
                    <a:pt x="903" y="142"/>
                  </a:lnTo>
                  <a:lnTo>
                    <a:pt x="903" y="142"/>
                  </a:lnTo>
                  <a:lnTo>
                    <a:pt x="899" y="140"/>
                  </a:lnTo>
                  <a:lnTo>
                    <a:pt x="899" y="140"/>
                  </a:lnTo>
                  <a:lnTo>
                    <a:pt x="899" y="140"/>
                  </a:lnTo>
                  <a:lnTo>
                    <a:pt x="895" y="140"/>
                  </a:lnTo>
                  <a:lnTo>
                    <a:pt x="889" y="140"/>
                  </a:lnTo>
                  <a:lnTo>
                    <a:pt x="887" y="140"/>
                  </a:lnTo>
                  <a:lnTo>
                    <a:pt x="885" y="140"/>
                  </a:lnTo>
                  <a:lnTo>
                    <a:pt x="885" y="142"/>
                  </a:lnTo>
                  <a:lnTo>
                    <a:pt x="885" y="142"/>
                  </a:lnTo>
                  <a:lnTo>
                    <a:pt x="885" y="142"/>
                  </a:lnTo>
                  <a:lnTo>
                    <a:pt x="887" y="144"/>
                  </a:lnTo>
                  <a:lnTo>
                    <a:pt x="887" y="144"/>
                  </a:lnTo>
                  <a:lnTo>
                    <a:pt x="887" y="146"/>
                  </a:lnTo>
                  <a:lnTo>
                    <a:pt x="889" y="148"/>
                  </a:lnTo>
                  <a:lnTo>
                    <a:pt x="889" y="148"/>
                  </a:lnTo>
                  <a:lnTo>
                    <a:pt x="889" y="150"/>
                  </a:lnTo>
                  <a:lnTo>
                    <a:pt x="883" y="148"/>
                  </a:lnTo>
                  <a:lnTo>
                    <a:pt x="879" y="144"/>
                  </a:lnTo>
                  <a:lnTo>
                    <a:pt x="877" y="142"/>
                  </a:lnTo>
                  <a:lnTo>
                    <a:pt x="879" y="142"/>
                  </a:lnTo>
                  <a:lnTo>
                    <a:pt x="879" y="142"/>
                  </a:lnTo>
                  <a:lnTo>
                    <a:pt x="879" y="142"/>
                  </a:lnTo>
                  <a:lnTo>
                    <a:pt x="879" y="142"/>
                  </a:lnTo>
                  <a:lnTo>
                    <a:pt x="879" y="140"/>
                  </a:lnTo>
                  <a:lnTo>
                    <a:pt x="877" y="140"/>
                  </a:lnTo>
                  <a:lnTo>
                    <a:pt x="875" y="140"/>
                  </a:lnTo>
                  <a:lnTo>
                    <a:pt x="875" y="140"/>
                  </a:lnTo>
                  <a:lnTo>
                    <a:pt x="873" y="140"/>
                  </a:lnTo>
                  <a:lnTo>
                    <a:pt x="873" y="140"/>
                  </a:lnTo>
                  <a:lnTo>
                    <a:pt x="870" y="138"/>
                  </a:lnTo>
                  <a:lnTo>
                    <a:pt x="864" y="140"/>
                  </a:lnTo>
                  <a:lnTo>
                    <a:pt x="864" y="140"/>
                  </a:lnTo>
                  <a:lnTo>
                    <a:pt x="862" y="140"/>
                  </a:lnTo>
                  <a:lnTo>
                    <a:pt x="862" y="140"/>
                  </a:lnTo>
                  <a:lnTo>
                    <a:pt x="862" y="140"/>
                  </a:lnTo>
                  <a:lnTo>
                    <a:pt x="862" y="142"/>
                  </a:lnTo>
                  <a:lnTo>
                    <a:pt x="862" y="142"/>
                  </a:lnTo>
                  <a:lnTo>
                    <a:pt x="862" y="142"/>
                  </a:lnTo>
                  <a:lnTo>
                    <a:pt x="860" y="140"/>
                  </a:lnTo>
                  <a:lnTo>
                    <a:pt x="860" y="140"/>
                  </a:lnTo>
                  <a:lnTo>
                    <a:pt x="860" y="140"/>
                  </a:lnTo>
                  <a:lnTo>
                    <a:pt x="862" y="140"/>
                  </a:lnTo>
                  <a:lnTo>
                    <a:pt x="862" y="140"/>
                  </a:lnTo>
                  <a:lnTo>
                    <a:pt x="862" y="140"/>
                  </a:lnTo>
                  <a:lnTo>
                    <a:pt x="862" y="140"/>
                  </a:lnTo>
                  <a:lnTo>
                    <a:pt x="860" y="140"/>
                  </a:lnTo>
                  <a:lnTo>
                    <a:pt x="860" y="140"/>
                  </a:lnTo>
                  <a:lnTo>
                    <a:pt x="858" y="140"/>
                  </a:lnTo>
                  <a:lnTo>
                    <a:pt x="860" y="142"/>
                  </a:lnTo>
                  <a:lnTo>
                    <a:pt x="858" y="142"/>
                  </a:lnTo>
                  <a:lnTo>
                    <a:pt x="856" y="142"/>
                  </a:lnTo>
                  <a:lnTo>
                    <a:pt x="854" y="142"/>
                  </a:lnTo>
                  <a:lnTo>
                    <a:pt x="852" y="142"/>
                  </a:lnTo>
                  <a:lnTo>
                    <a:pt x="852" y="142"/>
                  </a:lnTo>
                  <a:lnTo>
                    <a:pt x="852" y="142"/>
                  </a:lnTo>
                  <a:lnTo>
                    <a:pt x="850" y="140"/>
                  </a:lnTo>
                  <a:lnTo>
                    <a:pt x="850" y="140"/>
                  </a:lnTo>
                  <a:lnTo>
                    <a:pt x="852" y="140"/>
                  </a:lnTo>
                  <a:lnTo>
                    <a:pt x="850" y="138"/>
                  </a:lnTo>
                  <a:lnTo>
                    <a:pt x="846" y="140"/>
                  </a:lnTo>
                  <a:lnTo>
                    <a:pt x="844" y="140"/>
                  </a:lnTo>
                  <a:lnTo>
                    <a:pt x="846" y="140"/>
                  </a:lnTo>
                  <a:lnTo>
                    <a:pt x="846" y="140"/>
                  </a:lnTo>
                  <a:lnTo>
                    <a:pt x="846" y="140"/>
                  </a:lnTo>
                  <a:lnTo>
                    <a:pt x="846" y="140"/>
                  </a:lnTo>
                  <a:lnTo>
                    <a:pt x="844" y="140"/>
                  </a:lnTo>
                  <a:lnTo>
                    <a:pt x="844" y="140"/>
                  </a:lnTo>
                  <a:lnTo>
                    <a:pt x="844" y="140"/>
                  </a:lnTo>
                  <a:lnTo>
                    <a:pt x="844" y="140"/>
                  </a:lnTo>
                  <a:lnTo>
                    <a:pt x="844" y="142"/>
                  </a:lnTo>
                  <a:lnTo>
                    <a:pt x="844" y="142"/>
                  </a:lnTo>
                  <a:lnTo>
                    <a:pt x="842" y="144"/>
                  </a:lnTo>
                  <a:lnTo>
                    <a:pt x="842" y="144"/>
                  </a:lnTo>
                  <a:lnTo>
                    <a:pt x="842" y="144"/>
                  </a:lnTo>
                  <a:lnTo>
                    <a:pt x="838" y="140"/>
                  </a:lnTo>
                  <a:lnTo>
                    <a:pt x="835" y="140"/>
                  </a:lnTo>
                  <a:lnTo>
                    <a:pt x="835" y="142"/>
                  </a:lnTo>
                  <a:lnTo>
                    <a:pt x="833" y="142"/>
                  </a:lnTo>
                  <a:lnTo>
                    <a:pt x="833" y="142"/>
                  </a:lnTo>
                  <a:lnTo>
                    <a:pt x="831" y="142"/>
                  </a:lnTo>
                  <a:lnTo>
                    <a:pt x="831" y="142"/>
                  </a:lnTo>
                  <a:lnTo>
                    <a:pt x="831" y="140"/>
                  </a:lnTo>
                  <a:lnTo>
                    <a:pt x="831" y="140"/>
                  </a:lnTo>
                  <a:lnTo>
                    <a:pt x="831" y="138"/>
                  </a:lnTo>
                  <a:lnTo>
                    <a:pt x="833" y="138"/>
                  </a:lnTo>
                  <a:lnTo>
                    <a:pt x="833" y="140"/>
                  </a:lnTo>
                  <a:lnTo>
                    <a:pt x="835" y="138"/>
                  </a:lnTo>
                  <a:lnTo>
                    <a:pt x="835" y="138"/>
                  </a:lnTo>
                  <a:lnTo>
                    <a:pt x="835" y="138"/>
                  </a:lnTo>
                  <a:lnTo>
                    <a:pt x="838" y="138"/>
                  </a:lnTo>
                  <a:lnTo>
                    <a:pt x="838" y="138"/>
                  </a:lnTo>
                  <a:lnTo>
                    <a:pt x="835" y="138"/>
                  </a:lnTo>
                  <a:lnTo>
                    <a:pt x="833" y="138"/>
                  </a:lnTo>
                  <a:lnTo>
                    <a:pt x="831" y="138"/>
                  </a:lnTo>
                  <a:lnTo>
                    <a:pt x="831" y="138"/>
                  </a:lnTo>
                  <a:lnTo>
                    <a:pt x="829" y="138"/>
                  </a:lnTo>
                  <a:lnTo>
                    <a:pt x="829" y="138"/>
                  </a:lnTo>
                  <a:lnTo>
                    <a:pt x="829" y="138"/>
                  </a:lnTo>
                  <a:lnTo>
                    <a:pt x="829" y="138"/>
                  </a:lnTo>
                  <a:lnTo>
                    <a:pt x="829" y="140"/>
                  </a:lnTo>
                  <a:lnTo>
                    <a:pt x="829" y="140"/>
                  </a:lnTo>
                  <a:lnTo>
                    <a:pt x="829" y="140"/>
                  </a:lnTo>
                  <a:lnTo>
                    <a:pt x="829" y="140"/>
                  </a:lnTo>
                  <a:lnTo>
                    <a:pt x="829" y="142"/>
                  </a:lnTo>
                  <a:lnTo>
                    <a:pt x="829" y="142"/>
                  </a:lnTo>
                  <a:lnTo>
                    <a:pt x="829" y="142"/>
                  </a:lnTo>
                  <a:lnTo>
                    <a:pt x="829" y="142"/>
                  </a:lnTo>
                  <a:lnTo>
                    <a:pt x="829" y="142"/>
                  </a:lnTo>
                  <a:lnTo>
                    <a:pt x="829" y="144"/>
                  </a:lnTo>
                  <a:lnTo>
                    <a:pt x="829" y="144"/>
                  </a:lnTo>
                  <a:lnTo>
                    <a:pt x="831" y="146"/>
                  </a:lnTo>
                  <a:lnTo>
                    <a:pt x="831" y="148"/>
                  </a:lnTo>
                  <a:lnTo>
                    <a:pt x="831" y="150"/>
                  </a:lnTo>
                  <a:lnTo>
                    <a:pt x="833" y="152"/>
                  </a:lnTo>
                  <a:lnTo>
                    <a:pt x="833" y="154"/>
                  </a:lnTo>
                  <a:lnTo>
                    <a:pt x="835" y="158"/>
                  </a:lnTo>
                  <a:lnTo>
                    <a:pt x="838" y="160"/>
                  </a:lnTo>
                  <a:lnTo>
                    <a:pt x="842" y="164"/>
                  </a:lnTo>
                  <a:lnTo>
                    <a:pt x="842" y="167"/>
                  </a:lnTo>
                  <a:lnTo>
                    <a:pt x="844" y="169"/>
                  </a:lnTo>
                  <a:lnTo>
                    <a:pt x="846" y="171"/>
                  </a:lnTo>
                  <a:lnTo>
                    <a:pt x="844" y="169"/>
                  </a:lnTo>
                  <a:lnTo>
                    <a:pt x="844" y="167"/>
                  </a:lnTo>
                  <a:lnTo>
                    <a:pt x="842" y="167"/>
                  </a:lnTo>
                  <a:lnTo>
                    <a:pt x="842" y="164"/>
                  </a:lnTo>
                  <a:lnTo>
                    <a:pt x="842" y="164"/>
                  </a:lnTo>
                  <a:lnTo>
                    <a:pt x="842" y="164"/>
                  </a:lnTo>
                  <a:lnTo>
                    <a:pt x="846" y="169"/>
                  </a:lnTo>
                  <a:lnTo>
                    <a:pt x="848" y="173"/>
                  </a:lnTo>
                  <a:lnTo>
                    <a:pt x="848" y="173"/>
                  </a:lnTo>
                  <a:lnTo>
                    <a:pt x="850" y="175"/>
                  </a:lnTo>
                  <a:lnTo>
                    <a:pt x="850" y="175"/>
                  </a:lnTo>
                  <a:lnTo>
                    <a:pt x="850" y="175"/>
                  </a:lnTo>
                  <a:lnTo>
                    <a:pt x="852" y="177"/>
                  </a:lnTo>
                  <a:lnTo>
                    <a:pt x="854" y="179"/>
                  </a:lnTo>
                  <a:lnTo>
                    <a:pt x="854" y="179"/>
                  </a:lnTo>
                  <a:lnTo>
                    <a:pt x="854" y="181"/>
                  </a:lnTo>
                  <a:lnTo>
                    <a:pt x="852" y="181"/>
                  </a:lnTo>
                  <a:lnTo>
                    <a:pt x="852" y="181"/>
                  </a:lnTo>
                  <a:lnTo>
                    <a:pt x="852" y="181"/>
                  </a:lnTo>
                  <a:lnTo>
                    <a:pt x="850" y="179"/>
                  </a:lnTo>
                  <a:lnTo>
                    <a:pt x="850" y="177"/>
                  </a:lnTo>
                  <a:lnTo>
                    <a:pt x="850" y="177"/>
                  </a:lnTo>
                  <a:lnTo>
                    <a:pt x="850" y="177"/>
                  </a:lnTo>
                  <a:lnTo>
                    <a:pt x="848" y="177"/>
                  </a:lnTo>
                  <a:lnTo>
                    <a:pt x="848" y="177"/>
                  </a:lnTo>
                  <a:lnTo>
                    <a:pt x="848" y="177"/>
                  </a:lnTo>
                  <a:lnTo>
                    <a:pt x="848" y="177"/>
                  </a:lnTo>
                  <a:lnTo>
                    <a:pt x="846" y="177"/>
                  </a:lnTo>
                  <a:lnTo>
                    <a:pt x="846" y="177"/>
                  </a:lnTo>
                  <a:lnTo>
                    <a:pt x="846" y="177"/>
                  </a:lnTo>
                  <a:lnTo>
                    <a:pt x="844" y="179"/>
                  </a:lnTo>
                  <a:lnTo>
                    <a:pt x="844" y="179"/>
                  </a:lnTo>
                  <a:lnTo>
                    <a:pt x="842" y="179"/>
                  </a:lnTo>
                  <a:lnTo>
                    <a:pt x="842" y="179"/>
                  </a:lnTo>
                  <a:lnTo>
                    <a:pt x="842" y="179"/>
                  </a:lnTo>
                  <a:lnTo>
                    <a:pt x="842" y="179"/>
                  </a:lnTo>
                  <a:lnTo>
                    <a:pt x="842" y="179"/>
                  </a:lnTo>
                  <a:lnTo>
                    <a:pt x="842" y="179"/>
                  </a:lnTo>
                  <a:lnTo>
                    <a:pt x="842" y="179"/>
                  </a:lnTo>
                  <a:lnTo>
                    <a:pt x="842" y="179"/>
                  </a:lnTo>
                  <a:lnTo>
                    <a:pt x="842" y="179"/>
                  </a:lnTo>
                  <a:lnTo>
                    <a:pt x="840" y="179"/>
                  </a:lnTo>
                  <a:lnTo>
                    <a:pt x="840" y="179"/>
                  </a:lnTo>
                  <a:lnTo>
                    <a:pt x="838" y="179"/>
                  </a:lnTo>
                  <a:lnTo>
                    <a:pt x="838" y="179"/>
                  </a:lnTo>
                  <a:lnTo>
                    <a:pt x="835" y="177"/>
                  </a:lnTo>
                  <a:lnTo>
                    <a:pt x="835" y="175"/>
                  </a:lnTo>
                  <a:lnTo>
                    <a:pt x="835" y="175"/>
                  </a:lnTo>
                  <a:lnTo>
                    <a:pt x="835" y="175"/>
                  </a:lnTo>
                  <a:lnTo>
                    <a:pt x="835" y="175"/>
                  </a:lnTo>
                  <a:lnTo>
                    <a:pt x="835" y="173"/>
                  </a:lnTo>
                  <a:lnTo>
                    <a:pt x="838" y="173"/>
                  </a:lnTo>
                  <a:lnTo>
                    <a:pt x="838" y="173"/>
                  </a:lnTo>
                  <a:lnTo>
                    <a:pt x="840" y="171"/>
                  </a:lnTo>
                  <a:lnTo>
                    <a:pt x="840" y="171"/>
                  </a:lnTo>
                  <a:lnTo>
                    <a:pt x="840" y="171"/>
                  </a:lnTo>
                  <a:lnTo>
                    <a:pt x="840" y="169"/>
                  </a:lnTo>
                  <a:lnTo>
                    <a:pt x="840" y="169"/>
                  </a:lnTo>
                  <a:lnTo>
                    <a:pt x="840" y="171"/>
                  </a:lnTo>
                  <a:lnTo>
                    <a:pt x="838" y="171"/>
                  </a:lnTo>
                  <a:lnTo>
                    <a:pt x="838" y="171"/>
                  </a:lnTo>
                  <a:lnTo>
                    <a:pt x="835" y="173"/>
                  </a:lnTo>
                  <a:lnTo>
                    <a:pt x="835" y="175"/>
                  </a:lnTo>
                  <a:lnTo>
                    <a:pt x="835" y="177"/>
                  </a:lnTo>
                  <a:lnTo>
                    <a:pt x="835" y="179"/>
                  </a:lnTo>
                  <a:lnTo>
                    <a:pt x="835" y="181"/>
                  </a:lnTo>
                  <a:lnTo>
                    <a:pt x="835" y="181"/>
                  </a:lnTo>
                  <a:lnTo>
                    <a:pt x="835" y="183"/>
                  </a:lnTo>
                  <a:lnTo>
                    <a:pt x="835" y="183"/>
                  </a:lnTo>
                  <a:lnTo>
                    <a:pt x="835" y="183"/>
                  </a:lnTo>
                  <a:lnTo>
                    <a:pt x="835" y="185"/>
                  </a:lnTo>
                  <a:lnTo>
                    <a:pt x="835" y="187"/>
                  </a:lnTo>
                  <a:lnTo>
                    <a:pt x="835" y="187"/>
                  </a:lnTo>
                  <a:lnTo>
                    <a:pt x="838" y="189"/>
                  </a:lnTo>
                  <a:lnTo>
                    <a:pt x="838" y="191"/>
                  </a:lnTo>
                  <a:lnTo>
                    <a:pt x="838" y="189"/>
                  </a:lnTo>
                  <a:lnTo>
                    <a:pt x="838" y="187"/>
                  </a:lnTo>
                  <a:lnTo>
                    <a:pt x="838" y="187"/>
                  </a:lnTo>
                  <a:lnTo>
                    <a:pt x="838" y="189"/>
                  </a:lnTo>
                  <a:lnTo>
                    <a:pt x="838" y="189"/>
                  </a:lnTo>
                  <a:lnTo>
                    <a:pt x="838" y="191"/>
                  </a:lnTo>
                  <a:lnTo>
                    <a:pt x="838" y="191"/>
                  </a:lnTo>
                  <a:lnTo>
                    <a:pt x="835" y="191"/>
                  </a:lnTo>
                  <a:lnTo>
                    <a:pt x="835" y="193"/>
                  </a:lnTo>
                  <a:lnTo>
                    <a:pt x="835" y="193"/>
                  </a:lnTo>
                  <a:lnTo>
                    <a:pt x="835" y="193"/>
                  </a:lnTo>
                  <a:lnTo>
                    <a:pt x="835" y="193"/>
                  </a:lnTo>
                  <a:lnTo>
                    <a:pt x="835" y="193"/>
                  </a:lnTo>
                  <a:lnTo>
                    <a:pt x="835" y="195"/>
                  </a:lnTo>
                  <a:lnTo>
                    <a:pt x="833" y="195"/>
                  </a:lnTo>
                  <a:lnTo>
                    <a:pt x="833" y="193"/>
                  </a:lnTo>
                  <a:lnTo>
                    <a:pt x="833" y="193"/>
                  </a:lnTo>
                  <a:lnTo>
                    <a:pt x="833" y="195"/>
                  </a:lnTo>
                  <a:lnTo>
                    <a:pt x="833" y="195"/>
                  </a:lnTo>
                  <a:lnTo>
                    <a:pt x="831" y="197"/>
                  </a:lnTo>
                  <a:lnTo>
                    <a:pt x="831" y="197"/>
                  </a:lnTo>
                  <a:lnTo>
                    <a:pt x="831" y="199"/>
                  </a:lnTo>
                  <a:lnTo>
                    <a:pt x="831" y="201"/>
                  </a:lnTo>
                  <a:lnTo>
                    <a:pt x="831" y="206"/>
                  </a:lnTo>
                  <a:lnTo>
                    <a:pt x="835" y="210"/>
                  </a:lnTo>
                  <a:lnTo>
                    <a:pt x="838" y="212"/>
                  </a:lnTo>
                  <a:lnTo>
                    <a:pt x="844" y="218"/>
                  </a:lnTo>
                  <a:lnTo>
                    <a:pt x="850" y="226"/>
                  </a:lnTo>
                  <a:lnTo>
                    <a:pt x="852" y="228"/>
                  </a:lnTo>
                  <a:lnTo>
                    <a:pt x="854" y="228"/>
                  </a:lnTo>
                  <a:lnTo>
                    <a:pt x="854" y="228"/>
                  </a:lnTo>
                  <a:lnTo>
                    <a:pt x="854" y="228"/>
                  </a:lnTo>
                  <a:lnTo>
                    <a:pt x="852" y="228"/>
                  </a:lnTo>
                  <a:lnTo>
                    <a:pt x="852" y="226"/>
                  </a:lnTo>
                  <a:lnTo>
                    <a:pt x="852" y="226"/>
                  </a:lnTo>
                  <a:lnTo>
                    <a:pt x="852" y="226"/>
                  </a:lnTo>
                  <a:lnTo>
                    <a:pt x="852" y="226"/>
                  </a:lnTo>
                  <a:lnTo>
                    <a:pt x="852" y="224"/>
                  </a:lnTo>
                  <a:lnTo>
                    <a:pt x="852" y="224"/>
                  </a:lnTo>
                  <a:lnTo>
                    <a:pt x="852" y="224"/>
                  </a:lnTo>
                  <a:lnTo>
                    <a:pt x="852" y="224"/>
                  </a:lnTo>
                  <a:lnTo>
                    <a:pt x="852" y="224"/>
                  </a:lnTo>
                  <a:lnTo>
                    <a:pt x="854" y="224"/>
                  </a:lnTo>
                  <a:lnTo>
                    <a:pt x="854" y="224"/>
                  </a:lnTo>
                  <a:lnTo>
                    <a:pt x="852" y="224"/>
                  </a:lnTo>
                  <a:lnTo>
                    <a:pt x="854" y="224"/>
                  </a:lnTo>
                  <a:lnTo>
                    <a:pt x="854" y="224"/>
                  </a:lnTo>
                  <a:lnTo>
                    <a:pt x="854" y="224"/>
                  </a:lnTo>
                  <a:lnTo>
                    <a:pt x="854" y="224"/>
                  </a:lnTo>
                  <a:lnTo>
                    <a:pt x="852" y="226"/>
                  </a:lnTo>
                  <a:lnTo>
                    <a:pt x="852" y="226"/>
                  </a:lnTo>
                  <a:lnTo>
                    <a:pt x="854" y="226"/>
                  </a:lnTo>
                  <a:lnTo>
                    <a:pt x="856" y="226"/>
                  </a:lnTo>
                  <a:lnTo>
                    <a:pt x="858" y="226"/>
                  </a:lnTo>
                  <a:lnTo>
                    <a:pt x="858" y="228"/>
                  </a:lnTo>
                  <a:lnTo>
                    <a:pt x="856" y="228"/>
                  </a:lnTo>
                  <a:lnTo>
                    <a:pt x="856" y="228"/>
                  </a:lnTo>
                  <a:lnTo>
                    <a:pt x="858" y="228"/>
                  </a:lnTo>
                  <a:lnTo>
                    <a:pt x="864" y="228"/>
                  </a:lnTo>
                  <a:lnTo>
                    <a:pt x="866" y="230"/>
                  </a:lnTo>
                  <a:lnTo>
                    <a:pt x="864" y="228"/>
                  </a:lnTo>
                  <a:lnTo>
                    <a:pt x="870" y="234"/>
                  </a:lnTo>
                  <a:lnTo>
                    <a:pt x="875" y="234"/>
                  </a:lnTo>
                  <a:lnTo>
                    <a:pt x="877" y="236"/>
                  </a:lnTo>
                  <a:lnTo>
                    <a:pt x="879" y="238"/>
                  </a:lnTo>
                  <a:lnTo>
                    <a:pt x="881" y="243"/>
                  </a:lnTo>
                  <a:lnTo>
                    <a:pt x="881" y="243"/>
                  </a:lnTo>
                  <a:lnTo>
                    <a:pt x="881" y="245"/>
                  </a:lnTo>
                  <a:lnTo>
                    <a:pt x="881" y="245"/>
                  </a:lnTo>
                  <a:lnTo>
                    <a:pt x="881" y="245"/>
                  </a:lnTo>
                  <a:lnTo>
                    <a:pt x="881" y="249"/>
                  </a:lnTo>
                  <a:lnTo>
                    <a:pt x="881" y="249"/>
                  </a:lnTo>
                  <a:lnTo>
                    <a:pt x="881" y="249"/>
                  </a:lnTo>
                  <a:lnTo>
                    <a:pt x="883" y="251"/>
                  </a:lnTo>
                  <a:lnTo>
                    <a:pt x="883" y="249"/>
                  </a:lnTo>
                  <a:lnTo>
                    <a:pt x="883" y="249"/>
                  </a:lnTo>
                  <a:lnTo>
                    <a:pt x="885" y="247"/>
                  </a:lnTo>
                  <a:lnTo>
                    <a:pt x="887" y="247"/>
                  </a:lnTo>
                  <a:lnTo>
                    <a:pt x="887" y="247"/>
                  </a:lnTo>
                  <a:lnTo>
                    <a:pt x="887" y="247"/>
                  </a:lnTo>
                  <a:lnTo>
                    <a:pt x="887" y="247"/>
                  </a:lnTo>
                  <a:lnTo>
                    <a:pt x="887" y="247"/>
                  </a:lnTo>
                  <a:lnTo>
                    <a:pt x="885" y="247"/>
                  </a:lnTo>
                  <a:lnTo>
                    <a:pt x="885" y="245"/>
                  </a:lnTo>
                  <a:lnTo>
                    <a:pt x="885" y="245"/>
                  </a:lnTo>
                  <a:lnTo>
                    <a:pt x="885" y="243"/>
                  </a:lnTo>
                  <a:lnTo>
                    <a:pt x="885" y="243"/>
                  </a:lnTo>
                  <a:lnTo>
                    <a:pt x="883" y="243"/>
                  </a:lnTo>
                  <a:lnTo>
                    <a:pt x="883" y="240"/>
                  </a:lnTo>
                  <a:lnTo>
                    <a:pt x="883" y="240"/>
                  </a:lnTo>
                  <a:lnTo>
                    <a:pt x="883" y="240"/>
                  </a:lnTo>
                  <a:lnTo>
                    <a:pt x="883" y="238"/>
                  </a:lnTo>
                  <a:lnTo>
                    <a:pt x="883" y="238"/>
                  </a:lnTo>
                  <a:lnTo>
                    <a:pt x="887" y="238"/>
                  </a:lnTo>
                  <a:lnTo>
                    <a:pt x="887" y="238"/>
                  </a:lnTo>
                  <a:lnTo>
                    <a:pt x="889" y="238"/>
                  </a:lnTo>
                  <a:lnTo>
                    <a:pt x="887" y="240"/>
                  </a:lnTo>
                  <a:lnTo>
                    <a:pt x="887" y="243"/>
                  </a:lnTo>
                  <a:lnTo>
                    <a:pt x="889" y="243"/>
                  </a:lnTo>
                  <a:lnTo>
                    <a:pt x="889" y="245"/>
                  </a:lnTo>
                  <a:lnTo>
                    <a:pt x="887" y="245"/>
                  </a:lnTo>
                  <a:lnTo>
                    <a:pt x="887" y="245"/>
                  </a:lnTo>
                  <a:lnTo>
                    <a:pt x="887" y="245"/>
                  </a:lnTo>
                  <a:lnTo>
                    <a:pt x="889" y="245"/>
                  </a:lnTo>
                  <a:lnTo>
                    <a:pt x="889" y="247"/>
                  </a:lnTo>
                  <a:lnTo>
                    <a:pt x="889" y="247"/>
                  </a:lnTo>
                  <a:lnTo>
                    <a:pt x="889" y="247"/>
                  </a:lnTo>
                  <a:lnTo>
                    <a:pt x="889" y="247"/>
                  </a:lnTo>
                  <a:lnTo>
                    <a:pt x="889" y="247"/>
                  </a:lnTo>
                  <a:lnTo>
                    <a:pt x="889" y="249"/>
                  </a:lnTo>
                  <a:lnTo>
                    <a:pt x="889" y="249"/>
                  </a:lnTo>
                  <a:lnTo>
                    <a:pt x="891" y="249"/>
                  </a:lnTo>
                  <a:lnTo>
                    <a:pt x="889" y="251"/>
                  </a:lnTo>
                  <a:lnTo>
                    <a:pt x="889" y="251"/>
                  </a:lnTo>
                  <a:lnTo>
                    <a:pt x="889" y="251"/>
                  </a:lnTo>
                  <a:lnTo>
                    <a:pt x="889" y="251"/>
                  </a:lnTo>
                  <a:lnTo>
                    <a:pt x="889" y="251"/>
                  </a:lnTo>
                  <a:lnTo>
                    <a:pt x="889" y="253"/>
                  </a:lnTo>
                  <a:lnTo>
                    <a:pt x="889" y="253"/>
                  </a:lnTo>
                  <a:lnTo>
                    <a:pt x="887" y="253"/>
                  </a:lnTo>
                  <a:lnTo>
                    <a:pt x="887" y="255"/>
                  </a:lnTo>
                  <a:lnTo>
                    <a:pt x="887" y="255"/>
                  </a:lnTo>
                  <a:lnTo>
                    <a:pt x="887" y="255"/>
                  </a:lnTo>
                  <a:lnTo>
                    <a:pt x="887" y="257"/>
                  </a:lnTo>
                  <a:lnTo>
                    <a:pt x="887" y="257"/>
                  </a:lnTo>
                  <a:lnTo>
                    <a:pt x="887" y="257"/>
                  </a:lnTo>
                  <a:lnTo>
                    <a:pt x="889" y="257"/>
                  </a:lnTo>
                  <a:lnTo>
                    <a:pt x="891" y="257"/>
                  </a:lnTo>
                  <a:lnTo>
                    <a:pt x="891" y="255"/>
                  </a:lnTo>
                  <a:lnTo>
                    <a:pt x="891" y="255"/>
                  </a:lnTo>
                  <a:lnTo>
                    <a:pt x="891" y="255"/>
                  </a:lnTo>
                  <a:lnTo>
                    <a:pt x="891" y="255"/>
                  </a:lnTo>
                  <a:lnTo>
                    <a:pt x="893" y="255"/>
                  </a:lnTo>
                  <a:lnTo>
                    <a:pt x="893" y="255"/>
                  </a:lnTo>
                  <a:lnTo>
                    <a:pt x="893" y="253"/>
                  </a:lnTo>
                  <a:lnTo>
                    <a:pt x="893" y="253"/>
                  </a:lnTo>
                  <a:lnTo>
                    <a:pt x="895" y="253"/>
                  </a:lnTo>
                  <a:lnTo>
                    <a:pt x="895" y="251"/>
                  </a:lnTo>
                  <a:lnTo>
                    <a:pt x="895" y="251"/>
                  </a:lnTo>
                  <a:lnTo>
                    <a:pt x="897" y="251"/>
                  </a:lnTo>
                  <a:lnTo>
                    <a:pt x="901" y="251"/>
                  </a:lnTo>
                  <a:lnTo>
                    <a:pt x="903" y="251"/>
                  </a:lnTo>
                  <a:lnTo>
                    <a:pt x="903" y="251"/>
                  </a:lnTo>
                  <a:lnTo>
                    <a:pt x="903" y="251"/>
                  </a:lnTo>
                  <a:lnTo>
                    <a:pt x="905" y="251"/>
                  </a:lnTo>
                  <a:lnTo>
                    <a:pt x="905" y="249"/>
                  </a:lnTo>
                  <a:lnTo>
                    <a:pt x="908" y="249"/>
                  </a:lnTo>
                  <a:lnTo>
                    <a:pt x="908" y="249"/>
                  </a:lnTo>
                  <a:lnTo>
                    <a:pt x="910" y="251"/>
                  </a:lnTo>
                  <a:lnTo>
                    <a:pt x="910" y="249"/>
                  </a:lnTo>
                  <a:lnTo>
                    <a:pt x="910" y="249"/>
                  </a:lnTo>
                  <a:lnTo>
                    <a:pt x="908" y="249"/>
                  </a:lnTo>
                  <a:lnTo>
                    <a:pt x="910" y="249"/>
                  </a:lnTo>
                  <a:lnTo>
                    <a:pt x="912" y="251"/>
                  </a:lnTo>
                  <a:lnTo>
                    <a:pt x="912" y="251"/>
                  </a:lnTo>
                  <a:lnTo>
                    <a:pt x="912" y="251"/>
                  </a:lnTo>
                  <a:lnTo>
                    <a:pt x="914" y="251"/>
                  </a:lnTo>
                  <a:lnTo>
                    <a:pt x="914" y="251"/>
                  </a:lnTo>
                  <a:lnTo>
                    <a:pt x="914" y="251"/>
                  </a:lnTo>
                  <a:lnTo>
                    <a:pt x="914" y="251"/>
                  </a:lnTo>
                  <a:lnTo>
                    <a:pt x="916" y="251"/>
                  </a:lnTo>
                  <a:lnTo>
                    <a:pt x="916" y="251"/>
                  </a:lnTo>
                  <a:lnTo>
                    <a:pt x="914" y="251"/>
                  </a:lnTo>
                  <a:lnTo>
                    <a:pt x="914" y="251"/>
                  </a:lnTo>
                  <a:lnTo>
                    <a:pt x="912" y="251"/>
                  </a:lnTo>
                  <a:lnTo>
                    <a:pt x="912" y="251"/>
                  </a:lnTo>
                  <a:lnTo>
                    <a:pt x="912" y="251"/>
                  </a:lnTo>
                  <a:lnTo>
                    <a:pt x="914" y="249"/>
                  </a:lnTo>
                  <a:lnTo>
                    <a:pt x="918" y="251"/>
                  </a:lnTo>
                  <a:lnTo>
                    <a:pt x="918" y="249"/>
                  </a:lnTo>
                  <a:lnTo>
                    <a:pt x="918" y="249"/>
                  </a:lnTo>
                  <a:lnTo>
                    <a:pt x="918" y="249"/>
                  </a:lnTo>
                  <a:lnTo>
                    <a:pt x="918" y="249"/>
                  </a:lnTo>
                  <a:lnTo>
                    <a:pt x="918" y="249"/>
                  </a:lnTo>
                  <a:lnTo>
                    <a:pt x="918" y="251"/>
                  </a:lnTo>
                  <a:lnTo>
                    <a:pt x="920" y="251"/>
                  </a:lnTo>
                  <a:lnTo>
                    <a:pt x="920" y="253"/>
                  </a:lnTo>
                  <a:lnTo>
                    <a:pt x="920" y="253"/>
                  </a:lnTo>
                  <a:lnTo>
                    <a:pt x="920" y="253"/>
                  </a:lnTo>
                  <a:lnTo>
                    <a:pt x="920" y="253"/>
                  </a:lnTo>
                  <a:lnTo>
                    <a:pt x="920" y="253"/>
                  </a:lnTo>
                  <a:lnTo>
                    <a:pt x="922" y="253"/>
                  </a:lnTo>
                  <a:lnTo>
                    <a:pt x="922" y="253"/>
                  </a:lnTo>
                  <a:lnTo>
                    <a:pt x="922" y="255"/>
                  </a:lnTo>
                  <a:lnTo>
                    <a:pt x="922" y="255"/>
                  </a:lnTo>
                  <a:lnTo>
                    <a:pt x="924" y="255"/>
                  </a:lnTo>
                  <a:lnTo>
                    <a:pt x="924" y="255"/>
                  </a:lnTo>
                  <a:lnTo>
                    <a:pt x="924" y="253"/>
                  </a:lnTo>
                  <a:lnTo>
                    <a:pt x="924" y="253"/>
                  </a:lnTo>
                  <a:lnTo>
                    <a:pt x="924" y="253"/>
                  </a:lnTo>
                  <a:lnTo>
                    <a:pt x="926" y="253"/>
                  </a:lnTo>
                  <a:lnTo>
                    <a:pt x="926" y="253"/>
                  </a:lnTo>
                  <a:lnTo>
                    <a:pt x="926" y="253"/>
                  </a:lnTo>
                  <a:lnTo>
                    <a:pt x="926" y="253"/>
                  </a:lnTo>
                  <a:lnTo>
                    <a:pt x="928" y="251"/>
                  </a:lnTo>
                  <a:lnTo>
                    <a:pt x="928" y="251"/>
                  </a:lnTo>
                  <a:lnTo>
                    <a:pt x="930" y="251"/>
                  </a:lnTo>
                  <a:lnTo>
                    <a:pt x="930" y="251"/>
                  </a:lnTo>
                  <a:lnTo>
                    <a:pt x="930" y="251"/>
                  </a:lnTo>
                  <a:lnTo>
                    <a:pt x="932" y="251"/>
                  </a:lnTo>
                  <a:lnTo>
                    <a:pt x="934" y="251"/>
                  </a:lnTo>
                  <a:lnTo>
                    <a:pt x="934" y="251"/>
                  </a:lnTo>
                  <a:lnTo>
                    <a:pt x="934" y="251"/>
                  </a:lnTo>
                  <a:lnTo>
                    <a:pt x="934" y="251"/>
                  </a:lnTo>
                  <a:lnTo>
                    <a:pt x="934" y="251"/>
                  </a:lnTo>
                  <a:lnTo>
                    <a:pt x="934" y="251"/>
                  </a:lnTo>
                  <a:lnTo>
                    <a:pt x="934" y="251"/>
                  </a:lnTo>
                  <a:lnTo>
                    <a:pt x="934" y="253"/>
                  </a:lnTo>
                  <a:lnTo>
                    <a:pt x="934" y="253"/>
                  </a:lnTo>
                  <a:lnTo>
                    <a:pt x="934" y="253"/>
                  </a:lnTo>
                  <a:lnTo>
                    <a:pt x="932" y="253"/>
                  </a:lnTo>
                  <a:lnTo>
                    <a:pt x="932" y="253"/>
                  </a:lnTo>
                  <a:lnTo>
                    <a:pt x="932" y="251"/>
                  </a:lnTo>
                  <a:lnTo>
                    <a:pt x="932" y="251"/>
                  </a:lnTo>
                  <a:lnTo>
                    <a:pt x="932" y="251"/>
                  </a:lnTo>
                  <a:lnTo>
                    <a:pt x="932" y="255"/>
                  </a:lnTo>
                  <a:lnTo>
                    <a:pt x="932" y="255"/>
                  </a:lnTo>
                  <a:lnTo>
                    <a:pt x="932" y="257"/>
                  </a:lnTo>
                  <a:lnTo>
                    <a:pt x="934" y="257"/>
                  </a:lnTo>
                  <a:lnTo>
                    <a:pt x="934" y="259"/>
                  </a:lnTo>
                  <a:lnTo>
                    <a:pt x="934" y="259"/>
                  </a:lnTo>
                  <a:lnTo>
                    <a:pt x="932" y="261"/>
                  </a:lnTo>
                  <a:lnTo>
                    <a:pt x="932" y="261"/>
                  </a:lnTo>
                  <a:lnTo>
                    <a:pt x="932" y="263"/>
                  </a:lnTo>
                  <a:lnTo>
                    <a:pt x="932" y="263"/>
                  </a:lnTo>
                  <a:lnTo>
                    <a:pt x="932" y="263"/>
                  </a:lnTo>
                  <a:lnTo>
                    <a:pt x="932" y="263"/>
                  </a:lnTo>
                  <a:lnTo>
                    <a:pt x="932" y="263"/>
                  </a:lnTo>
                  <a:lnTo>
                    <a:pt x="930" y="267"/>
                  </a:lnTo>
                  <a:lnTo>
                    <a:pt x="930" y="267"/>
                  </a:lnTo>
                  <a:lnTo>
                    <a:pt x="926" y="267"/>
                  </a:lnTo>
                  <a:lnTo>
                    <a:pt x="926" y="267"/>
                  </a:lnTo>
                  <a:lnTo>
                    <a:pt x="926" y="269"/>
                  </a:lnTo>
                  <a:lnTo>
                    <a:pt x="926" y="269"/>
                  </a:lnTo>
                  <a:lnTo>
                    <a:pt x="926" y="269"/>
                  </a:lnTo>
                  <a:lnTo>
                    <a:pt x="924" y="267"/>
                  </a:lnTo>
                  <a:lnTo>
                    <a:pt x="924" y="267"/>
                  </a:lnTo>
                  <a:lnTo>
                    <a:pt x="924" y="269"/>
                  </a:lnTo>
                  <a:lnTo>
                    <a:pt x="922" y="269"/>
                  </a:lnTo>
                  <a:lnTo>
                    <a:pt x="922" y="269"/>
                  </a:lnTo>
                  <a:lnTo>
                    <a:pt x="918" y="265"/>
                  </a:lnTo>
                  <a:lnTo>
                    <a:pt x="918" y="265"/>
                  </a:lnTo>
                  <a:lnTo>
                    <a:pt x="918" y="265"/>
                  </a:lnTo>
                  <a:lnTo>
                    <a:pt x="916" y="265"/>
                  </a:lnTo>
                  <a:lnTo>
                    <a:pt x="916" y="265"/>
                  </a:lnTo>
                  <a:lnTo>
                    <a:pt x="916" y="265"/>
                  </a:lnTo>
                  <a:lnTo>
                    <a:pt x="916" y="265"/>
                  </a:lnTo>
                  <a:lnTo>
                    <a:pt x="914" y="265"/>
                  </a:lnTo>
                  <a:lnTo>
                    <a:pt x="914" y="265"/>
                  </a:lnTo>
                  <a:lnTo>
                    <a:pt x="914" y="267"/>
                  </a:lnTo>
                  <a:lnTo>
                    <a:pt x="914" y="267"/>
                  </a:lnTo>
                  <a:lnTo>
                    <a:pt x="914" y="267"/>
                  </a:lnTo>
                  <a:lnTo>
                    <a:pt x="914" y="267"/>
                  </a:lnTo>
                  <a:lnTo>
                    <a:pt x="912" y="267"/>
                  </a:lnTo>
                  <a:lnTo>
                    <a:pt x="912" y="267"/>
                  </a:lnTo>
                  <a:lnTo>
                    <a:pt x="912" y="269"/>
                  </a:lnTo>
                  <a:lnTo>
                    <a:pt x="910" y="269"/>
                  </a:lnTo>
                  <a:lnTo>
                    <a:pt x="912" y="269"/>
                  </a:lnTo>
                  <a:lnTo>
                    <a:pt x="912" y="269"/>
                  </a:lnTo>
                  <a:lnTo>
                    <a:pt x="912" y="269"/>
                  </a:lnTo>
                  <a:lnTo>
                    <a:pt x="912" y="269"/>
                  </a:lnTo>
                  <a:lnTo>
                    <a:pt x="914" y="269"/>
                  </a:lnTo>
                  <a:lnTo>
                    <a:pt x="914" y="269"/>
                  </a:lnTo>
                  <a:lnTo>
                    <a:pt x="916" y="269"/>
                  </a:lnTo>
                  <a:lnTo>
                    <a:pt x="918" y="271"/>
                  </a:lnTo>
                  <a:lnTo>
                    <a:pt x="918" y="271"/>
                  </a:lnTo>
                  <a:lnTo>
                    <a:pt x="918" y="271"/>
                  </a:lnTo>
                  <a:lnTo>
                    <a:pt x="916" y="271"/>
                  </a:lnTo>
                  <a:lnTo>
                    <a:pt x="916" y="271"/>
                  </a:lnTo>
                  <a:lnTo>
                    <a:pt x="916" y="271"/>
                  </a:lnTo>
                  <a:lnTo>
                    <a:pt x="918" y="273"/>
                  </a:lnTo>
                  <a:lnTo>
                    <a:pt x="918" y="273"/>
                  </a:lnTo>
                  <a:lnTo>
                    <a:pt x="916" y="273"/>
                  </a:lnTo>
                  <a:lnTo>
                    <a:pt x="916" y="273"/>
                  </a:lnTo>
                  <a:lnTo>
                    <a:pt x="916" y="273"/>
                  </a:lnTo>
                  <a:lnTo>
                    <a:pt x="916" y="273"/>
                  </a:lnTo>
                  <a:lnTo>
                    <a:pt x="916" y="275"/>
                  </a:lnTo>
                  <a:lnTo>
                    <a:pt x="916" y="277"/>
                  </a:lnTo>
                  <a:lnTo>
                    <a:pt x="916" y="277"/>
                  </a:lnTo>
                  <a:lnTo>
                    <a:pt x="916" y="277"/>
                  </a:lnTo>
                  <a:lnTo>
                    <a:pt x="918" y="279"/>
                  </a:lnTo>
                  <a:lnTo>
                    <a:pt x="918" y="282"/>
                  </a:lnTo>
                  <a:lnTo>
                    <a:pt x="916" y="284"/>
                  </a:lnTo>
                  <a:lnTo>
                    <a:pt x="914" y="288"/>
                  </a:lnTo>
                  <a:lnTo>
                    <a:pt x="914" y="290"/>
                  </a:lnTo>
                  <a:lnTo>
                    <a:pt x="912" y="298"/>
                  </a:lnTo>
                  <a:lnTo>
                    <a:pt x="910" y="302"/>
                  </a:lnTo>
                  <a:lnTo>
                    <a:pt x="908" y="304"/>
                  </a:lnTo>
                  <a:lnTo>
                    <a:pt x="905" y="306"/>
                  </a:lnTo>
                  <a:lnTo>
                    <a:pt x="905" y="306"/>
                  </a:lnTo>
                  <a:lnTo>
                    <a:pt x="903" y="306"/>
                  </a:lnTo>
                  <a:lnTo>
                    <a:pt x="901" y="308"/>
                  </a:lnTo>
                  <a:lnTo>
                    <a:pt x="901" y="308"/>
                  </a:lnTo>
                  <a:lnTo>
                    <a:pt x="901" y="308"/>
                  </a:lnTo>
                  <a:lnTo>
                    <a:pt x="899" y="308"/>
                  </a:lnTo>
                  <a:lnTo>
                    <a:pt x="899" y="308"/>
                  </a:lnTo>
                  <a:lnTo>
                    <a:pt x="897" y="308"/>
                  </a:lnTo>
                  <a:lnTo>
                    <a:pt x="893" y="310"/>
                  </a:lnTo>
                  <a:lnTo>
                    <a:pt x="889" y="308"/>
                  </a:lnTo>
                  <a:lnTo>
                    <a:pt x="889" y="308"/>
                  </a:lnTo>
                  <a:lnTo>
                    <a:pt x="889" y="308"/>
                  </a:lnTo>
                  <a:lnTo>
                    <a:pt x="889" y="308"/>
                  </a:lnTo>
                  <a:lnTo>
                    <a:pt x="887" y="308"/>
                  </a:lnTo>
                  <a:lnTo>
                    <a:pt x="887" y="308"/>
                  </a:lnTo>
                  <a:lnTo>
                    <a:pt x="887" y="308"/>
                  </a:lnTo>
                  <a:lnTo>
                    <a:pt x="887" y="308"/>
                  </a:lnTo>
                  <a:lnTo>
                    <a:pt x="887" y="308"/>
                  </a:lnTo>
                  <a:lnTo>
                    <a:pt x="885" y="308"/>
                  </a:lnTo>
                  <a:lnTo>
                    <a:pt x="885" y="308"/>
                  </a:lnTo>
                  <a:lnTo>
                    <a:pt x="885" y="308"/>
                  </a:lnTo>
                  <a:lnTo>
                    <a:pt x="885" y="306"/>
                  </a:lnTo>
                  <a:lnTo>
                    <a:pt x="885" y="306"/>
                  </a:lnTo>
                  <a:lnTo>
                    <a:pt x="879" y="304"/>
                  </a:lnTo>
                  <a:lnTo>
                    <a:pt x="875" y="302"/>
                  </a:lnTo>
                  <a:lnTo>
                    <a:pt x="875" y="302"/>
                  </a:lnTo>
                  <a:lnTo>
                    <a:pt x="875" y="302"/>
                  </a:lnTo>
                  <a:lnTo>
                    <a:pt x="875" y="302"/>
                  </a:lnTo>
                  <a:lnTo>
                    <a:pt x="877" y="302"/>
                  </a:lnTo>
                  <a:lnTo>
                    <a:pt x="877" y="302"/>
                  </a:lnTo>
                  <a:lnTo>
                    <a:pt x="877" y="302"/>
                  </a:lnTo>
                  <a:lnTo>
                    <a:pt x="877" y="302"/>
                  </a:lnTo>
                  <a:lnTo>
                    <a:pt x="879" y="302"/>
                  </a:lnTo>
                  <a:lnTo>
                    <a:pt x="879" y="302"/>
                  </a:lnTo>
                  <a:lnTo>
                    <a:pt x="877" y="300"/>
                  </a:lnTo>
                  <a:lnTo>
                    <a:pt x="877" y="300"/>
                  </a:lnTo>
                  <a:lnTo>
                    <a:pt x="877" y="300"/>
                  </a:lnTo>
                  <a:lnTo>
                    <a:pt x="877" y="298"/>
                  </a:lnTo>
                  <a:lnTo>
                    <a:pt x="877" y="298"/>
                  </a:lnTo>
                  <a:lnTo>
                    <a:pt x="877" y="298"/>
                  </a:lnTo>
                  <a:lnTo>
                    <a:pt x="877" y="298"/>
                  </a:lnTo>
                  <a:lnTo>
                    <a:pt x="875" y="296"/>
                  </a:lnTo>
                  <a:lnTo>
                    <a:pt x="875" y="296"/>
                  </a:lnTo>
                  <a:lnTo>
                    <a:pt x="875" y="296"/>
                  </a:lnTo>
                  <a:lnTo>
                    <a:pt x="875" y="296"/>
                  </a:lnTo>
                  <a:lnTo>
                    <a:pt x="875" y="296"/>
                  </a:lnTo>
                  <a:lnTo>
                    <a:pt x="875" y="298"/>
                  </a:lnTo>
                  <a:lnTo>
                    <a:pt x="873" y="298"/>
                  </a:lnTo>
                  <a:lnTo>
                    <a:pt x="873" y="298"/>
                  </a:lnTo>
                  <a:lnTo>
                    <a:pt x="873" y="298"/>
                  </a:lnTo>
                  <a:lnTo>
                    <a:pt x="870" y="298"/>
                  </a:lnTo>
                  <a:lnTo>
                    <a:pt x="870" y="298"/>
                  </a:lnTo>
                  <a:lnTo>
                    <a:pt x="870" y="300"/>
                  </a:lnTo>
                  <a:lnTo>
                    <a:pt x="868" y="300"/>
                  </a:lnTo>
                  <a:lnTo>
                    <a:pt x="868" y="300"/>
                  </a:lnTo>
                  <a:lnTo>
                    <a:pt x="862" y="302"/>
                  </a:lnTo>
                  <a:lnTo>
                    <a:pt x="858" y="304"/>
                  </a:lnTo>
                  <a:lnTo>
                    <a:pt x="856" y="302"/>
                  </a:lnTo>
                  <a:lnTo>
                    <a:pt x="856" y="304"/>
                  </a:lnTo>
                  <a:lnTo>
                    <a:pt x="856" y="304"/>
                  </a:lnTo>
                  <a:lnTo>
                    <a:pt x="854" y="304"/>
                  </a:lnTo>
                  <a:lnTo>
                    <a:pt x="854" y="304"/>
                  </a:lnTo>
                  <a:lnTo>
                    <a:pt x="854" y="304"/>
                  </a:lnTo>
                  <a:lnTo>
                    <a:pt x="854" y="304"/>
                  </a:lnTo>
                  <a:lnTo>
                    <a:pt x="854" y="306"/>
                  </a:lnTo>
                  <a:lnTo>
                    <a:pt x="852" y="306"/>
                  </a:lnTo>
                  <a:lnTo>
                    <a:pt x="850" y="306"/>
                  </a:lnTo>
                  <a:lnTo>
                    <a:pt x="850" y="306"/>
                  </a:lnTo>
                  <a:lnTo>
                    <a:pt x="850" y="306"/>
                  </a:lnTo>
                  <a:lnTo>
                    <a:pt x="850" y="306"/>
                  </a:lnTo>
                  <a:lnTo>
                    <a:pt x="848" y="306"/>
                  </a:lnTo>
                  <a:lnTo>
                    <a:pt x="848" y="306"/>
                  </a:lnTo>
                  <a:lnTo>
                    <a:pt x="848" y="306"/>
                  </a:lnTo>
                  <a:lnTo>
                    <a:pt x="844" y="304"/>
                  </a:lnTo>
                  <a:lnTo>
                    <a:pt x="842" y="304"/>
                  </a:lnTo>
                  <a:lnTo>
                    <a:pt x="842" y="304"/>
                  </a:lnTo>
                  <a:lnTo>
                    <a:pt x="842" y="302"/>
                  </a:lnTo>
                  <a:lnTo>
                    <a:pt x="842" y="300"/>
                  </a:lnTo>
                  <a:lnTo>
                    <a:pt x="842" y="300"/>
                  </a:lnTo>
                  <a:lnTo>
                    <a:pt x="840" y="298"/>
                  </a:lnTo>
                  <a:lnTo>
                    <a:pt x="840" y="298"/>
                  </a:lnTo>
                  <a:lnTo>
                    <a:pt x="838" y="300"/>
                  </a:lnTo>
                  <a:lnTo>
                    <a:pt x="835" y="300"/>
                  </a:lnTo>
                  <a:lnTo>
                    <a:pt x="833" y="300"/>
                  </a:lnTo>
                  <a:lnTo>
                    <a:pt x="831" y="300"/>
                  </a:lnTo>
                  <a:lnTo>
                    <a:pt x="833" y="300"/>
                  </a:lnTo>
                  <a:lnTo>
                    <a:pt x="835" y="300"/>
                  </a:lnTo>
                  <a:lnTo>
                    <a:pt x="838" y="298"/>
                  </a:lnTo>
                  <a:lnTo>
                    <a:pt x="840" y="298"/>
                  </a:lnTo>
                  <a:lnTo>
                    <a:pt x="840" y="298"/>
                  </a:lnTo>
                  <a:lnTo>
                    <a:pt x="840" y="298"/>
                  </a:lnTo>
                  <a:lnTo>
                    <a:pt x="840" y="298"/>
                  </a:lnTo>
                  <a:lnTo>
                    <a:pt x="840" y="298"/>
                  </a:lnTo>
                  <a:lnTo>
                    <a:pt x="838" y="298"/>
                  </a:lnTo>
                  <a:lnTo>
                    <a:pt x="838" y="298"/>
                  </a:lnTo>
                  <a:lnTo>
                    <a:pt x="838" y="296"/>
                  </a:lnTo>
                  <a:lnTo>
                    <a:pt x="840" y="296"/>
                  </a:lnTo>
                  <a:lnTo>
                    <a:pt x="840" y="296"/>
                  </a:lnTo>
                  <a:lnTo>
                    <a:pt x="840" y="296"/>
                  </a:lnTo>
                  <a:lnTo>
                    <a:pt x="840" y="294"/>
                  </a:lnTo>
                  <a:lnTo>
                    <a:pt x="840" y="294"/>
                  </a:lnTo>
                  <a:lnTo>
                    <a:pt x="840" y="294"/>
                  </a:lnTo>
                  <a:lnTo>
                    <a:pt x="840" y="294"/>
                  </a:lnTo>
                  <a:lnTo>
                    <a:pt x="840" y="294"/>
                  </a:lnTo>
                  <a:lnTo>
                    <a:pt x="840" y="292"/>
                  </a:lnTo>
                  <a:lnTo>
                    <a:pt x="840" y="292"/>
                  </a:lnTo>
                  <a:lnTo>
                    <a:pt x="840" y="292"/>
                  </a:lnTo>
                  <a:lnTo>
                    <a:pt x="840" y="292"/>
                  </a:lnTo>
                  <a:lnTo>
                    <a:pt x="840" y="292"/>
                  </a:lnTo>
                  <a:lnTo>
                    <a:pt x="838" y="292"/>
                  </a:lnTo>
                  <a:lnTo>
                    <a:pt x="835" y="288"/>
                  </a:lnTo>
                  <a:lnTo>
                    <a:pt x="833" y="286"/>
                  </a:lnTo>
                  <a:lnTo>
                    <a:pt x="827" y="284"/>
                  </a:lnTo>
                  <a:lnTo>
                    <a:pt x="827" y="284"/>
                  </a:lnTo>
                  <a:lnTo>
                    <a:pt x="823" y="286"/>
                  </a:lnTo>
                  <a:lnTo>
                    <a:pt x="823" y="286"/>
                  </a:lnTo>
                  <a:lnTo>
                    <a:pt x="823" y="286"/>
                  </a:lnTo>
                  <a:lnTo>
                    <a:pt x="821" y="286"/>
                  </a:lnTo>
                  <a:lnTo>
                    <a:pt x="821" y="286"/>
                  </a:lnTo>
                  <a:lnTo>
                    <a:pt x="821" y="286"/>
                  </a:lnTo>
                  <a:lnTo>
                    <a:pt x="821" y="286"/>
                  </a:lnTo>
                  <a:lnTo>
                    <a:pt x="821" y="288"/>
                  </a:lnTo>
                  <a:lnTo>
                    <a:pt x="821" y="288"/>
                  </a:lnTo>
                  <a:lnTo>
                    <a:pt x="823" y="290"/>
                  </a:lnTo>
                  <a:lnTo>
                    <a:pt x="823" y="292"/>
                  </a:lnTo>
                  <a:lnTo>
                    <a:pt x="823" y="292"/>
                  </a:lnTo>
                  <a:lnTo>
                    <a:pt x="823" y="294"/>
                  </a:lnTo>
                  <a:lnTo>
                    <a:pt x="823" y="294"/>
                  </a:lnTo>
                  <a:lnTo>
                    <a:pt x="823" y="294"/>
                  </a:lnTo>
                  <a:lnTo>
                    <a:pt x="823" y="292"/>
                  </a:lnTo>
                  <a:lnTo>
                    <a:pt x="823" y="292"/>
                  </a:lnTo>
                  <a:lnTo>
                    <a:pt x="821" y="292"/>
                  </a:lnTo>
                  <a:lnTo>
                    <a:pt x="821" y="292"/>
                  </a:lnTo>
                  <a:lnTo>
                    <a:pt x="821" y="292"/>
                  </a:lnTo>
                  <a:lnTo>
                    <a:pt x="821" y="292"/>
                  </a:lnTo>
                  <a:lnTo>
                    <a:pt x="821" y="292"/>
                  </a:lnTo>
                  <a:lnTo>
                    <a:pt x="821" y="292"/>
                  </a:lnTo>
                  <a:lnTo>
                    <a:pt x="821" y="292"/>
                  </a:lnTo>
                  <a:lnTo>
                    <a:pt x="821" y="292"/>
                  </a:lnTo>
                  <a:lnTo>
                    <a:pt x="821" y="292"/>
                  </a:lnTo>
                  <a:lnTo>
                    <a:pt x="819" y="292"/>
                  </a:lnTo>
                  <a:lnTo>
                    <a:pt x="819" y="290"/>
                  </a:lnTo>
                  <a:lnTo>
                    <a:pt x="819" y="290"/>
                  </a:lnTo>
                  <a:lnTo>
                    <a:pt x="819" y="290"/>
                  </a:lnTo>
                  <a:lnTo>
                    <a:pt x="817" y="288"/>
                  </a:lnTo>
                  <a:lnTo>
                    <a:pt x="817" y="288"/>
                  </a:lnTo>
                  <a:lnTo>
                    <a:pt x="815" y="288"/>
                  </a:lnTo>
                  <a:lnTo>
                    <a:pt x="815" y="290"/>
                  </a:lnTo>
                  <a:lnTo>
                    <a:pt x="811" y="290"/>
                  </a:lnTo>
                  <a:lnTo>
                    <a:pt x="811" y="292"/>
                  </a:lnTo>
                  <a:lnTo>
                    <a:pt x="811" y="292"/>
                  </a:lnTo>
                  <a:lnTo>
                    <a:pt x="809" y="292"/>
                  </a:lnTo>
                  <a:lnTo>
                    <a:pt x="809" y="294"/>
                  </a:lnTo>
                  <a:lnTo>
                    <a:pt x="809" y="294"/>
                  </a:lnTo>
                  <a:lnTo>
                    <a:pt x="809" y="294"/>
                  </a:lnTo>
                  <a:lnTo>
                    <a:pt x="809" y="294"/>
                  </a:lnTo>
                  <a:lnTo>
                    <a:pt x="809" y="294"/>
                  </a:lnTo>
                  <a:lnTo>
                    <a:pt x="809" y="296"/>
                  </a:lnTo>
                  <a:lnTo>
                    <a:pt x="809" y="296"/>
                  </a:lnTo>
                  <a:lnTo>
                    <a:pt x="809" y="296"/>
                  </a:lnTo>
                  <a:lnTo>
                    <a:pt x="809" y="296"/>
                  </a:lnTo>
                  <a:lnTo>
                    <a:pt x="809" y="296"/>
                  </a:lnTo>
                  <a:lnTo>
                    <a:pt x="807" y="296"/>
                  </a:lnTo>
                  <a:lnTo>
                    <a:pt x="807" y="296"/>
                  </a:lnTo>
                  <a:lnTo>
                    <a:pt x="807" y="296"/>
                  </a:lnTo>
                  <a:lnTo>
                    <a:pt x="807" y="296"/>
                  </a:lnTo>
                  <a:lnTo>
                    <a:pt x="807" y="296"/>
                  </a:lnTo>
                  <a:lnTo>
                    <a:pt x="807" y="296"/>
                  </a:lnTo>
                  <a:lnTo>
                    <a:pt x="807" y="296"/>
                  </a:lnTo>
                  <a:lnTo>
                    <a:pt x="807" y="296"/>
                  </a:lnTo>
                  <a:lnTo>
                    <a:pt x="807" y="296"/>
                  </a:lnTo>
                  <a:lnTo>
                    <a:pt x="807" y="296"/>
                  </a:lnTo>
                  <a:lnTo>
                    <a:pt x="807" y="298"/>
                  </a:lnTo>
                  <a:lnTo>
                    <a:pt x="807" y="298"/>
                  </a:lnTo>
                  <a:lnTo>
                    <a:pt x="805" y="298"/>
                  </a:lnTo>
                  <a:lnTo>
                    <a:pt x="805" y="298"/>
                  </a:lnTo>
                  <a:lnTo>
                    <a:pt x="805" y="298"/>
                  </a:lnTo>
                  <a:lnTo>
                    <a:pt x="805" y="300"/>
                  </a:lnTo>
                  <a:lnTo>
                    <a:pt x="805" y="300"/>
                  </a:lnTo>
                  <a:lnTo>
                    <a:pt x="805" y="302"/>
                  </a:lnTo>
                  <a:lnTo>
                    <a:pt x="803" y="302"/>
                  </a:lnTo>
                  <a:lnTo>
                    <a:pt x="805" y="304"/>
                  </a:lnTo>
                  <a:lnTo>
                    <a:pt x="805" y="304"/>
                  </a:lnTo>
                  <a:lnTo>
                    <a:pt x="807" y="302"/>
                  </a:lnTo>
                  <a:lnTo>
                    <a:pt x="809" y="302"/>
                  </a:lnTo>
                  <a:lnTo>
                    <a:pt x="811" y="302"/>
                  </a:lnTo>
                  <a:lnTo>
                    <a:pt x="811" y="302"/>
                  </a:lnTo>
                  <a:lnTo>
                    <a:pt x="813" y="302"/>
                  </a:lnTo>
                  <a:lnTo>
                    <a:pt x="813" y="302"/>
                  </a:lnTo>
                  <a:lnTo>
                    <a:pt x="805" y="304"/>
                  </a:lnTo>
                  <a:lnTo>
                    <a:pt x="803" y="304"/>
                  </a:lnTo>
                  <a:lnTo>
                    <a:pt x="803" y="304"/>
                  </a:lnTo>
                  <a:lnTo>
                    <a:pt x="803" y="304"/>
                  </a:lnTo>
                  <a:lnTo>
                    <a:pt x="803" y="304"/>
                  </a:lnTo>
                  <a:lnTo>
                    <a:pt x="800" y="304"/>
                  </a:lnTo>
                  <a:lnTo>
                    <a:pt x="800" y="304"/>
                  </a:lnTo>
                  <a:lnTo>
                    <a:pt x="800" y="304"/>
                  </a:lnTo>
                  <a:lnTo>
                    <a:pt x="800" y="306"/>
                  </a:lnTo>
                  <a:lnTo>
                    <a:pt x="803" y="306"/>
                  </a:lnTo>
                  <a:lnTo>
                    <a:pt x="803" y="306"/>
                  </a:lnTo>
                  <a:lnTo>
                    <a:pt x="800" y="306"/>
                  </a:lnTo>
                  <a:lnTo>
                    <a:pt x="800" y="306"/>
                  </a:lnTo>
                  <a:lnTo>
                    <a:pt x="798" y="308"/>
                  </a:lnTo>
                  <a:lnTo>
                    <a:pt x="800" y="308"/>
                  </a:lnTo>
                  <a:lnTo>
                    <a:pt x="800" y="308"/>
                  </a:lnTo>
                  <a:lnTo>
                    <a:pt x="800" y="310"/>
                  </a:lnTo>
                  <a:lnTo>
                    <a:pt x="803" y="310"/>
                  </a:lnTo>
                  <a:lnTo>
                    <a:pt x="803" y="310"/>
                  </a:lnTo>
                  <a:lnTo>
                    <a:pt x="803" y="310"/>
                  </a:lnTo>
                  <a:lnTo>
                    <a:pt x="803" y="310"/>
                  </a:lnTo>
                  <a:lnTo>
                    <a:pt x="803" y="310"/>
                  </a:lnTo>
                  <a:lnTo>
                    <a:pt x="805" y="310"/>
                  </a:lnTo>
                  <a:lnTo>
                    <a:pt x="803" y="310"/>
                  </a:lnTo>
                  <a:lnTo>
                    <a:pt x="803" y="310"/>
                  </a:lnTo>
                  <a:lnTo>
                    <a:pt x="803" y="310"/>
                  </a:lnTo>
                  <a:lnTo>
                    <a:pt x="803" y="312"/>
                  </a:lnTo>
                  <a:lnTo>
                    <a:pt x="803" y="312"/>
                  </a:lnTo>
                  <a:lnTo>
                    <a:pt x="803" y="312"/>
                  </a:lnTo>
                  <a:lnTo>
                    <a:pt x="803" y="314"/>
                  </a:lnTo>
                  <a:lnTo>
                    <a:pt x="803" y="314"/>
                  </a:lnTo>
                  <a:lnTo>
                    <a:pt x="800" y="312"/>
                  </a:lnTo>
                  <a:lnTo>
                    <a:pt x="800" y="312"/>
                  </a:lnTo>
                  <a:lnTo>
                    <a:pt x="800" y="312"/>
                  </a:lnTo>
                  <a:lnTo>
                    <a:pt x="798" y="314"/>
                  </a:lnTo>
                  <a:lnTo>
                    <a:pt x="798" y="314"/>
                  </a:lnTo>
                  <a:lnTo>
                    <a:pt x="798" y="314"/>
                  </a:lnTo>
                  <a:lnTo>
                    <a:pt x="798" y="314"/>
                  </a:lnTo>
                  <a:lnTo>
                    <a:pt x="800" y="314"/>
                  </a:lnTo>
                  <a:lnTo>
                    <a:pt x="800" y="312"/>
                  </a:lnTo>
                  <a:lnTo>
                    <a:pt x="800" y="312"/>
                  </a:lnTo>
                  <a:lnTo>
                    <a:pt x="803" y="312"/>
                  </a:lnTo>
                  <a:lnTo>
                    <a:pt x="800" y="312"/>
                  </a:lnTo>
                  <a:lnTo>
                    <a:pt x="800" y="312"/>
                  </a:lnTo>
                  <a:lnTo>
                    <a:pt x="800" y="312"/>
                  </a:lnTo>
                  <a:lnTo>
                    <a:pt x="800" y="310"/>
                  </a:lnTo>
                  <a:lnTo>
                    <a:pt x="800" y="310"/>
                  </a:lnTo>
                  <a:lnTo>
                    <a:pt x="798" y="308"/>
                  </a:lnTo>
                  <a:lnTo>
                    <a:pt x="798" y="308"/>
                  </a:lnTo>
                  <a:lnTo>
                    <a:pt x="798" y="308"/>
                  </a:lnTo>
                  <a:lnTo>
                    <a:pt x="798" y="306"/>
                  </a:lnTo>
                  <a:lnTo>
                    <a:pt x="798" y="306"/>
                  </a:lnTo>
                  <a:lnTo>
                    <a:pt x="800" y="306"/>
                  </a:lnTo>
                  <a:lnTo>
                    <a:pt x="800" y="306"/>
                  </a:lnTo>
                  <a:lnTo>
                    <a:pt x="800" y="306"/>
                  </a:lnTo>
                  <a:lnTo>
                    <a:pt x="800" y="306"/>
                  </a:lnTo>
                  <a:lnTo>
                    <a:pt x="798" y="304"/>
                  </a:lnTo>
                  <a:lnTo>
                    <a:pt x="796" y="304"/>
                  </a:lnTo>
                  <a:lnTo>
                    <a:pt x="796" y="304"/>
                  </a:lnTo>
                  <a:lnTo>
                    <a:pt x="796" y="304"/>
                  </a:lnTo>
                  <a:lnTo>
                    <a:pt x="794" y="304"/>
                  </a:lnTo>
                  <a:lnTo>
                    <a:pt x="792" y="304"/>
                  </a:lnTo>
                  <a:lnTo>
                    <a:pt x="790" y="304"/>
                  </a:lnTo>
                  <a:lnTo>
                    <a:pt x="788" y="304"/>
                  </a:lnTo>
                  <a:lnTo>
                    <a:pt x="788" y="306"/>
                  </a:lnTo>
                  <a:lnTo>
                    <a:pt x="786" y="306"/>
                  </a:lnTo>
                  <a:lnTo>
                    <a:pt x="786" y="306"/>
                  </a:lnTo>
                  <a:lnTo>
                    <a:pt x="784" y="308"/>
                  </a:lnTo>
                  <a:lnTo>
                    <a:pt x="778" y="310"/>
                  </a:lnTo>
                  <a:lnTo>
                    <a:pt x="776" y="310"/>
                  </a:lnTo>
                  <a:lnTo>
                    <a:pt x="774" y="310"/>
                  </a:lnTo>
                  <a:lnTo>
                    <a:pt x="774" y="312"/>
                  </a:lnTo>
                  <a:lnTo>
                    <a:pt x="774" y="312"/>
                  </a:lnTo>
                  <a:lnTo>
                    <a:pt x="774" y="312"/>
                  </a:lnTo>
                  <a:lnTo>
                    <a:pt x="772" y="312"/>
                  </a:lnTo>
                  <a:lnTo>
                    <a:pt x="772" y="312"/>
                  </a:lnTo>
                  <a:lnTo>
                    <a:pt x="772" y="312"/>
                  </a:lnTo>
                  <a:lnTo>
                    <a:pt x="770" y="314"/>
                  </a:lnTo>
                  <a:lnTo>
                    <a:pt x="770" y="316"/>
                  </a:lnTo>
                  <a:lnTo>
                    <a:pt x="770" y="316"/>
                  </a:lnTo>
                  <a:lnTo>
                    <a:pt x="768" y="318"/>
                  </a:lnTo>
                  <a:lnTo>
                    <a:pt x="768" y="318"/>
                  </a:lnTo>
                  <a:lnTo>
                    <a:pt x="768" y="321"/>
                  </a:lnTo>
                  <a:lnTo>
                    <a:pt x="768" y="323"/>
                  </a:lnTo>
                  <a:lnTo>
                    <a:pt x="768" y="323"/>
                  </a:lnTo>
                  <a:lnTo>
                    <a:pt x="768" y="323"/>
                  </a:lnTo>
                  <a:lnTo>
                    <a:pt x="768" y="325"/>
                  </a:lnTo>
                  <a:lnTo>
                    <a:pt x="766" y="323"/>
                  </a:lnTo>
                  <a:lnTo>
                    <a:pt x="766" y="323"/>
                  </a:lnTo>
                  <a:lnTo>
                    <a:pt x="763" y="323"/>
                  </a:lnTo>
                  <a:lnTo>
                    <a:pt x="763" y="323"/>
                  </a:lnTo>
                  <a:lnTo>
                    <a:pt x="763" y="323"/>
                  </a:lnTo>
                  <a:lnTo>
                    <a:pt x="763" y="321"/>
                  </a:lnTo>
                  <a:lnTo>
                    <a:pt x="761" y="321"/>
                  </a:lnTo>
                  <a:lnTo>
                    <a:pt x="761" y="321"/>
                  </a:lnTo>
                  <a:lnTo>
                    <a:pt x="757" y="318"/>
                  </a:lnTo>
                  <a:lnTo>
                    <a:pt x="757" y="321"/>
                  </a:lnTo>
                  <a:lnTo>
                    <a:pt x="757" y="323"/>
                  </a:lnTo>
                  <a:lnTo>
                    <a:pt x="757" y="323"/>
                  </a:lnTo>
                  <a:lnTo>
                    <a:pt x="757" y="325"/>
                  </a:lnTo>
                  <a:lnTo>
                    <a:pt x="757" y="325"/>
                  </a:lnTo>
                  <a:lnTo>
                    <a:pt x="757" y="325"/>
                  </a:lnTo>
                  <a:lnTo>
                    <a:pt x="757" y="325"/>
                  </a:lnTo>
                  <a:lnTo>
                    <a:pt x="757" y="327"/>
                  </a:lnTo>
                  <a:lnTo>
                    <a:pt x="759" y="327"/>
                  </a:lnTo>
                  <a:lnTo>
                    <a:pt x="759" y="327"/>
                  </a:lnTo>
                  <a:lnTo>
                    <a:pt x="759" y="327"/>
                  </a:lnTo>
                  <a:lnTo>
                    <a:pt x="759" y="327"/>
                  </a:lnTo>
                  <a:lnTo>
                    <a:pt x="759" y="327"/>
                  </a:lnTo>
                  <a:lnTo>
                    <a:pt x="761" y="327"/>
                  </a:lnTo>
                  <a:lnTo>
                    <a:pt x="761" y="329"/>
                  </a:lnTo>
                  <a:lnTo>
                    <a:pt x="759" y="329"/>
                  </a:lnTo>
                  <a:lnTo>
                    <a:pt x="755" y="327"/>
                  </a:lnTo>
                  <a:lnTo>
                    <a:pt x="755" y="327"/>
                  </a:lnTo>
                  <a:lnTo>
                    <a:pt x="753" y="327"/>
                  </a:lnTo>
                  <a:lnTo>
                    <a:pt x="753" y="327"/>
                  </a:lnTo>
                  <a:lnTo>
                    <a:pt x="753" y="325"/>
                  </a:lnTo>
                  <a:lnTo>
                    <a:pt x="753" y="325"/>
                  </a:lnTo>
                  <a:lnTo>
                    <a:pt x="753" y="325"/>
                  </a:lnTo>
                  <a:lnTo>
                    <a:pt x="753" y="325"/>
                  </a:lnTo>
                  <a:lnTo>
                    <a:pt x="755" y="323"/>
                  </a:lnTo>
                  <a:lnTo>
                    <a:pt x="753" y="323"/>
                  </a:lnTo>
                  <a:lnTo>
                    <a:pt x="753" y="323"/>
                  </a:lnTo>
                  <a:lnTo>
                    <a:pt x="753" y="323"/>
                  </a:lnTo>
                  <a:lnTo>
                    <a:pt x="751" y="325"/>
                  </a:lnTo>
                  <a:lnTo>
                    <a:pt x="751" y="327"/>
                  </a:lnTo>
                  <a:lnTo>
                    <a:pt x="751" y="327"/>
                  </a:lnTo>
                  <a:lnTo>
                    <a:pt x="751" y="327"/>
                  </a:lnTo>
                  <a:lnTo>
                    <a:pt x="749" y="327"/>
                  </a:lnTo>
                  <a:lnTo>
                    <a:pt x="749" y="327"/>
                  </a:lnTo>
                  <a:lnTo>
                    <a:pt x="749" y="331"/>
                  </a:lnTo>
                  <a:lnTo>
                    <a:pt x="749" y="331"/>
                  </a:lnTo>
                  <a:lnTo>
                    <a:pt x="751" y="331"/>
                  </a:lnTo>
                  <a:lnTo>
                    <a:pt x="751" y="331"/>
                  </a:lnTo>
                  <a:lnTo>
                    <a:pt x="749" y="331"/>
                  </a:lnTo>
                  <a:lnTo>
                    <a:pt x="749" y="331"/>
                  </a:lnTo>
                  <a:lnTo>
                    <a:pt x="751" y="331"/>
                  </a:lnTo>
                  <a:lnTo>
                    <a:pt x="751" y="331"/>
                  </a:lnTo>
                  <a:lnTo>
                    <a:pt x="755" y="331"/>
                  </a:lnTo>
                  <a:lnTo>
                    <a:pt x="755" y="331"/>
                  </a:lnTo>
                  <a:lnTo>
                    <a:pt x="755" y="331"/>
                  </a:lnTo>
                  <a:lnTo>
                    <a:pt x="755" y="333"/>
                  </a:lnTo>
                  <a:lnTo>
                    <a:pt x="755" y="333"/>
                  </a:lnTo>
                  <a:lnTo>
                    <a:pt x="755" y="335"/>
                  </a:lnTo>
                  <a:lnTo>
                    <a:pt x="755" y="335"/>
                  </a:lnTo>
                  <a:lnTo>
                    <a:pt x="755" y="335"/>
                  </a:lnTo>
                  <a:lnTo>
                    <a:pt x="755" y="337"/>
                  </a:lnTo>
                  <a:lnTo>
                    <a:pt x="755" y="337"/>
                  </a:lnTo>
                  <a:lnTo>
                    <a:pt x="755" y="337"/>
                  </a:lnTo>
                  <a:lnTo>
                    <a:pt x="753" y="337"/>
                  </a:lnTo>
                  <a:lnTo>
                    <a:pt x="753" y="337"/>
                  </a:lnTo>
                  <a:lnTo>
                    <a:pt x="753" y="337"/>
                  </a:lnTo>
                  <a:lnTo>
                    <a:pt x="753" y="337"/>
                  </a:lnTo>
                  <a:lnTo>
                    <a:pt x="751" y="337"/>
                  </a:lnTo>
                  <a:lnTo>
                    <a:pt x="751" y="337"/>
                  </a:lnTo>
                  <a:lnTo>
                    <a:pt x="749" y="337"/>
                  </a:lnTo>
                  <a:lnTo>
                    <a:pt x="749" y="341"/>
                  </a:lnTo>
                  <a:lnTo>
                    <a:pt x="749" y="341"/>
                  </a:lnTo>
                  <a:lnTo>
                    <a:pt x="749" y="343"/>
                  </a:lnTo>
                  <a:lnTo>
                    <a:pt x="751" y="345"/>
                  </a:lnTo>
                  <a:lnTo>
                    <a:pt x="753" y="345"/>
                  </a:lnTo>
                  <a:lnTo>
                    <a:pt x="753" y="345"/>
                  </a:lnTo>
                  <a:lnTo>
                    <a:pt x="753" y="345"/>
                  </a:lnTo>
                  <a:lnTo>
                    <a:pt x="751" y="347"/>
                  </a:lnTo>
                  <a:lnTo>
                    <a:pt x="751" y="347"/>
                  </a:lnTo>
                  <a:lnTo>
                    <a:pt x="751" y="347"/>
                  </a:lnTo>
                  <a:lnTo>
                    <a:pt x="751" y="347"/>
                  </a:lnTo>
                  <a:lnTo>
                    <a:pt x="751" y="347"/>
                  </a:lnTo>
                  <a:lnTo>
                    <a:pt x="751" y="347"/>
                  </a:lnTo>
                  <a:lnTo>
                    <a:pt x="751" y="347"/>
                  </a:lnTo>
                  <a:lnTo>
                    <a:pt x="751" y="349"/>
                  </a:lnTo>
                  <a:lnTo>
                    <a:pt x="751" y="349"/>
                  </a:lnTo>
                  <a:lnTo>
                    <a:pt x="751" y="349"/>
                  </a:lnTo>
                  <a:lnTo>
                    <a:pt x="751" y="349"/>
                  </a:lnTo>
                  <a:lnTo>
                    <a:pt x="749" y="349"/>
                  </a:lnTo>
                  <a:lnTo>
                    <a:pt x="749" y="349"/>
                  </a:lnTo>
                  <a:lnTo>
                    <a:pt x="749" y="349"/>
                  </a:lnTo>
                  <a:lnTo>
                    <a:pt x="749" y="349"/>
                  </a:lnTo>
                  <a:lnTo>
                    <a:pt x="749" y="351"/>
                  </a:lnTo>
                  <a:lnTo>
                    <a:pt x="749" y="351"/>
                  </a:lnTo>
                  <a:lnTo>
                    <a:pt x="749" y="353"/>
                  </a:lnTo>
                  <a:lnTo>
                    <a:pt x="749" y="353"/>
                  </a:lnTo>
                  <a:lnTo>
                    <a:pt x="749" y="353"/>
                  </a:lnTo>
                  <a:lnTo>
                    <a:pt x="749" y="355"/>
                  </a:lnTo>
                  <a:lnTo>
                    <a:pt x="751" y="355"/>
                  </a:lnTo>
                  <a:lnTo>
                    <a:pt x="751" y="357"/>
                  </a:lnTo>
                  <a:lnTo>
                    <a:pt x="751" y="357"/>
                  </a:lnTo>
                  <a:lnTo>
                    <a:pt x="751" y="357"/>
                  </a:lnTo>
                  <a:lnTo>
                    <a:pt x="753" y="355"/>
                  </a:lnTo>
                  <a:lnTo>
                    <a:pt x="753" y="355"/>
                  </a:lnTo>
                  <a:lnTo>
                    <a:pt x="753" y="355"/>
                  </a:lnTo>
                  <a:lnTo>
                    <a:pt x="755" y="355"/>
                  </a:lnTo>
                  <a:lnTo>
                    <a:pt x="755" y="353"/>
                  </a:lnTo>
                  <a:lnTo>
                    <a:pt x="755" y="351"/>
                  </a:lnTo>
                  <a:lnTo>
                    <a:pt x="755" y="351"/>
                  </a:lnTo>
                  <a:lnTo>
                    <a:pt x="757" y="351"/>
                  </a:lnTo>
                  <a:lnTo>
                    <a:pt x="757" y="351"/>
                  </a:lnTo>
                  <a:lnTo>
                    <a:pt x="759" y="351"/>
                  </a:lnTo>
                  <a:lnTo>
                    <a:pt x="759" y="351"/>
                  </a:lnTo>
                  <a:lnTo>
                    <a:pt x="759" y="351"/>
                  </a:lnTo>
                  <a:lnTo>
                    <a:pt x="759" y="351"/>
                  </a:lnTo>
                  <a:lnTo>
                    <a:pt x="761" y="349"/>
                  </a:lnTo>
                  <a:lnTo>
                    <a:pt x="761" y="349"/>
                  </a:lnTo>
                  <a:lnTo>
                    <a:pt x="761" y="349"/>
                  </a:lnTo>
                  <a:lnTo>
                    <a:pt x="759" y="349"/>
                  </a:lnTo>
                  <a:lnTo>
                    <a:pt x="759" y="349"/>
                  </a:lnTo>
                  <a:lnTo>
                    <a:pt x="759" y="347"/>
                  </a:lnTo>
                  <a:lnTo>
                    <a:pt x="761" y="347"/>
                  </a:lnTo>
                  <a:lnTo>
                    <a:pt x="761" y="347"/>
                  </a:lnTo>
                  <a:lnTo>
                    <a:pt x="761" y="347"/>
                  </a:lnTo>
                  <a:lnTo>
                    <a:pt x="761" y="347"/>
                  </a:lnTo>
                  <a:lnTo>
                    <a:pt x="761" y="347"/>
                  </a:lnTo>
                  <a:lnTo>
                    <a:pt x="763" y="347"/>
                  </a:lnTo>
                  <a:lnTo>
                    <a:pt x="763" y="347"/>
                  </a:lnTo>
                  <a:lnTo>
                    <a:pt x="763" y="347"/>
                  </a:lnTo>
                  <a:lnTo>
                    <a:pt x="763" y="347"/>
                  </a:lnTo>
                  <a:lnTo>
                    <a:pt x="763" y="347"/>
                  </a:lnTo>
                  <a:lnTo>
                    <a:pt x="766" y="345"/>
                  </a:lnTo>
                  <a:lnTo>
                    <a:pt x="766" y="345"/>
                  </a:lnTo>
                  <a:lnTo>
                    <a:pt x="766" y="347"/>
                  </a:lnTo>
                  <a:lnTo>
                    <a:pt x="766" y="347"/>
                  </a:lnTo>
                  <a:lnTo>
                    <a:pt x="766" y="347"/>
                  </a:lnTo>
                  <a:lnTo>
                    <a:pt x="766" y="347"/>
                  </a:lnTo>
                  <a:lnTo>
                    <a:pt x="768" y="347"/>
                  </a:lnTo>
                  <a:lnTo>
                    <a:pt x="768" y="347"/>
                  </a:lnTo>
                  <a:lnTo>
                    <a:pt x="768" y="347"/>
                  </a:lnTo>
                  <a:lnTo>
                    <a:pt x="768" y="345"/>
                  </a:lnTo>
                  <a:lnTo>
                    <a:pt x="768" y="345"/>
                  </a:lnTo>
                  <a:lnTo>
                    <a:pt x="768" y="345"/>
                  </a:lnTo>
                  <a:lnTo>
                    <a:pt x="768" y="345"/>
                  </a:lnTo>
                  <a:lnTo>
                    <a:pt x="768" y="345"/>
                  </a:lnTo>
                  <a:lnTo>
                    <a:pt x="768" y="345"/>
                  </a:lnTo>
                  <a:lnTo>
                    <a:pt x="768" y="345"/>
                  </a:lnTo>
                  <a:lnTo>
                    <a:pt x="770" y="345"/>
                  </a:lnTo>
                  <a:lnTo>
                    <a:pt x="770" y="345"/>
                  </a:lnTo>
                  <a:lnTo>
                    <a:pt x="770" y="345"/>
                  </a:lnTo>
                  <a:lnTo>
                    <a:pt x="770" y="345"/>
                  </a:lnTo>
                  <a:lnTo>
                    <a:pt x="770" y="345"/>
                  </a:lnTo>
                  <a:lnTo>
                    <a:pt x="772" y="345"/>
                  </a:lnTo>
                  <a:lnTo>
                    <a:pt x="772" y="345"/>
                  </a:lnTo>
                  <a:lnTo>
                    <a:pt x="774" y="345"/>
                  </a:lnTo>
                  <a:lnTo>
                    <a:pt x="776" y="345"/>
                  </a:lnTo>
                  <a:lnTo>
                    <a:pt x="776" y="345"/>
                  </a:lnTo>
                  <a:lnTo>
                    <a:pt x="776" y="343"/>
                  </a:lnTo>
                  <a:lnTo>
                    <a:pt x="778" y="343"/>
                  </a:lnTo>
                  <a:lnTo>
                    <a:pt x="778" y="345"/>
                  </a:lnTo>
                  <a:lnTo>
                    <a:pt x="778" y="345"/>
                  </a:lnTo>
                  <a:lnTo>
                    <a:pt x="778" y="345"/>
                  </a:lnTo>
                  <a:lnTo>
                    <a:pt x="778" y="343"/>
                  </a:lnTo>
                  <a:lnTo>
                    <a:pt x="778" y="343"/>
                  </a:lnTo>
                  <a:lnTo>
                    <a:pt x="778" y="343"/>
                  </a:lnTo>
                  <a:lnTo>
                    <a:pt x="778" y="343"/>
                  </a:lnTo>
                  <a:lnTo>
                    <a:pt x="778" y="343"/>
                  </a:lnTo>
                  <a:lnTo>
                    <a:pt x="778" y="343"/>
                  </a:lnTo>
                  <a:lnTo>
                    <a:pt x="778" y="345"/>
                  </a:lnTo>
                  <a:lnTo>
                    <a:pt x="778" y="345"/>
                  </a:lnTo>
                  <a:lnTo>
                    <a:pt x="778" y="345"/>
                  </a:lnTo>
                  <a:lnTo>
                    <a:pt x="776" y="345"/>
                  </a:lnTo>
                  <a:lnTo>
                    <a:pt x="776" y="347"/>
                  </a:lnTo>
                  <a:lnTo>
                    <a:pt x="776" y="347"/>
                  </a:lnTo>
                  <a:lnTo>
                    <a:pt x="776" y="347"/>
                  </a:lnTo>
                  <a:lnTo>
                    <a:pt x="774" y="347"/>
                  </a:lnTo>
                  <a:lnTo>
                    <a:pt x="774" y="347"/>
                  </a:lnTo>
                  <a:lnTo>
                    <a:pt x="774" y="347"/>
                  </a:lnTo>
                  <a:lnTo>
                    <a:pt x="774" y="347"/>
                  </a:lnTo>
                  <a:lnTo>
                    <a:pt x="774" y="347"/>
                  </a:lnTo>
                  <a:lnTo>
                    <a:pt x="774" y="347"/>
                  </a:lnTo>
                  <a:lnTo>
                    <a:pt x="774" y="347"/>
                  </a:lnTo>
                  <a:lnTo>
                    <a:pt x="772" y="347"/>
                  </a:lnTo>
                  <a:lnTo>
                    <a:pt x="770" y="345"/>
                  </a:lnTo>
                  <a:lnTo>
                    <a:pt x="770" y="345"/>
                  </a:lnTo>
                  <a:lnTo>
                    <a:pt x="770" y="347"/>
                  </a:lnTo>
                  <a:lnTo>
                    <a:pt x="770" y="347"/>
                  </a:lnTo>
                  <a:lnTo>
                    <a:pt x="770" y="347"/>
                  </a:lnTo>
                  <a:lnTo>
                    <a:pt x="770" y="347"/>
                  </a:lnTo>
                  <a:lnTo>
                    <a:pt x="768" y="347"/>
                  </a:lnTo>
                  <a:lnTo>
                    <a:pt x="768" y="347"/>
                  </a:lnTo>
                  <a:lnTo>
                    <a:pt x="768" y="347"/>
                  </a:lnTo>
                  <a:lnTo>
                    <a:pt x="766" y="347"/>
                  </a:lnTo>
                  <a:lnTo>
                    <a:pt x="766" y="347"/>
                  </a:lnTo>
                  <a:lnTo>
                    <a:pt x="763" y="347"/>
                  </a:lnTo>
                  <a:lnTo>
                    <a:pt x="763" y="347"/>
                  </a:lnTo>
                  <a:lnTo>
                    <a:pt x="763" y="349"/>
                  </a:lnTo>
                  <a:lnTo>
                    <a:pt x="763" y="349"/>
                  </a:lnTo>
                  <a:lnTo>
                    <a:pt x="763" y="349"/>
                  </a:lnTo>
                  <a:lnTo>
                    <a:pt x="763" y="349"/>
                  </a:lnTo>
                  <a:lnTo>
                    <a:pt x="761" y="349"/>
                  </a:lnTo>
                  <a:lnTo>
                    <a:pt x="761" y="349"/>
                  </a:lnTo>
                  <a:lnTo>
                    <a:pt x="761" y="349"/>
                  </a:lnTo>
                  <a:lnTo>
                    <a:pt x="761" y="349"/>
                  </a:lnTo>
                  <a:lnTo>
                    <a:pt x="761" y="349"/>
                  </a:lnTo>
                  <a:lnTo>
                    <a:pt x="761" y="349"/>
                  </a:lnTo>
                  <a:lnTo>
                    <a:pt x="761" y="351"/>
                  </a:lnTo>
                  <a:lnTo>
                    <a:pt x="759" y="351"/>
                  </a:lnTo>
                  <a:lnTo>
                    <a:pt x="759" y="351"/>
                  </a:lnTo>
                  <a:lnTo>
                    <a:pt x="759" y="351"/>
                  </a:lnTo>
                  <a:lnTo>
                    <a:pt x="759" y="351"/>
                  </a:lnTo>
                  <a:lnTo>
                    <a:pt x="757" y="351"/>
                  </a:lnTo>
                  <a:lnTo>
                    <a:pt x="757" y="351"/>
                  </a:lnTo>
                  <a:lnTo>
                    <a:pt x="755" y="351"/>
                  </a:lnTo>
                  <a:lnTo>
                    <a:pt x="755" y="353"/>
                  </a:lnTo>
                  <a:lnTo>
                    <a:pt x="755" y="353"/>
                  </a:lnTo>
                  <a:lnTo>
                    <a:pt x="757" y="355"/>
                  </a:lnTo>
                  <a:lnTo>
                    <a:pt x="757" y="357"/>
                  </a:lnTo>
                  <a:lnTo>
                    <a:pt x="757" y="357"/>
                  </a:lnTo>
                  <a:lnTo>
                    <a:pt x="759" y="357"/>
                  </a:lnTo>
                  <a:lnTo>
                    <a:pt x="759" y="355"/>
                  </a:lnTo>
                  <a:lnTo>
                    <a:pt x="759" y="355"/>
                  </a:lnTo>
                  <a:lnTo>
                    <a:pt x="759" y="355"/>
                  </a:lnTo>
                  <a:lnTo>
                    <a:pt x="759" y="355"/>
                  </a:lnTo>
                  <a:lnTo>
                    <a:pt x="759" y="355"/>
                  </a:lnTo>
                  <a:lnTo>
                    <a:pt x="761" y="355"/>
                  </a:lnTo>
                  <a:lnTo>
                    <a:pt x="761" y="355"/>
                  </a:lnTo>
                  <a:lnTo>
                    <a:pt x="761" y="355"/>
                  </a:lnTo>
                  <a:lnTo>
                    <a:pt x="761" y="353"/>
                  </a:lnTo>
                  <a:lnTo>
                    <a:pt x="761" y="353"/>
                  </a:lnTo>
                  <a:lnTo>
                    <a:pt x="761" y="355"/>
                  </a:lnTo>
                  <a:lnTo>
                    <a:pt x="759" y="355"/>
                  </a:lnTo>
                  <a:lnTo>
                    <a:pt x="759" y="355"/>
                  </a:lnTo>
                  <a:lnTo>
                    <a:pt x="759" y="357"/>
                  </a:lnTo>
                  <a:lnTo>
                    <a:pt x="757" y="357"/>
                  </a:lnTo>
                  <a:lnTo>
                    <a:pt x="757" y="357"/>
                  </a:lnTo>
                  <a:lnTo>
                    <a:pt x="757" y="357"/>
                  </a:lnTo>
                  <a:lnTo>
                    <a:pt x="757" y="357"/>
                  </a:lnTo>
                  <a:lnTo>
                    <a:pt x="757" y="360"/>
                  </a:lnTo>
                  <a:lnTo>
                    <a:pt x="757" y="360"/>
                  </a:lnTo>
                  <a:lnTo>
                    <a:pt x="757" y="360"/>
                  </a:lnTo>
                  <a:lnTo>
                    <a:pt x="757" y="362"/>
                  </a:lnTo>
                  <a:lnTo>
                    <a:pt x="757" y="362"/>
                  </a:lnTo>
                  <a:lnTo>
                    <a:pt x="757" y="362"/>
                  </a:lnTo>
                  <a:lnTo>
                    <a:pt x="759" y="362"/>
                  </a:lnTo>
                  <a:lnTo>
                    <a:pt x="759" y="362"/>
                  </a:lnTo>
                  <a:lnTo>
                    <a:pt x="759" y="362"/>
                  </a:lnTo>
                  <a:lnTo>
                    <a:pt x="759" y="360"/>
                  </a:lnTo>
                  <a:lnTo>
                    <a:pt x="761" y="362"/>
                  </a:lnTo>
                  <a:lnTo>
                    <a:pt x="761" y="362"/>
                  </a:lnTo>
                  <a:lnTo>
                    <a:pt x="763" y="364"/>
                  </a:lnTo>
                  <a:lnTo>
                    <a:pt x="763" y="364"/>
                  </a:lnTo>
                  <a:lnTo>
                    <a:pt x="763" y="364"/>
                  </a:lnTo>
                  <a:lnTo>
                    <a:pt x="763" y="364"/>
                  </a:lnTo>
                  <a:lnTo>
                    <a:pt x="763" y="364"/>
                  </a:lnTo>
                  <a:lnTo>
                    <a:pt x="761" y="364"/>
                  </a:lnTo>
                  <a:lnTo>
                    <a:pt x="761" y="364"/>
                  </a:lnTo>
                  <a:lnTo>
                    <a:pt x="761" y="364"/>
                  </a:lnTo>
                  <a:lnTo>
                    <a:pt x="761" y="362"/>
                  </a:lnTo>
                  <a:lnTo>
                    <a:pt x="759" y="362"/>
                  </a:lnTo>
                  <a:lnTo>
                    <a:pt x="759" y="364"/>
                  </a:lnTo>
                  <a:lnTo>
                    <a:pt x="759" y="364"/>
                  </a:lnTo>
                  <a:lnTo>
                    <a:pt x="757" y="366"/>
                  </a:lnTo>
                  <a:lnTo>
                    <a:pt x="757" y="364"/>
                  </a:lnTo>
                  <a:lnTo>
                    <a:pt x="755" y="364"/>
                  </a:lnTo>
                  <a:lnTo>
                    <a:pt x="755" y="364"/>
                  </a:lnTo>
                  <a:lnTo>
                    <a:pt x="753" y="364"/>
                  </a:lnTo>
                  <a:lnTo>
                    <a:pt x="751" y="366"/>
                  </a:lnTo>
                  <a:lnTo>
                    <a:pt x="753" y="366"/>
                  </a:lnTo>
                  <a:lnTo>
                    <a:pt x="753" y="368"/>
                  </a:lnTo>
                  <a:lnTo>
                    <a:pt x="753" y="368"/>
                  </a:lnTo>
                  <a:lnTo>
                    <a:pt x="755" y="368"/>
                  </a:lnTo>
                  <a:lnTo>
                    <a:pt x="757" y="368"/>
                  </a:lnTo>
                  <a:lnTo>
                    <a:pt x="757" y="368"/>
                  </a:lnTo>
                  <a:lnTo>
                    <a:pt x="757" y="368"/>
                  </a:lnTo>
                  <a:lnTo>
                    <a:pt x="757" y="368"/>
                  </a:lnTo>
                  <a:lnTo>
                    <a:pt x="757" y="370"/>
                  </a:lnTo>
                  <a:lnTo>
                    <a:pt x="757" y="370"/>
                  </a:lnTo>
                  <a:lnTo>
                    <a:pt x="757" y="372"/>
                  </a:lnTo>
                  <a:lnTo>
                    <a:pt x="757" y="372"/>
                  </a:lnTo>
                  <a:lnTo>
                    <a:pt x="759" y="372"/>
                  </a:lnTo>
                  <a:lnTo>
                    <a:pt x="759" y="372"/>
                  </a:lnTo>
                  <a:lnTo>
                    <a:pt x="759" y="372"/>
                  </a:lnTo>
                  <a:lnTo>
                    <a:pt x="759" y="372"/>
                  </a:lnTo>
                  <a:lnTo>
                    <a:pt x="761" y="372"/>
                  </a:lnTo>
                  <a:lnTo>
                    <a:pt x="761" y="372"/>
                  </a:lnTo>
                  <a:lnTo>
                    <a:pt x="761" y="374"/>
                  </a:lnTo>
                  <a:lnTo>
                    <a:pt x="761" y="374"/>
                  </a:lnTo>
                  <a:lnTo>
                    <a:pt x="761" y="374"/>
                  </a:lnTo>
                  <a:lnTo>
                    <a:pt x="761" y="376"/>
                  </a:lnTo>
                  <a:lnTo>
                    <a:pt x="761" y="376"/>
                  </a:lnTo>
                  <a:lnTo>
                    <a:pt x="761" y="376"/>
                  </a:lnTo>
                  <a:lnTo>
                    <a:pt x="761" y="376"/>
                  </a:lnTo>
                  <a:lnTo>
                    <a:pt x="766" y="378"/>
                  </a:lnTo>
                  <a:lnTo>
                    <a:pt x="770" y="382"/>
                  </a:lnTo>
                  <a:lnTo>
                    <a:pt x="772" y="382"/>
                  </a:lnTo>
                  <a:lnTo>
                    <a:pt x="774" y="384"/>
                  </a:lnTo>
                  <a:lnTo>
                    <a:pt x="776" y="382"/>
                  </a:lnTo>
                  <a:lnTo>
                    <a:pt x="776" y="382"/>
                  </a:lnTo>
                  <a:lnTo>
                    <a:pt x="776" y="382"/>
                  </a:lnTo>
                  <a:lnTo>
                    <a:pt x="776" y="382"/>
                  </a:lnTo>
                  <a:lnTo>
                    <a:pt x="776" y="382"/>
                  </a:lnTo>
                  <a:lnTo>
                    <a:pt x="776" y="382"/>
                  </a:lnTo>
                  <a:lnTo>
                    <a:pt x="778" y="382"/>
                  </a:lnTo>
                  <a:lnTo>
                    <a:pt x="778" y="382"/>
                  </a:lnTo>
                  <a:lnTo>
                    <a:pt x="778" y="382"/>
                  </a:lnTo>
                  <a:lnTo>
                    <a:pt x="778" y="382"/>
                  </a:lnTo>
                  <a:lnTo>
                    <a:pt x="780" y="380"/>
                  </a:lnTo>
                  <a:lnTo>
                    <a:pt x="780" y="382"/>
                  </a:lnTo>
                  <a:lnTo>
                    <a:pt x="782" y="382"/>
                  </a:lnTo>
                  <a:lnTo>
                    <a:pt x="782" y="382"/>
                  </a:lnTo>
                  <a:lnTo>
                    <a:pt x="782" y="382"/>
                  </a:lnTo>
                  <a:lnTo>
                    <a:pt x="780" y="382"/>
                  </a:lnTo>
                  <a:lnTo>
                    <a:pt x="780" y="382"/>
                  </a:lnTo>
                  <a:lnTo>
                    <a:pt x="780" y="382"/>
                  </a:lnTo>
                  <a:lnTo>
                    <a:pt x="780" y="382"/>
                  </a:lnTo>
                  <a:lnTo>
                    <a:pt x="780" y="384"/>
                  </a:lnTo>
                  <a:lnTo>
                    <a:pt x="782" y="386"/>
                  </a:lnTo>
                  <a:lnTo>
                    <a:pt x="782" y="386"/>
                  </a:lnTo>
                  <a:lnTo>
                    <a:pt x="782" y="386"/>
                  </a:lnTo>
                  <a:lnTo>
                    <a:pt x="782" y="388"/>
                  </a:lnTo>
                  <a:lnTo>
                    <a:pt x="782" y="388"/>
                  </a:lnTo>
                  <a:lnTo>
                    <a:pt x="778" y="386"/>
                  </a:lnTo>
                  <a:lnTo>
                    <a:pt x="778" y="386"/>
                  </a:lnTo>
                  <a:lnTo>
                    <a:pt x="778" y="384"/>
                  </a:lnTo>
                  <a:lnTo>
                    <a:pt x="778" y="384"/>
                  </a:lnTo>
                  <a:lnTo>
                    <a:pt x="776" y="384"/>
                  </a:lnTo>
                  <a:lnTo>
                    <a:pt x="774" y="384"/>
                  </a:lnTo>
                  <a:lnTo>
                    <a:pt x="774" y="384"/>
                  </a:lnTo>
                  <a:lnTo>
                    <a:pt x="776" y="384"/>
                  </a:lnTo>
                  <a:lnTo>
                    <a:pt x="780" y="390"/>
                  </a:lnTo>
                  <a:lnTo>
                    <a:pt x="782" y="394"/>
                  </a:lnTo>
                  <a:lnTo>
                    <a:pt x="782" y="394"/>
                  </a:lnTo>
                  <a:lnTo>
                    <a:pt x="780" y="394"/>
                  </a:lnTo>
                  <a:lnTo>
                    <a:pt x="780" y="394"/>
                  </a:lnTo>
                  <a:lnTo>
                    <a:pt x="780" y="394"/>
                  </a:lnTo>
                  <a:lnTo>
                    <a:pt x="780" y="396"/>
                  </a:lnTo>
                  <a:lnTo>
                    <a:pt x="780" y="396"/>
                  </a:lnTo>
                  <a:lnTo>
                    <a:pt x="778" y="396"/>
                  </a:lnTo>
                  <a:lnTo>
                    <a:pt x="772" y="399"/>
                  </a:lnTo>
                  <a:lnTo>
                    <a:pt x="772" y="399"/>
                  </a:lnTo>
                  <a:lnTo>
                    <a:pt x="770" y="396"/>
                  </a:lnTo>
                  <a:lnTo>
                    <a:pt x="770" y="396"/>
                  </a:lnTo>
                  <a:lnTo>
                    <a:pt x="770" y="396"/>
                  </a:lnTo>
                  <a:lnTo>
                    <a:pt x="770" y="396"/>
                  </a:lnTo>
                  <a:lnTo>
                    <a:pt x="770" y="394"/>
                  </a:lnTo>
                  <a:lnTo>
                    <a:pt x="770" y="394"/>
                  </a:lnTo>
                  <a:lnTo>
                    <a:pt x="770" y="394"/>
                  </a:lnTo>
                  <a:lnTo>
                    <a:pt x="770" y="394"/>
                  </a:lnTo>
                  <a:lnTo>
                    <a:pt x="772" y="392"/>
                  </a:lnTo>
                  <a:lnTo>
                    <a:pt x="772" y="392"/>
                  </a:lnTo>
                  <a:lnTo>
                    <a:pt x="772" y="392"/>
                  </a:lnTo>
                  <a:lnTo>
                    <a:pt x="772" y="392"/>
                  </a:lnTo>
                  <a:lnTo>
                    <a:pt x="772" y="390"/>
                  </a:lnTo>
                  <a:lnTo>
                    <a:pt x="774" y="390"/>
                  </a:lnTo>
                  <a:lnTo>
                    <a:pt x="774" y="390"/>
                  </a:lnTo>
                  <a:lnTo>
                    <a:pt x="774" y="388"/>
                  </a:lnTo>
                  <a:lnTo>
                    <a:pt x="774" y="388"/>
                  </a:lnTo>
                  <a:lnTo>
                    <a:pt x="772" y="388"/>
                  </a:lnTo>
                  <a:lnTo>
                    <a:pt x="772" y="386"/>
                  </a:lnTo>
                  <a:lnTo>
                    <a:pt x="770" y="386"/>
                  </a:lnTo>
                  <a:lnTo>
                    <a:pt x="770" y="386"/>
                  </a:lnTo>
                  <a:lnTo>
                    <a:pt x="768" y="386"/>
                  </a:lnTo>
                  <a:lnTo>
                    <a:pt x="768" y="386"/>
                  </a:lnTo>
                  <a:lnTo>
                    <a:pt x="768" y="388"/>
                  </a:lnTo>
                  <a:lnTo>
                    <a:pt x="766" y="388"/>
                  </a:lnTo>
                  <a:lnTo>
                    <a:pt x="766" y="388"/>
                  </a:lnTo>
                  <a:lnTo>
                    <a:pt x="763" y="388"/>
                  </a:lnTo>
                  <a:lnTo>
                    <a:pt x="763" y="388"/>
                  </a:lnTo>
                  <a:lnTo>
                    <a:pt x="761" y="388"/>
                  </a:lnTo>
                  <a:lnTo>
                    <a:pt x="761" y="388"/>
                  </a:lnTo>
                  <a:lnTo>
                    <a:pt x="761" y="388"/>
                  </a:lnTo>
                  <a:lnTo>
                    <a:pt x="759" y="388"/>
                  </a:lnTo>
                  <a:lnTo>
                    <a:pt x="757" y="390"/>
                  </a:lnTo>
                  <a:lnTo>
                    <a:pt x="757" y="390"/>
                  </a:lnTo>
                  <a:lnTo>
                    <a:pt x="755" y="388"/>
                  </a:lnTo>
                  <a:lnTo>
                    <a:pt x="757" y="388"/>
                  </a:lnTo>
                  <a:lnTo>
                    <a:pt x="757" y="388"/>
                  </a:lnTo>
                  <a:lnTo>
                    <a:pt x="757" y="388"/>
                  </a:lnTo>
                  <a:lnTo>
                    <a:pt x="757" y="388"/>
                  </a:lnTo>
                  <a:lnTo>
                    <a:pt x="757" y="388"/>
                  </a:lnTo>
                  <a:lnTo>
                    <a:pt x="759" y="388"/>
                  </a:lnTo>
                  <a:lnTo>
                    <a:pt x="759" y="388"/>
                  </a:lnTo>
                  <a:lnTo>
                    <a:pt x="759" y="388"/>
                  </a:lnTo>
                  <a:lnTo>
                    <a:pt x="759" y="388"/>
                  </a:lnTo>
                  <a:lnTo>
                    <a:pt x="759" y="388"/>
                  </a:lnTo>
                  <a:lnTo>
                    <a:pt x="759" y="388"/>
                  </a:lnTo>
                  <a:lnTo>
                    <a:pt x="759" y="388"/>
                  </a:lnTo>
                  <a:lnTo>
                    <a:pt x="759" y="388"/>
                  </a:lnTo>
                  <a:lnTo>
                    <a:pt x="759" y="388"/>
                  </a:lnTo>
                  <a:lnTo>
                    <a:pt x="759" y="388"/>
                  </a:lnTo>
                  <a:lnTo>
                    <a:pt x="761" y="386"/>
                  </a:lnTo>
                  <a:lnTo>
                    <a:pt x="761" y="386"/>
                  </a:lnTo>
                  <a:lnTo>
                    <a:pt x="761" y="386"/>
                  </a:lnTo>
                  <a:lnTo>
                    <a:pt x="763" y="386"/>
                  </a:lnTo>
                  <a:lnTo>
                    <a:pt x="763" y="386"/>
                  </a:lnTo>
                  <a:lnTo>
                    <a:pt x="763" y="386"/>
                  </a:lnTo>
                  <a:lnTo>
                    <a:pt x="763" y="386"/>
                  </a:lnTo>
                  <a:lnTo>
                    <a:pt x="766" y="386"/>
                  </a:lnTo>
                  <a:lnTo>
                    <a:pt x="763" y="386"/>
                  </a:lnTo>
                  <a:lnTo>
                    <a:pt x="763" y="384"/>
                  </a:lnTo>
                  <a:lnTo>
                    <a:pt x="763" y="384"/>
                  </a:lnTo>
                  <a:lnTo>
                    <a:pt x="763" y="384"/>
                  </a:lnTo>
                  <a:lnTo>
                    <a:pt x="766" y="384"/>
                  </a:lnTo>
                  <a:lnTo>
                    <a:pt x="766" y="382"/>
                  </a:lnTo>
                  <a:lnTo>
                    <a:pt x="766" y="382"/>
                  </a:lnTo>
                  <a:lnTo>
                    <a:pt x="766" y="382"/>
                  </a:lnTo>
                  <a:lnTo>
                    <a:pt x="763" y="382"/>
                  </a:lnTo>
                  <a:lnTo>
                    <a:pt x="763" y="382"/>
                  </a:lnTo>
                  <a:lnTo>
                    <a:pt x="763" y="380"/>
                  </a:lnTo>
                  <a:lnTo>
                    <a:pt x="763" y="380"/>
                  </a:lnTo>
                  <a:lnTo>
                    <a:pt x="763" y="380"/>
                  </a:lnTo>
                  <a:lnTo>
                    <a:pt x="761" y="378"/>
                  </a:lnTo>
                  <a:lnTo>
                    <a:pt x="759" y="378"/>
                  </a:lnTo>
                  <a:lnTo>
                    <a:pt x="759" y="376"/>
                  </a:lnTo>
                  <a:lnTo>
                    <a:pt x="759" y="374"/>
                  </a:lnTo>
                  <a:lnTo>
                    <a:pt x="759" y="374"/>
                  </a:lnTo>
                  <a:lnTo>
                    <a:pt x="761" y="374"/>
                  </a:lnTo>
                  <a:lnTo>
                    <a:pt x="761" y="374"/>
                  </a:lnTo>
                  <a:lnTo>
                    <a:pt x="761" y="372"/>
                  </a:lnTo>
                  <a:lnTo>
                    <a:pt x="759" y="372"/>
                  </a:lnTo>
                  <a:lnTo>
                    <a:pt x="759" y="372"/>
                  </a:lnTo>
                  <a:lnTo>
                    <a:pt x="757" y="372"/>
                  </a:lnTo>
                  <a:lnTo>
                    <a:pt x="757" y="372"/>
                  </a:lnTo>
                  <a:lnTo>
                    <a:pt x="757" y="372"/>
                  </a:lnTo>
                  <a:lnTo>
                    <a:pt x="757" y="372"/>
                  </a:lnTo>
                  <a:lnTo>
                    <a:pt x="757" y="372"/>
                  </a:lnTo>
                  <a:lnTo>
                    <a:pt x="755" y="372"/>
                  </a:lnTo>
                  <a:lnTo>
                    <a:pt x="755" y="370"/>
                  </a:lnTo>
                  <a:lnTo>
                    <a:pt x="757" y="370"/>
                  </a:lnTo>
                  <a:lnTo>
                    <a:pt x="757" y="368"/>
                  </a:lnTo>
                  <a:lnTo>
                    <a:pt x="755" y="370"/>
                  </a:lnTo>
                  <a:lnTo>
                    <a:pt x="755" y="370"/>
                  </a:lnTo>
                  <a:lnTo>
                    <a:pt x="755" y="372"/>
                  </a:lnTo>
                  <a:lnTo>
                    <a:pt x="755" y="372"/>
                  </a:lnTo>
                  <a:lnTo>
                    <a:pt x="753" y="374"/>
                  </a:lnTo>
                  <a:lnTo>
                    <a:pt x="753" y="374"/>
                  </a:lnTo>
                  <a:lnTo>
                    <a:pt x="751" y="374"/>
                  </a:lnTo>
                  <a:lnTo>
                    <a:pt x="751" y="374"/>
                  </a:lnTo>
                  <a:lnTo>
                    <a:pt x="751" y="374"/>
                  </a:lnTo>
                  <a:lnTo>
                    <a:pt x="751" y="374"/>
                  </a:lnTo>
                  <a:lnTo>
                    <a:pt x="751" y="374"/>
                  </a:lnTo>
                  <a:lnTo>
                    <a:pt x="751" y="376"/>
                  </a:lnTo>
                  <a:lnTo>
                    <a:pt x="749" y="376"/>
                  </a:lnTo>
                  <a:lnTo>
                    <a:pt x="749" y="376"/>
                  </a:lnTo>
                  <a:lnTo>
                    <a:pt x="749" y="376"/>
                  </a:lnTo>
                  <a:lnTo>
                    <a:pt x="747" y="376"/>
                  </a:lnTo>
                  <a:lnTo>
                    <a:pt x="745" y="376"/>
                  </a:lnTo>
                  <a:lnTo>
                    <a:pt x="745" y="376"/>
                  </a:lnTo>
                  <a:lnTo>
                    <a:pt x="743" y="378"/>
                  </a:lnTo>
                  <a:lnTo>
                    <a:pt x="743" y="376"/>
                  </a:lnTo>
                  <a:lnTo>
                    <a:pt x="741" y="378"/>
                  </a:lnTo>
                  <a:lnTo>
                    <a:pt x="741" y="378"/>
                  </a:lnTo>
                  <a:lnTo>
                    <a:pt x="741" y="378"/>
                  </a:lnTo>
                  <a:lnTo>
                    <a:pt x="741" y="378"/>
                  </a:lnTo>
                  <a:lnTo>
                    <a:pt x="739" y="378"/>
                  </a:lnTo>
                  <a:lnTo>
                    <a:pt x="739" y="376"/>
                  </a:lnTo>
                  <a:lnTo>
                    <a:pt x="739" y="376"/>
                  </a:lnTo>
                  <a:lnTo>
                    <a:pt x="737" y="376"/>
                  </a:lnTo>
                  <a:lnTo>
                    <a:pt x="737" y="376"/>
                  </a:lnTo>
                  <a:lnTo>
                    <a:pt x="737" y="378"/>
                  </a:lnTo>
                  <a:lnTo>
                    <a:pt x="737" y="380"/>
                  </a:lnTo>
                  <a:lnTo>
                    <a:pt x="739" y="382"/>
                  </a:lnTo>
                  <a:lnTo>
                    <a:pt x="741" y="382"/>
                  </a:lnTo>
                  <a:lnTo>
                    <a:pt x="741" y="382"/>
                  </a:lnTo>
                  <a:lnTo>
                    <a:pt x="741" y="382"/>
                  </a:lnTo>
                  <a:lnTo>
                    <a:pt x="745" y="382"/>
                  </a:lnTo>
                  <a:lnTo>
                    <a:pt x="745" y="382"/>
                  </a:lnTo>
                  <a:lnTo>
                    <a:pt x="745" y="384"/>
                  </a:lnTo>
                  <a:lnTo>
                    <a:pt x="745" y="384"/>
                  </a:lnTo>
                  <a:lnTo>
                    <a:pt x="745" y="384"/>
                  </a:lnTo>
                  <a:lnTo>
                    <a:pt x="743" y="384"/>
                  </a:lnTo>
                  <a:lnTo>
                    <a:pt x="743" y="384"/>
                  </a:lnTo>
                  <a:lnTo>
                    <a:pt x="743" y="384"/>
                  </a:lnTo>
                  <a:lnTo>
                    <a:pt x="743" y="384"/>
                  </a:lnTo>
                  <a:lnTo>
                    <a:pt x="743" y="386"/>
                  </a:lnTo>
                  <a:lnTo>
                    <a:pt x="743" y="386"/>
                  </a:lnTo>
                  <a:lnTo>
                    <a:pt x="743" y="386"/>
                  </a:lnTo>
                  <a:lnTo>
                    <a:pt x="741" y="386"/>
                  </a:lnTo>
                  <a:lnTo>
                    <a:pt x="741" y="384"/>
                  </a:lnTo>
                  <a:lnTo>
                    <a:pt x="739" y="384"/>
                  </a:lnTo>
                  <a:lnTo>
                    <a:pt x="739" y="386"/>
                  </a:lnTo>
                  <a:lnTo>
                    <a:pt x="739" y="386"/>
                  </a:lnTo>
                  <a:lnTo>
                    <a:pt x="739" y="388"/>
                  </a:lnTo>
                  <a:lnTo>
                    <a:pt x="739" y="388"/>
                  </a:lnTo>
                  <a:lnTo>
                    <a:pt x="739" y="390"/>
                  </a:lnTo>
                  <a:lnTo>
                    <a:pt x="739" y="390"/>
                  </a:lnTo>
                  <a:lnTo>
                    <a:pt x="743" y="394"/>
                  </a:lnTo>
                  <a:lnTo>
                    <a:pt x="743" y="394"/>
                  </a:lnTo>
                  <a:lnTo>
                    <a:pt x="743" y="396"/>
                  </a:lnTo>
                  <a:lnTo>
                    <a:pt x="745" y="396"/>
                  </a:lnTo>
                  <a:lnTo>
                    <a:pt x="747" y="396"/>
                  </a:lnTo>
                  <a:lnTo>
                    <a:pt x="745" y="396"/>
                  </a:lnTo>
                  <a:lnTo>
                    <a:pt x="745" y="396"/>
                  </a:lnTo>
                  <a:lnTo>
                    <a:pt x="745" y="396"/>
                  </a:lnTo>
                  <a:lnTo>
                    <a:pt x="745" y="396"/>
                  </a:lnTo>
                  <a:lnTo>
                    <a:pt x="745" y="399"/>
                  </a:lnTo>
                  <a:lnTo>
                    <a:pt x="745" y="399"/>
                  </a:lnTo>
                  <a:lnTo>
                    <a:pt x="745" y="399"/>
                  </a:lnTo>
                  <a:lnTo>
                    <a:pt x="745" y="401"/>
                  </a:lnTo>
                  <a:lnTo>
                    <a:pt x="745" y="401"/>
                  </a:lnTo>
                  <a:lnTo>
                    <a:pt x="745" y="403"/>
                  </a:lnTo>
                  <a:lnTo>
                    <a:pt x="745" y="403"/>
                  </a:lnTo>
                  <a:lnTo>
                    <a:pt x="745" y="405"/>
                  </a:lnTo>
                  <a:lnTo>
                    <a:pt x="745" y="405"/>
                  </a:lnTo>
                  <a:lnTo>
                    <a:pt x="745" y="405"/>
                  </a:lnTo>
                  <a:lnTo>
                    <a:pt x="745" y="405"/>
                  </a:lnTo>
                  <a:lnTo>
                    <a:pt x="745" y="405"/>
                  </a:lnTo>
                  <a:lnTo>
                    <a:pt x="745" y="407"/>
                  </a:lnTo>
                  <a:lnTo>
                    <a:pt x="745" y="407"/>
                  </a:lnTo>
                  <a:lnTo>
                    <a:pt x="745" y="407"/>
                  </a:lnTo>
                  <a:lnTo>
                    <a:pt x="745" y="409"/>
                  </a:lnTo>
                  <a:lnTo>
                    <a:pt x="745" y="409"/>
                  </a:lnTo>
                  <a:lnTo>
                    <a:pt x="745" y="409"/>
                  </a:lnTo>
                  <a:lnTo>
                    <a:pt x="745" y="411"/>
                  </a:lnTo>
                  <a:lnTo>
                    <a:pt x="747" y="413"/>
                  </a:lnTo>
                  <a:lnTo>
                    <a:pt x="747" y="415"/>
                  </a:lnTo>
                  <a:lnTo>
                    <a:pt x="749" y="415"/>
                  </a:lnTo>
                  <a:lnTo>
                    <a:pt x="747" y="415"/>
                  </a:lnTo>
                  <a:lnTo>
                    <a:pt x="747" y="415"/>
                  </a:lnTo>
                  <a:lnTo>
                    <a:pt x="747" y="415"/>
                  </a:lnTo>
                  <a:lnTo>
                    <a:pt x="747" y="417"/>
                  </a:lnTo>
                  <a:lnTo>
                    <a:pt x="747" y="417"/>
                  </a:lnTo>
                  <a:lnTo>
                    <a:pt x="747" y="417"/>
                  </a:lnTo>
                  <a:lnTo>
                    <a:pt x="747" y="417"/>
                  </a:lnTo>
                  <a:lnTo>
                    <a:pt x="745" y="415"/>
                  </a:lnTo>
                  <a:lnTo>
                    <a:pt x="745" y="415"/>
                  </a:lnTo>
                  <a:lnTo>
                    <a:pt x="745" y="417"/>
                  </a:lnTo>
                  <a:lnTo>
                    <a:pt x="743" y="419"/>
                  </a:lnTo>
                  <a:lnTo>
                    <a:pt x="743" y="421"/>
                  </a:lnTo>
                  <a:lnTo>
                    <a:pt x="743" y="421"/>
                  </a:lnTo>
                  <a:lnTo>
                    <a:pt x="745" y="421"/>
                  </a:lnTo>
                  <a:lnTo>
                    <a:pt x="747" y="427"/>
                  </a:lnTo>
                  <a:lnTo>
                    <a:pt x="753" y="429"/>
                  </a:lnTo>
                  <a:lnTo>
                    <a:pt x="759" y="431"/>
                  </a:lnTo>
                  <a:lnTo>
                    <a:pt x="766" y="433"/>
                  </a:lnTo>
                  <a:lnTo>
                    <a:pt x="772" y="433"/>
                  </a:lnTo>
                  <a:lnTo>
                    <a:pt x="774" y="433"/>
                  </a:lnTo>
                  <a:lnTo>
                    <a:pt x="776" y="433"/>
                  </a:lnTo>
                  <a:lnTo>
                    <a:pt x="776" y="433"/>
                  </a:lnTo>
                  <a:lnTo>
                    <a:pt x="776" y="435"/>
                  </a:lnTo>
                  <a:lnTo>
                    <a:pt x="778" y="435"/>
                  </a:lnTo>
                  <a:lnTo>
                    <a:pt x="780" y="435"/>
                  </a:lnTo>
                  <a:lnTo>
                    <a:pt x="780" y="435"/>
                  </a:lnTo>
                  <a:lnTo>
                    <a:pt x="780" y="435"/>
                  </a:lnTo>
                  <a:lnTo>
                    <a:pt x="780" y="435"/>
                  </a:lnTo>
                  <a:lnTo>
                    <a:pt x="782" y="433"/>
                  </a:lnTo>
                  <a:lnTo>
                    <a:pt x="782" y="433"/>
                  </a:lnTo>
                  <a:lnTo>
                    <a:pt x="782" y="433"/>
                  </a:lnTo>
                  <a:lnTo>
                    <a:pt x="782" y="431"/>
                  </a:lnTo>
                  <a:lnTo>
                    <a:pt x="782" y="431"/>
                  </a:lnTo>
                  <a:lnTo>
                    <a:pt x="784" y="431"/>
                  </a:lnTo>
                  <a:lnTo>
                    <a:pt x="784" y="429"/>
                  </a:lnTo>
                  <a:lnTo>
                    <a:pt x="784" y="429"/>
                  </a:lnTo>
                  <a:lnTo>
                    <a:pt x="786" y="429"/>
                  </a:lnTo>
                  <a:lnTo>
                    <a:pt x="786" y="427"/>
                  </a:lnTo>
                  <a:lnTo>
                    <a:pt x="784" y="425"/>
                  </a:lnTo>
                  <a:lnTo>
                    <a:pt x="782" y="423"/>
                  </a:lnTo>
                  <a:lnTo>
                    <a:pt x="782" y="423"/>
                  </a:lnTo>
                  <a:lnTo>
                    <a:pt x="784" y="425"/>
                  </a:lnTo>
                  <a:lnTo>
                    <a:pt x="786" y="425"/>
                  </a:lnTo>
                  <a:lnTo>
                    <a:pt x="786" y="425"/>
                  </a:lnTo>
                  <a:lnTo>
                    <a:pt x="786" y="425"/>
                  </a:lnTo>
                  <a:lnTo>
                    <a:pt x="786" y="423"/>
                  </a:lnTo>
                  <a:lnTo>
                    <a:pt x="786" y="423"/>
                  </a:lnTo>
                  <a:lnTo>
                    <a:pt x="786" y="423"/>
                  </a:lnTo>
                  <a:lnTo>
                    <a:pt x="786" y="423"/>
                  </a:lnTo>
                  <a:lnTo>
                    <a:pt x="786" y="423"/>
                  </a:lnTo>
                  <a:lnTo>
                    <a:pt x="786" y="423"/>
                  </a:lnTo>
                  <a:lnTo>
                    <a:pt x="786" y="421"/>
                  </a:lnTo>
                  <a:lnTo>
                    <a:pt x="786" y="421"/>
                  </a:lnTo>
                  <a:lnTo>
                    <a:pt x="786" y="421"/>
                  </a:lnTo>
                  <a:lnTo>
                    <a:pt x="786" y="421"/>
                  </a:lnTo>
                  <a:lnTo>
                    <a:pt x="786" y="421"/>
                  </a:lnTo>
                  <a:lnTo>
                    <a:pt x="786" y="421"/>
                  </a:lnTo>
                  <a:lnTo>
                    <a:pt x="786" y="421"/>
                  </a:lnTo>
                  <a:lnTo>
                    <a:pt x="786" y="421"/>
                  </a:lnTo>
                  <a:lnTo>
                    <a:pt x="786" y="421"/>
                  </a:lnTo>
                  <a:lnTo>
                    <a:pt x="788" y="421"/>
                  </a:lnTo>
                  <a:lnTo>
                    <a:pt x="788" y="421"/>
                  </a:lnTo>
                  <a:lnTo>
                    <a:pt x="788" y="421"/>
                  </a:lnTo>
                  <a:lnTo>
                    <a:pt x="788" y="421"/>
                  </a:lnTo>
                  <a:lnTo>
                    <a:pt x="788" y="421"/>
                  </a:lnTo>
                  <a:lnTo>
                    <a:pt x="790" y="421"/>
                  </a:lnTo>
                  <a:lnTo>
                    <a:pt x="790" y="421"/>
                  </a:lnTo>
                  <a:lnTo>
                    <a:pt x="790" y="421"/>
                  </a:lnTo>
                  <a:lnTo>
                    <a:pt x="790" y="421"/>
                  </a:lnTo>
                  <a:lnTo>
                    <a:pt x="790" y="421"/>
                  </a:lnTo>
                  <a:lnTo>
                    <a:pt x="790" y="421"/>
                  </a:lnTo>
                  <a:lnTo>
                    <a:pt x="792" y="421"/>
                  </a:lnTo>
                  <a:lnTo>
                    <a:pt x="792" y="421"/>
                  </a:lnTo>
                  <a:lnTo>
                    <a:pt x="792" y="419"/>
                  </a:lnTo>
                  <a:lnTo>
                    <a:pt x="792" y="419"/>
                  </a:lnTo>
                  <a:lnTo>
                    <a:pt x="792" y="421"/>
                  </a:lnTo>
                  <a:lnTo>
                    <a:pt x="792" y="421"/>
                  </a:lnTo>
                  <a:lnTo>
                    <a:pt x="792" y="419"/>
                  </a:lnTo>
                  <a:lnTo>
                    <a:pt x="794" y="419"/>
                  </a:lnTo>
                  <a:lnTo>
                    <a:pt x="794" y="419"/>
                  </a:lnTo>
                  <a:lnTo>
                    <a:pt x="794" y="419"/>
                  </a:lnTo>
                  <a:lnTo>
                    <a:pt x="796" y="417"/>
                  </a:lnTo>
                  <a:lnTo>
                    <a:pt x="798" y="417"/>
                  </a:lnTo>
                  <a:lnTo>
                    <a:pt x="798" y="417"/>
                  </a:lnTo>
                  <a:lnTo>
                    <a:pt x="798" y="415"/>
                  </a:lnTo>
                  <a:lnTo>
                    <a:pt x="798" y="415"/>
                  </a:lnTo>
                  <a:lnTo>
                    <a:pt x="800" y="415"/>
                  </a:lnTo>
                  <a:lnTo>
                    <a:pt x="800" y="415"/>
                  </a:lnTo>
                  <a:lnTo>
                    <a:pt x="800" y="415"/>
                  </a:lnTo>
                  <a:lnTo>
                    <a:pt x="803" y="415"/>
                  </a:lnTo>
                  <a:lnTo>
                    <a:pt x="803" y="415"/>
                  </a:lnTo>
                  <a:lnTo>
                    <a:pt x="805" y="415"/>
                  </a:lnTo>
                  <a:lnTo>
                    <a:pt x="805" y="413"/>
                  </a:lnTo>
                  <a:lnTo>
                    <a:pt x="805" y="413"/>
                  </a:lnTo>
                  <a:lnTo>
                    <a:pt x="805" y="413"/>
                  </a:lnTo>
                  <a:lnTo>
                    <a:pt x="805" y="411"/>
                  </a:lnTo>
                  <a:lnTo>
                    <a:pt x="805" y="411"/>
                  </a:lnTo>
                  <a:lnTo>
                    <a:pt x="805" y="413"/>
                  </a:lnTo>
                  <a:lnTo>
                    <a:pt x="805" y="413"/>
                  </a:lnTo>
                  <a:lnTo>
                    <a:pt x="805" y="415"/>
                  </a:lnTo>
                  <a:lnTo>
                    <a:pt x="805" y="415"/>
                  </a:lnTo>
                  <a:lnTo>
                    <a:pt x="807" y="415"/>
                  </a:lnTo>
                  <a:lnTo>
                    <a:pt x="809" y="415"/>
                  </a:lnTo>
                  <a:lnTo>
                    <a:pt x="809" y="415"/>
                  </a:lnTo>
                  <a:lnTo>
                    <a:pt x="809" y="415"/>
                  </a:lnTo>
                  <a:lnTo>
                    <a:pt x="809" y="415"/>
                  </a:lnTo>
                  <a:lnTo>
                    <a:pt x="807" y="415"/>
                  </a:lnTo>
                  <a:lnTo>
                    <a:pt x="807" y="415"/>
                  </a:lnTo>
                  <a:lnTo>
                    <a:pt x="807" y="417"/>
                  </a:lnTo>
                  <a:lnTo>
                    <a:pt x="807" y="417"/>
                  </a:lnTo>
                  <a:lnTo>
                    <a:pt x="805" y="415"/>
                  </a:lnTo>
                  <a:lnTo>
                    <a:pt x="805" y="415"/>
                  </a:lnTo>
                  <a:lnTo>
                    <a:pt x="803" y="415"/>
                  </a:lnTo>
                  <a:lnTo>
                    <a:pt x="800" y="417"/>
                  </a:lnTo>
                  <a:lnTo>
                    <a:pt x="800" y="417"/>
                  </a:lnTo>
                  <a:lnTo>
                    <a:pt x="800" y="417"/>
                  </a:lnTo>
                  <a:lnTo>
                    <a:pt x="800" y="417"/>
                  </a:lnTo>
                  <a:lnTo>
                    <a:pt x="798" y="417"/>
                  </a:lnTo>
                  <a:lnTo>
                    <a:pt x="798" y="417"/>
                  </a:lnTo>
                  <a:lnTo>
                    <a:pt x="798" y="417"/>
                  </a:lnTo>
                  <a:lnTo>
                    <a:pt x="798" y="419"/>
                  </a:lnTo>
                  <a:lnTo>
                    <a:pt x="798" y="419"/>
                  </a:lnTo>
                  <a:lnTo>
                    <a:pt x="798" y="419"/>
                  </a:lnTo>
                  <a:lnTo>
                    <a:pt x="796" y="419"/>
                  </a:lnTo>
                  <a:lnTo>
                    <a:pt x="796" y="419"/>
                  </a:lnTo>
                  <a:lnTo>
                    <a:pt x="796" y="419"/>
                  </a:lnTo>
                  <a:lnTo>
                    <a:pt x="794" y="421"/>
                  </a:lnTo>
                  <a:lnTo>
                    <a:pt x="794" y="421"/>
                  </a:lnTo>
                  <a:lnTo>
                    <a:pt x="792" y="423"/>
                  </a:lnTo>
                  <a:lnTo>
                    <a:pt x="790" y="425"/>
                  </a:lnTo>
                  <a:lnTo>
                    <a:pt x="788" y="425"/>
                  </a:lnTo>
                  <a:lnTo>
                    <a:pt x="788" y="425"/>
                  </a:lnTo>
                  <a:lnTo>
                    <a:pt x="788" y="425"/>
                  </a:lnTo>
                  <a:lnTo>
                    <a:pt x="788" y="425"/>
                  </a:lnTo>
                  <a:lnTo>
                    <a:pt x="788" y="425"/>
                  </a:lnTo>
                  <a:lnTo>
                    <a:pt x="788" y="427"/>
                  </a:lnTo>
                  <a:lnTo>
                    <a:pt x="788" y="429"/>
                  </a:lnTo>
                  <a:lnTo>
                    <a:pt x="788" y="429"/>
                  </a:lnTo>
                  <a:lnTo>
                    <a:pt x="788" y="429"/>
                  </a:lnTo>
                  <a:lnTo>
                    <a:pt x="788" y="429"/>
                  </a:lnTo>
                  <a:lnTo>
                    <a:pt x="788" y="429"/>
                  </a:lnTo>
                  <a:lnTo>
                    <a:pt x="786" y="431"/>
                  </a:lnTo>
                  <a:lnTo>
                    <a:pt x="786" y="431"/>
                  </a:lnTo>
                  <a:lnTo>
                    <a:pt x="786" y="431"/>
                  </a:lnTo>
                  <a:lnTo>
                    <a:pt x="786" y="431"/>
                  </a:lnTo>
                  <a:lnTo>
                    <a:pt x="786" y="431"/>
                  </a:lnTo>
                  <a:lnTo>
                    <a:pt x="786" y="433"/>
                  </a:lnTo>
                  <a:lnTo>
                    <a:pt x="786" y="433"/>
                  </a:lnTo>
                  <a:lnTo>
                    <a:pt x="786" y="433"/>
                  </a:lnTo>
                  <a:lnTo>
                    <a:pt x="786" y="433"/>
                  </a:lnTo>
                  <a:lnTo>
                    <a:pt x="788" y="433"/>
                  </a:lnTo>
                  <a:lnTo>
                    <a:pt x="788" y="433"/>
                  </a:lnTo>
                  <a:lnTo>
                    <a:pt x="788" y="433"/>
                  </a:lnTo>
                  <a:lnTo>
                    <a:pt x="788" y="433"/>
                  </a:lnTo>
                  <a:lnTo>
                    <a:pt x="788" y="431"/>
                  </a:lnTo>
                  <a:lnTo>
                    <a:pt x="788" y="431"/>
                  </a:lnTo>
                  <a:lnTo>
                    <a:pt x="788" y="431"/>
                  </a:lnTo>
                  <a:lnTo>
                    <a:pt x="788" y="431"/>
                  </a:lnTo>
                  <a:lnTo>
                    <a:pt x="788" y="431"/>
                  </a:lnTo>
                  <a:lnTo>
                    <a:pt x="788" y="431"/>
                  </a:lnTo>
                  <a:lnTo>
                    <a:pt x="788" y="431"/>
                  </a:lnTo>
                  <a:lnTo>
                    <a:pt x="790" y="429"/>
                  </a:lnTo>
                  <a:lnTo>
                    <a:pt x="788" y="429"/>
                  </a:lnTo>
                  <a:lnTo>
                    <a:pt x="788" y="429"/>
                  </a:lnTo>
                  <a:lnTo>
                    <a:pt x="788" y="429"/>
                  </a:lnTo>
                  <a:lnTo>
                    <a:pt x="788" y="429"/>
                  </a:lnTo>
                  <a:lnTo>
                    <a:pt x="790" y="429"/>
                  </a:lnTo>
                  <a:lnTo>
                    <a:pt x="790" y="429"/>
                  </a:lnTo>
                  <a:lnTo>
                    <a:pt x="790" y="429"/>
                  </a:lnTo>
                  <a:lnTo>
                    <a:pt x="790" y="429"/>
                  </a:lnTo>
                  <a:lnTo>
                    <a:pt x="790" y="429"/>
                  </a:lnTo>
                  <a:lnTo>
                    <a:pt x="790" y="431"/>
                  </a:lnTo>
                  <a:lnTo>
                    <a:pt x="790" y="431"/>
                  </a:lnTo>
                  <a:lnTo>
                    <a:pt x="792" y="431"/>
                  </a:lnTo>
                  <a:lnTo>
                    <a:pt x="792" y="431"/>
                  </a:lnTo>
                  <a:lnTo>
                    <a:pt x="792" y="429"/>
                  </a:lnTo>
                  <a:lnTo>
                    <a:pt x="792" y="429"/>
                  </a:lnTo>
                  <a:lnTo>
                    <a:pt x="792" y="429"/>
                  </a:lnTo>
                  <a:lnTo>
                    <a:pt x="792" y="429"/>
                  </a:lnTo>
                  <a:lnTo>
                    <a:pt x="792" y="429"/>
                  </a:lnTo>
                  <a:lnTo>
                    <a:pt x="792" y="431"/>
                  </a:lnTo>
                  <a:lnTo>
                    <a:pt x="792" y="431"/>
                  </a:lnTo>
                  <a:lnTo>
                    <a:pt x="792" y="431"/>
                  </a:lnTo>
                  <a:lnTo>
                    <a:pt x="792" y="431"/>
                  </a:lnTo>
                  <a:lnTo>
                    <a:pt x="790" y="431"/>
                  </a:lnTo>
                  <a:lnTo>
                    <a:pt x="790" y="431"/>
                  </a:lnTo>
                  <a:lnTo>
                    <a:pt x="790" y="431"/>
                  </a:lnTo>
                  <a:lnTo>
                    <a:pt x="790" y="431"/>
                  </a:lnTo>
                  <a:lnTo>
                    <a:pt x="790" y="433"/>
                  </a:lnTo>
                  <a:lnTo>
                    <a:pt x="790" y="433"/>
                  </a:lnTo>
                  <a:lnTo>
                    <a:pt x="790" y="433"/>
                  </a:lnTo>
                  <a:lnTo>
                    <a:pt x="788" y="433"/>
                  </a:lnTo>
                  <a:lnTo>
                    <a:pt x="788" y="435"/>
                  </a:lnTo>
                  <a:lnTo>
                    <a:pt x="788" y="435"/>
                  </a:lnTo>
                  <a:lnTo>
                    <a:pt x="788" y="435"/>
                  </a:lnTo>
                  <a:lnTo>
                    <a:pt x="788" y="435"/>
                  </a:lnTo>
                  <a:lnTo>
                    <a:pt x="786" y="435"/>
                  </a:lnTo>
                  <a:lnTo>
                    <a:pt x="786" y="438"/>
                  </a:lnTo>
                  <a:lnTo>
                    <a:pt x="786" y="438"/>
                  </a:lnTo>
                  <a:lnTo>
                    <a:pt x="786" y="440"/>
                  </a:lnTo>
                  <a:lnTo>
                    <a:pt x="786" y="440"/>
                  </a:lnTo>
                  <a:lnTo>
                    <a:pt x="786" y="442"/>
                  </a:lnTo>
                  <a:lnTo>
                    <a:pt x="786" y="442"/>
                  </a:lnTo>
                  <a:lnTo>
                    <a:pt x="786" y="444"/>
                  </a:lnTo>
                  <a:lnTo>
                    <a:pt x="786" y="444"/>
                  </a:lnTo>
                  <a:lnTo>
                    <a:pt x="786" y="446"/>
                  </a:lnTo>
                  <a:lnTo>
                    <a:pt x="784" y="446"/>
                  </a:lnTo>
                  <a:lnTo>
                    <a:pt x="784" y="450"/>
                  </a:lnTo>
                  <a:lnTo>
                    <a:pt x="784" y="454"/>
                  </a:lnTo>
                  <a:lnTo>
                    <a:pt x="784" y="456"/>
                  </a:lnTo>
                  <a:lnTo>
                    <a:pt x="784" y="456"/>
                  </a:lnTo>
                  <a:lnTo>
                    <a:pt x="784" y="456"/>
                  </a:lnTo>
                  <a:lnTo>
                    <a:pt x="784" y="456"/>
                  </a:lnTo>
                  <a:lnTo>
                    <a:pt x="784" y="456"/>
                  </a:lnTo>
                  <a:lnTo>
                    <a:pt x="784" y="458"/>
                  </a:lnTo>
                  <a:lnTo>
                    <a:pt x="784" y="458"/>
                  </a:lnTo>
                  <a:lnTo>
                    <a:pt x="782" y="466"/>
                  </a:lnTo>
                  <a:lnTo>
                    <a:pt x="782" y="466"/>
                  </a:lnTo>
                  <a:lnTo>
                    <a:pt x="782" y="466"/>
                  </a:lnTo>
                  <a:lnTo>
                    <a:pt x="782" y="466"/>
                  </a:lnTo>
                  <a:lnTo>
                    <a:pt x="782" y="466"/>
                  </a:lnTo>
                  <a:lnTo>
                    <a:pt x="782" y="466"/>
                  </a:lnTo>
                  <a:lnTo>
                    <a:pt x="780" y="464"/>
                  </a:lnTo>
                  <a:lnTo>
                    <a:pt x="780" y="466"/>
                  </a:lnTo>
                  <a:lnTo>
                    <a:pt x="780" y="466"/>
                  </a:lnTo>
                  <a:lnTo>
                    <a:pt x="778" y="466"/>
                  </a:lnTo>
                  <a:lnTo>
                    <a:pt x="778" y="466"/>
                  </a:lnTo>
                  <a:lnTo>
                    <a:pt x="778" y="466"/>
                  </a:lnTo>
                  <a:lnTo>
                    <a:pt x="778" y="466"/>
                  </a:lnTo>
                  <a:lnTo>
                    <a:pt x="776" y="466"/>
                  </a:lnTo>
                  <a:lnTo>
                    <a:pt x="776" y="466"/>
                  </a:lnTo>
                  <a:lnTo>
                    <a:pt x="776" y="466"/>
                  </a:lnTo>
                  <a:lnTo>
                    <a:pt x="776" y="466"/>
                  </a:lnTo>
                  <a:lnTo>
                    <a:pt x="774" y="468"/>
                  </a:lnTo>
                  <a:lnTo>
                    <a:pt x="774" y="468"/>
                  </a:lnTo>
                  <a:lnTo>
                    <a:pt x="774" y="468"/>
                  </a:lnTo>
                  <a:lnTo>
                    <a:pt x="774" y="470"/>
                  </a:lnTo>
                  <a:lnTo>
                    <a:pt x="774" y="470"/>
                  </a:lnTo>
                  <a:lnTo>
                    <a:pt x="772" y="470"/>
                  </a:lnTo>
                  <a:lnTo>
                    <a:pt x="772" y="472"/>
                  </a:lnTo>
                  <a:lnTo>
                    <a:pt x="770" y="472"/>
                  </a:lnTo>
                  <a:lnTo>
                    <a:pt x="770" y="470"/>
                  </a:lnTo>
                  <a:lnTo>
                    <a:pt x="770" y="470"/>
                  </a:lnTo>
                  <a:lnTo>
                    <a:pt x="772" y="470"/>
                  </a:lnTo>
                  <a:lnTo>
                    <a:pt x="772" y="468"/>
                  </a:lnTo>
                  <a:lnTo>
                    <a:pt x="772" y="468"/>
                  </a:lnTo>
                  <a:lnTo>
                    <a:pt x="772" y="470"/>
                  </a:lnTo>
                  <a:lnTo>
                    <a:pt x="770" y="470"/>
                  </a:lnTo>
                  <a:lnTo>
                    <a:pt x="770" y="470"/>
                  </a:lnTo>
                  <a:lnTo>
                    <a:pt x="770" y="472"/>
                  </a:lnTo>
                  <a:lnTo>
                    <a:pt x="770" y="477"/>
                  </a:lnTo>
                  <a:lnTo>
                    <a:pt x="768" y="479"/>
                  </a:lnTo>
                  <a:lnTo>
                    <a:pt x="770" y="481"/>
                  </a:lnTo>
                  <a:lnTo>
                    <a:pt x="770" y="481"/>
                  </a:lnTo>
                  <a:lnTo>
                    <a:pt x="770" y="481"/>
                  </a:lnTo>
                  <a:lnTo>
                    <a:pt x="770" y="481"/>
                  </a:lnTo>
                  <a:lnTo>
                    <a:pt x="770" y="479"/>
                  </a:lnTo>
                  <a:lnTo>
                    <a:pt x="770" y="479"/>
                  </a:lnTo>
                  <a:lnTo>
                    <a:pt x="772" y="479"/>
                  </a:lnTo>
                  <a:lnTo>
                    <a:pt x="774" y="481"/>
                  </a:lnTo>
                  <a:lnTo>
                    <a:pt x="774" y="481"/>
                  </a:lnTo>
                  <a:lnTo>
                    <a:pt x="774" y="481"/>
                  </a:lnTo>
                  <a:lnTo>
                    <a:pt x="776" y="481"/>
                  </a:lnTo>
                  <a:lnTo>
                    <a:pt x="776" y="481"/>
                  </a:lnTo>
                  <a:lnTo>
                    <a:pt x="776" y="481"/>
                  </a:lnTo>
                  <a:lnTo>
                    <a:pt x="776" y="481"/>
                  </a:lnTo>
                  <a:lnTo>
                    <a:pt x="776" y="481"/>
                  </a:lnTo>
                  <a:lnTo>
                    <a:pt x="776" y="481"/>
                  </a:lnTo>
                  <a:lnTo>
                    <a:pt x="776" y="483"/>
                  </a:lnTo>
                  <a:lnTo>
                    <a:pt x="776" y="483"/>
                  </a:lnTo>
                  <a:lnTo>
                    <a:pt x="776" y="483"/>
                  </a:lnTo>
                  <a:lnTo>
                    <a:pt x="776" y="483"/>
                  </a:lnTo>
                  <a:lnTo>
                    <a:pt x="776" y="483"/>
                  </a:lnTo>
                  <a:lnTo>
                    <a:pt x="776" y="483"/>
                  </a:lnTo>
                  <a:lnTo>
                    <a:pt x="776" y="483"/>
                  </a:lnTo>
                  <a:lnTo>
                    <a:pt x="776" y="483"/>
                  </a:lnTo>
                  <a:lnTo>
                    <a:pt x="774" y="483"/>
                  </a:lnTo>
                  <a:lnTo>
                    <a:pt x="772" y="483"/>
                  </a:lnTo>
                  <a:lnTo>
                    <a:pt x="772" y="483"/>
                  </a:lnTo>
                  <a:lnTo>
                    <a:pt x="772" y="483"/>
                  </a:lnTo>
                  <a:lnTo>
                    <a:pt x="770" y="483"/>
                  </a:lnTo>
                  <a:lnTo>
                    <a:pt x="770" y="483"/>
                  </a:lnTo>
                  <a:lnTo>
                    <a:pt x="770" y="483"/>
                  </a:lnTo>
                  <a:lnTo>
                    <a:pt x="770" y="483"/>
                  </a:lnTo>
                  <a:lnTo>
                    <a:pt x="770" y="483"/>
                  </a:lnTo>
                  <a:lnTo>
                    <a:pt x="770" y="483"/>
                  </a:lnTo>
                  <a:lnTo>
                    <a:pt x="770" y="483"/>
                  </a:lnTo>
                  <a:lnTo>
                    <a:pt x="770" y="483"/>
                  </a:lnTo>
                  <a:lnTo>
                    <a:pt x="770" y="483"/>
                  </a:lnTo>
                  <a:lnTo>
                    <a:pt x="770" y="483"/>
                  </a:lnTo>
                  <a:lnTo>
                    <a:pt x="770" y="483"/>
                  </a:lnTo>
                  <a:lnTo>
                    <a:pt x="770" y="481"/>
                  </a:lnTo>
                  <a:lnTo>
                    <a:pt x="770" y="483"/>
                  </a:lnTo>
                  <a:lnTo>
                    <a:pt x="770" y="483"/>
                  </a:lnTo>
                  <a:lnTo>
                    <a:pt x="768" y="483"/>
                  </a:lnTo>
                  <a:lnTo>
                    <a:pt x="768" y="483"/>
                  </a:lnTo>
                  <a:lnTo>
                    <a:pt x="768" y="483"/>
                  </a:lnTo>
                  <a:lnTo>
                    <a:pt x="768" y="483"/>
                  </a:lnTo>
                  <a:lnTo>
                    <a:pt x="768" y="485"/>
                  </a:lnTo>
                  <a:lnTo>
                    <a:pt x="768" y="485"/>
                  </a:lnTo>
                  <a:lnTo>
                    <a:pt x="768" y="485"/>
                  </a:lnTo>
                  <a:lnTo>
                    <a:pt x="768" y="485"/>
                  </a:lnTo>
                  <a:lnTo>
                    <a:pt x="768" y="489"/>
                  </a:lnTo>
                  <a:lnTo>
                    <a:pt x="766" y="489"/>
                  </a:lnTo>
                  <a:lnTo>
                    <a:pt x="766" y="489"/>
                  </a:lnTo>
                  <a:lnTo>
                    <a:pt x="766" y="491"/>
                  </a:lnTo>
                  <a:lnTo>
                    <a:pt x="766" y="491"/>
                  </a:lnTo>
                  <a:lnTo>
                    <a:pt x="766" y="491"/>
                  </a:lnTo>
                  <a:lnTo>
                    <a:pt x="766" y="491"/>
                  </a:lnTo>
                  <a:lnTo>
                    <a:pt x="766" y="491"/>
                  </a:lnTo>
                  <a:lnTo>
                    <a:pt x="763" y="493"/>
                  </a:lnTo>
                  <a:lnTo>
                    <a:pt x="763" y="493"/>
                  </a:lnTo>
                  <a:lnTo>
                    <a:pt x="766" y="493"/>
                  </a:lnTo>
                  <a:lnTo>
                    <a:pt x="766" y="493"/>
                  </a:lnTo>
                  <a:lnTo>
                    <a:pt x="766" y="493"/>
                  </a:lnTo>
                  <a:lnTo>
                    <a:pt x="768" y="493"/>
                  </a:lnTo>
                  <a:lnTo>
                    <a:pt x="768" y="493"/>
                  </a:lnTo>
                  <a:lnTo>
                    <a:pt x="766" y="495"/>
                  </a:lnTo>
                  <a:lnTo>
                    <a:pt x="766" y="495"/>
                  </a:lnTo>
                  <a:lnTo>
                    <a:pt x="763" y="493"/>
                  </a:lnTo>
                  <a:lnTo>
                    <a:pt x="763" y="493"/>
                  </a:lnTo>
                  <a:lnTo>
                    <a:pt x="763" y="493"/>
                  </a:lnTo>
                  <a:lnTo>
                    <a:pt x="761" y="493"/>
                  </a:lnTo>
                  <a:lnTo>
                    <a:pt x="761" y="493"/>
                  </a:lnTo>
                  <a:lnTo>
                    <a:pt x="761" y="495"/>
                  </a:lnTo>
                  <a:lnTo>
                    <a:pt x="759" y="495"/>
                  </a:lnTo>
                  <a:lnTo>
                    <a:pt x="761" y="495"/>
                  </a:lnTo>
                  <a:lnTo>
                    <a:pt x="759" y="495"/>
                  </a:lnTo>
                  <a:lnTo>
                    <a:pt x="759" y="497"/>
                  </a:lnTo>
                  <a:lnTo>
                    <a:pt x="757" y="495"/>
                  </a:lnTo>
                  <a:lnTo>
                    <a:pt x="757" y="495"/>
                  </a:lnTo>
                  <a:lnTo>
                    <a:pt x="757" y="495"/>
                  </a:lnTo>
                  <a:lnTo>
                    <a:pt x="757" y="495"/>
                  </a:lnTo>
                  <a:lnTo>
                    <a:pt x="757" y="495"/>
                  </a:lnTo>
                  <a:lnTo>
                    <a:pt x="757" y="495"/>
                  </a:lnTo>
                  <a:lnTo>
                    <a:pt x="757" y="495"/>
                  </a:lnTo>
                  <a:lnTo>
                    <a:pt x="757" y="495"/>
                  </a:lnTo>
                  <a:lnTo>
                    <a:pt x="757" y="495"/>
                  </a:lnTo>
                  <a:lnTo>
                    <a:pt x="757" y="495"/>
                  </a:lnTo>
                  <a:lnTo>
                    <a:pt x="757" y="493"/>
                  </a:lnTo>
                  <a:lnTo>
                    <a:pt x="757" y="493"/>
                  </a:lnTo>
                  <a:lnTo>
                    <a:pt x="755" y="493"/>
                  </a:lnTo>
                  <a:lnTo>
                    <a:pt x="755" y="493"/>
                  </a:lnTo>
                  <a:lnTo>
                    <a:pt x="753" y="493"/>
                  </a:lnTo>
                  <a:lnTo>
                    <a:pt x="753" y="493"/>
                  </a:lnTo>
                  <a:lnTo>
                    <a:pt x="753" y="493"/>
                  </a:lnTo>
                  <a:lnTo>
                    <a:pt x="753" y="495"/>
                  </a:lnTo>
                  <a:lnTo>
                    <a:pt x="755" y="495"/>
                  </a:lnTo>
                  <a:lnTo>
                    <a:pt x="755" y="495"/>
                  </a:lnTo>
                  <a:lnTo>
                    <a:pt x="755" y="495"/>
                  </a:lnTo>
                  <a:lnTo>
                    <a:pt x="757" y="497"/>
                  </a:lnTo>
                  <a:lnTo>
                    <a:pt x="757" y="497"/>
                  </a:lnTo>
                  <a:lnTo>
                    <a:pt x="757" y="497"/>
                  </a:lnTo>
                  <a:lnTo>
                    <a:pt x="759" y="497"/>
                  </a:lnTo>
                  <a:lnTo>
                    <a:pt x="759" y="499"/>
                  </a:lnTo>
                  <a:lnTo>
                    <a:pt x="759" y="499"/>
                  </a:lnTo>
                  <a:lnTo>
                    <a:pt x="759" y="501"/>
                  </a:lnTo>
                  <a:lnTo>
                    <a:pt x="759" y="499"/>
                  </a:lnTo>
                  <a:lnTo>
                    <a:pt x="761" y="499"/>
                  </a:lnTo>
                  <a:lnTo>
                    <a:pt x="761" y="499"/>
                  </a:lnTo>
                  <a:lnTo>
                    <a:pt x="761" y="499"/>
                  </a:lnTo>
                  <a:lnTo>
                    <a:pt x="761" y="499"/>
                  </a:lnTo>
                  <a:lnTo>
                    <a:pt x="761" y="499"/>
                  </a:lnTo>
                  <a:lnTo>
                    <a:pt x="761" y="499"/>
                  </a:lnTo>
                  <a:lnTo>
                    <a:pt x="761" y="499"/>
                  </a:lnTo>
                  <a:lnTo>
                    <a:pt x="761" y="501"/>
                  </a:lnTo>
                  <a:lnTo>
                    <a:pt x="759" y="501"/>
                  </a:lnTo>
                  <a:lnTo>
                    <a:pt x="759" y="501"/>
                  </a:lnTo>
                  <a:lnTo>
                    <a:pt x="759" y="501"/>
                  </a:lnTo>
                  <a:lnTo>
                    <a:pt x="759" y="501"/>
                  </a:lnTo>
                  <a:lnTo>
                    <a:pt x="761" y="501"/>
                  </a:lnTo>
                  <a:lnTo>
                    <a:pt x="761" y="501"/>
                  </a:lnTo>
                  <a:lnTo>
                    <a:pt x="761" y="501"/>
                  </a:lnTo>
                  <a:lnTo>
                    <a:pt x="761" y="501"/>
                  </a:lnTo>
                  <a:lnTo>
                    <a:pt x="761" y="501"/>
                  </a:lnTo>
                  <a:lnTo>
                    <a:pt x="763" y="501"/>
                  </a:lnTo>
                  <a:lnTo>
                    <a:pt x="763" y="501"/>
                  </a:lnTo>
                  <a:lnTo>
                    <a:pt x="763" y="501"/>
                  </a:lnTo>
                  <a:lnTo>
                    <a:pt x="763" y="503"/>
                  </a:lnTo>
                  <a:lnTo>
                    <a:pt x="763" y="503"/>
                  </a:lnTo>
                  <a:lnTo>
                    <a:pt x="766" y="501"/>
                  </a:lnTo>
                  <a:lnTo>
                    <a:pt x="766" y="501"/>
                  </a:lnTo>
                  <a:lnTo>
                    <a:pt x="770" y="503"/>
                  </a:lnTo>
                  <a:lnTo>
                    <a:pt x="772" y="503"/>
                  </a:lnTo>
                  <a:lnTo>
                    <a:pt x="770" y="503"/>
                  </a:lnTo>
                  <a:lnTo>
                    <a:pt x="770" y="503"/>
                  </a:lnTo>
                  <a:lnTo>
                    <a:pt x="770" y="501"/>
                  </a:lnTo>
                  <a:lnTo>
                    <a:pt x="770" y="501"/>
                  </a:lnTo>
                  <a:lnTo>
                    <a:pt x="770" y="501"/>
                  </a:lnTo>
                  <a:lnTo>
                    <a:pt x="770" y="501"/>
                  </a:lnTo>
                  <a:lnTo>
                    <a:pt x="772" y="499"/>
                  </a:lnTo>
                  <a:lnTo>
                    <a:pt x="772" y="499"/>
                  </a:lnTo>
                  <a:lnTo>
                    <a:pt x="774" y="499"/>
                  </a:lnTo>
                  <a:lnTo>
                    <a:pt x="774" y="499"/>
                  </a:lnTo>
                  <a:lnTo>
                    <a:pt x="774" y="499"/>
                  </a:lnTo>
                  <a:lnTo>
                    <a:pt x="774" y="499"/>
                  </a:lnTo>
                  <a:lnTo>
                    <a:pt x="774" y="499"/>
                  </a:lnTo>
                  <a:lnTo>
                    <a:pt x="774" y="497"/>
                  </a:lnTo>
                  <a:lnTo>
                    <a:pt x="774" y="497"/>
                  </a:lnTo>
                  <a:lnTo>
                    <a:pt x="774" y="497"/>
                  </a:lnTo>
                  <a:lnTo>
                    <a:pt x="774" y="497"/>
                  </a:lnTo>
                  <a:lnTo>
                    <a:pt x="776" y="497"/>
                  </a:lnTo>
                  <a:lnTo>
                    <a:pt x="776" y="497"/>
                  </a:lnTo>
                  <a:lnTo>
                    <a:pt x="776" y="497"/>
                  </a:lnTo>
                  <a:lnTo>
                    <a:pt x="774" y="499"/>
                  </a:lnTo>
                  <a:lnTo>
                    <a:pt x="774" y="499"/>
                  </a:lnTo>
                  <a:lnTo>
                    <a:pt x="776" y="499"/>
                  </a:lnTo>
                  <a:lnTo>
                    <a:pt x="776" y="499"/>
                  </a:lnTo>
                  <a:lnTo>
                    <a:pt x="776" y="499"/>
                  </a:lnTo>
                  <a:lnTo>
                    <a:pt x="778" y="499"/>
                  </a:lnTo>
                  <a:lnTo>
                    <a:pt x="778" y="499"/>
                  </a:lnTo>
                  <a:lnTo>
                    <a:pt x="780" y="499"/>
                  </a:lnTo>
                  <a:lnTo>
                    <a:pt x="780" y="499"/>
                  </a:lnTo>
                  <a:lnTo>
                    <a:pt x="782" y="499"/>
                  </a:lnTo>
                  <a:lnTo>
                    <a:pt x="782" y="499"/>
                  </a:lnTo>
                  <a:lnTo>
                    <a:pt x="782" y="499"/>
                  </a:lnTo>
                  <a:lnTo>
                    <a:pt x="784" y="499"/>
                  </a:lnTo>
                  <a:lnTo>
                    <a:pt x="784" y="499"/>
                  </a:lnTo>
                  <a:lnTo>
                    <a:pt x="784" y="501"/>
                  </a:lnTo>
                  <a:lnTo>
                    <a:pt x="786" y="501"/>
                  </a:lnTo>
                  <a:lnTo>
                    <a:pt x="784" y="501"/>
                  </a:lnTo>
                  <a:lnTo>
                    <a:pt x="784" y="503"/>
                  </a:lnTo>
                  <a:lnTo>
                    <a:pt x="784" y="503"/>
                  </a:lnTo>
                  <a:lnTo>
                    <a:pt x="788" y="501"/>
                  </a:lnTo>
                  <a:lnTo>
                    <a:pt x="790" y="501"/>
                  </a:lnTo>
                  <a:lnTo>
                    <a:pt x="790" y="499"/>
                  </a:lnTo>
                  <a:lnTo>
                    <a:pt x="794" y="499"/>
                  </a:lnTo>
                  <a:lnTo>
                    <a:pt x="798" y="499"/>
                  </a:lnTo>
                  <a:lnTo>
                    <a:pt x="800" y="499"/>
                  </a:lnTo>
                  <a:lnTo>
                    <a:pt x="800" y="499"/>
                  </a:lnTo>
                  <a:lnTo>
                    <a:pt x="800" y="499"/>
                  </a:lnTo>
                  <a:lnTo>
                    <a:pt x="800" y="499"/>
                  </a:lnTo>
                  <a:lnTo>
                    <a:pt x="800" y="501"/>
                  </a:lnTo>
                  <a:lnTo>
                    <a:pt x="800" y="501"/>
                  </a:lnTo>
                  <a:lnTo>
                    <a:pt x="800" y="501"/>
                  </a:lnTo>
                  <a:lnTo>
                    <a:pt x="800" y="501"/>
                  </a:lnTo>
                  <a:lnTo>
                    <a:pt x="800" y="501"/>
                  </a:lnTo>
                  <a:lnTo>
                    <a:pt x="800" y="501"/>
                  </a:lnTo>
                  <a:lnTo>
                    <a:pt x="800" y="503"/>
                  </a:lnTo>
                  <a:lnTo>
                    <a:pt x="800" y="503"/>
                  </a:lnTo>
                  <a:lnTo>
                    <a:pt x="800" y="503"/>
                  </a:lnTo>
                  <a:lnTo>
                    <a:pt x="800" y="503"/>
                  </a:lnTo>
                  <a:lnTo>
                    <a:pt x="800" y="503"/>
                  </a:lnTo>
                  <a:lnTo>
                    <a:pt x="798" y="503"/>
                  </a:lnTo>
                  <a:lnTo>
                    <a:pt x="798" y="503"/>
                  </a:lnTo>
                  <a:lnTo>
                    <a:pt x="798" y="503"/>
                  </a:lnTo>
                  <a:lnTo>
                    <a:pt x="798" y="503"/>
                  </a:lnTo>
                  <a:lnTo>
                    <a:pt x="798" y="503"/>
                  </a:lnTo>
                  <a:lnTo>
                    <a:pt x="798" y="503"/>
                  </a:lnTo>
                  <a:lnTo>
                    <a:pt x="796" y="505"/>
                  </a:lnTo>
                  <a:lnTo>
                    <a:pt x="798" y="505"/>
                  </a:lnTo>
                  <a:lnTo>
                    <a:pt x="798" y="505"/>
                  </a:lnTo>
                  <a:lnTo>
                    <a:pt x="798" y="505"/>
                  </a:lnTo>
                  <a:lnTo>
                    <a:pt x="798" y="505"/>
                  </a:lnTo>
                  <a:lnTo>
                    <a:pt x="798" y="505"/>
                  </a:lnTo>
                  <a:lnTo>
                    <a:pt x="798" y="507"/>
                  </a:lnTo>
                  <a:lnTo>
                    <a:pt x="798" y="507"/>
                  </a:lnTo>
                  <a:lnTo>
                    <a:pt x="798" y="507"/>
                  </a:lnTo>
                  <a:lnTo>
                    <a:pt x="798" y="507"/>
                  </a:lnTo>
                  <a:lnTo>
                    <a:pt x="798" y="507"/>
                  </a:lnTo>
                  <a:lnTo>
                    <a:pt x="798" y="507"/>
                  </a:lnTo>
                  <a:lnTo>
                    <a:pt x="800" y="507"/>
                  </a:lnTo>
                  <a:lnTo>
                    <a:pt x="800" y="507"/>
                  </a:lnTo>
                  <a:lnTo>
                    <a:pt x="800" y="509"/>
                  </a:lnTo>
                  <a:lnTo>
                    <a:pt x="798" y="509"/>
                  </a:lnTo>
                  <a:lnTo>
                    <a:pt x="798" y="509"/>
                  </a:lnTo>
                  <a:lnTo>
                    <a:pt x="800" y="509"/>
                  </a:lnTo>
                  <a:lnTo>
                    <a:pt x="800" y="509"/>
                  </a:lnTo>
                  <a:lnTo>
                    <a:pt x="800" y="511"/>
                  </a:lnTo>
                  <a:lnTo>
                    <a:pt x="800" y="511"/>
                  </a:lnTo>
                  <a:lnTo>
                    <a:pt x="800" y="509"/>
                  </a:lnTo>
                  <a:lnTo>
                    <a:pt x="800" y="509"/>
                  </a:lnTo>
                  <a:lnTo>
                    <a:pt x="800" y="509"/>
                  </a:lnTo>
                  <a:lnTo>
                    <a:pt x="803" y="509"/>
                  </a:lnTo>
                  <a:lnTo>
                    <a:pt x="803" y="511"/>
                  </a:lnTo>
                  <a:lnTo>
                    <a:pt x="803" y="511"/>
                  </a:lnTo>
                  <a:lnTo>
                    <a:pt x="803" y="511"/>
                  </a:lnTo>
                  <a:lnTo>
                    <a:pt x="803" y="511"/>
                  </a:lnTo>
                  <a:lnTo>
                    <a:pt x="803" y="511"/>
                  </a:lnTo>
                  <a:lnTo>
                    <a:pt x="803" y="513"/>
                  </a:lnTo>
                  <a:lnTo>
                    <a:pt x="803" y="513"/>
                  </a:lnTo>
                  <a:lnTo>
                    <a:pt x="803" y="513"/>
                  </a:lnTo>
                  <a:lnTo>
                    <a:pt x="803" y="516"/>
                  </a:lnTo>
                  <a:lnTo>
                    <a:pt x="803" y="516"/>
                  </a:lnTo>
                  <a:lnTo>
                    <a:pt x="803" y="518"/>
                  </a:lnTo>
                  <a:lnTo>
                    <a:pt x="803" y="518"/>
                  </a:lnTo>
                  <a:lnTo>
                    <a:pt x="805" y="516"/>
                  </a:lnTo>
                  <a:lnTo>
                    <a:pt x="805" y="518"/>
                  </a:lnTo>
                  <a:lnTo>
                    <a:pt x="805" y="518"/>
                  </a:lnTo>
                  <a:lnTo>
                    <a:pt x="805" y="516"/>
                  </a:lnTo>
                  <a:lnTo>
                    <a:pt x="805" y="516"/>
                  </a:lnTo>
                  <a:lnTo>
                    <a:pt x="805" y="516"/>
                  </a:lnTo>
                  <a:lnTo>
                    <a:pt x="805" y="516"/>
                  </a:lnTo>
                  <a:lnTo>
                    <a:pt x="807" y="516"/>
                  </a:lnTo>
                  <a:lnTo>
                    <a:pt x="807" y="516"/>
                  </a:lnTo>
                  <a:lnTo>
                    <a:pt x="807" y="516"/>
                  </a:lnTo>
                  <a:lnTo>
                    <a:pt x="807" y="516"/>
                  </a:lnTo>
                  <a:lnTo>
                    <a:pt x="807" y="516"/>
                  </a:lnTo>
                  <a:lnTo>
                    <a:pt x="807" y="516"/>
                  </a:lnTo>
                  <a:lnTo>
                    <a:pt x="807" y="513"/>
                  </a:lnTo>
                  <a:lnTo>
                    <a:pt x="807" y="513"/>
                  </a:lnTo>
                  <a:lnTo>
                    <a:pt x="809" y="513"/>
                  </a:lnTo>
                  <a:lnTo>
                    <a:pt x="809" y="513"/>
                  </a:lnTo>
                  <a:lnTo>
                    <a:pt x="809" y="513"/>
                  </a:lnTo>
                  <a:lnTo>
                    <a:pt x="809" y="511"/>
                  </a:lnTo>
                  <a:lnTo>
                    <a:pt x="809" y="513"/>
                  </a:lnTo>
                  <a:lnTo>
                    <a:pt x="811" y="513"/>
                  </a:lnTo>
                  <a:lnTo>
                    <a:pt x="811" y="513"/>
                  </a:lnTo>
                  <a:lnTo>
                    <a:pt x="811" y="513"/>
                  </a:lnTo>
                  <a:lnTo>
                    <a:pt x="811" y="513"/>
                  </a:lnTo>
                  <a:lnTo>
                    <a:pt x="811" y="516"/>
                  </a:lnTo>
                  <a:lnTo>
                    <a:pt x="811" y="516"/>
                  </a:lnTo>
                  <a:lnTo>
                    <a:pt x="809" y="518"/>
                  </a:lnTo>
                  <a:lnTo>
                    <a:pt x="809" y="518"/>
                  </a:lnTo>
                  <a:lnTo>
                    <a:pt x="809" y="518"/>
                  </a:lnTo>
                  <a:lnTo>
                    <a:pt x="809" y="518"/>
                  </a:lnTo>
                  <a:lnTo>
                    <a:pt x="811" y="518"/>
                  </a:lnTo>
                  <a:lnTo>
                    <a:pt x="811" y="518"/>
                  </a:lnTo>
                  <a:lnTo>
                    <a:pt x="811" y="518"/>
                  </a:lnTo>
                  <a:lnTo>
                    <a:pt x="811" y="520"/>
                  </a:lnTo>
                  <a:lnTo>
                    <a:pt x="811" y="520"/>
                  </a:lnTo>
                  <a:lnTo>
                    <a:pt x="811" y="520"/>
                  </a:lnTo>
                  <a:lnTo>
                    <a:pt x="813" y="524"/>
                  </a:lnTo>
                  <a:lnTo>
                    <a:pt x="813" y="528"/>
                  </a:lnTo>
                  <a:lnTo>
                    <a:pt x="813" y="532"/>
                  </a:lnTo>
                  <a:lnTo>
                    <a:pt x="811" y="536"/>
                  </a:lnTo>
                  <a:lnTo>
                    <a:pt x="811" y="538"/>
                  </a:lnTo>
                  <a:lnTo>
                    <a:pt x="813" y="538"/>
                  </a:lnTo>
                  <a:lnTo>
                    <a:pt x="811" y="538"/>
                  </a:lnTo>
                  <a:lnTo>
                    <a:pt x="811" y="538"/>
                  </a:lnTo>
                  <a:lnTo>
                    <a:pt x="813" y="540"/>
                  </a:lnTo>
                  <a:lnTo>
                    <a:pt x="813" y="540"/>
                  </a:lnTo>
                  <a:lnTo>
                    <a:pt x="813" y="540"/>
                  </a:lnTo>
                  <a:lnTo>
                    <a:pt x="811" y="540"/>
                  </a:lnTo>
                  <a:lnTo>
                    <a:pt x="811" y="540"/>
                  </a:lnTo>
                  <a:lnTo>
                    <a:pt x="811" y="540"/>
                  </a:lnTo>
                  <a:lnTo>
                    <a:pt x="811" y="540"/>
                  </a:lnTo>
                  <a:lnTo>
                    <a:pt x="811" y="542"/>
                  </a:lnTo>
                  <a:lnTo>
                    <a:pt x="813" y="542"/>
                  </a:lnTo>
                  <a:lnTo>
                    <a:pt x="815" y="544"/>
                  </a:lnTo>
                  <a:lnTo>
                    <a:pt x="815" y="544"/>
                  </a:lnTo>
                  <a:lnTo>
                    <a:pt x="817" y="544"/>
                  </a:lnTo>
                  <a:lnTo>
                    <a:pt x="815" y="544"/>
                  </a:lnTo>
                  <a:lnTo>
                    <a:pt x="817" y="542"/>
                  </a:lnTo>
                  <a:lnTo>
                    <a:pt x="817" y="544"/>
                  </a:lnTo>
                  <a:lnTo>
                    <a:pt x="817" y="544"/>
                  </a:lnTo>
                  <a:lnTo>
                    <a:pt x="817" y="542"/>
                  </a:lnTo>
                  <a:lnTo>
                    <a:pt x="819" y="542"/>
                  </a:lnTo>
                  <a:lnTo>
                    <a:pt x="819" y="542"/>
                  </a:lnTo>
                  <a:lnTo>
                    <a:pt x="819" y="542"/>
                  </a:lnTo>
                  <a:lnTo>
                    <a:pt x="819" y="542"/>
                  </a:lnTo>
                  <a:lnTo>
                    <a:pt x="819" y="542"/>
                  </a:lnTo>
                  <a:lnTo>
                    <a:pt x="819" y="540"/>
                  </a:lnTo>
                  <a:lnTo>
                    <a:pt x="819" y="540"/>
                  </a:lnTo>
                  <a:lnTo>
                    <a:pt x="819" y="540"/>
                  </a:lnTo>
                  <a:lnTo>
                    <a:pt x="819" y="540"/>
                  </a:lnTo>
                  <a:lnTo>
                    <a:pt x="819" y="538"/>
                  </a:lnTo>
                  <a:lnTo>
                    <a:pt x="821" y="538"/>
                  </a:lnTo>
                  <a:lnTo>
                    <a:pt x="821" y="538"/>
                  </a:lnTo>
                  <a:lnTo>
                    <a:pt x="821" y="538"/>
                  </a:lnTo>
                  <a:lnTo>
                    <a:pt x="819" y="538"/>
                  </a:lnTo>
                  <a:lnTo>
                    <a:pt x="821" y="536"/>
                  </a:lnTo>
                  <a:lnTo>
                    <a:pt x="821" y="534"/>
                  </a:lnTo>
                  <a:lnTo>
                    <a:pt x="821" y="532"/>
                  </a:lnTo>
                  <a:lnTo>
                    <a:pt x="821" y="530"/>
                  </a:lnTo>
                  <a:lnTo>
                    <a:pt x="821" y="530"/>
                  </a:lnTo>
                  <a:lnTo>
                    <a:pt x="823" y="528"/>
                  </a:lnTo>
                  <a:lnTo>
                    <a:pt x="823" y="528"/>
                  </a:lnTo>
                  <a:lnTo>
                    <a:pt x="823" y="528"/>
                  </a:lnTo>
                  <a:lnTo>
                    <a:pt x="823" y="528"/>
                  </a:lnTo>
                  <a:lnTo>
                    <a:pt x="823" y="528"/>
                  </a:lnTo>
                  <a:lnTo>
                    <a:pt x="823" y="528"/>
                  </a:lnTo>
                  <a:lnTo>
                    <a:pt x="825" y="528"/>
                  </a:lnTo>
                  <a:lnTo>
                    <a:pt x="825" y="528"/>
                  </a:lnTo>
                  <a:lnTo>
                    <a:pt x="825" y="528"/>
                  </a:lnTo>
                  <a:lnTo>
                    <a:pt x="825" y="530"/>
                  </a:lnTo>
                  <a:lnTo>
                    <a:pt x="825" y="530"/>
                  </a:lnTo>
                  <a:lnTo>
                    <a:pt x="823" y="530"/>
                  </a:lnTo>
                  <a:lnTo>
                    <a:pt x="823" y="530"/>
                  </a:lnTo>
                  <a:lnTo>
                    <a:pt x="823" y="530"/>
                  </a:lnTo>
                  <a:lnTo>
                    <a:pt x="823" y="530"/>
                  </a:lnTo>
                  <a:lnTo>
                    <a:pt x="821" y="530"/>
                  </a:lnTo>
                  <a:lnTo>
                    <a:pt x="821" y="530"/>
                  </a:lnTo>
                  <a:lnTo>
                    <a:pt x="821" y="530"/>
                  </a:lnTo>
                  <a:lnTo>
                    <a:pt x="823" y="530"/>
                  </a:lnTo>
                  <a:lnTo>
                    <a:pt x="823" y="532"/>
                  </a:lnTo>
                  <a:lnTo>
                    <a:pt x="823" y="532"/>
                  </a:lnTo>
                  <a:lnTo>
                    <a:pt x="823" y="530"/>
                  </a:lnTo>
                  <a:lnTo>
                    <a:pt x="825" y="530"/>
                  </a:lnTo>
                  <a:lnTo>
                    <a:pt x="825" y="530"/>
                  </a:lnTo>
                  <a:lnTo>
                    <a:pt x="825" y="530"/>
                  </a:lnTo>
                  <a:lnTo>
                    <a:pt x="825" y="530"/>
                  </a:lnTo>
                  <a:lnTo>
                    <a:pt x="825" y="528"/>
                  </a:lnTo>
                  <a:lnTo>
                    <a:pt x="829" y="526"/>
                  </a:lnTo>
                  <a:lnTo>
                    <a:pt x="829" y="524"/>
                  </a:lnTo>
                  <a:lnTo>
                    <a:pt x="829" y="522"/>
                  </a:lnTo>
                  <a:lnTo>
                    <a:pt x="829" y="522"/>
                  </a:lnTo>
                  <a:lnTo>
                    <a:pt x="831" y="522"/>
                  </a:lnTo>
                  <a:lnTo>
                    <a:pt x="831" y="522"/>
                  </a:lnTo>
                  <a:lnTo>
                    <a:pt x="829" y="522"/>
                  </a:lnTo>
                  <a:lnTo>
                    <a:pt x="829" y="522"/>
                  </a:lnTo>
                  <a:lnTo>
                    <a:pt x="829" y="524"/>
                  </a:lnTo>
                  <a:lnTo>
                    <a:pt x="829" y="524"/>
                  </a:lnTo>
                  <a:lnTo>
                    <a:pt x="829" y="524"/>
                  </a:lnTo>
                  <a:lnTo>
                    <a:pt x="829" y="526"/>
                  </a:lnTo>
                  <a:lnTo>
                    <a:pt x="829" y="526"/>
                  </a:lnTo>
                  <a:lnTo>
                    <a:pt x="829" y="526"/>
                  </a:lnTo>
                  <a:lnTo>
                    <a:pt x="827" y="526"/>
                  </a:lnTo>
                  <a:lnTo>
                    <a:pt x="829" y="526"/>
                  </a:lnTo>
                  <a:lnTo>
                    <a:pt x="829" y="526"/>
                  </a:lnTo>
                  <a:lnTo>
                    <a:pt x="829" y="526"/>
                  </a:lnTo>
                  <a:lnTo>
                    <a:pt x="831" y="526"/>
                  </a:lnTo>
                  <a:lnTo>
                    <a:pt x="831" y="526"/>
                  </a:lnTo>
                  <a:lnTo>
                    <a:pt x="833" y="526"/>
                  </a:lnTo>
                  <a:lnTo>
                    <a:pt x="835" y="524"/>
                  </a:lnTo>
                  <a:lnTo>
                    <a:pt x="835" y="524"/>
                  </a:lnTo>
                  <a:lnTo>
                    <a:pt x="835" y="524"/>
                  </a:lnTo>
                  <a:lnTo>
                    <a:pt x="835" y="524"/>
                  </a:lnTo>
                  <a:lnTo>
                    <a:pt x="835" y="524"/>
                  </a:lnTo>
                  <a:lnTo>
                    <a:pt x="835" y="524"/>
                  </a:lnTo>
                  <a:lnTo>
                    <a:pt x="835" y="524"/>
                  </a:lnTo>
                  <a:lnTo>
                    <a:pt x="835" y="524"/>
                  </a:lnTo>
                  <a:lnTo>
                    <a:pt x="838" y="524"/>
                  </a:lnTo>
                  <a:lnTo>
                    <a:pt x="838" y="524"/>
                  </a:lnTo>
                  <a:lnTo>
                    <a:pt x="838" y="524"/>
                  </a:lnTo>
                  <a:lnTo>
                    <a:pt x="840" y="522"/>
                  </a:lnTo>
                  <a:lnTo>
                    <a:pt x="838" y="520"/>
                  </a:lnTo>
                  <a:lnTo>
                    <a:pt x="840" y="520"/>
                  </a:lnTo>
                  <a:lnTo>
                    <a:pt x="838" y="518"/>
                  </a:lnTo>
                  <a:lnTo>
                    <a:pt x="838" y="518"/>
                  </a:lnTo>
                  <a:lnTo>
                    <a:pt x="840" y="518"/>
                  </a:lnTo>
                  <a:lnTo>
                    <a:pt x="840" y="518"/>
                  </a:lnTo>
                  <a:lnTo>
                    <a:pt x="840" y="518"/>
                  </a:lnTo>
                  <a:lnTo>
                    <a:pt x="840" y="518"/>
                  </a:lnTo>
                  <a:lnTo>
                    <a:pt x="840" y="518"/>
                  </a:lnTo>
                  <a:lnTo>
                    <a:pt x="840" y="518"/>
                  </a:lnTo>
                  <a:lnTo>
                    <a:pt x="840" y="518"/>
                  </a:lnTo>
                  <a:lnTo>
                    <a:pt x="840" y="520"/>
                  </a:lnTo>
                  <a:lnTo>
                    <a:pt x="840" y="520"/>
                  </a:lnTo>
                  <a:lnTo>
                    <a:pt x="840" y="520"/>
                  </a:lnTo>
                  <a:lnTo>
                    <a:pt x="840" y="520"/>
                  </a:lnTo>
                  <a:lnTo>
                    <a:pt x="840" y="520"/>
                  </a:lnTo>
                  <a:lnTo>
                    <a:pt x="840" y="522"/>
                  </a:lnTo>
                  <a:lnTo>
                    <a:pt x="840" y="524"/>
                  </a:lnTo>
                  <a:lnTo>
                    <a:pt x="842" y="524"/>
                  </a:lnTo>
                  <a:lnTo>
                    <a:pt x="842" y="526"/>
                  </a:lnTo>
                  <a:lnTo>
                    <a:pt x="844" y="528"/>
                  </a:lnTo>
                  <a:lnTo>
                    <a:pt x="844" y="528"/>
                  </a:lnTo>
                  <a:lnTo>
                    <a:pt x="844" y="532"/>
                  </a:lnTo>
                  <a:lnTo>
                    <a:pt x="844" y="532"/>
                  </a:lnTo>
                  <a:lnTo>
                    <a:pt x="844" y="532"/>
                  </a:lnTo>
                  <a:lnTo>
                    <a:pt x="844" y="534"/>
                  </a:lnTo>
                  <a:lnTo>
                    <a:pt x="844" y="534"/>
                  </a:lnTo>
                  <a:lnTo>
                    <a:pt x="844" y="534"/>
                  </a:lnTo>
                  <a:lnTo>
                    <a:pt x="844" y="534"/>
                  </a:lnTo>
                  <a:lnTo>
                    <a:pt x="844" y="534"/>
                  </a:lnTo>
                  <a:lnTo>
                    <a:pt x="844" y="534"/>
                  </a:lnTo>
                  <a:lnTo>
                    <a:pt x="844" y="534"/>
                  </a:lnTo>
                  <a:lnTo>
                    <a:pt x="844" y="536"/>
                  </a:lnTo>
                  <a:lnTo>
                    <a:pt x="844" y="534"/>
                  </a:lnTo>
                  <a:lnTo>
                    <a:pt x="844" y="534"/>
                  </a:lnTo>
                  <a:lnTo>
                    <a:pt x="844" y="534"/>
                  </a:lnTo>
                  <a:lnTo>
                    <a:pt x="844" y="534"/>
                  </a:lnTo>
                  <a:lnTo>
                    <a:pt x="844" y="532"/>
                  </a:lnTo>
                  <a:lnTo>
                    <a:pt x="844" y="532"/>
                  </a:lnTo>
                  <a:lnTo>
                    <a:pt x="844" y="532"/>
                  </a:lnTo>
                  <a:lnTo>
                    <a:pt x="844" y="530"/>
                  </a:lnTo>
                  <a:lnTo>
                    <a:pt x="844" y="528"/>
                  </a:lnTo>
                  <a:lnTo>
                    <a:pt x="844" y="528"/>
                  </a:lnTo>
                  <a:lnTo>
                    <a:pt x="840" y="524"/>
                  </a:lnTo>
                  <a:lnTo>
                    <a:pt x="840" y="524"/>
                  </a:lnTo>
                  <a:lnTo>
                    <a:pt x="838" y="524"/>
                  </a:lnTo>
                  <a:lnTo>
                    <a:pt x="838" y="524"/>
                  </a:lnTo>
                  <a:lnTo>
                    <a:pt x="838" y="524"/>
                  </a:lnTo>
                  <a:lnTo>
                    <a:pt x="835" y="524"/>
                  </a:lnTo>
                  <a:lnTo>
                    <a:pt x="835" y="524"/>
                  </a:lnTo>
                  <a:lnTo>
                    <a:pt x="835" y="526"/>
                  </a:lnTo>
                  <a:lnTo>
                    <a:pt x="838" y="526"/>
                  </a:lnTo>
                  <a:lnTo>
                    <a:pt x="838" y="526"/>
                  </a:lnTo>
                  <a:lnTo>
                    <a:pt x="838" y="526"/>
                  </a:lnTo>
                  <a:lnTo>
                    <a:pt x="838" y="526"/>
                  </a:lnTo>
                  <a:lnTo>
                    <a:pt x="838" y="526"/>
                  </a:lnTo>
                  <a:lnTo>
                    <a:pt x="838" y="526"/>
                  </a:lnTo>
                  <a:lnTo>
                    <a:pt x="838" y="526"/>
                  </a:lnTo>
                  <a:lnTo>
                    <a:pt x="838" y="526"/>
                  </a:lnTo>
                  <a:lnTo>
                    <a:pt x="835" y="526"/>
                  </a:lnTo>
                  <a:lnTo>
                    <a:pt x="835" y="526"/>
                  </a:lnTo>
                  <a:lnTo>
                    <a:pt x="835" y="528"/>
                  </a:lnTo>
                  <a:lnTo>
                    <a:pt x="833" y="528"/>
                  </a:lnTo>
                  <a:lnTo>
                    <a:pt x="833" y="530"/>
                  </a:lnTo>
                  <a:lnTo>
                    <a:pt x="833" y="530"/>
                  </a:lnTo>
                  <a:lnTo>
                    <a:pt x="831" y="530"/>
                  </a:lnTo>
                  <a:lnTo>
                    <a:pt x="831" y="530"/>
                  </a:lnTo>
                  <a:lnTo>
                    <a:pt x="831" y="530"/>
                  </a:lnTo>
                  <a:lnTo>
                    <a:pt x="831" y="530"/>
                  </a:lnTo>
                  <a:lnTo>
                    <a:pt x="831" y="530"/>
                  </a:lnTo>
                  <a:lnTo>
                    <a:pt x="831" y="530"/>
                  </a:lnTo>
                  <a:lnTo>
                    <a:pt x="831" y="532"/>
                  </a:lnTo>
                  <a:lnTo>
                    <a:pt x="831" y="532"/>
                  </a:lnTo>
                  <a:lnTo>
                    <a:pt x="833" y="534"/>
                  </a:lnTo>
                  <a:lnTo>
                    <a:pt x="833" y="536"/>
                  </a:lnTo>
                  <a:lnTo>
                    <a:pt x="833" y="536"/>
                  </a:lnTo>
                  <a:lnTo>
                    <a:pt x="833" y="538"/>
                  </a:lnTo>
                  <a:lnTo>
                    <a:pt x="833" y="538"/>
                  </a:lnTo>
                  <a:lnTo>
                    <a:pt x="831" y="538"/>
                  </a:lnTo>
                  <a:lnTo>
                    <a:pt x="831" y="540"/>
                  </a:lnTo>
                  <a:lnTo>
                    <a:pt x="831" y="542"/>
                  </a:lnTo>
                  <a:lnTo>
                    <a:pt x="833" y="544"/>
                  </a:lnTo>
                  <a:lnTo>
                    <a:pt x="833" y="544"/>
                  </a:lnTo>
                  <a:lnTo>
                    <a:pt x="840" y="544"/>
                  </a:lnTo>
                  <a:lnTo>
                    <a:pt x="844" y="544"/>
                  </a:lnTo>
                  <a:lnTo>
                    <a:pt x="848" y="544"/>
                  </a:lnTo>
                  <a:lnTo>
                    <a:pt x="850" y="546"/>
                  </a:lnTo>
                  <a:lnTo>
                    <a:pt x="852" y="544"/>
                  </a:lnTo>
                  <a:lnTo>
                    <a:pt x="854" y="544"/>
                  </a:lnTo>
                  <a:lnTo>
                    <a:pt x="854" y="544"/>
                  </a:lnTo>
                  <a:lnTo>
                    <a:pt x="854" y="544"/>
                  </a:lnTo>
                  <a:lnTo>
                    <a:pt x="854" y="544"/>
                  </a:lnTo>
                  <a:lnTo>
                    <a:pt x="856" y="544"/>
                  </a:lnTo>
                  <a:lnTo>
                    <a:pt x="858" y="546"/>
                  </a:lnTo>
                  <a:lnTo>
                    <a:pt x="862" y="546"/>
                  </a:lnTo>
                  <a:lnTo>
                    <a:pt x="862" y="546"/>
                  </a:lnTo>
                  <a:lnTo>
                    <a:pt x="864" y="546"/>
                  </a:lnTo>
                  <a:lnTo>
                    <a:pt x="864" y="544"/>
                  </a:lnTo>
                  <a:lnTo>
                    <a:pt x="866" y="544"/>
                  </a:lnTo>
                  <a:lnTo>
                    <a:pt x="866" y="542"/>
                  </a:lnTo>
                  <a:lnTo>
                    <a:pt x="866" y="542"/>
                  </a:lnTo>
                  <a:lnTo>
                    <a:pt x="868" y="544"/>
                  </a:lnTo>
                  <a:lnTo>
                    <a:pt x="868" y="544"/>
                  </a:lnTo>
                  <a:lnTo>
                    <a:pt x="870" y="542"/>
                  </a:lnTo>
                  <a:lnTo>
                    <a:pt x="870" y="542"/>
                  </a:lnTo>
                  <a:lnTo>
                    <a:pt x="870" y="542"/>
                  </a:lnTo>
                  <a:lnTo>
                    <a:pt x="870" y="542"/>
                  </a:lnTo>
                  <a:lnTo>
                    <a:pt x="870" y="540"/>
                  </a:lnTo>
                  <a:lnTo>
                    <a:pt x="870" y="540"/>
                  </a:lnTo>
                  <a:lnTo>
                    <a:pt x="873" y="540"/>
                  </a:lnTo>
                  <a:lnTo>
                    <a:pt x="873" y="540"/>
                  </a:lnTo>
                  <a:lnTo>
                    <a:pt x="873" y="540"/>
                  </a:lnTo>
                  <a:lnTo>
                    <a:pt x="875" y="538"/>
                  </a:lnTo>
                  <a:lnTo>
                    <a:pt x="875" y="538"/>
                  </a:lnTo>
                  <a:lnTo>
                    <a:pt x="873" y="540"/>
                  </a:lnTo>
                  <a:lnTo>
                    <a:pt x="873" y="540"/>
                  </a:lnTo>
                  <a:lnTo>
                    <a:pt x="873" y="540"/>
                  </a:lnTo>
                  <a:lnTo>
                    <a:pt x="870" y="544"/>
                  </a:lnTo>
                  <a:lnTo>
                    <a:pt x="870" y="544"/>
                  </a:lnTo>
                  <a:lnTo>
                    <a:pt x="868" y="544"/>
                  </a:lnTo>
                  <a:lnTo>
                    <a:pt x="868" y="544"/>
                  </a:lnTo>
                  <a:lnTo>
                    <a:pt x="866" y="544"/>
                  </a:lnTo>
                  <a:lnTo>
                    <a:pt x="866" y="544"/>
                  </a:lnTo>
                  <a:lnTo>
                    <a:pt x="866" y="544"/>
                  </a:lnTo>
                  <a:lnTo>
                    <a:pt x="866" y="546"/>
                  </a:lnTo>
                  <a:lnTo>
                    <a:pt x="866" y="546"/>
                  </a:lnTo>
                  <a:lnTo>
                    <a:pt x="864" y="546"/>
                  </a:lnTo>
                  <a:lnTo>
                    <a:pt x="864" y="546"/>
                  </a:lnTo>
                  <a:lnTo>
                    <a:pt x="864" y="546"/>
                  </a:lnTo>
                  <a:lnTo>
                    <a:pt x="864" y="546"/>
                  </a:lnTo>
                  <a:lnTo>
                    <a:pt x="864" y="546"/>
                  </a:lnTo>
                  <a:lnTo>
                    <a:pt x="864" y="548"/>
                  </a:lnTo>
                  <a:lnTo>
                    <a:pt x="864" y="548"/>
                  </a:lnTo>
                  <a:lnTo>
                    <a:pt x="860" y="550"/>
                  </a:lnTo>
                  <a:lnTo>
                    <a:pt x="860" y="550"/>
                  </a:lnTo>
                  <a:lnTo>
                    <a:pt x="860" y="553"/>
                  </a:lnTo>
                  <a:lnTo>
                    <a:pt x="860" y="553"/>
                  </a:lnTo>
                  <a:lnTo>
                    <a:pt x="862" y="553"/>
                  </a:lnTo>
                  <a:lnTo>
                    <a:pt x="862" y="553"/>
                  </a:lnTo>
                  <a:lnTo>
                    <a:pt x="862" y="553"/>
                  </a:lnTo>
                  <a:lnTo>
                    <a:pt x="862" y="553"/>
                  </a:lnTo>
                  <a:lnTo>
                    <a:pt x="860" y="553"/>
                  </a:lnTo>
                  <a:lnTo>
                    <a:pt x="858" y="553"/>
                  </a:lnTo>
                  <a:lnTo>
                    <a:pt x="858" y="553"/>
                  </a:lnTo>
                  <a:lnTo>
                    <a:pt x="858" y="553"/>
                  </a:lnTo>
                  <a:lnTo>
                    <a:pt x="852" y="555"/>
                  </a:lnTo>
                  <a:lnTo>
                    <a:pt x="850" y="557"/>
                  </a:lnTo>
                  <a:lnTo>
                    <a:pt x="848" y="557"/>
                  </a:lnTo>
                  <a:lnTo>
                    <a:pt x="848" y="557"/>
                  </a:lnTo>
                  <a:lnTo>
                    <a:pt x="846" y="557"/>
                  </a:lnTo>
                  <a:lnTo>
                    <a:pt x="844" y="559"/>
                  </a:lnTo>
                  <a:lnTo>
                    <a:pt x="842" y="561"/>
                  </a:lnTo>
                  <a:lnTo>
                    <a:pt x="840" y="563"/>
                  </a:lnTo>
                  <a:lnTo>
                    <a:pt x="840" y="565"/>
                  </a:lnTo>
                  <a:lnTo>
                    <a:pt x="840" y="565"/>
                  </a:lnTo>
                  <a:lnTo>
                    <a:pt x="840" y="565"/>
                  </a:lnTo>
                  <a:lnTo>
                    <a:pt x="840" y="567"/>
                  </a:lnTo>
                  <a:lnTo>
                    <a:pt x="840" y="569"/>
                  </a:lnTo>
                  <a:lnTo>
                    <a:pt x="840" y="569"/>
                  </a:lnTo>
                  <a:lnTo>
                    <a:pt x="842" y="569"/>
                  </a:lnTo>
                  <a:lnTo>
                    <a:pt x="842" y="569"/>
                  </a:lnTo>
                  <a:lnTo>
                    <a:pt x="846" y="571"/>
                  </a:lnTo>
                  <a:lnTo>
                    <a:pt x="846" y="573"/>
                  </a:lnTo>
                  <a:lnTo>
                    <a:pt x="846" y="573"/>
                  </a:lnTo>
                  <a:lnTo>
                    <a:pt x="846" y="573"/>
                  </a:lnTo>
                  <a:lnTo>
                    <a:pt x="846" y="573"/>
                  </a:lnTo>
                  <a:lnTo>
                    <a:pt x="846" y="573"/>
                  </a:lnTo>
                  <a:lnTo>
                    <a:pt x="846" y="573"/>
                  </a:lnTo>
                  <a:lnTo>
                    <a:pt x="844" y="573"/>
                  </a:lnTo>
                  <a:lnTo>
                    <a:pt x="842" y="569"/>
                  </a:lnTo>
                  <a:lnTo>
                    <a:pt x="842" y="569"/>
                  </a:lnTo>
                  <a:lnTo>
                    <a:pt x="840" y="569"/>
                  </a:lnTo>
                  <a:lnTo>
                    <a:pt x="840" y="569"/>
                  </a:lnTo>
                  <a:lnTo>
                    <a:pt x="840" y="571"/>
                  </a:lnTo>
                  <a:lnTo>
                    <a:pt x="840" y="571"/>
                  </a:lnTo>
                  <a:lnTo>
                    <a:pt x="838" y="569"/>
                  </a:lnTo>
                  <a:lnTo>
                    <a:pt x="838" y="569"/>
                  </a:lnTo>
                  <a:lnTo>
                    <a:pt x="838" y="569"/>
                  </a:lnTo>
                  <a:lnTo>
                    <a:pt x="835" y="569"/>
                  </a:lnTo>
                  <a:lnTo>
                    <a:pt x="835" y="569"/>
                  </a:lnTo>
                  <a:lnTo>
                    <a:pt x="835" y="571"/>
                  </a:lnTo>
                  <a:lnTo>
                    <a:pt x="833" y="571"/>
                  </a:lnTo>
                  <a:lnTo>
                    <a:pt x="833" y="571"/>
                  </a:lnTo>
                  <a:lnTo>
                    <a:pt x="831" y="573"/>
                  </a:lnTo>
                  <a:lnTo>
                    <a:pt x="831" y="575"/>
                  </a:lnTo>
                  <a:lnTo>
                    <a:pt x="829" y="577"/>
                  </a:lnTo>
                  <a:lnTo>
                    <a:pt x="827" y="579"/>
                  </a:lnTo>
                  <a:lnTo>
                    <a:pt x="827" y="581"/>
                  </a:lnTo>
                  <a:lnTo>
                    <a:pt x="825" y="583"/>
                  </a:lnTo>
                  <a:lnTo>
                    <a:pt x="823" y="583"/>
                  </a:lnTo>
                  <a:lnTo>
                    <a:pt x="823" y="585"/>
                  </a:lnTo>
                  <a:lnTo>
                    <a:pt x="823" y="585"/>
                  </a:lnTo>
                  <a:lnTo>
                    <a:pt x="821" y="587"/>
                  </a:lnTo>
                  <a:lnTo>
                    <a:pt x="821" y="587"/>
                  </a:lnTo>
                  <a:lnTo>
                    <a:pt x="821" y="587"/>
                  </a:lnTo>
                  <a:lnTo>
                    <a:pt x="821" y="589"/>
                  </a:lnTo>
                  <a:lnTo>
                    <a:pt x="821" y="589"/>
                  </a:lnTo>
                  <a:lnTo>
                    <a:pt x="821" y="589"/>
                  </a:lnTo>
                  <a:lnTo>
                    <a:pt x="823" y="589"/>
                  </a:lnTo>
                  <a:lnTo>
                    <a:pt x="823" y="589"/>
                  </a:lnTo>
                  <a:lnTo>
                    <a:pt x="823" y="589"/>
                  </a:lnTo>
                  <a:lnTo>
                    <a:pt x="823" y="589"/>
                  </a:lnTo>
                  <a:lnTo>
                    <a:pt x="823" y="589"/>
                  </a:lnTo>
                  <a:lnTo>
                    <a:pt x="823" y="589"/>
                  </a:lnTo>
                  <a:lnTo>
                    <a:pt x="823" y="589"/>
                  </a:lnTo>
                  <a:lnTo>
                    <a:pt x="823" y="589"/>
                  </a:lnTo>
                  <a:lnTo>
                    <a:pt x="823" y="589"/>
                  </a:lnTo>
                  <a:lnTo>
                    <a:pt x="823" y="589"/>
                  </a:lnTo>
                  <a:lnTo>
                    <a:pt x="823" y="589"/>
                  </a:lnTo>
                  <a:lnTo>
                    <a:pt x="823" y="589"/>
                  </a:lnTo>
                  <a:lnTo>
                    <a:pt x="823" y="592"/>
                  </a:lnTo>
                  <a:lnTo>
                    <a:pt x="823" y="592"/>
                  </a:lnTo>
                  <a:lnTo>
                    <a:pt x="823" y="592"/>
                  </a:lnTo>
                  <a:lnTo>
                    <a:pt x="821" y="594"/>
                  </a:lnTo>
                  <a:lnTo>
                    <a:pt x="821" y="596"/>
                  </a:lnTo>
                  <a:lnTo>
                    <a:pt x="821" y="596"/>
                  </a:lnTo>
                  <a:lnTo>
                    <a:pt x="821" y="596"/>
                  </a:lnTo>
                  <a:lnTo>
                    <a:pt x="821" y="596"/>
                  </a:lnTo>
                  <a:lnTo>
                    <a:pt x="821" y="596"/>
                  </a:lnTo>
                  <a:lnTo>
                    <a:pt x="821" y="596"/>
                  </a:lnTo>
                  <a:lnTo>
                    <a:pt x="821" y="596"/>
                  </a:lnTo>
                  <a:lnTo>
                    <a:pt x="823" y="596"/>
                  </a:lnTo>
                  <a:lnTo>
                    <a:pt x="825" y="598"/>
                  </a:lnTo>
                  <a:lnTo>
                    <a:pt x="825" y="596"/>
                  </a:lnTo>
                  <a:lnTo>
                    <a:pt x="825" y="596"/>
                  </a:lnTo>
                  <a:lnTo>
                    <a:pt x="825" y="594"/>
                  </a:lnTo>
                  <a:lnTo>
                    <a:pt x="825" y="594"/>
                  </a:lnTo>
                  <a:lnTo>
                    <a:pt x="825" y="594"/>
                  </a:lnTo>
                  <a:lnTo>
                    <a:pt x="827" y="594"/>
                  </a:lnTo>
                  <a:lnTo>
                    <a:pt x="825" y="596"/>
                  </a:lnTo>
                  <a:lnTo>
                    <a:pt x="825" y="596"/>
                  </a:lnTo>
                  <a:lnTo>
                    <a:pt x="825" y="596"/>
                  </a:lnTo>
                  <a:lnTo>
                    <a:pt x="825" y="596"/>
                  </a:lnTo>
                  <a:lnTo>
                    <a:pt x="825" y="596"/>
                  </a:lnTo>
                  <a:lnTo>
                    <a:pt x="825" y="596"/>
                  </a:lnTo>
                  <a:lnTo>
                    <a:pt x="825" y="598"/>
                  </a:lnTo>
                  <a:lnTo>
                    <a:pt x="823" y="598"/>
                  </a:lnTo>
                  <a:lnTo>
                    <a:pt x="823" y="598"/>
                  </a:lnTo>
                  <a:lnTo>
                    <a:pt x="823" y="598"/>
                  </a:lnTo>
                  <a:lnTo>
                    <a:pt x="823" y="598"/>
                  </a:lnTo>
                  <a:lnTo>
                    <a:pt x="821" y="598"/>
                  </a:lnTo>
                  <a:lnTo>
                    <a:pt x="821" y="598"/>
                  </a:lnTo>
                  <a:lnTo>
                    <a:pt x="821" y="598"/>
                  </a:lnTo>
                  <a:lnTo>
                    <a:pt x="819" y="596"/>
                  </a:lnTo>
                  <a:lnTo>
                    <a:pt x="819" y="594"/>
                  </a:lnTo>
                  <a:lnTo>
                    <a:pt x="819" y="594"/>
                  </a:lnTo>
                  <a:lnTo>
                    <a:pt x="819" y="592"/>
                  </a:lnTo>
                  <a:lnTo>
                    <a:pt x="819" y="592"/>
                  </a:lnTo>
                  <a:lnTo>
                    <a:pt x="821" y="592"/>
                  </a:lnTo>
                  <a:lnTo>
                    <a:pt x="819" y="592"/>
                  </a:lnTo>
                  <a:lnTo>
                    <a:pt x="819" y="592"/>
                  </a:lnTo>
                  <a:lnTo>
                    <a:pt x="819" y="592"/>
                  </a:lnTo>
                  <a:lnTo>
                    <a:pt x="819" y="589"/>
                  </a:lnTo>
                  <a:lnTo>
                    <a:pt x="817" y="589"/>
                  </a:lnTo>
                  <a:lnTo>
                    <a:pt x="815" y="592"/>
                  </a:lnTo>
                  <a:lnTo>
                    <a:pt x="813" y="592"/>
                  </a:lnTo>
                  <a:lnTo>
                    <a:pt x="813" y="592"/>
                  </a:lnTo>
                  <a:lnTo>
                    <a:pt x="811" y="592"/>
                  </a:lnTo>
                  <a:lnTo>
                    <a:pt x="811" y="592"/>
                  </a:lnTo>
                  <a:lnTo>
                    <a:pt x="809" y="594"/>
                  </a:lnTo>
                  <a:lnTo>
                    <a:pt x="807" y="594"/>
                  </a:lnTo>
                  <a:lnTo>
                    <a:pt x="807" y="594"/>
                  </a:lnTo>
                  <a:lnTo>
                    <a:pt x="807" y="594"/>
                  </a:lnTo>
                  <a:lnTo>
                    <a:pt x="809" y="594"/>
                  </a:lnTo>
                  <a:lnTo>
                    <a:pt x="807" y="594"/>
                  </a:lnTo>
                  <a:lnTo>
                    <a:pt x="805" y="594"/>
                  </a:lnTo>
                  <a:lnTo>
                    <a:pt x="803" y="594"/>
                  </a:lnTo>
                  <a:lnTo>
                    <a:pt x="800" y="594"/>
                  </a:lnTo>
                  <a:lnTo>
                    <a:pt x="800" y="594"/>
                  </a:lnTo>
                  <a:lnTo>
                    <a:pt x="790" y="598"/>
                  </a:lnTo>
                  <a:lnTo>
                    <a:pt x="788" y="600"/>
                  </a:lnTo>
                  <a:lnTo>
                    <a:pt x="786" y="600"/>
                  </a:lnTo>
                  <a:lnTo>
                    <a:pt x="786" y="600"/>
                  </a:lnTo>
                  <a:lnTo>
                    <a:pt x="786" y="602"/>
                  </a:lnTo>
                  <a:lnTo>
                    <a:pt x="786" y="602"/>
                  </a:lnTo>
                  <a:lnTo>
                    <a:pt x="784" y="604"/>
                  </a:lnTo>
                  <a:lnTo>
                    <a:pt x="784" y="606"/>
                  </a:lnTo>
                  <a:lnTo>
                    <a:pt x="784" y="606"/>
                  </a:lnTo>
                  <a:lnTo>
                    <a:pt x="782" y="608"/>
                  </a:lnTo>
                  <a:lnTo>
                    <a:pt x="782" y="608"/>
                  </a:lnTo>
                  <a:lnTo>
                    <a:pt x="782" y="608"/>
                  </a:lnTo>
                  <a:lnTo>
                    <a:pt x="782" y="608"/>
                  </a:lnTo>
                  <a:lnTo>
                    <a:pt x="782" y="610"/>
                  </a:lnTo>
                  <a:lnTo>
                    <a:pt x="782" y="610"/>
                  </a:lnTo>
                  <a:lnTo>
                    <a:pt x="782" y="610"/>
                  </a:lnTo>
                  <a:lnTo>
                    <a:pt x="780" y="608"/>
                  </a:lnTo>
                  <a:lnTo>
                    <a:pt x="780" y="608"/>
                  </a:lnTo>
                  <a:lnTo>
                    <a:pt x="780" y="608"/>
                  </a:lnTo>
                  <a:lnTo>
                    <a:pt x="780" y="608"/>
                  </a:lnTo>
                  <a:lnTo>
                    <a:pt x="778" y="608"/>
                  </a:lnTo>
                  <a:lnTo>
                    <a:pt x="778" y="608"/>
                  </a:lnTo>
                  <a:lnTo>
                    <a:pt x="778" y="608"/>
                  </a:lnTo>
                  <a:lnTo>
                    <a:pt x="778" y="606"/>
                  </a:lnTo>
                  <a:lnTo>
                    <a:pt x="778" y="606"/>
                  </a:lnTo>
                  <a:lnTo>
                    <a:pt x="778" y="604"/>
                  </a:lnTo>
                  <a:lnTo>
                    <a:pt x="776" y="604"/>
                  </a:lnTo>
                  <a:lnTo>
                    <a:pt x="776" y="604"/>
                  </a:lnTo>
                  <a:lnTo>
                    <a:pt x="776" y="604"/>
                  </a:lnTo>
                  <a:lnTo>
                    <a:pt x="776" y="606"/>
                  </a:lnTo>
                  <a:lnTo>
                    <a:pt x="774" y="606"/>
                  </a:lnTo>
                  <a:lnTo>
                    <a:pt x="774" y="606"/>
                  </a:lnTo>
                  <a:lnTo>
                    <a:pt x="774" y="604"/>
                  </a:lnTo>
                  <a:lnTo>
                    <a:pt x="774" y="604"/>
                  </a:lnTo>
                  <a:lnTo>
                    <a:pt x="774" y="604"/>
                  </a:lnTo>
                  <a:lnTo>
                    <a:pt x="776" y="604"/>
                  </a:lnTo>
                  <a:lnTo>
                    <a:pt x="776" y="604"/>
                  </a:lnTo>
                  <a:lnTo>
                    <a:pt x="778" y="604"/>
                  </a:lnTo>
                  <a:lnTo>
                    <a:pt x="780" y="602"/>
                  </a:lnTo>
                  <a:lnTo>
                    <a:pt x="780" y="602"/>
                  </a:lnTo>
                  <a:lnTo>
                    <a:pt x="778" y="602"/>
                  </a:lnTo>
                  <a:lnTo>
                    <a:pt x="776" y="604"/>
                  </a:lnTo>
                  <a:lnTo>
                    <a:pt x="774" y="604"/>
                  </a:lnTo>
                  <a:lnTo>
                    <a:pt x="772" y="604"/>
                  </a:lnTo>
                  <a:lnTo>
                    <a:pt x="770" y="604"/>
                  </a:lnTo>
                  <a:lnTo>
                    <a:pt x="770" y="604"/>
                  </a:lnTo>
                  <a:lnTo>
                    <a:pt x="768" y="604"/>
                  </a:lnTo>
                  <a:lnTo>
                    <a:pt x="768" y="606"/>
                  </a:lnTo>
                  <a:lnTo>
                    <a:pt x="768" y="606"/>
                  </a:lnTo>
                  <a:lnTo>
                    <a:pt x="768" y="606"/>
                  </a:lnTo>
                  <a:lnTo>
                    <a:pt x="768" y="606"/>
                  </a:lnTo>
                  <a:lnTo>
                    <a:pt x="768" y="606"/>
                  </a:lnTo>
                  <a:lnTo>
                    <a:pt x="766" y="606"/>
                  </a:lnTo>
                  <a:lnTo>
                    <a:pt x="766" y="606"/>
                  </a:lnTo>
                  <a:lnTo>
                    <a:pt x="766" y="606"/>
                  </a:lnTo>
                  <a:lnTo>
                    <a:pt x="761" y="606"/>
                  </a:lnTo>
                  <a:lnTo>
                    <a:pt x="759" y="606"/>
                  </a:lnTo>
                  <a:lnTo>
                    <a:pt x="759" y="606"/>
                  </a:lnTo>
                  <a:lnTo>
                    <a:pt x="759" y="606"/>
                  </a:lnTo>
                  <a:lnTo>
                    <a:pt x="759" y="604"/>
                  </a:lnTo>
                  <a:lnTo>
                    <a:pt x="761" y="604"/>
                  </a:lnTo>
                  <a:lnTo>
                    <a:pt x="753" y="604"/>
                  </a:lnTo>
                  <a:lnTo>
                    <a:pt x="751" y="604"/>
                  </a:lnTo>
                  <a:lnTo>
                    <a:pt x="747" y="604"/>
                  </a:lnTo>
                  <a:lnTo>
                    <a:pt x="745" y="606"/>
                  </a:lnTo>
                  <a:lnTo>
                    <a:pt x="741" y="606"/>
                  </a:lnTo>
                  <a:lnTo>
                    <a:pt x="737" y="606"/>
                  </a:lnTo>
                  <a:lnTo>
                    <a:pt x="733" y="608"/>
                  </a:lnTo>
                  <a:lnTo>
                    <a:pt x="733" y="608"/>
                  </a:lnTo>
                  <a:lnTo>
                    <a:pt x="733" y="608"/>
                  </a:lnTo>
                  <a:lnTo>
                    <a:pt x="731" y="610"/>
                  </a:lnTo>
                  <a:lnTo>
                    <a:pt x="731" y="610"/>
                  </a:lnTo>
                  <a:lnTo>
                    <a:pt x="728" y="610"/>
                  </a:lnTo>
                  <a:lnTo>
                    <a:pt x="728" y="610"/>
                  </a:lnTo>
                  <a:lnTo>
                    <a:pt x="728" y="612"/>
                  </a:lnTo>
                  <a:lnTo>
                    <a:pt x="726" y="612"/>
                  </a:lnTo>
                  <a:lnTo>
                    <a:pt x="726" y="614"/>
                  </a:lnTo>
                  <a:lnTo>
                    <a:pt x="724" y="614"/>
                  </a:lnTo>
                  <a:lnTo>
                    <a:pt x="722" y="614"/>
                  </a:lnTo>
                  <a:lnTo>
                    <a:pt x="722" y="616"/>
                  </a:lnTo>
                  <a:lnTo>
                    <a:pt x="722" y="616"/>
                  </a:lnTo>
                  <a:lnTo>
                    <a:pt x="722" y="616"/>
                  </a:lnTo>
                  <a:lnTo>
                    <a:pt x="722" y="616"/>
                  </a:lnTo>
                  <a:lnTo>
                    <a:pt x="722" y="616"/>
                  </a:lnTo>
                  <a:lnTo>
                    <a:pt x="722" y="616"/>
                  </a:lnTo>
                  <a:lnTo>
                    <a:pt x="722" y="618"/>
                  </a:lnTo>
                  <a:lnTo>
                    <a:pt x="720" y="618"/>
                  </a:lnTo>
                  <a:lnTo>
                    <a:pt x="720" y="618"/>
                  </a:lnTo>
                  <a:lnTo>
                    <a:pt x="722" y="618"/>
                  </a:lnTo>
                  <a:lnTo>
                    <a:pt x="722" y="618"/>
                  </a:lnTo>
                  <a:lnTo>
                    <a:pt x="724" y="624"/>
                  </a:lnTo>
                  <a:lnTo>
                    <a:pt x="726" y="624"/>
                  </a:lnTo>
                  <a:lnTo>
                    <a:pt x="726" y="624"/>
                  </a:lnTo>
                  <a:lnTo>
                    <a:pt x="726" y="626"/>
                  </a:lnTo>
                  <a:lnTo>
                    <a:pt x="724" y="624"/>
                  </a:lnTo>
                  <a:lnTo>
                    <a:pt x="724" y="626"/>
                  </a:lnTo>
                  <a:lnTo>
                    <a:pt x="724" y="626"/>
                  </a:lnTo>
                  <a:lnTo>
                    <a:pt x="724" y="626"/>
                  </a:lnTo>
                  <a:lnTo>
                    <a:pt x="724" y="628"/>
                  </a:lnTo>
                  <a:lnTo>
                    <a:pt x="724" y="628"/>
                  </a:lnTo>
                  <a:lnTo>
                    <a:pt x="724" y="628"/>
                  </a:lnTo>
                  <a:lnTo>
                    <a:pt x="722" y="626"/>
                  </a:lnTo>
                  <a:lnTo>
                    <a:pt x="722" y="626"/>
                  </a:lnTo>
                  <a:lnTo>
                    <a:pt x="722" y="626"/>
                  </a:lnTo>
                  <a:lnTo>
                    <a:pt x="722" y="626"/>
                  </a:lnTo>
                  <a:lnTo>
                    <a:pt x="722" y="624"/>
                  </a:lnTo>
                  <a:lnTo>
                    <a:pt x="722" y="624"/>
                  </a:lnTo>
                  <a:lnTo>
                    <a:pt x="722" y="624"/>
                  </a:lnTo>
                  <a:lnTo>
                    <a:pt x="720" y="624"/>
                  </a:lnTo>
                  <a:lnTo>
                    <a:pt x="720" y="624"/>
                  </a:lnTo>
                  <a:lnTo>
                    <a:pt x="720" y="624"/>
                  </a:lnTo>
                  <a:lnTo>
                    <a:pt x="720" y="622"/>
                  </a:lnTo>
                  <a:lnTo>
                    <a:pt x="720" y="622"/>
                  </a:lnTo>
                  <a:lnTo>
                    <a:pt x="720" y="622"/>
                  </a:lnTo>
                  <a:lnTo>
                    <a:pt x="720" y="622"/>
                  </a:lnTo>
                  <a:lnTo>
                    <a:pt x="720" y="620"/>
                  </a:lnTo>
                  <a:lnTo>
                    <a:pt x="716" y="618"/>
                  </a:lnTo>
                  <a:lnTo>
                    <a:pt x="716" y="618"/>
                  </a:lnTo>
                  <a:lnTo>
                    <a:pt x="716" y="618"/>
                  </a:lnTo>
                  <a:lnTo>
                    <a:pt x="716" y="616"/>
                  </a:lnTo>
                  <a:lnTo>
                    <a:pt x="716" y="616"/>
                  </a:lnTo>
                  <a:lnTo>
                    <a:pt x="716" y="616"/>
                  </a:lnTo>
                  <a:lnTo>
                    <a:pt x="716" y="616"/>
                  </a:lnTo>
                  <a:lnTo>
                    <a:pt x="714" y="616"/>
                  </a:lnTo>
                  <a:lnTo>
                    <a:pt x="714" y="616"/>
                  </a:lnTo>
                  <a:lnTo>
                    <a:pt x="714" y="616"/>
                  </a:lnTo>
                  <a:lnTo>
                    <a:pt x="714" y="618"/>
                  </a:lnTo>
                  <a:lnTo>
                    <a:pt x="714" y="618"/>
                  </a:lnTo>
                  <a:lnTo>
                    <a:pt x="714" y="620"/>
                  </a:lnTo>
                  <a:lnTo>
                    <a:pt x="714" y="620"/>
                  </a:lnTo>
                  <a:lnTo>
                    <a:pt x="714" y="622"/>
                  </a:lnTo>
                  <a:lnTo>
                    <a:pt x="714" y="622"/>
                  </a:lnTo>
                  <a:lnTo>
                    <a:pt x="714" y="622"/>
                  </a:lnTo>
                  <a:lnTo>
                    <a:pt x="714" y="622"/>
                  </a:lnTo>
                  <a:lnTo>
                    <a:pt x="714" y="624"/>
                  </a:lnTo>
                  <a:lnTo>
                    <a:pt x="714" y="624"/>
                  </a:lnTo>
                  <a:lnTo>
                    <a:pt x="714" y="624"/>
                  </a:lnTo>
                  <a:lnTo>
                    <a:pt x="714" y="624"/>
                  </a:lnTo>
                  <a:lnTo>
                    <a:pt x="714" y="624"/>
                  </a:lnTo>
                  <a:lnTo>
                    <a:pt x="714" y="624"/>
                  </a:lnTo>
                  <a:lnTo>
                    <a:pt x="714" y="624"/>
                  </a:lnTo>
                  <a:lnTo>
                    <a:pt x="712" y="624"/>
                  </a:lnTo>
                  <a:lnTo>
                    <a:pt x="714" y="624"/>
                  </a:lnTo>
                  <a:lnTo>
                    <a:pt x="712" y="622"/>
                  </a:lnTo>
                  <a:lnTo>
                    <a:pt x="712" y="622"/>
                  </a:lnTo>
                  <a:lnTo>
                    <a:pt x="712" y="622"/>
                  </a:lnTo>
                  <a:lnTo>
                    <a:pt x="712" y="622"/>
                  </a:lnTo>
                  <a:lnTo>
                    <a:pt x="712" y="622"/>
                  </a:lnTo>
                  <a:lnTo>
                    <a:pt x="712" y="618"/>
                  </a:lnTo>
                  <a:lnTo>
                    <a:pt x="710" y="618"/>
                  </a:lnTo>
                  <a:lnTo>
                    <a:pt x="710" y="616"/>
                  </a:lnTo>
                  <a:lnTo>
                    <a:pt x="710" y="616"/>
                  </a:lnTo>
                  <a:lnTo>
                    <a:pt x="712" y="616"/>
                  </a:lnTo>
                  <a:lnTo>
                    <a:pt x="712" y="614"/>
                  </a:lnTo>
                  <a:lnTo>
                    <a:pt x="712" y="614"/>
                  </a:lnTo>
                  <a:lnTo>
                    <a:pt x="712" y="614"/>
                  </a:lnTo>
                  <a:lnTo>
                    <a:pt x="710" y="614"/>
                  </a:lnTo>
                  <a:lnTo>
                    <a:pt x="710" y="614"/>
                  </a:lnTo>
                  <a:lnTo>
                    <a:pt x="710" y="614"/>
                  </a:lnTo>
                  <a:lnTo>
                    <a:pt x="710" y="614"/>
                  </a:lnTo>
                  <a:lnTo>
                    <a:pt x="710" y="612"/>
                  </a:lnTo>
                  <a:lnTo>
                    <a:pt x="712" y="612"/>
                  </a:lnTo>
                  <a:lnTo>
                    <a:pt x="712" y="612"/>
                  </a:lnTo>
                  <a:lnTo>
                    <a:pt x="714" y="612"/>
                  </a:lnTo>
                  <a:lnTo>
                    <a:pt x="714" y="614"/>
                  </a:lnTo>
                  <a:lnTo>
                    <a:pt x="714" y="614"/>
                  </a:lnTo>
                  <a:lnTo>
                    <a:pt x="716" y="614"/>
                  </a:lnTo>
                  <a:lnTo>
                    <a:pt x="716" y="612"/>
                  </a:lnTo>
                  <a:lnTo>
                    <a:pt x="716" y="612"/>
                  </a:lnTo>
                  <a:lnTo>
                    <a:pt x="714" y="610"/>
                  </a:lnTo>
                  <a:lnTo>
                    <a:pt x="714" y="610"/>
                  </a:lnTo>
                  <a:lnTo>
                    <a:pt x="714" y="612"/>
                  </a:lnTo>
                  <a:lnTo>
                    <a:pt x="712" y="610"/>
                  </a:lnTo>
                  <a:lnTo>
                    <a:pt x="712" y="612"/>
                  </a:lnTo>
                  <a:lnTo>
                    <a:pt x="712" y="612"/>
                  </a:lnTo>
                  <a:lnTo>
                    <a:pt x="710" y="610"/>
                  </a:lnTo>
                  <a:lnTo>
                    <a:pt x="710" y="610"/>
                  </a:lnTo>
                  <a:lnTo>
                    <a:pt x="710" y="610"/>
                  </a:lnTo>
                  <a:lnTo>
                    <a:pt x="710" y="610"/>
                  </a:lnTo>
                  <a:lnTo>
                    <a:pt x="708" y="610"/>
                  </a:lnTo>
                  <a:lnTo>
                    <a:pt x="708" y="608"/>
                  </a:lnTo>
                  <a:lnTo>
                    <a:pt x="704" y="606"/>
                  </a:lnTo>
                  <a:lnTo>
                    <a:pt x="708" y="606"/>
                  </a:lnTo>
                  <a:lnTo>
                    <a:pt x="708" y="606"/>
                  </a:lnTo>
                  <a:lnTo>
                    <a:pt x="708" y="606"/>
                  </a:lnTo>
                  <a:lnTo>
                    <a:pt x="710" y="606"/>
                  </a:lnTo>
                  <a:lnTo>
                    <a:pt x="706" y="606"/>
                  </a:lnTo>
                  <a:lnTo>
                    <a:pt x="704" y="606"/>
                  </a:lnTo>
                  <a:lnTo>
                    <a:pt x="704" y="606"/>
                  </a:lnTo>
                  <a:lnTo>
                    <a:pt x="702" y="606"/>
                  </a:lnTo>
                  <a:lnTo>
                    <a:pt x="702" y="606"/>
                  </a:lnTo>
                  <a:lnTo>
                    <a:pt x="698" y="604"/>
                  </a:lnTo>
                  <a:lnTo>
                    <a:pt x="698" y="604"/>
                  </a:lnTo>
                  <a:lnTo>
                    <a:pt x="696" y="604"/>
                  </a:lnTo>
                  <a:lnTo>
                    <a:pt x="693" y="604"/>
                  </a:lnTo>
                  <a:lnTo>
                    <a:pt x="693" y="604"/>
                  </a:lnTo>
                  <a:lnTo>
                    <a:pt x="691" y="604"/>
                  </a:lnTo>
                  <a:lnTo>
                    <a:pt x="689" y="604"/>
                  </a:lnTo>
                  <a:lnTo>
                    <a:pt x="685" y="604"/>
                  </a:lnTo>
                  <a:lnTo>
                    <a:pt x="685" y="604"/>
                  </a:lnTo>
                  <a:lnTo>
                    <a:pt x="685" y="604"/>
                  </a:lnTo>
                  <a:lnTo>
                    <a:pt x="683" y="604"/>
                  </a:lnTo>
                  <a:lnTo>
                    <a:pt x="683" y="604"/>
                  </a:lnTo>
                  <a:lnTo>
                    <a:pt x="681" y="604"/>
                  </a:lnTo>
                  <a:lnTo>
                    <a:pt x="667" y="610"/>
                  </a:lnTo>
                  <a:lnTo>
                    <a:pt x="667" y="610"/>
                  </a:lnTo>
                  <a:lnTo>
                    <a:pt x="667" y="610"/>
                  </a:lnTo>
                  <a:lnTo>
                    <a:pt x="667" y="610"/>
                  </a:lnTo>
                  <a:lnTo>
                    <a:pt x="665" y="610"/>
                  </a:lnTo>
                  <a:lnTo>
                    <a:pt x="667" y="610"/>
                  </a:lnTo>
                  <a:lnTo>
                    <a:pt x="667" y="610"/>
                  </a:lnTo>
                  <a:lnTo>
                    <a:pt x="667" y="610"/>
                  </a:lnTo>
                  <a:lnTo>
                    <a:pt x="669" y="610"/>
                  </a:lnTo>
                  <a:lnTo>
                    <a:pt x="669" y="610"/>
                  </a:lnTo>
                  <a:lnTo>
                    <a:pt x="669" y="612"/>
                  </a:lnTo>
                  <a:lnTo>
                    <a:pt x="667" y="612"/>
                  </a:lnTo>
                  <a:lnTo>
                    <a:pt x="667" y="612"/>
                  </a:lnTo>
                  <a:lnTo>
                    <a:pt x="667" y="612"/>
                  </a:lnTo>
                  <a:lnTo>
                    <a:pt x="667" y="612"/>
                  </a:lnTo>
                  <a:lnTo>
                    <a:pt x="667" y="612"/>
                  </a:lnTo>
                  <a:lnTo>
                    <a:pt x="667" y="614"/>
                  </a:lnTo>
                  <a:lnTo>
                    <a:pt x="667" y="614"/>
                  </a:lnTo>
                  <a:lnTo>
                    <a:pt x="667" y="614"/>
                  </a:lnTo>
                  <a:lnTo>
                    <a:pt x="667" y="612"/>
                  </a:lnTo>
                  <a:lnTo>
                    <a:pt x="667" y="612"/>
                  </a:lnTo>
                  <a:lnTo>
                    <a:pt x="665" y="614"/>
                  </a:lnTo>
                  <a:lnTo>
                    <a:pt x="665" y="614"/>
                  </a:lnTo>
                  <a:lnTo>
                    <a:pt x="665" y="614"/>
                  </a:lnTo>
                  <a:lnTo>
                    <a:pt x="665" y="612"/>
                  </a:lnTo>
                  <a:lnTo>
                    <a:pt x="665" y="612"/>
                  </a:lnTo>
                  <a:lnTo>
                    <a:pt x="663" y="612"/>
                  </a:lnTo>
                  <a:lnTo>
                    <a:pt x="665" y="612"/>
                  </a:lnTo>
                  <a:lnTo>
                    <a:pt x="663" y="612"/>
                  </a:lnTo>
                  <a:lnTo>
                    <a:pt x="661" y="612"/>
                  </a:lnTo>
                  <a:lnTo>
                    <a:pt x="661" y="612"/>
                  </a:lnTo>
                  <a:lnTo>
                    <a:pt x="658" y="612"/>
                  </a:lnTo>
                  <a:lnTo>
                    <a:pt x="658" y="612"/>
                  </a:lnTo>
                  <a:lnTo>
                    <a:pt x="656" y="612"/>
                  </a:lnTo>
                  <a:lnTo>
                    <a:pt x="654" y="612"/>
                  </a:lnTo>
                  <a:lnTo>
                    <a:pt x="656" y="614"/>
                  </a:lnTo>
                  <a:lnTo>
                    <a:pt x="656" y="614"/>
                  </a:lnTo>
                  <a:lnTo>
                    <a:pt x="654" y="614"/>
                  </a:lnTo>
                  <a:lnTo>
                    <a:pt x="654" y="614"/>
                  </a:lnTo>
                  <a:lnTo>
                    <a:pt x="652" y="614"/>
                  </a:lnTo>
                  <a:lnTo>
                    <a:pt x="652" y="614"/>
                  </a:lnTo>
                  <a:lnTo>
                    <a:pt x="652" y="614"/>
                  </a:lnTo>
                  <a:lnTo>
                    <a:pt x="652" y="614"/>
                  </a:lnTo>
                  <a:lnTo>
                    <a:pt x="652" y="614"/>
                  </a:lnTo>
                  <a:lnTo>
                    <a:pt x="652" y="614"/>
                  </a:lnTo>
                  <a:lnTo>
                    <a:pt x="652" y="614"/>
                  </a:lnTo>
                  <a:lnTo>
                    <a:pt x="650" y="612"/>
                  </a:lnTo>
                  <a:lnTo>
                    <a:pt x="650" y="612"/>
                  </a:lnTo>
                  <a:lnTo>
                    <a:pt x="650" y="612"/>
                  </a:lnTo>
                  <a:lnTo>
                    <a:pt x="650" y="612"/>
                  </a:lnTo>
                  <a:lnTo>
                    <a:pt x="652" y="612"/>
                  </a:lnTo>
                  <a:lnTo>
                    <a:pt x="652" y="612"/>
                  </a:lnTo>
                  <a:lnTo>
                    <a:pt x="652" y="612"/>
                  </a:lnTo>
                  <a:lnTo>
                    <a:pt x="652" y="610"/>
                  </a:lnTo>
                  <a:lnTo>
                    <a:pt x="648" y="612"/>
                  </a:lnTo>
                  <a:lnTo>
                    <a:pt x="642" y="612"/>
                  </a:lnTo>
                  <a:lnTo>
                    <a:pt x="642" y="612"/>
                  </a:lnTo>
                  <a:lnTo>
                    <a:pt x="642" y="612"/>
                  </a:lnTo>
                  <a:lnTo>
                    <a:pt x="642" y="612"/>
                  </a:lnTo>
                  <a:lnTo>
                    <a:pt x="644" y="612"/>
                  </a:lnTo>
                  <a:lnTo>
                    <a:pt x="642" y="612"/>
                  </a:lnTo>
                  <a:lnTo>
                    <a:pt x="642" y="612"/>
                  </a:lnTo>
                  <a:lnTo>
                    <a:pt x="642" y="612"/>
                  </a:lnTo>
                  <a:lnTo>
                    <a:pt x="642" y="614"/>
                  </a:lnTo>
                  <a:lnTo>
                    <a:pt x="642" y="614"/>
                  </a:lnTo>
                  <a:lnTo>
                    <a:pt x="642" y="616"/>
                  </a:lnTo>
                  <a:lnTo>
                    <a:pt x="640" y="616"/>
                  </a:lnTo>
                  <a:lnTo>
                    <a:pt x="642" y="618"/>
                  </a:lnTo>
                  <a:lnTo>
                    <a:pt x="640" y="618"/>
                  </a:lnTo>
                  <a:lnTo>
                    <a:pt x="640" y="618"/>
                  </a:lnTo>
                  <a:lnTo>
                    <a:pt x="640" y="618"/>
                  </a:lnTo>
                  <a:lnTo>
                    <a:pt x="640" y="616"/>
                  </a:lnTo>
                  <a:lnTo>
                    <a:pt x="638" y="618"/>
                  </a:lnTo>
                  <a:lnTo>
                    <a:pt x="638" y="618"/>
                  </a:lnTo>
                  <a:lnTo>
                    <a:pt x="640" y="618"/>
                  </a:lnTo>
                  <a:lnTo>
                    <a:pt x="640" y="620"/>
                  </a:lnTo>
                  <a:lnTo>
                    <a:pt x="638" y="620"/>
                  </a:lnTo>
                  <a:lnTo>
                    <a:pt x="638" y="620"/>
                  </a:lnTo>
                  <a:lnTo>
                    <a:pt x="638" y="620"/>
                  </a:lnTo>
                  <a:lnTo>
                    <a:pt x="638" y="620"/>
                  </a:lnTo>
                  <a:lnTo>
                    <a:pt x="638" y="620"/>
                  </a:lnTo>
                  <a:lnTo>
                    <a:pt x="638" y="620"/>
                  </a:lnTo>
                  <a:lnTo>
                    <a:pt x="638" y="620"/>
                  </a:lnTo>
                  <a:lnTo>
                    <a:pt x="636" y="620"/>
                  </a:lnTo>
                  <a:lnTo>
                    <a:pt x="636" y="620"/>
                  </a:lnTo>
                  <a:lnTo>
                    <a:pt x="636" y="620"/>
                  </a:lnTo>
                  <a:lnTo>
                    <a:pt x="636" y="622"/>
                  </a:lnTo>
                  <a:lnTo>
                    <a:pt x="636" y="622"/>
                  </a:lnTo>
                  <a:lnTo>
                    <a:pt x="636" y="622"/>
                  </a:lnTo>
                  <a:lnTo>
                    <a:pt x="636" y="622"/>
                  </a:lnTo>
                  <a:lnTo>
                    <a:pt x="638" y="622"/>
                  </a:lnTo>
                  <a:lnTo>
                    <a:pt x="638" y="622"/>
                  </a:lnTo>
                  <a:lnTo>
                    <a:pt x="638" y="622"/>
                  </a:lnTo>
                  <a:lnTo>
                    <a:pt x="640" y="622"/>
                  </a:lnTo>
                  <a:lnTo>
                    <a:pt x="640" y="622"/>
                  </a:lnTo>
                  <a:lnTo>
                    <a:pt x="642" y="622"/>
                  </a:lnTo>
                  <a:lnTo>
                    <a:pt x="644" y="622"/>
                  </a:lnTo>
                  <a:lnTo>
                    <a:pt x="644" y="622"/>
                  </a:lnTo>
                  <a:lnTo>
                    <a:pt x="644" y="620"/>
                  </a:lnTo>
                  <a:lnTo>
                    <a:pt x="644" y="620"/>
                  </a:lnTo>
                  <a:lnTo>
                    <a:pt x="644" y="620"/>
                  </a:lnTo>
                  <a:lnTo>
                    <a:pt x="644" y="618"/>
                  </a:lnTo>
                  <a:lnTo>
                    <a:pt x="644" y="618"/>
                  </a:lnTo>
                  <a:lnTo>
                    <a:pt x="644" y="616"/>
                  </a:lnTo>
                  <a:lnTo>
                    <a:pt x="644" y="616"/>
                  </a:lnTo>
                  <a:lnTo>
                    <a:pt x="644" y="614"/>
                  </a:lnTo>
                  <a:lnTo>
                    <a:pt x="644" y="614"/>
                  </a:lnTo>
                  <a:lnTo>
                    <a:pt x="644" y="614"/>
                  </a:lnTo>
                  <a:lnTo>
                    <a:pt x="644" y="614"/>
                  </a:lnTo>
                  <a:lnTo>
                    <a:pt x="644" y="614"/>
                  </a:lnTo>
                  <a:lnTo>
                    <a:pt x="644" y="614"/>
                  </a:lnTo>
                  <a:lnTo>
                    <a:pt x="644" y="614"/>
                  </a:lnTo>
                  <a:lnTo>
                    <a:pt x="646" y="614"/>
                  </a:lnTo>
                  <a:lnTo>
                    <a:pt x="646" y="614"/>
                  </a:lnTo>
                  <a:lnTo>
                    <a:pt x="646" y="614"/>
                  </a:lnTo>
                  <a:lnTo>
                    <a:pt x="646" y="612"/>
                  </a:lnTo>
                  <a:lnTo>
                    <a:pt x="646" y="612"/>
                  </a:lnTo>
                  <a:lnTo>
                    <a:pt x="646" y="612"/>
                  </a:lnTo>
                  <a:lnTo>
                    <a:pt x="646" y="612"/>
                  </a:lnTo>
                  <a:lnTo>
                    <a:pt x="648" y="614"/>
                  </a:lnTo>
                  <a:lnTo>
                    <a:pt x="648" y="614"/>
                  </a:lnTo>
                  <a:lnTo>
                    <a:pt x="648" y="614"/>
                  </a:lnTo>
                  <a:lnTo>
                    <a:pt x="646" y="614"/>
                  </a:lnTo>
                  <a:lnTo>
                    <a:pt x="646" y="614"/>
                  </a:lnTo>
                  <a:lnTo>
                    <a:pt x="646" y="614"/>
                  </a:lnTo>
                  <a:lnTo>
                    <a:pt x="646" y="614"/>
                  </a:lnTo>
                  <a:lnTo>
                    <a:pt x="648" y="614"/>
                  </a:lnTo>
                  <a:lnTo>
                    <a:pt x="648" y="614"/>
                  </a:lnTo>
                  <a:lnTo>
                    <a:pt x="648" y="616"/>
                  </a:lnTo>
                  <a:lnTo>
                    <a:pt x="648" y="616"/>
                  </a:lnTo>
                  <a:lnTo>
                    <a:pt x="648" y="616"/>
                  </a:lnTo>
                  <a:lnTo>
                    <a:pt x="648" y="616"/>
                  </a:lnTo>
                  <a:lnTo>
                    <a:pt x="648" y="618"/>
                  </a:lnTo>
                  <a:lnTo>
                    <a:pt x="648" y="618"/>
                  </a:lnTo>
                  <a:lnTo>
                    <a:pt x="648" y="620"/>
                  </a:lnTo>
                  <a:lnTo>
                    <a:pt x="650" y="620"/>
                  </a:lnTo>
                  <a:lnTo>
                    <a:pt x="648" y="620"/>
                  </a:lnTo>
                  <a:lnTo>
                    <a:pt x="648" y="620"/>
                  </a:lnTo>
                  <a:lnTo>
                    <a:pt x="648" y="620"/>
                  </a:lnTo>
                  <a:lnTo>
                    <a:pt x="648" y="620"/>
                  </a:lnTo>
                  <a:lnTo>
                    <a:pt x="648" y="622"/>
                  </a:lnTo>
                  <a:lnTo>
                    <a:pt x="648" y="622"/>
                  </a:lnTo>
                  <a:lnTo>
                    <a:pt x="648" y="622"/>
                  </a:lnTo>
                  <a:lnTo>
                    <a:pt x="648" y="622"/>
                  </a:lnTo>
                  <a:lnTo>
                    <a:pt x="648" y="624"/>
                  </a:lnTo>
                  <a:lnTo>
                    <a:pt x="648" y="624"/>
                  </a:lnTo>
                  <a:lnTo>
                    <a:pt x="650" y="626"/>
                  </a:lnTo>
                  <a:lnTo>
                    <a:pt x="650" y="626"/>
                  </a:lnTo>
                  <a:lnTo>
                    <a:pt x="650" y="626"/>
                  </a:lnTo>
                  <a:lnTo>
                    <a:pt x="652" y="626"/>
                  </a:lnTo>
                  <a:lnTo>
                    <a:pt x="652" y="626"/>
                  </a:lnTo>
                  <a:lnTo>
                    <a:pt x="652" y="626"/>
                  </a:lnTo>
                  <a:lnTo>
                    <a:pt x="652" y="624"/>
                  </a:lnTo>
                  <a:lnTo>
                    <a:pt x="652" y="624"/>
                  </a:lnTo>
                  <a:lnTo>
                    <a:pt x="654" y="624"/>
                  </a:lnTo>
                  <a:lnTo>
                    <a:pt x="654" y="624"/>
                  </a:lnTo>
                  <a:lnTo>
                    <a:pt x="654" y="624"/>
                  </a:lnTo>
                  <a:lnTo>
                    <a:pt x="656" y="622"/>
                  </a:lnTo>
                  <a:lnTo>
                    <a:pt x="656" y="622"/>
                  </a:lnTo>
                  <a:lnTo>
                    <a:pt x="656" y="624"/>
                  </a:lnTo>
                  <a:lnTo>
                    <a:pt x="656" y="624"/>
                  </a:lnTo>
                  <a:lnTo>
                    <a:pt x="656" y="624"/>
                  </a:lnTo>
                  <a:lnTo>
                    <a:pt x="654" y="624"/>
                  </a:lnTo>
                  <a:lnTo>
                    <a:pt x="654" y="624"/>
                  </a:lnTo>
                  <a:lnTo>
                    <a:pt x="654" y="624"/>
                  </a:lnTo>
                  <a:lnTo>
                    <a:pt x="654" y="626"/>
                  </a:lnTo>
                  <a:lnTo>
                    <a:pt x="654" y="626"/>
                  </a:lnTo>
                  <a:lnTo>
                    <a:pt x="656" y="628"/>
                  </a:lnTo>
                  <a:lnTo>
                    <a:pt x="656" y="622"/>
                  </a:lnTo>
                  <a:lnTo>
                    <a:pt x="656" y="622"/>
                  </a:lnTo>
                  <a:lnTo>
                    <a:pt x="656" y="622"/>
                  </a:lnTo>
                  <a:lnTo>
                    <a:pt x="656" y="622"/>
                  </a:lnTo>
                  <a:lnTo>
                    <a:pt x="656" y="622"/>
                  </a:lnTo>
                  <a:lnTo>
                    <a:pt x="658" y="620"/>
                  </a:lnTo>
                  <a:lnTo>
                    <a:pt x="658" y="620"/>
                  </a:lnTo>
                  <a:lnTo>
                    <a:pt x="658" y="620"/>
                  </a:lnTo>
                  <a:lnTo>
                    <a:pt x="658" y="620"/>
                  </a:lnTo>
                  <a:lnTo>
                    <a:pt x="658" y="620"/>
                  </a:lnTo>
                  <a:lnTo>
                    <a:pt x="658" y="620"/>
                  </a:lnTo>
                  <a:lnTo>
                    <a:pt x="658" y="620"/>
                  </a:lnTo>
                  <a:lnTo>
                    <a:pt x="658" y="620"/>
                  </a:lnTo>
                  <a:lnTo>
                    <a:pt x="658" y="620"/>
                  </a:lnTo>
                  <a:lnTo>
                    <a:pt x="658" y="620"/>
                  </a:lnTo>
                  <a:lnTo>
                    <a:pt x="658" y="620"/>
                  </a:lnTo>
                  <a:lnTo>
                    <a:pt x="658" y="620"/>
                  </a:lnTo>
                  <a:lnTo>
                    <a:pt x="658" y="620"/>
                  </a:lnTo>
                  <a:lnTo>
                    <a:pt x="658" y="620"/>
                  </a:lnTo>
                  <a:lnTo>
                    <a:pt x="658" y="618"/>
                  </a:lnTo>
                  <a:lnTo>
                    <a:pt x="658" y="618"/>
                  </a:lnTo>
                  <a:lnTo>
                    <a:pt x="658" y="616"/>
                  </a:lnTo>
                  <a:lnTo>
                    <a:pt x="658" y="616"/>
                  </a:lnTo>
                  <a:lnTo>
                    <a:pt x="658" y="616"/>
                  </a:lnTo>
                  <a:lnTo>
                    <a:pt x="661" y="614"/>
                  </a:lnTo>
                  <a:lnTo>
                    <a:pt x="661" y="614"/>
                  </a:lnTo>
                  <a:lnTo>
                    <a:pt x="661" y="614"/>
                  </a:lnTo>
                  <a:lnTo>
                    <a:pt x="663" y="614"/>
                  </a:lnTo>
                  <a:lnTo>
                    <a:pt x="663" y="614"/>
                  </a:lnTo>
                  <a:lnTo>
                    <a:pt x="663" y="614"/>
                  </a:lnTo>
                  <a:lnTo>
                    <a:pt x="663" y="616"/>
                  </a:lnTo>
                  <a:lnTo>
                    <a:pt x="663" y="616"/>
                  </a:lnTo>
                  <a:lnTo>
                    <a:pt x="663" y="616"/>
                  </a:lnTo>
                  <a:lnTo>
                    <a:pt x="663" y="616"/>
                  </a:lnTo>
                  <a:lnTo>
                    <a:pt x="663" y="618"/>
                  </a:lnTo>
                  <a:lnTo>
                    <a:pt x="663" y="620"/>
                  </a:lnTo>
                  <a:lnTo>
                    <a:pt x="663" y="620"/>
                  </a:lnTo>
                  <a:lnTo>
                    <a:pt x="663" y="622"/>
                  </a:lnTo>
                  <a:lnTo>
                    <a:pt x="663" y="624"/>
                  </a:lnTo>
                  <a:lnTo>
                    <a:pt x="663" y="624"/>
                  </a:lnTo>
                  <a:lnTo>
                    <a:pt x="663" y="624"/>
                  </a:lnTo>
                  <a:lnTo>
                    <a:pt x="663" y="624"/>
                  </a:lnTo>
                  <a:lnTo>
                    <a:pt x="661" y="624"/>
                  </a:lnTo>
                  <a:lnTo>
                    <a:pt x="661" y="622"/>
                  </a:lnTo>
                  <a:lnTo>
                    <a:pt x="661" y="622"/>
                  </a:lnTo>
                  <a:lnTo>
                    <a:pt x="661" y="622"/>
                  </a:lnTo>
                  <a:lnTo>
                    <a:pt x="658" y="624"/>
                  </a:lnTo>
                  <a:lnTo>
                    <a:pt x="658" y="624"/>
                  </a:lnTo>
                  <a:lnTo>
                    <a:pt x="661" y="626"/>
                  </a:lnTo>
                  <a:lnTo>
                    <a:pt x="661" y="626"/>
                  </a:lnTo>
                  <a:lnTo>
                    <a:pt x="661" y="626"/>
                  </a:lnTo>
                  <a:lnTo>
                    <a:pt x="663" y="628"/>
                  </a:lnTo>
                  <a:lnTo>
                    <a:pt x="663" y="628"/>
                  </a:lnTo>
                  <a:lnTo>
                    <a:pt x="663" y="626"/>
                  </a:lnTo>
                  <a:lnTo>
                    <a:pt x="663" y="626"/>
                  </a:lnTo>
                  <a:lnTo>
                    <a:pt x="663" y="626"/>
                  </a:lnTo>
                  <a:lnTo>
                    <a:pt x="663" y="628"/>
                  </a:lnTo>
                  <a:lnTo>
                    <a:pt x="663" y="628"/>
                  </a:lnTo>
                  <a:lnTo>
                    <a:pt x="663" y="628"/>
                  </a:lnTo>
                  <a:lnTo>
                    <a:pt x="663" y="628"/>
                  </a:lnTo>
                  <a:lnTo>
                    <a:pt x="663" y="631"/>
                  </a:lnTo>
                  <a:lnTo>
                    <a:pt x="665" y="631"/>
                  </a:lnTo>
                  <a:lnTo>
                    <a:pt x="665" y="631"/>
                  </a:lnTo>
                  <a:lnTo>
                    <a:pt x="665" y="631"/>
                  </a:lnTo>
                  <a:lnTo>
                    <a:pt x="667" y="628"/>
                  </a:lnTo>
                  <a:lnTo>
                    <a:pt x="667" y="628"/>
                  </a:lnTo>
                  <a:lnTo>
                    <a:pt x="667" y="626"/>
                  </a:lnTo>
                  <a:lnTo>
                    <a:pt x="669" y="626"/>
                  </a:lnTo>
                  <a:lnTo>
                    <a:pt x="671" y="626"/>
                  </a:lnTo>
                  <a:lnTo>
                    <a:pt x="671" y="626"/>
                  </a:lnTo>
                  <a:lnTo>
                    <a:pt x="669" y="626"/>
                  </a:lnTo>
                  <a:lnTo>
                    <a:pt x="669" y="626"/>
                  </a:lnTo>
                  <a:lnTo>
                    <a:pt x="669" y="626"/>
                  </a:lnTo>
                  <a:lnTo>
                    <a:pt x="669" y="628"/>
                  </a:lnTo>
                  <a:lnTo>
                    <a:pt x="669" y="628"/>
                  </a:lnTo>
                  <a:lnTo>
                    <a:pt x="669" y="628"/>
                  </a:lnTo>
                  <a:lnTo>
                    <a:pt x="669" y="628"/>
                  </a:lnTo>
                  <a:lnTo>
                    <a:pt x="669" y="628"/>
                  </a:lnTo>
                  <a:lnTo>
                    <a:pt x="669" y="631"/>
                  </a:lnTo>
                  <a:lnTo>
                    <a:pt x="669" y="631"/>
                  </a:lnTo>
                  <a:lnTo>
                    <a:pt x="671" y="631"/>
                  </a:lnTo>
                  <a:lnTo>
                    <a:pt x="671" y="631"/>
                  </a:lnTo>
                  <a:lnTo>
                    <a:pt x="671" y="631"/>
                  </a:lnTo>
                  <a:lnTo>
                    <a:pt x="673" y="631"/>
                  </a:lnTo>
                  <a:lnTo>
                    <a:pt x="673" y="631"/>
                  </a:lnTo>
                  <a:lnTo>
                    <a:pt x="673" y="628"/>
                  </a:lnTo>
                  <a:lnTo>
                    <a:pt x="673" y="628"/>
                  </a:lnTo>
                  <a:lnTo>
                    <a:pt x="673" y="628"/>
                  </a:lnTo>
                  <a:lnTo>
                    <a:pt x="673" y="626"/>
                  </a:lnTo>
                  <a:lnTo>
                    <a:pt x="673" y="626"/>
                  </a:lnTo>
                  <a:lnTo>
                    <a:pt x="673" y="626"/>
                  </a:lnTo>
                  <a:lnTo>
                    <a:pt x="673" y="624"/>
                  </a:lnTo>
                  <a:lnTo>
                    <a:pt x="673" y="624"/>
                  </a:lnTo>
                  <a:lnTo>
                    <a:pt x="673" y="624"/>
                  </a:lnTo>
                  <a:lnTo>
                    <a:pt x="675" y="624"/>
                  </a:lnTo>
                  <a:lnTo>
                    <a:pt x="675" y="626"/>
                  </a:lnTo>
                  <a:lnTo>
                    <a:pt x="675" y="626"/>
                  </a:lnTo>
                  <a:lnTo>
                    <a:pt x="675" y="626"/>
                  </a:lnTo>
                  <a:lnTo>
                    <a:pt x="675" y="626"/>
                  </a:lnTo>
                  <a:lnTo>
                    <a:pt x="675" y="626"/>
                  </a:lnTo>
                  <a:lnTo>
                    <a:pt x="675" y="626"/>
                  </a:lnTo>
                  <a:lnTo>
                    <a:pt x="675" y="626"/>
                  </a:lnTo>
                  <a:lnTo>
                    <a:pt x="675" y="626"/>
                  </a:lnTo>
                  <a:lnTo>
                    <a:pt x="675" y="626"/>
                  </a:lnTo>
                  <a:lnTo>
                    <a:pt x="677" y="626"/>
                  </a:lnTo>
                  <a:lnTo>
                    <a:pt x="677" y="626"/>
                  </a:lnTo>
                  <a:lnTo>
                    <a:pt x="677" y="626"/>
                  </a:lnTo>
                  <a:lnTo>
                    <a:pt x="679" y="624"/>
                  </a:lnTo>
                  <a:lnTo>
                    <a:pt x="679" y="624"/>
                  </a:lnTo>
                  <a:lnTo>
                    <a:pt x="679" y="624"/>
                  </a:lnTo>
                  <a:lnTo>
                    <a:pt x="683" y="622"/>
                  </a:lnTo>
                  <a:lnTo>
                    <a:pt x="685" y="622"/>
                  </a:lnTo>
                  <a:lnTo>
                    <a:pt x="685" y="622"/>
                  </a:lnTo>
                  <a:lnTo>
                    <a:pt x="685" y="622"/>
                  </a:lnTo>
                  <a:lnTo>
                    <a:pt x="685" y="622"/>
                  </a:lnTo>
                  <a:lnTo>
                    <a:pt x="687" y="620"/>
                  </a:lnTo>
                  <a:lnTo>
                    <a:pt x="687" y="620"/>
                  </a:lnTo>
                  <a:lnTo>
                    <a:pt x="687" y="620"/>
                  </a:lnTo>
                  <a:lnTo>
                    <a:pt x="687" y="620"/>
                  </a:lnTo>
                  <a:lnTo>
                    <a:pt x="687" y="618"/>
                  </a:lnTo>
                  <a:lnTo>
                    <a:pt x="687" y="618"/>
                  </a:lnTo>
                  <a:lnTo>
                    <a:pt x="687" y="618"/>
                  </a:lnTo>
                  <a:lnTo>
                    <a:pt x="689" y="618"/>
                  </a:lnTo>
                  <a:lnTo>
                    <a:pt x="689" y="616"/>
                  </a:lnTo>
                  <a:lnTo>
                    <a:pt x="691" y="616"/>
                  </a:lnTo>
                  <a:lnTo>
                    <a:pt x="691" y="616"/>
                  </a:lnTo>
                  <a:lnTo>
                    <a:pt x="691" y="616"/>
                  </a:lnTo>
                  <a:lnTo>
                    <a:pt x="691" y="616"/>
                  </a:lnTo>
                  <a:lnTo>
                    <a:pt x="696" y="618"/>
                  </a:lnTo>
                  <a:lnTo>
                    <a:pt x="696" y="618"/>
                  </a:lnTo>
                  <a:lnTo>
                    <a:pt x="698" y="620"/>
                  </a:lnTo>
                  <a:lnTo>
                    <a:pt x="698" y="620"/>
                  </a:lnTo>
                  <a:lnTo>
                    <a:pt x="698" y="620"/>
                  </a:lnTo>
                  <a:lnTo>
                    <a:pt x="698" y="622"/>
                  </a:lnTo>
                  <a:lnTo>
                    <a:pt x="698" y="622"/>
                  </a:lnTo>
                  <a:lnTo>
                    <a:pt x="698" y="622"/>
                  </a:lnTo>
                  <a:lnTo>
                    <a:pt x="698" y="622"/>
                  </a:lnTo>
                  <a:lnTo>
                    <a:pt x="700" y="624"/>
                  </a:lnTo>
                  <a:lnTo>
                    <a:pt x="700" y="624"/>
                  </a:lnTo>
                  <a:lnTo>
                    <a:pt x="700" y="626"/>
                  </a:lnTo>
                  <a:lnTo>
                    <a:pt x="698" y="624"/>
                  </a:lnTo>
                  <a:lnTo>
                    <a:pt x="696" y="622"/>
                  </a:lnTo>
                  <a:lnTo>
                    <a:pt x="696" y="622"/>
                  </a:lnTo>
                  <a:lnTo>
                    <a:pt x="696" y="620"/>
                  </a:lnTo>
                  <a:lnTo>
                    <a:pt x="696" y="620"/>
                  </a:lnTo>
                  <a:lnTo>
                    <a:pt x="696" y="620"/>
                  </a:lnTo>
                  <a:lnTo>
                    <a:pt x="693" y="622"/>
                  </a:lnTo>
                  <a:lnTo>
                    <a:pt x="693" y="622"/>
                  </a:lnTo>
                  <a:lnTo>
                    <a:pt x="691" y="622"/>
                  </a:lnTo>
                  <a:lnTo>
                    <a:pt x="691" y="622"/>
                  </a:lnTo>
                  <a:lnTo>
                    <a:pt x="691" y="622"/>
                  </a:lnTo>
                  <a:lnTo>
                    <a:pt x="689" y="624"/>
                  </a:lnTo>
                  <a:lnTo>
                    <a:pt x="689" y="624"/>
                  </a:lnTo>
                  <a:lnTo>
                    <a:pt x="687" y="626"/>
                  </a:lnTo>
                  <a:lnTo>
                    <a:pt x="687" y="626"/>
                  </a:lnTo>
                  <a:lnTo>
                    <a:pt x="687" y="626"/>
                  </a:lnTo>
                  <a:lnTo>
                    <a:pt x="687" y="626"/>
                  </a:lnTo>
                  <a:lnTo>
                    <a:pt x="691" y="628"/>
                  </a:lnTo>
                  <a:lnTo>
                    <a:pt x="691" y="628"/>
                  </a:lnTo>
                  <a:lnTo>
                    <a:pt x="691" y="628"/>
                  </a:lnTo>
                  <a:lnTo>
                    <a:pt x="691" y="631"/>
                  </a:lnTo>
                  <a:lnTo>
                    <a:pt x="691" y="631"/>
                  </a:lnTo>
                  <a:lnTo>
                    <a:pt x="698" y="631"/>
                  </a:lnTo>
                  <a:lnTo>
                    <a:pt x="700" y="631"/>
                  </a:lnTo>
                  <a:lnTo>
                    <a:pt x="702" y="631"/>
                  </a:lnTo>
                  <a:lnTo>
                    <a:pt x="702" y="628"/>
                  </a:lnTo>
                  <a:lnTo>
                    <a:pt x="704" y="628"/>
                  </a:lnTo>
                  <a:lnTo>
                    <a:pt x="706" y="628"/>
                  </a:lnTo>
                  <a:lnTo>
                    <a:pt x="706" y="631"/>
                  </a:lnTo>
                  <a:lnTo>
                    <a:pt x="706" y="631"/>
                  </a:lnTo>
                  <a:lnTo>
                    <a:pt x="706" y="631"/>
                  </a:lnTo>
                  <a:lnTo>
                    <a:pt x="704" y="631"/>
                  </a:lnTo>
                  <a:lnTo>
                    <a:pt x="704" y="633"/>
                  </a:lnTo>
                  <a:lnTo>
                    <a:pt x="704" y="633"/>
                  </a:lnTo>
                  <a:lnTo>
                    <a:pt x="704" y="633"/>
                  </a:lnTo>
                  <a:lnTo>
                    <a:pt x="706" y="633"/>
                  </a:lnTo>
                  <a:lnTo>
                    <a:pt x="706" y="633"/>
                  </a:lnTo>
                  <a:lnTo>
                    <a:pt x="706" y="633"/>
                  </a:lnTo>
                  <a:lnTo>
                    <a:pt x="708" y="635"/>
                  </a:lnTo>
                  <a:lnTo>
                    <a:pt x="708" y="635"/>
                  </a:lnTo>
                  <a:lnTo>
                    <a:pt x="710" y="633"/>
                  </a:lnTo>
                  <a:lnTo>
                    <a:pt x="710" y="633"/>
                  </a:lnTo>
                  <a:lnTo>
                    <a:pt x="708" y="631"/>
                  </a:lnTo>
                  <a:lnTo>
                    <a:pt x="708" y="631"/>
                  </a:lnTo>
                  <a:lnTo>
                    <a:pt x="708" y="631"/>
                  </a:lnTo>
                  <a:lnTo>
                    <a:pt x="708" y="631"/>
                  </a:lnTo>
                  <a:lnTo>
                    <a:pt x="708" y="631"/>
                  </a:lnTo>
                  <a:lnTo>
                    <a:pt x="710" y="631"/>
                  </a:lnTo>
                  <a:lnTo>
                    <a:pt x="710" y="631"/>
                  </a:lnTo>
                  <a:lnTo>
                    <a:pt x="712" y="631"/>
                  </a:lnTo>
                  <a:lnTo>
                    <a:pt x="712" y="631"/>
                  </a:lnTo>
                  <a:lnTo>
                    <a:pt x="712" y="631"/>
                  </a:lnTo>
                  <a:lnTo>
                    <a:pt x="712" y="631"/>
                  </a:lnTo>
                  <a:lnTo>
                    <a:pt x="712" y="631"/>
                  </a:lnTo>
                  <a:lnTo>
                    <a:pt x="712" y="631"/>
                  </a:lnTo>
                  <a:lnTo>
                    <a:pt x="712" y="633"/>
                  </a:lnTo>
                  <a:lnTo>
                    <a:pt x="712" y="635"/>
                  </a:lnTo>
                  <a:lnTo>
                    <a:pt x="712" y="635"/>
                  </a:lnTo>
                  <a:lnTo>
                    <a:pt x="712" y="637"/>
                  </a:lnTo>
                  <a:lnTo>
                    <a:pt x="712" y="635"/>
                  </a:lnTo>
                  <a:lnTo>
                    <a:pt x="714" y="635"/>
                  </a:lnTo>
                  <a:lnTo>
                    <a:pt x="714" y="635"/>
                  </a:lnTo>
                  <a:lnTo>
                    <a:pt x="714" y="635"/>
                  </a:lnTo>
                  <a:lnTo>
                    <a:pt x="714" y="635"/>
                  </a:lnTo>
                  <a:lnTo>
                    <a:pt x="714" y="635"/>
                  </a:lnTo>
                  <a:lnTo>
                    <a:pt x="714" y="633"/>
                  </a:lnTo>
                  <a:lnTo>
                    <a:pt x="714" y="633"/>
                  </a:lnTo>
                  <a:lnTo>
                    <a:pt x="716" y="633"/>
                  </a:lnTo>
                  <a:lnTo>
                    <a:pt x="716" y="633"/>
                  </a:lnTo>
                  <a:lnTo>
                    <a:pt x="718" y="633"/>
                  </a:lnTo>
                  <a:lnTo>
                    <a:pt x="718" y="633"/>
                  </a:lnTo>
                  <a:lnTo>
                    <a:pt x="718" y="633"/>
                  </a:lnTo>
                  <a:lnTo>
                    <a:pt x="718" y="631"/>
                  </a:lnTo>
                  <a:lnTo>
                    <a:pt x="718" y="631"/>
                  </a:lnTo>
                  <a:lnTo>
                    <a:pt x="718" y="631"/>
                  </a:lnTo>
                  <a:lnTo>
                    <a:pt x="718" y="631"/>
                  </a:lnTo>
                  <a:lnTo>
                    <a:pt x="720" y="631"/>
                  </a:lnTo>
                  <a:lnTo>
                    <a:pt x="720" y="633"/>
                  </a:lnTo>
                  <a:lnTo>
                    <a:pt x="722" y="633"/>
                  </a:lnTo>
                  <a:lnTo>
                    <a:pt x="722" y="633"/>
                  </a:lnTo>
                  <a:lnTo>
                    <a:pt x="724" y="633"/>
                  </a:lnTo>
                  <a:lnTo>
                    <a:pt x="724" y="633"/>
                  </a:lnTo>
                  <a:lnTo>
                    <a:pt x="724" y="633"/>
                  </a:lnTo>
                  <a:lnTo>
                    <a:pt x="724" y="631"/>
                  </a:lnTo>
                  <a:lnTo>
                    <a:pt x="726" y="631"/>
                  </a:lnTo>
                  <a:lnTo>
                    <a:pt x="726" y="631"/>
                  </a:lnTo>
                  <a:lnTo>
                    <a:pt x="726" y="631"/>
                  </a:lnTo>
                  <a:lnTo>
                    <a:pt x="726" y="633"/>
                  </a:lnTo>
                  <a:lnTo>
                    <a:pt x="726" y="633"/>
                  </a:lnTo>
                  <a:lnTo>
                    <a:pt x="726" y="633"/>
                  </a:lnTo>
                  <a:lnTo>
                    <a:pt x="726" y="633"/>
                  </a:lnTo>
                  <a:lnTo>
                    <a:pt x="726" y="633"/>
                  </a:lnTo>
                  <a:lnTo>
                    <a:pt x="726" y="633"/>
                  </a:lnTo>
                  <a:lnTo>
                    <a:pt x="726" y="633"/>
                  </a:lnTo>
                  <a:lnTo>
                    <a:pt x="726" y="633"/>
                  </a:lnTo>
                  <a:lnTo>
                    <a:pt x="726" y="633"/>
                  </a:lnTo>
                  <a:lnTo>
                    <a:pt x="726" y="633"/>
                  </a:lnTo>
                  <a:lnTo>
                    <a:pt x="728" y="633"/>
                  </a:lnTo>
                  <a:lnTo>
                    <a:pt x="728" y="633"/>
                  </a:lnTo>
                  <a:lnTo>
                    <a:pt x="728" y="631"/>
                  </a:lnTo>
                  <a:lnTo>
                    <a:pt x="728" y="631"/>
                  </a:lnTo>
                  <a:lnTo>
                    <a:pt x="728" y="631"/>
                  </a:lnTo>
                  <a:lnTo>
                    <a:pt x="728" y="631"/>
                  </a:lnTo>
                  <a:lnTo>
                    <a:pt x="731" y="631"/>
                  </a:lnTo>
                  <a:lnTo>
                    <a:pt x="731" y="631"/>
                  </a:lnTo>
                  <a:lnTo>
                    <a:pt x="731" y="631"/>
                  </a:lnTo>
                  <a:lnTo>
                    <a:pt x="731" y="631"/>
                  </a:lnTo>
                  <a:lnTo>
                    <a:pt x="731" y="631"/>
                  </a:lnTo>
                  <a:lnTo>
                    <a:pt x="731" y="631"/>
                  </a:lnTo>
                  <a:lnTo>
                    <a:pt x="731" y="631"/>
                  </a:lnTo>
                  <a:lnTo>
                    <a:pt x="731" y="631"/>
                  </a:lnTo>
                  <a:lnTo>
                    <a:pt x="731" y="631"/>
                  </a:lnTo>
                  <a:lnTo>
                    <a:pt x="731" y="631"/>
                  </a:lnTo>
                  <a:lnTo>
                    <a:pt x="733" y="631"/>
                  </a:lnTo>
                  <a:lnTo>
                    <a:pt x="733" y="633"/>
                  </a:lnTo>
                  <a:lnTo>
                    <a:pt x="733" y="633"/>
                  </a:lnTo>
                  <a:lnTo>
                    <a:pt x="733" y="633"/>
                  </a:lnTo>
                  <a:lnTo>
                    <a:pt x="733" y="633"/>
                  </a:lnTo>
                  <a:lnTo>
                    <a:pt x="733" y="633"/>
                  </a:lnTo>
                  <a:lnTo>
                    <a:pt x="735" y="631"/>
                  </a:lnTo>
                  <a:lnTo>
                    <a:pt x="735" y="631"/>
                  </a:lnTo>
                  <a:lnTo>
                    <a:pt x="735" y="631"/>
                  </a:lnTo>
                  <a:lnTo>
                    <a:pt x="735" y="631"/>
                  </a:lnTo>
                  <a:lnTo>
                    <a:pt x="737" y="633"/>
                  </a:lnTo>
                  <a:lnTo>
                    <a:pt x="739" y="633"/>
                  </a:lnTo>
                  <a:lnTo>
                    <a:pt x="739" y="635"/>
                  </a:lnTo>
                  <a:lnTo>
                    <a:pt x="739" y="635"/>
                  </a:lnTo>
                  <a:lnTo>
                    <a:pt x="739" y="635"/>
                  </a:lnTo>
                  <a:lnTo>
                    <a:pt x="737" y="635"/>
                  </a:lnTo>
                  <a:lnTo>
                    <a:pt x="737" y="637"/>
                  </a:lnTo>
                  <a:lnTo>
                    <a:pt x="737" y="637"/>
                  </a:lnTo>
                  <a:lnTo>
                    <a:pt x="737" y="637"/>
                  </a:lnTo>
                  <a:lnTo>
                    <a:pt x="737" y="637"/>
                  </a:lnTo>
                  <a:lnTo>
                    <a:pt x="737" y="637"/>
                  </a:lnTo>
                  <a:lnTo>
                    <a:pt x="737" y="639"/>
                  </a:lnTo>
                  <a:lnTo>
                    <a:pt x="737" y="639"/>
                  </a:lnTo>
                  <a:lnTo>
                    <a:pt x="737" y="639"/>
                  </a:lnTo>
                  <a:lnTo>
                    <a:pt x="735" y="639"/>
                  </a:lnTo>
                  <a:lnTo>
                    <a:pt x="733" y="639"/>
                  </a:lnTo>
                  <a:lnTo>
                    <a:pt x="735" y="639"/>
                  </a:lnTo>
                  <a:lnTo>
                    <a:pt x="735" y="641"/>
                  </a:lnTo>
                  <a:lnTo>
                    <a:pt x="735" y="641"/>
                  </a:lnTo>
                  <a:lnTo>
                    <a:pt x="735" y="641"/>
                  </a:lnTo>
                  <a:lnTo>
                    <a:pt x="735" y="641"/>
                  </a:lnTo>
                  <a:lnTo>
                    <a:pt x="735" y="641"/>
                  </a:lnTo>
                  <a:lnTo>
                    <a:pt x="735" y="641"/>
                  </a:lnTo>
                  <a:lnTo>
                    <a:pt x="735" y="641"/>
                  </a:lnTo>
                  <a:lnTo>
                    <a:pt x="735" y="643"/>
                  </a:lnTo>
                  <a:lnTo>
                    <a:pt x="733" y="643"/>
                  </a:lnTo>
                  <a:lnTo>
                    <a:pt x="733" y="641"/>
                  </a:lnTo>
                  <a:lnTo>
                    <a:pt x="733" y="641"/>
                  </a:lnTo>
                  <a:lnTo>
                    <a:pt x="733" y="641"/>
                  </a:lnTo>
                  <a:lnTo>
                    <a:pt x="731" y="641"/>
                  </a:lnTo>
                  <a:lnTo>
                    <a:pt x="733" y="641"/>
                  </a:lnTo>
                  <a:lnTo>
                    <a:pt x="733" y="641"/>
                  </a:lnTo>
                  <a:lnTo>
                    <a:pt x="733" y="641"/>
                  </a:lnTo>
                  <a:lnTo>
                    <a:pt x="731" y="643"/>
                  </a:lnTo>
                  <a:lnTo>
                    <a:pt x="731" y="643"/>
                  </a:lnTo>
                  <a:lnTo>
                    <a:pt x="731" y="643"/>
                  </a:lnTo>
                  <a:lnTo>
                    <a:pt x="733" y="643"/>
                  </a:lnTo>
                  <a:lnTo>
                    <a:pt x="733" y="643"/>
                  </a:lnTo>
                  <a:lnTo>
                    <a:pt x="735" y="643"/>
                  </a:lnTo>
                  <a:lnTo>
                    <a:pt x="735" y="643"/>
                  </a:lnTo>
                  <a:lnTo>
                    <a:pt x="735" y="641"/>
                  </a:lnTo>
                  <a:lnTo>
                    <a:pt x="737" y="641"/>
                  </a:lnTo>
                  <a:lnTo>
                    <a:pt x="737" y="641"/>
                  </a:lnTo>
                  <a:lnTo>
                    <a:pt x="737" y="641"/>
                  </a:lnTo>
                  <a:lnTo>
                    <a:pt x="737" y="641"/>
                  </a:lnTo>
                  <a:lnTo>
                    <a:pt x="737" y="641"/>
                  </a:lnTo>
                  <a:lnTo>
                    <a:pt x="737" y="641"/>
                  </a:lnTo>
                  <a:lnTo>
                    <a:pt x="737" y="641"/>
                  </a:lnTo>
                  <a:lnTo>
                    <a:pt x="737" y="641"/>
                  </a:lnTo>
                  <a:lnTo>
                    <a:pt x="737" y="641"/>
                  </a:lnTo>
                  <a:lnTo>
                    <a:pt x="737" y="641"/>
                  </a:lnTo>
                  <a:lnTo>
                    <a:pt x="737" y="639"/>
                  </a:lnTo>
                  <a:lnTo>
                    <a:pt x="739" y="639"/>
                  </a:lnTo>
                  <a:lnTo>
                    <a:pt x="739" y="639"/>
                  </a:lnTo>
                  <a:lnTo>
                    <a:pt x="739" y="639"/>
                  </a:lnTo>
                  <a:lnTo>
                    <a:pt x="739" y="639"/>
                  </a:lnTo>
                  <a:lnTo>
                    <a:pt x="741" y="639"/>
                  </a:lnTo>
                  <a:lnTo>
                    <a:pt x="741" y="639"/>
                  </a:lnTo>
                  <a:lnTo>
                    <a:pt x="741" y="639"/>
                  </a:lnTo>
                  <a:lnTo>
                    <a:pt x="741" y="639"/>
                  </a:lnTo>
                  <a:lnTo>
                    <a:pt x="741" y="637"/>
                  </a:lnTo>
                  <a:lnTo>
                    <a:pt x="741" y="637"/>
                  </a:lnTo>
                  <a:lnTo>
                    <a:pt x="741" y="637"/>
                  </a:lnTo>
                  <a:lnTo>
                    <a:pt x="741" y="637"/>
                  </a:lnTo>
                  <a:lnTo>
                    <a:pt x="741" y="635"/>
                  </a:lnTo>
                  <a:lnTo>
                    <a:pt x="741" y="635"/>
                  </a:lnTo>
                  <a:lnTo>
                    <a:pt x="741" y="633"/>
                  </a:lnTo>
                  <a:lnTo>
                    <a:pt x="741" y="633"/>
                  </a:lnTo>
                  <a:lnTo>
                    <a:pt x="743" y="633"/>
                  </a:lnTo>
                  <a:lnTo>
                    <a:pt x="743" y="633"/>
                  </a:lnTo>
                  <a:lnTo>
                    <a:pt x="743" y="633"/>
                  </a:lnTo>
                  <a:lnTo>
                    <a:pt x="745" y="633"/>
                  </a:lnTo>
                  <a:lnTo>
                    <a:pt x="743" y="635"/>
                  </a:lnTo>
                  <a:lnTo>
                    <a:pt x="743" y="635"/>
                  </a:lnTo>
                  <a:lnTo>
                    <a:pt x="743" y="635"/>
                  </a:lnTo>
                  <a:lnTo>
                    <a:pt x="743" y="637"/>
                  </a:lnTo>
                  <a:lnTo>
                    <a:pt x="743" y="637"/>
                  </a:lnTo>
                  <a:lnTo>
                    <a:pt x="743" y="637"/>
                  </a:lnTo>
                  <a:lnTo>
                    <a:pt x="743" y="639"/>
                  </a:lnTo>
                  <a:lnTo>
                    <a:pt x="743" y="639"/>
                  </a:lnTo>
                  <a:lnTo>
                    <a:pt x="743" y="637"/>
                  </a:lnTo>
                  <a:lnTo>
                    <a:pt x="745" y="637"/>
                  </a:lnTo>
                  <a:lnTo>
                    <a:pt x="745" y="637"/>
                  </a:lnTo>
                  <a:lnTo>
                    <a:pt x="745" y="635"/>
                  </a:lnTo>
                  <a:lnTo>
                    <a:pt x="747" y="635"/>
                  </a:lnTo>
                  <a:lnTo>
                    <a:pt x="747" y="637"/>
                  </a:lnTo>
                  <a:lnTo>
                    <a:pt x="747" y="637"/>
                  </a:lnTo>
                  <a:lnTo>
                    <a:pt x="747" y="637"/>
                  </a:lnTo>
                  <a:lnTo>
                    <a:pt x="749" y="637"/>
                  </a:lnTo>
                  <a:lnTo>
                    <a:pt x="749" y="637"/>
                  </a:lnTo>
                  <a:lnTo>
                    <a:pt x="749" y="637"/>
                  </a:lnTo>
                  <a:lnTo>
                    <a:pt x="751" y="637"/>
                  </a:lnTo>
                  <a:lnTo>
                    <a:pt x="751" y="637"/>
                  </a:lnTo>
                  <a:lnTo>
                    <a:pt x="751" y="637"/>
                  </a:lnTo>
                  <a:lnTo>
                    <a:pt x="753" y="637"/>
                  </a:lnTo>
                  <a:lnTo>
                    <a:pt x="753" y="637"/>
                  </a:lnTo>
                  <a:lnTo>
                    <a:pt x="753" y="637"/>
                  </a:lnTo>
                  <a:lnTo>
                    <a:pt x="753" y="637"/>
                  </a:lnTo>
                  <a:lnTo>
                    <a:pt x="753" y="639"/>
                  </a:lnTo>
                  <a:lnTo>
                    <a:pt x="753" y="639"/>
                  </a:lnTo>
                  <a:lnTo>
                    <a:pt x="753" y="639"/>
                  </a:lnTo>
                  <a:lnTo>
                    <a:pt x="753" y="639"/>
                  </a:lnTo>
                  <a:lnTo>
                    <a:pt x="753" y="639"/>
                  </a:lnTo>
                  <a:lnTo>
                    <a:pt x="753" y="639"/>
                  </a:lnTo>
                  <a:lnTo>
                    <a:pt x="753" y="639"/>
                  </a:lnTo>
                  <a:lnTo>
                    <a:pt x="753" y="639"/>
                  </a:lnTo>
                  <a:lnTo>
                    <a:pt x="753" y="639"/>
                  </a:lnTo>
                  <a:lnTo>
                    <a:pt x="753" y="639"/>
                  </a:lnTo>
                  <a:lnTo>
                    <a:pt x="753" y="639"/>
                  </a:lnTo>
                  <a:lnTo>
                    <a:pt x="755" y="639"/>
                  </a:lnTo>
                  <a:lnTo>
                    <a:pt x="755" y="639"/>
                  </a:lnTo>
                  <a:lnTo>
                    <a:pt x="755" y="639"/>
                  </a:lnTo>
                  <a:lnTo>
                    <a:pt x="755" y="639"/>
                  </a:lnTo>
                  <a:lnTo>
                    <a:pt x="755" y="639"/>
                  </a:lnTo>
                  <a:lnTo>
                    <a:pt x="755" y="639"/>
                  </a:lnTo>
                  <a:lnTo>
                    <a:pt x="755" y="639"/>
                  </a:lnTo>
                  <a:lnTo>
                    <a:pt x="755" y="639"/>
                  </a:lnTo>
                  <a:lnTo>
                    <a:pt x="759" y="637"/>
                  </a:lnTo>
                  <a:lnTo>
                    <a:pt x="759" y="637"/>
                  </a:lnTo>
                  <a:lnTo>
                    <a:pt x="759" y="637"/>
                  </a:lnTo>
                  <a:lnTo>
                    <a:pt x="759" y="639"/>
                  </a:lnTo>
                  <a:lnTo>
                    <a:pt x="759" y="639"/>
                  </a:lnTo>
                  <a:lnTo>
                    <a:pt x="761" y="639"/>
                  </a:lnTo>
                  <a:lnTo>
                    <a:pt x="761" y="639"/>
                  </a:lnTo>
                  <a:lnTo>
                    <a:pt x="761" y="639"/>
                  </a:lnTo>
                  <a:lnTo>
                    <a:pt x="761" y="639"/>
                  </a:lnTo>
                  <a:lnTo>
                    <a:pt x="761" y="639"/>
                  </a:lnTo>
                  <a:lnTo>
                    <a:pt x="761" y="639"/>
                  </a:lnTo>
                  <a:lnTo>
                    <a:pt x="761" y="639"/>
                  </a:lnTo>
                  <a:lnTo>
                    <a:pt x="761" y="639"/>
                  </a:lnTo>
                  <a:lnTo>
                    <a:pt x="761" y="641"/>
                  </a:lnTo>
                  <a:lnTo>
                    <a:pt x="761" y="639"/>
                  </a:lnTo>
                  <a:lnTo>
                    <a:pt x="761" y="639"/>
                  </a:lnTo>
                  <a:lnTo>
                    <a:pt x="761" y="641"/>
                  </a:lnTo>
                  <a:lnTo>
                    <a:pt x="761" y="641"/>
                  </a:lnTo>
                  <a:lnTo>
                    <a:pt x="761" y="641"/>
                  </a:lnTo>
                  <a:lnTo>
                    <a:pt x="761" y="641"/>
                  </a:lnTo>
                  <a:lnTo>
                    <a:pt x="761" y="641"/>
                  </a:lnTo>
                  <a:lnTo>
                    <a:pt x="763" y="641"/>
                  </a:lnTo>
                  <a:lnTo>
                    <a:pt x="763" y="641"/>
                  </a:lnTo>
                  <a:lnTo>
                    <a:pt x="763" y="641"/>
                  </a:lnTo>
                  <a:lnTo>
                    <a:pt x="763" y="641"/>
                  </a:lnTo>
                  <a:lnTo>
                    <a:pt x="763" y="641"/>
                  </a:lnTo>
                  <a:lnTo>
                    <a:pt x="763" y="641"/>
                  </a:lnTo>
                  <a:lnTo>
                    <a:pt x="763" y="641"/>
                  </a:lnTo>
                  <a:lnTo>
                    <a:pt x="763" y="639"/>
                  </a:lnTo>
                  <a:lnTo>
                    <a:pt x="763" y="639"/>
                  </a:lnTo>
                  <a:lnTo>
                    <a:pt x="763" y="639"/>
                  </a:lnTo>
                  <a:lnTo>
                    <a:pt x="763" y="639"/>
                  </a:lnTo>
                  <a:lnTo>
                    <a:pt x="763" y="639"/>
                  </a:lnTo>
                  <a:lnTo>
                    <a:pt x="763" y="637"/>
                  </a:lnTo>
                  <a:lnTo>
                    <a:pt x="766" y="637"/>
                  </a:lnTo>
                  <a:lnTo>
                    <a:pt x="766" y="637"/>
                  </a:lnTo>
                  <a:lnTo>
                    <a:pt x="766" y="637"/>
                  </a:lnTo>
                  <a:lnTo>
                    <a:pt x="766" y="637"/>
                  </a:lnTo>
                  <a:lnTo>
                    <a:pt x="766" y="635"/>
                  </a:lnTo>
                  <a:lnTo>
                    <a:pt x="766" y="635"/>
                  </a:lnTo>
                  <a:lnTo>
                    <a:pt x="766" y="635"/>
                  </a:lnTo>
                  <a:lnTo>
                    <a:pt x="766" y="635"/>
                  </a:lnTo>
                  <a:lnTo>
                    <a:pt x="766" y="633"/>
                  </a:lnTo>
                  <a:lnTo>
                    <a:pt x="768" y="633"/>
                  </a:lnTo>
                  <a:lnTo>
                    <a:pt x="768" y="635"/>
                  </a:lnTo>
                  <a:lnTo>
                    <a:pt x="768" y="635"/>
                  </a:lnTo>
                  <a:lnTo>
                    <a:pt x="766" y="635"/>
                  </a:lnTo>
                  <a:lnTo>
                    <a:pt x="768" y="635"/>
                  </a:lnTo>
                  <a:lnTo>
                    <a:pt x="768" y="635"/>
                  </a:lnTo>
                  <a:lnTo>
                    <a:pt x="770" y="635"/>
                  </a:lnTo>
                  <a:lnTo>
                    <a:pt x="770" y="635"/>
                  </a:lnTo>
                  <a:lnTo>
                    <a:pt x="770" y="633"/>
                  </a:lnTo>
                  <a:lnTo>
                    <a:pt x="770" y="633"/>
                  </a:lnTo>
                  <a:lnTo>
                    <a:pt x="770" y="633"/>
                  </a:lnTo>
                  <a:lnTo>
                    <a:pt x="770" y="633"/>
                  </a:lnTo>
                  <a:lnTo>
                    <a:pt x="772" y="635"/>
                  </a:lnTo>
                  <a:lnTo>
                    <a:pt x="772" y="635"/>
                  </a:lnTo>
                  <a:lnTo>
                    <a:pt x="772" y="635"/>
                  </a:lnTo>
                  <a:lnTo>
                    <a:pt x="772" y="635"/>
                  </a:lnTo>
                  <a:lnTo>
                    <a:pt x="772" y="635"/>
                  </a:lnTo>
                  <a:lnTo>
                    <a:pt x="772" y="635"/>
                  </a:lnTo>
                  <a:lnTo>
                    <a:pt x="770" y="635"/>
                  </a:lnTo>
                  <a:lnTo>
                    <a:pt x="770" y="637"/>
                  </a:lnTo>
                  <a:lnTo>
                    <a:pt x="770" y="637"/>
                  </a:lnTo>
                  <a:lnTo>
                    <a:pt x="770" y="635"/>
                  </a:lnTo>
                  <a:lnTo>
                    <a:pt x="770" y="635"/>
                  </a:lnTo>
                  <a:lnTo>
                    <a:pt x="770" y="635"/>
                  </a:lnTo>
                  <a:lnTo>
                    <a:pt x="770" y="635"/>
                  </a:lnTo>
                  <a:lnTo>
                    <a:pt x="770" y="635"/>
                  </a:lnTo>
                  <a:lnTo>
                    <a:pt x="770" y="637"/>
                  </a:lnTo>
                  <a:lnTo>
                    <a:pt x="770" y="637"/>
                  </a:lnTo>
                  <a:lnTo>
                    <a:pt x="768" y="637"/>
                  </a:lnTo>
                  <a:lnTo>
                    <a:pt x="768" y="637"/>
                  </a:lnTo>
                  <a:lnTo>
                    <a:pt x="768" y="637"/>
                  </a:lnTo>
                  <a:lnTo>
                    <a:pt x="768" y="639"/>
                  </a:lnTo>
                  <a:lnTo>
                    <a:pt x="768" y="639"/>
                  </a:lnTo>
                  <a:lnTo>
                    <a:pt x="768" y="639"/>
                  </a:lnTo>
                  <a:lnTo>
                    <a:pt x="766" y="639"/>
                  </a:lnTo>
                  <a:lnTo>
                    <a:pt x="766" y="639"/>
                  </a:lnTo>
                  <a:lnTo>
                    <a:pt x="766" y="639"/>
                  </a:lnTo>
                  <a:lnTo>
                    <a:pt x="768" y="639"/>
                  </a:lnTo>
                  <a:lnTo>
                    <a:pt x="768" y="639"/>
                  </a:lnTo>
                  <a:lnTo>
                    <a:pt x="768" y="639"/>
                  </a:lnTo>
                  <a:lnTo>
                    <a:pt x="766" y="639"/>
                  </a:lnTo>
                  <a:lnTo>
                    <a:pt x="766" y="641"/>
                  </a:lnTo>
                  <a:lnTo>
                    <a:pt x="768" y="641"/>
                  </a:lnTo>
                  <a:lnTo>
                    <a:pt x="768" y="641"/>
                  </a:lnTo>
                  <a:lnTo>
                    <a:pt x="768" y="643"/>
                  </a:lnTo>
                  <a:lnTo>
                    <a:pt x="768" y="641"/>
                  </a:lnTo>
                  <a:lnTo>
                    <a:pt x="768" y="641"/>
                  </a:lnTo>
                  <a:lnTo>
                    <a:pt x="768" y="641"/>
                  </a:lnTo>
                  <a:lnTo>
                    <a:pt x="768" y="641"/>
                  </a:lnTo>
                  <a:lnTo>
                    <a:pt x="768" y="641"/>
                  </a:lnTo>
                  <a:lnTo>
                    <a:pt x="768" y="643"/>
                  </a:lnTo>
                  <a:lnTo>
                    <a:pt x="768" y="643"/>
                  </a:lnTo>
                  <a:lnTo>
                    <a:pt x="770" y="643"/>
                  </a:lnTo>
                  <a:lnTo>
                    <a:pt x="770" y="643"/>
                  </a:lnTo>
                  <a:lnTo>
                    <a:pt x="770" y="641"/>
                  </a:lnTo>
                  <a:lnTo>
                    <a:pt x="770" y="641"/>
                  </a:lnTo>
                  <a:lnTo>
                    <a:pt x="770" y="641"/>
                  </a:lnTo>
                  <a:lnTo>
                    <a:pt x="770" y="641"/>
                  </a:lnTo>
                  <a:lnTo>
                    <a:pt x="770" y="641"/>
                  </a:lnTo>
                  <a:lnTo>
                    <a:pt x="770" y="641"/>
                  </a:lnTo>
                  <a:lnTo>
                    <a:pt x="768" y="641"/>
                  </a:lnTo>
                  <a:lnTo>
                    <a:pt x="770" y="639"/>
                  </a:lnTo>
                  <a:lnTo>
                    <a:pt x="770" y="639"/>
                  </a:lnTo>
                  <a:lnTo>
                    <a:pt x="770" y="639"/>
                  </a:lnTo>
                  <a:lnTo>
                    <a:pt x="770" y="639"/>
                  </a:lnTo>
                  <a:lnTo>
                    <a:pt x="770" y="637"/>
                  </a:lnTo>
                  <a:lnTo>
                    <a:pt x="772" y="639"/>
                  </a:lnTo>
                  <a:lnTo>
                    <a:pt x="772" y="639"/>
                  </a:lnTo>
                  <a:lnTo>
                    <a:pt x="770" y="639"/>
                  </a:lnTo>
                  <a:lnTo>
                    <a:pt x="770" y="639"/>
                  </a:lnTo>
                  <a:lnTo>
                    <a:pt x="770" y="641"/>
                  </a:lnTo>
                  <a:lnTo>
                    <a:pt x="772" y="641"/>
                  </a:lnTo>
                  <a:lnTo>
                    <a:pt x="772" y="639"/>
                  </a:lnTo>
                  <a:lnTo>
                    <a:pt x="772" y="639"/>
                  </a:lnTo>
                  <a:lnTo>
                    <a:pt x="772" y="637"/>
                  </a:lnTo>
                  <a:lnTo>
                    <a:pt x="772" y="637"/>
                  </a:lnTo>
                  <a:lnTo>
                    <a:pt x="772" y="639"/>
                  </a:lnTo>
                  <a:lnTo>
                    <a:pt x="772" y="637"/>
                  </a:lnTo>
                  <a:lnTo>
                    <a:pt x="772" y="637"/>
                  </a:lnTo>
                  <a:lnTo>
                    <a:pt x="774" y="637"/>
                  </a:lnTo>
                  <a:lnTo>
                    <a:pt x="774" y="637"/>
                  </a:lnTo>
                  <a:lnTo>
                    <a:pt x="774" y="637"/>
                  </a:lnTo>
                  <a:lnTo>
                    <a:pt x="774" y="637"/>
                  </a:lnTo>
                  <a:lnTo>
                    <a:pt x="774" y="639"/>
                  </a:lnTo>
                  <a:lnTo>
                    <a:pt x="774" y="639"/>
                  </a:lnTo>
                  <a:lnTo>
                    <a:pt x="774" y="639"/>
                  </a:lnTo>
                  <a:lnTo>
                    <a:pt x="774" y="639"/>
                  </a:lnTo>
                  <a:lnTo>
                    <a:pt x="776" y="639"/>
                  </a:lnTo>
                  <a:lnTo>
                    <a:pt x="776" y="639"/>
                  </a:lnTo>
                  <a:lnTo>
                    <a:pt x="776" y="639"/>
                  </a:lnTo>
                  <a:lnTo>
                    <a:pt x="776" y="639"/>
                  </a:lnTo>
                  <a:lnTo>
                    <a:pt x="778" y="639"/>
                  </a:lnTo>
                  <a:lnTo>
                    <a:pt x="778" y="639"/>
                  </a:lnTo>
                  <a:lnTo>
                    <a:pt x="778" y="639"/>
                  </a:lnTo>
                  <a:lnTo>
                    <a:pt x="778" y="639"/>
                  </a:lnTo>
                  <a:lnTo>
                    <a:pt x="778" y="639"/>
                  </a:lnTo>
                  <a:lnTo>
                    <a:pt x="778" y="639"/>
                  </a:lnTo>
                  <a:lnTo>
                    <a:pt x="780" y="639"/>
                  </a:lnTo>
                  <a:lnTo>
                    <a:pt x="780" y="637"/>
                  </a:lnTo>
                  <a:lnTo>
                    <a:pt x="780" y="637"/>
                  </a:lnTo>
                  <a:lnTo>
                    <a:pt x="780" y="637"/>
                  </a:lnTo>
                  <a:lnTo>
                    <a:pt x="780" y="637"/>
                  </a:lnTo>
                  <a:lnTo>
                    <a:pt x="780" y="637"/>
                  </a:lnTo>
                  <a:lnTo>
                    <a:pt x="780" y="637"/>
                  </a:lnTo>
                  <a:lnTo>
                    <a:pt x="778" y="637"/>
                  </a:lnTo>
                  <a:lnTo>
                    <a:pt x="778" y="637"/>
                  </a:lnTo>
                  <a:lnTo>
                    <a:pt x="776" y="637"/>
                  </a:lnTo>
                  <a:lnTo>
                    <a:pt x="776" y="637"/>
                  </a:lnTo>
                  <a:lnTo>
                    <a:pt x="774" y="637"/>
                  </a:lnTo>
                  <a:lnTo>
                    <a:pt x="776" y="637"/>
                  </a:lnTo>
                  <a:lnTo>
                    <a:pt x="776" y="637"/>
                  </a:lnTo>
                  <a:lnTo>
                    <a:pt x="776" y="635"/>
                  </a:lnTo>
                  <a:lnTo>
                    <a:pt x="774" y="635"/>
                  </a:lnTo>
                  <a:lnTo>
                    <a:pt x="774" y="635"/>
                  </a:lnTo>
                  <a:lnTo>
                    <a:pt x="774" y="635"/>
                  </a:lnTo>
                  <a:lnTo>
                    <a:pt x="774" y="635"/>
                  </a:lnTo>
                  <a:lnTo>
                    <a:pt x="774" y="635"/>
                  </a:lnTo>
                  <a:lnTo>
                    <a:pt x="774" y="635"/>
                  </a:lnTo>
                  <a:lnTo>
                    <a:pt x="774" y="635"/>
                  </a:lnTo>
                  <a:lnTo>
                    <a:pt x="776" y="635"/>
                  </a:lnTo>
                  <a:lnTo>
                    <a:pt x="776" y="635"/>
                  </a:lnTo>
                  <a:lnTo>
                    <a:pt x="776" y="635"/>
                  </a:lnTo>
                  <a:lnTo>
                    <a:pt x="776" y="635"/>
                  </a:lnTo>
                  <a:lnTo>
                    <a:pt x="776" y="635"/>
                  </a:lnTo>
                  <a:lnTo>
                    <a:pt x="778" y="635"/>
                  </a:lnTo>
                  <a:lnTo>
                    <a:pt x="778" y="635"/>
                  </a:lnTo>
                  <a:lnTo>
                    <a:pt x="780" y="635"/>
                  </a:lnTo>
                  <a:lnTo>
                    <a:pt x="780" y="635"/>
                  </a:lnTo>
                  <a:lnTo>
                    <a:pt x="780" y="635"/>
                  </a:lnTo>
                  <a:lnTo>
                    <a:pt x="780" y="633"/>
                  </a:lnTo>
                  <a:lnTo>
                    <a:pt x="778" y="633"/>
                  </a:lnTo>
                  <a:lnTo>
                    <a:pt x="778" y="633"/>
                  </a:lnTo>
                  <a:lnTo>
                    <a:pt x="778" y="631"/>
                  </a:lnTo>
                  <a:lnTo>
                    <a:pt x="778" y="631"/>
                  </a:lnTo>
                  <a:lnTo>
                    <a:pt x="778" y="631"/>
                  </a:lnTo>
                  <a:lnTo>
                    <a:pt x="776" y="631"/>
                  </a:lnTo>
                  <a:lnTo>
                    <a:pt x="776" y="631"/>
                  </a:lnTo>
                  <a:lnTo>
                    <a:pt x="776" y="631"/>
                  </a:lnTo>
                  <a:lnTo>
                    <a:pt x="776" y="631"/>
                  </a:lnTo>
                  <a:lnTo>
                    <a:pt x="776" y="631"/>
                  </a:lnTo>
                  <a:lnTo>
                    <a:pt x="776" y="631"/>
                  </a:lnTo>
                  <a:lnTo>
                    <a:pt x="776" y="631"/>
                  </a:lnTo>
                  <a:lnTo>
                    <a:pt x="776" y="628"/>
                  </a:lnTo>
                  <a:lnTo>
                    <a:pt x="776" y="628"/>
                  </a:lnTo>
                  <a:lnTo>
                    <a:pt x="774" y="628"/>
                  </a:lnTo>
                  <a:lnTo>
                    <a:pt x="772" y="631"/>
                  </a:lnTo>
                  <a:lnTo>
                    <a:pt x="772" y="631"/>
                  </a:lnTo>
                  <a:lnTo>
                    <a:pt x="772" y="631"/>
                  </a:lnTo>
                  <a:lnTo>
                    <a:pt x="772" y="631"/>
                  </a:lnTo>
                  <a:lnTo>
                    <a:pt x="772" y="631"/>
                  </a:lnTo>
                  <a:lnTo>
                    <a:pt x="772" y="633"/>
                  </a:lnTo>
                  <a:lnTo>
                    <a:pt x="770" y="631"/>
                  </a:lnTo>
                  <a:lnTo>
                    <a:pt x="770" y="631"/>
                  </a:lnTo>
                  <a:lnTo>
                    <a:pt x="772" y="628"/>
                  </a:lnTo>
                  <a:lnTo>
                    <a:pt x="772" y="628"/>
                  </a:lnTo>
                  <a:lnTo>
                    <a:pt x="774" y="628"/>
                  </a:lnTo>
                  <a:lnTo>
                    <a:pt x="774" y="628"/>
                  </a:lnTo>
                  <a:lnTo>
                    <a:pt x="776" y="628"/>
                  </a:lnTo>
                  <a:lnTo>
                    <a:pt x="776" y="628"/>
                  </a:lnTo>
                  <a:lnTo>
                    <a:pt x="776" y="626"/>
                  </a:lnTo>
                  <a:lnTo>
                    <a:pt x="776" y="626"/>
                  </a:lnTo>
                  <a:lnTo>
                    <a:pt x="778" y="626"/>
                  </a:lnTo>
                  <a:lnTo>
                    <a:pt x="778" y="626"/>
                  </a:lnTo>
                  <a:lnTo>
                    <a:pt x="778" y="626"/>
                  </a:lnTo>
                  <a:lnTo>
                    <a:pt x="778" y="626"/>
                  </a:lnTo>
                  <a:lnTo>
                    <a:pt x="780" y="626"/>
                  </a:lnTo>
                  <a:lnTo>
                    <a:pt x="782" y="626"/>
                  </a:lnTo>
                  <a:lnTo>
                    <a:pt x="782" y="626"/>
                  </a:lnTo>
                  <a:lnTo>
                    <a:pt x="782" y="626"/>
                  </a:lnTo>
                  <a:lnTo>
                    <a:pt x="782" y="626"/>
                  </a:lnTo>
                  <a:lnTo>
                    <a:pt x="782" y="626"/>
                  </a:lnTo>
                  <a:lnTo>
                    <a:pt x="782" y="626"/>
                  </a:lnTo>
                  <a:lnTo>
                    <a:pt x="782" y="626"/>
                  </a:lnTo>
                  <a:lnTo>
                    <a:pt x="784" y="628"/>
                  </a:lnTo>
                  <a:lnTo>
                    <a:pt x="784" y="628"/>
                  </a:lnTo>
                  <a:lnTo>
                    <a:pt x="786" y="628"/>
                  </a:lnTo>
                  <a:lnTo>
                    <a:pt x="786" y="628"/>
                  </a:lnTo>
                  <a:lnTo>
                    <a:pt x="786" y="626"/>
                  </a:lnTo>
                  <a:lnTo>
                    <a:pt x="786" y="626"/>
                  </a:lnTo>
                  <a:lnTo>
                    <a:pt x="786" y="626"/>
                  </a:lnTo>
                  <a:lnTo>
                    <a:pt x="786" y="626"/>
                  </a:lnTo>
                  <a:lnTo>
                    <a:pt x="786" y="626"/>
                  </a:lnTo>
                  <a:lnTo>
                    <a:pt x="786" y="626"/>
                  </a:lnTo>
                  <a:lnTo>
                    <a:pt x="788" y="626"/>
                  </a:lnTo>
                  <a:lnTo>
                    <a:pt x="790" y="631"/>
                  </a:lnTo>
                  <a:lnTo>
                    <a:pt x="790" y="631"/>
                  </a:lnTo>
                  <a:lnTo>
                    <a:pt x="792" y="631"/>
                  </a:lnTo>
                  <a:lnTo>
                    <a:pt x="792" y="631"/>
                  </a:lnTo>
                  <a:lnTo>
                    <a:pt x="792" y="631"/>
                  </a:lnTo>
                  <a:lnTo>
                    <a:pt x="792" y="631"/>
                  </a:lnTo>
                  <a:lnTo>
                    <a:pt x="792" y="631"/>
                  </a:lnTo>
                  <a:lnTo>
                    <a:pt x="794" y="631"/>
                  </a:lnTo>
                  <a:lnTo>
                    <a:pt x="794" y="628"/>
                  </a:lnTo>
                  <a:lnTo>
                    <a:pt x="794" y="628"/>
                  </a:lnTo>
                  <a:lnTo>
                    <a:pt x="794" y="628"/>
                  </a:lnTo>
                  <a:lnTo>
                    <a:pt x="794" y="628"/>
                  </a:lnTo>
                  <a:lnTo>
                    <a:pt x="794" y="628"/>
                  </a:lnTo>
                  <a:lnTo>
                    <a:pt x="794" y="628"/>
                  </a:lnTo>
                  <a:lnTo>
                    <a:pt x="792" y="626"/>
                  </a:lnTo>
                  <a:lnTo>
                    <a:pt x="788" y="626"/>
                  </a:lnTo>
                  <a:lnTo>
                    <a:pt x="786" y="626"/>
                  </a:lnTo>
                  <a:lnTo>
                    <a:pt x="788" y="624"/>
                  </a:lnTo>
                  <a:lnTo>
                    <a:pt x="788" y="624"/>
                  </a:lnTo>
                  <a:lnTo>
                    <a:pt x="788" y="624"/>
                  </a:lnTo>
                  <a:lnTo>
                    <a:pt x="790" y="624"/>
                  </a:lnTo>
                  <a:lnTo>
                    <a:pt x="790" y="624"/>
                  </a:lnTo>
                  <a:lnTo>
                    <a:pt x="790" y="624"/>
                  </a:lnTo>
                  <a:lnTo>
                    <a:pt x="790" y="624"/>
                  </a:lnTo>
                  <a:lnTo>
                    <a:pt x="790" y="624"/>
                  </a:lnTo>
                  <a:lnTo>
                    <a:pt x="790" y="624"/>
                  </a:lnTo>
                  <a:lnTo>
                    <a:pt x="790" y="624"/>
                  </a:lnTo>
                  <a:lnTo>
                    <a:pt x="792" y="624"/>
                  </a:lnTo>
                  <a:lnTo>
                    <a:pt x="792" y="624"/>
                  </a:lnTo>
                  <a:lnTo>
                    <a:pt x="794" y="624"/>
                  </a:lnTo>
                  <a:lnTo>
                    <a:pt x="794" y="624"/>
                  </a:lnTo>
                  <a:lnTo>
                    <a:pt x="794" y="624"/>
                  </a:lnTo>
                  <a:lnTo>
                    <a:pt x="796" y="624"/>
                  </a:lnTo>
                  <a:lnTo>
                    <a:pt x="796" y="624"/>
                  </a:lnTo>
                  <a:lnTo>
                    <a:pt x="796" y="624"/>
                  </a:lnTo>
                  <a:lnTo>
                    <a:pt x="798" y="624"/>
                  </a:lnTo>
                  <a:lnTo>
                    <a:pt x="798" y="624"/>
                  </a:lnTo>
                  <a:lnTo>
                    <a:pt x="798" y="624"/>
                  </a:lnTo>
                  <a:lnTo>
                    <a:pt x="798" y="626"/>
                  </a:lnTo>
                  <a:lnTo>
                    <a:pt x="798" y="628"/>
                  </a:lnTo>
                  <a:lnTo>
                    <a:pt x="798" y="628"/>
                  </a:lnTo>
                  <a:lnTo>
                    <a:pt x="800" y="628"/>
                  </a:lnTo>
                  <a:lnTo>
                    <a:pt x="800" y="628"/>
                  </a:lnTo>
                  <a:lnTo>
                    <a:pt x="800" y="628"/>
                  </a:lnTo>
                  <a:lnTo>
                    <a:pt x="803" y="631"/>
                  </a:lnTo>
                  <a:lnTo>
                    <a:pt x="803" y="631"/>
                  </a:lnTo>
                  <a:lnTo>
                    <a:pt x="803" y="631"/>
                  </a:lnTo>
                  <a:lnTo>
                    <a:pt x="805" y="631"/>
                  </a:lnTo>
                  <a:lnTo>
                    <a:pt x="805" y="631"/>
                  </a:lnTo>
                  <a:lnTo>
                    <a:pt x="805" y="631"/>
                  </a:lnTo>
                  <a:lnTo>
                    <a:pt x="805" y="631"/>
                  </a:lnTo>
                  <a:lnTo>
                    <a:pt x="805" y="628"/>
                  </a:lnTo>
                  <a:lnTo>
                    <a:pt x="805" y="628"/>
                  </a:lnTo>
                  <a:lnTo>
                    <a:pt x="803" y="628"/>
                  </a:lnTo>
                  <a:lnTo>
                    <a:pt x="803" y="626"/>
                  </a:lnTo>
                  <a:lnTo>
                    <a:pt x="803" y="626"/>
                  </a:lnTo>
                  <a:lnTo>
                    <a:pt x="803" y="626"/>
                  </a:lnTo>
                  <a:lnTo>
                    <a:pt x="803" y="626"/>
                  </a:lnTo>
                  <a:lnTo>
                    <a:pt x="803" y="626"/>
                  </a:lnTo>
                  <a:lnTo>
                    <a:pt x="803" y="624"/>
                  </a:lnTo>
                  <a:lnTo>
                    <a:pt x="803" y="624"/>
                  </a:lnTo>
                  <a:lnTo>
                    <a:pt x="803" y="624"/>
                  </a:lnTo>
                  <a:lnTo>
                    <a:pt x="803" y="626"/>
                  </a:lnTo>
                  <a:lnTo>
                    <a:pt x="805" y="624"/>
                  </a:lnTo>
                  <a:lnTo>
                    <a:pt x="805" y="624"/>
                  </a:lnTo>
                  <a:lnTo>
                    <a:pt x="807" y="624"/>
                  </a:lnTo>
                  <a:lnTo>
                    <a:pt x="807" y="626"/>
                  </a:lnTo>
                  <a:lnTo>
                    <a:pt x="807" y="626"/>
                  </a:lnTo>
                  <a:lnTo>
                    <a:pt x="807" y="626"/>
                  </a:lnTo>
                  <a:lnTo>
                    <a:pt x="807" y="624"/>
                  </a:lnTo>
                  <a:lnTo>
                    <a:pt x="807" y="624"/>
                  </a:lnTo>
                  <a:lnTo>
                    <a:pt x="807" y="624"/>
                  </a:lnTo>
                  <a:lnTo>
                    <a:pt x="809" y="624"/>
                  </a:lnTo>
                  <a:lnTo>
                    <a:pt x="809" y="624"/>
                  </a:lnTo>
                  <a:lnTo>
                    <a:pt x="809" y="626"/>
                  </a:lnTo>
                  <a:lnTo>
                    <a:pt x="809" y="626"/>
                  </a:lnTo>
                  <a:lnTo>
                    <a:pt x="809" y="626"/>
                  </a:lnTo>
                  <a:lnTo>
                    <a:pt x="809" y="624"/>
                  </a:lnTo>
                  <a:lnTo>
                    <a:pt x="809" y="624"/>
                  </a:lnTo>
                  <a:lnTo>
                    <a:pt x="809" y="624"/>
                  </a:lnTo>
                  <a:lnTo>
                    <a:pt x="809" y="624"/>
                  </a:lnTo>
                  <a:lnTo>
                    <a:pt x="809" y="624"/>
                  </a:lnTo>
                  <a:lnTo>
                    <a:pt x="809" y="622"/>
                  </a:lnTo>
                  <a:lnTo>
                    <a:pt x="809" y="622"/>
                  </a:lnTo>
                  <a:lnTo>
                    <a:pt x="809" y="622"/>
                  </a:lnTo>
                  <a:lnTo>
                    <a:pt x="809" y="622"/>
                  </a:lnTo>
                  <a:lnTo>
                    <a:pt x="809" y="622"/>
                  </a:lnTo>
                  <a:lnTo>
                    <a:pt x="811" y="622"/>
                  </a:lnTo>
                  <a:lnTo>
                    <a:pt x="811" y="622"/>
                  </a:lnTo>
                  <a:lnTo>
                    <a:pt x="811" y="622"/>
                  </a:lnTo>
                  <a:lnTo>
                    <a:pt x="811" y="624"/>
                  </a:lnTo>
                  <a:lnTo>
                    <a:pt x="811" y="626"/>
                  </a:lnTo>
                  <a:lnTo>
                    <a:pt x="813" y="626"/>
                  </a:lnTo>
                  <a:lnTo>
                    <a:pt x="813" y="628"/>
                  </a:lnTo>
                  <a:lnTo>
                    <a:pt x="813" y="628"/>
                  </a:lnTo>
                  <a:lnTo>
                    <a:pt x="813" y="628"/>
                  </a:lnTo>
                  <a:lnTo>
                    <a:pt x="815" y="626"/>
                  </a:lnTo>
                  <a:lnTo>
                    <a:pt x="815" y="626"/>
                  </a:lnTo>
                  <a:lnTo>
                    <a:pt x="815" y="626"/>
                  </a:lnTo>
                  <a:lnTo>
                    <a:pt x="815" y="624"/>
                  </a:lnTo>
                  <a:lnTo>
                    <a:pt x="815" y="624"/>
                  </a:lnTo>
                  <a:lnTo>
                    <a:pt x="815" y="626"/>
                  </a:lnTo>
                  <a:lnTo>
                    <a:pt x="817" y="626"/>
                  </a:lnTo>
                  <a:lnTo>
                    <a:pt x="817" y="626"/>
                  </a:lnTo>
                  <a:lnTo>
                    <a:pt x="819" y="626"/>
                  </a:lnTo>
                  <a:lnTo>
                    <a:pt x="819" y="626"/>
                  </a:lnTo>
                  <a:lnTo>
                    <a:pt x="819" y="626"/>
                  </a:lnTo>
                  <a:lnTo>
                    <a:pt x="819" y="624"/>
                  </a:lnTo>
                  <a:lnTo>
                    <a:pt x="821" y="626"/>
                  </a:lnTo>
                  <a:lnTo>
                    <a:pt x="821" y="626"/>
                  </a:lnTo>
                  <a:lnTo>
                    <a:pt x="821" y="624"/>
                  </a:lnTo>
                  <a:lnTo>
                    <a:pt x="821" y="624"/>
                  </a:lnTo>
                  <a:lnTo>
                    <a:pt x="821" y="624"/>
                  </a:lnTo>
                  <a:lnTo>
                    <a:pt x="821" y="624"/>
                  </a:lnTo>
                  <a:lnTo>
                    <a:pt x="821" y="624"/>
                  </a:lnTo>
                  <a:lnTo>
                    <a:pt x="823" y="624"/>
                  </a:lnTo>
                  <a:lnTo>
                    <a:pt x="823" y="622"/>
                  </a:lnTo>
                  <a:lnTo>
                    <a:pt x="823" y="622"/>
                  </a:lnTo>
                  <a:lnTo>
                    <a:pt x="823" y="624"/>
                  </a:lnTo>
                  <a:lnTo>
                    <a:pt x="823" y="624"/>
                  </a:lnTo>
                  <a:lnTo>
                    <a:pt x="823" y="624"/>
                  </a:lnTo>
                  <a:lnTo>
                    <a:pt x="823" y="626"/>
                  </a:lnTo>
                  <a:lnTo>
                    <a:pt x="823" y="628"/>
                  </a:lnTo>
                  <a:lnTo>
                    <a:pt x="823" y="628"/>
                  </a:lnTo>
                  <a:lnTo>
                    <a:pt x="825" y="626"/>
                  </a:lnTo>
                  <a:lnTo>
                    <a:pt x="825" y="626"/>
                  </a:lnTo>
                  <a:lnTo>
                    <a:pt x="825" y="626"/>
                  </a:lnTo>
                  <a:lnTo>
                    <a:pt x="825" y="626"/>
                  </a:lnTo>
                  <a:lnTo>
                    <a:pt x="825" y="624"/>
                  </a:lnTo>
                  <a:lnTo>
                    <a:pt x="827" y="624"/>
                  </a:lnTo>
                  <a:lnTo>
                    <a:pt x="827" y="624"/>
                  </a:lnTo>
                  <a:lnTo>
                    <a:pt x="827" y="624"/>
                  </a:lnTo>
                  <a:lnTo>
                    <a:pt x="827" y="624"/>
                  </a:lnTo>
                  <a:lnTo>
                    <a:pt x="827" y="624"/>
                  </a:lnTo>
                  <a:lnTo>
                    <a:pt x="827" y="624"/>
                  </a:lnTo>
                  <a:lnTo>
                    <a:pt x="827" y="622"/>
                  </a:lnTo>
                  <a:lnTo>
                    <a:pt x="827" y="622"/>
                  </a:lnTo>
                  <a:lnTo>
                    <a:pt x="827" y="622"/>
                  </a:lnTo>
                  <a:lnTo>
                    <a:pt x="827" y="622"/>
                  </a:lnTo>
                  <a:lnTo>
                    <a:pt x="827" y="622"/>
                  </a:lnTo>
                  <a:lnTo>
                    <a:pt x="827" y="622"/>
                  </a:lnTo>
                  <a:lnTo>
                    <a:pt x="829" y="622"/>
                  </a:lnTo>
                  <a:lnTo>
                    <a:pt x="829" y="624"/>
                  </a:lnTo>
                  <a:lnTo>
                    <a:pt x="829" y="624"/>
                  </a:lnTo>
                  <a:lnTo>
                    <a:pt x="829" y="624"/>
                  </a:lnTo>
                  <a:lnTo>
                    <a:pt x="829" y="624"/>
                  </a:lnTo>
                  <a:lnTo>
                    <a:pt x="829" y="624"/>
                  </a:lnTo>
                  <a:lnTo>
                    <a:pt x="829" y="626"/>
                  </a:lnTo>
                  <a:lnTo>
                    <a:pt x="829" y="626"/>
                  </a:lnTo>
                  <a:lnTo>
                    <a:pt x="829" y="626"/>
                  </a:lnTo>
                  <a:lnTo>
                    <a:pt x="831" y="626"/>
                  </a:lnTo>
                  <a:lnTo>
                    <a:pt x="831" y="628"/>
                  </a:lnTo>
                  <a:lnTo>
                    <a:pt x="831" y="626"/>
                  </a:lnTo>
                  <a:lnTo>
                    <a:pt x="831" y="624"/>
                  </a:lnTo>
                  <a:lnTo>
                    <a:pt x="831" y="624"/>
                  </a:lnTo>
                  <a:lnTo>
                    <a:pt x="831" y="622"/>
                  </a:lnTo>
                  <a:lnTo>
                    <a:pt x="831" y="622"/>
                  </a:lnTo>
                  <a:lnTo>
                    <a:pt x="831" y="624"/>
                  </a:lnTo>
                  <a:lnTo>
                    <a:pt x="831" y="624"/>
                  </a:lnTo>
                  <a:lnTo>
                    <a:pt x="833" y="624"/>
                  </a:lnTo>
                  <a:lnTo>
                    <a:pt x="833" y="624"/>
                  </a:lnTo>
                  <a:lnTo>
                    <a:pt x="833" y="626"/>
                  </a:lnTo>
                  <a:lnTo>
                    <a:pt x="833" y="626"/>
                  </a:lnTo>
                  <a:lnTo>
                    <a:pt x="833" y="624"/>
                  </a:lnTo>
                  <a:lnTo>
                    <a:pt x="835" y="624"/>
                  </a:lnTo>
                  <a:lnTo>
                    <a:pt x="835" y="624"/>
                  </a:lnTo>
                  <a:lnTo>
                    <a:pt x="835" y="624"/>
                  </a:lnTo>
                  <a:lnTo>
                    <a:pt x="835" y="624"/>
                  </a:lnTo>
                  <a:lnTo>
                    <a:pt x="835" y="624"/>
                  </a:lnTo>
                  <a:lnTo>
                    <a:pt x="835" y="624"/>
                  </a:lnTo>
                  <a:lnTo>
                    <a:pt x="835" y="624"/>
                  </a:lnTo>
                  <a:lnTo>
                    <a:pt x="835" y="622"/>
                  </a:lnTo>
                  <a:lnTo>
                    <a:pt x="835" y="622"/>
                  </a:lnTo>
                  <a:lnTo>
                    <a:pt x="838" y="624"/>
                  </a:lnTo>
                  <a:lnTo>
                    <a:pt x="840" y="622"/>
                  </a:lnTo>
                  <a:lnTo>
                    <a:pt x="840" y="622"/>
                  </a:lnTo>
                  <a:lnTo>
                    <a:pt x="840" y="622"/>
                  </a:lnTo>
                  <a:lnTo>
                    <a:pt x="840" y="622"/>
                  </a:lnTo>
                  <a:lnTo>
                    <a:pt x="840" y="622"/>
                  </a:lnTo>
                  <a:lnTo>
                    <a:pt x="840" y="622"/>
                  </a:lnTo>
                  <a:lnTo>
                    <a:pt x="840" y="622"/>
                  </a:lnTo>
                  <a:lnTo>
                    <a:pt x="840" y="620"/>
                  </a:lnTo>
                  <a:lnTo>
                    <a:pt x="840" y="620"/>
                  </a:lnTo>
                  <a:lnTo>
                    <a:pt x="840" y="620"/>
                  </a:lnTo>
                  <a:lnTo>
                    <a:pt x="840" y="620"/>
                  </a:lnTo>
                  <a:lnTo>
                    <a:pt x="840" y="620"/>
                  </a:lnTo>
                  <a:lnTo>
                    <a:pt x="840" y="618"/>
                  </a:lnTo>
                  <a:lnTo>
                    <a:pt x="840" y="620"/>
                  </a:lnTo>
                  <a:lnTo>
                    <a:pt x="842" y="620"/>
                  </a:lnTo>
                  <a:lnTo>
                    <a:pt x="842" y="618"/>
                  </a:lnTo>
                  <a:lnTo>
                    <a:pt x="842" y="618"/>
                  </a:lnTo>
                  <a:lnTo>
                    <a:pt x="842" y="618"/>
                  </a:lnTo>
                  <a:lnTo>
                    <a:pt x="842" y="618"/>
                  </a:lnTo>
                  <a:lnTo>
                    <a:pt x="842" y="618"/>
                  </a:lnTo>
                  <a:lnTo>
                    <a:pt x="842" y="618"/>
                  </a:lnTo>
                  <a:lnTo>
                    <a:pt x="842" y="618"/>
                  </a:lnTo>
                  <a:lnTo>
                    <a:pt x="844" y="618"/>
                  </a:lnTo>
                  <a:lnTo>
                    <a:pt x="844" y="616"/>
                  </a:lnTo>
                  <a:lnTo>
                    <a:pt x="842" y="616"/>
                  </a:lnTo>
                  <a:lnTo>
                    <a:pt x="838" y="616"/>
                  </a:lnTo>
                  <a:lnTo>
                    <a:pt x="838" y="616"/>
                  </a:lnTo>
                  <a:lnTo>
                    <a:pt x="838" y="614"/>
                  </a:lnTo>
                  <a:lnTo>
                    <a:pt x="840" y="614"/>
                  </a:lnTo>
                  <a:lnTo>
                    <a:pt x="840" y="614"/>
                  </a:lnTo>
                  <a:lnTo>
                    <a:pt x="840" y="614"/>
                  </a:lnTo>
                  <a:lnTo>
                    <a:pt x="842" y="614"/>
                  </a:lnTo>
                  <a:lnTo>
                    <a:pt x="846" y="614"/>
                  </a:lnTo>
                  <a:lnTo>
                    <a:pt x="846" y="614"/>
                  </a:lnTo>
                  <a:lnTo>
                    <a:pt x="848" y="614"/>
                  </a:lnTo>
                  <a:lnTo>
                    <a:pt x="848" y="614"/>
                  </a:lnTo>
                  <a:lnTo>
                    <a:pt x="848" y="614"/>
                  </a:lnTo>
                  <a:lnTo>
                    <a:pt x="848" y="612"/>
                  </a:lnTo>
                  <a:lnTo>
                    <a:pt x="850" y="612"/>
                  </a:lnTo>
                  <a:lnTo>
                    <a:pt x="850" y="612"/>
                  </a:lnTo>
                  <a:lnTo>
                    <a:pt x="850" y="612"/>
                  </a:lnTo>
                  <a:lnTo>
                    <a:pt x="850" y="614"/>
                  </a:lnTo>
                  <a:lnTo>
                    <a:pt x="852" y="616"/>
                  </a:lnTo>
                  <a:lnTo>
                    <a:pt x="854" y="616"/>
                  </a:lnTo>
                  <a:lnTo>
                    <a:pt x="852" y="614"/>
                  </a:lnTo>
                  <a:lnTo>
                    <a:pt x="854" y="614"/>
                  </a:lnTo>
                  <a:lnTo>
                    <a:pt x="854" y="614"/>
                  </a:lnTo>
                  <a:lnTo>
                    <a:pt x="854" y="612"/>
                  </a:lnTo>
                  <a:lnTo>
                    <a:pt x="854" y="612"/>
                  </a:lnTo>
                  <a:lnTo>
                    <a:pt x="852" y="612"/>
                  </a:lnTo>
                  <a:lnTo>
                    <a:pt x="852" y="612"/>
                  </a:lnTo>
                  <a:lnTo>
                    <a:pt x="854" y="612"/>
                  </a:lnTo>
                  <a:lnTo>
                    <a:pt x="854" y="612"/>
                  </a:lnTo>
                  <a:lnTo>
                    <a:pt x="854" y="612"/>
                  </a:lnTo>
                  <a:lnTo>
                    <a:pt x="854" y="612"/>
                  </a:lnTo>
                  <a:lnTo>
                    <a:pt x="856" y="610"/>
                  </a:lnTo>
                  <a:lnTo>
                    <a:pt x="856" y="610"/>
                  </a:lnTo>
                  <a:lnTo>
                    <a:pt x="856" y="612"/>
                  </a:lnTo>
                  <a:lnTo>
                    <a:pt x="856" y="614"/>
                  </a:lnTo>
                  <a:lnTo>
                    <a:pt x="856" y="614"/>
                  </a:lnTo>
                  <a:lnTo>
                    <a:pt x="858" y="612"/>
                  </a:lnTo>
                  <a:lnTo>
                    <a:pt x="858" y="612"/>
                  </a:lnTo>
                  <a:lnTo>
                    <a:pt x="858" y="614"/>
                  </a:lnTo>
                  <a:lnTo>
                    <a:pt x="858" y="614"/>
                  </a:lnTo>
                  <a:lnTo>
                    <a:pt x="860" y="612"/>
                  </a:lnTo>
                  <a:lnTo>
                    <a:pt x="860" y="612"/>
                  </a:lnTo>
                  <a:lnTo>
                    <a:pt x="860" y="614"/>
                  </a:lnTo>
                  <a:lnTo>
                    <a:pt x="860" y="614"/>
                  </a:lnTo>
                  <a:lnTo>
                    <a:pt x="860" y="614"/>
                  </a:lnTo>
                  <a:lnTo>
                    <a:pt x="860" y="614"/>
                  </a:lnTo>
                  <a:lnTo>
                    <a:pt x="860" y="614"/>
                  </a:lnTo>
                  <a:lnTo>
                    <a:pt x="860" y="614"/>
                  </a:lnTo>
                  <a:lnTo>
                    <a:pt x="862" y="614"/>
                  </a:lnTo>
                  <a:lnTo>
                    <a:pt x="862" y="614"/>
                  </a:lnTo>
                  <a:lnTo>
                    <a:pt x="862" y="614"/>
                  </a:lnTo>
                  <a:lnTo>
                    <a:pt x="862" y="612"/>
                  </a:lnTo>
                  <a:lnTo>
                    <a:pt x="862" y="612"/>
                  </a:lnTo>
                  <a:lnTo>
                    <a:pt x="862" y="612"/>
                  </a:lnTo>
                  <a:lnTo>
                    <a:pt x="862" y="612"/>
                  </a:lnTo>
                  <a:lnTo>
                    <a:pt x="862" y="612"/>
                  </a:lnTo>
                  <a:lnTo>
                    <a:pt x="862" y="612"/>
                  </a:lnTo>
                  <a:lnTo>
                    <a:pt x="862" y="610"/>
                  </a:lnTo>
                  <a:lnTo>
                    <a:pt x="862" y="610"/>
                  </a:lnTo>
                  <a:lnTo>
                    <a:pt x="864" y="612"/>
                  </a:lnTo>
                  <a:lnTo>
                    <a:pt x="866" y="612"/>
                  </a:lnTo>
                  <a:lnTo>
                    <a:pt x="866" y="612"/>
                  </a:lnTo>
                  <a:lnTo>
                    <a:pt x="868" y="612"/>
                  </a:lnTo>
                  <a:lnTo>
                    <a:pt x="866" y="610"/>
                  </a:lnTo>
                  <a:lnTo>
                    <a:pt x="866" y="610"/>
                  </a:lnTo>
                  <a:lnTo>
                    <a:pt x="868" y="608"/>
                  </a:lnTo>
                  <a:lnTo>
                    <a:pt x="868" y="608"/>
                  </a:lnTo>
                  <a:lnTo>
                    <a:pt x="868" y="608"/>
                  </a:lnTo>
                  <a:lnTo>
                    <a:pt x="868" y="606"/>
                  </a:lnTo>
                  <a:lnTo>
                    <a:pt x="870" y="608"/>
                  </a:lnTo>
                  <a:lnTo>
                    <a:pt x="870" y="608"/>
                  </a:lnTo>
                  <a:lnTo>
                    <a:pt x="870" y="608"/>
                  </a:lnTo>
                  <a:lnTo>
                    <a:pt x="870" y="610"/>
                  </a:lnTo>
                  <a:lnTo>
                    <a:pt x="870" y="610"/>
                  </a:lnTo>
                  <a:lnTo>
                    <a:pt x="873" y="610"/>
                  </a:lnTo>
                  <a:lnTo>
                    <a:pt x="873" y="612"/>
                  </a:lnTo>
                  <a:lnTo>
                    <a:pt x="873" y="612"/>
                  </a:lnTo>
                  <a:lnTo>
                    <a:pt x="873" y="612"/>
                  </a:lnTo>
                  <a:lnTo>
                    <a:pt x="873" y="612"/>
                  </a:lnTo>
                  <a:lnTo>
                    <a:pt x="873" y="612"/>
                  </a:lnTo>
                  <a:lnTo>
                    <a:pt x="875" y="612"/>
                  </a:lnTo>
                  <a:lnTo>
                    <a:pt x="875" y="612"/>
                  </a:lnTo>
                  <a:lnTo>
                    <a:pt x="875" y="612"/>
                  </a:lnTo>
                  <a:lnTo>
                    <a:pt x="875" y="610"/>
                  </a:lnTo>
                  <a:lnTo>
                    <a:pt x="875" y="610"/>
                  </a:lnTo>
                  <a:lnTo>
                    <a:pt x="875" y="610"/>
                  </a:lnTo>
                  <a:lnTo>
                    <a:pt x="875" y="610"/>
                  </a:lnTo>
                  <a:lnTo>
                    <a:pt x="875" y="610"/>
                  </a:lnTo>
                  <a:lnTo>
                    <a:pt x="877" y="610"/>
                  </a:lnTo>
                  <a:lnTo>
                    <a:pt x="877" y="608"/>
                  </a:lnTo>
                  <a:lnTo>
                    <a:pt x="877" y="608"/>
                  </a:lnTo>
                  <a:lnTo>
                    <a:pt x="877" y="608"/>
                  </a:lnTo>
                  <a:lnTo>
                    <a:pt x="877" y="608"/>
                  </a:lnTo>
                  <a:lnTo>
                    <a:pt x="877" y="610"/>
                  </a:lnTo>
                  <a:lnTo>
                    <a:pt x="879" y="610"/>
                  </a:lnTo>
                  <a:lnTo>
                    <a:pt x="879" y="610"/>
                  </a:lnTo>
                  <a:lnTo>
                    <a:pt x="879" y="610"/>
                  </a:lnTo>
                  <a:lnTo>
                    <a:pt x="879" y="608"/>
                  </a:lnTo>
                  <a:lnTo>
                    <a:pt x="879" y="608"/>
                  </a:lnTo>
                  <a:lnTo>
                    <a:pt x="881" y="610"/>
                  </a:lnTo>
                  <a:lnTo>
                    <a:pt x="883" y="610"/>
                  </a:lnTo>
                  <a:lnTo>
                    <a:pt x="883" y="608"/>
                  </a:lnTo>
                  <a:lnTo>
                    <a:pt x="883" y="608"/>
                  </a:lnTo>
                  <a:lnTo>
                    <a:pt x="883" y="606"/>
                  </a:lnTo>
                  <a:lnTo>
                    <a:pt x="885" y="606"/>
                  </a:lnTo>
                  <a:lnTo>
                    <a:pt x="885" y="606"/>
                  </a:lnTo>
                  <a:lnTo>
                    <a:pt x="885" y="606"/>
                  </a:lnTo>
                  <a:lnTo>
                    <a:pt x="887" y="606"/>
                  </a:lnTo>
                  <a:lnTo>
                    <a:pt x="887" y="604"/>
                  </a:lnTo>
                  <a:lnTo>
                    <a:pt x="887" y="604"/>
                  </a:lnTo>
                  <a:lnTo>
                    <a:pt x="889" y="604"/>
                  </a:lnTo>
                  <a:lnTo>
                    <a:pt x="889" y="606"/>
                  </a:lnTo>
                  <a:lnTo>
                    <a:pt x="891" y="606"/>
                  </a:lnTo>
                  <a:lnTo>
                    <a:pt x="891" y="608"/>
                  </a:lnTo>
                  <a:lnTo>
                    <a:pt x="891" y="608"/>
                  </a:lnTo>
                  <a:lnTo>
                    <a:pt x="891" y="608"/>
                  </a:lnTo>
                  <a:lnTo>
                    <a:pt x="891" y="608"/>
                  </a:lnTo>
                  <a:lnTo>
                    <a:pt x="893" y="608"/>
                  </a:lnTo>
                  <a:lnTo>
                    <a:pt x="893" y="608"/>
                  </a:lnTo>
                  <a:lnTo>
                    <a:pt x="893" y="608"/>
                  </a:lnTo>
                  <a:lnTo>
                    <a:pt x="893" y="608"/>
                  </a:lnTo>
                  <a:lnTo>
                    <a:pt x="893" y="606"/>
                  </a:lnTo>
                  <a:lnTo>
                    <a:pt x="893" y="606"/>
                  </a:lnTo>
                  <a:lnTo>
                    <a:pt x="895" y="606"/>
                  </a:lnTo>
                  <a:lnTo>
                    <a:pt x="895" y="606"/>
                  </a:lnTo>
                  <a:lnTo>
                    <a:pt x="895" y="608"/>
                  </a:lnTo>
                  <a:lnTo>
                    <a:pt x="895" y="608"/>
                  </a:lnTo>
                  <a:lnTo>
                    <a:pt x="895" y="608"/>
                  </a:lnTo>
                  <a:lnTo>
                    <a:pt x="895" y="608"/>
                  </a:lnTo>
                  <a:lnTo>
                    <a:pt x="895" y="608"/>
                  </a:lnTo>
                  <a:lnTo>
                    <a:pt x="895" y="610"/>
                  </a:lnTo>
                  <a:lnTo>
                    <a:pt x="897" y="610"/>
                  </a:lnTo>
                  <a:lnTo>
                    <a:pt x="897" y="608"/>
                  </a:lnTo>
                  <a:lnTo>
                    <a:pt x="897" y="608"/>
                  </a:lnTo>
                  <a:lnTo>
                    <a:pt x="897" y="608"/>
                  </a:lnTo>
                  <a:lnTo>
                    <a:pt x="897" y="608"/>
                  </a:lnTo>
                  <a:lnTo>
                    <a:pt x="897" y="606"/>
                  </a:lnTo>
                  <a:lnTo>
                    <a:pt x="897" y="606"/>
                  </a:lnTo>
                  <a:lnTo>
                    <a:pt x="899" y="606"/>
                  </a:lnTo>
                  <a:lnTo>
                    <a:pt x="899" y="608"/>
                  </a:lnTo>
                  <a:lnTo>
                    <a:pt x="899" y="608"/>
                  </a:lnTo>
                  <a:lnTo>
                    <a:pt x="901" y="608"/>
                  </a:lnTo>
                  <a:lnTo>
                    <a:pt x="901" y="606"/>
                  </a:lnTo>
                  <a:lnTo>
                    <a:pt x="901" y="604"/>
                  </a:lnTo>
                  <a:lnTo>
                    <a:pt x="901" y="604"/>
                  </a:lnTo>
                  <a:lnTo>
                    <a:pt x="903" y="604"/>
                  </a:lnTo>
                  <a:lnTo>
                    <a:pt x="901" y="604"/>
                  </a:lnTo>
                  <a:lnTo>
                    <a:pt x="901" y="606"/>
                  </a:lnTo>
                  <a:lnTo>
                    <a:pt x="901" y="606"/>
                  </a:lnTo>
                  <a:lnTo>
                    <a:pt x="901" y="606"/>
                  </a:lnTo>
                  <a:lnTo>
                    <a:pt x="901" y="606"/>
                  </a:lnTo>
                  <a:lnTo>
                    <a:pt x="901" y="606"/>
                  </a:lnTo>
                  <a:lnTo>
                    <a:pt x="901" y="608"/>
                  </a:lnTo>
                  <a:lnTo>
                    <a:pt x="903" y="608"/>
                  </a:lnTo>
                  <a:lnTo>
                    <a:pt x="901" y="610"/>
                  </a:lnTo>
                  <a:lnTo>
                    <a:pt x="901" y="610"/>
                  </a:lnTo>
                  <a:lnTo>
                    <a:pt x="903" y="610"/>
                  </a:lnTo>
                  <a:lnTo>
                    <a:pt x="903" y="610"/>
                  </a:lnTo>
                  <a:lnTo>
                    <a:pt x="903" y="608"/>
                  </a:lnTo>
                  <a:lnTo>
                    <a:pt x="903" y="608"/>
                  </a:lnTo>
                  <a:lnTo>
                    <a:pt x="903" y="608"/>
                  </a:lnTo>
                  <a:lnTo>
                    <a:pt x="903" y="606"/>
                  </a:lnTo>
                  <a:lnTo>
                    <a:pt x="905" y="608"/>
                  </a:lnTo>
                  <a:lnTo>
                    <a:pt x="905" y="610"/>
                  </a:lnTo>
                  <a:lnTo>
                    <a:pt x="905" y="608"/>
                  </a:lnTo>
                  <a:lnTo>
                    <a:pt x="905" y="608"/>
                  </a:lnTo>
                  <a:lnTo>
                    <a:pt x="905" y="606"/>
                  </a:lnTo>
                  <a:lnTo>
                    <a:pt x="905" y="606"/>
                  </a:lnTo>
                  <a:lnTo>
                    <a:pt x="905" y="606"/>
                  </a:lnTo>
                  <a:lnTo>
                    <a:pt x="905" y="606"/>
                  </a:lnTo>
                  <a:lnTo>
                    <a:pt x="908" y="606"/>
                  </a:lnTo>
                  <a:lnTo>
                    <a:pt x="908" y="606"/>
                  </a:lnTo>
                  <a:lnTo>
                    <a:pt x="908" y="608"/>
                  </a:lnTo>
                  <a:lnTo>
                    <a:pt x="910" y="606"/>
                  </a:lnTo>
                  <a:lnTo>
                    <a:pt x="910" y="606"/>
                  </a:lnTo>
                  <a:lnTo>
                    <a:pt x="910" y="606"/>
                  </a:lnTo>
                  <a:lnTo>
                    <a:pt x="908" y="604"/>
                  </a:lnTo>
                  <a:lnTo>
                    <a:pt x="910" y="604"/>
                  </a:lnTo>
                  <a:lnTo>
                    <a:pt x="912" y="604"/>
                  </a:lnTo>
                  <a:lnTo>
                    <a:pt x="912" y="604"/>
                  </a:lnTo>
                  <a:lnTo>
                    <a:pt x="912" y="602"/>
                  </a:lnTo>
                  <a:lnTo>
                    <a:pt x="912" y="602"/>
                  </a:lnTo>
                  <a:lnTo>
                    <a:pt x="912" y="602"/>
                  </a:lnTo>
                  <a:lnTo>
                    <a:pt x="912" y="602"/>
                  </a:lnTo>
                  <a:lnTo>
                    <a:pt x="912" y="602"/>
                  </a:lnTo>
                  <a:lnTo>
                    <a:pt x="910" y="602"/>
                  </a:lnTo>
                  <a:lnTo>
                    <a:pt x="910" y="602"/>
                  </a:lnTo>
                  <a:lnTo>
                    <a:pt x="910" y="602"/>
                  </a:lnTo>
                  <a:lnTo>
                    <a:pt x="910" y="602"/>
                  </a:lnTo>
                  <a:lnTo>
                    <a:pt x="910" y="602"/>
                  </a:lnTo>
                  <a:lnTo>
                    <a:pt x="908" y="604"/>
                  </a:lnTo>
                  <a:lnTo>
                    <a:pt x="908" y="604"/>
                  </a:lnTo>
                  <a:lnTo>
                    <a:pt x="908" y="602"/>
                  </a:lnTo>
                  <a:lnTo>
                    <a:pt x="908" y="602"/>
                  </a:lnTo>
                  <a:lnTo>
                    <a:pt x="908" y="602"/>
                  </a:lnTo>
                  <a:lnTo>
                    <a:pt x="905" y="602"/>
                  </a:lnTo>
                  <a:lnTo>
                    <a:pt x="905" y="604"/>
                  </a:lnTo>
                  <a:lnTo>
                    <a:pt x="905" y="602"/>
                  </a:lnTo>
                  <a:lnTo>
                    <a:pt x="905" y="602"/>
                  </a:lnTo>
                  <a:lnTo>
                    <a:pt x="905" y="602"/>
                  </a:lnTo>
                  <a:lnTo>
                    <a:pt x="908" y="602"/>
                  </a:lnTo>
                  <a:lnTo>
                    <a:pt x="905" y="602"/>
                  </a:lnTo>
                  <a:lnTo>
                    <a:pt x="908" y="602"/>
                  </a:lnTo>
                  <a:lnTo>
                    <a:pt x="908" y="602"/>
                  </a:lnTo>
                  <a:lnTo>
                    <a:pt x="910" y="602"/>
                  </a:lnTo>
                  <a:lnTo>
                    <a:pt x="910" y="602"/>
                  </a:lnTo>
                  <a:lnTo>
                    <a:pt x="912" y="602"/>
                  </a:lnTo>
                  <a:lnTo>
                    <a:pt x="912" y="602"/>
                  </a:lnTo>
                  <a:lnTo>
                    <a:pt x="912" y="602"/>
                  </a:lnTo>
                  <a:lnTo>
                    <a:pt x="912" y="602"/>
                  </a:lnTo>
                  <a:lnTo>
                    <a:pt x="912" y="600"/>
                  </a:lnTo>
                  <a:lnTo>
                    <a:pt x="912" y="600"/>
                  </a:lnTo>
                  <a:lnTo>
                    <a:pt x="914" y="602"/>
                  </a:lnTo>
                  <a:lnTo>
                    <a:pt x="914" y="602"/>
                  </a:lnTo>
                  <a:lnTo>
                    <a:pt x="916" y="602"/>
                  </a:lnTo>
                  <a:lnTo>
                    <a:pt x="916" y="602"/>
                  </a:lnTo>
                  <a:lnTo>
                    <a:pt x="916" y="602"/>
                  </a:lnTo>
                  <a:lnTo>
                    <a:pt x="916" y="602"/>
                  </a:lnTo>
                  <a:lnTo>
                    <a:pt x="916" y="600"/>
                  </a:lnTo>
                  <a:lnTo>
                    <a:pt x="916" y="600"/>
                  </a:lnTo>
                  <a:lnTo>
                    <a:pt x="916" y="600"/>
                  </a:lnTo>
                  <a:lnTo>
                    <a:pt x="916" y="600"/>
                  </a:lnTo>
                  <a:lnTo>
                    <a:pt x="916" y="600"/>
                  </a:lnTo>
                  <a:lnTo>
                    <a:pt x="916" y="600"/>
                  </a:lnTo>
                  <a:lnTo>
                    <a:pt x="916" y="600"/>
                  </a:lnTo>
                  <a:lnTo>
                    <a:pt x="916" y="598"/>
                  </a:lnTo>
                  <a:lnTo>
                    <a:pt x="916" y="598"/>
                  </a:lnTo>
                  <a:lnTo>
                    <a:pt x="916" y="596"/>
                  </a:lnTo>
                  <a:lnTo>
                    <a:pt x="918" y="596"/>
                  </a:lnTo>
                  <a:lnTo>
                    <a:pt x="918" y="596"/>
                  </a:lnTo>
                  <a:lnTo>
                    <a:pt x="918" y="598"/>
                  </a:lnTo>
                  <a:lnTo>
                    <a:pt x="920" y="598"/>
                  </a:lnTo>
                  <a:lnTo>
                    <a:pt x="920" y="598"/>
                  </a:lnTo>
                  <a:lnTo>
                    <a:pt x="920" y="598"/>
                  </a:lnTo>
                  <a:lnTo>
                    <a:pt x="920" y="598"/>
                  </a:lnTo>
                  <a:lnTo>
                    <a:pt x="920" y="598"/>
                  </a:lnTo>
                  <a:lnTo>
                    <a:pt x="920" y="598"/>
                  </a:lnTo>
                  <a:lnTo>
                    <a:pt x="920" y="596"/>
                  </a:lnTo>
                  <a:lnTo>
                    <a:pt x="920" y="596"/>
                  </a:lnTo>
                  <a:lnTo>
                    <a:pt x="920" y="596"/>
                  </a:lnTo>
                  <a:lnTo>
                    <a:pt x="920" y="596"/>
                  </a:lnTo>
                  <a:lnTo>
                    <a:pt x="920" y="596"/>
                  </a:lnTo>
                  <a:lnTo>
                    <a:pt x="920" y="596"/>
                  </a:lnTo>
                  <a:lnTo>
                    <a:pt x="922" y="596"/>
                  </a:lnTo>
                  <a:lnTo>
                    <a:pt x="922" y="596"/>
                  </a:lnTo>
                  <a:lnTo>
                    <a:pt x="922" y="596"/>
                  </a:lnTo>
                  <a:lnTo>
                    <a:pt x="922" y="596"/>
                  </a:lnTo>
                  <a:lnTo>
                    <a:pt x="922" y="596"/>
                  </a:lnTo>
                  <a:lnTo>
                    <a:pt x="922" y="596"/>
                  </a:lnTo>
                  <a:lnTo>
                    <a:pt x="922" y="596"/>
                  </a:lnTo>
                  <a:lnTo>
                    <a:pt x="922" y="594"/>
                  </a:lnTo>
                  <a:lnTo>
                    <a:pt x="922" y="594"/>
                  </a:lnTo>
                  <a:lnTo>
                    <a:pt x="922" y="594"/>
                  </a:lnTo>
                  <a:lnTo>
                    <a:pt x="924" y="594"/>
                  </a:lnTo>
                  <a:lnTo>
                    <a:pt x="924" y="594"/>
                  </a:lnTo>
                  <a:lnTo>
                    <a:pt x="926" y="596"/>
                  </a:lnTo>
                  <a:lnTo>
                    <a:pt x="928" y="596"/>
                  </a:lnTo>
                  <a:lnTo>
                    <a:pt x="930" y="596"/>
                  </a:lnTo>
                  <a:lnTo>
                    <a:pt x="930" y="596"/>
                  </a:lnTo>
                  <a:lnTo>
                    <a:pt x="930" y="596"/>
                  </a:lnTo>
                  <a:lnTo>
                    <a:pt x="932" y="594"/>
                  </a:lnTo>
                  <a:lnTo>
                    <a:pt x="932" y="594"/>
                  </a:lnTo>
                  <a:lnTo>
                    <a:pt x="932" y="594"/>
                  </a:lnTo>
                  <a:lnTo>
                    <a:pt x="932" y="594"/>
                  </a:lnTo>
                  <a:lnTo>
                    <a:pt x="936" y="594"/>
                  </a:lnTo>
                  <a:lnTo>
                    <a:pt x="936" y="594"/>
                  </a:lnTo>
                  <a:lnTo>
                    <a:pt x="936" y="594"/>
                  </a:lnTo>
                  <a:lnTo>
                    <a:pt x="938" y="592"/>
                  </a:lnTo>
                  <a:lnTo>
                    <a:pt x="938" y="592"/>
                  </a:lnTo>
                  <a:lnTo>
                    <a:pt x="940" y="589"/>
                  </a:lnTo>
                  <a:lnTo>
                    <a:pt x="940" y="589"/>
                  </a:lnTo>
                  <a:lnTo>
                    <a:pt x="940" y="592"/>
                  </a:lnTo>
                  <a:lnTo>
                    <a:pt x="943" y="592"/>
                  </a:lnTo>
                  <a:lnTo>
                    <a:pt x="943" y="589"/>
                  </a:lnTo>
                  <a:lnTo>
                    <a:pt x="943" y="589"/>
                  </a:lnTo>
                  <a:lnTo>
                    <a:pt x="940" y="589"/>
                  </a:lnTo>
                  <a:lnTo>
                    <a:pt x="940" y="589"/>
                  </a:lnTo>
                  <a:lnTo>
                    <a:pt x="940" y="589"/>
                  </a:lnTo>
                  <a:lnTo>
                    <a:pt x="943" y="589"/>
                  </a:lnTo>
                  <a:lnTo>
                    <a:pt x="943" y="589"/>
                  </a:lnTo>
                  <a:lnTo>
                    <a:pt x="943" y="589"/>
                  </a:lnTo>
                  <a:lnTo>
                    <a:pt x="943" y="589"/>
                  </a:lnTo>
                  <a:lnTo>
                    <a:pt x="943" y="589"/>
                  </a:lnTo>
                  <a:lnTo>
                    <a:pt x="943" y="587"/>
                  </a:lnTo>
                  <a:lnTo>
                    <a:pt x="943" y="587"/>
                  </a:lnTo>
                  <a:lnTo>
                    <a:pt x="943" y="587"/>
                  </a:lnTo>
                  <a:lnTo>
                    <a:pt x="943" y="587"/>
                  </a:lnTo>
                  <a:lnTo>
                    <a:pt x="943" y="587"/>
                  </a:lnTo>
                  <a:lnTo>
                    <a:pt x="943" y="585"/>
                  </a:lnTo>
                  <a:lnTo>
                    <a:pt x="940" y="585"/>
                  </a:lnTo>
                  <a:lnTo>
                    <a:pt x="940" y="583"/>
                  </a:lnTo>
                  <a:lnTo>
                    <a:pt x="940" y="583"/>
                  </a:lnTo>
                  <a:lnTo>
                    <a:pt x="940" y="583"/>
                  </a:lnTo>
                  <a:lnTo>
                    <a:pt x="940" y="583"/>
                  </a:lnTo>
                  <a:lnTo>
                    <a:pt x="940" y="581"/>
                  </a:lnTo>
                  <a:lnTo>
                    <a:pt x="940" y="583"/>
                  </a:lnTo>
                  <a:lnTo>
                    <a:pt x="940" y="583"/>
                  </a:lnTo>
                  <a:lnTo>
                    <a:pt x="938" y="581"/>
                  </a:lnTo>
                  <a:lnTo>
                    <a:pt x="938" y="581"/>
                  </a:lnTo>
                  <a:lnTo>
                    <a:pt x="938" y="581"/>
                  </a:lnTo>
                  <a:lnTo>
                    <a:pt x="938" y="581"/>
                  </a:lnTo>
                  <a:lnTo>
                    <a:pt x="938" y="581"/>
                  </a:lnTo>
                  <a:lnTo>
                    <a:pt x="938" y="579"/>
                  </a:lnTo>
                  <a:lnTo>
                    <a:pt x="938" y="579"/>
                  </a:lnTo>
                  <a:lnTo>
                    <a:pt x="938" y="579"/>
                  </a:lnTo>
                  <a:lnTo>
                    <a:pt x="938" y="577"/>
                  </a:lnTo>
                  <a:lnTo>
                    <a:pt x="936" y="577"/>
                  </a:lnTo>
                  <a:lnTo>
                    <a:pt x="936" y="575"/>
                  </a:lnTo>
                  <a:lnTo>
                    <a:pt x="934" y="575"/>
                  </a:lnTo>
                  <a:lnTo>
                    <a:pt x="934" y="575"/>
                  </a:lnTo>
                  <a:lnTo>
                    <a:pt x="934" y="575"/>
                  </a:lnTo>
                  <a:lnTo>
                    <a:pt x="930" y="573"/>
                  </a:lnTo>
                  <a:lnTo>
                    <a:pt x="930" y="573"/>
                  </a:lnTo>
                  <a:lnTo>
                    <a:pt x="928" y="573"/>
                  </a:lnTo>
                  <a:lnTo>
                    <a:pt x="928" y="573"/>
                  </a:lnTo>
                  <a:lnTo>
                    <a:pt x="928" y="573"/>
                  </a:lnTo>
                  <a:lnTo>
                    <a:pt x="926" y="573"/>
                  </a:lnTo>
                  <a:lnTo>
                    <a:pt x="926" y="573"/>
                  </a:lnTo>
                  <a:lnTo>
                    <a:pt x="926" y="573"/>
                  </a:lnTo>
                  <a:lnTo>
                    <a:pt x="928" y="571"/>
                  </a:lnTo>
                  <a:lnTo>
                    <a:pt x="928" y="571"/>
                  </a:lnTo>
                  <a:lnTo>
                    <a:pt x="928" y="571"/>
                  </a:lnTo>
                  <a:lnTo>
                    <a:pt x="928" y="571"/>
                  </a:lnTo>
                  <a:lnTo>
                    <a:pt x="928" y="571"/>
                  </a:lnTo>
                  <a:lnTo>
                    <a:pt x="928" y="571"/>
                  </a:lnTo>
                  <a:lnTo>
                    <a:pt x="928" y="569"/>
                  </a:lnTo>
                  <a:lnTo>
                    <a:pt x="928" y="569"/>
                  </a:lnTo>
                  <a:lnTo>
                    <a:pt x="928" y="569"/>
                  </a:lnTo>
                  <a:lnTo>
                    <a:pt x="928" y="569"/>
                  </a:lnTo>
                  <a:lnTo>
                    <a:pt x="928" y="569"/>
                  </a:lnTo>
                  <a:lnTo>
                    <a:pt x="928" y="567"/>
                  </a:lnTo>
                  <a:lnTo>
                    <a:pt x="928" y="567"/>
                  </a:lnTo>
                  <a:lnTo>
                    <a:pt x="928" y="567"/>
                  </a:lnTo>
                  <a:lnTo>
                    <a:pt x="928" y="567"/>
                  </a:lnTo>
                  <a:lnTo>
                    <a:pt x="928" y="567"/>
                  </a:lnTo>
                  <a:lnTo>
                    <a:pt x="928" y="567"/>
                  </a:lnTo>
                  <a:lnTo>
                    <a:pt x="928" y="567"/>
                  </a:lnTo>
                  <a:lnTo>
                    <a:pt x="928" y="567"/>
                  </a:lnTo>
                  <a:lnTo>
                    <a:pt x="930" y="567"/>
                  </a:lnTo>
                  <a:lnTo>
                    <a:pt x="930" y="567"/>
                  </a:lnTo>
                  <a:lnTo>
                    <a:pt x="930" y="567"/>
                  </a:lnTo>
                  <a:lnTo>
                    <a:pt x="930" y="567"/>
                  </a:lnTo>
                  <a:lnTo>
                    <a:pt x="932" y="567"/>
                  </a:lnTo>
                  <a:lnTo>
                    <a:pt x="932" y="567"/>
                  </a:lnTo>
                  <a:lnTo>
                    <a:pt x="932" y="567"/>
                  </a:lnTo>
                  <a:lnTo>
                    <a:pt x="932" y="565"/>
                  </a:lnTo>
                  <a:lnTo>
                    <a:pt x="932" y="565"/>
                  </a:lnTo>
                  <a:lnTo>
                    <a:pt x="932" y="563"/>
                  </a:lnTo>
                  <a:lnTo>
                    <a:pt x="934" y="563"/>
                  </a:lnTo>
                  <a:lnTo>
                    <a:pt x="934" y="563"/>
                  </a:lnTo>
                  <a:lnTo>
                    <a:pt x="936" y="563"/>
                  </a:lnTo>
                  <a:lnTo>
                    <a:pt x="938" y="563"/>
                  </a:lnTo>
                  <a:lnTo>
                    <a:pt x="938" y="563"/>
                  </a:lnTo>
                  <a:lnTo>
                    <a:pt x="938" y="563"/>
                  </a:lnTo>
                  <a:lnTo>
                    <a:pt x="938" y="563"/>
                  </a:lnTo>
                  <a:lnTo>
                    <a:pt x="938" y="563"/>
                  </a:lnTo>
                  <a:lnTo>
                    <a:pt x="938" y="561"/>
                  </a:lnTo>
                  <a:lnTo>
                    <a:pt x="936" y="563"/>
                  </a:lnTo>
                  <a:lnTo>
                    <a:pt x="936" y="563"/>
                  </a:lnTo>
                  <a:lnTo>
                    <a:pt x="934" y="561"/>
                  </a:lnTo>
                  <a:lnTo>
                    <a:pt x="934" y="559"/>
                  </a:lnTo>
                  <a:lnTo>
                    <a:pt x="936" y="561"/>
                  </a:lnTo>
                  <a:lnTo>
                    <a:pt x="936" y="561"/>
                  </a:lnTo>
                  <a:lnTo>
                    <a:pt x="936" y="561"/>
                  </a:lnTo>
                  <a:lnTo>
                    <a:pt x="936" y="561"/>
                  </a:lnTo>
                  <a:lnTo>
                    <a:pt x="936" y="561"/>
                  </a:lnTo>
                  <a:lnTo>
                    <a:pt x="936" y="561"/>
                  </a:lnTo>
                  <a:lnTo>
                    <a:pt x="938" y="561"/>
                  </a:lnTo>
                  <a:lnTo>
                    <a:pt x="938" y="561"/>
                  </a:lnTo>
                  <a:lnTo>
                    <a:pt x="940" y="561"/>
                  </a:lnTo>
                  <a:lnTo>
                    <a:pt x="940" y="561"/>
                  </a:lnTo>
                  <a:lnTo>
                    <a:pt x="940" y="561"/>
                  </a:lnTo>
                  <a:lnTo>
                    <a:pt x="940" y="561"/>
                  </a:lnTo>
                  <a:lnTo>
                    <a:pt x="940" y="561"/>
                  </a:lnTo>
                  <a:lnTo>
                    <a:pt x="943" y="561"/>
                  </a:lnTo>
                  <a:lnTo>
                    <a:pt x="945" y="561"/>
                  </a:lnTo>
                  <a:lnTo>
                    <a:pt x="945" y="561"/>
                  </a:lnTo>
                  <a:lnTo>
                    <a:pt x="945" y="561"/>
                  </a:lnTo>
                  <a:lnTo>
                    <a:pt x="945" y="561"/>
                  </a:lnTo>
                  <a:lnTo>
                    <a:pt x="947" y="561"/>
                  </a:lnTo>
                  <a:lnTo>
                    <a:pt x="947" y="559"/>
                  </a:lnTo>
                  <a:lnTo>
                    <a:pt x="947" y="557"/>
                  </a:lnTo>
                  <a:lnTo>
                    <a:pt x="945" y="557"/>
                  </a:lnTo>
                  <a:lnTo>
                    <a:pt x="945" y="557"/>
                  </a:lnTo>
                  <a:lnTo>
                    <a:pt x="945" y="557"/>
                  </a:lnTo>
                  <a:lnTo>
                    <a:pt x="945" y="557"/>
                  </a:lnTo>
                  <a:lnTo>
                    <a:pt x="945" y="557"/>
                  </a:lnTo>
                  <a:lnTo>
                    <a:pt x="947" y="557"/>
                  </a:lnTo>
                  <a:lnTo>
                    <a:pt x="947" y="557"/>
                  </a:lnTo>
                  <a:lnTo>
                    <a:pt x="949" y="559"/>
                  </a:lnTo>
                  <a:lnTo>
                    <a:pt x="951" y="559"/>
                  </a:lnTo>
                  <a:lnTo>
                    <a:pt x="951" y="557"/>
                  </a:lnTo>
                  <a:lnTo>
                    <a:pt x="953" y="557"/>
                  </a:lnTo>
                  <a:lnTo>
                    <a:pt x="953" y="557"/>
                  </a:lnTo>
                  <a:lnTo>
                    <a:pt x="951" y="555"/>
                  </a:lnTo>
                  <a:lnTo>
                    <a:pt x="951" y="555"/>
                  </a:lnTo>
                  <a:lnTo>
                    <a:pt x="949" y="555"/>
                  </a:lnTo>
                  <a:lnTo>
                    <a:pt x="951" y="555"/>
                  </a:lnTo>
                  <a:lnTo>
                    <a:pt x="951" y="555"/>
                  </a:lnTo>
                  <a:lnTo>
                    <a:pt x="953" y="555"/>
                  </a:lnTo>
                  <a:lnTo>
                    <a:pt x="953" y="553"/>
                  </a:lnTo>
                  <a:lnTo>
                    <a:pt x="953" y="553"/>
                  </a:lnTo>
                  <a:lnTo>
                    <a:pt x="953" y="553"/>
                  </a:lnTo>
                  <a:lnTo>
                    <a:pt x="953" y="553"/>
                  </a:lnTo>
                  <a:lnTo>
                    <a:pt x="953" y="553"/>
                  </a:lnTo>
                  <a:lnTo>
                    <a:pt x="953" y="553"/>
                  </a:lnTo>
                  <a:lnTo>
                    <a:pt x="953" y="553"/>
                  </a:lnTo>
                  <a:lnTo>
                    <a:pt x="953" y="553"/>
                  </a:lnTo>
                  <a:lnTo>
                    <a:pt x="953" y="555"/>
                  </a:lnTo>
                  <a:lnTo>
                    <a:pt x="953" y="555"/>
                  </a:lnTo>
                  <a:lnTo>
                    <a:pt x="953" y="557"/>
                  </a:lnTo>
                  <a:lnTo>
                    <a:pt x="953" y="557"/>
                  </a:lnTo>
                  <a:lnTo>
                    <a:pt x="953" y="557"/>
                  </a:lnTo>
                  <a:lnTo>
                    <a:pt x="955" y="557"/>
                  </a:lnTo>
                  <a:lnTo>
                    <a:pt x="955" y="555"/>
                  </a:lnTo>
                  <a:lnTo>
                    <a:pt x="955" y="555"/>
                  </a:lnTo>
                  <a:lnTo>
                    <a:pt x="957" y="553"/>
                  </a:lnTo>
                  <a:lnTo>
                    <a:pt x="957" y="553"/>
                  </a:lnTo>
                  <a:lnTo>
                    <a:pt x="957" y="553"/>
                  </a:lnTo>
                  <a:lnTo>
                    <a:pt x="957" y="553"/>
                  </a:lnTo>
                  <a:lnTo>
                    <a:pt x="959" y="550"/>
                  </a:lnTo>
                  <a:lnTo>
                    <a:pt x="959" y="550"/>
                  </a:lnTo>
                  <a:lnTo>
                    <a:pt x="959" y="553"/>
                  </a:lnTo>
                  <a:lnTo>
                    <a:pt x="959" y="555"/>
                  </a:lnTo>
                  <a:lnTo>
                    <a:pt x="959" y="555"/>
                  </a:lnTo>
                  <a:lnTo>
                    <a:pt x="959" y="555"/>
                  </a:lnTo>
                  <a:lnTo>
                    <a:pt x="959" y="555"/>
                  </a:lnTo>
                  <a:lnTo>
                    <a:pt x="957" y="557"/>
                  </a:lnTo>
                  <a:lnTo>
                    <a:pt x="957" y="557"/>
                  </a:lnTo>
                  <a:lnTo>
                    <a:pt x="957" y="557"/>
                  </a:lnTo>
                  <a:lnTo>
                    <a:pt x="955" y="557"/>
                  </a:lnTo>
                  <a:lnTo>
                    <a:pt x="957" y="557"/>
                  </a:lnTo>
                  <a:lnTo>
                    <a:pt x="957" y="557"/>
                  </a:lnTo>
                  <a:lnTo>
                    <a:pt x="957" y="559"/>
                  </a:lnTo>
                  <a:lnTo>
                    <a:pt x="957" y="559"/>
                  </a:lnTo>
                  <a:lnTo>
                    <a:pt x="957" y="559"/>
                  </a:lnTo>
                  <a:lnTo>
                    <a:pt x="959" y="559"/>
                  </a:lnTo>
                  <a:lnTo>
                    <a:pt x="959" y="559"/>
                  </a:lnTo>
                  <a:lnTo>
                    <a:pt x="959" y="557"/>
                  </a:lnTo>
                  <a:lnTo>
                    <a:pt x="959" y="557"/>
                  </a:lnTo>
                  <a:lnTo>
                    <a:pt x="959" y="557"/>
                  </a:lnTo>
                  <a:lnTo>
                    <a:pt x="959" y="557"/>
                  </a:lnTo>
                  <a:lnTo>
                    <a:pt x="959" y="557"/>
                  </a:lnTo>
                  <a:lnTo>
                    <a:pt x="959" y="557"/>
                  </a:lnTo>
                  <a:lnTo>
                    <a:pt x="959" y="559"/>
                  </a:lnTo>
                  <a:lnTo>
                    <a:pt x="959" y="559"/>
                  </a:lnTo>
                  <a:lnTo>
                    <a:pt x="959" y="559"/>
                  </a:lnTo>
                  <a:lnTo>
                    <a:pt x="961" y="559"/>
                  </a:lnTo>
                  <a:lnTo>
                    <a:pt x="961" y="559"/>
                  </a:lnTo>
                  <a:lnTo>
                    <a:pt x="961" y="559"/>
                  </a:lnTo>
                  <a:lnTo>
                    <a:pt x="963" y="559"/>
                  </a:lnTo>
                  <a:lnTo>
                    <a:pt x="965" y="559"/>
                  </a:lnTo>
                  <a:lnTo>
                    <a:pt x="965" y="559"/>
                  </a:lnTo>
                  <a:lnTo>
                    <a:pt x="965" y="559"/>
                  </a:lnTo>
                  <a:lnTo>
                    <a:pt x="967" y="557"/>
                  </a:lnTo>
                  <a:lnTo>
                    <a:pt x="967" y="555"/>
                  </a:lnTo>
                  <a:lnTo>
                    <a:pt x="967" y="555"/>
                  </a:lnTo>
                  <a:lnTo>
                    <a:pt x="967" y="555"/>
                  </a:lnTo>
                  <a:lnTo>
                    <a:pt x="967" y="555"/>
                  </a:lnTo>
                  <a:lnTo>
                    <a:pt x="969" y="555"/>
                  </a:lnTo>
                  <a:lnTo>
                    <a:pt x="969" y="553"/>
                  </a:lnTo>
                  <a:lnTo>
                    <a:pt x="967" y="553"/>
                  </a:lnTo>
                  <a:lnTo>
                    <a:pt x="965" y="553"/>
                  </a:lnTo>
                  <a:lnTo>
                    <a:pt x="965" y="553"/>
                  </a:lnTo>
                  <a:lnTo>
                    <a:pt x="965" y="553"/>
                  </a:lnTo>
                  <a:lnTo>
                    <a:pt x="965" y="550"/>
                  </a:lnTo>
                  <a:lnTo>
                    <a:pt x="963" y="550"/>
                  </a:lnTo>
                  <a:lnTo>
                    <a:pt x="963" y="550"/>
                  </a:lnTo>
                  <a:lnTo>
                    <a:pt x="963" y="550"/>
                  </a:lnTo>
                  <a:lnTo>
                    <a:pt x="963" y="550"/>
                  </a:lnTo>
                  <a:lnTo>
                    <a:pt x="963" y="550"/>
                  </a:lnTo>
                  <a:lnTo>
                    <a:pt x="965" y="550"/>
                  </a:lnTo>
                  <a:lnTo>
                    <a:pt x="965" y="550"/>
                  </a:lnTo>
                  <a:lnTo>
                    <a:pt x="967" y="550"/>
                  </a:lnTo>
                  <a:lnTo>
                    <a:pt x="969" y="550"/>
                  </a:lnTo>
                  <a:lnTo>
                    <a:pt x="969" y="550"/>
                  </a:lnTo>
                  <a:lnTo>
                    <a:pt x="971" y="553"/>
                  </a:lnTo>
                  <a:lnTo>
                    <a:pt x="971" y="553"/>
                  </a:lnTo>
                  <a:lnTo>
                    <a:pt x="971" y="553"/>
                  </a:lnTo>
                  <a:lnTo>
                    <a:pt x="973" y="553"/>
                  </a:lnTo>
                  <a:lnTo>
                    <a:pt x="973" y="553"/>
                  </a:lnTo>
                  <a:lnTo>
                    <a:pt x="973" y="553"/>
                  </a:lnTo>
                  <a:lnTo>
                    <a:pt x="973" y="553"/>
                  </a:lnTo>
                  <a:lnTo>
                    <a:pt x="975" y="553"/>
                  </a:lnTo>
                  <a:lnTo>
                    <a:pt x="975" y="553"/>
                  </a:lnTo>
                  <a:lnTo>
                    <a:pt x="977" y="553"/>
                  </a:lnTo>
                  <a:lnTo>
                    <a:pt x="977" y="550"/>
                  </a:lnTo>
                  <a:lnTo>
                    <a:pt x="980" y="550"/>
                  </a:lnTo>
                  <a:lnTo>
                    <a:pt x="980" y="550"/>
                  </a:lnTo>
                  <a:lnTo>
                    <a:pt x="982" y="550"/>
                  </a:lnTo>
                  <a:lnTo>
                    <a:pt x="980" y="550"/>
                  </a:lnTo>
                  <a:lnTo>
                    <a:pt x="980" y="550"/>
                  </a:lnTo>
                  <a:lnTo>
                    <a:pt x="982" y="548"/>
                  </a:lnTo>
                  <a:lnTo>
                    <a:pt x="982" y="550"/>
                  </a:lnTo>
                  <a:lnTo>
                    <a:pt x="982" y="548"/>
                  </a:lnTo>
                  <a:lnTo>
                    <a:pt x="982" y="548"/>
                  </a:lnTo>
                  <a:lnTo>
                    <a:pt x="984" y="548"/>
                  </a:lnTo>
                  <a:lnTo>
                    <a:pt x="984" y="546"/>
                  </a:lnTo>
                  <a:lnTo>
                    <a:pt x="982" y="544"/>
                  </a:lnTo>
                  <a:lnTo>
                    <a:pt x="982" y="544"/>
                  </a:lnTo>
                  <a:lnTo>
                    <a:pt x="982" y="544"/>
                  </a:lnTo>
                  <a:lnTo>
                    <a:pt x="982" y="544"/>
                  </a:lnTo>
                  <a:lnTo>
                    <a:pt x="982" y="544"/>
                  </a:lnTo>
                  <a:lnTo>
                    <a:pt x="982" y="544"/>
                  </a:lnTo>
                  <a:lnTo>
                    <a:pt x="982" y="544"/>
                  </a:lnTo>
                  <a:lnTo>
                    <a:pt x="982" y="544"/>
                  </a:lnTo>
                  <a:lnTo>
                    <a:pt x="982" y="542"/>
                  </a:lnTo>
                  <a:lnTo>
                    <a:pt x="982" y="542"/>
                  </a:lnTo>
                  <a:lnTo>
                    <a:pt x="982" y="542"/>
                  </a:lnTo>
                  <a:lnTo>
                    <a:pt x="982" y="542"/>
                  </a:lnTo>
                  <a:lnTo>
                    <a:pt x="982" y="542"/>
                  </a:lnTo>
                  <a:lnTo>
                    <a:pt x="982" y="542"/>
                  </a:lnTo>
                  <a:lnTo>
                    <a:pt x="980" y="540"/>
                  </a:lnTo>
                  <a:lnTo>
                    <a:pt x="980" y="538"/>
                  </a:lnTo>
                  <a:lnTo>
                    <a:pt x="980" y="538"/>
                  </a:lnTo>
                  <a:lnTo>
                    <a:pt x="980" y="538"/>
                  </a:lnTo>
                  <a:lnTo>
                    <a:pt x="980" y="536"/>
                  </a:lnTo>
                  <a:lnTo>
                    <a:pt x="980" y="536"/>
                  </a:lnTo>
                  <a:lnTo>
                    <a:pt x="980" y="536"/>
                  </a:lnTo>
                  <a:lnTo>
                    <a:pt x="980" y="534"/>
                  </a:lnTo>
                  <a:lnTo>
                    <a:pt x="980" y="534"/>
                  </a:lnTo>
                  <a:lnTo>
                    <a:pt x="977" y="534"/>
                  </a:lnTo>
                  <a:lnTo>
                    <a:pt x="977" y="534"/>
                  </a:lnTo>
                  <a:lnTo>
                    <a:pt x="975" y="534"/>
                  </a:lnTo>
                  <a:lnTo>
                    <a:pt x="975" y="534"/>
                  </a:lnTo>
                  <a:lnTo>
                    <a:pt x="975" y="534"/>
                  </a:lnTo>
                  <a:lnTo>
                    <a:pt x="977" y="534"/>
                  </a:lnTo>
                  <a:lnTo>
                    <a:pt x="977" y="534"/>
                  </a:lnTo>
                  <a:lnTo>
                    <a:pt x="980" y="534"/>
                  </a:lnTo>
                  <a:lnTo>
                    <a:pt x="980" y="534"/>
                  </a:lnTo>
                  <a:lnTo>
                    <a:pt x="982" y="534"/>
                  </a:lnTo>
                  <a:lnTo>
                    <a:pt x="982" y="536"/>
                  </a:lnTo>
                  <a:lnTo>
                    <a:pt x="980" y="536"/>
                  </a:lnTo>
                  <a:lnTo>
                    <a:pt x="980" y="538"/>
                  </a:lnTo>
                  <a:lnTo>
                    <a:pt x="982" y="538"/>
                  </a:lnTo>
                  <a:lnTo>
                    <a:pt x="982" y="538"/>
                  </a:lnTo>
                  <a:lnTo>
                    <a:pt x="982" y="538"/>
                  </a:lnTo>
                  <a:lnTo>
                    <a:pt x="982" y="538"/>
                  </a:lnTo>
                  <a:lnTo>
                    <a:pt x="982" y="538"/>
                  </a:lnTo>
                  <a:lnTo>
                    <a:pt x="982" y="538"/>
                  </a:lnTo>
                  <a:lnTo>
                    <a:pt x="982" y="538"/>
                  </a:lnTo>
                  <a:lnTo>
                    <a:pt x="982" y="538"/>
                  </a:lnTo>
                  <a:lnTo>
                    <a:pt x="982" y="538"/>
                  </a:lnTo>
                  <a:lnTo>
                    <a:pt x="984" y="540"/>
                  </a:lnTo>
                  <a:lnTo>
                    <a:pt x="984" y="540"/>
                  </a:lnTo>
                  <a:lnTo>
                    <a:pt x="986" y="540"/>
                  </a:lnTo>
                  <a:lnTo>
                    <a:pt x="986" y="542"/>
                  </a:lnTo>
                  <a:lnTo>
                    <a:pt x="986" y="542"/>
                  </a:lnTo>
                  <a:lnTo>
                    <a:pt x="988" y="540"/>
                  </a:lnTo>
                  <a:lnTo>
                    <a:pt x="988" y="540"/>
                  </a:lnTo>
                  <a:lnTo>
                    <a:pt x="990" y="540"/>
                  </a:lnTo>
                  <a:lnTo>
                    <a:pt x="990" y="540"/>
                  </a:lnTo>
                  <a:lnTo>
                    <a:pt x="992" y="540"/>
                  </a:lnTo>
                  <a:lnTo>
                    <a:pt x="992" y="540"/>
                  </a:lnTo>
                  <a:lnTo>
                    <a:pt x="992" y="540"/>
                  </a:lnTo>
                  <a:lnTo>
                    <a:pt x="992" y="540"/>
                  </a:lnTo>
                  <a:lnTo>
                    <a:pt x="994" y="538"/>
                  </a:lnTo>
                  <a:lnTo>
                    <a:pt x="996" y="538"/>
                  </a:lnTo>
                  <a:lnTo>
                    <a:pt x="996" y="538"/>
                  </a:lnTo>
                  <a:lnTo>
                    <a:pt x="996" y="536"/>
                  </a:lnTo>
                  <a:lnTo>
                    <a:pt x="996" y="536"/>
                  </a:lnTo>
                  <a:lnTo>
                    <a:pt x="996" y="536"/>
                  </a:lnTo>
                  <a:lnTo>
                    <a:pt x="996" y="534"/>
                  </a:lnTo>
                  <a:lnTo>
                    <a:pt x="996" y="534"/>
                  </a:lnTo>
                  <a:lnTo>
                    <a:pt x="996" y="534"/>
                  </a:lnTo>
                  <a:lnTo>
                    <a:pt x="998" y="532"/>
                  </a:lnTo>
                  <a:lnTo>
                    <a:pt x="1000" y="532"/>
                  </a:lnTo>
                  <a:lnTo>
                    <a:pt x="1002" y="532"/>
                  </a:lnTo>
                  <a:lnTo>
                    <a:pt x="1002" y="530"/>
                  </a:lnTo>
                  <a:lnTo>
                    <a:pt x="1004" y="530"/>
                  </a:lnTo>
                  <a:lnTo>
                    <a:pt x="1004" y="530"/>
                  </a:lnTo>
                  <a:lnTo>
                    <a:pt x="1004" y="530"/>
                  </a:lnTo>
                  <a:lnTo>
                    <a:pt x="1006" y="530"/>
                  </a:lnTo>
                  <a:lnTo>
                    <a:pt x="1006" y="530"/>
                  </a:lnTo>
                  <a:lnTo>
                    <a:pt x="1006" y="528"/>
                  </a:lnTo>
                  <a:lnTo>
                    <a:pt x="1006" y="528"/>
                  </a:lnTo>
                  <a:lnTo>
                    <a:pt x="1006" y="528"/>
                  </a:lnTo>
                  <a:lnTo>
                    <a:pt x="1006" y="528"/>
                  </a:lnTo>
                  <a:lnTo>
                    <a:pt x="1008" y="528"/>
                  </a:lnTo>
                  <a:lnTo>
                    <a:pt x="1010" y="528"/>
                  </a:lnTo>
                  <a:lnTo>
                    <a:pt x="1010" y="528"/>
                  </a:lnTo>
                  <a:lnTo>
                    <a:pt x="1012" y="528"/>
                  </a:lnTo>
                  <a:lnTo>
                    <a:pt x="1012" y="528"/>
                  </a:lnTo>
                  <a:lnTo>
                    <a:pt x="1012" y="528"/>
                  </a:lnTo>
                  <a:lnTo>
                    <a:pt x="1012" y="528"/>
                  </a:lnTo>
                  <a:lnTo>
                    <a:pt x="1012" y="528"/>
                  </a:lnTo>
                  <a:lnTo>
                    <a:pt x="1012" y="530"/>
                  </a:lnTo>
                  <a:lnTo>
                    <a:pt x="1015" y="530"/>
                  </a:lnTo>
                  <a:lnTo>
                    <a:pt x="1015" y="530"/>
                  </a:lnTo>
                  <a:lnTo>
                    <a:pt x="1015" y="530"/>
                  </a:lnTo>
                  <a:lnTo>
                    <a:pt x="1015" y="526"/>
                  </a:lnTo>
                  <a:lnTo>
                    <a:pt x="1015" y="524"/>
                  </a:lnTo>
                  <a:lnTo>
                    <a:pt x="1015" y="524"/>
                  </a:lnTo>
                  <a:lnTo>
                    <a:pt x="1017" y="524"/>
                  </a:lnTo>
                  <a:lnTo>
                    <a:pt x="1017" y="522"/>
                  </a:lnTo>
                  <a:lnTo>
                    <a:pt x="1019" y="522"/>
                  </a:lnTo>
                  <a:lnTo>
                    <a:pt x="1019" y="522"/>
                  </a:lnTo>
                  <a:lnTo>
                    <a:pt x="1019" y="522"/>
                  </a:lnTo>
                  <a:lnTo>
                    <a:pt x="1021" y="522"/>
                  </a:lnTo>
                  <a:lnTo>
                    <a:pt x="1021" y="522"/>
                  </a:lnTo>
                  <a:lnTo>
                    <a:pt x="1023" y="520"/>
                  </a:lnTo>
                  <a:lnTo>
                    <a:pt x="1025" y="520"/>
                  </a:lnTo>
                  <a:lnTo>
                    <a:pt x="1025" y="520"/>
                  </a:lnTo>
                  <a:lnTo>
                    <a:pt x="1027" y="520"/>
                  </a:lnTo>
                  <a:lnTo>
                    <a:pt x="1027" y="522"/>
                  </a:lnTo>
                  <a:lnTo>
                    <a:pt x="1029" y="522"/>
                  </a:lnTo>
                  <a:lnTo>
                    <a:pt x="1029" y="522"/>
                  </a:lnTo>
                  <a:lnTo>
                    <a:pt x="1029" y="522"/>
                  </a:lnTo>
                  <a:lnTo>
                    <a:pt x="1031" y="522"/>
                  </a:lnTo>
                  <a:lnTo>
                    <a:pt x="1033" y="522"/>
                  </a:lnTo>
                  <a:lnTo>
                    <a:pt x="1033" y="522"/>
                  </a:lnTo>
                  <a:lnTo>
                    <a:pt x="1033" y="522"/>
                  </a:lnTo>
                  <a:lnTo>
                    <a:pt x="1035" y="520"/>
                  </a:lnTo>
                  <a:lnTo>
                    <a:pt x="1037" y="518"/>
                  </a:lnTo>
                  <a:lnTo>
                    <a:pt x="1037" y="518"/>
                  </a:lnTo>
                  <a:lnTo>
                    <a:pt x="1037" y="518"/>
                  </a:lnTo>
                  <a:lnTo>
                    <a:pt x="1039" y="518"/>
                  </a:lnTo>
                  <a:lnTo>
                    <a:pt x="1039" y="518"/>
                  </a:lnTo>
                  <a:lnTo>
                    <a:pt x="1039" y="518"/>
                  </a:lnTo>
                  <a:lnTo>
                    <a:pt x="1039" y="518"/>
                  </a:lnTo>
                  <a:lnTo>
                    <a:pt x="1041" y="518"/>
                  </a:lnTo>
                  <a:lnTo>
                    <a:pt x="1041" y="518"/>
                  </a:lnTo>
                  <a:lnTo>
                    <a:pt x="1045" y="518"/>
                  </a:lnTo>
                  <a:lnTo>
                    <a:pt x="1047" y="518"/>
                  </a:lnTo>
                  <a:lnTo>
                    <a:pt x="1050" y="516"/>
                  </a:lnTo>
                  <a:lnTo>
                    <a:pt x="1050" y="518"/>
                  </a:lnTo>
                  <a:lnTo>
                    <a:pt x="1050" y="518"/>
                  </a:lnTo>
                  <a:lnTo>
                    <a:pt x="1050" y="518"/>
                  </a:lnTo>
                  <a:lnTo>
                    <a:pt x="1050" y="516"/>
                  </a:lnTo>
                  <a:lnTo>
                    <a:pt x="1052" y="516"/>
                  </a:lnTo>
                  <a:lnTo>
                    <a:pt x="1052" y="516"/>
                  </a:lnTo>
                  <a:lnTo>
                    <a:pt x="1052" y="516"/>
                  </a:lnTo>
                  <a:lnTo>
                    <a:pt x="1052" y="518"/>
                  </a:lnTo>
                  <a:lnTo>
                    <a:pt x="1050" y="518"/>
                  </a:lnTo>
                  <a:lnTo>
                    <a:pt x="1052" y="520"/>
                  </a:lnTo>
                  <a:lnTo>
                    <a:pt x="1052" y="522"/>
                  </a:lnTo>
                  <a:lnTo>
                    <a:pt x="1054" y="522"/>
                  </a:lnTo>
                  <a:lnTo>
                    <a:pt x="1054" y="522"/>
                  </a:lnTo>
                  <a:lnTo>
                    <a:pt x="1054" y="522"/>
                  </a:lnTo>
                  <a:lnTo>
                    <a:pt x="1054" y="522"/>
                  </a:lnTo>
                  <a:lnTo>
                    <a:pt x="1054" y="522"/>
                  </a:lnTo>
                  <a:lnTo>
                    <a:pt x="1054" y="522"/>
                  </a:lnTo>
                  <a:lnTo>
                    <a:pt x="1056" y="522"/>
                  </a:lnTo>
                  <a:lnTo>
                    <a:pt x="1056" y="522"/>
                  </a:lnTo>
                  <a:lnTo>
                    <a:pt x="1056" y="522"/>
                  </a:lnTo>
                  <a:lnTo>
                    <a:pt x="1056" y="522"/>
                  </a:lnTo>
                  <a:lnTo>
                    <a:pt x="1056" y="522"/>
                  </a:lnTo>
                  <a:lnTo>
                    <a:pt x="1062" y="526"/>
                  </a:lnTo>
                  <a:lnTo>
                    <a:pt x="1062" y="526"/>
                  </a:lnTo>
                  <a:lnTo>
                    <a:pt x="1062" y="526"/>
                  </a:lnTo>
                  <a:lnTo>
                    <a:pt x="1064" y="524"/>
                  </a:lnTo>
                  <a:lnTo>
                    <a:pt x="1064" y="524"/>
                  </a:lnTo>
                  <a:lnTo>
                    <a:pt x="1064" y="522"/>
                  </a:lnTo>
                  <a:lnTo>
                    <a:pt x="1066" y="522"/>
                  </a:lnTo>
                  <a:lnTo>
                    <a:pt x="1066" y="522"/>
                  </a:lnTo>
                  <a:lnTo>
                    <a:pt x="1066" y="520"/>
                  </a:lnTo>
                  <a:lnTo>
                    <a:pt x="1068" y="520"/>
                  </a:lnTo>
                  <a:lnTo>
                    <a:pt x="1068" y="520"/>
                  </a:lnTo>
                  <a:lnTo>
                    <a:pt x="1070" y="520"/>
                  </a:lnTo>
                  <a:lnTo>
                    <a:pt x="1072" y="520"/>
                  </a:lnTo>
                  <a:lnTo>
                    <a:pt x="1078" y="520"/>
                  </a:lnTo>
                  <a:lnTo>
                    <a:pt x="1078" y="520"/>
                  </a:lnTo>
                  <a:lnTo>
                    <a:pt x="1078" y="520"/>
                  </a:lnTo>
                  <a:lnTo>
                    <a:pt x="1080" y="522"/>
                  </a:lnTo>
                  <a:lnTo>
                    <a:pt x="1080" y="522"/>
                  </a:lnTo>
                  <a:lnTo>
                    <a:pt x="1080" y="522"/>
                  </a:lnTo>
                  <a:lnTo>
                    <a:pt x="1080" y="522"/>
                  </a:lnTo>
                  <a:lnTo>
                    <a:pt x="1080" y="522"/>
                  </a:lnTo>
                  <a:lnTo>
                    <a:pt x="1070" y="522"/>
                  </a:lnTo>
                  <a:lnTo>
                    <a:pt x="1070" y="522"/>
                  </a:lnTo>
                  <a:lnTo>
                    <a:pt x="1070" y="522"/>
                  </a:lnTo>
                  <a:lnTo>
                    <a:pt x="1068" y="524"/>
                  </a:lnTo>
                  <a:lnTo>
                    <a:pt x="1068" y="524"/>
                  </a:lnTo>
                  <a:lnTo>
                    <a:pt x="1068" y="524"/>
                  </a:lnTo>
                  <a:lnTo>
                    <a:pt x="1068" y="524"/>
                  </a:lnTo>
                  <a:lnTo>
                    <a:pt x="1066" y="524"/>
                  </a:lnTo>
                  <a:lnTo>
                    <a:pt x="1066" y="524"/>
                  </a:lnTo>
                  <a:lnTo>
                    <a:pt x="1064" y="526"/>
                  </a:lnTo>
                  <a:lnTo>
                    <a:pt x="1064" y="526"/>
                  </a:lnTo>
                  <a:lnTo>
                    <a:pt x="1062" y="528"/>
                  </a:lnTo>
                  <a:lnTo>
                    <a:pt x="1062" y="528"/>
                  </a:lnTo>
                  <a:lnTo>
                    <a:pt x="1062" y="528"/>
                  </a:lnTo>
                  <a:lnTo>
                    <a:pt x="1062" y="528"/>
                  </a:lnTo>
                  <a:lnTo>
                    <a:pt x="1060" y="528"/>
                  </a:lnTo>
                  <a:lnTo>
                    <a:pt x="1060" y="528"/>
                  </a:lnTo>
                  <a:lnTo>
                    <a:pt x="1060" y="528"/>
                  </a:lnTo>
                  <a:lnTo>
                    <a:pt x="1058" y="528"/>
                  </a:lnTo>
                  <a:lnTo>
                    <a:pt x="1058" y="528"/>
                  </a:lnTo>
                  <a:lnTo>
                    <a:pt x="1058" y="528"/>
                  </a:lnTo>
                  <a:lnTo>
                    <a:pt x="1060" y="532"/>
                  </a:lnTo>
                  <a:lnTo>
                    <a:pt x="1060" y="534"/>
                  </a:lnTo>
                  <a:lnTo>
                    <a:pt x="1062" y="536"/>
                  </a:lnTo>
                  <a:lnTo>
                    <a:pt x="1064" y="540"/>
                  </a:lnTo>
                  <a:lnTo>
                    <a:pt x="1066" y="542"/>
                  </a:lnTo>
                  <a:lnTo>
                    <a:pt x="1066" y="542"/>
                  </a:lnTo>
                  <a:lnTo>
                    <a:pt x="1068" y="544"/>
                  </a:lnTo>
                  <a:lnTo>
                    <a:pt x="1068" y="544"/>
                  </a:lnTo>
                  <a:lnTo>
                    <a:pt x="1068" y="546"/>
                  </a:lnTo>
                  <a:lnTo>
                    <a:pt x="1070" y="546"/>
                  </a:lnTo>
                  <a:lnTo>
                    <a:pt x="1072" y="546"/>
                  </a:lnTo>
                  <a:lnTo>
                    <a:pt x="1072" y="548"/>
                  </a:lnTo>
                  <a:lnTo>
                    <a:pt x="1072" y="550"/>
                  </a:lnTo>
                  <a:lnTo>
                    <a:pt x="1072" y="553"/>
                  </a:lnTo>
                  <a:lnTo>
                    <a:pt x="1072" y="553"/>
                  </a:lnTo>
                  <a:lnTo>
                    <a:pt x="1072" y="553"/>
                  </a:lnTo>
                  <a:lnTo>
                    <a:pt x="1072" y="550"/>
                  </a:lnTo>
                  <a:lnTo>
                    <a:pt x="1072" y="550"/>
                  </a:lnTo>
                  <a:lnTo>
                    <a:pt x="1072" y="550"/>
                  </a:lnTo>
                  <a:lnTo>
                    <a:pt x="1072" y="550"/>
                  </a:lnTo>
                  <a:lnTo>
                    <a:pt x="1064" y="544"/>
                  </a:lnTo>
                  <a:lnTo>
                    <a:pt x="1064" y="544"/>
                  </a:lnTo>
                  <a:lnTo>
                    <a:pt x="1064" y="544"/>
                  </a:lnTo>
                  <a:lnTo>
                    <a:pt x="1062" y="542"/>
                  </a:lnTo>
                  <a:lnTo>
                    <a:pt x="1062" y="542"/>
                  </a:lnTo>
                  <a:lnTo>
                    <a:pt x="1062" y="540"/>
                  </a:lnTo>
                  <a:lnTo>
                    <a:pt x="1060" y="540"/>
                  </a:lnTo>
                  <a:lnTo>
                    <a:pt x="1060" y="540"/>
                  </a:lnTo>
                  <a:lnTo>
                    <a:pt x="1058" y="538"/>
                  </a:lnTo>
                  <a:lnTo>
                    <a:pt x="1058" y="538"/>
                  </a:lnTo>
                  <a:lnTo>
                    <a:pt x="1056" y="538"/>
                  </a:lnTo>
                  <a:lnTo>
                    <a:pt x="1056" y="538"/>
                  </a:lnTo>
                  <a:lnTo>
                    <a:pt x="1054" y="538"/>
                  </a:lnTo>
                  <a:lnTo>
                    <a:pt x="1050" y="536"/>
                  </a:lnTo>
                  <a:lnTo>
                    <a:pt x="1050" y="536"/>
                  </a:lnTo>
                  <a:lnTo>
                    <a:pt x="1050" y="536"/>
                  </a:lnTo>
                  <a:lnTo>
                    <a:pt x="1050" y="534"/>
                  </a:lnTo>
                  <a:lnTo>
                    <a:pt x="1050" y="534"/>
                  </a:lnTo>
                  <a:lnTo>
                    <a:pt x="1050" y="532"/>
                  </a:lnTo>
                  <a:lnTo>
                    <a:pt x="1050" y="532"/>
                  </a:lnTo>
                  <a:lnTo>
                    <a:pt x="1050" y="530"/>
                  </a:lnTo>
                  <a:lnTo>
                    <a:pt x="1047" y="530"/>
                  </a:lnTo>
                  <a:lnTo>
                    <a:pt x="1043" y="530"/>
                  </a:lnTo>
                  <a:lnTo>
                    <a:pt x="1039" y="532"/>
                  </a:lnTo>
                  <a:lnTo>
                    <a:pt x="1031" y="534"/>
                  </a:lnTo>
                  <a:lnTo>
                    <a:pt x="1029" y="534"/>
                  </a:lnTo>
                  <a:lnTo>
                    <a:pt x="1029" y="534"/>
                  </a:lnTo>
                  <a:lnTo>
                    <a:pt x="1025" y="532"/>
                  </a:lnTo>
                  <a:lnTo>
                    <a:pt x="1025" y="532"/>
                  </a:lnTo>
                  <a:lnTo>
                    <a:pt x="1023" y="534"/>
                  </a:lnTo>
                  <a:lnTo>
                    <a:pt x="1023" y="534"/>
                  </a:lnTo>
                  <a:lnTo>
                    <a:pt x="1021" y="532"/>
                  </a:lnTo>
                  <a:lnTo>
                    <a:pt x="1021" y="534"/>
                  </a:lnTo>
                  <a:lnTo>
                    <a:pt x="1021" y="534"/>
                  </a:lnTo>
                  <a:lnTo>
                    <a:pt x="1021" y="536"/>
                  </a:lnTo>
                  <a:lnTo>
                    <a:pt x="1021" y="536"/>
                  </a:lnTo>
                  <a:lnTo>
                    <a:pt x="1021" y="538"/>
                  </a:lnTo>
                  <a:lnTo>
                    <a:pt x="1019" y="540"/>
                  </a:lnTo>
                  <a:lnTo>
                    <a:pt x="1019" y="540"/>
                  </a:lnTo>
                  <a:lnTo>
                    <a:pt x="1019" y="542"/>
                  </a:lnTo>
                  <a:lnTo>
                    <a:pt x="1019" y="542"/>
                  </a:lnTo>
                  <a:lnTo>
                    <a:pt x="1019" y="544"/>
                  </a:lnTo>
                  <a:lnTo>
                    <a:pt x="1019" y="544"/>
                  </a:lnTo>
                  <a:lnTo>
                    <a:pt x="1017" y="546"/>
                  </a:lnTo>
                  <a:lnTo>
                    <a:pt x="1017" y="548"/>
                  </a:lnTo>
                  <a:lnTo>
                    <a:pt x="1017" y="548"/>
                  </a:lnTo>
                  <a:lnTo>
                    <a:pt x="1015" y="548"/>
                  </a:lnTo>
                  <a:lnTo>
                    <a:pt x="1015" y="548"/>
                  </a:lnTo>
                  <a:lnTo>
                    <a:pt x="1015" y="548"/>
                  </a:lnTo>
                  <a:lnTo>
                    <a:pt x="1015" y="548"/>
                  </a:lnTo>
                  <a:lnTo>
                    <a:pt x="1012" y="548"/>
                  </a:lnTo>
                  <a:lnTo>
                    <a:pt x="1012" y="548"/>
                  </a:lnTo>
                  <a:lnTo>
                    <a:pt x="1012" y="550"/>
                  </a:lnTo>
                  <a:lnTo>
                    <a:pt x="1010" y="553"/>
                  </a:lnTo>
                  <a:lnTo>
                    <a:pt x="1010" y="555"/>
                  </a:lnTo>
                  <a:lnTo>
                    <a:pt x="1008" y="555"/>
                  </a:lnTo>
                  <a:lnTo>
                    <a:pt x="1000" y="559"/>
                  </a:lnTo>
                  <a:lnTo>
                    <a:pt x="1000" y="559"/>
                  </a:lnTo>
                  <a:lnTo>
                    <a:pt x="998" y="561"/>
                  </a:lnTo>
                  <a:lnTo>
                    <a:pt x="998" y="561"/>
                  </a:lnTo>
                  <a:lnTo>
                    <a:pt x="994" y="565"/>
                  </a:lnTo>
                  <a:lnTo>
                    <a:pt x="992" y="567"/>
                  </a:lnTo>
                  <a:lnTo>
                    <a:pt x="992" y="567"/>
                  </a:lnTo>
                  <a:lnTo>
                    <a:pt x="992" y="567"/>
                  </a:lnTo>
                  <a:lnTo>
                    <a:pt x="992" y="567"/>
                  </a:lnTo>
                  <a:lnTo>
                    <a:pt x="990" y="569"/>
                  </a:lnTo>
                  <a:lnTo>
                    <a:pt x="990" y="571"/>
                  </a:lnTo>
                  <a:lnTo>
                    <a:pt x="992" y="573"/>
                  </a:lnTo>
                  <a:lnTo>
                    <a:pt x="992" y="573"/>
                  </a:lnTo>
                  <a:lnTo>
                    <a:pt x="996" y="579"/>
                  </a:lnTo>
                  <a:lnTo>
                    <a:pt x="998" y="579"/>
                  </a:lnTo>
                  <a:lnTo>
                    <a:pt x="996" y="579"/>
                  </a:lnTo>
                  <a:lnTo>
                    <a:pt x="996" y="579"/>
                  </a:lnTo>
                  <a:lnTo>
                    <a:pt x="996" y="579"/>
                  </a:lnTo>
                  <a:lnTo>
                    <a:pt x="996" y="579"/>
                  </a:lnTo>
                  <a:lnTo>
                    <a:pt x="996" y="577"/>
                  </a:lnTo>
                  <a:lnTo>
                    <a:pt x="996" y="577"/>
                  </a:lnTo>
                  <a:lnTo>
                    <a:pt x="998" y="577"/>
                  </a:lnTo>
                  <a:lnTo>
                    <a:pt x="998" y="577"/>
                  </a:lnTo>
                  <a:lnTo>
                    <a:pt x="998" y="577"/>
                  </a:lnTo>
                  <a:lnTo>
                    <a:pt x="1000" y="577"/>
                  </a:lnTo>
                  <a:lnTo>
                    <a:pt x="1004" y="577"/>
                  </a:lnTo>
                  <a:lnTo>
                    <a:pt x="1006" y="577"/>
                  </a:lnTo>
                  <a:lnTo>
                    <a:pt x="1006" y="575"/>
                  </a:lnTo>
                  <a:lnTo>
                    <a:pt x="1008" y="575"/>
                  </a:lnTo>
                  <a:lnTo>
                    <a:pt x="1008" y="577"/>
                  </a:lnTo>
                  <a:lnTo>
                    <a:pt x="1010" y="577"/>
                  </a:lnTo>
                  <a:lnTo>
                    <a:pt x="1006" y="577"/>
                  </a:lnTo>
                  <a:lnTo>
                    <a:pt x="1006" y="579"/>
                  </a:lnTo>
                  <a:lnTo>
                    <a:pt x="1006" y="579"/>
                  </a:lnTo>
                  <a:lnTo>
                    <a:pt x="1004" y="579"/>
                  </a:lnTo>
                  <a:lnTo>
                    <a:pt x="1004" y="579"/>
                  </a:lnTo>
                  <a:lnTo>
                    <a:pt x="1004" y="579"/>
                  </a:lnTo>
                  <a:lnTo>
                    <a:pt x="1004" y="579"/>
                  </a:lnTo>
                  <a:lnTo>
                    <a:pt x="1002" y="581"/>
                  </a:lnTo>
                  <a:lnTo>
                    <a:pt x="1002" y="581"/>
                  </a:lnTo>
                  <a:lnTo>
                    <a:pt x="1002" y="581"/>
                  </a:lnTo>
                  <a:lnTo>
                    <a:pt x="1002" y="581"/>
                  </a:lnTo>
                  <a:lnTo>
                    <a:pt x="1002" y="583"/>
                  </a:lnTo>
                  <a:lnTo>
                    <a:pt x="1002" y="583"/>
                  </a:lnTo>
                  <a:lnTo>
                    <a:pt x="1000" y="581"/>
                  </a:lnTo>
                  <a:lnTo>
                    <a:pt x="1000" y="581"/>
                  </a:lnTo>
                  <a:lnTo>
                    <a:pt x="1000" y="583"/>
                  </a:lnTo>
                  <a:lnTo>
                    <a:pt x="1000" y="583"/>
                  </a:lnTo>
                  <a:lnTo>
                    <a:pt x="998" y="583"/>
                  </a:lnTo>
                  <a:lnTo>
                    <a:pt x="998" y="583"/>
                  </a:lnTo>
                  <a:lnTo>
                    <a:pt x="998" y="583"/>
                  </a:lnTo>
                  <a:lnTo>
                    <a:pt x="998" y="583"/>
                  </a:lnTo>
                  <a:lnTo>
                    <a:pt x="996" y="583"/>
                  </a:lnTo>
                  <a:lnTo>
                    <a:pt x="994" y="583"/>
                  </a:lnTo>
                  <a:lnTo>
                    <a:pt x="994" y="583"/>
                  </a:lnTo>
                  <a:lnTo>
                    <a:pt x="994" y="583"/>
                  </a:lnTo>
                  <a:lnTo>
                    <a:pt x="994" y="585"/>
                  </a:lnTo>
                  <a:lnTo>
                    <a:pt x="994" y="587"/>
                  </a:lnTo>
                  <a:lnTo>
                    <a:pt x="994" y="587"/>
                  </a:lnTo>
                  <a:lnTo>
                    <a:pt x="994" y="587"/>
                  </a:lnTo>
                  <a:lnTo>
                    <a:pt x="994" y="585"/>
                  </a:lnTo>
                  <a:lnTo>
                    <a:pt x="994" y="585"/>
                  </a:lnTo>
                  <a:lnTo>
                    <a:pt x="994" y="585"/>
                  </a:lnTo>
                  <a:lnTo>
                    <a:pt x="990" y="583"/>
                  </a:lnTo>
                  <a:lnTo>
                    <a:pt x="988" y="581"/>
                  </a:lnTo>
                  <a:lnTo>
                    <a:pt x="988" y="583"/>
                  </a:lnTo>
                  <a:lnTo>
                    <a:pt x="988" y="583"/>
                  </a:lnTo>
                  <a:lnTo>
                    <a:pt x="986" y="583"/>
                  </a:lnTo>
                  <a:lnTo>
                    <a:pt x="986" y="583"/>
                  </a:lnTo>
                  <a:lnTo>
                    <a:pt x="984" y="583"/>
                  </a:lnTo>
                  <a:lnTo>
                    <a:pt x="984" y="583"/>
                  </a:lnTo>
                  <a:lnTo>
                    <a:pt x="982" y="583"/>
                  </a:lnTo>
                  <a:lnTo>
                    <a:pt x="982" y="583"/>
                  </a:lnTo>
                  <a:lnTo>
                    <a:pt x="984" y="585"/>
                  </a:lnTo>
                  <a:lnTo>
                    <a:pt x="984" y="585"/>
                  </a:lnTo>
                  <a:lnTo>
                    <a:pt x="982" y="585"/>
                  </a:lnTo>
                  <a:lnTo>
                    <a:pt x="982" y="585"/>
                  </a:lnTo>
                  <a:lnTo>
                    <a:pt x="980" y="585"/>
                  </a:lnTo>
                  <a:lnTo>
                    <a:pt x="980" y="585"/>
                  </a:lnTo>
                  <a:lnTo>
                    <a:pt x="980" y="585"/>
                  </a:lnTo>
                  <a:lnTo>
                    <a:pt x="977" y="587"/>
                  </a:lnTo>
                  <a:lnTo>
                    <a:pt x="977" y="587"/>
                  </a:lnTo>
                  <a:lnTo>
                    <a:pt x="977" y="587"/>
                  </a:lnTo>
                  <a:lnTo>
                    <a:pt x="980" y="587"/>
                  </a:lnTo>
                  <a:lnTo>
                    <a:pt x="980" y="589"/>
                  </a:lnTo>
                  <a:lnTo>
                    <a:pt x="980" y="589"/>
                  </a:lnTo>
                  <a:lnTo>
                    <a:pt x="980" y="589"/>
                  </a:lnTo>
                  <a:lnTo>
                    <a:pt x="980" y="589"/>
                  </a:lnTo>
                  <a:lnTo>
                    <a:pt x="980" y="589"/>
                  </a:lnTo>
                  <a:lnTo>
                    <a:pt x="980" y="589"/>
                  </a:lnTo>
                  <a:lnTo>
                    <a:pt x="980" y="592"/>
                  </a:lnTo>
                  <a:lnTo>
                    <a:pt x="980" y="592"/>
                  </a:lnTo>
                  <a:lnTo>
                    <a:pt x="980" y="592"/>
                  </a:lnTo>
                  <a:lnTo>
                    <a:pt x="982" y="592"/>
                  </a:lnTo>
                  <a:lnTo>
                    <a:pt x="982" y="592"/>
                  </a:lnTo>
                  <a:lnTo>
                    <a:pt x="982" y="594"/>
                  </a:lnTo>
                  <a:lnTo>
                    <a:pt x="982" y="594"/>
                  </a:lnTo>
                  <a:lnTo>
                    <a:pt x="982" y="594"/>
                  </a:lnTo>
                  <a:lnTo>
                    <a:pt x="982" y="596"/>
                  </a:lnTo>
                  <a:lnTo>
                    <a:pt x="986" y="596"/>
                  </a:lnTo>
                  <a:lnTo>
                    <a:pt x="986" y="596"/>
                  </a:lnTo>
                  <a:lnTo>
                    <a:pt x="984" y="596"/>
                  </a:lnTo>
                  <a:lnTo>
                    <a:pt x="984" y="596"/>
                  </a:lnTo>
                  <a:lnTo>
                    <a:pt x="984" y="596"/>
                  </a:lnTo>
                  <a:lnTo>
                    <a:pt x="984" y="596"/>
                  </a:lnTo>
                  <a:lnTo>
                    <a:pt x="986" y="596"/>
                  </a:lnTo>
                  <a:lnTo>
                    <a:pt x="986" y="596"/>
                  </a:lnTo>
                  <a:lnTo>
                    <a:pt x="988" y="596"/>
                  </a:lnTo>
                  <a:lnTo>
                    <a:pt x="988" y="596"/>
                  </a:lnTo>
                  <a:lnTo>
                    <a:pt x="988" y="596"/>
                  </a:lnTo>
                  <a:lnTo>
                    <a:pt x="988" y="596"/>
                  </a:lnTo>
                  <a:lnTo>
                    <a:pt x="988" y="594"/>
                  </a:lnTo>
                  <a:lnTo>
                    <a:pt x="988" y="594"/>
                  </a:lnTo>
                  <a:lnTo>
                    <a:pt x="990" y="594"/>
                  </a:lnTo>
                  <a:lnTo>
                    <a:pt x="990" y="594"/>
                  </a:lnTo>
                  <a:lnTo>
                    <a:pt x="990" y="594"/>
                  </a:lnTo>
                  <a:lnTo>
                    <a:pt x="990" y="596"/>
                  </a:lnTo>
                  <a:lnTo>
                    <a:pt x="990" y="596"/>
                  </a:lnTo>
                  <a:lnTo>
                    <a:pt x="990" y="596"/>
                  </a:lnTo>
                  <a:lnTo>
                    <a:pt x="992" y="598"/>
                  </a:lnTo>
                  <a:lnTo>
                    <a:pt x="992" y="598"/>
                  </a:lnTo>
                  <a:lnTo>
                    <a:pt x="994" y="598"/>
                  </a:lnTo>
                  <a:lnTo>
                    <a:pt x="994" y="598"/>
                  </a:lnTo>
                  <a:lnTo>
                    <a:pt x="994" y="598"/>
                  </a:lnTo>
                  <a:lnTo>
                    <a:pt x="994" y="600"/>
                  </a:lnTo>
                  <a:lnTo>
                    <a:pt x="994" y="600"/>
                  </a:lnTo>
                  <a:lnTo>
                    <a:pt x="996" y="600"/>
                  </a:lnTo>
                  <a:lnTo>
                    <a:pt x="996" y="600"/>
                  </a:lnTo>
                  <a:lnTo>
                    <a:pt x="996" y="600"/>
                  </a:lnTo>
                  <a:lnTo>
                    <a:pt x="996" y="598"/>
                  </a:lnTo>
                  <a:lnTo>
                    <a:pt x="996" y="598"/>
                  </a:lnTo>
                  <a:lnTo>
                    <a:pt x="996" y="598"/>
                  </a:lnTo>
                  <a:lnTo>
                    <a:pt x="996" y="598"/>
                  </a:lnTo>
                  <a:lnTo>
                    <a:pt x="996" y="596"/>
                  </a:lnTo>
                  <a:lnTo>
                    <a:pt x="996" y="596"/>
                  </a:lnTo>
                  <a:lnTo>
                    <a:pt x="994" y="596"/>
                  </a:lnTo>
                  <a:lnTo>
                    <a:pt x="994" y="596"/>
                  </a:lnTo>
                  <a:lnTo>
                    <a:pt x="994" y="594"/>
                  </a:lnTo>
                  <a:lnTo>
                    <a:pt x="994" y="594"/>
                  </a:lnTo>
                  <a:lnTo>
                    <a:pt x="994" y="594"/>
                  </a:lnTo>
                  <a:lnTo>
                    <a:pt x="994" y="594"/>
                  </a:lnTo>
                  <a:lnTo>
                    <a:pt x="994" y="594"/>
                  </a:lnTo>
                  <a:lnTo>
                    <a:pt x="996" y="596"/>
                  </a:lnTo>
                  <a:lnTo>
                    <a:pt x="996" y="596"/>
                  </a:lnTo>
                  <a:lnTo>
                    <a:pt x="998" y="596"/>
                  </a:lnTo>
                  <a:lnTo>
                    <a:pt x="998" y="596"/>
                  </a:lnTo>
                  <a:lnTo>
                    <a:pt x="998" y="596"/>
                  </a:lnTo>
                  <a:lnTo>
                    <a:pt x="998" y="596"/>
                  </a:lnTo>
                  <a:lnTo>
                    <a:pt x="998" y="596"/>
                  </a:lnTo>
                  <a:lnTo>
                    <a:pt x="998" y="598"/>
                  </a:lnTo>
                  <a:lnTo>
                    <a:pt x="998" y="598"/>
                  </a:lnTo>
                  <a:lnTo>
                    <a:pt x="998" y="598"/>
                  </a:lnTo>
                  <a:lnTo>
                    <a:pt x="998" y="598"/>
                  </a:lnTo>
                  <a:lnTo>
                    <a:pt x="998" y="598"/>
                  </a:lnTo>
                  <a:lnTo>
                    <a:pt x="998" y="600"/>
                  </a:lnTo>
                  <a:lnTo>
                    <a:pt x="998" y="600"/>
                  </a:lnTo>
                  <a:lnTo>
                    <a:pt x="998" y="600"/>
                  </a:lnTo>
                  <a:lnTo>
                    <a:pt x="998" y="602"/>
                  </a:lnTo>
                  <a:lnTo>
                    <a:pt x="998" y="600"/>
                  </a:lnTo>
                  <a:lnTo>
                    <a:pt x="1000" y="600"/>
                  </a:lnTo>
                  <a:lnTo>
                    <a:pt x="1000" y="600"/>
                  </a:lnTo>
                  <a:lnTo>
                    <a:pt x="1002" y="600"/>
                  </a:lnTo>
                  <a:lnTo>
                    <a:pt x="1002" y="598"/>
                  </a:lnTo>
                  <a:lnTo>
                    <a:pt x="1002" y="598"/>
                  </a:lnTo>
                  <a:lnTo>
                    <a:pt x="1002" y="598"/>
                  </a:lnTo>
                  <a:lnTo>
                    <a:pt x="1002" y="598"/>
                  </a:lnTo>
                  <a:lnTo>
                    <a:pt x="1004" y="598"/>
                  </a:lnTo>
                  <a:lnTo>
                    <a:pt x="1004" y="598"/>
                  </a:lnTo>
                  <a:lnTo>
                    <a:pt x="1006" y="596"/>
                  </a:lnTo>
                  <a:lnTo>
                    <a:pt x="1006" y="596"/>
                  </a:lnTo>
                  <a:lnTo>
                    <a:pt x="1006" y="596"/>
                  </a:lnTo>
                  <a:lnTo>
                    <a:pt x="1006" y="596"/>
                  </a:lnTo>
                  <a:lnTo>
                    <a:pt x="1008" y="596"/>
                  </a:lnTo>
                  <a:lnTo>
                    <a:pt x="1008" y="596"/>
                  </a:lnTo>
                  <a:lnTo>
                    <a:pt x="1008" y="596"/>
                  </a:lnTo>
                  <a:lnTo>
                    <a:pt x="1010" y="596"/>
                  </a:lnTo>
                  <a:lnTo>
                    <a:pt x="1010" y="596"/>
                  </a:lnTo>
                  <a:lnTo>
                    <a:pt x="1010" y="596"/>
                  </a:lnTo>
                  <a:lnTo>
                    <a:pt x="1010" y="596"/>
                  </a:lnTo>
                  <a:lnTo>
                    <a:pt x="1010" y="594"/>
                  </a:lnTo>
                  <a:lnTo>
                    <a:pt x="1010" y="594"/>
                  </a:lnTo>
                  <a:lnTo>
                    <a:pt x="1012" y="594"/>
                  </a:lnTo>
                  <a:lnTo>
                    <a:pt x="1012" y="594"/>
                  </a:lnTo>
                  <a:lnTo>
                    <a:pt x="1012" y="594"/>
                  </a:lnTo>
                  <a:lnTo>
                    <a:pt x="1012" y="592"/>
                  </a:lnTo>
                  <a:lnTo>
                    <a:pt x="1012" y="592"/>
                  </a:lnTo>
                  <a:lnTo>
                    <a:pt x="1012" y="592"/>
                  </a:lnTo>
                  <a:lnTo>
                    <a:pt x="1012" y="589"/>
                  </a:lnTo>
                  <a:lnTo>
                    <a:pt x="1012" y="589"/>
                  </a:lnTo>
                  <a:lnTo>
                    <a:pt x="1012" y="589"/>
                  </a:lnTo>
                  <a:lnTo>
                    <a:pt x="1017" y="589"/>
                  </a:lnTo>
                  <a:lnTo>
                    <a:pt x="1017" y="589"/>
                  </a:lnTo>
                  <a:lnTo>
                    <a:pt x="1017" y="589"/>
                  </a:lnTo>
                  <a:lnTo>
                    <a:pt x="1015" y="592"/>
                  </a:lnTo>
                  <a:lnTo>
                    <a:pt x="1015" y="592"/>
                  </a:lnTo>
                  <a:lnTo>
                    <a:pt x="1015" y="594"/>
                  </a:lnTo>
                  <a:lnTo>
                    <a:pt x="1015" y="594"/>
                  </a:lnTo>
                  <a:lnTo>
                    <a:pt x="1015" y="596"/>
                  </a:lnTo>
                  <a:lnTo>
                    <a:pt x="1015" y="596"/>
                  </a:lnTo>
                  <a:lnTo>
                    <a:pt x="1015" y="596"/>
                  </a:lnTo>
                  <a:lnTo>
                    <a:pt x="1015" y="596"/>
                  </a:lnTo>
                  <a:lnTo>
                    <a:pt x="1015" y="594"/>
                  </a:lnTo>
                  <a:lnTo>
                    <a:pt x="1017" y="594"/>
                  </a:lnTo>
                  <a:lnTo>
                    <a:pt x="1019" y="592"/>
                  </a:lnTo>
                  <a:lnTo>
                    <a:pt x="1019" y="592"/>
                  </a:lnTo>
                  <a:lnTo>
                    <a:pt x="1019" y="592"/>
                  </a:lnTo>
                  <a:lnTo>
                    <a:pt x="1023" y="587"/>
                  </a:lnTo>
                  <a:lnTo>
                    <a:pt x="1023" y="587"/>
                  </a:lnTo>
                  <a:lnTo>
                    <a:pt x="1025" y="587"/>
                  </a:lnTo>
                  <a:lnTo>
                    <a:pt x="1025" y="589"/>
                  </a:lnTo>
                  <a:lnTo>
                    <a:pt x="1023" y="589"/>
                  </a:lnTo>
                  <a:lnTo>
                    <a:pt x="1023" y="589"/>
                  </a:lnTo>
                  <a:lnTo>
                    <a:pt x="1023" y="592"/>
                  </a:lnTo>
                  <a:lnTo>
                    <a:pt x="1021" y="592"/>
                  </a:lnTo>
                  <a:lnTo>
                    <a:pt x="1021" y="592"/>
                  </a:lnTo>
                  <a:lnTo>
                    <a:pt x="1021" y="592"/>
                  </a:lnTo>
                  <a:lnTo>
                    <a:pt x="1021" y="592"/>
                  </a:lnTo>
                  <a:lnTo>
                    <a:pt x="1021" y="594"/>
                  </a:lnTo>
                  <a:lnTo>
                    <a:pt x="1021" y="594"/>
                  </a:lnTo>
                  <a:lnTo>
                    <a:pt x="1019" y="594"/>
                  </a:lnTo>
                  <a:lnTo>
                    <a:pt x="1019" y="594"/>
                  </a:lnTo>
                  <a:lnTo>
                    <a:pt x="1019" y="594"/>
                  </a:lnTo>
                  <a:lnTo>
                    <a:pt x="1019" y="594"/>
                  </a:lnTo>
                  <a:lnTo>
                    <a:pt x="1019" y="594"/>
                  </a:lnTo>
                  <a:lnTo>
                    <a:pt x="1019" y="596"/>
                  </a:lnTo>
                  <a:lnTo>
                    <a:pt x="1019" y="596"/>
                  </a:lnTo>
                  <a:lnTo>
                    <a:pt x="1019" y="596"/>
                  </a:lnTo>
                  <a:lnTo>
                    <a:pt x="1017" y="596"/>
                  </a:lnTo>
                  <a:lnTo>
                    <a:pt x="1017" y="596"/>
                  </a:lnTo>
                  <a:lnTo>
                    <a:pt x="1017" y="596"/>
                  </a:lnTo>
                  <a:lnTo>
                    <a:pt x="1017" y="596"/>
                  </a:lnTo>
                  <a:lnTo>
                    <a:pt x="1017" y="596"/>
                  </a:lnTo>
                  <a:lnTo>
                    <a:pt x="1017" y="596"/>
                  </a:lnTo>
                  <a:lnTo>
                    <a:pt x="1017" y="596"/>
                  </a:lnTo>
                  <a:lnTo>
                    <a:pt x="1017" y="596"/>
                  </a:lnTo>
                  <a:lnTo>
                    <a:pt x="1017" y="596"/>
                  </a:lnTo>
                  <a:lnTo>
                    <a:pt x="1017" y="598"/>
                  </a:lnTo>
                  <a:lnTo>
                    <a:pt x="1017" y="598"/>
                  </a:lnTo>
                  <a:lnTo>
                    <a:pt x="1019" y="596"/>
                  </a:lnTo>
                  <a:lnTo>
                    <a:pt x="1019" y="596"/>
                  </a:lnTo>
                  <a:lnTo>
                    <a:pt x="1019" y="596"/>
                  </a:lnTo>
                  <a:lnTo>
                    <a:pt x="1021" y="596"/>
                  </a:lnTo>
                  <a:lnTo>
                    <a:pt x="1021" y="596"/>
                  </a:lnTo>
                  <a:lnTo>
                    <a:pt x="1021" y="596"/>
                  </a:lnTo>
                  <a:lnTo>
                    <a:pt x="1021" y="596"/>
                  </a:lnTo>
                  <a:lnTo>
                    <a:pt x="1023" y="594"/>
                  </a:lnTo>
                  <a:lnTo>
                    <a:pt x="1023" y="594"/>
                  </a:lnTo>
                  <a:lnTo>
                    <a:pt x="1023" y="594"/>
                  </a:lnTo>
                  <a:lnTo>
                    <a:pt x="1023" y="594"/>
                  </a:lnTo>
                  <a:lnTo>
                    <a:pt x="1023" y="594"/>
                  </a:lnTo>
                  <a:lnTo>
                    <a:pt x="1023" y="596"/>
                  </a:lnTo>
                  <a:lnTo>
                    <a:pt x="1023" y="596"/>
                  </a:lnTo>
                  <a:lnTo>
                    <a:pt x="1025" y="596"/>
                  </a:lnTo>
                  <a:lnTo>
                    <a:pt x="1025" y="594"/>
                  </a:lnTo>
                  <a:lnTo>
                    <a:pt x="1025" y="594"/>
                  </a:lnTo>
                  <a:lnTo>
                    <a:pt x="1025" y="594"/>
                  </a:lnTo>
                  <a:lnTo>
                    <a:pt x="1025" y="594"/>
                  </a:lnTo>
                  <a:lnTo>
                    <a:pt x="1025" y="592"/>
                  </a:lnTo>
                  <a:lnTo>
                    <a:pt x="1027" y="592"/>
                  </a:lnTo>
                  <a:lnTo>
                    <a:pt x="1027" y="592"/>
                  </a:lnTo>
                  <a:lnTo>
                    <a:pt x="1027" y="589"/>
                  </a:lnTo>
                  <a:lnTo>
                    <a:pt x="1027" y="589"/>
                  </a:lnTo>
                  <a:lnTo>
                    <a:pt x="1027" y="589"/>
                  </a:lnTo>
                  <a:lnTo>
                    <a:pt x="1027" y="589"/>
                  </a:lnTo>
                  <a:lnTo>
                    <a:pt x="1027" y="592"/>
                  </a:lnTo>
                  <a:lnTo>
                    <a:pt x="1027" y="592"/>
                  </a:lnTo>
                  <a:lnTo>
                    <a:pt x="1027" y="592"/>
                  </a:lnTo>
                  <a:lnTo>
                    <a:pt x="1027" y="594"/>
                  </a:lnTo>
                  <a:lnTo>
                    <a:pt x="1027" y="594"/>
                  </a:lnTo>
                  <a:lnTo>
                    <a:pt x="1027" y="594"/>
                  </a:lnTo>
                  <a:lnTo>
                    <a:pt x="1029" y="592"/>
                  </a:lnTo>
                  <a:lnTo>
                    <a:pt x="1031" y="592"/>
                  </a:lnTo>
                  <a:lnTo>
                    <a:pt x="1031" y="592"/>
                  </a:lnTo>
                  <a:lnTo>
                    <a:pt x="1031" y="589"/>
                  </a:lnTo>
                  <a:lnTo>
                    <a:pt x="1031" y="589"/>
                  </a:lnTo>
                  <a:lnTo>
                    <a:pt x="1031" y="589"/>
                  </a:lnTo>
                  <a:lnTo>
                    <a:pt x="1031" y="589"/>
                  </a:lnTo>
                  <a:lnTo>
                    <a:pt x="1029" y="587"/>
                  </a:lnTo>
                  <a:lnTo>
                    <a:pt x="1029" y="587"/>
                  </a:lnTo>
                  <a:lnTo>
                    <a:pt x="1031" y="585"/>
                  </a:lnTo>
                  <a:lnTo>
                    <a:pt x="1031" y="587"/>
                  </a:lnTo>
                  <a:lnTo>
                    <a:pt x="1031" y="587"/>
                  </a:lnTo>
                  <a:lnTo>
                    <a:pt x="1033" y="587"/>
                  </a:lnTo>
                  <a:lnTo>
                    <a:pt x="1033" y="589"/>
                  </a:lnTo>
                  <a:lnTo>
                    <a:pt x="1033" y="589"/>
                  </a:lnTo>
                  <a:lnTo>
                    <a:pt x="1033" y="592"/>
                  </a:lnTo>
                  <a:lnTo>
                    <a:pt x="1033" y="592"/>
                  </a:lnTo>
                  <a:lnTo>
                    <a:pt x="1033" y="592"/>
                  </a:lnTo>
                  <a:lnTo>
                    <a:pt x="1033" y="592"/>
                  </a:lnTo>
                  <a:lnTo>
                    <a:pt x="1033" y="594"/>
                  </a:lnTo>
                  <a:lnTo>
                    <a:pt x="1033" y="594"/>
                  </a:lnTo>
                  <a:lnTo>
                    <a:pt x="1033" y="594"/>
                  </a:lnTo>
                  <a:lnTo>
                    <a:pt x="1033" y="594"/>
                  </a:lnTo>
                  <a:lnTo>
                    <a:pt x="1033" y="596"/>
                  </a:lnTo>
                  <a:lnTo>
                    <a:pt x="1033" y="596"/>
                  </a:lnTo>
                  <a:lnTo>
                    <a:pt x="1033" y="594"/>
                  </a:lnTo>
                  <a:lnTo>
                    <a:pt x="1035" y="594"/>
                  </a:lnTo>
                  <a:lnTo>
                    <a:pt x="1035" y="589"/>
                  </a:lnTo>
                  <a:lnTo>
                    <a:pt x="1035" y="589"/>
                  </a:lnTo>
                  <a:lnTo>
                    <a:pt x="1035" y="587"/>
                  </a:lnTo>
                  <a:lnTo>
                    <a:pt x="1035" y="585"/>
                  </a:lnTo>
                  <a:lnTo>
                    <a:pt x="1035" y="585"/>
                  </a:lnTo>
                  <a:lnTo>
                    <a:pt x="1035" y="585"/>
                  </a:lnTo>
                  <a:lnTo>
                    <a:pt x="1035" y="585"/>
                  </a:lnTo>
                  <a:lnTo>
                    <a:pt x="1035" y="587"/>
                  </a:lnTo>
                  <a:lnTo>
                    <a:pt x="1037" y="587"/>
                  </a:lnTo>
                  <a:lnTo>
                    <a:pt x="1037" y="587"/>
                  </a:lnTo>
                  <a:lnTo>
                    <a:pt x="1037" y="587"/>
                  </a:lnTo>
                  <a:lnTo>
                    <a:pt x="1039" y="585"/>
                  </a:lnTo>
                  <a:lnTo>
                    <a:pt x="1039" y="583"/>
                  </a:lnTo>
                  <a:lnTo>
                    <a:pt x="1039" y="583"/>
                  </a:lnTo>
                  <a:lnTo>
                    <a:pt x="1041" y="583"/>
                  </a:lnTo>
                  <a:lnTo>
                    <a:pt x="1041" y="583"/>
                  </a:lnTo>
                  <a:lnTo>
                    <a:pt x="1041" y="585"/>
                  </a:lnTo>
                  <a:lnTo>
                    <a:pt x="1039" y="587"/>
                  </a:lnTo>
                  <a:lnTo>
                    <a:pt x="1039" y="587"/>
                  </a:lnTo>
                  <a:lnTo>
                    <a:pt x="1039" y="587"/>
                  </a:lnTo>
                  <a:lnTo>
                    <a:pt x="1039" y="589"/>
                  </a:lnTo>
                  <a:lnTo>
                    <a:pt x="1037" y="589"/>
                  </a:lnTo>
                  <a:lnTo>
                    <a:pt x="1039" y="589"/>
                  </a:lnTo>
                  <a:lnTo>
                    <a:pt x="1037" y="592"/>
                  </a:lnTo>
                  <a:lnTo>
                    <a:pt x="1037" y="592"/>
                  </a:lnTo>
                  <a:lnTo>
                    <a:pt x="1039" y="592"/>
                  </a:lnTo>
                  <a:lnTo>
                    <a:pt x="1039" y="592"/>
                  </a:lnTo>
                  <a:lnTo>
                    <a:pt x="1039" y="592"/>
                  </a:lnTo>
                  <a:lnTo>
                    <a:pt x="1039" y="592"/>
                  </a:lnTo>
                  <a:lnTo>
                    <a:pt x="1037" y="594"/>
                  </a:lnTo>
                  <a:lnTo>
                    <a:pt x="1039" y="594"/>
                  </a:lnTo>
                  <a:lnTo>
                    <a:pt x="1039" y="594"/>
                  </a:lnTo>
                  <a:lnTo>
                    <a:pt x="1039" y="594"/>
                  </a:lnTo>
                  <a:lnTo>
                    <a:pt x="1039" y="596"/>
                  </a:lnTo>
                  <a:lnTo>
                    <a:pt x="1039" y="596"/>
                  </a:lnTo>
                  <a:lnTo>
                    <a:pt x="1039" y="594"/>
                  </a:lnTo>
                  <a:lnTo>
                    <a:pt x="1039" y="594"/>
                  </a:lnTo>
                  <a:lnTo>
                    <a:pt x="1039" y="594"/>
                  </a:lnTo>
                  <a:lnTo>
                    <a:pt x="1039" y="594"/>
                  </a:lnTo>
                  <a:lnTo>
                    <a:pt x="1039" y="594"/>
                  </a:lnTo>
                  <a:lnTo>
                    <a:pt x="1039" y="592"/>
                  </a:lnTo>
                  <a:lnTo>
                    <a:pt x="1041" y="592"/>
                  </a:lnTo>
                  <a:lnTo>
                    <a:pt x="1039" y="592"/>
                  </a:lnTo>
                  <a:lnTo>
                    <a:pt x="1039" y="592"/>
                  </a:lnTo>
                  <a:lnTo>
                    <a:pt x="1039" y="592"/>
                  </a:lnTo>
                  <a:lnTo>
                    <a:pt x="1039" y="592"/>
                  </a:lnTo>
                  <a:lnTo>
                    <a:pt x="1039" y="589"/>
                  </a:lnTo>
                  <a:lnTo>
                    <a:pt x="1039" y="589"/>
                  </a:lnTo>
                  <a:lnTo>
                    <a:pt x="1039" y="589"/>
                  </a:lnTo>
                  <a:lnTo>
                    <a:pt x="1039" y="589"/>
                  </a:lnTo>
                  <a:lnTo>
                    <a:pt x="1039" y="589"/>
                  </a:lnTo>
                  <a:lnTo>
                    <a:pt x="1041" y="587"/>
                  </a:lnTo>
                  <a:lnTo>
                    <a:pt x="1041" y="587"/>
                  </a:lnTo>
                  <a:lnTo>
                    <a:pt x="1043" y="585"/>
                  </a:lnTo>
                  <a:lnTo>
                    <a:pt x="1043" y="585"/>
                  </a:lnTo>
                  <a:lnTo>
                    <a:pt x="1043" y="585"/>
                  </a:lnTo>
                  <a:lnTo>
                    <a:pt x="1043" y="585"/>
                  </a:lnTo>
                  <a:lnTo>
                    <a:pt x="1045" y="585"/>
                  </a:lnTo>
                  <a:lnTo>
                    <a:pt x="1045" y="587"/>
                  </a:lnTo>
                  <a:lnTo>
                    <a:pt x="1045" y="585"/>
                  </a:lnTo>
                  <a:lnTo>
                    <a:pt x="1045" y="585"/>
                  </a:lnTo>
                  <a:lnTo>
                    <a:pt x="1045" y="585"/>
                  </a:lnTo>
                  <a:lnTo>
                    <a:pt x="1045" y="585"/>
                  </a:lnTo>
                  <a:lnTo>
                    <a:pt x="1047" y="585"/>
                  </a:lnTo>
                  <a:lnTo>
                    <a:pt x="1047" y="585"/>
                  </a:lnTo>
                  <a:lnTo>
                    <a:pt x="1047" y="585"/>
                  </a:lnTo>
                  <a:lnTo>
                    <a:pt x="1047" y="583"/>
                  </a:lnTo>
                  <a:lnTo>
                    <a:pt x="1047" y="583"/>
                  </a:lnTo>
                  <a:lnTo>
                    <a:pt x="1047" y="581"/>
                  </a:lnTo>
                  <a:lnTo>
                    <a:pt x="1047" y="581"/>
                  </a:lnTo>
                  <a:lnTo>
                    <a:pt x="1047" y="581"/>
                  </a:lnTo>
                  <a:lnTo>
                    <a:pt x="1050" y="579"/>
                  </a:lnTo>
                  <a:lnTo>
                    <a:pt x="1050" y="579"/>
                  </a:lnTo>
                  <a:lnTo>
                    <a:pt x="1050" y="579"/>
                  </a:lnTo>
                  <a:lnTo>
                    <a:pt x="1050" y="579"/>
                  </a:lnTo>
                  <a:lnTo>
                    <a:pt x="1052" y="579"/>
                  </a:lnTo>
                  <a:lnTo>
                    <a:pt x="1050" y="581"/>
                  </a:lnTo>
                  <a:lnTo>
                    <a:pt x="1050" y="583"/>
                  </a:lnTo>
                  <a:lnTo>
                    <a:pt x="1050" y="583"/>
                  </a:lnTo>
                  <a:lnTo>
                    <a:pt x="1050" y="583"/>
                  </a:lnTo>
                  <a:lnTo>
                    <a:pt x="1050" y="585"/>
                  </a:lnTo>
                  <a:lnTo>
                    <a:pt x="1050" y="585"/>
                  </a:lnTo>
                  <a:lnTo>
                    <a:pt x="1050" y="585"/>
                  </a:lnTo>
                  <a:lnTo>
                    <a:pt x="1050" y="585"/>
                  </a:lnTo>
                  <a:lnTo>
                    <a:pt x="1050" y="585"/>
                  </a:lnTo>
                  <a:lnTo>
                    <a:pt x="1050" y="585"/>
                  </a:lnTo>
                  <a:lnTo>
                    <a:pt x="1050" y="585"/>
                  </a:lnTo>
                  <a:lnTo>
                    <a:pt x="1050" y="585"/>
                  </a:lnTo>
                  <a:lnTo>
                    <a:pt x="1050" y="587"/>
                  </a:lnTo>
                  <a:lnTo>
                    <a:pt x="1050" y="587"/>
                  </a:lnTo>
                  <a:lnTo>
                    <a:pt x="1047" y="589"/>
                  </a:lnTo>
                  <a:lnTo>
                    <a:pt x="1047" y="589"/>
                  </a:lnTo>
                  <a:lnTo>
                    <a:pt x="1047" y="592"/>
                  </a:lnTo>
                  <a:lnTo>
                    <a:pt x="1047" y="592"/>
                  </a:lnTo>
                  <a:lnTo>
                    <a:pt x="1047" y="589"/>
                  </a:lnTo>
                  <a:lnTo>
                    <a:pt x="1050" y="589"/>
                  </a:lnTo>
                  <a:lnTo>
                    <a:pt x="1050" y="589"/>
                  </a:lnTo>
                  <a:lnTo>
                    <a:pt x="1050" y="589"/>
                  </a:lnTo>
                  <a:lnTo>
                    <a:pt x="1050" y="589"/>
                  </a:lnTo>
                  <a:lnTo>
                    <a:pt x="1050" y="587"/>
                  </a:lnTo>
                  <a:lnTo>
                    <a:pt x="1052" y="587"/>
                  </a:lnTo>
                  <a:lnTo>
                    <a:pt x="1052" y="587"/>
                  </a:lnTo>
                  <a:lnTo>
                    <a:pt x="1052" y="587"/>
                  </a:lnTo>
                  <a:lnTo>
                    <a:pt x="1052" y="585"/>
                  </a:lnTo>
                  <a:lnTo>
                    <a:pt x="1052" y="585"/>
                  </a:lnTo>
                  <a:lnTo>
                    <a:pt x="1052" y="585"/>
                  </a:lnTo>
                  <a:lnTo>
                    <a:pt x="1054" y="585"/>
                  </a:lnTo>
                  <a:lnTo>
                    <a:pt x="1056" y="585"/>
                  </a:lnTo>
                  <a:lnTo>
                    <a:pt x="1056" y="585"/>
                  </a:lnTo>
                  <a:lnTo>
                    <a:pt x="1056" y="585"/>
                  </a:lnTo>
                  <a:lnTo>
                    <a:pt x="1056" y="585"/>
                  </a:lnTo>
                  <a:lnTo>
                    <a:pt x="1054" y="587"/>
                  </a:lnTo>
                  <a:lnTo>
                    <a:pt x="1054" y="587"/>
                  </a:lnTo>
                  <a:lnTo>
                    <a:pt x="1054" y="589"/>
                  </a:lnTo>
                  <a:lnTo>
                    <a:pt x="1054" y="589"/>
                  </a:lnTo>
                  <a:lnTo>
                    <a:pt x="1056" y="589"/>
                  </a:lnTo>
                  <a:lnTo>
                    <a:pt x="1056" y="589"/>
                  </a:lnTo>
                  <a:lnTo>
                    <a:pt x="1056" y="589"/>
                  </a:lnTo>
                  <a:lnTo>
                    <a:pt x="1056" y="589"/>
                  </a:lnTo>
                  <a:lnTo>
                    <a:pt x="1058" y="589"/>
                  </a:lnTo>
                  <a:lnTo>
                    <a:pt x="1058" y="592"/>
                  </a:lnTo>
                  <a:lnTo>
                    <a:pt x="1058" y="592"/>
                  </a:lnTo>
                  <a:lnTo>
                    <a:pt x="1058" y="592"/>
                  </a:lnTo>
                  <a:lnTo>
                    <a:pt x="1060" y="592"/>
                  </a:lnTo>
                  <a:lnTo>
                    <a:pt x="1060" y="592"/>
                  </a:lnTo>
                  <a:lnTo>
                    <a:pt x="1060" y="592"/>
                  </a:lnTo>
                  <a:lnTo>
                    <a:pt x="1062" y="594"/>
                  </a:lnTo>
                  <a:lnTo>
                    <a:pt x="1062" y="594"/>
                  </a:lnTo>
                  <a:lnTo>
                    <a:pt x="1062" y="594"/>
                  </a:lnTo>
                  <a:lnTo>
                    <a:pt x="1062" y="594"/>
                  </a:lnTo>
                  <a:lnTo>
                    <a:pt x="1062" y="594"/>
                  </a:lnTo>
                  <a:lnTo>
                    <a:pt x="1062" y="594"/>
                  </a:lnTo>
                  <a:lnTo>
                    <a:pt x="1062" y="594"/>
                  </a:lnTo>
                  <a:lnTo>
                    <a:pt x="1062" y="594"/>
                  </a:lnTo>
                  <a:lnTo>
                    <a:pt x="1062" y="594"/>
                  </a:lnTo>
                  <a:lnTo>
                    <a:pt x="1062" y="596"/>
                  </a:lnTo>
                  <a:lnTo>
                    <a:pt x="1062" y="596"/>
                  </a:lnTo>
                  <a:lnTo>
                    <a:pt x="1064" y="594"/>
                  </a:lnTo>
                  <a:lnTo>
                    <a:pt x="1066" y="594"/>
                  </a:lnTo>
                  <a:lnTo>
                    <a:pt x="1064" y="594"/>
                  </a:lnTo>
                  <a:lnTo>
                    <a:pt x="1066" y="594"/>
                  </a:lnTo>
                  <a:lnTo>
                    <a:pt x="1066" y="594"/>
                  </a:lnTo>
                  <a:lnTo>
                    <a:pt x="1066" y="592"/>
                  </a:lnTo>
                  <a:lnTo>
                    <a:pt x="1066" y="592"/>
                  </a:lnTo>
                  <a:lnTo>
                    <a:pt x="1066" y="592"/>
                  </a:lnTo>
                  <a:lnTo>
                    <a:pt x="1066" y="594"/>
                  </a:lnTo>
                  <a:lnTo>
                    <a:pt x="1066" y="596"/>
                  </a:lnTo>
                  <a:lnTo>
                    <a:pt x="1066" y="596"/>
                  </a:lnTo>
                  <a:lnTo>
                    <a:pt x="1068" y="596"/>
                  </a:lnTo>
                  <a:lnTo>
                    <a:pt x="1068" y="596"/>
                  </a:lnTo>
                  <a:lnTo>
                    <a:pt x="1068" y="594"/>
                  </a:lnTo>
                  <a:lnTo>
                    <a:pt x="1068" y="594"/>
                  </a:lnTo>
                  <a:lnTo>
                    <a:pt x="1068" y="594"/>
                  </a:lnTo>
                  <a:lnTo>
                    <a:pt x="1068" y="594"/>
                  </a:lnTo>
                  <a:lnTo>
                    <a:pt x="1068" y="594"/>
                  </a:lnTo>
                  <a:lnTo>
                    <a:pt x="1068" y="594"/>
                  </a:lnTo>
                  <a:lnTo>
                    <a:pt x="1068" y="592"/>
                  </a:lnTo>
                  <a:lnTo>
                    <a:pt x="1070" y="594"/>
                  </a:lnTo>
                  <a:lnTo>
                    <a:pt x="1070" y="592"/>
                  </a:lnTo>
                  <a:lnTo>
                    <a:pt x="1070" y="592"/>
                  </a:lnTo>
                  <a:lnTo>
                    <a:pt x="1072" y="589"/>
                  </a:lnTo>
                  <a:lnTo>
                    <a:pt x="1074" y="587"/>
                  </a:lnTo>
                  <a:lnTo>
                    <a:pt x="1074" y="587"/>
                  </a:lnTo>
                  <a:lnTo>
                    <a:pt x="1074" y="587"/>
                  </a:lnTo>
                  <a:lnTo>
                    <a:pt x="1074" y="589"/>
                  </a:lnTo>
                  <a:lnTo>
                    <a:pt x="1074" y="589"/>
                  </a:lnTo>
                  <a:lnTo>
                    <a:pt x="1074" y="589"/>
                  </a:lnTo>
                  <a:lnTo>
                    <a:pt x="1074" y="592"/>
                  </a:lnTo>
                  <a:lnTo>
                    <a:pt x="1076" y="592"/>
                  </a:lnTo>
                  <a:lnTo>
                    <a:pt x="1076" y="589"/>
                  </a:lnTo>
                  <a:lnTo>
                    <a:pt x="1078" y="589"/>
                  </a:lnTo>
                  <a:lnTo>
                    <a:pt x="1078" y="587"/>
                  </a:lnTo>
                  <a:lnTo>
                    <a:pt x="1080" y="587"/>
                  </a:lnTo>
                  <a:lnTo>
                    <a:pt x="1080" y="587"/>
                  </a:lnTo>
                  <a:lnTo>
                    <a:pt x="1078" y="587"/>
                  </a:lnTo>
                  <a:lnTo>
                    <a:pt x="1078" y="587"/>
                  </a:lnTo>
                  <a:lnTo>
                    <a:pt x="1078" y="587"/>
                  </a:lnTo>
                  <a:lnTo>
                    <a:pt x="1078" y="587"/>
                  </a:lnTo>
                  <a:lnTo>
                    <a:pt x="1076" y="589"/>
                  </a:lnTo>
                  <a:lnTo>
                    <a:pt x="1076" y="589"/>
                  </a:lnTo>
                  <a:lnTo>
                    <a:pt x="1076" y="589"/>
                  </a:lnTo>
                  <a:lnTo>
                    <a:pt x="1076" y="587"/>
                  </a:lnTo>
                  <a:lnTo>
                    <a:pt x="1078" y="587"/>
                  </a:lnTo>
                  <a:lnTo>
                    <a:pt x="1076" y="587"/>
                  </a:lnTo>
                  <a:lnTo>
                    <a:pt x="1076" y="585"/>
                  </a:lnTo>
                  <a:lnTo>
                    <a:pt x="1076" y="585"/>
                  </a:lnTo>
                  <a:lnTo>
                    <a:pt x="1076" y="585"/>
                  </a:lnTo>
                  <a:lnTo>
                    <a:pt x="1078" y="585"/>
                  </a:lnTo>
                  <a:lnTo>
                    <a:pt x="1078" y="585"/>
                  </a:lnTo>
                  <a:lnTo>
                    <a:pt x="1078" y="585"/>
                  </a:lnTo>
                  <a:lnTo>
                    <a:pt x="1076" y="585"/>
                  </a:lnTo>
                  <a:lnTo>
                    <a:pt x="1074" y="585"/>
                  </a:lnTo>
                  <a:lnTo>
                    <a:pt x="1074" y="585"/>
                  </a:lnTo>
                  <a:lnTo>
                    <a:pt x="1072" y="587"/>
                  </a:lnTo>
                  <a:lnTo>
                    <a:pt x="1072" y="585"/>
                  </a:lnTo>
                  <a:lnTo>
                    <a:pt x="1072" y="585"/>
                  </a:lnTo>
                  <a:lnTo>
                    <a:pt x="1072" y="585"/>
                  </a:lnTo>
                  <a:lnTo>
                    <a:pt x="1072" y="585"/>
                  </a:lnTo>
                  <a:lnTo>
                    <a:pt x="1072" y="585"/>
                  </a:lnTo>
                  <a:lnTo>
                    <a:pt x="1074" y="585"/>
                  </a:lnTo>
                  <a:lnTo>
                    <a:pt x="1074" y="585"/>
                  </a:lnTo>
                  <a:lnTo>
                    <a:pt x="1074" y="585"/>
                  </a:lnTo>
                  <a:lnTo>
                    <a:pt x="1074" y="583"/>
                  </a:lnTo>
                  <a:lnTo>
                    <a:pt x="1074" y="583"/>
                  </a:lnTo>
                  <a:lnTo>
                    <a:pt x="1074" y="583"/>
                  </a:lnTo>
                  <a:lnTo>
                    <a:pt x="1074" y="583"/>
                  </a:lnTo>
                  <a:lnTo>
                    <a:pt x="1074" y="583"/>
                  </a:lnTo>
                  <a:lnTo>
                    <a:pt x="1074" y="583"/>
                  </a:lnTo>
                  <a:lnTo>
                    <a:pt x="1076" y="583"/>
                  </a:lnTo>
                  <a:lnTo>
                    <a:pt x="1074" y="583"/>
                  </a:lnTo>
                  <a:lnTo>
                    <a:pt x="1076" y="583"/>
                  </a:lnTo>
                  <a:lnTo>
                    <a:pt x="1076" y="583"/>
                  </a:lnTo>
                  <a:lnTo>
                    <a:pt x="1076" y="583"/>
                  </a:lnTo>
                  <a:lnTo>
                    <a:pt x="1076" y="583"/>
                  </a:lnTo>
                  <a:lnTo>
                    <a:pt x="1078" y="583"/>
                  </a:lnTo>
                  <a:lnTo>
                    <a:pt x="1078" y="583"/>
                  </a:lnTo>
                  <a:lnTo>
                    <a:pt x="1080" y="581"/>
                  </a:lnTo>
                  <a:lnTo>
                    <a:pt x="1078" y="581"/>
                  </a:lnTo>
                  <a:lnTo>
                    <a:pt x="1078" y="581"/>
                  </a:lnTo>
                  <a:lnTo>
                    <a:pt x="1078" y="581"/>
                  </a:lnTo>
                  <a:lnTo>
                    <a:pt x="1078" y="579"/>
                  </a:lnTo>
                  <a:lnTo>
                    <a:pt x="1078" y="579"/>
                  </a:lnTo>
                  <a:lnTo>
                    <a:pt x="1080" y="579"/>
                  </a:lnTo>
                  <a:lnTo>
                    <a:pt x="1080" y="579"/>
                  </a:lnTo>
                  <a:lnTo>
                    <a:pt x="1080" y="581"/>
                  </a:lnTo>
                  <a:lnTo>
                    <a:pt x="1080" y="581"/>
                  </a:lnTo>
                  <a:lnTo>
                    <a:pt x="1080" y="581"/>
                  </a:lnTo>
                  <a:lnTo>
                    <a:pt x="1080" y="581"/>
                  </a:lnTo>
                  <a:lnTo>
                    <a:pt x="1082" y="581"/>
                  </a:lnTo>
                  <a:lnTo>
                    <a:pt x="1082" y="581"/>
                  </a:lnTo>
                  <a:lnTo>
                    <a:pt x="1082" y="579"/>
                  </a:lnTo>
                  <a:lnTo>
                    <a:pt x="1082" y="579"/>
                  </a:lnTo>
                  <a:lnTo>
                    <a:pt x="1082" y="579"/>
                  </a:lnTo>
                  <a:lnTo>
                    <a:pt x="1082" y="579"/>
                  </a:lnTo>
                  <a:lnTo>
                    <a:pt x="1082" y="581"/>
                  </a:lnTo>
                  <a:lnTo>
                    <a:pt x="1082" y="579"/>
                  </a:lnTo>
                  <a:lnTo>
                    <a:pt x="1085" y="579"/>
                  </a:lnTo>
                  <a:lnTo>
                    <a:pt x="1085" y="581"/>
                  </a:lnTo>
                  <a:lnTo>
                    <a:pt x="1085" y="581"/>
                  </a:lnTo>
                  <a:lnTo>
                    <a:pt x="1085" y="581"/>
                  </a:lnTo>
                  <a:lnTo>
                    <a:pt x="1087" y="581"/>
                  </a:lnTo>
                  <a:lnTo>
                    <a:pt x="1087" y="579"/>
                  </a:lnTo>
                  <a:lnTo>
                    <a:pt x="1087" y="579"/>
                  </a:lnTo>
                  <a:lnTo>
                    <a:pt x="1087" y="579"/>
                  </a:lnTo>
                  <a:lnTo>
                    <a:pt x="1089" y="579"/>
                  </a:lnTo>
                  <a:lnTo>
                    <a:pt x="1089" y="579"/>
                  </a:lnTo>
                  <a:lnTo>
                    <a:pt x="1087" y="579"/>
                  </a:lnTo>
                  <a:lnTo>
                    <a:pt x="1087" y="579"/>
                  </a:lnTo>
                  <a:lnTo>
                    <a:pt x="1087" y="577"/>
                  </a:lnTo>
                  <a:lnTo>
                    <a:pt x="1087" y="577"/>
                  </a:lnTo>
                  <a:lnTo>
                    <a:pt x="1087" y="577"/>
                  </a:lnTo>
                  <a:lnTo>
                    <a:pt x="1089" y="577"/>
                  </a:lnTo>
                  <a:lnTo>
                    <a:pt x="1089" y="577"/>
                  </a:lnTo>
                  <a:lnTo>
                    <a:pt x="1089" y="577"/>
                  </a:lnTo>
                  <a:lnTo>
                    <a:pt x="1089" y="577"/>
                  </a:lnTo>
                  <a:lnTo>
                    <a:pt x="1089" y="577"/>
                  </a:lnTo>
                  <a:lnTo>
                    <a:pt x="1089" y="575"/>
                  </a:lnTo>
                  <a:lnTo>
                    <a:pt x="1089" y="575"/>
                  </a:lnTo>
                  <a:lnTo>
                    <a:pt x="1089" y="575"/>
                  </a:lnTo>
                  <a:lnTo>
                    <a:pt x="1089" y="575"/>
                  </a:lnTo>
                  <a:lnTo>
                    <a:pt x="1087" y="575"/>
                  </a:lnTo>
                  <a:lnTo>
                    <a:pt x="1087" y="575"/>
                  </a:lnTo>
                  <a:lnTo>
                    <a:pt x="1087" y="575"/>
                  </a:lnTo>
                  <a:lnTo>
                    <a:pt x="1087" y="575"/>
                  </a:lnTo>
                  <a:lnTo>
                    <a:pt x="1087" y="573"/>
                  </a:lnTo>
                  <a:lnTo>
                    <a:pt x="1087" y="573"/>
                  </a:lnTo>
                  <a:lnTo>
                    <a:pt x="1087" y="573"/>
                  </a:lnTo>
                  <a:lnTo>
                    <a:pt x="1087" y="571"/>
                  </a:lnTo>
                  <a:lnTo>
                    <a:pt x="1087" y="571"/>
                  </a:lnTo>
                  <a:lnTo>
                    <a:pt x="1087" y="573"/>
                  </a:lnTo>
                  <a:lnTo>
                    <a:pt x="1087" y="573"/>
                  </a:lnTo>
                  <a:lnTo>
                    <a:pt x="1085" y="573"/>
                  </a:lnTo>
                  <a:lnTo>
                    <a:pt x="1085" y="575"/>
                  </a:lnTo>
                  <a:lnTo>
                    <a:pt x="1085" y="575"/>
                  </a:lnTo>
                  <a:lnTo>
                    <a:pt x="1082" y="575"/>
                  </a:lnTo>
                  <a:lnTo>
                    <a:pt x="1082" y="575"/>
                  </a:lnTo>
                  <a:lnTo>
                    <a:pt x="1085" y="575"/>
                  </a:lnTo>
                  <a:lnTo>
                    <a:pt x="1085" y="573"/>
                  </a:lnTo>
                  <a:lnTo>
                    <a:pt x="1085" y="573"/>
                  </a:lnTo>
                  <a:lnTo>
                    <a:pt x="1085" y="573"/>
                  </a:lnTo>
                  <a:lnTo>
                    <a:pt x="1085" y="573"/>
                  </a:lnTo>
                  <a:lnTo>
                    <a:pt x="1085" y="573"/>
                  </a:lnTo>
                  <a:lnTo>
                    <a:pt x="1082" y="573"/>
                  </a:lnTo>
                  <a:lnTo>
                    <a:pt x="1082" y="573"/>
                  </a:lnTo>
                  <a:lnTo>
                    <a:pt x="1082" y="573"/>
                  </a:lnTo>
                  <a:lnTo>
                    <a:pt x="1082" y="573"/>
                  </a:lnTo>
                  <a:lnTo>
                    <a:pt x="1082" y="573"/>
                  </a:lnTo>
                  <a:lnTo>
                    <a:pt x="1082" y="575"/>
                  </a:lnTo>
                  <a:lnTo>
                    <a:pt x="1082" y="575"/>
                  </a:lnTo>
                  <a:lnTo>
                    <a:pt x="1082" y="575"/>
                  </a:lnTo>
                  <a:lnTo>
                    <a:pt x="1082" y="575"/>
                  </a:lnTo>
                  <a:lnTo>
                    <a:pt x="1082" y="575"/>
                  </a:lnTo>
                  <a:lnTo>
                    <a:pt x="1082" y="577"/>
                  </a:lnTo>
                  <a:lnTo>
                    <a:pt x="1080" y="577"/>
                  </a:lnTo>
                  <a:lnTo>
                    <a:pt x="1080" y="577"/>
                  </a:lnTo>
                  <a:lnTo>
                    <a:pt x="1080" y="575"/>
                  </a:lnTo>
                  <a:lnTo>
                    <a:pt x="1080" y="575"/>
                  </a:lnTo>
                  <a:lnTo>
                    <a:pt x="1080" y="575"/>
                  </a:lnTo>
                  <a:lnTo>
                    <a:pt x="1080" y="575"/>
                  </a:lnTo>
                  <a:lnTo>
                    <a:pt x="1080" y="575"/>
                  </a:lnTo>
                  <a:lnTo>
                    <a:pt x="1078" y="575"/>
                  </a:lnTo>
                  <a:lnTo>
                    <a:pt x="1080" y="573"/>
                  </a:lnTo>
                  <a:lnTo>
                    <a:pt x="1080" y="573"/>
                  </a:lnTo>
                  <a:lnTo>
                    <a:pt x="1080" y="573"/>
                  </a:lnTo>
                  <a:lnTo>
                    <a:pt x="1078" y="573"/>
                  </a:lnTo>
                  <a:lnTo>
                    <a:pt x="1080" y="573"/>
                  </a:lnTo>
                  <a:lnTo>
                    <a:pt x="1080" y="573"/>
                  </a:lnTo>
                  <a:lnTo>
                    <a:pt x="1078" y="571"/>
                  </a:lnTo>
                  <a:lnTo>
                    <a:pt x="1078" y="571"/>
                  </a:lnTo>
                  <a:lnTo>
                    <a:pt x="1078" y="571"/>
                  </a:lnTo>
                  <a:lnTo>
                    <a:pt x="1078" y="571"/>
                  </a:lnTo>
                  <a:lnTo>
                    <a:pt x="1076" y="571"/>
                  </a:lnTo>
                  <a:lnTo>
                    <a:pt x="1076" y="571"/>
                  </a:lnTo>
                  <a:lnTo>
                    <a:pt x="1074" y="571"/>
                  </a:lnTo>
                  <a:lnTo>
                    <a:pt x="1072" y="573"/>
                  </a:lnTo>
                  <a:lnTo>
                    <a:pt x="1072" y="573"/>
                  </a:lnTo>
                  <a:lnTo>
                    <a:pt x="1072" y="573"/>
                  </a:lnTo>
                  <a:lnTo>
                    <a:pt x="1072" y="571"/>
                  </a:lnTo>
                  <a:lnTo>
                    <a:pt x="1072" y="571"/>
                  </a:lnTo>
                  <a:lnTo>
                    <a:pt x="1074" y="571"/>
                  </a:lnTo>
                  <a:lnTo>
                    <a:pt x="1074" y="569"/>
                  </a:lnTo>
                  <a:lnTo>
                    <a:pt x="1076" y="569"/>
                  </a:lnTo>
                  <a:lnTo>
                    <a:pt x="1078" y="569"/>
                  </a:lnTo>
                  <a:lnTo>
                    <a:pt x="1078" y="569"/>
                  </a:lnTo>
                  <a:lnTo>
                    <a:pt x="1080" y="569"/>
                  </a:lnTo>
                  <a:lnTo>
                    <a:pt x="1080" y="569"/>
                  </a:lnTo>
                  <a:lnTo>
                    <a:pt x="1080" y="571"/>
                  </a:lnTo>
                  <a:lnTo>
                    <a:pt x="1080" y="571"/>
                  </a:lnTo>
                  <a:lnTo>
                    <a:pt x="1080" y="571"/>
                  </a:lnTo>
                  <a:lnTo>
                    <a:pt x="1080" y="571"/>
                  </a:lnTo>
                  <a:lnTo>
                    <a:pt x="1080" y="573"/>
                  </a:lnTo>
                  <a:lnTo>
                    <a:pt x="1082" y="571"/>
                  </a:lnTo>
                  <a:lnTo>
                    <a:pt x="1085" y="571"/>
                  </a:lnTo>
                  <a:lnTo>
                    <a:pt x="1085" y="571"/>
                  </a:lnTo>
                  <a:lnTo>
                    <a:pt x="1085" y="571"/>
                  </a:lnTo>
                  <a:lnTo>
                    <a:pt x="1085" y="569"/>
                  </a:lnTo>
                  <a:lnTo>
                    <a:pt x="1085" y="569"/>
                  </a:lnTo>
                  <a:lnTo>
                    <a:pt x="1085" y="569"/>
                  </a:lnTo>
                  <a:lnTo>
                    <a:pt x="1087" y="569"/>
                  </a:lnTo>
                  <a:lnTo>
                    <a:pt x="1087" y="569"/>
                  </a:lnTo>
                  <a:lnTo>
                    <a:pt x="1087" y="569"/>
                  </a:lnTo>
                  <a:lnTo>
                    <a:pt x="1087" y="567"/>
                  </a:lnTo>
                  <a:lnTo>
                    <a:pt x="1087" y="567"/>
                  </a:lnTo>
                  <a:lnTo>
                    <a:pt x="1087" y="567"/>
                  </a:lnTo>
                  <a:lnTo>
                    <a:pt x="1087" y="565"/>
                  </a:lnTo>
                  <a:lnTo>
                    <a:pt x="1087" y="565"/>
                  </a:lnTo>
                  <a:lnTo>
                    <a:pt x="1087" y="563"/>
                  </a:lnTo>
                  <a:lnTo>
                    <a:pt x="1087" y="563"/>
                  </a:lnTo>
                  <a:lnTo>
                    <a:pt x="1089" y="563"/>
                  </a:lnTo>
                  <a:lnTo>
                    <a:pt x="1087" y="563"/>
                  </a:lnTo>
                  <a:lnTo>
                    <a:pt x="1085" y="565"/>
                  </a:lnTo>
                  <a:lnTo>
                    <a:pt x="1085" y="565"/>
                  </a:lnTo>
                  <a:lnTo>
                    <a:pt x="1082" y="567"/>
                  </a:lnTo>
                  <a:lnTo>
                    <a:pt x="1082" y="567"/>
                  </a:lnTo>
                  <a:lnTo>
                    <a:pt x="1082" y="567"/>
                  </a:lnTo>
                  <a:lnTo>
                    <a:pt x="1082" y="567"/>
                  </a:lnTo>
                  <a:lnTo>
                    <a:pt x="1082" y="567"/>
                  </a:lnTo>
                  <a:lnTo>
                    <a:pt x="1080" y="567"/>
                  </a:lnTo>
                  <a:lnTo>
                    <a:pt x="1080" y="567"/>
                  </a:lnTo>
                  <a:lnTo>
                    <a:pt x="1080" y="565"/>
                  </a:lnTo>
                  <a:lnTo>
                    <a:pt x="1082" y="565"/>
                  </a:lnTo>
                  <a:lnTo>
                    <a:pt x="1082" y="565"/>
                  </a:lnTo>
                  <a:lnTo>
                    <a:pt x="1082" y="565"/>
                  </a:lnTo>
                  <a:lnTo>
                    <a:pt x="1082" y="565"/>
                  </a:lnTo>
                  <a:lnTo>
                    <a:pt x="1082" y="563"/>
                  </a:lnTo>
                  <a:lnTo>
                    <a:pt x="1082" y="563"/>
                  </a:lnTo>
                  <a:lnTo>
                    <a:pt x="1085" y="563"/>
                  </a:lnTo>
                  <a:lnTo>
                    <a:pt x="1085" y="563"/>
                  </a:lnTo>
                  <a:lnTo>
                    <a:pt x="1085" y="563"/>
                  </a:lnTo>
                  <a:lnTo>
                    <a:pt x="1085" y="563"/>
                  </a:lnTo>
                  <a:lnTo>
                    <a:pt x="1085" y="563"/>
                  </a:lnTo>
                  <a:lnTo>
                    <a:pt x="1085" y="563"/>
                  </a:lnTo>
                  <a:lnTo>
                    <a:pt x="1085" y="561"/>
                  </a:lnTo>
                  <a:lnTo>
                    <a:pt x="1085" y="563"/>
                  </a:lnTo>
                  <a:lnTo>
                    <a:pt x="1085" y="561"/>
                  </a:lnTo>
                  <a:lnTo>
                    <a:pt x="1085" y="561"/>
                  </a:lnTo>
                  <a:lnTo>
                    <a:pt x="1082" y="561"/>
                  </a:lnTo>
                  <a:lnTo>
                    <a:pt x="1082" y="561"/>
                  </a:lnTo>
                  <a:lnTo>
                    <a:pt x="1082" y="561"/>
                  </a:lnTo>
                  <a:lnTo>
                    <a:pt x="1082" y="561"/>
                  </a:lnTo>
                  <a:lnTo>
                    <a:pt x="1082" y="561"/>
                  </a:lnTo>
                  <a:lnTo>
                    <a:pt x="1080" y="561"/>
                  </a:lnTo>
                  <a:lnTo>
                    <a:pt x="1080" y="561"/>
                  </a:lnTo>
                  <a:lnTo>
                    <a:pt x="1080" y="561"/>
                  </a:lnTo>
                  <a:lnTo>
                    <a:pt x="1080" y="561"/>
                  </a:lnTo>
                  <a:lnTo>
                    <a:pt x="1080" y="561"/>
                  </a:lnTo>
                  <a:lnTo>
                    <a:pt x="1078" y="563"/>
                  </a:lnTo>
                  <a:lnTo>
                    <a:pt x="1078" y="563"/>
                  </a:lnTo>
                  <a:lnTo>
                    <a:pt x="1078" y="563"/>
                  </a:lnTo>
                  <a:lnTo>
                    <a:pt x="1078" y="563"/>
                  </a:lnTo>
                  <a:lnTo>
                    <a:pt x="1078" y="563"/>
                  </a:lnTo>
                  <a:lnTo>
                    <a:pt x="1076" y="563"/>
                  </a:lnTo>
                  <a:lnTo>
                    <a:pt x="1076" y="563"/>
                  </a:lnTo>
                  <a:lnTo>
                    <a:pt x="1076" y="563"/>
                  </a:lnTo>
                  <a:lnTo>
                    <a:pt x="1076" y="563"/>
                  </a:lnTo>
                  <a:lnTo>
                    <a:pt x="1076" y="563"/>
                  </a:lnTo>
                  <a:lnTo>
                    <a:pt x="1076" y="563"/>
                  </a:lnTo>
                  <a:lnTo>
                    <a:pt x="1076" y="563"/>
                  </a:lnTo>
                  <a:lnTo>
                    <a:pt x="1078" y="561"/>
                  </a:lnTo>
                  <a:lnTo>
                    <a:pt x="1078" y="561"/>
                  </a:lnTo>
                  <a:lnTo>
                    <a:pt x="1078" y="561"/>
                  </a:lnTo>
                  <a:lnTo>
                    <a:pt x="1080" y="561"/>
                  </a:lnTo>
                  <a:lnTo>
                    <a:pt x="1080" y="559"/>
                  </a:lnTo>
                  <a:lnTo>
                    <a:pt x="1082" y="561"/>
                  </a:lnTo>
                  <a:lnTo>
                    <a:pt x="1085" y="561"/>
                  </a:lnTo>
                  <a:lnTo>
                    <a:pt x="1085" y="559"/>
                  </a:lnTo>
                  <a:lnTo>
                    <a:pt x="1082" y="559"/>
                  </a:lnTo>
                  <a:lnTo>
                    <a:pt x="1082" y="559"/>
                  </a:lnTo>
                  <a:lnTo>
                    <a:pt x="1082" y="559"/>
                  </a:lnTo>
                  <a:lnTo>
                    <a:pt x="1082" y="559"/>
                  </a:lnTo>
                  <a:lnTo>
                    <a:pt x="1082" y="559"/>
                  </a:lnTo>
                  <a:lnTo>
                    <a:pt x="1082" y="559"/>
                  </a:lnTo>
                  <a:lnTo>
                    <a:pt x="1080" y="559"/>
                  </a:lnTo>
                  <a:lnTo>
                    <a:pt x="1080" y="559"/>
                  </a:lnTo>
                  <a:lnTo>
                    <a:pt x="1078" y="559"/>
                  </a:lnTo>
                  <a:lnTo>
                    <a:pt x="1078" y="559"/>
                  </a:lnTo>
                  <a:lnTo>
                    <a:pt x="1080" y="557"/>
                  </a:lnTo>
                  <a:lnTo>
                    <a:pt x="1082" y="557"/>
                  </a:lnTo>
                  <a:lnTo>
                    <a:pt x="1085" y="559"/>
                  </a:lnTo>
                  <a:lnTo>
                    <a:pt x="1085" y="559"/>
                  </a:lnTo>
                  <a:lnTo>
                    <a:pt x="1085" y="561"/>
                  </a:lnTo>
                  <a:lnTo>
                    <a:pt x="1087" y="561"/>
                  </a:lnTo>
                  <a:lnTo>
                    <a:pt x="1087" y="561"/>
                  </a:lnTo>
                  <a:lnTo>
                    <a:pt x="1087" y="559"/>
                  </a:lnTo>
                  <a:lnTo>
                    <a:pt x="1087" y="559"/>
                  </a:lnTo>
                  <a:lnTo>
                    <a:pt x="1087" y="559"/>
                  </a:lnTo>
                  <a:lnTo>
                    <a:pt x="1087" y="559"/>
                  </a:lnTo>
                  <a:lnTo>
                    <a:pt x="1087" y="559"/>
                  </a:lnTo>
                  <a:lnTo>
                    <a:pt x="1089" y="559"/>
                  </a:lnTo>
                  <a:lnTo>
                    <a:pt x="1089" y="559"/>
                  </a:lnTo>
                  <a:lnTo>
                    <a:pt x="1089" y="559"/>
                  </a:lnTo>
                  <a:lnTo>
                    <a:pt x="1089" y="557"/>
                  </a:lnTo>
                  <a:lnTo>
                    <a:pt x="1089" y="557"/>
                  </a:lnTo>
                  <a:lnTo>
                    <a:pt x="1089" y="557"/>
                  </a:lnTo>
                  <a:lnTo>
                    <a:pt x="1089" y="557"/>
                  </a:lnTo>
                  <a:lnTo>
                    <a:pt x="1091" y="557"/>
                  </a:lnTo>
                  <a:lnTo>
                    <a:pt x="1089" y="555"/>
                  </a:lnTo>
                  <a:lnTo>
                    <a:pt x="1089" y="555"/>
                  </a:lnTo>
                  <a:lnTo>
                    <a:pt x="1091" y="555"/>
                  </a:lnTo>
                  <a:lnTo>
                    <a:pt x="1091" y="555"/>
                  </a:lnTo>
                  <a:lnTo>
                    <a:pt x="1091" y="555"/>
                  </a:lnTo>
                  <a:lnTo>
                    <a:pt x="1091" y="555"/>
                  </a:lnTo>
                  <a:lnTo>
                    <a:pt x="1093" y="555"/>
                  </a:lnTo>
                  <a:lnTo>
                    <a:pt x="1093" y="555"/>
                  </a:lnTo>
                  <a:lnTo>
                    <a:pt x="1095" y="553"/>
                  </a:lnTo>
                  <a:lnTo>
                    <a:pt x="1095" y="553"/>
                  </a:lnTo>
                  <a:lnTo>
                    <a:pt x="1095" y="553"/>
                  </a:lnTo>
                  <a:lnTo>
                    <a:pt x="1095" y="553"/>
                  </a:lnTo>
                  <a:lnTo>
                    <a:pt x="1095" y="553"/>
                  </a:lnTo>
                  <a:lnTo>
                    <a:pt x="1095" y="550"/>
                  </a:lnTo>
                  <a:lnTo>
                    <a:pt x="1093" y="550"/>
                  </a:lnTo>
                  <a:lnTo>
                    <a:pt x="1093" y="550"/>
                  </a:lnTo>
                  <a:lnTo>
                    <a:pt x="1091" y="550"/>
                  </a:lnTo>
                  <a:lnTo>
                    <a:pt x="1089" y="553"/>
                  </a:lnTo>
                  <a:lnTo>
                    <a:pt x="1089" y="553"/>
                  </a:lnTo>
                  <a:lnTo>
                    <a:pt x="1087" y="553"/>
                  </a:lnTo>
                  <a:lnTo>
                    <a:pt x="1089" y="550"/>
                  </a:lnTo>
                  <a:lnTo>
                    <a:pt x="1089" y="550"/>
                  </a:lnTo>
                  <a:lnTo>
                    <a:pt x="1089" y="550"/>
                  </a:lnTo>
                  <a:lnTo>
                    <a:pt x="1089" y="550"/>
                  </a:lnTo>
                  <a:lnTo>
                    <a:pt x="1091" y="550"/>
                  </a:lnTo>
                  <a:lnTo>
                    <a:pt x="1091" y="550"/>
                  </a:lnTo>
                  <a:lnTo>
                    <a:pt x="1091" y="550"/>
                  </a:lnTo>
                  <a:lnTo>
                    <a:pt x="1091" y="550"/>
                  </a:lnTo>
                  <a:lnTo>
                    <a:pt x="1091" y="548"/>
                  </a:lnTo>
                  <a:lnTo>
                    <a:pt x="1091" y="548"/>
                  </a:lnTo>
                  <a:lnTo>
                    <a:pt x="1093" y="550"/>
                  </a:lnTo>
                  <a:lnTo>
                    <a:pt x="1093" y="548"/>
                  </a:lnTo>
                  <a:lnTo>
                    <a:pt x="1093" y="548"/>
                  </a:lnTo>
                  <a:lnTo>
                    <a:pt x="1095" y="548"/>
                  </a:lnTo>
                  <a:lnTo>
                    <a:pt x="1097" y="548"/>
                  </a:lnTo>
                  <a:lnTo>
                    <a:pt x="1097" y="548"/>
                  </a:lnTo>
                  <a:lnTo>
                    <a:pt x="1097" y="550"/>
                  </a:lnTo>
                  <a:lnTo>
                    <a:pt x="1095" y="550"/>
                  </a:lnTo>
                  <a:lnTo>
                    <a:pt x="1097" y="550"/>
                  </a:lnTo>
                  <a:lnTo>
                    <a:pt x="1097" y="550"/>
                  </a:lnTo>
                  <a:lnTo>
                    <a:pt x="1097" y="553"/>
                  </a:lnTo>
                  <a:lnTo>
                    <a:pt x="1097" y="553"/>
                  </a:lnTo>
                  <a:lnTo>
                    <a:pt x="1097" y="553"/>
                  </a:lnTo>
                  <a:lnTo>
                    <a:pt x="1097" y="555"/>
                  </a:lnTo>
                  <a:lnTo>
                    <a:pt x="1097" y="555"/>
                  </a:lnTo>
                  <a:lnTo>
                    <a:pt x="1097" y="555"/>
                  </a:lnTo>
                  <a:lnTo>
                    <a:pt x="1097" y="555"/>
                  </a:lnTo>
                  <a:lnTo>
                    <a:pt x="1099" y="553"/>
                  </a:lnTo>
                  <a:lnTo>
                    <a:pt x="1101" y="550"/>
                  </a:lnTo>
                  <a:lnTo>
                    <a:pt x="1103" y="550"/>
                  </a:lnTo>
                  <a:lnTo>
                    <a:pt x="1103" y="548"/>
                  </a:lnTo>
                  <a:lnTo>
                    <a:pt x="1105" y="548"/>
                  </a:lnTo>
                  <a:lnTo>
                    <a:pt x="1105" y="548"/>
                  </a:lnTo>
                  <a:lnTo>
                    <a:pt x="1107" y="548"/>
                  </a:lnTo>
                  <a:lnTo>
                    <a:pt x="1107" y="546"/>
                  </a:lnTo>
                  <a:lnTo>
                    <a:pt x="1107" y="546"/>
                  </a:lnTo>
                  <a:lnTo>
                    <a:pt x="1109" y="546"/>
                  </a:lnTo>
                  <a:lnTo>
                    <a:pt x="1109" y="546"/>
                  </a:lnTo>
                  <a:lnTo>
                    <a:pt x="1107" y="548"/>
                  </a:lnTo>
                  <a:lnTo>
                    <a:pt x="1107" y="548"/>
                  </a:lnTo>
                  <a:lnTo>
                    <a:pt x="1107" y="548"/>
                  </a:lnTo>
                  <a:lnTo>
                    <a:pt x="1107" y="548"/>
                  </a:lnTo>
                  <a:lnTo>
                    <a:pt x="1107" y="548"/>
                  </a:lnTo>
                  <a:lnTo>
                    <a:pt x="1107" y="548"/>
                  </a:lnTo>
                  <a:lnTo>
                    <a:pt x="1107" y="550"/>
                  </a:lnTo>
                  <a:lnTo>
                    <a:pt x="1105" y="550"/>
                  </a:lnTo>
                  <a:lnTo>
                    <a:pt x="1105" y="550"/>
                  </a:lnTo>
                  <a:lnTo>
                    <a:pt x="1105" y="550"/>
                  </a:lnTo>
                  <a:lnTo>
                    <a:pt x="1103" y="550"/>
                  </a:lnTo>
                  <a:lnTo>
                    <a:pt x="1103" y="550"/>
                  </a:lnTo>
                  <a:lnTo>
                    <a:pt x="1101" y="553"/>
                  </a:lnTo>
                  <a:lnTo>
                    <a:pt x="1101" y="553"/>
                  </a:lnTo>
                  <a:lnTo>
                    <a:pt x="1099" y="553"/>
                  </a:lnTo>
                  <a:lnTo>
                    <a:pt x="1099" y="553"/>
                  </a:lnTo>
                  <a:lnTo>
                    <a:pt x="1101" y="555"/>
                  </a:lnTo>
                  <a:lnTo>
                    <a:pt x="1099" y="555"/>
                  </a:lnTo>
                  <a:lnTo>
                    <a:pt x="1099" y="555"/>
                  </a:lnTo>
                  <a:lnTo>
                    <a:pt x="1099" y="555"/>
                  </a:lnTo>
                  <a:lnTo>
                    <a:pt x="1097" y="557"/>
                  </a:lnTo>
                  <a:lnTo>
                    <a:pt x="1097" y="557"/>
                  </a:lnTo>
                  <a:lnTo>
                    <a:pt x="1097" y="557"/>
                  </a:lnTo>
                  <a:lnTo>
                    <a:pt x="1097" y="557"/>
                  </a:lnTo>
                  <a:lnTo>
                    <a:pt x="1097" y="557"/>
                  </a:lnTo>
                  <a:lnTo>
                    <a:pt x="1097" y="557"/>
                  </a:lnTo>
                  <a:lnTo>
                    <a:pt x="1097" y="557"/>
                  </a:lnTo>
                  <a:lnTo>
                    <a:pt x="1095" y="557"/>
                  </a:lnTo>
                  <a:lnTo>
                    <a:pt x="1095" y="557"/>
                  </a:lnTo>
                  <a:lnTo>
                    <a:pt x="1095" y="559"/>
                  </a:lnTo>
                  <a:lnTo>
                    <a:pt x="1095" y="559"/>
                  </a:lnTo>
                  <a:lnTo>
                    <a:pt x="1097" y="561"/>
                  </a:lnTo>
                  <a:lnTo>
                    <a:pt x="1097" y="561"/>
                  </a:lnTo>
                  <a:lnTo>
                    <a:pt x="1097" y="561"/>
                  </a:lnTo>
                  <a:lnTo>
                    <a:pt x="1097" y="561"/>
                  </a:lnTo>
                  <a:lnTo>
                    <a:pt x="1097" y="563"/>
                  </a:lnTo>
                  <a:lnTo>
                    <a:pt x="1097" y="563"/>
                  </a:lnTo>
                  <a:lnTo>
                    <a:pt x="1097" y="563"/>
                  </a:lnTo>
                  <a:lnTo>
                    <a:pt x="1097" y="565"/>
                  </a:lnTo>
                  <a:lnTo>
                    <a:pt x="1097" y="565"/>
                  </a:lnTo>
                  <a:lnTo>
                    <a:pt x="1099" y="565"/>
                  </a:lnTo>
                  <a:lnTo>
                    <a:pt x="1099" y="565"/>
                  </a:lnTo>
                  <a:lnTo>
                    <a:pt x="1099" y="565"/>
                  </a:lnTo>
                  <a:lnTo>
                    <a:pt x="1099" y="565"/>
                  </a:lnTo>
                  <a:lnTo>
                    <a:pt x="1099" y="565"/>
                  </a:lnTo>
                  <a:lnTo>
                    <a:pt x="1099" y="565"/>
                  </a:lnTo>
                  <a:lnTo>
                    <a:pt x="1099" y="563"/>
                  </a:lnTo>
                  <a:lnTo>
                    <a:pt x="1099" y="563"/>
                  </a:lnTo>
                  <a:lnTo>
                    <a:pt x="1099" y="563"/>
                  </a:lnTo>
                  <a:lnTo>
                    <a:pt x="1099" y="563"/>
                  </a:lnTo>
                  <a:lnTo>
                    <a:pt x="1101" y="561"/>
                  </a:lnTo>
                  <a:lnTo>
                    <a:pt x="1099" y="561"/>
                  </a:lnTo>
                  <a:lnTo>
                    <a:pt x="1099" y="561"/>
                  </a:lnTo>
                  <a:lnTo>
                    <a:pt x="1101" y="561"/>
                  </a:lnTo>
                  <a:lnTo>
                    <a:pt x="1101" y="561"/>
                  </a:lnTo>
                  <a:lnTo>
                    <a:pt x="1101" y="561"/>
                  </a:lnTo>
                  <a:lnTo>
                    <a:pt x="1101" y="561"/>
                  </a:lnTo>
                  <a:lnTo>
                    <a:pt x="1103" y="561"/>
                  </a:lnTo>
                  <a:lnTo>
                    <a:pt x="1103" y="561"/>
                  </a:lnTo>
                  <a:lnTo>
                    <a:pt x="1101" y="561"/>
                  </a:lnTo>
                  <a:lnTo>
                    <a:pt x="1101" y="563"/>
                  </a:lnTo>
                  <a:lnTo>
                    <a:pt x="1101" y="563"/>
                  </a:lnTo>
                  <a:lnTo>
                    <a:pt x="1101" y="563"/>
                  </a:lnTo>
                  <a:lnTo>
                    <a:pt x="1101" y="563"/>
                  </a:lnTo>
                  <a:lnTo>
                    <a:pt x="1101" y="563"/>
                  </a:lnTo>
                  <a:lnTo>
                    <a:pt x="1101" y="563"/>
                  </a:lnTo>
                  <a:lnTo>
                    <a:pt x="1101" y="565"/>
                  </a:lnTo>
                  <a:lnTo>
                    <a:pt x="1101" y="565"/>
                  </a:lnTo>
                  <a:lnTo>
                    <a:pt x="1103" y="565"/>
                  </a:lnTo>
                  <a:lnTo>
                    <a:pt x="1103" y="565"/>
                  </a:lnTo>
                  <a:lnTo>
                    <a:pt x="1103" y="565"/>
                  </a:lnTo>
                  <a:lnTo>
                    <a:pt x="1103" y="563"/>
                  </a:lnTo>
                  <a:lnTo>
                    <a:pt x="1103" y="563"/>
                  </a:lnTo>
                  <a:lnTo>
                    <a:pt x="1105" y="561"/>
                  </a:lnTo>
                  <a:lnTo>
                    <a:pt x="1105" y="561"/>
                  </a:lnTo>
                  <a:lnTo>
                    <a:pt x="1105" y="561"/>
                  </a:lnTo>
                  <a:lnTo>
                    <a:pt x="1105" y="561"/>
                  </a:lnTo>
                  <a:lnTo>
                    <a:pt x="1103" y="561"/>
                  </a:lnTo>
                  <a:lnTo>
                    <a:pt x="1105" y="561"/>
                  </a:lnTo>
                  <a:lnTo>
                    <a:pt x="1105" y="561"/>
                  </a:lnTo>
                  <a:lnTo>
                    <a:pt x="1105" y="561"/>
                  </a:lnTo>
                  <a:lnTo>
                    <a:pt x="1105" y="561"/>
                  </a:lnTo>
                  <a:lnTo>
                    <a:pt x="1105" y="559"/>
                  </a:lnTo>
                  <a:lnTo>
                    <a:pt x="1105" y="559"/>
                  </a:lnTo>
                  <a:lnTo>
                    <a:pt x="1105" y="559"/>
                  </a:lnTo>
                  <a:lnTo>
                    <a:pt x="1105" y="559"/>
                  </a:lnTo>
                  <a:lnTo>
                    <a:pt x="1105" y="559"/>
                  </a:lnTo>
                  <a:lnTo>
                    <a:pt x="1105" y="559"/>
                  </a:lnTo>
                  <a:lnTo>
                    <a:pt x="1105" y="559"/>
                  </a:lnTo>
                  <a:lnTo>
                    <a:pt x="1105" y="559"/>
                  </a:lnTo>
                  <a:lnTo>
                    <a:pt x="1105" y="559"/>
                  </a:lnTo>
                  <a:lnTo>
                    <a:pt x="1105" y="559"/>
                  </a:lnTo>
                  <a:lnTo>
                    <a:pt x="1105" y="559"/>
                  </a:lnTo>
                  <a:lnTo>
                    <a:pt x="1107" y="557"/>
                  </a:lnTo>
                  <a:lnTo>
                    <a:pt x="1107" y="557"/>
                  </a:lnTo>
                  <a:lnTo>
                    <a:pt x="1109" y="555"/>
                  </a:lnTo>
                  <a:lnTo>
                    <a:pt x="1109" y="555"/>
                  </a:lnTo>
                  <a:lnTo>
                    <a:pt x="1109" y="555"/>
                  </a:lnTo>
                  <a:lnTo>
                    <a:pt x="1109" y="555"/>
                  </a:lnTo>
                  <a:lnTo>
                    <a:pt x="1109" y="553"/>
                  </a:lnTo>
                  <a:lnTo>
                    <a:pt x="1109" y="553"/>
                  </a:lnTo>
                  <a:lnTo>
                    <a:pt x="1109" y="553"/>
                  </a:lnTo>
                  <a:lnTo>
                    <a:pt x="1109" y="555"/>
                  </a:lnTo>
                  <a:lnTo>
                    <a:pt x="1109" y="555"/>
                  </a:lnTo>
                  <a:lnTo>
                    <a:pt x="1109" y="555"/>
                  </a:lnTo>
                  <a:lnTo>
                    <a:pt x="1109" y="555"/>
                  </a:lnTo>
                  <a:lnTo>
                    <a:pt x="1109" y="557"/>
                  </a:lnTo>
                  <a:lnTo>
                    <a:pt x="1109" y="557"/>
                  </a:lnTo>
                  <a:lnTo>
                    <a:pt x="1109" y="557"/>
                  </a:lnTo>
                  <a:lnTo>
                    <a:pt x="1109" y="557"/>
                  </a:lnTo>
                  <a:lnTo>
                    <a:pt x="1109" y="557"/>
                  </a:lnTo>
                  <a:lnTo>
                    <a:pt x="1109" y="557"/>
                  </a:lnTo>
                  <a:lnTo>
                    <a:pt x="1109" y="557"/>
                  </a:lnTo>
                  <a:lnTo>
                    <a:pt x="1107" y="559"/>
                  </a:lnTo>
                  <a:lnTo>
                    <a:pt x="1107" y="559"/>
                  </a:lnTo>
                  <a:lnTo>
                    <a:pt x="1107" y="559"/>
                  </a:lnTo>
                  <a:lnTo>
                    <a:pt x="1107" y="559"/>
                  </a:lnTo>
                  <a:lnTo>
                    <a:pt x="1107" y="561"/>
                  </a:lnTo>
                  <a:lnTo>
                    <a:pt x="1107" y="561"/>
                  </a:lnTo>
                  <a:lnTo>
                    <a:pt x="1105" y="565"/>
                  </a:lnTo>
                  <a:lnTo>
                    <a:pt x="1105" y="565"/>
                  </a:lnTo>
                  <a:lnTo>
                    <a:pt x="1105" y="563"/>
                  </a:lnTo>
                  <a:lnTo>
                    <a:pt x="1107" y="563"/>
                  </a:lnTo>
                  <a:lnTo>
                    <a:pt x="1107" y="561"/>
                  </a:lnTo>
                  <a:lnTo>
                    <a:pt x="1109" y="561"/>
                  </a:lnTo>
                  <a:lnTo>
                    <a:pt x="1109" y="561"/>
                  </a:lnTo>
                  <a:lnTo>
                    <a:pt x="1109" y="561"/>
                  </a:lnTo>
                  <a:lnTo>
                    <a:pt x="1107" y="561"/>
                  </a:lnTo>
                  <a:lnTo>
                    <a:pt x="1107" y="563"/>
                  </a:lnTo>
                  <a:lnTo>
                    <a:pt x="1107" y="563"/>
                  </a:lnTo>
                  <a:lnTo>
                    <a:pt x="1107" y="563"/>
                  </a:lnTo>
                  <a:lnTo>
                    <a:pt x="1109" y="563"/>
                  </a:lnTo>
                  <a:lnTo>
                    <a:pt x="1109" y="563"/>
                  </a:lnTo>
                  <a:lnTo>
                    <a:pt x="1109" y="563"/>
                  </a:lnTo>
                  <a:lnTo>
                    <a:pt x="1107" y="565"/>
                  </a:lnTo>
                  <a:lnTo>
                    <a:pt x="1107" y="565"/>
                  </a:lnTo>
                  <a:lnTo>
                    <a:pt x="1107" y="565"/>
                  </a:lnTo>
                  <a:lnTo>
                    <a:pt x="1107" y="565"/>
                  </a:lnTo>
                  <a:lnTo>
                    <a:pt x="1109" y="565"/>
                  </a:lnTo>
                  <a:lnTo>
                    <a:pt x="1107" y="567"/>
                  </a:lnTo>
                  <a:lnTo>
                    <a:pt x="1107" y="567"/>
                  </a:lnTo>
                  <a:lnTo>
                    <a:pt x="1109" y="567"/>
                  </a:lnTo>
                  <a:lnTo>
                    <a:pt x="1109" y="565"/>
                  </a:lnTo>
                  <a:lnTo>
                    <a:pt x="1109" y="565"/>
                  </a:lnTo>
                  <a:lnTo>
                    <a:pt x="1111" y="565"/>
                  </a:lnTo>
                  <a:lnTo>
                    <a:pt x="1111" y="565"/>
                  </a:lnTo>
                  <a:lnTo>
                    <a:pt x="1111" y="565"/>
                  </a:lnTo>
                  <a:lnTo>
                    <a:pt x="1111" y="565"/>
                  </a:lnTo>
                  <a:lnTo>
                    <a:pt x="1111" y="563"/>
                  </a:lnTo>
                  <a:lnTo>
                    <a:pt x="1111" y="563"/>
                  </a:lnTo>
                  <a:lnTo>
                    <a:pt x="1111" y="563"/>
                  </a:lnTo>
                  <a:lnTo>
                    <a:pt x="1111" y="563"/>
                  </a:lnTo>
                  <a:lnTo>
                    <a:pt x="1111" y="563"/>
                  </a:lnTo>
                  <a:lnTo>
                    <a:pt x="1113" y="563"/>
                  </a:lnTo>
                  <a:lnTo>
                    <a:pt x="1113" y="563"/>
                  </a:lnTo>
                  <a:lnTo>
                    <a:pt x="1113" y="563"/>
                  </a:lnTo>
                  <a:lnTo>
                    <a:pt x="1113" y="563"/>
                  </a:lnTo>
                  <a:lnTo>
                    <a:pt x="1113" y="563"/>
                  </a:lnTo>
                  <a:lnTo>
                    <a:pt x="1113" y="565"/>
                  </a:lnTo>
                  <a:lnTo>
                    <a:pt x="1113" y="565"/>
                  </a:lnTo>
                  <a:lnTo>
                    <a:pt x="1113" y="565"/>
                  </a:lnTo>
                  <a:lnTo>
                    <a:pt x="1113" y="565"/>
                  </a:lnTo>
                  <a:lnTo>
                    <a:pt x="1113" y="565"/>
                  </a:lnTo>
                  <a:lnTo>
                    <a:pt x="1113" y="565"/>
                  </a:lnTo>
                  <a:lnTo>
                    <a:pt x="1113" y="565"/>
                  </a:lnTo>
                  <a:lnTo>
                    <a:pt x="1115" y="565"/>
                  </a:lnTo>
                  <a:lnTo>
                    <a:pt x="1115" y="565"/>
                  </a:lnTo>
                  <a:lnTo>
                    <a:pt x="1115" y="563"/>
                  </a:lnTo>
                  <a:lnTo>
                    <a:pt x="1115" y="563"/>
                  </a:lnTo>
                  <a:lnTo>
                    <a:pt x="1117" y="565"/>
                  </a:lnTo>
                  <a:lnTo>
                    <a:pt x="1117" y="565"/>
                  </a:lnTo>
                  <a:lnTo>
                    <a:pt x="1117" y="565"/>
                  </a:lnTo>
                  <a:lnTo>
                    <a:pt x="1115" y="565"/>
                  </a:lnTo>
                  <a:lnTo>
                    <a:pt x="1117" y="565"/>
                  </a:lnTo>
                  <a:lnTo>
                    <a:pt x="1117" y="565"/>
                  </a:lnTo>
                  <a:lnTo>
                    <a:pt x="1117" y="565"/>
                  </a:lnTo>
                  <a:lnTo>
                    <a:pt x="1117" y="565"/>
                  </a:lnTo>
                  <a:lnTo>
                    <a:pt x="1117" y="565"/>
                  </a:lnTo>
                  <a:lnTo>
                    <a:pt x="1117" y="565"/>
                  </a:lnTo>
                  <a:lnTo>
                    <a:pt x="1117" y="565"/>
                  </a:lnTo>
                  <a:lnTo>
                    <a:pt x="1117" y="565"/>
                  </a:lnTo>
                  <a:lnTo>
                    <a:pt x="1117" y="565"/>
                  </a:lnTo>
                  <a:lnTo>
                    <a:pt x="1117" y="565"/>
                  </a:lnTo>
                  <a:lnTo>
                    <a:pt x="1117" y="567"/>
                  </a:lnTo>
                  <a:lnTo>
                    <a:pt x="1115" y="567"/>
                  </a:lnTo>
                  <a:lnTo>
                    <a:pt x="1117" y="567"/>
                  </a:lnTo>
                  <a:lnTo>
                    <a:pt x="1117" y="567"/>
                  </a:lnTo>
                  <a:lnTo>
                    <a:pt x="1117" y="569"/>
                  </a:lnTo>
                  <a:lnTo>
                    <a:pt x="1119" y="567"/>
                  </a:lnTo>
                  <a:lnTo>
                    <a:pt x="1119" y="567"/>
                  </a:lnTo>
                  <a:lnTo>
                    <a:pt x="1119" y="567"/>
                  </a:lnTo>
                  <a:lnTo>
                    <a:pt x="1122" y="567"/>
                  </a:lnTo>
                  <a:lnTo>
                    <a:pt x="1122" y="565"/>
                  </a:lnTo>
                  <a:lnTo>
                    <a:pt x="1126" y="565"/>
                  </a:lnTo>
                  <a:lnTo>
                    <a:pt x="1126" y="565"/>
                  </a:lnTo>
                  <a:lnTo>
                    <a:pt x="1128" y="563"/>
                  </a:lnTo>
                  <a:lnTo>
                    <a:pt x="1128" y="563"/>
                  </a:lnTo>
                  <a:lnTo>
                    <a:pt x="1130" y="563"/>
                  </a:lnTo>
                  <a:lnTo>
                    <a:pt x="1132" y="565"/>
                  </a:lnTo>
                  <a:lnTo>
                    <a:pt x="1132" y="565"/>
                  </a:lnTo>
                  <a:lnTo>
                    <a:pt x="1134" y="565"/>
                  </a:lnTo>
                  <a:lnTo>
                    <a:pt x="1134" y="565"/>
                  </a:lnTo>
                  <a:lnTo>
                    <a:pt x="1136" y="567"/>
                  </a:lnTo>
                  <a:lnTo>
                    <a:pt x="1136" y="567"/>
                  </a:lnTo>
                  <a:lnTo>
                    <a:pt x="1136" y="569"/>
                  </a:lnTo>
                  <a:lnTo>
                    <a:pt x="1134" y="569"/>
                  </a:lnTo>
                  <a:lnTo>
                    <a:pt x="1130" y="565"/>
                  </a:lnTo>
                  <a:lnTo>
                    <a:pt x="1126" y="565"/>
                  </a:lnTo>
                  <a:lnTo>
                    <a:pt x="1128" y="567"/>
                  </a:lnTo>
                  <a:lnTo>
                    <a:pt x="1128" y="567"/>
                  </a:lnTo>
                  <a:lnTo>
                    <a:pt x="1128" y="567"/>
                  </a:lnTo>
                  <a:lnTo>
                    <a:pt x="1128" y="567"/>
                  </a:lnTo>
                  <a:lnTo>
                    <a:pt x="1128" y="569"/>
                  </a:lnTo>
                  <a:lnTo>
                    <a:pt x="1128" y="569"/>
                  </a:lnTo>
                  <a:lnTo>
                    <a:pt x="1128" y="567"/>
                  </a:lnTo>
                  <a:lnTo>
                    <a:pt x="1126" y="567"/>
                  </a:lnTo>
                  <a:lnTo>
                    <a:pt x="1126" y="567"/>
                  </a:lnTo>
                  <a:lnTo>
                    <a:pt x="1126" y="567"/>
                  </a:lnTo>
                  <a:lnTo>
                    <a:pt x="1126" y="567"/>
                  </a:lnTo>
                  <a:lnTo>
                    <a:pt x="1124" y="569"/>
                  </a:lnTo>
                  <a:lnTo>
                    <a:pt x="1124" y="569"/>
                  </a:lnTo>
                  <a:lnTo>
                    <a:pt x="1124" y="571"/>
                  </a:lnTo>
                  <a:lnTo>
                    <a:pt x="1126" y="571"/>
                  </a:lnTo>
                  <a:lnTo>
                    <a:pt x="1126" y="571"/>
                  </a:lnTo>
                  <a:lnTo>
                    <a:pt x="1126" y="571"/>
                  </a:lnTo>
                  <a:lnTo>
                    <a:pt x="1124" y="571"/>
                  </a:lnTo>
                  <a:lnTo>
                    <a:pt x="1124" y="569"/>
                  </a:lnTo>
                  <a:lnTo>
                    <a:pt x="1124" y="569"/>
                  </a:lnTo>
                  <a:lnTo>
                    <a:pt x="1122" y="569"/>
                  </a:lnTo>
                  <a:lnTo>
                    <a:pt x="1122" y="569"/>
                  </a:lnTo>
                  <a:lnTo>
                    <a:pt x="1122" y="571"/>
                  </a:lnTo>
                  <a:lnTo>
                    <a:pt x="1122" y="571"/>
                  </a:lnTo>
                  <a:lnTo>
                    <a:pt x="1122" y="571"/>
                  </a:lnTo>
                  <a:lnTo>
                    <a:pt x="1122" y="571"/>
                  </a:lnTo>
                  <a:lnTo>
                    <a:pt x="1122" y="571"/>
                  </a:lnTo>
                  <a:lnTo>
                    <a:pt x="1122" y="573"/>
                  </a:lnTo>
                  <a:lnTo>
                    <a:pt x="1122" y="573"/>
                  </a:lnTo>
                  <a:lnTo>
                    <a:pt x="1122" y="573"/>
                  </a:lnTo>
                  <a:lnTo>
                    <a:pt x="1122" y="573"/>
                  </a:lnTo>
                  <a:lnTo>
                    <a:pt x="1124" y="573"/>
                  </a:lnTo>
                  <a:lnTo>
                    <a:pt x="1124" y="573"/>
                  </a:lnTo>
                  <a:lnTo>
                    <a:pt x="1124" y="573"/>
                  </a:lnTo>
                  <a:lnTo>
                    <a:pt x="1124" y="573"/>
                  </a:lnTo>
                  <a:lnTo>
                    <a:pt x="1124" y="575"/>
                  </a:lnTo>
                  <a:lnTo>
                    <a:pt x="1124" y="575"/>
                  </a:lnTo>
                  <a:lnTo>
                    <a:pt x="1124" y="575"/>
                  </a:lnTo>
                  <a:lnTo>
                    <a:pt x="1124" y="575"/>
                  </a:lnTo>
                  <a:lnTo>
                    <a:pt x="1122" y="575"/>
                  </a:lnTo>
                  <a:lnTo>
                    <a:pt x="1122" y="577"/>
                  </a:lnTo>
                  <a:lnTo>
                    <a:pt x="1124" y="577"/>
                  </a:lnTo>
                  <a:lnTo>
                    <a:pt x="1124" y="575"/>
                  </a:lnTo>
                  <a:lnTo>
                    <a:pt x="1124" y="575"/>
                  </a:lnTo>
                  <a:lnTo>
                    <a:pt x="1124" y="575"/>
                  </a:lnTo>
                  <a:lnTo>
                    <a:pt x="1124" y="575"/>
                  </a:lnTo>
                  <a:lnTo>
                    <a:pt x="1124" y="577"/>
                  </a:lnTo>
                  <a:lnTo>
                    <a:pt x="1124" y="577"/>
                  </a:lnTo>
                  <a:lnTo>
                    <a:pt x="1128" y="577"/>
                  </a:lnTo>
                  <a:lnTo>
                    <a:pt x="1128" y="577"/>
                  </a:lnTo>
                  <a:lnTo>
                    <a:pt x="1128" y="579"/>
                  </a:lnTo>
                  <a:lnTo>
                    <a:pt x="1128" y="579"/>
                  </a:lnTo>
                  <a:lnTo>
                    <a:pt x="1128" y="579"/>
                  </a:lnTo>
                  <a:lnTo>
                    <a:pt x="1128" y="579"/>
                  </a:lnTo>
                  <a:lnTo>
                    <a:pt x="1130" y="579"/>
                  </a:lnTo>
                  <a:lnTo>
                    <a:pt x="1130" y="577"/>
                  </a:lnTo>
                  <a:lnTo>
                    <a:pt x="1132" y="577"/>
                  </a:lnTo>
                  <a:lnTo>
                    <a:pt x="1132" y="577"/>
                  </a:lnTo>
                  <a:lnTo>
                    <a:pt x="1134" y="581"/>
                  </a:lnTo>
                  <a:lnTo>
                    <a:pt x="1132" y="579"/>
                  </a:lnTo>
                  <a:lnTo>
                    <a:pt x="1132" y="579"/>
                  </a:lnTo>
                  <a:lnTo>
                    <a:pt x="1130" y="579"/>
                  </a:lnTo>
                  <a:lnTo>
                    <a:pt x="1132" y="579"/>
                  </a:lnTo>
                  <a:lnTo>
                    <a:pt x="1132" y="581"/>
                  </a:lnTo>
                  <a:lnTo>
                    <a:pt x="1132" y="581"/>
                  </a:lnTo>
                  <a:lnTo>
                    <a:pt x="1130" y="581"/>
                  </a:lnTo>
                  <a:lnTo>
                    <a:pt x="1128" y="581"/>
                  </a:lnTo>
                  <a:lnTo>
                    <a:pt x="1126" y="581"/>
                  </a:lnTo>
                  <a:lnTo>
                    <a:pt x="1126" y="581"/>
                  </a:lnTo>
                  <a:lnTo>
                    <a:pt x="1126" y="581"/>
                  </a:lnTo>
                  <a:lnTo>
                    <a:pt x="1124" y="579"/>
                  </a:lnTo>
                  <a:lnTo>
                    <a:pt x="1124" y="579"/>
                  </a:lnTo>
                  <a:lnTo>
                    <a:pt x="1124" y="579"/>
                  </a:lnTo>
                  <a:lnTo>
                    <a:pt x="1124" y="579"/>
                  </a:lnTo>
                  <a:lnTo>
                    <a:pt x="1124" y="579"/>
                  </a:lnTo>
                  <a:lnTo>
                    <a:pt x="1124" y="581"/>
                  </a:lnTo>
                  <a:lnTo>
                    <a:pt x="1124" y="581"/>
                  </a:lnTo>
                  <a:lnTo>
                    <a:pt x="1124" y="581"/>
                  </a:lnTo>
                  <a:lnTo>
                    <a:pt x="1124" y="579"/>
                  </a:lnTo>
                  <a:lnTo>
                    <a:pt x="1122" y="579"/>
                  </a:lnTo>
                  <a:lnTo>
                    <a:pt x="1122" y="579"/>
                  </a:lnTo>
                  <a:lnTo>
                    <a:pt x="1122" y="579"/>
                  </a:lnTo>
                  <a:lnTo>
                    <a:pt x="1122" y="579"/>
                  </a:lnTo>
                  <a:lnTo>
                    <a:pt x="1122" y="579"/>
                  </a:lnTo>
                  <a:lnTo>
                    <a:pt x="1119" y="581"/>
                  </a:lnTo>
                  <a:lnTo>
                    <a:pt x="1119" y="579"/>
                  </a:lnTo>
                  <a:lnTo>
                    <a:pt x="1119" y="579"/>
                  </a:lnTo>
                  <a:lnTo>
                    <a:pt x="1119" y="579"/>
                  </a:lnTo>
                  <a:lnTo>
                    <a:pt x="1119" y="579"/>
                  </a:lnTo>
                  <a:lnTo>
                    <a:pt x="1119" y="581"/>
                  </a:lnTo>
                  <a:lnTo>
                    <a:pt x="1119" y="581"/>
                  </a:lnTo>
                  <a:lnTo>
                    <a:pt x="1119" y="581"/>
                  </a:lnTo>
                  <a:lnTo>
                    <a:pt x="1119" y="581"/>
                  </a:lnTo>
                  <a:lnTo>
                    <a:pt x="1119" y="581"/>
                  </a:lnTo>
                  <a:lnTo>
                    <a:pt x="1119" y="581"/>
                  </a:lnTo>
                  <a:lnTo>
                    <a:pt x="1122" y="583"/>
                  </a:lnTo>
                  <a:lnTo>
                    <a:pt x="1122" y="583"/>
                  </a:lnTo>
                  <a:lnTo>
                    <a:pt x="1122" y="583"/>
                  </a:lnTo>
                  <a:lnTo>
                    <a:pt x="1124" y="583"/>
                  </a:lnTo>
                  <a:lnTo>
                    <a:pt x="1124" y="583"/>
                  </a:lnTo>
                  <a:lnTo>
                    <a:pt x="1124" y="583"/>
                  </a:lnTo>
                  <a:lnTo>
                    <a:pt x="1124" y="583"/>
                  </a:lnTo>
                  <a:lnTo>
                    <a:pt x="1126" y="583"/>
                  </a:lnTo>
                  <a:lnTo>
                    <a:pt x="1126" y="583"/>
                  </a:lnTo>
                  <a:lnTo>
                    <a:pt x="1128" y="581"/>
                  </a:lnTo>
                  <a:lnTo>
                    <a:pt x="1128" y="581"/>
                  </a:lnTo>
                  <a:lnTo>
                    <a:pt x="1128" y="581"/>
                  </a:lnTo>
                  <a:lnTo>
                    <a:pt x="1128" y="581"/>
                  </a:lnTo>
                  <a:lnTo>
                    <a:pt x="1128" y="581"/>
                  </a:lnTo>
                  <a:lnTo>
                    <a:pt x="1128" y="583"/>
                  </a:lnTo>
                  <a:lnTo>
                    <a:pt x="1128" y="583"/>
                  </a:lnTo>
                  <a:lnTo>
                    <a:pt x="1128" y="583"/>
                  </a:lnTo>
                  <a:lnTo>
                    <a:pt x="1128" y="583"/>
                  </a:lnTo>
                  <a:lnTo>
                    <a:pt x="1128" y="583"/>
                  </a:lnTo>
                  <a:lnTo>
                    <a:pt x="1130" y="583"/>
                  </a:lnTo>
                  <a:lnTo>
                    <a:pt x="1130" y="583"/>
                  </a:lnTo>
                  <a:lnTo>
                    <a:pt x="1130" y="583"/>
                  </a:lnTo>
                  <a:lnTo>
                    <a:pt x="1130" y="583"/>
                  </a:lnTo>
                  <a:lnTo>
                    <a:pt x="1132" y="583"/>
                  </a:lnTo>
                  <a:lnTo>
                    <a:pt x="1130" y="583"/>
                  </a:lnTo>
                  <a:lnTo>
                    <a:pt x="1130" y="583"/>
                  </a:lnTo>
                  <a:lnTo>
                    <a:pt x="1130" y="583"/>
                  </a:lnTo>
                  <a:lnTo>
                    <a:pt x="1132" y="583"/>
                  </a:lnTo>
                  <a:lnTo>
                    <a:pt x="1132" y="583"/>
                  </a:lnTo>
                  <a:lnTo>
                    <a:pt x="1134" y="583"/>
                  </a:lnTo>
                  <a:lnTo>
                    <a:pt x="1134" y="583"/>
                  </a:lnTo>
                  <a:lnTo>
                    <a:pt x="1134" y="583"/>
                  </a:lnTo>
                  <a:lnTo>
                    <a:pt x="1134" y="583"/>
                  </a:lnTo>
                  <a:lnTo>
                    <a:pt x="1134" y="583"/>
                  </a:lnTo>
                  <a:lnTo>
                    <a:pt x="1134" y="583"/>
                  </a:lnTo>
                  <a:lnTo>
                    <a:pt x="1134" y="583"/>
                  </a:lnTo>
                  <a:lnTo>
                    <a:pt x="1134" y="583"/>
                  </a:lnTo>
                  <a:lnTo>
                    <a:pt x="1134" y="583"/>
                  </a:lnTo>
                  <a:lnTo>
                    <a:pt x="1134" y="585"/>
                  </a:lnTo>
                  <a:lnTo>
                    <a:pt x="1134" y="585"/>
                  </a:lnTo>
                  <a:lnTo>
                    <a:pt x="1134" y="585"/>
                  </a:lnTo>
                  <a:lnTo>
                    <a:pt x="1134" y="585"/>
                  </a:lnTo>
                  <a:lnTo>
                    <a:pt x="1132" y="585"/>
                  </a:lnTo>
                  <a:lnTo>
                    <a:pt x="1132" y="585"/>
                  </a:lnTo>
                  <a:lnTo>
                    <a:pt x="1132" y="585"/>
                  </a:lnTo>
                  <a:lnTo>
                    <a:pt x="1132" y="585"/>
                  </a:lnTo>
                  <a:lnTo>
                    <a:pt x="1132" y="585"/>
                  </a:lnTo>
                  <a:lnTo>
                    <a:pt x="1128" y="587"/>
                  </a:lnTo>
                  <a:lnTo>
                    <a:pt x="1128" y="587"/>
                  </a:lnTo>
                  <a:lnTo>
                    <a:pt x="1128" y="587"/>
                  </a:lnTo>
                  <a:lnTo>
                    <a:pt x="1128" y="587"/>
                  </a:lnTo>
                  <a:lnTo>
                    <a:pt x="1128" y="587"/>
                  </a:lnTo>
                  <a:lnTo>
                    <a:pt x="1126" y="587"/>
                  </a:lnTo>
                  <a:lnTo>
                    <a:pt x="1126" y="587"/>
                  </a:lnTo>
                  <a:lnTo>
                    <a:pt x="1126" y="587"/>
                  </a:lnTo>
                  <a:lnTo>
                    <a:pt x="1126" y="587"/>
                  </a:lnTo>
                  <a:lnTo>
                    <a:pt x="1128" y="587"/>
                  </a:lnTo>
                  <a:lnTo>
                    <a:pt x="1128" y="589"/>
                  </a:lnTo>
                  <a:lnTo>
                    <a:pt x="1132" y="587"/>
                  </a:lnTo>
                  <a:lnTo>
                    <a:pt x="1132" y="587"/>
                  </a:lnTo>
                  <a:lnTo>
                    <a:pt x="1134" y="587"/>
                  </a:lnTo>
                  <a:lnTo>
                    <a:pt x="1134" y="587"/>
                  </a:lnTo>
                  <a:lnTo>
                    <a:pt x="1134" y="587"/>
                  </a:lnTo>
                  <a:lnTo>
                    <a:pt x="1136" y="587"/>
                  </a:lnTo>
                  <a:lnTo>
                    <a:pt x="1134" y="587"/>
                  </a:lnTo>
                  <a:lnTo>
                    <a:pt x="1134" y="589"/>
                  </a:lnTo>
                  <a:lnTo>
                    <a:pt x="1134" y="589"/>
                  </a:lnTo>
                  <a:lnTo>
                    <a:pt x="1132" y="589"/>
                  </a:lnTo>
                  <a:lnTo>
                    <a:pt x="1132" y="589"/>
                  </a:lnTo>
                  <a:lnTo>
                    <a:pt x="1132" y="589"/>
                  </a:lnTo>
                  <a:lnTo>
                    <a:pt x="1134" y="592"/>
                  </a:lnTo>
                  <a:lnTo>
                    <a:pt x="1134" y="592"/>
                  </a:lnTo>
                  <a:lnTo>
                    <a:pt x="1134" y="589"/>
                  </a:lnTo>
                  <a:lnTo>
                    <a:pt x="1136" y="589"/>
                  </a:lnTo>
                  <a:lnTo>
                    <a:pt x="1136" y="589"/>
                  </a:lnTo>
                  <a:lnTo>
                    <a:pt x="1136" y="589"/>
                  </a:lnTo>
                  <a:lnTo>
                    <a:pt x="1136" y="589"/>
                  </a:lnTo>
                  <a:lnTo>
                    <a:pt x="1136" y="589"/>
                  </a:lnTo>
                  <a:lnTo>
                    <a:pt x="1136" y="589"/>
                  </a:lnTo>
                  <a:lnTo>
                    <a:pt x="1136" y="592"/>
                  </a:lnTo>
                  <a:lnTo>
                    <a:pt x="1136" y="592"/>
                  </a:lnTo>
                  <a:lnTo>
                    <a:pt x="1136" y="592"/>
                  </a:lnTo>
                  <a:lnTo>
                    <a:pt x="1136" y="592"/>
                  </a:lnTo>
                  <a:lnTo>
                    <a:pt x="1136" y="592"/>
                  </a:lnTo>
                  <a:lnTo>
                    <a:pt x="1134" y="592"/>
                  </a:lnTo>
                  <a:lnTo>
                    <a:pt x="1134" y="592"/>
                  </a:lnTo>
                  <a:lnTo>
                    <a:pt x="1138" y="592"/>
                  </a:lnTo>
                  <a:lnTo>
                    <a:pt x="1140" y="592"/>
                  </a:lnTo>
                  <a:lnTo>
                    <a:pt x="1140" y="592"/>
                  </a:lnTo>
                  <a:lnTo>
                    <a:pt x="1140" y="594"/>
                  </a:lnTo>
                  <a:lnTo>
                    <a:pt x="1140" y="594"/>
                  </a:lnTo>
                  <a:lnTo>
                    <a:pt x="1140" y="594"/>
                  </a:lnTo>
                  <a:lnTo>
                    <a:pt x="1138" y="594"/>
                  </a:lnTo>
                  <a:lnTo>
                    <a:pt x="1138" y="594"/>
                  </a:lnTo>
                  <a:lnTo>
                    <a:pt x="1138" y="594"/>
                  </a:lnTo>
                  <a:lnTo>
                    <a:pt x="1136" y="596"/>
                  </a:lnTo>
                  <a:lnTo>
                    <a:pt x="1132" y="598"/>
                  </a:lnTo>
                  <a:lnTo>
                    <a:pt x="1132" y="598"/>
                  </a:lnTo>
                  <a:lnTo>
                    <a:pt x="1132" y="598"/>
                  </a:lnTo>
                  <a:lnTo>
                    <a:pt x="1130" y="598"/>
                  </a:lnTo>
                  <a:lnTo>
                    <a:pt x="1130" y="598"/>
                  </a:lnTo>
                  <a:lnTo>
                    <a:pt x="1130" y="598"/>
                  </a:lnTo>
                  <a:lnTo>
                    <a:pt x="1132" y="600"/>
                  </a:lnTo>
                  <a:lnTo>
                    <a:pt x="1132" y="600"/>
                  </a:lnTo>
                  <a:lnTo>
                    <a:pt x="1134" y="600"/>
                  </a:lnTo>
                  <a:lnTo>
                    <a:pt x="1136" y="602"/>
                  </a:lnTo>
                  <a:lnTo>
                    <a:pt x="1138" y="602"/>
                  </a:lnTo>
                  <a:lnTo>
                    <a:pt x="1138" y="604"/>
                  </a:lnTo>
                  <a:lnTo>
                    <a:pt x="1138" y="604"/>
                  </a:lnTo>
                  <a:lnTo>
                    <a:pt x="1138" y="604"/>
                  </a:lnTo>
                  <a:lnTo>
                    <a:pt x="1138" y="604"/>
                  </a:lnTo>
                  <a:lnTo>
                    <a:pt x="1138" y="606"/>
                  </a:lnTo>
                  <a:lnTo>
                    <a:pt x="1138" y="606"/>
                  </a:lnTo>
                  <a:lnTo>
                    <a:pt x="1138" y="606"/>
                  </a:lnTo>
                  <a:lnTo>
                    <a:pt x="1140" y="606"/>
                  </a:lnTo>
                  <a:lnTo>
                    <a:pt x="1140" y="608"/>
                  </a:lnTo>
                  <a:lnTo>
                    <a:pt x="1140" y="608"/>
                  </a:lnTo>
                  <a:lnTo>
                    <a:pt x="1140" y="608"/>
                  </a:lnTo>
                  <a:lnTo>
                    <a:pt x="1142" y="608"/>
                  </a:lnTo>
                  <a:lnTo>
                    <a:pt x="1142" y="610"/>
                  </a:lnTo>
                  <a:lnTo>
                    <a:pt x="1142" y="608"/>
                  </a:lnTo>
                  <a:lnTo>
                    <a:pt x="1146" y="608"/>
                  </a:lnTo>
                  <a:lnTo>
                    <a:pt x="1146" y="608"/>
                  </a:lnTo>
                  <a:lnTo>
                    <a:pt x="1148" y="608"/>
                  </a:lnTo>
                  <a:lnTo>
                    <a:pt x="1148" y="606"/>
                  </a:lnTo>
                  <a:lnTo>
                    <a:pt x="1150" y="604"/>
                  </a:lnTo>
                  <a:lnTo>
                    <a:pt x="1150" y="604"/>
                  </a:lnTo>
                  <a:lnTo>
                    <a:pt x="1150" y="604"/>
                  </a:lnTo>
                  <a:lnTo>
                    <a:pt x="1152" y="604"/>
                  </a:lnTo>
                  <a:lnTo>
                    <a:pt x="1154" y="604"/>
                  </a:lnTo>
                  <a:lnTo>
                    <a:pt x="1154" y="604"/>
                  </a:lnTo>
                  <a:lnTo>
                    <a:pt x="1154" y="604"/>
                  </a:lnTo>
                  <a:lnTo>
                    <a:pt x="1154" y="602"/>
                  </a:lnTo>
                  <a:lnTo>
                    <a:pt x="1157" y="602"/>
                  </a:lnTo>
                  <a:lnTo>
                    <a:pt x="1157" y="602"/>
                  </a:lnTo>
                  <a:lnTo>
                    <a:pt x="1159" y="602"/>
                  </a:lnTo>
                  <a:lnTo>
                    <a:pt x="1159" y="600"/>
                  </a:lnTo>
                  <a:lnTo>
                    <a:pt x="1159" y="600"/>
                  </a:lnTo>
                  <a:lnTo>
                    <a:pt x="1161" y="600"/>
                  </a:lnTo>
                  <a:lnTo>
                    <a:pt x="1161" y="600"/>
                  </a:lnTo>
                  <a:lnTo>
                    <a:pt x="1163" y="600"/>
                  </a:lnTo>
                  <a:lnTo>
                    <a:pt x="1163" y="600"/>
                  </a:lnTo>
                  <a:lnTo>
                    <a:pt x="1163" y="600"/>
                  </a:lnTo>
                  <a:lnTo>
                    <a:pt x="1163" y="600"/>
                  </a:lnTo>
                  <a:lnTo>
                    <a:pt x="1163" y="602"/>
                  </a:lnTo>
                  <a:lnTo>
                    <a:pt x="1163" y="602"/>
                  </a:lnTo>
                  <a:lnTo>
                    <a:pt x="1161" y="602"/>
                  </a:lnTo>
                  <a:lnTo>
                    <a:pt x="1161" y="602"/>
                  </a:lnTo>
                  <a:lnTo>
                    <a:pt x="1161" y="602"/>
                  </a:lnTo>
                  <a:lnTo>
                    <a:pt x="1161" y="600"/>
                  </a:lnTo>
                  <a:lnTo>
                    <a:pt x="1159" y="600"/>
                  </a:lnTo>
                  <a:lnTo>
                    <a:pt x="1159" y="600"/>
                  </a:lnTo>
                  <a:lnTo>
                    <a:pt x="1159" y="600"/>
                  </a:lnTo>
                  <a:lnTo>
                    <a:pt x="1159" y="602"/>
                  </a:lnTo>
                  <a:lnTo>
                    <a:pt x="1159" y="602"/>
                  </a:lnTo>
                  <a:lnTo>
                    <a:pt x="1159" y="602"/>
                  </a:lnTo>
                  <a:lnTo>
                    <a:pt x="1159" y="602"/>
                  </a:lnTo>
                  <a:lnTo>
                    <a:pt x="1157" y="602"/>
                  </a:lnTo>
                  <a:lnTo>
                    <a:pt x="1157" y="602"/>
                  </a:lnTo>
                  <a:lnTo>
                    <a:pt x="1157" y="604"/>
                  </a:lnTo>
                  <a:lnTo>
                    <a:pt x="1157" y="604"/>
                  </a:lnTo>
                  <a:lnTo>
                    <a:pt x="1157" y="604"/>
                  </a:lnTo>
                  <a:lnTo>
                    <a:pt x="1154" y="604"/>
                  </a:lnTo>
                  <a:lnTo>
                    <a:pt x="1154" y="606"/>
                  </a:lnTo>
                  <a:lnTo>
                    <a:pt x="1154" y="606"/>
                  </a:lnTo>
                  <a:lnTo>
                    <a:pt x="1154" y="606"/>
                  </a:lnTo>
                  <a:lnTo>
                    <a:pt x="1154" y="606"/>
                  </a:lnTo>
                  <a:lnTo>
                    <a:pt x="1154" y="606"/>
                  </a:lnTo>
                  <a:lnTo>
                    <a:pt x="1154" y="606"/>
                  </a:lnTo>
                  <a:lnTo>
                    <a:pt x="1154" y="606"/>
                  </a:lnTo>
                  <a:lnTo>
                    <a:pt x="1154" y="606"/>
                  </a:lnTo>
                  <a:lnTo>
                    <a:pt x="1152" y="606"/>
                  </a:lnTo>
                  <a:lnTo>
                    <a:pt x="1152" y="606"/>
                  </a:lnTo>
                  <a:lnTo>
                    <a:pt x="1152" y="608"/>
                  </a:lnTo>
                  <a:lnTo>
                    <a:pt x="1152" y="608"/>
                  </a:lnTo>
                  <a:lnTo>
                    <a:pt x="1152" y="608"/>
                  </a:lnTo>
                  <a:lnTo>
                    <a:pt x="1154" y="608"/>
                  </a:lnTo>
                  <a:lnTo>
                    <a:pt x="1154" y="608"/>
                  </a:lnTo>
                  <a:lnTo>
                    <a:pt x="1154" y="608"/>
                  </a:lnTo>
                  <a:lnTo>
                    <a:pt x="1154" y="608"/>
                  </a:lnTo>
                  <a:lnTo>
                    <a:pt x="1154" y="608"/>
                  </a:lnTo>
                  <a:lnTo>
                    <a:pt x="1152" y="610"/>
                  </a:lnTo>
                  <a:lnTo>
                    <a:pt x="1152" y="610"/>
                  </a:lnTo>
                  <a:lnTo>
                    <a:pt x="1152" y="610"/>
                  </a:lnTo>
                  <a:lnTo>
                    <a:pt x="1152" y="612"/>
                  </a:lnTo>
                  <a:lnTo>
                    <a:pt x="1152" y="610"/>
                  </a:lnTo>
                  <a:lnTo>
                    <a:pt x="1150" y="610"/>
                  </a:lnTo>
                  <a:lnTo>
                    <a:pt x="1150" y="610"/>
                  </a:lnTo>
                  <a:lnTo>
                    <a:pt x="1150" y="612"/>
                  </a:lnTo>
                  <a:lnTo>
                    <a:pt x="1150" y="612"/>
                  </a:lnTo>
                  <a:lnTo>
                    <a:pt x="1150" y="612"/>
                  </a:lnTo>
                  <a:lnTo>
                    <a:pt x="1150" y="612"/>
                  </a:lnTo>
                  <a:lnTo>
                    <a:pt x="1150" y="612"/>
                  </a:lnTo>
                  <a:lnTo>
                    <a:pt x="1150" y="612"/>
                  </a:lnTo>
                  <a:lnTo>
                    <a:pt x="1150" y="612"/>
                  </a:lnTo>
                  <a:lnTo>
                    <a:pt x="1150" y="612"/>
                  </a:lnTo>
                  <a:lnTo>
                    <a:pt x="1148" y="614"/>
                  </a:lnTo>
                  <a:lnTo>
                    <a:pt x="1148" y="614"/>
                  </a:lnTo>
                  <a:lnTo>
                    <a:pt x="1148" y="614"/>
                  </a:lnTo>
                  <a:lnTo>
                    <a:pt x="1148" y="614"/>
                  </a:lnTo>
                  <a:lnTo>
                    <a:pt x="1148" y="614"/>
                  </a:lnTo>
                  <a:lnTo>
                    <a:pt x="1148" y="616"/>
                  </a:lnTo>
                  <a:lnTo>
                    <a:pt x="1148" y="616"/>
                  </a:lnTo>
                  <a:lnTo>
                    <a:pt x="1150" y="614"/>
                  </a:lnTo>
                  <a:lnTo>
                    <a:pt x="1150" y="614"/>
                  </a:lnTo>
                  <a:lnTo>
                    <a:pt x="1150" y="616"/>
                  </a:lnTo>
                  <a:lnTo>
                    <a:pt x="1150" y="616"/>
                  </a:lnTo>
                  <a:lnTo>
                    <a:pt x="1150" y="616"/>
                  </a:lnTo>
                  <a:lnTo>
                    <a:pt x="1150" y="616"/>
                  </a:lnTo>
                  <a:lnTo>
                    <a:pt x="1150" y="616"/>
                  </a:lnTo>
                  <a:lnTo>
                    <a:pt x="1150" y="616"/>
                  </a:lnTo>
                  <a:lnTo>
                    <a:pt x="1152" y="616"/>
                  </a:lnTo>
                  <a:lnTo>
                    <a:pt x="1152" y="616"/>
                  </a:lnTo>
                  <a:lnTo>
                    <a:pt x="1152" y="616"/>
                  </a:lnTo>
                  <a:lnTo>
                    <a:pt x="1152" y="616"/>
                  </a:lnTo>
                  <a:lnTo>
                    <a:pt x="1152" y="616"/>
                  </a:lnTo>
                  <a:lnTo>
                    <a:pt x="1152" y="618"/>
                  </a:lnTo>
                  <a:lnTo>
                    <a:pt x="1152" y="620"/>
                  </a:lnTo>
                  <a:lnTo>
                    <a:pt x="1152" y="620"/>
                  </a:lnTo>
                  <a:lnTo>
                    <a:pt x="1152" y="620"/>
                  </a:lnTo>
                  <a:lnTo>
                    <a:pt x="1152" y="620"/>
                  </a:lnTo>
                  <a:lnTo>
                    <a:pt x="1152" y="620"/>
                  </a:lnTo>
                  <a:lnTo>
                    <a:pt x="1152" y="620"/>
                  </a:lnTo>
                  <a:lnTo>
                    <a:pt x="1152" y="620"/>
                  </a:lnTo>
                  <a:lnTo>
                    <a:pt x="1152" y="620"/>
                  </a:lnTo>
                  <a:lnTo>
                    <a:pt x="1152" y="622"/>
                  </a:lnTo>
                  <a:lnTo>
                    <a:pt x="1154" y="622"/>
                  </a:lnTo>
                  <a:lnTo>
                    <a:pt x="1154" y="622"/>
                  </a:lnTo>
                  <a:lnTo>
                    <a:pt x="1154" y="622"/>
                  </a:lnTo>
                  <a:lnTo>
                    <a:pt x="1157" y="622"/>
                  </a:lnTo>
                  <a:lnTo>
                    <a:pt x="1157" y="622"/>
                  </a:lnTo>
                  <a:lnTo>
                    <a:pt x="1157" y="622"/>
                  </a:lnTo>
                  <a:lnTo>
                    <a:pt x="1157" y="624"/>
                  </a:lnTo>
                  <a:lnTo>
                    <a:pt x="1157" y="624"/>
                  </a:lnTo>
                  <a:lnTo>
                    <a:pt x="1157" y="624"/>
                  </a:lnTo>
                  <a:lnTo>
                    <a:pt x="1159" y="624"/>
                  </a:lnTo>
                  <a:lnTo>
                    <a:pt x="1159" y="624"/>
                  </a:lnTo>
                  <a:lnTo>
                    <a:pt x="1159" y="624"/>
                  </a:lnTo>
                  <a:lnTo>
                    <a:pt x="1161" y="626"/>
                  </a:lnTo>
                  <a:lnTo>
                    <a:pt x="1163" y="626"/>
                  </a:lnTo>
                  <a:lnTo>
                    <a:pt x="1163" y="624"/>
                  </a:lnTo>
                  <a:lnTo>
                    <a:pt x="1163" y="626"/>
                  </a:lnTo>
                  <a:lnTo>
                    <a:pt x="1163" y="626"/>
                  </a:lnTo>
                  <a:lnTo>
                    <a:pt x="1163" y="626"/>
                  </a:lnTo>
                  <a:lnTo>
                    <a:pt x="1163" y="626"/>
                  </a:lnTo>
                  <a:lnTo>
                    <a:pt x="1163" y="626"/>
                  </a:lnTo>
                  <a:lnTo>
                    <a:pt x="1163" y="626"/>
                  </a:lnTo>
                  <a:lnTo>
                    <a:pt x="1161" y="626"/>
                  </a:lnTo>
                  <a:lnTo>
                    <a:pt x="1161" y="626"/>
                  </a:lnTo>
                  <a:lnTo>
                    <a:pt x="1161" y="626"/>
                  </a:lnTo>
                  <a:lnTo>
                    <a:pt x="1161" y="628"/>
                  </a:lnTo>
                  <a:lnTo>
                    <a:pt x="1161" y="628"/>
                  </a:lnTo>
                  <a:lnTo>
                    <a:pt x="1163" y="633"/>
                  </a:lnTo>
                  <a:lnTo>
                    <a:pt x="1163" y="633"/>
                  </a:lnTo>
                  <a:lnTo>
                    <a:pt x="1163" y="635"/>
                  </a:lnTo>
                  <a:lnTo>
                    <a:pt x="1163" y="635"/>
                  </a:lnTo>
                  <a:lnTo>
                    <a:pt x="1161" y="633"/>
                  </a:lnTo>
                  <a:lnTo>
                    <a:pt x="1159" y="633"/>
                  </a:lnTo>
                  <a:lnTo>
                    <a:pt x="1161" y="635"/>
                  </a:lnTo>
                  <a:lnTo>
                    <a:pt x="1163" y="635"/>
                  </a:lnTo>
                  <a:lnTo>
                    <a:pt x="1165" y="637"/>
                  </a:lnTo>
                  <a:lnTo>
                    <a:pt x="1165" y="637"/>
                  </a:lnTo>
                  <a:lnTo>
                    <a:pt x="1169" y="637"/>
                  </a:lnTo>
                  <a:lnTo>
                    <a:pt x="1173" y="637"/>
                  </a:lnTo>
                  <a:lnTo>
                    <a:pt x="1175" y="639"/>
                  </a:lnTo>
                  <a:lnTo>
                    <a:pt x="1181" y="641"/>
                  </a:lnTo>
                  <a:lnTo>
                    <a:pt x="1187" y="641"/>
                  </a:lnTo>
                  <a:lnTo>
                    <a:pt x="1192" y="643"/>
                  </a:lnTo>
                  <a:lnTo>
                    <a:pt x="1194" y="643"/>
                  </a:lnTo>
                  <a:lnTo>
                    <a:pt x="1198" y="647"/>
                  </a:lnTo>
                  <a:lnTo>
                    <a:pt x="1200" y="647"/>
                  </a:lnTo>
                  <a:lnTo>
                    <a:pt x="1202" y="649"/>
                  </a:lnTo>
                  <a:lnTo>
                    <a:pt x="1204" y="651"/>
                  </a:lnTo>
                  <a:lnTo>
                    <a:pt x="1208" y="653"/>
                  </a:lnTo>
                  <a:lnTo>
                    <a:pt x="1208" y="655"/>
                  </a:lnTo>
                  <a:lnTo>
                    <a:pt x="1212" y="657"/>
                  </a:lnTo>
                  <a:lnTo>
                    <a:pt x="1212" y="659"/>
                  </a:lnTo>
                  <a:lnTo>
                    <a:pt x="1214" y="659"/>
                  </a:lnTo>
                  <a:lnTo>
                    <a:pt x="1218" y="657"/>
                  </a:lnTo>
                  <a:lnTo>
                    <a:pt x="1218" y="657"/>
                  </a:lnTo>
                  <a:lnTo>
                    <a:pt x="1220" y="657"/>
                  </a:lnTo>
                  <a:lnTo>
                    <a:pt x="1220" y="657"/>
                  </a:lnTo>
                  <a:lnTo>
                    <a:pt x="1220" y="657"/>
                  </a:lnTo>
                  <a:lnTo>
                    <a:pt x="1220" y="655"/>
                  </a:lnTo>
                  <a:lnTo>
                    <a:pt x="1220" y="655"/>
                  </a:lnTo>
                  <a:lnTo>
                    <a:pt x="1220" y="655"/>
                  </a:lnTo>
                  <a:lnTo>
                    <a:pt x="1218" y="655"/>
                  </a:lnTo>
                  <a:lnTo>
                    <a:pt x="1220" y="653"/>
                  </a:lnTo>
                  <a:lnTo>
                    <a:pt x="1220" y="653"/>
                  </a:lnTo>
                  <a:lnTo>
                    <a:pt x="1220" y="653"/>
                  </a:lnTo>
                  <a:lnTo>
                    <a:pt x="1222" y="653"/>
                  </a:lnTo>
                  <a:lnTo>
                    <a:pt x="1222" y="655"/>
                  </a:lnTo>
                  <a:lnTo>
                    <a:pt x="1222" y="655"/>
                  </a:lnTo>
                  <a:lnTo>
                    <a:pt x="1222" y="655"/>
                  </a:lnTo>
                  <a:lnTo>
                    <a:pt x="1222" y="657"/>
                  </a:lnTo>
                  <a:lnTo>
                    <a:pt x="1222" y="657"/>
                  </a:lnTo>
                  <a:lnTo>
                    <a:pt x="1222" y="657"/>
                  </a:lnTo>
                  <a:lnTo>
                    <a:pt x="1222" y="657"/>
                  </a:lnTo>
                  <a:lnTo>
                    <a:pt x="1222" y="657"/>
                  </a:lnTo>
                  <a:lnTo>
                    <a:pt x="1222" y="659"/>
                  </a:lnTo>
                  <a:lnTo>
                    <a:pt x="1222" y="659"/>
                  </a:lnTo>
                  <a:lnTo>
                    <a:pt x="1222" y="661"/>
                  </a:lnTo>
                  <a:lnTo>
                    <a:pt x="1222" y="661"/>
                  </a:lnTo>
                  <a:lnTo>
                    <a:pt x="1220" y="661"/>
                  </a:lnTo>
                  <a:lnTo>
                    <a:pt x="1220" y="663"/>
                  </a:lnTo>
                  <a:lnTo>
                    <a:pt x="1220" y="663"/>
                  </a:lnTo>
                  <a:lnTo>
                    <a:pt x="1220" y="663"/>
                  </a:lnTo>
                  <a:lnTo>
                    <a:pt x="1218" y="663"/>
                  </a:lnTo>
                  <a:lnTo>
                    <a:pt x="1218" y="663"/>
                  </a:lnTo>
                  <a:lnTo>
                    <a:pt x="1218" y="663"/>
                  </a:lnTo>
                  <a:lnTo>
                    <a:pt x="1216" y="663"/>
                  </a:lnTo>
                  <a:lnTo>
                    <a:pt x="1216" y="663"/>
                  </a:lnTo>
                  <a:lnTo>
                    <a:pt x="1216" y="663"/>
                  </a:lnTo>
                  <a:lnTo>
                    <a:pt x="1216" y="663"/>
                  </a:lnTo>
                  <a:lnTo>
                    <a:pt x="1216" y="661"/>
                  </a:lnTo>
                  <a:lnTo>
                    <a:pt x="1218" y="661"/>
                  </a:lnTo>
                  <a:lnTo>
                    <a:pt x="1216" y="661"/>
                  </a:lnTo>
                  <a:lnTo>
                    <a:pt x="1216" y="661"/>
                  </a:lnTo>
                  <a:lnTo>
                    <a:pt x="1216" y="663"/>
                  </a:lnTo>
                  <a:lnTo>
                    <a:pt x="1216" y="663"/>
                  </a:lnTo>
                  <a:lnTo>
                    <a:pt x="1216" y="663"/>
                  </a:lnTo>
                  <a:lnTo>
                    <a:pt x="1218" y="665"/>
                  </a:lnTo>
                  <a:lnTo>
                    <a:pt x="1218" y="667"/>
                  </a:lnTo>
                  <a:lnTo>
                    <a:pt x="1222" y="670"/>
                  </a:lnTo>
                  <a:lnTo>
                    <a:pt x="1224" y="672"/>
                  </a:lnTo>
                  <a:lnTo>
                    <a:pt x="1227" y="674"/>
                  </a:lnTo>
                  <a:lnTo>
                    <a:pt x="1229" y="676"/>
                  </a:lnTo>
                  <a:lnTo>
                    <a:pt x="1231" y="678"/>
                  </a:lnTo>
                  <a:lnTo>
                    <a:pt x="1231" y="678"/>
                  </a:lnTo>
                  <a:lnTo>
                    <a:pt x="1235" y="680"/>
                  </a:lnTo>
                  <a:lnTo>
                    <a:pt x="1237" y="682"/>
                  </a:lnTo>
                  <a:lnTo>
                    <a:pt x="1239" y="682"/>
                  </a:lnTo>
                  <a:lnTo>
                    <a:pt x="1243" y="682"/>
                  </a:lnTo>
                  <a:lnTo>
                    <a:pt x="1245" y="680"/>
                  </a:lnTo>
                  <a:lnTo>
                    <a:pt x="1247" y="680"/>
                  </a:lnTo>
                  <a:lnTo>
                    <a:pt x="1249" y="680"/>
                  </a:lnTo>
                  <a:lnTo>
                    <a:pt x="1251" y="680"/>
                  </a:lnTo>
                  <a:lnTo>
                    <a:pt x="1253" y="678"/>
                  </a:lnTo>
                  <a:lnTo>
                    <a:pt x="1255" y="676"/>
                  </a:lnTo>
                  <a:lnTo>
                    <a:pt x="1255" y="676"/>
                  </a:lnTo>
                  <a:lnTo>
                    <a:pt x="1257" y="676"/>
                  </a:lnTo>
                  <a:lnTo>
                    <a:pt x="1257" y="676"/>
                  </a:lnTo>
                  <a:lnTo>
                    <a:pt x="1257" y="676"/>
                  </a:lnTo>
                  <a:lnTo>
                    <a:pt x="1257" y="676"/>
                  </a:lnTo>
                  <a:lnTo>
                    <a:pt x="1259" y="674"/>
                  </a:lnTo>
                  <a:lnTo>
                    <a:pt x="1259" y="674"/>
                  </a:lnTo>
                  <a:lnTo>
                    <a:pt x="1259" y="674"/>
                  </a:lnTo>
                  <a:lnTo>
                    <a:pt x="1262" y="672"/>
                  </a:lnTo>
                  <a:lnTo>
                    <a:pt x="1262" y="672"/>
                  </a:lnTo>
                  <a:lnTo>
                    <a:pt x="1262" y="674"/>
                  </a:lnTo>
                  <a:lnTo>
                    <a:pt x="1262" y="674"/>
                  </a:lnTo>
                  <a:lnTo>
                    <a:pt x="1262" y="674"/>
                  </a:lnTo>
                  <a:lnTo>
                    <a:pt x="1264" y="676"/>
                  </a:lnTo>
                  <a:lnTo>
                    <a:pt x="1264" y="676"/>
                  </a:lnTo>
                  <a:lnTo>
                    <a:pt x="1264" y="678"/>
                  </a:lnTo>
                  <a:lnTo>
                    <a:pt x="1264" y="678"/>
                  </a:lnTo>
                  <a:lnTo>
                    <a:pt x="1264" y="678"/>
                  </a:lnTo>
                  <a:lnTo>
                    <a:pt x="1264" y="680"/>
                  </a:lnTo>
                  <a:lnTo>
                    <a:pt x="1264" y="682"/>
                  </a:lnTo>
                  <a:lnTo>
                    <a:pt x="1266" y="682"/>
                  </a:lnTo>
                  <a:lnTo>
                    <a:pt x="1270" y="684"/>
                  </a:lnTo>
                  <a:lnTo>
                    <a:pt x="1270" y="686"/>
                  </a:lnTo>
                  <a:lnTo>
                    <a:pt x="1270" y="688"/>
                  </a:lnTo>
                  <a:lnTo>
                    <a:pt x="1270" y="688"/>
                  </a:lnTo>
                  <a:lnTo>
                    <a:pt x="1270" y="688"/>
                  </a:lnTo>
                  <a:lnTo>
                    <a:pt x="1272" y="688"/>
                  </a:lnTo>
                  <a:lnTo>
                    <a:pt x="1270" y="688"/>
                  </a:lnTo>
                  <a:lnTo>
                    <a:pt x="1270" y="688"/>
                  </a:lnTo>
                  <a:lnTo>
                    <a:pt x="1270" y="688"/>
                  </a:lnTo>
                  <a:lnTo>
                    <a:pt x="1270" y="686"/>
                  </a:lnTo>
                  <a:lnTo>
                    <a:pt x="1268" y="686"/>
                  </a:lnTo>
                  <a:lnTo>
                    <a:pt x="1266" y="684"/>
                  </a:lnTo>
                  <a:lnTo>
                    <a:pt x="1264" y="684"/>
                  </a:lnTo>
                  <a:lnTo>
                    <a:pt x="1264" y="684"/>
                  </a:lnTo>
                  <a:lnTo>
                    <a:pt x="1264" y="684"/>
                  </a:lnTo>
                  <a:lnTo>
                    <a:pt x="1262" y="686"/>
                  </a:lnTo>
                  <a:lnTo>
                    <a:pt x="1262" y="686"/>
                  </a:lnTo>
                  <a:lnTo>
                    <a:pt x="1262" y="686"/>
                  </a:lnTo>
                  <a:lnTo>
                    <a:pt x="1262" y="688"/>
                  </a:lnTo>
                  <a:lnTo>
                    <a:pt x="1262" y="688"/>
                  </a:lnTo>
                  <a:lnTo>
                    <a:pt x="1262" y="688"/>
                  </a:lnTo>
                  <a:lnTo>
                    <a:pt x="1262" y="688"/>
                  </a:lnTo>
                  <a:lnTo>
                    <a:pt x="1262" y="688"/>
                  </a:lnTo>
                  <a:lnTo>
                    <a:pt x="1262" y="688"/>
                  </a:lnTo>
                  <a:lnTo>
                    <a:pt x="1262" y="690"/>
                  </a:lnTo>
                  <a:lnTo>
                    <a:pt x="1262" y="690"/>
                  </a:lnTo>
                  <a:lnTo>
                    <a:pt x="1259" y="692"/>
                  </a:lnTo>
                  <a:lnTo>
                    <a:pt x="1259" y="692"/>
                  </a:lnTo>
                  <a:lnTo>
                    <a:pt x="1262" y="692"/>
                  </a:lnTo>
                  <a:lnTo>
                    <a:pt x="1262" y="694"/>
                  </a:lnTo>
                  <a:lnTo>
                    <a:pt x="1259" y="694"/>
                  </a:lnTo>
                  <a:lnTo>
                    <a:pt x="1259" y="696"/>
                  </a:lnTo>
                  <a:lnTo>
                    <a:pt x="1257" y="694"/>
                  </a:lnTo>
                  <a:lnTo>
                    <a:pt x="1257" y="694"/>
                  </a:lnTo>
                  <a:lnTo>
                    <a:pt x="1257" y="694"/>
                  </a:lnTo>
                  <a:lnTo>
                    <a:pt x="1259" y="692"/>
                  </a:lnTo>
                  <a:lnTo>
                    <a:pt x="1259" y="692"/>
                  </a:lnTo>
                  <a:lnTo>
                    <a:pt x="1259" y="694"/>
                  </a:lnTo>
                  <a:lnTo>
                    <a:pt x="1259" y="692"/>
                  </a:lnTo>
                  <a:lnTo>
                    <a:pt x="1259" y="690"/>
                  </a:lnTo>
                  <a:lnTo>
                    <a:pt x="1259" y="690"/>
                  </a:lnTo>
                  <a:lnTo>
                    <a:pt x="1259" y="690"/>
                  </a:lnTo>
                  <a:lnTo>
                    <a:pt x="1259" y="688"/>
                  </a:lnTo>
                  <a:lnTo>
                    <a:pt x="1259" y="688"/>
                  </a:lnTo>
                  <a:lnTo>
                    <a:pt x="1259" y="688"/>
                  </a:lnTo>
                  <a:lnTo>
                    <a:pt x="1259" y="688"/>
                  </a:lnTo>
                  <a:lnTo>
                    <a:pt x="1259" y="688"/>
                  </a:lnTo>
                  <a:lnTo>
                    <a:pt x="1259" y="686"/>
                  </a:lnTo>
                  <a:lnTo>
                    <a:pt x="1262" y="686"/>
                  </a:lnTo>
                  <a:lnTo>
                    <a:pt x="1262" y="684"/>
                  </a:lnTo>
                  <a:lnTo>
                    <a:pt x="1262" y="684"/>
                  </a:lnTo>
                  <a:lnTo>
                    <a:pt x="1264" y="682"/>
                  </a:lnTo>
                  <a:lnTo>
                    <a:pt x="1262" y="680"/>
                  </a:lnTo>
                  <a:lnTo>
                    <a:pt x="1262" y="678"/>
                  </a:lnTo>
                  <a:lnTo>
                    <a:pt x="1262" y="676"/>
                  </a:lnTo>
                  <a:lnTo>
                    <a:pt x="1262" y="676"/>
                  </a:lnTo>
                  <a:lnTo>
                    <a:pt x="1262" y="676"/>
                  </a:lnTo>
                  <a:lnTo>
                    <a:pt x="1259" y="678"/>
                  </a:lnTo>
                  <a:lnTo>
                    <a:pt x="1259" y="678"/>
                  </a:lnTo>
                  <a:lnTo>
                    <a:pt x="1257" y="678"/>
                  </a:lnTo>
                  <a:lnTo>
                    <a:pt x="1257" y="678"/>
                  </a:lnTo>
                  <a:lnTo>
                    <a:pt x="1257" y="678"/>
                  </a:lnTo>
                  <a:lnTo>
                    <a:pt x="1257" y="678"/>
                  </a:lnTo>
                  <a:lnTo>
                    <a:pt x="1257" y="678"/>
                  </a:lnTo>
                  <a:lnTo>
                    <a:pt x="1255" y="678"/>
                  </a:lnTo>
                  <a:lnTo>
                    <a:pt x="1255" y="680"/>
                  </a:lnTo>
                  <a:lnTo>
                    <a:pt x="1255" y="682"/>
                  </a:lnTo>
                  <a:lnTo>
                    <a:pt x="1255" y="684"/>
                  </a:lnTo>
                  <a:lnTo>
                    <a:pt x="1255" y="684"/>
                  </a:lnTo>
                  <a:lnTo>
                    <a:pt x="1255" y="684"/>
                  </a:lnTo>
                  <a:lnTo>
                    <a:pt x="1255" y="686"/>
                  </a:lnTo>
                  <a:lnTo>
                    <a:pt x="1257" y="688"/>
                  </a:lnTo>
                  <a:lnTo>
                    <a:pt x="1255" y="688"/>
                  </a:lnTo>
                  <a:lnTo>
                    <a:pt x="1255" y="688"/>
                  </a:lnTo>
                  <a:lnTo>
                    <a:pt x="1253" y="690"/>
                  </a:lnTo>
                  <a:lnTo>
                    <a:pt x="1253" y="690"/>
                  </a:lnTo>
                  <a:lnTo>
                    <a:pt x="1253" y="690"/>
                  </a:lnTo>
                  <a:lnTo>
                    <a:pt x="1251" y="692"/>
                  </a:lnTo>
                  <a:lnTo>
                    <a:pt x="1251" y="692"/>
                  </a:lnTo>
                  <a:lnTo>
                    <a:pt x="1251" y="692"/>
                  </a:lnTo>
                  <a:lnTo>
                    <a:pt x="1251" y="692"/>
                  </a:lnTo>
                  <a:lnTo>
                    <a:pt x="1251" y="692"/>
                  </a:lnTo>
                  <a:lnTo>
                    <a:pt x="1249" y="692"/>
                  </a:lnTo>
                  <a:lnTo>
                    <a:pt x="1249" y="690"/>
                  </a:lnTo>
                  <a:lnTo>
                    <a:pt x="1249" y="692"/>
                  </a:lnTo>
                  <a:lnTo>
                    <a:pt x="1249" y="692"/>
                  </a:lnTo>
                  <a:lnTo>
                    <a:pt x="1249" y="692"/>
                  </a:lnTo>
                  <a:lnTo>
                    <a:pt x="1249" y="692"/>
                  </a:lnTo>
                  <a:lnTo>
                    <a:pt x="1249" y="692"/>
                  </a:lnTo>
                  <a:lnTo>
                    <a:pt x="1249" y="692"/>
                  </a:lnTo>
                  <a:lnTo>
                    <a:pt x="1247" y="692"/>
                  </a:lnTo>
                  <a:lnTo>
                    <a:pt x="1245" y="692"/>
                  </a:lnTo>
                  <a:lnTo>
                    <a:pt x="1245" y="692"/>
                  </a:lnTo>
                  <a:lnTo>
                    <a:pt x="1249" y="698"/>
                  </a:lnTo>
                  <a:lnTo>
                    <a:pt x="1251" y="698"/>
                  </a:lnTo>
                  <a:lnTo>
                    <a:pt x="1251" y="698"/>
                  </a:lnTo>
                  <a:lnTo>
                    <a:pt x="1251" y="700"/>
                  </a:lnTo>
                  <a:lnTo>
                    <a:pt x="1251" y="700"/>
                  </a:lnTo>
                  <a:lnTo>
                    <a:pt x="1253" y="700"/>
                  </a:lnTo>
                  <a:lnTo>
                    <a:pt x="1253" y="700"/>
                  </a:lnTo>
                  <a:lnTo>
                    <a:pt x="1253" y="700"/>
                  </a:lnTo>
                  <a:lnTo>
                    <a:pt x="1253" y="700"/>
                  </a:lnTo>
                  <a:lnTo>
                    <a:pt x="1253" y="702"/>
                  </a:lnTo>
                  <a:lnTo>
                    <a:pt x="1255" y="702"/>
                  </a:lnTo>
                  <a:lnTo>
                    <a:pt x="1253" y="702"/>
                  </a:lnTo>
                  <a:lnTo>
                    <a:pt x="1253" y="702"/>
                  </a:lnTo>
                  <a:lnTo>
                    <a:pt x="1253" y="702"/>
                  </a:lnTo>
                  <a:lnTo>
                    <a:pt x="1253" y="702"/>
                  </a:lnTo>
                  <a:lnTo>
                    <a:pt x="1251" y="700"/>
                  </a:lnTo>
                  <a:lnTo>
                    <a:pt x="1251" y="700"/>
                  </a:lnTo>
                  <a:lnTo>
                    <a:pt x="1251" y="702"/>
                  </a:lnTo>
                  <a:lnTo>
                    <a:pt x="1253" y="702"/>
                  </a:lnTo>
                  <a:lnTo>
                    <a:pt x="1253" y="702"/>
                  </a:lnTo>
                  <a:lnTo>
                    <a:pt x="1253" y="704"/>
                  </a:lnTo>
                  <a:lnTo>
                    <a:pt x="1253" y="704"/>
                  </a:lnTo>
                  <a:lnTo>
                    <a:pt x="1255" y="704"/>
                  </a:lnTo>
                  <a:lnTo>
                    <a:pt x="1255" y="704"/>
                  </a:lnTo>
                  <a:lnTo>
                    <a:pt x="1255" y="704"/>
                  </a:lnTo>
                  <a:lnTo>
                    <a:pt x="1255" y="704"/>
                  </a:lnTo>
                  <a:lnTo>
                    <a:pt x="1255" y="704"/>
                  </a:lnTo>
                  <a:lnTo>
                    <a:pt x="1255" y="704"/>
                  </a:lnTo>
                  <a:lnTo>
                    <a:pt x="1257" y="704"/>
                  </a:lnTo>
                  <a:lnTo>
                    <a:pt x="1255" y="704"/>
                  </a:lnTo>
                  <a:lnTo>
                    <a:pt x="1255" y="704"/>
                  </a:lnTo>
                  <a:lnTo>
                    <a:pt x="1255" y="704"/>
                  </a:lnTo>
                  <a:lnTo>
                    <a:pt x="1255" y="706"/>
                  </a:lnTo>
                  <a:lnTo>
                    <a:pt x="1257" y="706"/>
                  </a:lnTo>
                  <a:lnTo>
                    <a:pt x="1257" y="706"/>
                  </a:lnTo>
                  <a:lnTo>
                    <a:pt x="1257" y="706"/>
                  </a:lnTo>
                  <a:lnTo>
                    <a:pt x="1257" y="706"/>
                  </a:lnTo>
                  <a:lnTo>
                    <a:pt x="1257" y="709"/>
                  </a:lnTo>
                  <a:lnTo>
                    <a:pt x="1257" y="709"/>
                  </a:lnTo>
                  <a:lnTo>
                    <a:pt x="1257" y="706"/>
                  </a:lnTo>
                  <a:lnTo>
                    <a:pt x="1255" y="706"/>
                  </a:lnTo>
                  <a:lnTo>
                    <a:pt x="1259" y="711"/>
                  </a:lnTo>
                  <a:lnTo>
                    <a:pt x="1264" y="715"/>
                  </a:lnTo>
                  <a:lnTo>
                    <a:pt x="1264" y="715"/>
                  </a:lnTo>
                  <a:lnTo>
                    <a:pt x="1264" y="715"/>
                  </a:lnTo>
                  <a:lnTo>
                    <a:pt x="1266" y="717"/>
                  </a:lnTo>
                  <a:lnTo>
                    <a:pt x="1266" y="717"/>
                  </a:lnTo>
                  <a:lnTo>
                    <a:pt x="1266" y="719"/>
                  </a:lnTo>
                  <a:lnTo>
                    <a:pt x="1266" y="719"/>
                  </a:lnTo>
                  <a:lnTo>
                    <a:pt x="1266" y="719"/>
                  </a:lnTo>
                  <a:lnTo>
                    <a:pt x="1266" y="719"/>
                  </a:lnTo>
                  <a:lnTo>
                    <a:pt x="1266" y="719"/>
                  </a:lnTo>
                  <a:lnTo>
                    <a:pt x="1266" y="719"/>
                  </a:lnTo>
                  <a:lnTo>
                    <a:pt x="1268" y="719"/>
                  </a:lnTo>
                  <a:lnTo>
                    <a:pt x="1268" y="719"/>
                  </a:lnTo>
                  <a:lnTo>
                    <a:pt x="1268" y="719"/>
                  </a:lnTo>
                  <a:lnTo>
                    <a:pt x="1272" y="719"/>
                  </a:lnTo>
                  <a:lnTo>
                    <a:pt x="1272" y="719"/>
                  </a:lnTo>
                  <a:lnTo>
                    <a:pt x="1270" y="719"/>
                  </a:lnTo>
                  <a:lnTo>
                    <a:pt x="1270" y="719"/>
                  </a:lnTo>
                  <a:lnTo>
                    <a:pt x="1270" y="719"/>
                  </a:lnTo>
                  <a:lnTo>
                    <a:pt x="1270" y="721"/>
                  </a:lnTo>
                  <a:lnTo>
                    <a:pt x="1270" y="721"/>
                  </a:lnTo>
                  <a:lnTo>
                    <a:pt x="1270" y="721"/>
                  </a:lnTo>
                  <a:lnTo>
                    <a:pt x="1268" y="721"/>
                  </a:lnTo>
                  <a:lnTo>
                    <a:pt x="1268" y="721"/>
                  </a:lnTo>
                  <a:lnTo>
                    <a:pt x="1266" y="721"/>
                  </a:lnTo>
                  <a:lnTo>
                    <a:pt x="1268" y="721"/>
                  </a:lnTo>
                  <a:lnTo>
                    <a:pt x="1270" y="723"/>
                  </a:lnTo>
                  <a:lnTo>
                    <a:pt x="1272" y="723"/>
                  </a:lnTo>
                  <a:lnTo>
                    <a:pt x="1272" y="723"/>
                  </a:lnTo>
                  <a:lnTo>
                    <a:pt x="1270" y="723"/>
                  </a:lnTo>
                  <a:lnTo>
                    <a:pt x="1270" y="723"/>
                  </a:lnTo>
                  <a:lnTo>
                    <a:pt x="1270" y="723"/>
                  </a:lnTo>
                  <a:lnTo>
                    <a:pt x="1272" y="725"/>
                  </a:lnTo>
                  <a:lnTo>
                    <a:pt x="1272" y="725"/>
                  </a:lnTo>
                  <a:lnTo>
                    <a:pt x="1272" y="725"/>
                  </a:lnTo>
                  <a:lnTo>
                    <a:pt x="1274" y="727"/>
                  </a:lnTo>
                  <a:lnTo>
                    <a:pt x="1274" y="727"/>
                  </a:lnTo>
                  <a:lnTo>
                    <a:pt x="1278" y="733"/>
                  </a:lnTo>
                  <a:lnTo>
                    <a:pt x="1278" y="735"/>
                  </a:lnTo>
                  <a:lnTo>
                    <a:pt x="1278" y="737"/>
                  </a:lnTo>
                  <a:lnTo>
                    <a:pt x="1278" y="737"/>
                  </a:lnTo>
                  <a:lnTo>
                    <a:pt x="1276" y="739"/>
                  </a:lnTo>
                  <a:lnTo>
                    <a:pt x="1276" y="739"/>
                  </a:lnTo>
                  <a:lnTo>
                    <a:pt x="1276" y="739"/>
                  </a:lnTo>
                  <a:lnTo>
                    <a:pt x="1276" y="739"/>
                  </a:lnTo>
                  <a:lnTo>
                    <a:pt x="1276" y="741"/>
                  </a:lnTo>
                  <a:lnTo>
                    <a:pt x="1278" y="741"/>
                  </a:lnTo>
                  <a:lnTo>
                    <a:pt x="1278" y="741"/>
                  </a:lnTo>
                  <a:lnTo>
                    <a:pt x="1280" y="745"/>
                  </a:lnTo>
                  <a:lnTo>
                    <a:pt x="1280" y="748"/>
                  </a:lnTo>
                  <a:lnTo>
                    <a:pt x="1280" y="748"/>
                  </a:lnTo>
                  <a:lnTo>
                    <a:pt x="1280" y="750"/>
                  </a:lnTo>
                  <a:lnTo>
                    <a:pt x="1280" y="750"/>
                  </a:lnTo>
                  <a:lnTo>
                    <a:pt x="1282" y="750"/>
                  </a:lnTo>
                  <a:lnTo>
                    <a:pt x="1284" y="750"/>
                  </a:lnTo>
                  <a:lnTo>
                    <a:pt x="1284" y="750"/>
                  </a:lnTo>
                  <a:lnTo>
                    <a:pt x="1284" y="748"/>
                  </a:lnTo>
                  <a:lnTo>
                    <a:pt x="1284" y="748"/>
                  </a:lnTo>
                  <a:lnTo>
                    <a:pt x="1284" y="750"/>
                  </a:lnTo>
                  <a:lnTo>
                    <a:pt x="1284" y="750"/>
                  </a:lnTo>
                  <a:lnTo>
                    <a:pt x="1286" y="750"/>
                  </a:lnTo>
                  <a:lnTo>
                    <a:pt x="1284" y="750"/>
                  </a:lnTo>
                  <a:lnTo>
                    <a:pt x="1284" y="750"/>
                  </a:lnTo>
                  <a:lnTo>
                    <a:pt x="1284" y="750"/>
                  </a:lnTo>
                  <a:lnTo>
                    <a:pt x="1284" y="750"/>
                  </a:lnTo>
                  <a:lnTo>
                    <a:pt x="1282" y="750"/>
                  </a:lnTo>
                  <a:lnTo>
                    <a:pt x="1282" y="750"/>
                  </a:lnTo>
                  <a:lnTo>
                    <a:pt x="1280" y="750"/>
                  </a:lnTo>
                  <a:lnTo>
                    <a:pt x="1280" y="750"/>
                  </a:lnTo>
                  <a:lnTo>
                    <a:pt x="1280" y="750"/>
                  </a:lnTo>
                  <a:lnTo>
                    <a:pt x="1280" y="752"/>
                  </a:lnTo>
                  <a:lnTo>
                    <a:pt x="1280" y="752"/>
                  </a:lnTo>
                  <a:lnTo>
                    <a:pt x="1282" y="752"/>
                  </a:lnTo>
                  <a:lnTo>
                    <a:pt x="1282" y="754"/>
                  </a:lnTo>
                  <a:lnTo>
                    <a:pt x="1282" y="754"/>
                  </a:lnTo>
                  <a:lnTo>
                    <a:pt x="1284" y="758"/>
                  </a:lnTo>
                  <a:lnTo>
                    <a:pt x="1284" y="758"/>
                  </a:lnTo>
                  <a:lnTo>
                    <a:pt x="1284" y="758"/>
                  </a:lnTo>
                  <a:lnTo>
                    <a:pt x="1286" y="758"/>
                  </a:lnTo>
                  <a:lnTo>
                    <a:pt x="1286" y="758"/>
                  </a:lnTo>
                  <a:lnTo>
                    <a:pt x="1286" y="760"/>
                  </a:lnTo>
                  <a:lnTo>
                    <a:pt x="1288" y="762"/>
                  </a:lnTo>
                  <a:lnTo>
                    <a:pt x="1288" y="764"/>
                  </a:lnTo>
                  <a:lnTo>
                    <a:pt x="1288" y="764"/>
                  </a:lnTo>
                  <a:lnTo>
                    <a:pt x="1290" y="764"/>
                  </a:lnTo>
                  <a:lnTo>
                    <a:pt x="1290" y="764"/>
                  </a:lnTo>
                  <a:lnTo>
                    <a:pt x="1290" y="764"/>
                  </a:lnTo>
                  <a:lnTo>
                    <a:pt x="1290" y="764"/>
                  </a:lnTo>
                  <a:lnTo>
                    <a:pt x="1292" y="764"/>
                  </a:lnTo>
                  <a:lnTo>
                    <a:pt x="1292" y="764"/>
                  </a:lnTo>
                  <a:lnTo>
                    <a:pt x="1292" y="766"/>
                  </a:lnTo>
                  <a:lnTo>
                    <a:pt x="1292" y="766"/>
                  </a:lnTo>
                  <a:lnTo>
                    <a:pt x="1292" y="768"/>
                  </a:lnTo>
                  <a:lnTo>
                    <a:pt x="1292" y="768"/>
                  </a:lnTo>
                  <a:lnTo>
                    <a:pt x="1294" y="766"/>
                  </a:lnTo>
                  <a:lnTo>
                    <a:pt x="1294" y="766"/>
                  </a:lnTo>
                  <a:lnTo>
                    <a:pt x="1294" y="766"/>
                  </a:lnTo>
                  <a:lnTo>
                    <a:pt x="1294" y="766"/>
                  </a:lnTo>
                  <a:lnTo>
                    <a:pt x="1294" y="768"/>
                  </a:lnTo>
                  <a:lnTo>
                    <a:pt x="1294" y="768"/>
                  </a:lnTo>
                  <a:lnTo>
                    <a:pt x="1294" y="768"/>
                  </a:lnTo>
                  <a:lnTo>
                    <a:pt x="1294" y="768"/>
                  </a:lnTo>
                  <a:lnTo>
                    <a:pt x="1294" y="768"/>
                  </a:lnTo>
                  <a:lnTo>
                    <a:pt x="1294" y="770"/>
                  </a:lnTo>
                  <a:lnTo>
                    <a:pt x="1294" y="768"/>
                  </a:lnTo>
                  <a:lnTo>
                    <a:pt x="1294" y="770"/>
                  </a:lnTo>
                  <a:lnTo>
                    <a:pt x="1294" y="770"/>
                  </a:lnTo>
                  <a:lnTo>
                    <a:pt x="1294" y="770"/>
                  </a:lnTo>
                  <a:lnTo>
                    <a:pt x="1294" y="770"/>
                  </a:lnTo>
                  <a:lnTo>
                    <a:pt x="1294" y="770"/>
                  </a:lnTo>
                  <a:lnTo>
                    <a:pt x="1294" y="770"/>
                  </a:lnTo>
                  <a:lnTo>
                    <a:pt x="1296" y="770"/>
                  </a:lnTo>
                  <a:lnTo>
                    <a:pt x="1296" y="770"/>
                  </a:lnTo>
                  <a:lnTo>
                    <a:pt x="1296" y="770"/>
                  </a:lnTo>
                  <a:lnTo>
                    <a:pt x="1296" y="770"/>
                  </a:lnTo>
                  <a:lnTo>
                    <a:pt x="1296" y="770"/>
                  </a:lnTo>
                  <a:lnTo>
                    <a:pt x="1296" y="772"/>
                  </a:lnTo>
                  <a:lnTo>
                    <a:pt x="1296" y="770"/>
                  </a:lnTo>
                  <a:lnTo>
                    <a:pt x="1296" y="772"/>
                  </a:lnTo>
                  <a:lnTo>
                    <a:pt x="1296" y="772"/>
                  </a:lnTo>
                  <a:lnTo>
                    <a:pt x="1296" y="772"/>
                  </a:lnTo>
                  <a:lnTo>
                    <a:pt x="1296" y="772"/>
                  </a:lnTo>
                  <a:lnTo>
                    <a:pt x="1296" y="772"/>
                  </a:lnTo>
                  <a:lnTo>
                    <a:pt x="1296" y="774"/>
                  </a:lnTo>
                  <a:lnTo>
                    <a:pt x="1296" y="774"/>
                  </a:lnTo>
                  <a:lnTo>
                    <a:pt x="1296" y="774"/>
                  </a:lnTo>
                  <a:lnTo>
                    <a:pt x="1296" y="774"/>
                  </a:lnTo>
                  <a:lnTo>
                    <a:pt x="1296" y="774"/>
                  </a:lnTo>
                  <a:lnTo>
                    <a:pt x="1296" y="774"/>
                  </a:lnTo>
                  <a:lnTo>
                    <a:pt x="1296" y="774"/>
                  </a:lnTo>
                  <a:lnTo>
                    <a:pt x="1299" y="774"/>
                  </a:lnTo>
                  <a:lnTo>
                    <a:pt x="1299" y="774"/>
                  </a:lnTo>
                  <a:lnTo>
                    <a:pt x="1299" y="774"/>
                  </a:lnTo>
                  <a:lnTo>
                    <a:pt x="1299" y="774"/>
                  </a:lnTo>
                  <a:lnTo>
                    <a:pt x="1299" y="774"/>
                  </a:lnTo>
                  <a:lnTo>
                    <a:pt x="1299" y="772"/>
                  </a:lnTo>
                  <a:lnTo>
                    <a:pt x="1299" y="772"/>
                  </a:lnTo>
                  <a:lnTo>
                    <a:pt x="1299" y="770"/>
                  </a:lnTo>
                  <a:lnTo>
                    <a:pt x="1299" y="770"/>
                  </a:lnTo>
                  <a:lnTo>
                    <a:pt x="1301" y="770"/>
                  </a:lnTo>
                  <a:lnTo>
                    <a:pt x="1301" y="770"/>
                  </a:lnTo>
                  <a:lnTo>
                    <a:pt x="1301" y="770"/>
                  </a:lnTo>
                  <a:lnTo>
                    <a:pt x="1301" y="770"/>
                  </a:lnTo>
                  <a:lnTo>
                    <a:pt x="1301" y="770"/>
                  </a:lnTo>
                  <a:lnTo>
                    <a:pt x="1301" y="770"/>
                  </a:lnTo>
                  <a:lnTo>
                    <a:pt x="1301" y="770"/>
                  </a:lnTo>
                  <a:lnTo>
                    <a:pt x="1301" y="772"/>
                  </a:lnTo>
                  <a:lnTo>
                    <a:pt x="1301" y="772"/>
                  </a:lnTo>
                  <a:lnTo>
                    <a:pt x="1301" y="772"/>
                  </a:lnTo>
                  <a:lnTo>
                    <a:pt x="1301" y="772"/>
                  </a:lnTo>
                  <a:lnTo>
                    <a:pt x="1303" y="772"/>
                  </a:lnTo>
                  <a:lnTo>
                    <a:pt x="1305" y="774"/>
                  </a:lnTo>
                  <a:lnTo>
                    <a:pt x="1305" y="774"/>
                  </a:lnTo>
                  <a:lnTo>
                    <a:pt x="1305" y="772"/>
                  </a:lnTo>
                  <a:lnTo>
                    <a:pt x="1305" y="772"/>
                  </a:lnTo>
                  <a:lnTo>
                    <a:pt x="1305" y="772"/>
                  </a:lnTo>
                  <a:lnTo>
                    <a:pt x="1305" y="770"/>
                  </a:lnTo>
                  <a:lnTo>
                    <a:pt x="1305" y="770"/>
                  </a:lnTo>
                  <a:lnTo>
                    <a:pt x="1305" y="770"/>
                  </a:lnTo>
                  <a:lnTo>
                    <a:pt x="1305" y="770"/>
                  </a:lnTo>
                  <a:lnTo>
                    <a:pt x="1305" y="770"/>
                  </a:lnTo>
                  <a:lnTo>
                    <a:pt x="1305" y="770"/>
                  </a:lnTo>
                  <a:lnTo>
                    <a:pt x="1303" y="770"/>
                  </a:lnTo>
                  <a:lnTo>
                    <a:pt x="1303" y="770"/>
                  </a:lnTo>
                  <a:lnTo>
                    <a:pt x="1303" y="770"/>
                  </a:lnTo>
                  <a:lnTo>
                    <a:pt x="1303" y="770"/>
                  </a:lnTo>
                  <a:lnTo>
                    <a:pt x="1303" y="770"/>
                  </a:lnTo>
                  <a:lnTo>
                    <a:pt x="1303" y="770"/>
                  </a:lnTo>
                  <a:lnTo>
                    <a:pt x="1303" y="770"/>
                  </a:lnTo>
                  <a:lnTo>
                    <a:pt x="1303" y="770"/>
                  </a:lnTo>
                  <a:lnTo>
                    <a:pt x="1303" y="770"/>
                  </a:lnTo>
                  <a:lnTo>
                    <a:pt x="1301" y="770"/>
                  </a:lnTo>
                  <a:lnTo>
                    <a:pt x="1301" y="770"/>
                  </a:lnTo>
                  <a:lnTo>
                    <a:pt x="1301" y="770"/>
                  </a:lnTo>
                  <a:lnTo>
                    <a:pt x="1301" y="770"/>
                  </a:lnTo>
                  <a:lnTo>
                    <a:pt x="1301" y="770"/>
                  </a:lnTo>
                  <a:lnTo>
                    <a:pt x="1301" y="768"/>
                  </a:lnTo>
                  <a:lnTo>
                    <a:pt x="1301" y="768"/>
                  </a:lnTo>
                  <a:lnTo>
                    <a:pt x="1303" y="768"/>
                  </a:lnTo>
                  <a:lnTo>
                    <a:pt x="1303" y="768"/>
                  </a:lnTo>
                  <a:lnTo>
                    <a:pt x="1303" y="768"/>
                  </a:lnTo>
                  <a:lnTo>
                    <a:pt x="1303" y="768"/>
                  </a:lnTo>
                  <a:lnTo>
                    <a:pt x="1303" y="766"/>
                  </a:lnTo>
                  <a:lnTo>
                    <a:pt x="1303" y="766"/>
                  </a:lnTo>
                  <a:lnTo>
                    <a:pt x="1303" y="766"/>
                  </a:lnTo>
                  <a:lnTo>
                    <a:pt x="1303" y="768"/>
                  </a:lnTo>
                  <a:lnTo>
                    <a:pt x="1303" y="768"/>
                  </a:lnTo>
                  <a:lnTo>
                    <a:pt x="1305" y="768"/>
                  </a:lnTo>
                  <a:lnTo>
                    <a:pt x="1305" y="770"/>
                  </a:lnTo>
                  <a:lnTo>
                    <a:pt x="1307" y="770"/>
                  </a:lnTo>
                  <a:lnTo>
                    <a:pt x="1307" y="770"/>
                  </a:lnTo>
                  <a:lnTo>
                    <a:pt x="1307" y="770"/>
                  </a:lnTo>
                  <a:lnTo>
                    <a:pt x="1307" y="772"/>
                  </a:lnTo>
                  <a:lnTo>
                    <a:pt x="1307" y="772"/>
                  </a:lnTo>
                  <a:lnTo>
                    <a:pt x="1307" y="772"/>
                  </a:lnTo>
                  <a:lnTo>
                    <a:pt x="1307" y="772"/>
                  </a:lnTo>
                  <a:lnTo>
                    <a:pt x="1307" y="774"/>
                  </a:lnTo>
                  <a:lnTo>
                    <a:pt x="1307" y="774"/>
                  </a:lnTo>
                  <a:lnTo>
                    <a:pt x="1309" y="774"/>
                  </a:lnTo>
                  <a:lnTo>
                    <a:pt x="1311" y="774"/>
                  </a:lnTo>
                  <a:lnTo>
                    <a:pt x="1311" y="774"/>
                  </a:lnTo>
                  <a:lnTo>
                    <a:pt x="1311" y="774"/>
                  </a:lnTo>
                  <a:lnTo>
                    <a:pt x="1313" y="774"/>
                  </a:lnTo>
                  <a:lnTo>
                    <a:pt x="1313" y="772"/>
                  </a:lnTo>
                  <a:lnTo>
                    <a:pt x="1313" y="772"/>
                  </a:lnTo>
                  <a:lnTo>
                    <a:pt x="1313" y="770"/>
                  </a:lnTo>
                  <a:lnTo>
                    <a:pt x="1313" y="770"/>
                  </a:lnTo>
                  <a:lnTo>
                    <a:pt x="1313" y="768"/>
                  </a:lnTo>
                  <a:lnTo>
                    <a:pt x="1313" y="768"/>
                  </a:lnTo>
                  <a:lnTo>
                    <a:pt x="1313" y="768"/>
                  </a:lnTo>
                  <a:lnTo>
                    <a:pt x="1313" y="768"/>
                  </a:lnTo>
                  <a:lnTo>
                    <a:pt x="1313" y="768"/>
                  </a:lnTo>
                  <a:lnTo>
                    <a:pt x="1313" y="768"/>
                  </a:lnTo>
                  <a:lnTo>
                    <a:pt x="1313" y="768"/>
                  </a:lnTo>
                  <a:lnTo>
                    <a:pt x="1313" y="766"/>
                  </a:lnTo>
                  <a:lnTo>
                    <a:pt x="1313" y="766"/>
                  </a:lnTo>
                  <a:lnTo>
                    <a:pt x="1313" y="766"/>
                  </a:lnTo>
                  <a:lnTo>
                    <a:pt x="1313" y="766"/>
                  </a:lnTo>
                  <a:lnTo>
                    <a:pt x="1313" y="766"/>
                  </a:lnTo>
                  <a:lnTo>
                    <a:pt x="1311" y="766"/>
                  </a:lnTo>
                  <a:lnTo>
                    <a:pt x="1311" y="766"/>
                  </a:lnTo>
                  <a:lnTo>
                    <a:pt x="1311" y="766"/>
                  </a:lnTo>
                  <a:lnTo>
                    <a:pt x="1311" y="766"/>
                  </a:lnTo>
                  <a:lnTo>
                    <a:pt x="1313" y="766"/>
                  </a:lnTo>
                  <a:lnTo>
                    <a:pt x="1313" y="766"/>
                  </a:lnTo>
                  <a:lnTo>
                    <a:pt x="1313" y="764"/>
                  </a:lnTo>
                  <a:lnTo>
                    <a:pt x="1313" y="764"/>
                  </a:lnTo>
                  <a:lnTo>
                    <a:pt x="1313" y="764"/>
                  </a:lnTo>
                  <a:lnTo>
                    <a:pt x="1313" y="764"/>
                  </a:lnTo>
                  <a:lnTo>
                    <a:pt x="1313" y="764"/>
                  </a:lnTo>
                  <a:lnTo>
                    <a:pt x="1313" y="764"/>
                  </a:lnTo>
                  <a:lnTo>
                    <a:pt x="1313" y="764"/>
                  </a:lnTo>
                  <a:lnTo>
                    <a:pt x="1313" y="764"/>
                  </a:lnTo>
                  <a:lnTo>
                    <a:pt x="1313" y="762"/>
                  </a:lnTo>
                  <a:lnTo>
                    <a:pt x="1313" y="762"/>
                  </a:lnTo>
                  <a:lnTo>
                    <a:pt x="1313" y="762"/>
                  </a:lnTo>
                  <a:lnTo>
                    <a:pt x="1313" y="762"/>
                  </a:lnTo>
                  <a:lnTo>
                    <a:pt x="1313" y="762"/>
                  </a:lnTo>
                  <a:lnTo>
                    <a:pt x="1313" y="762"/>
                  </a:lnTo>
                  <a:lnTo>
                    <a:pt x="1311" y="758"/>
                  </a:lnTo>
                  <a:lnTo>
                    <a:pt x="1311" y="758"/>
                  </a:lnTo>
                  <a:lnTo>
                    <a:pt x="1311" y="758"/>
                  </a:lnTo>
                  <a:lnTo>
                    <a:pt x="1311" y="760"/>
                  </a:lnTo>
                  <a:lnTo>
                    <a:pt x="1311" y="760"/>
                  </a:lnTo>
                  <a:lnTo>
                    <a:pt x="1311" y="760"/>
                  </a:lnTo>
                  <a:lnTo>
                    <a:pt x="1311" y="760"/>
                  </a:lnTo>
                  <a:lnTo>
                    <a:pt x="1311" y="760"/>
                  </a:lnTo>
                  <a:lnTo>
                    <a:pt x="1311" y="760"/>
                  </a:lnTo>
                  <a:lnTo>
                    <a:pt x="1311" y="760"/>
                  </a:lnTo>
                  <a:lnTo>
                    <a:pt x="1309" y="760"/>
                  </a:lnTo>
                  <a:lnTo>
                    <a:pt x="1309" y="760"/>
                  </a:lnTo>
                  <a:lnTo>
                    <a:pt x="1309" y="760"/>
                  </a:lnTo>
                  <a:lnTo>
                    <a:pt x="1309" y="760"/>
                  </a:lnTo>
                  <a:lnTo>
                    <a:pt x="1309" y="760"/>
                  </a:lnTo>
                  <a:lnTo>
                    <a:pt x="1309" y="762"/>
                  </a:lnTo>
                  <a:lnTo>
                    <a:pt x="1309" y="760"/>
                  </a:lnTo>
                  <a:lnTo>
                    <a:pt x="1309" y="760"/>
                  </a:lnTo>
                  <a:lnTo>
                    <a:pt x="1309" y="760"/>
                  </a:lnTo>
                  <a:lnTo>
                    <a:pt x="1307" y="760"/>
                  </a:lnTo>
                  <a:lnTo>
                    <a:pt x="1307" y="760"/>
                  </a:lnTo>
                  <a:lnTo>
                    <a:pt x="1307" y="760"/>
                  </a:lnTo>
                  <a:lnTo>
                    <a:pt x="1307" y="760"/>
                  </a:lnTo>
                  <a:lnTo>
                    <a:pt x="1305" y="760"/>
                  </a:lnTo>
                  <a:lnTo>
                    <a:pt x="1305" y="758"/>
                  </a:lnTo>
                  <a:lnTo>
                    <a:pt x="1307" y="760"/>
                  </a:lnTo>
                  <a:lnTo>
                    <a:pt x="1307" y="760"/>
                  </a:lnTo>
                  <a:lnTo>
                    <a:pt x="1309" y="758"/>
                  </a:lnTo>
                  <a:lnTo>
                    <a:pt x="1311" y="758"/>
                  </a:lnTo>
                  <a:lnTo>
                    <a:pt x="1311" y="758"/>
                  </a:lnTo>
                  <a:lnTo>
                    <a:pt x="1311" y="758"/>
                  </a:lnTo>
                  <a:lnTo>
                    <a:pt x="1311" y="756"/>
                  </a:lnTo>
                  <a:lnTo>
                    <a:pt x="1311" y="756"/>
                  </a:lnTo>
                  <a:lnTo>
                    <a:pt x="1311" y="756"/>
                  </a:lnTo>
                  <a:lnTo>
                    <a:pt x="1311" y="756"/>
                  </a:lnTo>
                  <a:lnTo>
                    <a:pt x="1309" y="754"/>
                  </a:lnTo>
                  <a:lnTo>
                    <a:pt x="1309" y="754"/>
                  </a:lnTo>
                  <a:lnTo>
                    <a:pt x="1307" y="754"/>
                  </a:lnTo>
                  <a:lnTo>
                    <a:pt x="1309" y="756"/>
                  </a:lnTo>
                  <a:lnTo>
                    <a:pt x="1309" y="756"/>
                  </a:lnTo>
                  <a:lnTo>
                    <a:pt x="1309" y="758"/>
                  </a:lnTo>
                  <a:lnTo>
                    <a:pt x="1309" y="758"/>
                  </a:lnTo>
                  <a:lnTo>
                    <a:pt x="1307" y="756"/>
                  </a:lnTo>
                  <a:lnTo>
                    <a:pt x="1307" y="756"/>
                  </a:lnTo>
                  <a:lnTo>
                    <a:pt x="1307" y="756"/>
                  </a:lnTo>
                  <a:lnTo>
                    <a:pt x="1307" y="756"/>
                  </a:lnTo>
                  <a:lnTo>
                    <a:pt x="1307" y="754"/>
                  </a:lnTo>
                  <a:lnTo>
                    <a:pt x="1307" y="754"/>
                  </a:lnTo>
                  <a:lnTo>
                    <a:pt x="1307" y="754"/>
                  </a:lnTo>
                  <a:lnTo>
                    <a:pt x="1307" y="754"/>
                  </a:lnTo>
                  <a:lnTo>
                    <a:pt x="1307" y="754"/>
                  </a:lnTo>
                  <a:lnTo>
                    <a:pt x="1307" y="754"/>
                  </a:lnTo>
                  <a:lnTo>
                    <a:pt x="1307" y="754"/>
                  </a:lnTo>
                  <a:lnTo>
                    <a:pt x="1307" y="754"/>
                  </a:lnTo>
                  <a:lnTo>
                    <a:pt x="1307" y="752"/>
                  </a:lnTo>
                  <a:lnTo>
                    <a:pt x="1305" y="752"/>
                  </a:lnTo>
                  <a:lnTo>
                    <a:pt x="1307" y="752"/>
                  </a:lnTo>
                  <a:lnTo>
                    <a:pt x="1307" y="752"/>
                  </a:lnTo>
                  <a:lnTo>
                    <a:pt x="1307" y="752"/>
                  </a:lnTo>
                  <a:lnTo>
                    <a:pt x="1307" y="752"/>
                  </a:lnTo>
                  <a:lnTo>
                    <a:pt x="1307" y="750"/>
                  </a:lnTo>
                  <a:lnTo>
                    <a:pt x="1305" y="750"/>
                  </a:lnTo>
                  <a:lnTo>
                    <a:pt x="1305" y="750"/>
                  </a:lnTo>
                  <a:lnTo>
                    <a:pt x="1307" y="750"/>
                  </a:lnTo>
                  <a:lnTo>
                    <a:pt x="1307" y="750"/>
                  </a:lnTo>
                  <a:lnTo>
                    <a:pt x="1307" y="752"/>
                  </a:lnTo>
                  <a:lnTo>
                    <a:pt x="1307" y="752"/>
                  </a:lnTo>
                  <a:lnTo>
                    <a:pt x="1307" y="752"/>
                  </a:lnTo>
                  <a:lnTo>
                    <a:pt x="1307" y="752"/>
                  </a:lnTo>
                  <a:lnTo>
                    <a:pt x="1309" y="752"/>
                  </a:lnTo>
                  <a:lnTo>
                    <a:pt x="1309" y="752"/>
                  </a:lnTo>
                  <a:lnTo>
                    <a:pt x="1309" y="752"/>
                  </a:lnTo>
                  <a:lnTo>
                    <a:pt x="1309" y="750"/>
                  </a:lnTo>
                  <a:lnTo>
                    <a:pt x="1309" y="750"/>
                  </a:lnTo>
                  <a:lnTo>
                    <a:pt x="1307" y="750"/>
                  </a:lnTo>
                  <a:lnTo>
                    <a:pt x="1307" y="748"/>
                  </a:lnTo>
                  <a:lnTo>
                    <a:pt x="1307" y="748"/>
                  </a:lnTo>
                  <a:lnTo>
                    <a:pt x="1307" y="748"/>
                  </a:lnTo>
                  <a:lnTo>
                    <a:pt x="1307" y="748"/>
                  </a:lnTo>
                  <a:lnTo>
                    <a:pt x="1307" y="748"/>
                  </a:lnTo>
                  <a:lnTo>
                    <a:pt x="1307" y="748"/>
                  </a:lnTo>
                  <a:lnTo>
                    <a:pt x="1305" y="748"/>
                  </a:lnTo>
                  <a:lnTo>
                    <a:pt x="1305" y="748"/>
                  </a:lnTo>
                  <a:lnTo>
                    <a:pt x="1305" y="748"/>
                  </a:lnTo>
                  <a:lnTo>
                    <a:pt x="1305" y="745"/>
                  </a:lnTo>
                  <a:lnTo>
                    <a:pt x="1305" y="745"/>
                  </a:lnTo>
                  <a:lnTo>
                    <a:pt x="1305" y="745"/>
                  </a:lnTo>
                  <a:lnTo>
                    <a:pt x="1303" y="745"/>
                  </a:lnTo>
                  <a:lnTo>
                    <a:pt x="1303" y="745"/>
                  </a:lnTo>
                  <a:lnTo>
                    <a:pt x="1303" y="748"/>
                  </a:lnTo>
                  <a:lnTo>
                    <a:pt x="1303" y="748"/>
                  </a:lnTo>
                  <a:lnTo>
                    <a:pt x="1303" y="745"/>
                  </a:lnTo>
                  <a:lnTo>
                    <a:pt x="1303" y="745"/>
                  </a:lnTo>
                  <a:lnTo>
                    <a:pt x="1303" y="745"/>
                  </a:lnTo>
                  <a:lnTo>
                    <a:pt x="1303" y="745"/>
                  </a:lnTo>
                  <a:lnTo>
                    <a:pt x="1303" y="745"/>
                  </a:lnTo>
                  <a:lnTo>
                    <a:pt x="1301" y="743"/>
                  </a:lnTo>
                  <a:lnTo>
                    <a:pt x="1299" y="743"/>
                  </a:lnTo>
                  <a:lnTo>
                    <a:pt x="1299" y="743"/>
                  </a:lnTo>
                  <a:lnTo>
                    <a:pt x="1299" y="743"/>
                  </a:lnTo>
                  <a:lnTo>
                    <a:pt x="1296" y="743"/>
                  </a:lnTo>
                  <a:lnTo>
                    <a:pt x="1296" y="745"/>
                  </a:lnTo>
                  <a:lnTo>
                    <a:pt x="1294" y="745"/>
                  </a:lnTo>
                  <a:lnTo>
                    <a:pt x="1294" y="745"/>
                  </a:lnTo>
                  <a:lnTo>
                    <a:pt x="1294" y="745"/>
                  </a:lnTo>
                  <a:lnTo>
                    <a:pt x="1296" y="743"/>
                  </a:lnTo>
                  <a:lnTo>
                    <a:pt x="1296" y="743"/>
                  </a:lnTo>
                  <a:lnTo>
                    <a:pt x="1296" y="743"/>
                  </a:lnTo>
                  <a:lnTo>
                    <a:pt x="1299" y="741"/>
                  </a:lnTo>
                  <a:lnTo>
                    <a:pt x="1299" y="741"/>
                  </a:lnTo>
                  <a:lnTo>
                    <a:pt x="1301" y="743"/>
                  </a:lnTo>
                  <a:lnTo>
                    <a:pt x="1301" y="741"/>
                  </a:lnTo>
                  <a:lnTo>
                    <a:pt x="1303" y="741"/>
                  </a:lnTo>
                  <a:lnTo>
                    <a:pt x="1301" y="739"/>
                  </a:lnTo>
                  <a:lnTo>
                    <a:pt x="1301" y="739"/>
                  </a:lnTo>
                  <a:lnTo>
                    <a:pt x="1301" y="737"/>
                  </a:lnTo>
                  <a:lnTo>
                    <a:pt x="1301" y="737"/>
                  </a:lnTo>
                  <a:lnTo>
                    <a:pt x="1301" y="737"/>
                  </a:lnTo>
                  <a:lnTo>
                    <a:pt x="1301" y="735"/>
                  </a:lnTo>
                  <a:lnTo>
                    <a:pt x="1301" y="735"/>
                  </a:lnTo>
                  <a:lnTo>
                    <a:pt x="1301" y="735"/>
                  </a:lnTo>
                  <a:lnTo>
                    <a:pt x="1301" y="735"/>
                  </a:lnTo>
                  <a:lnTo>
                    <a:pt x="1301" y="735"/>
                  </a:lnTo>
                  <a:lnTo>
                    <a:pt x="1301" y="735"/>
                  </a:lnTo>
                  <a:lnTo>
                    <a:pt x="1303" y="737"/>
                  </a:lnTo>
                  <a:lnTo>
                    <a:pt x="1303" y="739"/>
                  </a:lnTo>
                  <a:lnTo>
                    <a:pt x="1303" y="739"/>
                  </a:lnTo>
                  <a:lnTo>
                    <a:pt x="1303" y="741"/>
                  </a:lnTo>
                  <a:lnTo>
                    <a:pt x="1303" y="741"/>
                  </a:lnTo>
                  <a:lnTo>
                    <a:pt x="1305" y="741"/>
                  </a:lnTo>
                  <a:lnTo>
                    <a:pt x="1305" y="743"/>
                  </a:lnTo>
                  <a:lnTo>
                    <a:pt x="1305" y="743"/>
                  </a:lnTo>
                  <a:lnTo>
                    <a:pt x="1305" y="743"/>
                  </a:lnTo>
                  <a:lnTo>
                    <a:pt x="1307" y="743"/>
                  </a:lnTo>
                  <a:lnTo>
                    <a:pt x="1307" y="745"/>
                  </a:lnTo>
                  <a:lnTo>
                    <a:pt x="1307" y="745"/>
                  </a:lnTo>
                  <a:lnTo>
                    <a:pt x="1307" y="745"/>
                  </a:lnTo>
                  <a:lnTo>
                    <a:pt x="1309" y="745"/>
                  </a:lnTo>
                  <a:lnTo>
                    <a:pt x="1307" y="739"/>
                  </a:lnTo>
                  <a:lnTo>
                    <a:pt x="1307" y="739"/>
                  </a:lnTo>
                  <a:lnTo>
                    <a:pt x="1307" y="741"/>
                  </a:lnTo>
                  <a:lnTo>
                    <a:pt x="1309" y="743"/>
                  </a:lnTo>
                  <a:lnTo>
                    <a:pt x="1309" y="745"/>
                  </a:lnTo>
                  <a:lnTo>
                    <a:pt x="1311" y="743"/>
                  </a:lnTo>
                  <a:lnTo>
                    <a:pt x="1311" y="743"/>
                  </a:lnTo>
                  <a:lnTo>
                    <a:pt x="1311" y="743"/>
                  </a:lnTo>
                  <a:lnTo>
                    <a:pt x="1311" y="743"/>
                  </a:lnTo>
                  <a:lnTo>
                    <a:pt x="1311" y="745"/>
                  </a:lnTo>
                  <a:lnTo>
                    <a:pt x="1311" y="745"/>
                  </a:lnTo>
                  <a:lnTo>
                    <a:pt x="1309" y="748"/>
                  </a:lnTo>
                  <a:lnTo>
                    <a:pt x="1309" y="750"/>
                  </a:lnTo>
                  <a:lnTo>
                    <a:pt x="1311" y="750"/>
                  </a:lnTo>
                  <a:lnTo>
                    <a:pt x="1311" y="750"/>
                  </a:lnTo>
                  <a:lnTo>
                    <a:pt x="1313" y="750"/>
                  </a:lnTo>
                  <a:lnTo>
                    <a:pt x="1313" y="752"/>
                  </a:lnTo>
                  <a:lnTo>
                    <a:pt x="1315" y="752"/>
                  </a:lnTo>
                  <a:lnTo>
                    <a:pt x="1313" y="752"/>
                  </a:lnTo>
                  <a:lnTo>
                    <a:pt x="1313" y="752"/>
                  </a:lnTo>
                  <a:lnTo>
                    <a:pt x="1311" y="752"/>
                  </a:lnTo>
                  <a:lnTo>
                    <a:pt x="1311" y="752"/>
                  </a:lnTo>
                  <a:lnTo>
                    <a:pt x="1313" y="754"/>
                  </a:lnTo>
                  <a:lnTo>
                    <a:pt x="1315" y="756"/>
                  </a:lnTo>
                  <a:lnTo>
                    <a:pt x="1315" y="756"/>
                  </a:lnTo>
                  <a:lnTo>
                    <a:pt x="1317" y="754"/>
                  </a:lnTo>
                  <a:lnTo>
                    <a:pt x="1317" y="754"/>
                  </a:lnTo>
                  <a:lnTo>
                    <a:pt x="1317" y="754"/>
                  </a:lnTo>
                  <a:lnTo>
                    <a:pt x="1317" y="754"/>
                  </a:lnTo>
                  <a:lnTo>
                    <a:pt x="1317" y="754"/>
                  </a:lnTo>
                  <a:lnTo>
                    <a:pt x="1317" y="752"/>
                  </a:lnTo>
                  <a:lnTo>
                    <a:pt x="1319" y="752"/>
                  </a:lnTo>
                  <a:lnTo>
                    <a:pt x="1319" y="752"/>
                  </a:lnTo>
                  <a:lnTo>
                    <a:pt x="1319" y="750"/>
                  </a:lnTo>
                  <a:lnTo>
                    <a:pt x="1319" y="750"/>
                  </a:lnTo>
                  <a:lnTo>
                    <a:pt x="1319" y="750"/>
                  </a:lnTo>
                  <a:lnTo>
                    <a:pt x="1319" y="750"/>
                  </a:lnTo>
                  <a:lnTo>
                    <a:pt x="1319" y="750"/>
                  </a:lnTo>
                  <a:lnTo>
                    <a:pt x="1319" y="748"/>
                  </a:lnTo>
                  <a:lnTo>
                    <a:pt x="1319" y="748"/>
                  </a:lnTo>
                  <a:lnTo>
                    <a:pt x="1317" y="748"/>
                  </a:lnTo>
                  <a:lnTo>
                    <a:pt x="1317" y="748"/>
                  </a:lnTo>
                  <a:lnTo>
                    <a:pt x="1319" y="748"/>
                  </a:lnTo>
                  <a:lnTo>
                    <a:pt x="1319" y="748"/>
                  </a:lnTo>
                  <a:lnTo>
                    <a:pt x="1319" y="745"/>
                  </a:lnTo>
                  <a:lnTo>
                    <a:pt x="1319" y="745"/>
                  </a:lnTo>
                  <a:lnTo>
                    <a:pt x="1319" y="745"/>
                  </a:lnTo>
                  <a:lnTo>
                    <a:pt x="1319" y="743"/>
                  </a:lnTo>
                  <a:lnTo>
                    <a:pt x="1319" y="743"/>
                  </a:lnTo>
                  <a:lnTo>
                    <a:pt x="1319" y="743"/>
                  </a:lnTo>
                  <a:lnTo>
                    <a:pt x="1321" y="743"/>
                  </a:lnTo>
                  <a:lnTo>
                    <a:pt x="1321" y="743"/>
                  </a:lnTo>
                  <a:lnTo>
                    <a:pt x="1321" y="743"/>
                  </a:lnTo>
                  <a:lnTo>
                    <a:pt x="1321" y="745"/>
                  </a:lnTo>
                  <a:lnTo>
                    <a:pt x="1321" y="745"/>
                  </a:lnTo>
                  <a:lnTo>
                    <a:pt x="1321" y="745"/>
                  </a:lnTo>
                  <a:lnTo>
                    <a:pt x="1321" y="745"/>
                  </a:lnTo>
                  <a:lnTo>
                    <a:pt x="1321" y="748"/>
                  </a:lnTo>
                  <a:lnTo>
                    <a:pt x="1321" y="748"/>
                  </a:lnTo>
                  <a:lnTo>
                    <a:pt x="1321" y="750"/>
                  </a:lnTo>
                  <a:lnTo>
                    <a:pt x="1321" y="750"/>
                  </a:lnTo>
                  <a:lnTo>
                    <a:pt x="1321" y="750"/>
                  </a:lnTo>
                  <a:lnTo>
                    <a:pt x="1321" y="750"/>
                  </a:lnTo>
                  <a:lnTo>
                    <a:pt x="1319" y="750"/>
                  </a:lnTo>
                  <a:lnTo>
                    <a:pt x="1319" y="752"/>
                  </a:lnTo>
                  <a:lnTo>
                    <a:pt x="1319" y="752"/>
                  </a:lnTo>
                  <a:lnTo>
                    <a:pt x="1319" y="752"/>
                  </a:lnTo>
                  <a:lnTo>
                    <a:pt x="1319" y="752"/>
                  </a:lnTo>
                  <a:lnTo>
                    <a:pt x="1319" y="752"/>
                  </a:lnTo>
                  <a:lnTo>
                    <a:pt x="1321" y="752"/>
                  </a:lnTo>
                  <a:lnTo>
                    <a:pt x="1323" y="752"/>
                  </a:lnTo>
                  <a:lnTo>
                    <a:pt x="1323" y="752"/>
                  </a:lnTo>
                  <a:lnTo>
                    <a:pt x="1323" y="750"/>
                  </a:lnTo>
                  <a:lnTo>
                    <a:pt x="1323" y="750"/>
                  </a:lnTo>
                  <a:lnTo>
                    <a:pt x="1323" y="750"/>
                  </a:lnTo>
                  <a:lnTo>
                    <a:pt x="1323" y="750"/>
                  </a:lnTo>
                  <a:lnTo>
                    <a:pt x="1325" y="752"/>
                  </a:lnTo>
                  <a:lnTo>
                    <a:pt x="1327" y="752"/>
                  </a:lnTo>
                  <a:lnTo>
                    <a:pt x="1327" y="754"/>
                  </a:lnTo>
                  <a:lnTo>
                    <a:pt x="1323" y="754"/>
                  </a:lnTo>
                  <a:lnTo>
                    <a:pt x="1323" y="752"/>
                  </a:lnTo>
                  <a:lnTo>
                    <a:pt x="1323" y="752"/>
                  </a:lnTo>
                  <a:lnTo>
                    <a:pt x="1323" y="752"/>
                  </a:lnTo>
                  <a:lnTo>
                    <a:pt x="1321" y="752"/>
                  </a:lnTo>
                  <a:lnTo>
                    <a:pt x="1319" y="754"/>
                  </a:lnTo>
                  <a:lnTo>
                    <a:pt x="1319" y="754"/>
                  </a:lnTo>
                  <a:lnTo>
                    <a:pt x="1319" y="754"/>
                  </a:lnTo>
                  <a:lnTo>
                    <a:pt x="1319" y="756"/>
                  </a:lnTo>
                  <a:lnTo>
                    <a:pt x="1319" y="756"/>
                  </a:lnTo>
                  <a:lnTo>
                    <a:pt x="1319" y="756"/>
                  </a:lnTo>
                  <a:lnTo>
                    <a:pt x="1319" y="758"/>
                  </a:lnTo>
                  <a:lnTo>
                    <a:pt x="1319" y="758"/>
                  </a:lnTo>
                  <a:lnTo>
                    <a:pt x="1319" y="758"/>
                  </a:lnTo>
                  <a:lnTo>
                    <a:pt x="1319" y="760"/>
                  </a:lnTo>
                  <a:lnTo>
                    <a:pt x="1319" y="760"/>
                  </a:lnTo>
                  <a:lnTo>
                    <a:pt x="1319" y="760"/>
                  </a:lnTo>
                  <a:lnTo>
                    <a:pt x="1319" y="760"/>
                  </a:lnTo>
                  <a:lnTo>
                    <a:pt x="1319" y="760"/>
                  </a:lnTo>
                  <a:lnTo>
                    <a:pt x="1319" y="764"/>
                  </a:lnTo>
                  <a:lnTo>
                    <a:pt x="1319" y="764"/>
                  </a:lnTo>
                  <a:lnTo>
                    <a:pt x="1319" y="764"/>
                  </a:lnTo>
                  <a:lnTo>
                    <a:pt x="1321" y="764"/>
                  </a:lnTo>
                  <a:lnTo>
                    <a:pt x="1321" y="764"/>
                  </a:lnTo>
                  <a:lnTo>
                    <a:pt x="1319" y="766"/>
                  </a:lnTo>
                  <a:lnTo>
                    <a:pt x="1319" y="766"/>
                  </a:lnTo>
                  <a:lnTo>
                    <a:pt x="1319" y="766"/>
                  </a:lnTo>
                  <a:lnTo>
                    <a:pt x="1319" y="766"/>
                  </a:lnTo>
                  <a:lnTo>
                    <a:pt x="1319" y="768"/>
                  </a:lnTo>
                  <a:lnTo>
                    <a:pt x="1319" y="768"/>
                  </a:lnTo>
                  <a:lnTo>
                    <a:pt x="1319" y="768"/>
                  </a:lnTo>
                  <a:lnTo>
                    <a:pt x="1319" y="768"/>
                  </a:lnTo>
                  <a:lnTo>
                    <a:pt x="1319" y="770"/>
                  </a:lnTo>
                  <a:lnTo>
                    <a:pt x="1319" y="770"/>
                  </a:lnTo>
                  <a:lnTo>
                    <a:pt x="1317" y="770"/>
                  </a:lnTo>
                  <a:lnTo>
                    <a:pt x="1317" y="770"/>
                  </a:lnTo>
                  <a:lnTo>
                    <a:pt x="1317" y="770"/>
                  </a:lnTo>
                  <a:lnTo>
                    <a:pt x="1317" y="770"/>
                  </a:lnTo>
                  <a:lnTo>
                    <a:pt x="1317" y="770"/>
                  </a:lnTo>
                  <a:lnTo>
                    <a:pt x="1317" y="770"/>
                  </a:lnTo>
                  <a:lnTo>
                    <a:pt x="1317" y="770"/>
                  </a:lnTo>
                  <a:lnTo>
                    <a:pt x="1317" y="770"/>
                  </a:lnTo>
                  <a:lnTo>
                    <a:pt x="1317" y="770"/>
                  </a:lnTo>
                  <a:lnTo>
                    <a:pt x="1317" y="770"/>
                  </a:lnTo>
                  <a:lnTo>
                    <a:pt x="1317" y="772"/>
                  </a:lnTo>
                  <a:lnTo>
                    <a:pt x="1317" y="772"/>
                  </a:lnTo>
                  <a:lnTo>
                    <a:pt x="1315" y="774"/>
                  </a:lnTo>
                  <a:lnTo>
                    <a:pt x="1317" y="774"/>
                  </a:lnTo>
                  <a:lnTo>
                    <a:pt x="1321" y="774"/>
                  </a:lnTo>
                  <a:lnTo>
                    <a:pt x="1323" y="774"/>
                  </a:lnTo>
                  <a:lnTo>
                    <a:pt x="1323" y="774"/>
                  </a:lnTo>
                  <a:lnTo>
                    <a:pt x="1323" y="774"/>
                  </a:lnTo>
                  <a:lnTo>
                    <a:pt x="1325" y="776"/>
                  </a:lnTo>
                  <a:lnTo>
                    <a:pt x="1325" y="776"/>
                  </a:lnTo>
                  <a:lnTo>
                    <a:pt x="1325" y="776"/>
                  </a:lnTo>
                  <a:lnTo>
                    <a:pt x="1325" y="778"/>
                  </a:lnTo>
                  <a:lnTo>
                    <a:pt x="1325" y="776"/>
                  </a:lnTo>
                  <a:lnTo>
                    <a:pt x="1325" y="776"/>
                  </a:lnTo>
                  <a:lnTo>
                    <a:pt x="1327" y="776"/>
                  </a:lnTo>
                  <a:lnTo>
                    <a:pt x="1327" y="774"/>
                  </a:lnTo>
                  <a:lnTo>
                    <a:pt x="1325" y="774"/>
                  </a:lnTo>
                  <a:lnTo>
                    <a:pt x="1325" y="772"/>
                  </a:lnTo>
                  <a:lnTo>
                    <a:pt x="1327" y="772"/>
                  </a:lnTo>
                  <a:lnTo>
                    <a:pt x="1327" y="772"/>
                  </a:lnTo>
                  <a:lnTo>
                    <a:pt x="1327" y="774"/>
                  </a:lnTo>
                  <a:lnTo>
                    <a:pt x="1327" y="774"/>
                  </a:lnTo>
                  <a:lnTo>
                    <a:pt x="1327" y="776"/>
                  </a:lnTo>
                  <a:lnTo>
                    <a:pt x="1327" y="776"/>
                  </a:lnTo>
                  <a:lnTo>
                    <a:pt x="1327" y="778"/>
                  </a:lnTo>
                  <a:lnTo>
                    <a:pt x="1327" y="778"/>
                  </a:lnTo>
                  <a:lnTo>
                    <a:pt x="1327" y="780"/>
                  </a:lnTo>
                  <a:lnTo>
                    <a:pt x="1327" y="782"/>
                  </a:lnTo>
                  <a:lnTo>
                    <a:pt x="1327" y="784"/>
                  </a:lnTo>
                  <a:lnTo>
                    <a:pt x="1329" y="787"/>
                  </a:lnTo>
                  <a:lnTo>
                    <a:pt x="1331" y="787"/>
                  </a:lnTo>
                  <a:lnTo>
                    <a:pt x="1331" y="787"/>
                  </a:lnTo>
                  <a:lnTo>
                    <a:pt x="1331" y="787"/>
                  </a:lnTo>
                  <a:lnTo>
                    <a:pt x="1331" y="787"/>
                  </a:lnTo>
                  <a:lnTo>
                    <a:pt x="1334" y="787"/>
                  </a:lnTo>
                  <a:lnTo>
                    <a:pt x="1334" y="787"/>
                  </a:lnTo>
                  <a:lnTo>
                    <a:pt x="1334" y="784"/>
                  </a:lnTo>
                  <a:lnTo>
                    <a:pt x="1334" y="784"/>
                  </a:lnTo>
                  <a:lnTo>
                    <a:pt x="1334" y="784"/>
                  </a:lnTo>
                  <a:lnTo>
                    <a:pt x="1334" y="782"/>
                  </a:lnTo>
                  <a:lnTo>
                    <a:pt x="1334" y="782"/>
                  </a:lnTo>
                  <a:lnTo>
                    <a:pt x="1334" y="784"/>
                  </a:lnTo>
                  <a:lnTo>
                    <a:pt x="1334" y="784"/>
                  </a:lnTo>
                  <a:lnTo>
                    <a:pt x="1334" y="782"/>
                  </a:lnTo>
                  <a:lnTo>
                    <a:pt x="1336" y="782"/>
                  </a:lnTo>
                  <a:lnTo>
                    <a:pt x="1336" y="782"/>
                  </a:lnTo>
                  <a:lnTo>
                    <a:pt x="1336" y="776"/>
                  </a:lnTo>
                  <a:lnTo>
                    <a:pt x="1336" y="776"/>
                  </a:lnTo>
                  <a:lnTo>
                    <a:pt x="1336" y="774"/>
                  </a:lnTo>
                  <a:lnTo>
                    <a:pt x="1336" y="774"/>
                  </a:lnTo>
                  <a:lnTo>
                    <a:pt x="1336" y="774"/>
                  </a:lnTo>
                  <a:lnTo>
                    <a:pt x="1336" y="774"/>
                  </a:lnTo>
                  <a:lnTo>
                    <a:pt x="1336" y="774"/>
                  </a:lnTo>
                  <a:lnTo>
                    <a:pt x="1336" y="774"/>
                  </a:lnTo>
                  <a:lnTo>
                    <a:pt x="1336" y="774"/>
                  </a:lnTo>
                  <a:lnTo>
                    <a:pt x="1336" y="772"/>
                  </a:lnTo>
                  <a:lnTo>
                    <a:pt x="1336" y="770"/>
                  </a:lnTo>
                  <a:lnTo>
                    <a:pt x="1336" y="768"/>
                  </a:lnTo>
                  <a:lnTo>
                    <a:pt x="1336" y="768"/>
                  </a:lnTo>
                  <a:lnTo>
                    <a:pt x="1336" y="768"/>
                  </a:lnTo>
                  <a:lnTo>
                    <a:pt x="1336" y="768"/>
                  </a:lnTo>
                  <a:lnTo>
                    <a:pt x="1336" y="768"/>
                  </a:lnTo>
                  <a:lnTo>
                    <a:pt x="1336" y="764"/>
                  </a:lnTo>
                  <a:lnTo>
                    <a:pt x="1336" y="764"/>
                  </a:lnTo>
                  <a:lnTo>
                    <a:pt x="1336" y="762"/>
                  </a:lnTo>
                  <a:lnTo>
                    <a:pt x="1338" y="762"/>
                  </a:lnTo>
                  <a:lnTo>
                    <a:pt x="1336" y="758"/>
                  </a:lnTo>
                  <a:lnTo>
                    <a:pt x="1336" y="756"/>
                  </a:lnTo>
                  <a:lnTo>
                    <a:pt x="1336" y="756"/>
                  </a:lnTo>
                  <a:lnTo>
                    <a:pt x="1338" y="756"/>
                  </a:lnTo>
                  <a:lnTo>
                    <a:pt x="1338" y="756"/>
                  </a:lnTo>
                  <a:lnTo>
                    <a:pt x="1338" y="754"/>
                  </a:lnTo>
                  <a:lnTo>
                    <a:pt x="1336" y="754"/>
                  </a:lnTo>
                  <a:lnTo>
                    <a:pt x="1336" y="754"/>
                  </a:lnTo>
                  <a:lnTo>
                    <a:pt x="1336" y="754"/>
                  </a:lnTo>
                  <a:lnTo>
                    <a:pt x="1336" y="752"/>
                  </a:lnTo>
                  <a:lnTo>
                    <a:pt x="1338" y="752"/>
                  </a:lnTo>
                  <a:lnTo>
                    <a:pt x="1338" y="752"/>
                  </a:lnTo>
                  <a:lnTo>
                    <a:pt x="1338" y="750"/>
                  </a:lnTo>
                  <a:lnTo>
                    <a:pt x="1338" y="750"/>
                  </a:lnTo>
                  <a:lnTo>
                    <a:pt x="1338" y="750"/>
                  </a:lnTo>
                  <a:lnTo>
                    <a:pt x="1338" y="750"/>
                  </a:lnTo>
                  <a:lnTo>
                    <a:pt x="1338" y="748"/>
                  </a:lnTo>
                  <a:lnTo>
                    <a:pt x="1338" y="748"/>
                  </a:lnTo>
                  <a:lnTo>
                    <a:pt x="1338" y="748"/>
                  </a:lnTo>
                  <a:lnTo>
                    <a:pt x="1338" y="745"/>
                  </a:lnTo>
                  <a:lnTo>
                    <a:pt x="1338" y="745"/>
                  </a:lnTo>
                  <a:lnTo>
                    <a:pt x="1338" y="745"/>
                  </a:lnTo>
                  <a:lnTo>
                    <a:pt x="1338" y="743"/>
                  </a:lnTo>
                  <a:lnTo>
                    <a:pt x="1338" y="743"/>
                  </a:lnTo>
                  <a:lnTo>
                    <a:pt x="1338" y="741"/>
                  </a:lnTo>
                  <a:lnTo>
                    <a:pt x="1336" y="739"/>
                  </a:lnTo>
                  <a:lnTo>
                    <a:pt x="1336" y="739"/>
                  </a:lnTo>
                  <a:lnTo>
                    <a:pt x="1338" y="739"/>
                  </a:lnTo>
                  <a:lnTo>
                    <a:pt x="1338" y="739"/>
                  </a:lnTo>
                  <a:lnTo>
                    <a:pt x="1340" y="741"/>
                  </a:lnTo>
                  <a:lnTo>
                    <a:pt x="1340" y="743"/>
                  </a:lnTo>
                  <a:lnTo>
                    <a:pt x="1340" y="743"/>
                  </a:lnTo>
                  <a:lnTo>
                    <a:pt x="1340" y="745"/>
                  </a:lnTo>
                  <a:lnTo>
                    <a:pt x="1340" y="745"/>
                  </a:lnTo>
                  <a:lnTo>
                    <a:pt x="1340" y="745"/>
                  </a:lnTo>
                  <a:lnTo>
                    <a:pt x="1340" y="748"/>
                  </a:lnTo>
                  <a:lnTo>
                    <a:pt x="1340" y="748"/>
                  </a:lnTo>
                  <a:lnTo>
                    <a:pt x="1340" y="748"/>
                  </a:lnTo>
                  <a:lnTo>
                    <a:pt x="1340" y="745"/>
                  </a:lnTo>
                  <a:lnTo>
                    <a:pt x="1340" y="745"/>
                  </a:lnTo>
                  <a:lnTo>
                    <a:pt x="1340" y="745"/>
                  </a:lnTo>
                  <a:lnTo>
                    <a:pt x="1340" y="745"/>
                  </a:lnTo>
                  <a:lnTo>
                    <a:pt x="1340" y="745"/>
                  </a:lnTo>
                  <a:lnTo>
                    <a:pt x="1340" y="743"/>
                  </a:lnTo>
                  <a:lnTo>
                    <a:pt x="1340" y="743"/>
                  </a:lnTo>
                  <a:lnTo>
                    <a:pt x="1340" y="743"/>
                  </a:lnTo>
                  <a:lnTo>
                    <a:pt x="1340" y="743"/>
                  </a:lnTo>
                  <a:lnTo>
                    <a:pt x="1340" y="743"/>
                  </a:lnTo>
                  <a:lnTo>
                    <a:pt x="1340" y="741"/>
                  </a:lnTo>
                  <a:lnTo>
                    <a:pt x="1340" y="741"/>
                  </a:lnTo>
                  <a:lnTo>
                    <a:pt x="1340" y="741"/>
                  </a:lnTo>
                  <a:lnTo>
                    <a:pt x="1340" y="741"/>
                  </a:lnTo>
                  <a:lnTo>
                    <a:pt x="1340" y="739"/>
                  </a:lnTo>
                  <a:lnTo>
                    <a:pt x="1340" y="739"/>
                  </a:lnTo>
                  <a:lnTo>
                    <a:pt x="1340" y="739"/>
                  </a:lnTo>
                  <a:lnTo>
                    <a:pt x="1340" y="739"/>
                  </a:lnTo>
                  <a:lnTo>
                    <a:pt x="1340" y="739"/>
                  </a:lnTo>
                  <a:lnTo>
                    <a:pt x="1340" y="737"/>
                  </a:lnTo>
                  <a:lnTo>
                    <a:pt x="1340" y="737"/>
                  </a:lnTo>
                  <a:lnTo>
                    <a:pt x="1338" y="735"/>
                  </a:lnTo>
                  <a:lnTo>
                    <a:pt x="1338" y="735"/>
                  </a:lnTo>
                  <a:lnTo>
                    <a:pt x="1338" y="735"/>
                  </a:lnTo>
                  <a:lnTo>
                    <a:pt x="1340" y="737"/>
                  </a:lnTo>
                  <a:lnTo>
                    <a:pt x="1340" y="737"/>
                  </a:lnTo>
                  <a:lnTo>
                    <a:pt x="1340" y="737"/>
                  </a:lnTo>
                  <a:lnTo>
                    <a:pt x="1342" y="737"/>
                  </a:lnTo>
                  <a:lnTo>
                    <a:pt x="1342" y="735"/>
                  </a:lnTo>
                  <a:lnTo>
                    <a:pt x="1344" y="731"/>
                  </a:lnTo>
                  <a:lnTo>
                    <a:pt x="1344" y="731"/>
                  </a:lnTo>
                  <a:lnTo>
                    <a:pt x="1344" y="731"/>
                  </a:lnTo>
                  <a:lnTo>
                    <a:pt x="1344" y="733"/>
                  </a:lnTo>
                  <a:lnTo>
                    <a:pt x="1342" y="737"/>
                  </a:lnTo>
                  <a:lnTo>
                    <a:pt x="1342" y="739"/>
                  </a:lnTo>
                  <a:lnTo>
                    <a:pt x="1342" y="741"/>
                  </a:lnTo>
                  <a:lnTo>
                    <a:pt x="1342" y="741"/>
                  </a:lnTo>
                  <a:lnTo>
                    <a:pt x="1342" y="743"/>
                  </a:lnTo>
                  <a:lnTo>
                    <a:pt x="1342" y="745"/>
                  </a:lnTo>
                  <a:lnTo>
                    <a:pt x="1342" y="748"/>
                  </a:lnTo>
                  <a:lnTo>
                    <a:pt x="1342" y="748"/>
                  </a:lnTo>
                  <a:lnTo>
                    <a:pt x="1342" y="750"/>
                  </a:lnTo>
                  <a:lnTo>
                    <a:pt x="1342" y="750"/>
                  </a:lnTo>
                  <a:lnTo>
                    <a:pt x="1342" y="752"/>
                  </a:lnTo>
                  <a:lnTo>
                    <a:pt x="1342" y="752"/>
                  </a:lnTo>
                  <a:lnTo>
                    <a:pt x="1342" y="752"/>
                  </a:lnTo>
                  <a:lnTo>
                    <a:pt x="1342" y="754"/>
                  </a:lnTo>
                  <a:lnTo>
                    <a:pt x="1342" y="754"/>
                  </a:lnTo>
                  <a:lnTo>
                    <a:pt x="1342" y="756"/>
                  </a:lnTo>
                  <a:lnTo>
                    <a:pt x="1342" y="756"/>
                  </a:lnTo>
                  <a:lnTo>
                    <a:pt x="1342" y="756"/>
                  </a:lnTo>
                  <a:lnTo>
                    <a:pt x="1342" y="758"/>
                  </a:lnTo>
                  <a:lnTo>
                    <a:pt x="1340" y="758"/>
                  </a:lnTo>
                  <a:lnTo>
                    <a:pt x="1340" y="760"/>
                  </a:lnTo>
                  <a:lnTo>
                    <a:pt x="1340" y="760"/>
                  </a:lnTo>
                  <a:lnTo>
                    <a:pt x="1340" y="762"/>
                  </a:lnTo>
                  <a:lnTo>
                    <a:pt x="1342" y="764"/>
                  </a:lnTo>
                  <a:lnTo>
                    <a:pt x="1342" y="764"/>
                  </a:lnTo>
                  <a:lnTo>
                    <a:pt x="1342" y="764"/>
                  </a:lnTo>
                  <a:lnTo>
                    <a:pt x="1342" y="764"/>
                  </a:lnTo>
                  <a:lnTo>
                    <a:pt x="1342" y="764"/>
                  </a:lnTo>
                  <a:lnTo>
                    <a:pt x="1342" y="764"/>
                  </a:lnTo>
                  <a:lnTo>
                    <a:pt x="1342" y="764"/>
                  </a:lnTo>
                  <a:lnTo>
                    <a:pt x="1342" y="762"/>
                  </a:lnTo>
                  <a:lnTo>
                    <a:pt x="1342" y="762"/>
                  </a:lnTo>
                  <a:lnTo>
                    <a:pt x="1342" y="762"/>
                  </a:lnTo>
                  <a:lnTo>
                    <a:pt x="1344" y="762"/>
                  </a:lnTo>
                  <a:lnTo>
                    <a:pt x="1344" y="762"/>
                  </a:lnTo>
                  <a:lnTo>
                    <a:pt x="1344" y="762"/>
                  </a:lnTo>
                  <a:lnTo>
                    <a:pt x="1344" y="762"/>
                  </a:lnTo>
                  <a:lnTo>
                    <a:pt x="1344" y="762"/>
                  </a:lnTo>
                  <a:lnTo>
                    <a:pt x="1344" y="762"/>
                  </a:lnTo>
                  <a:lnTo>
                    <a:pt x="1344" y="764"/>
                  </a:lnTo>
                  <a:lnTo>
                    <a:pt x="1344" y="764"/>
                  </a:lnTo>
                  <a:lnTo>
                    <a:pt x="1344" y="766"/>
                  </a:lnTo>
                  <a:lnTo>
                    <a:pt x="1342" y="768"/>
                  </a:lnTo>
                  <a:lnTo>
                    <a:pt x="1342" y="768"/>
                  </a:lnTo>
                  <a:lnTo>
                    <a:pt x="1342" y="770"/>
                  </a:lnTo>
                  <a:lnTo>
                    <a:pt x="1342" y="768"/>
                  </a:lnTo>
                  <a:lnTo>
                    <a:pt x="1342" y="768"/>
                  </a:lnTo>
                  <a:lnTo>
                    <a:pt x="1342" y="768"/>
                  </a:lnTo>
                  <a:lnTo>
                    <a:pt x="1342" y="768"/>
                  </a:lnTo>
                  <a:lnTo>
                    <a:pt x="1342" y="768"/>
                  </a:lnTo>
                  <a:lnTo>
                    <a:pt x="1342" y="768"/>
                  </a:lnTo>
                  <a:lnTo>
                    <a:pt x="1342" y="768"/>
                  </a:lnTo>
                  <a:lnTo>
                    <a:pt x="1342" y="770"/>
                  </a:lnTo>
                  <a:lnTo>
                    <a:pt x="1342" y="772"/>
                  </a:lnTo>
                  <a:lnTo>
                    <a:pt x="1342" y="774"/>
                  </a:lnTo>
                  <a:lnTo>
                    <a:pt x="1342" y="774"/>
                  </a:lnTo>
                  <a:lnTo>
                    <a:pt x="1344" y="776"/>
                  </a:lnTo>
                  <a:lnTo>
                    <a:pt x="1344" y="776"/>
                  </a:lnTo>
                  <a:lnTo>
                    <a:pt x="1342" y="776"/>
                  </a:lnTo>
                  <a:lnTo>
                    <a:pt x="1342" y="776"/>
                  </a:lnTo>
                  <a:lnTo>
                    <a:pt x="1342" y="776"/>
                  </a:lnTo>
                  <a:lnTo>
                    <a:pt x="1342" y="776"/>
                  </a:lnTo>
                  <a:lnTo>
                    <a:pt x="1344" y="776"/>
                  </a:lnTo>
                  <a:lnTo>
                    <a:pt x="1344" y="778"/>
                  </a:lnTo>
                  <a:lnTo>
                    <a:pt x="1344" y="778"/>
                  </a:lnTo>
                  <a:lnTo>
                    <a:pt x="1342" y="780"/>
                  </a:lnTo>
                  <a:lnTo>
                    <a:pt x="1342" y="782"/>
                  </a:lnTo>
                  <a:lnTo>
                    <a:pt x="1342" y="782"/>
                  </a:lnTo>
                  <a:lnTo>
                    <a:pt x="1342" y="782"/>
                  </a:lnTo>
                  <a:lnTo>
                    <a:pt x="1344" y="782"/>
                  </a:lnTo>
                  <a:lnTo>
                    <a:pt x="1344" y="782"/>
                  </a:lnTo>
                  <a:lnTo>
                    <a:pt x="1344" y="782"/>
                  </a:lnTo>
                  <a:lnTo>
                    <a:pt x="1344" y="782"/>
                  </a:lnTo>
                  <a:lnTo>
                    <a:pt x="1344" y="784"/>
                  </a:lnTo>
                  <a:lnTo>
                    <a:pt x="1344" y="784"/>
                  </a:lnTo>
                  <a:lnTo>
                    <a:pt x="1344" y="784"/>
                  </a:lnTo>
                  <a:lnTo>
                    <a:pt x="1344" y="784"/>
                  </a:lnTo>
                  <a:lnTo>
                    <a:pt x="1346" y="784"/>
                  </a:lnTo>
                  <a:lnTo>
                    <a:pt x="1346" y="784"/>
                  </a:lnTo>
                  <a:lnTo>
                    <a:pt x="1346" y="784"/>
                  </a:lnTo>
                  <a:lnTo>
                    <a:pt x="1346" y="784"/>
                  </a:lnTo>
                  <a:lnTo>
                    <a:pt x="1346" y="784"/>
                  </a:lnTo>
                  <a:lnTo>
                    <a:pt x="1346" y="784"/>
                  </a:lnTo>
                  <a:lnTo>
                    <a:pt x="1348" y="787"/>
                  </a:lnTo>
                  <a:lnTo>
                    <a:pt x="1348" y="787"/>
                  </a:lnTo>
                  <a:lnTo>
                    <a:pt x="1348" y="787"/>
                  </a:lnTo>
                  <a:lnTo>
                    <a:pt x="1348" y="787"/>
                  </a:lnTo>
                  <a:lnTo>
                    <a:pt x="1348" y="787"/>
                  </a:lnTo>
                  <a:lnTo>
                    <a:pt x="1352" y="793"/>
                  </a:lnTo>
                  <a:lnTo>
                    <a:pt x="1352" y="795"/>
                  </a:lnTo>
                  <a:lnTo>
                    <a:pt x="1354" y="795"/>
                  </a:lnTo>
                  <a:lnTo>
                    <a:pt x="1354" y="795"/>
                  </a:lnTo>
                  <a:lnTo>
                    <a:pt x="1354" y="795"/>
                  </a:lnTo>
                  <a:lnTo>
                    <a:pt x="1354" y="793"/>
                  </a:lnTo>
                  <a:lnTo>
                    <a:pt x="1356" y="793"/>
                  </a:lnTo>
                  <a:lnTo>
                    <a:pt x="1356" y="793"/>
                  </a:lnTo>
                  <a:lnTo>
                    <a:pt x="1356" y="793"/>
                  </a:lnTo>
                  <a:lnTo>
                    <a:pt x="1354" y="793"/>
                  </a:lnTo>
                  <a:lnTo>
                    <a:pt x="1354" y="791"/>
                  </a:lnTo>
                  <a:lnTo>
                    <a:pt x="1356" y="791"/>
                  </a:lnTo>
                  <a:lnTo>
                    <a:pt x="1356" y="791"/>
                  </a:lnTo>
                  <a:lnTo>
                    <a:pt x="1356" y="789"/>
                  </a:lnTo>
                  <a:lnTo>
                    <a:pt x="1358" y="789"/>
                  </a:lnTo>
                  <a:lnTo>
                    <a:pt x="1358" y="789"/>
                  </a:lnTo>
                  <a:lnTo>
                    <a:pt x="1358" y="787"/>
                  </a:lnTo>
                  <a:lnTo>
                    <a:pt x="1358" y="787"/>
                  </a:lnTo>
                  <a:lnTo>
                    <a:pt x="1358" y="787"/>
                  </a:lnTo>
                  <a:lnTo>
                    <a:pt x="1358" y="787"/>
                  </a:lnTo>
                  <a:lnTo>
                    <a:pt x="1358" y="787"/>
                  </a:lnTo>
                  <a:lnTo>
                    <a:pt x="1360" y="784"/>
                  </a:lnTo>
                  <a:lnTo>
                    <a:pt x="1360" y="784"/>
                  </a:lnTo>
                  <a:lnTo>
                    <a:pt x="1360" y="784"/>
                  </a:lnTo>
                  <a:lnTo>
                    <a:pt x="1362" y="784"/>
                  </a:lnTo>
                  <a:lnTo>
                    <a:pt x="1362" y="782"/>
                  </a:lnTo>
                  <a:lnTo>
                    <a:pt x="1362" y="782"/>
                  </a:lnTo>
                  <a:lnTo>
                    <a:pt x="1362" y="782"/>
                  </a:lnTo>
                  <a:lnTo>
                    <a:pt x="1364" y="782"/>
                  </a:lnTo>
                  <a:lnTo>
                    <a:pt x="1366" y="782"/>
                  </a:lnTo>
                  <a:lnTo>
                    <a:pt x="1366" y="784"/>
                  </a:lnTo>
                  <a:lnTo>
                    <a:pt x="1364" y="782"/>
                  </a:lnTo>
                  <a:lnTo>
                    <a:pt x="1362" y="784"/>
                  </a:lnTo>
                  <a:lnTo>
                    <a:pt x="1362" y="784"/>
                  </a:lnTo>
                  <a:lnTo>
                    <a:pt x="1362" y="787"/>
                  </a:lnTo>
                  <a:lnTo>
                    <a:pt x="1362" y="787"/>
                  </a:lnTo>
                  <a:lnTo>
                    <a:pt x="1362" y="787"/>
                  </a:lnTo>
                  <a:lnTo>
                    <a:pt x="1360" y="787"/>
                  </a:lnTo>
                  <a:lnTo>
                    <a:pt x="1360" y="787"/>
                  </a:lnTo>
                  <a:lnTo>
                    <a:pt x="1360" y="787"/>
                  </a:lnTo>
                  <a:lnTo>
                    <a:pt x="1360" y="787"/>
                  </a:lnTo>
                  <a:lnTo>
                    <a:pt x="1360" y="787"/>
                  </a:lnTo>
                  <a:lnTo>
                    <a:pt x="1360" y="789"/>
                  </a:lnTo>
                  <a:lnTo>
                    <a:pt x="1358" y="791"/>
                  </a:lnTo>
                  <a:lnTo>
                    <a:pt x="1358" y="791"/>
                  </a:lnTo>
                  <a:lnTo>
                    <a:pt x="1358" y="791"/>
                  </a:lnTo>
                  <a:lnTo>
                    <a:pt x="1358" y="791"/>
                  </a:lnTo>
                  <a:lnTo>
                    <a:pt x="1358" y="791"/>
                  </a:lnTo>
                  <a:lnTo>
                    <a:pt x="1358" y="793"/>
                  </a:lnTo>
                  <a:lnTo>
                    <a:pt x="1358" y="793"/>
                  </a:lnTo>
                  <a:lnTo>
                    <a:pt x="1356" y="791"/>
                  </a:lnTo>
                  <a:lnTo>
                    <a:pt x="1356" y="793"/>
                  </a:lnTo>
                  <a:lnTo>
                    <a:pt x="1356" y="793"/>
                  </a:lnTo>
                  <a:lnTo>
                    <a:pt x="1356" y="793"/>
                  </a:lnTo>
                  <a:lnTo>
                    <a:pt x="1356" y="793"/>
                  </a:lnTo>
                  <a:lnTo>
                    <a:pt x="1356" y="793"/>
                  </a:lnTo>
                  <a:lnTo>
                    <a:pt x="1356" y="793"/>
                  </a:lnTo>
                  <a:lnTo>
                    <a:pt x="1356" y="793"/>
                  </a:lnTo>
                  <a:lnTo>
                    <a:pt x="1356" y="795"/>
                  </a:lnTo>
                  <a:lnTo>
                    <a:pt x="1356" y="795"/>
                  </a:lnTo>
                  <a:lnTo>
                    <a:pt x="1356" y="795"/>
                  </a:lnTo>
                  <a:lnTo>
                    <a:pt x="1356" y="795"/>
                  </a:lnTo>
                  <a:lnTo>
                    <a:pt x="1356" y="795"/>
                  </a:lnTo>
                  <a:lnTo>
                    <a:pt x="1354" y="795"/>
                  </a:lnTo>
                  <a:lnTo>
                    <a:pt x="1354" y="797"/>
                  </a:lnTo>
                  <a:lnTo>
                    <a:pt x="1354" y="797"/>
                  </a:lnTo>
                  <a:lnTo>
                    <a:pt x="1354" y="797"/>
                  </a:lnTo>
                  <a:lnTo>
                    <a:pt x="1354" y="797"/>
                  </a:lnTo>
                  <a:lnTo>
                    <a:pt x="1354" y="797"/>
                  </a:lnTo>
                  <a:lnTo>
                    <a:pt x="1354" y="799"/>
                  </a:lnTo>
                  <a:lnTo>
                    <a:pt x="1354" y="799"/>
                  </a:lnTo>
                  <a:lnTo>
                    <a:pt x="1354" y="799"/>
                  </a:lnTo>
                  <a:lnTo>
                    <a:pt x="1354" y="799"/>
                  </a:lnTo>
                  <a:lnTo>
                    <a:pt x="1354" y="799"/>
                  </a:lnTo>
                  <a:lnTo>
                    <a:pt x="1354" y="799"/>
                  </a:lnTo>
                  <a:lnTo>
                    <a:pt x="1354" y="801"/>
                  </a:lnTo>
                  <a:lnTo>
                    <a:pt x="1354" y="801"/>
                  </a:lnTo>
                  <a:lnTo>
                    <a:pt x="1354" y="801"/>
                  </a:lnTo>
                  <a:lnTo>
                    <a:pt x="1354" y="801"/>
                  </a:lnTo>
                  <a:lnTo>
                    <a:pt x="1354" y="801"/>
                  </a:lnTo>
                  <a:lnTo>
                    <a:pt x="1354" y="801"/>
                  </a:lnTo>
                  <a:lnTo>
                    <a:pt x="1354" y="803"/>
                  </a:lnTo>
                  <a:lnTo>
                    <a:pt x="1354" y="803"/>
                  </a:lnTo>
                  <a:lnTo>
                    <a:pt x="1354" y="803"/>
                  </a:lnTo>
                  <a:lnTo>
                    <a:pt x="1354" y="803"/>
                  </a:lnTo>
                  <a:lnTo>
                    <a:pt x="1356" y="803"/>
                  </a:lnTo>
                  <a:lnTo>
                    <a:pt x="1356" y="803"/>
                  </a:lnTo>
                  <a:lnTo>
                    <a:pt x="1354" y="803"/>
                  </a:lnTo>
                  <a:lnTo>
                    <a:pt x="1354" y="805"/>
                  </a:lnTo>
                  <a:lnTo>
                    <a:pt x="1356" y="805"/>
                  </a:lnTo>
                  <a:lnTo>
                    <a:pt x="1356" y="805"/>
                  </a:lnTo>
                  <a:lnTo>
                    <a:pt x="1356" y="805"/>
                  </a:lnTo>
                  <a:lnTo>
                    <a:pt x="1356" y="805"/>
                  </a:lnTo>
                  <a:lnTo>
                    <a:pt x="1356" y="805"/>
                  </a:lnTo>
                  <a:lnTo>
                    <a:pt x="1356" y="805"/>
                  </a:lnTo>
                  <a:lnTo>
                    <a:pt x="1356" y="805"/>
                  </a:lnTo>
                  <a:lnTo>
                    <a:pt x="1356" y="805"/>
                  </a:lnTo>
                  <a:lnTo>
                    <a:pt x="1356" y="807"/>
                  </a:lnTo>
                  <a:lnTo>
                    <a:pt x="1358" y="807"/>
                  </a:lnTo>
                  <a:lnTo>
                    <a:pt x="1358" y="805"/>
                  </a:lnTo>
                  <a:lnTo>
                    <a:pt x="1358" y="805"/>
                  </a:lnTo>
                  <a:lnTo>
                    <a:pt x="1360" y="805"/>
                  </a:lnTo>
                  <a:lnTo>
                    <a:pt x="1362" y="801"/>
                  </a:lnTo>
                  <a:lnTo>
                    <a:pt x="1362" y="801"/>
                  </a:lnTo>
                  <a:lnTo>
                    <a:pt x="1362" y="801"/>
                  </a:lnTo>
                  <a:lnTo>
                    <a:pt x="1362" y="801"/>
                  </a:lnTo>
                  <a:lnTo>
                    <a:pt x="1362" y="801"/>
                  </a:lnTo>
                  <a:lnTo>
                    <a:pt x="1364" y="801"/>
                  </a:lnTo>
                  <a:lnTo>
                    <a:pt x="1364" y="801"/>
                  </a:lnTo>
                  <a:lnTo>
                    <a:pt x="1364" y="801"/>
                  </a:lnTo>
                  <a:lnTo>
                    <a:pt x="1362" y="801"/>
                  </a:lnTo>
                  <a:lnTo>
                    <a:pt x="1362" y="801"/>
                  </a:lnTo>
                  <a:lnTo>
                    <a:pt x="1362" y="801"/>
                  </a:lnTo>
                  <a:lnTo>
                    <a:pt x="1362" y="801"/>
                  </a:lnTo>
                  <a:lnTo>
                    <a:pt x="1362" y="803"/>
                  </a:lnTo>
                  <a:lnTo>
                    <a:pt x="1360" y="803"/>
                  </a:lnTo>
                  <a:lnTo>
                    <a:pt x="1360" y="803"/>
                  </a:lnTo>
                  <a:lnTo>
                    <a:pt x="1360" y="805"/>
                  </a:lnTo>
                  <a:lnTo>
                    <a:pt x="1360" y="805"/>
                  </a:lnTo>
                  <a:lnTo>
                    <a:pt x="1362" y="807"/>
                  </a:lnTo>
                  <a:lnTo>
                    <a:pt x="1362" y="807"/>
                  </a:lnTo>
                  <a:lnTo>
                    <a:pt x="1362" y="807"/>
                  </a:lnTo>
                  <a:lnTo>
                    <a:pt x="1360" y="807"/>
                  </a:lnTo>
                  <a:lnTo>
                    <a:pt x="1360" y="809"/>
                  </a:lnTo>
                  <a:lnTo>
                    <a:pt x="1360" y="809"/>
                  </a:lnTo>
                  <a:lnTo>
                    <a:pt x="1360" y="809"/>
                  </a:lnTo>
                  <a:lnTo>
                    <a:pt x="1360" y="809"/>
                  </a:lnTo>
                  <a:lnTo>
                    <a:pt x="1360" y="809"/>
                  </a:lnTo>
                  <a:lnTo>
                    <a:pt x="1360" y="807"/>
                  </a:lnTo>
                  <a:lnTo>
                    <a:pt x="1360" y="807"/>
                  </a:lnTo>
                  <a:lnTo>
                    <a:pt x="1360" y="807"/>
                  </a:lnTo>
                  <a:lnTo>
                    <a:pt x="1358" y="807"/>
                  </a:lnTo>
                  <a:lnTo>
                    <a:pt x="1358" y="807"/>
                  </a:lnTo>
                  <a:lnTo>
                    <a:pt x="1356" y="807"/>
                  </a:lnTo>
                  <a:lnTo>
                    <a:pt x="1358" y="809"/>
                  </a:lnTo>
                  <a:lnTo>
                    <a:pt x="1358" y="809"/>
                  </a:lnTo>
                  <a:lnTo>
                    <a:pt x="1358" y="809"/>
                  </a:lnTo>
                  <a:lnTo>
                    <a:pt x="1358" y="809"/>
                  </a:lnTo>
                  <a:lnTo>
                    <a:pt x="1358" y="811"/>
                  </a:lnTo>
                  <a:lnTo>
                    <a:pt x="1358" y="813"/>
                  </a:lnTo>
                  <a:lnTo>
                    <a:pt x="1358" y="815"/>
                  </a:lnTo>
                  <a:lnTo>
                    <a:pt x="1358" y="815"/>
                  </a:lnTo>
                  <a:lnTo>
                    <a:pt x="1358" y="817"/>
                  </a:lnTo>
                  <a:lnTo>
                    <a:pt x="1360" y="815"/>
                  </a:lnTo>
                  <a:lnTo>
                    <a:pt x="1360" y="815"/>
                  </a:lnTo>
                  <a:lnTo>
                    <a:pt x="1360" y="813"/>
                  </a:lnTo>
                  <a:lnTo>
                    <a:pt x="1360" y="811"/>
                  </a:lnTo>
                  <a:lnTo>
                    <a:pt x="1360" y="813"/>
                  </a:lnTo>
                  <a:lnTo>
                    <a:pt x="1362" y="813"/>
                  </a:lnTo>
                  <a:lnTo>
                    <a:pt x="1362" y="813"/>
                  </a:lnTo>
                  <a:lnTo>
                    <a:pt x="1362" y="813"/>
                  </a:lnTo>
                  <a:lnTo>
                    <a:pt x="1362" y="813"/>
                  </a:lnTo>
                  <a:lnTo>
                    <a:pt x="1362" y="813"/>
                  </a:lnTo>
                  <a:lnTo>
                    <a:pt x="1362" y="813"/>
                  </a:lnTo>
                  <a:lnTo>
                    <a:pt x="1362" y="811"/>
                  </a:lnTo>
                  <a:lnTo>
                    <a:pt x="1362" y="811"/>
                  </a:lnTo>
                  <a:lnTo>
                    <a:pt x="1364" y="811"/>
                  </a:lnTo>
                  <a:lnTo>
                    <a:pt x="1371" y="815"/>
                  </a:lnTo>
                  <a:lnTo>
                    <a:pt x="1373" y="815"/>
                  </a:lnTo>
                  <a:lnTo>
                    <a:pt x="1373" y="817"/>
                  </a:lnTo>
                  <a:lnTo>
                    <a:pt x="1373" y="817"/>
                  </a:lnTo>
                  <a:lnTo>
                    <a:pt x="1373" y="817"/>
                  </a:lnTo>
                  <a:lnTo>
                    <a:pt x="1371" y="815"/>
                  </a:lnTo>
                  <a:lnTo>
                    <a:pt x="1371" y="815"/>
                  </a:lnTo>
                  <a:lnTo>
                    <a:pt x="1369" y="815"/>
                  </a:lnTo>
                  <a:lnTo>
                    <a:pt x="1369" y="815"/>
                  </a:lnTo>
                  <a:lnTo>
                    <a:pt x="1369" y="815"/>
                  </a:lnTo>
                  <a:lnTo>
                    <a:pt x="1369" y="815"/>
                  </a:lnTo>
                  <a:lnTo>
                    <a:pt x="1369" y="815"/>
                  </a:lnTo>
                  <a:lnTo>
                    <a:pt x="1366" y="813"/>
                  </a:lnTo>
                  <a:lnTo>
                    <a:pt x="1366" y="813"/>
                  </a:lnTo>
                  <a:lnTo>
                    <a:pt x="1364" y="813"/>
                  </a:lnTo>
                  <a:lnTo>
                    <a:pt x="1364" y="811"/>
                  </a:lnTo>
                  <a:lnTo>
                    <a:pt x="1364" y="811"/>
                  </a:lnTo>
                  <a:lnTo>
                    <a:pt x="1362" y="813"/>
                  </a:lnTo>
                  <a:lnTo>
                    <a:pt x="1362" y="817"/>
                  </a:lnTo>
                  <a:lnTo>
                    <a:pt x="1362" y="817"/>
                  </a:lnTo>
                  <a:lnTo>
                    <a:pt x="1362" y="819"/>
                  </a:lnTo>
                  <a:lnTo>
                    <a:pt x="1362" y="819"/>
                  </a:lnTo>
                  <a:lnTo>
                    <a:pt x="1362" y="819"/>
                  </a:lnTo>
                  <a:lnTo>
                    <a:pt x="1364" y="821"/>
                  </a:lnTo>
                  <a:lnTo>
                    <a:pt x="1364" y="821"/>
                  </a:lnTo>
                  <a:lnTo>
                    <a:pt x="1364" y="823"/>
                  </a:lnTo>
                  <a:lnTo>
                    <a:pt x="1366" y="826"/>
                  </a:lnTo>
                  <a:lnTo>
                    <a:pt x="1366" y="826"/>
                  </a:lnTo>
                  <a:lnTo>
                    <a:pt x="1366" y="826"/>
                  </a:lnTo>
                  <a:lnTo>
                    <a:pt x="1369" y="828"/>
                  </a:lnTo>
                  <a:lnTo>
                    <a:pt x="1369" y="828"/>
                  </a:lnTo>
                  <a:lnTo>
                    <a:pt x="1369" y="828"/>
                  </a:lnTo>
                  <a:lnTo>
                    <a:pt x="1369" y="828"/>
                  </a:lnTo>
                  <a:lnTo>
                    <a:pt x="1369" y="830"/>
                  </a:lnTo>
                  <a:lnTo>
                    <a:pt x="1369" y="830"/>
                  </a:lnTo>
                  <a:lnTo>
                    <a:pt x="1369" y="832"/>
                  </a:lnTo>
                  <a:lnTo>
                    <a:pt x="1371" y="832"/>
                  </a:lnTo>
                  <a:lnTo>
                    <a:pt x="1371" y="832"/>
                  </a:lnTo>
                  <a:lnTo>
                    <a:pt x="1371" y="834"/>
                  </a:lnTo>
                  <a:lnTo>
                    <a:pt x="1371" y="834"/>
                  </a:lnTo>
                  <a:lnTo>
                    <a:pt x="1371" y="834"/>
                  </a:lnTo>
                  <a:lnTo>
                    <a:pt x="1371" y="834"/>
                  </a:lnTo>
                  <a:lnTo>
                    <a:pt x="1369" y="832"/>
                  </a:lnTo>
                  <a:lnTo>
                    <a:pt x="1369" y="832"/>
                  </a:lnTo>
                  <a:lnTo>
                    <a:pt x="1369" y="830"/>
                  </a:lnTo>
                  <a:lnTo>
                    <a:pt x="1369" y="830"/>
                  </a:lnTo>
                  <a:lnTo>
                    <a:pt x="1369" y="830"/>
                  </a:lnTo>
                  <a:lnTo>
                    <a:pt x="1369" y="830"/>
                  </a:lnTo>
                  <a:lnTo>
                    <a:pt x="1366" y="828"/>
                  </a:lnTo>
                  <a:lnTo>
                    <a:pt x="1362" y="823"/>
                  </a:lnTo>
                  <a:lnTo>
                    <a:pt x="1362" y="823"/>
                  </a:lnTo>
                  <a:lnTo>
                    <a:pt x="1360" y="821"/>
                  </a:lnTo>
                  <a:lnTo>
                    <a:pt x="1360" y="821"/>
                  </a:lnTo>
                  <a:lnTo>
                    <a:pt x="1360" y="821"/>
                  </a:lnTo>
                  <a:lnTo>
                    <a:pt x="1360" y="821"/>
                  </a:lnTo>
                  <a:lnTo>
                    <a:pt x="1360" y="819"/>
                  </a:lnTo>
                  <a:lnTo>
                    <a:pt x="1360" y="819"/>
                  </a:lnTo>
                  <a:lnTo>
                    <a:pt x="1360" y="819"/>
                  </a:lnTo>
                  <a:lnTo>
                    <a:pt x="1360" y="819"/>
                  </a:lnTo>
                  <a:lnTo>
                    <a:pt x="1360" y="819"/>
                  </a:lnTo>
                  <a:lnTo>
                    <a:pt x="1358" y="819"/>
                  </a:lnTo>
                  <a:lnTo>
                    <a:pt x="1358" y="819"/>
                  </a:lnTo>
                  <a:lnTo>
                    <a:pt x="1358" y="819"/>
                  </a:lnTo>
                  <a:lnTo>
                    <a:pt x="1358" y="821"/>
                  </a:lnTo>
                  <a:lnTo>
                    <a:pt x="1356" y="823"/>
                  </a:lnTo>
                  <a:lnTo>
                    <a:pt x="1356" y="823"/>
                  </a:lnTo>
                  <a:lnTo>
                    <a:pt x="1356" y="823"/>
                  </a:lnTo>
                  <a:lnTo>
                    <a:pt x="1358" y="826"/>
                  </a:lnTo>
                  <a:lnTo>
                    <a:pt x="1358" y="826"/>
                  </a:lnTo>
                  <a:lnTo>
                    <a:pt x="1358" y="826"/>
                  </a:lnTo>
                  <a:lnTo>
                    <a:pt x="1360" y="828"/>
                  </a:lnTo>
                  <a:lnTo>
                    <a:pt x="1362" y="826"/>
                  </a:lnTo>
                  <a:lnTo>
                    <a:pt x="1362" y="826"/>
                  </a:lnTo>
                  <a:lnTo>
                    <a:pt x="1364" y="828"/>
                  </a:lnTo>
                  <a:lnTo>
                    <a:pt x="1364" y="828"/>
                  </a:lnTo>
                  <a:lnTo>
                    <a:pt x="1364" y="828"/>
                  </a:lnTo>
                  <a:lnTo>
                    <a:pt x="1362" y="828"/>
                  </a:lnTo>
                  <a:lnTo>
                    <a:pt x="1360" y="828"/>
                  </a:lnTo>
                  <a:lnTo>
                    <a:pt x="1360" y="828"/>
                  </a:lnTo>
                  <a:lnTo>
                    <a:pt x="1360" y="828"/>
                  </a:lnTo>
                  <a:lnTo>
                    <a:pt x="1358" y="830"/>
                  </a:lnTo>
                  <a:lnTo>
                    <a:pt x="1358" y="830"/>
                  </a:lnTo>
                  <a:lnTo>
                    <a:pt x="1358" y="832"/>
                  </a:lnTo>
                  <a:lnTo>
                    <a:pt x="1358" y="832"/>
                  </a:lnTo>
                  <a:lnTo>
                    <a:pt x="1358" y="834"/>
                  </a:lnTo>
                  <a:lnTo>
                    <a:pt x="1360" y="834"/>
                  </a:lnTo>
                  <a:lnTo>
                    <a:pt x="1360" y="834"/>
                  </a:lnTo>
                  <a:lnTo>
                    <a:pt x="1360" y="834"/>
                  </a:lnTo>
                  <a:lnTo>
                    <a:pt x="1360" y="834"/>
                  </a:lnTo>
                  <a:lnTo>
                    <a:pt x="1360" y="834"/>
                  </a:lnTo>
                  <a:lnTo>
                    <a:pt x="1360" y="834"/>
                  </a:lnTo>
                  <a:lnTo>
                    <a:pt x="1362" y="834"/>
                  </a:lnTo>
                  <a:lnTo>
                    <a:pt x="1362" y="834"/>
                  </a:lnTo>
                  <a:lnTo>
                    <a:pt x="1362" y="834"/>
                  </a:lnTo>
                  <a:lnTo>
                    <a:pt x="1362" y="834"/>
                  </a:lnTo>
                  <a:lnTo>
                    <a:pt x="1362" y="836"/>
                  </a:lnTo>
                  <a:lnTo>
                    <a:pt x="1362" y="836"/>
                  </a:lnTo>
                  <a:lnTo>
                    <a:pt x="1360" y="836"/>
                  </a:lnTo>
                  <a:lnTo>
                    <a:pt x="1360" y="836"/>
                  </a:lnTo>
                  <a:lnTo>
                    <a:pt x="1360" y="836"/>
                  </a:lnTo>
                  <a:lnTo>
                    <a:pt x="1358" y="836"/>
                  </a:lnTo>
                  <a:lnTo>
                    <a:pt x="1358" y="836"/>
                  </a:lnTo>
                  <a:lnTo>
                    <a:pt x="1358" y="838"/>
                  </a:lnTo>
                  <a:lnTo>
                    <a:pt x="1360" y="838"/>
                  </a:lnTo>
                  <a:lnTo>
                    <a:pt x="1362" y="838"/>
                  </a:lnTo>
                  <a:lnTo>
                    <a:pt x="1362" y="840"/>
                  </a:lnTo>
                  <a:lnTo>
                    <a:pt x="1362" y="840"/>
                  </a:lnTo>
                  <a:lnTo>
                    <a:pt x="1362" y="840"/>
                  </a:lnTo>
                  <a:lnTo>
                    <a:pt x="1362" y="840"/>
                  </a:lnTo>
                  <a:lnTo>
                    <a:pt x="1364" y="840"/>
                  </a:lnTo>
                  <a:lnTo>
                    <a:pt x="1364" y="840"/>
                  </a:lnTo>
                  <a:lnTo>
                    <a:pt x="1366" y="840"/>
                  </a:lnTo>
                  <a:lnTo>
                    <a:pt x="1366" y="840"/>
                  </a:lnTo>
                  <a:lnTo>
                    <a:pt x="1369" y="840"/>
                  </a:lnTo>
                  <a:lnTo>
                    <a:pt x="1369" y="840"/>
                  </a:lnTo>
                  <a:lnTo>
                    <a:pt x="1369" y="840"/>
                  </a:lnTo>
                  <a:lnTo>
                    <a:pt x="1366" y="840"/>
                  </a:lnTo>
                  <a:lnTo>
                    <a:pt x="1366" y="840"/>
                  </a:lnTo>
                  <a:lnTo>
                    <a:pt x="1366" y="840"/>
                  </a:lnTo>
                  <a:lnTo>
                    <a:pt x="1364" y="840"/>
                  </a:lnTo>
                  <a:lnTo>
                    <a:pt x="1364" y="840"/>
                  </a:lnTo>
                  <a:lnTo>
                    <a:pt x="1364" y="840"/>
                  </a:lnTo>
                  <a:lnTo>
                    <a:pt x="1364" y="840"/>
                  </a:lnTo>
                  <a:lnTo>
                    <a:pt x="1362" y="842"/>
                  </a:lnTo>
                  <a:lnTo>
                    <a:pt x="1358" y="840"/>
                  </a:lnTo>
                  <a:lnTo>
                    <a:pt x="1356" y="840"/>
                  </a:lnTo>
                  <a:lnTo>
                    <a:pt x="1356" y="840"/>
                  </a:lnTo>
                  <a:lnTo>
                    <a:pt x="1356" y="840"/>
                  </a:lnTo>
                  <a:lnTo>
                    <a:pt x="1356" y="840"/>
                  </a:lnTo>
                  <a:lnTo>
                    <a:pt x="1356" y="840"/>
                  </a:lnTo>
                  <a:lnTo>
                    <a:pt x="1356" y="840"/>
                  </a:lnTo>
                  <a:lnTo>
                    <a:pt x="1356" y="842"/>
                  </a:lnTo>
                  <a:lnTo>
                    <a:pt x="1356" y="842"/>
                  </a:lnTo>
                  <a:lnTo>
                    <a:pt x="1354" y="842"/>
                  </a:lnTo>
                  <a:lnTo>
                    <a:pt x="1354" y="844"/>
                  </a:lnTo>
                  <a:lnTo>
                    <a:pt x="1354" y="842"/>
                  </a:lnTo>
                  <a:lnTo>
                    <a:pt x="1354" y="844"/>
                  </a:lnTo>
                  <a:lnTo>
                    <a:pt x="1354" y="844"/>
                  </a:lnTo>
                  <a:lnTo>
                    <a:pt x="1354" y="844"/>
                  </a:lnTo>
                  <a:lnTo>
                    <a:pt x="1354" y="844"/>
                  </a:lnTo>
                  <a:lnTo>
                    <a:pt x="1354" y="844"/>
                  </a:lnTo>
                  <a:lnTo>
                    <a:pt x="1356" y="846"/>
                  </a:lnTo>
                  <a:lnTo>
                    <a:pt x="1356" y="846"/>
                  </a:lnTo>
                  <a:lnTo>
                    <a:pt x="1356" y="846"/>
                  </a:lnTo>
                  <a:lnTo>
                    <a:pt x="1358" y="846"/>
                  </a:lnTo>
                  <a:lnTo>
                    <a:pt x="1358" y="848"/>
                  </a:lnTo>
                  <a:lnTo>
                    <a:pt x="1358" y="848"/>
                  </a:lnTo>
                  <a:lnTo>
                    <a:pt x="1360" y="848"/>
                  </a:lnTo>
                  <a:lnTo>
                    <a:pt x="1360" y="848"/>
                  </a:lnTo>
                  <a:lnTo>
                    <a:pt x="1360" y="846"/>
                  </a:lnTo>
                  <a:lnTo>
                    <a:pt x="1360" y="846"/>
                  </a:lnTo>
                  <a:lnTo>
                    <a:pt x="1360" y="846"/>
                  </a:lnTo>
                  <a:lnTo>
                    <a:pt x="1360" y="846"/>
                  </a:lnTo>
                  <a:lnTo>
                    <a:pt x="1360" y="846"/>
                  </a:lnTo>
                  <a:lnTo>
                    <a:pt x="1360" y="848"/>
                  </a:lnTo>
                  <a:lnTo>
                    <a:pt x="1360" y="848"/>
                  </a:lnTo>
                  <a:lnTo>
                    <a:pt x="1362" y="848"/>
                  </a:lnTo>
                  <a:lnTo>
                    <a:pt x="1362" y="848"/>
                  </a:lnTo>
                  <a:lnTo>
                    <a:pt x="1362" y="848"/>
                  </a:lnTo>
                  <a:lnTo>
                    <a:pt x="1362" y="846"/>
                  </a:lnTo>
                  <a:lnTo>
                    <a:pt x="1362" y="848"/>
                  </a:lnTo>
                  <a:lnTo>
                    <a:pt x="1362" y="848"/>
                  </a:lnTo>
                  <a:lnTo>
                    <a:pt x="1362" y="848"/>
                  </a:lnTo>
                  <a:lnTo>
                    <a:pt x="1362" y="848"/>
                  </a:lnTo>
                  <a:lnTo>
                    <a:pt x="1362" y="848"/>
                  </a:lnTo>
                  <a:lnTo>
                    <a:pt x="1362" y="848"/>
                  </a:lnTo>
                  <a:lnTo>
                    <a:pt x="1362" y="850"/>
                  </a:lnTo>
                  <a:lnTo>
                    <a:pt x="1362" y="850"/>
                  </a:lnTo>
                  <a:lnTo>
                    <a:pt x="1362" y="850"/>
                  </a:lnTo>
                  <a:lnTo>
                    <a:pt x="1360" y="850"/>
                  </a:lnTo>
                  <a:lnTo>
                    <a:pt x="1360" y="850"/>
                  </a:lnTo>
                  <a:lnTo>
                    <a:pt x="1362" y="850"/>
                  </a:lnTo>
                  <a:lnTo>
                    <a:pt x="1362" y="850"/>
                  </a:lnTo>
                  <a:lnTo>
                    <a:pt x="1362" y="850"/>
                  </a:lnTo>
                  <a:lnTo>
                    <a:pt x="1362" y="850"/>
                  </a:lnTo>
                  <a:lnTo>
                    <a:pt x="1362" y="850"/>
                  </a:lnTo>
                  <a:lnTo>
                    <a:pt x="1362" y="850"/>
                  </a:lnTo>
                  <a:lnTo>
                    <a:pt x="1362" y="850"/>
                  </a:lnTo>
                  <a:lnTo>
                    <a:pt x="1364" y="852"/>
                  </a:lnTo>
                  <a:lnTo>
                    <a:pt x="1364" y="852"/>
                  </a:lnTo>
                  <a:lnTo>
                    <a:pt x="1364" y="852"/>
                  </a:lnTo>
                  <a:lnTo>
                    <a:pt x="1364" y="854"/>
                  </a:lnTo>
                  <a:lnTo>
                    <a:pt x="1366" y="854"/>
                  </a:lnTo>
                  <a:lnTo>
                    <a:pt x="1366" y="854"/>
                  </a:lnTo>
                  <a:lnTo>
                    <a:pt x="1366" y="854"/>
                  </a:lnTo>
                  <a:lnTo>
                    <a:pt x="1366" y="854"/>
                  </a:lnTo>
                  <a:lnTo>
                    <a:pt x="1369" y="854"/>
                  </a:lnTo>
                  <a:lnTo>
                    <a:pt x="1369" y="852"/>
                  </a:lnTo>
                  <a:lnTo>
                    <a:pt x="1369" y="852"/>
                  </a:lnTo>
                  <a:lnTo>
                    <a:pt x="1371" y="852"/>
                  </a:lnTo>
                  <a:lnTo>
                    <a:pt x="1371" y="852"/>
                  </a:lnTo>
                  <a:lnTo>
                    <a:pt x="1371" y="852"/>
                  </a:lnTo>
                  <a:lnTo>
                    <a:pt x="1371" y="852"/>
                  </a:lnTo>
                  <a:lnTo>
                    <a:pt x="1371" y="854"/>
                  </a:lnTo>
                  <a:lnTo>
                    <a:pt x="1369" y="854"/>
                  </a:lnTo>
                  <a:lnTo>
                    <a:pt x="1369" y="854"/>
                  </a:lnTo>
                  <a:lnTo>
                    <a:pt x="1369" y="856"/>
                  </a:lnTo>
                  <a:lnTo>
                    <a:pt x="1369" y="858"/>
                  </a:lnTo>
                  <a:lnTo>
                    <a:pt x="1369" y="858"/>
                  </a:lnTo>
                  <a:lnTo>
                    <a:pt x="1369" y="858"/>
                  </a:lnTo>
                  <a:lnTo>
                    <a:pt x="1369" y="858"/>
                  </a:lnTo>
                  <a:lnTo>
                    <a:pt x="1366" y="858"/>
                  </a:lnTo>
                  <a:lnTo>
                    <a:pt x="1366" y="856"/>
                  </a:lnTo>
                  <a:lnTo>
                    <a:pt x="1366" y="856"/>
                  </a:lnTo>
                  <a:lnTo>
                    <a:pt x="1366" y="856"/>
                  </a:lnTo>
                  <a:lnTo>
                    <a:pt x="1366" y="856"/>
                  </a:lnTo>
                  <a:lnTo>
                    <a:pt x="1366" y="856"/>
                  </a:lnTo>
                  <a:lnTo>
                    <a:pt x="1366" y="856"/>
                  </a:lnTo>
                  <a:lnTo>
                    <a:pt x="1366" y="858"/>
                  </a:lnTo>
                  <a:lnTo>
                    <a:pt x="1366" y="858"/>
                  </a:lnTo>
                  <a:lnTo>
                    <a:pt x="1366" y="858"/>
                  </a:lnTo>
                  <a:lnTo>
                    <a:pt x="1366" y="858"/>
                  </a:lnTo>
                  <a:lnTo>
                    <a:pt x="1366" y="860"/>
                  </a:lnTo>
                  <a:lnTo>
                    <a:pt x="1366" y="860"/>
                  </a:lnTo>
                  <a:lnTo>
                    <a:pt x="1366" y="860"/>
                  </a:lnTo>
                  <a:lnTo>
                    <a:pt x="1366" y="862"/>
                  </a:lnTo>
                  <a:lnTo>
                    <a:pt x="1369" y="862"/>
                  </a:lnTo>
                  <a:lnTo>
                    <a:pt x="1369" y="862"/>
                  </a:lnTo>
                  <a:lnTo>
                    <a:pt x="1366" y="862"/>
                  </a:lnTo>
                  <a:lnTo>
                    <a:pt x="1366" y="862"/>
                  </a:lnTo>
                  <a:lnTo>
                    <a:pt x="1369" y="862"/>
                  </a:lnTo>
                  <a:lnTo>
                    <a:pt x="1369" y="867"/>
                  </a:lnTo>
                  <a:lnTo>
                    <a:pt x="1373" y="869"/>
                  </a:lnTo>
                  <a:lnTo>
                    <a:pt x="1373" y="869"/>
                  </a:lnTo>
                  <a:lnTo>
                    <a:pt x="1373" y="869"/>
                  </a:lnTo>
                  <a:lnTo>
                    <a:pt x="1373" y="869"/>
                  </a:lnTo>
                  <a:lnTo>
                    <a:pt x="1373" y="869"/>
                  </a:lnTo>
                  <a:lnTo>
                    <a:pt x="1375" y="869"/>
                  </a:lnTo>
                  <a:lnTo>
                    <a:pt x="1375" y="869"/>
                  </a:lnTo>
                  <a:lnTo>
                    <a:pt x="1375" y="867"/>
                  </a:lnTo>
                  <a:lnTo>
                    <a:pt x="1375" y="867"/>
                  </a:lnTo>
                  <a:lnTo>
                    <a:pt x="1377" y="867"/>
                  </a:lnTo>
                  <a:lnTo>
                    <a:pt x="1377" y="867"/>
                  </a:lnTo>
                  <a:lnTo>
                    <a:pt x="1377" y="867"/>
                  </a:lnTo>
                  <a:lnTo>
                    <a:pt x="1377" y="869"/>
                  </a:lnTo>
                  <a:lnTo>
                    <a:pt x="1377" y="869"/>
                  </a:lnTo>
                  <a:lnTo>
                    <a:pt x="1375" y="867"/>
                  </a:lnTo>
                  <a:lnTo>
                    <a:pt x="1375" y="867"/>
                  </a:lnTo>
                  <a:lnTo>
                    <a:pt x="1375" y="869"/>
                  </a:lnTo>
                  <a:lnTo>
                    <a:pt x="1375" y="869"/>
                  </a:lnTo>
                  <a:lnTo>
                    <a:pt x="1375" y="869"/>
                  </a:lnTo>
                  <a:lnTo>
                    <a:pt x="1373" y="869"/>
                  </a:lnTo>
                  <a:lnTo>
                    <a:pt x="1373" y="869"/>
                  </a:lnTo>
                  <a:lnTo>
                    <a:pt x="1373" y="871"/>
                  </a:lnTo>
                  <a:lnTo>
                    <a:pt x="1371" y="871"/>
                  </a:lnTo>
                  <a:lnTo>
                    <a:pt x="1373" y="871"/>
                  </a:lnTo>
                  <a:lnTo>
                    <a:pt x="1373" y="873"/>
                  </a:lnTo>
                  <a:lnTo>
                    <a:pt x="1373" y="873"/>
                  </a:lnTo>
                  <a:lnTo>
                    <a:pt x="1373" y="873"/>
                  </a:lnTo>
                  <a:lnTo>
                    <a:pt x="1371" y="873"/>
                  </a:lnTo>
                  <a:lnTo>
                    <a:pt x="1371" y="873"/>
                  </a:lnTo>
                  <a:lnTo>
                    <a:pt x="1371" y="873"/>
                  </a:lnTo>
                  <a:lnTo>
                    <a:pt x="1371" y="875"/>
                  </a:lnTo>
                  <a:lnTo>
                    <a:pt x="1371" y="875"/>
                  </a:lnTo>
                  <a:lnTo>
                    <a:pt x="1371" y="875"/>
                  </a:lnTo>
                  <a:lnTo>
                    <a:pt x="1371" y="877"/>
                  </a:lnTo>
                  <a:lnTo>
                    <a:pt x="1373" y="877"/>
                  </a:lnTo>
                  <a:lnTo>
                    <a:pt x="1375" y="875"/>
                  </a:lnTo>
                  <a:lnTo>
                    <a:pt x="1375" y="875"/>
                  </a:lnTo>
                  <a:lnTo>
                    <a:pt x="1377" y="875"/>
                  </a:lnTo>
                  <a:lnTo>
                    <a:pt x="1375" y="877"/>
                  </a:lnTo>
                  <a:lnTo>
                    <a:pt x="1375" y="877"/>
                  </a:lnTo>
                  <a:lnTo>
                    <a:pt x="1373" y="879"/>
                  </a:lnTo>
                  <a:lnTo>
                    <a:pt x="1373" y="879"/>
                  </a:lnTo>
                  <a:lnTo>
                    <a:pt x="1373" y="881"/>
                  </a:lnTo>
                  <a:lnTo>
                    <a:pt x="1373" y="881"/>
                  </a:lnTo>
                  <a:lnTo>
                    <a:pt x="1375" y="881"/>
                  </a:lnTo>
                  <a:lnTo>
                    <a:pt x="1375" y="883"/>
                  </a:lnTo>
                  <a:lnTo>
                    <a:pt x="1375" y="883"/>
                  </a:lnTo>
                  <a:lnTo>
                    <a:pt x="1377" y="883"/>
                  </a:lnTo>
                  <a:lnTo>
                    <a:pt x="1377" y="885"/>
                  </a:lnTo>
                  <a:lnTo>
                    <a:pt x="1377" y="885"/>
                  </a:lnTo>
                  <a:lnTo>
                    <a:pt x="1377" y="887"/>
                  </a:lnTo>
                  <a:lnTo>
                    <a:pt x="1377" y="887"/>
                  </a:lnTo>
                  <a:lnTo>
                    <a:pt x="1377" y="887"/>
                  </a:lnTo>
                  <a:lnTo>
                    <a:pt x="1377" y="889"/>
                  </a:lnTo>
                  <a:lnTo>
                    <a:pt x="1377" y="889"/>
                  </a:lnTo>
                  <a:lnTo>
                    <a:pt x="1379" y="889"/>
                  </a:lnTo>
                  <a:lnTo>
                    <a:pt x="1379" y="889"/>
                  </a:lnTo>
                  <a:lnTo>
                    <a:pt x="1379" y="889"/>
                  </a:lnTo>
                  <a:lnTo>
                    <a:pt x="1381" y="889"/>
                  </a:lnTo>
                  <a:lnTo>
                    <a:pt x="1381" y="889"/>
                  </a:lnTo>
                  <a:lnTo>
                    <a:pt x="1379" y="891"/>
                  </a:lnTo>
                  <a:lnTo>
                    <a:pt x="1379" y="893"/>
                  </a:lnTo>
                  <a:lnTo>
                    <a:pt x="1381" y="895"/>
                  </a:lnTo>
                  <a:lnTo>
                    <a:pt x="1381" y="897"/>
                  </a:lnTo>
                  <a:lnTo>
                    <a:pt x="1385" y="897"/>
                  </a:lnTo>
                  <a:lnTo>
                    <a:pt x="1387" y="899"/>
                  </a:lnTo>
                  <a:lnTo>
                    <a:pt x="1387" y="899"/>
                  </a:lnTo>
                  <a:lnTo>
                    <a:pt x="1387" y="899"/>
                  </a:lnTo>
                  <a:lnTo>
                    <a:pt x="1389" y="899"/>
                  </a:lnTo>
                  <a:lnTo>
                    <a:pt x="1389" y="899"/>
                  </a:lnTo>
                  <a:lnTo>
                    <a:pt x="1389" y="899"/>
                  </a:lnTo>
                  <a:lnTo>
                    <a:pt x="1389" y="899"/>
                  </a:lnTo>
                  <a:lnTo>
                    <a:pt x="1389" y="899"/>
                  </a:lnTo>
                  <a:lnTo>
                    <a:pt x="1387" y="899"/>
                  </a:lnTo>
                  <a:lnTo>
                    <a:pt x="1387" y="902"/>
                  </a:lnTo>
                  <a:lnTo>
                    <a:pt x="1387" y="899"/>
                  </a:lnTo>
                  <a:lnTo>
                    <a:pt x="1385" y="899"/>
                  </a:lnTo>
                  <a:lnTo>
                    <a:pt x="1381" y="897"/>
                  </a:lnTo>
                  <a:lnTo>
                    <a:pt x="1379" y="897"/>
                  </a:lnTo>
                  <a:lnTo>
                    <a:pt x="1379" y="899"/>
                  </a:lnTo>
                  <a:lnTo>
                    <a:pt x="1377" y="899"/>
                  </a:lnTo>
                  <a:lnTo>
                    <a:pt x="1377" y="902"/>
                  </a:lnTo>
                  <a:lnTo>
                    <a:pt x="1377" y="906"/>
                  </a:lnTo>
                  <a:lnTo>
                    <a:pt x="1377" y="906"/>
                  </a:lnTo>
                  <a:lnTo>
                    <a:pt x="1377" y="906"/>
                  </a:lnTo>
                  <a:lnTo>
                    <a:pt x="1375" y="908"/>
                  </a:lnTo>
                  <a:lnTo>
                    <a:pt x="1375" y="908"/>
                  </a:lnTo>
                  <a:lnTo>
                    <a:pt x="1375" y="908"/>
                  </a:lnTo>
                  <a:lnTo>
                    <a:pt x="1375" y="908"/>
                  </a:lnTo>
                  <a:lnTo>
                    <a:pt x="1373" y="908"/>
                  </a:lnTo>
                  <a:lnTo>
                    <a:pt x="1373" y="908"/>
                  </a:lnTo>
                  <a:lnTo>
                    <a:pt x="1373" y="908"/>
                  </a:lnTo>
                  <a:lnTo>
                    <a:pt x="1373" y="910"/>
                  </a:lnTo>
                  <a:lnTo>
                    <a:pt x="1373" y="910"/>
                  </a:lnTo>
                  <a:lnTo>
                    <a:pt x="1373" y="910"/>
                  </a:lnTo>
                  <a:lnTo>
                    <a:pt x="1371" y="910"/>
                  </a:lnTo>
                  <a:lnTo>
                    <a:pt x="1371" y="912"/>
                  </a:lnTo>
                  <a:lnTo>
                    <a:pt x="1371" y="912"/>
                  </a:lnTo>
                  <a:lnTo>
                    <a:pt x="1371" y="912"/>
                  </a:lnTo>
                  <a:lnTo>
                    <a:pt x="1371" y="914"/>
                  </a:lnTo>
                  <a:lnTo>
                    <a:pt x="1371" y="914"/>
                  </a:lnTo>
                  <a:lnTo>
                    <a:pt x="1369" y="912"/>
                  </a:lnTo>
                  <a:lnTo>
                    <a:pt x="1369" y="912"/>
                  </a:lnTo>
                  <a:lnTo>
                    <a:pt x="1369" y="912"/>
                  </a:lnTo>
                  <a:lnTo>
                    <a:pt x="1369" y="914"/>
                  </a:lnTo>
                  <a:lnTo>
                    <a:pt x="1366" y="914"/>
                  </a:lnTo>
                  <a:lnTo>
                    <a:pt x="1366" y="916"/>
                  </a:lnTo>
                  <a:lnTo>
                    <a:pt x="1366" y="916"/>
                  </a:lnTo>
                  <a:lnTo>
                    <a:pt x="1366" y="914"/>
                  </a:lnTo>
                  <a:lnTo>
                    <a:pt x="1366" y="914"/>
                  </a:lnTo>
                  <a:lnTo>
                    <a:pt x="1364" y="914"/>
                  </a:lnTo>
                  <a:lnTo>
                    <a:pt x="1364" y="914"/>
                  </a:lnTo>
                  <a:lnTo>
                    <a:pt x="1364" y="916"/>
                  </a:lnTo>
                  <a:lnTo>
                    <a:pt x="1366" y="916"/>
                  </a:lnTo>
                  <a:lnTo>
                    <a:pt x="1366" y="916"/>
                  </a:lnTo>
                  <a:lnTo>
                    <a:pt x="1364" y="920"/>
                  </a:lnTo>
                  <a:lnTo>
                    <a:pt x="1364" y="922"/>
                  </a:lnTo>
                  <a:lnTo>
                    <a:pt x="1366" y="922"/>
                  </a:lnTo>
                  <a:lnTo>
                    <a:pt x="1369" y="926"/>
                  </a:lnTo>
                  <a:lnTo>
                    <a:pt x="1369" y="926"/>
                  </a:lnTo>
                  <a:lnTo>
                    <a:pt x="1369" y="926"/>
                  </a:lnTo>
                  <a:lnTo>
                    <a:pt x="1371" y="926"/>
                  </a:lnTo>
                  <a:lnTo>
                    <a:pt x="1371" y="926"/>
                  </a:lnTo>
                  <a:lnTo>
                    <a:pt x="1371" y="926"/>
                  </a:lnTo>
                  <a:lnTo>
                    <a:pt x="1371" y="926"/>
                  </a:lnTo>
                  <a:lnTo>
                    <a:pt x="1371" y="926"/>
                  </a:lnTo>
                  <a:lnTo>
                    <a:pt x="1371" y="924"/>
                  </a:lnTo>
                  <a:lnTo>
                    <a:pt x="1371" y="924"/>
                  </a:lnTo>
                  <a:lnTo>
                    <a:pt x="1371" y="924"/>
                  </a:lnTo>
                  <a:lnTo>
                    <a:pt x="1371" y="924"/>
                  </a:lnTo>
                  <a:lnTo>
                    <a:pt x="1371" y="922"/>
                  </a:lnTo>
                  <a:lnTo>
                    <a:pt x="1371" y="924"/>
                  </a:lnTo>
                  <a:lnTo>
                    <a:pt x="1371" y="922"/>
                  </a:lnTo>
                  <a:lnTo>
                    <a:pt x="1371" y="922"/>
                  </a:lnTo>
                  <a:lnTo>
                    <a:pt x="1371" y="922"/>
                  </a:lnTo>
                  <a:lnTo>
                    <a:pt x="1371" y="922"/>
                  </a:lnTo>
                  <a:lnTo>
                    <a:pt x="1371" y="920"/>
                  </a:lnTo>
                  <a:lnTo>
                    <a:pt x="1371" y="920"/>
                  </a:lnTo>
                  <a:lnTo>
                    <a:pt x="1373" y="924"/>
                  </a:lnTo>
                  <a:lnTo>
                    <a:pt x="1373" y="922"/>
                  </a:lnTo>
                  <a:lnTo>
                    <a:pt x="1373" y="922"/>
                  </a:lnTo>
                  <a:lnTo>
                    <a:pt x="1373" y="922"/>
                  </a:lnTo>
                  <a:lnTo>
                    <a:pt x="1375" y="922"/>
                  </a:lnTo>
                  <a:lnTo>
                    <a:pt x="1375" y="920"/>
                  </a:lnTo>
                  <a:lnTo>
                    <a:pt x="1375" y="920"/>
                  </a:lnTo>
                  <a:lnTo>
                    <a:pt x="1375" y="918"/>
                  </a:lnTo>
                  <a:lnTo>
                    <a:pt x="1375" y="918"/>
                  </a:lnTo>
                  <a:lnTo>
                    <a:pt x="1377" y="918"/>
                  </a:lnTo>
                  <a:lnTo>
                    <a:pt x="1377" y="918"/>
                  </a:lnTo>
                  <a:lnTo>
                    <a:pt x="1377" y="918"/>
                  </a:lnTo>
                  <a:lnTo>
                    <a:pt x="1377" y="916"/>
                  </a:lnTo>
                  <a:lnTo>
                    <a:pt x="1379" y="916"/>
                  </a:lnTo>
                  <a:lnTo>
                    <a:pt x="1379" y="914"/>
                  </a:lnTo>
                  <a:lnTo>
                    <a:pt x="1379" y="914"/>
                  </a:lnTo>
                  <a:lnTo>
                    <a:pt x="1377" y="914"/>
                  </a:lnTo>
                  <a:lnTo>
                    <a:pt x="1375" y="912"/>
                  </a:lnTo>
                  <a:lnTo>
                    <a:pt x="1375" y="912"/>
                  </a:lnTo>
                  <a:lnTo>
                    <a:pt x="1375" y="912"/>
                  </a:lnTo>
                  <a:lnTo>
                    <a:pt x="1377" y="912"/>
                  </a:lnTo>
                  <a:lnTo>
                    <a:pt x="1377" y="912"/>
                  </a:lnTo>
                  <a:lnTo>
                    <a:pt x="1377" y="912"/>
                  </a:lnTo>
                  <a:lnTo>
                    <a:pt x="1377" y="912"/>
                  </a:lnTo>
                  <a:lnTo>
                    <a:pt x="1377" y="912"/>
                  </a:lnTo>
                  <a:lnTo>
                    <a:pt x="1379" y="912"/>
                  </a:lnTo>
                  <a:lnTo>
                    <a:pt x="1379" y="912"/>
                  </a:lnTo>
                  <a:lnTo>
                    <a:pt x="1379" y="912"/>
                  </a:lnTo>
                  <a:lnTo>
                    <a:pt x="1379" y="912"/>
                  </a:lnTo>
                  <a:lnTo>
                    <a:pt x="1381" y="912"/>
                  </a:lnTo>
                  <a:lnTo>
                    <a:pt x="1381" y="912"/>
                  </a:lnTo>
                  <a:lnTo>
                    <a:pt x="1381" y="912"/>
                  </a:lnTo>
                  <a:lnTo>
                    <a:pt x="1383" y="912"/>
                  </a:lnTo>
                  <a:lnTo>
                    <a:pt x="1383" y="912"/>
                  </a:lnTo>
                  <a:lnTo>
                    <a:pt x="1383" y="910"/>
                  </a:lnTo>
                  <a:lnTo>
                    <a:pt x="1383" y="910"/>
                  </a:lnTo>
                  <a:lnTo>
                    <a:pt x="1383" y="910"/>
                  </a:lnTo>
                  <a:lnTo>
                    <a:pt x="1383" y="910"/>
                  </a:lnTo>
                  <a:lnTo>
                    <a:pt x="1383" y="910"/>
                  </a:lnTo>
                  <a:lnTo>
                    <a:pt x="1385" y="910"/>
                  </a:lnTo>
                  <a:lnTo>
                    <a:pt x="1387" y="910"/>
                  </a:lnTo>
                  <a:lnTo>
                    <a:pt x="1387" y="910"/>
                  </a:lnTo>
                  <a:lnTo>
                    <a:pt x="1387" y="910"/>
                  </a:lnTo>
                  <a:lnTo>
                    <a:pt x="1389" y="910"/>
                  </a:lnTo>
                  <a:lnTo>
                    <a:pt x="1389" y="910"/>
                  </a:lnTo>
                  <a:lnTo>
                    <a:pt x="1389" y="910"/>
                  </a:lnTo>
                  <a:lnTo>
                    <a:pt x="1389" y="912"/>
                  </a:lnTo>
                  <a:lnTo>
                    <a:pt x="1389" y="912"/>
                  </a:lnTo>
                  <a:lnTo>
                    <a:pt x="1391" y="912"/>
                  </a:lnTo>
                  <a:lnTo>
                    <a:pt x="1391" y="912"/>
                  </a:lnTo>
                  <a:lnTo>
                    <a:pt x="1391" y="910"/>
                  </a:lnTo>
                  <a:lnTo>
                    <a:pt x="1395" y="910"/>
                  </a:lnTo>
                  <a:lnTo>
                    <a:pt x="1395" y="910"/>
                  </a:lnTo>
                  <a:lnTo>
                    <a:pt x="1395" y="910"/>
                  </a:lnTo>
                  <a:lnTo>
                    <a:pt x="1397" y="910"/>
                  </a:lnTo>
                  <a:lnTo>
                    <a:pt x="1397" y="908"/>
                  </a:lnTo>
                  <a:lnTo>
                    <a:pt x="1397" y="908"/>
                  </a:lnTo>
                  <a:lnTo>
                    <a:pt x="1399" y="908"/>
                  </a:lnTo>
                  <a:lnTo>
                    <a:pt x="1399" y="908"/>
                  </a:lnTo>
                  <a:lnTo>
                    <a:pt x="1397" y="908"/>
                  </a:lnTo>
                  <a:lnTo>
                    <a:pt x="1397" y="910"/>
                  </a:lnTo>
                  <a:lnTo>
                    <a:pt x="1397" y="910"/>
                  </a:lnTo>
                  <a:lnTo>
                    <a:pt x="1399" y="910"/>
                  </a:lnTo>
                  <a:lnTo>
                    <a:pt x="1395" y="910"/>
                  </a:lnTo>
                  <a:lnTo>
                    <a:pt x="1393" y="912"/>
                  </a:lnTo>
                  <a:lnTo>
                    <a:pt x="1393" y="912"/>
                  </a:lnTo>
                  <a:lnTo>
                    <a:pt x="1393" y="912"/>
                  </a:lnTo>
                  <a:lnTo>
                    <a:pt x="1393" y="914"/>
                  </a:lnTo>
                  <a:lnTo>
                    <a:pt x="1393" y="914"/>
                  </a:lnTo>
                  <a:lnTo>
                    <a:pt x="1395" y="914"/>
                  </a:lnTo>
                  <a:lnTo>
                    <a:pt x="1395" y="914"/>
                  </a:lnTo>
                  <a:lnTo>
                    <a:pt x="1395" y="914"/>
                  </a:lnTo>
                  <a:lnTo>
                    <a:pt x="1395" y="914"/>
                  </a:lnTo>
                  <a:lnTo>
                    <a:pt x="1395" y="916"/>
                  </a:lnTo>
                  <a:lnTo>
                    <a:pt x="1395" y="918"/>
                  </a:lnTo>
                  <a:lnTo>
                    <a:pt x="1395" y="920"/>
                  </a:lnTo>
                  <a:lnTo>
                    <a:pt x="1395" y="920"/>
                  </a:lnTo>
                  <a:lnTo>
                    <a:pt x="1397" y="920"/>
                  </a:lnTo>
                  <a:lnTo>
                    <a:pt x="1397" y="920"/>
                  </a:lnTo>
                  <a:lnTo>
                    <a:pt x="1397" y="920"/>
                  </a:lnTo>
                  <a:lnTo>
                    <a:pt x="1397" y="920"/>
                  </a:lnTo>
                  <a:lnTo>
                    <a:pt x="1397" y="920"/>
                  </a:lnTo>
                  <a:lnTo>
                    <a:pt x="1397" y="920"/>
                  </a:lnTo>
                  <a:lnTo>
                    <a:pt x="1399" y="920"/>
                  </a:lnTo>
                  <a:lnTo>
                    <a:pt x="1397" y="922"/>
                  </a:lnTo>
                  <a:lnTo>
                    <a:pt x="1397" y="922"/>
                  </a:lnTo>
                  <a:lnTo>
                    <a:pt x="1397" y="922"/>
                  </a:lnTo>
                  <a:lnTo>
                    <a:pt x="1397" y="924"/>
                  </a:lnTo>
                  <a:lnTo>
                    <a:pt x="1397" y="924"/>
                  </a:lnTo>
                  <a:lnTo>
                    <a:pt x="1397" y="926"/>
                  </a:lnTo>
                  <a:lnTo>
                    <a:pt x="1397" y="926"/>
                  </a:lnTo>
                  <a:lnTo>
                    <a:pt x="1397" y="926"/>
                  </a:lnTo>
                  <a:lnTo>
                    <a:pt x="1397" y="926"/>
                  </a:lnTo>
                  <a:lnTo>
                    <a:pt x="1397" y="926"/>
                  </a:lnTo>
                  <a:lnTo>
                    <a:pt x="1397" y="928"/>
                  </a:lnTo>
                  <a:lnTo>
                    <a:pt x="1397" y="928"/>
                  </a:lnTo>
                  <a:lnTo>
                    <a:pt x="1397" y="930"/>
                  </a:lnTo>
                  <a:lnTo>
                    <a:pt x="1397" y="932"/>
                  </a:lnTo>
                  <a:lnTo>
                    <a:pt x="1395" y="932"/>
                  </a:lnTo>
                  <a:lnTo>
                    <a:pt x="1395" y="936"/>
                  </a:lnTo>
                  <a:lnTo>
                    <a:pt x="1393" y="941"/>
                  </a:lnTo>
                  <a:lnTo>
                    <a:pt x="1393" y="943"/>
                  </a:lnTo>
                  <a:lnTo>
                    <a:pt x="1395" y="943"/>
                  </a:lnTo>
                  <a:lnTo>
                    <a:pt x="1397" y="943"/>
                  </a:lnTo>
                  <a:lnTo>
                    <a:pt x="1397" y="943"/>
                  </a:lnTo>
                  <a:lnTo>
                    <a:pt x="1399" y="943"/>
                  </a:lnTo>
                  <a:lnTo>
                    <a:pt x="1399" y="943"/>
                  </a:lnTo>
                  <a:lnTo>
                    <a:pt x="1399" y="943"/>
                  </a:lnTo>
                  <a:lnTo>
                    <a:pt x="1399" y="943"/>
                  </a:lnTo>
                  <a:lnTo>
                    <a:pt x="1399" y="945"/>
                  </a:lnTo>
                  <a:lnTo>
                    <a:pt x="1399" y="945"/>
                  </a:lnTo>
                  <a:lnTo>
                    <a:pt x="1399" y="945"/>
                  </a:lnTo>
                  <a:lnTo>
                    <a:pt x="1399" y="945"/>
                  </a:lnTo>
                  <a:lnTo>
                    <a:pt x="1393" y="943"/>
                  </a:lnTo>
                  <a:lnTo>
                    <a:pt x="1393" y="943"/>
                  </a:lnTo>
                  <a:lnTo>
                    <a:pt x="1391" y="943"/>
                  </a:lnTo>
                  <a:lnTo>
                    <a:pt x="1391" y="943"/>
                  </a:lnTo>
                  <a:lnTo>
                    <a:pt x="1391" y="945"/>
                  </a:lnTo>
                  <a:lnTo>
                    <a:pt x="1391" y="945"/>
                  </a:lnTo>
                  <a:lnTo>
                    <a:pt x="1389" y="945"/>
                  </a:lnTo>
                  <a:lnTo>
                    <a:pt x="1389" y="945"/>
                  </a:lnTo>
                  <a:lnTo>
                    <a:pt x="1387" y="947"/>
                  </a:lnTo>
                  <a:lnTo>
                    <a:pt x="1387" y="947"/>
                  </a:lnTo>
                  <a:lnTo>
                    <a:pt x="1387" y="949"/>
                  </a:lnTo>
                  <a:lnTo>
                    <a:pt x="1387" y="949"/>
                  </a:lnTo>
                  <a:lnTo>
                    <a:pt x="1387" y="951"/>
                  </a:lnTo>
                  <a:lnTo>
                    <a:pt x="1387" y="951"/>
                  </a:lnTo>
                  <a:lnTo>
                    <a:pt x="1387" y="951"/>
                  </a:lnTo>
                  <a:lnTo>
                    <a:pt x="1389" y="951"/>
                  </a:lnTo>
                  <a:lnTo>
                    <a:pt x="1391" y="951"/>
                  </a:lnTo>
                  <a:lnTo>
                    <a:pt x="1391" y="951"/>
                  </a:lnTo>
                  <a:lnTo>
                    <a:pt x="1391" y="951"/>
                  </a:lnTo>
                  <a:lnTo>
                    <a:pt x="1391" y="951"/>
                  </a:lnTo>
                  <a:lnTo>
                    <a:pt x="1393" y="951"/>
                  </a:lnTo>
                  <a:lnTo>
                    <a:pt x="1393" y="951"/>
                  </a:lnTo>
                  <a:lnTo>
                    <a:pt x="1393" y="951"/>
                  </a:lnTo>
                  <a:lnTo>
                    <a:pt x="1393" y="953"/>
                  </a:lnTo>
                  <a:lnTo>
                    <a:pt x="1393" y="953"/>
                  </a:lnTo>
                  <a:lnTo>
                    <a:pt x="1393" y="953"/>
                  </a:lnTo>
                  <a:lnTo>
                    <a:pt x="1395" y="951"/>
                  </a:lnTo>
                  <a:lnTo>
                    <a:pt x="1397" y="949"/>
                  </a:lnTo>
                  <a:lnTo>
                    <a:pt x="1397" y="949"/>
                  </a:lnTo>
                  <a:lnTo>
                    <a:pt x="1399" y="949"/>
                  </a:lnTo>
                  <a:lnTo>
                    <a:pt x="1401" y="947"/>
                  </a:lnTo>
                  <a:lnTo>
                    <a:pt x="1401" y="947"/>
                  </a:lnTo>
                  <a:lnTo>
                    <a:pt x="1401" y="945"/>
                  </a:lnTo>
                  <a:lnTo>
                    <a:pt x="1404" y="945"/>
                  </a:lnTo>
                  <a:lnTo>
                    <a:pt x="1404" y="945"/>
                  </a:lnTo>
                  <a:lnTo>
                    <a:pt x="1404" y="945"/>
                  </a:lnTo>
                  <a:lnTo>
                    <a:pt x="1404" y="945"/>
                  </a:lnTo>
                  <a:lnTo>
                    <a:pt x="1404" y="945"/>
                  </a:lnTo>
                  <a:lnTo>
                    <a:pt x="1399" y="949"/>
                  </a:lnTo>
                  <a:lnTo>
                    <a:pt x="1397" y="951"/>
                  </a:lnTo>
                  <a:lnTo>
                    <a:pt x="1395" y="951"/>
                  </a:lnTo>
                  <a:lnTo>
                    <a:pt x="1395" y="953"/>
                  </a:lnTo>
                  <a:lnTo>
                    <a:pt x="1395" y="953"/>
                  </a:lnTo>
                  <a:lnTo>
                    <a:pt x="1395" y="953"/>
                  </a:lnTo>
                  <a:lnTo>
                    <a:pt x="1393" y="953"/>
                  </a:lnTo>
                  <a:lnTo>
                    <a:pt x="1393" y="953"/>
                  </a:lnTo>
                  <a:lnTo>
                    <a:pt x="1393" y="953"/>
                  </a:lnTo>
                  <a:lnTo>
                    <a:pt x="1393" y="953"/>
                  </a:lnTo>
                  <a:lnTo>
                    <a:pt x="1393" y="953"/>
                  </a:lnTo>
                  <a:lnTo>
                    <a:pt x="1391" y="953"/>
                  </a:lnTo>
                  <a:lnTo>
                    <a:pt x="1391" y="953"/>
                  </a:lnTo>
                  <a:lnTo>
                    <a:pt x="1391" y="953"/>
                  </a:lnTo>
                  <a:lnTo>
                    <a:pt x="1391" y="953"/>
                  </a:lnTo>
                  <a:lnTo>
                    <a:pt x="1391" y="951"/>
                  </a:lnTo>
                  <a:lnTo>
                    <a:pt x="1391" y="951"/>
                  </a:lnTo>
                  <a:lnTo>
                    <a:pt x="1389" y="953"/>
                  </a:lnTo>
                  <a:lnTo>
                    <a:pt x="1389" y="953"/>
                  </a:lnTo>
                  <a:lnTo>
                    <a:pt x="1387" y="953"/>
                  </a:lnTo>
                  <a:lnTo>
                    <a:pt x="1387" y="953"/>
                  </a:lnTo>
                  <a:lnTo>
                    <a:pt x="1387" y="955"/>
                  </a:lnTo>
                  <a:lnTo>
                    <a:pt x="1387" y="955"/>
                  </a:lnTo>
                  <a:lnTo>
                    <a:pt x="1387" y="955"/>
                  </a:lnTo>
                  <a:lnTo>
                    <a:pt x="1387" y="955"/>
                  </a:lnTo>
                  <a:lnTo>
                    <a:pt x="1387" y="955"/>
                  </a:lnTo>
                  <a:lnTo>
                    <a:pt x="1387" y="955"/>
                  </a:lnTo>
                  <a:lnTo>
                    <a:pt x="1387" y="957"/>
                  </a:lnTo>
                  <a:lnTo>
                    <a:pt x="1387" y="957"/>
                  </a:lnTo>
                  <a:lnTo>
                    <a:pt x="1387" y="957"/>
                  </a:lnTo>
                  <a:lnTo>
                    <a:pt x="1387" y="959"/>
                  </a:lnTo>
                  <a:lnTo>
                    <a:pt x="1387" y="959"/>
                  </a:lnTo>
                  <a:lnTo>
                    <a:pt x="1387" y="959"/>
                  </a:lnTo>
                  <a:lnTo>
                    <a:pt x="1387" y="959"/>
                  </a:lnTo>
                  <a:lnTo>
                    <a:pt x="1387" y="961"/>
                  </a:lnTo>
                  <a:lnTo>
                    <a:pt x="1387" y="961"/>
                  </a:lnTo>
                  <a:lnTo>
                    <a:pt x="1387" y="961"/>
                  </a:lnTo>
                  <a:lnTo>
                    <a:pt x="1387" y="961"/>
                  </a:lnTo>
                  <a:lnTo>
                    <a:pt x="1385" y="963"/>
                  </a:lnTo>
                  <a:lnTo>
                    <a:pt x="1387" y="963"/>
                  </a:lnTo>
                  <a:lnTo>
                    <a:pt x="1387" y="965"/>
                  </a:lnTo>
                  <a:lnTo>
                    <a:pt x="1387" y="965"/>
                  </a:lnTo>
                  <a:lnTo>
                    <a:pt x="1389" y="965"/>
                  </a:lnTo>
                  <a:lnTo>
                    <a:pt x="1389" y="965"/>
                  </a:lnTo>
                  <a:lnTo>
                    <a:pt x="1389" y="963"/>
                  </a:lnTo>
                  <a:lnTo>
                    <a:pt x="1389" y="963"/>
                  </a:lnTo>
                  <a:lnTo>
                    <a:pt x="1391" y="965"/>
                  </a:lnTo>
                  <a:lnTo>
                    <a:pt x="1391" y="965"/>
                  </a:lnTo>
                  <a:lnTo>
                    <a:pt x="1391" y="963"/>
                  </a:lnTo>
                  <a:lnTo>
                    <a:pt x="1391" y="963"/>
                  </a:lnTo>
                  <a:lnTo>
                    <a:pt x="1391" y="963"/>
                  </a:lnTo>
                  <a:lnTo>
                    <a:pt x="1391" y="961"/>
                  </a:lnTo>
                  <a:lnTo>
                    <a:pt x="1391" y="961"/>
                  </a:lnTo>
                  <a:lnTo>
                    <a:pt x="1391" y="959"/>
                  </a:lnTo>
                  <a:lnTo>
                    <a:pt x="1391" y="957"/>
                  </a:lnTo>
                  <a:lnTo>
                    <a:pt x="1393" y="959"/>
                  </a:lnTo>
                  <a:lnTo>
                    <a:pt x="1393" y="959"/>
                  </a:lnTo>
                  <a:lnTo>
                    <a:pt x="1393" y="959"/>
                  </a:lnTo>
                  <a:lnTo>
                    <a:pt x="1393" y="959"/>
                  </a:lnTo>
                  <a:lnTo>
                    <a:pt x="1391" y="961"/>
                  </a:lnTo>
                  <a:lnTo>
                    <a:pt x="1391" y="961"/>
                  </a:lnTo>
                  <a:lnTo>
                    <a:pt x="1391" y="961"/>
                  </a:lnTo>
                  <a:lnTo>
                    <a:pt x="1391" y="963"/>
                  </a:lnTo>
                  <a:lnTo>
                    <a:pt x="1391" y="963"/>
                  </a:lnTo>
                  <a:lnTo>
                    <a:pt x="1391" y="963"/>
                  </a:lnTo>
                  <a:lnTo>
                    <a:pt x="1391" y="965"/>
                  </a:lnTo>
                  <a:lnTo>
                    <a:pt x="1391" y="965"/>
                  </a:lnTo>
                  <a:lnTo>
                    <a:pt x="1391" y="965"/>
                  </a:lnTo>
                  <a:lnTo>
                    <a:pt x="1391" y="965"/>
                  </a:lnTo>
                  <a:lnTo>
                    <a:pt x="1391" y="965"/>
                  </a:lnTo>
                  <a:lnTo>
                    <a:pt x="1391" y="967"/>
                  </a:lnTo>
                  <a:lnTo>
                    <a:pt x="1391" y="967"/>
                  </a:lnTo>
                  <a:lnTo>
                    <a:pt x="1391" y="967"/>
                  </a:lnTo>
                  <a:lnTo>
                    <a:pt x="1391" y="967"/>
                  </a:lnTo>
                  <a:lnTo>
                    <a:pt x="1391" y="967"/>
                  </a:lnTo>
                  <a:lnTo>
                    <a:pt x="1393" y="965"/>
                  </a:lnTo>
                  <a:lnTo>
                    <a:pt x="1395" y="963"/>
                  </a:lnTo>
                  <a:lnTo>
                    <a:pt x="1395" y="963"/>
                  </a:lnTo>
                  <a:lnTo>
                    <a:pt x="1395" y="963"/>
                  </a:lnTo>
                  <a:lnTo>
                    <a:pt x="1395" y="965"/>
                  </a:lnTo>
                  <a:lnTo>
                    <a:pt x="1395" y="965"/>
                  </a:lnTo>
                  <a:lnTo>
                    <a:pt x="1393" y="965"/>
                  </a:lnTo>
                  <a:lnTo>
                    <a:pt x="1393" y="965"/>
                  </a:lnTo>
                  <a:lnTo>
                    <a:pt x="1395" y="965"/>
                  </a:lnTo>
                  <a:lnTo>
                    <a:pt x="1397" y="965"/>
                  </a:lnTo>
                  <a:lnTo>
                    <a:pt x="1399" y="963"/>
                  </a:lnTo>
                  <a:lnTo>
                    <a:pt x="1399" y="963"/>
                  </a:lnTo>
                  <a:lnTo>
                    <a:pt x="1401" y="963"/>
                  </a:lnTo>
                  <a:lnTo>
                    <a:pt x="1401" y="963"/>
                  </a:lnTo>
                  <a:lnTo>
                    <a:pt x="1401" y="961"/>
                  </a:lnTo>
                  <a:lnTo>
                    <a:pt x="1404" y="961"/>
                  </a:lnTo>
                  <a:lnTo>
                    <a:pt x="1404" y="961"/>
                  </a:lnTo>
                  <a:lnTo>
                    <a:pt x="1404" y="959"/>
                  </a:lnTo>
                  <a:lnTo>
                    <a:pt x="1406" y="959"/>
                  </a:lnTo>
                  <a:lnTo>
                    <a:pt x="1406" y="959"/>
                  </a:lnTo>
                  <a:lnTo>
                    <a:pt x="1406" y="959"/>
                  </a:lnTo>
                  <a:lnTo>
                    <a:pt x="1406" y="959"/>
                  </a:lnTo>
                  <a:lnTo>
                    <a:pt x="1408" y="957"/>
                  </a:lnTo>
                  <a:lnTo>
                    <a:pt x="1408" y="957"/>
                  </a:lnTo>
                  <a:lnTo>
                    <a:pt x="1408" y="955"/>
                  </a:lnTo>
                  <a:lnTo>
                    <a:pt x="1408" y="955"/>
                  </a:lnTo>
                  <a:lnTo>
                    <a:pt x="1410" y="955"/>
                  </a:lnTo>
                  <a:lnTo>
                    <a:pt x="1410" y="953"/>
                  </a:lnTo>
                  <a:lnTo>
                    <a:pt x="1410" y="953"/>
                  </a:lnTo>
                  <a:lnTo>
                    <a:pt x="1410" y="953"/>
                  </a:lnTo>
                  <a:lnTo>
                    <a:pt x="1410" y="953"/>
                  </a:lnTo>
                  <a:lnTo>
                    <a:pt x="1412" y="953"/>
                  </a:lnTo>
                  <a:lnTo>
                    <a:pt x="1412" y="951"/>
                  </a:lnTo>
                  <a:lnTo>
                    <a:pt x="1412" y="951"/>
                  </a:lnTo>
                  <a:lnTo>
                    <a:pt x="1412" y="951"/>
                  </a:lnTo>
                  <a:lnTo>
                    <a:pt x="1412" y="951"/>
                  </a:lnTo>
                  <a:lnTo>
                    <a:pt x="1414" y="951"/>
                  </a:lnTo>
                  <a:lnTo>
                    <a:pt x="1414" y="951"/>
                  </a:lnTo>
                  <a:lnTo>
                    <a:pt x="1414" y="951"/>
                  </a:lnTo>
                  <a:lnTo>
                    <a:pt x="1414" y="947"/>
                  </a:lnTo>
                  <a:close/>
                  <a:moveTo>
                    <a:pt x="1054" y="528"/>
                  </a:moveTo>
                  <a:lnTo>
                    <a:pt x="1056" y="528"/>
                  </a:lnTo>
                  <a:lnTo>
                    <a:pt x="1056" y="526"/>
                  </a:lnTo>
                  <a:lnTo>
                    <a:pt x="1056" y="526"/>
                  </a:lnTo>
                  <a:lnTo>
                    <a:pt x="1054" y="526"/>
                  </a:lnTo>
                  <a:lnTo>
                    <a:pt x="1054" y="526"/>
                  </a:lnTo>
                  <a:lnTo>
                    <a:pt x="1054" y="528"/>
                  </a:lnTo>
                  <a:lnTo>
                    <a:pt x="1054" y="528"/>
                  </a:lnTo>
                  <a:lnTo>
                    <a:pt x="1052" y="528"/>
                  </a:lnTo>
                  <a:lnTo>
                    <a:pt x="1052" y="528"/>
                  </a:lnTo>
                  <a:lnTo>
                    <a:pt x="1054" y="528"/>
                  </a:lnTo>
                  <a:lnTo>
                    <a:pt x="1054" y="528"/>
                  </a:lnTo>
                  <a:close/>
                  <a:moveTo>
                    <a:pt x="984" y="546"/>
                  </a:moveTo>
                  <a:lnTo>
                    <a:pt x="984" y="544"/>
                  </a:lnTo>
                  <a:lnTo>
                    <a:pt x="984" y="544"/>
                  </a:lnTo>
                  <a:lnTo>
                    <a:pt x="984" y="544"/>
                  </a:lnTo>
                  <a:lnTo>
                    <a:pt x="984" y="544"/>
                  </a:lnTo>
                  <a:lnTo>
                    <a:pt x="984" y="544"/>
                  </a:lnTo>
                  <a:lnTo>
                    <a:pt x="984" y="544"/>
                  </a:lnTo>
                  <a:lnTo>
                    <a:pt x="984" y="544"/>
                  </a:lnTo>
                  <a:lnTo>
                    <a:pt x="984" y="544"/>
                  </a:lnTo>
                  <a:lnTo>
                    <a:pt x="984" y="544"/>
                  </a:lnTo>
                  <a:lnTo>
                    <a:pt x="984" y="546"/>
                  </a:lnTo>
                  <a:lnTo>
                    <a:pt x="984" y="546"/>
                  </a:lnTo>
                  <a:lnTo>
                    <a:pt x="984" y="546"/>
                  </a:lnTo>
                  <a:lnTo>
                    <a:pt x="984" y="546"/>
                  </a:lnTo>
                  <a:close/>
                  <a:moveTo>
                    <a:pt x="1387" y="945"/>
                  </a:moveTo>
                  <a:lnTo>
                    <a:pt x="1387" y="945"/>
                  </a:lnTo>
                  <a:lnTo>
                    <a:pt x="1387" y="945"/>
                  </a:lnTo>
                  <a:lnTo>
                    <a:pt x="1387" y="945"/>
                  </a:lnTo>
                  <a:lnTo>
                    <a:pt x="1389" y="943"/>
                  </a:lnTo>
                  <a:lnTo>
                    <a:pt x="1389" y="943"/>
                  </a:lnTo>
                  <a:lnTo>
                    <a:pt x="1389" y="941"/>
                  </a:lnTo>
                  <a:lnTo>
                    <a:pt x="1389" y="941"/>
                  </a:lnTo>
                  <a:lnTo>
                    <a:pt x="1389" y="941"/>
                  </a:lnTo>
                  <a:lnTo>
                    <a:pt x="1391" y="941"/>
                  </a:lnTo>
                  <a:lnTo>
                    <a:pt x="1391" y="938"/>
                  </a:lnTo>
                  <a:lnTo>
                    <a:pt x="1391" y="938"/>
                  </a:lnTo>
                  <a:lnTo>
                    <a:pt x="1391" y="938"/>
                  </a:lnTo>
                  <a:lnTo>
                    <a:pt x="1391" y="938"/>
                  </a:lnTo>
                  <a:lnTo>
                    <a:pt x="1391" y="936"/>
                  </a:lnTo>
                  <a:lnTo>
                    <a:pt x="1391" y="936"/>
                  </a:lnTo>
                  <a:lnTo>
                    <a:pt x="1391" y="936"/>
                  </a:lnTo>
                  <a:lnTo>
                    <a:pt x="1391" y="938"/>
                  </a:lnTo>
                  <a:lnTo>
                    <a:pt x="1391" y="938"/>
                  </a:lnTo>
                  <a:lnTo>
                    <a:pt x="1391" y="938"/>
                  </a:lnTo>
                  <a:lnTo>
                    <a:pt x="1391" y="938"/>
                  </a:lnTo>
                  <a:lnTo>
                    <a:pt x="1393" y="936"/>
                  </a:lnTo>
                  <a:lnTo>
                    <a:pt x="1393" y="936"/>
                  </a:lnTo>
                  <a:lnTo>
                    <a:pt x="1393" y="936"/>
                  </a:lnTo>
                  <a:lnTo>
                    <a:pt x="1393" y="934"/>
                  </a:lnTo>
                  <a:lnTo>
                    <a:pt x="1393" y="934"/>
                  </a:lnTo>
                  <a:lnTo>
                    <a:pt x="1393" y="934"/>
                  </a:lnTo>
                  <a:lnTo>
                    <a:pt x="1393" y="934"/>
                  </a:lnTo>
                  <a:lnTo>
                    <a:pt x="1393" y="934"/>
                  </a:lnTo>
                  <a:lnTo>
                    <a:pt x="1393" y="932"/>
                  </a:lnTo>
                  <a:lnTo>
                    <a:pt x="1393" y="932"/>
                  </a:lnTo>
                  <a:lnTo>
                    <a:pt x="1393" y="930"/>
                  </a:lnTo>
                  <a:lnTo>
                    <a:pt x="1395" y="930"/>
                  </a:lnTo>
                  <a:lnTo>
                    <a:pt x="1395" y="930"/>
                  </a:lnTo>
                  <a:lnTo>
                    <a:pt x="1395" y="930"/>
                  </a:lnTo>
                  <a:lnTo>
                    <a:pt x="1395" y="930"/>
                  </a:lnTo>
                  <a:lnTo>
                    <a:pt x="1395" y="930"/>
                  </a:lnTo>
                  <a:lnTo>
                    <a:pt x="1395" y="928"/>
                  </a:lnTo>
                  <a:lnTo>
                    <a:pt x="1395" y="928"/>
                  </a:lnTo>
                  <a:lnTo>
                    <a:pt x="1395" y="928"/>
                  </a:lnTo>
                  <a:lnTo>
                    <a:pt x="1395" y="926"/>
                  </a:lnTo>
                  <a:lnTo>
                    <a:pt x="1395" y="926"/>
                  </a:lnTo>
                  <a:lnTo>
                    <a:pt x="1395" y="926"/>
                  </a:lnTo>
                  <a:lnTo>
                    <a:pt x="1395" y="926"/>
                  </a:lnTo>
                  <a:lnTo>
                    <a:pt x="1395" y="924"/>
                  </a:lnTo>
                  <a:lnTo>
                    <a:pt x="1395" y="922"/>
                  </a:lnTo>
                  <a:lnTo>
                    <a:pt x="1395" y="920"/>
                  </a:lnTo>
                  <a:lnTo>
                    <a:pt x="1393" y="914"/>
                  </a:lnTo>
                  <a:lnTo>
                    <a:pt x="1393" y="914"/>
                  </a:lnTo>
                  <a:lnTo>
                    <a:pt x="1393" y="912"/>
                  </a:lnTo>
                  <a:lnTo>
                    <a:pt x="1391" y="912"/>
                  </a:lnTo>
                  <a:lnTo>
                    <a:pt x="1391" y="912"/>
                  </a:lnTo>
                  <a:lnTo>
                    <a:pt x="1389" y="912"/>
                  </a:lnTo>
                  <a:lnTo>
                    <a:pt x="1389" y="912"/>
                  </a:lnTo>
                  <a:lnTo>
                    <a:pt x="1387" y="912"/>
                  </a:lnTo>
                  <a:lnTo>
                    <a:pt x="1387" y="912"/>
                  </a:lnTo>
                  <a:lnTo>
                    <a:pt x="1387" y="912"/>
                  </a:lnTo>
                  <a:lnTo>
                    <a:pt x="1387" y="912"/>
                  </a:lnTo>
                  <a:lnTo>
                    <a:pt x="1385" y="912"/>
                  </a:lnTo>
                  <a:lnTo>
                    <a:pt x="1385" y="912"/>
                  </a:lnTo>
                  <a:lnTo>
                    <a:pt x="1383" y="912"/>
                  </a:lnTo>
                  <a:lnTo>
                    <a:pt x="1383" y="914"/>
                  </a:lnTo>
                  <a:lnTo>
                    <a:pt x="1383" y="914"/>
                  </a:lnTo>
                  <a:lnTo>
                    <a:pt x="1383" y="914"/>
                  </a:lnTo>
                  <a:lnTo>
                    <a:pt x="1385" y="914"/>
                  </a:lnTo>
                  <a:lnTo>
                    <a:pt x="1385" y="916"/>
                  </a:lnTo>
                  <a:lnTo>
                    <a:pt x="1387" y="916"/>
                  </a:lnTo>
                  <a:lnTo>
                    <a:pt x="1385" y="916"/>
                  </a:lnTo>
                  <a:lnTo>
                    <a:pt x="1381" y="914"/>
                  </a:lnTo>
                  <a:lnTo>
                    <a:pt x="1381" y="914"/>
                  </a:lnTo>
                  <a:lnTo>
                    <a:pt x="1381" y="916"/>
                  </a:lnTo>
                  <a:lnTo>
                    <a:pt x="1381" y="916"/>
                  </a:lnTo>
                  <a:lnTo>
                    <a:pt x="1381" y="916"/>
                  </a:lnTo>
                  <a:lnTo>
                    <a:pt x="1381" y="918"/>
                  </a:lnTo>
                  <a:lnTo>
                    <a:pt x="1381" y="918"/>
                  </a:lnTo>
                  <a:lnTo>
                    <a:pt x="1383" y="918"/>
                  </a:lnTo>
                  <a:lnTo>
                    <a:pt x="1383" y="918"/>
                  </a:lnTo>
                  <a:lnTo>
                    <a:pt x="1383" y="916"/>
                  </a:lnTo>
                  <a:lnTo>
                    <a:pt x="1383" y="916"/>
                  </a:lnTo>
                  <a:lnTo>
                    <a:pt x="1383" y="916"/>
                  </a:lnTo>
                  <a:lnTo>
                    <a:pt x="1385" y="916"/>
                  </a:lnTo>
                  <a:lnTo>
                    <a:pt x="1385" y="916"/>
                  </a:lnTo>
                  <a:lnTo>
                    <a:pt x="1385" y="918"/>
                  </a:lnTo>
                  <a:lnTo>
                    <a:pt x="1385" y="918"/>
                  </a:lnTo>
                  <a:lnTo>
                    <a:pt x="1385" y="918"/>
                  </a:lnTo>
                  <a:lnTo>
                    <a:pt x="1383" y="918"/>
                  </a:lnTo>
                  <a:lnTo>
                    <a:pt x="1381" y="918"/>
                  </a:lnTo>
                  <a:lnTo>
                    <a:pt x="1379" y="918"/>
                  </a:lnTo>
                  <a:lnTo>
                    <a:pt x="1379" y="918"/>
                  </a:lnTo>
                  <a:lnTo>
                    <a:pt x="1379" y="918"/>
                  </a:lnTo>
                  <a:lnTo>
                    <a:pt x="1379" y="920"/>
                  </a:lnTo>
                  <a:lnTo>
                    <a:pt x="1379" y="920"/>
                  </a:lnTo>
                  <a:lnTo>
                    <a:pt x="1379" y="920"/>
                  </a:lnTo>
                  <a:lnTo>
                    <a:pt x="1381" y="920"/>
                  </a:lnTo>
                  <a:lnTo>
                    <a:pt x="1381" y="920"/>
                  </a:lnTo>
                  <a:lnTo>
                    <a:pt x="1383" y="920"/>
                  </a:lnTo>
                  <a:lnTo>
                    <a:pt x="1383" y="920"/>
                  </a:lnTo>
                  <a:lnTo>
                    <a:pt x="1383" y="920"/>
                  </a:lnTo>
                  <a:lnTo>
                    <a:pt x="1383" y="920"/>
                  </a:lnTo>
                  <a:lnTo>
                    <a:pt x="1381" y="920"/>
                  </a:lnTo>
                  <a:lnTo>
                    <a:pt x="1381" y="920"/>
                  </a:lnTo>
                  <a:lnTo>
                    <a:pt x="1381" y="920"/>
                  </a:lnTo>
                  <a:lnTo>
                    <a:pt x="1381" y="920"/>
                  </a:lnTo>
                  <a:lnTo>
                    <a:pt x="1381" y="920"/>
                  </a:lnTo>
                  <a:lnTo>
                    <a:pt x="1381" y="920"/>
                  </a:lnTo>
                  <a:lnTo>
                    <a:pt x="1381" y="920"/>
                  </a:lnTo>
                  <a:lnTo>
                    <a:pt x="1379" y="922"/>
                  </a:lnTo>
                  <a:lnTo>
                    <a:pt x="1379" y="922"/>
                  </a:lnTo>
                  <a:lnTo>
                    <a:pt x="1379" y="920"/>
                  </a:lnTo>
                  <a:lnTo>
                    <a:pt x="1379" y="920"/>
                  </a:lnTo>
                  <a:lnTo>
                    <a:pt x="1379" y="920"/>
                  </a:lnTo>
                  <a:lnTo>
                    <a:pt x="1379" y="922"/>
                  </a:lnTo>
                  <a:lnTo>
                    <a:pt x="1379" y="922"/>
                  </a:lnTo>
                  <a:lnTo>
                    <a:pt x="1377" y="922"/>
                  </a:lnTo>
                  <a:lnTo>
                    <a:pt x="1377" y="922"/>
                  </a:lnTo>
                  <a:lnTo>
                    <a:pt x="1377" y="924"/>
                  </a:lnTo>
                  <a:lnTo>
                    <a:pt x="1377" y="924"/>
                  </a:lnTo>
                  <a:lnTo>
                    <a:pt x="1377" y="924"/>
                  </a:lnTo>
                  <a:lnTo>
                    <a:pt x="1379" y="924"/>
                  </a:lnTo>
                  <a:lnTo>
                    <a:pt x="1379" y="926"/>
                  </a:lnTo>
                  <a:lnTo>
                    <a:pt x="1377" y="926"/>
                  </a:lnTo>
                  <a:lnTo>
                    <a:pt x="1377" y="926"/>
                  </a:lnTo>
                  <a:lnTo>
                    <a:pt x="1377" y="926"/>
                  </a:lnTo>
                  <a:lnTo>
                    <a:pt x="1377" y="926"/>
                  </a:lnTo>
                  <a:lnTo>
                    <a:pt x="1377" y="926"/>
                  </a:lnTo>
                  <a:lnTo>
                    <a:pt x="1377" y="928"/>
                  </a:lnTo>
                  <a:lnTo>
                    <a:pt x="1375" y="928"/>
                  </a:lnTo>
                  <a:lnTo>
                    <a:pt x="1373" y="928"/>
                  </a:lnTo>
                  <a:lnTo>
                    <a:pt x="1373" y="930"/>
                  </a:lnTo>
                  <a:lnTo>
                    <a:pt x="1373" y="930"/>
                  </a:lnTo>
                  <a:lnTo>
                    <a:pt x="1373" y="930"/>
                  </a:lnTo>
                  <a:lnTo>
                    <a:pt x="1373" y="932"/>
                  </a:lnTo>
                  <a:lnTo>
                    <a:pt x="1373" y="932"/>
                  </a:lnTo>
                  <a:lnTo>
                    <a:pt x="1373" y="934"/>
                  </a:lnTo>
                  <a:lnTo>
                    <a:pt x="1373" y="934"/>
                  </a:lnTo>
                  <a:lnTo>
                    <a:pt x="1375" y="934"/>
                  </a:lnTo>
                  <a:lnTo>
                    <a:pt x="1375" y="936"/>
                  </a:lnTo>
                  <a:lnTo>
                    <a:pt x="1375" y="936"/>
                  </a:lnTo>
                  <a:lnTo>
                    <a:pt x="1377" y="938"/>
                  </a:lnTo>
                  <a:lnTo>
                    <a:pt x="1377" y="938"/>
                  </a:lnTo>
                  <a:lnTo>
                    <a:pt x="1377" y="938"/>
                  </a:lnTo>
                  <a:lnTo>
                    <a:pt x="1379" y="938"/>
                  </a:lnTo>
                  <a:lnTo>
                    <a:pt x="1379" y="936"/>
                  </a:lnTo>
                  <a:lnTo>
                    <a:pt x="1379" y="936"/>
                  </a:lnTo>
                  <a:lnTo>
                    <a:pt x="1381" y="934"/>
                  </a:lnTo>
                  <a:lnTo>
                    <a:pt x="1379" y="934"/>
                  </a:lnTo>
                  <a:lnTo>
                    <a:pt x="1379" y="932"/>
                  </a:lnTo>
                  <a:lnTo>
                    <a:pt x="1379" y="932"/>
                  </a:lnTo>
                  <a:lnTo>
                    <a:pt x="1381" y="930"/>
                  </a:lnTo>
                  <a:lnTo>
                    <a:pt x="1381" y="930"/>
                  </a:lnTo>
                  <a:lnTo>
                    <a:pt x="1381" y="930"/>
                  </a:lnTo>
                  <a:lnTo>
                    <a:pt x="1381" y="930"/>
                  </a:lnTo>
                  <a:lnTo>
                    <a:pt x="1383" y="930"/>
                  </a:lnTo>
                  <a:lnTo>
                    <a:pt x="1383" y="930"/>
                  </a:lnTo>
                  <a:lnTo>
                    <a:pt x="1381" y="930"/>
                  </a:lnTo>
                  <a:lnTo>
                    <a:pt x="1381" y="932"/>
                  </a:lnTo>
                  <a:lnTo>
                    <a:pt x="1381" y="934"/>
                  </a:lnTo>
                  <a:lnTo>
                    <a:pt x="1381" y="934"/>
                  </a:lnTo>
                  <a:lnTo>
                    <a:pt x="1381" y="934"/>
                  </a:lnTo>
                  <a:lnTo>
                    <a:pt x="1381" y="934"/>
                  </a:lnTo>
                  <a:lnTo>
                    <a:pt x="1381" y="936"/>
                  </a:lnTo>
                  <a:lnTo>
                    <a:pt x="1381" y="936"/>
                  </a:lnTo>
                  <a:lnTo>
                    <a:pt x="1379" y="936"/>
                  </a:lnTo>
                  <a:lnTo>
                    <a:pt x="1379" y="938"/>
                  </a:lnTo>
                  <a:lnTo>
                    <a:pt x="1381" y="936"/>
                  </a:lnTo>
                  <a:lnTo>
                    <a:pt x="1381" y="936"/>
                  </a:lnTo>
                  <a:lnTo>
                    <a:pt x="1381" y="936"/>
                  </a:lnTo>
                  <a:lnTo>
                    <a:pt x="1383" y="936"/>
                  </a:lnTo>
                  <a:lnTo>
                    <a:pt x="1383" y="936"/>
                  </a:lnTo>
                  <a:lnTo>
                    <a:pt x="1383" y="934"/>
                  </a:lnTo>
                  <a:lnTo>
                    <a:pt x="1383" y="934"/>
                  </a:lnTo>
                  <a:lnTo>
                    <a:pt x="1385" y="934"/>
                  </a:lnTo>
                  <a:lnTo>
                    <a:pt x="1385" y="932"/>
                  </a:lnTo>
                  <a:lnTo>
                    <a:pt x="1385" y="930"/>
                  </a:lnTo>
                  <a:lnTo>
                    <a:pt x="1385" y="928"/>
                  </a:lnTo>
                  <a:lnTo>
                    <a:pt x="1385" y="926"/>
                  </a:lnTo>
                  <a:lnTo>
                    <a:pt x="1385" y="924"/>
                  </a:lnTo>
                  <a:lnTo>
                    <a:pt x="1385" y="924"/>
                  </a:lnTo>
                  <a:lnTo>
                    <a:pt x="1385" y="926"/>
                  </a:lnTo>
                  <a:lnTo>
                    <a:pt x="1385" y="928"/>
                  </a:lnTo>
                  <a:lnTo>
                    <a:pt x="1385" y="928"/>
                  </a:lnTo>
                  <a:lnTo>
                    <a:pt x="1385" y="930"/>
                  </a:lnTo>
                  <a:lnTo>
                    <a:pt x="1385" y="930"/>
                  </a:lnTo>
                  <a:lnTo>
                    <a:pt x="1385" y="932"/>
                  </a:lnTo>
                  <a:lnTo>
                    <a:pt x="1385" y="932"/>
                  </a:lnTo>
                  <a:lnTo>
                    <a:pt x="1385" y="934"/>
                  </a:lnTo>
                  <a:lnTo>
                    <a:pt x="1385" y="934"/>
                  </a:lnTo>
                  <a:lnTo>
                    <a:pt x="1383" y="936"/>
                  </a:lnTo>
                  <a:lnTo>
                    <a:pt x="1383" y="936"/>
                  </a:lnTo>
                  <a:lnTo>
                    <a:pt x="1383" y="936"/>
                  </a:lnTo>
                  <a:lnTo>
                    <a:pt x="1383" y="936"/>
                  </a:lnTo>
                  <a:lnTo>
                    <a:pt x="1383" y="936"/>
                  </a:lnTo>
                  <a:lnTo>
                    <a:pt x="1383" y="936"/>
                  </a:lnTo>
                  <a:lnTo>
                    <a:pt x="1383" y="936"/>
                  </a:lnTo>
                  <a:lnTo>
                    <a:pt x="1381" y="938"/>
                  </a:lnTo>
                  <a:lnTo>
                    <a:pt x="1381" y="938"/>
                  </a:lnTo>
                  <a:lnTo>
                    <a:pt x="1381" y="938"/>
                  </a:lnTo>
                  <a:lnTo>
                    <a:pt x="1381" y="938"/>
                  </a:lnTo>
                  <a:lnTo>
                    <a:pt x="1379" y="938"/>
                  </a:lnTo>
                  <a:lnTo>
                    <a:pt x="1379" y="938"/>
                  </a:lnTo>
                  <a:lnTo>
                    <a:pt x="1379" y="941"/>
                  </a:lnTo>
                  <a:lnTo>
                    <a:pt x="1379" y="941"/>
                  </a:lnTo>
                  <a:lnTo>
                    <a:pt x="1381" y="941"/>
                  </a:lnTo>
                  <a:lnTo>
                    <a:pt x="1381" y="941"/>
                  </a:lnTo>
                  <a:lnTo>
                    <a:pt x="1381" y="941"/>
                  </a:lnTo>
                  <a:lnTo>
                    <a:pt x="1383" y="941"/>
                  </a:lnTo>
                  <a:lnTo>
                    <a:pt x="1383" y="941"/>
                  </a:lnTo>
                  <a:lnTo>
                    <a:pt x="1383" y="941"/>
                  </a:lnTo>
                  <a:lnTo>
                    <a:pt x="1385" y="938"/>
                  </a:lnTo>
                  <a:lnTo>
                    <a:pt x="1385" y="938"/>
                  </a:lnTo>
                  <a:lnTo>
                    <a:pt x="1385" y="936"/>
                  </a:lnTo>
                  <a:lnTo>
                    <a:pt x="1385" y="936"/>
                  </a:lnTo>
                  <a:lnTo>
                    <a:pt x="1385" y="936"/>
                  </a:lnTo>
                  <a:lnTo>
                    <a:pt x="1385" y="936"/>
                  </a:lnTo>
                  <a:lnTo>
                    <a:pt x="1385" y="936"/>
                  </a:lnTo>
                  <a:lnTo>
                    <a:pt x="1387" y="936"/>
                  </a:lnTo>
                  <a:lnTo>
                    <a:pt x="1387" y="936"/>
                  </a:lnTo>
                  <a:lnTo>
                    <a:pt x="1387" y="936"/>
                  </a:lnTo>
                  <a:lnTo>
                    <a:pt x="1387" y="938"/>
                  </a:lnTo>
                  <a:lnTo>
                    <a:pt x="1387" y="938"/>
                  </a:lnTo>
                  <a:lnTo>
                    <a:pt x="1385" y="938"/>
                  </a:lnTo>
                  <a:lnTo>
                    <a:pt x="1385" y="938"/>
                  </a:lnTo>
                  <a:lnTo>
                    <a:pt x="1385" y="938"/>
                  </a:lnTo>
                  <a:lnTo>
                    <a:pt x="1385" y="941"/>
                  </a:lnTo>
                  <a:lnTo>
                    <a:pt x="1385" y="941"/>
                  </a:lnTo>
                  <a:lnTo>
                    <a:pt x="1385" y="941"/>
                  </a:lnTo>
                  <a:lnTo>
                    <a:pt x="1383" y="943"/>
                  </a:lnTo>
                  <a:lnTo>
                    <a:pt x="1381" y="943"/>
                  </a:lnTo>
                  <a:lnTo>
                    <a:pt x="1383" y="943"/>
                  </a:lnTo>
                  <a:lnTo>
                    <a:pt x="1383" y="945"/>
                  </a:lnTo>
                  <a:lnTo>
                    <a:pt x="1385" y="947"/>
                  </a:lnTo>
                  <a:lnTo>
                    <a:pt x="1385" y="945"/>
                  </a:lnTo>
                  <a:lnTo>
                    <a:pt x="1385" y="945"/>
                  </a:lnTo>
                  <a:lnTo>
                    <a:pt x="1385" y="945"/>
                  </a:lnTo>
                  <a:lnTo>
                    <a:pt x="1385" y="945"/>
                  </a:lnTo>
                  <a:lnTo>
                    <a:pt x="1387" y="945"/>
                  </a:lnTo>
                  <a:close/>
                  <a:moveTo>
                    <a:pt x="1002" y="540"/>
                  </a:moveTo>
                  <a:lnTo>
                    <a:pt x="1004" y="540"/>
                  </a:lnTo>
                  <a:lnTo>
                    <a:pt x="1004" y="540"/>
                  </a:lnTo>
                  <a:lnTo>
                    <a:pt x="1004" y="540"/>
                  </a:lnTo>
                  <a:lnTo>
                    <a:pt x="1004" y="540"/>
                  </a:lnTo>
                  <a:lnTo>
                    <a:pt x="1004" y="540"/>
                  </a:lnTo>
                  <a:lnTo>
                    <a:pt x="1004" y="540"/>
                  </a:lnTo>
                  <a:lnTo>
                    <a:pt x="1006" y="538"/>
                  </a:lnTo>
                  <a:lnTo>
                    <a:pt x="1006" y="538"/>
                  </a:lnTo>
                  <a:lnTo>
                    <a:pt x="1006" y="538"/>
                  </a:lnTo>
                  <a:lnTo>
                    <a:pt x="1006" y="538"/>
                  </a:lnTo>
                  <a:lnTo>
                    <a:pt x="1006" y="538"/>
                  </a:lnTo>
                  <a:lnTo>
                    <a:pt x="1006" y="538"/>
                  </a:lnTo>
                  <a:lnTo>
                    <a:pt x="1006" y="536"/>
                  </a:lnTo>
                  <a:lnTo>
                    <a:pt x="1006" y="536"/>
                  </a:lnTo>
                  <a:lnTo>
                    <a:pt x="1004" y="536"/>
                  </a:lnTo>
                  <a:lnTo>
                    <a:pt x="1004" y="536"/>
                  </a:lnTo>
                  <a:lnTo>
                    <a:pt x="1004" y="538"/>
                  </a:lnTo>
                  <a:lnTo>
                    <a:pt x="1004" y="538"/>
                  </a:lnTo>
                  <a:lnTo>
                    <a:pt x="1004" y="538"/>
                  </a:lnTo>
                  <a:lnTo>
                    <a:pt x="1002" y="540"/>
                  </a:lnTo>
                  <a:lnTo>
                    <a:pt x="1002" y="540"/>
                  </a:lnTo>
                  <a:lnTo>
                    <a:pt x="1002" y="540"/>
                  </a:lnTo>
                  <a:lnTo>
                    <a:pt x="1002" y="540"/>
                  </a:lnTo>
                  <a:lnTo>
                    <a:pt x="1000" y="540"/>
                  </a:lnTo>
                  <a:lnTo>
                    <a:pt x="1000" y="540"/>
                  </a:lnTo>
                  <a:lnTo>
                    <a:pt x="1000" y="540"/>
                  </a:lnTo>
                  <a:lnTo>
                    <a:pt x="1000" y="542"/>
                  </a:lnTo>
                  <a:lnTo>
                    <a:pt x="1000" y="542"/>
                  </a:lnTo>
                  <a:lnTo>
                    <a:pt x="1000" y="542"/>
                  </a:lnTo>
                  <a:lnTo>
                    <a:pt x="998" y="542"/>
                  </a:lnTo>
                  <a:lnTo>
                    <a:pt x="998" y="542"/>
                  </a:lnTo>
                  <a:lnTo>
                    <a:pt x="998" y="542"/>
                  </a:lnTo>
                  <a:lnTo>
                    <a:pt x="998" y="542"/>
                  </a:lnTo>
                  <a:lnTo>
                    <a:pt x="1000" y="542"/>
                  </a:lnTo>
                  <a:lnTo>
                    <a:pt x="1000" y="542"/>
                  </a:lnTo>
                  <a:lnTo>
                    <a:pt x="1002" y="542"/>
                  </a:lnTo>
                  <a:lnTo>
                    <a:pt x="1002" y="542"/>
                  </a:lnTo>
                  <a:lnTo>
                    <a:pt x="1002" y="540"/>
                  </a:lnTo>
                  <a:lnTo>
                    <a:pt x="1002" y="540"/>
                  </a:lnTo>
                  <a:close/>
                  <a:moveTo>
                    <a:pt x="1554" y="1912"/>
                  </a:moveTo>
                  <a:lnTo>
                    <a:pt x="1554" y="1912"/>
                  </a:lnTo>
                  <a:lnTo>
                    <a:pt x="1554" y="1910"/>
                  </a:lnTo>
                  <a:lnTo>
                    <a:pt x="1552" y="1910"/>
                  </a:lnTo>
                  <a:lnTo>
                    <a:pt x="1552" y="1910"/>
                  </a:lnTo>
                  <a:lnTo>
                    <a:pt x="1552" y="1910"/>
                  </a:lnTo>
                  <a:lnTo>
                    <a:pt x="1552" y="1910"/>
                  </a:lnTo>
                  <a:lnTo>
                    <a:pt x="1552" y="1910"/>
                  </a:lnTo>
                  <a:lnTo>
                    <a:pt x="1552" y="1910"/>
                  </a:lnTo>
                  <a:lnTo>
                    <a:pt x="1552" y="1907"/>
                  </a:lnTo>
                  <a:lnTo>
                    <a:pt x="1552" y="1907"/>
                  </a:lnTo>
                  <a:lnTo>
                    <a:pt x="1552" y="1907"/>
                  </a:lnTo>
                  <a:lnTo>
                    <a:pt x="1552" y="1907"/>
                  </a:lnTo>
                  <a:lnTo>
                    <a:pt x="1552" y="1907"/>
                  </a:lnTo>
                  <a:lnTo>
                    <a:pt x="1552" y="1907"/>
                  </a:lnTo>
                  <a:lnTo>
                    <a:pt x="1552" y="1907"/>
                  </a:lnTo>
                  <a:lnTo>
                    <a:pt x="1552" y="1907"/>
                  </a:lnTo>
                  <a:lnTo>
                    <a:pt x="1552" y="1907"/>
                  </a:lnTo>
                  <a:lnTo>
                    <a:pt x="1552" y="1907"/>
                  </a:lnTo>
                  <a:lnTo>
                    <a:pt x="1550" y="1907"/>
                  </a:lnTo>
                  <a:lnTo>
                    <a:pt x="1550" y="1907"/>
                  </a:lnTo>
                  <a:lnTo>
                    <a:pt x="1550" y="1907"/>
                  </a:lnTo>
                  <a:lnTo>
                    <a:pt x="1550" y="1907"/>
                  </a:lnTo>
                  <a:lnTo>
                    <a:pt x="1550" y="1905"/>
                  </a:lnTo>
                  <a:lnTo>
                    <a:pt x="1550" y="1905"/>
                  </a:lnTo>
                  <a:lnTo>
                    <a:pt x="1550" y="1905"/>
                  </a:lnTo>
                  <a:lnTo>
                    <a:pt x="1550" y="1905"/>
                  </a:lnTo>
                  <a:lnTo>
                    <a:pt x="1548" y="1905"/>
                  </a:lnTo>
                  <a:lnTo>
                    <a:pt x="1548" y="1905"/>
                  </a:lnTo>
                  <a:lnTo>
                    <a:pt x="1548" y="1905"/>
                  </a:lnTo>
                  <a:lnTo>
                    <a:pt x="1548" y="1905"/>
                  </a:lnTo>
                  <a:lnTo>
                    <a:pt x="1548" y="1905"/>
                  </a:lnTo>
                  <a:lnTo>
                    <a:pt x="1548" y="1905"/>
                  </a:lnTo>
                  <a:lnTo>
                    <a:pt x="1548" y="1905"/>
                  </a:lnTo>
                  <a:lnTo>
                    <a:pt x="1548" y="1905"/>
                  </a:lnTo>
                  <a:lnTo>
                    <a:pt x="1548" y="1905"/>
                  </a:lnTo>
                  <a:lnTo>
                    <a:pt x="1548" y="1905"/>
                  </a:lnTo>
                  <a:lnTo>
                    <a:pt x="1548" y="1905"/>
                  </a:lnTo>
                  <a:lnTo>
                    <a:pt x="1548" y="1905"/>
                  </a:lnTo>
                  <a:lnTo>
                    <a:pt x="1548" y="1905"/>
                  </a:lnTo>
                  <a:lnTo>
                    <a:pt x="1548" y="1905"/>
                  </a:lnTo>
                  <a:lnTo>
                    <a:pt x="1546" y="1903"/>
                  </a:lnTo>
                  <a:lnTo>
                    <a:pt x="1546" y="1903"/>
                  </a:lnTo>
                  <a:lnTo>
                    <a:pt x="1546" y="1903"/>
                  </a:lnTo>
                  <a:lnTo>
                    <a:pt x="1546" y="1903"/>
                  </a:lnTo>
                  <a:lnTo>
                    <a:pt x="1546" y="1903"/>
                  </a:lnTo>
                  <a:lnTo>
                    <a:pt x="1546" y="1903"/>
                  </a:lnTo>
                  <a:lnTo>
                    <a:pt x="1546" y="1903"/>
                  </a:lnTo>
                  <a:lnTo>
                    <a:pt x="1546" y="1903"/>
                  </a:lnTo>
                  <a:lnTo>
                    <a:pt x="1543" y="1903"/>
                  </a:lnTo>
                  <a:lnTo>
                    <a:pt x="1543" y="1903"/>
                  </a:lnTo>
                  <a:lnTo>
                    <a:pt x="1543" y="1903"/>
                  </a:lnTo>
                  <a:lnTo>
                    <a:pt x="1543" y="1903"/>
                  </a:lnTo>
                  <a:lnTo>
                    <a:pt x="1546" y="1903"/>
                  </a:lnTo>
                  <a:lnTo>
                    <a:pt x="1546" y="1905"/>
                  </a:lnTo>
                  <a:lnTo>
                    <a:pt x="1546" y="1905"/>
                  </a:lnTo>
                  <a:lnTo>
                    <a:pt x="1546" y="1905"/>
                  </a:lnTo>
                  <a:lnTo>
                    <a:pt x="1546" y="1905"/>
                  </a:lnTo>
                  <a:lnTo>
                    <a:pt x="1546" y="1905"/>
                  </a:lnTo>
                  <a:lnTo>
                    <a:pt x="1546" y="1905"/>
                  </a:lnTo>
                  <a:lnTo>
                    <a:pt x="1546" y="1905"/>
                  </a:lnTo>
                  <a:lnTo>
                    <a:pt x="1546" y="1905"/>
                  </a:lnTo>
                  <a:lnTo>
                    <a:pt x="1546" y="1905"/>
                  </a:lnTo>
                  <a:lnTo>
                    <a:pt x="1546" y="1905"/>
                  </a:lnTo>
                  <a:lnTo>
                    <a:pt x="1546" y="1905"/>
                  </a:lnTo>
                  <a:lnTo>
                    <a:pt x="1548" y="1905"/>
                  </a:lnTo>
                  <a:lnTo>
                    <a:pt x="1548" y="1905"/>
                  </a:lnTo>
                  <a:lnTo>
                    <a:pt x="1548" y="1905"/>
                  </a:lnTo>
                  <a:lnTo>
                    <a:pt x="1548" y="1905"/>
                  </a:lnTo>
                  <a:lnTo>
                    <a:pt x="1548" y="1905"/>
                  </a:lnTo>
                  <a:lnTo>
                    <a:pt x="1548" y="1907"/>
                  </a:lnTo>
                  <a:lnTo>
                    <a:pt x="1548" y="1907"/>
                  </a:lnTo>
                  <a:lnTo>
                    <a:pt x="1548" y="1907"/>
                  </a:lnTo>
                  <a:lnTo>
                    <a:pt x="1548" y="1907"/>
                  </a:lnTo>
                  <a:lnTo>
                    <a:pt x="1548" y="1907"/>
                  </a:lnTo>
                  <a:lnTo>
                    <a:pt x="1548" y="1907"/>
                  </a:lnTo>
                  <a:lnTo>
                    <a:pt x="1548" y="1907"/>
                  </a:lnTo>
                  <a:lnTo>
                    <a:pt x="1548" y="1907"/>
                  </a:lnTo>
                  <a:lnTo>
                    <a:pt x="1548" y="1907"/>
                  </a:lnTo>
                  <a:lnTo>
                    <a:pt x="1548" y="1910"/>
                  </a:lnTo>
                  <a:lnTo>
                    <a:pt x="1548" y="1910"/>
                  </a:lnTo>
                  <a:lnTo>
                    <a:pt x="1548" y="1910"/>
                  </a:lnTo>
                  <a:lnTo>
                    <a:pt x="1548" y="1910"/>
                  </a:lnTo>
                  <a:lnTo>
                    <a:pt x="1548" y="1910"/>
                  </a:lnTo>
                  <a:lnTo>
                    <a:pt x="1548" y="1912"/>
                  </a:lnTo>
                  <a:lnTo>
                    <a:pt x="1550" y="1912"/>
                  </a:lnTo>
                  <a:lnTo>
                    <a:pt x="1550" y="1912"/>
                  </a:lnTo>
                  <a:lnTo>
                    <a:pt x="1550" y="1912"/>
                  </a:lnTo>
                  <a:lnTo>
                    <a:pt x="1552" y="1912"/>
                  </a:lnTo>
                  <a:lnTo>
                    <a:pt x="1552" y="1912"/>
                  </a:lnTo>
                  <a:lnTo>
                    <a:pt x="1552" y="1912"/>
                  </a:lnTo>
                  <a:lnTo>
                    <a:pt x="1552" y="1912"/>
                  </a:lnTo>
                  <a:lnTo>
                    <a:pt x="1552" y="1912"/>
                  </a:lnTo>
                  <a:lnTo>
                    <a:pt x="1552" y="1912"/>
                  </a:lnTo>
                  <a:lnTo>
                    <a:pt x="1552" y="1912"/>
                  </a:lnTo>
                  <a:lnTo>
                    <a:pt x="1554" y="1912"/>
                  </a:lnTo>
                  <a:lnTo>
                    <a:pt x="1554" y="1912"/>
                  </a:lnTo>
                  <a:lnTo>
                    <a:pt x="1554" y="1912"/>
                  </a:lnTo>
                  <a:lnTo>
                    <a:pt x="1554" y="1912"/>
                  </a:lnTo>
                  <a:close/>
                  <a:moveTo>
                    <a:pt x="2861" y="2244"/>
                  </a:moveTo>
                  <a:lnTo>
                    <a:pt x="2859" y="2246"/>
                  </a:lnTo>
                  <a:lnTo>
                    <a:pt x="2861" y="2244"/>
                  </a:lnTo>
                  <a:lnTo>
                    <a:pt x="2863" y="2244"/>
                  </a:lnTo>
                  <a:lnTo>
                    <a:pt x="2863" y="2244"/>
                  </a:lnTo>
                  <a:lnTo>
                    <a:pt x="2863" y="2244"/>
                  </a:lnTo>
                  <a:lnTo>
                    <a:pt x="2863" y="2244"/>
                  </a:lnTo>
                  <a:lnTo>
                    <a:pt x="2863" y="2244"/>
                  </a:lnTo>
                  <a:lnTo>
                    <a:pt x="2861" y="2244"/>
                  </a:lnTo>
                  <a:close/>
                  <a:moveTo>
                    <a:pt x="2867" y="2240"/>
                  </a:moveTo>
                  <a:lnTo>
                    <a:pt x="2867" y="2240"/>
                  </a:lnTo>
                  <a:lnTo>
                    <a:pt x="2867" y="2240"/>
                  </a:lnTo>
                  <a:lnTo>
                    <a:pt x="2867" y="2240"/>
                  </a:lnTo>
                  <a:lnTo>
                    <a:pt x="2867" y="2240"/>
                  </a:lnTo>
                  <a:lnTo>
                    <a:pt x="2865" y="2242"/>
                  </a:lnTo>
                  <a:lnTo>
                    <a:pt x="2865" y="2242"/>
                  </a:lnTo>
                  <a:lnTo>
                    <a:pt x="2867" y="2242"/>
                  </a:lnTo>
                  <a:lnTo>
                    <a:pt x="2867" y="2242"/>
                  </a:lnTo>
                  <a:lnTo>
                    <a:pt x="2867" y="2240"/>
                  </a:lnTo>
                  <a:lnTo>
                    <a:pt x="2867" y="2240"/>
                  </a:lnTo>
                  <a:lnTo>
                    <a:pt x="2867" y="2240"/>
                  </a:lnTo>
                  <a:lnTo>
                    <a:pt x="2867" y="2240"/>
                  </a:lnTo>
                  <a:lnTo>
                    <a:pt x="2867" y="2240"/>
                  </a:lnTo>
                  <a:close/>
                  <a:moveTo>
                    <a:pt x="2881" y="2217"/>
                  </a:moveTo>
                  <a:lnTo>
                    <a:pt x="2881" y="2220"/>
                  </a:lnTo>
                  <a:lnTo>
                    <a:pt x="2879" y="2220"/>
                  </a:lnTo>
                  <a:lnTo>
                    <a:pt x="2879" y="2220"/>
                  </a:lnTo>
                  <a:lnTo>
                    <a:pt x="2879" y="2220"/>
                  </a:lnTo>
                  <a:lnTo>
                    <a:pt x="2879" y="2220"/>
                  </a:lnTo>
                  <a:lnTo>
                    <a:pt x="2879" y="2220"/>
                  </a:lnTo>
                  <a:lnTo>
                    <a:pt x="2879" y="2220"/>
                  </a:lnTo>
                  <a:lnTo>
                    <a:pt x="2879" y="2222"/>
                  </a:lnTo>
                  <a:lnTo>
                    <a:pt x="2879" y="2222"/>
                  </a:lnTo>
                  <a:lnTo>
                    <a:pt x="2879" y="2224"/>
                  </a:lnTo>
                  <a:lnTo>
                    <a:pt x="2879" y="2226"/>
                  </a:lnTo>
                  <a:lnTo>
                    <a:pt x="2877" y="2226"/>
                  </a:lnTo>
                  <a:lnTo>
                    <a:pt x="2877" y="2226"/>
                  </a:lnTo>
                  <a:lnTo>
                    <a:pt x="2877" y="2226"/>
                  </a:lnTo>
                  <a:lnTo>
                    <a:pt x="2877" y="2226"/>
                  </a:lnTo>
                  <a:lnTo>
                    <a:pt x="2877" y="2226"/>
                  </a:lnTo>
                  <a:lnTo>
                    <a:pt x="2877" y="2228"/>
                  </a:lnTo>
                  <a:lnTo>
                    <a:pt x="2877" y="2226"/>
                  </a:lnTo>
                  <a:lnTo>
                    <a:pt x="2877" y="2226"/>
                  </a:lnTo>
                  <a:lnTo>
                    <a:pt x="2877" y="2228"/>
                  </a:lnTo>
                  <a:lnTo>
                    <a:pt x="2877" y="2228"/>
                  </a:lnTo>
                  <a:lnTo>
                    <a:pt x="2877" y="2228"/>
                  </a:lnTo>
                  <a:lnTo>
                    <a:pt x="2877" y="2228"/>
                  </a:lnTo>
                  <a:lnTo>
                    <a:pt x="2877" y="2228"/>
                  </a:lnTo>
                  <a:lnTo>
                    <a:pt x="2877" y="2228"/>
                  </a:lnTo>
                  <a:lnTo>
                    <a:pt x="2877" y="2230"/>
                  </a:lnTo>
                  <a:lnTo>
                    <a:pt x="2875" y="2230"/>
                  </a:lnTo>
                  <a:lnTo>
                    <a:pt x="2875" y="2232"/>
                  </a:lnTo>
                  <a:lnTo>
                    <a:pt x="2875" y="2232"/>
                  </a:lnTo>
                  <a:lnTo>
                    <a:pt x="2875" y="2232"/>
                  </a:lnTo>
                  <a:lnTo>
                    <a:pt x="2875" y="2232"/>
                  </a:lnTo>
                  <a:lnTo>
                    <a:pt x="2873" y="2234"/>
                  </a:lnTo>
                  <a:lnTo>
                    <a:pt x="2873" y="2234"/>
                  </a:lnTo>
                  <a:lnTo>
                    <a:pt x="2873" y="2234"/>
                  </a:lnTo>
                  <a:lnTo>
                    <a:pt x="2873" y="2234"/>
                  </a:lnTo>
                  <a:lnTo>
                    <a:pt x="2873" y="2234"/>
                  </a:lnTo>
                  <a:lnTo>
                    <a:pt x="2873" y="2234"/>
                  </a:lnTo>
                  <a:lnTo>
                    <a:pt x="2875" y="2234"/>
                  </a:lnTo>
                  <a:lnTo>
                    <a:pt x="2875" y="2232"/>
                  </a:lnTo>
                  <a:lnTo>
                    <a:pt x="2877" y="2230"/>
                  </a:lnTo>
                  <a:lnTo>
                    <a:pt x="2877" y="2230"/>
                  </a:lnTo>
                  <a:lnTo>
                    <a:pt x="2877" y="2230"/>
                  </a:lnTo>
                  <a:lnTo>
                    <a:pt x="2877" y="2228"/>
                  </a:lnTo>
                  <a:lnTo>
                    <a:pt x="2877" y="2228"/>
                  </a:lnTo>
                  <a:lnTo>
                    <a:pt x="2877" y="2228"/>
                  </a:lnTo>
                  <a:lnTo>
                    <a:pt x="2879" y="2224"/>
                  </a:lnTo>
                  <a:lnTo>
                    <a:pt x="2879" y="2224"/>
                  </a:lnTo>
                  <a:lnTo>
                    <a:pt x="2879" y="2224"/>
                  </a:lnTo>
                  <a:lnTo>
                    <a:pt x="2879" y="2224"/>
                  </a:lnTo>
                  <a:lnTo>
                    <a:pt x="2881" y="2222"/>
                  </a:lnTo>
                  <a:lnTo>
                    <a:pt x="2881" y="2220"/>
                  </a:lnTo>
                  <a:lnTo>
                    <a:pt x="2881" y="2220"/>
                  </a:lnTo>
                  <a:lnTo>
                    <a:pt x="2881" y="2220"/>
                  </a:lnTo>
                  <a:lnTo>
                    <a:pt x="2881" y="2217"/>
                  </a:lnTo>
                  <a:lnTo>
                    <a:pt x="2881" y="2217"/>
                  </a:lnTo>
                  <a:lnTo>
                    <a:pt x="2881" y="2217"/>
                  </a:lnTo>
                  <a:lnTo>
                    <a:pt x="2883" y="2217"/>
                  </a:lnTo>
                  <a:lnTo>
                    <a:pt x="2883" y="2217"/>
                  </a:lnTo>
                  <a:lnTo>
                    <a:pt x="2883" y="2217"/>
                  </a:lnTo>
                  <a:lnTo>
                    <a:pt x="2883" y="2217"/>
                  </a:lnTo>
                  <a:lnTo>
                    <a:pt x="2881" y="2217"/>
                  </a:lnTo>
                  <a:lnTo>
                    <a:pt x="2881" y="2217"/>
                  </a:lnTo>
                  <a:close/>
                  <a:moveTo>
                    <a:pt x="2859" y="2246"/>
                  </a:moveTo>
                  <a:lnTo>
                    <a:pt x="2857" y="2246"/>
                  </a:lnTo>
                  <a:lnTo>
                    <a:pt x="2854" y="2248"/>
                  </a:lnTo>
                  <a:lnTo>
                    <a:pt x="2857" y="2248"/>
                  </a:lnTo>
                  <a:lnTo>
                    <a:pt x="2857" y="2248"/>
                  </a:lnTo>
                  <a:lnTo>
                    <a:pt x="2857" y="2248"/>
                  </a:lnTo>
                  <a:lnTo>
                    <a:pt x="2857" y="2248"/>
                  </a:lnTo>
                  <a:lnTo>
                    <a:pt x="2857" y="2246"/>
                  </a:lnTo>
                  <a:lnTo>
                    <a:pt x="2859" y="2246"/>
                  </a:lnTo>
                  <a:lnTo>
                    <a:pt x="2859" y="2246"/>
                  </a:lnTo>
                  <a:lnTo>
                    <a:pt x="2859" y="2246"/>
                  </a:lnTo>
                  <a:lnTo>
                    <a:pt x="2859" y="2246"/>
                  </a:lnTo>
                  <a:lnTo>
                    <a:pt x="2859" y="2246"/>
                  </a:lnTo>
                  <a:close/>
                  <a:moveTo>
                    <a:pt x="2869" y="2238"/>
                  </a:moveTo>
                  <a:lnTo>
                    <a:pt x="2869" y="2238"/>
                  </a:lnTo>
                  <a:lnTo>
                    <a:pt x="2869" y="2238"/>
                  </a:lnTo>
                  <a:lnTo>
                    <a:pt x="2869" y="2240"/>
                  </a:lnTo>
                  <a:lnTo>
                    <a:pt x="2869" y="2240"/>
                  </a:lnTo>
                  <a:lnTo>
                    <a:pt x="2869" y="2238"/>
                  </a:lnTo>
                  <a:lnTo>
                    <a:pt x="2869" y="2238"/>
                  </a:lnTo>
                  <a:lnTo>
                    <a:pt x="2869" y="2238"/>
                  </a:lnTo>
                  <a:lnTo>
                    <a:pt x="2869" y="2238"/>
                  </a:lnTo>
                  <a:lnTo>
                    <a:pt x="2869" y="2238"/>
                  </a:lnTo>
                  <a:close/>
                  <a:moveTo>
                    <a:pt x="2873" y="2234"/>
                  </a:moveTo>
                  <a:lnTo>
                    <a:pt x="2873" y="2236"/>
                  </a:lnTo>
                  <a:lnTo>
                    <a:pt x="2871" y="2236"/>
                  </a:lnTo>
                  <a:lnTo>
                    <a:pt x="2871" y="2236"/>
                  </a:lnTo>
                  <a:lnTo>
                    <a:pt x="2873" y="2236"/>
                  </a:lnTo>
                  <a:lnTo>
                    <a:pt x="2873" y="2236"/>
                  </a:lnTo>
                  <a:lnTo>
                    <a:pt x="2873" y="2236"/>
                  </a:lnTo>
                  <a:lnTo>
                    <a:pt x="2873" y="2234"/>
                  </a:lnTo>
                  <a:close/>
                  <a:moveTo>
                    <a:pt x="2844" y="2250"/>
                  </a:moveTo>
                  <a:lnTo>
                    <a:pt x="2844" y="2250"/>
                  </a:lnTo>
                  <a:lnTo>
                    <a:pt x="2844" y="2250"/>
                  </a:lnTo>
                  <a:lnTo>
                    <a:pt x="2844" y="2250"/>
                  </a:lnTo>
                  <a:lnTo>
                    <a:pt x="2844" y="2250"/>
                  </a:lnTo>
                  <a:lnTo>
                    <a:pt x="2844" y="2250"/>
                  </a:lnTo>
                  <a:lnTo>
                    <a:pt x="2844" y="2250"/>
                  </a:lnTo>
                  <a:lnTo>
                    <a:pt x="2844" y="2252"/>
                  </a:lnTo>
                  <a:lnTo>
                    <a:pt x="2844" y="2252"/>
                  </a:lnTo>
                  <a:lnTo>
                    <a:pt x="2844" y="2252"/>
                  </a:lnTo>
                  <a:lnTo>
                    <a:pt x="2844" y="2250"/>
                  </a:lnTo>
                  <a:lnTo>
                    <a:pt x="2844" y="2250"/>
                  </a:lnTo>
                  <a:lnTo>
                    <a:pt x="2844" y="2250"/>
                  </a:lnTo>
                  <a:close/>
                  <a:moveTo>
                    <a:pt x="2844" y="2250"/>
                  </a:moveTo>
                  <a:lnTo>
                    <a:pt x="2846" y="2252"/>
                  </a:lnTo>
                  <a:lnTo>
                    <a:pt x="2846" y="2252"/>
                  </a:lnTo>
                  <a:lnTo>
                    <a:pt x="2846" y="2250"/>
                  </a:lnTo>
                  <a:lnTo>
                    <a:pt x="2846" y="2250"/>
                  </a:lnTo>
                  <a:lnTo>
                    <a:pt x="2844" y="2250"/>
                  </a:lnTo>
                  <a:close/>
                  <a:moveTo>
                    <a:pt x="2846" y="2248"/>
                  </a:moveTo>
                  <a:lnTo>
                    <a:pt x="2844" y="2248"/>
                  </a:lnTo>
                  <a:lnTo>
                    <a:pt x="2844" y="2248"/>
                  </a:lnTo>
                  <a:lnTo>
                    <a:pt x="2844" y="2248"/>
                  </a:lnTo>
                  <a:lnTo>
                    <a:pt x="2844" y="2248"/>
                  </a:lnTo>
                  <a:lnTo>
                    <a:pt x="2846" y="2250"/>
                  </a:lnTo>
                  <a:lnTo>
                    <a:pt x="2848" y="2252"/>
                  </a:lnTo>
                  <a:lnTo>
                    <a:pt x="2848" y="2250"/>
                  </a:lnTo>
                  <a:lnTo>
                    <a:pt x="2848" y="2250"/>
                  </a:lnTo>
                  <a:lnTo>
                    <a:pt x="2846" y="2248"/>
                  </a:lnTo>
                  <a:close/>
                  <a:moveTo>
                    <a:pt x="2850" y="2250"/>
                  </a:moveTo>
                  <a:lnTo>
                    <a:pt x="2850" y="2250"/>
                  </a:lnTo>
                  <a:lnTo>
                    <a:pt x="2850" y="2250"/>
                  </a:lnTo>
                  <a:lnTo>
                    <a:pt x="2850" y="2250"/>
                  </a:lnTo>
                  <a:lnTo>
                    <a:pt x="2850" y="2250"/>
                  </a:lnTo>
                  <a:lnTo>
                    <a:pt x="2850" y="2250"/>
                  </a:lnTo>
                  <a:lnTo>
                    <a:pt x="2850" y="2250"/>
                  </a:lnTo>
                  <a:close/>
                  <a:moveTo>
                    <a:pt x="2848" y="2248"/>
                  </a:moveTo>
                  <a:lnTo>
                    <a:pt x="2848" y="2248"/>
                  </a:lnTo>
                  <a:lnTo>
                    <a:pt x="2848" y="2248"/>
                  </a:lnTo>
                  <a:lnTo>
                    <a:pt x="2848" y="2248"/>
                  </a:lnTo>
                  <a:lnTo>
                    <a:pt x="2848" y="2250"/>
                  </a:lnTo>
                  <a:lnTo>
                    <a:pt x="2848" y="2250"/>
                  </a:lnTo>
                  <a:lnTo>
                    <a:pt x="2848" y="2250"/>
                  </a:lnTo>
                  <a:lnTo>
                    <a:pt x="2848" y="2250"/>
                  </a:lnTo>
                  <a:lnTo>
                    <a:pt x="2848" y="2248"/>
                  </a:lnTo>
                  <a:lnTo>
                    <a:pt x="2848" y="2248"/>
                  </a:lnTo>
                  <a:close/>
                  <a:moveTo>
                    <a:pt x="2898" y="1854"/>
                  </a:moveTo>
                  <a:lnTo>
                    <a:pt x="2898" y="1856"/>
                  </a:lnTo>
                  <a:lnTo>
                    <a:pt x="2898" y="1856"/>
                  </a:lnTo>
                  <a:lnTo>
                    <a:pt x="2898" y="1858"/>
                  </a:lnTo>
                  <a:lnTo>
                    <a:pt x="2898" y="1858"/>
                  </a:lnTo>
                  <a:lnTo>
                    <a:pt x="2900" y="1856"/>
                  </a:lnTo>
                  <a:lnTo>
                    <a:pt x="2900" y="1854"/>
                  </a:lnTo>
                  <a:lnTo>
                    <a:pt x="2900" y="1854"/>
                  </a:lnTo>
                  <a:lnTo>
                    <a:pt x="2900" y="1854"/>
                  </a:lnTo>
                  <a:lnTo>
                    <a:pt x="2900" y="1854"/>
                  </a:lnTo>
                  <a:lnTo>
                    <a:pt x="2900" y="1854"/>
                  </a:lnTo>
                  <a:lnTo>
                    <a:pt x="2898" y="1854"/>
                  </a:lnTo>
                  <a:close/>
                  <a:moveTo>
                    <a:pt x="2945" y="1813"/>
                  </a:moveTo>
                  <a:lnTo>
                    <a:pt x="2945" y="1815"/>
                  </a:lnTo>
                  <a:lnTo>
                    <a:pt x="2943" y="1815"/>
                  </a:lnTo>
                  <a:lnTo>
                    <a:pt x="2943" y="1815"/>
                  </a:lnTo>
                  <a:lnTo>
                    <a:pt x="2943" y="1817"/>
                  </a:lnTo>
                  <a:lnTo>
                    <a:pt x="2941" y="1821"/>
                  </a:lnTo>
                  <a:lnTo>
                    <a:pt x="2937" y="1827"/>
                  </a:lnTo>
                  <a:lnTo>
                    <a:pt x="2937" y="1829"/>
                  </a:lnTo>
                  <a:lnTo>
                    <a:pt x="2937" y="1829"/>
                  </a:lnTo>
                  <a:lnTo>
                    <a:pt x="2939" y="1827"/>
                  </a:lnTo>
                  <a:lnTo>
                    <a:pt x="2941" y="1821"/>
                  </a:lnTo>
                  <a:lnTo>
                    <a:pt x="2941" y="1819"/>
                  </a:lnTo>
                  <a:lnTo>
                    <a:pt x="2943" y="1817"/>
                  </a:lnTo>
                  <a:lnTo>
                    <a:pt x="2943" y="1817"/>
                  </a:lnTo>
                  <a:lnTo>
                    <a:pt x="2945" y="1815"/>
                  </a:lnTo>
                  <a:lnTo>
                    <a:pt x="2945" y="1815"/>
                  </a:lnTo>
                  <a:lnTo>
                    <a:pt x="2945" y="1813"/>
                  </a:lnTo>
                  <a:lnTo>
                    <a:pt x="2945" y="1813"/>
                  </a:lnTo>
                  <a:lnTo>
                    <a:pt x="2945" y="1813"/>
                  </a:lnTo>
                  <a:close/>
                  <a:moveTo>
                    <a:pt x="2883" y="2201"/>
                  </a:moveTo>
                  <a:lnTo>
                    <a:pt x="2883" y="2201"/>
                  </a:lnTo>
                  <a:lnTo>
                    <a:pt x="2883" y="2203"/>
                  </a:lnTo>
                  <a:lnTo>
                    <a:pt x="2883" y="2203"/>
                  </a:lnTo>
                  <a:lnTo>
                    <a:pt x="2883" y="2203"/>
                  </a:lnTo>
                  <a:lnTo>
                    <a:pt x="2883" y="2203"/>
                  </a:lnTo>
                  <a:lnTo>
                    <a:pt x="2883" y="2203"/>
                  </a:lnTo>
                  <a:lnTo>
                    <a:pt x="2883" y="2201"/>
                  </a:lnTo>
                  <a:lnTo>
                    <a:pt x="2883" y="2201"/>
                  </a:lnTo>
                  <a:lnTo>
                    <a:pt x="2883" y="2201"/>
                  </a:lnTo>
                  <a:lnTo>
                    <a:pt x="2883" y="2201"/>
                  </a:lnTo>
                  <a:lnTo>
                    <a:pt x="2883" y="2201"/>
                  </a:lnTo>
                  <a:lnTo>
                    <a:pt x="2883" y="2201"/>
                  </a:lnTo>
                  <a:lnTo>
                    <a:pt x="2883" y="2201"/>
                  </a:lnTo>
                  <a:lnTo>
                    <a:pt x="2883" y="2201"/>
                  </a:lnTo>
                  <a:lnTo>
                    <a:pt x="2883" y="2201"/>
                  </a:lnTo>
                  <a:lnTo>
                    <a:pt x="2883" y="2201"/>
                  </a:lnTo>
                  <a:close/>
                  <a:moveTo>
                    <a:pt x="2931" y="1825"/>
                  </a:moveTo>
                  <a:lnTo>
                    <a:pt x="2924" y="1827"/>
                  </a:lnTo>
                  <a:lnTo>
                    <a:pt x="2920" y="1829"/>
                  </a:lnTo>
                  <a:lnTo>
                    <a:pt x="2918" y="1829"/>
                  </a:lnTo>
                  <a:lnTo>
                    <a:pt x="2918" y="1831"/>
                  </a:lnTo>
                  <a:lnTo>
                    <a:pt x="2927" y="1827"/>
                  </a:lnTo>
                  <a:lnTo>
                    <a:pt x="2929" y="1827"/>
                  </a:lnTo>
                  <a:lnTo>
                    <a:pt x="2933" y="1825"/>
                  </a:lnTo>
                  <a:lnTo>
                    <a:pt x="2933" y="1825"/>
                  </a:lnTo>
                  <a:lnTo>
                    <a:pt x="2931" y="1825"/>
                  </a:lnTo>
                  <a:close/>
                  <a:moveTo>
                    <a:pt x="2953" y="1803"/>
                  </a:moveTo>
                  <a:lnTo>
                    <a:pt x="2953" y="1805"/>
                  </a:lnTo>
                  <a:lnTo>
                    <a:pt x="2951" y="1805"/>
                  </a:lnTo>
                  <a:lnTo>
                    <a:pt x="2951" y="1805"/>
                  </a:lnTo>
                  <a:lnTo>
                    <a:pt x="2951" y="1805"/>
                  </a:lnTo>
                  <a:lnTo>
                    <a:pt x="2951" y="1807"/>
                  </a:lnTo>
                  <a:lnTo>
                    <a:pt x="2951" y="1807"/>
                  </a:lnTo>
                  <a:lnTo>
                    <a:pt x="2953" y="1803"/>
                  </a:lnTo>
                  <a:lnTo>
                    <a:pt x="2955" y="1803"/>
                  </a:lnTo>
                  <a:lnTo>
                    <a:pt x="2957" y="1801"/>
                  </a:lnTo>
                  <a:lnTo>
                    <a:pt x="2957" y="1801"/>
                  </a:lnTo>
                  <a:lnTo>
                    <a:pt x="2957" y="1801"/>
                  </a:lnTo>
                  <a:lnTo>
                    <a:pt x="2957" y="1801"/>
                  </a:lnTo>
                  <a:lnTo>
                    <a:pt x="2955" y="1801"/>
                  </a:lnTo>
                  <a:lnTo>
                    <a:pt x="2953" y="1803"/>
                  </a:lnTo>
                  <a:close/>
                  <a:moveTo>
                    <a:pt x="2949" y="1807"/>
                  </a:moveTo>
                  <a:lnTo>
                    <a:pt x="2949" y="1807"/>
                  </a:lnTo>
                  <a:lnTo>
                    <a:pt x="2949" y="1807"/>
                  </a:lnTo>
                  <a:lnTo>
                    <a:pt x="2947" y="1809"/>
                  </a:lnTo>
                  <a:lnTo>
                    <a:pt x="2947" y="1809"/>
                  </a:lnTo>
                  <a:lnTo>
                    <a:pt x="2947" y="1809"/>
                  </a:lnTo>
                  <a:lnTo>
                    <a:pt x="2947" y="1809"/>
                  </a:lnTo>
                  <a:lnTo>
                    <a:pt x="2947" y="1811"/>
                  </a:lnTo>
                  <a:lnTo>
                    <a:pt x="2947" y="1811"/>
                  </a:lnTo>
                  <a:lnTo>
                    <a:pt x="2947" y="1811"/>
                  </a:lnTo>
                  <a:lnTo>
                    <a:pt x="2947" y="1811"/>
                  </a:lnTo>
                  <a:lnTo>
                    <a:pt x="2949" y="1807"/>
                  </a:lnTo>
                  <a:lnTo>
                    <a:pt x="2949" y="1807"/>
                  </a:lnTo>
                  <a:lnTo>
                    <a:pt x="2949" y="1807"/>
                  </a:lnTo>
                  <a:lnTo>
                    <a:pt x="2949" y="1807"/>
                  </a:lnTo>
                  <a:lnTo>
                    <a:pt x="2949" y="1807"/>
                  </a:lnTo>
                  <a:lnTo>
                    <a:pt x="2949" y="1807"/>
                  </a:lnTo>
                  <a:lnTo>
                    <a:pt x="2949" y="1807"/>
                  </a:lnTo>
                  <a:close/>
                  <a:moveTo>
                    <a:pt x="2937" y="1827"/>
                  </a:moveTo>
                  <a:lnTo>
                    <a:pt x="2937" y="1825"/>
                  </a:lnTo>
                  <a:lnTo>
                    <a:pt x="2933" y="1825"/>
                  </a:lnTo>
                  <a:lnTo>
                    <a:pt x="2933" y="1825"/>
                  </a:lnTo>
                  <a:lnTo>
                    <a:pt x="2933" y="1827"/>
                  </a:lnTo>
                  <a:lnTo>
                    <a:pt x="2933" y="1827"/>
                  </a:lnTo>
                  <a:lnTo>
                    <a:pt x="2935" y="1827"/>
                  </a:lnTo>
                  <a:lnTo>
                    <a:pt x="2937" y="1827"/>
                  </a:lnTo>
                  <a:lnTo>
                    <a:pt x="2937" y="1827"/>
                  </a:lnTo>
                  <a:lnTo>
                    <a:pt x="2937" y="1827"/>
                  </a:lnTo>
                  <a:lnTo>
                    <a:pt x="2937" y="1827"/>
                  </a:lnTo>
                  <a:lnTo>
                    <a:pt x="2937" y="1827"/>
                  </a:lnTo>
                  <a:close/>
                  <a:moveTo>
                    <a:pt x="2883" y="2211"/>
                  </a:moveTo>
                  <a:lnTo>
                    <a:pt x="2883" y="2211"/>
                  </a:lnTo>
                  <a:lnTo>
                    <a:pt x="2883" y="2213"/>
                  </a:lnTo>
                  <a:lnTo>
                    <a:pt x="2883" y="2213"/>
                  </a:lnTo>
                  <a:lnTo>
                    <a:pt x="2883" y="2213"/>
                  </a:lnTo>
                  <a:lnTo>
                    <a:pt x="2883" y="2213"/>
                  </a:lnTo>
                  <a:lnTo>
                    <a:pt x="2883" y="2213"/>
                  </a:lnTo>
                  <a:lnTo>
                    <a:pt x="2883" y="2213"/>
                  </a:lnTo>
                  <a:lnTo>
                    <a:pt x="2883" y="2213"/>
                  </a:lnTo>
                  <a:lnTo>
                    <a:pt x="2883" y="2213"/>
                  </a:lnTo>
                  <a:lnTo>
                    <a:pt x="2883" y="2211"/>
                  </a:lnTo>
                  <a:lnTo>
                    <a:pt x="2883" y="2211"/>
                  </a:lnTo>
                  <a:lnTo>
                    <a:pt x="2883" y="2211"/>
                  </a:lnTo>
                  <a:lnTo>
                    <a:pt x="2883" y="2211"/>
                  </a:lnTo>
                  <a:lnTo>
                    <a:pt x="2883" y="2209"/>
                  </a:lnTo>
                  <a:lnTo>
                    <a:pt x="2883" y="2211"/>
                  </a:lnTo>
                  <a:close/>
                  <a:moveTo>
                    <a:pt x="2910" y="1838"/>
                  </a:moveTo>
                  <a:lnTo>
                    <a:pt x="2910" y="1838"/>
                  </a:lnTo>
                  <a:lnTo>
                    <a:pt x="2910" y="1840"/>
                  </a:lnTo>
                  <a:lnTo>
                    <a:pt x="2908" y="1840"/>
                  </a:lnTo>
                  <a:lnTo>
                    <a:pt x="2906" y="1844"/>
                  </a:lnTo>
                  <a:lnTo>
                    <a:pt x="2904" y="1844"/>
                  </a:lnTo>
                  <a:lnTo>
                    <a:pt x="2904" y="1846"/>
                  </a:lnTo>
                  <a:lnTo>
                    <a:pt x="2904" y="1846"/>
                  </a:lnTo>
                  <a:lnTo>
                    <a:pt x="2906" y="1842"/>
                  </a:lnTo>
                  <a:lnTo>
                    <a:pt x="2908" y="1842"/>
                  </a:lnTo>
                  <a:lnTo>
                    <a:pt x="2908" y="1840"/>
                  </a:lnTo>
                  <a:lnTo>
                    <a:pt x="2910" y="1838"/>
                  </a:lnTo>
                  <a:lnTo>
                    <a:pt x="2912" y="1838"/>
                  </a:lnTo>
                  <a:lnTo>
                    <a:pt x="2912" y="1838"/>
                  </a:lnTo>
                  <a:lnTo>
                    <a:pt x="2912" y="1838"/>
                  </a:lnTo>
                  <a:lnTo>
                    <a:pt x="2912" y="1838"/>
                  </a:lnTo>
                  <a:lnTo>
                    <a:pt x="2912" y="1838"/>
                  </a:lnTo>
                  <a:lnTo>
                    <a:pt x="2910" y="1838"/>
                  </a:lnTo>
                  <a:close/>
                  <a:moveTo>
                    <a:pt x="2896" y="1866"/>
                  </a:moveTo>
                  <a:lnTo>
                    <a:pt x="2896" y="1866"/>
                  </a:lnTo>
                  <a:lnTo>
                    <a:pt x="2896" y="1866"/>
                  </a:lnTo>
                  <a:lnTo>
                    <a:pt x="2896" y="1866"/>
                  </a:lnTo>
                  <a:lnTo>
                    <a:pt x="2896" y="1866"/>
                  </a:lnTo>
                  <a:lnTo>
                    <a:pt x="2896" y="1868"/>
                  </a:lnTo>
                  <a:lnTo>
                    <a:pt x="2896" y="1868"/>
                  </a:lnTo>
                  <a:lnTo>
                    <a:pt x="2896" y="1868"/>
                  </a:lnTo>
                  <a:lnTo>
                    <a:pt x="2898" y="1868"/>
                  </a:lnTo>
                  <a:lnTo>
                    <a:pt x="2898" y="1868"/>
                  </a:lnTo>
                  <a:lnTo>
                    <a:pt x="2898" y="1864"/>
                  </a:lnTo>
                  <a:lnTo>
                    <a:pt x="2898" y="1866"/>
                  </a:lnTo>
                  <a:lnTo>
                    <a:pt x="2896" y="1866"/>
                  </a:lnTo>
                  <a:close/>
                  <a:moveTo>
                    <a:pt x="2842" y="2250"/>
                  </a:moveTo>
                  <a:lnTo>
                    <a:pt x="2842" y="2250"/>
                  </a:lnTo>
                  <a:lnTo>
                    <a:pt x="2842" y="2250"/>
                  </a:lnTo>
                  <a:lnTo>
                    <a:pt x="2842" y="2250"/>
                  </a:lnTo>
                  <a:lnTo>
                    <a:pt x="2842" y="2250"/>
                  </a:lnTo>
                  <a:lnTo>
                    <a:pt x="2842" y="2250"/>
                  </a:lnTo>
                  <a:lnTo>
                    <a:pt x="2842" y="2250"/>
                  </a:lnTo>
                  <a:lnTo>
                    <a:pt x="2842" y="2250"/>
                  </a:lnTo>
                  <a:lnTo>
                    <a:pt x="2842" y="2250"/>
                  </a:lnTo>
                  <a:lnTo>
                    <a:pt x="2842" y="2252"/>
                  </a:lnTo>
                  <a:lnTo>
                    <a:pt x="2842" y="2252"/>
                  </a:lnTo>
                  <a:lnTo>
                    <a:pt x="2842" y="2252"/>
                  </a:lnTo>
                  <a:lnTo>
                    <a:pt x="2842" y="2252"/>
                  </a:lnTo>
                  <a:lnTo>
                    <a:pt x="2842" y="2252"/>
                  </a:lnTo>
                  <a:lnTo>
                    <a:pt x="2842" y="2252"/>
                  </a:lnTo>
                  <a:lnTo>
                    <a:pt x="2842" y="2252"/>
                  </a:lnTo>
                  <a:lnTo>
                    <a:pt x="2842" y="2252"/>
                  </a:lnTo>
                  <a:lnTo>
                    <a:pt x="2842" y="2252"/>
                  </a:lnTo>
                  <a:lnTo>
                    <a:pt x="2844" y="2252"/>
                  </a:lnTo>
                  <a:lnTo>
                    <a:pt x="2842" y="2250"/>
                  </a:lnTo>
                  <a:lnTo>
                    <a:pt x="2842" y="2250"/>
                  </a:lnTo>
                  <a:close/>
                  <a:moveTo>
                    <a:pt x="2819" y="2259"/>
                  </a:moveTo>
                  <a:lnTo>
                    <a:pt x="2819" y="2261"/>
                  </a:lnTo>
                  <a:lnTo>
                    <a:pt x="2822" y="2259"/>
                  </a:lnTo>
                  <a:lnTo>
                    <a:pt x="2822" y="2259"/>
                  </a:lnTo>
                  <a:lnTo>
                    <a:pt x="2822" y="2259"/>
                  </a:lnTo>
                  <a:lnTo>
                    <a:pt x="2819" y="2259"/>
                  </a:lnTo>
                  <a:close/>
                  <a:moveTo>
                    <a:pt x="2774" y="2098"/>
                  </a:move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lnTo>
                    <a:pt x="2774" y="2098"/>
                  </a:lnTo>
                  <a:close/>
                  <a:moveTo>
                    <a:pt x="2760" y="2084"/>
                  </a:moveTo>
                  <a:lnTo>
                    <a:pt x="2760" y="2084"/>
                  </a:lnTo>
                  <a:lnTo>
                    <a:pt x="2758" y="2082"/>
                  </a:lnTo>
                  <a:lnTo>
                    <a:pt x="2758" y="2084"/>
                  </a:lnTo>
                  <a:lnTo>
                    <a:pt x="2758" y="2084"/>
                  </a:lnTo>
                  <a:lnTo>
                    <a:pt x="2758" y="2084"/>
                  </a:lnTo>
                  <a:lnTo>
                    <a:pt x="2760" y="2084"/>
                  </a:lnTo>
                  <a:lnTo>
                    <a:pt x="2760" y="2084"/>
                  </a:lnTo>
                  <a:lnTo>
                    <a:pt x="2760" y="2084"/>
                  </a:lnTo>
                  <a:lnTo>
                    <a:pt x="2760" y="2084"/>
                  </a:lnTo>
                  <a:close/>
                  <a:moveTo>
                    <a:pt x="2774" y="2096"/>
                  </a:moveTo>
                  <a:lnTo>
                    <a:pt x="2774" y="2096"/>
                  </a:lnTo>
                  <a:lnTo>
                    <a:pt x="2772" y="2096"/>
                  </a:lnTo>
                  <a:lnTo>
                    <a:pt x="2772" y="2096"/>
                  </a:lnTo>
                  <a:lnTo>
                    <a:pt x="2774" y="2096"/>
                  </a:lnTo>
                  <a:lnTo>
                    <a:pt x="2774" y="2096"/>
                  </a:lnTo>
                  <a:lnTo>
                    <a:pt x="2774" y="2096"/>
                  </a:lnTo>
                  <a:lnTo>
                    <a:pt x="2774" y="2096"/>
                  </a:lnTo>
                  <a:lnTo>
                    <a:pt x="2774" y="2096"/>
                  </a:lnTo>
                  <a:lnTo>
                    <a:pt x="2774" y="2096"/>
                  </a:lnTo>
                  <a:lnTo>
                    <a:pt x="2774" y="2096"/>
                  </a:lnTo>
                  <a:lnTo>
                    <a:pt x="2774" y="2096"/>
                  </a:lnTo>
                  <a:lnTo>
                    <a:pt x="2774" y="2096"/>
                  </a:lnTo>
                  <a:lnTo>
                    <a:pt x="2774" y="2096"/>
                  </a:lnTo>
                  <a:close/>
                  <a:moveTo>
                    <a:pt x="2801" y="2172"/>
                  </a:moveTo>
                  <a:lnTo>
                    <a:pt x="2801" y="2172"/>
                  </a:lnTo>
                  <a:lnTo>
                    <a:pt x="2801" y="2170"/>
                  </a:lnTo>
                  <a:lnTo>
                    <a:pt x="2801" y="2170"/>
                  </a:lnTo>
                  <a:lnTo>
                    <a:pt x="2801" y="2172"/>
                  </a:lnTo>
                  <a:lnTo>
                    <a:pt x="2801" y="2172"/>
                  </a:lnTo>
                  <a:lnTo>
                    <a:pt x="2801" y="2174"/>
                  </a:lnTo>
                  <a:lnTo>
                    <a:pt x="2801" y="2174"/>
                  </a:lnTo>
                  <a:lnTo>
                    <a:pt x="2801" y="2174"/>
                  </a:lnTo>
                  <a:lnTo>
                    <a:pt x="2801" y="2172"/>
                  </a:lnTo>
                  <a:lnTo>
                    <a:pt x="2801" y="2172"/>
                  </a:lnTo>
                  <a:close/>
                  <a:moveTo>
                    <a:pt x="2785" y="2150"/>
                  </a:moveTo>
                  <a:lnTo>
                    <a:pt x="2782" y="2150"/>
                  </a:lnTo>
                  <a:lnTo>
                    <a:pt x="2782" y="2150"/>
                  </a:lnTo>
                  <a:lnTo>
                    <a:pt x="2782" y="2150"/>
                  </a:lnTo>
                  <a:lnTo>
                    <a:pt x="2782" y="2150"/>
                  </a:lnTo>
                  <a:lnTo>
                    <a:pt x="2782" y="2150"/>
                  </a:lnTo>
                  <a:lnTo>
                    <a:pt x="2782" y="2150"/>
                  </a:lnTo>
                  <a:lnTo>
                    <a:pt x="2785" y="2150"/>
                  </a:lnTo>
                  <a:lnTo>
                    <a:pt x="2785" y="2152"/>
                  </a:lnTo>
                  <a:lnTo>
                    <a:pt x="2787" y="2152"/>
                  </a:lnTo>
                  <a:lnTo>
                    <a:pt x="2787" y="2152"/>
                  </a:lnTo>
                  <a:lnTo>
                    <a:pt x="2785" y="2150"/>
                  </a:lnTo>
                  <a:close/>
                  <a:moveTo>
                    <a:pt x="2626" y="2051"/>
                  </a:moveTo>
                  <a:lnTo>
                    <a:pt x="2626" y="2051"/>
                  </a:lnTo>
                  <a:lnTo>
                    <a:pt x="2626" y="2051"/>
                  </a:lnTo>
                  <a:lnTo>
                    <a:pt x="2624" y="2051"/>
                  </a:lnTo>
                  <a:lnTo>
                    <a:pt x="2622" y="2051"/>
                  </a:lnTo>
                  <a:lnTo>
                    <a:pt x="2620" y="2051"/>
                  </a:lnTo>
                  <a:lnTo>
                    <a:pt x="2620" y="2051"/>
                  </a:lnTo>
                  <a:lnTo>
                    <a:pt x="2618" y="2053"/>
                  </a:lnTo>
                  <a:lnTo>
                    <a:pt x="2618" y="2053"/>
                  </a:lnTo>
                  <a:lnTo>
                    <a:pt x="2618" y="2053"/>
                  </a:lnTo>
                  <a:lnTo>
                    <a:pt x="2614" y="2053"/>
                  </a:lnTo>
                  <a:lnTo>
                    <a:pt x="2612" y="2055"/>
                  </a:lnTo>
                  <a:lnTo>
                    <a:pt x="2610" y="2055"/>
                  </a:lnTo>
                  <a:lnTo>
                    <a:pt x="2605" y="2055"/>
                  </a:lnTo>
                  <a:lnTo>
                    <a:pt x="2605" y="2055"/>
                  </a:lnTo>
                  <a:lnTo>
                    <a:pt x="2608" y="2055"/>
                  </a:lnTo>
                  <a:lnTo>
                    <a:pt x="2618" y="2053"/>
                  </a:lnTo>
                  <a:lnTo>
                    <a:pt x="2630" y="2051"/>
                  </a:lnTo>
                  <a:lnTo>
                    <a:pt x="2630" y="2051"/>
                  </a:lnTo>
                  <a:lnTo>
                    <a:pt x="2630" y="2051"/>
                  </a:lnTo>
                  <a:lnTo>
                    <a:pt x="2630" y="2051"/>
                  </a:lnTo>
                  <a:lnTo>
                    <a:pt x="2630" y="2051"/>
                  </a:lnTo>
                  <a:lnTo>
                    <a:pt x="2630" y="2051"/>
                  </a:lnTo>
                  <a:lnTo>
                    <a:pt x="2630" y="2051"/>
                  </a:lnTo>
                  <a:lnTo>
                    <a:pt x="2630" y="2051"/>
                  </a:lnTo>
                  <a:lnTo>
                    <a:pt x="2632" y="2051"/>
                  </a:lnTo>
                  <a:lnTo>
                    <a:pt x="2632" y="2051"/>
                  </a:lnTo>
                  <a:lnTo>
                    <a:pt x="2628" y="2051"/>
                  </a:lnTo>
                  <a:lnTo>
                    <a:pt x="2626" y="2051"/>
                  </a:lnTo>
                  <a:close/>
                  <a:moveTo>
                    <a:pt x="2702" y="2066"/>
                  </a:moveTo>
                  <a:lnTo>
                    <a:pt x="2700" y="2066"/>
                  </a:lnTo>
                  <a:lnTo>
                    <a:pt x="2700" y="2066"/>
                  </a:lnTo>
                  <a:lnTo>
                    <a:pt x="2698" y="2066"/>
                  </a:lnTo>
                  <a:lnTo>
                    <a:pt x="2700" y="2066"/>
                  </a:lnTo>
                  <a:lnTo>
                    <a:pt x="2702" y="2066"/>
                  </a:lnTo>
                  <a:lnTo>
                    <a:pt x="2702" y="2063"/>
                  </a:lnTo>
                  <a:lnTo>
                    <a:pt x="2702" y="2063"/>
                  </a:lnTo>
                  <a:lnTo>
                    <a:pt x="2702" y="2066"/>
                  </a:lnTo>
                  <a:close/>
                  <a:moveTo>
                    <a:pt x="2803" y="2176"/>
                  </a:moveTo>
                  <a:lnTo>
                    <a:pt x="2803" y="2176"/>
                  </a:lnTo>
                  <a:lnTo>
                    <a:pt x="2801" y="2176"/>
                  </a:lnTo>
                  <a:lnTo>
                    <a:pt x="2801" y="2174"/>
                  </a:lnTo>
                  <a:lnTo>
                    <a:pt x="2801" y="2176"/>
                  </a:lnTo>
                  <a:lnTo>
                    <a:pt x="2803" y="2176"/>
                  </a:lnTo>
                  <a:lnTo>
                    <a:pt x="2803" y="2178"/>
                  </a:lnTo>
                  <a:lnTo>
                    <a:pt x="2803" y="2178"/>
                  </a:lnTo>
                  <a:lnTo>
                    <a:pt x="2803" y="2178"/>
                  </a:lnTo>
                  <a:lnTo>
                    <a:pt x="2803" y="2176"/>
                  </a:lnTo>
                  <a:close/>
                  <a:moveTo>
                    <a:pt x="2577" y="2061"/>
                  </a:moveTo>
                  <a:lnTo>
                    <a:pt x="2577" y="2061"/>
                  </a:lnTo>
                  <a:lnTo>
                    <a:pt x="2577" y="2061"/>
                  </a:lnTo>
                  <a:lnTo>
                    <a:pt x="2577" y="2061"/>
                  </a:lnTo>
                  <a:lnTo>
                    <a:pt x="2577" y="2061"/>
                  </a:lnTo>
                  <a:lnTo>
                    <a:pt x="2575" y="2063"/>
                  </a:lnTo>
                  <a:lnTo>
                    <a:pt x="2570" y="2063"/>
                  </a:lnTo>
                  <a:lnTo>
                    <a:pt x="2570" y="2063"/>
                  </a:lnTo>
                  <a:lnTo>
                    <a:pt x="2579" y="2063"/>
                  </a:lnTo>
                  <a:lnTo>
                    <a:pt x="2579" y="2063"/>
                  </a:lnTo>
                  <a:lnTo>
                    <a:pt x="2579" y="2061"/>
                  </a:lnTo>
                  <a:lnTo>
                    <a:pt x="2579" y="2061"/>
                  </a:lnTo>
                  <a:lnTo>
                    <a:pt x="2577" y="2061"/>
                  </a:lnTo>
                  <a:close/>
                  <a:moveTo>
                    <a:pt x="2686" y="2072"/>
                  </a:moveTo>
                  <a:lnTo>
                    <a:pt x="2686" y="2072"/>
                  </a:lnTo>
                  <a:lnTo>
                    <a:pt x="2686" y="2072"/>
                  </a:lnTo>
                  <a:lnTo>
                    <a:pt x="2684" y="2072"/>
                  </a:lnTo>
                  <a:lnTo>
                    <a:pt x="2684" y="2072"/>
                  </a:lnTo>
                  <a:lnTo>
                    <a:pt x="2684" y="2072"/>
                  </a:lnTo>
                  <a:lnTo>
                    <a:pt x="2682" y="2072"/>
                  </a:lnTo>
                  <a:lnTo>
                    <a:pt x="2682" y="2072"/>
                  </a:lnTo>
                  <a:lnTo>
                    <a:pt x="2680" y="2072"/>
                  </a:lnTo>
                  <a:lnTo>
                    <a:pt x="2682" y="2074"/>
                  </a:lnTo>
                  <a:lnTo>
                    <a:pt x="2682" y="2074"/>
                  </a:lnTo>
                  <a:lnTo>
                    <a:pt x="2682" y="2074"/>
                  </a:lnTo>
                  <a:lnTo>
                    <a:pt x="2682" y="2074"/>
                  </a:lnTo>
                  <a:lnTo>
                    <a:pt x="2682" y="2074"/>
                  </a:lnTo>
                  <a:lnTo>
                    <a:pt x="2684" y="2074"/>
                  </a:lnTo>
                  <a:lnTo>
                    <a:pt x="2684" y="2074"/>
                  </a:lnTo>
                  <a:lnTo>
                    <a:pt x="2684" y="2074"/>
                  </a:lnTo>
                  <a:lnTo>
                    <a:pt x="2684" y="2074"/>
                  </a:lnTo>
                  <a:lnTo>
                    <a:pt x="2684" y="2074"/>
                  </a:lnTo>
                  <a:lnTo>
                    <a:pt x="2684" y="2074"/>
                  </a:lnTo>
                  <a:lnTo>
                    <a:pt x="2686" y="2074"/>
                  </a:lnTo>
                  <a:lnTo>
                    <a:pt x="2686" y="2074"/>
                  </a:lnTo>
                  <a:lnTo>
                    <a:pt x="2686" y="2072"/>
                  </a:lnTo>
                  <a:close/>
                  <a:moveTo>
                    <a:pt x="2698" y="2068"/>
                  </a:moveTo>
                  <a:lnTo>
                    <a:pt x="2698" y="2068"/>
                  </a:lnTo>
                  <a:lnTo>
                    <a:pt x="2696" y="2068"/>
                  </a:lnTo>
                  <a:lnTo>
                    <a:pt x="2696" y="2070"/>
                  </a:lnTo>
                  <a:lnTo>
                    <a:pt x="2696" y="2070"/>
                  </a:lnTo>
                  <a:lnTo>
                    <a:pt x="2696" y="2070"/>
                  </a:lnTo>
                  <a:lnTo>
                    <a:pt x="2696" y="2070"/>
                  </a:lnTo>
                  <a:lnTo>
                    <a:pt x="2696" y="2070"/>
                  </a:lnTo>
                  <a:lnTo>
                    <a:pt x="2696" y="2070"/>
                  </a:lnTo>
                  <a:lnTo>
                    <a:pt x="2696" y="2070"/>
                  </a:lnTo>
                  <a:lnTo>
                    <a:pt x="2696" y="2070"/>
                  </a:lnTo>
                  <a:lnTo>
                    <a:pt x="2688" y="2074"/>
                  </a:lnTo>
                  <a:lnTo>
                    <a:pt x="2688" y="2076"/>
                  </a:lnTo>
                  <a:lnTo>
                    <a:pt x="2686" y="2076"/>
                  </a:lnTo>
                  <a:lnTo>
                    <a:pt x="2686" y="2074"/>
                  </a:lnTo>
                  <a:lnTo>
                    <a:pt x="2686" y="2074"/>
                  </a:lnTo>
                  <a:lnTo>
                    <a:pt x="2686" y="2076"/>
                  </a:lnTo>
                  <a:lnTo>
                    <a:pt x="2686" y="2076"/>
                  </a:lnTo>
                  <a:lnTo>
                    <a:pt x="2688" y="2076"/>
                  </a:lnTo>
                  <a:lnTo>
                    <a:pt x="2690" y="2074"/>
                  </a:lnTo>
                  <a:lnTo>
                    <a:pt x="2692" y="2074"/>
                  </a:lnTo>
                  <a:lnTo>
                    <a:pt x="2692" y="2072"/>
                  </a:lnTo>
                  <a:lnTo>
                    <a:pt x="2696" y="2070"/>
                  </a:lnTo>
                  <a:lnTo>
                    <a:pt x="2696" y="2068"/>
                  </a:lnTo>
                  <a:lnTo>
                    <a:pt x="2698" y="2068"/>
                  </a:lnTo>
                  <a:lnTo>
                    <a:pt x="2698" y="2068"/>
                  </a:lnTo>
                  <a:lnTo>
                    <a:pt x="2698" y="2068"/>
                  </a:lnTo>
                  <a:lnTo>
                    <a:pt x="2698" y="2068"/>
                  </a:lnTo>
                  <a:lnTo>
                    <a:pt x="2698" y="2068"/>
                  </a:lnTo>
                  <a:lnTo>
                    <a:pt x="2698" y="2068"/>
                  </a:lnTo>
                  <a:close/>
                  <a:moveTo>
                    <a:pt x="2807" y="2176"/>
                  </a:moveTo>
                  <a:lnTo>
                    <a:pt x="2805" y="2174"/>
                  </a:lnTo>
                  <a:lnTo>
                    <a:pt x="2805" y="2174"/>
                  </a:lnTo>
                  <a:lnTo>
                    <a:pt x="2805" y="2174"/>
                  </a:lnTo>
                  <a:lnTo>
                    <a:pt x="2805" y="2176"/>
                  </a:lnTo>
                  <a:lnTo>
                    <a:pt x="2807" y="2176"/>
                  </a:lnTo>
                  <a:lnTo>
                    <a:pt x="2807" y="2178"/>
                  </a:lnTo>
                  <a:lnTo>
                    <a:pt x="2807" y="2178"/>
                  </a:lnTo>
                  <a:lnTo>
                    <a:pt x="2807" y="2181"/>
                  </a:lnTo>
                  <a:lnTo>
                    <a:pt x="2809" y="2183"/>
                  </a:lnTo>
                  <a:lnTo>
                    <a:pt x="2809" y="2183"/>
                  </a:lnTo>
                  <a:lnTo>
                    <a:pt x="2809" y="2183"/>
                  </a:lnTo>
                  <a:lnTo>
                    <a:pt x="2809" y="2183"/>
                  </a:lnTo>
                  <a:lnTo>
                    <a:pt x="2809" y="2181"/>
                  </a:lnTo>
                  <a:lnTo>
                    <a:pt x="2809" y="2178"/>
                  </a:lnTo>
                  <a:lnTo>
                    <a:pt x="2807" y="2178"/>
                  </a:lnTo>
                  <a:lnTo>
                    <a:pt x="2807" y="2178"/>
                  </a:lnTo>
                  <a:lnTo>
                    <a:pt x="2807" y="2176"/>
                  </a:lnTo>
                  <a:lnTo>
                    <a:pt x="2807" y="2176"/>
                  </a:lnTo>
                  <a:close/>
                  <a:moveTo>
                    <a:pt x="2834" y="2256"/>
                  </a:moveTo>
                  <a:lnTo>
                    <a:pt x="2834" y="2256"/>
                  </a:lnTo>
                  <a:lnTo>
                    <a:pt x="2834" y="2256"/>
                  </a:lnTo>
                  <a:lnTo>
                    <a:pt x="2834" y="2256"/>
                  </a:lnTo>
                  <a:lnTo>
                    <a:pt x="2834" y="2256"/>
                  </a:lnTo>
                  <a:lnTo>
                    <a:pt x="2834" y="2256"/>
                  </a:lnTo>
                  <a:lnTo>
                    <a:pt x="2832" y="2256"/>
                  </a:lnTo>
                  <a:lnTo>
                    <a:pt x="2832" y="2256"/>
                  </a:lnTo>
                  <a:lnTo>
                    <a:pt x="2832" y="2256"/>
                  </a:lnTo>
                  <a:lnTo>
                    <a:pt x="2832" y="2259"/>
                  </a:lnTo>
                  <a:lnTo>
                    <a:pt x="2832" y="2259"/>
                  </a:lnTo>
                  <a:lnTo>
                    <a:pt x="2834" y="2259"/>
                  </a:lnTo>
                  <a:lnTo>
                    <a:pt x="2834" y="2256"/>
                  </a:lnTo>
                  <a:lnTo>
                    <a:pt x="2834" y="2256"/>
                  </a:lnTo>
                  <a:lnTo>
                    <a:pt x="2834" y="2256"/>
                  </a:lnTo>
                  <a:lnTo>
                    <a:pt x="2834" y="2256"/>
                  </a:lnTo>
                  <a:lnTo>
                    <a:pt x="2834" y="2256"/>
                  </a:lnTo>
                  <a:lnTo>
                    <a:pt x="2834" y="2256"/>
                  </a:lnTo>
                  <a:lnTo>
                    <a:pt x="2834" y="2256"/>
                  </a:lnTo>
                  <a:lnTo>
                    <a:pt x="2834" y="2256"/>
                  </a:lnTo>
                  <a:lnTo>
                    <a:pt x="2834" y="2256"/>
                  </a:lnTo>
                  <a:lnTo>
                    <a:pt x="2834" y="2256"/>
                  </a:lnTo>
                  <a:lnTo>
                    <a:pt x="2834" y="2256"/>
                  </a:lnTo>
                  <a:lnTo>
                    <a:pt x="2834" y="2256"/>
                  </a:lnTo>
                  <a:lnTo>
                    <a:pt x="2834" y="2256"/>
                  </a:lnTo>
                  <a:close/>
                  <a:moveTo>
                    <a:pt x="2840" y="2250"/>
                  </a:moveTo>
                  <a:lnTo>
                    <a:pt x="2840" y="2250"/>
                  </a:lnTo>
                  <a:lnTo>
                    <a:pt x="2840" y="2250"/>
                  </a:lnTo>
                  <a:lnTo>
                    <a:pt x="2840" y="2250"/>
                  </a:lnTo>
                  <a:lnTo>
                    <a:pt x="2840" y="2250"/>
                  </a:lnTo>
                  <a:lnTo>
                    <a:pt x="2840" y="2250"/>
                  </a:lnTo>
                  <a:lnTo>
                    <a:pt x="2840" y="2250"/>
                  </a:lnTo>
                  <a:lnTo>
                    <a:pt x="2840" y="2252"/>
                  </a:lnTo>
                  <a:lnTo>
                    <a:pt x="2840" y="2252"/>
                  </a:lnTo>
                  <a:lnTo>
                    <a:pt x="2840" y="2252"/>
                  </a:lnTo>
                  <a:lnTo>
                    <a:pt x="2840" y="2252"/>
                  </a:lnTo>
                  <a:lnTo>
                    <a:pt x="2840" y="2252"/>
                  </a:lnTo>
                  <a:lnTo>
                    <a:pt x="2840" y="2252"/>
                  </a:lnTo>
                  <a:lnTo>
                    <a:pt x="2840" y="2252"/>
                  </a:lnTo>
                  <a:lnTo>
                    <a:pt x="2842" y="2252"/>
                  </a:lnTo>
                  <a:lnTo>
                    <a:pt x="2842" y="2252"/>
                  </a:lnTo>
                  <a:lnTo>
                    <a:pt x="2842" y="2252"/>
                  </a:lnTo>
                  <a:lnTo>
                    <a:pt x="2842" y="2252"/>
                  </a:lnTo>
                  <a:lnTo>
                    <a:pt x="2842" y="2252"/>
                  </a:lnTo>
                  <a:lnTo>
                    <a:pt x="2840" y="2252"/>
                  </a:lnTo>
                  <a:lnTo>
                    <a:pt x="2840" y="2252"/>
                  </a:lnTo>
                  <a:lnTo>
                    <a:pt x="2840" y="2252"/>
                  </a:lnTo>
                  <a:lnTo>
                    <a:pt x="2840" y="2252"/>
                  </a:lnTo>
                  <a:lnTo>
                    <a:pt x="2840" y="2252"/>
                  </a:lnTo>
                  <a:lnTo>
                    <a:pt x="2840" y="2254"/>
                  </a:lnTo>
                  <a:lnTo>
                    <a:pt x="2840" y="2254"/>
                  </a:lnTo>
                  <a:lnTo>
                    <a:pt x="2840" y="2254"/>
                  </a:lnTo>
                  <a:lnTo>
                    <a:pt x="2840" y="2254"/>
                  </a:lnTo>
                  <a:lnTo>
                    <a:pt x="2840" y="2254"/>
                  </a:lnTo>
                  <a:lnTo>
                    <a:pt x="2838" y="2254"/>
                  </a:lnTo>
                  <a:lnTo>
                    <a:pt x="2838" y="2254"/>
                  </a:lnTo>
                  <a:lnTo>
                    <a:pt x="2838" y="2254"/>
                  </a:lnTo>
                  <a:lnTo>
                    <a:pt x="2838" y="2254"/>
                  </a:lnTo>
                  <a:lnTo>
                    <a:pt x="2840" y="2254"/>
                  </a:lnTo>
                  <a:lnTo>
                    <a:pt x="2842" y="2254"/>
                  </a:lnTo>
                  <a:lnTo>
                    <a:pt x="2842" y="2252"/>
                  </a:lnTo>
                  <a:lnTo>
                    <a:pt x="2842" y="2252"/>
                  </a:lnTo>
                  <a:lnTo>
                    <a:pt x="2840" y="2250"/>
                  </a:lnTo>
                  <a:close/>
                  <a:moveTo>
                    <a:pt x="2834" y="2205"/>
                  </a:moveTo>
                  <a:lnTo>
                    <a:pt x="2834" y="2205"/>
                  </a:lnTo>
                  <a:lnTo>
                    <a:pt x="2836" y="2205"/>
                  </a:lnTo>
                  <a:lnTo>
                    <a:pt x="2836" y="2205"/>
                  </a:lnTo>
                  <a:lnTo>
                    <a:pt x="2836" y="2205"/>
                  </a:lnTo>
                  <a:lnTo>
                    <a:pt x="2836" y="2205"/>
                  </a:lnTo>
                  <a:lnTo>
                    <a:pt x="2836" y="2205"/>
                  </a:lnTo>
                  <a:lnTo>
                    <a:pt x="2836" y="2205"/>
                  </a:lnTo>
                  <a:lnTo>
                    <a:pt x="2836" y="2205"/>
                  </a:lnTo>
                  <a:lnTo>
                    <a:pt x="2836" y="2205"/>
                  </a:lnTo>
                  <a:lnTo>
                    <a:pt x="2836" y="2205"/>
                  </a:lnTo>
                  <a:lnTo>
                    <a:pt x="2836" y="2205"/>
                  </a:lnTo>
                  <a:lnTo>
                    <a:pt x="2836" y="2203"/>
                  </a:lnTo>
                  <a:lnTo>
                    <a:pt x="2836" y="2203"/>
                  </a:lnTo>
                  <a:lnTo>
                    <a:pt x="2834" y="2203"/>
                  </a:lnTo>
                  <a:lnTo>
                    <a:pt x="2834" y="2203"/>
                  </a:lnTo>
                  <a:lnTo>
                    <a:pt x="2834" y="2203"/>
                  </a:lnTo>
                  <a:lnTo>
                    <a:pt x="2834" y="2205"/>
                  </a:lnTo>
                  <a:lnTo>
                    <a:pt x="2834" y="2205"/>
                  </a:lnTo>
                  <a:lnTo>
                    <a:pt x="2834" y="2205"/>
                  </a:lnTo>
                  <a:lnTo>
                    <a:pt x="2834" y="2205"/>
                  </a:lnTo>
                  <a:lnTo>
                    <a:pt x="2834" y="2205"/>
                  </a:lnTo>
                  <a:lnTo>
                    <a:pt x="2834" y="2205"/>
                  </a:lnTo>
                  <a:lnTo>
                    <a:pt x="2834" y="2205"/>
                  </a:lnTo>
                  <a:lnTo>
                    <a:pt x="2834" y="2205"/>
                  </a:lnTo>
                  <a:lnTo>
                    <a:pt x="2834" y="2205"/>
                  </a:lnTo>
                  <a:lnTo>
                    <a:pt x="2834" y="2205"/>
                  </a:lnTo>
                  <a:lnTo>
                    <a:pt x="2834" y="2205"/>
                  </a:lnTo>
                  <a:close/>
                  <a:moveTo>
                    <a:pt x="2838" y="2205"/>
                  </a:moveTo>
                  <a:lnTo>
                    <a:pt x="2838" y="2207"/>
                  </a:lnTo>
                  <a:lnTo>
                    <a:pt x="2838" y="2205"/>
                  </a:lnTo>
                  <a:lnTo>
                    <a:pt x="2838" y="2205"/>
                  </a:lnTo>
                  <a:lnTo>
                    <a:pt x="2838" y="2205"/>
                  </a:lnTo>
                  <a:lnTo>
                    <a:pt x="2838" y="2205"/>
                  </a:lnTo>
                  <a:lnTo>
                    <a:pt x="2840" y="2205"/>
                  </a:lnTo>
                  <a:lnTo>
                    <a:pt x="2840" y="2205"/>
                  </a:lnTo>
                  <a:lnTo>
                    <a:pt x="2840" y="2205"/>
                  </a:lnTo>
                  <a:lnTo>
                    <a:pt x="2838" y="2205"/>
                  </a:lnTo>
                  <a:lnTo>
                    <a:pt x="2838" y="2205"/>
                  </a:lnTo>
                  <a:lnTo>
                    <a:pt x="2838" y="2205"/>
                  </a:lnTo>
                  <a:lnTo>
                    <a:pt x="2838" y="2205"/>
                  </a:lnTo>
                  <a:lnTo>
                    <a:pt x="2836" y="2203"/>
                  </a:lnTo>
                  <a:lnTo>
                    <a:pt x="2836" y="2205"/>
                  </a:lnTo>
                  <a:lnTo>
                    <a:pt x="2836" y="2205"/>
                  </a:lnTo>
                  <a:lnTo>
                    <a:pt x="2836" y="2205"/>
                  </a:lnTo>
                  <a:lnTo>
                    <a:pt x="2836" y="2205"/>
                  </a:lnTo>
                  <a:lnTo>
                    <a:pt x="2838" y="2205"/>
                  </a:lnTo>
                  <a:lnTo>
                    <a:pt x="2838" y="2205"/>
                  </a:lnTo>
                  <a:lnTo>
                    <a:pt x="2838" y="2205"/>
                  </a:lnTo>
                  <a:lnTo>
                    <a:pt x="2838" y="2205"/>
                  </a:lnTo>
                  <a:lnTo>
                    <a:pt x="2838" y="2205"/>
                  </a:lnTo>
                  <a:close/>
                  <a:moveTo>
                    <a:pt x="2838" y="2254"/>
                  </a:moveTo>
                  <a:lnTo>
                    <a:pt x="2836" y="2254"/>
                  </a:lnTo>
                  <a:lnTo>
                    <a:pt x="2836" y="2256"/>
                  </a:lnTo>
                  <a:lnTo>
                    <a:pt x="2836" y="2254"/>
                  </a:lnTo>
                  <a:lnTo>
                    <a:pt x="2836" y="2254"/>
                  </a:lnTo>
                  <a:lnTo>
                    <a:pt x="2836" y="2256"/>
                  </a:lnTo>
                  <a:lnTo>
                    <a:pt x="2836" y="2256"/>
                  </a:lnTo>
                  <a:lnTo>
                    <a:pt x="2836" y="2256"/>
                  </a:lnTo>
                  <a:lnTo>
                    <a:pt x="2836" y="2256"/>
                  </a:lnTo>
                  <a:lnTo>
                    <a:pt x="2836" y="2256"/>
                  </a:lnTo>
                  <a:lnTo>
                    <a:pt x="2836" y="2256"/>
                  </a:lnTo>
                  <a:lnTo>
                    <a:pt x="2834" y="2256"/>
                  </a:lnTo>
                  <a:lnTo>
                    <a:pt x="2838" y="2256"/>
                  </a:lnTo>
                  <a:lnTo>
                    <a:pt x="2838" y="2254"/>
                  </a:lnTo>
                  <a:lnTo>
                    <a:pt x="2838" y="2254"/>
                  </a:lnTo>
                  <a:close/>
                  <a:moveTo>
                    <a:pt x="2832" y="2203"/>
                  </a:moveTo>
                  <a:lnTo>
                    <a:pt x="2832" y="2203"/>
                  </a:lnTo>
                  <a:lnTo>
                    <a:pt x="2832" y="2203"/>
                  </a:lnTo>
                  <a:lnTo>
                    <a:pt x="2832" y="2203"/>
                  </a:lnTo>
                  <a:lnTo>
                    <a:pt x="2832" y="2203"/>
                  </a:lnTo>
                  <a:lnTo>
                    <a:pt x="2832" y="2203"/>
                  </a:lnTo>
                  <a:lnTo>
                    <a:pt x="2832" y="2203"/>
                  </a:lnTo>
                  <a:lnTo>
                    <a:pt x="2832" y="2203"/>
                  </a:lnTo>
                  <a:lnTo>
                    <a:pt x="2832" y="2205"/>
                  </a:lnTo>
                  <a:lnTo>
                    <a:pt x="2832" y="2205"/>
                  </a:lnTo>
                  <a:lnTo>
                    <a:pt x="2834" y="2203"/>
                  </a:lnTo>
                  <a:lnTo>
                    <a:pt x="2834" y="2203"/>
                  </a:lnTo>
                  <a:lnTo>
                    <a:pt x="2832" y="2203"/>
                  </a:lnTo>
                  <a:lnTo>
                    <a:pt x="2832" y="2203"/>
                  </a:lnTo>
                  <a:lnTo>
                    <a:pt x="2832" y="2203"/>
                  </a:lnTo>
                  <a:lnTo>
                    <a:pt x="2832" y="2203"/>
                  </a:lnTo>
                  <a:lnTo>
                    <a:pt x="2832" y="2203"/>
                  </a:lnTo>
                  <a:close/>
                  <a:moveTo>
                    <a:pt x="2564" y="2066"/>
                  </a:moveTo>
                  <a:lnTo>
                    <a:pt x="2566" y="2066"/>
                  </a:lnTo>
                  <a:lnTo>
                    <a:pt x="2566" y="2066"/>
                  </a:lnTo>
                  <a:lnTo>
                    <a:pt x="2566" y="2066"/>
                  </a:lnTo>
                  <a:lnTo>
                    <a:pt x="2564" y="2066"/>
                  </a:lnTo>
                  <a:lnTo>
                    <a:pt x="2564" y="2066"/>
                  </a:lnTo>
                  <a:close/>
                  <a:moveTo>
                    <a:pt x="2809" y="2185"/>
                  </a:moveTo>
                  <a:lnTo>
                    <a:pt x="2809" y="2185"/>
                  </a:lnTo>
                  <a:lnTo>
                    <a:pt x="2807" y="2185"/>
                  </a:lnTo>
                  <a:lnTo>
                    <a:pt x="2807" y="2185"/>
                  </a:lnTo>
                  <a:lnTo>
                    <a:pt x="2807" y="2183"/>
                  </a:lnTo>
                  <a:lnTo>
                    <a:pt x="2805" y="2183"/>
                  </a:lnTo>
                  <a:lnTo>
                    <a:pt x="2805" y="2183"/>
                  </a:lnTo>
                  <a:lnTo>
                    <a:pt x="2805" y="2183"/>
                  </a:lnTo>
                  <a:lnTo>
                    <a:pt x="2805" y="2181"/>
                  </a:lnTo>
                  <a:lnTo>
                    <a:pt x="2805" y="2181"/>
                  </a:lnTo>
                  <a:lnTo>
                    <a:pt x="2805" y="2181"/>
                  </a:lnTo>
                  <a:lnTo>
                    <a:pt x="2805" y="2183"/>
                  </a:lnTo>
                  <a:lnTo>
                    <a:pt x="2805" y="2183"/>
                  </a:lnTo>
                  <a:lnTo>
                    <a:pt x="2805" y="2185"/>
                  </a:lnTo>
                  <a:lnTo>
                    <a:pt x="2807" y="2185"/>
                  </a:lnTo>
                  <a:lnTo>
                    <a:pt x="2807" y="2185"/>
                  </a:lnTo>
                  <a:lnTo>
                    <a:pt x="2809" y="2185"/>
                  </a:lnTo>
                  <a:lnTo>
                    <a:pt x="2809" y="2185"/>
                  </a:lnTo>
                  <a:lnTo>
                    <a:pt x="2809" y="2185"/>
                  </a:lnTo>
                  <a:lnTo>
                    <a:pt x="2811" y="2185"/>
                  </a:lnTo>
                  <a:lnTo>
                    <a:pt x="2811" y="2185"/>
                  </a:lnTo>
                  <a:lnTo>
                    <a:pt x="2809" y="2183"/>
                  </a:lnTo>
                  <a:lnTo>
                    <a:pt x="2809" y="2185"/>
                  </a:lnTo>
                  <a:close/>
                  <a:moveTo>
                    <a:pt x="2828" y="2203"/>
                  </a:moveTo>
                  <a:lnTo>
                    <a:pt x="2828" y="2203"/>
                  </a:lnTo>
                  <a:lnTo>
                    <a:pt x="2828" y="2203"/>
                  </a:lnTo>
                  <a:lnTo>
                    <a:pt x="2826" y="2203"/>
                  </a:lnTo>
                  <a:lnTo>
                    <a:pt x="2826" y="2205"/>
                  </a:lnTo>
                  <a:lnTo>
                    <a:pt x="2826" y="2205"/>
                  </a:lnTo>
                  <a:lnTo>
                    <a:pt x="2828" y="2205"/>
                  </a:lnTo>
                  <a:lnTo>
                    <a:pt x="2828" y="2205"/>
                  </a:lnTo>
                  <a:lnTo>
                    <a:pt x="2828" y="2205"/>
                  </a:lnTo>
                  <a:lnTo>
                    <a:pt x="2828" y="2205"/>
                  </a:lnTo>
                  <a:lnTo>
                    <a:pt x="2828" y="2205"/>
                  </a:lnTo>
                  <a:lnTo>
                    <a:pt x="2828" y="2205"/>
                  </a:lnTo>
                  <a:lnTo>
                    <a:pt x="2828" y="2205"/>
                  </a:lnTo>
                  <a:lnTo>
                    <a:pt x="2828" y="2203"/>
                  </a:lnTo>
                  <a:lnTo>
                    <a:pt x="2828" y="2203"/>
                  </a:lnTo>
                  <a:lnTo>
                    <a:pt x="2828" y="2203"/>
                  </a:lnTo>
                  <a:close/>
                  <a:moveTo>
                    <a:pt x="2819" y="2259"/>
                  </a:moveTo>
                  <a:lnTo>
                    <a:pt x="2819" y="2259"/>
                  </a:lnTo>
                  <a:lnTo>
                    <a:pt x="2819" y="2259"/>
                  </a:lnTo>
                  <a:lnTo>
                    <a:pt x="2819" y="2259"/>
                  </a:lnTo>
                  <a:lnTo>
                    <a:pt x="2819" y="2259"/>
                  </a:lnTo>
                  <a:lnTo>
                    <a:pt x="2819" y="2259"/>
                  </a:lnTo>
                  <a:lnTo>
                    <a:pt x="2819" y="2259"/>
                  </a:lnTo>
                  <a:lnTo>
                    <a:pt x="2819" y="2259"/>
                  </a:lnTo>
                  <a:lnTo>
                    <a:pt x="2822" y="2259"/>
                  </a:lnTo>
                  <a:lnTo>
                    <a:pt x="2822" y="2259"/>
                  </a:lnTo>
                  <a:lnTo>
                    <a:pt x="2822" y="2259"/>
                  </a:lnTo>
                  <a:lnTo>
                    <a:pt x="2822" y="2259"/>
                  </a:lnTo>
                  <a:lnTo>
                    <a:pt x="2819" y="2259"/>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CA" sz="2400" b="0" i="0" u="none" strike="noStrike" kern="0" cap="none" spc="0" normalizeH="0" baseline="0" dirty="0">
                <a:ln>
                  <a:noFill/>
                </a:ln>
                <a:solidFill>
                  <a:prstClr val="black"/>
                </a:solidFill>
                <a:effectLst/>
                <a:uLnTx/>
                <a:uFillTx/>
              </a:endParaRPr>
            </a:p>
          </p:txBody>
        </p:sp>
        <p:sp>
          <p:nvSpPr>
            <p:cNvPr id="5" name="Freeform 6">
              <a:extLst>
                <a:ext uri="{FF2B5EF4-FFF2-40B4-BE49-F238E27FC236}">
                  <a16:creationId xmlns:a16="http://schemas.microsoft.com/office/drawing/2014/main" id="{0152F6A7-5F8D-47EF-823E-A314F152BD1E}"/>
                </a:ext>
              </a:extLst>
            </p:cNvPr>
            <p:cNvSpPr>
              <a:spLocks noEditPoints="1"/>
            </p:cNvSpPr>
            <p:nvPr/>
          </p:nvSpPr>
          <p:spPr bwMode="auto">
            <a:xfrm>
              <a:off x="11895138" y="5332413"/>
              <a:ext cx="1822450" cy="1204912"/>
            </a:xfrm>
            <a:custGeom>
              <a:avLst/>
              <a:gdLst>
                <a:gd name="T0" fmla="*/ 1128 w 1148"/>
                <a:gd name="T1" fmla="*/ 455 h 759"/>
                <a:gd name="T2" fmla="*/ 1021 w 1148"/>
                <a:gd name="T3" fmla="*/ 482 h 759"/>
                <a:gd name="T4" fmla="*/ 980 w 1148"/>
                <a:gd name="T5" fmla="*/ 593 h 759"/>
                <a:gd name="T6" fmla="*/ 959 w 1148"/>
                <a:gd name="T7" fmla="*/ 593 h 759"/>
                <a:gd name="T8" fmla="*/ 883 w 1148"/>
                <a:gd name="T9" fmla="*/ 609 h 759"/>
                <a:gd name="T10" fmla="*/ 784 w 1148"/>
                <a:gd name="T11" fmla="*/ 566 h 759"/>
                <a:gd name="T12" fmla="*/ 722 w 1148"/>
                <a:gd name="T13" fmla="*/ 443 h 759"/>
                <a:gd name="T14" fmla="*/ 712 w 1148"/>
                <a:gd name="T15" fmla="*/ 301 h 759"/>
                <a:gd name="T16" fmla="*/ 661 w 1148"/>
                <a:gd name="T17" fmla="*/ 250 h 759"/>
                <a:gd name="T18" fmla="*/ 623 w 1148"/>
                <a:gd name="T19" fmla="*/ 192 h 759"/>
                <a:gd name="T20" fmla="*/ 574 w 1148"/>
                <a:gd name="T21" fmla="*/ 153 h 759"/>
                <a:gd name="T22" fmla="*/ 519 w 1148"/>
                <a:gd name="T23" fmla="*/ 178 h 759"/>
                <a:gd name="T24" fmla="*/ 465 w 1148"/>
                <a:gd name="T25" fmla="*/ 110 h 759"/>
                <a:gd name="T26" fmla="*/ 383 w 1148"/>
                <a:gd name="T27" fmla="*/ 65 h 759"/>
                <a:gd name="T28" fmla="*/ 317 w 1148"/>
                <a:gd name="T29" fmla="*/ 80 h 759"/>
                <a:gd name="T30" fmla="*/ 70 w 1148"/>
                <a:gd name="T31" fmla="*/ 20 h 759"/>
                <a:gd name="T32" fmla="*/ 95 w 1148"/>
                <a:gd name="T33" fmla="*/ 102 h 759"/>
                <a:gd name="T34" fmla="*/ 144 w 1148"/>
                <a:gd name="T35" fmla="*/ 184 h 759"/>
                <a:gd name="T36" fmla="*/ 142 w 1148"/>
                <a:gd name="T37" fmla="*/ 201 h 759"/>
                <a:gd name="T38" fmla="*/ 109 w 1148"/>
                <a:gd name="T39" fmla="*/ 197 h 759"/>
                <a:gd name="T40" fmla="*/ 169 w 1148"/>
                <a:gd name="T41" fmla="*/ 242 h 759"/>
                <a:gd name="T42" fmla="*/ 204 w 1148"/>
                <a:gd name="T43" fmla="*/ 297 h 759"/>
                <a:gd name="T44" fmla="*/ 204 w 1148"/>
                <a:gd name="T45" fmla="*/ 328 h 759"/>
                <a:gd name="T46" fmla="*/ 276 w 1148"/>
                <a:gd name="T47" fmla="*/ 412 h 759"/>
                <a:gd name="T48" fmla="*/ 272 w 1148"/>
                <a:gd name="T49" fmla="*/ 361 h 759"/>
                <a:gd name="T50" fmla="*/ 249 w 1148"/>
                <a:gd name="T51" fmla="*/ 342 h 759"/>
                <a:gd name="T52" fmla="*/ 241 w 1148"/>
                <a:gd name="T53" fmla="*/ 305 h 759"/>
                <a:gd name="T54" fmla="*/ 230 w 1148"/>
                <a:gd name="T55" fmla="*/ 262 h 759"/>
                <a:gd name="T56" fmla="*/ 208 w 1148"/>
                <a:gd name="T57" fmla="*/ 234 h 759"/>
                <a:gd name="T58" fmla="*/ 187 w 1148"/>
                <a:gd name="T59" fmla="*/ 182 h 759"/>
                <a:gd name="T60" fmla="*/ 165 w 1148"/>
                <a:gd name="T61" fmla="*/ 147 h 759"/>
                <a:gd name="T62" fmla="*/ 142 w 1148"/>
                <a:gd name="T63" fmla="*/ 117 h 759"/>
                <a:gd name="T64" fmla="*/ 138 w 1148"/>
                <a:gd name="T65" fmla="*/ 39 h 759"/>
                <a:gd name="T66" fmla="*/ 191 w 1148"/>
                <a:gd name="T67" fmla="*/ 88 h 759"/>
                <a:gd name="T68" fmla="*/ 224 w 1148"/>
                <a:gd name="T69" fmla="*/ 174 h 759"/>
                <a:gd name="T70" fmla="*/ 265 w 1148"/>
                <a:gd name="T71" fmla="*/ 215 h 759"/>
                <a:gd name="T72" fmla="*/ 302 w 1148"/>
                <a:gd name="T73" fmla="*/ 260 h 759"/>
                <a:gd name="T74" fmla="*/ 304 w 1148"/>
                <a:gd name="T75" fmla="*/ 303 h 759"/>
                <a:gd name="T76" fmla="*/ 323 w 1148"/>
                <a:gd name="T77" fmla="*/ 312 h 759"/>
                <a:gd name="T78" fmla="*/ 348 w 1148"/>
                <a:gd name="T79" fmla="*/ 342 h 759"/>
                <a:gd name="T80" fmla="*/ 356 w 1148"/>
                <a:gd name="T81" fmla="*/ 355 h 759"/>
                <a:gd name="T82" fmla="*/ 444 w 1148"/>
                <a:gd name="T83" fmla="*/ 490 h 759"/>
                <a:gd name="T84" fmla="*/ 457 w 1148"/>
                <a:gd name="T85" fmla="*/ 574 h 759"/>
                <a:gd name="T86" fmla="*/ 584 w 1148"/>
                <a:gd name="T87" fmla="*/ 646 h 759"/>
                <a:gd name="T88" fmla="*/ 716 w 1148"/>
                <a:gd name="T89" fmla="*/ 700 h 759"/>
                <a:gd name="T90" fmla="*/ 833 w 1148"/>
                <a:gd name="T91" fmla="*/ 700 h 759"/>
                <a:gd name="T92" fmla="*/ 868 w 1148"/>
                <a:gd name="T93" fmla="*/ 698 h 759"/>
                <a:gd name="T94" fmla="*/ 955 w 1148"/>
                <a:gd name="T95" fmla="*/ 730 h 759"/>
                <a:gd name="T96" fmla="*/ 1015 w 1148"/>
                <a:gd name="T97" fmla="*/ 673 h 759"/>
                <a:gd name="T98" fmla="*/ 1087 w 1148"/>
                <a:gd name="T99" fmla="*/ 597 h 759"/>
                <a:gd name="T100" fmla="*/ 1115 w 1148"/>
                <a:gd name="T101" fmla="*/ 587 h 759"/>
                <a:gd name="T102" fmla="*/ 1126 w 1148"/>
                <a:gd name="T103" fmla="*/ 537 h 759"/>
                <a:gd name="T104" fmla="*/ 1136 w 1148"/>
                <a:gd name="T105" fmla="*/ 492 h 759"/>
                <a:gd name="T106" fmla="*/ 195 w 1148"/>
                <a:gd name="T107" fmla="*/ 326 h 759"/>
                <a:gd name="T108" fmla="*/ 391 w 1148"/>
                <a:gd name="T109" fmla="*/ 470 h 759"/>
                <a:gd name="T110" fmla="*/ 967 w 1148"/>
                <a:gd name="T111" fmla="*/ 585 h 759"/>
                <a:gd name="T112" fmla="*/ 68 w 1148"/>
                <a:gd name="T113" fmla="*/ 307 h 759"/>
                <a:gd name="T114" fmla="*/ 181 w 1148"/>
                <a:gd name="T115" fmla="*/ 156 h 759"/>
                <a:gd name="T116" fmla="*/ 191 w 1148"/>
                <a:gd name="T117" fmla="*/ 176 h 759"/>
                <a:gd name="T118" fmla="*/ 204 w 1148"/>
                <a:gd name="T119" fmla="*/ 162 h 759"/>
                <a:gd name="T120" fmla="*/ 733 w 1148"/>
                <a:gd name="T121" fmla="*/ 476 h 759"/>
                <a:gd name="T122" fmla="*/ 261 w 1148"/>
                <a:gd name="T123" fmla="*/ 344 h 759"/>
                <a:gd name="T124" fmla="*/ 235 w 1148"/>
                <a:gd name="T125" fmla="*/ 29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8" h="759">
                  <a:moveTo>
                    <a:pt x="224" y="554"/>
                  </a:moveTo>
                  <a:lnTo>
                    <a:pt x="224" y="554"/>
                  </a:lnTo>
                  <a:lnTo>
                    <a:pt x="224" y="554"/>
                  </a:lnTo>
                  <a:lnTo>
                    <a:pt x="224" y="554"/>
                  </a:lnTo>
                  <a:lnTo>
                    <a:pt x="224" y="556"/>
                  </a:lnTo>
                  <a:lnTo>
                    <a:pt x="224" y="556"/>
                  </a:lnTo>
                  <a:lnTo>
                    <a:pt x="224" y="556"/>
                  </a:lnTo>
                  <a:lnTo>
                    <a:pt x="224" y="556"/>
                  </a:lnTo>
                  <a:lnTo>
                    <a:pt x="224" y="556"/>
                  </a:lnTo>
                  <a:lnTo>
                    <a:pt x="224" y="556"/>
                  </a:lnTo>
                  <a:lnTo>
                    <a:pt x="224" y="556"/>
                  </a:lnTo>
                  <a:lnTo>
                    <a:pt x="224" y="556"/>
                  </a:lnTo>
                  <a:lnTo>
                    <a:pt x="226" y="554"/>
                  </a:lnTo>
                  <a:lnTo>
                    <a:pt x="224" y="554"/>
                  </a:lnTo>
                  <a:lnTo>
                    <a:pt x="224" y="554"/>
                  </a:lnTo>
                  <a:close/>
                  <a:moveTo>
                    <a:pt x="218" y="349"/>
                  </a:moveTo>
                  <a:lnTo>
                    <a:pt x="218" y="349"/>
                  </a:lnTo>
                  <a:lnTo>
                    <a:pt x="218" y="349"/>
                  </a:lnTo>
                  <a:lnTo>
                    <a:pt x="216" y="349"/>
                  </a:lnTo>
                  <a:lnTo>
                    <a:pt x="216" y="349"/>
                  </a:lnTo>
                  <a:lnTo>
                    <a:pt x="214" y="349"/>
                  </a:lnTo>
                  <a:lnTo>
                    <a:pt x="214" y="349"/>
                  </a:lnTo>
                  <a:lnTo>
                    <a:pt x="214" y="349"/>
                  </a:lnTo>
                  <a:lnTo>
                    <a:pt x="214" y="349"/>
                  </a:lnTo>
                  <a:lnTo>
                    <a:pt x="214" y="349"/>
                  </a:lnTo>
                  <a:lnTo>
                    <a:pt x="214" y="349"/>
                  </a:lnTo>
                  <a:lnTo>
                    <a:pt x="214" y="349"/>
                  </a:lnTo>
                  <a:lnTo>
                    <a:pt x="216" y="349"/>
                  </a:lnTo>
                  <a:lnTo>
                    <a:pt x="218" y="349"/>
                  </a:lnTo>
                  <a:lnTo>
                    <a:pt x="218" y="349"/>
                  </a:lnTo>
                  <a:lnTo>
                    <a:pt x="220" y="351"/>
                  </a:lnTo>
                  <a:lnTo>
                    <a:pt x="220" y="351"/>
                  </a:lnTo>
                  <a:lnTo>
                    <a:pt x="218" y="349"/>
                  </a:lnTo>
                  <a:close/>
                  <a:moveTo>
                    <a:pt x="1142" y="482"/>
                  </a:moveTo>
                  <a:lnTo>
                    <a:pt x="1142" y="482"/>
                  </a:lnTo>
                  <a:lnTo>
                    <a:pt x="1142" y="480"/>
                  </a:lnTo>
                  <a:lnTo>
                    <a:pt x="1142" y="478"/>
                  </a:lnTo>
                  <a:lnTo>
                    <a:pt x="1142" y="478"/>
                  </a:lnTo>
                  <a:lnTo>
                    <a:pt x="1142" y="476"/>
                  </a:lnTo>
                  <a:lnTo>
                    <a:pt x="1142" y="476"/>
                  </a:lnTo>
                  <a:lnTo>
                    <a:pt x="1144" y="476"/>
                  </a:lnTo>
                  <a:lnTo>
                    <a:pt x="1144" y="476"/>
                  </a:lnTo>
                  <a:lnTo>
                    <a:pt x="1144" y="476"/>
                  </a:lnTo>
                  <a:lnTo>
                    <a:pt x="1144" y="476"/>
                  </a:lnTo>
                  <a:lnTo>
                    <a:pt x="1144" y="476"/>
                  </a:lnTo>
                  <a:lnTo>
                    <a:pt x="1144" y="476"/>
                  </a:lnTo>
                  <a:lnTo>
                    <a:pt x="1144" y="476"/>
                  </a:lnTo>
                  <a:lnTo>
                    <a:pt x="1144" y="476"/>
                  </a:lnTo>
                  <a:lnTo>
                    <a:pt x="1144" y="474"/>
                  </a:lnTo>
                  <a:lnTo>
                    <a:pt x="1144" y="474"/>
                  </a:lnTo>
                  <a:lnTo>
                    <a:pt x="1144" y="474"/>
                  </a:lnTo>
                  <a:lnTo>
                    <a:pt x="1144" y="474"/>
                  </a:lnTo>
                  <a:lnTo>
                    <a:pt x="1144" y="472"/>
                  </a:lnTo>
                  <a:lnTo>
                    <a:pt x="1146" y="472"/>
                  </a:lnTo>
                  <a:lnTo>
                    <a:pt x="1146" y="470"/>
                  </a:lnTo>
                  <a:lnTo>
                    <a:pt x="1146" y="470"/>
                  </a:lnTo>
                  <a:lnTo>
                    <a:pt x="1146" y="470"/>
                  </a:lnTo>
                  <a:lnTo>
                    <a:pt x="1144" y="470"/>
                  </a:lnTo>
                  <a:lnTo>
                    <a:pt x="1142" y="468"/>
                  </a:lnTo>
                  <a:lnTo>
                    <a:pt x="1142" y="466"/>
                  </a:lnTo>
                  <a:lnTo>
                    <a:pt x="1142" y="463"/>
                  </a:lnTo>
                  <a:lnTo>
                    <a:pt x="1142" y="463"/>
                  </a:lnTo>
                  <a:lnTo>
                    <a:pt x="1142" y="463"/>
                  </a:lnTo>
                  <a:lnTo>
                    <a:pt x="1142" y="461"/>
                  </a:lnTo>
                  <a:lnTo>
                    <a:pt x="1142" y="461"/>
                  </a:lnTo>
                  <a:lnTo>
                    <a:pt x="1140" y="459"/>
                  </a:lnTo>
                  <a:lnTo>
                    <a:pt x="1140" y="459"/>
                  </a:lnTo>
                  <a:lnTo>
                    <a:pt x="1140" y="459"/>
                  </a:lnTo>
                  <a:lnTo>
                    <a:pt x="1138" y="459"/>
                  </a:lnTo>
                  <a:lnTo>
                    <a:pt x="1138" y="459"/>
                  </a:lnTo>
                  <a:lnTo>
                    <a:pt x="1138" y="459"/>
                  </a:lnTo>
                  <a:lnTo>
                    <a:pt x="1138" y="459"/>
                  </a:lnTo>
                  <a:lnTo>
                    <a:pt x="1138" y="459"/>
                  </a:lnTo>
                  <a:lnTo>
                    <a:pt x="1138" y="459"/>
                  </a:lnTo>
                  <a:lnTo>
                    <a:pt x="1138" y="459"/>
                  </a:lnTo>
                  <a:lnTo>
                    <a:pt x="1136" y="457"/>
                  </a:lnTo>
                  <a:lnTo>
                    <a:pt x="1136" y="457"/>
                  </a:lnTo>
                  <a:lnTo>
                    <a:pt x="1136" y="457"/>
                  </a:lnTo>
                  <a:lnTo>
                    <a:pt x="1134" y="455"/>
                  </a:lnTo>
                  <a:lnTo>
                    <a:pt x="1132" y="453"/>
                  </a:lnTo>
                  <a:lnTo>
                    <a:pt x="1132" y="453"/>
                  </a:lnTo>
                  <a:lnTo>
                    <a:pt x="1130" y="453"/>
                  </a:lnTo>
                  <a:lnTo>
                    <a:pt x="1128" y="453"/>
                  </a:lnTo>
                  <a:lnTo>
                    <a:pt x="1126" y="455"/>
                  </a:lnTo>
                  <a:lnTo>
                    <a:pt x="1124" y="455"/>
                  </a:lnTo>
                  <a:lnTo>
                    <a:pt x="1124" y="455"/>
                  </a:lnTo>
                  <a:lnTo>
                    <a:pt x="1122" y="455"/>
                  </a:lnTo>
                  <a:lnTo>
                    <a:pt x="1122" y="455"/>
                  </a:lnTo>
                  <a:lnTo>
                    <a:pt x="1119" y="455"/>
                  </a:lnTo>
                  <a:lnTo>
                    <a:pt x="1119" y="455"/>
                  </a:lnTo>
                  <a:lnTo>
                    <a:pt x="1119" y="457"/>
                  </a:lnTo>
                  <a:lnTo>
                    <a:pt x="1119" y="457"/>
                  </a:lnTo>
                  <a:lnTo>
                    <a:pt x="1119" y="457"/>
                  </a:lnTo>
                  <a:lnTo>
                    <a:pt x="1119" y="459"/>
                  </a:lnTo>
                  <a:lnTo>
                    <a:pt x="1119" y="459"/>
                  </a:lnTo>
                  <a:lnTo>
                    <a:pt x="1119" y="459"/>
                  </a:lnTo>
                  <a:lnTo>
                    <a:pt x="1119" y="459"/>
                  </a:lnTo>
                  <a:lnTo>
                    <a:pt x="1119" y="459"/>
                  </a:lnTo>
                  <a:lnTo>
                    <a:pt x="1119" y="459"/>
                  </a:lnTo>
                  <a:lnTo>
                    <a:pt x="1119" y="459"/>
                  </a:lnTo>
                  <a:lnTo>
                    <a:pt x="1119" y="459"/>
                  </a:lnTo>
                  <a:lnTo>
                    <a:pt x="1119" y="457"/>
                  </a:lnTo>
                  <a:lnTo>
                    <a:pt x="1122" y="457"/>
                  </a:lnTo>
                  <a:lnTo>
                    <a:pt x="1122" y="457"/>
                  </a:lnTo>
                  <a:lnTo>
                    <a:pt x="1122" y="457"/>
                  </a:lnTo>
                  <a:lnTo>
                    <a:pt x="1122" y="457"/>
                  </a:lnTo>
                  <a:lnTo>
                    <a:pt x="1122" y="457"/>
                  </a:lnTo>
                  <a:lnTo>
                    <a:pt x="1124" y="457"/>
                  </a:lnTo>
                  <a:lnTo>
                    <a:pt x="1124" y="457"/>
                  </a:lnTo>
                  <a:lnTo>
                    <a:pt x="1124" y="457"/>
                  </a:lnTo>
                  <a:lnTo>
                    <a:pt x="1126" y="457"/>
                  </a:lnTo>
                  <a:lnTo>
                    <a:pt x="1126" y="457"/>
                  </a:lnTo>
                  <a:lnTo>
                    <a:pt x="1126" y="455"/>
                  </a:lnTo>
                  <a:lnTo>
                    <a:pt x="1128" y="455"/>
                  </a:lnTo>
                  <a:lnTo>
                    <a:pt x="1128" y="455"/>
                  </a:lnTo>
                  <a:lnTo>
                    <a:pt x="1128" y="455"/>
                  </a:lnTo>
                  <a:lnTo>
                    <a:pt x="1130" y="455"/>
                  </a:lnTo>
                  <a:lnTo>
                    <a:pt x="1130" y="455"/>
                  </a:lnTo>
                  <a:lnTo>
                    <a:pt x="1130" y="457"/>
                  </a:lnTo>
                  <a:lnTo>
                    <a:pt x="1130" y="457"/>
                  </a:lnTo>
                  <a:lnTo>
                    <a:pt x="1130" y="457"/>
                  </a:lnTo>
                  <a:lnTo>
                    <a:pt x="1130" y="457"/>
                  </a:lnTo>
                  <a:lnTo>
                    <a:pt x="1130" y="457"/>
                  </a:lnTo>
                  <a:lnTo>
                    <a:pt x="1130" y="457"/>
                  </a:lnTo>
                  <a:lnTo>
                    <a:pt x="1128" y="459"/>
                  </a:lnTo>
                  <a:lnTo>
                    <a:pt x="1128" y="459"/>
                  </a:lnTo>
                  <a:lnTo>
                    <a:pt x="1126" y="461"/>
                  </a:lnTo>
                  <a:lnTo>
                    <a:pt x="1126" y="461"/>
                  </a:lnTo>
                  <a:lnTo>
                    <a:pt x="1124" y="461"/>
                  </a:lnTo>
                  <a:lnTo>
                    <a:pt x="1124" y="461"/>
                  </a:lnTo>
                  <a:lnTo>
                    <a:pt x="1122" y="461"/>
                  </a:lnTo>
                  <a:lnTo>
                    <a:pt x="1119" y="461"/>
                  </a:lnTo>
                  <a:lnTo>
                    <a:pt x="1117" y="461"/>
                  </a:lnTo>
                  <a:lnTo>
                    <a:pt x="1117" y="461"/>
                  </a:lnTo>
                  <a:lnTo>
                    <a:pt x="1115" y="461"/>
                  </a:lnTo>
                  <a:lnTo>
                    <a:pt x="1115" y="461"/>
                  </a:lnTo>
                  <a:lnTo>
                    <a:pt x="1115" y="461"/>
                  </a:lnTo>
                  <a:lnTo>
                    <a:pt x="1115" y="461"/>
                  </a:lnTo>
                  <a:lnTo>
                    <a:pt x="1115" y="461"/>
                  </a:lnTo>
                  <a:lnTo>
                    <a:pt x="1115" y="461"/>
                  </a:lnTo>
                  <a:lnTo>
                    <a:pt x="1117" y="461"/>
                  </a:lnTo>
                  <a:lnTo>
                    <a:pt x="1115" y="459"/>
                  </a:lnTo>
                  <a:lnTo>
                    <a:pt x="1115" y="459"/>
                  </a:lnTo>
                  <a:lnTo>
                    <a:pt x="1115" y="459"/>
                  </a:lnTo>
                  <a:lnTo>
                    <a:pt x="1115" y="459"/>
                  </a:lnTo>
                  <a:lnTo>
                    <a:pt x="1115" y="459"/>
                  </a:lnTo>
                  <a:lnTo>
                    <a:pt x="1113" y="459"/>
                  </a:lnTo>
                  <a:lnTo>
                    <a:pt x="1113" y="459"/>
                  </a:lnTo>
                  <a:lnTo>
                    <a:pt x="1111" y="459"/>
                  </a:lnTo>
                  <a:lnTo>
                    <a:pt x="1109" y="459"/>
                  </a:lnTo>
                  <a:lnTo>
                    <a:pt x="1107" y="459"/>
                  </a:lnTo>
                  <a:lnTo>
                    <a:pt x="1109" y="459"/>
                  </a:lnTo>
                  <a:lnTo>
                    <a:pt x="1109" y="459"/>
                  </a:lnTo>
                  <a:lnTo>
                    <a:pt x="1111" y="459"/>
                  </a:lnTo>
                  <a:lnTo>
                    <a:pt x="1111" y="459"/>
                  </a:lnTo>
                  <a:lnTo>
                    <a:pt x="1109" y="459"/>
                  </a:lnTo>
                  <a:lnTo>
                    <a:pt x="1109" y="459"/>
                  </a:lnTo>
                  <a:lnTo>
                    <a:pt x="1107" y="461"/>
                  </a:lnTo>
                  <a:lnTo>
                    <a:pt x="1105" y="461"/>
                  </a:lnTo>
                  <a:lnTo>
                    <a:pt x="1103" y="459"/>
                  </a:lnTo>
                  <a:lnTo>
                    <a:pt x="1103" y="459"/>
                  </a:lnTo>
                  <a:lnTo>
                    <a:pt x="1101" y="459"/>
                  </a:lnTo>
                  <a:lnTo>
                    <a:pt x="1103" y="459"/>
                  </a:lnTo>
                  <a:lnTo>
                    <a:pt x="1105" y="459"/>
                  </a:lnTo>
                  <a:lnTo>
                    <a:pt x="1105" y="459"/>
                  </a:lnTo>
                  <a:lnTo>
                    <a:pt x="1105" y="459"/>
                  </a:lnTo>
                  <a:lnTo>
                    <a:pt x="1107" y="459"/>
                  </a:lnTo>
                  <a:lnTo>
                    <a:pt x="1107" y="459"/>
                  </a:lnTo>
                  <a:lnTo>
                    <a:pt x="1107" y="459"/>
                  </a:lnTo>
                  <a:lnTo>
                    <a:pt x="1107" y="459"/>
                  </a:lnTo>
                  <a:lnTo>
                    <a:pt x="1107" y="459"/>
                  </a:lnTo>
                  <a:lnTo>
                    <a:pt x="1105" y="459"/>
                  </a:lnTo>
                  <a:lnTo>
                    <a:pt x="1101" y="459"/>
                  </a:lnTo>
                  <a:lnTo>
                    <a:pt x="1101" y="459"/>
                  </a:lnTo>
                  <a:lnTo>
                    <a:pt x="1097" y="457"/>
                  </a:lnTo>
                  <a:lnTo>
                    <a:pt x="1097" y="457"/>
                  </a:lnTo>
                  <a:lnTo>
                    <a:pt x="1093" y="457"/>
                  </a:lnTo>
                  <a:lnTo>
                    <a:pt x="1093" y="457"/>
                  </a:lnTo>
                  <a:lnTo>
                    <a:pt x="1091" y="457"/>
                  </a:lnTo>
                  <a:lnTo>
                    <a:pt x="1091" y="457"/>
                  </a:lnTo>
                  <a:lnTo>
                    <a:pt x="1091" y="457"/>
                  </a:lnTo>
                  <a:lnTo>
                    <a:pt x="1089" y="459"/>
                  </a:lnTo>
                  <a:lnTo>
                    <a:pt x="1089" y="459"/>
                  </a:lnTo>
                  <a:lnTo>
                    <a:pt x="1087" y="459"/>
                  </a:lnTo>
                  <a:lnTo>
                    <a:pt x="1087" y="459"/>
                  </a:lnTo>
                  <a:lnTo>
                    <a:pt x="1089" y="459"/>
                  </a:lnTo>
                  <a:lnTo>
                    <a:pt x="1089" y="459"/>
                  </a:lnTo>
                  <a:lnTo>
                    <a:pt x="1091" y="459"/>
                  </a:lnTo>
                  <a:lnTo>
                    <a:pt x="1091" y="457"/>
                  </a:lnTo>
                  <a:lnTo>
                    <a:pt x="1093" y="459"/>
                  </a:lnTo>
                  <a:lnTo>
                    <a:pt x="1093" y="459"/>
                  </a:lnTo>
                  <a:lnTo>
                    <a:pt x="1091" y="459"/>
                  </a:lnTo>
                  <a:lnTo>
                    <a:pt x="1091" y="459"/>
                  </a:lnTo>
                  <a:lnTo>
                    <a:pt x="1089" y="459"/>
                  </a:lnTo>
                  <a:lnTo>
                    <a:pt x="1089" y="459"/>
                  </a:lnTo>
                  <a:lnTo>
                    <a:pt x="1087" y="459"/>
                  </a:lnTo>
                  <a:lnTo>
                    <a:pt x="1087" y="461"/>
                  </a:lnTo>
                  <a:lnTo>
                    <a:pt x="1085" y="461"/>
                  </a:lnTo>
                  <a:lnTo>
                    <a:pt x="1085" y="461"/>
                  </a:lnTo>
                  <a:lnTo>
                    <a:pt x="1082" y="459"/>
                  </a:lnTo>
                  <a:lnTo>
                    <a:pt x="1082" y="459"/>
                  </a:lnTo>
                  <a:lnTo>
                    <a:pt x="1080" y="461"/>
                  </a:lnTo>
                  <a:lnTo>
                    <a:pt x="1078" y="461"/>
                  </a:lnTo>
                  <a:lnTo>
                    <a:pt x="1078" y="461"/>
                  </a:lnTo>
                  <a:lnTo>
                    <a:pt x="1076" y="461"/>
                  </a:lnTo>
                  <a:lnTo>
                    <a:pt x="1074" y="463"/>
                  </a:lnTo>
                  <a:lnTo>
                    <a:pt x="1074" y="463"/>
                  </a:lnTo>
                  <a:lnTo>
                    <a:pt x="1072" y="466"/>
                  </a:lnTo>
                  <a:lnTo>
                    <a:pt x="1070" y="466"/>
                  </a:lnTo>
                  <a:lnTo>
                    <a:pt x="1066" y="468"/>
                  </a:lnTo>
                  <a:lnTo>
                    <a:pt x="1064" y="468"/>
                  </a:lnTo>
                  <a:lnTo>
                    <a:pt x="1064" y="470"/>
                  </a:lnTo>
                  <a:lnTo>
                    <a:pt x="1062" y="470"/>
                  </a:lnTo>
                  <a:lnTo>
                    <a:pt x="1060" y="470"/>
                  </a:lnTo>
                  <a:lnTo>
                    <a:pt x="1056" y="472"/>
                  </a:lnTo>
                  <a:lnTo>
                    <a:pt x="1056" y="472"/>
                  </a:lnTo>
                  <a:lnTo>
                    <a:pt x="1056" y="472"/>
                  </a:lnTo>
                  <a:lnTo>
                    <a:pt x="1056" y="472"/>
                  </a:lnTo>
                  <a:lnTo>
                    <a:pt x="1056" y="472"/>
                  </a:lnTo>
                  <a:lnTo>
                    <a:pt x="1054" y="472"/>
                  </a:lnTo>
                  <a:lnTo>
                    <a:pt x="1052" y="472"/>
                  </a:lnTo>
                  <a:lnTo>
                    <a:pt x="1050" y="474"/>
                  </a:lnTo>
                  <a:lnTo>
                    <a:pt x="1041" y="474"/>
                  </a:lnTo>
                  <a:lnTo>
                    <a:pt x="1037" y="476"/>
                  </a:lnTo>
                  <a:lnTo>
                    <a:pt x="1033" y="476"/>
                  </a:lnTo>
                  <a:lnTo>
                    <a:pt x="1031" y="478"/>
                  </a:lnTo>
                  <a:lnTo>
                    <a:pt x="1027" y="480"/>
                  </a:lnTo>
                  <a:lnTo>
                    <a:pt x="1025" y="480"/>
                  </a:lnTo>
                  <a:lnTo>
                    <a:pt x="1025" y="480"/>
                  </a:lnTo>
                  <a:lnTo>
                    <a:pt x="1023" y="482"/>
                  </a:lnTo>
                  <a:lnTo>
                    <a:pt x="1021" y="482"/>
                  </a:lnTo>
                  <a:lnTo>
                    <a:pt x="1021" y="482"/>
                  </a:lnTo>
                  <a:lnTo>
                    <a:pt x="1019" y="482"/>
                  </a:lnTo>
                  <a:lnTo>
                    <a:pt x="1019" y="484"/>
                  </a:lnTo>
                  <a:lnTo>
                    <a:pt x="1017" y="484"/>
                  </a:lnTo>
                  <a:lnTo>
                    <a:pt x="1015" y="486"/>
                  </a:lnTo>
                  <a:lnTo>
                    <a:pt x="1015" y="486"/>
                  </a:lnTo>
                  <a:lnTo>
                    <a:pt x="1010" y="490"/>
                  </a:lnTo>
                  <a:lnTo>
                    <a:pt x="1010" y="490"/>
                  </a:lnTo>
                  <a:lnTo>
                    <a:pt x="1008" y="490"/>
                  </a:lnTo>
                  <a:lnTo>
                    <a:pt x="1008" y="498"/>
                  </a:lnTo>
                  <a:lnTo>
                    <a:pt x="1006" y="498"/>
                  </a:lnTo>
                  <a:lnTo>
                    <a:pt x="1006" y="500"/>
                  </a:lnTo>
                  <a:lnTo>
                    <a:pt x="1008" y="498"/>
                  </a:lnTo>
                  <a:lnTo>
                    <a:pt x="1008" y="498"/>
                  </a:lnTo>
                  <a:lnTo>
                    <a:pt x="1008" y="496"/>
                  </a:lnTo>
                  <a:lnTo>
                    <a:pt x="1008" y="496"/>
                  </a:lnTo>
                  <a:lnTo>
                    <a:pt x="1008" y="496"/>
                  </a:lnTo>
                  <a:lnTo>
                    <a:pt x="1010" y="494"/>
                  </a:lnTo>
                  <a:lnTo>
                    <a:pt x="1010" y="492"/>
                  </a:lnTo>
                  <a:lnTo>
                    <a:pt x="1010" y="492"/>
                  </a:lnTo>
                  <a:lnTo>
                    <a:pt x="1010" y="492"/>
                  </a:lnTo>
                  <a:lnTo>
                    <a:pt x="1010" y="496"/>
                  </a:lnTo>
                  <a:lnTo>
                    <a:pt x="1008" y="498"/>
                  </a:lnTo>
                  <a:lnTo>
                    <a:pt x="1008" y="498"/>
                  </a:lnTo>
                  <a:lnTo>
                    <a:pt x="1006" y="500"/>
                  </a:lnTo>
                  <a:lnTo>
                    <a:pt x="1006" y="502"/>
                  </a:lnTo>
                  <a:lnTo>
                    <a:pt x="1006" y="507"/>
                  </a:lnTo>
                  <a:lnTo>
                    <a:pt x="1006" y="511"/>
                  </a:lnTo>
                  <a:lnTo>
                    <a:pt x="1006" y="511"/>
                  </a:lnTo>
                  <a:lnTo>
                    <a:pt x="1006" y="515"/>
                  </a:lnTo>
                  <a:lnTo>
                    <a:pt x="1006" y="517"/>
                  </a:lnTo>
                  <a:lnTo>
                    <a:pt x="1006" y="519"/>
                  </a:lnTo>
                  <a:lnTo>
                    <a:pt x="1006" y="519"/>
                  </a:lnTo>
                  <a:lnTo>
                    <a:pt x="1006" y="523"/>
                  </a:lnTo>
                  <a:lnTo>
                    <a:pt x="1006" y="525"/>
                  </a:lnTo>
                  <a:lnTo>
                    <a:pt x="1006" y="527"/>
                  </a:lnTo>
                  <a:lnTo>
                    <a:pt x="1006" y="527"/>
                  </a:lnTo>
                  <a:lnTo>
                    <a:pt x="1006" y="529"/>
                  </a:lnTo>
                  <a:lnTo>
                    <a:pt x="1008" y="529"/>
                  </a:lnTo>
                  <a:lnTo>
                    <a:pt x="1008" y="531"/>
                  </a:lnTo>
                  <a:lnTo>
                    <a:pt x="1008" y="531"/>
                  </a:lnTo>
                  <a:lnTo>
                    <a:pt x="1008" y="533"/>
                  </a:lnTo>
                  <a:lnTo>
                    <a:pt x="1008" y="533"/>
                  </a:lnTo>
                  <a:lnTo>
                    <a:pt x="1008" y="535"/>
                  </a:lnTo>
                  <a:lnTo>
                    <a:pt x="1006" y="537"/>
                  </a:lnTo>
                  <a:lnTo>
                    <a:pt x="1004" y="539"/>
                  </a:lnTo>
                  <a:lnTo>
                    <a:pt x="1002" y="542"/>
                  </a:lnTo>
                  <a:lnTo>
                    <a:pt x="1002" y="542"/>
                  </a:lnTo>
                  <a:lnTo>
                    <a:pt x="1000" y="544"/>
                  </a:lnTo>
                  <a:lnTo>
                    <a:pt x="1000" y="546"/>
                  </a:lnTo>
                  <a:lnTo>
                    <a:pt x="1000" y="546"/>
                  </a:lnTo>
                  <a:lnTo>
                    <a:pt x="1000" y="546"/>
                  </a:lnTo>
                  <a:lnTo>
                    <a:pt x="1000" y="548"/>
                  </a:lnTo>
                  <a:lnTo>
                    <a:pt x="1000" y="548"/>
                  </a:lnTo>
                  <a:lnTo>
                    <a:pt x="1000" y="550"/>
                  </a:lnTo>
                  <a:lnTo>
                    <a:pt x="1000" y="558"/>
                  </a:lnTo>
                  <a:lnTo>
                    <a:pt x="1000" y="558"/>
                  </a:lnTo>
                  <a:lnTo>
                    <a:pt x="1000" y="560"/>
                  </a:lnTo>
                  <a:lnTo>
                    <a:pt x="998" y="562"/>
                  </a:lnTo>
                  <a:lnTo>
                    <a:pt x="998" y="562"/>
                  </a:lnTo>
                  <a:lnTo>
                    <a:pt x="996" y="562"/>
                  </a:lnTo>
                  <a:lnTo>
                    <a:pt x="994" y="566"/>
                  </a:lnTo>
                  <a:lnTo>
                    <a:pt x="990" y="568"/>
                  </a:lnTo>
                  <a:lnTo>
                    <a:pt x="990" y="570"/>
                  </a:lnTo>
                  <a:lnTo>
                    <a:pt x="988" y="570"/>
                  </a:lnTo>
                  <a:lnTo>
                    <a:pt x="986" y="574"/>
                  </a:lnTo>
                  <a:lnTo>
                    <a:pt x="982" y="576"/>
                  </a:lnTo>
                  <a:lnTo>
                    <a:pt x="977" y="578"/>
                  </a:lnTo>
                  <a:lnTo>
                    <a:pt x="975" y="581"/>
                  </a:lnTo>
                  <a:lnTo>
                    <a:pt x="973" y="583"/>
                  </a:lnTo>
                  <a:lnTo>
                    <a:pt x="973" y="583"/>
                  </a:lnTo>
                  <a:lnTo>
                    <a:pt x="973" y="583"/>
                  </a:lnTo>
                  <a:lnTo>
                    <a:pt x="973" y="583"/>
                  </a:lnTo>
                  <a:lnTo>
                    <a:pt x="973" y="583"/>
                  </a:lnTo>
                  <a:lnTo>
                    <a:pt x="975" y="583"/>
                  </a:lnTo>
                  <a:lnTo>
                    <a:pt x="975" y="583"/>
                  </a:lnTo>
                  <a:lnTo>
                    <a:pt x="975" y="583"/>
                  </a:lnTo>
                  <a:lnTo>
                    <a:pt x="975" y="583"/>
                  </a:lnTo>
                  <a:lnTo>
                    <a:pt x="975" y="581"/>
                  </a:lnTo>
                  <a:lnTo>
                    <a:pt x="977" y="581"/>
                  </a:lnTo>
                  <a:lnTo>
                    <a:pt x="980" y="578"/>
                  </a:lnTo>
                  <a:lnTo>
                    <a:pt x="982" y="576"/>
                  </a:lnTo>
                  <a:lnTo>
                    <a:pt x="982" y="576"/>
                  </a:lnTo>
                  <a:lnTo>
                    <a:pt x="982" y="576"/>
                  </a:lnTo>
                  <a:lnTo>
                    <a:pt x="982" y="578"/>
                  </a:lnTo>
                  <a:lnTo>
                    <a:pt x="980" y="578"/>
                  </a:lnTo>
                  <a:lnTo>
                    <a:pt x="977" y="581"/>
                  </a:lnTo>
                  <a:lnTo>
                    <a:pt x="977" y="581"/>
                  </a:lnTo>
                  <a:lnTo>
                    <a:pt x="977" y="581"/>
                  </a:lnTo>
                  <a:lnTo>
                    <a:pt x="975" y="583"/>
                  </a:lnTo>
                  <a:lnTo>
                    <a:pt x="977" y="583"/>
                  </a:lnTo>
                  <a:lnTo>
                    <a:pt x="977" y="585"/>
                  </a:lnTo>
                  <a:lnTo>
                    <a:pt x="980" y="585"/>
                  </a:lnTo>
                  <a:lnTo>
                    <a:pt x="980" y="585"/>
                  </a:lnTo>
                  <a:lnTo>
                    <a:pt x="980" y="585"/>
                  </a:lnTo>
                  <a:lnTo>
                    <a:pt x="980" y="583"/>
                  </a:lnTo>
                  <a:lnTo>
                    <a:pt x="980" y="583"/>
                  </a:lnTo>
                  <a:lnTo>
                    <a:pt x="980" y="583"/>
                  </a:lnTo>
                  <a:lnTo>
                    <a:pt x="982" y="583"/>
                  </a:lnTo>
                  <a:lnTo>
                    <a:pt x="982" y="585"/>
                  </a:lnTo>
                  <a:lnTo>
                    <a:pt x="982" y="585"/>
                  </a:lnTo>
                  <a:lnTo>
                    <a:pt x="982" y="587"/>
                  </a:lnTo>
                  <a:lnTo>
                    <a:pt x="982" y="589"/>
                  </a:lnTo>
                  <a:lnTo>
                    <a:pt x="982" y="589"/>
                  </a:lnTo>
                  <a:lnTo>
                    <a:pt x="984" y="589"/>
                  </a:lnTo>
                  <a:lnTo>
                    <a:pt x="984" y="589"/>
                  </a:lnTo>
                  <a:lnTo>
                    <a:pt x="986" y="589"/>
                  </a:lnTo>
                  <a:lnTo>
                    <a:pt x="986" y="589"/>
                  </a:lnTo>
                  <a:lnTo>
                    <a:pt x="986" y="589"/>
                  </a:lnTo>
                  <a:lnTo>
                    <a:pt x="984" y="589"/>
                  </a:lnTo>
                  <a:lnTo>
                    <a:pt x="984" y="589"/>
                  </a:lnTo>
                  <a:lnTo>
                    <a:pt x="984" y="591"/>
                  </a:lnTo>
                  <a:lnTo>
                    <a:pt x="982" y="591"/>
                  </a:lnTo>
                  <a:lnTo>
                    <a:pt x="982" y="591"/>
                  </a:lnTo>
                  <a:lnTo>
                    <a:pt x="982" y="591"/>
                  </a:lnTo>
                  <a:lnTo>
                    <a:pt x="980" y="591"/>
                  </a:lnTo>
                  <a:lnTo>
                    <a:pt x="980" y="593"/>
                  </a:lnTo>
                  <a:lnTo>
                    <a:pt x="980" y="593"/>
                  </a:lnTo>
                  <a:lnTo>
                    <a:pt x="980" y="593"/>
                  </a:lnTo>
                  <a:lnTo>
                    <a:pt x="977" y="593"/>
                  </a:lnTo>
                  <a:lnTo>
                    <a:pt x="977" y="593"/>
                  </a:lnTo>
                  <a:lnTo>
                    <a:pt x="977" y="593"/>
                  </a:lnTo>
                  <a:lnTo>
                    <a:pt x="975" y="595"/>
                  </a:lnTo>
                  <a:lnTo>
                    <a:pt x="973" y="595"/>
                  </a:lnTo>
                  <a:lnTo>
                    <a:pt x="973" y="595"/>
                  </a:lnTo>
                  <a:lnTo>
                    <a:pt x="973" y="597"/>
                  </a:lnTo>
                  <a:lnTo>
                    <a:pt x="973" y="597"/>
                  </a:lnTo>
                  <a:lnTo>
                    <a:pt x="973" y="597"/>
                  </a:lnTo>
                  <a:lnTo>
                    <a:pt x="973" y="597"/>
                  </a:lnTo>
                  <a:lnTo>
                    <a:pt x="973" y="597"/>
                  </a:lnTo>
                  <a:lnTo>
                    <a:pt x="973" y="597"/>
                  </a:lnTo>
                  <a:lnTo>
                    <a:pt x="973" y="595"/>
                  </a:lnTo>
                  <a:lnTo>
                    <a:pt x="973" y="595"/>
                  </a:lnTo>
                  <a:lnTo>
                    <a:pt x="975" y="595"/>
                  </a:lnTo>
                  <a:lnTo>
                    <a:pt x="975" y="597"/>
                  </a:lnTo>
                  <a:lnTo>
                    <a:pt x="975" y="597"/>
                  </a:lnTo>
                  <a:lnTo>
                    <a:pt x="975" y="597"/>
                  </a:lnTo>
                  <a:lnTo>
                    <a:pt x="975" y="599"/>
                  </a:lnTo>
                  <a:lnTo>
                    <a:pt x="973" y="599"/>
                  </a:lnTo>
                  <a:lnTo>
                    <a:pt x="973" y="597"/>
                  </a:lnTo>
                  <a:lnTo>
                    <a:pt x="973" y="597"/>
                  </a:lnTo>
                  <a:lnTo>
                    <a:pt x="973" y="597"/>
                  </a:lnTo>
                  <a:lnTo>
                    <a:pt x="971" y="597"/>
                  </a:lnTo>
                  <a:lnTo>
                    <a:pt x="971" y="599"/>
                  </a:lnTo>
                  <a:lnTo>
                    <a:pt x="969" y="599"/>
                  </a:lnTo>
                  <a:lnTo>
                    <a:pt x="967" y="597"/>
                  </a:lnTo>
                  <a:lnTo>
                    <a:pt x="967" y="599"/>
                  </a:lnTo>
                  <a:lnTo>
                    <a:pt x="965" y="597"/>
                  </a:lnTo>
                  <a:lnTo>
                    <a:pt x="963" y="597"/>
                  </a:lnTo>
                  <a:lnTo>
                    <a:pt x="963" y="597"/>
                  </a:lnTo>
                  <a:lnTo>
                    <a:pt x="963" y="597"/>
                  </a:lnTo>
                  <a:lnTo>
                    <a:pt x="963" y="597"/>
                  </a:lnTo>
                  <a:lnTo>
                    <a:pt x="963" y="599"/>
                  </a:lnTo>
                  <a:lnTo>
                    <a:pt x="963" y="599"/>
                  </a:lnTo>
                  <a:lnTo>
                    <a:pt x="963" y="599"/>
                  </a:lnTo>
                  <a:lnTo>
                    <a:pt x="963" y="599"/>
                  </a:lnTo>
                  <a:lnTo>
                    <a:pt x="963" y="599"/>
                  </a:lnTo>
                  <a:lnTo>
                    <a:pt x="961" y="599"/>
                  </a:lnTo>
                  <a:lnTo>
                    <a:pt x="963" y="599"/>
                  </a:lnTo>
                  <a:lnTo>
                    <a:pt x="963" y="599"/>
                  </a:lnTo>
                  <a:lnTo>
                    <a:pt x="963" y="601"/>
                  </a:lnTo>
                  <a:lnTo>
                    <a:pt x="963" y="601"/>
                  </a:lnTo>
                  <a:lnTo>
                    <a:pt x="961" y="601"/>
                  </a:lnTo>
                  <a:lnTo>
                    <a:pt x="961" y="601"/>
                  </a:lnTo>
                  <a:lnTo>
                    <a:pt x="961" y="599"/>
                  </a:lnTo>
                  <a:lnTo>
                    <a:pt x="961" y="599"/>
                  </a:lnTo>
                  <a:lnTo>
                    <a:pt x="961" y="599"/>
                  </a:lnTo>
                  <a:lnTo>
                    <a:pt x="961" y="597"/>
                  </a:lnTo>
                  <a:lnTo>
                    <a:pt x="961" y="597"/>
                  </a:lnTo>
                  <a:lnTo>
                    <a:pt x="961" y="597"/>
                  </a:lnTo>
                  <a:lnTo>
                    <a:pt x="959" y="597"/>
                  </a:lnTo>
                  <a:lnTo>
                    <a:pt x="959" y="595"/>
                  </a:lnTo>
                  <a:lnTo>
                    <a:pt x="959" y="595"/>
                  </a:lnTo>
                  <a:lnTo>
                    <a:pt x="959" y="595"/>
                  </a:lnTo>
                  <a:lnTo>
                    <a:pt x="959" y="595"/>
                  </a:lnTo>
                  <a:lnTo>
                    <a:pt x="959" y="595"/>
                  </a:lnTo>
                  <a:lnTo>
                    <a:pt x="959" y="595"/>
                  </a:lnTo>
                  <a:lnTo>
                    <a:pt x="959" y="595"/>
                  </a:lnTo>
                  <a:lnTo>
                    <a:pt x="959" y="595"/>
                  </a:lnTo>
                  <a:lnTo>
                    <a:pt x="959" y="595"/>
                  </a:lnTo>
                  <a:lnTo>
                    <a:pt x="957" y="595"/>
                  </a:lnTo>
                  <a:lnTo>
                    <a:pt x="959" y="593"/>
                  </a:lnTo>
                  <a:lnTo>
                    <a:pt x="957" y="593"/>
                  </a:lnTo>
                  <a:lnTo>
                    <a:pt x="957" y="593"/>
                  </a:lnTo>
                  <a:lnTo>
                    <a:pt x="957" y="593"/>
                  </a:lnTo>
                  <a:lnTo>
                    <a:pt x="955" y="593"/>
                  </a:lnTo>
                  <a:lnTo>
                    <a:pt x="955" y="595"/>
                  </a:lnTo>
                  <a:lnTo>
                    <a:pt x="957" y="595"/>
                  </a:lnTo>
                  <a:lnTo>
                    <a:pt x="957" y="595"/>
                  </a:lnTo>
                  <a:lnTo>
                    <a:pt x="959" y="597"/>
                  </a:lnTo>
                  <a:lnTo>
                    <a:pt x="959" y="597"/>
                  </a:lnTo>
                  <a:lnTo>
                    <a:pt x="957" y="597"/>
                  </a:lnTo>
                  <a:lnTo>
                    <a:pt x="957" y="595"/>
                  </a:lnTo>
                  <a:lnTo>
                    <a:pt x="957" y="595"/>
                  </a:lnTo>
                  <a:lnTo>
                    <a:pt x="957" y="595"/>
                  </a:lnTo>
                  <a:lnTo>
                    <a:pt x="955" y="595"/>
                  </a:lnTo>
                  <a:lnTo>
                    <a:pt x="955" y="595"/>
                  </a:lnTo>
                  <a:lnTo>
                    <a:pt x="955" y="595"/>
                  </a:lnTo>
                  <a:lnTo>
                    <a:pt x="953" y="595"/>
                  </a:lnTo>
                  <a:lnTo>
                    <a:pt x="953" y="595"/>
                  </a:lnTo>
                  <a:lnTo>
                    <a:pt x="953" y="595"/>
                  </a:lnTo>
                  <a:lnTo>
                    <a:pt x="953" y="595"/>
                  </a:lnTo>
                  <a:lnTo>
                    <a:pt x="953" y="595"/>
                  </a:lnTo>
                  <a:lnTo>
                    <a:pt x="953" y="595"/>
                  </a:lnTo>
                  <a:lnTo>
                    <a:pt x="953" y="595"/>
                  </a:lnTo>
                  <a:lnTo>
                    <a:pt x="953" y="593"/>
                  </a:lnTo>
                  <a:lnTo>
                    <a:pt x="953" y="593"/>
                  </a:lnTo>
                  <a:lnTo>
                    <a:pt x="953" y="593"/>
                  </a:lnTo>
                  <a:lnTo>
                    <a:pt x="953" y="593"/>
                  </a:lnTo>
                  <a:lnTo>
                    <a:pt x="953" y="593"/>
                  </a:lnTo>
                  <a:lnTo>
                    <a:pt x="953" y="593"/>
                  </a:lnTo>
                  <a:lnTo>
                    <a:pt x="953" y="593"/>
                  </a:lnTo>
                  <a:lnTo>
                    <a:pt x="955" y="593"/>
                  </a:lnTo>
                  <a:lnTo>
                    <a:pt x="955" y="593"/>
                  </a:lnTo>
                  <a:lnTo>
                    <a:pt x="955" y="593"/>
                  </a:lnTo>
                  <a:lnTo>
                    <a:pt x="955" y="593"/>
                  </a:lnTo>
                  <a:lnTo>
                    <a:pt x="953" y="593"/>
                  </a:lnTo>
                  <a:lnTo>
                    <a:pt x="953" y="593"/>
                  </a:lnTo>
                  <a:lnTo>
                    <a:pt x="955" y="593"/>
                  </a:lnTo>
                  <a:lnTo>
                    <a:pt x="955" y="593"/>
                  </a:lnTo>
                  <a:lnTo>
                    <a:pt x="955" y="593"/>
                  </a:lnTo>
                  <a:lnTo>
                    <a:pt x="955" y="593"/>
                  </a:lnTo>
                  <a:lnTo>
                    <a:pt x="955" y="591"/>
                  </a:lnTo>
                  <a:lnTo>
                    <a:pt x="957" y="591"/>
                  </a:lnTo>
                  <a:lnTo>
                    <a:pt x="957" y="591"/>
                  </a:lnTo>
                  <a:lnTo>
                    <a:pt x="957" y="593"/>
                  </a:lnTo>
                  <a:lnTo>
                    <a:pt x="957" y="593"/>
                  </a:lnTo>
                  <a:lnTo>
                    <a:pt x="957" y="593"/>
                  </a:lnTo>
                  <a:lnTo>
                    <a:pt x="957" y="593"/>
                  </a:lnTo>
                  <a:lnTo>
                    <a:pt x="957" y="593"/>
                  </a:lnTo>
                  <a:lnTo>
                    <a:pt x="959" y="593"/>
                  </a:lnTo>
                  <a:lnTo>
                    <a:pt x="959" y="593"/>
                  </a:lnTo>
                  <a:lnTo>
                    <a:pt x="959" y="593"/>
                  </a:lnTo>
                  <a:lnTo>
                    <a:pt x="959" y="593"/>
                  </a:lnTo>
                  <a:lnTo>
                    <a:pt x="959" y="593"/>
                  </a:lnTo>
                  <a:lnTo>
                    <a:pt x="959" y="593"/>
                  </a:lnTo>
                  <a:lnTo>
                    <a:pt x="959" y="593"/>
                  </a:lnTo>
                  <a:lnTo>
                    <a:pt x="959" y="591"/>
                  </a:lnTo>
                  <a:lnTo>
                    <a:pt x="959" y="591"/>
                  </a:lnTo>
                  <a:lnTo>
                    <a:pt x="957" y="591"/>
                  </a:lnTo>
                  <a:lnTo>
                    <a:pt x="955" y="589"/>
                  </a:lnTo>
                  <a:lnTo>
                    <a:pt x="955" y="589"/>
                  </a:lnTo>
                  <a:lnTo>
                    <a:pt x="951" y="589"/>
                  </a:lnTo>
                  <a:lnTo>
                    <a:pt x="947" y="591"/>
                  </a:lnTo>
                  <a:lnTo>
                    <a:pt x="942" y="591"/>
                  </a:lnTo>
                  <a:lnTo>
                    <a:pt x="938" y="591"/>
                  </a:lnTo>
                  <a:lnTo>
                    <a:pt x="934" y="593"/>
                  </a:lnTo>
                  <a:lnTo>
                    <a:pt x="930" y="593"/>
                  </a:lnTo>
                  <a:lnTo>
                    <a:pt x="930" y="593"/>
                  </a:lnTo>
                  <a:lnTo>
                    <a:pt x="928" y="593"/>
                  </a:lnTo>
                  <a:lnTo>
                    <a:pt x="928" y="593"/>
                  </a:lnTo>
                  <a:lnTo>
                    <a:pt x="926" y="595"/>
                  </a:lnTo>
                  <a:lnTo>
                    <a:pt x="928" y="595"/>
                  </a:lnTo>
                  <a:lnTo>
                    <a:pt x="928" y="597"/>
                  </a:lnTo>
                  <a:lnTo>
                    <a:pt x="928" y="597"/>
                  </a:lnTo>
                  <a:lnTo>
                    <a:pt x="928" y="599"/>
                  </a:lnTo>
                  <a:lnTo>
                    <a:pt x="928" y="599"/>
                  </a:lnTo>
                  <a:lnTo>
                    <a:pt x="928" y="601"/>
                  </a:lnTo>
                  <a:lnTo>
                    <a:pt x="928" y="601"/>
                  </a:lnTo>
                  <a:lnTo>
                    <a:pt x="928" y="601"/>
                  </a:lnTo>
                  <a:lnTo>
                    <a:pt x="928" y="597"/>
                  </a:lnTo>
                  <a:lnTo>
                    <a:pt x="926" y="595"/>
                  </a:lnTo>
                  <a:lnTo>
                    <a:pt x="926" y="595"/>
                  </a:lnTo>
                  <a:lnTo>
                    <a:pt x="926" y="595"/>
                  </a:lnTo>
                  <a:lnTo>
                    <a:pt x="926" y="595"/>
                  </a:lnTo>
                  <a:lnTo>
                    <a:pt x="926" y="595"/>
                  </a:lnTo>
                  <a:lnTo>
                    <a:pt x="926" y="597"/>
                  </a:lnTo>
                  <a:lnTo>
                    <a:pt x="924" y="597"/>
                  </a:lnTo>
                  <a:lnTo>
                    <a:pt x="924" y="599"/>
                  </a:lnTo>
                  <a:lnTo>
                    <a:pt x="922" y="601"/>
                  </a:lnTo>
                  <a:lnTo>
                    <a:pt x="918" y="601"/>
                  </a:lnTo>
                  <a:lnTo>
                    <a:pt x="912" y="603"/>
                  </a:lnTo>
                  <a:lnTo>
                    <a:pt x="912" y="603"/>
                  </a:lnTo>
                  <a:lnTo>
                    <a:pt x="910" y="603"/>
                  </a:lnTo>
                  <a:lnTo>
                    <a:pt x="910" y="603"/>
                  </a:lnTo>
                  <a:lnTo>
                    <a:pt x="912" y="603"/>
                  </a:lnTo>
                  <a:lnTo>
                    <a:pt x="912" y="603"/>
                  </a:lnTo>
                  <a:lnTo>
                    <a:pt x="912" y="605"/>
                  </a:lnTo>
                  <a:lnTo>
                    <a:pt x="912" y="605"/>
                  </a:lnTo>
                  <a:lnTo>
                    <a:pt x="912" y="605"/>
                  </a:lnTo>
                  <a:lnTo>
                    <a:pt x="912" y="605"/>
                  </a:lnTo>
                  <a:lnTo>
                    <a:pt x="912" y="605"/>
                  </a:lnTo>
                  <a:lnTo>
                    <a:pt x="912" y="607"/>
                  </a:lnTo>
                  <a:lnTo>
                    <a:pt x="912" y="607"/>
                  </a:lnTo>
                  <a:lnTo>
                    <a:pt x="912" y="605"/>
                  </a:lnTo>
                  <a:lnTo>
                    <a:pt x="912" y="605"/>
                  </a:lnTo>
                  <a:lnTo>
                    <a:pt x="912" y="605"/>
                  </a:lnTo>
                  <a:lnTo>
                    <a:pt x="912" y="605"/>
                  </a:lnTo>
                  <a:lnTo>
                    <a:pt x="910" y="605"/>
                  </a:lnTo>
                  <a:lnTo>
                    <a:pt x="910" y="605"/>
                  </a:lnTo>
                  <a:lnTo>
                    <a:pt x="910" y="605"/>
                  </a:lnTo>
                  <a:lnTo>
                    <a:pt x="910" y="605"/>
                  </a:lnTo>
                  <a:lnTo>
                    <a:pt x="910" y="603"/>
                  </a:lnTo>
                  <a:lnTo>
                    <a:pt x="910" y="603"/>
                  </a:lnTo>
                  <a:lnTo>
                    <a:pt x="910" y="603"/>
                  </a:lnTo>
                  <a:lnTo>
                    <a:pt x="910" y="603"/>
                  </a:lnTo>
                  <a:lnTo>
                    <a:pt x="910" y="603"/>
                  </a:lnTo>
                  <a:lnTo>
                    <a:pt x="910" y="603"/>
                  </a:lnTo>
                  <a:lnTo>
                    <a:pt x="903" y="603"/>
                  </a:lnTo>
                  <a:lnTo>
                    <a:pt x="899" y="603"/>
                  </a:lnTo>
                  <a:lnTo>
                    <a:pt x="893" y="603"/>
                  </a:lnTo>
                  <a:lnTo>
                    <a:pt x="893" y="605"/>
                  </a:lnTo>
                  <a:lnTo>
                    <a:pt x="885" y="607"/>
                  </a:lnTo>
                  <a:lnTo>
                    <a:pt x="885" y="607"/>
                  </a:lnTo>
                  <a:lnTo>
                    <a:pt x="885" y="609"/>
                  </a:lnTo>
                  <a:lnTo>
                    <a:pt x="885" y="609"/>
                  </a:lnTo>
                  <a:lnTo>
                    <a:pt x="883" y="609"/>
                  </a:lnTo>
                  <a:lnTo>
                    <a:pt x="883" y="609"/>
                  </a:lnTo>
                  <a:lnTo>
                    <a:pt x="883" y="609"/>
                  </a:lnTo>
                  <a:lnTo>
                    <a:pt x="883" y="609"/>
                  </a:lnTo>
                  <a:lnTo>
                    <a:pt x="885" y="609"/>
                  </a:lnTo>
                  <a:lnTo>
                    <a:pt x="885" y="609"/>
                  </a:lnTo>
                  <a:lnTo>
                    <a:pt x="885" y="607"/>
                  </a:lnTo>
                  <a:lnTo>
                    <a:pt x="887" y="607"/>
                  </a:lnTo>
                  <a:lnTo>
                    <a:pt x="887" y="607"/>
                  </a:lnTo>
                  <a:lnTo>
                    <a:pt x="889" y="607"/>
                  </a:lnTo>
                  <a:lnTo>
                    <a:pt x="889" y="607"/>
                  </a:lnTo>
                  <a:lnTo>
                    <a:pt x="891" y="605"/>
                  </a:lnTo>
                  <a:lnTo>
                    <a:pt x="891" y="605"/>
                  </a:lnTo>
                  <a:lnTo>
                    <a:pt x="891" y="605"/>
                  </a:lnTo>
                  <a:lnTo>
                    <a:pt x="893" y="605"/>
                  </a:lnTo>
                  <a:lnTo>
                    <a:pt x="893" y="605"/>
                  </a:lnTo>
                  <a:lnTo>
                    <a:pt x="893" y="605"/>
                  </a:lnTo>
                  <a:lnTo>
                    <a:pt x="893" y="605"/>
                  </a:lnTo>
                  <a:lnTo>
                    <a:pt x="893" y="605"/>
                  </a:lnTo>
                  <a:lnTo>
                    <a:pt x="893" y="607"/>
                  </a:lnTo>
                  <a:lnTo>
                    <a:pt x="893" y="607"/>
                  </a:lnTo>
                  <a:lnTo>
                    <a:pt x="891" y="607"/>
                  </a:lnTo>
                  <a:lnTo>
                    <a:pt x="889" y="607"/>
                  </a:lnTo>
                  <a:lnTo>
                    <a:pt x="889" y="607"/>
                  </a:lnTo>
                  <a:lnTo>
                    <a:pt x="889" y="607"/>
                  </a:lnTo>
                  <a:lnTo>
                    <a:pt x="889" y="607"/>
                  </a:lnTo>
                  <a:lnTo>
                    <a:pt x="887" y="607"/>
                  </a:lnTo>
                  <a:lnTo>
                    <a:pt x="887" y="607"/>
                  </a:lnTo>
                  <a:lnTo>
                    <a:pt x="887" y="607"/>
                  </a:lnTo>
                  <a:lnTo>
                    <a:pt x="887" y="609"/>
                  </a:lnTo>
                  <a:lnTo>
                    <a:pt x="887" y="609"/>
                  </a:lnTo>
                  <a:lnTo>
                    <a:pt x="887" y="609"/>
                  </a:lnTo>
                  <a:lnTo>
                    <a:pt x="887" y="609"/>
                  </a:lnTo>
                  <a:lnTo>
                    <a:pt x="887" y="609"/>
                  </a:lnTo>
                  <a:lnTo>
                    <a:pt x="887" y="609"/>
                  </a:lnTo>
                  <a:lnTo>
                    <a:pt x="887" y="611"/>
                  </a:lnTo>
                  <a:lnTo>
                    <a:pt x="885" y="611"/>
                  </a:lnTo>
                  <a:lnTo>
                    <a:pt x="885" y="611"/>
                  </a:lnTo>
                  <a:lnTo>
                    <a:pt x="883" y="611"/>
                  </a:lnTo>
                  <a:lnTo>
                    <a:pt x="881" y="611"/>
                  </a:lnTo>
                  <a:lnTo>
                    <a:pt x="881" y="611"/>
                  </a:lnTo>
                  <a:lnTo>
                    <a:pt x="881" y="611"/>
                  </a:lnTo>
                  <a:lnTo>
                    <a:pt x="883" y="609"/>
                  </a:lnTo>
                  <a:lnTo>
                    <a:pt x="883" y="609"/>
                  </a:lnTo>
                  <a:lnTo>
                    <a:pt x="879" y="611"/>
                  </a:lnTo>
                  <a:lnTo>
                    <a:pt x="877" y="611"/>
                  </a:lnTo>
                  <a:lnTo>
                    <a:pt x="877" y="611"/>
                  </a:lnTo>
                  <a:lnTo>
                    <a:pt x="875" y="613"/>
                  </a:lnTo>
                  <a:lnTo>
                    <a:pt x="873" y="613"/>
                  </a:lnTo>
                  <a:lnTo>
                    <a:pt x="873" y="613"/>
                  </a:lnTo>
                  <a:lnTo>
                    <a:pt x="868" y="615"/>
                  </a:lnTo>
                  <a:lnTo>
                    <a:pt x="864" y="615"/>
                  </a:lnTo>
                  <a:lnTo>
                    <a:pt x="862" y="617"/>
                  </a:lnTo>
                  <a:lnTo>
                    <a:pt x="862" y="617"/>
                  </a:lnTo>
                  <a:lnTo>
                    <a:pt x="860" y="617"/>
                  </a:lnTo>
                  <a:lnTo>
                    <a:pt x="858" y="617"/>
                  </a:lnTo>
                  <a:lnTo>
                    <a:pt x="858" y="617"/>
                  </a:lnTo>
                  <a:lnTo>
                    <a:pt x="856" y="617"/>
                  </a:lnTo>
                  <a:lnTo>
                    <a:pt x="856" y="617"/>
                  </a:lnTo>
                  <a:lnTo>
                    <a:pt x="854" y="615"/>
                  </a:lnTo>
                  <a:lnTo>
                    <a:pt x="854" y="615"/>
                  </a:lnTo>
                  <a:lnTo>
                    <a:pt x="852" y="611"/>
                  </a:lnTo>
                  <a:lnTo>
                    <a:pt x="852" y="611"/>
                  </a:lnTo>
                  <a:lnTo>
                    <a:pt x="848" y="609"/>
                  </a:lnTo>
                  <a:lnTo>
                    <a:pt x="848" y="607"/>
                  </a:lnTo>
                  <a:lnTo>
                    <a:pt x="846" y="603"/>
                  </a:lnTo>
                  <a:lnTo>
                    <a:pt x="846" y="603"/>
                  </a:lnTo>
                  <a:lnTo>
                    <a:pt x="846" y="603"/>
                  </a:lnTo>
                  <a:lnTo>
                    <a:pt x="844" y="603"/>
                  </a:lnTo>
                  <a:lnTo>
                    <a:pt x="842" y="603"/>
                  </a:lnTo>
                  <a:lnTo>
                    <a:pt x="838" y="601"/>
                  </a:lnTo>
                  <a:lnTo>
                    <a:pt x="835" y="601"/>
                  </a:lnTo>
                  <a:lnTo>
                    <a:pt x="835" y="601"/>
                  </a:lnTo>
                  <a:lnTo>
                    <a:pt x="835" y="599"/>
                  </a:lnTo>
                  <a:lnTo>
                    <a:pt x="835" y="599"/>
                  </a:lnTo>
                  <a:lnTo>
                    <a:pt x="831" y="597"/>
                  </a:lnTo>
                  <a:lnTo>
                    <a:pt x="831" y="597"/>
                  </a:lnTo>
                  <a:lnTo>
                    <a:pt x="829" y="595"/>
                  </a:lnTo>
                  <a:lnTo>
                    <a:pt x="829" y="595"/>
                  </a:lnTo>
                  <a:lnTo>
                    <a:pt x="827" y="595"/>
                  </a:lnTo>
                  <a:lnTo>
                    <a:pt x="823" y="597"/>
                  </a:lnTo>
                  <a:lnTo>
                    <a:pt x="817" y="597"/>
                  </a:lnTo>
                  <a:lnTo>
                    <a:pt x="815" y="595"/>
                  </a:lnTo>
                  <a:lnTo>
                    <a:pt x="811" y="595"/>
                  </a:lnTo>
                  <a:lnTo>
                    <a:pt x="809" y="593"/>
                  </a:lnTo>
                  <a:lnTo>
                    <a:pt x="809" y="595"/>
                  </a:lnTo>
                  <a:lnTo>
                    <a:pt x="811" y="595"/>
                  </a:lnTo>
                  <a:lnTo>
                    <a:pt x="813" y="597"/>
                  </a:lnTo>
                  <a:lnTo>
                    <a:pt x="815" y="597"/>
                  </a:lnTo>
                  <a:lnTo>
                    <a:pt x="815" y="597"/>
                  </a:lnTo>
                  <a:lnTo>
                    <a:pt x="813" y="597"/>
                  </a:lnTo>
                  <a:lnTo>
                    <a:pt x="813" y="597"/>
                  </a:lnTo>
                  <a:lnTo>
                    <a:pt x="813" y="597"/>
                  </a:lnTo>
                  <a:lnTo>
                    <a:pt x="811" y="597"/>
                  </a:lnTo>
                  <a:lnTo>
                    <a:pt x="807" y="595"/>
                  </a:lnTo>
                  <a:lnTo>
                    <a:pt x="807" y="595"/>
                  </a:lnTo>
                  <a:lnTo>
                    <a:pt x="807" y="595"/>
                  </a:lnTo>
                  <a:lnTo>
                    <a:pt x="807" y="595"/>
                  </a:lnTo>
                  <a:lnTo>
                    <a:pt x="807" y="595"/>
                  </a:lnTo>
                  <a:lnTo>
                    <a:pt x="807" y="595"/>
                  </a:lnTo>
                  <a:lnTo>
                    <a:pt x="805" y="597"/>
                  </a:lnTo>
                  <a:lnTo>
                    <a:pt x="805" y="597"/>
                  </a:lnTo>
                  <a:lnTo>
                    <a:pt x="805" y="597"/>
                  </a:lnTo>
                  <a:lnTo>
                    <a:pt x="805" y="597"/>
                  </a:lnTo>
                  <a:lnTo>
                    <a:pt x="803" y="595"/>
                  </a:lnTo>
                  <a:lnTo>
                    <a:pt x="803" y="595"/>
                  </a:lnTo>
                  <a:lnTo>
                    <a:pt x="803" y="595"/>
                  </a:lnTo>
                  <a:lnTo>
                    <a:pt x="805" y="595"/>
                  </a:lnTo>
                  <a:lnTo>
                    <a:pt x="805" y="595"/>
                  </a:lnTo>
                  <a:lnTo>
                    <a:pt x="807" y="595"/>
                  </a:lnTo>
                  <a:lnTo>
                    <a:pt x="807" y="595"/>
                  </a:lnTo>
                  <a:lnTo>
                    <a:pt x="805" y="593"/>
                  </a:lnTo>
                  <a:lnTo>
                    <a:pt x="803" y="593"/>
                  </a:lnTo>
                  <a:lnTo>
                    <a:pt x="803" y="593"/>
                  </a:lnTo>
                  <a:lnTo>
                    <a:pt x="803" y="593"/>
                  </a:lnTo>
                  <a:lnTo>
                    <a:pt x="800" y="591"/>
                  </a:lnTo>
                  <a:lnTo>
                    <a:pt x="800" y="591"/>
                  </a:lnTo>
                  <a:lnTo>
                    <a:pt x="800" y="591"/>
                  </a:lnTo>
                  <a:lnTo>
                    <a:pt x="800" y="591"/>
                  </a:lnTo>
                  <a:lnTo>
                    <a:pt x="803" y="593"/>
                  </a:lnTo>
                  <a:lnTo>
                    <a:pt x="805" y="593"/>
                  </a:lnTo>
                  <a:lnTo>
                    <a:pt x="807" y="593"/>
                  </a:lnTo>
                  <a:lnTo>
                    <a:pt x="809" y="595"/>
                  </a:lnTo>
                  <a:lnTo>
                    <a:pt x="809" y="593"/>
                  </a:lnTo>
                  <a:lnTo>
                    <a:pt x="809" y="593"/>
                  </a:lnTo>
                  <a:lnTo>
                    <a:pt x="807" y="593"/>
                  </a:lnTo>
                  <a:lnTo>
                    <a:pt x="807" y="593"/>
                  </a:lnTo>
                  <a:lnTo>
                    <a:pt x="805" y="593"/>
                  </a:lnTo>
                  <a:lnTo>
                    <a:pt x="805" y="593"/>
                  </a:lnTo>
                  <a:lnTo>
                    <a:pt x="805" y="591"/>
                  </a:lnTo>
                  <a:lnTo>
                    <a:pt x="803" y="591"/>
                  </a:lnTo>
                  <a:lnTo>
                    <a:pt x="803" y="589"/>
                  </a:lnTo>
                  <a:lnTo>
                    <a:pt x="800" y="589"/>
                  </a:lnTo>
                  <a:lnTo>
                    <a:pt x="800" y="587"/>
                  </a:lnTo>
                  <a:lnTo>
                    <a:pt x="800" y="587"/>
                  </a:lnTo>
                  <a:lnTo>
                    <a:pt x="798" y="583"/>
                  </a:lnTo>
                  <a:lnTo>
                    <a:pt x="798" y="583"/>
                  </a:lnTo>
                  <a:lnTo>
                    <a:pt x="798" y="583"/>
                  </a:lnTo>
                  <a:lnTo>
                    <a:pt x="796" y="583"/>
                  </a:lnTo>
                  <a:lnTo>
                    <a:pt x="796" y="583"/>
                  </a:lnTo>
                  <a:lnTo>
                    <a:pt x="794" y="583"/>
                  </a:lnTo>
                  <a:lnTo>
                    <a:pt x="794" y="581"/>
                  </a:lnTo>
                  <a:lnTo>
                    <a:pt x="794" y="581"/>
                  </a:lnTo>
                  <a:lnTo>
                    <a:pt x="794" y="578"/>
                  </a:lnTo>
                  <a:lnTo>
                    <a:pt x="792" y="578"/>
                  </a:lnTo>
                  <a:lnTo>
                    <a:pt x="792" y="576"/>
                  </a:lnTo>
                  <a:lnTo>
                    <a:pt x="792" y="576"/>
                  </a:lnTo>
                  <a:lnTo>
                    <a:pt x="792" y="576"/>
                  </a:lnTo>
                  <a:lnTo>
                    <a:pt x="792" y="576"/>
                  </a:lnTo>
                  <a:lnTo>
                    <a:pt x="790" y="576"/>
                  </a:lnTo>
                  <a:lnTo>
                    <a:pt x="788" y="572"/>
                  </a:lnTo>
                  <a:lnTo>
                    <a:pt x="786" y="572"/>
                  </a:lnTo>
                  <a:lnTo>
                    <a:pt x="786" y="572"/>
                  </a:lnTo>
                  <a:lnTo>
                    <a:pt x="786" y="570"/>
                  </a:lnTo>
                  <a:lnTo>
                    <a:pt x="786" y="570"/>
                  </a:lnTo>
                  <a:lnTo>
                    <a:pt x="784" y="568"/>
                  </a:lnTo>
                  <a:lnTo>
                    <a:pt x="784" y="568"/>
                  </a:lnTo>
                  <a:lnTo>
                    <a:pt x="786" y="566"/>
                  </a:lnTo>
                  <a:lnTo>
                    <a:pt x="784" y="566"/>
                  </a:lnTo>
                  <a:lnTo>
                    <a:pt x="784" y="564"/>
                  </a:lnTo>
                  <a:lnTo>
                    <a:pt x="784" y="564"/>
                  </a:lnTo>
                  <a:lnTo>
                    <a:pt x="782" y="560"/>
                  </a:lnTo>
                  <a:lnTo>
                    <a:pt x="782" y="556"/>
                  </a:lnTo>
                  <a:lnTo>
                    <a:pt x="780" y="552"/>
                  </a:lnTo>
                  <a:lnTo>
                    <a:pt x="780" y="550"/>
                  </a:lnTo>
                  <a:lnTo>
                    <a:pt x="778" y="548"/>
                  </a:lnTo>
                  <a:lnTo>
                    <a:pt x="774" y="544"/>
                  </a:lnTo>
                  <a:lnTo>
                    <a:pt x="772" y="542"/>
                  </a:lnTo>
                  <a:lnTo>
                    <a:pt x="770" y="539"/>
                  </a:lnTo>
                  <a:lnTo>
                    <a:pt x="770" y="539"/>
                  </a:lnTo>
                  <a:lnTo>
                    <a:pt x="770" y="537"/>
                  </a:lnTo>
                  <a:lnTo>
                    <a:pt x="770" y="537"/>
                  </a:lnTo>
                  <a:lnTo>
                    <a:pt x="770" y="537"/>
                  </a:lnTo>
                  <a:lnTo>
                    <a:pt x="768" y="537"/>
                  </a:lnTo>
                  <a:lnTo>
                    <a:pt x="768" y="537"/>
                  </a:lnTo>
                  <a:lnTo>
                    <a:pt x="768" y="535"/>
                  </a:lnTo>
                  <a:lnTo>
                    <a:pt x="765" y="533"/>
                  </a:lnTo>
                  <a:lnTo>
                    <a:pt x="761" y="531"/>
                  </a:lnTo>
                  <a:lnTo>
                    <a:pt x="761" y="529"/>
                  </a:lnTo>
                  <a:lnTo>
                    <a:pt x="759" y="529"/>
                  </a:lnTo>
                  <a:lnTo>
                    <a:pt x="759" y="527"/>
                  </a:lnTo>
                  <a:lnTo>
                    <a:pt x="759" y="527"/>
                  </a:lnTo>
                  <a:lnTo>
                    <a:pt x="757" y="525"/>
                  </a:lnTo>
                  <a:lnTo>
                    <a:pt x="755" y="525"/>
                  </a:lnTo>
                  <a:lnTo>
                    <a:pt x="751" y="519"/>
                  </a:lnTo>
                  <a:lnTo>
                    <a:pt x="749" y="517"/>
                  </a:lnTo>
                  <a:lnTo>
                    <a:pt x="749" y="515"/>
                  </a:lnTo>
                  <a:lnTo>
                    <a:pt x="751" y="515"/>
                  </a:lnTo>
                  <a:lnTo>
                    <a:pt x="751" y="515"/>
                  </a:lnTo>
                  <a:lnTo>
                    <a:pt x="749" y="515"/>
                  </a:lnTo>
                  <a:lnTo>
                    <a:pt x="749" y="513"/>
                  </a:lnTo>
                  <a:lnTo>
                    <a:pt x="747" y="509"/>
                  </a:lnTo>
                  <a:lnTo>
                    <a:pt x="743" y="502"/>
                  </a:lnTo>
                  <a:lnTo>
                    <a:pt x="741" y="496"/>
                  </a:lnTo>
                  <a:lnTo>
                    <a:pt x="741" y="496"/>
                  </a:lnTo>
                  <a:lnTo>
                    <a:pt x="741" y="494"/>
                  </a:lnTo>
                  <a:lnTo>
                    <a:pt x="741" y="494"/>
                  </a:lnTo>
                  <a:lnTo>
                    <a:pt x="741" y="494"/>
                  </a:lnTo>
                  <a:lnTo>
                    <a:pt x="737" y="490"/>
                  </a:lnTo>
                  <a:lnTo>
                    <a:pt x="737" y="488"/>
                  </a:lnTo>
                  <a:lnTo>
                    <a:pt x="737" y="486"/>
                  </a:lnTo>
                  <a:lnTo>
                    <a:pt x="737" y="486"/>
                  </a:lnTo>
                  <a:lnTo>
                    <a:pt x="737" y="486"/>
                  </a:lnTo>
                  <a:lnTo>
                    <a:pt x="737" y="486"/>
                  </a:lnTo>
                  <a:lnTo>
                    <a:pt x="737" y="486"/>
                  </a:lnTo>
                  <a:lnTo>
                    <a:pt x="735" y="486"/>
                  </a:lnTo>
                  <a:lnTo>
                    <a:pt x="735" y="486"/>
                  </a:lnTo>
                  <a:lnTo>
                    <a:pt x="735" y="486"/>
                  </a:lnTo>
                  <a:lnTo>
                    <a:pt x="731" y="480"/>
                  </a:lnTo>
                  <a:lnTo>
                    <a:pt x="731" y="478"/>
                  </a:lnTo>
                  <a:lnTo>
                    <a:pt x="731" y="476"/>
                  </a:lnTo>
                  <a:lnTo>
                    <a:pt x="728" y="472"/>
                  </a:lnTo>
                  <a:lnTo>
                    <a:pt x="728" y="470"/>
                  </a:lnTo>
                  <a:lnTo>
                    <a:pt x="728" y="468"/>
                  </a:lnTo>
                  <a:lnTo>
                    <a:pt x="728" y="466"/>
                  </a:lnTo>
                  <a:lnTo>
                    <a:pt x="726" y="463"/>
                  </a:lnTo>
                  <a:lnTo>
                    <a:pt x="726" y="463"/>
                  </a:lnTo>
                  <a:lnTo>
                    <a:pt x="726" y="463"/>
                  </a:lnTo>
                  <a:lnTo>
                    <a:pt x="726" y="461"/>
                  </a:lnTo>
                  <a:lnTo>
                    <a:pt x="726" y="463"/>
                  </a:lnTo>
                  <a:lnTo>
                    <a:pt x="731" y="468"/>
                  </a:lnTo>
                  <a:lnTo>
                    <a:pt x="731" y="470"/>
                  </a:lnTo>
                  <a:lnTo>
                    <a:pt x="731" y="470"/>
                  </a:lnTo>
                  <a:lnTo>
                    <a:pt x="733" y="472"/>
                  </a:lnTo>
                  <a:lnTo>
                    <a:pt x="733" y="474"/>
                  </a:lnTo>
                  <a:lnTo>
                    <a:pt x="733" y="474"/>
                  </a:lnTo>
                  <a:lnTo>
                    <a:pt x="733" y="474"/>
                  </a:lnTo>
                  <a:lnTo>
                    <a:pt x="735" y="478"/>
                  </a:lnTo>
                  <a:lnTo>
                    <a:pt x="737" y="480"/>
                  </a:lnTo>
                  <a:lnTo>
                    <a:pt x="737" y="480"/>
                  </a:lnTo>
                  <a:lnTo>
                    <a:pt x="739" y="482"/>
                  </a:lnTo>
                  <a:lnTo>
                    <a:pt x="741" y="482"/>
                  </a:lnTo>
                  <a:lnTo>
                    <a:pt x="741" y="484"/>
                  </a:lnTo>
                  <a:lnTo>
                    <a:pt x="743" y="484"/>
                  </a:lnTo>
                  <a:lnTo>
                    <a:pt x="743" y="484"/>
                  </a:lnTo>
                  <a:lnTo>
                    <a:pt x="743" y="486"/>
                  </a:lnTo>
                  <a:lnTo>
                    <a:pt x="741" y="486"/>
                  </a:lnTo>
                  <a:lnTo>
                    <a:pt x="741" y="486"/>
                  </a:lnTo>
                  <a:lnTo>
                    <a:pt x="741" y="486"/>
                  </a:lnTo>
                  <a:lnTo>
                    <a:pt x="741" y="486"/>
                  </a:lnTo>
                  <a:lnTo>
                    <a:pt x="739" y="486"/>
                  </a:lnTo>
                  <a:lnTo>
                    <a:pt x="739" y="488"/>
                  </a:lnTo>
                  <a:lnTo>
                    <a:pt x="739" y="488"/>
                  </a:lnTo>
                  <a:lnTo>
                    <a:pt x="739" y="488"/>
                  </a:lnTo>
                  <a:lnTo>
                    <a:pt x="739" y="488"/>
                  </a:lnTo>
                  <a:lnTo>
                    <a:pt x="739" y="490"/>
                  </a:lnTo>
                  <a:lnTo>
                    <a:pt x="741" y="492"/>
                  </a:lnTo>
                  <a:lnTo>
                    <a:pt x="741" y="494"/>
                  </a:lnTo>
                  <a:lnTo>
                    <a:pt x="741" y="494"/>
                  </a:lnTo>
                  <a:lnTo>
                    <a:pt x="741" y="492"/>
                  </a:lnTo>
                  <a:lnTo>
                    <a:pt x="741" y="492"/>
                  </a:lnTo>
                  <a:lnTo>
                    <a:pt x="741" y="490"/>
                  </a:lnTo>
                  <a:lnTo>
                    <a:pt x="743" y="490"/>
                  </a:lnTo>
                  <a:lnTo>
                    <a:pt x="743" y="488"/>
                  </a:lnTo>
                  <a:lnTo>
                    <a:pt x="743" y="488"/>
                  </a:lnTo>
                  <a:lnTo>
                    <a:pt x="743" y="486"/>
                  </a:lnTo>
                  <a:lnTo>
                    <a:pt x="745" y="484"/>
                  </a:lnTo>
                  <a:lnTo>
                    <a:pt x="745" y="482"/>
                  </a:lnTo>
                  <a:lnTo>
                    <a:pt x="743" y="482"/>
                  </a:lnTo>
                  <a:lnTo>
                    <a:pt x="741" y="480"/>
                  </a:lnTo>
                  <a:lnTo>
                    <a:pt x="741" y="478"/>
                  </a:lnTo>
                  <a:lnTo>
                    <a:pt x="739" y="478"/>
                  </a:lnTo>
                  <a:lnTo>
                    <a:pt x="737" y="476"/>
                  </a:lnTo>
                  <a:lnTo>
                    <a:pt x="737" y="476"/>
                  </a:lnTo>
                  <a:lnTo>
                    <a:pt x="733" y="472"/>
                  </a:lnTo>
                  <a:lnTo>
                    <a:pt x="726" y="461"/>
                  </a:lnTo>
                  <a:lnTo>
                    <a:pt x="726" y="459"/>
                  </a:lnTo>
                  <a:lnTo>
                    <a:pt x="726" y="455"/>
                  </a:lnTo>
                  <a:lnTo>
                    <a:pt x="724" y="453"/>
                  </a:lnTo>
                  <a:lnTo>
                    <a:pt x="724" y="451"/>
                  </a:lnTo>
                  <a:lnTo>
                    <a:pt x="724" y="451"/>
                  </a:lnTo>
                  <a:lnTo>
                    <a:pt x="724" y="449"/>
                  </a:lnTo>
                  <a:lnTo>
                    <a:pt x="724" y="449"/>
                  </a:lnTo>
                  <a:lnTo>
                    <a:pt x="724" y="447"/>
                  </a:lnTo>
                  <a:lnTo>
                    <a:pt x="722" y="443"/>
                  </a:lnTo>
                  <a:lnTo>
                    <a:pt x="724" y="441"/>
                  </a:lnTo>
                  <a:lnTo>
                    <a:pt x="724" y="439"/>
                  </a:lnTo>
                  <a:lnTo>
                    <a:pt x="724" y="439"/>
                  </a:lnTo>
                  <a:lnTo>
                    <a:pt x="724" y="439"/>
                  </a:lnTo>
                  <a:lnTo>
                    <a:pt x="724" y="439"/>
                  </a:lnTo>
                  <a:lnTo>
                    <a:pt x="722" y="439"/>
                  </a:lnTo>
                  <a:lnTo>
                    <a:pt x="722" y="439"/>
                  </a:lnTo>
                  <a:lnTo>
                    <a:pt x="722" y="441"/>
                  </a:lnTo>
                  <a:lnTo>
                    <a:pt x="722" y="441"/>
                  </a:lnTo>
                  <a:lnTo>
                    <a:pt x="722" y="441"/>
                  </a:lnTo>
                  <a:lnTo>
                    <a:pt x="722" y="441"/>
                  </a:lnTo>
                  <a:lnTo>
                    <a:pt x="722" y="441"/>
                  </a:lnTo>
                  <a:lnTo>
                    <a:pt x="722" y="441"/>
                  </a:lnTo>
                  <a:lnTo>
                    <a:pt x="722" y="441"/>
                  </a:lnTo>
                  <a:lnTo>
                    <a:pt x="722" y="441"/>
                  </a:lnTo>
                  <a:lnTo>
                    <a:pt x="722" y="437"/>
                  </a:lnTo>
                  <a:lnTo>
                    <a:pt x="722" y="437"/>
                  </a:lnTo>
                  <a:lnTo>
                    <a:pt x="722" y="435"/>
                  </a:lnTo>
                  <a:lnTo>
                    <a:pt x="722" y="437"/>
                  </a:lnTo>
                  <a:lnTo>
                    <a:pt x="722" y="437"/>
                  </a:lnTo>
                  <a:lnTo>
                    <a:pt x="724" y="435"/>
                  </a:lnTo>
                  <a:lnTo>
                    <a:pt x="724" y="435"/>
                  </a:lnTo>
                  <a:lnTo>
                    <a:pt x="724" y="435"/>
                  </a:lnTo>
                  <a:lnTo>
                    <a:pt x="724" y="433"/>
                  </a:lnTo>
                  <a:lnTo>
                    <a:pt x="724" y="433"/>
                  </a:lnTo>
                  <a:lnTo>
                    <a:pt x="726" y="429"/>
                  </a:lnTo>
                  <a:lnTo>
                    <a:pt x="726" y="429"/>
                  </a:lnTo>
                  <a:lnTo>
                    <a:pt x="726" y="429"/>
                  </a:lnTo>
                  <a:lnTo>
                    <a:pt x="726" y="431"/>
                  </a:lnTo>
                  <a:lnTo>
                    <a:pt x="726" y="427"/>
                  </a:lnTo>
                  <a:lnTo>
                    <a:pt x="726" y="414"/>
                  </a:lnTo>
                  <a:lnTo>
                    <a:pt x="726" y="408"/>
                  </a:lnTo>
                  <a:lnTo>
                    <a:pt x="726" y="404"/>
                  </a:lnTo>
                  <a:lnTo>
                    <a:pt x="726" y="396"/>
                  </a:lnTo>
                  <a:lnTo>
                    <a:pt x="726" y="394"/>
                  </a:lnTo>
                  <a:lnTo>
                    <a:pt x="726" y="396"/>
                  </a:lnTo>
                  <a:lnTo>
                    <a:pt x="726" y="398"/>
                  </a:lnTo>
                  <a:lnTo>
                    <a:pt x="726" y="400"/>
                  </a:lnTo>
                  <a:lnTo>
                    <a:pt x="726" y="400"/>
                  </a:lnTo>
                  <a:lnTo>
                    <a:pt x="726" y="396"/>
                  </a:lnTo>
                  <a:lnTo>
                    <a:pt x="726" y="394"/>
                  </a:lnTo>
                  <a:lnTo>
                    <a:pt x="724" y="394"/>
                  </a:lnTo>
                  <a:lnTo>
                    <a:pt x="724" y="394"/>
                  </a:lnTo>
                  <a:lnTo>
                    <a:pt x="722" y="394"/>
                  </a:lnTo>
                  <a:lnTo>
                    <a:pt x="722" y="394"/>
                  </a:lnTo>
                  <a:lnTo>
                    <a:pt x="726" y="394"/>
                  </a:lnTo>
                  <a:lnTo>
                    <a:pt x="726" y="394"/>
                  </a:lnTo>
                  <a:lnTo>
                    <a:pt x="726" y="394"/>
                  </a:lnTo>
                  <a:lnTo>
                    <a:pt x="726" y="385"/>
                  </a:lnTo>
                  <a:lnTo>
                    <a:pt x="726" y="383"/>
                  </a:lnTo>
                  <a:lnTo>
                    <a:pt x="726" y="381"/>
                  </a:lnTo>
                  <a:lnTo>
                    <a:pt x="728" y="365"/>
                  </a:lnTo>
                  <a:lnTo>
                    <a:pt x="733" y="351"/>
                  </a:lnTo>
                  <a:lnTo>
                    <a:pt x="735" y="338"/>
                  </a:lnTo>
                  <a:lnTo>
                    <a:pt x="741" y="328"/>
                  </a:lnTo>
                  <a:lnTo>
                    <a:pt x="743" y="324"/>
                  </a:lnTo>
                  <a:lnTo>
                    <a:pt x="743" y="322"/>
                  </a:lnTo>
                  <a:lnTo>
                    <a:pt x="745" y="318"/>
                  </a:lnTo>
                  <a:lnTo>
                    <a:pt x="745" y="318"/>
                  </a:lnTo>
                  <a:lnTo>
                    <a:pt x="745" y="316"/>
                  </a:lnTo>
                  <a:lnTo>
                    <a:pt x="745" y="316"/>
                  </a:lnTo>
                  <a:lnTo>
                    <a:pt x="745" y="314"/>
                  </a:lnTo>
                  <a:lnTo>
                    <a:pt x="745" y="314"/>
                  </a:lnTo>
                  <a:lnTo>
                    <a:pt x="745" y="312"/>
                  </a:lnTo>
                  <a:lnTo>
                    <a:pt x="747" y="305"/>
                  </a:lnTo>
                  <a:lnTo>
                    <a:pt x="747" y="305"/>
                  </a:lnTo>
                  <a:lnTo>
                    <a:pt x="745" y="305"/>
                  </a:lnTo>
                  <a:lnTo>
                    <a:pt x="743" y="305"/>
                  </a:lnTo>
                  <a:lnTo>
                    <a:pt x="741" y="305"/>
                  </a:lnTo>
                  <a:lnTo>
                    <a:pt x="741" y="307"/>
                  </a:lnTo>
                  <a:lnTo>
                    <a:pt x="741" y="307"/>
                  </a:lnTo>
                  <a:lnTo>
                    <a:pt x="741" y="307"/>
                  </a:lnTo>
                  <a:lnTo>
                    <a:pt x="739" y="307"/>
                  </a:lnTo>
                  <a:lnTo>
                    <a:pt x="739" y="307"/>
                  </a:lnTo>
                  <a:lnTo>
                    <a:pt x="739" y="307"/>
                  </a:lnTo>
                  <a:lnTo>
                    <a:pt x="739" y="310"/>
                  </a:lnTo>
                  <a:lnTo>
                    <a:pt x="739" y="310"/>
                  </a:lnTo>
                  <a:lnTo>
                    <a:pt x="739" y="310"/>
                  </a:lnTo>
                  <a:lnTo>
                    <a:pt x="739" y="312"/>
                  </a:lnTo>
                  <a:lnTo>
                    <a:pt x="739" y="312"/>
                  </a:lnTo>
                  <a:lnTo>
                    <a:pt x="737" y="310"/>
                  </a:lnTo>
                  <a:lnTo>
                    <a:pt x="737" y="310"/>
                  </a:lnTo>
                  <a:lnTo>
                    <a:pt x="737" y="310"/>
                  </a:lnTo>
                  <a:lnTo>
                    <a:pt x="737" y="310"/>
                  </a:lnTo>
                  <a:lnTo>
                    <a:pt x="737" y="310"/>
                  </a:lnTo>
                  <a:lnTo>
                    <a:pt x="737" y="310"/>
                  </a:lnTo>
                  <a:lnTo>
                    <a:pt x="737" y="310"/>
                  </a:lnTo>
                  <a:lnTo>
                    <a:pt x="737" y="310"/>
                  </a:lnTo>
                  <a:lnTo>
                    <a:pt x="735" y="310"/>
                  </a:lnTo>
                  <a:lnTo>
                    <a:pt x="735" y="310"/>
                  </a:lnTo>
                  <a:lnTo>
                    <a:pt x="735" y="310"/>
                  </a:lnTo>
                  <a:lnTo>
                    <a:pt x="735" y="310"/>
                  </a:lnTo>
                  <a:lnTo>
                    <a:pt x="735" y="310"/>
                  </a:lnTo>
                  <a:lnTo>
                    <a:pt x="733" y="307"/>
                  </a:lnTo>
                  <a:lnTo>
                    <a:pt x="733" y="307"/>
                  </a:lnTo>
                  <a:lnTo>
                    <a:pt x="731" y="305"/>
                  </a:lnTo>
                  <a:lnTo>
                    <a:pt x="731" y="305"/>
                  </a:lnTo>
                  <a:lnTo>
                    <a:pt x="728" y="305"/>
                  </a:lnTo>
                  <a:lnTo>
                    <a:pt x="728" y="305"/>
                  </a:lnTo>
                  <a:lnTo>
                    <a:pt x="728" y="303"/>
                  </a:lnTo>
                  <a:lnTo>
                    <a:pt x="728" y="303"/>
                  </a:lnTo>
                  <a:lnTo>
                    <a:pt x="726" y="303"/>
                  </a:lnTo>
                  <a:lnTo>
                    <a:pt x="726" y="303"/>
                  </a:lnTo>
                  <a:lnTo>
                    <a:pt x="724" y="303"/>
                  </a:lnTo>
                  <a:lnTo>
                    <a:pt x="722" y="303"/>
                  </a:lnTo>
                  <a:lnTo>
                    <a:pt x="722" y="303"/>
                  </a:lnTo>
                  <a:lnTo>
                    <a:pt x="722" y="301"/>
                  </a:lnTo>
                  <a:lnTo>
                    <a:pt x="720" y="301"/>
                  </a:lnTo>
                  <a:lnTo>
                    <a:pt x="716" y="303"/>
                  </a:lnTo>
                  <a:lnTo>
                    <a:pt x="714" y="301"/>
                  </a:lnTo>
                  <a:lnTo>
                    <a:pt x="714" y="303"/>
                  </a:lnTo>
                  <a:lnTo>
                    <a:pt x="714" y="303"/>
                  </a:lnTo>
                  <a:lnTo>
                    <a:pt x="712" y="303"/>
                  </a:lnTo>
                  <a:lnTo>
                    <a:pt x="712" y="303"/>
                  </a:lnTo>
                  <a:lnTo>
                    <a:pt x="712" y="301"/>
                  </a:lnTo>
                  <a:lnTo>
                    <a:pt x="712" y="301"/>
                  </a:lnTo>
                  <a:lnTo>
                    <a:pt x="710" y="303"/>
                  </a:lnTo>
                  <a:lnTo>
                    <a:pt x="708" y="303"/>
                  </a:lnTo>
                  <a:lnTo>
                    <a:pt x="708" y="301"/>
                  </a:lnTo>
                  <a:lnTo>
                    <a:pt x="704" y="301"/>
                  </a:lnTo>
                  <a:lnTo>
                    <a:pt x="704" y="299"/>
                  </a:lnTo>
                  <a:lnTo>
                    <a:pt x="704" y="299"/>
                  </a:lnTo>
                  <a:lnTo>
                    <a:pt x="702" y="299"/>
                  </a:lnTo>
                  <a:lnTo>
                    <a:pt x="702" y="299"/>
                  </a:lnTo>
                  <a:lnTo>
                    <a:pt x="702" y="299"/>
                  </a:lnTo>
                  <a:lnTo>
                    <a:pt x="702" y="297"/>
                  </a:lnTo>
                  <a:lnTo>
                    <a:pt x="702" y="297"/>
                  </a:lnTo>
                  <a:lnTo>
                    <a:pt x="700" y="297"/>
                  </a:lnTo>
                  <a:lnTo>
                    <a:pt x="700" y="297"/>
                  </a:lnTo>
                  <a:lnTo>
                    <a:pt x="698" y="295"/>
                  </a:lnTo>
                  <a:lnTo>
                    <a:pt x="698" y="297"/>
                  </a:lnTo>
                  <a:lnTo>
                    <a:pt x="698" y="295"/>
                  </a:lnTo>
                  <a:lnTo>
                    <a:pt x="696" y="295"/>
                  </a:lnTo>
                  <a:lnTo>
                    <a:pt x="696" y="295"/>
                  </a:lnTo>
                  <a:lnTo>
                    <a:pt x="693" y="295"/>
                  </a:lnTo>
                  <a:lnTo>
                    <a:pt x="691" y="295"/>
                  </a:lnTo>
                  <a:lnTo>
                    <a:pt x="691" y="295"/>
                  </a:lnTo>
                  <a:lnTo>
                    <a:pt x="691" y="295"/>
                  </a:lnTo>
                  <a:lnTo>
                    <a:pt x="689" y="295"/>
                  </a:lnTo>
                  <a:lnTo>
                    <a:pt x="689" y="295"/>
                  </a:lnTo>
                  <a:lnTo>
                    <a:pt x="689" y="295"/>
                  </a:lnTo>
                  <a:lnTo>
                    <a:pt x="689" y="295"/>
                  </a:lnTo>
                  <a:lnTo>
                    <a:pt x="689" y="293"/>
                  </a:lnTo>
                  <a:lnTo>
                    <a:pt x="689" y="293"/>
                  </a:lnTo>
                  <a:lnTo>
                    <a:pt x="689" y="293"/>
                  </a:lnTo>
                  <a:lnTo>
                    <a:pt x="689" y="293"/>
                  </a:lnTo>
                  <a:lnTo>
                    <a:pt x="687" y="293"/>
                  </a:lnTo>
                  <a:lnTo>
                    <a:pt x="687" y="293"/>
                  </a:lnTo>
                  <a:lnTo>
                    <a:pt x="687" y="291"/>
                  </a:lnTo>
                  <a:lnTo>
                    <a:pt x="687" y="291"/>
                  </a:lnTo>
                  <a:lnTo>
                    <a:pt x="685" y="291"/>
                  </a:lnTo>
                  <a:lnTo>
                    <a:pt x="685" y="291"/>
                  </a:lnTo>
                  <a:lnTo>
                    <a:pt x="685" y="291"/>
                  </a:lnTo>
                  <a:lnTo>
                    <a:pt x="685" y="291"/>
                  </a:lnTo>
                  <a:lnTo>
                    <a:pt x="685" y="291"/>
                  </a:lnTo>
                  <a:lnTo>
                    <a:pt x="685" y="291"/>
                  </a:lnTo>
                  <a:lnTo>
                    <a:pt x="685" y="291"/>
                  </a:lnTo>
                  <a:lnTo>
                    <a:pt x="683" y="291"/>
                  </a:lnTo>
                  <a:lnTo>
                    <a:pt x="683" y="291"/>
                  </a:lnTo>
                  <a:lnTo>
                    <a:pt x="683" y="291"/>
                  </a:lnTo>
                  <a:lnTo>
                    <a:pt x="683" y="291"/>
                  </a:lnTo>
                  <a:lnTo>
                    <a:pt x="681" y="289"/>
                  </a:lnTo>
                  <a:lnTo>
                    <a:pt x="681" y="291"/>
                  </a:lnTo>
                  <a:lnTo>
                    <a:pt x="681" y="289"/>
                  </a:lnTo>
                  <a:lnTo>
                    <a:pt x="679" y="289"/>
                  </a:lnTo>
                  <a:lnTo>
                    <a:pt x="679" y="289"/>
                  </a:lnTo>
                  <a:lnTo>
                    <a:pt x="679" y="289"/>
                  </a:lnTo>
                  <a:lnTo>
                    <a:pt x="679" y="289"/>
                  </a:lnTo>
                  <a:lnTo>
                    <a:pt x="679" y="289"/>
                  </a:lnTo>
                  <a:lnTo>
                    <a:pt x="677" y="289"/>
                  </a:lnTo>
                  <a:lnTo>
                    <a:pt x="677" y="289"/>
                  </a:lnTo>
                  <a:lnTo>
                    <a:pt x="677" y="289"/>
                  </a:lnTo>
                  <a:lnTo>
                    <a:pt x="677" y="289"/>
                  </a:lnTo>
                  <a:lnTo>
                    <a:pt x="675" y="289"/>
                  </a:lnTo>
                  <a:lnTo>
                    <a:pt x="675" y="289"/>
                  </a:lnTo>
                  <a:lnTo>
                    <a:pt x="675" y="289"/>
                  </a:lnTo>
                  <a:lnTo>
                    <a:pt x="675" y="287"/>
                  </a:lnTo>
                  <a:lnTo>
                    <a:pt x="675" y="287"/>
                  </a:lnTo>
                  <a:lnTo>
                    <a:pt x="675" y="287"/>
                  </a:lnTo>
                  <a:lnTo>
                    <a:pt x="675" y="287"/>
                  </a:lnTo>
                  <a:lnTo>
                    <a:pt x="675" y="285"/>
                  </a:lnTo>
                  <a:lnTo>
                    <a:pt x="675" y="285"/>
                  </a:lnTo>
                  <a:lnTo>
                    <a:pt x="673" y="285"/>
                  </a:lnTo>
                  <a:lnTo>
                    <a:pt x="673" y="283"/>
                  </a:lnTo>
                  <a:lnTo>
                    <a:pt x="673" y="283"/>
                  </a:lnTo>
                  <a:lnTo>
                    <a:pt x="673" y="281"/>
                  </a:lnTo>
                  <a:lnTo>
                    <a:pt x="673" y="281"/>
                  </a:lnTo>
                  <a:lnTo>
                    <a:pt x="671" y="277"/>
                  </a:lnTo>
                  <a:lnTo>
                    <a:pt x="671" y="275"/>
                  </a:lnTo>
                  <a:lnTo>
                    <a:pt x="669" y="273"/>
                  </a:lnTo>
                  <a:lnTo>
                    <a:pt x="669" y="273"/>
                  </a:lnTo>
                  <a:lnTo>
                    <a:pt x="669" y="271"/>
                  </a:lnTo>
                  <a:lnTo>
                    <a:pt x="669" y="271"/>
                  </a:lnTo>
                  <a:lnTo>
                    <a:pt x="667" y="268"/>
                  </a:lnTo>
                  <a:lnTo>
                    <a:pt x="667" y="268"/>
                  </a:lnTo>
                  <a:lnTo>
                    <a:pt x="665" y="266"/>
                  </a:lnTo>
                  <a:lnTo>
                    <a:pt x="665" y="266"/>
                  </a:lnTo>
                  <a:lnTo>
                    <a:pt x="665" y="266"/>
                  </a:lnTo>
                  <a:lnTo>
                    <a:pt x="665" y="266"/>
                  </a:lnTo>
                  <a:lnTo>
                    <a:pt x="665" y="264"/>
                  </a:lnTo>
                  <a:lnTo>
                    <a:pt x="665" y="264"/>
                  </a:lnTo>
                  <a:lnTo>
                    <a:pt x="665" y="264"/>
                  </a:lnTo>
                  <a:lnTo>
                    <a:pt x="663" y="264"/>
                  </a:lnTo>
                  <a:lnTo>
                    <a:pt x="663" y="264"/>
                  </a:lnTo>
                  <a:lnTo>
                    <a:pt x="663" y="264"/>
                  </a:lnTo>
                  <a:lnTo>
                    <a:pt x="663" y="264"/>
                  </a:lnTo>
                  <a:lnTo>
                    <a:pt x="663" y="262"/>
                  </a:lnTo>
                  <a:lnTo>
                    <a:pt x="663" y="262"/>
                  </a:lnTo>
                  <a:lnTo>
                    <a:pt x="663" y="262"/>
                  </a:lnTo>
                  <a:lnTo>
                    <a:pt x="663" y="260"/>
                  </a:lnTo>
                  <a:lnTo>
                    <a:pt x="663" y="260"/>
                  </a:lnTo>
                  <a:lnTo>
                    <a:pt x="663" y="260"/>
                  </a:lnTo>
                  <a:lnTo>
                    <a:pt x="663" y="260"/>
                  </a:lnTo>
                  <a:lnTo>
                    <a:pt x="663" y="260"/>
                  </a:lnTo>
                  <a:lnTo>
                    <a:pt x="663" y="258"/>
                  </a:lnTo>
                  <a:lnTo>
                    <a:pt x="663" y="258"/>
                  </a:lnTo>
                  <a:lnTo>
                    <a:pt x="663" y="256"/>
                  </a:lnTo>
                  <a:lnTo>
                    <a:pt x="663" y="256"/>
                  </a:lnTo>
                  <a:lnTo>
                    <a:pt x="663" y="254"/>
                  </a:lnTo>
                  <a:lnTo>
                    <a:pt x="663" y="254"/>
                  </a:lnTo>
                  <a:lnTo>
                    <a:pt x="661" y="254"/>
                  </a:lnTo>
                  <a:lnTo>
                    <a:pt x="661" y="254"/>
                  </a:lnTo>
                  <a:lnTo>
                    <a:pt x="661" y="254"/>
                  </a:lnTo>
                  <a:lnTo>
                    <a:pt x="661" y="254"/>
                  </a:lnTo>
                  <a:lnTo>
                    <a:pt x="661" y="254"/>
                  </a:lnTo>
                  <a:lnTo>
                    <a:pt x="661" y="254"/>
                  </a:lnTo>
                  <a:lnTo>
                    <a:pt x="661" y="254"/>
                  </a:lnTo>
                  <a:lnTo>
                    <a:pt x="661" y="252"/>
                  </a:lnTo>
                  <a:lnTo>
                    <a:pt x="661" y="252"/>
                  </a:lnTo>
                  <a:lnTo>
                    <a:pt x="661" y="252"/>
                  </a:lnTo>
                  <a:lnTo>
                    <a:pt x="661" y="252"/>
                  </a:lnTo>
                  <a:lnTo>
                    <a:pt x="661" y="250"/>
                  </a:lnTo>
                  <a:lnTo>
                    <a:pt x="661" y="250"/>
                  </a:lnTo>
                  <a:lnTo>
                    <a:pt x="661" y="248"/>
                  </a:lnTo>
                  <a:lnTo>
                    <a:pt x="661" y="248"/>
                  </a:lnTo>
                  <a:lnTo>
                    <a:pt x="661" y="248"/>
                  </a:lnTo>
                  <a:lnTo>
                    <a:pt x="661" y="246"/>
                  </a:lnTo>
                  <a:lnTo>
                    <a:pt x="661" y="246"/>
                  </a:lnTo>
                  <a:lnTo>
                    <a:pt x="661" y="246"/>
                  </a:lnTo>
                  <a:lnTo>
                    <a:pt x="661" y="246"/>
                  </a:lnTo>
                  <a:lnTo>
                    <a:pt x="661" y="246"/>
                  </a:lnTo>
                  <a:lnTo>
                    <a:pt x="661" y="246"/>
                  </a:lnTo>
                  <a:lnTo>
                    <a:pt x="661" y="246"/>
                  </a:lnTo>
                  <a:lnTo>
                    <a:pt x="661" y="244"/>
                  </a:lnTo>
                  <a:lnTo>
                    <a:pt x="661" y="242"/>
                  </a:lnTo>
                  <a:lnTo>
                    <a:pt x="661" y="242"/>
                  </a:lnTo>
                  <a:lnTo>
                    <a:pt x="658" y="242"/>
                  </a:lnTo>
                  <a:lnTo>
                    <a:pt x="658" y="242"/>
                  </a:lnTo>
                  <a:lnTo>
                    <a:pt x="658" y="242"/>
                  </a:lnTo>
                  <a:lnTo>
                    <a:pt x="658" y="240"/>
                  </a:lnTo>
                  <a:lnTo>
                    <a:pt x="656" y="240"/>
                  </a:lnTo>
                  <a:lnTo>
                    <a:pt x="656" y="240"/>
                  </a:lnTo>
                  <a:lnTo>
                    <a:pt x="656" y="240"/>
                  </a:lnTo>
                  <a:lnTo>
                    <a:pt x="656" y="240"/>
                  </a:lnTo>
                  <a:lnTo>
                    <a:pt x="654" y="240"/>
                  </a:lnTo>
                  <a:lnTo>
                    <a:pt x="654" y="240"/>
                  </a:lnTo>
                  <a:lnTo>
                    <a:pt x="654" y="240"/>
                  </a:lnTo>
                  <a:lnTo>
                    <a:pt x="654" y="240"/>
                  </a:lnTo>
                  <a:lnTo>
                    <a:pt x="652" y="240"/>
                  </a:lnTo>
                  <a:lnTo>
                    <a:pt x="652" y="240"/>
                  </a:lnTo>
                  <a:lnTo>
                    <a:pt x="652" y="240"/>
                  </a:lnTo>
                  <a:lnTo>
                    <a:pt x="652" y="238"/>
                  </a:lnTo>
                  <a:lnTo>
                    <a:pt x="652" y="238"/>
                  </a:lnTo>
                  <a:lnTo>
                    <a:pt x="652" y="238"/>
                  </a:lnTo>
                  <a:lnTo>
                    <a:pt x="652" y="238"/>
                  </a:lnTo>
                  <a:lnTo>
                    <a:pt x="652" y="238"/>
                  </a:lnTo>
                  <a:lnTo>
                    <a:pt x="652" y="236"/>
                  </a:lnTo>
                  <a:lnTo>
                    <a:pt x="650" y="236"/>
                  </a:lnTo>
                  <a:lnTo>
                    <a:pt x="650" y="236"/>
                  </a:lnTo>
                  <a:lnTo>
                    <a:pt x="650" y="236"/>
                  </a:lnTo>
                  <a:lnTo>
                    <a:pt x="650" y="236"/>
                  </a:lnTo>
                  <a:lnTo>
                    <a:pt x="650" y="236"/>
                  </a:lnTo>
                  <a:lnTo>
                    <a:pt x="650" y="236"/>
                  </a:lnTo>
                  <a:lnTo>
                    <a:pt x="648" y="234"/>
                  </a:lnTo>
                  <a:lnTo>
                    <a:pt x="648" y="234"/>
                  </a:lnTo>
                  <a:lnTo>
                    <a:pt x="648" y="234"/>
                  </a:lnTo>
                  <a:lnTo>
                    <a:pt x="648" y="234"/>
                  </a:lnTo>
                  <a:lnTo>
                    <a:pt x="648" y="234"/>
                  </a:lnTo>
                  <a:lnTo>
                    <a:pt x="648" y="234"/>
                  </a:lnTo>
                  <a:lnTo>
                    <a:pt x="648" y="232"/>
                  </a:lnTo>
                  <a:lnTo>
                    <a:pt x="648" y="232"/>
                  </a:lnTo>
                  <a:lnTo>
                    <a:pt x="646" y="232"/>
                  </a:lnTo>
                  <a:lnTo>
                    <a:pt x="646" y="232"/>
                  </a:lnTo>
                  <a:lnTo>
                    <a:pt x="646" y="232"/>
                  </a:lnTo>
                  <a:lnTo>
                    <a:pt x="646" y="232"/>
                  </a:lnTo>
                  <a:lnTo>
                    <a:pt x="646" y="229"/>
                  </a:lnTo>
                  <a:lnTo>
                    <a:pt x="646" y="229"/>
                  </a:lnTo>
                  <a:lnTo>
                    <a:pt x="646" y="229"/>
                  </a:lnTo>
                  <a:lnTo>
                    <a:pt x="646" y="229"/>
                  </a:lnTo>
                  <a:lnTo>
                    <a:pt x="646" y="229"/>
                  </a:lnTo>
                  <a:lnTo>
                    <a:pt x="644" y="227"/>
                  </a:lnTo>
                  <a:lnTo>
                    <a:pt x="644" y="227"/>
                  </a:lnTo>
                  <a:lnTo>
                    <a:pt x="644" y="227"/>
                  </a:lnTo>
                  <a:lnTo>
                    <a:pt x="644" y="225"/>
                  </a:lnTo>
                  <a:lnTo>
                    <a:pt x="644" y="225"/>
                  </a:lnTo>
                  <a:lnTo>
                    <a:pt x="644" y="225"/>
                  </a:lnTo>
                  <a:lnTo>
                    <a:pt x="642" y="225"/>
                  </a:lnTo>
                  <a:lnTo>
                    <a:pt x="642" y="225"/>
                  </a:lnTo>
                  <a:lnTo>
                    <a:pt x="642" y="223"/>
                  </a:lnTo>
                  <a:lnTo>
                    <a:pt x="642" y="223"/>
                  </a:lnTo>
                  <a:lnTo>
                    <a:pt x="642" y="223"/>
                  </a:lnTo>
                  <a:lnTo>
                    <a:pt x="642" y="223"/>
                  </a:lnTo>
                  <a:lnTo>
                    <a:pt x="642" y="223"/>
                  </a:lnTo>
                  <a:lnTo>
                    <a:pt x="642" y="223"/>
                  </a:lnTo>
                  <a:lnTo>
                    <a:pt x="642" y="223"/>
                  </a:lnTo>
                  <a:lnTo>
                    <a:pt x="640" y="221"/>
                  </a:lnTo>
                  <a:lnTo>
                    <a:pt x="640" y="221"/>
                  </a:lnTo>
                  <a:lnTo>
                    <a:pt x="640" y="221"/>
                  </a:lnTo>
                  <a:lnTo>
                    <a:pt x="640" y="219"/>
                  </a:lnTo>
                  <a:lnTo>
                    <a:pt x="640" y="219"/>
                  </a:lnTo>
                  <a:lnTo>
                    <a:pt x="636" y="217"/>
                  </a:lnTo>
                  <a:lnTo>
                    <a:pt x="636" y="217"/>
                  </a:lnTo>
                  <a:lnTo>
                    <a:pt x="636" y="217"/>
                  </a:lnTo>
                  <a:lnTo>
                    <a:pt x="636" y="217"/>
                  </a:lnTo>
                  <a:lnTo>
                    <a:pt x="636" y="217"/>
                  </a:lnTo>
                  <a:lnTo>
                    <a:pt x="636" y="215"/>
                  </a:lnTo>
                  <a:lnTo>
                    <a:pt x="636" y="215"/>
                  </a:lnTo>
                  <a:lnTo>
                    <a:pt x="634" y="215"/>
                  </a:lnTo>
                  <a:lnTo>
                    <a:pt x="634" y="215"/>
                  </a:lnTo>
                  <a:lnTo>
                    <a:pt x="634" y="215"/>
                  </a:lnTo>
                  <a:lnTo>
                    <a:pt x="632" y="213"/>
                  </a:lnTo>
                  <a:lnTo>
                    <a:pt x="632" y="213"/>
                  </a:lnTo>
                  <a:lnTo>
                    <a:pt x="632" y="213"/>
                  </a:lnTo>
                  <a:lnTo>
                    <a:pt x="632" y="211"/>
                  </a:lnTo>
                  <a:lnTo>
                    <a:pt x="632" y="211"/>
                  </a:lnTo>
                  <a:lnTo>
                    <a:pt x="632" y="209"/>
                  </a:lnTo>
                  <a:lnTo>
                    <a:pt x="630" y="207"/>
                  </a:lnTo>
                  <a:lnTo>
                    <a:pt x="630" y="207"/>
                  </a:lnTo>
                  <a:lnTo>
                    <a:pt x="630" y="207"/>
                  </a:lnTo>
                  <a:lnTo>
                    <a:pt x="630" y="207"/>
                  </a:lnTo>
                  <a:lnTo>
                    <a:pt x="630" y="207"/>
                  </a:lnTo>
                  <a:lnTo>
                    <a:pt x="630" y="205"/>
                  </a:lnTo>
                  <a:lnTo>
                    <a:pt x="632" y="205"/>
                  </a:lnTo>
                  <a:lnTo>
                    <a:pt x="630" y="205"/>
                  </a:lnTo>
                  <a:lnTo>
                    <a:pt x="630" y="205"/>
                  </a:lnTo>
                  <a:lnTo>
                    <a:pt x="628" y="203"/>
                  </a:lnTo>
                  <a:lnTo>
                    <a:pt x="628" y="203"/>
                  </a:lnTo>
                  <a:lnTo>
                    <a:pt x="628" y="203"/>
                  </a:lnTo>
                  <a:lnTo>
                    <a:pt x="628" y="201"/>
                  </a:lnTo>
                  <a:lnTo>
                    <a:pt x="628" y="201"/>
                  </a:lnTo>
                  <a:lnTo>
                    <a:pt x="628" y="201"/>
                  </a:lnTo>
                  <a:lnTo>
                    <a:pt x="628" y="201"/>
                  </a:lnTo>
                  <a:lnTo>
                    <a:pt x="628" y="201"/>
                  </a:lnTo>
                  <a:lnTo>
                    <a:pt x="626" y="199"/>
                  </a:lnTo>
                  <a:lnTo>
                    <a:pt x="626" y="197"/>
                  </a:lnTo>
                  <a:lnTo>
                    <a:pt x="623" y="192"/>
                  </a:lnTo>
                  <a:lnTo>
                    <a:pt x="623" y="192"/>
                  </a:lnTo>
                  <a:lnTo>
                    <a:pt x="623" y="192"/>
                  </a:lnTo>
                  <a:lnTo>
                    <a:pt x="623" y="192"/>
                  </a:lnTo>
                  <a:lnTo>
                    <a:pt x="623" y="192"/>
                  </a:lnTo>
                  <a:lnTo>
                    <a:pt x="623" y="192"/>
                  </a:lnTo>
                  <a:lnTo>
                    <a:pt x="623" y="192"/>
                  </a:lnTo>
                  <a:lnTo>
                    <a:pt x="623" y="192"/>
                  </a:lnTo>
                  <a:lnTo>
                    <a:pt x="621" y="192"/>
                  </a:lnTo>
                  <a:lnTo>
                    <a:pt x="623" y="190"/>
                  </a:lnTo>
                  <a:lnTo>
                    <a:pt x="623" y="190"/>
                  </a:lnTo>
                  <a:lnTo>
                    <a:pt x="621" y="190"/>
                  </a:lnTo>
                  <a:lnTo>
                    <a:pt x="621" y="190"/>
                  </a:lnTo>
                  <a:lnTo>
                    <a:pt x="621" y="190"/>
                  </a:lnTo>
                  <a:lnTo>
                    <a:pt x="621" y="190"/>
                  </a:lnTo>
                  <a:lnTo>
                    <a:pt x="621" y="188"/>
                  </a:lnTo>
                  <a:lnTo>
                    <a:pt x="621" y="188"/>
                  </a:lnTo>
                  <a:lnTo>
                    <a:pt x="621" y="188"/>
                  </a:lnTo>
                  <a:lnTo>
                    <a:pt x="621" y="188"/>
                  </a:lnTo>
                  <a:lnTo>
                    <a:pt x="621" y="188"/>
                  </a:lnTo>
                  <a:lnTo>
                    <a:pt x="619" y="186"/>
                  </a:lnTo>
                  <a:lnTo>
                    <a:pt x="619" y="186"/>
                  </a:lnTo>
                  <a:lnTo>
                    <a:pt x="619" y="186"/>
                  </a:lnTo>
                  <a:lnTo>
                    <a:pt x="619" y="186"/>
                  </a:lnTo>
                  <a:lnTo>
                    <a:pt x="619" y="184"/>
                  </a:lnTo>
                  <a:lnTo>
                    <a:pt x="619" y="182"/>
                  </a:lnTo>
                  <a:lnTo>
                    <a:pt x="619" y="180"/>
                  </a:lnTo>
                  <a:lnTo>
                    <a:pt x="619" y="180"/>
                  </a:lnTo>
                  <a:lnTo>
                    <a:pt x="617" y="180"/>
                  </a:lnTo>
                  <a:lnTo>
                    <a:pt x="617" y="180"/>
                  </a:lnTo>
                  <a:lnTo>
                    <a:pt x="617" y="180"/>
                  </a:lnTo>
                  <a:lnTo>
                    <a:pt x="617" y="180"/>
                  </a:lnTo>
                  <a:lnTo>
                    <a:pt x="615" y="178"/>
                  </a:lnTo>
                  <a:lnTo>
                    <a:pt x="615" y="178"/>
                  </a:lnTo>
                  <a:lnTo>
                    <a:pt x="615" y="178"/>
                  </a:lnTo>
                  <a:lnTo>
                    <a:pt x="615" y="176"/>
                  </a:lnTo>
                  <a:lnTo>
                    <a:pt x="615" y="176"/>
                  </a:lnTo>
                  <a:lnTo>
                    <a:pt x="613" y="174"/>
                  </a:lnTo>
                  <a:lnTo>
                    <a:pt x="613" y="174"/>
                  </a:lnTo>
                  <a:lnTo>
                    <a:pt x="611" y="174"/>
                  </a:lnTo>
                  <a:lnTo>
                    <a:pt x="611" y="172"/>
                  </a:lnTo>
                  <a:lnTo>
                    <a:pt x="611" y="172"/>
                  </a:lnTo>
                  <a:lnTo>
                    <a:pt x="607" y="170"/>
                  </a:lnTo>
                  <a:lnTo>
                    <a:pt x="607" y="170"/>
                  </a:lnTo>
                  <a:lnTo>
                    <a:pt x="607" y="170"/>
                  </a:lnTo>
                  <a:lnTo>
                    <a:pt x="607" y="170"/>
                  </a:lnTo>
                  <a:lnTo>
                    <a:pt x="607" y="170"/>
                  </a:lnTo>
                  <a:lnTo>
                    <a:pt x="607" y="170"/>
                  </a:lnTo>
                  <a:lnTo>
                    <a:pt x="607" y="168"/>
                  </a:lnTo>
                  <a:lnTo>
                    <a:pt x="607" y="168"/>
                  </a:lnTo>
                  <a:lnTo>
                    <a:pt x="605" y="166"/>
                  </a:lnTo>
                  <a:lnTo>
                    <a:pt x="603" y="166"/>
                  </a:lnTo>
                  <a:lnTo>
                    <a:pt x="601" y="166"/>
                  </a:lnTo>
                  <a:lnTo>
                    <a:pt x="601" y="164"/>
                  </a:lnTo>
                  <a:lnTo>
                    <a:pt x="601" y="164"/>
                  </a:lnTo>
                  <a:lnTo>
                    <a:pt x="601" y="164"/>
                  </a:lnTo>
                  <a:lnTo>
                    <a:pt x="601" y="164"/>
                  </a:lnTo>
                  <a:lnTo>
                    <a:pt x="599" y="164"/>
                  </a:lnTo>
                  <a:lnTo>
                    <a:pt x="599" y="164"/>
                  </a:lnTo>
                  <a:lnTo>
                    <a:pt x="601" y="162"/>
                  </a:lnTo>
                  <a:lnTo>
                    <a:pt x="601" y="162"/>
                  </a:lnTo>
                  <a:lnTo>
                    <a:pt x="599" y="160"/>
                  </a:lnTo>
                  <a:lnTo>
                    <a:pt x="599" y="160"/>
                  </a:lnTo>
                  <a:lnTo>
                    <a:pt x="597" y="162"/>
                  </a:lnTo>
                  <a:lnTo>
                    <a:pt x="597" y="162"/>
                  </a:lnTo>
                  <a:lnTo>
                    <a:pt x="597" y="162"/>
                  </a:lnTo>
                  <a:lnTo>
                    <a:pt x="597" y="162"/>
                  </a:lnTo>
                  <a:lnTo>
                    <a:pt x="597" y="160"/>
                  </a:lnTo>
                  <a:lnTo>
                    <a:pt x="597" y="160"/>
                  </a:lnTo>
                  <a:lnTo>
                    <a:pt x="597" y="160"/>
                  </a:lnTo>
                  <a:lnTo>
                    <a:pt x="597" y="160"/>
                  </a:lnTo>
                  <a:lnTo>
                    <a:pt x="595" y="160"/>
                  </a:lnTo>
                  <a:lnTo>
                    <a:pt x="595" y="160"/>
                  </a:lnTo>
                  <a:lnTo>
                    <a:pt x="595" y="158"/>
                  </a:lnTo>
                  <a:lnTo>
                    <a:pt x="595" y="158"/>
                  </a:lnTo>
                  <a:lnTo>
                    <a:pt x="595" y="158"/>
                  </a:lnTo>
                  <a:lnTo>
                    <a:pt x="595" y="156"/>
                  </a:lnTo>
                  <a:lnTo>
                    <a:pt x="593" y="156"/>
                  </a:lnTo>
                  <a:lnTo>
                    <a:pt x="593" y="156"/>
                  </a:lnTo>
                  <a:lnTo>
                    <a:pt x="593" y="153"/>
                  </a:lnTo>
                  <a:lnTo>
                    <a:pt x="593" y="153"/>
                  </a:lnTo>
                  <a:lnTo>
                    <a:pt x="593" y="156"/>
                  </a:lnTo>
                  <a:lnTo>
                    <a:pt x="593" y="156"/>
                  </a:lnTo>
                  <a:lnTo>
                    <a:pt x="593" y="156"/>
                  </a:lnTo>
                  <a:lnTo>
                    <a:pt x="593" y="153"/>
                  </a:lnTo>
                  <a:lnTo>
                    <a:pt x="591" y="153"/>
                  </a:lnTo>
                  <a:lnTo>
                    <a:pt x="591" y="153"/>
                  </a:lnTo>
                  <a:lnTo>
                    <a:pt x="591" y="153"/>
                  </a:lnTo>
                  <a:lnTo>
                    <a:pt x="591" y="153"/>
                  </a:lnTo>
                  <a:lnTo>
                    <a:pt x="589" y="156"/>
                  </a:lnTo>
                  <a:lnTo>
                    <a:pt x="589" y="153"/>
                  </a:lnTo>
                  <a:lnTo>
                    <a:pt x="589" y="153"/>
                  </a:lnTo>
                  <a:lnTo>
                    <a:pt x="589" y="153"/>
                  </a:lnTo>
                  <a:lnTo>
                    <a:pt x="589" y="153"/>
                  </a:lnTo>
                  <a:lnTo>
                    <a:pt x="589" y="153"/>
                  </a:lnTo>
                  <a:lnTo>
                    <a:pt x="589" y="153"/>
                  </a:lnTo>
                  <a:lnTo>
                    <a:pt x="589" y="153"/>
                  </a:lnTo>
                  <a:lnTo>
                    <a:pt x="589" y="153"/>
                  </a:lnTo>
                  <a:lnTo>
                    <a:pt x="589" y="153"/>
                  </a:lnTo>
                  <a:lnTo>
                    <a:pt x="589" y="153"/>
                  </a:lnTo>
                  <a:lnTo>
                    <a:pt x="586" y="153"/>
                  </a:lnTo>
                  <a:lnTo>
                    <a:pt x="586" y="153"/>
                  </a:lnTo>
                  <a:lnTo>
                    <a:pt x="580" y="153"/>
                  </a:lnTo>
                  <a:lnTo>
                    <a:pt x="580" y="153"/>
                  </a:lnTo>
                  <a:lnTo>
                    <a:pt x="580" y="153"/>
                  </a:lnTo>
                  <a:lnTo>
                    <a:pt x="580" y="153"/>
                  </a:lnTo>
                  <a:lnTo>
                    <a:pt x="578" y="153"/>
                  </a:lnTo>
                  <a:lnTo>
                    <a:pt x="578" y="153"/>
                  </a:lnTo>
                  <a:lnTo>
                    <a:pt x="576" y="153"/>
                  </a:lnTo>
                  <a:lnTo>
                    <a:pt x="576" y="153"/>
                  </a:lnTo>
                  <a:lnTo>
                    <a:pt x="576" y="153"/>
                  </a:lnTo>
                  <a:lnTo>
                    <a:pt x="576" y="153"/>
                  </a:lnTo>
                  <a:lnTo>
                    <a:pt x="576" y="153"/>
                  </a:lnTo>
                  <a:lnTo>
                    <a:pt x="576" y="153"/>
                  </a:lnTo>
                  <a:lnTo>
                    <a:pt x="576" y="153"/>
                  </a:lnTo>
                  <a:lnTo>
                    <a:pt x="574" y="153"/>
                  </a:lnTo>
                  <a:lnTo>
                    <a:pt x="574" y="153"/>
                  </a:lnTo>
                  <a:lnTo>
                    <a:pt x="574" y="151"/>
                  </a:lnTo>
                  <a:lnTo>
                    <a:pt x="574" y="153"/>
                  </a:lnTo>
                  <a:lnTo>
                    <a:pt x="572" y="153"/>
                  </a:lnTo>
                  <a:lnTo>
                    <a:pt x="568" y="153"/>
                  </a:lnTo>
                  <a:lnTo>
                    <a:pt x="568" y="151"/>
                  </a:lnTo>
                  <a:lnTo>
                    <a:pt x="568" y="151"/>
                  </a:lnTo>
                  <a:lnTo>
                    <a:pt x="566" y="151"/>
                  </a:lnTo>
                  <a:lnTo>
                    <a:pt x="564" y="151"/>
                  </a:lnTo>
                  <a:lnTo>
                    <a:pt x="564" y="151"/>
                  </a:lnTo>
                  <a:lnTo>
                    <a:pt x="564" y="149"/>
                  </a:lnTo>
                  <a:lnTo>
                    <a:pt x="564" y="149"/>
                  </a:lnTo>
                  <a:lnTo>
                    <a:pt x="562" y="149"/>
                  </a:lnTo>
                  <a:lnTo>
                    <a:pt x="562" y="149"/>
                  </a:lnTo>
                  <a:lnTo>
                    <a:pt x="562" y="149"/>
                  </a:lnTo>
                  <a:lnTo>
                    <a:pt x="562" y="149"/>
                  </a:lnTo>
                  <a:lnTo>
                    <a:pt x="562" y="149"/>
                  </a:lnTo>
                  <a:lnTo>
                    <a:pt x="560" y="149"/>
                  </a:lnTo>
                  <a:lnTo>
                    <a:pt x="560" y="149"/>
                  </a:lnTo>
                  <a:lnTo>
                    <a:pt x="560" y="151"/>
                  </a:lnTo>
                  <a:lnTo>
                    <a:pt x="560" y="151"/>
                  </a:lnTo>
                  <a:lnTo>
                    <a:pt x="560" y="151"/>
                  </a:lnTo>
                  <a:lnTo>
                    <a:pt x="560" y="151"/>
                  </a:lnTo>
                  <a:lnTo>
                    <a:pt x="558" y="153"/>
                  </a:lnTo>
                  <a:lnTo>
                    <a:pt x="558" y="153"/>
                  </a:lnTo>
                  <a:lnTo>
                    <a:pt x="556" y="153"/>
                  </a:lnTo>
                  <a:lnTo>
                    <a:pt x="554" y="153"/>
                  </a:lnTo>
                  <a:lnTo>
                    <a:pt x="554" y="153"/>
                  </a:lnTo>
                  <a:lnTo>
                    <a:pt x="554" y="153"/>
                  </a:lnTo>
                  <a:lnTo>
                    <a:pt x="554" y="153"/>
                  </a:lnTo>
                  <a:lnTo>
                    <a:pt x="554" y="153"/>
                  </a:lnTo>
                  <a:lnTo>
                    <a:pt x="554" y="153"/>
                  </a:lnTo>
                  <a:lnTo>
                    <a:pt x="554" y="153"/>
                  </a:lnTo>
                  <a:lnTo>
                    <a:pt x="554" y="153"/>
                  </a:lnTo>
                  <a:lnTo>
                    <a:pt x="554" y="153"/>
                  </a:lnTo>
                  <a:lnTo>
                    <a:pt x="551" y="153"/>
                  </a:lnTo>
                  <a:lnTo>
                    <a:pt x="551" y="156"/>
                  </a:lnTo>
                  <a:lnTo>
                    <a:pt x="549" y="156"/>
                  </a:lnTo>
                  <a:lnTo>
                    <a:pt x="549" y="156"/>
                  </a:lnTo>
                  <a:lnTo>
                    <a:pt x="549" y="156"/>
                  </a:lnTo>
                  <a:lnTo>
                    <a:pt x="549" y="156"/>
                  </a:lnTo>
                  <a:lnTo>
                    <a:pt x="549" y="156"/>
                  </a:lnTo>
                  <a:lnTo>
                    <a:pt x="549" y="156"/>
                  </a:lnTo>
                  <a:lnTo>
                    <a:pt x="547" y="156"/>
                  </a:lnTo>
                  <a:lnTo>
                    <a:pt x="547" y="158"/>
                  </a:lnTo>
                  <a:lnTo>
                    <a:pt x="547" y="158"/>
                  </a:lnTo>
                  <a:lnTo>
                    <a:pt x="547" y="158"/>
                  </a:lnTo>
                  <a:lnTo>
                    <a:pt x="547" y="160"/>
                  </a:lnTo>
                  <a:lnTo>
                    <a:pt x="547" y="160"/>
                  </a:lnTo>
                  <a:lnTo>
                    <a:pt x="545" y="160"/>
                  </a:lnTo>
                  <a:lnTo>
                    <a:pt x="545" y="160"/>
                  </a:lnTo>
                  <a:lnTo>
                    <a:pt x="545" y="162"/>
                  </a:lnTo>
                  <a:lnTo>
                    <a:pt x="545" y="162"/>
                  </a:lnTo>
                  <a:lnTo>
                    <a:pt x="545" y="162"/>
                  </a:lnTo>
                  <a:lnTo>
                    <a:pt x="545" y="162"/>
                  </a:lnTo>
                  <a:lnTo>
                    <a:pt x="545" y="162"/>
                  </a:lnTo>
                  <a:lnTo>
                    <a:pt x="545" y="162"/>
                  </a:lnTo>
                  <a:lnTo>
                    <a:pt x="545" y="162"/>
                  </a:lnTo>
                  <a:lnTo>
                    <a:pt x="543" y="166"/>
                  </a:lnTo>
                  <a:lnTo>
                    <a:pt x="543" y="166"/>
                  </a:lnTo>
                  <a:lnTo>
                    <a:pt x="543" y="166"/>
                  </a:lnTo>
                  <a:lnTo>
                    <a:pt x="543" y="168"/>
                  </a:lnTo>
                  <a:lnTo>
                    <a:pt x="543" y="168"/>
                  </a:lnTo>
                  <a:lnTo>
                    <a:pt x="543" y="168"/>
                  </a:lnTo>
                  <a:lnTo>
                    <a:pt x="543" y="168"/>
                  </a:lnTo>
                  <a:lnTo>
                    <a:pt x="543" y="168"/>
                  </a:lnTo>
                  <a:lnTo>
                    <a:pt x="543" y="170"/>
                  </a:lnTo>
                  <a:lnTo>
                    <a:pt x="543" y="170"/>
                  </a:lnTo>
                  <a:lnTo>
                    <a:pt x="543" y="170"/>
                  </a:lnTo>
                  <a:lnTo>
                    <a:pt x="543" y="170"/>
                  </a:lnTo>
                  <a:lnTo>
                    <a:pt x="543" y="170"/>
                  </a:lnTo>
                  <a:lnTo>
                    <a:pt x="543" y="170"/>
                  </a:lnTo>
                  <a:lnTo>
                    <a:pt x="541" y="170"/>
                  </a:lnTo>
                  <a:lnTo>
                    <a:pt x="541" y="170"/>
                  </a:lnTo>
                  <a:lnTo>
                    <a:pt x="541" y="170"/>
                  </a:lnTo>
                  <a:lnTo>
                    <a:pt x="541" y="172"/>
                  </a:lnTo>
                  <a:lnTo>
                    <a:pt x="541" y="172"/>
                  </a:lnTo>
                  <a:lnTo>
                    <a:pt x="541" y="174"/>
                  </a:lnTo>
                  <a:lnTo>
                    <a:pt x="541" y="174"/>
                  </a:lnTo>
                  <a:lnTo>
                    <a:pt x="541" y="174"/>
                  </a:lnTo>
                  <a:lnTo>
                    <a:pt x="541" y="174"/>
                  </a:lnTo>
                  <a:lnTo>
                    <a:pt x="541" y="176"/>
                  </a:lnTo>
                  <a:lnTo>
                    <a:pt x="541" y="176"/>
                  </a:lnTo>
                  <a:lnTo>
                    <a:pt x="541" y="176"/>
                  </a:lnTo>
                  <a:lnTo>
                    <a:pt x="539" y="176"/>
                  </a:lnTo>
                  <a:lnTo>
                    <a:pt x="539" y="176"/>
                  </a:lnTo>
                  <a:lnTo>
                    <a:pt x="539" y="176"/>
                  </a:lnTo>
                  <a:lnTo>
                    <a:pt x="537" y="178"/>
                  </a:lnTo>
                  <a:lnTo>
                    <a:pt x="537" y="178"/>
                  </a:lnTo>
                  <a:lnTo>
                    <a:pt x="537" y="180"/>
                  </a:lnTo>
                  <a:lnTo>
                    <a:pt x="535" y="180"/>
                  </a:lnTo>
                  <a:lnTo>
                    <a:pt x="535" y="180"/>
                  </a:lnTo>
                  <a:lnTo>
                    <a:pt x="535" y="180"/>
                  </a:lnTo>
                  <a:lnTo>
                    <a:pt x="535" y="180"/>
                  </a:lnTo>
                  <a:lnTo>
                    <a:pt x="533" y="182"/>
                  </a:lnTo>
                  <a:lnTo>
                    <a:pt x="533" y="182"/>
                  </a:lnTo>
                  <a:lnTo>
                    <a:pt x="533" y="182"/>
                  </a:lnTo>
                  <a:lnTo>
                    <a:pt x="533" y="182"/>
                  </a:lnTo>
                  <a:lnTo>
                    <a:pt x="533" y="184"/>
                  </a:lnTo>
                  <a:lnTo>
                    <a:pt x="531" y="184"/>
                  </a:lnTo>
                  <a:lnTo>
                    <a:pt x="531" y="184"/>
                  </a:lnTo>
                  <a:lnTo>
                    <a:pt x="529" y="184"/>
                  </a:lnTo>
                  <a:lnTo>
                    <a:pt x="527" y="184"/>
                  </a:lnTo>
                  <a:lnTo>
                    <a:pt x="527" y="184"/>
                  </a:lnTo>
                  <a:lnTo>
                    <a:pt x="527" y="182"/>
                  </a:lnTo>
                  <a:lnTo>
                    <a:pt x="527" y="182"/>
                  </a:lnTo>
                  <a:lnTo>
                    <a:pt x="525" y="182"/>
                  </a:lnTo>
                  <a:lnTo>
                    <a:pt x="525" y="182"/>
                  </a:lnTo>
                  <a:lnTo>
                    <a:pt x="525" y="182"/>
                  </a:lnTo>
                  <a:lnTo>
                    <a:pt x="525" y="182"/>
                  </a:lnTo>
                  <a:lnTo>
                    <a:pt x="525" y="182"/>
                  </a:lnTo>
                  <a:lnTo>
                    <a:pt x="525" y="182"/>
                  </a:lnTo>
                  <a:lnTo>
                    <a:pt x="523" y="182"/>
                  </a:lnTo>
                  <a:lnTo>
                    <a:pt x="523" y="182"/>
                  </a:lnTo>
                  <a:lnTo>
                    <a:pt x="523" y="182"/>
                  </a:lnTo>
                  <a:lnTo>
                    <a:pt x="523" y="182"/>
                  </a:lnTo>
                  <a:lnTo>
                    <a:pt x="521" y="180"/>
                  </a:lnTo>
                  <a:lnTo>
                    <a:pt x="519" y="178"/>
                  </a:lnTo>
                  <a:lnTo>
                    <a:pt x="519" y="178"/>
                  </a:lnTo>
                  <a:lnTo>
                    <a:pt x="519" y="178"/>
                  </a:lnTo>
                  <a:lnTo>
                    <a:pt x="519" y="178"/>
                  </a:lnTo>
                  <a:lnTo>
                    <a:pt x="519" y="178"/>
                  </a:lnTo>
                  <a:lnTo>
                    <a:pt x="519" y="178"/>
                  </a:lnTo>
                  <a:lnTo>
                    <a:pt x="516" y="178"/>
                  </a:lnTo>
                  <a:lnTo>
                    <a:pt x="514" y="176"/>
                  </a:lnTo>
                  <a:lnTo>
                    <a:pt x="512" y="176"/>
                  </a:lnTo>
                  <a:lnTo>
                    <a:pt x="510" y="174"/>
                  </a:lnTo>
                  <a:lnTo>
                    <a:pt x="510" y="174"/>
                  </a:lnTo>
                  <a:lnTo>
                    <a:pt x="510" y="174"/>
                  </a:lnTo>
                  <a:lnTo>
                    <a:pt x="510" y="174"/>
                  </a:lnTo>
                  <a:lnTo>
                    <a:pt x="510" y="174"/>
                  </a:lnTo>
                  <a:lnTo>
                    <a:pt x="510" y="172"/>
                  </a:lnTo>
                  <a:lnTo>
                    <a:pt x="510" y="172"/>
                  </a:lnTo>
                  <a:lnTo>
                    <a:pt x="510" y="172"/>
                  </a:lnTo>
                  <a:lnTo>
                    <a:pt x="506" y="172"/>
                  </a:lnTo>
                  <a:lnTo>
                    <a:pt x="504" y="172"/>
                  </a:lnTo>
                  <a:lnTo>
                    <a:pt x="502" y="170"/>
                  </a:lnTo>
                  <a:lnTo>
                    <a:pt x="500" y="170"/>
                  </a:lnTo>
                  <a:lnTo>
                    <a:pt x="498" y="168"/>
                  </a:lnTo>
                  <a:lnTo>
                    <a:pt x="498" y="168"/>
                  </a:lnTo>
                  <a:lnTo>
                    <a:pt x="496" y="166"/>
                  </a:lnTo>
                  <a:lnTo>
                    <a:pt x="496" y="166"/>
                  </a:lnTo>
                  <a:lnTo>
                    <a:pt x="496" y="164"/>
                  </a:lnTo>
                  <a:lnTo>
                    <a:pt x="496" y="164"/>
                  </a:lnTo>
                  <a:lnTo>
                    <a:pt x="494" y="164"/>
                  </a:lnTo>
                  <a:lnTo>
                    <a:pt x="494" y="162"/>
                  </a:lnTo>
                  <a:lnTo>
                    <a:pt x="494" y="162"/>
                  </a:lnTo>
                  <a:lnTo>
                    <a:pt x="492" y="162"/>
                  </a:lnTo>
                  <a:lnTo>
                    <a:pt x="492" y="162"/>
                  </a:lnTo>
                  <a:lnTo>
                    <a:pt x="490" y="162"/>
                  </a:lnTo>
                  <a:lnTo>
                    <a:pt x="490" y="162"/>
                  </a:lnTo>
                  <a:lnTo>
                    <a:pt x="488" y="160"/>
                  </a:lnTo>
                  <a:lnTo>
                    <a:pt x="488" y="160"/>
                  </a:lnTo>
                  <a:lnTo>
                    <a:pt x="488" y="160"/>
                  </a:lnTo>
                  <a:lnTo>
                    <a:pt x="488" y="160"/>
                  </a:lnTo>
                  <a:lnTo>
                    <a:pt x="488" y="158"/>
                  </a:lnTo>
                  <a:lnTo>
                    <a:pt x="488" y="158"/>
                  </a:lnTo>
                  <a:lnTo>
                    <a:pt x="486" y="158"/>
                  </a:lnTo>
                  <a:lnTo>
                    <a:pt x="486" y="156"/>
                  </a:lnTo>
                  <a:lnTo>
                    <a:pt x="484" y="156"/>
                  </a:lnTo>
                  <a:lnTo>
                    <a:pt x="484" y="156"/>
                  </a:lnTo>
                  <a:lnTo>
                    <a:pt x="484" y="156"/>
                  </a:lnTo>
                  <a:lnTo>
                    <a:pt x="484" y="153"/>
                  </a:lnTo>
                  <a:lnTo>
                    <a:pt x="484" y="153"/>
                  </a:lnTo>
                  <a:lnTo>
                    <a:pt x="484" y="153"/>
                  </a:lnTo>
                  <a:lnTo>
                    <a:pt x="484" y="151"/>
                  </a:lnTo>
                  <a:lnTo>
                    <a:pt x="484" y="149"/>
                  </a:lnTo>
                  <a:lnTo>
                    <a:pt x="481" y="149"/>
                  </a:lnTo>
                  <a:lnTo>
                    <a:pt x="481" y="149"/>
                  </a:lnTo>
                  <a:lnTo>
                    <a:pt x="481" y="149"/>
                  </a:lnTo>
                  <a:lnTo>
                    <a:pt x="481" y="147"/>
                  </a:lnTo>
                  <a:lnTo>
                    <a:pt x="479" y="145"/>
                  </a:lnTo>
                  <a:lnTo>
                    <a:pt x="479" y="145"/>
                  </a:lnTo>
                  <a:lnTo>
                    <a:pt x="479" y="145"/>
                  </a:lnTo>
                  <a:lnTo>
                    <a:pt x="479" y="145"/>
                  </a:lnTo>
                  <a:lnTo>
                    <a:pt x="479" y="145"/>
                  </a:lnTo>
                  <a:lnTo>
                    <a:pt x="479" y="143"/>
                  </a:lnTo>
                  <a:lnTo>
                    <a:pt x="479" y="143"/>
                  </a:lnTo>
                  <a:lnTo>
                    <a:pt x="479" y="143"/>
                  </a:lnTo>
                  <a:lnTo>
                    <a:pt x="479" y="141"/>
                  </a:lnTo>
                  <a:lnTo>
                    <a:pt x="479" y="139"/>
                  </a:lnTo>
                  <a:lnTo>
                    <a:pt x="479" y="139"/>
                  </a:lnTo>
                  <a:lnTo>
                    <a:pt x="479" y="137"/>
                  </a:lnTo>
                  <a:lnTo>
                    <a:pt x="479" y="137"/>
                  </a:lnTo>
                  <a:lnTo>
                    <a:pt x="479" y="135"/>
                  </a:lnTo>
                  <a:lnTo>
                    <a:pt x="479" y="135"/>
                  </a:lnTo>
                  <a:lnTo>
                    <a:pt x="479" y="133"/>
                  </a:lnTo>
                  <a:lnTo>
                    <a:pt x="479" y="133"/>
                  </a:lnTo>
                  <a:lnTo>
                    <a:pt x="479" y="133"/>
                  </a:lnTo>
                  <a:lnTo>
                    <a:pt x="477" y="131"/>
                  </a:lnTo>
                  <a:lnTo>
                    <a:pt x="477" y="131"/>
                  </a:lnTo>
                  <a:lnTo>
                    <a:pt x="477" y="131"/>
                  </a:lnTo>
                  <a:lnTo>
                    <a:pt x="477" y="129"/>
                  </a:lnTo>
                  <a:lnTo>
                    <a:pt x="477" y="129"/>
                  </a:lnTo>
                  <a:lnTo>
                    <a:pt x="475" y="129"/>
                  </a:lnTo>
                  <a:lnTo>
                    <a:pt x="475" y="129"/>
                  </a:lnTo>
                  <a:lnTo>
                    <a:pt x="475" y="127"/>
                  </a:lnTo>
                  <a:lnTo>
                    <a:pt x="475" y="127"/>
                  </a:lnTo>
                  <a:lnTo>
                    <a:pt x="475" y="127"/>
                  </a:lnTo>
                  <a:lnTo>
                    <a:pt x="475" y="127"/>
                  </a:lnTo>
                  <a:lnTo>
                    <a:pt x="475" y="127"/>
                  </a:lnTo>
                  <a:lnTo>
                    <a:pt x="475" y="127"/>
                  </a:lnTo>
                  <a:lnTo>
                    <a:pt x="475" y="125"/>
                  </a:lnTo>
                  <a:lnTo>
                    <a:pt x="473" y="125"/>
                  </a:lnTo>
                  <a:lnTo>
                    <a:pt x="475" y="125"/>
                  </a:lnTo>
                  <a:lnTo>
                    <a:pt x="475" y="125"/>
                  </a:lnTo>
                  <a:lnTo>
                    <a:pt x="475" y="125"/>
                  </a:lnTo>
                  <a:lnTo>
                    <a:pt x="473" y="123"/>
                  </a:lnTo>
                  <a:lnTo>
                    <a:pt x="473" y="123"/>
                  </a:lnTo>
                  <a:lnTo>
                    <a:pt x="473" y="123"/>
                  </a:lnTo>
                  <a:lnTo>
                    <a:pt x="473" y="123"/>
                  </a:lnTo>
                  <a:lnTo>
                    <a:pt x="473" y="123"/>
                  </a:lnTo>
                  <a:lnTo>
                    <a:pt x="473" y="123"/>
                  </a:lnTo>
                  <a:lnTo>
                    <a:pt x="473" y="121"/>
                  </a:lnTo>
                  <a:lnTo>
                    <a:pt x="473" y="121"/>
                  </a:lnTo>
                  <a:lnTo>
                    <a:pt x="473" y="121"/>
                  </a:lnTo>
                  <a:lnTo>
                    <a:pt x="473" y="121"/>
                  </a:lnTo>
                  <a:lnTo>
                    <a:pt x="473" y="119"/>
                  </a:lnTo>
                  <a:lnTo>
                    <a:pt x="471" y="119"/>
                  </a:lnTo>
                  <a:lnTo>
                    <a:pt x="471" y="119"/>
                  </a:lnTo>
                  <a:lnTo>
                    <a:pt x="471" y="117"/>
                  </a:lnTo>
                  <a:lnTo>
                    <a:pt x="471" y="117"/>
                  </a:lnTo>
                  <a:lnTo>
                    <a:pt x="471" y="117"/>
                  </a:lnTo>
                  <a:lnTo>
                    <a:pt x="469" y="117"/>
                  </a:lnTo>
                  <a:lnTo>
                    <a:pt x="469" y="117"/>
                  </a:lnTo>
                  <a:lnTo>
                    <a:pt x="469" y="117"/>
                  </a:lnTo>
                  <a:lnTo>
                    <a:pt x="469" y="114"/>
                  </a:lnTo>
                  <a:lnTo>
                    <a:pt x="469" y="114"/>
                  </a:lnTo>
                  <a:lnTo>
                    <a:pt x="469" y="114"/>
                  </a:lnTo>
                  <a:lnTo>
                    <a:pt x="467" y="114"/>
                  </a:lnTo>
                  <a:lnTo>
                    <a:pt x="467" y="114"/>
                  </a:lnTo>
                  <a:lnTo>
                    <a:pt x="467" y="112"/>
                  </a:lnTo>
                  <a:lnTo>
                    <a:pt x="465" y="110"/>
                  </a:lnTo>
                  <a:lnTo>
                    <a:pt x="465" y="112"/>
                  </a:lnTo>
                  <a:lnTo>
                    <a:pt x="465" y="110"/>
                  </a:lnTo>
                  <a:lnTo>
                    <a:pt x="465" y="110"/>
                  </a:lnTo>
                  <a:lnTo>
                    <a:pt x="465" y="110"/>
                  </a:lnTo>
                  <a:lnTo>
                    <a:pt x="465" y="110"/>
                  </a:lnTo>
                  <a:lnTo>
                    <a:pt x="465" y="110"/>
                  </a:lnTo>
                  <a:lnTo>
                    <a:pt x="463" y="110"/>
                  </a:lnTo>
                  <a:lnTo>
                    <a:pt x="463" y="110"/>
                  </a:lnTo>
                  <a:lnTo>
                    <a:pt x="463" y="110"/>
                  </a:lnTo>
                  <a:lnTo>
                    <a:pt x="463" y="110"/>
                  </a:lnTo>
                  <a:lnTo>
                    <a:pt x="463" y="108"/>
                  </a:lnTo>
                  <a:lnTo>
                    <a:pt x="463" y="108"/>
                  </a:lnTo>
                  <a:lnTo>
                    <a:pt x="463" y="108"/>
                  </a:lnTo>
                  <a:lnTo>
                    <a:pt x="461" y="108"/>
                  </a:lnTo>
                  <a:lnTo>
                    <a:pt x="461" y="110"/>
                  </a:lnTo>
                  <a:lnTo>
                    <a:pt x="461" y="110"/>
                  </a:lnTo>
                  <a:lnTo>
                    <a:pt x="461" y="110"/>
                  </a:lnTo>
                  <a:lnTo>
                    <a:pt x="461" y="110"/>
                  </a:lnTo>
                  <a:lnTo>
                    <a:pt x="461" y="108"/>
                  </a:lnTo>
                  <a:lnTo>
                    <a:pt x="461" y="108"/>
                  </a:lnTo>
                  <a:lnTo>
                    <a:pt x="461" y="108"/>
                  </a:lnTo>
                  <a:lnTo>
                    <a:pt x="459" y="108"/>
                  </a:lnTo>
                  <a:lnTo>
                    <a:pt x="457" y="108"/>
                  </a:lnTo>
                  <a:lnTo>
                    <a:pt x="457" y="106"/>
                  </a:lnTo>
                  <a:lnTo>
                    <a:pt x="457" y="104"/>
                  </a:lnTo>
                  <a:lnTo>
                    <a:pt x="453" y="102"/>
                  </a:lnTo>
                  <a:lnTo>
                    <a:pt x="453" y="102"/>
                  </a:lnTo>
                  <a:lnTo>
                    <a:pt x="451" y="100"/>
                  </a:lnTo>
                  <a:lnTo>
                    <a:pt x="451" y="100"/>
                  </a:lnTo>
                  <a:lnTo>
                    <a:pt x="451" y="98"/>
                  </a:lnTo>
                  <a:lnTo>
                    <a:pt x="451" y="98"/>
                  </a:lnTo>
                  <a:lnTo>
                    <a:pt x="451" y="98"/>
                  </a:lnTo>
                  <a:lnTo>
                    <a:pt x="449" y="98"/>
                  </a:lnTo>
                  <a:lnTo>
                    <a:pt x="449" y="96"/>
                  </a:lnTo>
                  <a:lnTo>
                    <a:pt x="449" y="96"/>
                  </a:lnTo>
                  <a:lnTo>
                    <a:pt x="446" y="96"/>
                  </a:lnTo>
                  <a:lnTo>
                    <a:pt x="446" y="96"/>
                  </a:lnTo>
                  <a:lnTo>
                    <a:pt x="444" y="94"/>
                  </a:lnTo>
                  <a:lnTo>
                    <a:pt x="444" y="94"/>
                  </a:lnTo>
                  <a:lnTo>
                    <a:pt x="444" y="92"/>
                  </a:lnTo>
                  <a:lnTo>
                    <a:pt x="440" y="90"/>
                  </a:lnTo>
                  <a:lnTo>
                    <a:pt x="440" y="88"/>
                  </a:lnTo>
                  <a:lnTo>
                    <a:pt x="440" y="88"/>
                  </a:lnTo>
                  <a:lnTo>
                    <a:pt x="440" y="88"/>
                  </a:lnTo>
                  <a:lnTo>
                    <a:pt x="440" y="88"/>
                  </a:lnTo>
                  <a:lnTo>
                    <a:pt x="438" y="88"/>
                  </a:lnTo>
                  <a:lnTo>
                    <a:pt x="438" y="88"/>
                  </a:lnTo>
                  <a:lnTo>
                    <a:pt x="438" y="86"/>
                  </a:lnTo>
                  <a:lnTo>
                    <a:pt x="438" y="86"/>
                  </a:lnTo>
                  <a:lnTo>
                    <a:pt x="438" y="86"/>
                  </a:lnTo>
                  <a:lnTo>
                    <a:pt x="436" y="84"/>
                  </a:lnTo>
                  <a:lnTo>
                    <a:pt x="436" y="84"/>
                  </a:lnTo>
                  <a:lnTo>
                    <a:pt x="434" y="84"/>
                  </a:lnTo>
                  <a:lnTo>
                    <a:pt x="434" y="84"/>
                  </a:lnTo>
                  <a:lnTo>
                    <a:pt x="434" y="84"/>
                  </a:lnTo>
                  <a:lnTo>
                    <a:pt x="432" y="82"/>
                  </a:lnTo>
                  <a:lnTo>
                    <a:pt x="432" y="82"/>
                  </a:lnTo>
                  <a:lnTo>
                    <a:pt x="430" y="82"/>
                  </a:lnTo>
                  <a:lnTo>
                    <a:pt x="430" y="82"/>
                  </a:lnTo>
                  <a:lnTo>
                    <a:pt x="430" y="80"/>
                  </a:lnTo>
                  <a:lnTo>
                    <a:pt x="430" y="80"/>
                  </a:lnTo>
                  <a:lnTo>
                    <a:pt x="430" y="80"/>
                  </a:lnTo>
                  <a:lnTo>
                    <a:pt x="430" y="80"/>
                  </a:lnTo>
                  <a:lnTo>
                    <a:pt x="430" y="80"/>
                  </a:lnTo>
                  <a:lnTo>
                    <a:pt x="428" y="78"/>
                  </a:lnTo>
                  <a:lnTo>
                    <a:pt x="428" y="78"/>
                  </a:lnTo>
                  <a:lnTo>
                    <a:pt x="426" y="73"/>
                  </a:lnTo>
                  <a:lnTo>
                    <a:pt x="426" y="73"/>
                  </a:lnTo>
                  <a:lnTo>
                    <a:pt x="426" y="71"/>
                  </a:lnTo>
                  <a:lnTo>
                    <a:pt x="424" y="69"/>
                  </a:lnTo>
                  <a:lnTo>
                    <a:pt x="424" y="69"/>
                  </a:lnTo>
                  <a:lnTo>
                    <a:pt x="422" y="69"/>
                  </a:lnTo>
                  <a:lnTo>
                    <a:pt x="420" y="69"/>
                  </a:lnTo>
                  <a:lnTo>
                    <a:pt x="420" y="69"/>
                  </a:lnTo>
                  <a:lnTo>
                    <a:pt x="420" y="69"/>
                  </a:lnTo>
                  <a:lnTo>
                    <a:pt x="420" y="69"/>
                  </a:lnTo>
                  <a:lnTo>
                    <a:pt x="418" y="69"/>
                  </a:lnTo>
                  <a:lnTo>
                    <a:pt x="418" y="67"/>
                  </a:lnTo>
                  <a:lnTo>
                    <a:pt x="418" y="67"/>
                  </a:lnTo>
                  <a:lnTo>
                    <a:pt x="416" y="67"/>
                  </a:lnTo>
                  <a:lnTo>
                    <a:pt x="416" y="67"/>
                  </a:lnTo>
                  <a:lnTo>
                    <a:pt x="414" y="67"/>
                  </a:lnTo>
                  <a:lnTo>
                    <a:pt x="414" y="67"/>
                  </a:lnTo>
                  <a:lnTo>
                    <a:pt x="412" y="67"/>
                  </a:lnTo>
                  <a:lnTo>
                    <a:pt x="412" y="67"/>
                  </a:lnTo>
                  <a:lnTo>
                    <a:pt x="412" y="67"/>
                  </a:lnTo>
                  <a:lnTo>
                    <a:pt x="409" y="67"/>
                  </a:lnTo>
                  <a:lnTo>
                    <a:pt x="409" y="67"/>
                  </a:lnTo>
                  <a:lnTo>
                    <a:pt x="407" y="67"/>
                  </a:lnTo>
                  <a:lnTo>
                    <a:pt x="407" y="67"/>
                  </a:lnTo>
                  <a:lnTo>
                    <a:pt x="405" y="67"/>
                  </a:lnTo>
                  <a:lnTo>
                    <a:pt x="405" y="67"/>
                  </a:lnTo>
                  <a:lnTo>
                    <a:pt x="405" y="67"/>
                  </a:lnTo>
                  <a:lnTo>
                    <a:pt x="403" y="67"/>
                  </a:lnTo>
                  <a:lnTo>
                    <a:pt x="403" y="67"/>
                  </a:lnTo>
                  <a:lnTo>
                    <a:pt x="401" y="67"/>
                  </a:lnTo>
                  <a:lnTo>
                    <a:pt x="401" y="67"/>
                  </a:lnTo>
                  <a:lnTo>
                    <a:pt x="399" y="67"/>
                  </a:lnTo>
                  <a:lnTo>
                    <a:pt x="399" y="67"/>
                  </a:lnTo>
                  <a:lnTo>
                    <a:pt x="399" y="67"/>
                  </a:lnTo>
                  <a:lnTo>
                    <a:pt x="397" y="67"/>
                  </a:lnTo>
                  <a:lnTo>
                    <a:pt x="397" y="67"/>
                  </a:lnTo>
                  <a:lnTo>
                    <a:pt x="395" y="67"/>
                  </a:lnTo>
                  <a:lnTo>
                    <a:pt x="395" y="67"/>
                  </a:lnTo>
                  <a:lnTo>
                    <a:pt x="393" y="67"/>
                  </a:lnTo>
                  <a:lnTo>
                    <a:pt x="393" y="67"/>
                  </a:lnTo>
                  <a:lnTo>
                    <a:pt x="393" y="67"/>
                  </a:lnTo>
                  <a:lnTo>
                    <a:pt x="391" y="67"/>
                  </a:lnTo>
                  <a:lnTo>
                    <a:pt x="391" y="67"/>
                  </a:lnTo>
                  <a:lnTo>
                    <a:pt x="389" y="67"/>
                  </a:lnTo>
                  <a:lnTo>
                    <a:pt x="389" y="67"/>
                  </a:lnTo>
                  <a:lnTo>
                    <a:pt x="387" y="67"/>
                  </a:lnTo>
                  <a:lnTo>
                    <a:pt x="387" y="65"/>
                  </a:lnTo>
                  <a:lnTo>
                    <a:pt x="387" y="65"/>
                  </a:lnTo>
                  <a:lnTo>
                    <a:pt x="385" y="65"/>
                  </a:lnTo>
                  <a:lnTo>
                    <a:pt x="385" y="65"/>
                  </a:lnTo>
                  <a:lnTo>
                    <a:pt x="383" y="65"/>
                  </a:lnTo>
                  <a:lnTo>
                    <a:pt x="383" y="65"/>
                  </a:lnTo>
                  <a:lnTo>
                    <a:pt x="381" y="65"/>
                  </a:lnTo>
                  <a:lnTo>
                    <a:pt x="381" y="65"/>
                  </a:lnTo>
                  <a:lnTo>
                    <a:pt x="381" y="65"/>
                  </a:lnTo>
                  <a:lnTo>
                    <a:pt x="379" y="65"/>
                  </a:lnTo>
                  <a:lnTo>
                    <a:pt x="379" y="65"/>
                  </a:lnTo>
                  <a:lnTo>
                    <a:pt x="377" y="65"/>
                  </a:lnTo>
                  <a:lnTo>
                    <a:pt x="377" y="65"/>
                  </a:lnTo>
                  <a:lnTo>
                    <a:pt x="374" y="65"/>
                  </a:lnTo>
                  <a:lnTo>
                    <a:pt x="374" y="65"/>
                  </a:lnTo>
                  <a:lnTo>
                    <a:pt x="374" y="65"/>
                  </a:lnTo>
                  <a:lnTo>
                    <a:pt x="372" y="65"/>
                  </a:lnTo>
                  <a:lnTo>
                    <a:pt x="372" y="65"/>
                  </a:lnTo>
                  <a:lnTo>
                    <a:pt x="370" y="65"/>
                  </a:lnTo>
                  <a:lnTo>
                    <a:pt x="370" y="65"/>
                  </a:lnTo>
                  <a:lnTo>
                    <a:pt x="368" y="65"/>
                  </a:lnTo>
                  <a:lnTo>
                    <a:pt x="368" y="65"/>
                  </a:lnTo>
                  <a:lnTo>
                    <a:pt x="368" y="65"/>
                  </a:lnTo>
                  <a:lnTo>
                    <a:pt x="366" y="65"/>
                  </a:lnTo>
                  <a:lnTo>
                    <a:pt x="366" y="65"/>
                  </a:lnTo>
                  <a:lnTo>
                    <a:pt x="364" y="65"/>
                  </a:lnTo>
                  <a:lnTo>
                    <a:pt x="364" y="65"/>
                  </a:lnTo>
                  <a:lnTo>
                    <a:pt x="362" y="65"/>
                  </a:lnTo>
                  <a:lnTo>
                    <a:pt x="362" y="65"/>
                  </a:lnTo>
                  <a:lnTo>
                    <a:pt x="362" y="65"/>
                  </a:lnTo>
                  <a:lnTo>
                    <a:pt x="362" y="65"/>
                  </a:lnTo>
                  <a:lnTo>
                    <a:pt x="362" y="65"/>
                  </a:lnTo>
                  <a:lnTo>
                    <a:pt x="362" y="65"/>
                  </a:lnTo>
                  <a:lnTo>
                    <a:pt x="362" y="65"/>
                  </a:lnTo>
                  <a:lnTo>
                    <a:pt x="362" y="65"/>
                  </a:lnTo>
                  <a:lnTo>
                    <a:pt x="362" y="67"/>
                  </a:lnTo>
                  <a:lnTo>
                    <a:pt x="362" y="67"/>
                  </a:lnTo>
                  <a:lnTo>
                    <a:pt x="362" y="67"/>
                  </a:lnTo>
                  <a:lnTo>
                    <a:pt x="362" y="67"/>
                  </a:lnTo>
                  <a:lnTo>
                    <a:pt x="362" y="67"/>
                  </a:lnTo>
                  <a:lnTo>
                    <a:pt x="362" y="67"/>
                  </a:lnTo>
                  <a:lnTo>
                    <a:pt x="362" y="67"/>
                  </a:lnTo>
                  <a:lnTo>
                    <a:pt x="362" y="69"/>
                  </a:lnTo>
                  <a:lnTo>
                    <a:pt x="362" y="69"/>
                  </a:lnTo>
                  <a:lnTo>
                    <a:pt x="362" y="69"/>
                  </a:lnTo>
                  <a:lnTo>
                    <a:pt x="362" y="69"/>
                  </a:lnTo>
                  <a:lnTo>
                    <a:pt x="362" y="69"/>
                  </a:lnTo>
                  <a:lnTo>
                    <a:pt x="362" y="69"/>
                  </a:lnTo>
                  <a:lnTo>
                    <a:pt x="362" y="69"/>
                  </a:lnTo>
                  <a:lnTo>
                    <a:pt x="362" y="69"/>
                  </a:lnTo>
                  <a:lnTo>
                    <a:pt x="362" y="71"/>
                  </a:lnTo>
                  <a:lnTo>
                    <a:pt x="362" y="71"/>
                  </a:lnTo>
                  <a:lnTo>
                    <a:pt x="362" y="71"/>
                  </a:lnTo>
                  <a:lnTo>
                    <a:pt x="362" y="71"/>
                  </a:lnTo>
                  <a:lnTo>
                    <a:pt x="362" y="71"/>
                  </a:lnTo>
                  <a:lnTo>
                    <a:pt x="362" y="73"/>
                  </a:lnTo>
                  <a:lnTo>
                    <a:pt x="362" y="73"/>
                  </a:lnTo>
                  <a:lnTo>
                    <a:pt x="362" y="73"/>
                  </a:lnTo>
                  <a:lnTo>
                    <a:pt x="362" y="73"/>
                  </a:lnTo>
                  <a:lnTo>
                    <a:pt x="362" y="73"/>
                  </a:lnTo>
                  <a:lnTo>
                    <a:pt x="362" y="73"/>
                  </a:lnTo>
                  <a:lnTo>
                    <a:pt x="362" y="73"/>
                  </a:lnTo>
                  <a:lnTo>
                    <a:pt x="362" y="75"/>
                  </a:lnTo>
                  <a:lnTo>
                    <a:pt x="362" y="75"/>
                  </a:lnTo>
                  <a:lnTo>
                    <a:pt x="362" y="75"/>
                  </a:lnTo>
                  <a:lnTo>
                    <a:pt x="362" y="75"/>
                  </a:lnTo>
                  <a:lnTo>
                    <a:pt x="362" y="75"/>
                  </a:lnTo>
                  <a:lnTo>
                    <a:pt x="362" y="75"/>
                  </a:lnTo>
                  <a:lnTo>
                    <a:pt x="362" y="75"/>
                  </a:lnTo>
                  <a:lnTo>
                    <a:pt x="362" y="75"/>
                  </a:lnTo>
                  <a:lnTo>
                    <a:pt x="362" y="78"/>
                  </a:lnTo>
                  <a:lnTo>
                    <a:pt x="360" y="78"/>
                  </a:lnTo>
                  <a:lnTo>
                    <a:pt x="360" y="78"/>
                  </a:lnTo>
                  <a:lnTo>
                    <a:pt x="360" y="78"/>
                  </a:lnTo>
                  <a:lnTo>
                    <a:pt x="360" y="78"/>
                  </a:lnTo>
                  <a:lnTo>
                    <a:pt x="360" y="78"/>
                  </a:lnTo>
                  <a:lnTo>
                    <a:pt x="360" y="80"/>
                  </a:lnTo>
                  <a:lnTo>
                    <a:pt x="360" y="80"/>
                  </a:lnTo>
                  <a:lnTo>
                    <a:pt x="360" y="80"/>
                  </a:lnTo>
                  <a:lnTo>
                    <a:pt x="360" y="80"/>
                  </a:lnTo>
                  <a:lnTo>
                    <a:pt x="360" y="80"/>
                  </a:lnTo>
                  <a:lnTo>
                    <a:pt x="360" y="80"/>
                  </a:lnTo>
                  <a:lnTo>
                    <a:pt x="360" y="80"/>
                  </a:lnTo>
                  <a:lnTo>
                    <a:pt x="360" y="82"/>
                  </a:lnTo>
                  <a:lnTo>
                    <a:pt x="360" y="82"/>
                  </a:lnTo>
                  <a:lnTo>
                    <a:pt x="360" y="82"/>
                  </a:lnTo>
                  <a:lnTo>
                    <a:pt x="360" y="82"/>
                  </a:lnTo>
                  <a:lnTo>
                    <a:pt x="360" y="82"/>
                  </a:lnTo>
                  <a:lnTo>
                    <a:pt x="360" y="82"/>
                  </a:lnTo>
                  <a:lnTo>
                    <a:pt x="360" y="82"/>
                  </a:lnTo>
                  <a:lnTo>
                    <a:pt x="360" y="82"/>
                  </a:lnTo>
                  <a:lnTo>
                    <a:pt x="358" y="82"/>
                  </a:lnTo>
                  <a:lnTo>
                    <a:pt x="356" y="82"/>
                  </a:lnTo>
                  <a:lnTo>
                    <a:pt x="354" y="82"/>
                  </a:lnTo>
                  <a:lnTo>
                    <a:pt x="354" y="82"/>
                  </a:lnTo>
                  <a:lnTo>
                    <a:pt x="352" y="82"/>
                  </a:lnTo>
                  <a:lnTo>
                    <a:pt x="350" y="82"/>
                  </a:lnTo>
                  <a:lnTo>
                    <a:pt x="350" y="82"/>
                  </a:lnTo>
                  <a:lnTo>
                    <a:pt x="348" y="82"/>
                  </a:lnTo>
                  <a:lnTo>
                    <a:pt x="346" y="82"/>
                  </a:lnTo>
                  <a:lnTo>
                    <a:pt x="344" y="82"/>
                  </a:lnTo>
                  <a:lnTo>
                    <a:pt x="344" y="82"/>
                  </a:lnTo>
                  <a:lnTo>
                    <a:pt x="342" y="82"/>
                  </a:lnTo>
                  <a:lnTo>
                    <a:pt x="339" y="82"/>
                  </a:lnTo>
                  <a:lnTo>
                    <a:pt x="339" y="80"/>
                  </a:lnTo>
                  <a:lnTo>
                    <a:pt x="337" y="80"/>
                  </a:lnTo>
                  <a:lnTo>
                    <a:pt x="335" y="80"/>
                  </a:lnTo>
                  <a:lnTo>
                    <a:pt x="335" y="80"/>
                  </a:lnTo>
                  <a:lnTo>
                    <a:pt x="335" y="80"/>
                  </a:lnTo>
                  <a:lnTo>
                    <a:pt x="333" y="80"/>
                  </a:lnTo>
                  <a:lnTo>
                    <a:pt x="331" y="80"/>
                  </a:lnTo>
                  <a:lnTo>
                    <a:pt x="331" y="80"/>
                  </a:lnTo>
                  <a:lnTo>
                    <a:pt x="329" y="80"/>
                  </a:lnTo>
                  <a:lnTo>
                    <a:pt x="329" y="80"/>
                  </a:lnTo>
                  <a:lnTo>
                    <a:pt x="327" y="80"/>
                  </a:lnTo>
                  <a:lnTo>
                    <a:pt x="325" y="80"/>
                  </a:lnTo>
                  <a:lnTo>
                    <a:pt x="325" y="80"/>
                  </a:lnTo>
                  <a:lnTo>
                    <a:pt x="323" y="80"/>
                  </a:lnTo>
                  <a:lnTo>
                    <a:pt x="321" y="80"/>
                  </a:lnTo>
                  <a:lnTo>
                    <a:pt x="319" y="80"/>
                  </a:lnTo>
                  <a:lnTo>
                    <a:pt x="319" y="80"/>
                  </a:lnTo>
                  <a:lnTo>
                    <a:pt x="317" y="80"/>
                  </a:lnTo>
                  <a:lnTo>
                    <a:pt x="315" y="80"/>
                  </a:lnTo>
                  <a:lnTo>
                    <a:pt x="315" y="78"/>
                  </a:lnTo>
                  <a:lnTo>
                    <a:pt x="313" y="78"/>
                  </a:lnTo>
                  <a:lnTo>
                    <a:pt x="311" y="78"/>
                  </a:lnTo>
                  <a:lnTo>
                    <a:pt x="309" y="78"/>
                  </a:lnTo>
                  <a:lnTo>
                    <a:pt x="309" y="78"/>
                  </a:lnTo>
                  <a:lnTo>
                    <a:pt x="307" y="78"/>
                  </a:lnTo>
                  <a:lnTo>
                    <a:pt x="304" y="78"/>
                  </a:lnTo>
                  <a:lnTo>
                    <a:pt x="304" y="78"/>
                  </a:lnTo>
                  <a:lnTo>
                    <a:pt x="302" y="78"/>
                  </a:lnTo>
                  <a:lnTo>
                    <a:pt x="300" y="78"/>
                  </a:lnTo>
                  <a:lnTo>
                    <a:pt x="298" y="78"/>
                  </a:lnTo>
                  <a:lnTo>
                    <a:pt x="298" y="78"/>
                  </a:lnTo>
                  <a:lnTo>
                    <a:pt x="296" y="78"/>
                  </a:lnTo>
                  <a:lnTo>
                    <a:pt x="294" y="78"/>
                  </a:lnTo>
                  <a:lnTo>
                    <a:pt x="292" y="78"/>
                  </a:lnTo>
                  <a:lnTo>
                    <a:pt x="290" y="75"/>
                  </a:lnTo>
                  <a:lnTo>
                    <a:pt x="290" y="75"/>
                  </a:lnTo>
                  <a:lnTo>
                    <a:pt x="288" y="75"/>
                  </a:lnTo>
                  <a:lnTo>
                    <a:pt x="286" y="75"/>
                  </a:lnTo>
                  <a:lnTo>
                    <a:pt x="284" y="75"/>
                  </a:lnTo>
                  <a:lnTo>
                    <a:pt x="284" y="75"/>
                  </a:lnTo>
                  <a:lnTo>
                    <a:pt x="282" y="75"/>
                  </a:lnTo>
                  <a:lnTo>
                    <a:pt x="280" y="75"/>
                  </a:lnTo>
                  <a:lnTo>
                    <a:pt x="280" y="75"/>
                  </a:lnTo>
                  <a:lnTo>
                    <a:pt x="278" y="75"/>
                  </a:lnTo>
                  <a:lnTo>
                    <a:pt x="276" y="75"/>
                  </a:lnTo>
                  <a:lnTo>
                    <a:pt x="274" y="75"/>
                  </a:lnTo>
                  <a:lnTo>
                    <a:pt x="274" y="75"/>
                  </a:lnTo>
                  <a:lnTo>
                    <a:pt x="272" y="75"/>
                  </a:lnTo>
                  <a:lnTo>
                    <a:pt x="269" y="75"/>
                  </a:lnTo>
                  <a:lnTo>
                    <a:pt x="269" y="73"/>
                  </a:lnTo>
                  <a:lnTo>
                    <a:pt x="267" y="73"/>
                  </a:lnTo>
                  <a:lnTo>
                    <a:pt x="265" y="73"/>
                  </a:lnTo>
                  <a:lnTo>
                    <a:pt x="263" y="73"/>
                  </a:lnTo>
                  <a:lnTo>
                    <a:pt x="261" y="73"/>
                  </a:lnTo>
                  <a:lnTo>
                    <a:pt x="261" y="71"/>
                  </a:lnTo>
                  <a:lnTo>
                    <a:pt x="259" y="71"/>
                  </a:lnTo>
                  <a:lnTo>
                    <a:pt x="257" y="71"/>
                  </a:lnTo>
                  <a:lnTo>
                    <a:pt x="255" y="69"/>
                  </a:lnTo>
                  <a:lnTo>
                    <a:pt x="253" y="69"/>
                  </a:lnTo>
                  <a:lnTo>
                    <a:pt x="253" y="67"/>
                  </a:lnTo>
                  <a:lnTo>
                    <a:pt x="251" y="67"/>
                  </a:lnTo>
                  <a:lnTo>
                    <a:pt x="249" y="67"/>
                  </a:lnTo>
                  <a:lnTo>
                    <a:pt x="235" y="59"/>
                  </a:lnTo>
                  <a:lnTo>
                    <a:pt x="222" y="53"/>
                  </a:lnTo>
                  <a:lnTo>
                    <a:pt x="208" y="47"/>
                  </a:lnTo>
                  <a:lnTo>
                    <a:pt x="195" y="41"/>
                  </a:lnTo>
                  <a:lnTo>
                    <a:pt x="183" y="34"/>
                  </a:lnTo>
                  <a:lnTo>
                    <a:pt x="169" y="26"/>
                  </a:lnTo>
                  <a:lnTo>
                    <a:pt x="156" y="20"/>
                  </a:lnTo>
                  <a:lnTo>
                    <a:pt x="142" y="14"/>
                  </a:lnTo>
                  <a:lnTo>
                    <a:pt x="142" y="12"/>
                  </a:lnTo>
                  <a:lnTo>
                    <a:pt x="142" y="12"/>
                  </a:lnTo>
                  <a:lnTo>
                    <a:pt x="142" y="12"/>
                  </a:lnTo>
                  <a:lnTo>
                    <a:pt x="142" y="12"/>
                  </a:lnTo>
                  <a:lnTo>
                    <a:pt x="142" y="10"/>
                  </a:lnTo>
                  <a:lnTo>
                    <a:pt x="142" y="10"/>
                  </a:lnTo>
                  <a:lnTo>
                    <a:pt x="142" y="8"/>
                  </a:lnTo>
                  <a:lnTo>
                    <a:pt x="144" y="8"/>
                  </a:lnTo>
                  <a:lnTo>
                    <a:pt x="144" y="8"/>
                  </a:lnTo>
                  <a:lnTo>
                    <a:pt x="144" y="8"/>
                  </a:lnTo>
                  <a:lnTo>
                    <a:pt x="144" y="6"/>
                  </a:lnTo>
                  <a:lnTo>
                    <a:pt x="146" y="6"/>
                  </a:lnTo>
                  <a:lnTo>
                    <a:pt x="146" y="6"/>
                  </a:lnTo>
                  <a:lnTo>
                    <a:pt x="146" y="4"/>
                  </a:lnTo>
                  <a:lnTo>
                    <a:pt x="146" y="4"/>
                  </a:lnTo>
                  <a:lnTo>
                    <a:pt x="144" y="4"/>
                  </a:lnTo>
                  <a:lnTo>
                    <a:pt x="142" y="4"/>
                  </a:lnTo>
                  <a:lnTo>
                    <a:pt x="140" y="4"/>
                  </a:lnTo>
                  <a:lnTo>
                    <a:pt x="138" y="4"/>
                  </a:lnTo>
                  <a:lnTo>
                    <a:pt x="134" y="4"/>
                  </a:lnTo>
                  <a:lnTo>
                    <a:pt x="132" y="4"/>
                  </a:lnTo>
                  <a:lnTo>
                    <a:pt x="130" y="4"/>
                  </a:lnTo>
                  <a:lnTo>
                    <a:pt x="127" y="4"/>
                  </a:lnTo>
                  <a:lnTo>
                    <a:pt x="125" y="4"/>
                  </a:lnTo>
                  <a:lnTo>
                    <a:pt x="121" y="4"/>
                  </a:lnTo>
                  <a:lnTo>
                    <a:pt x="119" y="4"/>
                  </a:lnTo>
                  <a:lnTo>
                    <a:pt x="117" y="4"/>
                  </a:lnTo>
                  <a:lnTo>
                    <a:pt x="115" y="4"/>
                  </a:lnTo>
                  <a:lnTo>
                    <a:pt x="111" y="4"/>
                  </a:lnTo>
                  <a:lnTo>
                    <a:pt x="109" y="2"/>
                  </a:lnTo>
                  <a:lnTo>
                    <a:pt x="107" y="2"/>
                  </a:lnTo>
                  <a:lnTo>
                    <a:pt x="105" y="2"/>
                  </a:lnTo>
                  <a:lnTo>
                    <a:pt x="103" y="2"/>
                  </a:lnTo>
                  <a:lnTo>
                    <a:pt x="99" y="2"/>
                  </a:lnTo>
                  <a:lnTo>
                    <a:pt x="97" y="2"/>
                  </a:lnTo>
                  <a:lnTo>
                    <a:pt x="95" y="2"/>
                  </a:lnTo>
                  <a:lnTo>
                    <a:pt x="93" y="2"/>
                  </a:lnTo>
                  <a:lnTo>
                    <a:pt x="90" y="2"/>
                  </a:lnTo>
                  <a:lnTo>
                    <a:pt x="86" y="2"/>
                  </a:lnTo>
                  <a:lnTo>
                    <a:pt x="84" y="2"/>
                  </a:lnTo>
                  <a:lnTo>
                    <a:pt x="82" y="2"/>
                  </a:lnTo>
                  <a:lnTo>
                    <a:pt x="80" y="2"/>
                  </a:lnTo>
                  <a:lnTo>
                    <a:pt x="74" y="2"/>
                  </a:lnTo>
                  <a:lnTo>
                    <a:pt x="72" y="0"/>
                  </a:lnTo>
                  <a:lnTo>
                    <a:pt x="70" y="0"/>
                  </a:lnTo>
                  <a:lnTo>
                    <a:pt x="68" y="0"/>
                  </a:lnTo>
                  <a:lnTo>
                    <a:pt x="64" y="0"/>
                  </a:lnTo>
                  <a:lnTo>
                    <a:pt x="64" y="0"/>
                  </a:lnTo>
                  <a:lnTo>
                    <a:pt x="64" y="2"/>
                  </a:lnTo>
                  <a:lnTo>
                    <a:pt x="64" y="2"/>
                  </a:lnTo>
                  <a:lnTo>
                    <a:pt x="64" y="2"/>
                  </a:lnTo>
                  <a:lnTo>
                    <a:pt x="64" y="4"/>
                  </a:lnTo>
                  <a:lnTo>
                    <a:pt x="64" y="4"/>
                  </a:lnTo>
                  <a:lnTo>
                    <a:pt x="64" y="6"/>
                  </a:lnTo>
                  <a:lnTo>
                    <a:pt x="66" y="6"/>
                  </a:lnTo>
                  <a:lnTo>
                    <a:pt x="66" y="10"/>
                  </a:lnTo>
                  <a:lnTo>
                    <a:pt x="66" y="12"/>
                  </a:lnTo>
                  <a:lnTo>
                    <a:pt x="68" y="12"/>
                  </a:lnTo>
                  <a:lnTo>
                    <a:pt x="68" y="12"/>
                  </a:lnTo>
                  <a:lnTo>
                    <a:pt x="70" y="12"/>
                  </a:lnTo>
                  <a:lnTo>
                    <a:pt x="70" y="14"/>
                  </a:lnTo>
                  <a:lnTo>
                    <a:pt x="70" y="16"/>
                  </a:lnTo>
                  <a:lnTo>
                    <a:pt x="70" y="16"/>
                  </a:lnTo>
                  <a:lnTo>
                    <a:pt x="70" y="20"/>
                  </a:lnTo>
                  <a:lnTo>
                    <a:pt x="70" y="20"/>
                  </a:lnTo>
                  <a:lnTo>
                    <a:pt x="70" y="22"/>
                  </a:lnTo>
                  <a:lnTo>
                    <a:pt x="70" y="22"/>
                  </a:lnTo>
                  <a:lnTo>
                    <a:pt x="72" y="24"/>
                  </a:lnTo>
                  <a:lnTo>
                    <a:pt x="72" y="24"/>
                  </a:lnTo>
                  <a:lnTo>
                    <a:pt x="74" y="24"/>
                  </a:lnTo>
                  <a:lnTo>
                    <a:pt x="74" y="26"/>
                  </a:lnTo>
                  <a:lnTo>
                    <a:pt x="72" y="26"/>
                  </a:lnTo>
                  <a:lnTo>
                    <a:pt x="74" y="26"/>
                  </a:lnTo>
                  <a:lnTo>
                    <a:pt x="74" y="26"/>
                  </a:lnTo>
                  <a:lnTo>
                    <a:pt x="74" y="28"/>
                  </a:lnTo>
                  <a:lnTo>
                    <a:pt x="76" y="28"/>
                  </a:lnTo>
                  <a:lnTo>
                    <a:pt x="76" y="28"/>
                  </a:lnTo>
                  <a:lnTo>
                    <a:pt x="78" y="28"/>
                  </a:lnTo>
                  <a:lnTo>
                    <a:pt x="78" y="30"/>
                  </a:lnTo>
                  <a:lnTo>
                    <a:pt x="78" y="30"/>
                  </a:lnTo>
                  <a:lnTo>
                    <a:pt x="76" y="32"/>
                  </a:lnTo>
                  <a:lnTo>
                    <a:pt x="76" y="32"/>
                  </a:lnTo>
                  <a:lnTo>
                    <a:pt x="76" y="32"/>
                  </a:lnTo>
                  <a:lnTo>
                    <a:pt x="76" y="34"/>
                  </a:lnTo>
                  <a:lnTo>
                    <a:pt x="74" y="34"/>
                  </a:lnTo>
                  <a:lnTo>
                    <a:pt x="74" y="34"/>
                  </a:lnTo>
                  <a:lnTo>
                    <a:pt x="74" y="32"/>
                  </a:lnTo>
                  <a:lnTo>
                    <a:pt x="72" y="32"/>
                  </a:lnTo>
                  <a:lnTo>
                    <a:pt x="72" y="32"/>
                  </a:lnTo>
                  <a:lnTo>
                    <a:pt x="74" y="34"/>
                  </a:lnTo>
                  <a:lnTo>
                    <a:pt x="74" y="34"/>
                  </a:lnTo>
                  <a:lnTo>
                    <a:pt x="74" y="34"/>
                  </a:lnTo>
                  <a:lnTo>
                    <a:pt x="74" y="34"/>
                  </a:lnTo>
                  <a:lnTo>
                    <a:pt x="74" y="36"/>
                  </a:lnTo>
                  <a:lnTo>
                    <a:pt x="76" y="36"/>
                  </a:lnTo>
                  <a:lnTo>
                    <a:pt x="74" y="39"/>
                  </a:lnTo>
                  <a:lnTo>
                    <a:pt x="74" y="39"/>
                  </a:lnTo>
                  <a:lnTo>
                    <a:pt x="74" y="39"/>
                  </a:lnTo>
                  <a:lnTo>
                    <a:pt x="74" y="41"/>
                  </a:lnTo>
                  <a:lnTo>
                    <a:pt x="74" y="41"/>
                  </a:lnTo>
                  <a:lnTo>
                    <a:pt x="74" y="41"/>
                  </a:lnTo>
                  <a:lnTo>
                    <a:pt x="74" y="41"/>
                  </a:lnTo>
                  <a:lnTo>
                    <a:pt x="74" y="41"/>
                  </a:lnTo>
                  <a:lnTo>
                    <a:pt x="74" y="41"/>
                  </a:lnTo>
                  <a:lnTo>
                    <a:pt x="74" y="41"/>
                  </a:lnTo>
                  <a:lnTo>
                    <a:pt x="74" y="43"/>
                  </a:lnTo>
                  <a:lnTo>
                    <a:pt x="76" y="43"/>
                  </a:lnTo>
                  <a:lnTo>
                    <a:pt x="76" y="43"/>
                  </a:lnTo>
                  <a:lnTo>
                    <a:pt x="76" y="45"/>
                  </a:lnTo>
                  <a:lnTo>
                    <a:pt x="76" y="45"/>
                  </a:lnTo>
                  <a:lnTo>
                    <a:pt x="76" y="45"/>
                  </a:lnTo>
                  <a:lnTo>
                    <a:pt x="76" y="45"/>
                  </a:lnTo>
                  <a:lnTo>
                    <a:pt x="76" y="45"/>
                  </a:lnTo>
                  <a:lnTo>
                    <a:pt x="78" y="45"/>
                  </a:lnTo>
                  <a:lnTo>
                    <a:pt x="78" y="47"/>
                  </a:lnTo>
                  <a:lnTo>
                    <a:pt x="78" y="47"/>
                  </a:lnTo>
                  <a:lnTo>
                    <a:pt x="78" y="47"/>
                  </a:lnTo>
                  <a:lnTo>
                    <a:pt x="78" y="47"/>
                  </a:lnTo>
                  <a:lnTo>
                    <a:pt x="80" y="51"/>
                  </a:lnTo>
                  <a:lnTo>
                    <a:pt x="82" y="55"/>
                  </a:lnTo>
                  <a:lnTo>
                    <a:pt x="84" y="59"/>
                  </a:lnTo>
                  <a:lnTo>
                    <a:pt x="82" y="61"/>
                  </a:lnTo>
                  <a:lnTo>
                    <a:pt x="82" y="63"/>
                  </a:lnTo>
                  <a:lnTo>
                    <a:pt x="82" y="65"/>
                  </a:lnTo>
                  <a:lnTo>
                    <a:pt x="82" y="65"/>
                  </a:lnTo>
                  <a:lnTo>
                    <a:pt x="82" y="67"/>
                  </a:lnTo>
                  <a:lnTo>
                    <a:pt x="84" y="65"/>
                  </a:lnTo>
                  <a:lnTo>
                    <a:pt x="84" y="67"/>
                  </a:lnTo>
                  <a:lnTo>
                    <a:pt x="84" y="67"/>
                  </a:lnTo>
                  <a:lnTo>
                    <a:pt x="84" y="69"/>
                  </a:lnTo>
                  <a:lnTo>
                    <a:pt x="86" y="69"/>
                  </a:lnTo>
                  <a:lnTo>
                    <a:pt x="86" y="71"/>
                  </a:lnTo>
                  <a:lnTo>
                    <a:pt x="86" y="71"/>
                  </a:lnTo>
                  <a:lnTo>
                    <a:pt x="88" y="73"/>
                  </a:lnTo>
                  <a:lnTo>
                    <a:pt x="90" y="73"/>
                  </a:lnTo>
                  <a:lnTo>
                    <a:pt x="90" y="73"/>
                  </a:lnTo>
                  <a:lnTo>
                    <a:pt x="90" y="73"/>
                  </a:lnTo>
                  <a:lnTo>
                    <a:pt x="90" y="78"/>
                  </a:lnTo>
                  <a:lnTo>
                    <a:pt x="90" y="80"/>
                  </a:lnTo>
                  <a:lnTo>
                    <a:pt x="88" y="86"/>
                  </a:lnTo>
                  <a:lnTo>
                    <a:pt x="88" y="88"/>
                  </a:lnTo>
                  <a:lnTo>
                    <a:pt x="88" y="90"/>
                  </a:lnTo>
                  <a:lnTo>
                    <a:pt x="88" y="92"/>
                  </a:lnTo>
                  <a:lnTo>
                    <a:pt x="90" y="92"/>
                  </a:lnTo>
                  <a:lnTo>
                    <a:pt x="90" y="90"/>
                  </a:lnTo>
                  <a:lnTo>
                    <a:pt x="90" y="90"/>
                  </a:lnTo>
                  <a:lnTo>
                    <a:pt x="90" y="88"/>
                  </a:lnTo>
                  <a:lnTo>
                    <a:pt x="88" y="88"/>
                  </a:lnTo>
                  <a:lnTo>
                    <a:pt x="88" y="88"/>
                  </a:lnTo>
                  <a:lnTo>
                    <a:pt x="90" y="88"/>
                  </a:lnTo>
                  <a:lnTo>
                    <a:pt x="90" y="88"/>
                  </a:lnTo>
                  <a:lnTo>
                    <a:pt x="90" y="88"/>
                  </a:lnTo>
                  <a:lnTo>
                    <a:pt x="90" y="88"/>
                  </a:lnTo>
                  <a:lnTo>
                    <a:pt x="90" y="88"/>
                  </a:lnTo>
                  <a:lnTo>
                    <a:pt x="90" y="88"/>
                  </a:lnTo>
                  <a:lnTo>
                    <a:pt x="90" y="88"/>
                  </a:lnTo>
                  <a:lnTo>
                    <a:pt x="90" y="88"/>
                  </a:lnTo>
                  <a:lnTo>
                    <a:pt x="90" y="86"/>
                  </a:lnTo>
                  <a:lnTo>
                    <a:pt x="90" y="86"/>
                  </a:lnTo>
                  <a:lnTo>
                    <a:pt x="90" y="86"/>
                  </a:lnTo>
                  <a:lnTo>
                    <a:pt x="93" y="88"/>
                  </a:lnTo>
                  <a:lnTo>
                    <a:pt x="93" y="88"/>
                  </a:lnTo>
                  <a:lnTo>
                    <a:pt x="93" y="88"/>
                  </a:lnTo>
                  <a:lnTo>
                    <a:pt x="93" y="88"/>
                  </a:lnTo>
                  <a:lnTo>
                    <a:pt x="93" y="90"/>
                  </a:lnTo>
                  <a:lnTo>
                    <a:pt x="90" y="90"/>
                  </a:lnTo>
                  <a:lnTo>
                    <a:pt x="93" y="90"/>
                  </a:lnTo>
                  <a:lnTo>
                    <a:pt x="93" y="90"/>
                  </a:lnTo>
                  <a:lnTo>
                    <a:pt x="95" y="92"/>
                  </a:lnTo>
                  <a:lnTo>
                    <a:pt x="95" y="92"/>
                  </a:lnTo>
                  <a:lnTo>
                    <a:pt x="95" y="94"/>
                  </a:lnTo>
                  <a:lnTo>
                    <a:pt x="97" y="96"/>
                  </a:lnTo>
                  <a:lnTo>
                    <a:pt x="97" y="98"/>
                  </a:lnTo>
                  <a:lnTo>
                    <a:pt x="95" y="98"/>
                  </a:lnTo>
                  <a:lnTo>
                    <a:pt x="95" y="100"/>
                  </a:lnTo>
                  <a:lnTo>
                    <a:pt x="95" y="100"/>
                  </a:lnTo>
                  <a:lnTo>
                    <a:pt x="95" y="100"/>
                  </a:lnTo>
                  <a:lnTo>
                    <a:pt x="95" y="102"/>
                  </a:lnTo>
                  <a:lnTo>
                    <a:pt x="95" y="102"/>
                  </a:lnTo>
                  <a:lnTo>
                    <a:pt x="95" y="102"/>
                  </a:lnTo>
                  <a:lnTo>
                    <a:pt x="95" y="104"/>
                  </a:lnTo>
                  <a:lnTo>
                    <a:pt x="95" y="108"/>
                  </a:lnTo>
                  <a:lnTo>
                    <a:pt x="95" y="108"/>
                  </a:lnTo>
                  <a:lnTo>
                    <a:pt x="95" y="108"/>
                  </a:lnTo>
                  <a:lnTo>
                    <a:pt x="97" y="108"/>
                  </a:lnTo>
                  <a:lnTo>
                    <a:pt x="97" y="110"/>
                  </a:lnTo>
                  <a:lnTo>
                    <a:pt x="97" y="110"/>
                  </a:lnTo>
                  <a:lnTo>
                    <a:pt x="97" y="110"/>
                  </a:lnTo>
                  <a:lnTo>
                    <a:pt x="97" y="112"/>
                  </a:lnTo>
                  <a:lnTo>
                    <a:pt x="97" y="112"/>
                  </a:lnTo>
                  <a:lnTo>
                    <a:pt x="97" y="114"/>
                  </a:lnTo>
                  <a:lnTo>
                    <a:pt x="97" y="114"/>
                  </a:lnTo>
                  <a:lnTo>
                    <a:pt x="97" y="117"/>
                  </a:lnTo>
                  <a:lnTo>
                    <a:pt x="97" y="117"/>
                  </a:lnTo>
                  <a:lnTo>
                    <a:pt x="99" y="119"/>
                  </a:lnTo>
                  <a:lnTo>
                    <a:pt x="99" y="121"/>
                  </a:lnTo>
                  <a:lnTo>
                    <a:pt x="101" y="121"/>
                  </a:lnTo>
                  <a:lnTo>
                    <a:pt x="101" y="121"/>
                  </a:lnTo>
                  <a:lnTo>
                    <a:pt x="101" y="123"/>
                  </a:lnTo>
                  <a:lnTo>
                    <a:pt x="103" y="123"/>
                  </a:lnTo>
                  <a:lnTo>
                    <a:pt x="103" y="123"/>
                  </a:lnTo>
                  <a:lnTo>
                    <a:pt x="103" y="123"/>
                  </a:lnTo>
                  <a:lnTo>
                    <a:pt x="105" y="123"/>
                  </a:lnTo>
                  <a:lnTo>
                    <a:pt x="105" y="125"/>
                  </a:lnTo>
                  <a:lnTo>
                    <a:pt x="107" y="127"/>
                  </a:lnTo>
                  <a:lnTo>
                    <a:pt x="109" y="127"/>
                  </a:lnTo>
                  <a:lnTo>
                    <a:pt x="111" y="129"/>
                  </a:lnTo>
                  <a:lnTo>
                    <a:pt x="113" y="133"/>
                  </a:lnTo>
                  <a:lnTo>
                    <a:pt x="115" y="133"/>
                  </a:lnTo>
                  <a:lnTo>
                    <a:pt x="119" y="135"/>
                  </a:lnTo>
                  <a:lnTo>
                    <a:pt x="121" y="137"/>
                  </a:lnTo>
                  <a:lnTo>
                    <a:pt x="121" y="139"/>
                  </a:lnTo>
                  <a:lnTo>
                    <a:pt x="123" y="141"/>
                  </a:lnTo>
                  <a:lnTo>
                    <a:pt x="123" y="141"/>
                  </a:lnTo>
                  <a:lnTo>
                    <a:pt x="125" y="143"/>
                  </a:lnTo>
                  <a:lnTo>
                    <a:pt x="125" y="143"/>
                  </a:lnTo>
                  <a:lnTo>
                    <a:pt x="125" y="143"/>
                  </a:lnTo>
                  <a:lnTo>
                    <a:pt x="125" y="143"/>
                  </a:lnTo>
                  <a:lnTo>
                    <a:pt x="125" y="145"/>
                  </a:lnTo>
                  <a:lnTo>
                    <a:pt x="127" y="145"/>
                  </a:lnTo>
                  <a:lnTo>
                    <a:pt x="127" y="147"/>
                  </a:lnTo>
                  <a:lnTo>
                    <a:pt x="127" y="147"/>
                  </a:lnTo>
                  <a:lnTo>
                    <a:pt x="127" y="147"/>
                  </a:lnTo>
                  <a:lnTo>
                    <a:pt x="130" y="147"/>
                  </a:lnTo>
                  <a:lnTo>
                    <a:pt x="130" y="147"/>
                  </a:lnTo>
                  <a:lnTo>
                    <a:pt x="130" y="149"/>
                  </a:lnTo>
                  <a:lnTo>
                    <a:pt x="130" y="149"/>
                  </a:lnTo>
                  <a:lnTo>
                    <a:pt x="130" y="149"/>
                  </a:lnTo>
                  <a:lnTo>
                    <a:pt x="130" y="151"/>
                  </a:lnTo>
                  <a:lnTo>
                    <a:pt x="130" y="151"/>
                  </a:lnTo>
                  <a:lnTo>
                    <a:pt x="130" y="153"/>
                  </a:lnTo>
                  <a:lnTo>
                    <a:pt x="132" y="153"/>
                  </a:lnTo>
                  <a:lnTo>
                    <a:pt x="132" y="153"/>
                  </a:lnTo>
                  <a:lnTo>
                    <a:pt x="132" y="153"/>
                  </a:lnTo>
                  <a:lnTo>
                    <a:pt x="132" y="153"/>
                  </a:lnTo>
                  <a:lnTo>
                    <a:pt x="132" y="156"/>
                  </a:lnTo>
                  <a:lnTo>
                    <a:pt x="132" y="156"/>
                  </a:lnTo>
                  <a:lnTo>
                    <a:pt x="134" y="156"/>
                  </a:lnTo>
                  <a:lnTo>
                    <a:pt x="134" y="156"/>
                  </a:lnTo>
                  <a:lnTo>
                    <a:pt x="134" y="156"/>
                  </a:lnTo>
                  <a:lnTo>
                    <a:pt x="134" y="156"/>
                  </a:lnTo>
                  <a:lnTo>
                    <a:pt x="136" y="156"/>
                  </a:lnTo>
                  <a:lnTo>
                    <a:pt x="136" y="158"/>
                  </a:lnTo>
                  <a:lnTo>
                    <a:pt x="136" y="158"/>
                  </a:lnTo>
                  <a:lnTo>
                    <a:pt x="136" y="158"/>
                  </a:lnTo>
                  <a:lnTo>
                    <a:pt x="136" y="158"/>
                  </a:lnTo>
                  <a:lnTo>
                    <a:pt x="136" y="160"/>
                  </a:lnTo>
                  <a:lnTo>
                    <a:pt x="136" y="160"/>
                  </a:lnTo>
                  <a:lnTo>
                    <a:pt x="138" y="160"/>
                  </a:lnTo>
                  <a:lnTo>
                    <a:pt x="138" y="162"/>
                  </a:lnTo>
                  <a:lnTo>
                    <a:pt x="138" y="162"/>
                  </a:lnTo>
                  <a:lnTo>
                    <a:pt x="138" y="162"/>
                  </a:lnTo>
                  <a:lnTo>
                    <a:pt x="138" y="164"/>
                  </a:lnTo>
                  <a:lnTo>
                    <a:pt x="138" y="164"/>
                  </a:lnTo>
                  <a:lnTo>
                    <a:pt x="140" y="164"/>
                  </a:lnTo>
                  <a:lnTo>
                    <a:pt x="140" y="166"/>
                  </a:lnTo>
                  <a:lnTo>
                    <a:pt x="140" y="166"/>
                  </a:lnTo>
                  <a:lnTo>
                    <a:pt x="140" y="166"/>
                  </a:lnTo>
                  <a:lnTo>
                    <a:pt x="140" y="166"/>
                  </a:lnTo>
                  <a:lnTo>
                    <a:pt x="140" y="166"/>
                  </a:lnTo>
                  <a:lnTo>
                    <a:pt x="140" y="166"/>
                  </a:lnTo>
                  <a:lnTo>
                    <a:pt x="142" y="168"/>
                  </a:lnTo>
                  <a:lnTo>
                    <a:pt x="142" y="168"/>
                  </a:lnTo>
                  <a:lnTo>
                    <a:pt x="142" y="168"/>
                  </a:lnTo>
                  <a:lnTo>
                    <a:pt x="144" y="168"/>
                  </a:lnTo>
                  <a:lnTo>
                    <a:pt x="144" y="168"/>
                  </a:lnTo>
                  <a:lnTo>
                    <a:pt x="144" y="168"/>
                  </a:lnTo>
                  <a:lnTo>
                    <a:pt x="144" y="168"/>
                  </a:lnTo>
                  <a:lnTo>
                    <a:pt x="144" y="170"/>
                  </a:lnTo>
                  <a:lnTo>
                    <a:pt x="144" y="170"/>
                  </a:lnTo>
                  <a:lnTo>
                    <a:pt x="144" y="172"/>
                  </a:lnTo>
                  <a:lnTo>
                    <a:pt x="144" y="172"/>
                  </a:lnTo>
                  <a:lnTo>
                    <a:pt x="144" y="172"/>
                  </a:lnTo>
                  <a:lnTo>
                    <a:pt x="146" y="172"/>
                  </a:lnTo>
                  <a:lnTo>
                    <a:pt x="146" y="172"/>
                  </a:lnTo>
                  <a:lnTo>
                    <a:pt x="146" y="172"/>
                  </a:lnTo>
                  <a:lnTo>
                    <a:pt x="146" y="172"/>
                  </a:lnTo>
                  <a:lnTo>
                    <a:pt x="146" y="174"/>
                  </a:lnTo>
                  <a:lnTo>
                    <a:pt x="146" y="174"/>
                  </a:lnTo>
                  <a:lnTo>
                    <a:pt x="146" y="174"/>
                  </a:lnTo>
                  <a:lnTo>
                    <a:pt x="146" y="174"/>
                  </a:lnTo>
                  <a:lnTo>
                    <a:pt x="146" y="174"/>
                  </a:lnTo>
                  <a:lnTo>
                    <a:pt x="146" y="176"/>
                  </a:lnTo>
                  <a:lnTo>
                    <a:pt x="148" y="176"/>
                  </a:lnTo>
                  <a:lnTo>
                    <a:pt x="146" y="176"/>
                  </a:lnTo>
                  <a:lnTo>
                    <a:pt x="146" y="178"/>
                  </a:lnTo>
                  <a:lnTo>
                    <a:pt x="146" y="180"/>
                  </a:lnTo>
                  <a:lnTo>
                    <a:pt x="144" y="182"/>
                  </a:lnTo>
                  <a:lnTo>
                    <a:pt x="144" y="182"/>
                  </a:lnTo>
                  <a:lnTo>
                    <a:pt x="144" y="182"/>
                  </a:lnTo>
                  <a:lnTo>
                    <a:pt x="144" y="184"/>
                  </a:lnTo>
                  <a:lnTo>
                    <a:pt x="144" y="184"/>
                  </a:lnTo>
                  <a:lnTo>
                    <a:pt x="144" y="184"/>
                  </a:lnTo>
                  <a:lnTo>
                    <a:pt x="144" y="184"/>
                  </a:lnTo>
                  <a:lnTo>
                    <a:pt x="144" y="184"/>
                  </a:lnTo>
                  <a:lnTo>
                    <a:pt x="144" y="184"/>
                  </a:lnTo>
                  <a:lnTo>
                    <a:pt x="144" y="184"/>
                  </a:lnTo>
                  <a:lnTo>
                    <a:pt x="146" y="184"/>
                  </a:lnTo>
                  <a:lnTo>
                    <a:pt x="146" y="186"/>
                  </a:lnTo>
                  <a:lnTo>
                    <a:pt x="146" y="186"/>
                  </a:lnTo>
                  <a:lnTo>
                    <a:pt x="144" y="186"/>
                  </a:lnTo>
                  <a:lnTo>
                    <a:pt x="144" y="186"/>
                  </a:lnTo>
                  <a:lnTo>
                    <a:pt x="144" y="188"/>
                  </a:lnTo>
                  <a:lnTo>
                    <a:pt x="144" y="188"/>
                  </a:lnTo>
                  <a:lnTo>
                    <a:pt x="144" y="188"/>
                  </a:lnTo>
                  <a:lnTo>
                    <a:pt x="142" y="188"/>
                  </a:lnTo>
                  <a:lnTo>
                    <a:pt x="144" y="188"/>
                  </a:lnTo>
                  <a:lnTo>
                    <a:pt x="144" y="190"/>
                  </a:lnTo>
                  <a:lnTo>
                    <a:pt x="144" y="190"/>
                  </a:lnTo>
                  <a:lnTo>
                    <a:pt x="144" y="192"/>
                  </a:lnTo>
                  <a:lnTo>
                    <a:pt x="144" y="192"/>
                  </a:lnTo>
                  <a:lnTo>
                    <a:pt x="144" y="192"/>
                  </a:lnTo>
                  <a:lnTo>
                    <a:pt x="144" y="192"/>
                  </a:lnTo>
                  <a:lnTo>
                    <a:pt x="144" y="192"/>
                  </a:lnTo>
                  <a:lnTo>
                    <a:pt x="146" y="192"/>
                  </a:lnTo>
                  <a:lnTo>
                    <a:pt x="144" y="192"/>
                  </a:lnTo>
                  <a:lnTo>
                    <a:pt x="144" y="195"/>
                  </a:lnTo>
                  <a:lnTo>
                    <a:pt x="144" y="195"/>
                  </a:lnTo>
                  <a:lnTo>
                    <a:pt x="144" y="192"/>
                  </a:lnTo>
                  <a:lnTo>
                    <a:pt x="144" y="192"/>
                  </a:lnTo>
                  <a:lnTo>
                    <a:pt x="142" y="192"/>
                  </a:lnTo>
                  <a:lnTo>
                    <a:pt x="142" y="192"/>
                  </a:lnTo>
                  <a:lnTo>
                    <a:pt x="142" y="192"/>
                  </a:lnTo>
                  <a:lnTo>
                    <a:pt x="142" y="192"/>
                  </a:lnTo>
                  <a:lnTo>
                    <a:pt x="142" y="192"/>
                  </a:lnTo>
                  <a:lnTo>
                    <a:pt x="142" y="195"/>
                  </a:lnTo>
                  <a:lnTo>
                    <a:pt x="142" y="195"/>
                  </a:lnTo>
                  <a:lnTo>
                    <a:pt x="142" y="195"/>
                  </a:lnTo>
                  <a:lnTo>
                    <a:pt x="142" y="197"/>
                  </a:lnTo>
                  <a:lnTo>
                    <a:pt x="142" y="195"/>
                  </a:lnTo>
                  <a:lnTo>
                    <a:pt x="142" y="195"/>
                  </a:lnTo>
                  <a:lnTo>
                    <a:pt x="142" y="195"/>
                  </a:lnTo>
                  <a:lnTo>
                    <a:pt x="142" y="192"/>
                  </a:lnTo>
                  <a:lnTo>
                    <a:pt x="142" y="192"/>
                  </a:lnTo>
                  <a:lnTo>
                    <a:pt x="142" y="192"/>
                  </a:lnTo>
                  <a:lnTo>
                    <a:pt x="142" y="192"/>
                  </a:lnTo>
                  <a:lnTo>
                    <a:pt x="142" y="192"/>
                  </a:lnTo>
                  <a:lnTo>
                    <a:pt x="142" y="190"/>
                  </a:lnTo>
                  <a:lnTo>
                    <a:pt x="142" y="190"/>
                  </a:lnTo>
                  <a:lnTo>
                    <a:pt x="142" y="190"/>
                  </a:lnTo>
                  <a:lnTo>
                    <a:pt x="142" y="190"/>
                  </a:lnTo>
                  <a:lnTo>
                    <a:pt x="140" y="192"/>
                  </a:lnTo>
                  <a:lnTo>
                    <a:pt x="140" y="192"/>
                  </a:lnTo>
                  <a:lnTo>
                    <a:pt x="138" y="192"/>
                  </a:lnTo>
                  <a:lnTo>
                    <a:pt x="138" y="195"/>
                  </a:lnTo>
                  <a:lnTo>
                    <a:pt x="138" y="195"/>
                  </a:lnTo>
                  <a:lnTo>
                    <a:pt x="138" y="195"/>
                  </a:lnTo>
                  <a:lnTo>
                    <a:pt x="136" y="195"/>
                  </a:lnTo>
                  <a:lnTo>
                    <a:pt x="136" y="197"/>
                  </a:lnTo>
                  <a:lnTo>
                    <a:pt x="136" y="197"/>
                  </a:lnTo>
                  <a:lnTo>
                    <a:pt x="136" y="197"/>
                  </a:lnTo>
                  <a:lnTo>
                    <a:pt x="136" y="197"/>
                  </a:lnTo>
                  <a:lnTo>
                    <a:pt x="136" y="197"/>
                  </a:lnTo>
                  <a:lnTo>
                    <a:pt x="138" y="197"/>
                  </a:lnTo>
                  <a:lnTo>
                    <a:pt x="138" y="197"/>
                  </a:lnTo>
                  <a:lnTo>
                    <a:pt x="138" y="197"/>
                  </a:lnTo>
                  <a:lnTo>
                    <a:pt x="138" y="197"/>
                  </a:lnTo>
                  <a:lnTo>
                    <a:pt x="140" y="197"/>
                  </a:lnTo>
                  <a:lnTo>
                    <a:pt x="140" y="197"/>
                  </a:lnTo>
                  <a:lnTo>
                    <a:pt x="140" y="197"/>
                  </a:lnTo>
                  <a:lnTo>
                    <a:pt x="140" y="197"/>
                  </a:lnTo>
                  <a:lnTo>
                    <a:pt x="140" y="195"/>
                  </a:lnTo>
                  <a:lnTo>
                    <a:pt x="140" y="195"/>
                  </a:lnTo>
                  <a:lnTo>
                    <a:pt x="140" y="195"/>
                  </a:lnTo>
                  <a:lnTo>
                    <a:pt x="140" y="197"/>
                  </a:lnTo>
                  <a:lnTo>
                    <a:pt x="140" y="197"/>
                  </a:lnTo>
                  <a:lnTo>
                    <a:pt x="140" y="197"/>
                  </a:lnTo>
                  <a:lnTo>
                    <a:pt x="140" y="197"/>
                  </a:lnTo>
                  <a:lnTo>
                    <a:pt x="140" y="197"/>
                  </a:lnTo>
                  <a:lnTo>
                    <a:pt x="142" y="197"/>
                  </a:lnTo>
                  <a:lnTo>
                    <a:pt x="142" y="197"/>
                  </a:lnTo>
                  <a:lnTo>
                    <a:pt x="142" y="197"/>
                  </a:lnTo>
                  <a:lnTo>
                    <a:pt x="140" y="197"/>
                  </a:lnTo>
                  <a:lnTo>
                    <a:pt x="140" y="197"/>
                  </a:lnTo>
                  <a:lnTo>
                    <a:pt x="140" y="197"/>
                  </a:lnTo>
                  <a:lnTo>
                    <a:pt x="140" y="199"/>
                  </a:lnTo>
                  <a:lnTo>
                    <a:pt x="142" y="199"/>
                  </a:lnTo>
                  <a:lnTo>
                    <a:pt x="142" y="199"/>
                  </a:lnTo>
                  <a:lnTo>
                    <a:pt x="140" y="199"/>
                  </a:lnTo>
                  <a:lnTo>
                    <a:pt x="140" y="199"/>
                  </a:lnTo>
                  <a:lnTo>
                    <a:pt x="140" y="199"/>
                  </a:lnTo>
                  <a:lnTo>
                    <a:pt x="140" y="201"/>
                  </a:lnTo>
                  <a:lnTo>
                    <a:pt x="140" y="201"/>
                  </a:lnTo>
                  <a:lnTo>
                    <a:pt x="140" y="201"/>
                  </a:lnTo>
                  <a:lnTo>
                    <a:pt x="140" y="201"/>
                  </a:lnTo>
                  <a:lnTo>
                    <a:pt x="140" y="201"/>
                  </a:lnTo>
                  <a:lnTo>
                    <a:pt x="140" y="203"/>
                  </a:lnTo>
                  <a:lnTo>
                    <a:pt x="140" y="203"/>
                  </a:lnTo>
                  <a:lnTo>
                    <a:pt x="140" y="203"/>
                  </a:lnTo>
                  <a:lnTo>
                    <a:pt x="140" y="203"/>
                  </a:lnTo>
                  <a:lnTo>
                    <a:pt x="140" y="205"/>
                  </a:lnTo>
                  <a:lnTo>
                    <a:pt x="140" y="205"/>
                  </a:lnTo>
                  <a:lnTo>
                    <a:pt x="140" y="205"/>
                  </a:lnTo>
                  <a:lnTo>
                    <a:pt x="140" y="205"/>
                  </a:lnTo>
                  <a:lnTo>
                    <a:pt x="142" y="205"/>
                  </a:lnTo>
                  <a:lnTo>
                    <a:pt x="142" y="205"/>
                  </a:lnTo>
                  <a:lnTo>
                    <a:pt x="142" y="205"/>
                  </a:lnTo>
                  <a:lnTo>
                    <a:pt x="142" y="205"/>
                  </a:lnTo>
                  <a:lnTo>
                    <a:pt x="142" y="205"/>
                  </a:lnTo>
                  <a:lnTo>
                    <a:pt x="142" y="205"/>
                  </a:lnTo>
                  <a:lnTo>
                    <a:pt x="144" y="205"/>
                  </a:lnTo>
                  <a:lnTo>
                    <a:pt x="144" y="205"/>
                  </a:lnTo>
                  <a:lnTo>
                    <a:pt x="144" y="205"/>
                  </a:lnTo>
                  <a:lnTo>
                    <a:pt x="144" y="205"/>
                  </a:lnTo>
                  <a:lnTo>
                    <a:pt x="144" y="205"/>
                  </a:lnTo>
                  <a:lnTo>
                    <a:pt x="144" y="205"/>
                  </a:lnTo>
                  <a:lnTo>
                    <a:pt x="144" y="203"/>
                  </a:lnTo>
                  <a:lnTo>
                    <a:pt x="144" y="203"/>
                  </a:lnTo>
                  <a:lnTo>
                    <a:pt x="144" y="203"/>
                  </a:lnTo>
                  <a:lnTo>
                    <a:pt x="142" y="203"/>
                  </a:lnTo>
                  <a:lnTo>
                    <a:pt x="142" y="203"/>
                  </a:lnTo>
                  <a:lnTo>
                    <a:pt x="142" y="201"/>
                  </a:lnTo>
                  <a:lnTo>
                    <a:pt x="144" y="203"/>
                  </a:lnTo>
                  <a:lnTo>
                    <a:pt x="144" y="203"/>
                  </a:lnTo>
                  <a:lnTo>
                    <a:pt x="144" y="203"/>
                  </a:lnTo>
                  <a:lnTo>
                    <a:pt x="144" y="203"/>
                  </a:lnTo>
                  <a:lnTo>
                    <a:pt x="144" y="205"/>
                  </a:lnTo>
                  <a:lnTo>
                    <a:pt x="144" y="205"/>
                  </a:lnTo>
                  <a:lnTo>
                    <a:pt x="144" y="205"/>
                  </a:lnTo>
                  <a:lnTo>
                    <a:pt x="144" y="205"/>
                  </a:lnTo>
                  <a:lnTo>
                    <a:pt x="146" y="205"/>
                  </a:lnTo>
                  <a:lnTo>
                    <a:pt x="146" y="205"/>
                  </a:lnTo>
                  <a:lnTo>
                    <a:pt x="146" y="205"/>
                  </a:lnTo>
                  <a:lnTo>
                    <a:pt x="146" y="205"/>
                  </a:lnTo>
                  <a:lnTo>
                    <a:pt x="146" y="205"/>
                  </a:lnTo>
                  <a:lnTo>
                    <a:pt x="146" y="205"/>
                  </a:lnTo>
                  <a:lnTo>
                    <a:pt x="146" y="205"/>
                  </a:lnTo>
                  <a:lnTo>
                    <a:pt x="146" y="205"/>
                  </a:lnTo>
                  <a:lnTo>
                    <a:pt x="146" y="205"/>
                  </a:lnTo>
                  <a:lnTo>
                    <a:pt x="148" y="205"/>
                  </a:lnTo>
                  <a:lnTo>
                    <a:pt x="148" y="205"/>
                  </a:lnTo>
                  <a:lnTo>
                    <a:pt x="148" y="207"/>
                  </a:lnTo>
                  <a:lnTo>
                    <a:pt x="148" y="207"/>
                  </a:lnTo>
                  <a:lnTo>
                    <a:pt x="148" y="207"/>
                  </a:lnTo>
                  <a:lnTo>
                    <a:pt x="146" y="207"/>
                  </a:lnTo>
                  <a:lnTo>
                    <a:pt x="146" y="207"/>
                  </a:lnTo>
                  <a:lnTo>
                    <a:pt x="146" y="207"/>
                  </a:lnTo>
                  <a:lnTo>
                    <a:pt x="146" y="209"/>
                  </a:lnTo>
                  <a:lnTo>
                    <a:pt x="146" y="209"/>
                  </a:lnTo>
                  <a:lnTo>
                    <a:pt x="144" y="207"/>
                  </a:lnTo>
                  <a:lnTo>
                    <a:pt x="144" y="207"/>
                  </a:lnTo>
                  <a:lnTo>
                    <a:pt x="144" y="207"/>
                  </a:lnTo>
                  <a:lnTo>
                    <a:pt x="144" y="207"/>
                  </a:lnTo>
                  <a:lnTo>
                    <a:pt x="144" y="207"/>
                  </a:lnTo>
                  <a:lnTo>
                    <a:pt x="144" y="207"/>
                  </a:lnTo>
                  <a:lnTo>
                    <a:pt x="144" y="207"/>
                  </a:lnTo>
                  <a:lnTo>
                    <a:pt x="144" y="207"/>
                  </a:lnTo>
                  <a:lnTo>
                    <a:pt x="142" y="207"/>
                  </a:lnTo>
                  <a:lnTo>
                    <a:pt x="142" y="207"/>
                  </a:lnTo>
                  <a:lnTo>
                    <a:pt x="142" y="207"/>
                  </a:lnTo>
                  <a:lnTo>
                    <a:pt x="142" y="207"/>
                  </a:lnTo>
                  <a:lnTo>
                    <a:pt x="142" y="207"/>
                  </a:lnTo>
                  <a:lnTo>
                    <a:pt x="142" y="207"/>
                  </a:lnTo>
                  <a:lnTo>
                    <a:pt x="142" y="207"/>
                  </a:lnTo>
                  <a:lnTo>
                    <a:pt x="142" y="207"/>
                  </a:lnTo>
                  <a:lnTo>
                    <a:pt x="142" y="207"/>
                  </a:lnTo>
                  <a:lnTo>
                    <a:pt x="142" y="207"/>
                  </a:lnTo>
                  <a:lnTo>
                    <a:pt x="142" y="207"/>
                  </a:lnTo>
                  <a:lnTo>
                    <a:pt x="144" y="207"/>
                  </a:lnTo>
                  <a:lnTo>
                    <a:pt x="142" y="207"/>
                  </a:lnTo>
                  <a:lnTo>
                    <a:pt x="142" y="209"/>
                  </a:lnTo>
                  <a:lnTo>
                    <a:pt x="142" y="209"/>
                  </a:lnTo>
                  <a:lnTo>
                    <a:pt x="142" y="209"/>
                  </a:lnTo>
                  <a:lnTo>
                    <a:pt x="142" y="209"/>
                  </a:lnTo>
                  <a:lnTo>
                    <a:pt x="142" y="209"/>
                  </a:lnTo>
                  <a:lnTo>
                    <a:pt x="140" y="209"/>
                  </a:lnTo>
                  <a:lnTo>
                    <a:pt x="140" y="209"/>
                  </a:lnTo>
                  <a:lnTo>
                    <a:pt x="140" y="209"/>
                  </a:lnTo>
                  <a:lnTo>
                    <a:pt x="140" y="209"/>
                  </a:lnTo>
                  <a:lnTo>
                    <a:pt x="140" y="209"/>
                  </a:lnTo>
                  <a:lnTo>
                    <a:pt x="140" y="209"/>
                  </a:lnTo>
                  <a:lnTo>
                    <a:pt x="140" y="207"/>
                  </a:lnTo>
                  <a:lnTo>
                    <a:pt x="140" y="207"/>
                  </a:lnTo>
                  <a:lnTo>
                    <a:pt x="140" y="207"/>
                  </a:lnTo>
                  <a:lnTo>
                    <a:pt x="138" y="207"/>
                  </a:lnTo>
                  <a:lnTo>
                    <a:pt x="138" y="205"/>
                  </a:lnTo>
                  <a:lnTo>
                    <a:pt x="138" y="205"/>
                  </a:lnTo>
                  <a:lnTo>
                    <a:pt x="136" y="205"/>
                  </a:lnTo>
                  <a:lnTo>
                    <a:pt x="136" y="203"/>
                  </a:lnTo>
                  <a:lnTo>
                    <a:pt x="136" y="203"/>
                  </a:lnTo>
                  <a:lnTo>
                    <a:pt x="134" y="203"/>
                  </a:lnTo>
                  <a:lnTo>
                    <a:pt x="134" y="201"/>
                  </a:lnTo>
                  <a:lnTo>
                    <a:pt x="134" y="201"/>
                  </a:lnTo>
                  <a:lnTo>
                    <a:pt x="134" y="201"/>
                  </a:lnTo>
                  <a:lnTo>
                    <a:pt x="136" y="201"/>
                  </a:lnTo>
                  <a:lnTo>
                    <a:pt x="136" y="199"/>
                  </a:lnTo>
                  <a:lnTo>
                    <a:pt x="136" y="199"/>
                  </a:lnTo>
                  <a:lnTo>
                    <a:pt x="136" y="199"/>
                  </a:lnTo>
                  <a:lnTo>
                    <a:pt x="136" y="199"/>
                  </a:lnTo>
                  <a:lnTo>
                    <a:pt x="136" y="199"/>
                  </a:lnTo>
                  <a:lnTo>
                    <a:pt x="134" y="199"/>
                  </a:lnTo>
                  <a:lnTo>
                    <a:pt x="134" y="197"/>
                  </a:lnTo>
                  <a:lnTo>
                    <a:pt x="134" y="199"/>
                  </a:lnTo>
                  <a:lnTo>
                    <a:pt x="134" y="199"/>
                  </a:lnTo>
                  <a:lnTo>
                    <a:pt x="132" y="199"/>
                  </a:lnTo>
                  <a:lnTo>
                    <a:pt x="132" y="199"/>
                  </a:lnTo>
                  <a:lnTo>
                    <a:pt x="132" y="199"/>
                  </a:lnTo>
                  <a:lnTo>
                    <a:pt x="132" y="199"/>
                  </a:lnTo>
                  <a:lnTo>
                    <a:pt x="130" y="201"/>
                  </a:lnTo>
                  <a:lnTo>
                    <a:pt x="130" y="201"/>
                  </a:lnTo>
                  <a:lnTo>
                    <a:pt x="127" y="201"/>
                  </a:lnTo>
                  <a:lnTo>
                    <a:pt x="125" y="201"/>
                  </a:lnTo>
                  <a:lnTo>
                    <a:pt x="125" y="201"/>
                  </a:lnTo>
                  <a:lnTo>
                    <a:pt x="123" y="201"/>
                  </a:lnTo>
                  <a:lnTo>
                    <a:pt x="123" y="201"/>
                  </a:lnTo>
                  <a:lnTo>
                    <a:pt x="121" y="199"/>
                  </a:lnTo>
                  <a:lnTo>
                    <a:pt x="121" y="199"/>
                  </a:lnTo>
                  <a:lnTo>
                    <a:pt x="119" y="199"/>
                  </a:lnTo>
                  <a:lnTo>
                    <a:pt x="119" y="199"/>
                  </a:lnTo>
                  <a:lnTo>
                    <a:pt x="119" y="199"/>
                  </a:lnTo>
                  <a:lnTo>
                    <a:pt x="119" y="199"/>
                  </a:lnTo>
                  <a:lnTo>
                    <a:pt x="119" y="199"/>
                  </a:lnTo>
                  <a:lnTo>
                    <a:pt x="117" y="199"/>
                  </a:lnTo>
                  <a:lnTo>
                    <a:pt x="117" y="199"/>
                  </a:lnTo>
                  <a:lnTo>
                    <a:pt x="115" y="199"/>
                  </a:lnTo>
                  <a:lnTo>
                    <a:pt x="115" y="197"/>
                  </a:lnTo>
                  <a:lnTo>
                    <a:pt x="115" y="197"/>
                  </a:lnTo>
                  <a:lnTo>
                    <a:pt x="115" y="197"/>
                  </a:lnTo>
                  <a:lnTo>
                    <a:pt x="113" y="197"/>
                  </a:lnTo>
                  <a:lnTo>
                    <a:pt x="111" y="197"/>
                  </a:lnTo>
                  <a:lnTo>
                    <a:pt x="109" y="197"/>
                  </a:lnTo>
                  <a:lnTo>
                    <a:pt x="109" y="195"/>
                  </a:lnTo>
                  <a:lnTo>
                    <a:pt x="109" y="195"/>
                  </a:lnTo>
                  <a:lnTo>
                    <a:pt x="109" y="195"/>
                  </a:lnTo>
                  <a:lnTo>
                    <a:pt x="107" y="195"/>
                  </a:lnTo>
                  <a:lnTo>
                    <a:pt x="109" y="197"/>
                  </a:lnTo>
                  <a:lnTo>
                    <a:pt x="109" y="197"/>
                  </a:lnTo>
                  <a:lnTo>
                    <a:pt x="109" y="197"/>
                  </a:lnTo>
                  <a:lnTo>
                    <a:pt x="109" y="197"/>
                  </a:lnTo>
                  <a:lnTo>
                    <a:pt x="109" y="199"/>
                  </a:lnTo>
                  <a:lnTo>
                    <a:pt x="109" y="199"/>
                  </a:lnTo>
                  <a:lnTo>
                    <a:pt x="109" y="199"/>
                  </a:lnTo>
                  <a:lnTo>
                    <a:pt x="109" y="201"/>
                  </a:lnTo>
                  <a:lnTo>
                    <a:pt x="109" y="201"/>
                  </a:lnTo>
                  <a:lnTo>
                    <a:pt x="109" y="201"/>
                  </a:lnTo>
                  <a:lnTo>
                    <a:pt x="111" y="201"/>
                  </a:lnTo>
                  <a:lnTo>
                    <a:pt x="111" y="201"/>
                  </a:lnTo>
                  <a:lnTo>
                    <a:pt x="111" y="201"/>
                  </a:lnTo>
                  <a:lnTo>
                    <a:pt x="111" y="203"/>
                  </a:lnTo>
                  <a:lnTo>
                    <a:pt x="113" y="203"/>
                  </a:lnTo>
                  <a:lnTo>
                    <a:pt x="113" y="203"/>
                  </a:lnTo>
                  <a:lnTo>
                    <a:pt x="113" y="203"/>
                  </a:lnTo>
                  <a:lnTo>
                    <a:pt x="113" y="203"/>
                  </a:lnTo>
                  <a:lnTo>
                    <a:pt x="113" y="203"/>
                  </a:lnTo>
                  <a:lnTo>
                    <a:pt x="113" y="203"/>
                  </a:lnTo>
                  <a:lnTo>
                    <a:pt x="115" y="203"/>
                  </a:lnTo>
                  <a:lnTo>
                    <a:pt x="115" y="203"/>
                  </a:lnTo>
                  <a:lnTo>
                    <a:pt x="115" y="203"/>
                  </a:lnTo>
                  <a:lnTo>
                    <a:pt x="115" y="203"/>
                  </a:lnTo>
                  <a:lnTo>
                    <a:pt x="115" y="205"/>
                  </a:lnTo>
                  <a:lnTo>
                    <a:pt x="113" y="205"/>
                  </a:lnTo>
                  <a:lnTo>
                    <a:pt x="113" y="205"/>
                  </a:lnTo>
                  <a:lnTo>
                    <a:pt x="113" y="205"/>
                  </a:lnTo>
                  <a:lnTo>
                    <a:pt x="113" y="205"/>
                  </a:lnTo>
                  <a:lnTo>
                    <a:pt x="113" y="205"/>
                  </a:lnTo>
                  <a:lnTo>
                    <a:pt x="115" y="205"/>
                  </a:lnTo>
                  <a:lnTo>
                    <a:pt x="115" y="205"/>
                  </a:lnTo>
                  <a:lnTo>
                    <a:pt x="115" y="205"/>
                  </a:lnTo>
                  <a:lnTo>
                    <a:pt x="115" y="205"/>
                  </a:lnTo>
                  <a:lnTo>
                    <a:pt x="117" y="207"/>
                  </a:lnTo>
                  <a:lnTo>
                    <a:pt x="117" y="207"/>
                  </a:lnTo>
                  <a:lnTo>
                    <a:pt x="117" y="207"/>
                  </a:lnTo>
                  <a:lnTo>
                    <a:pt x="117" y="209"/>
                  </a:lnTo>
                  <a:lnTo>
                    <a:pt x="117" y="209"/>
                  </a:lnTo>
                  <a:lnTo>
                    <a:pt x="117" y="209"/>
                  </a:lnTo>
                  <a:lnTo>
                    <a:pt x="119" y="209"/>
                  </a:lnTo>
                  <a:lnTo>
                    <a:pt x="119" y="211"/>
                  </a:lnTo>
                  <a:lnTo>
                    <a:pt x="121" y="211"/>
                  </a:lnTo>
                  <a:lnTo>
                    <a:pt x="123" y="213"/>
                  </a:lnTo>
                  <a:lnTo>
                    <a:pt x="123" y="213"/>
                  </a:lnTo>
                  <a:lnTo>
                    <a:pt x="123" y="213"/>
                  </a:lnTo>
                  <a:lnTo>
                    <a:pt x="123" y="215"/>
                  </a:lnTo>
                  <a:lnTo>
                    <a:pt x="125" y="215"/>
                  </a:lnTo>
                  <a:lnTo>
                    <a:pt x="125" y="215"/>
                  </a:lnTo>
                  <a:lnTo>
                    <a:pt x="125" y="217"/>
                  </a:lnTo>
                  <a:lnTo>
                    <a:pt x="125" y="219"/>
                  </a:lnTo>
                  <a:lnTo>
                    <a:pt x="125" y="221"/>
                  </a:lnTo>
                  <a:lnTo>
                    <a:pt x="125" y="221"/>
                  </a:lnTo>
                  <a:lnTo>
                    <a:pt x="125" y="223"/>
                  </a:lnTo>
                  <a:lnTo>
                    <a:pt x="125" y="223"/>
                  </a:lnTo>
                  <a:lnTo>
                    <a:pt x="125" y="223"/>
                  </a:lnTo>
                  <a:lnTo>
                    <a:pt x="127" y="223"/>
                  </a:lnTo>
                  <a:lnTo>
                    <a:pt x="127" y="223"/>
                  </a:lnTo>
                  <a:lnTo>
                    <a:pt x="127" y="225"/>
                  </a:lnTo>
                  <a:lnTo>
                    <a:pt x="127" y="225"/>
                  </a:lnTo>
                  <a:lnTo>
                    <a:pt x="127" y="225"/>
                  </a:lnTo>
                  <a:lnTo>
                    <a:pt x="127" y="225"/>
                  </a:lnTo>
                  <a:lnTo>
                    <a:pt x="130" y="225"/>
                  </a:lnTo>
                  <a:lnTo>
                    <a:pt x="130" y="227"/>
                  </a:lnTo>
                  <a:lnTo>
                    <a:pt x="132" y="227"/>
                  </a:lnTo>
                  <a:lnTo>
                    <a:pt x="132" y="227"/>
                  </a:lnTo>
                  <a:lnTo>
                    <a:pt x="132" y="227"/>
                  </a:lnTo>
                  <a:lnTo>
                    <a:pt x="134" y="227"/>
                  </a:lnTo>
                  <a:lnTo>
                    <a:pt x="134" y="227"/>
                  </a:lnTo>
                  <a:lnTo>
                    <a:pt x="136" y="227"/>
                  </a:lnTo>
                  <a:lnTo>
                    <a:pt x="136" y="227"/>
                  </a:lnTo>
                  <a:lnTo>
                    <a:pt x="138" y="229"/>
                  </a:lnTo>
                  <a:lnTo>
                    <a:pt x="138" y="229"/>
                  </a:lnTo>
                  <a:lnTo>
                    <a:pt x="140" y="232"/>
                  </a:lnTo>
                  <a:lnTo>
                    <a:pt x="140" y="234"/>
                  </a:lnTo>
                  <a:lnTo>
                    <a:pt x="140" y="236"/>
                  </a:lnTo>
                  <a:lnTo>
                    <a:pt x="142" y="236"/>
                  </a:lnTo>
                  <a:lnTo>
                    <a:pt x="142" y="236"/>
                  </a:lnTo>
                  <a:lnTo>
                    <a:pt x="142" y="236"/>
                  </a:lnTo>
                  <a:lnTo>
                    <a:pt x="142" y="234"/>
                  </a:lnTo>
                  <a:lnTo>
                    <a:pt x="142" y="234"/>
                  </a:lnTo>
                  <a:lnTo>
                    <a:pt x="144" y="234"/>
                  </a:lnTo>
                  <a:lnTo>
                    <a:pt x="146" y="236"/>
                  </a:lnTo>
                  <a:lnTo>
                    <a:pt x="146" y="236"/>
                  </a:lnTo>
                  <a:lnTo>
                    <a:pt x="148" y="236"/>
                  </a:lnTo>
                  <a:lnTo>
                    <a:pt x="148" y="238"/>
                  </a:lnTo>
                  <a:lnTo>
                    <a:pt x="150" y="240"/>
                  </a:lnTo>
                  <a:lnTo>
                    <a:pt x="150" y="242"/>
                  </a:lnTo>
                  <a:lnTo>
                    <a:pt x="150" y="242"/>
                  </a:lnTo>
                  <a:lnTo>
                    <a:pt x="150" y="244"/>
                  </a:lnTo>
                  <a:lnTo>
                    <a:pt x="152" y="244"/>
                  </a:lnTo>
                  <a:lnTo>
                    <a:pt x="152" y="246"/>
                  </a:lnTo>
                  <a:lnTo>
                    <a:pt x="154" y="248"/>
                  </a:lnTo>
                  <a:lnTo>
                    <a:pt x="154" y="248"/>
                  </a:lnTo>
                  <a:lnTo>
                    <a:pt x="156" y="248"/>
                  </a:lnTo>
                  <a:lnTo>
                    <a:pt x="156" y="248"/>
                  </a:lnTo>
                  <a:lnTo>
                    <a:pt x="156" y="246"/>
                  </a:lnTo>
                  <a:lnTo>
                    <a:pt x="156" y="246"/>
                  </a:lnTo>
                  <a:lnTo>
                    <a:pt x="156" y="246"/>
                  </a:lnTo>
                  <a:lnTo>
                    <a:pt x="158" y="244"/>
                  </a:lnTo>
                  <a:lnTo>
                    <a:pt x="158" y="244"/>
                  </a:lnTo>
                  <a:lnTo>
                    <a:pt x="160" y="244"/>
                  </a:lnTo>
                  <a:lnTo>
                    <a:pt x="160" y="244"/>
                  </a:lnTo>
                  <a:lnTo>
                    <a:pt x="162" y="244"/>
                  </a:lnTo>
                  <a:lnTo>
                    <a:pt x="162" y="244"/>
                  </a:lnTo>
                  <a:lnTo>
                    <a:pt x="165" y="246"/>
                  </a:lnTo>
                  <a:lnTo>
                    <a:pt x="165" y="246"/>
                  </a:lnTo>
                  <a:lnTo>
                    <a:pt x="167" y="246"/>
                  </a:lnTo>
                  <a:lnTo>
                    <a:pt x="167" y="246"/>
                  </a:lnTo>
                  <a:lnTo>
                    <a:pt x="167" y="246"/>
                  </a:lnTo>
                  <a:lnTo>
                    <a:pt x="167" y="246"/>
                  </a:lnTo>
                  <a:lnTo>
                    <a:pt x="167" y="246"/>
                  </a:lnTo>
                  <a:lnTo>
                    <a:pt x="167" y="246"/>
                  </a:lnTo>
                  <a:lnTo>
                    <a:pt x="167" y="244"/>
                  </a:lnTo>
                  <a:lnTo>
                    <a:pt x="167" y="244"/>
                  </a:lnTo>
                  <a:lnTo>
                    <a:pt x="167" y="244"/>
                  </a:lnTo>
                  <a:lnTo>
                    <a:pt x="169" y="244"/>
                  </a:lnTo>
                  <a:lnTo>
                    <a:pt x="169" y="244"/>
                  </a:lnTo>
                  <a:lnTo>
                    <a:pt x="169" y="242"/>
                  </a:lnTo>
                  <a:lnTo>
                    <a:pt x="169" y="240"/>
                  </a:lnTo>
                  <a:lnTo>
                    <a:pt x="171" y="240"/>
                  </a:lnTo>
                  <a:lnTo>
                    <a:pt x="171" y="238"/>
                  </a:lnTo>
                  <a:lnTo>
                    <a:pt x="171" y="240"/>
                  </a:lnTo>
                  <a:lnTo>
                    <a:pt x="173" y="240"/>
                  </a:lnTo>
                  <a:lnTo>
                    <a:pt x="173" y="240"/>
                  </a:lnTo>
                  <a:lnTo>
                    <a:pt x="173" y="242"/>
                  </a:lnTo>
                  <a:lnTo>
                    <a:pt x="171" y="242"/>
                  </a:lnTo>
                  <a:lnTo>
                    <a:pt x="171" y="244"/>
                  </a:lnTo>
                  <a:lnTo>
                    <a:pt x="171" y="244"/>
                  </a:lnTo>
                  <a:lnTo>
                    <a:pt x="171" y="244"/>
                  </a:lnTo>
                  <a:lnTo>
                    <a:pt x="171" y="244"/>
                  </a:lnTo>
                  <a:lnTo>
                    <a:pt x="169" y="244"/>
                  </a:lnTo>
                  <a:lnTo>
                    <a:pt x="169" y="246"/>
                  </a:lnTo>
                  <a:lnTo>
                    <a:pt x="169" y="246"/>
                  </a:lnTo>
                  <a:lnTo>
                    <a:pt x="169" y="246"/>
                  </a:lnTo>
                  <a:lnTo>
                    <a:pt x="167" y="246"/>
                  </a:lnTo>
                  <a:lnTo>
                    <a:pt x="167" y="246"/>
                  </a:lnTo>
                  <a:lnTo>
                    <a:pt x="167" y="246"/>
                  </a:lnTo>
                  <a:lnTo>
                    <a:pt x="167" y="246"/>
                  </a:lnTo>
                  <a:lnTo>
                    <a:pt x="169" y="248"/>
                  </a:lnTo>
                  <a:lnTo>
                    <a:pt x="169" y="248"/>
                  </a:lnTo>
                  <a:lnTo>
                    <a:pt x="169" y="248"/>
                  </a:lnTo>
                  <a:lnTo>
                    <a:pt x="169" y="248"/>
                  </a:lnTo>
                  <a:lnTo>
                    <a:pt x="169" y="248"/>
                  </a:lnTo>
                  <a:lnTo>
                    <a:pt x="169" y="246"/>
                  </a:lnTo>
                  <a:lnTo>
                    <a:pt x="169" y="246"/>
                  </a:lnTo>
                  <a:lnTo>
                    <a:pt x="169" y="246"/>
                  </a:lnTo>
                  <a:lnTo>
                    <a:pt x="171" y="246"/>
                  </a:lnTo>
                  <a:lnTo>
                    <a:pt x="171" y="246"/>
                  </a:lnTo>
                  <a:lnTo>
                    <a:pt x="171" y="246"/>
                  </a:lnTo>
                  <a:lnTo>
                    <a:pt x="171" y="246"/>
                  </a:lnTo>
                  <a:lnTo>
                    <a:pt x="171" y="246"/>
                  </a:lnTo>
                  <a:lnTo>
                    <a:pt x="171" y="246"/>
                  </a:lnTo>
                  <a:lnTo>
                    <a:pt x="171" y="246"/>
                  </a:lnTo>
                  <a:lnTo>
                    <a:pt x="171" y="246"/>
                  </a:lnTo>
                  <a:lnTo>
                    <a:pt x="171" y="246"/>
                  </a:lnTo>
                  <a:lnTo>
                    <a:pt x="171" y="248"/>
                  </a:lnTo>
                  <a:lnTo>
                    <a:pt x="171" y="248"/>
                  </a:lnTo>
                  <a:lnTo>
                    <a:pt x="171" y="248"/>
                  </a:lnTo>
                  <a:lnTo>
                    <a:pt x="171" y="248"/>
                  </a:lnTo>
                  <a:lnTo>
                    <a:pt x="171" y="250"/>
                  </a:lnTo>
                  <a:lnTo>
                    <a:pt x="173" y="250"/>
                  </a:lnTo>
                  <a:lnTo>
                    <a:pt x="173" y="250"/>
                  </a:lnTo>
                  <a:lnTo>
                    <a:pt x="173" y="252"/>
                  </a:lnTo>
                  <a:lnTo>
                    <a:pt x="173" y="252"/>
                  </a:lnTo>
                  <a:lnTo>
                    <a:pt x="173" y="252"/>
                  </a:lnTo>
                  <a:lnTo>
                    <a:pt x="173" y="252"/>
                  </a:lnTo>
                  <a:lnTo>
                    <a:pt x="173" y="254"/>
                  </a:lnTo>
                  <a:lnTo>
                    <a:pt x="173" y="254"/>
                  </a:lnTo>
                  <a:lnTo>
                    <a:pt x="173" y="254"/>
                  </a:lnTo>
                  <a:lnTo>
                    <a:pt x="175" y="256"/>
                  </a:lnTo>
                  <a:lnTo>
                    <a:pt x="175" y="256"/>
                  </a:lnTo>
                  <a:lnTo>
                    <a:pt x="175" y="256"/>
                  </a:lnTo>
                  <a:lnTo>
                    <a:pt x="175" y="256"/>
                  </a:lnTo>
                  <a:lnTo>
                    <a:pt x="177" y="256"/>
                  </a:lnTo>
                  <a:lnTo>
                    <a:pt x="177" y="256"/>
                  </a:lnTo>
                  <a:lnTo>
                    <a:pt x="177" y="256"/>
                  </a:lnTo>
                  <a:lnTo>
                    <a:pt x="177" y="256"/>
                  </a:lnTo>
                  <a:lnTo>
                    <a:pt x="177" y="256"/>
                  </a:lnTo>
                  <a:lnTo>
                    <a:pt x="177" y="258"/>
                  </a:lnTo>
                  <a:lnTo>
                    <a:pt x="177" y="258"/>
                  </a:lnTo>
                  <a:lnTo>
                    <a:pt x="179" y="260"/>
                  </a:lnTo>
                  <a:lnTo>
                    <a:pt x="181" y="262"/>
                  </a:lnTo>
                  <a:lnTo>
                    <a:pt x="181" y="262"/>
                  </a:lnTo>
                  <a:lnTo>
                    <a:pt x="181" y="262"/>
                  </a:lnTo>
                  <a:lnTo>
                    <a:pt x="183" y="264"/>
                  </a:lnTo>
                  <a:lnTo>
                    <a:pt x="183" y="264"/>
                  </a:lnTo>
                  <a:lnTo>
                    <a:pt x="185" y="266"/>
                  </a:lnTo>
                  <a:lnTo>
                    <a:pt x="185" y="266"/>
                  </a:lnTo>
                  <a:lnTo>
                    <a:pt x="187" y="266"/>
                  </a:lnTo>
                  <a:lnTo>
                    <a:pt x="187" y="266"/>
                  </a:lnTo>
                  <a:lnTo>
                    <a:pt x="187" y="266"/>
                  </a:lnTo>
                  <a:lnTo>
                    <a:pt x="187" y="268"/>
                  </a:lnTo>
                  <a:lnTo>
                    <a:pt x="187" y="268"/>
                  </a:lnTo>
                  <a:lnTo>
                    <a:pt x="189" y="268"/>
                  </a:lnTo>
                  <a:lnTo>
                    <a:pt x="189" y="268"/>
                  </a:lnTo>
                  <a:lnTo>
                    <a:pt x="189" y="268"/>
                  </a:lnTo>
                  <a:lnTo>
                    <a:pt x="189" y="268"/>
                  </a:lnTo>
                  <a:lnTo>
                    <a:pt x="189" y="268"/>
                  </a:lnTo>
                  <a:lnTo>
                    <a:pt x="191" y="271"/>
                  </a:lnTo>
                  <a:lnTo>
                    <a:pt x="191" y="271"/>
                  </a:lnTo>
                  <a:lnTo>
                    <a:pt x="191" y="271"/>
                  </a:lnTo>
                  <a:lnTo>
                    <a:pt x="193" y="271"/>
                  </a:lnTo>
                  <a:lnTo>
                    <a:pt x="193" y="271"/>
                  </a:lnTo>
                  <a:lnTo>
                    <a:pt x="193" y="271"/>
                  </a:lnTo>
                  <a:lnTo>
                    <a:pt x="195" y="271"/>
                  </a:lnTo>
                  <a:lnTo>
                    <a:pt x="195" y="273"/>
                  </a:lnTo>
                  <a:lnTo>
                    <a:pt x="197" y="273"/>
                  </a:lnTo>
                  <a:lnTo>
                    <a:pt x="197" y="275"/>
                  </a:lnTo>
                  <a:lnTo>
                    <a:pt x="197" y="277"/>
                  </a:lnTo>
                  <a:lnTo>
                    <a:pt x="197" y="279"/>
                  </a:lnTo>
                  <a:lnTo>
                    <a:pt x="197" y="279"/>
                  </a:lnTo>
                  <a:lnTo>
                    <a:pt x="200" y="279"/>
                  </a:lnTo>
                  <a:lnTo>
                    <a:pt x="200" y="279"/>
                  </a:lnTo>
                  <a:lnTo>
                    <a:pt x="200" y="281"/>
                  </a:lnTo>
                  <a:lnTo>
                    <a:pt x="202" y="281"/>
                  </a:lnTo>
                  <a:lnTo>
                    <a:pt x="202" y="283"/>
                  </a:lnTo>
                  <a:lnTo>
                    <a:pt x="202" y="285"/>
                  </a:lnTo>
                  <a:lnTo>
                    <a:pt x="202" y="287"/>
                  </a:lnTo>
                  <a:lnTo>
                    <a:pt x="202" y="289"/>
                  </a:lnTo>
                  <a:lnTo>
                    <a:pt x="204" y="291"/>
                  </a:lnTo>
                  <a:lnTo>
                    <a:pt x="204" y="293"/>
                  </a:lnTo>
                  <a:lnTo>
                    <a:pt x="204" y="297"/>
                  </a:lnTo>
                  <a:lnTo>
                    <a:pt x="202" y="299"/>
                  </a:lnTo>
                  <a:lnTo>
                    <a:pt x="202" y="301"/>
                  </a:lnTo>
                  <a:lnTo>
                    <a:pt x="202" y="301"/>
                  </a:lnTo>
                  <a:lnTo>
                    <a:pt x="202" y="301"/>
                  </a:lnTo>
                  <a:lnTo>
                    <a:pt x="204" y="299"/>
                  </a:lnTo>
                  <a:lnTo>
                    <a:pt x="204" y="297"/>
                  </a:lnTo>
                  <a:lnTo>
                    <a:pt x="204" y="293"/>
                  </a:lnTo>
                  <a:lnTo>
                    <a:pt x="204" y="293"/>
                  </a:lnTo>
                  <a:lnTo>
                    <a:pt x="204" y="293"/>
                  </a:lnTo>
                  <a:lnTo>
                    <a:pt x="204" y="293"/>
                  </a:lnTo>
                  <a:lnTo>
                    <a:pt x="204" y="295"/>
                  </a:lnTo>
                  <a:lnTo>
                    <a:pt x="204" y="297"/>
                  </a:lnTo>
                  <a:lnTo>
                    <a:pt x="204" y="297"/>
                  </a:lnTo>
                  <a:lnTo>
                    <a:pt x="204" y="299"/>
                  </a:lnTo>
                  <a:lnTo>
                    <a:pt x="204" y="299"/>
                  </a:lnTo>
                  <a:lnTo>
                    <a:pt x="204" y="301"/>
                  </a:lnTo>
                  <a:lnTo>
                    <a:pt x="204" y="301"/>
                  </a:lnTo>
                  <a:lnTo>
                    <a:pt x="204" y="301"/>
                  </a:lnTo>
                  <a:lnTo>
                    <a:pt x="204" y="301"/>
                  </a:lnTo>
                  <a:lnTo>
                    <a:pt x="204" y="303"/>
                  </a:lnTo>
                  <a:lnTo>
                    <a:pt x="204" y="303"/>
                  </a:lnTo>
                  <a:lnTo>
                    <a:pt x="204" y="303"/>
                  </a:lnTo>
                  <a:lnTo>
                    <a:pt x="206" y="303"/>
                  </a:lnTo>
                  <a:lnTo>
                    <a:pt x="204" y="303"/>
                  </a:lnTo>
                  <a:lnTo>
                    <a:pt x="204" y="303"/>
                  </a:lnTo>
                  <a:lnTo>
                    <a:pt x="204" y="303"/>
                  </a:lnTo>
                  <a:lnTo>
                    <a:pt x="204" y="303"/>
                  </a:lnTo>
                  <a:lnTo>
                    <a:pt x="204" y="303"/>
                  </a:lnTo>
                  <a:lnTo>
                    <a:pt x="204" y="305"/>
                  </a:lnTo>
                  <a:lnTo>
                    <a:pt x="202" y="305"/>
                  </a:lnTo>
                  <a:lnTo>
                    <a:pt x="202" y="305"/>
                  </a:lnTo>
                  <a:lnTo>
                    <a:pt x="202" y="305"/>
                  </a:lnTo>
                  <a:lnTo>
                    <a:pt x="204" y="307"/>
                  </a:lnTo>
                  <a:lnTo>
                    <a:pt x="202" y="307"/>
                  </a:lnTo>
                  <a:lnTo>
                    <a:pt x="202" y="310"/>
                  </a:lnTo>
                  <a:lnTo>
                    <a:pt x="202" y="312"/>
                  </a:lnTo>
                  <a:lnTo>
                    <a:pt x="202" y="312"/>
                  </a:lnTo>
                  <a:lnTo>
                    <a:pt x="202" y="312"/>
                  </a:lnTo>
                  <a:lnTo>
                    <a:pt x="200" y="314"/>
                  </a:lnTo>
                  <a:lnTo>
                    <a:pt x="200" y="314"/>
                  </a:lnTo>
                  <a:lnTo>
                    <a:pt x="200" y="316"/>
                  </a:lnTo>
                  <a:lnTo>
                    <a:pt x="200" y="316"/>
                  </a:lnTo>
                  <a:lnTo>
                    <a:pt x="200" y="318"/>
                  </a:lnTo>
                  <a:lnTo>
                    <a:pt x="200" y="318"/>
                  </a:lnTo>
                  <a:lnTo>
                    <a:pt x="200" y="318"/>
                  </a:lnTo>
                  <a:lnTo>
                    <a:pt x="200" y="318"/>
                  </a:lnTo>
                  <a:lnTo>
                    <a:pt x="200" y="318"/>
                  </a:lnTo>
                  <a:lnTo>
                    <a:pt x="200" y="318"/>
                  </a:lnTo>
                  <a:lnTo>
                    <a:pt x="200" y="320"/>
                  </a:lnTo>
                  <a:lnTo>
                    <a:pt x="200" y="320"/>
                  </a:lnTo>
                  <a:lnTo>
                    <a:pt x="200" y="320"/>
                  </a:lnTo>
                  <a:lnTo>
                    <a:pt x="200" y="322"/>
                  </a:lnTo>
                  <a:lnTo>
                    <a:pt x="200" y="322"/>
                  </a:lnTo>
                  <a:lnTo>
                    <a:pt x="197" y="322"/>
                  </a:lnTo>
                  <a:lnTo>
                    <a:pt x="197" y="322"/>
                  </a:lnTo>
                  <a:lnTo>
                    <a:pt x="197" y="322"/>
                  </a:lnTo>
                  <a:lnTo>
                    <a:pt x="197" y="322"/>
                  </a:lnTo>
                  <a:lnTo>
                    <a:pt x="197" y="324"/>
                  </a:lnTo>
                  <a:lnTo>
                    <a:pt x="197" y="324"/>
                  </a:lnTo>
                  <a:lnTo>
                    <a:pt x="197" y="324"/>
                  </a:lnTo>
                  <a:lnTo>
                    <a:pt x="197" y="324"/>
                  </a:lnTo>
                  <a:lnTo>
                    <a:pt x="197" y="324"/>
                  </a:lnTo>
                  <a:lnTo>
                    <a:pt x="197" y="326"/>
                  </a:lnTo>
                  <a:lnTo>
                    <a:pt x="197" y="326"/>
                  </a:lnTo>
                  <a:lnTo>
                    <a:pt x="197" y="326"/>
                  </a:lnTo>
                  <a:lnTo>
                    <a:pt x="197" y="326"/>
                  </a:lnTo>
                  <a:lnTo>
                    <a:pt x="200" y="326"/>
                  </a:lnTo>
                  <a:lnTo>
                    <a:pt x="200" y="324"/>
                  </a:lnTo>
                  <a:lnTo>
                    <a:pt x="200" y="324"/>
                  </a:lnTo>
                  <a:lnTo>
                    <a:pt x="200" y="324"/>
                  </a:lnTo>
                  <a:lnTo>
                    <a:pt x="200" y="322"/>
                  </a:lnTo>
                  <a:lnTo>
                    <a:pt x="200" y="322"/>
                  </a:lnTo>
                  <a:lnTo>
                    <a:pt x="200" y="322"/>
                  </a:lnTo>
                  <a:lnTo>
                    <a:pt x="200" y="322"/>
                  </a:lnTo>
                  <a:lnTo>
                    <a:pt x="200" y="322"/>
                  </a:lnTo>
                  <a:lnTo>
                    <a:pt x="200" y="322"/>
                  </a:lnTo>
                  <a:lnTo>
                    <a:pt x="200" y="322"/>
                  </a:lnTo>
                  <a:lnTo>
                    <a:pt x="202" y="322"/>
                  </a:lnTo>
                  <a:lnTo>
                    <a:pt x="202" y="324"/>
                  </a:lnTo>
                  <a:lnTo>
                    <a:pt x="200" y="324"/>
                  </a:lnTo>
                  <a:lnTo>
                    <a:pt x="200" y="324"/>
                  </a:lnTo>
                  <a:lnTo>
                    <a:pt x="200" y="324"/>
                  </a:lnTo>
                  <a:lnTo>
                    <a:pt x="200" y="324"/>
                  </a:lnTo>
                  <a:lnTo>
                    <a:pt x="200" y="324"/>
                  </a:lnTo>
                  <a:lnTo>
                    <a:pt x="200" y="324"/>
                  </a:lnTo>
                  <a:lnTo>
                    <a:pt x="200" y="326"/>
                  </a:lnTo>
                  <a:lnTo>
                    <a:pt x="200" y="326"/>
                  </a:lnTo>
                  <a:lnTo>
                    <a:pt x="200" y="326"/>
                  </a:lnTo>
                  <a:lnTo>
                    <a:pt x="200" y="326"/>
                  </a:lnTo>
                  <a:lnTo>
                    <a:pt x="200" y="328"/>
                  </a:lnTo>
                  <a:lnTo>
                    <a:pt x="200" y="328"/>
                  </a:lnTo>
                  <a:lnTo>
                    <a:pt x="200" y="328"/>
                  </a:lnTo>
                  <a:lnTo>
                    <a:pt x="200" y="328"/>
                  </a:lnTo>
                  <a:lnTo>
                    <a:pt x="200" y="328"/>
                  </a:lnTo>
                  <a:lnTo>
                    <a:pt x="200" y="330"/>
                  </a:lnTo>
                  <a:lnTo>
                    <a:pt x="200" y="330"/>
                  </a:lnTo>
                  <a:lnTo>
                    <a:pt x="200" y="330"/>
                  </a:lnTo>
                  <a:lnTo>
                    <a:pt x="200" y="330"/>
                  </a:lnTo>
                  <a:lnTo>
                    <a:pt x="200" y="332"/>
                  </a:lnTo>
                  <a:lnTo>
                    <a:pt x="202" y="332"/>
                  </a:lnTo>
                  <a:lnTo>
                    <a:pt x="202" y="330"/>
                  </a:lnTo>
                  <a:lnTo>
                    <a:pt x="202" y="330"/>
                  </a:lnTo>
                  <a:lnTo>
                    <a:pt x="202" y="328"/>
                  </a:lnTo>
                  <a:lnTo>
                    <a:pt x="202" y="328"/>
                  </a:lnTo>
                  <a:lnTo>
                    <a:pt x="202" y="328"/>
                  </a:lnTo>
                  <a:lnTo>
                    <a:pt x="202" y="328"/>
                  </a:lnTo>
                  <a:lnTo>
                    <a:pt x="202" y="328"/>
                  </a:lnTo>
                  <a:lnTo>
                    <a:pt x="202" y="330"/>
                  </a:lnTo>
                  <a:lnTo>
                    <a:pt x="202" y="330"/>
                  </a:lnTo>
                  <a:lnTo>
                    <a:pt x="202" y="332"/>
                  </a:lnTo>
                  <a:lnTo>
                    <a:pt x="202" y="332"/>
                  </a:lnTo>
                  <a:lnTo>
                    <a:pt x="204" y="332"/>
                  </a:lnTo>
                  <a:lnTo>
                    <a:pt x="204" y="332"/>
                  </a:lnTo>
                  <a:lnTo>
                    <a:pt x="204" y="332"/>
                  </a:lnTo>
                  <a:lnTo>
                    <a:pt x="204" y="332"/>
                  </a:lnTo>
                  <a:lnTo>
                    <a:pt x="204" y="332"/>
                  </a:lnTo>
                  <a:lnTo>
                    <a:pt x="204" y="332"/>
                  </a:lnTo>
                  <a:lnTo>
                    <a:pt x="204" y="332"/>
                  </a:lnTo>
                  <a:lnTo>
                    <a:pt x="204" y="332"/>
                  </a:lnTo>
                  <a:lnTo>
                    <a:pt x="204" y="330"/>
                  </a:lnTo>
                  <a:lnTo>
                    <a:pt x="204" y="330"/>
                  </a:lnTo>
                  <a:lnTo>
                    <a:pt x="204" y="330"/>
                  </a:lnTo>
                  <a:lnTo>
                    <a:pt x="204" y="328"/>
                  </a:lnTo>
                  <a:lnTo>
                    <a:pt x="204" y="328"/>
                  </a:lnTo>
                  <a:lnTo>
                    <a:pt x="204" y="326"/>
                  </a:lnTo>
                  <a:lnTo>
                    <a:pt x="204" y="328"/>
                  </a:lnTo>
                  <a:lnTo>
                    <a:pt x="204" y="328"/>
                  </a:lnTo>
                  <a:lnTo>
                    <a:pt x="204" y="328"/>
                  </a:lnTo>
                  <a:lnTo>
                    <a:pt x="204" y="330"/>
                  </a:lnTo>
                  <a:lnTo>
                    <a:pt x="204" y="330"/>
                  </a:lnTo>
                  <a:lnTo>
                    <a:pt x="204" y="330"/>
                  </a:lnTo>
                  <a:lnTo>
                    <a:pt x="206" y="332"/>
                  </a:lnTo>
                  <a:lnTo>
                    <a:pt x="206" y="332"/>
                  </a:lnTo>
                  <a:lnTo>
                    <a:pt x="206" y="332"/>
                  </a:lnTo>
                  <a:lnTo>
                    <a:pt x="206" y="332"/>
                  </a:lnTo>
                  <a:lnTo>
                    <a:pt x="206" y="332"/>
                  </a:lnTo>
                  <a:lnTo>
                    <a:pt x="206" y="332"/>
                  </a:lnTo>
                  <a:lnTo>
                    <a:pt x="206" y="332"/>
                  </a:lnTo>
                  <a:lnTo>
                    <a:pt x="206" y="334"/>
                  </a:lnTo>
                  <a:lnTo>
                    <a:pt x="206" y="334"/>
                  </a:lnTo>
                  <a:lnTo>
                    <a:pt x="208" y="336"/>
                  </a:lnTo>
                  <a:lnTo>
                    <a:pt x="208" y="336"/>
                  </a:lnTo>
                  <a:lnTo>
                    <a:pt x="208" y="338"/>
                  </a:lnTo>
                  <a:lnTo>
                    <a:pt x="208" y="340"/>
                  </a:lnTo>
                  <a:lnTo>
                    <a:pt x="208" y="340"/>
                  </a:lnTo>
                  <a:lnTo>
                    <a:pt x="208" y="340"/>
                  </a:lnTo>
                  <a:lnTo>
                    <a:pt x="208" y="342"/>
                  </a:lnTo>
                  <a:lnTo>
                    <a:pt x="208" y="342"/>
                  </a:lnTo>
                  <a:lnTo>
                    <a:pt x="210" y="342"/>
                  </a:lnTo>
                  <a:lnTo>
                    <a:pt x="210" y="342"/>
                  </a:lnTo>
                  <a:lnTo>
                    <a:pt x="210" y="342"/>
                  </a:lnTo>
                  <a:lnTo>
                    <a:pt x="210" y="342"/>
                  </a:lnTo>
                  <a:lnTo>
                    <a:pt x="210" y="342"/>
                  </a:lnTo>
                  <a:lnTo>
                    <a:pt x="210" y="340"/>
                  </a:lnTo>
                  <a:lnTo>
                    <a:pt x="210" y="340"/>
                  </a:lnTo>
                  <a:lnTo>
                    <a:pt x="210" y="340"/>
                  </a:lnTo>
                  <a:lnTo>
                    <a:pt x="212" y="340"/>
                  </a:lnTo>
                  <a:lnTo>
                    <a:pt x="212" y="340"/>
                  </a:lnTo>
                  <a:lnTo>
                    <a:pt x="212" y="340"/>
                  </a:lnTo>
                  <a:lnTo>
                    <a:pt x="212" y="342"/>
                  </a:lnTo>
                  <a:lnTo>
                    <a:pt x="214" y="340"/>
                  </a:lnTo>
                  <a:lnTo>
                    <a:pt x="214" y="340"/>
                  </a:lnTo>
                  <a:lnTo>
                    <a:pt x="214" y="340"/>
                  </a:lnTo>
                  <a:lnTo>
                    <a:pt x="214" y="340"/>
                  </a:lnTo>
                  <a:lnTo>
                    <a:pt x="214" y="340"/>
                  </a:lnTo>
                  <a:lnTo>
                    <a:pt x="214" y="340"/>
                  </a:lnTo>
                  <a:lnTo>
                    <a:pt x="216" y="340"/>
                  </a:lnTo>
                  <a:lnTo>
                    <a:pt x="214" y="340"/>
                  </a:lnTo>
                  <a:lnTo>
                    <a:pt x="214" y="340"/>
                  </a:lnTo>
                  <a:lnTo>
                    <a:pt x="214" y="342"/>
                  </a:lnTo>
                  <a:lnTo>
                    <a:pt x="216" y="342"/>
                  </a:lnTo>
                  <a:lnTo>
                    <a:pt x="216" y="344"/>
                  </a:lnTo>
                  <a:lnTo>
                    <a:pt x="216" y="346"/>
                  </a:lnTo>
                  <a:lnTo>
                    <a:pt x="218" y="346"/>
                  </a:lnTo>
                  <a:lnTo>
                    <a:pt x="218" y="346"/>
                  </a:lnTo>
                  <a:lnTo>
                    <a:pt x="218" y="346"/>
                  </a:lnTo>
                  <a:lnTo>
                    <a:pt x="220" y="349"/>
                  </a:lnTo>
                  <a:lnTo>
                    <a:pt x="220" y="351"/>
                  </a:lnTo>
                  <a:lnTo>
                    <a:pt x="220" y="351"/>
                  </a:lnTo>
                  <a:lnTo>
                    <a:pt x="222" y="351"/>
                  </a:lnTo>
                  <a:lnTo>
                    <a:pt x="222" y="351"/>
                  </a:lnTo>
                  <a:lnTo>
                    <a:pt x="224" y="353"/>
                  </a:lnTo>
                  <a:lnTo>
                    <a:pt x="224" y="353"/>
                  </a:lnTo>
                  <a:lnTo>
                    <a:pt x="222" y="351"/>
                  </a:lnTo>
                  <a:lnTo>
                    <a:pt x="220" y="351"/>
                  </a:lnTo>
                  <a:lnTo>
                    <a:pt x="222" y="351"/>
                  </a:lnTo>
                  <a:lnTo>
                    <a:pt x="226" y="355"/>
                  </a:lnTo>
                  <a:lnTo>
                    <a:pt x="228" y="357"/>
                  </a:lnTo>
                  <a:lnTo>
                    <a:pt x="230" y="357"/>
                  </a:lnTo>
                  <a:lnTo>
                    <a:pt x="232" y="359"/>
                  </a:lnTo>
                  <a:lnTo>
                    <a:pt x="232" y="359"/>
                  </a:lnTo>
                  <a:lnTo>
                    <a:pt x="235" y="361"/>
                  </a:lnTo>
                  <a:lnTo>
                    <a:pt x="235" y="361"/>
                  </a:lnTo>
                  <a:lnTo>
                    <a:pt x="237" y="363"/>
                  </a:lnTo>
                  <a:lnTo>
                    <a:pt x="237" y="363"/>
                  </a:lnTo>
                  <a:lnTo>
                    <a:pt x="237" y="363"/>
                  </a:lnTo>
                  <a:lnTo>
                    <a:pt x="239" y="365"/>
                  </a:lnTo>
                  <a:lnTo>
                    <a:pt x="239" y="365"/>
                  </a:lnTo>
                  <a:lnTo>
                    <a:pt x="241" y="367"/>
                  </a:lnTo>
                  <a:lnTo>
                    <a:pt x="241" y="367"/>
                  </a:lnTo>
                  <a:lnTo>
                    <a:pt x="241" y="367"/>
                  </a:lnTo>
                  <a:lnTo>
                    <a:pt x="241" y="367"/>
                  </a:lnTo>
                  <a:lnTo>
                    <a:pt x="241" y="369"/>
                  </a:lnTo>
                  <a:lnTo>
                    <a:pt x="243" y="369"/>
                  </a:lnTo>
                  <a:lnTo>
                    <a:pt x="245" y="373"/>
                  </a:lnTo>
                  <a:lnTo>
                    <a:pt x="249" y="377"/>
                  </a:lnTo>
                  <a:lnTo>
                    <a:pt x="251" y="379"/>
                  </a:lnTo>
                  <a:lnTo>
                    <a:pt x="253" y="381"/>
                  </a:lnTo>
                  <a:lnTo>
                    <a:pt x="257" y="383"/>
                  </a:lnTo>
                  <a:lnTo>
                    <a:pt x="259" y="385"/>
                  </a:lnTo>
                  <a:lnTo>
                    <a:pt x="259" y="385"/>
                  </a:lnTo>
                  <a:lnTo>
                    <a:pt x="261" y="390"/>
                  </a:lnTo>
                  <a:lnTo>
                    <a:pt x="261" y="390"/>
                  </a:lnTo>
                  <a:lnTo>
                    <a:pt x="261" y="392"/>
                  </a:lnTo>
                  <a:lnTo>
                    <a:pt x="263" y="392"/>
                  </a:lnTo>
                  <a:lnTo>
                    <a:pt x="263" y="392"/>
                  </a:lnTo>
                  <a:lnTo>
                    <a:pt x="263" y="394"/>
                  </a:lnTo>
                  <a:lnTo>
                    <a:pt x="263" y="396"/>
                  </a:lnTo>
                  <a:lnTo>
                    <a:pt x="263" y="396"/>
                  </a:lnTo>
                  <a:lnTo>
                    <a:pt x="263" y="396"/>
                  </a:lnTo>
                  <a:lnTo>
                    <a:pt x="265" y="398"/>
                  </a:lnTo>
                  <a:lnTo>
                    <a:pt x="265" y="400"/>
                  </a:lnTo>
                  <a:lnTo>
                    <a:pt x="265" y="406"/>
                  </a:lnTo>
                  <a:lnTo>
                    <a:pt x="265" y="406"/>
                  </a:lnTo>
                  <a:lnTo>
                    <a:pt x="265" y="408"/>
                  </a:lnTo>
                  <a:lnTo>
                    <a:pt x="265" y="408"/>
                  </a:lnTo>
                  <a:lnTo>
                    <a:pt x="265" y="410"/>
                  </a:lnTo>
                  <a:lnTo>
                    <a:pt x="265" y="410"/>
                  </a:lnTo>
                  <a:lnTo>
                    <a:pt x="267" y="410"/>
                  </a:lnTo>
                  <a:lnTo>
                    <a:pt x="267" y="412"/>
                  </a:lnTo>
                  <a:lnTo>
                    <a:pt x="267" y="412"/>
                  </a:lnTo>
                  <a:lnTo>
                    <a:pt x="269" y="414"/>
                  </a:lnTo>
                  <a:lnTo>
                    <a:pt x="269" y="414"/>
                  </a:lnTo>
                  <a:lnTo>
                    <a:pt x="269" y="414"/>
                  </a:lnTo>
                  <a:lnTo>
                    <a:pt x="272" y="414"/>
                  </a:lnTo>
                  <a:lnTo>
                    <a:pt x="272" y="414"/>
                  </a:lnTo>
                  <a:lnTo>
                    <a:pt x="274" y="414"/>
                  </a:lnTo>
                  <a:lnTo>
                    <a:pt x="272" y="414"/>
                  </a:lnTo>
                  <a:lnTo>
                    <a:pt x="274" y="414"/>
                  </a:lnTo>
                  <a:lnTo>
                    <a:pt x="274" y="414"/>
                  </a:lnTo>
                  <a:lnTo>
                    <a:pt x="274" y="414"/>
                  </a:lnTo>
                  <a:lnTo>
                    <a:pt x="274" y="414"/>
                  </a:lnTo>
                  <a:lnTo>
                    <a:pt x="276" y="414"/>
                  </a:lnTo>
                  <a:lnTo>
                    <a:pt x="276" y="412"/>
                  </a:lnTo>
                  <a:lnTo>
                    <a:pt x="276" y="412"/>
                  </a:lnTo>
                  <a:lnTo>
                    <a:pt x="276" y="412"/>
                  </a:lnTo>
                  <a:lnTo>
                    <a:pt x="278" y="410"/>
                  </a:lnTo>
                  <a:lnTo>
                    <a:pt x="280" y="410"/>
                  </a:lnTo>
                  <a:lnTo>
                    <a:pt x="280" y="410"/>
                  </a:lnTo>
                  <a:lnTo>
                    <a:pt x="280" y="410"/>
                  </a:lnTo>
                  <a:lnTo>
                    <a:pt x="280" y="408"/>
                  </a:lnTo>
                  <a:lnTo>
                    <a:pt x="282" y="408"/>
                  </a:lnTo>
                  <a:lnTo>
                    <a:pt x="282" y="408"/>
                  </a:lnTo>
                  <a:lnTo>
                    <a:pt x="284" y="408"/>
                  </a:lnTo>
                  <a:lnTo>
                    <a:pt x="284" y="408"/>
                  </a:lnTo>
                  <a:lnTo>
                    <a:pt x="286" y="408"/>
                  </a:lnTo>
                  <a:lnTo>
                    <a:pt x="286" y="406"/>
                  </a:lnTo>
                  <a:lnTo>
                    <a:pt x="288" y="406"/>
                  </a:lnTo>
                  <a:lnTo>
                    <a:pt x="288" y="406"/>
                  </a:lnTo>
                  <a:lnTo>
                    <a:pt x="288" y="406"/>
                  </a:lnTo>
                  <a:lnTo>
                    <a:pt x="288" y="404"/>
                  </a:lnTo>
                  <a:lnTo>
                    <a:pt x="288" y="404"/>
                  </a:lnTo>
                  <a:lnTo>
                    <a:pt x="290" y="404"/>
                  </a:lnTo>
                  <a:lnTo>
                    <a:pt x="290" y="404"/>
                  </a:lnTo>
                  <a:lnTo>
                    <a:pt x="290" y="402"/>
                  </a:lnTo>
                  <a:lnTo>
                    <a:pt x="290" y="402"/>
                  </a:lnTo>
                  <a:lnTo>
                    <a:pt x="290" y="402"/>
                  </a:lnTo>
                  <a:lnTo>
                    <a:pt x="292" y="402"/>
                  </a:lnTo>
                  <a:lnTo>
                    <a:pt x="292" y="402"/>
                  </a:lnTo>
                  <a:lnTo>
                    <a:pt x="292" y="400"/>
                  </a:lnTo>
                  <a:lnTo>
                    <a:pt x="292" y="400"/>
                  </a:lnTo>
                  <a:lnTo>
                    <a:pt x="292" y="400"/>
                  </a:lnTo>
                  <a:lnTo>
                    <a:pt x="292" y="400"/>
                  </a:lnTo>
                  <a:lnTo>
                    <a:pt x="292" y="398"/>
                  </a:lnTo>
                  <a:lnTo>
                    <a:pt x="292" y="398"/>
                  </a:lnTo>
                  <a:lnTo>
                    <a:pt x="292" y="398"/>
                  </a:lnTo>
                  <a:lnTo>
                    <a:pt x="292" y="396"/>
                  </a:lnTo>
                  <a:lnTo>
                    <a:pt x="292" y="396"/>
                  </a:lnTo>
                  <a:lnTo>
                    <a:pt x="292" y="396"/>
                  </a:lnTo>
                  <a:lnTo>
                    <a:pt x="292" y="396"/>
                  </a:lnTo>
                  <a:lnTo>
                    <a:pt x="292" y="396"/>
                  </a:lnTo>
                  <a:lnTo>
                    <a:pt x="292" y="394"/>
                  </a:lnTo>
                  <a:lnTo>
                    <a:pt x="292" y="394"/>
                  </a:lnTo>
                  <a:lnTo>
                    <a:pt x="292" y="394"/>
                  </a:lnTo>
                  <a:lnTo>
                    <a:pt x="292" y="392"/>
                  </a:lnTo>
                  <a:lnTo>
                    <a:pt x="292" y="392"/>
                  </a:lnTo>
                  <a:lnTo>
                    <a:pt x="290" y="392"/>
                  </a:lnTo>
                  <a:lnTo>
                    <a:pt x="290" y="390"/>
                  </a:lnTo>
                  <a:lnTo>
                    <a:pt x="290" y="390"/>
                  </a:lnTo>
                  <a:lnTo>
                    <a:pt x="290" y="390"/>
                  </a:lnTo>
                  <a:lnTo>
                    <a:pt x="290" y="390"/>
                  </a:lnTo>
                  <a:lnTo>
                    <a:pt x="290" y="388"/>
                  </a:lnTo>
                  <a:lnTo>
                    <a:pt x="290" y="388"/>
                  </a:lnTo>
                  <a:lnTo>
                    <a:pt x="290" y="388"/>
                  </a:lnTo>
                  <a:lnTo>
                    <a:pt x="290" y="388"/>
                  </a:lnTo>
                  <a:lnTo>
                    <a:pt x="290" y="388"/>
                  </a:lnTo>
                  <a:lnTo>
                    <a:pt x="288" y="388"/>
                  </a:lnTo>
                  <a:lnTo>
                    <a:pt x="288" y="388"/>
                  </a:lnTo>
                  <a:lnTo>
                    <a:pt x="288" y="385"/>
                  </a:lnTo>
                  <a:lnTo>
                    <a:pt x="286" y="385"/>
                  </a:lnTo>
                  <a:lnTo>
                    <a:pt x="286" y="385"/>
                  </a:lnTo>
                  <a:lnTo>
                    <a:pt x="286" y="385"/>
                  </a:lnTo>
                  <a:lnTo>
                    <a:pt x="286" y="385"/>
                  </a:lnTo>
                  <a:lnTo>
                    <a:pt x="284" y="385"/>
                  </a:lnTo>
                  <a:lnTo>
                    <a:pt x="284" y="385"/>
                  </a:lnTo>
                  <a:lnTo>
                    <a:pt x="284" y="383"/>
                  </a:lnTo>
                  <a:lnTo>
                    <a:pt x="284" y="383"/>
                  </a:lnTo>
                  <a:lnTo>
                    <a:pt x="284" y="383"/>
                  </a:lnTo>
                  <a:lnTo>
                    <a:pt x="284" y="381"/>
                  </a:lnTo>
                  <a:lnTo>
                    <a:pt x="282" y="379"/>
                  </a:lnTo>
                  <a:lnTo>
                    <a:pt x="284" y="379"/>
                  </a:lnTo>
                  <a:lnTo>
                    <a:pt x="284" y="377"/>
                  </a:lnTo>
                  <a:lnTo>
                    <a:pt x="284" y="377"/>
                  </a:lnTo>
                  <a:lnTo>
                    <a:pt x="282" y="377"/>
                  </a:lnTo>
                  <a:lnTo>
                    <a:pt x="282" y="375"/>
                  </a:lnTo>
                  <a:lnTo>
                    <a:pt x="282" y="375"/>
                  </a:lnTo>
                  <a:lnTo>
                    <a:pt x="280" y="375"/>
                  </a:lnTo>
                  <a:lnTo>
                    <a:pt x="280" y="373"/>
                  </a:lnTo>
                  <a:lnTo>
                    <a:pt x="280" y="373"/>
                  </a:lnTo>
                  <a:lnTo>
                    <a:pt x="280" y="373"/>
                  </a:lnTo>
                  <a:lnTo>
                    <a:pt x="280" y="373"/>
                  </a:lnTo>
                  <a:lnTo>
                    <a:pt x="280" y="373"/>
                  </a:lnTo>
                  <a:lnTo>
                    <a:pt x="280" y="373"/>
                  </a:lnTo>
                  <a:lnTo>
                    <a:pt x="280" y="373"/>
                  </a:lnTo>
                  <a:lnTo>
                    <a:pt x="280" y="371"/>
                  </a:lnTo>
                  <a:lnTo>
                    <a:pt x="280" y="371"/>
                  </a:lnTo>
                  <a:lnTo>
                    <a:pt x="280" y="371"/>
                  </a:lnTo>
                  <a:lnTo>
                    <a:pt x="280" y="371"/>
                  </a:lnTo>
                  <a:lnTo>
                    <a:pt x="280" y="371"/>
                  </a:lnTo>
                  <a:lnTo>
                    <a:pt x="280" y="369"/>
                  </a:lnTo>
                  <a:lnTo>
                    <a:pt x="280" y="369"/>
                  </a:lnTo>
                  <a:lnTo>
                    <a:pt x="280" y="369"/>
                  </a:lnTo>
                  <a:lnTo>
                    <a:pt x="280" y="369"/>
                  </a:lnTo>
                  <a:lnTo>
                    <a:pt x="280" y="369"/>
                  </a:lnTo>
                  <a:lnTo>
                    <a:pt x="280" y="369"/>
                  </a:lnTo>
                  <a:lnTo>
                    <a:pt x="280" y="369"/>
                  </a:lnTo>
                  <a:lnTo>
                    <a:pt x="280" y="369"/>
                  </a:lnTo>
                  <a:lnTo>
                    <a:pt x="280" y="367"/>
                  </a:lnTo>
                  <a:lnTo>
                    <a:pt x="280" y="367"/>
                  </a:lnTo>
                  <a:lnTo>
                    <a:pt x="280" y="367"/>
                  </a:lnTo>
                  <a:lnTo>
                    <a:pt x="280" y="367"/>
                  </a:lnTo>
                  <a:lnTo>
                    <a:pt x="278" y="367"/>
                  </a:lnTo>
                  <a:lnTo>
                    <a:pt x="278" y="367"/>
                  </a:lnTo>
                  <a:lnTo>
                    <a:pt x="276" y="369"/>
                  </a:lnTo>
                  <a:lnTo>
                    <a:pt x="276" y="367"/>
                  </a:lnTo>
                  <a:lnTo>
                    <a:pt x="274" y="367"/>
                  </a:lnTo>
                  <a:lnTo>
                    <a:pt x="274" y="367"/>
                  </a:lnTo>
                  <a:lnTo>
                    <a:pt x="274" y="367"/>
                  </a:lnTo>
                  <a:lnTo>
                    <a:pt x="274" y="365"/>
                  </a:lnTo>
                  <a:lnTo>
                    <a:pt x="274" y="365"/>
                  </a:lnTo>
                  <a:lnTo>
                    <a:pt x="274" y="363"/>
                  </a:lnTo>
                  <a:lnTo>
                    <a:pt x="274" y="363"/>
                  </a:lnTo>
                  <a:lnTo>
                    <a:pt x="274" y="363"/>
                  </a:lnTo>
                  <a:lnTo>
                    <a:pt x="274" y="363"/>
                  </a:lnTo>
                  <a:lnTo>
                    <a:pt x="272" y="361"/>
                  </a:lnTo>
                  <a:lnTo>
                    <a:pt x="272" y="361"/>
                  </a:lnTo>
                  <a:lnTo>
                    <a:pt x="272" y="361"/>
                  </a:lnTo>
                  <a:lnTo>
                    <a:pt x="272" y="361"/>
                  </a:lnTo>
                  <a:lnTo>
                    <a:pt x="272" y="361"/>
                  </a:lnTo>
                  <a:lnTo>
                    <a:pt x="272" y="361"/>
                  </a:lnTo>
                  <a:lnTo>
                    <a:pt x="272" y="361"/>
                  </a:lnTo>
                  <a:lnTo>
                    <a:pt x="272" y="361"/>
                  </a:lnTo>
                  <a:lnTo>
                    <a:pt x="269" y="361"/>
                  </a:lnTo>
                  <a:lnTo>
                    <a:pt x="269" y="359"/>
                  </a:lnTo>
                  <a:lnTo>
                    <a:pt x="269" y="359"/>
                  </a:lnTo>
                  <a:lnTo>
                    <a:pt x="269" y="359"/>
                  </a:lnTo>
                  <a:lnTo>
                    <a:pt x="269" y="359"/>
                  </a:lnTo>
                  <a:lnTo>
                    <a:pt x="267" y="359"/>
                  </a:lnTo>
                  <a:lnTo>
                    <a:pt x="267" y="359"/>
                  </a:lnTo>
                  <a:lnTo>
                    <a:pt x="267" y="357"/>
                  </a:lnTo>
                  <a:lnTo>
                    <a:pt x="267" y="357"/>
                  </a:lnTo>
                  <a:lnTo>
                    <a:pt x="267" y="357"/>
                  </a:lnTo>
                  <a:lnTo>
                    <a:pt x="267" y="357"/>
                  </a:lnTo>
                  <a:lnTo>
                    <a:pt x="265" y="357"/>
                  </a:lnTo>
                  <a:lnTo>
                    <a:pt x="265" y="357"/>
                  </a:lnTo>
                  <a:lnTo>
                    <a:pt x="265" y="357"/>
                  </a:lnTo>
                  <a:lnTo>
                    <a:pt x="265" y="355"/>
                  </a:lnTo>
                  <a:lnTo>
                    <a:pt x="265" y="355"/>
                  </a:lnTo>
                  <a:lnTo>
                    <a:pt x="265" y="355"/>
                  </a:lnTo>
                  <a:lnTo>
                    <a:pt x="265" y="355"/>
                  </a:lnTo>
                  <a:lnTo>
                    <a:pt x="265" y="355"/>
                  </a:lnTo>
                  <a:lnTo>
                    <a:pt x="265" y="355"/>
                  </a:lnTo>
                  <a:lnTo>
                    <a:pt x="263" y="355"/>
                  </a:lnTo>
                  <a:lnTo>
                    <a:pt x="263" y="355"/>
                  </a:lnTo>
                  <a:lnTo>
                    <a:pt x="263" y="355"/>
                  </a:lnTo>
                  <a:lnTo>
                    <a:pt x="263" y="355"/>
                  </a:lnTo>
                  <a:lnTo>
                    <a:pt x="263" y="355"/>
                  </a:lnTo>
                  <a:lnTo>
                    <a:pt x="261" y="355"/>
                  </a:lnTo>
                  <a:lnTo>
                    <a:pt x="261" y="355"/>
                  </a:lnTo>
                  <a:lnTo>
                    <a:pt x="263" y="355"/>
                  </a:lnTo>
                  <a:lnTo>
                    <a:pt x="261" y="355"/>
                  </a:lnTo>
                  <a:lnTo>
                    <a:pt x="261" y="355"/>
                  </a:lnTo>
                  <a:lnTo>
                    <a:pt x="261" y="355"/>
                  </a:lnTo>
                  <a:lnTo>
                    <a:pt x="261" y="357"/>
                  </a:lnTo>
                  <a:lnTo>
                    <a:pt x="261" y="357"/>
                  </a:lnTo>
                  <a:lnTo>
                    <a:pt x="261" y="357"/>
                  </a:lnTo>
                  <a:lnTo>
                    <a:pt x="261" y="357"/>
                  </a:lnTo>
                  <a:lnTo>
                    <a:pt x="261" y="357"/>
                  </a:lnTo>
                  <a:lnTo>
                    <a:pt x="261" y="357"/>
                  </a:lnTo>
                  <a:lnTo>
                    <a:pt x="261" y="357"/>
                  </a:lnTo>
                  <a:lnTo>
                    <a:pt x="261" y="357"/>
                  </a:lnTo>
                  <a:lnTo>
                    <a:pt x="261" y="357"/>
                  </a:lnTo>
                  <a:lnTo>
                    <a:pt x="261" y="357"/>
                  </a:lnTo>
                  <a:lnTo>
                    <a:pt x="261" y="359"/>
                  </a:lnTo>
                  <a:lnTo>
                    <a:pt x="261" y="359"/>
                  </a:lnTo>
                  <a:lnTo>
                    <a:pt x="261" y="359"/>
                  </a:lnTo>
                  <a:lnTo>
                    <a:pt x="263" y="359"/>
                  </a:lnTo>
                  <a:lnTo>
                    <a:pt x="263" y="359"/>
                  </a:lnTo>
                  <a:lnTo>
                    <a:pt x="263" y="359"/>
                  </a:lnTo>
                  <a:lnTo>
                    <a:pt x="263" y="359"/>
                  </a:lnTo>
                  <a:lnTo>
                    <a:pt x="263" y="361"/>
                  </a:lnTo>
                  <a:lnTo>
                    <a:pt x="261" y="361"/>
                  </a:lnTo>
                  <a:lnTo>
                    <a:pt x="261" y="363"/>
                  </a:lnTo>
                  <a:lnTo>
                    <a:pt x="261" y="363"/>
                  </a:lnTo>
                  <a:lnTo>
                    <a:pt x="261" y="363"/>
                  </a:lnTo>
                  <a:lnTo>
                    <a:pt x="261" y="363"/>
                  </a:lnTo>
                  <a:lnTo>
                    <a:pt x="261" y="363"/>
                  </a:lnTo>
                  <a:lnTo>
                    <a:pt x="259" y="363"/>
                  </a:lnTo>
                  <a:lnTo>
                    <a:pt x="259" y="363"/>
                  </a:lnTo>
                  <a:lnTo>
                    <a:pt x="259" y="363"/>
                  </a:lnTo>
                  <a:lnTo>
                    <a:pt x="257" y="363"/>
                  </a:lnTo>
                  <a:lnTo>
                    <a:pt x="257" y="363"/>
                  </a:lnTo>
                  <a:lnTo>
                    <a:pt x="257" y="363"/>
                  </a:lnTo>
                  <a:lnTo>
                    <a:pt x="257" y="363"/>
                  </a:lnTo>
                  <a:lnTo>
                    <a:pt x="257" y="361"/>
                  </a:lnTo>
                  <a:lnTo>
                    <a:pt x="257" y="361"/>
                  </a:lnTo>
                  <a:lnTo>
                    <a:pt x="257" y="361"/>
                  </a:lnTo>
                  <a:lnTo>
                    <a:pt x="257" y="361"/>
                  </a:lnTo>
                  <a:lnTo>
                    <a:pt x="259" y="361"/>
                  </a:lnTo>
                  <a:lnTo>
                    <a:pt x="259" y="361"/>
                  </a:lnTo>
                  <a:lnTo>
                    <a:pt x="259" y="361"/>
                  </a:lnTo>
                  <a:lnTo>
                    <a:pt x="261" y="361"/>
                  </a:lnTo>
                  <a:lnTo>
                    <a:pt x="261" y="361"/>
                  </a:lnTo>
                  <a:lnTo>
                    <a:pt x="261" y="361"/>
                  </a:lnTo>
                  <a:lnTo>
                    <a:pt x="261" y="361"/>
                  </a:lnTo>
                  <a:lnTo>
                    <a:pt x="261" y="361"/>
                  </a:lnTo>
                  <a:lnTo>
                    <a:pt x="261" y="361"/>
                  </a:lnTo>
                  <a:lnTo>
                    <a:pt x="259" y="361"/>
                  </a:lnTo>
                  <a:lnTo>
                    <a:pt x="257" y="361"/>
                  </a:lnTo>
                  <a:lnTo>
                    <a:pt x="255" y="359"/>
                  </a:lnTo>
                  <a:lnTo>
                    <a:pt x="255" y="359"/>
                  </a:lnTo>
                  <a:lnTo>
                    <a:pt x="253" y="359"/>
                  </a:lnTo>
                  <a:lnTo>
                    <a:pt x="253" y="359"/>
                  </a:lnTo>
                  <a:lnTo>
                    <a:pt x="253" y="359"/>
                  </a:lnTo>
                  <a:lnTo>
                    <a:pt x="253" y="359"/>
                  </a:lnTo>
                  <a:lnTo>
                    <a:pt x="253" y="357"/>
                  </a:lnTo>
                  <a:lnTo>
                    <a:pt x="251" y="357"/>
                  </a:lnTo>
                  <a:lnTo>
                    <a:pt x="251" y="357"/>
                  </a:lnTo>
                  <a:lnTo>
                    <a:pt x="251" y="357"/>
                  </a:lnTo>
                  <a:lnTo>
                    <a:pt x="251" y="355"/>
                  </a:lnTo>
                  <a:lnTo>
                    <a:pt x="251" y="355"/>
                  </a:lnTo>
                  <a:lnTo>
                    <a:pt x="251" y="355"/>
                  </a:lnTo>
                  <a:lnTo>
                    <a:pt x="251" y="355"/>
                  </a:lnTo>
                  <a:lnTo>
                    <a:pt x="251" y="353"/>
                  </a:lnTo>
                  <a:lnTo>
                    <a:pt x="249" y="353"/>
                  </a:lnTo>
                  <a:lnTo>
                    <a:pt x="249" y="353"/>
                  </a:lnTo>
                  <a:lnTo>
                    <a:pt x="249" y="351"/>
                  </a:lnTo>
                  <a:lnTo>
                    <a:pt x="249" y="351"/>
                  </a:lnTo>
                  <a:lnTo>
                    <a:pt x="249" y="351"/>
                  </a:lnTo>
                  <a:lnTo>
                    <a:pt x="249" y="351"/>
                  </a:lnTo>
                  <a:lnTo>
                    <a:pt x="249" y="351"/>
                  </a:lnTo>
                  <a:lnTo>
                    <a:pt x="249" y="351"/>
                  </a:lnTo>
                  <a:lnTo>
                    <a:pt x="249" y="349"/>
                  </a:lnTo>
                  <a:lnTo>
                    <a:pt x="249" y="349"/>
                  </a:lnTo>
                  <a:lnTo>
                    <a:pt x="249" y="349"/>
                  </a:lnTo>
                  <a:lnTo>
                    <a:pt x="249" y="349"/>
                  </a:lnTo>
                  <a:lnTo>
                    <a:pt x="249" y="346"/>
                  </a:lnTo>
                  <a:lnTo>
                    <a:pt x="249" y="346"/>
                  </a:lnTo>
                  <a:lnTo>
                    <a:pt x="249" y="346"/>
                  </a:lnTo>
                  <a:lnTo>
                    <a:pt x="249" y="344"/>
                  </a:lnTo>
                  <a:lnTo>
                    <a:pt x="249" y="344"/>
                  </a:lnTo>
                  <a:lnTo>
                    <a:pt x="249" y="344"/>
                  </a:lnTo>
                  <a:lnTo>
                    <a:pt x="249" y="344"/>
                  </a:lnTo>
                  <a:lnTo>
                    <a:pt x="249" y="342"/>
                  </a:lnTo>
                  <a:lnTo>
                    <a:pt x="249" y="342"/>
                  </a:lnTo>
                  <a:lnTo>
                    <a:pt x="249" y="342"/>
                  </a:lnTo>
                  <a:lnTo>
                    <a:pt x="249" y="340"/>
                  </a:lnTo>
                  <a:lnTo>
                    <a:pt x="249" y="340"/>
                  </a:lnTo>
                  <a:lnTo>
                    <a:pt x="249" y="340"/>
                  </a:lnTo>
                  <a:lnTo>
                    <a:pt x="249" y="338"/>
                  </a:lnTo>
                  <a:lnTo>
                    <a:pt x="251" y="338"/>
                  </a:lnTo>
                  <a:lnTo>
                    <a:pt x="251" y="338"/>
                  </a:lnTo>
                  <a:lnTo>
                    <a:pt x="251" y="338"/>
                  </a:lnTo>
                  <a:lnTo>
                    <a:pt x="251" y="338"/>
                  </a:lnTo>
                  <a:lnTo>
                    <a:pt x="251" y="336"/>
                  </a:lnTo>
                  <a:lnTo>
                    <a:pt x="251" y="336"/>
                  </a:lnTo>
                  <a:lnTo>
                    <a:pt x="251" y="336"/>
                  </a:lnTo>
                  <a:lnTo>
                    <a:pt x="251" y="336"/>
                  </a:lnTo>
                  <a:lnTo>
                    <a:pt x="251" y="334"/>
                  </a:lnTo>
                  <a:lnTo>
                    <a:pt x="251" y="334"/>
                  </a:lnTo>
                  <a:lnTo>
                    <a:pt x="251" y="334"/>
                  </a:lnTo>
                  <a:lnTo>
                    <a:pt x="251" y="334"/>
                  </a:lnTo>
                  <a:lnTo>
                    <a:pt x="251" y="334"/>
                  </a:lnTo>
                  <a:lnTo>
                    <a:pt x="251" y="334"/>
                  </a:lnTo>
                  <a:lnTo>
                    <a:pt x="251" y="334"/>
                  </a:lnTo>
                  <a:lnTo>
                    <a:pt x="251" y="334"/>
                  </a:lnTo>
                  <a:lnTo>
                    <a:pt x="251" y="334"/>
                  </a:lnTo>
                  <a:lnTo>
                    <a:pt x="251" y="334"/>
                  </a:lnTo>
                  <a:lnTo>
                    <a:pt x="251" y="332"/>
                  </a:lnTo>
                  <a:lnTo>
                    <a:pt x="251" y="332"/>
                  </a:lnTo>
                  <a:lnTo>
                    <a:pt x="251" y="332"/>
                  </a:lnTo>
                  <a:lnTo>
                    <a:pt x="251" y="332"/>
                  </a:lnTo>
                  <a:lnTo>
                    <a:pt x="251" y="332"/>
                  </a:lnTo>
                  <a:lnTo>
                    <a:pt x="251" y="332"/>
                  </a:lnTo>
                  <a:lnTo>
                    <a:pt x="251" y="332"/>
                  </a:lnTo>
                  <a:lnTo>
                    <a:pt x="251" y="332"/>
                  </a:lnTo>
                  <a:lnTo>
                    <a:pt x="251" y="332"/>
                  </a:lnTo>
                  <a:lnTo>
                    <a:pt x="251" y="330"/>
                  </a:lnTo>
                  <a:lnTo>
                    <a:pt x="251" y="330"/>
                  </a:lnTo>
                  <a:lnTo>
                    <a:pt x="251" y="330"/>
                  </a:lnTo>
                  <a:lnTo>
                    <a:pt x="251" y="330"/>
                  </a:lnTo>
                  <a:lnTo>
                    <a:pt x="251" y="330"/>
                  </a:lnTo>
                  <a:lnTo>
                    <a:pt x="251" y="330"/>
                  </a:lnTo>
                  <a:lnTo>
                    <a:pt x="251" y="330"/>
                  </a:lnTo>
                  <a:lnTo>
                    <a:pt x="251" y="330"/>
                  </a:lnTo>
                  <a:lnTo>
                    <a:pt x="251" y="330"/>
                  </a:lnTo>
                  <a:lnTo>
                    <a:pt x="251" y="330"/>
                  </a:lnTo>
                  <a:lnTo>
                    <a:pt x="251" y="330"/>
                  </a:lnTo>
                  <a:lnTo>
                    <a:pt x="251" y="330"/>
                  </a:lnTo>
                  <a:lnTo>
                    <a:pt x="249" y="328"/>
                  </a:lnTo>
                  <a:lnTo>
                    <a:pt x="249" y="328"/>
                  </a:lnTo>
                  <a:lnTo>
                    <a:pt x="249" y="328"/>
                  </a:lnTo>
                  <a:lnTo>
                    <a:pt x="249" y="328"/>
                  </a:lnTo>
                  <a:lnTo>
                    <a:pt x="249" y="328"/>
                  </a:lnTo>
                  <a:lnTo>
                    <a:pt x="249" y="326"/>
                  </a:lnTo>
                  <a:lnTo>
                    <a:pt x="249" y="326"/>
                  </a:lnTo>
                  <a:lnTo>
                    <a:pt x="249" y="326"/>
                  </a:lnTo>
                  <a:lnTo>
                    <a:pt x="249" y="326"/>
                  </a:lnTo>
                  <a:lnTo>
                    <a:pt x="249" y="326"/>
                  </a:lnTo>
                  <a:lnTo>
                    <a:pt x="249" y="326"/>
                  </a:lnTo>
                  <a:lnTo>
                    <a:pt x="249" y="326"/>
                  </a:lnTo>
                  <a:lnTo>
                    <a:pt x="249" y="324"/>
                  </a:lnTo>
                  <a:lnTo>
                    <a:pt x="247" y="326"/>
                  </a:lnTo>
                  <a:lnTo>
                    <a:pt x="247" y="326"/>
                  </a:lnTo>
                  <a:lnTo>
                    <a:pt x="247" y="326"/>
                  </a:lnTo>
                  <a:lnTo>
                    <a:pt x="247" y="326"/>
                  </a:lnTo>
                  <a:lnTo>
                    <a:pt x="247" y="324"/>
                  </a:lnTo>
                  <a:lnTo>
                    <a:pt x="247" y="324"/>
                  </a:lnTo>
                  <a:lnTo>
                    <a:pt x="247" y="324"/>
                  </a:lnTo>
                  <a:lnTo>
                    <a:pt x="247" y="324"/>
                  </a:lnTo>
                  <a:lnTo>
                    <a:pt x="247" y="324"/>
                  </a:lnTo>
                  <a:lnTo>
                    <a:pt x="247" y="324"/>
                  </a:lnTo>
                  <a:lnTo>
                    <a:pt x="245" y="324"/>
                  </a:lnTo>
                  <a:lnTo>
                    <a:pt x="245" y="322"/>
                  </a:lnTo>
                  <a:lnTo>
                    <a:pt x="245" y="322"/>
                  </a:lnTo>
                  <a:lnTo>
                    <a:pt x="245" y="322"/>
                  </a:lnTo>
                  <a:lnTo>
                    <a:pt x="245" y="322"/>
                  </a:lnTo>
                  <a:lnTo>
                    <a:pt x="245" y="322"/>
                  </a:lnTo>
                  <a:lnTo>
                    <a:pt x="245" y="322"/>
                  </a:lnTo>
                  <a:lnTo>
                    <a:pt x="245" y="322"/>
                  </a:lnTo>
                  <a:lnTo>
                    <a:pt x="245" y="322"/>
                  </a:lnTo>
                  <a:lnTo>
                    <a:pt x="245" y="320"/>
                  </a:lnTo>
                  <a:lnTo>
                    <a:pt x="245" y="320"/>
                  </a:lnTo>
                  <a:lnTo>
                    <a:pt x="245" y="320"/>
                  </a:lnTo>
                  <a:lnTo>
                    <a:pt x="245" y="320"/>
                  </a:lnTo>
                  <a:lnTo>
                    <a:pt x="245" y="318"/>
                  </a:lnTo>
                  <a:lnTo>
                    <a:pt x="245" y="318"/>
                  </a:lnTo>
                  <a:lnTo>
                    <a:pt x="245" y="318"/>
                  </a:lnTo>
                  <a:lnTo>
                    <a:pt x="245" y="318"/>
                  </a:lnTo>
                  <a:lnTo>
                    <a:pt x="243" y="318"/>
                  </a:lnTo>
                  <a:lnTo>
                    <a:pt x="243" y="316"/>
                  </a:lnTo>
                  <a:lnTo>
                    <a:pt x="243" y="316"/>
                  </a:lnTo>
                  <a:lnTo>
                    <a:pt x="243" y="316"/>
                  </a:lnTo>
                  <a:lnTo>
                    <a:pt x="243" y="316"/>
                  </a:lnTo>
                  <a:lnTo>
                    <a:pt x="243" y="316"/>
                  </a:lnTo>
                  <a:lnTo>
                    <a:pt x="243" y="316"/>
                  </a:lnTo>
                  <a:lnTo>
                    <a:pt x="243" y="316"/>
                  </a:lnTo>
                  <a:lnTo>
                    <a:pt x="243" y="314"/>
                  </a:lnTo>
                  <a:lnTo>
                    <a:pt x="243" y="314"/>
                  </a:lnTo>
                  <a:lnTo>
                    <a:pt x="243" y="314"/>
                  </a:lnTo>
                  <a:lnTo>
                    <a:pt x="243" y="314"/>
                  </a:lnTo>
                  <a:lnTo>
                    <a:pt x="243" y="314"/>
                  </a:lnTo>
                  <a:lnTo>
                    <a:pt x="243" y="314"/>
                  </a:lnTo>
                  <a:lnTo>
                    <a:pt x="243" y="314"/>
                  </a:lnTo>
                  <a:lnTo>
                    <a:pt x="243" y="314"/>
                  </a:lnTo>
                  <a:lnTo>
                    <a:pt x="243" y="314"/>
                  </a:lnTo>
                  <a:lnTo>
                    <a:pt x="243" y="314"/>
                  </a:lnTo>
                  <a:lnTo>
                    <a:pt x="243" y="312"/>
                  </a:lnTo>
                  <a:lnTo>
                    <a:pt x="243" y="312"/>
                  </a:lnTo>
                  <a:lnTo>
                    <a:pt x="243" y="312"/>
                  </a:lnTo>
                  <a:lnTo>
                    <a:pt x="243" y="310"/>
                  </a:lnTo>
                  <a:lnTo>
                    <a:pt x="243" y="310"/>
                  </a:lnTo>
                  <a:lnTo>
                    <a:pt x="243" y="310"/>
                  </a:lnTo>
                  <a:lnTo>
                    <a:pt x="241" y="310"/>
                  </a:lnTo>
                  <a:lnTo>
                    <a:pt x="241" y="307"/>
                  </a:lnTo>
                  <a:lnTo>
                    <a:pt x="241" y="307"/>
                  </a:lnTo>
                  <a:lnTo>
                    <a:pt x="241" y="307"/>
                  </a:lnTo>
                  <a:lnTo>
                    <a:pt x="241" y="307"/>
                  </a:lnTo>
                  <a:lnTo>
                    <a:pt x="241" y="307"/>
                  </a:lnTo>
                  <a:lnTo>
                    <a:pt x="241" y="307"/>
                  </a:lnTo>
                  <a:lnTo>
                    <a:pt x="241" y="305"/>
                  </a:lnTo>
                  <a:lnTo>
                    <a:pt x="241" y="305"/>
                  </a:lnTo>
                  <a:lnTo>
                    <a:pt x="241" y="305"/>
                  </a:lnTo>
                  <a:lnTo>
                    <a:pt x="241" y="305"/>
                  </a:lnTo>
                  <a:lnTo>
                    <a:pt x="241" y="305"/>
                  </a:lnTo>
                  <a:lnTo>
                    <a:pt x="241" y="305"/>
                  </a:lnTo>
                  <a:lnTo>
                    <a:pt x="241" y="305"/>
                  </a:lnTo>
                  <a:lnTo>
                    <a:pt x="241" y="305"/>
                  </a:lnTo>
                  <a:lnTo>
                    <a:pt x="241" y="305"/>
                  </a:lnTo>
                  <a:lnTo>
                    <a:pt x="241" y="305"/>
                  </a:lnTo>
                  <a:lnTo>
                    <a:pt x="241" y="305"/>
                  </a:lnTo>
                  <a:lnTo>
                    <a:pt x="241" y="305"/>
                  </a:lnTo>
                  <a:lnTo>
                    <a:pt x="239" y="305"/>
                  </a:lnTo>
                  <a:lnTo>
                    <a:pt x="239" y="305"/>
                  </a:lnTo>
                  <a:lnTo>
                    <a:pt x="241" y="303"/>
                  </a:lnTo>
                  <a:lnTo>
                    <a:pt x="241" y="303"/>
                  </a:lnTo>
                  <a:lnTo>
                    <a:pt x="239" y="305"/>
                  </a:lnTo>
                  <a:lnTo>
                    <a:pt x="239" y="303"/>
                  </a:lnTo>
                  <a:lnTo>
                    <a:pt x="239" y="303"/>
                  </a:lnTo>
                  <a:lnTo>
                    <a:pt x="239" y="303"/>
                  </a:lnTo>
                  <a:lnTo>
                    <a:pt x="239" y="303"/>
                  </a:lnTo>
                  <a:lnTo>
                    <a:pt x="239" y="303"/>
                  </a:lnTo>
                  <a:lnTo>
                    <a:pt x="239" y="303"/>
                  </a:lnTo>
                  <a:lnTo>
                    <a:pt x="237" y="303"/>
                  </a:lnTo>
                  <a:lnTo>
                    <a:pt x="237" y="303"/>
                  </a:lnTo>
                  <a:lnTo>
                    <a:pt x="237" y="303"/>
                  </a:lnTo>
                  <a:lnTo>
                    <a:pt x="237" y="301"/>
                  </a:lnTo>
                  <a:lnTo>
                    <a:pt x="237" y="301"/>
                  </a:lnTo>
                  <a:lnTo>
                    <a:pt x="237" y="301"/>
                  </a:lnTo>
                  <a:lnTo>
                    <a:pt x="237" y="301"/>
                  </a:lnTo>
                  <a:lnTo>
                    <a:pt x="237" y="301"/>
                  </a:lnTo>
                  <a:lnTo>
                    <a:pt x="237" y="299"/>
                  </a:lnTo>
                  <a:lnTo>
                    <a:pt x="235" y="299"/>
                  </a:lnTo>
                  <a:lnTo>
                    <a:pt x="237" y="299"/>
                  </a:lnTo>
                  <a:lnTo>
                    <a:pt x="235" y="297"/>
                  </a:lnTo>
                  <a:lnTo>
                    <a:pt x="235" y="297"/>
                  </a:lnTo>
                  <a:lnTo>
                    <a:pt x="235" y="297"/>
                  </a:lnTo>
                  <a:lnTo>
                    <a:pt x="235" y="297"/>
                  </a:lnTo>
                  <a:lnTo>
                    <a:pt x="235" y="295"/>
                  </a:lnTo>
                  <a:lnTo>
                    <a:pt x="235" y="295"/>
                  </a:lnTo>
                  <a:lnTo>
                    <a:pt x="235" y="295"/>
                  </a:lnTo>
                  <a:lnTo>
                    <a:pt x="235" y="295"/>
                  </a:lnTo>
                  <a:lnTo>
                    <a:pt x="235" y="295"/>
                  </a:lnTo>
                  <a:lnTo>
                    <a:pt x="235" y="295"/>
                  </a:lnTo>
                  <a:lnTo>
                    <a:pt x="235" y="295"/>
                  </a:lnTo>
                  <a:lnTo>
                    <a:pt x="232" y="295"/>
                  </a:lnTo>
                  <a:lnTo>
                    <a:pt x="232" y="293"/>
                  </a:lnTo>
                  <a:lnTo>
                    <a:pt x="232" y="293"/>
                  </a:lnTo>
                  <a:lnTo>
                    <a:pt x="232" y="293"/>
                  </a:lnTo>
                  <a:lnTo>
                    <a:pt x="232" y="293"/>
                  </a:lnTo>
                  <a:lnTo>
                    <a:pt x="232" y="293"/>
                  </a:lnTo>
                  <a:lnTo>
                    <a:pt x="232" y="291"/>
                  </a:lnTo>
                  <a:lnTo>
                    <a:pt x="232" y="291"/>
                  </a:lnTo>
                  <a:lnTo>
                    <a:pt x="232" y="291"/>
                  </a:lnTo>
                  <a:lnTo>
                    <a:pt x="232" y="293"/>
                  </a:lnTo>
                  <a:lnTo>
                    <a:pt x="232" y="293"/>
                  </a:lnTo>
                  <a:lnTo>
                    <a:pt x="232" y="293"/>
                  </a:lnTo>
                  <a:lnTo>
                    <a:pt x="232" y="293"/>
                  </a:lnTo>
                  <a:lnTo>
                    <a:pt x="232" y="291"/>
                  </a:lnTo>
                  <a:lnTo>
                    <a:pt x="232" y="291"/>
                  </a:lnTo>
                  <a:lnTo>
                    <a:pt x="232" y="291"/>
                  </a:lnTo>
                  <a:lnTo>
                    <a:pt x="232" y="291"/>
                  </a:lnTo>
                  <a:lnTo>
                    <a:pt x="232" y="291"/>
                  </a:lnTo>
                  <a:lnTo>
                    <a:pt x="232" y="291"/>
                  </a:lnTo>
                  <a:lnTo>
                    <a:pt x="232" y="291"/>
                  </a:lnTo>
                  <a:lnTo>
                    <a:pt x="232" y="289"/>
                  </a:lnTo>
                  <a:lnTo>
                    <a:pt x="232" y="289"/>
                  </a:lnTo>
                  <a:lnTo>
                    <a:pt x="232" y="289"/>
                  </a:lnTo>
                  <a:lnTo>
                    <a:pt x="232" y="289"/>
                  </a:lnTo>
                  <a:lnTo>
                    <a:pt x="232" y="289"/>
                  </a:lnTo>
                  <a:lnTo>
                    <a:pt x="230" y="287"/>
                  </a:lnTo>
                  <a:lnTo>
                    <a:pt x="230" y="287"/>
                  </a:lnTo>
                  <a:lnTo>
                    <a:pt x="230" y="285"/>
                  </a:lnTo>
                  <a:lnTo>
                    <a:pt x="232" y="285"/>
                  </a:lnTo>
                  <a:lnTo>
                    <a:pt x="232" y="285"/>
                  </a:lnTo>
                  <a:lnTo>
                    <a:pt x="232" y="285"/>
                  </a:lnTo>
                  <a:lnTo>
                    <a:pt x="232" y="283"/>
                  </a:lnTo>
                  <a:lnTo>
                    <a:pt x="232" y="283"/>
                  </a:lnTo>
                  <a:lnTo>
                    <a:pt x="232" y="283"/>
                  </a:lnTo>
                  <a:lnTo>
                    <a:pt x="232" y="283"/>
                  </a:lnTo>
                  <a:lnTo>
                    <a:pt x="232" y="283"/>
                  </a:lnTo>
                  <a:lnTo>
                    <a:pt x="232" y="281"/>
                  </a:lnTo>
                  <a:lnTo>
                    <a:pt x="232" y="281"/>
                  </a:lnTo>
                  <a:lnTo>
                    <a:pt x="232" y="281"/>
                  </a:lnTo>
                  <a:lnTo>
                    <a:pt x="232" y="281"/>
                  </a:lnTo>
                  <a:lnTo>
                    <a:pt x="232" y="279"/>
                  </a:lnTo>
                  <a:lnTo>
                    <a:pt x="232" y="279"/>
                  </a:lnTo>
                  <a:lnTo>
                    <a:pt x="232" y="279"/>
                  </a:lnTo>
                  <a:lnTo>
                    <a:pt x="232" y="277"/>
                  </a:lnTo>
                  <a:lnTo>
                    <a:pt x="230" y="277"/>
                  </a:lnTo>
                  <a:lnTo>
                    <a:pt x="230" y="277"/>
                  </a:lnTo>
                  <a:lnTo>
                    <a:pt x="232" y="277"/>
                  </a:lnTo>
                  <a:lnTo>
                    <a:pt x="230" y="275"/>
                  </a:lnTo>
                  <a:lnTo>
                    <a:pt x="230" y="275"/>
                  </a:lnTo>
                  <a:lnTo>
                    <a:pt x="230" y="275"/>
                  </a:lnTo>
                  <a:lnTo>
                    <a:pt x="230" y="273"/>
                  </a:lnTo>
                  <a:lnTo>
                    <a:pt x="232" y="273"/>
                  </a:lnTo>
                  <a:lnTo>
                    <a:pt x="232" y="273"/>
                  </a:lnTo>
                  <a:lnTo>
                    <a:pt x="232" y="273"/>
                  </a:lnTo>
                  <a:lnTo>
                    <a:pt x="230" y="271"/>
                  </a:lnTo>
                  <a:lnTo>
                    <a:pt x="230" y="271"/>
                  </a:lnTo>
                  <a:lnTo>
                    <a:pt x="230" y="271"/>
                  </a:lnTo>
                  <a:lnTo>
                    <a:pt x="230" y="271"/>
                  </a:lnTo>
                  <a:lnTo>
                    <a:pt x="230" y="271"/>
                  </a:lnTo>
                  <a:lnTo>
                    <a:pt x="230" y="268"/>
                  </a:lnTo>
                  <a:lnTo>
                    <a:pt x="230" y="268"/>
                  </a:lnTo>
                  <a:lnTo>
                    <a:pt x="230" y="268"/>
                  </a:lnTo>
                  <a:lnTo>
                    <a:pt x="230" y="268"/>
                  </a:lnTo>
                  <a:lnTo>
                    <a:pt x="228" y="268"/>
                  </a:lnTo>
                  <a:lnTo>
                    <a:pt x="228" y="266"/>
                  </a:lnTo>
                  <a:lnTo>
                    <a:pt x="228" y="266"/>
                  </a:lnTo>
                  <a:lnTo>
                    <a:pt x="228" y="266"/>
                  </a:lnTo>
                  <a:lnTo>
                    <a:pt x="230" y="264"/>
                  </a:lnTo>
                  <a:lnTo>
                    <a:pt x="230" y="264"/>
                  </a:lnTo>
                  <a:lnTo>
                    <a:pt x="230" y="264"/>
                  </a:lnTo>
                  <a:lnTo>
                    <a:pt x="230" y="264"/>
                  </a:lnTo>
                  <a:lnTo>
                    <a:pt x="230" y="262"/>
                  </a:lnTo>
                  <a:lnTo>
                    <a:pt x="230" y="262"/>
                  </a:lnTo>
                  <a:lnTo>
                    <a:pt x="230" y="262"/>
                  </a:lnTo>
                  <a:lnTo>
                    <a:pt x="228" y="262"/>
                  </a:lnTo>
                  <a:lnTo>
                    <a:pt x="228" y="262"/>
                  </a:lnTo>
                  <a:lnTo>
                    <a:pt x="228" y="262"/>
                  </a:lnTo>
                  <a:lnTo>
                    <a:pt x="228" y="262"/>
                  </a:lnTo>
                  <a:lnTo>
                    <a:pt x="228" y="262"/>
                  </a:lnTo>
                  <a:lnTo>
                    <a:pt x="226" y="262"/>
                  </a:lnTo>
                  <a:lnTo>
                    <a:pt x="226" y="262"/>
                  </a:lnTo>
                  <a:lnTo>
                    <a:pt x="226" y="260"/>
                  </a:lnTo>
                  <a:lnTo>
                    <a:pt x="226" y="258"/>
                  </a:lnTo>
                  <a:lnTo>
                    <a:pt x="226" y="258"/>
                  </a:lnTo>
                  <a:lnTo>
                    <a:pt x="226" y="256"/>
                  </a:lnTo>
                  <a:lnTo>
                    <a:pt x="226" y="256"/>
                  </a:lnTo>
                  <a:lnTo>
                    <a:pt x="226" y="256"/>
                  </a:lnTo>
                  <a:lnTo>
                    <a:pt x="226" y="256"/>
                  </a:lnTo>
                  <a:lnTo>
                    <a:pt x="226" y="256"/>
                  </a:lnTo>
                  <a:lnTo>
                    <a:pt x="226" y="254"/>
                  </a:lnTo>
                  <a:lnTo>
                    <a:pt x="226" y="254"/>
                  </a:lnTo>
                  <a:lnTo>
                    <a:pt x="224" y="254"/>
                  </a:lnTo>
                  <a:lnTo>
                    <a:pt x="224" y="254"/>
                  </a:lnTo>
                  <a:lnTo>
                    <a:pt x="224" y="254"/>
                  </a:lnTo>
                  <a:lnTo>
                    <a:pt x="224" y="254"/>
                  </a:lnTo>
                  <a:lnTo>
                    <a:pt x="224" y="254"/>
                  </a:lnTo>
                  <a:lnTo>
                    <a:pt x="224" y="252"/>
                  </a:lnTo>
                  <a:lnTo>
                    <a:pt x="224" y="252"/>
                  </a:lnTo>
                  <a:lnTo>
                    <a:pt x="222" y="252"/>
                  </a:lnTo>
                  <a:lnTo>
                    <a:pt x="222" y="250"/>
                  </a:lnTo>
                  <a:lnTo>
                    <a:pt x="222" y="250"/>
                  </a:lnTo>
                  <a:lnTo>
                    <a:pt x="220" y="250"/>
                  </a:lnTo>
                  <a:lnTo>
                    <a:pt x="220" y="248"/>
                  </a:lnTo>
                  <a:lnTo>
                    <a:pt x="220" y="248"/>
                  </a:lnTo>
                  <a:lnTo>
                    <a:pt x="220" y="248"/>
                  </a:lnTo>
                  <a:lnTo>
                    <a:pt x="218" y="248"/>
                  </a:lnTo>
                  <a:lnTo>
                    <a:pt x="218" y="248"/>
                  </a:lnTo>
                  <a:lnTo>
                    <a:pt x="218" y="248"/>
                  </a:lnTo>
                  <a:lnTo>
                    <a:pt x="218" y="248"/>
                  </a:lnTo>
                  <a:lnTo>
                    <a:pt x="218" y="248"/>
                  </a:lnTo>
                  <a:lnTo>
                    <a:pt x="218" y="248"/>
                  </a:lnTo>
                  <a:lnTo>
                    <a:pt x="218" y="248"/>
                  </a:lnTo>
                  <a:lnTo>
                    <a:pt x="218" y="248"/>
                  </a:lnTo>
                  <a:lnTo>
                    <a:pt x="218" y="250"/>
                  </a:lnTo>
                  <a:lnTo>
                    <a:pt x="218" y="250"/>
                  </a:lnTo>
                  <a:lnTo>
                    <a:pt x="218" y="250"/>
                  </a:lnTo>
                  <a:lnTo>
                    <a:pt x="218" y="250"/>
                  </a:lnTo>
                  <a:lnTo>
                    <a:pt x="218" y="250"/>
                  </a:lnTo>
                  <a:lnTo>
                    <a:pt x="218" y="252"/>
                  </a:lnTo>
                  <a:lnTo>
                    <a:pt x="218" y="252"/>
                  </a:lnTo>
                  <a:lnTo>
                    <a:pt x="218" y="252"/>
                  </a:lnTo>
                  <a:lnTo>
                    <a:pt x="218" y="254"/>
                  </a:lnTo>
                  <a:lnTo>
                    <a:pt x="218" y="254"/>
                  </a:lnTo>
                  <a:lnTo>
                    <a:pt x="218" y="254"/>
                  </a:lnTo>
                  <a:lnTo>
                    <a:pt x="218" y="254"/>
                  </a:lnTo>
                  <a:lnTo>
                    <a:pt x="218" y="254"/>
                  </a:lnTo>
                  <a:lnTo>
                    <a:pt x="218" y="256"/>
                  </a:lnTo>
                  <a:lnTo>
                    <a:pt x="220" y="256"/>
                  </a:lnTo>
                  <a:lnTo>
                    <a:pt x="220" y="256"/>
                  </a:lnTo>
                  <a:lnTo>
                    <a:pt x="220" y="256"/>
                  </a:lnTo>
                  <a:lnTo>
                    <a:pt x="220" y="258"/>
                  </a:lnTo>
                  <a:lnTo>
                    <a:pt x="222" y="258"/>
                  </a:lnTo>
                  <a:lnTo>
                    <a:pt x="222" y="260"/>
                  </a:lnTo>
                  <a:lnTo>
                    <a:pt x="222" y="260"/>
                  </a:lnTo>
                  <a:lnTo>
                    <a:pt x="220" y="260"/>
                  </a:lnTo>
                  <a:lnTo>
                    <a:pt x="220" y="262"/>
                  </a:lnTo>
                  <a:lnTo>
                    <a:pt x="218" y="260"/>
                  </a:lnTo>
                  <a:lnTo>
                    <a:pt x="218" y="260"/>
                  </a:lnTo>
                  <a:lnTo>
                    <a:pt x="218" y="258"/>
                  </a:lnTo>
                  <a:lnTo>
                    <a:pt x="218" y="258"/>
                  </a:lnTo>
                  <a:lnTo>
                    <a:pt x="218" y="258"/>
                  </a:lnTo>
                  <a:lnTo>
                    <a:pt x="216" y="256"/>
                  </a:lnTo>
                  <a:lnTo>
                    <a:pt x="216" y="256"/>
                  </a:lnTo>
                  <a:lnTo>
                    <a:pt x="216" y="256"/>
                  </a:lnTo>
                  <a:lnTo>
                    <a:pt x="216" y="256"/>
                  </a:lnTo>
                  <a:lnTo>
                    <a:pt x="216" y="254"/>
                  </a:lnTo>
                  <a:lnTo>
                    <a:pt x="216" y="254"/>
                  </a:lnTo>
                  <a:lnTo>
                    <a:pt x="214" y="254"/>
                  </a:lnTo>
                  <a:lnTo>
                    <a:pt x="214" y="254"/>
                  </a:lnTo>
                  <a:lnTo>
                    <a:pt x="216" y="252"/>
                  </a:lnTo>
                  <a:lnTo>
                    <a:pt x="216" y="252"/>
                  </a:lnTo>
                  <a:lnTo>
                    <a:pt x="216" y="252"/>
                  </a:lnTo>
                  <a:lnTo>
                    <a:pt x="216" y="252"/>
                  </a:lnTo>
                  <a:lnTo>
                    <a:pt x="216" y="252"/>
                  </a:lnTo>
                  <a:lnTo>
                    <a:pt x="216" y="252"/>
                  </a:lnTo>
                  <a:lnTo>
                    <a:pt x="216" y="250"/>
                  </a:lnTo>
                  <a:lnTo>
                    <a:pt x="216" y="250"/>
                  </a:lnTo>
                  <a:lnTo>
                    <a:pt x="216" y="248"/>
                  </a:lnTo>
                  <a:lnTo>
                    <a:pt x="214" y="248"/>
                  </a:lnTo>
                  <a:lnTo>
                    <a:pt x="214" y="248"/>
                  </a:lnTo>
                  <a:lnTo>
                    <a:pt x="214" y="246"/>
                  </a:lnTo>
                  <a:lnTo>
                    <a:pt x="214" y="246"/>
                  </a:lnTo>
                  <a:lnTo>
                    <a:pt x="214" y="246"/>
                  </a:lnTo>
                  <a:lnTo>
                    <a:pt x="214" y="244"/>
                  </a:lnTo>
                  <a:lnTo>
                    <a:pt x="212" y="244"/>
                  </a:lnTo>
                  <a:lnTo>
                    <a:pt x="212" y="244"/>
                  </a:lnTo>
                  <a:lnTo>
                    <a:pt x="212" y="244"/>
                  </a:lnTo>
                  <a:lnTo>
                    <a:pt x="212" y="242"/>
                  </a:lnTo>
                  <a:lnTo>
                    <a:pt x="212" y="242"/>
                  </a:lnTo>
                  <a:lnTo>
                    <a:pt x="212" y="242"/>
                  </a:lnTo>
                  <a:lnTo>
                    <a:pt x="214" y="240"/>
                  </a:lnTo>
                  <a:lnTo>
                    <a:pt x="214" y="240"/>
                  </a:lnTo>
                  <a:lnTo>
                    <a:pt x="214" y="240"/>
                  </a:lnTo>
                  <a:lnTo>
                    <a:pt x="214" y="240"/>
                  </a:lnTo>
                  <a:lnTo>
                    <a:pt x="214" y="240"/>
                  </a:lnTo>
                  <a:lnTo>
                    <a:pt x="214" y="240"/>
                  </a:lnTo>
                  <a:lnTo>
                    <a:pt x="214" y="238"/>
                  </a:lnTo>
                  <a:lnTo>
                    <a:pt x="214" y="238"/>
                  </a:lnTo>
                  <a:lnTo>
                    <a:pt x="214" y="238"/>
                  </a:lnTo>
                  <a:lnTo>
                    <a:pt x="212" y="238"/>
                  </a:lnTo>
                  <a:lnTo>
                    <a:pt x="212" y="238"/>
                  </a:lnTo>
                  <a:lnTo>
                    <a:pt x="210" y="238"/>
                  </a:lnTo>
                  <a:lnTo>
                    <a:pt x="210" y="236"/>
                  </a:lnTo>
                  <a:lnTo>
                    <a:pt x="210" y="236"/>
                  </a:lnTo>
                  <a:lnTo>
                    <a:pt x="210" y="236"/>
                  </a:lnTo>
                  <a:lnTo>
                    <a:pt x="208" y="236"/>
                  </a:lnTo>
                  <a:lnTo>
                    <a:pt x="208" y="236"/>
                  </a:lnTo>
                  <a:lnTo>
                    <a:pt x="208" y="236"/>
                  </a:lnTo>
                  <a:lnTo>
                    <a:pt x="208" y="234"/>
                  </a:lnTo>
                  <a:lnTo>
                    <a:pt x="208" y="234"/>
                  </a:lnTo>
                  <a:lnTo>
                    <a:pt x="206" y="234"/>
                  </a:lnTo>
                  <a:lnTo>
                    <a:pt x="206" y="234"/>
                  </a:lnTo>
                  <a:lnTo>
                    <a:pt x="206" y="234"/>
                  </a:lnTo>
                  <a:lnTo>
                    <a:pt x="206" y="232"/>
                  </a:lnTo>
                  <a:lnTo>
                    <a:pt x="206" y="232"/>
                  </a:lnTo>
                  <a:lnTo>
                    <a:pt x="206" y="232"/>
                  </a:lnTo>
                  <a:lnTo>
                    <a:pt x="206" y="232"/>
                  </a:lnTo>
                  <a:lnTo>
                    <a:pt x="206" y="229"/>
                  </a:lnTo>
                  <a:lnTo>
                    <a:pt x="206" y="229"/>
                  </a:lnTo>
                  <a:lnTo>
                    <a:pt x="206" y="229"/>
                  </a:lnTo>
                  <a:lnTo>
                    <a:pt x="206" y="227"/>
                  </a:lnTo>
                  <a:lnTo>
                    <a:pt x="206" y="227"/>
                  </a:lnTo>
                  <a:lnTo>
                    <a:pt x="204" y="227"/>
                  </a:lnTo>
                  <a:lnTo>
                    <a:pt x="204" y="227"/>
                  </a:lnTo>
                  <a:lnTo>
                    <a:pt x="204" y="227"/>
                  </a:lnTo>
                  <a:lnTo>
                    <a:pt x="204" y="225"/>
                  </a:lnTo>
                  <a:lnTo>
                    <a:pt x="204" y="225"/>
                  </a:lnTo>
                  <a:lnTo>
                    <a:pt x="204" y="225"/>
                  </a:lnTo>
                  <a:lnTo>
                    <a:pt x="204" y="223"/>
                  </a:lnTo>
                  <a:lnTo>
                    <a:pt x="204" y="223"/>
                  </a:lnTo>
                  <a:lnTo>
                    <a:pt x="204" y="223"/>
                  </a:lnTo>
                  <a:lnTo>
                    <a:pt x="204" y="221"/>
                  </a:lnTo>
                  <a:lnTo>
                    <a:pt x="204" y="221"/>
                  </a:lnTo>
                  <a:lnTo>
                    <a:pt x="202" y="219"/>
                  </a:lnTo>
                  <a:lnTo>
                    <a:pt x="202" y="219"/>
                  </a:lnTo>
                  <a:lnTo>
                    <a:pt x="202" y="219"/>
                  </a:lnTo>
                  <a:lnTo>
                    <a:pt x="202" y="217"/>
                  </a:lnTo>
                  <a:lnTo>
                    <a:pt x="200" y="217"/>
                  </a:lnTo>
                  <a:lnTo>
                    <a:pt x="200" y="217"/>
                  </a:lnTo>
                  <a:lnTo>
                    <a:pt x="200" y="217"/>
                  </a:lnTo>
                  <a:lnTo>
                    <a:pt x="197" y="215"/>
                  </a:lnTo>
                  <a:lnTo>
                    <a:pt x="197" y="215"/>
                  </a:lnTo>
                  <a:lnTo>
                    <a:pt x="197" y="215"/>
                  </a:lnTo>
                  <a:lnTo>
                    <a:pt x="197" y="215"/>
                  </a:lnTo>
                  <a:lnTo>
                    <a:pt x="197" y="215"/>
                  </a:lnTo>
                  <a:lnTo>
                    <a:pt x="195" y="215"/>
                  </a:lnTo>
                  <a:lnTo>
                    <a:pt x="195" y="215"/>
                  </a:lnTo>
                  <a:lnTo>
                    <a:pt x="193" y="213"/>
                  </a:lnTo>
                  <a:lnTo>
                    <a:pt x="193" y="213"/>
                  </a:lnTo>
                  <a:lnTo>
                    <a:pt x="193" y="213"/>
                  </a:lnTo>
                  <a:lnTo>
                    <a:pt x="193" y="213"/>
                  </a:lnTo>
                  <a:lnTo>
                    <a:pt x="193" y="213"/>
                  </a:lnTo>
                  <a:lnTo>
                    <a:pt x="193" y="211"/>
                  </a:lnTo>
                  <a:lnTo>
                    <a:pt x="193" y="211"/>
                  </a:lnTo>
                  <a:lnTo>
                    <a:pt x="193" y="211"/>
                  </a:lnTo>
                  <a:lnTo>
                    <a:pt x="191" y="211"/>
                  </a:lnTo>
                  <a:lnTo>
                    <a:pt x="191" y="211"/>
                  </a:lnTo>
                  <a:lnTo>
                    <a:pt x="191" y="211"/>
                  </a:lnTo>
                  <a:lnTo>
                    <a:pt x="191" y="211"/>
                  </a:lnTo>
                  <a:lnTo>
                    <a:pt x="191" y="209"/>
                  </a:lnTo>
                  <a:lnTo>
                    <a:pt x="191" y="209"/>
                  </a:lnTo>
                  <a:lnTo>
                    <a:pt x="191" y="209"/>
                  </a:lnTo>
                  <a:lnTo>
                    <a:pt x="191" y="209"/>
                  </a:lnTo>
                  <a:lnTo>
                    <a:pt x="191" y="209"/>
                  </a:lnTo>
                  <a:lnTo>
                    <a:pt x="191" y="207"/>
                  </a:lnTo>
                  <a:lnTo>
                    <a:pt x="191" y="207"/>
                  </a:lnTo>
                  <a:lnTo>
                    <a:pt x="191" y="207"/>
                  </a:lnTo>
                  <a:lnTo>
                    <a:pt x="191" y="207"/>
                  </a:lnTo>
                  <a:lnTo>
                    <a:pt x="191" y="207"/>
                  </a:lnTo>
                  <a:lnTo>
                    <a:pt x="191" y="207"/>
                  </a:lnTo>
                  <a:lnTo>
                    <a:pt x="189" y="207"/>
                  </a:lnTo>
                  <a:lnTo>
                    <a:pt x="189" y="207"/>
                  </a:lnTo>
                  <a:lnTo>
                    <a:pt x="189" y="205"/>
                  </a:lnTo>
                  <a:lnTo>
                    <a:pt x="189" y="205"/>
                  </a:lnTo>
                  <a:lnTo>
                    <a:pt x="189" y="205"/>
                  </a:lnTo>
                  <a:lnTo>
                    <a:pt x="189" y="203"/>
                  </a:lnTo>
                  <a:lnTo>
                    <a:pt x="189" y="203"/>
                  </a:lnTo>
                  <a:lnTo>
                    <a:pt x="189" y="203"/>
                  </a:lnTo>
                  <a:lnTo>
                    <a:pt x="189" y="203"/>
                  </a:lnTo>
                  <a:lnTo>
                    <a:pt x="189" y="203"/>
                  </a:lnTo>
                  <a:lnTo>
                    <a:pt x="189" y="203"/>
                  </a:lnTo>
                  <a:lnTo>
                    <a:pt x="189" y="201"/>
                  </a:lnTo>
                  <a:lnTo>
                    <a:pt x="189" y="201"/>
                  </a:lnTo>
                  <a:lnTo>
                    <a:pt x="189" y="201"/>
                  </a:lnTo>
                  <a:lnTo>
                    <a:pt x="189" y="199"/>
                  </a:lnTo>
                  <a:lnTo>
                    <a:pt x="189" y="199"/>
                  </a:lnTo>
                  <a:lnTo>
                    <a:pt x="189" y="199"/>
                  </a:lnTo>
                  <a:lnTo>
                    <a:pt x="189" y="199"/>
                  </a:lnTo>
                  <a:lnTo>
                    <a:pt x="189" y="199"/>
                  </a:lnTo>
                  <a:lnTo>
                    <a:pt x="189" y="197"/>
                  </a:lnTo>
                  <a:lnTo>
                    <a:pt x="189" y="197"/>
                  </a:lnTo>
                  <a:lnTo>
                    <a:pt x="189" y="197"/>
                  </a:lnTo>
                  <a:lnTo>
                    <a:pt x="189" y="197"/>
                  </a:lnTo>
                  <a:lnTo>
                    <a:pt x="189" y="197"/>
                  </a:lnTo>
                  <a:lnTo>
                    <a:pt x="189" y="197"/>
                  </a:lnTo>
                  <a:lnTo>
                    <a:pt x="189" y="195"/>
                  </a:lnTo>
                  <a:lnTo>
                    <a:pt x="189" y="192"/>
                  </a:lnTo>
                  <a:lnTo>
                    <a:pt x="189" y="192"/>
                  </a:lnTo>
                  <a:lnTo>
                    <a:pt x="189" y="192"/>
                  </a:lnTo>
                  <a:lnTo>
                    <a:pt x="189" y="192"/>
                  </a:lnTo>
                  <a:lnTo>
                    <a:pt x="189" y="192"/>
                  </a:lnTo>
                  <a:lnTo>
                    <a:pt x="189" y="192"/>
                  </a:lnTo>
                  <a:lnTo>
                    <a:pt x="189" y="190"/>
                  </a:lnTo>
                  <a:lnTo>
                    <a:pt x="189" y="190"/>
                  </a:lnTo>
                  <a:lnTo>
                    <a:pt x="189" y="190"/>
                  </a:lnTo>
                  <a:lnTo>
                    <a:pt x="189" y="190"/>
                  </a:lnTo>
                  <a:lnTo>
                    <a:pt x="189" y="188"/>
                  </a:lnTo>
                  <a:lnTo>
                    <a:pt x="187" y="188"/>
                  </a:lnTo>
                  <a:lnTo>
                    <a:pt x="187" y="188"/>
                  </a:lnTo>
                  <a:lnTo>
                    <a:pt x="187" y="188"/>
                  </a:lnTo>
                  <a:lnTo>
                    <a:pt x="187" y="186"/>
                  </a:lnTo>
                  <a:lnTo>
                    <a:pt x="187" y="186"/>
                  </a:lnTo>
                  <a:lnTo>
                    <a:pt x="187" y="186"/>
                  </a:lnTo>
                  <a:lnTo>
                    <a:pt x="189" y="184"/>
                  </a:lnTo>
                  <a:lnTo>
                    <a:pt x="189" y="184"/>
                  </a:lnTo>
                  <a:lnTo>
                    <a:pt x="189" y="184"/>
                  </a:lnTo>
                  <a:lnTo>
                    <a:pt x="189" y="182"/>
                  </a:lnTo>
                  <a:lnTo>
                    <a:pt x="189" y="182"/>
                  </a:lnTo>
                  <a:lnTo>
                    <a:pt x="189" y="182"/>
                  </a:lnTo>
                  <a:lnTo>
                    <a:pt x="189" y="182"/>
                  </a:lnTo>
                  <a:lnTo>
                    <a:pt x="189" y="182"/>
                  </a:lnTo>
                  <a:lnTo>
                    <a:pt x="189" y="182"/>
                  </a:lnTo>
                  <a:lnTo>
                    <a:pt x="189" y="182"/>
                  </a:lnTo>
                  <a:lnTo>
                    <a:pt x="187" y="182"/>
                  </a:lnTo>
                  <a:lnTo>
                    <a:pt x="187" y="182"/>
                  </a:lnTo>
                  <a:lnTo>
                    <a:pt x="187" y="182"/>
                  </a:lnTo>
                  <a:lnTo>
                    <a:pt x="187" y="182"/>
                  </a:lnTo>
                  <a:lnTo>
                    <a:pt x="187" y="180"/>
                  </a:lnTo>
                  <a:lnTo>
                    <a:pt x="187" y="180"/>
                  </a:lnTo>
                  <a:lnTo>
                    <a:pt x="187" y="180"/>
                  </a:lnTo>
                  <a:lnTo>
                    <a:pt x="187" y="180"/>
                  </a:lnTo>
                  <a:lnTo>
                    <a:pt x="185" y="180"/>
                  </a:lnTo>
                  <a:lnTo>
                    <a:pt x="185" y="180"/>
                  </a:lnTo>
                  <a:lnTo>
                    <a:pt x="183" y="180"/>
                  </a:lnTo>
                  <a:lnTo>
                    <a:pt x="183" y="180"/>
                  </a:lnTo>
                  <a:lnTo>
                    <a:pt x="183" y="180"/>
                  </a:lnTo>
                  <a:lnTo>
                    <a:pt x="181" y="180"/>
                  </a:lnTo>
                  <a:lnTo>
                    <a:pt x="181" y="178"/>
                  </a:lnTo>
                  <a:lnTo>
                    <a:pt x="181" y="178"/>
                  </a:lnTo>
                  <a:lnTo>
                    <a:pt x="181" y="178"/>
                  </a:lnTo>
                  <a:lnTo>
                    <a:pt x="181" y="176"/>
                  </a:lnTo>
                  <a:lnTo>
                    <a:pt x="181" y="176"/>
                  </a:lnTo>
                  <a:lnTo>
                    <a:pt x="181" y="176"/>
                  </a:lnTo>
                  <a:lnTo>
                    <a:pt x="181" y="174"/>
                  </a:lnTo>
                  <a:lnTo>
                    <a:pt x="179" y="174"/>
                  </a:lnTo>
                  <a:lnTo>
                    <a:pt x="181" y="174"/>
                  </a:lnTo>
                  <a:lnTo>
                    <a:pt x="179" y="172"/>
                  </a:lnTo>
                  <a:lnTo>
                    <a:pt x="179" y="172"/>
                  </a:lnTo>
                  <a:lnTo>
                    <a:pt x="179" y="170"/>
                  </a:lnTo>
                  <a:lnTo>
                    <a:pt x="179" y="170"/>
                  </a:lnTo>
                  <a:lnTo>
                    <a:pt x="179" y="170"/>
                  </a:lnTo>
                  <a:lnTo>
                    <a:pt x="179" y="168"/>
                  </a:lnTo>
                  <a:lnTo>
                    <a:pt x="179" y="168"/>
                  </a:lnTo>
                  <a:lnTo>
                    <a:pt x="179" y="168"/>
                  </a:lnTo>
                  <a:lnTo>
                    <a:pt x="179" y="166"/>
                  </a:lnTo>
                  <a:lnTo>
                    <a:pt x="179" y="166"/>
                  </a:lnTo>
                  <a:lnTo>
                    <a:pt x="179" y="166"/>
                  </a:lnTo>
                  <a:lnTo>
                    <a:pt x="177" y="166"/>
                  </a:lnTo>
                  <a:lnTo>
                    <a:pt x="177" y="166"/>
                  </a:lnTo>
                  <a:lnTo>
                    <a:pt x="177" y="166"/>
                  </a:lnTo>
                  <a:lnTo>
                    <a:pt x="177" y="164"/>
                  </a:lnTo>
                  <a:lnTo>
                    <a:pt x="177" y="164"/>
                  </a:lnTo>
                  <a:lnTo>
                    <a:pt x="177" y="164"/>
                  </a:lnTo>
                  <a:lnTo>
                    <a:pt x="175" y="164"/>
                  </a:lnTo>
                  <a:lnTo>
                    <a:pt x="175" y="164"/>
                  </a:lnTo>
                  <a:lnTo>
                    <a:pt x="175" y="166"/>
                  </a:lnTo>
                  <a:lnTo>
                    <a:pt x="175" y="166"/>
                  </a:lnTo>
                  <a:lnTo>
                    <a:pt x="173" y="166"/>
                  </a:lnTo>
                  <a:lnTo>
                    <a:pt x="173" y="166"/>
                  </a:lnTo>
                  <a:lnTo>
                    <a:pt x="173" y="164"/>
                  </a:lnTo>
                  <a:lnTo>
                    <a:pt x="173" y="164"/>
                  </a:lnTo>
                  <a:lnTo>
                    <a:pt x="173" y="164"/>
                  </a:lnTo>
                  <a:lnTo>
                    <a:pt x="173" y="164"/>
                  </a:lnTo>
                  <a:lnTo>
                    <a:pt x="173" y="164"/>
                  </a:lnTo>
                  <a:lnTo>
                    <a:pt x="173" y="162"/>
                  </a:lnTo>
                  <a:lnTo>
                    <a:pt x="173" y="162"/>
                  </a:lnTo>
                  <a:lnTo>
                    <a:pt x="173" y="162"/>
                  </a:lnTo>
                  <a:lnTo>
                    <a:pt x="173" y="162"/>
                  </a:lnTo>
                  <a:lnTo>
                    <a:pt x="173" y="162"/>
                  </a:lnTo>
                  <a:lnTo>
                    <a:pt x="173" y="162"/>
                  </a:lnTo>
                  <a:lnTo>
                    <a:pt x="173" y="162"/>
                  </a:lnTo>
                  <a:lnTo>
                    <a:pt x="173" y="162"/>
                  </a:lnTo>
                  <a:lnTo>
                    <a:pt x="173" y="160"/>
                  </a:lnTo>
                  <a:lnTo>
                    <a:pt x="173" y="160"/>
                  </a:lnTo>
                  <a:lnTo>
                    <a:pt x="173" y="160"/>
                  </a:lnTo>
                  <a:lnTo>
                    <a:pt x="173" y="160"/>
                  </a:lnTo>
                  <a:lnTo>
                    <a:pt x="173" y="160"/>
                  </a:lnTo>
                  <a:lnTo>
                    <a:pt x="171" y="160"/>
                  </a:lnTo>
                  <a:lnTo>
                    <a:pt x="171" y="160"/>
                  </a:lnTo>
                  <a:lnTo>
                    <a:pt x="171" y="160"/>
                  </a:lnTo>
                  <a:lnTo>
                    <a:pt x="171" y="160"/>
                  </a:lnTo>
                  <a:lnTo>
                    <a:pt x="171" y="160"/>
                  </a:lnTo>
                  <a:lnTo>
                    <a:pt x="171" y="158"/>
                  </a:lnTo>
                  <a:lnTo>
                    <a:pt x="171" y="160"/>
                  </a:lnTo>
                  <a:lnTo>
                    <a:pt x="171" y="160"/>
                  </a:lnTo>
                  <a:lnTo>
                    <a:pt x="171" y="160"/>
                  </a:lnTo>
                  <a:lnTo>
                    <a:pt x="169" y="160"/>
                  </a:lnTo>
                  <a:lnTo>
                    <a:pt x="169" y="160"/>
                  </a:lnTo>
                  <a:lnTo>
                    <a:pt x="169" y="160"/>
                  </a:lnTo>
                  <a:lnTo>
                    <a:pt x="169" y="160"/>
                  </a:lnTo>
                  <a:lnTo>
                    <a:pt x="169" y="160"/>
                  </a:lnTo>
                  <a:lnTo>
                    <a:pt x="169" y="160"/>
                  </a:lnTo>
                  <a:lnTo>
                    <a:pt x="169" y="160"/>
                  </a:lnTo>
                  <a:lnTo>
                    <a:pt x="169" y="162"/>
                  </a:lnTo>
                  <a:lnTo>
                    <a:pt x="169" y="162"/>
                  </a:lnTo>
                  <a:lnTo>
                    <a:pt x="169" y="162"/>
                  </a:lnTo>
                  <a:lnTo>
                    <a:pt x="169" y="162"/>
                  </a:lnTo>
                  <a:lnTo>
                    <a:pt x="167" y="162"/>
                  </a:lnTo>
                  <a:lnTo>
                    <a:pt x="167" y="160"/>
                  </a:lnTo>
                  <a:lnTo>
                    <a:pt x="167" y="160"/>
                  </a:lnTo>
                  <a:lnTo>
                    <a:pt x="167" y="160"/>
                  </a:lnTo>
                  <a:lnTo>
                    <a:pt x="167" y="160"/>
                  </a:lnTo>
                  <a:lnTo>
                    <a:pt x="167" y="158"/>
                  </a:lnTo>
                  <a:lnTo>
                    <a:pt x="167" y="158"/>
                  </a:lnTo>
                  <a:lnTo>
                    <a:pt x="167" y="158"/>
                  </a:lnTo>
                  <a:lnTo>
                    <a:pt x="167" y="158"/>
                  </a:lnTo>
                  <a:lnTo>
                    <a:pt x="167" y="158"/>
                  </a:lnTo>
                  <a:lnTo>
                    <a:pt x="167" y="156"/>
                  </a:lnTo>
                  <a:lnTo>
                    <a:pt x="167" y="156"/>
                  </a:lnTo>
                  <a:lnTo>
                    <a:pt x="167" y="156"/>
                  </a:lnTo>
                  <a:lnTo>
                    <a:pt x="167" y="156"/>
                  </a:lnTo>
                  <a:lnTo>
                    <a:pt x="167" y="156"/>
                  </a:lnTo>
                  <a:lnTo>
                    <a:pt x="167" y="156"/>
                  </a:lnTo>
                  <a:lnTo>
                    <a:pt x="169" y="153"/>
                  </a:lnTo>
                  <a:lnTo>
                    <a:pt x="167" y="153"/>
                  </a:lnTo>
                  <a:lnTo>
                    <a:pt x="167" y="153"/>
                  </a:lnTo>
                  <a:lnTo>
                    <a:pt x="167" y="151"/>
                  </a:lnTo>
                  <a:lnTo>
                    <a:pt x="167" y="151"/>
                  </a:lnTo>
                  <a:lnTo>
                    <a:pt x="167" y="151"/>
                  </a:lnTo>
                  <a:lnTo>
                    <a:pt x="167" y="151"/>
                  </a:lnTo>
                  <a:lnTo>
                    <a:pt x="167" y="149"/>
                  </a:lnTo>
                  <a:lnTo>
                    <a:pt x="167" y="149"/>
                  </a:lnTo>
                  <a:lnTo>
                    <a:pt x="165" y="149"/>
                  </a:lnTo>
                  <a:lnTo>
                    <a:pt x="165" y="149"/>
                  </a:lnTo>
                  <a:lnTo>
                    <a:pt x="165" y="149"/>
                  </a:lnTo>
                  <a:lnTo>
                    <a:pt x="165" y="149"/>
                  </a:lnTo>
                  <a:lnTo>
                    <a:pt x="165" y="149"/>
                  </a:lnTo>
                  <a:lnTo>
                    <a:pt x="165" y="149"/>
                  </a:lnTo>
                  <a:lnTo>
                    <a:pt x="165" y="147"/>
                  </a:lnTo>
                  <a:lnTo>
                    <a:pt x="165" y="147"/>
                  </a:lnTo>
                  <a:lnTo>
                    <a:pt x="165" y="147"/>
                  </a:lnTo>
                  <a:lnTo>
                    <a:pt x="165" y="147"/>
                  </a:lnTo>
                  <a:lnTo>
                    <a:pt x="165" y="147"/>
                  </a:lnTo>
                  <a:lnTo>
                    <a:pt x="165" y="147"/>
                  </a:lnTo>
                  <a:lnTo>
                    <a:pt x="167" y="145"/>
                  </a:lnTo>
                  <a:lnTo>
                    <a:pt x="167" y="145"/>
                  </a:lnTo>
                  <a:lnTo>
                    <a:pt x="165" y="145"/>
                  </a:lnTo>
                  <a:lnTo>
                    <a:pt x="165" y="145"/>
                  </a:lnTo>
                  <a:lnTo>
                    <a:pt x="165" y="145"/>
                  </a:lnTo>
                  <a:lnTo>
                    <a:pt x="165" y="143"/>
                  </a:lnTo>
                  <a:lnTo>
                    <a:pt x="160" y="139"/>
                  </a:lnTo>
                  <a:lnTo>
                    <a:pt x="160" y="139"/>
                  </a:lnTo>
                  <a:lnTo>
                    <a:pt x="160" y="139"/>
                  </a:lnTo>
                  <a:lnTo>
                    <a:pt x="160" y="139"/>
                  </a:lnTo>
                  <a:lnTo>
                    <a:pt x="160" y="139"/>
                  </a:lnTo>
                  <a:lnTo>
                    <a:pt x="160" y="139"/>
                  </a:lnTo>
                  <a:lnTo>
                    <a:pt x="158" y="137"/>
                  </a:lnTo>
                  <a:lnTo>
                    <a:pt x="160" y="137"/>
                  </a:lnTo>
                  <a:lnTo>
                    <a:pt x="158" y="137"/>
                  </a:lnTo>
                  <a:lnTo>
                    <a:pt x="158" y="137"/>
                  </a:lnTo>
                  <a:lnTo>
                    <a:pt x="158" y="137"/>
                  </a:lnTo>
                  <a:lnTo>
                    <a:pt x="158" y="137"/>
                  </a:lnTo>
                  <a:lnTo>
                    <a:pt x="156" y="135"/>
                  </a:lnTo>
                  <a:lnTo>
                    <a:pt x="156" y="135"/>
                  </a:lnTo>
                  <a:lnTo>
                    <a:pt x="156" y="135"/>
                  </a:lnTo>
                  <a:lnTo>
                    <a:pt x="156" y="135"/>
                  </a:lnTo>
                  <a:lnTo>
                    <a:pt x="156" y="135"/>
                  </a:lnTo>
                  <a:lnTo>
                    <a:pt x="156" y="133"/>
                  </a:lnTo>
                  <a:lnTo>
                    <a:pt x="156" y="133"/>
                  </a:lnTo>
                  <a:lnTo>
                    <a:pt x="154" y="133"/>
                  </a:lnTo>
                  <a:lnTo>
                    <a:pt x="154" y="133"/>
                  </a:lnTo>
                  <a:lnTo>
                    <a:pt x="154" y="133"/>
                  </a:lnTo>
                  <a:lnTo>
                    <a:pt x="154" y="131"/>
                  </a:lnTo>
                  <a:lnTo>
                    <a:pt x="154" y="131"/>
                  </a:lnTo>
                  <a:lnTo>
                    <a:pt x="154" y="131"/>
                  </a:lnTo>
                  <a:lnTo>
                    <a:pt x="154" y="131"/>
                  </a:lnTo>
                  <a:lnTo>
                    <a:pt x="154" y="131"/>
                  </a:lnTo>
                  <a:lnTo>
                    <a:pt x="154" y="131"/>
                  </a:lnTo>
                  <a:lnTo>
                    <a:pt x="154" y="131"/>
                  </a:lnTo>
                  <a:lnTo>
                    <a:pt x="152" y="131"/>
                  </a:lnTo>
                  <a:lnTo>
                    <a:pt x="152" y="131"/>
                  </a:lnTo>
                  <a:lnTo>
                    <a:pt x="152" y="131"/>
                  </a:lnTo>
                  <a:lnTo>
                    <a:pt x="152" y="131"/>
                  </a:lnTo>
                  <a:lnTo>
                    <a:pt x="152" y="129"/>
                  </a:lnTo>
                  <a:lnTo>
                    <a:pt x="152" y="129"/>
                  </a:lnTo>
                  <a:lnTo>
                    <a:pt x="152" y="129"/>
                  </a:lnTo>
                  <a:lnTo>
                    <a:pt x="152" y="129"/>
                  </a:lnTo>
                  <a:lnTo>
                    <a:pt x="152" y="129"/>
                  </a:lnTo>
                  <a:lnTo>
                    <a:pt x="150" y="129"/>
                  </a:lnTo>
                  <a:lnTo>
                    <a:pt x="150" y="129"/>
                  </a:lnTo>
                  <a:lnTo>
                    <a:pt x="150" y="127"/>
                  </a:lnTo>
                  <a:lnTo>
                    <a:pt x="150" y="127"/>
                  </a:lnTo>
                  <a:lnTo>
                    <a:pt x="150" y="127"/>
                  </a:lnTo>
                  <a:lnTo>
                    <a:pt x="150" y="127"/>
                  </a:lnTo>
                  <a:lnTo>
                    <a:pt x="150" y="127"/>
                  </a:lnTo>
                  <a:lnTo>
                    <a:pt x="150" y="127"/>
                  </a:lnTo>
                  <a:lnTo>
                    <a:pt x="150" y="127"/>
                  </a:lnTo>
                  <a:lnTo>
                    <a:pt x="150" y="127"/>
                  </a:lnTo>
                  <a:lnTo>
                    <a:pt x="150" y="127"/>
                  </a:lnTo>
                  <a:lnTo>
                    <a:pt x="150" y="127"/>
                  </a:lnTo>
                  <a:lnTo>
                    <a:pt x="150" y="127"/>
                  </a:lnTo>
                  <a:lnTo>
                    <a:pt x="148" y="127"/>
                  </a:lnTo>
                  <a:lnTo>
                    <a:pt x="148" y="127"/>
                  </a:lnTo>
                  <a:lnTo>
                    <a:pt x="148" y="125"/>
                  </a:lnTo>
                  <a:lnTo>
                    <a:pt x="148" y="125"/>
                  </a:lnTo>
                  <a:lnTo>
                    <a:pt x="148" y="125"/>
                  </a:lnTo>
                  <a:lnTo>
                    <a:pt x="148" y="125"/>
                  </a:lnTo>
                  <a:lnTo>
                    <a:pt x="148" y="125"/>
                  </a:lnTo>
                  <a:lnTo>
                    <a:pt x="148" y="125"/>
                  </a:lnTo>
                  <a:lnTo>
                    <a:pt x="148" y="125"/>
                  </a:lnTo>
                  <a:lnTo>
                    <a:pt x="148" y="125"/>
                  </a:lnTo>
                  <a:lnTo>
                    <a:pt x="148" y="125"/>
                  </a:lnTo>
                  <a:lnTo>
                    <a:pt x="148" y="125"/>
                  </a:lnTo>
                  <a:lnTo>
                    <a:pt x="148" y="125"/>
                  </a:lnTo>
                  <a:lnTo>
                    <a:pt x="148" y="125"/>
                  </a:lnTo>
                  <a:lnTo>
                    <a:pt x="146" y="123"/>
                  </a:lnTo>
                  <a:lnTo>
                    <a:pt x="146" y="123"/>
                  </a:lnTo>
                  <a:lnTo>
                    <a:pt x="146" y="123"/>
                  </a:lnTo>
                  <a:lnTo>
                    <a:pt x="146" y="123"/>
                  </a:lnTo>
                  <a:lnTo>
                    <a:pt x="146" y="123"/>
                  </a:lnTo>
                  <a:lnTo>
                    <a:pt x="146" y="123"/>
                  </a:lnTo>
                  <a:lnTo>
                    <a:pt x="146" y="123"/>
                  </a:lnTo>
                  <a:lnTo>
                    <a:pt x="146" y="123"/>
                  </a:lnTo>
                  <a:lnTo>
                    <a:pt x="146" y="123"/>
                  </a:lnTo>
                  <a:lnTo>
                    <a:pt x="146" y="123"/>
                  </a:lnTo>
                  <a:lnTo>
                    <a:pt x="146" y="123"/>
                  </a:lnTo>
                  <a:lnTo>
                    <a:pt x="146" y="123"/>
                  </a:lnTo>
                  <a:lnTo>
                    <a:pt x="146" y="123"/>
                  </a:lnTo>
                  <a:lnTo>
                    <a:pt x="146" y="123"/>
                  </a:lnTo>
                  <a:lnTo>
                    <a:pt x="144" y="123"/>
                  </a:lnTo>
                  <a:lnTo>
                    <a:pt x="146" y="123"/>
                  </a:lnTo>
                  <a:lnTo>
                    <a:pt x="146" y="123"/>
                  </a:lnTo>
                  <a:lnTo>
                    <a:pt x="146" y="123"/>
                  </a:lnTo>
                  <a:lnTo>
                    <a:pt x="146" y="123"/>
                  </a:lnTo>
                  <a:lnTo>
                    <a:pt x="144" y="125"/>
                  </a:lnTo>
                  <a:lnTo>
                    <a:pt x="144" y="125"/>
                  </a:lnTo>
                  <a:lnTo>
                    <a:pt x="144" y="125"/>
                  </a:lnTo>
                  <a:lnTo>
                    <a:pt x="144" y="123"/>
                  </a:lnTo>
                  <a:lnTo>
                    <a:pt x="144" y="123"/>
                  </a:lnTo>
                  <a:lnTo>
                    <a:pt x="144" y="123"/>
                  </a:lnTo>
                  <a:lnTo>
                    <a:pt x="144" y="123"/>
                  </a:lnTo>
                  <a:lnTo>
                    <a:pt x="142" y="123"/>
                  </a:lnTo>
                  <a:lnTo>
                    <a:pt x="142" y="123"/>
                  </a:lnTo>
                  <a:lnTo>
                    <a:pt x="142" y="123"/>
                  </a:lnTo>
                  <a:lnTo>
                    <a:pt x="142" y="123"/>
                  </a:lnTo>
                  <a:lnTo>
                    <a:pt x="142" y="121"/>
                  </a:lnTo>
                  <a:lnTo>
                    <a:pt x="142" y="121"/>
                  </a:lnTo>
                  <a:lnTo>
                    <a:pt x="142" y="121"/>
                  </a:lnTo>
                  <a:lnTo>
                    <a:pt x="142" y="121"/>
                  </a:lnTo>
                  <a:lnTo>
                    <a:pt x="142" y="121"/>
                  </a:lnTo>
                  <a:lnTo>
                    <a:pt x="142" y="121"/>
                  </a:lnTo>
                  <a:lnTo>
                    <a:pt x="142" y="121"/>
                  </a:lnTo>
                  <a:lnTo>
                    <a:pt x="142" y="121"/>
                  </a:lnTo>
                  <a:lnTo>
                    <a:pt x="142" y="119"/>
                  </a:lnTo>
                  <a:lnTo>
                    <a:pt x="142" y="119"/>
                  </a:lnTo>
                  <a:lnTo>
                    <a:pt x="142" y="117"/>
                  </a:lnTo>
                  <a:lnTo>
                    <a:pt x="142" y="117"/>
                  </a:lnTo>
                  <a:lnTo>
                    <a:pt x="140" y="117"/>
                  </a:lnTo>
                  <a:lnTo>
                    <a:pt x="140" y="117"/>
                  </a:lnTo>
                  <a:lnTo>
                    <a:pt x="140" y="114"/>
                  </a:lnTo>
                  <a:lnTo>
                    <a:pt x="138" y="114"/>
                  </a:lnTo>
                  <a:lnTo>
                    <a:pt x="138" y="112"/>
                  </a:lnTo>
                  <a:lnTo>
                    <a:pt x="138" y="112"/>
                  </a:lnTo>
                  <a:lnTo>
                    <a:pt x="136" y="110"/>
                  </a:lnTo>
                  <a:lnTo>
                    <a:pt x="136" y="110"/>
                  </a:lnTo>
                  <a:lnTo>
                    <a:pt x="136" y="108"/>
                  </a:lnTo>
                  <a:lnTo>
                    <a:pt x="136" y="108"/>
                  </a:lnTo>
                  <a:lnTo>
                    <a:pt x="136" y="108"/>
                  </a:lnTo>
                  <a:lnTo>
                    <a:pt x="136" y="106"/>
                  </a:lnTo>
                  <a:lnTo>
                    <a:pt x="136" y="106"/>
                  </a:lnTo>
                  <a:lnTo>
                    <a:pt x="136" y="106"/>
                  </a:lnTo>
                  <a:lnTo>
                    <a:pt x="136" y="104"/>
                  </a:lnTo>
                  <a:lnTo>
                    <a:pt x="134" y="104"/>
                  </a:lnTo>
                  <a:lnTo>
                    <a:pt x="134" y="104"/>
                  </a:lnTo>
                  <a:lnTo>
                    <a:pt x="136" y="104"/>
                  </a:lnTo>
                  <a:lnTo>
                    <a:pt x="136" y="102"/>
                  </a:lnTo>
                  <a:lnTo>
                    <a:pt x="136" y="102"/>
                  </a:lnTo>
                  <a:lnTo>
                    <a:pt x="136" y="102"/>
                  </a:lnTo>
                  <a:lnTo>
                    <a:pt x="136" y="100"/>
                  </a:lnTo>
                  <a:lnTo>
                    <a:pt x="136" y="100"/>
                  </a:lnTo>
                  <a:lnTo>
                    <a:pt x="136" y="100"/>
                  </a:lnTo>
                  <a:lnTo>
                    <a:pt x="136" y="100"/>
                  </a:lnTo>
                  <a:lnTo>
                    <a:pt x="136" y="98"/>
                  </a:lnTo>
                  <a:lnTo>
                    <a:pt x="136" y="98"/>
                  </a:lnTo>
                  <a:lnTo>
                    <a:pt x="136" y="96"/>
                  </a:lnTo>
                  <a:lnTo>
                    <a:pt x="138" y="96"/>
                  </a:lnTo>
                  <a:lnTo>
                    <a:pt x="136" y="94"/>
                  </a:lnTo>
                  <a:lnTo>
                    <a:pt x="138" y="94"/>
                  </a:lnTo>
                  <a:lnTo>
                    <a:pt x="138" y="94"/>
                  </a:lnTo>
                  <a:lnTo>
                    <a:pt x="138" y="92"/>
                  </a:lnTo>
                  <a:lnTo>
                    <a:pt x="138" y="92"/>
                  </a:lnTo>
                  <a:lnTo>
                    <a:pt x="138" y="92"/>
                  </a:lnTo>
                  <a:lnTo>
                    <a:pt x="138" y="92"/>
                  </a:lnTo>
                  <a:lnTo>
                    <a:pt x="138" y="90"/>
                  </a:lnTo>
                  <a:lnTo>
                    <a:pt x="138" y="90"/>
                  </a:lnTo>
                  <a:lnTo>
                    <a:pt x="136" y="90"/>
                  </a:lnTo>
                  <a:lnTo>
                    <a:pt x="136" y="88"/>
                  </a:lnTo>
                  <a:lnTo>
                    <a:pt x="136" y="86"/>
                  </a:lnTo>
                  <a:lnTo>
                    <a:pt x="136" y="86"/>
                  </a:lnTo>
                  <a:lnTo>
                    <a:pt x="136" y="84"/>
                  </a:lnTo>
                  <a:lnTo>
                    <a:pt x="136" y="84"/>
                  </a:lnTo>
                  <a:lnTo>
                    <a:pt x="136" y="84"/>
                  </a:lnTo>
                  <a:lnTo>
                    <a:pt x="136" y="82"/>
                  </a:lnTo>
                  <a:lnTo>
                    <a:pt x="136" y="82"/>
                  </a:lnTo>
                  <a:lnTo>
                    <a:pt x="136" y="82"/>
                  </a:lnTo>
                  <a:lnTo>
                    <a:pt x="136" y="80"/>
                  </a:lnTo>
                  <a:lnTo>
                    <a:pt x="136" y="80"/>
                  </a:lnTo>
                  <a:lnTo>
                    <a:pt x="136" y="78"/>
                  </a:lnTo>
                  <a:lnTo>
                    <a:pt x="136" y="78"/>
                  </a:lnTo>
                  <a:lnTo>
                    <a:pt x="136" y="78"/>
                  </a:lnTo>
                  <a:lnTo>
                    <a:pt x="136" y="78"/>
                  </a:lnTo>
                  <a:lnTo>
                    <a:pt x="136" y="75"/>
                  </a:lnTo>
                  <a:lnTo>
                    <a:pt x="136" y="75"/>
                  </a:lnTo>
                  <a:lnTo>
                    <a:pt x="136" y="75"/>
                  </a:lnTo>
                  <a:lnTo>
                    <a:pt x="136" y="75"/>
                  </a:lnTo>
                  <a:lnTo>
                    <a:pt x="136" y="73"/>
                  </a:lnTo>
                  <a:lnTo>
                    <a:pt x="134" y="73"/>
                  </a:lnTo>
                  <a:lnTo>
                    <a:pt x="134" y="71"/>
                  </a:lnTo>
                  <a:lnTo>
                    <a:pt x="134" y="71"/>
                  </a:lnTo>
                  <a:lnTo>
                    <a:pt x="134" y="71"/>
                  </a:lnTo>
                  <a:lnTo>
                    <a:pt x="134" y="69"/>
                  </a:lnTo>
                  <a:lnTo>
                    <a:pt x="134" y="69"/>
                  </a:lnTo>
                  <a:lnTo>
                    <a:pt x="134" y="69"/>
                  </a:lnTo>
                  <a:lnTo>
                    <a:pt x="132" y="67"/>
                  </a:lnTo>
                  <a:lnTo>
                    <a:pt x="132" y="67"/>
                  </a:lnTo>
                  <a:lnTo>
                    <a:pt x="132" y="65"/>
                  </a:lnTo>
                  <a:lnTo>
                    <a:pt x="132" y="65"/>
                  </a:lnTo>
                  <a:lnTo>
                    <a:pt x="134" y="61"/>
                  </a:lnTo>
                  <a:lnTo>
                    <a:pt x="134" y="59"/>
                  </a:lnTo>
                  <a:lnTo>
                    <a:pt x="134" y="57"/>
                  </a:lnTo>
                  <a:lnTo>
                    <a:pt x="136" y="51"/>
                  </a:lnTo>
                  <a:lnTo>
                    <a:pt x="136" y="49"/>
                  </a:lnTo>
                  <a:lnTo>
                    <a:pt x="136" y="49"/>
                  </a:lnTo>
                  <a:lnTo>
                    <a:pt x="138" y="47"/>
                  </a:lnTo>
                  <a:lnTo>
                    <a:pt x="138" y="47"/>
                  </a:lnTo>
                  <a:lnTo>
                    <a:pt x="138" y="45"/>
                  </a:lnTo>
                  <a:lnTo>
                    <a:pt x="138" y="45"/>
                  </a:lnTo>
                  <a:lnTo>
                    <a:pt x="138" y="43"/>
                  </a:lnTo>
                  <a:lnTo>
                    <a:pt x="138" y="41"/>
                  </a:lnTo>
                  <a:lnTo>
                    <a:pt x="138" y="41"/>
                  </a:lnTo>
                  <a:lnTo>
                    <a:pt x="136" y="41"/>
                  </a:lnTo>
                  <a:lnTo>
                    <a:pt x="136" y="39"/>
                  </a:lnTo>
                  <a:lnTo>
                    <a:pt x="136" y="39"/>
                  </a:lnTo>
                  <a:lnTo>
                    <a:pt x="136" y="39"/>
                  </a:lnTo>
                  <a:lnTo>
                    <a:pt x="136" y="36"/>
                  </a:lnTo>
                  <a:lnTo>
                    <a:pt x="134" y="36"/>
                  </a:lnTo>
                  <a:lnTo>
                    <a:pt x="134" y="36"/>
                  </a:lnTo>
                  <a:lnTo>
                    <a:pt x="134" y="36"/>
                  </a:lnTo>
                  <a:lnTo>
                    <a:pt x="134" y="34"/>
                  </a:lnTo>
                  <a:lnTo>
                    <a:pt x="132" y="34"/>
                  </a:lnTo>
                  <a:lnTo>
                    <a:pt x="132" y="34"/>
                  </a:lnTo>
                  <a:lnTo>
                    <a:pt x="132" y="34"/>
                  </a:lnTo>
                  <a:lnTo>
                    <a:pt x="132" y="34"/>
                  </a:lnTo>
                  <a:lnTo>
                    <a:pt x="132" y="34"/>
                  </a:lnTo>
                  <a:lnTo>
                    <a:pt x="132" y="32"/>
                  </a:lnTo>
                  <a:lnTo>
                    <a:pt x="132" y="32"/>
                  </a:lnTo>
                  <a:lnTo>
                    <a:pt x="132" y="32"/>
                  </a:lnTo>
                  <a:lnTo>
                    <a:pt x="132" y="32"/>
                  </a:lnTo>
                  <a:lnTo>
                    <a:pt x="132" y="32"/>
                  </a:lnTo>
                  <a:lnTo>
                    <a:pt x="132" y="34"/>
                  </a:lnTo>
                  <a:lnTo>
                    <a:pt x="132" y="34"/>
                  </a:lnTo>
                  <a:lnTo>
                    <a:pt x="132" y="34"/>
                  </a:lnTo>
                  <a:lnTo>
                    <a:pt x="132" y="34"/>
                  </a:lnTo>
                  <a:lnTo>
                    <a:pt x="134" y="34"/>
                  </a:lnTo>
                  <a:lnTo>
                    <a:pt x="134" y="34"/>
                  </a:lnTo>
                  <a:lnTo>
                    <a:pt x="134" y="34"/>
                  </a:lnTo>
                  <a:lnTo>
                    <a:pt x="134" y="34"/>
                  </a:lnTo>
                  <a:lnTo>
                    <a:pt x="134" y="34"/>
                  </a:lnTo>
                  <a:lnTo>
                    <a:pt x="136" y="36"/>
                  </a:lnTo>
                  <a:lnTo>
                    <a:pt x="138" y="36"/>
                  </a:lnTo>
                  <a:lnTo>
                    <a:pt x="138" y="39"/>
                  </a:lnTo>
                  <a:lnTo>
                    <a:pt x="138" y="39"/>
                  </a:lnTo>
                  <a:lnTo>
                    <a:pt x="138" y="39"/>
                  </a:lnTo>
                  <a:lnTo>
                    <a:pt x="138" y="39"/>
                  </a:lnTo>
                  <a:lnTo>
                    <a:pt x="140" y="41"/>
                  </a:lnTo>
                  <a:lnTo>
                    <a:pt x="140" y="41"/>
                  </a:lnTo>
                  <a:lnTo>
                    <a:pt x="140" y="41"/>
                  </a:lnTo>
                  <a:lnTo>
                    <a:pt x="142" y="41"/>
                  </a:lnTo>
                  <a:lnTo>
                    <a:pt x="142" y="41"/>
                  </a:lnTo>
                  <a:lnTo>
                    <a:pt x="142" y="43"/>
                  </a:lnTo>
                  <a:lnTo>
                    <a:pt x="142" y="43"/>
                  </a:lnTo>
                  <a:lnTo>
                    <a:pt x="142" y="43"/>
                  </a:lnTo>
                  <a:lnTo>
                    <a:pt x="144" y="43"/>
                  </a:lnTo>
                  <a:lnTo>
                    <a:pt x="146" y="43"/>
                  </a:lnTo>
                  <a:lnTo>
                    <a:pt x="146" y="45"/>
                  </a:lnTo>
                  <a:lnTo>
                    <a:pt x="148" y="47"/>
                  </a:lnTo>
                  <a:lnTo>
                    <a:pt x="150" y="47"/>
                  </a:lnTo>
                  <a:lnTo>
                    <a:pt x="150" y="47"/>
                  </a:lnTo>
                  <a:lnTo>
                    <a:pt x="150" y="49"/>
                  </a:lnTo>
                  <a:lnTo>
                    <a:pt x="150" y="49"/>
                  </a:lnTo>
                  <a:lnTo>
                    <a:pt x="152" y="49"/>
                  </a:lnTo>
                  <a:lnTo>
                    <a:pt x="154" y="51"/>
                  </a:lnTo>
                  <a:lnTo>
                    <a:pt x="154" y="51"/>
                  </a:lnTo>
                  <a:lnTo>
                    <a:pt x="154" y="51"/>
                  </a:lnTo>
                  <a:lnTo>
                    <a:pt x="154" y="51"/>
                  </a:lnTo>
                  <a:lnTo>
                    <a:pt x="154" y="53"/>
                  </a:lnTo>
                  <a:lnTo>
                    <a:pt x="156" y="53"/>
                  </a:lnTo>
                  <a:lnTo>
                    <a:pt x="156" y="53"/>
                  </a:lnTo>
                  <a:lnTo>
                    <a:pt x="156" y="55"/>
                  </a:lnTo>
                  <a:lnTo>
                    <a:pt x="158" y="55"/>
                  </a:lnTo>
                  <a:lnTo>
                    <a:pt x="160" y="55"/>
                  </a:lnTo>
                  <a:lnTo>
                    <a:pt x="162" y="55"/>
                  </a:lnTo>
                  <a:lnTo>
                    <a:pt x="162" y="55"/>
                  </a:lnTo>
                  <a:lnTo>
                    <a:pt x="162" y="55"/>
                  </a:lnTo>
                  <a:lnTo>
                    <a:pt x="162" y="55"/>
                  </a:lnTo>
                  <a:lnTo>
                    <a:pt x="165" y="55"/>
                  </a:lnTo>
                  <a:lnTo>
                    <a:pt x="165" y="55"/>
                  </a:lnTo>
                  <a:lnTo>
                    <a:pt x="165" y="55"/>
                  </a:lnTo>
                  <a:lnTo>
                    <a:pt x="165" y="55"/>
                  </a:lnTo>
                  <a:lnTo>
                    <a:pt x="165" y="53"/>
                  </a:lnTo>
                  <a:lnTo>
                    <a:pt x="165" y="53"/>
                  </a:lnTo>
                  <a:lnTo>
                    <a:pt x="167" y="53"/>
                  </a:lnTo>
                  <a:lnTo>
                    <a:pt x="167" y="53"/>
                  </a:lnTo>
                  <a:lnTo>
                    <a:pt x="167" y="53"/>
                  </a:lnTo>
                  <a:lnTo>
                    <a:pt x="167" y="53"/>
                  </a:lnTo>
                  <a:lnTo>
                    <a:pt x="165" y="53"/>
                  </a:lnTo>
                  <a:lnTo>
                    <a:pt x="165" y="53"/>
                  </a:lnTo>
                  <a:lnTo>
                    <a:pt x="165" y="53"/>
                  </a:lnTo>
                  <a:lnTo>
                    <a:pt x="165" y="51"/>
                  </a:lnTo>
                  <a:lnTo>
                    <a:pt x="165" y="49"/>
                  </a:lnTo>
                  <a:lnTo>
                    <a:pt x="165" y="49"/>
                  </a:lnTo>
                  <a:lnTo>
                    <a:pt x="167" y="49"/>
                  </a:lnTo>
                  <a:lnTo>
                    <a:pt x="167" y="51"/>
                  </a:lnTo>
                  <a:lnTo>
                    <a:pt x="167" y="51"/>
                  </a:lnTo>
                  <a:lnTo>
                    <a:pt x="167" y="51"/>
                  </a:lnTo>
                  <a:lnTo>
                    <a:pt x="167" y="51"/>
                  </a:lnTo>
                  <a:lnTo>
                    <a:pt x="169" y="51"/>
                  </a:lnTo>
                  <a:lnTo>
                    <a:pt x="169" y="53"/>
                  </a:lnTo>
                  <a:lnTo>
                    <a:pt x="169" y="53"/>
                  </a:lnTo>
                  <a:lnTo>
                    <a:pt x="171" y="53"/>
                  </a:lnTo>
                  <a:lnTo>
                    <a:pt x="173" y="55"/>
                  </a:lnTo>
                  <a:lnTo>
                    <a:pt x="173" y="55"/>
                  </a:lnTo>
                  <a:lnTo>
                    <a:pt x="175" y="55"/>
                  </a:lnTo>
                  <a:lnTo>
                    <a:pt x="175" y="57"/>
                  </a:lnTo>
                  <a:lnTo>
                    <a:pt x="177" y="59"/>
                  </a:lnTo>
                  <a:lnTo>
                    <a:pt x="177" y="59"/>
                  </a:lnTo>
                  <a:lnTo>
                    <a:pt x="177" y="61"/>
                  </a:lnTo>
                  <a:lnTo>
                    <a:pt x="177" y="63"/>
                  </a:lnTo>
                  <a:lnTo>
                    <a:pt x="177" y="63"/>
                  </a:lnTo>
                  <a:lnTo>
                    <a:pt x="175" y="63"/>
                  </a:lnTo>
                  <a:lnTo>
                    <a:pt x="175" y="63"/>
                  </a:lnTo>
                  <a:lnTo>
                    <a:pt x="177" y="63"/>
                  </a:lnTo>
                  <a:lnTo>
                    <a:pt x="177" y="65"/>
                  </a:lnTo>
                  <a:lnTo>
                    <a:pt x="179" y="65"/>
                  </a:lnTo>
                  <a:lnTo>
                    <a:pt x="179" y="65"/>
                  </a:lnTo>
                  <a:lnTo>
                    <a:pt x="181" y="65"/>
                  </a:lnTo>
                  <a:lnTo>
                    <a:pt x="183" y="67"/>
                  </a:lnTo>
                  <a:lnTo>
                    <a:pt x="187" y="69"/>
                  </a:lnTo>
                  <a:lnTo>
                    <a:pt x="189" y="69"/>
                  </a:lnTo>
                  <a:lnTo>
                    <a:pt x="189" y="69"/>
                  </a:lnTo>
                  <a:lnTo>
                    <a:pt x="189" y="69"/>
                  </a:lnTo>
                  <a:lnTo>
                    <a:pt x="189" y="69"/>
                  </a:lnTo>
                  <a:lnTo>
                    <a:pt x="187" y="67"/>
                  </a:lnTo>
                  <a:lnTo>
                    <a:pt x="187" y="67"/>
                  </a:lnTo>
                  <a:lnTo>
                    <a:pt x="187" y="67"/>
                  </a:lnTo>
                  <a:lnTo>
                    <a:pt x="189" y="67"/>
                  </a:lnTo>
                  <a:lnTo>
                    <a:pt x="189" y="67"/>
                  </a:lnTo>
                  <a:lnTo>
                    <a:pt x="189" y="69"/>
                  </a:lnTo>
                  <a:lnTo>
                    <a:pt x="189" y="69"/>
                  </a:lnTo>
                  <a:lnTo>
                    <a:pt x="189" y="69"/>
                  </a:lnTo>
                  <a:lnTo>
                    <a:pt x="191" y="71"/>
                  </a:lnTo>
                  <a:lnTo>
                    <a:pt x="191" y="71"/>
                  </a:lnTo>
                  <a:lnTo>
                    <a:pt x="193" y="71"/>
                  </a:lnTo>
                  <a:lnTo>
                    <a:pt x="193" y="71"/>
                  </a:lnTo>
                  <a:lnTo>
                    <a:pt x="191" y="71"/>
                  </a:lnTo>
                  <a:lnTo>
                    <a:pt x="191" y="71"/>
                  </a:lnTo>
                  <a:lnTo>
                    <a:pt x="191" y="69"/>
                  </a:lnTo>
                  <a:lnTo>
                    <a:pt x="193" y="71"/>
                  </a:lnTo>
                  <a:lnTo>
                    <a:pt x="193" y="71"/>
                  </a:lnTo>
                  <a:lnTo>
                    <a:pt x="193" y="73"/>
                  </a:lnTo>
                  <a:lnTo>
                    <a:pt x="195" y="73"/>
                  </a:lnTo>
                  <a:lnTo>
                    <a:pt x="193" y="73"/>
                  </a:lnTo>
                  <a:lnTo>
                    <a:pt x="193" y="75"/>
                  </a:lnTo>
                  <a:lnTo>
                    <a:pt x="193" y="78"/>
                  </a:lnTo>
                  <a:lnTo>
                    <a:pt x="193" y="80"/>
                  </a:lnTo>
                  <a:lnTo>
                    <a:pt x="193" y="80"/>
                  </a:lnTo>
                  <a:lnTo>
                    <a:pt x="193" y="80"/>
                  </a:lnTo>
                  <a:lnTo>
                    <a:pt x="191" y="78"/>
                  </a:lnTo>
                  <a:lnTo>
                    <a:pt x="191" y="78"/>
                  </a:lnTo>
                  <a:lnTo>
                    <a:pt x="191" y="78"/>
                  </a:lnTo>
                  <a:lnTo>
                    <a:pt x="191" y="75"/>
                  </a:lnTo>
                  <a:lnTo>
                    <a:pt x="191" y="75"/>
                  </a:lnTo>
                  <a:lnTo>
                    <a:pt x="191" y="78"/>
                  </a:lnTo>
                  <a:lnTo>
                    <a:pt x="191" y="80"/>
                  </a:lnTo>
                  <a:lnTo>
                    <a:pt x="191" y="82"/>
                  </a:lnTo>
                  <a:lnTo>
                    <a:pt x="191" y="84"/>
                  </a:lnTo>
                  <a:lnTo>
                    <a:pt x="191" y="86"/>
                  </a:lnTo>
                  <a:lnTo>
                    <a:pt x="191" y="86"/>
                  </a:lnTo>
                  <a:lnTo>
                    <a:pt x="191" y="88"/>
                  </a:lnTo>
                  <a:lnTo>
                    <a:pt x="191" y="92"/>
                  </a:lnTo>
                  <a:lnTo>
                    <a:pt x="193" y="94"/>
                  </a:lnTo>
                  <a:lnTo>
                    <a:pt x="193" y="98"/>
                  </a:lnTo>
                  <a:lnTo>
                    <a:pt x="195" y="100"/>
                  </a:lnTo>
                  <a:lnTo>
                    <a:pt x="197" y="102"/>
                  </a:lnTo>
                  <a:lnTo>
                    <a:pt x="197" y="104"/>
                  </a:lnTo>
                  <a:lnTo>
                    <a:pt x="197" y="106"/>
                  </a:lnTo>
                  <a:lnTo>
                    <a:pt x="197" y="106"/>
                  </a:lnTo>
                  <a:lnTo>
                    <a:pt x="197" y="108"/>
                  </a:lnTo>
                  <a:lnTo>
                    <a:pt x="197" y="108"/>
                  </a:lnTo>
                  <a:lnTo>
                    <a:pt x="197" y="108"/>
                  </a:lnTo>
                  <a:lnTo>
                    <a:pt x="197" y="108"/>
                  </a:lnTo>
                  <a:lnTo>
                    <a:pt x="197" y="108"/>
                  </a:lnTo>
                  <a:lnTo>
                    <a:pt x="197" y="108"/>
                  </a:lnTo>
                  <a:lnTo>
                    <a:pt x="200" y="110"/>
                  </a:lnTo>
                  <a:lnTo>
                    <a:pt x="200" y="110"/>
                  </a:lnTo>
                  <a:lnTo>
                    <a:pt x="200" y="110"/>
                  </a:lnTo>
                  <a:lnTo>
                    <a:pt x="200" y="112"/>
                  </a:lnTo>
                  <a:lnTo>
                    <a:pt x="200" y="112"/>
                  </a:lnTo>
                  <a:lnTo>
                    <a:pt x="200" y="114"/>
                  </a:lnTo>
                  <a:lnTo>
                    <a:pt x="200" y="117"/>
                  </a:lnTo>
                  <a:lnTo>
                    <a:pt x="200" y="119"/>
                  </a:lnTo>
                  <a:lnTo>
                    <a:pt x="200" y="119"/>
                  </a:lnTo>
                  <a:lnTo>
                    <a:pt x="200" y="119"/>
                  </a:lnTo>
                  <a:lnTo>
                    <a:pt x="200" y="121"/>
                  </a:lnTo>
                  <a:lnTo>
                    <a:pt x="200" y="121"/>
                  </a:lnTo>
                  <a:lnTo>
                    <a:pt x="200" y="123"/>
                  </a:lnTo>
                  <a:lnTo>
                    <a:pt x="200" y="123"/>
                  </a:lnTo>
                  <a:lnTo>
                    <a:pt x="200" y="123"/>
                  </a:lnTo>
                  <a:lnTo>
                    <a:pt x="200" y="125"/>
                  </a:lnTo>
                  <a:lnTo>
                    <a:pt x="200" y="125"/>
                  </a:lnTo>
                  <a:lnTo>
                    <a:pt x="200" y="125"/>
                  </a:lnTo>
                  <a:lnTo>
                    <a:pt x="202" y="125"/>
                  </a:lnTo>
                  <a:lnTo>
                    <a:pt x="202" y="125"/>
                  </a:lnTo>
                  <a:lnTo>
                    <a:pt x="202" y="125"/>
                  </a:lnTo>
                  <a:lnTo>
                    <a:pt x="202" y="125"/>
                  </a:lnTo>
                  <a:lnTo>
                    <a:pt x="204" y="127"/>
                  </a:lnTo>
                  <a:lnTo>
                    <a:pt x="204" y="129"/>
                  </a:lnTo>
                  <a:lnTo>
                    <a:pt x="204" y="129"/>
                  </a:lnTo>
                  <a:lnTo>
                    <a:pt x="204" y="129"/>
                  </a:lnTo>
                  <a:lnTo>
                    <a:pt x="204" y="131"/>
                  </a:lnTo>
                  <a:lnTo>
                    <a:pt x="204" y="133"/>
                  </a:lnTo>
                  <a:lnTo>
                    <a:pt x="206" y="133"/>
                  </a:lnTo>
                  <a:lnTo>
                    <a:pt x="206" y="133"/>
                  </a:lnTo>
                  <a:lnTo>
                    <a:pt x="206" y="133"/>
                  </a:lnTo>
                  <a:lnTo>
                    <a:pt x="206" y="133"/>
                  </a:lnTo>
                  <a:lnTo>
                    <a:pt x="206" y="137"/>
                  </a:lnTo>
                  <a:lnTo>
                    <a:pt x="208" y="137"/>
                  </a:lnTo>
                  <a:lnTo>
                    <a:pt x="208" y="139"/>
                  </a:lnTo>
                  <a:lnTo>
                    <a:pt x="208" y="139"/>
                  </a:lnTo>
                  <a:lnTo>
                    <a:pt x="208" y="141"/>
                  </a:lnTo>
                  <a:lnTo>
                    <a:pt x="208" y="141"/>
                  </a:lnTo>
                  <a:lnTo>
                    <a:pt x="210" y="141"/>
                  </a:lnTo>
                  <a:lnTo>
                    <a:pt x="210" y="141"/>
                  </a:lnTo>
                  <a:lnTo>
                    <a:pt x="210" y="141"/>
                  </a:lnTo>
                  <a:lnTo>
                    <a:pt x="210" y="143"/>
                  </a:lnTo>
                  <a:lnTo>
                    <a:pt x="210" y="143"/>
                  </a:lnTo>
                  <a:lnTo>
                    <a:pt x="208" y="145"/>
                  </a:lnTo>
                  <a:lnTo>
                    <a:pt x="208" y="145"/>
                  </a:lnTo>
                  <a:lnTo>
                    <a:pt x="208" y="147"/>
                  </a:lnTo>
                  <a:lnTo>
                    <a:pt x="210" y="147"/>
                  </a:lnTo>
                  <a:lnTo>
                    <a:pt x="210" y="149"/>
                  </a:lnTo>
                  <a:lnTo>
                    <a:pt x="210" y="149"/>
                  </a:lnTo>
                  <a:lnTo>
                    <a:pt x="210" y="149"/>
                  </a:lnTo>
                  <a:lnTo>
                    <a:pt x="212" y="149"/>
                  </a:lnTo>
                  <a:lnTo>
                    <a:pt x="212" y="149"/>
                  </a:lnTo>
                  <a:lnTo>
                    <a:pt x="212" y="149"/>
                  </a:lnTo>
                  <a:lnTo>
                    <a:pt x="212" y="149"/>
                  </a:lnTo>
                  <a:lnTo>
                    <a:pt x="212" y="149"/>
                  </a:lnTo>
                  <a:lnTo>
                    <a:pt x="214" y="149"/>
                  </a:lnTo>
                  <a:lnTo>
                    <a:pt x="214" y="149"/>
                  </a:lnTo>
                  <a:lnTo>
                    <a:pt x="214" y="151"/>
                  </a:lnTo>
                  <a:lnTo>
                    <a:pt x="214" y="151"/>
                  </a:lnTo>
                  <a:lnTo>
                    <a:pt x="214" y="153"/>
                  </a:lnTo>
                  <a:lnTo>
                    <a:pt x="214" y="153"/>
                  </a:lnTo>
                  <a:lnTo>
                    <a:pt x="214" y="156"/>
                  </a:lnTo>
                  <a:lnTo>
                    <a:pt x="216" y="156"/>
                  </a:lnTo>
                  <a:lnTo>
                    <a:pt x="216" y="156"/>
                  </a:lnTo>
                  <a:lnTo>
                    <a:pt x="216" y="156"/>
                  </a:lnTo>
                  <a:lnTo>
                    <a:pt x="216" y="158"/>
                  </a:lnTo>
                  <a:lnTo>
                    <a:pt x="216" y="158"/>
                  </a:lnTo>
                  <a:lnTo>
                    <a:pt x="216" y="158"/>
                  </a:lnTo>
                  <a:lnTo>
                    <a:pt x="216" y="160"/>
                  </a:lnTo>
                  <a:lnTo>
                    <a:pt x="216" y="160"/>
                  </a:lnTo>
                  <a:lnTo>
                    <a:pt x="216" y="160"/>
                  </a:lnTo>
                  <a:lnTo>
                    <a:pt x="216" y="160"/>
                  </a:lnTo>
                  <a:lnTo>
                    <a:pt x="216" y="162"/>
                  </a:lnTo>
                  <a:lnTo>
                    <a:pt x="216" y="162"/>
                  </a:lnTo>
                  <a:lnTo>
                    <a:pt x="216" y="162"/>
                  </a:lnTo>
                  <a:lnTo>
                    <a:pt x="216" y="164"/>
                  </a:lnTo>
                  <a:lnTo>
                    <a:pt x="216" y="164"/>
                  </a:lnTo>
                  <a:lnTo>
                    <a:pt x="216" y="164"/>
                  </a:lnTo>
                  <a:lnTo>
                    <a:pt x="216" y="164"/>
                  </a:lnTo>
                  <a:lnTo>
                    <a:pt x="216" y="164"/>
                  </a:lnTo>
                  <a:lnTo>
                    <a:pt x="216" y="164"/>
                  </a:lnTo>
                  <a:lnTo>
                    <a:pt x="218" y="164"/>
                  </a:lnTo>
                  <a:lnTo>
                    <a:pt x="218" y="164"/>
                  </a:lnTo>
                  <a:lnTo>
                    <a:pt x="218" y="166"/>
                  </a:lnTo>
                  <a:lnTo>
                    <a:pt x="218" y="166"/>
                  </a:lnTo>
                  <a:lnTo>
                    <a:pt x="218" y="166"/>
                  </a:lnTo>
                  <a:lnTo>
                    <a:pt x="218" y="166"/>
                  </a:lnTo>
                  <a:lnTo>
                    <a:pt x="218" y="168"/>
                  </a:lnTo>
                  <a:lnTo>
                    <a:pt x="220" y="168"/>
                  </a:lnTo>
                  <a:lnTo>
                    <a:pt x="220" y="168"/>
                  </a:lnTo>
                  <a:lnTo>
                    <a:pt x="220" y="168"/>
                  </a:lnTo>
                  <a:lnTo>
                    <a:pt x="222" y="170"/>
                  </a:lnTo>
                  <a:lnTo>
                    <a:pt x="222" y="170"/>
                  </a:lnTo>
                  <a:lnTo>
                    <a:pt x="222" y="170"/>
                  </a:lnTo>
                  <a:lnTo>
                    <a:pt x="224" y="172"/>
                  </a:lnTo>
                  <a:lnTo>
                    <a:pt x="224" y="172"/>
                  </a:lnTo>
                  <a:lnTo>
                    <a:pt x="224" y="172"/>
                  </a:lnTo>
                  <a:lnTo>
                    <a:pt x="224" y="172"/>
                  </a:lnTo>
                  <a:lnTo>
                    <a:pt x="224" y="172"/>
                  </a:lnTo>
                  <a:lnTo>
                    <a:pt x="224" y="172"/>
                  </a:lnTo>
                  <a:lnTo>
                    <a:pt x="224" y="174"/>
                  </a:lnTo>
                  <a:lnTo>
                    <a:pt x="224" y="174"/>
                  </a:lnTo>
                  <a:lnTo>
                    <a:pt x="224" y="174"/>
                  </a:lnTo>
                  <a:lnTo>
                    <a:pt x="224" y="172"/>
                  </a:lnTo>
                  <a:lnTo>
                    <a:pt x="224" y="172"/>
                  </a:lnTo>
                  <a:lnTo>
                    <a:pt x="224" y="172"/>
                  </a:lnTo>
                  <a:lnTo>
                    <a:pt x="224" y="172"/>
                  </a:lnTo>
                  <a:lnTo>
                    <a:pt x="222" y="172"/>
                  </a:lnTo>
                  <a:lnTo>
                    <a:pt x="222" y="172"/>
                  </a:lnTo>
                  <a:lnTo>
                    <a:pt x="222" y="172"/>
                  </a:lnTo>
                  <a:lnTo>
                    <a:pt x="222" y="172"/>
                  </a:lnTo>
                  <a:lnTo>
                    <a:pt x="222" y="174"/>
                  </a:lnTo>
                  <a:lnTo>
                    <a:pt x="222" y="174"/>
                  </a:lnTo>
                  <a:lnTo>
                    <a:pt x="228" y="180"/>
                  </a:lnTo>
                  <a:lnTo>
                    <a:pt x="228" y="182"/>
                  </a:lnTo>
                  <a:lnTo>
                    <a:pt x="228" y="184"/>
                  </a:lnTo>
                  <a:lnTo>
                    <a:pt x="228" y="184"/>
                  </a:lnTo>
                  <a:lnTo>
                    <a:pt x="230" y="186"/>
                  </a:lnTo>
                  <a:lnTo>
                    <a:pt x="230" y="186"/>
                  </a:lnTo>
                  <a:lnTo>
                    <a:pt x="230" y="186"/>
                  </a:lnTo>
                  <a:lnTo>
                    <a:pt x="232" y="188"/>
                  </a:lnTo>
                  <a:lnTo>
                    <a:pt x="237" y="188"/>
                  </a:lnTo>
                  <a:lnTo>
                    <a:pt x="237" y="188"/>
                  </a:lnTo>
                  <a:lnTo>
                    <a:pt x="239" y="188"/>
                  </a:lnTo>
                  <a:lnTo>
                    <a:pt x="239" y="190"/>
                  </a:lnTo>
                  <a:lnTo>
                    <a:pt x="239" y="190"/>
                  </a:lnTo>
                  <a:lnTo>
                    <a:pt x="237" y="190"/>
                  </a:lnTo>
                  <a:lnTo>
                    <a:pt x="237" y="192"/>
                  </a:lnTo>
                  <a:lnTo>
                    <a:pt x="239" y="192"/>
                  </a:lnTo>
                  <a:lnTo>
                    <a:pt x="239" y="195"/>
                  </a:lnTo>
                  <a:lnTo>
                    <a:pt x="239" y="195"/>
                  </a:lnTo>
                  <a:lnTo>
                    <a:pt x="239" y="195"/>
                  </a:lnTo>
                  <a:lnTo>
                    <a:pt x="241" y="197"/>
                  </a:lnTo>
                  <a:lnTo>
                    <a:pt x="241" y="197"/>
                  </a:lnTo>
                  <a:lnTo>
                    <a:pt x="241" y="197"/>
                  </a:lnTo>
                  <a:lnTo>
                    <a:pt x="241" y="197"/>
                  </a:lnTo>
                  <a:lnTo>
                    <a:pt x="241" y="197"/>
                  </a:lnTo>
                  <a:lnTo>
                    <a:pt x="241" y="197"/>
                  </a:lnTo>
                  <a:lnTo>
                    <a:pt x="241" y="197"/>
                  </a:lnTo>
                  <a:lnTo>
                    <a:pt x="241" y="199"/>
                  </a:lnTo>
                  <a:lnTo>
                    <a:pt x="243" y="201"/>
                  </a:lnTo>
                  <a:lnTo>
                    <a:pt x="243" y="201"/>
                  </a:lnTo>
                  <a:lnTo>
                    <a:pt x="243" y="203"/>
                  </a:lnTo>
                  <a:lnTo>
                    <a:pt x="243" y="203"/>
                  </a:lnTo>
                  <a:lnTo>
                    <a:pt x="245" y="203"/>
                  </a:lnTo>
                  <a:lnTo>
                    <a:pt x="245" y="205"/>
                  </a:lnTo>
                  <a:lnTo>
                    <a:pt x="245" y="205"/>
                  </a:lnTo>
                  <a:lnTo>
                    <a:pt x="247" y="207"/>
                  </a:lnTo>
                  <a:lnTo>
                    <a:pt x="247" y="207"/>
                  </a:lnTo>
                  <a:lnTo>
                    <a:pt x="247" y="207"/>
                  </a:lnTo>
                  <a:lnTo>
                    <a:pt x="247" y="207"/>
                  </a:lnTo>
                  <a:lnTo>
                    <a:pt x="249" y="207"/>
                  </a:lnTo>
                  <a:lnTo>
                    <a:pt x="249" y="207"/>
                  </a:lnTo>
                  <a:lnTo>
                    <a:pt x="249" y="209"/>
                  </a:lnTo>
                  <a:lnTo>
                    <a:pt x="249" y="209"/>
                  </a:lnTo>
                  <a:lnTo>
                    <a:pt x="249" y="209"/>
                  </a:lnTo>
                  <a:lnTo>
                    <a:pt x="249" y="209"/>
                  </a:lnTo>
                  <a:lnTo>
                    <a:pt x="251" y="207"/>
                  </a:lnTo>
                  <a:lnTo>
                    <a:pt x="251" y="207"/>
                  </a:lnTo>
                  <a:lnTo>
                    <a:pt x="253" y="207"/>
                  </a:lnTo>
                  <a:lnTo>
                    <a:pt x="253" y="209"/>
                  </a:lnTo>
                  <a:lnTo>
                    <a:pt x="253" y="209"/>
                  </a:lnTo>
                  <a:lnTo>
                    <a:pt x="253" y="209"/>
                  </a:lnTo>
                  <a:lnTo>
                    <a:pt x="253" y="209"/>
                  </a:lnTo>
                  <a:lnTo>
                    <a:pt x="253" y="209"/>
                  </a:lnTo>
                  <a:lnTo>
                    <a:pt x="253" y="211"/>
                  </a:lnTo>
                  <a:lnTo>
                    <a:pt x="253" y="211"/>
                  </a:lnTo>
                  <a:lnTo>
                    <a:pt x="253" y="211"/>
                  </a:lnTo>
                  <a:lnTo>
                    <a:pt x="253" y="211"/>
                  </a:lnTo>
                  <a:lnTo>
                    <a:pt x="253" y="211"/>
                  </a:lnTo>
                  <a:lnTo>
                    <a:pt x="253" y="211"/>
                  </a:lnTo>
                  <a:lnTo>
                    <a:pt x="255" y="211"/>
                  </a:lnTo>
                  <a:lnTo>
                    <a:pt x="255" y="211"/>
                  </a:lnTo>
                  <a:lnTo>
                    <a:pt x="255" y="213"/>
                  </a:lnTo>
                  <a:lnTo>
                    <a:pt x="255" y="213"/>
                  </a:lnTo>
                  <a:lnTo>
                    <a:pt x="255" y="213"/>
                  </a:lnTo>
                  <a:lnTo>
                    <a:pt x="255" y="213"/>
                  </a:lnTo>
                  <a:lnTo>
                    <a:pt x="257" y="213"/>
                  </a:lnTo>
                  <a:lnTo>
                    <a:pt x="257" y="211"/>
                  </a:lnTo>
                  <a:lnTo>
                    <a:pt x="257" y="211"/>
                  </a:lnTo>
                  <a:lnTo>
                    <a:pt x="257" y="211"/>
                  </a:lnTo>
                  <a:lnTo>
                    <a:pt x="257" y="211"/>
                  </a:lnTo>
                  <a:lnTo>
                    <a:pt x="255" y="211"/>
                  </a:lnTo>
                  <a:lnTo>
                    <a:pt x="257" y="209"/>
                  </a:lnTo>
                  <a:lnTo>
                    <a:pt x="257" y="209"/>
                  </a:lnTo>
                  <a:lnTo>
                    <a:pt x="257" y="209"/>
                  </a:lnTo>
                  <a:lnTo>
                    <a:pt x="257" y="207"/>
                  </a:lnTo>
                  <a:lnTo>
                    <a:pt x="257" y="207"/>
                  </a:lnTo>
                  <a:lnTo>
                    <a:pt x="257" y="207"/>
                  </a:lnTo>
                  <a:lnTo>
                    <a:pt x="259" y="207"/>
                  </a:lnTo>
                  <a:lnTo>
                    <a:pt x="259" y="207"/>
                  </a:lnTo>
                  <a:lnTo>
                    <a:pt x="259" y="209"/>
                  </a:lnTo>
                  <a:lnTo>
                    <a:pt x="259" y="209"/>
                  </a:lnTo>
                  <a:lnTo>
                    <a:pt x="259" y="209"/>
                  </a:lnTo>
                  <a:lnTo>
                    <a:pt x="259" y="209"/>
                  </a:lnTo>
                  <a:lnTo>
                    <a:pt x="257" y="211"/>
                  </a:lnTo>
                  <a:lnTo>
                    <a:pt x="257" y="211"/>
                  </a:lnTo>
                  <a:lnTo>
                    <a:pt x="257" y="211"/>
                  </a:lnTo>
                  <a:lnTo>
                    <a:pt x="259" y="211"/>
                  </a:lnTo>
                  <a:lnTo>
                    <a:pt x="259" y="211"/>
                  </a:lnTo>
                  <a:lnTo>
                    <a:pt x="261" y="211"/>
                  </a:lnTo>
                  <a:lnTo>
                    <a:pt x="263" y="211"/>
                  </a:lnTo>
                  <a:lnTo>
                    <a:pt x="263" y="211"/>
                  </a:lnTo>
                  <a:lnTo>
                    <a:pt x="265" y="213"/>
                  </a:lnTo>
                  <a:lnTo>
                    <a:pt x="265" y="213"/>
                  </a:lnTo>
                  <a:lnTo>
                    <a:pt x="265" y="213"/>
                  </a:lnTo>
                  <a:lnTo>
                    <a:pt x="265" y="213"/>
                  </a:lnTo>
                  <a:lnTo>
                    <a:pt x="265" y="213"/>
                  </a:lnTo>
                  <a:lnTo>
                    <a:pt x="267" y="213"/>
                  </a:lnTo>
                  <a:lnTo>
                    <a:pt x="269" y="213"/>
                  </a:lnTo>
                  <a:lnTo>
                    <a:pt x="269" y="213"/>
                  </a:lnTo>
                  <a:lnTo>
                    <a:pt x="269" y="213"/>
                  </a:lnTo>
                  <a:lnTo>
                    <a:pt x="267" y="215"/>
                  </a:lnTo>
                  <a:lnTo>
                    <a:pt x="265" y="213"/>
                  </a:lnTo>
                  <a:lnTo>
                    <a:pt x="265" y="215"/>
                  </a:lnTo>
                  <a:lnTo>
                    <a:pt x="265" y="215"/>
                  </a:lnTo>
                  <a:lnTo>
                    <a:pt x="265" y="215"/>
                  </a:lnTo>
                  <a:lnTo>
                    <a:pt x="265" y="215"/>
                  </a:lnTo>
                  <a:lnTo>
                    <a:pt x="265" y="215"/>
                  </a:lnTo>
                  <a:lnTo>
                    <a:pt x="265" y="215"/>
                  </a:lnTo>
                  <a:lnTo>
                    <a:pt x="265" y="215"/>
                  </a:lnTo>
                  <a:lnTo>
                    <a:pt x="265" y="215"/>
                  </a:lnTo>
                  <a:lnTo>
                    <a:pt x="265" y="215"/>
                  </a:lnTo>
                  <a:lnTo>
                    <a:pt x="265" y="217"/>
                  </a:lnTo>
                  <a:lnTo>
                    <a:pt x="265" y="217"/>
                  </a:lnTo>
                  <a:lnTo>
                    <a:pt x="265" y="217"/>
                  </a:lnTo>
                  <a:lnTo>
                    <a:pt x="267" y="217"/>
                  </a:lnTo>
                  <a:lnTo>
                    <a:pt x="267" y="219"/>
                  </a:lnTo>
                  <a:lnTo>
                    <a:pt x="267" y="219"/>
                  </a:lnTo>
                  <a:lnTo>
                    <a:pt x="265" y="219"/>
                  </a:lnTo>
                  <a:lnTo>
                    <a:pt x="265" y="219"/>
                  </a:lnTo>
                  <a:lnTo>
                    <a:pt x="265" y="219"/>
                  </a:lnTo>
                  <a:lnTo>
                    <a:pt x="265" y="219"/>
                  </a:lnTo>
                  <a:lnTo>
                    <a:pt x="265" y="219"/>
                  </a:lnTo>
                  <a:lnTo>
                    <a:pt x="265" y="219"/>
                  </a:lnTo>
                  <a:lnTo>
                    <a:pt x="265" y="219"/>
                  </a:lnTo>
                  <a:lnTo>
                    <a:pt x="265" y="221"/>
                  </a:lnTo>
                  <a:lnTo>
                    <a:pt x="265" y="221"/>
                  </a:lnTo>
                  <a:lnTo>
                    <a:pt x="265" y="221"/>
                  </a:lnTo>
                  <a:lnTo>
                    <a:pt x="265" y="221"/>
                  </a:lnTo>
                  <a:lnTo>
                    <a:pt x="263" y="221"/>
                  </a:lnTo>
                  <a:lnTo>
                    <a:pt x="263" y="223"/>
                  </a:lnTo>
                  <a:lnTo>
                    <a:pt x="265" y="225"/>
                  </a:lnTo>
                  <a:lnTo>
                    <a:pt x="265" y="227"/>
                  </a:lnTo>
                  <a:lnTo>
                    <a:pt x="265" y="229"/>
                  </a:lnTo>
                  <a:lnTo>
                    <a:pt x="265" y="229"/>
                  </a:lnTo>
                  <a:lnTo>
                    <a:pt x="265" y="232"/>
                  </a:lnTo>
                  <a:lnTo>
                    <a:pt x="265" y="232"/>
                  </a:lnTo>
                  <a:lnTo>
                    <a:pt x="265" y="232"/>
                  </a:lnTo>
                  <a:lnTo>
                    <a:pt x="265" y="234"/>
                  </a:lnTo>
                  <a:lnTo>
                    <a:pt x="265" y="234"/>
                  </a:lnTo>
                  <a:lnTo>
                    <a:pt x="267" y="232"/>
                  </a:lnTo>
                  <a:lnTo>
                    <a:pt x="267" y="232"/>
                  </a:lnTo>
                  <a:lnTo>
                    <a:pt x="267" y="232"/>
                  </a:lnTo>
                  <a:lnTo>
                    <a:pt x="267" y="234"/>
                  </a:lnTo>
                  <a:lnTo>
                    <a:pt x="267" y="234"/>
                  </a:lnTo>
                  <a:lnTo>
                    <a:pt x="267" y="234"/>
                  </a:lnTo>
                  <a:lnTo>
                    <a:pt x="267" y="234"/>
                  </a:lnTo>
                  <a:lnTo>
                    <a:pt x="267" y="234"/>
                  </a:lnTo>
                  <a:lnTo>
                    <a:pt x="267" y="234"/>
                  </a:lnTo>
                  <a:lnTo>
                    <a:pt x="269" y="236"/>
                  </a:lnTo>
                  <a:lnTo>
                    <a:pt x="269" y="236"/>
                  </a:lnTo>
                  <a:lnTo>
                    <a:pt x="269" y="236"/>
                  </a:lnTo>
                  <a:lnTo>
                    <a:pt x="267" y="236"/>
                  </a:lnTo>
                  <a:lnTo>
                    <a:pt x="267" y="236"/>
                  </a:lnTo>
                  <a:lnTo>
                    <a:pt x="265" y="236"/>
                  </a:lnTo>
                  <a:lnTo>
                    <a:pt x="265" y="236"/>
                  </a:lnTo>
                  <a:lnTo>
                    <a:pt x="267" y="236"/>
                  </a:lnTo>
                  <a:lnTo>
                    <a:pt x="267" y="236"/>
                  </a:lnTo>
                  <a:lnTo>
                    <a:pt x="269" y="238"/>
                  </a:lnTo>
                  <a:lnTo>
                    <a:pt x="269" y="238"/>
                  </a:lnTo>
                  <a:lnTo>
                    <a:pt x="272" y="240"/>
                  </a:lnTo>
                  <a:lnTo>
                    <a:pt x="272" y="242"/>
                  </a:lnTo>
                  <a:lnTo>
                    <a:pt x="274" y="242"/>
                  </a:lnTo>
                  <a:lnTo>
                    <a:pt x="274" y="242"/>
                  </a:lnTo>
                  <a:lnTo>
                    <a:pt x="276" y="242"/>
                  </a:lnTo>
                  <a:lnTo>
                    <a:pt x="276" y="244"/>
                  </a:lnTo>
                  <a:lnTo>
                    <a:pt x="276" y="244"/>
                  </a:lnTo>
                  <a:lnTo>
                    <a:pt x="278" y="244"/>
                  </a:lnTo>
                  <a:lnTo>
                    <a:pt x="280" y="244"/>
                  </a:lnTo>
                  <a:lnTo>
                    <a:pt x="282" y="246"/>
                  </a:lnTo>
                  <a:lnTo>
                    <a:pt x="282" y="246"/>
                  </a:lnTo>
                  <a:lnTo>
                    <a:pt x="282" y="246"/>
                  </a:lnTo>
                  <a:lnTo>
                    <a:pt x="282" y="246"/>
                  </a:lnTo>
                  <a:lnTo>
                    <a:pt x="284" y="246"/>
                  </a:lnTo>
                  <a:lnTo>
                    <a:pt x="284" y="244"/>
                  </a:lnTo>
                  <a:lnTo>
                    <a:pt x="284" y="244"/>
                  </a:lnTo>
                  <a:lnTo>
                    <a:pt x="284" y="244"/>
                  </a:lnTo>
                  <a:lnTo>
                    <a:pt x="284" y="244"/>
                  </a:lnTo>
                  <a:lnTo>
                    <a:pt x="286" y="244"/>
                  </a:lnTo>
                  <a:lnTo>
                    <a:pt x="286" y="246"/>
                  </a:lnTo>
                  <a:lnTo>
                    <a:pt x="286" y="246"/>
                  </a:lnTo>
                  <a:lnTo>
                    <a:pt x="288" y="248"/>
                  </a:lnTo>
                  <a:lnTo>
                    <a:pt x="288" y="248"/>
                  </a:lnTo>
                  <a:lnTo>
                    <a:pt x="288" y="250"/>
                  </a:lnTo>
                  <a:lnTo>
                    <a:pt x="288" y="252"/>
                  </a:lnTo>
                  <a:lnTo>
                    <a:pt x="288" y="252"/>
                  </a:lnTo>
                  <a:lnTo>
                    <a:pt x="286" y="250"/>
                  </a:lnTo>
                  <a:lnTo>
                    <a:pt x="286" y="250"/>
                  </a:lnTo>
                  <a:lnTo>
                    <a:pt x="286" y="250"/>
                  </a:lnTo>
                  <a:lnTo>
                    <a:pt x="286" y="252"/>
                  </a:lnTo>
                  <a:lnTo>
                    <a:pt x="288" y="252"/>
                  </a:lnTo>
                  <a:lnTo>
                    <a:pt x="288" y="252"/>
                  </a:lnTo>
                  <a:lnTo>
                    <a:pt x="288" y="254"/>
                  </a:lnTo>
                  <a:lnTo>
                    <a:pt x="288" y="254"/>
                  </a:lnTo>
                  <a:lnTo>
                    <a:pt x="288" y="256"/>
                  </a:lnTo>
                  <a:lnTo>
                    <a:pt x="288" y="258"/>
                  </a:lnTo>
                  <a:lnTo>
                    <a:pt x="290" y="258"/>
                  </a:lnTo>
                  <a:lnTo>
                    <a:pt x="290" y="260"/>
                  </a:lnTo>
                  <a:lnTo>
                    <a:pt x="292" y="262"/>
                  </a:lnTo>
                  <a:lnTo>
                    <a:pt x="292" y="262"/>
                  </a:lnTo>
                  <a:lnTo>
                    <a:pt x="294" y="262"/>
                  </a:lnTo>
                  <a:lnTo>
                    <a:pt x="294" y="264"/>
                  </a:lnTo>
                  <a:lnTo>
                    <a:pt x="294" y="262"/>
                  </a:lnTo>
                  <a:lnTo>
                    <a:pt x="296" y="262"/>
                  </a:lnTo>
                  <a:lnTo>
                    <a:pt x="296" y="262"/>
                  </a:lnTo>
                  <a:lnTo>
                    <a:pt x="300" y="264"/>
                  </a:lnTo>
                  <a:lnTo>
                    <a:pt x="300" y="264"/>
                  </a:lnTo>
                  <a:lnTo>
                    <a:pt x="300" y="264"/>
                  </a:lnTo>
                  <a:lnTo>
                    <a:pt x="300" y="264"/>
                  </a:lnTo>
                  <a:lnTo>
                    <a:pt x="300" y="262"/>
                  </a:lnTo>
                  <a:lnTo>
                    <a:pt x="300" y="262"/>
                  </a:lnTo>
                  <a:lnTo>
                    <a:pt x="300" y="262"/>
                  </a:lnTo>
                  <a:lnTo>
                    <a:pt x="300" y="262"/>
                  </a:lnTo>
                  <a:lnTo>
                    <a:pt x="300" y="262"/>
                  </a:lnTo>
                  <a:lnTo>
                    <a:pt x="298" y="262"/>
                  </a:lnTo>
                  <a:lnTo>
                    <a:pt x="298" y="262"/>
                  </a:lnTo>
                  <a:lnTo>
                    <a:pt x="298" y="262"/>
                  </a:lnTo>
                  <a:lnTo>
                    <a:pt x="300" y="260"/>
                  </a:lnTo>
                  <a:lnTo>
                    <a:pt x="300" y="260"/>
                  </a:lnTo>
                  <a:lnTo>
                    <a:pt x="300" y="260"/>
                  </a:lnTo>
                  <a:lnTo>
                    <a:pt x="300" y="262"/>
                  </a:lnTo>
                  <a:lnTo>
                    <a:pt x="300" y="262"/>
                  </a:lnTo>
                  <a:lnTo>
                    <a:pt x="302" y="260"/>
                  </a:lnTo>
                  <a:lnTo>
                    <a:pt x="302" y="262"/>
                  </a:lnTo>
                  <a:lnTo>
                    <a:pt x="302" y="262"/>
                  </a:lnTo>
                  <a:lnTo>
                    <a:pt x="302" y="262"/>
                  </a:lnTo>
                  <a:lnTo>
                    <a:pt x="302" y="262"/>
                  </a:lnTo>
                  <a:lnTo>
                    <a:pt x="302" y="262"/>
                  </a:lnTo>
                  <a:lnTo>
                    <a:pt x="302" y="262"/>
                  </a:lnTo>
                  <a:lnTo>
                    <a:pt x="302" y="264"/>
                  </a:lnTo>
                  <a:lnTo>
                    <a:pt x="302" y="264"/>
                  </a:lnTo>
                  <a:lnTo>
                    <a:pt x="302" y="264"/>
                  </a:lnTo>
                  <a:lnTo>
                    <a:pt x="302" y="264"/>
                  </a:lnTo>
                  <a:lnTo>
                    <a:pt x="300" y="264"/>
                  </a:lnTo>
                  <a:lnTo>
                    <a:pt x="302" y="264"/>
                  </a:lnTo>
                  <a:lnTo>
                    <a:pt x="302" y="264"/>
                  </a:lnTo>
                  <a:lnTo>
                    <a:pt x="304" y="264"/>
                  </a:lnTo>
                  <a:lnTo>
                    <a:pt x="304" y="266"/>
                  </a:lnTo>
                  <a:lnTo>
                    <a:pt x="307" y="266"/>
                  </a:lnTo>
                  <a:lnTo>
                    <a:pt x="307" y="268"/>
                  </a:lnTo>
                  <a:lnTo>
                    <a:pt x="309" y="271"/>
                  </a:lnTo>
                  <a:lnTo>
                    <a:pt x="309" y="273"/>
                  </a:lnTo>
                  <a:lnTo>
                    <a:pt x="309" y="273"/>
                  </a:lnTo>
                  <a:lnTo>
                    <a:pt x="309" y="275"/>
                  </a:lnTo>
                  <a:lnTo>
                    <a:pt x="309" y="277"/>
                  </a:lnTo>
                  <a:lnTo>
                    <a:pt x="309" y="279"/>
                  </a:lnTo>
                  <a:lnTo>
                    <a:pt x="309" y="279"/>
                  </a:lnTo>
                  <a:lnTo>
                    <a:pt x="311" y="277"/>
                  </a:lnTo>
                  <a:lnTo>
                    <a:pt x="311" y="277"/>
                  </a:lnTo>
                  <a:lnTo>
                    <a:pt x="311" y="277"/>
                  </a:lnTo>
                  <a:lnTo>
                    <a:pt x="311" y="277"/>
                  </a:lnTo>
                  <a:lnTo>
                    <a:pt x="311" y="277"/>
                  </a:lnTo>
                  <a:lnTo>
                    <a:pt x="311" y="277"/>
                  </a:lnTo>
                  <a:lnTo>
                    <a:pt x="311" y="277"/>
                  </a:lnTo>
                  <a:lnTo>
                    <a:pt x="311" y="277"/>
                  </a:lnTo>
                  <a:lnTo>
                    <a:pt x="313" y="277"/>
                  </a:lnTo>
                  <a:lnTo>
                    <a:pt x="313" y="279"/>
                  </a:lnTo>
                  <a:lnTo>
                    <a:pt x="313" y="281"/>
                  </a:lnTo>
                  <a:lnTo>
                    <a:pt x="315" y="281"/>
                  </a:lnTo>
                  <a:lnTo>
                    <a:pt x="315" y="281"/>
                  </a:lnTo>
                  <a:lnTo>
                    <a:pt x="315" y="281"/>
                  </a:lnTo>
                  <a:lnTo>
                    <a:pt x="313" y="281"/>
                  </a:lnTo>
                  <a:lnTo>
                    <a:pt x="313" y="281"/>
                  </a:lnTo>
                  <a:lnTo>
                    <a:pt x="313" y="283"/>
                  </a:lnTo>
                  <a:lnTo>
                    <a:pt x="315" y="283"/>
                  </a:lnTo>
                  <a:lnTo>
                    <a:pt x="313" y="283"/>
                  </a:lnTo>
                  <a:lnTo>
                    <a:pt x="313" y="283"/>
                  </a:lnTo>
                  <a:lnTo>
                    <a:pt x="311" y="281"/>
                  </a:lnTo>
                  <a:lnTo>
                    <a:pt x="311" y="281"/>
                  </a:lnTo>
                  <a:lnTo>
                    <a:pt x="311" y="281"/>
                  </a:lnTo>
                  <a:lnTo>
                    <a:pt x="311" y="281"/>
                  </a:lnTo>
                  <a:lnTo>
                    <a:pt x="313" y="281"/>
                  </a:lnTo>
                  <a:lnTo>
                    <a:pt x="313" y="279"/>
                  </a:lnTo>
                  <a:lnTo>
                    <a:pt x="311" y="279"/>
                  </a:lnTo>
                  <a:lnTo>
                    <a:pt x="311" y="279"/>
                  </a:lnTo>
                  <a:lnTo>
                    <a:pt x="311" y="279"/>
                  </a:lnTo>
                  <a:lnTo>
                    <a:pt x="311" y="279"/>
                  </a:lnTo>
                  <a:lnTo>
                    <a:pt x="309" y="279"/>
                  </a:lnTo>
                  <a:lnTo>
                    <a:pt x="309" y="281"/>
                  </a:lnTo>
                  <a:lnTo>
                    <a:pt x="309" y="281"/>
                  </a:lnTo>
                  <a:lnTo>
                    <a:pt x="309" y="283"/>
                  </a:lnTo>
                  <a:lnTo>
                    <a:pt x="307" y="285"/>
                  </a:lnTo>
                  <a:lnTo>
                    <a:pt x="307" y="285"/>
                  </a:lnTo>
                  <a:lnTo>
                    <a:pt x="307" y="285"/>
                  </a:lnTo>
                  <a:lnTo>
                    <a:pt x="307" y="285"/>
                  </a:lnTo>
                  <a:lnTo>
                    <a:pt x="307" y="285"/>
                  </a:lnTo>
                  <a:lnTo>
                    <a:pt x="307" y="285"/>
                  </a:lnTo>
                  <a:lnTo>
                    <a:pt x="307" y="283"/>
                  </a:lnTo>
                  <a:lnTo>
                    <a:pt x="307" y="283"/>
                  </a:lnTo>
                  <a:lnTo>
                    <a:pt x="307" y="283"/>
                  </a:lnTo>
                  <a:lnTo>
                    <a:pt x="307" y="283"/>
                  </a:lnTo>
                  <a:lnTo>
                    <a:pt x="307" y="283"/>
                  </a:lnTo>
                  <a:lnTo>
                    <a:pt x="307" y="281"/>
                  </a:lnTo>
                  <a:lnTo>
                    <a:pt x="307" y="281"/>
                  </a:lnTo>
                  <a:lnTo>
                    <a:pt x="309" y="281"/>
                  </a:lnTo>
                  <a:lnTo>
                    <a:pt x="309" y="281"/>
                  </a:lnTo>
                  <a:lnTo>
                    <a:pt x="309" y="281"/>
                  </a:lnTo>
                  <a:lnTo>
                    <a:pt x="309" y="279"/>
                  </a:lnTo>
                  <a:lnTo>
                    <a:pt x="309" y="279"/>
                  </a:lnTo>
                  <a:lnTo>
                    <a:pt x="309" y="281"/>
                  </a:lnTo>
                  <a:lnTo>
                    <a:pt x="309" y="281"/>
                  </a:lnTo>
                  <a:lnTo>
                    <a:pt x="307" y="281"/>
                  </a:lnTo>
                  <a:lnTo>
                    <a:pt x="304" y="285"/>
                  </a:lnTo>
                  <a:lnTo>
                    <a:pt x="304" y="285"/>
                  </a:lnTo>
                  <a:lnTo>
                    <a:pt x="304" y="287"/>
                  </a:lnTo>
                  <a:lnTo>
                    <a:pt x="302" y="289"/>
                  </a:lnTo>
                  <a:lnTo>
                    <a:pt x="300" y="291"/>
                  </a:lnTo>
                  <a:lnTo>
                    <a:pt x="300" y="291"/>
                  </a:lnTo>
                  <a:lnTo>
                    <a:pt x="300" y="293"/>
                  </a:lnTo>
                  <a:lnTo>
                    <a:pt x="300" y="293"/>
                  </a:lnTo>
                  <a:lnTo>
                    <a:pt x="300" y="295"/>
                  </a:lnTo>
                  <a:lnTo>
                    <a:pt x="300" y="295"/>
                  </a:lnTo>
                  <a:lnTo>
                    <a:pt x="300" y="295"/>
                  </a:lnTo>
                  <a:lnTo>
                    <a:pt x="300" y="295"/>
                  </a:lnTo>
                  <a:lnTo>
                    <a:pt x="300" y="297"/>
                  </a:lnTo>
                  <a:lnTo>
                    <a:pt x="300" y="297"/>
                  </a:lnTo>
                  <a:lnTo>
                    <a:pt x="300" y="297"/>
                  </a:lnTo>
                  <a:lnTo>
                    <a:pt x="300" y="299"/>
                  </a:lnTo>
                  <a:lnTo>
                    <a:pt x="300" y="299"/>
                  </a:lnTo>
                  <a:lnTo>
                    <a:pt x="300" y="299"/>
                  </a:lnTo>
                  <a:lnTo>
                    <a:pt x="300" y="299"/>
                  </a:lnTo>
                  <a:lnTo>
                    <a:pt x="300" y="301"/>
                  </a:lnTo>
                  <a:lnTo>
                    <a:pt x="300" y="301"/>
                  </a:lnTo>
                  <a:lnTo>
                    <a:pt x="300" y="303"/>
                  </a:lnTo>
                  <a:lnTo>
                    <a:pt x="300" y="303"/>
                  </a:lnTo>
                  <a:lnTo>
                    <a:pt x="300" y="303"/>
                  </a:lnTo>
                  <a:lnTo>
                    <a:pt x="300" y="303"/>
                  </a:lnTo>
                  <a:lnTo>
                    <a:pt x="300" y="301"/>
                  </a:lnTo>
                  <a:lnTo>
                    <a:pt x="302" y="301"/>
                  </a:lnTo>
                  <a:lnTo>
                    <a:pt x="302" y="301"/>
                  </a:lnTo>
                  <a:lnTo>
                    <a:pt x="302" y="301"/>
                  </a:lnTo>
                  <a:lnTo>
                    <a:pt x="302" y="301"/>
                  </a:lnTo>
                  <a:lnTo>
                    <a:pt x="304" y="301"/>
                  </a:lnTo>
                  <a:lnTo>
                    <a:pt x="304" y="301"/>
                  </a:lnTo>
                  <a:lnTo>
                    <a:pt x="304" y="303"/>
                  </a:lnTo>
                  <a:lnTo>
                    <a:pt x="304" y="303"/>
                  </a:lnTo>
                  <a:lnTo>
                    <a:pt x="304" y="303"/>
                  </a:lnTo>
                  <a:lnTo>
                    <a:pt x="304" y="303"/>
                  </a:lnTo>
                  <a:lnTo>
                    <a:pt x="304" y="303"/>
                  </a:lnTo>
                  <a:lnTo>
                    <a:pt x="304" y="303"/>
                  </a:lnTo>
                  <a:lnTo>
                    <a:pt x="304" y="303"/>
                  </a:lnTo>
                  <a:lnTo>
                    <a:pt x="304" y="303"/>
                  </a:lnTo>
                  <a:lnTo>
                    <a:pt x="304" y="303"/>
                  </a:lnTo>
                  <a:lnTo>
                    <a:pt x="304" y="305"/>
                  </a:lnTo>
                  <a:lnTo>
                    <a:pt x="302" y="305"/>
                  </a:lnTo>
                  <a:lnTo>
                    <a:pt x="302" y="305"/>
                  </a:lnTo>
                  <a:lnTo>
                    <a:pt x="300" y="305"/>
                  </a:lnTo>
                  <a:lnTo>
                    <a:pt x="300" y="305"/>
                  </a:lnTo>
                  <a:lnTo>
                    <a:pt x="302" y="305"/>
                  </a:lnTo>
                  <a:lnTo>
                    <a:pt x="307" y="305"/>
                  </a:lnTo>
                  <a:lnTo>
                    <a:pt x="307" y="305"/>
                  </a:lnTo>
                  <a:lnTo>
                    <a:pt x="309" y="307"/>
                  </a:lnTo>
                  <a:lnTo>
                    <a:pt x="309" y="310"/>
                  </a:lnTo>
                  <a:lnTo>
                    <a:pt x="309" y="310"/>
                  </a:lnTo>
                  <a:lnTo>
                    <a:pt x="309" y="310"/>
                  </a:lnTo>
                  <a:lnTo>
                    <a:pt x="309" y="307"/>
                  </a:lnTo>
                  <a:lnTo>
                    <a:pt x="307" y="305"/>
                  </a:lnTo>
                  <a:lnTo>
                    <a:pt x="307" y="305"/>
                  </a:lnTo>
                  <a:lnTo>
                    <a:pt x="307" y="305"/>
                  </a:lnTo>
                  <a:lnTo>
                    <a:pt x="307" y="303"/>
                  </a:lnTo>
                  <a:lnTo>
                    <a:pt x="307" y="303"/>
                  </a:lnTo>
                  <a:lnTo>
                    <a:pt x="307" y="305"/>
                  </a:lnTo>
                  <a:lnTo>
                    <a:pt x="309" y="305"/>
                  </a:lnTo>
                  <a:lnTo>
                    <a:pt x="309" y="305"/>
                  </a:lnTo>
                  <a:lnTo>
                    <a:pt x="309" y="305"/>
                  </a:lnTo>
                  <a:lnTo>
                    <a:pt x="309" y="305"/>
                  </a:lnTo>
                  <a:lnTo>
                    <a:pt x="309" y="307"/>
                  </a:lnTo>
                  <a:lnTo>
                    <a:pt x="311" y="307"/>
                  </a:lnTo>
                  <a:lnTo>
                    <a:pt x="311" y="310"/>
                  </a:lnTo>
                  <a:lnTo>
                    <a:pt x="311" y="310"/>
                  </a:lnTo>
                  <a:lnTo>
                    <a:pt x="313" y="307"/>
                  </a:lnTo>
                  <a:lnTo>
                    <a:pt x="313" y="307"/>
                  </a:lnTo>
                  <a:lnTo>
                    <a:pt x="313" y="307"/>
                  </a:lnTo>
                  <a:lnTo>
                    <a:pt x="315" y="305"/>
                  </a:lnTo>
                  <a:lnTo>
                    <a:pt x="315" y="305"/>
                  </a:lnTo>
                  <a:lnTo>
                    <a:pt x="317" y="305"/>
                  </a:lnTo>
                  <a:lnTo>
                    <a:pt x="319" y="305"/>
                  </a:lnTo>
                  <a:lnTo>
                    <a:pt x="319" y="305"/>
                  </a:lnTo>
                  <a:lnTo>
                    <a:pt x="319" y="303"/>
                  </a:lnTo>
                  <a:lnTo>
                    <a:pt x="321" y="303"/>
                  </a:lnTo>
                  <a:lnTo>
                    <a:pt x="321" y="301"/>
                  </a:lnTo>
                  <a:lnTo>
                    <a:pt x="321" y="301"/>
                  </a:lnTo>
                  <a:lnTo>
                    <a:pt x="321" y="301"/>
                  </a:lnTo>
                  <a:lnTo>
                    <a:pt x="321" y="301"/>
                  </a:lnTo>
                  <a:lnTo>
                    <a:pt x="321" y="303"/>
                  </a:lnTo>
                  <a:lnTo>
                    <a:pt x="319" y="303"/>
                  </a:lnTo>
                  <a:lnTo>
                    <a:pt x="319" y="305"/>
                  </a:lnTo>
                  <a:lnTo>
                    <a:pt x="319" y="305"/>
                  </a:lnTo>
                  <a:lnTo>
                    <a:pt x="319" y="305"/>
                  </a:lnTo>
                  <a:lnTo>
                    <a:pt x="319" y="305"/>
                  </a:lnTo>
                  <a:lnTo>
                    <a:pt x="319" y="305"/>
                  </a:lnTo>
                  <a:lnTo>
                    <a:pt x="319" y="305"/>
                  </a:lnTo>
                  <a:lnTo>
                    <a:pt x="319" y="305"/>
                  </a:lnTo>
                  <a:lnTo>
                    <a:pt x="319" y="305"/>
                  </a:lnTo>
                  <a:lnTo>
                    <a:pt x="319" y="305"/>
                  </a:lnTo>
                  <a:lnTo>
                    <a:pt x="319" y="307"/>
                  </a:lnTo>
                  <a:lnTo>
                    <a:pt x="317" y="310"/>
                  </a:lnTo>
                  <a:lnTo>
                    <a:pt x="317" y="310"/>
                  </a:lnTo>
                  <a:lnTo>
                    <a:pt x="317" y="310"/>
                  </a:lnTo>
                  <a:lnTo>
                    <a:pt x="317" y="310"/>
                  </a:lnTo>
                  <a:lnTo>
                    <a:pt x="317" y="310"/>
                  </a:lnTo>
                  <a:lnTo>
                    <a:pt x="317" y="310"/>
                  </a:lnTo>
                  <a:lnTo>
                    <a:pt x="315" y="310"/>
                  </a:lnTo>
                  <a:lnTo>
                    <a:pt x="315" y="310"/>
                  </a:lnTo>
                  <a:lnTo>
                    <a:pt x="315" y="310"/>
                  </a:lnTo>
                  <a:lnTo>
                    <a:pt x="315" y="310"/>
                  </a:lnTo>
                  <a:lnTo>
                    <a:pt x="315" y="310"/>
                  </a:lnTo>
                  <a:lnTo>
                    <a:pt x="315" y="310"/>
                  </a:lnTo>
                  <a:lnTo>
                    <a:pt x="315" y="310"/>
                  </a:lnTo>
                  <a:lnTo>
                    <a:pt x="315" y="310"/>
                  </a:lnTo>
                  <a:lnTo>
                    <a:pt x="313" y="310"/>
                  </a:lnTo>
                  <a:lnTo>
                    <a:pt x="313" y="310"/>
                  </a:lnTo>
                  <a:lnTo>
                    <a:pt x="313" y="310"/>
                  </a:lnTo>
                  <a:lnTo>
                    <a:pt x="313" y="310"/>
                  </a:lnTo>
                  <a:lnTo>
                    <a:pt x="313" y="310"/>
                  </a:lnTo>
                  <a:lnTo>
                    <a:pt x="311" y="310"/>
                  </a:lnTo>
                  <a:lnTo>
                    <a:pt x="311" y="310"/>
                  </a:lnTo>
                  <a:lnTo>
                    <a:pt x="313" y="314"/>
                  </a:lnTo>
                  <a:lnTo>
                    <a:pt x="313" y="314"/>
                  </a:lnTo>
                  <a:lnTo>
                    <a:pt x="315" y="314"/>
                  </a:lnTo>
                  <a:lnTo>
                    <a:pt x="315" y="314"/>
                  </a:lnTo>
                  <a:lnTo>
                    <a:pt x="315" y="312"/>
                  </a:lnTo>
                  <a:lnTo>
                    <a:pt x="315" y="312"/>
                  </a:lnTo>
                  <a:lnTo>
                    <a:pt x="317" y="312"/>
                  </a:lnTo>
                  <a:lnTo>
                    <a:pt x="317" y="312"/>
                  </a:lnTo>
                  <a:lnTo>
                    <a:pt x="317" y="314"/>
                  </a:lnTo>
                  <a:lnTo>
                    <a:pt x="317" y="314"/>
                  </a:lnTo>
                  <a:lnTo>
                    <a:pt x="317" y="314"/>
                  </a:lnTo>
                  <a:lnTo>
                    <a:pt x="317" y="314"/>
                  </a:lnTo>
                  <a:lnTo>
                    <a:pt x="317" y="314"/>
                  </a:lnTo>
                  <a:lnTo>
                    <a:pt x="317" y="314"/>
                  </a:lnTo>
                  <a:lnTo>
                    <a:pt x="317" y="314"/>
                  </a:lnTo>
                  <a:lnTo>
                    <a:pt x="319" y="314"/>
                  </a:lnTo>
                  <a:lnTo>
                    <a:pt x="319" y="314"/>
                  </a:lnTo>
                  <a:lnTo>
                    <a:pt x="319" y="314"/>
                  </a:lnTo>
                  <a:lnTo>
                    <a:pt x="319" y="314"/>
                  </a:lnTo>
                  <a:lnTo>
                    <a:pt x="319" y="312"/>
                  </a:lnTo>
                  <a:lnTo>
                    <a:pt x="319" y="312"/>
                  </a:lnTo>
                  <a:lnTo>
                    <a:pt x="319" y="312"/>
                  </a:lnTo>
                  <a:lnTo>
                    <a:pt x="319" y="312"/>
                  </a:lnTo>
                  <a:lnTo>
                    <a:pt x="319" y="312"/>
                  </a:lnTo>
                  <a:lnTo>
                    <a:pt x="319" y="310"/>
                  </a:lnTo>
                  <a:lnTo>
                    <a:pt x="319" y="310"/>
                  </a:lnTo>
                  <a:lnTo>
                    <a:pt x="319" y="310"/>
                  </a:lnTo>
                  <a:lnTo>
                    <a:pt x="321" y="310"/>
                  </a:lnTo>
                  <a:lnTo>
                    <a:pt x="321" y="310"/>
                  </a:lnTo>
                  <a:lnTo>
                    <a:pt x="321" y="310"/>
                  </a:lnTo>
                  <a:lnTo>
                    <a:pt x="321" y="310"/>
                  </a:lnTo>
                  <a:lnTo>
                    <a:pt x="321" y="310"/>
                  </a:lnTo>
                  <a:lnTo>
                    <a:pt x="321" y="310"/>
                  </a:lnTo>
                  <a:lnTo>
                    <a:pt x="321" y="312"/>
                  </a:lnTo>
                  <a:lnTo>
                    <a:pt x="321" y="312"/>
                  </a:lnTo>
                  <a:lnTo>
                    <a:pt x="323" y="312"/>
                  </a:lnTo>
                  <a:lnTo>
                    <a:pt x="323" y="312"/>
                  </a:lnTo>
                  <a:lnTo>
                    <a:pt x="323" y="312"/>
                  </a:lnTo>
                  <a:lnTo>
                    <a:pt x="323" y="312"/>
                  </a:lnTo>
                  <a:lnTo>
                    <a:pt x="323" y="312"/>
                  </a:lnTo>
                  <a:lnTo>
                    <a:pt x="323" y="314"/>
                  </a:lnTo>
                  <a:lnTo>
                    <a:pt x="323" y="314"/>
                  </a:lnTo>
                  <a:lnTo>
                    <a:pt x="323" y="316"/>
                  </a:lnTo>
                  <a:lnTo>
                    <a:pt x="323" y="316"/>
                  </a:lnTo>
                  <a:lnTo>
                    <a:pt x="323" y="316"/>
                  </a:lnTo>
                  <a:lnTo>
                    <a:pt x="323" y="316"/>
                  </a:lnTo>
                  <a:lnTo>
                    <a:pt x="323" y="316"/>
                  </a:lnTo>
                  <a:lnTo>
                    <a:pt x="323" y="316"/>
                  </a:lnTo>
                  <a:lnTo>
                    <a:pt x="323" y="316"/>
                  </a:lnTo>
                  <a:lnTo>
                    <a:pt x="323" y="316"/>
                  </a:lnTo>
                  <a:lnTo>
                    <a:pt x="325" y="318"/>
                  </a:lnTo>
                  <a:lnTo>
                    <a:pt x="323" y="318"/>
                  </a:lnTo>
                  <a:lnTo>
                    <a:pt x="323" y="318"/>
                  </a:lnTo>
                  <a:lnTo>
                    <a:pt x="323" y="318"/>
                  </a:lnTo>
                  <a:lnTo>
                    <a:pt x="323" y="318"/>
                  </a:lnTo>
                  <a:lnTo>
                    <a:pt x="325" y="318"/>
                  </a:lnTo>
                  <a:lnTo>
                    <a:pt x="327" y="318"/>
                  </a:lnTo>
                  <a:lnTo>
                    <a:pt x="329" y="320"/>
                  </a:lnTo>
                  <a:lnTo>
                    <a:pt x="329" y="320"/>
                  </a:lnTo>
                  <a:lnTo>
                    <a:pt x="327" y="318"/>
                  </a:lnTo>
                  <a:lnTo>
                    <a:pt x="325" y="318"/>
                  </a:lnTo>
                  <a:lnTo>
                    <a:pt x="325" y="318"/>
                  </a:lnTo>
                  <a:lnTo>
                    <a:pt x="325" y="320"/>
                  </a:lnTo>
                  <a:lnTo>
                    <a:pt x="327" y="320"/>
                  </a:lnTo>
                  <a:lnTo>
                    <a:pt x="329" y="320"/>
                  </a:lnTo>
                  <a:lnTo>
                    <a:pt x="331" y="322"/>
                  </a:lnTo>
                  <a:lnTo>
                    <a:pt x="333" y="324"/>
                  </a:lnTo>
                  <a:lnTo>
                    <a:pt x="335" y="324"/>
                  </a:lnTo>
                  <a:lnTo>
                    <a:pt x="335" y="324"/>
                  </a:lnTo>
                  <a:lnTo>
                    <a:pt x="335" y="324"/>
                  </a:lnTo>
                  <a:lnTo>
                    <a:pt x="335" y="326"/>
                  </a:lnTo>
                  <a:lnTo>
                    <a:pt x="335" y="326"/>
                  </a:lnTo>
                  <a:lnTo>
                    <a:pt x="335" y="328"/>
                  </a:lnTo>
                  <a:lnTo>
                    <a:pt x="335" y="328"/>
                  </a:lnTo>
                  <a:lnTo>
                    <a:pt x="335" y="328"/>
                  </a:lnTo>
                  <a:lnTo>
                    <a:pt x="337" y="324"/>
                  </a:lnTo>
                  <a:lnTo>
                    <a:pt x="337" y="324"/>
                  </a:lnTo>
                  <a:lnTo>
                    <a:pt x="337" y="324"/>
                  </a:lnTo>
                  <a:lnTo>
                    <a:pt x="339" y="324"/>
                  </a:lnTo>
                  <a:lnTo>
                    <a:pt x="339" y="326"/>
                  </a:lnTo>
                  <a:lnTo>
                    <a:pt x="339" y="326"/>
                  </a:lnTo>
                  <a:lnTo>
                    <a:pt x="339" y="326"/>
                  </a:lnTo>
                  <a:lnTo>
                    <a:pt x="337" y="326"/>
                  </a:lnTo>
                  <a:lnTo>
                    <a:pt x="337" y="326"/>
                  </a:lnTo>
                  <a:lnTo>
                    <a:pt x="337" y="326"/>
                  </a:lnTo>
                  <a:lnTo>
                    <a:pt x="337" y="326"/>
                  </a:lnTo>
                  <a:lnTo>
                    <a:pt x="337" y="328"/>
                  </a:lnTo>
                  <a:lnTo>
                    <a:pt x="337" y="328"/>
                  </a:lnTo>
                  <a:lnTo>
                    <a:pt x="339" y="328"/>
                  </a:lnTo>
                  <a:lnTo>
                    <a:pt x="339" y="328"/>
                  </a:lnTo>
                  <a:lnTo>
                    <a:pt x="339" y="328"/>
                  </a:lnTo>
                  <a:lnTo>
                    <a:pt x="342" y="328"/>
                  </a:lnTo>
                  <a:lnTo>
                    <a:pt x="342" y="328"/>
                  </a:lnTo>
                  <a:lnTo>
                    <a:pt x="342" y="328"/>
                  </a:lnTo>
                  <a:lnTo>
                    <a:pt x="342" y="328"/>
                  </a:lnTo>
                  <a:lnTo>
                    <a:pt x="342" y="328"/>
                  </a:lnTo>
                  <a:lnTo>
                    <a:pt x="344" y="330"/>
                  </a:lnTo>
                  <a:lnTo>
                    <a:pt x="344" y="330"/>
                  </a:lnTo>
                  <a:lnTo>
                    <a:pt x="344" y="330"/>
                  </a:lnTo>
                  <a:lnTo>
                    <a:pt x="344" y="330"/>
                  </a:lnTo>
                  <a:lnTo>
                    <a:pt x="346" y="330"/>
                  </a:lnTo>
                  <a:lnTo>
                    <a:pt x="346" y="330"/>
                  </a:lnTo>
                  <a:lnTo>
                    <a:pt x="346" y="330"/>
                  </a:lnTo>
                  <a:lnTo>
                    <a:pt x="346" y="330"/>
                  </a:lnTo>
                  <a:lnTo>
                    <a:pt x="346" y="330"/>
                  </a:lnTo>
                  <a:lnTo>
                    <a:pt x="346" y="330"/>
                  </a:lnTo>
                  <a:lnTo>
                    <a:pt x="350" y="334"/>
                  </a:lnTo>
                  <a:lnTo>
                    <a:pt x="350" y="334"/>
                  </a:lnTo>
                  <a:lnTo>
                    <a:pt x="350" y="334"/>
                  </a:lnTo>
                  <a:lnTo>
                    <a:pt x="350" y="334"/>
                  </a:lnTo>
                  <a:lnTo>
                    <a:pt x="348" y="334"/>
                  </a:lnTo>
                  <a:lnTo>
                    <a:pt x="346" y="334"/>
                  </a:lnTo>
                  <a:lnTo>
                    <a:pt x="346" y="334"/>
                  </a:lnTo>
                  <a:lnTo>
                    <a:pt x="346" y="332"/>
                  </a:lnTo>
                  <a:lnTo>
                    <a:pt x="346" y="332"/>
                  </a:lnTo>
                  <a:lnTo>
                    <a:pt x="346" y="332"/>
                  </a:lnTo>
                  <a:lnTo>
                    <a:pt x="346" y="332"/>
                  </a:lnTo>
                  <a:lnTo>
                    <a:pt x="344" y="332"/>
                  </a:lnTo>
                  <a:lnTo>
                    <a:pt x="344" y="332"/>
                  </a:lnTo>
                  <a:lnTo>
                    <a:pt x="344" y="334"/>
                  </a:lnTo>
                  <a:lnTo>
                    <a:pt x="344" y="334"/>
                  </a:lnTo>
                  <a:lnTo>
                    <a:pt x="344" y="334"/>
                  </a:lnTo>
                  <a:lnTo>
                    <a:pt x="344" y="334"/>
                  </a:lnTo>
                  <a:lnTo>
                    <a:pt x="346" y="334"/>
                  </a:lnTo>
                  <a:lnTo>
                    <a:pt x="346" y="334"/>
                  </a:lnTo>
                  <a:lnTo>
                    <a:pt x="346" y="336"/>
                  </a:lnTo>
                  <a:lnTo>
                    <a:pt x="346" y="336"/>
                  </a:lnTo>
                  <a:lnTo>
                    <a:pt x="344" y="336"/>
                  </a:lnTo>
                  <a:lnTo>
                    <a:pt x="344" y="336"/>
                  </a:lnTo>
                  <a:lnTo>
                    <a:pt x="344" y="334"/>
                  </a:lnTo>
                  <a:lnTo>
                    <a:pt x="344" y="334"/>
                  </a:lnTo>
                  <a:lnTo>
                    <a:pt x="344" y="336"/>
                  </a:lnTo>
                  <a:lnTo>
                    <a:pt x="344" y="336"/>
                  </a:lnTo>
                  <a:lnTo>
                    <a:pt x="344" y="336"/>
                  </a:lnTo>
                  <a:lnTo>
                    <a:pt x="344" y="334"/>
                  </a:lnTo>
                  <a:lnTo>
                    <a:pt x="342" y="334"/>
                  </a:lnTo>
                  <a:lnTo>
                    <a:pt x="339" y="332"/>
                  </a:lnTo>
                  <a:lnTo>
                    <a:pt x="339" y="330"/>
                  </a:lnTo>
                  <a:lnTo>
                    <a:pt x="339" y="330"/>
                  </a:lnTo>
                  <a:lnTo>
                    <a:pt x="339" y="330"/>
                  </a:lnTo>
                  <a:lnTo>
                    <a:pt x="337" y="330"/>
                  </a:lnTo>
                  <a:lnTo>
                    <a:pt x="337" y="330"/>
                  </a:lnTo>
                  <a:lnTo>
                    <a:pt x="339" y="330"/>
                  </a:lnTo>
                  <a:lnTo>
                    <a:pt x="339" y="330"/>
                  </a:lnTo>
                  <a:lnTo>
                    <a:pt x="339" y="332"/>
                  </a:lnTo>
                  <a:lnTo>
                    <a:pt x="342" y="334"/>
                  </a:lnTo>
                  <a:lnTo>
                    <a:pt x="344" y="340"/>
                  </a:lnTo>
                  <a:lnTo>
                    <a:pt x="346" y="340"/>
                  </a:lnTo>
                  <a:lnTo>
                    <a:pt x="346" y="342"/>
                  </a:lnTo>
                  <a:lnTo>
                    <a:pt x="346" y="342"/>
                  </a:lnTo>
                  <a:lnTo>
                    <a:pt x="346" y="342"/>
                  </a:lnTo>
                  <a:lnTo>
                    <a:pt x="346" y="340"/>
                  </a:lnTo>
                  <a:lnTo>
                    <a:pt x="346" y="342"/>
                  </a:lnTo>
                  <a:lnTo>
                    <a:pt x="348" y="342"/>
                  </a:lnTo>
                  <a:lnTo>
                    <a:pt x="348" y="342"/>
                  </a:lnTo>
                  <a:lnTo>
                    <a:pt x="348" y="342"/>
                  </a:lnTo>
                  <a:lnTo>
                    <a:pt x="348" y="342"/>
                  </a:lnTo>
                  <a:lnTo>
                    <a:pt x="348" y="342"/>
                  </a:lnTo>
                  <a:lnTo>
                    <a:pt x="348" y="342"/>
                  </a:lnTo>
                  <a:lnTo>
                    <a:pt x="348" y="340"/>
                  </a:lnTo>
                  <a:lnTo>
                    <a:pt x="348" y="338"/>
                  </a:lnTo>
                  <a:lnTo>
                    <a:pt x="348" y="338"/>
                  </a:lnTo>
                  <a:lnTo>
                    <a:pt x="348" y="338"/>
                  </a:lnTo>
                  <a:lnTo>
                    <a:pt x="348" y="338"/>
                  </a:lnTo>
                  <a:lnTo>
                    <a:pt x="348" y="336"/>
                  </a:lnTo>
                  <a:lnTo>
                    <a:pt x="348" y="334"/>
                  </a:lnTo>
                  <a:lnTo>
                    <a:pt x="348" y="334"/>
                  </a:lnTo>
                  <a:lnTo>
                    <a:pt x="350" y="336"/>
                  </a:lnTo>
                  <a:lnTo>
                    <a:pt x="350" y="336"/>
                  </a:lnTo>
                  <a:lnTo>
                    <a:pt x="350" y="338"/>
                  </a:lnTo>
                  <a:lnTo>
                    <a:pt x="350" y="338"/>
                  </a:lnTo>
                  <a:lnTo>
                    <a:pt x="350" y="338"/>
                  </a:lnTo>
                  <a:lnTo>
                    <a:pt x="350" y="340"/>
                  </a:lnTo>
                  <a:lnTo>
                    <a:pt x="350" y="340"/>
                  </a:lnTo>
                  <a:lnTo>
                    <a:pt x="348" y="342"/>
                  </a:lnTo>
                  <a:lnTo>
                    <a:pt x="350" y="342"/>
                  </a:lnTo>
                  <a:lnTo>
                    <a:pt x="350" y="342"/>
                  </a:lnTo>
                  <a:lnTo>
                    <a:pt x="350" y="342"/>
                  </a:lnTo>
                  <a:lnTo>
                    <a:pt x="350" y="344"/>
                  </a:lnTo>
                  <a:lnTo>
                    <a:pt x="350" y="344"/>
                  </a:lnTo>
                  <a:lnTo>
                    <a:pt x="350" y="344"/>
                  </a:lnTo>
                  <a:lnTo>
                    <a:pt x="348" y="344"/>
                  </a:lnTo>
                  <a:lnTo>
                    <a:pt x="348" y="344"/>
                  </a:lnTo>
                  <a:lnTo>
                    <a:pt x="348" y="344"/>
                  </a:lnTo>
                  <a:lnTo>
                    <a:pt x="348" y="342"/>
                  </a:lnTo>
                  <a:lnTo>
                    <a:pt x="348" y="342"/>
                  </a:lnTo>
                  <a:lnTo>
                    <a:pt x="348" y="344"/>
                  </a:lnTo>
                  <a:lnTo>
                    <a:pt x="348" y="344"/>
                  </a:lnTo>
                  <a:lnTo>
                    <a:pt x="348" y="344"/>
                  </a:lnTo>
                  <a:lnTo>
                    <a:pt x="348" y="344"/>
                  </a:lnTo>
                  <a:lnTo>
                    <a:pt x="348" y="344"/>
                  </a:lnTo>
                  <a:lnTo>
                    <a:pt x="348" y="344"/>
                  </a:lnTo>
                  <a:lnTo>
                    <a:pt x="348" y="346"/>
                  </a:lnTo>
                  <a:lnTo>
                    <a:pt x="348" y="346"/>
                  </a:lnTo>
                  <a:lnTo>
                    <a:pt x="348" y="349"/>
                  </a:lnTo>
                  <a:lnTo>
                    <a:pt x="348" y="349"/>
                  </a:lnTo>
                  <a:lnTo>
                    <a:pt x="350" y="349"/>
                  </a:lnTo>
                  <a:lnTo>
                    <a:pt x="352" y="353"/>
                  </a:lnTo>
                  <a:lnTo>
                    <a:pt x="354" y="355"/>
                  </a:lnTo>
                  <a:lnTo>
                    <a:pt x="356" y="355"/>
                  </a:lnTo>
                  <a:lnTo>
                    <a:pt x="356" y="355"/>
                  </a:lnTo>
                  <a:lnTo>
                    <a:pt x="354" y="353"/>
                  </a:lnTo>
                  <a:lnTo>
                    <a:pt x="354" y="353"/>
                  </a:lnTo>
                  <a:lnTo>
                    <a:pt x="352" y="351"/>
                  </a:lnTo>
                  <a:lnTo>
                    <a:pt x="352" y="351"/>
                  </a:lnTo>
                  <a:lnTo>
                    <a:pt x="352" y="351"/>
                  </a:lnTo>
                  <a:lnTo>
                    <a:pt x="352" y="351"/>
                  </a:lnTo>
                  <a:lnTo>
                    <a:pt x="352" y="351"/>
                  </a:lnTo>
                  <a:lnTo>
                    <a:pt x="352" y="351"/>
                  </a:lnTo>
                  <a:lnTo>
                    <a:pt x="354" y="351"/>
                  </a:lnTo>
                  <a:lnTo>
                    <a:pt x="354" y="353"/>
                  </a:lnTo>
                  <a:lnTo>
                    <a:pt x="354" y="351"/>
                  </a:lnTo>
                  <a:lnTo>
                    <a:pt x="356" y="353"/>
                  </a:lnTo>
                  <a:lnTo>
                    <a:pt x="356" y="353"/>
                  </a:lnTo>
                  <a:lnTo>
                    <a:pt x="356" y="353"/>
                  </a:lnTo>
                  <a:lnTo>
                    <a:pt x="358" y="355"/>
                  </a:lnTo>
                  <a:lnTo>
                    <a:pt x="358" y="355"/>
                  </a:lnTo>
                  <a:lnTo>
                    <a:pt x="358" y="355"/>
                  </a:lnTo>
                  <a:lnTo>
                    <a:pt x="358" y="355"/>
                  </a:lnTo>
                  <a:lnTo>
                    <a:pt x="358" y="355"/>
                  </a:lnTo>
                  <a:lnTo>
                    <a:pt x="358" y="355"/>
                  </a:lnTo>
                  <a:lnTo>
                    <a:pt x="358" y="357"/>
                  </a:lnTo>
                  <a:lnTo>
                    <a:pt x="358" y="357"/>
                  </a:lnTo>
                  <a:lnTo>
                    <a:pt x="360" y="357"/>
                  </a:lnTo>
                  <a:lnTo>
                    <a:pt x="360" y="357"/>
                  </a:lnTo>
                  <a:lnTo>
                    <a:pt x="360" y="357"/>
                  </a:lnTo>
                  <a:lnTo>
                    <a:pt x="360" y="357"/>
                  </a:lnTo>
                  <a:lnTo>
                    <a:pt x="362" y="357"/>
                  </a:lnTo>
                  <a:lnTo>
                    <a:pt x="362" y="357"/>
                  </a:lnTo>
                  <a:lnTo>
                    <a:pt x="362" y="357"/>
                  </a:lnTo>
                  <a:lnTo>
                    <a:pt x="364" y="357"/>
                  </a:lnTo>
                  <a:lnTo>
                    <a:pt x="364" y="357"/>
                  </a:lnTo>
                  <a:lnTo>
                    <a:pt x="364" y="357"/>
                  </a:lnTo>
                  <a:lnTo>
                    <a:pt x="364" y="355"/>
                  </a:lnTo>
                  <a:lnTo>
                    <a:pt x="364" y="357"/>
                  </a:lnTo>
                  <a:lnTo>
                    <a:pt x="362" y="357"/>
                  </a:lnTo>
                  <a:lnTo>
                    <a:pt x="364" y="355"/>
                  </a:lnTo>
                  <a:lnTo>
                    <a:pt x="364" y="355"/>
                  </a:lnTo>
                  <a:lnTo>
                    <a:pt x="364" y="355"/>
                  </a:lnTo>
                  <a:lnTo>
                    <a:pt x="364" y="355"/>
                  </a:lnTo>
                  <a:lnTo>
                    <a:pt x="366" y="355"/>
                  </a:lnTo>
                  <a:lnTo>
                    <a:pt x="366" y="357"/>
                  </a:lnTo>
                  <a:lnTo>
                    <a:pt x="366" y="359"/>
                  </a:lnTo>
                  <a:lnTo>
                    <a:pt x="366" y="359"/>
                  </a:lnTo>
                  <a:lnTo>
                    <a:pt x="366" y="361"/>
                  </a:lnTo>
                  <a:lnTo>
                    <a:pt x="366" y="361"/>
                  </a:lnTo>
                  <a:lnTo>
                    <a:pt x="366" y="361"/>
                  </a:lnTo>
                  <a:lnTo>
                    <a:pt x="366" y="361"/>
                  </a:lnTo>
                  <a:lnTo>
                    <a:pt x="366" y="361"/>
                  </a:lnTo>
                  <a:lnTo>
                    <a:pt x="366" y="361"/>
                  </a:lnTo>
                  <a:lnTo>
                    <a:pt x="366" y="361"/>
                  </a:lnTo>
                  <a:lnTo>
                    <a:pt x="366" y="361"/>
                  </a:lnTo>
                  <a:lnTo>
                    <a:pt x="366" y="363"/>
                  </a:lnTo>
                  <a:lnTo>
                    <a:pt x="366" y="363"/>
                  </a:lnTo>
                  <a:lnTo>
                    <a:pt x="364" y="361"/>
                  </a:lnTo>
                  <a:lnTo>
                    <a:pt x="364" y="361"/>
                  </a:lnTo>
                  <a:lnTo>
                    <a:pt x="364" y="361"/>
                  </a:lnTo>
                  <a:lnTo>
                    <a:pt x="364" y="361"/>
                  </a:lnTo>
                  <a:lnTo>
                    <a:pt x="366" y="363"/>
                  </a:lnTo>
                  <a:lnTo>
                    <a:pt x="366" y="363"/>
                  </a:lnTo>
                  <a:lnTo>
                    <a:pt x="366" y="363"/>
                  </a:lnTo>
                  <a:lnTo>
                    <a:pt x="366" y="363"/>
                  </a:lnTo>
                  <a:lnTo>
                    <a:pt x="364" y="361"/>
                  </a:lnTo>
                  <a:lnTo>
                    <a:pt x="360" y="359"/>
                  </a:lnTo>
                  <a:lnTo>
                    <a:pt x="360" y="359"/>
                  </a:lnTo>
                  <a:lnTo>
                    <a:pt x="356" y="357"/>
                  </a:lnTo>
                  <a:lnTo>
                    <a:pt x="356" y="357"/>
                  </a:lnTo>
                  <a:lnTo>
                    <a:pt x="356" y="355"/>
                  </a:lnTo>
                  <a:lnTo>
                    <a:pt x="356" y="355"/>
                  </a:lnTo>
                  <a:lnTo>
                    <a:pt x="356" y="355"/>
                  </a:lnTo>
                  <a:lnTo>
                    <a:pt x="356" y="355"/>
                  </a:lnTo>
                  <a:lnTo>
                    <a:pt x="356" y="355"/>
                  </a:lnTo>
                  <a:lnTo>
                    <a:pt x="356" y="355"/>
                  </a:lnTo>
                  <a:lnTo>
                    <a:pt x="356" y="355"/>
                  </a:lnTo>
                  <a:lnTo>
                    <a:pt x="356" y="357"/>
                  </a:lnTo>
                  <a:lnTo>
                    <a:pt x="356" y="357"/>
                  </a:lnTo>
                  <a:lnTo>
                    <a:pt x="364" y="363"/>
                  </a:lnTo>
                  <a:lnTo>
                    <a:pt x="366" y="365"/>
                  </a:lnTo>
                  <a:lnTo>
                    <a:pt x="368" y="365"/>
                  </a:lnTo>
                  <a:lnTo>
                    <a:pt x="370" y="367"/>
                  </a:lnTo>
                  <a:lnTo>
                    <a:pt x="370" y="367"/>
                  </a:lnTo>
                  <a:lnTo>
                    <a:pt x="370" y="367"/>
                  </a:lnTo>
                  <a:lnTo>
                    <a:pt x="370" y="369"/>
                  </a:lnTo>
                  <a:lnTo>
                    <a:pt x="372" y="371"/>
                  </a:lnTo>
                  <a:lnTo>
                    <a:pt x="379" y="373"/>
                  </a:lnTo>
                  <a:lnTo>
                    <a:pt x="379" y="375"/>
                  </a:lnTo>
                  <a:lnTo>
                    <a:pt x="381" y="377"/>
                  </a:lnTo>
                  <a:lnTo>
                    <a:pt x="381" y="377"/>
                  </a:lnTo>
                  <a:lnTo>
                    <a:pt x="383" y="377"/>
                  </a:lnTo>
                  <a:lnTo>
                    <a:pt x="387" y="383"/>
                  </a:lnTo>
                  <a:lnTo>
                    <a:pt x="389" y="385"/>
                  </a:lnTo>
                  <a:lnTo>
                    <a:pt x="389" y="388"/>
                  </a:lnTo>
                  <a:lnTo>
                    <a:pt x="389" y="388"/>
                  </a:lnTo>
                  <a:lnTo>
                    <a:pt x="389" y="390"/>
                  </a:lnTo>
                  <a:lnTo>
                    <a:pt x="389" y="390"/>
                  </a:lnTo>
                  <a:lnTo>
                    <a:pt x="391" y="392"/>
                  </a:lnTo>
                  <a:lnTo>
                    <a:pt x="391" y="394"/>
                  </a:lnTo>
                  <a:lnTo>
                    <a:pt x="393" y="394"/>
                  </a:lnTo>
                  <a:lnTo>
                    <a:pt x="393" y="394"/>
                  </a:lnTo>
                  <a:lnTo>
                    <a:pt x="393" y="396"/>
                  </a:lnTo>
                  <a:lnTo>
                    <a:pt x="395" y="396"/>
                  </a:lnTo>
                  <a:lnTo>
                    <a:pt x="395" y="398"/>
                  </a:lnTo>
                  <a:lnTo>
                    <a:pt x="395" y="398"/>
                  </a:lnTo>
                  <a:lnTo>
                    <a:pt x="395" y="398"/>
                  </a:lnTo>
                  <a:lnTo>
                    <a:pt x="397" y="400"/>
                  </a:lnTo>
                  <a:lnTo>
                    <a:pt x="397" y="400"/>
                  </a:lnTo>
                  <a:lnTo>
                    <a:pt x="397" y="400"/>
                  </a:lnTo>
                  <a:lnTo>
                    <a:pt x="399" y="402"/>
                  </a:lnTo>
                  <a:lnTo>
                    <a:pt x="399" y="402"/>
                  </a:lnTo>
                  <a:lnTo>
                    <a:pt x="399" y="402"/>
                  </a:lnTo>
                  <a:lnTo>
                    <a:pt x="399" y="402"/>
                  </a:lnTo>
                  <a:lnTo>
                    <a:pt x="401" y="406"/>
                  </a:lnTo>
                  <a:lnTo>
                    <a:pt x="401" y="406"/>
                  </a:lnTo>
                  <a:lnTo>
                    <a:pt x="401" y="406"/>
                  </a:lnTo>
                  <a:lnTo>
                    <a:pt x="401" y="406"/>
                  </a:lnTo>
                  <a:lnTo>
                    <a:pt x="401" y="406"/>
                  </a:lnTo>
                  <a:lnTo>
                    <a:pt x="401" y="406"/>
                  </a:lnTo>
                  <a:lnTo>
                    <a:pt x="401" y="406"/>
                  </a:lnTo>
                  <a:lnTo>
                    <a:pt x="401" y="408"/>
                  </a:lnTo>
                  <a:lnTo>
                    <a:pt x="403" y="410"/>
                  </a:lnTo>
                  <a:lnTo>
                    <a:pt x="403" y="410"/>
                  </a:lnTo>
                  <a:lnTo>
                    <a:pt x="403" y="412"/>
                  </a:lnTo>
                  <a:lnTo>
                    <a:pt x="403" y="412"/>
                  </a:lnTo>
                  <a:lnTo>
                    <a:pt x="403" y="412"/>
                  </a:lnTo>
                  <a:lnTo>
                    <a:pt x="403" y="412"/>
                  </a:lnTo>
                  <a:lnTo>
                    <a:pt x="403" y="412"/>
                  </a:lnTo>
                  <a:lnTo>
                    <a:pt x="405" y="412"/>
                  </a:lnTo>
                  <a:lnTo>
                    <a:pt x="405" y="412"/>
                  </a:lnTo>
                  <a:lnTo>
                    <a:pt x="407" y="416"/>
                  </a:lnTo>
                  <a:lnTo>
                    <a:pt x="409" y="416"/>
                  </a:lnTo>
                  <a:lnTo>
                    <a:pt x="409" y="416"/>
                  </a:lnTo>
                  <a:lnTo>
                    <a:pt x="409" y="416"/>
                  </a:lnTo>
                  <a:lnTo>
                    <a:pt x="409" y="418"/>
                  </a:lnTo>
                  <a:lnTo>
                    <a:pt x="418" y="427"/>
                  </a:lnTo>
                  <a:lnTo>
                    <a:pt x="418" y="427"/>
                  </a:lnTo>
                  <a:lnTo>
                    <a:pt x="418" y="427"/>
                  </a:lnTo>
                  <a:lnTo>
                    <a:pt x="418" y="427"/>
                  </a:lnTo>
                  <a:lnTo>
                    <a:pt x="420" y="427"/>
                  </a:lnTo>
                  <a:lnTo>
                    <a:pt x="418" y="427"/>
                  </a:lnTo>
                  <a:lnTo>
                    <a:pt x="418" y="427"/>
                  </a:lnTo>
                  <a:lnTo>
                    <a:pt x="418" y="427"/>
                  </a:lnTo>
                  <a:lnTo>
                    <a:pt x="418" y="427"/>
                  </a:lnTo>
                  <a:lnTo>
                    <a:pt x="418" y="427"/>
                  </a:lnTo>
                  <a:lnTo>
                    <a:pt x="418" y="429"/>
                  </a:lnTo>
                  <a:lnTo>
                    <a:pt x="420" y="429"/>
                  </a:lnTo>
                  <a:lnTo>
                    <a:pt x="420" y="429"/>
                  </a:lnTo>
                  <a:lnTo>
                    <a:pt x="422" y="433"/>
                  </a:lnTo>
                  <a:lnTo>
                    <a:pt x="426" y="435"/>
                  </a:lnTo>
                  <a:lnTo>
                    <a:pt x="426" y="437"/>
                  </a:lnTo>
                  <a:lnTo>
                    <a:pt x="426" y="439"/>
                  </a:lnTo>
                  <a:lnTo>
                    <a:pt x="426" y="439"/>
                  </a:lnTo>
                  <a:lnTo>
                    <a:pt x="428" y="439"/>
                  </a:lnTo>
                  <a:lnTo>
                    <a:pt x="428" y="439"/>
                  </a:lnTo>
                  <a:lnTo>
                    <a:pt x="428" y="439"/>
                  </a:lnTo>
                  <a:lnTo>
                    <a:pt x="428" y="441"/>
                  </a:lnTo>
                  <a:lnTo>
                    <a:pt x="428" y="441"/>
                  </a:lnTo>
                  <a:lnTo>
                    <a:pt x="428" y="441"/>
                  </a:lnTo>
                  <a:lnTo>
                    <a:pt x="428" y="443"/>
                  </a:lnTo>
                  <a:lnTo>
                    <a:pt x="428" y="447"/>
                  </a:lnTo>
                  <a:lnTo>
                    <a:pt x="430" y="451"/>
                  </a:lnTo>
                  <a:lnTo>
                    <a:pt x="430" y="453"/>
                  </a:lnTo>
                  <a:lnTo>
                    <a:pt x="430" y="459"/>
                  </a:lnTo>
                  <a:lnTo>
                    <a:pt x="430" y="461"/>
                  </a:lnTo>
                  <a:lnTo>
                    <a:pt x="430" y="463"/>
                  </a:lnTo>
                  <a:lnTo>
                    <a:pt x="432" y="468"/>
                  </a:lnTo>
                  <a:lnTo>
                    <a:pt x="436" y="474"/>
                  </a:lnTo>
                  <a:lnTo>
                    <a:pt x="436" y="476"/>
                  </a:lnTo>
                  <a:lnTo>
                    <a:pt x="438" y="478"/>
                  </a:lnTo>
                  <a:lnTo>
                    <a:pt x="438" y="478"/>
                  </a:lnTo>
                  <a:lnTo>
                    <a:pt x="440" y="480"/>
                  </a:lnTo>
                  <a:lnTo>
                    <a:pt x="442" y="480"/>
                  </a:lnTo>
                  <a:lnTo>
                    <a:pt x="442" y="482"/>
                  </a:lnTo>
                  <a:lnTo>
                    <a:pt x="444" y="482"/>
                  </a:lnTo>
                  <a:lnTo>
                    <a:pt x="444" y="480"/>
                  </a:lnTo>
                  <a:lnTo>
                    <a:pt x="444" y="480"/>
                  </a:lnTo>
                  <a:lnTo>
                    <a:pt x="444" y="482"/>
                  </a:lnTo>
                  <a:lnTo>
                    <a:pt x="444" y="482"/>
                  </a:lnTo>
                  <a:lnTo>
                    <a:pt x="444" y="482"/>
                  </a:lnTo>
                  <a:lnTo>
                    <a:pt x="446" y="482"/>
                  </a:lnTo>
                  <a:lnTo>
                    <a:pt x="446" y="484"/>
                  </a:lnTo>
                  <a:lnTo>
                    <a:pt x="446" y="484"/>
                  </a:lnTo>
                  <a:lnTo>
                    <a:pt x="444" y="484"/>
                  </a:lnTo>
                  <a:lnTo>
                    <a:pt x="444" y="486"/>
                  </a:lnTo>
                  <a:lnTo>
                    <a:pt x="444" y="486"/>
                  </a:lnTo>
                  <a:lnTo>
                    <a:pt x="444" y="488"/>
                  </a:lnTo>
                  <a:lnTo>
                    <a:pt x="444" y="490"/>
                  </a:lnTo>
                  <a:lnTo>
                    <a:pt x="444" y="494"/>
                  </a:lnTo>
                  <a:lnTo>
                    <a:pt x="444" y="494"/>
                  </a:lnTo>
                  <a:lnTo>
                    <a:pt x="444" y="496"/>
                  </a:lnTo>
                  <a:lnTo>
                    <a:pt x="442" y="496"/>
                  </a:lnTo>
                  <a:lnTo>
                    <a:pt x="444" y="496"/>
                  </a:lnTo>
                  <a:lnTo>
                    <a:pt x="444" y="498"/>
                  </a:lnTo>
                  <a:lnTo>
                    <a:pt x="442" y="500"/>
                  </a:lnTo>
                  <a:lnTo>
                    <a:pt x="442" y="500"/>
                  </a:lnTo>
                  <a:lnTo>
                    <a:pt x="442" y="500"/>
                  </a:lnTo>
                  <a:lnTo>
                    <a:pt x="442" y="500"/>
                  </a:lnTo>
                  <a:lnTo>
                    <a:pt x="440" y="500"/>
                  </a:lnTo>
                  <a:lnTo>
                    <a:pt x="440" y="500"/>
                  </a:lnTo>
                  <a:lnTo>
                    <a:pt x="440" y="500"/>
                  </a:lnTo>
                  <a:lnTo>
                    <a:pt x="440" y="500"/>
                  </a:lnTo>
                  <a:lnTo>
                    <a:pt x="440" y="502"/>
                  </a:lnTo>
                  <a:lnTo>
                    <a:pt x="440" y="502"/>
                  </a:lnTo>
                  <a:lnTo>
                    <a:pt x="438" y="502"/>
                  </a:lnTo>
                  <a:lnTo>
                    <a:pt x="438" y="502"/>
                  </a:lnTo>
                  <a:lnTo>
                    <a:pt x="438" y="505"/>
                  </a:lnTo>
                  <a:lnTo>
                    <a:pt x="436" y="505"/>
                  </a:lnTo>
                  <a:lnTo>
                    <a:pt x="436" y="507"/>
                  </a:lnTo>
                  <a:lnTo>
                    <a:pt x="434" y="507"/>
                  </a:lnTo>
                  <a:lnTo>
                    <a:pt x="434" y="507"/>
                  </a:lnTo>
                  <a:lnTo>
                    <a:pt x="434" y="507"/>
                  </a:lnTo>
                  <a:lnTo>
                    <a:pt x="434" y="507"/>
                  </a:lnTo>
                  <a:lnTo>
                    <a:pt x="434" y="509"/>
                  </a:lnTo>
                  <a:lnTo>
                    <a:pt x="434" y="509"/>
                  </a:lnTo>
                  <a:lnTo>
                    <a:pt x="434" y="511"/>
                  </a:lnTo>
                  <a:lnTo>
                    <a:pt x="432" y="511"/>
                  </a:lnTo>
                  <a:lnTo>
                    <a:pt x="432" y="511"/>
                  </a:lnTo>
                  <a:lnTo>
                    <a:pt x="432" y="511"/>
                  </a:lnTo>
                  <a:lnTo>
                    <a:pt x="432" y="511"/>
                  </a:lnTo>
                  <a:lnTo>
                    <a:pt x="430" y="511"/>
                  </a:lnTo>
                  <a:lnTo>
                    <a:pt x="432" y="511"/>
                  </a:lnTo>
                  <a:lnTo>
                    <a:pt x="432" y="511"/>
                  </a:lnTo>
                  <a:lnTo>
                    <a:pt x="434" y="511"/>
                  </a:lnTo>
                  <a:lnTo>
                    <a:pt x="434" y="513"/>
                  </a:lnTo>
                  <a:lnTo>
                    <a:pt x="436" y="513"/>
                  </a:lnTo>
                  <a:lnTo>
                    <a:pt x="436" y="513"/>
                  </a:lnTo>
                  <a:lnTo>
                    <a:pt x="438" y="511"/>
                  </a:lnTo>
                  <a:lnTo>
                    <a:pt x="438" y="511"/>
                  </a:lnTo>
                  <a:lnTo>
                    <a:pt x="438" y="511"/>
                  </a:lnTo>
                  <a:lnTo>
                    <a:pt x="440" y="513"/>
                  </a:lnTo>
                  <a:lnTo>
                    <a:pt x="440" y="515"/>
                  </a:lnTo>
                  <a:lnTo>
                    <a:pt x="442" y="517"/>
                  </a:lnTo>
                  <a:lnTo>
                    <a:pt x="442" y="517"/>
                  </a:lnTo>
                  <a:lnTo>
                    <a:pt x="442" y="519"/>
                  </a:lnTo>
                  <a:lnTo>
                    <a:pt x="442" y="519"/>
                  </a:lnTo>
                  <a:lnTo>
                    <a:pt x="442" y="519"/>
                  </a:lnTo>
                  <a:lnTo>
                    <a:pt x="440" y="519"/>
                  </a:lnTo>
                  <a:lnTo>
                    <a:pt x="440" y="521"/>
                  </a:lnTo>
                  <a:lnTo>
                    <a:pt x="440" y="521"/>
                  </a:lnTo>
                  <a:lnTo>
                    <a:pt x="438" y="521"/>
                  </a:lnTo>
                  <a:lnTo>
                    <a:pt x="438" y="521"/>
                  </a:lnTo>
                  <a:lnTo>
                    <a:pt x="434" y="521"/>
                  </a:lnTo>
                  <a:lnTo>
                    <a:pt x="434" y="521"/>
                  </a:lnTo>
                  <a:lnTo>
                    <a:pt x="434" y="523"/>
                  </a:lnTo>
                  <a:lnTo>
                    <a:pt x="430" y="521"/>
                  </a:lnTo>
                  <a:lnTo>
                    <a:pt x="430" y="523"/>
                  </a:lnTo>
                  <a:lnTo>
                    <a:pt x="426" y="525"/>
                  </a:lnTo>
                  <a:lnTo>
                    <a:pt x="424" y="525"/>
                  </a:lnTo>
                  <a:lnTo>
                    <a:pt x="424" y="525"/>
                  </a:lnTo>
                  <a:lnTo>
                    <a:pt x="426" y="527"/>
                  </a:lnTo>
                  <a:lnTo>
                    <a:pt x="426" y="529"/>
                  </a:lnTo>
                  <a:lnTo>
                    <a:pt x="426" y="529"/>
                  </a:lnTo>
                  <a:lnTo>
                    <a:pt x="428" y="531"/>
                  </a:lnTo>
                  <a:lnTo>
                    <a:pt x="428" y="531"/>
                  </a:lnTo>
                  <a:lnTo>
                    <a:pt x="428" y="531"/>
                  </a:lnTo>
                  <a:lnTo>
                    <a:pt x="428" y="533"/>
                  </a:lnTo>
                  <a:lnTo>
                    <a:pt x="430" y="533"/>
                  </a:lnTo>
                  <a:lnTo>
                    <a:pt x="430" y="533"/>
                  </a:lnTo>
                  <a:lnTo>
                    <a:pt x="430" y="537"/>
                  </a:lnTo>
                  <a:lnTo>
                    <a:pt x="430" y="537"/>
                  </a:lnTo>
                  <a:lnTo>
                    <a:pt x="430" y="539"/>
                  </a:lnTo>
                  <a:lnTo>
                    <a:pt x="430" y="539"/>
                  </a:lnTo>
                  <a:lnTo>
                    <a:pt x="430" y="539"/>
                  </a:lnTo>
                  <a:lnTo>
                    <a:pt x="430" y="542"/>
                  </a:lnTo>
                  <a:lnTo>
                    <a:pt x="432" y="544"/>
                  </a:lnTo>
                  <a:lnTo>
                    <a:pt x="432" y="546"/>
                  </a:lnTo>
                  <a:lnTo>
                    <a:pt x="434" y="546"/>
                  </a:lnTo>
                  <a:lnTo>
                    <a:pt x="434" y="548"/>
                  </a:lnTo>
                  <a:lnTo>
                    <a:pt x="434" y="548"/>
                  </a:lnTo>
                  <a:lnTo>
                    <a:pt x="436" y="550"/>
                  </a:lnTo>
                  <a:lnTo>
                    <a:pt x="436" y="550"/>
                  </a:lnTo>
                  <a:lnTo>
                    <a:pt x="438" y="554"/>
                  </a:lnTo>
                  <a:lnTo>
                    <a:pt x="440" y="556"/>
                  </a:lnTo>
                  <a:lnTo>
                    <a:pt x="442" y="558"/>
                  </a:lnTo>
                  <a:lnTo>
                    <a:pt x="442" y="558"/>
                  </a:lnTo>
                  <a:lnTo>
                    <a:pt x="444" y="560"/>
                  </a:lnTo>
                  <a:lnTo>
                    <a:pt x="444" y="560"/>
                  </a:lnTo>
                  <a:lnTo>
                    <a:pt x="444" y="560"/>
                  </a:lnTo>
                  <a:lnTo>
                    <a:pt x="444" y="560"/>
                  </a:lnTo>
                  <a:lnTo>
                    <a:pt x="446" y="560"/>
                  </a:lnTo>
                  <a:lnTo>
                    <a:pt x="446" y="562"/>
                  </a:lnTo>
                  <a:lnTo>
                    <a:pt x="446" y="562"/>
                  </a:lnTo>
                  <a:lnTo>
                    <a:pt x="446" y="564"/>
                  </a:lnTo>
                  <a:lnTo>
                    <a:pt x="446" y="564"/>
                  </a:lnTo>
                  <a:lnTo>
                    <a:pt x="446" y="564"/>
                  </a:lnTo>
                  <a:lnTo>
                    <a:pt x="446" y="564"/>
                  </a:lnTo>
                  <a:lnTo>
                    <a:pt x="446" y="566"/>
                  </a:lnTo>
                  <a:lnTo>
                    <a:pt x="449" y="566"/>
                  </a:lnTo>
                  <a:lnTo>
                    <a:pt x="449" y="566"/>
                  </a:lnTo>
                  <a:lnTo>
                    <a:pt x="449" y="568"/>
                  </a:lnTo>
                  <a:lnTo>
                    <a:pt x="449" y="570"/>
                  </a:lnTo>
                  <a:lnTo>
                    <a:pt x="451" y="570"/>
                  </a:lnTo>
                  <a:lnTo>
                    <a:pt x="453" y="572"/>
                  </a:lnTo>
                  <a:lnTo>
                    <a:pt x="455" y="572"/>
                  </a:lnTo>
                  <a:lnTo>
                    <a:pt x="455" y="572"/>
                  </a:lnTo>
                  <a:lnTo>
                    <a:pt x="455" y="572"/>
                  </a:lnTo>
                  <a:lnTo>
                    <a:pt x="455" y="572"/>
                  </a:lnTo>
                  <a:lnTo>
                    <a:pt x="455" y="572"/>
                  </a:lnTo>
                  <a:lnTo>
                    <a:pt x="455" y="572"/>
                  </a:lnTo>
                  <a:lnTo>
                    <a:pt x="457" y="572"/>
                  </a:lnTo>
                  <a:lnTo>
                    <a:pt x="457" y="572"/>
                  </a:lnTo>
                  <a:lnTo>
                    <a:pt x="457" y="572"/>
                  </a:lnTo>
                  <a:lnTo>
                    <a:pt x="457" y="574"/>
                  </a:lnTo>
                  <a:lnTo>
                    <a:pt x="457" y="574"/>
                  </a:lnTo>
                  <a:lnTo>
                    <a:pt x="457" y="574"/>
                  </a:lnTo>
                  <a:lnTo>
                    <a:pt x="457" y="574"/>
                  </a:lnTo>
                  <a:lnTo>
                    <a:pt x="459" y="574"/>
                  </a:lnTo>
                  <a:lnTo>
                    <a:pt x="459" y="574"/>
                  </a:lnTo>
                  <a:lnTo>
                    <a:pt x="459" y="574"/>
                  </a:lnTo>
                  <a:lnTo>
                    <a:pt x="459" y="574"/>
                  </a:lnTo>
                  <a:lnTo>
                    <a:pt x="459" y="574"/>
                  </a:lnTo>
                  <a:lnTo>
                    <a:pt x="459" y="574"/>
                  </a:lnTo>
                  <a:lnTo>
                    <a:pt x="461" y="576"/>
                  </a:lnTo>
                  <a:lnTo>
                    <a:pt x="461" y="576"/>
                  </a:lnTo>
                  <a:lnTo>
                    <a:pt x="461" y="576"/>
                  </a:lnTo>
                  <a:lnTo>
                    <a:pt x="461" y="576"/>
                  </a:lnTo>
                  <a:lnTo>
                    <a:pt x="461" y="576"/>
                  </a:lnTo>
                  <a:lnTo>
                    <a:pt x="461" y="576"/>
                  </a:lnTo>
                  <a:lnTo>
                    <a:pt x="463" y="578"/>
                  </a:lnTo>
                  <a:lnTo>
                    <a:pt x="465" y="578"/>
                  </a:lnTo>
                  <a:lnTo>
                    <a:pt x="467" y="578"/>
                  </a:lnTo>
                  <a:lnTo>
                    <a:pt x="469" y="581"/>
                  </a:lnTo>
                  <a:lnTo>
                    <a:pt x="469" y="581"/>
                  </a:lnTo>
                  <a:lnTo>
                    <a:pt x="471" y="581"/>
                  </a:lnTo>
                  <a:lnTo>
                    <a:pt x="471" y="581"/>
                  </a:lnTo>
                  <a:lnTo>
                    <a:pt x="471" y="581"/>
                  </a:lnTo>
                  <a:lnTo>
                    <a:pt x="471" y="581"/>
                  </a:lnTo>
                  <a:lnTo>
                    <a:pt x="471" y="581"/>
                  </a:lnTo>
                  <a:lnTo>
                    <a:pt x="471" y="581"/>
                  </a:lnTo>
                  <a:lnTo>
                    <a:pt x="471" y="581"/>
                  </a:lnTo>
                  <a:lnTo>
                    <a:pt x="473" y="581"/>
                  </a:lnTo>
                  <a:lnTo>
                    <a:pt x="473" y="581"/>
                  </a:lnTo>
                  <a:lnTo>
                    <a:pt x="473" y="581"/>
                  </a:lnTo>
                  <a:lnTo>
                    <a:pt x="473" y="581"/>
                  </a:lnTo>
                  <a:lnTo>
                    <a:pt x="473" y="581"/>
                  </a:lnTo>
                  <a:lnTo>
                    <a:pt x="473" y="581"/>
                  </a:lnTo>
                  <a:lnTo>
                    <a:pt x="475" y="581"/>
                  </a:lnTo>
                  <a:lnTo>
                    <a:pt x="475" y="581"/>
                  </a:lnTo>
                  <a:lnTo>
                    <a:pt x="475" y="583"/>
                  </a:lnTo>
                  <a:lnTo>
                    <a:pt x="475" y="583"/>
                  </a:lnTo>
                  <a:lnTo>
                    <a:pt x="475" y="583"/>
                  </a:lnTo>
                  <a:lnTo>
                    <a:pt x="475" y="585"/>
                  </a:lnTo>
                  <a:lnTo>
                    <a:pt x="475" y="585"/>
                  </a:lnTo>
                  <a:lnTo>
                    <a:pt x="475" y="585"/>
                  </a:lnTo>
                  <a:lnTo>
                    <a:pt x="477" y="585"/>
                  </a:lnTo>
                  <a:lnTo>
                    <a:pt x="477" y="585"/>
                  </a:lnTo>
                  <a:lnTo>
                    <a:pt x="479" y="587"/>
                  </a:lnTo>
                  <a:lnTo>
                    <a:pt x="484" y="589"/>
                  </a:lnTo>
                  <a:lnTo>
                    <a:pt x="488" y="591"/>
                  </a:lnTo>
                  <a:lnTo>
                    <a:pt x="490" y="591"/>
                  </a:lnTo>
                  <a:lnTo>
                    <a:pt x="494" y="595"/>
                  </a:lnTo>
                  <a:lnTo>
                    <a:pt x="498" y="599"/>
                  </a:lnTo>
                  <a:lnTo>
                    <a:pt x="498" y="599"/>
                  </a:lnTo>
                  <a:lnTo>
                    <a:pt x="498" y="601"/>
                  </a:lnTo>
                  <a:lnTo>
                    <a:pt x="498" y="601"/>
                  </a:lnTo>
                  <a:lnTo>
                    <a:pt x="498" y="603"/>
                  </a:lnTo>
                  <a:lnTo>
                    <a:pt x="498" y="603"/>
                  </a:lnTo>
                  <a:lnTo>
                    <a:pt x="500" y="603"/>
                  </a:lnTo>
                  <a:lnTo>
                    <a:pt x="500" y="603"/>
                  </a:lnTo>
                  <a:lnTo>
                    <a:pt x="500" y="603"/>
                  </a:lnTo>
                  <a:lnTo>
                    <a:pt x="502" y="605"/>
                  </a:lnTo>
                  <a:lnTo>
                    <a:pt x="502" y="605"/>
                  </a:lnTo>
                  <a:lnTo>
                    <a:pt x="502" y="607"/>
                  </a:lnTo>
                  <a:lnTo>
                    <a:pt x="504" y="611"/>
                  </a:lnTo>
                  <a:lnTo>
                    <a:pt x="506" y="613"/>
                  </a:lnTo>
                  <a:lnTo>
                    <a:pt x="508" y="613"/>
                  </a:lnTo>
                  <a:lnTo>
                    <a:pt x="510" y="615"/>
                  </a:lnTo>
                  <a:lnTo>
                    <a:pt x="510" y="615"/>
                  </a:lnTo>
                  <a:lnTo>
                    <a:pt x="512" y="615"/>
                  </a:lnTo>
                  <a:lnTo>
                    <a:pt x="512" y="615"/>
                  </a:lnTo>
                  <a:lnTo>
                    <a:pt x="514" y="617"/>
                  </a:lnTo>
                  <a:lnTo>
                    <a:pt x="516" y="617"/>
                  </a:lnTo>
                  <a:lnTo>
                    <a:pt x="516" y="617"/>
                  </a:lnTo>
                  <a:lnTo>
                    <a:pt x="521" y="620"/>
                  </a:lnTo>
                  <a:lnTo>
                    <a:pt x="521" y="620"/>
                  </a:lnTo>
                  <a:lnTo>
                    <a:pt x="521" y="620"/>
                  </a:lnTo>
                  <a:lnTo>
                    <a:pt x="523" y="620"/>
                  </a:lnTo>
                  <a:lnTo>
                    <a:pt x="525" y="620"/>
                  </a:lnTo>
                  <a:lnTo>
                    <a:pt x="527" y="620"/>
                  </a:lnTo>
                  <a:lnTo>
                    <a:pt x="529" y="622"/>
                  </a:lnTo>
                  <a:lnTo>
                    <a:pt x="535" y="624"/>
                  </a:lnTo>
                  <a:lnTo>
                    <a:pt x="537" y="626"/>
                  </a:lnTo>
                  <a:lnTo>
                    <a:pt x="541" y="626"/>
                  </a:lnTo>
                  <a:lnTo>
                    <a:pt x="543" y="628"/>
                  </a:lnTo>
                  <a:lnTo>
                    <a:pt x="545" y="628"/>
                  </a:lnTo>
                  <a:lnTo>
                    <a:pt x="547" y="628"/>
                  </a:lnTo>
                  <a:lnTo>
                    <a:pt x="554" y="630"/>
                  </a:lnTo>
                  <a:lnTo>
                    <a:pt x="556" y="630"/>
                  </a:lnTo>
                  <a:lnTo>
                    <a:pt x="556" y="632"/>
                  </a:lnTo>
                  <a:lnTo>
                    <a:pt x="558" y="632"/>
                  </a:lnTo>
                  <a:lnTo>
                    <a:pt x="558" y="632"/>
                  </a:lnTo>
                  <a:lnTo>
                    <a:pt x="558" y="630"/>
                  </a:lnTo>
                  <a:lnTo>
                    <a:pt x="560" y="630"/>
                  </a:lnTo>
                  <a:lnTo>
                    <a:pt x="560" y="630"/>
                  </a:lnTo>
                  <a:lnTo>
                    <a:pt x="560" y="628"/>
                  </a:lnTo>
                  <a:lnTo>
                    <a:pt x="562" y="628"/>
                  </a:lnTo>
                  <a:lnTo>
                    <a:pt x="564" y="630"/>
                  </a:lnTo>
                  <a:lnTo>
                    <a:pt x="566" y="630"/>
                  </a:lnTo>
                  <a:lnTo>
                    <a:pt x="570" y="632"/>
                  </a:lnTo>
                  <a:lnTo>
                    <a:pt x="570" y="632"/>
                  </a:lnTo>
                  <a:lnTo>
                    <a:pt x="572" y="632"/>
                  </a:lnTo>
                  <a:lnTo>
                    <a:pt x="572" y="634"/>
                  </a:lnTo>
                  <a:lnTo>
                    <a:pt x="572" y="636"/>
                  </a:lnTo>
                  <a:lnTo>
                    <a:pt x="574" y="636"/>
                  </a:lnTo>
                  <a:lnTo>
                    <a:pt x="574" y="636"/>
                  </a:lnTo>
                  <a:lnTo>
                    <a:pt x="576" y="638"/>
                  </a:lnTo>
                  <a:lnTo>
                    <a:pt x="576" y="638"/>
                  </a:lnTo>
                  <a:lnTo>
                    <a:pt x="578" y="640"/>
                  </a:lnTo>
                  <a:lnTo>
                    <a:pt x="578" y="642"/>
                  </a:lnTo>
                  <a:lnTo>
                    <a:pt x="578" y="642"/>
                  </a:lnTo>
                  <a:lnTo>
                    <a:pt x="580" y="642"/>
                  </a:lnTo>
                  <a:lnTo>
                    <a:pt x="580" y="644"/>
                  </a:lnTo>
                  <a:lnTo>
                    <a:pt x="580" y="642"/>
                  </a:lnTo>
                  <a:lnTo>
                    <a:pt x="580" y="644"/>
                  </a:lnTo>
                  <a:lnTo>
                    <a:pt x="580" y="644"/>
                  </a:lnTo>
                  <a:lnTo>
                    <a:pt x="582" y="644"/>
                  </a:lnTo>
                  <a:lnTo>
                    <a:pt x="582" y="644"/>
                  </a:lnTo>
                  <a:lnTo>
                    <a:pt x="584" y="644"/>
                  </a:lnTo>
                  <a:lnTo>
                    <a:pt x="584" y="646"/>
                  </a:lnTo>
                  <a:lnTo>
                    <a:pt x="586" y="646"/>
                  </a:lnTo>
                  <a:lnTo>
                    <a:pt x="586" y="646"/>
                  </a:lnTo>
                  <a:lnTo>
                    <a:pt x="586" y="646"/>
                  </a:lnTo>
                  <a:lnTo>
                    <a:pt x="584" y="646"/>
                  </a:lnTo>
                  <a:lnTo>
                    <a:pt x="584" y="648"/>
                  </a:lnTo>
                  <a:lnTo>
                    <a:pt x="589" y="648"/>
                  </a:lnTo>
                  <a:lnTo>
                    <a:pt x="589" y="650"/>
                  </a:lnTo>
                  <a:lnTo>
                    <a:pt x="593" y="650"/>
                  </a:lnTo>
                  <a:lnTo>
                    <a:pt x="597" y="652"/>
                  </a:lnTo>
                  <a:lnTo>
                    <a:pt x="597" y="654"/>
                  </a:lnTo>
                  <a:lnTo>
                    <a:pt x="599" y="654"/>
                  </a:lnTo>
                  <a:lnTo>
                    <a:pt x="601" y="656"/>
                  </a:lnTo>
                  <a:lnTo>
                    <a:pt x="601" y="656"/>
                  </a:lnTo>
                  <a:lnTo>
                    <a:pt x="601" y="659"/>
                  </a:lnTo>
                  <a:lnTo>
                    <a:pt x="601" y="659"/>
                  </a:lnTo>
                  <a:lnTo>
                    <a:pt x="601" y="659"/>
                  </a:lnTo>
                  <a:lnTo>
                    <a:pt x="601" y="659"/>
                  </a:lnTo>
                  <a:lnTo>
                    <a:pt x="603" y="659"/>
                  </a:lnTo>
                  <a:lnTo>
                    <a:pt x="605" y="661"/>
                  </a:lnTo>
                  <a:lnTo>
                    <a:pt x="607" y="661"/>
                  </a:lnTo>
                  <a:lnTo>
                    <a:pt x="609" y="661"/>
                  </a:lnTo>
                  <a:lnTo>
                    <a:pt x="611" y="663"/>
                  </a:lnTo>
                  <a:lnTo>
                    <a:pt x="615" y="663"/>
                  </a:lnTo>
                  <a:lnTo>
                    <a:pt x="617" y="665"/>
                  </a:lnTo>
                  <a:lnTo>
                    <a:pt x="619" y="665"/>
                  </a:lnTo>
                  <a:lnTo>
                    <a:pt x="630" y="669"/>
                  </a:lnTo>
                  <a:lnTo>
                    <a:pt x="634" y="671"/>
                  </a:lnTo>
                  <a:lnTo>
                    <a:pt x="636" y="671"/>
                  </a:lnTo>
                  <a:lnTo>
                    <a:pt x="638" y="671"/>
                  </a:lnTo>
                  <a:lnTo>
                    <a:pt x="640" y="673"/>
                  </a:lnTo>
                  <a:lnTo>
                    <a:pt x="642" y="673"/>
                  </a:lnTo>
                  <a:lnTo>
                    <a:pt x="644" y="675"/>
                  </a:lnTo>
                  <a:lnTo>
                    <a:pt x="644" y="675"/>
                  </a:lnTo>
                  <a:lnTo>
                    <a:pt x="646" y="675"/>
                  </a:lnTo>
                  <a:lnTo>
                    <a:pt x="646" y="675"/>
                  </a:lnTo>
                  <a:lnTo>
                    <a:pt x="646" y="677"/>
                  </a:lnTo>
                  <a:lnTo>
                    <a:pt x="646" y="677"/>
                  </a:lnTo>
                  <a:lnTo>
                    <a:pt x="646" y="677"/>
                  </a:lnTo>
                  <a:lnTo>
                    <a:pt x="646" y="677"/>
                  </a:lnTo>
                  <a:lnTo>
                    <a:pt x="646" y="677"/>
                  </a:lnTo>
                  <a:lnTo>
                    <a:pt x="646" y="677"/>
                  </a:lnTo>
                  <a:lnTo>
                    <a:pt x="646" y="675"/>
                  </a:lnTo>
                  <a:lnTo>
                    <a:pt x="646" y="675"/>
                  </a:lnTo>
                  <a:lnTo>
                    <a:pt x="648" y="675"/>
                  </a:lnTo>
                  <a:lnTo>
                    <a:pt x="648" y="675"/>
                  </a:lnTo>
                  <a:lnTo>
                    <a:pt x="648" y="675"/>
                  </a:lnTo>
                  <a:lnTo>
                    <a:pt x="648" y="677"/>
                  </a:lnTo>
                  <a:lnTo>
                    <a:pt x="648" y="677"/>
                  </a:lnTo>
                  <a:lnTo>
                    <a:pt x="648" y="677"/>
                  </a:lnTo>
                  <a:lnTo>
                    <a:pt x="648" y="677"/>
                  </a:lnTo>
                  <a:lnTo>
                    <a:pt x="648" y="677"/>
                  </a:lnTo>
                  <a:lnTo>
                    <a:pt x="648" y="677"/>
                  </a:lnTo>
                  <a:lnTo>
                    <a:pt x="648" y="677"/>
                  </a:lnTo>
                  <a:lnTo>
                    <a:pt x="648" y="677"/>
                  </a:lnTo>
                  <a:lnTo>
                    <a:pt x="648" y="677"/>
                  </a:lnTo>
                  <a:lnTo>
                    <a:pt x="648" y="677"/>
                  </a:lnTo>
                  <a:lnTo>
                    <a:pt x="648" y="677"/>
                  </a:lnTo>
                  <a:lnTo>
                    <a:pt x="648" y="677"/>
                  </a:lnTo>
                  <a:lnTo>
                    <a:pt x="648" y="677"/>
                  </a:lnTo>
                  <a:lnTo>
                    <a:pt x="648" y="679"/>
                  </a:lnTo>
                  <a:lnTo>
                    <a:pt x="648" y="677"/>
                  </a:lnTo>
                  <a:lnTo>
                    <a:pt x="648" y="677"/>
                  </a:lnTo>
                  <a:lnTo>
                    <a:pt x="648" y="679"/>
                  </a:lnTo>
                  <a:lnTo>
                    <a:pt x="648" y="679"/>
                  </a:lnTo>
                  <a:lnTo>
                    <a:pt x="648" y="679"/>
                  </a:lnTo>
                  <a:lnTo>
                    <a:pt x="650" y="679"/>
                  </a:lnTo>
                  <a:lnTo>
                    <a:pt x="650" y="679"/>
                  </a:lnTo>
                  <a:lnTo>
                    <a:pt x="650" y="679"/>
                  </a:lnTo>
                  <a:lnTo>
                    <a:pt x="652" y="681"/>
                  </a:lnTo>
                  <a:lnTo>
                    <a:pt x="654" y="681"/>
                  </a:lnTo>
                  <a:lnTo>
                    <a:pt x="654" y="681"/>
                  </a:lnTo>
                  <a:lnTo>
                    <a:pt x="656" y="681"/>
                  </a:lnTo>
                  <a:lnTo>
                    <a:pt x="656" y="683"/>
                  </a:lnTo>
                  <a:lnTo>
                    <a:pt x="658" y="683"/>
                  </a:lnTo>
                  <a:lnTo>
                    <a:pt x="661" y="683"/>
                  </a:lnTo>
                  <a:lnTo>
                    <a:pt x="663" y="683"/>
                  </a:lnTo>
                  <a:lnTo>
                    <a:pt x="667" y="683"/>
                  </a:lnTo>
                  <a:lnTo>
                    <a:pt x="671" y="683"/>
                  </a:lnTo>
                  <a:lnTo>
                    <a:pt x="677" y="685"/>
                  </a:lnTo>
                  <a:lnTo>
                    <a:pt x="685" y="687"/>
                  </a:lnTo>
                  <a:lnTo>
                    <a:pt x="685" y="689"/>
                  </a:lnTo>
                  <a:lnTo>
                    <a:pt x="687" y="689"/>
                  </a:lnTo>
                  <a:lnTo>
                    <a:pt x="687" y="689"/>
                  </a:lnTo>
                  <a:lnTo>
                    <a:pt x="687" y="689"/>
                  </a:lnTo>
                  <a:lnTo>
                    <a:pt x="687" y="687"/>
                  </a:lnTo>
                  <a:lnTo>
                    <a:pt x="689" y="687"/>
                  </a:lnTo>
                  <a:lnTo>
                    <a:pt x="689" y="687"/>
                  </a:lnTo>
                  <a:lnTo>
                    <a:pt x="689" y="687"/>
                  </a:lnTo>
                  <a:lnTo>
                    <a:pt x="689" y="687"/>
                  </a:lnTo>
                  <a:lnTo>
                    <a:pt x="689" y="687"/>
                  </a:lnTo>
                  <a:lnTo>
                    <a:pt x="691" y="687"/>
                  </a:lnTo>
                  <a:lnTo>
                    <a:pt x="691" y="687"/>
                  </a:lnTo>
                  <a:lnTo>
                    <a:pt x="691" y="687"/>
                  </a:lnTo>
                  <a:lnTo>
                    <a:pt x="691" y="687"/>
                  </a:lnTo>
                  <a:lnTo>
                    <a:pt x="693" y="689"/>
                  </a:lnTo>
                  <a:lnTo>
                    <a:pt x="693" y="691"/>
                  </a:lnTo>
                  <a:lnTo>
                    <a:pt x="698" y="693"/>
                  </a:lnTo>
                  <a:lnTo>
                    <a:pt x="700" y="695"/>
                  </a:lnTo>
                  <a:lnTo>
                    <a:pt x="700" y="695"/>
                  </a:lnTo>
                  <a:lnTo>
                    <a:pt x="700" y="698"/>
                  </a:lnTo>
                  <a:lnTo>
                    <a:pt x="700" y="698"/>
                  </a:lnTo>
                  <a:lnTo>
                    <a:pt x="700" y="698"/>
                  </a:lnTo>
                  <a:lnTo>
                    <a:pt x="700" y="698"/>
                  </a:lnTo>
                  <a:lnTo>
                    <a:pt x="700" y="698"/>
                  </a:lnTo>
                  <a:lnTo>
                    <a:pt x="700" y="698"/>
                  </a:lnTo>
                  <a:lnTo>
                    <a:pt x="700" y="698"/>
                  </a:lnTo>
                  <a:lnTo>
                    <a:pt x="702" y="698"/>
                  </a:lnTo>
                  <a:lnTo>
                    <a:pt x="702" y="698"/>
                  </a:lnTo>
                  <a:lnTo>
                    <a:pt x="704" y="700"/>
                  </a:lnTo>
                  <a:lnTo>
                    <a:pt x="710" y="700"/>
                  </a:lnTo>
                  <a:lnTo>
                    <a:pt x="714" y="702"/>
                  </a:lnTo>
                  <a:lnTo>
                    <a:pt x="714" y="702"/>
                  </a:lnTo>
                  <a:lnTo>
                    <a:pt x="714" y="702"/>
                  </a:lnTo>
                  <a:lnTo>
                    <a:pt x="714" y="702"/>
                  </a:lnTo>
                  <a:lnTo>
                    <a:pt x="716" y="700"/>
                  </a:lnTo>
                  <a:lnTo>
                    <a:pt x="716" y="700"/>
                  </a:lnTo>
                  <a:lnTo>
                    <a:pt x="716" y="700"/>
                  </a:lnTo>
                  <a:lnTo>
                    <a:pt x="716" y="702"/>
                  </a:lnTo>
                  <a:lnTo>
                    <a:pt x="716" y="702"/>
                  </a:lnTo>
                  <a:lnTo>
                    <a:pt x="716" y="702"/>
                  </a:lnTo>
                  <a:lnTo>
                    <a:pt x="716" y="702"/>
                  </a:lnTo>
                  <a:lnTo>
                    <a:pt x="718" y="702"/>
                  </a:lnTo>
                  <a:lnTo>
                    <a:pt x="718" y="702"/>
                  </a:lnTo>
                  <a:lnTo>
                    <a:pt x="718" y="702"/>
                  </a:lnTo>
                  <a:lnTo>
                    <a:pt x="718" y="702"/>
                  </a:lnTo>
                  <a:lnTo>
                    <a:pt x="720" y="702"/>
                  </a:lnTo>
                  <a:lnTo>
                    <a:pt x="718" y="702"/>
                  </a:lnTo>
                  <a:lnTo>
                    <a:pt x="718" y="702"/>
                  </a:lnTo>
                  <a:lnTo>
                    <a:pt x="716" y="702"/>
                  </a:lnTo>
                  <a:lnTo>
                    <a:pt x="716" y="702"/>
                  </a:lnTo>
                  <a:lnTo>
                    <a:pt x="718" y="704"/>
                  </a:lnTo>
                  <a:lnTo>
                    <a:pt x="718" y="704"/>
                  </a:lnTo>
                  <a:lnTo>
                    <a:pt x="722" y="706"/>
                  </a:lnTo>
                  <a:lnTo>
                    <a:pt x="724" y="706"/>
                  </a:lnTo>
                  <a:lnTo>
                    <a:pt x="726" y="708"/>
                  </a:lnTo>
                  <a:lnTo>
                    <a:pt x="728" y="708"/>
                  </a:lnTo>
                  <a:lnTo>
                    <a:pt x="728" y="710"/>
                  </a:lnTo>
                  <a:lnTo>
                    <a:pt x="728" y="710"/>
                  </a:lnTo>
                  <a:lnTo>
                    <a:pt x="728" y="710"/>
                  </a:lnTo>
                  <a:lnTo>
                    <a:pt x="731" y="710"/>
                  </a:lnTo>
                  <a:lnTo>
                    <a:pt x="731" y="710"/>
                  </a:lnTo>
                  <a:lnTo>
                    <a:pt x="731" y="710"/>
                  </a:lnTo>
                  <a:lnTo>
                    <a:pt x="735" y="712"/>
                  </a:lnTo>
                  <a:lnTo>
                    <a:pt x="735" y="712"/>
                  </a:lnTo>
                  <a:lnTo>
                    <a:pt x="735" y="712"/>
                  </a:lnTo>
                  <a:lnTo>
                    <a:pt x="737" y="710"/>
                  </a:lnTo>
                  <a:lnTo>
                    <a:pt x="739" y="710"/>
                  </a:lnTo>
                  <a:lnTo>
                    <a:pt x="741" y="712"/>
                  </a:lnTo>
                  <a:lnTo>
                    <a:pt x="741" y="712"/>
                  </a:lnTo>
                  <a:lnTo>
                    <a:pt x="745" y="712"/>
                  </a:lnTo>
                  <a:lnTo>
                    <a:pt x="747" y="712"/>
                  </a:lnTo>
                  <a:lnTo>
                    <a:pt x="749" y="712"/>
                  </a:lnTo>
                  <a:lnTo>
                    <a:pt x="751" y="712"/>
                  </a:lnTo>
                  <a:lnTo>
                    <a:pt x="751" y="712"/>
                  </a:lnTo>
                  <a:lnTo>
                    <a:pt x="755" y="712"/>
                  </a:lnTo>
                  <a:lnTo>
                    <a:pt x="755" y="714"/>
                  </a:lnTo>
                  <a:lnTo>
                    <a:pt x="759" y="714"/>
                  </a:lnTo>
                  <a:lnTo>
                    <a:pt x="759" y="716"/>
                  </a:lnTo>
                  <a:lnTo>
                    <a:pt x="759" y="714"/>
                  </a:lnTo>
                  <a:lnTo>
                    <a:pt x="761" y="716"/>
                  </a:lnTo>
                  <a:lnTo>
                    <a:pt x="761" y="716"/>
                  </a:lnTo>
                  <a:lnTo>
                    <a:pt x="761" y="718"/>
                  </a:lnTo>
                  <a:lnTo>
                    <a:pt x="763" y="718"/>
                  </a:lnTo>
                  <a:lnTo>
                    <a:pt x="765" y="718"/>
                  </a:lnTo>
                  <a:lnTo>
                    <a:pt x="770" y="720"/>
                  </a:lnTo>
                  <a:lnTo>
                    <a:pt x="770" y="720"/>
                  </a:lnTo>
                  <a:lnTo>
                    <a:pt x="776" y="720"/>
                  </a:lnTo>
                  <a:lnTo>
                    <a:pt x="778" y="722"/>
                  </a:lnTo>
                  <a:lnTo>
                    <a:pt x="780" y="722"/>
                  </a:lnTo>
                  <a:lnTo>
                    <a:pt x="780" y="722"/>
                  </a:lnTo>
                  <a:lnTo>
                    <a:pt x="782" y="722"/>
                  </a:lnTo>
                  <a:lnTo>
                    <a:pt x="782" y="722"/>
                  </a:lnTo>
                  <a:lnTo>
                    <a:pt x="784" y="722"/>
                  </a:lnTo>
                  <a:lnTo>
                    <a:pt x="784" y="722"/>
                  </a:lnTo>
                  <a:lnTo>
                    <a:pt x="784" y="722"/>
                  </a:lnTo>
                  <a:lnTo>
                    <a:pt x="786" y="720"/>
                  </a:lnTo>
                  <a:lnTo>
                    <a:pt x="786" y="720"/>
                  </a:lnTo>
                  <a:lnTo>
                    <a:pt x="788" y="722"/>
                  </a:lnTo>
                  <a:lnTo>
                    <a:pt x="792" y="722"/>
                  </a:lnTo>
                  <a:lnTo>
                    <a:pt x="792" y="722"/>
                  </a:lnTo>
                  <a:lnTo>
                    <a:pt x="794" y="720"/>
                  </a:lnTo>
                  <a:lnTo>
                    <a:pt x="798" y="718"/>
                  </a:lnTo>
                  <a:lnTo>
                    <a:pt x="798" y="718"/>
                  </a:lnTo>
                  <a:lnTo>
                    <a:pt x="798" y="718"/>
                  </a:lnTo>
                  <a:lnTo>
                    <a:pt x="798" y="718"/>
                  </a:lnTo>
                  <a:lnTo>
                    <a:pt x="798" y="718"/>
                  </a:lnTo>
                  <a:lnTo>
                    <a:pt x="798" y="718"/>
                  </a:lnTo>
                  <a:lnTo>
                    <a:pt x="800" y="718"/>
                  </a:lnTo>
                  <a:lnTo>
                    <a:pt x="800" y="716"/>
                  </a:lnTo>
                  <a:lnTo>
                    <a:pt x="800" y="716"/>
                  </a:lnTo>
                  <a:lnTo>
                    <a:pt x="803" y="716"/>
                  </a:lnTo>
                  <a:lnTo>
                    <a:pt x="805" y="716"/>
                  </a:lnTo>
                  <a:lnTo>
                    <a:pt x="805" y="714"/>
                  </a:lnTo>
                  <a:lnTo>
                    <a:pt x="807" y="714"/>
                  </a:lnTo>
                  <a:lnTo>
                    <a:pt x="807" y="714"/>
                  </a:lnTo>
                  <a:lnTo>
                    <a:pt x="809" y="714"/>
                  </a:lnTo>
                  <a:lnTo>
                    <a:pt x="809" y="714"/>
                  </a:lnTo>
                  <a:lnTo>
                    <a:pt x="811" y="712"/>
                  </a:lnTo>
                  <a:lnTo>
                    <a:pt x="811" y="712"/>
                  </a:lnTo>
                  <a:lnTo>
                    <a:pt x="811" y="712"/>
                  </a:lnTo>
                  <a:lnTo>
                    <a:pt x="811" y="712"/>
                  </a:lnTo>
                  <a:lnTo>
                    <a:pt x="813" y="712"/>
                  </a:lnTo>
                  <a:lnTo>
                    <a:pt x="813" y="712"/>
                  </a:lnTo>
                  <a:lnTo>
                    <a:pt x="815" y="712"/>
                  </a:lnTo>
                  <a:lnTo>
                    <a:pt x="815" y="712"/>
                  </a:lnTo>
                  <a:lnTo>
                    <a:pt x="817" y="710"/>
                  </a:lnTo>
                  <a:lnTo>
                    <a:pt x="819" y="710"/>
                  </a:lnTo>
                  <a:lnTo>
                    <a:pt x="819" y="710"/>
                  </a:lnTo>
                  <a:lnTo>
                    <a:pt x="819" y="710"/>
                  </a:lnTo>
                  <a:lnTo>
                    <a:pt x="823" y="708"/>
                  </a:lnTo>
                  <a:lnTo>
                    <a:pt x="823" y="708"/>
                  </a:lnTo>
                  <a:lnTo>
                    <a:pt x="825" y="708"/>
                  </a:lnTo>
                  <a:lnTo>
                    <a:pt x="825" y="708"/>
                  </a:lnTo>
                  <a:lnTo>
                    <a:pt x="825" y="708"/>
                  </a:lnTo>
                  <a:lnTo>
                    <a:pt x="827" y="706"/>
                  </a:lnTo>
                  <a:lnTo>
                    <a:pt x="827" y="706"/>
                  </a:lnTo>
                  <a:lnTo>
                    <a:pt x="827" y="706"/>
                  </a:lnTo>
                  <a:lnTo>
                    <a:pt x="827" y="706"/>
                  </a:lnTo>
                  <a:lnTo>
                    <a:pt x="827" y="704"/>
                  </a:lnTo>
                  <a:lnTo>
                    <a:pt x="829" y="704"/>
                  </a:lnTo>
                  <a:lnTo>
                    <a:pt x="829" y="704"/>
                  </a:lnTo>
                  <a:lnTo>
                    <a:pt x="829" y="702"/>
                  </a:lnTo>
                  <a:lnTo>
                    <a:pt x="831" y="702"/>
                  </a:lnTo>
                  <a:lnTo>
                    <a:pt x="831" y="702"/>
                  </a:lnTo>
                  <a:lnTo>
                    <a:pt x="831" y="702"/>
                  </a:lnTo>
                  <a:lnTo>
                    <a:pt x="831" y="702"/>
                  </a:lnTo>
                  <a:lnTo>
                    <a:pt x="831" y="702"/>
                  </a:lnTo>
                  <a:lnTo>
                    <a:pt x="831" y="700"/>
                  </a:lnTo>
                  <a:lnTo>
                    <a:pt x="833" y="700"/>
                  </a:lnTo>
                  <a:lnTo>
                    <a:pt x="833" y="700"/>
                  </a:lnTo>
                  <a:lnTo>
                    <a:pt x="833" y="700"/>
                  </a:lnTo>
                  <a:lnTo>
                    <a:pt x="833" y="700"/>
                  </a:lnTo>
                  <a:lnTo>
                    <a:pt x="835" y="700"/>
                  </a:lnTo>
                  <a:lnTo>
                    <a:pt x="835" y="700"/>
                  </a:lnTo>
                  <a:lnTo>
                    <a:pt x="835" y="700"/>
                  </a:lnTo>
                  <a:lnTo>
                    <a:pt x="835" y="700"/>
                  </a:lnTo>
                  <a:lnTo>
                    <a:pt x="835" y="700"/>
                  </a:lnTo>
                  <a:lnTo>
                    <a:pt x="835" y="700"/>
                  </a:lnTo>
                  <a:lnTo>
                    <a:pt x="838" y="700"/>
                  </a:lnTo>
                  <a:lnTo>
                    <a:pt x="838" y="700"/>
                  </a:lnTo>
                  <a:lnTo>
                    <a:pt x="840" y="700"/>
                  </a:lnTo>
                  <a:lnTo>
                    <a:pt x="842" y="698"/>
                  </a:lnTo>
                  <a:lnTo>
                    <a:pt x="842" y="698"/>
                  </a:lnTo>
                  <a:lnTo>
                    <a:pt x="844" y="698"/>
                  </a:lnTo>
                  <a:lnTo>
                    <a:pt x="846" y="698"/>
                  </a:lnTo>
                  <a:lnTo>
                    <a:pt x="850" y="698"/>
                  </a:lnTo>
                  <a:lnTo>
                    <a:pt x="852" y="698"/>
                  </a:lnTo>
                  <a:lnTo>
                    <a:pt x="852" y="698"/>
                  </a:lnTo>
                  <a:lnTo>
                    <a:pt x="850" y="695"/>
                  </a:lnTo>
                  <a:lnTo>
                    <a:pt x="850" y="695"/>
                  </a:lnTo>
                  <a:lnTo>
                    <a:pt x="846" y="695"/>
                  </a:lnTo>
                  <a:lnTo>
                    <a:pt x="844" y="695"/>
                  </a:lnTo>
                  <a:lnTo>
                    <a:pt x="846" y="695"/>
                  </a:lnTo>
                  <a:lnTo>
                    <a:pt x="848" y="695"/>
                  </a:lnTo>
                  <a:lnTo>
                    <a:pt x="848" y="695"/>
                  </a:lnTo>
                  <a:lnTo>
                    <a:pt x="848" y="693"/>
                  </a:lnTo>
                  <a:lnTo>
                    <a:pt x="848" y="693"/>
                  </a:lnTo>
                  <a:lnTo>
                    <a:pt x="848" y="695"/>
                  </a:lnTo>
                  <a:lnTo>
                    <a:pt x="848" y="695"/>
                  </a:lnTo>
                  <a:lnTo>
                    <a:pt x="846" y="695"/>
                  </a:lnTo>
                  <a:lnTo>
                    <a:pt x="846" y="695"/>
                  </a:lnTo>
                  <a:lnTo>
                    <a:pt x="844" y="695"/>
                  </a:lnTo>
                  <a:lnTo>
                    <a:pt x="844" y="695"/>
                  </a:lnTo>
                  <a:lnTo>
                    <a:pt x="842" y="695"/>
                  </a:lnTo>
                  <a:lnTo>
                    <a:pt x="840" y="695"/>
                  </a:lnTo>
                  <a:lnTo>
                    <a:pt x="840" y="695"/>
                  </a:lnTo>
                  <a:lnTo>
                    <a:pt x="840" y="695"/>
                  </a:lnTo>
                  <a:lnTo>
                    <a:pt x="840" y="693"/>
                  </a:lnTo>
                  <a:lnTo>
                    <a:pt x="840" y="693"/>
                  </a:lnTo>
                  <a:lnTo>
                    <a:pt x="840" y="693"/>
                  </a:lnTo>
                  <a:lnTo>
                    <a:pt x="840" y="693"/>
                  </a:lnTo>
                  <a:lnTo>
                    <a:pt x="840" y="693"/>
                  </a:lnTo>
                  <a:lnTo>
                    <a:pt x="842" y="693"/>
                  </a:lnTo>
                  <a:lnTo>
                    <a:pt x="844" y="693"/>
                  </a:lnTo>
                  <a:lnTo>
                    <a:pt x="844" y="689"/>
                  </a:lnTo>
                  <a:lnTo>
                    <a:pt x="846" y="689"/>
                  </a:lnTo>
                  <a:lnTo>
                    <a:pt x="846" y="689"/>
                  </a:lnTo>
                  <a:lnTo>
                    <a:pt x="848" y="689"/>
                  </a:lnTo>
                  <a:lnTo>
                    <a:pt x="848" y="689"/>
                  </a:lnTo>
                  <a:lnTo>
                    <a:pt x="848" y="689"/>
                  </a:lnTo>
                  <a:lnTo>
                    <a:pt x="848" y="689"/>
                  </a:lnTo>
                  <a:lnTo>
                    <a:pt x="850" y="689"/>
                  </a:lnTo>
                  <a:lnTo>
                    <a:pt x="850" y="689"/>
                  </a:lnTo>
                  <a:lnTo>
                    <a:pt x="850" y="691"/>
                  </a:lnTo>
                  <a:lnTo>
                    <a:pt x="850" y="691"/>
                  </a:lnTo>
                  <a:lnTo>
                    <a:pt x="850" y="691"/>
                  </a:lnTo>
                  <a:lnTo>
                    <a:pt x="850" y="691"/>
                  </a:lnTo>
                  <a:lnTo>
                    <a:pt x="850" y="693"/>
                  </a:lnTo>
                  <a:lnTo>
                    <a:pt x="850" y="693"/>
                  </a:lnTo>
                  <a:lnTo>
                    <a:pt x="850" y="693"/>
                  </a:lnTo>
                  <a:lnTo>
                    <a:pt x="850" y="693"/>
                  </a:lnTo>
                  <a:lnTo>
                    <a:pt x="850" y="695"/>
                  </a:lnTo>
                  <a:lnTo>
                    <a:pt x="850" y="695"/>
                  </a:lnTo>
                  <a:lnTo>
                    <a:pt x="850" y="695"/>
                  </a:lnTo>
                  <a:lnTo>
                    <a:pt x="852" y="693"/>
                  </a:lnTo>
                  <a:lnTo>
                    <a:pt x="852" y="693"/>
                  </a:lnTo>
                  <a:lnTo>
                    <a:pt x="852" y="693"/>
                  </a:lnTo>
                  <a:lnTo>
                    <a:pt x="852" y="693"/>
                  </a:lnTo>
                  <a:lnTo>
                    <a:pt x="852" y="693"/>
                  </a:lnTo>
                  <a:lnTo>
                    <a:pt x="854" y="691"/>
                  </a:lnTo>
                  <a:lnTo>
                    <a:pt x="854" y="691"/>
                  </a:lnTo>
                  <a:lnTo>
                    <a:pt x="854" y="691"/>
                  </a:lnTo>
                  <a:lnTo>
                    <a:pt x="854" y="691"/>
                  </a:lnTo>
                  <a:lnTo>
                    <a:pt x="854" y="691"/>
                  </a:lnTo>
                  <a:lnTo>
                    <a:pt x="854" y="691"/>
                  </a:lnTo>
                  <a:lnTo>
                    <a:pt x="854" y="691"/>
                  </a:lnTo>
                  <a:lnTo>
                    <a:pt x="854" y="691"/>
                  </a:lnTo>
                  <a:lnTo>
                    <a:pt x="856" y="691"/>
                  </a:lnTo>
                  <a:lnTo>
                    <a:pt x="856" y="691"/>
                  </a:lnTo>
                  <a:lnTo>
                    <a:pt x="856" y="691"/>
                  </a:lnTo>
                  <a:lnTo>
                    <a:pt x="858" y="691"/>
                  </a:lnTo>
                  <a:lnTo>
                    <a:pt x="858" y="691"/>
                  </a:lnTo>
                  <a:lnTo>
                    <a:pt x="858" y="693"/>
                  </a:lnTo>
                  <a:lnTo>
                    <a:pt x="856" y="695"/>
                  </a:lnTo>
                  <a:lnTo>
                    <a:pt x="854" y="695"/>
                  </a:lnTo>
                  <a:lnTo>
                    <a:pt x="852" y="698"/>
                  </a:lnTo>
                  <a:lnTo>
                    <a:pt x="852" y="698"/>
                  </a:lnTo>
                  <a:lnTo>
                    <a:pt x="852" y="698"/>
                  </a:lnTo>
                  <a:lnTo>
                    <a:pt x="854" y="698"/>
                  </a:lnTo>
                  <a:lnTo>
                    <a:pt x="856" y="698"/>
                  </a:lnTo>
                  <a:lnTo>
                    <a:pt x="856" y="698"/>
                  </a:lnTo>
                  <a:lnTo>
                    <a:pt x="856" y="698"/>
                  </a:lnTo>
                  <a:lnTo>
                    <a:pt x="858" y="698"/>
                  </a:lnTo>
                  <a:lnTo>
                    <a:pt x="858" y="698"/>
                  </a:lnTo>
                  <a:lnTo>
                    <a:pt x="860" y="698"/>
                  </a:lnTo>
                  <a:lnTo>
                    <a:pt x="860" y="698"/>
                  </a:lnTo>
                  <a:lnTo>
                    <a:pt x="864" y="698"/>
                  </a:lnTo>
                  <a:lnTo>
                    <a:pt x="866" y="698"/>
                  </a:lnTo>
                  <a:lnTo>
                    <a:pt x="868" y="698"/>
                  </a:lnTo>
                  <a:lnTo>
                    <a:pt x="868" y="700"/>
                  </a:lnTo>
                  <a:lnTo>
                    <a:pt x="883" y="704"/>
                  </a:lnTo>
                  <a:lnTo>
                    <a:pt x="883" y="704"/>
                  </a:lnTo>
                  <a:lnTo>
                    <a:pt x="883" y="704"/>
                  </a:lnTo>
                  <a:lnTo>
                    <a:pt x="881" y="704"/>
                  </a:lnTo>
                  <a:lnTo>
                    <a:pt x="881" y="704"/>
                  </a:lnTo>
                  <a:lnTo>
                    <a:pt x="879" y="702"/>
                  </a:lnTo>
                  <a:lnTo>
                    <a:pt x="879" y="700"/>
                  </a:lnTo>
                  <a:lnTo>
                    <a:pt x="877" y="700"/>
                  </a:lnTo>
                  <a:lnTo>
                    <a:pt x="875" y="700"/>
                  </a:lnTo>
                  <a:lnTo>
                    <a:pt x="875" y="700"/>
                  </a:lnTo>
                  <a:lnTo>
                    <a:pt x="875" y="700"/>
                  </a:lnTo>
                  <a:lnTo>
                    <a:pt x="875" y="700"/>
                  </a:lnTo>
                  <a:lnTo>
                    <a:pt x="875" y="698"/>
                  </a:lnTo>
                  <a:lnTo>
                    <a:pt x="873" y="698"/>
                  </a:lnTo>
                  <a:lnTo>
                    <a:pt x="873" y="698"/>
                  </a:lnTo>
                  <a:lnTo>
                    <a:pt x="873" y="698"/>
                  </a:lnTo>
                  <a:lnTo>
                    <a:pt x="870" y="698"/>
                  </a:lnTo>
                  <a:lnTo>
                    <a:pt x="868" y="698"/>
                  </a:lnTo>
                  <a:lnTo>
                    <a:pt x="868" y="698"/>
                  </a:lnTo>
                  <a:lnTo>
                    <a:pt x="868" y="698"/>
                  </a:lnTo>
                  <a:lnTo>
                    <a:pt x="870" y="700"/>
                  </a:lnTo>
                  <a:lnTo>
                    <a:pt x="870" y="700"/>
                  </a:lnTo>
                  <a:lnTo>
                    <a:pt x="868" y="698"/>
                  </a:lnTo>
                  <a:lnTo>
                    <a:pt x="864" y="695"/>
                  </a:lnTo>
                  <a:lnTo>
                    <a:pt x="864" y="695"/>
                  </a:lnTo>
                  <a:lnTo>
                    <a:pt x="864" y="695"/>
                  </a:lnTo>
                  <a:lnTo>
                    <a:pt x="864" y="695"/>
                  </a:lnTo>
                  <a:lnTo>
                    <a:pt x="864" y="695"/>
                  </a:lnTo>
                  <a:lnTo>
                    <a:pt x="864" y="695"/>
                  </a:lnTo>
                  <a:lnTo>
                    <a:pt x="864" y="695"/>
                  </a:lnTo>
                  <a:lnTo>
                    <a:pt x="864" y="695"/>
                  </a:lnTo>
                  <a:lnTo>
                    <a:pt x="864" y="695"/>
                  </a:lnTo>
                  <a:lnTo>
                    <a:pt x="864" y="695"/>
                  </a:lnTo>
                  <a:lnTo>
                    <a:pt x="864" y="693"/>
                  </a:lnTo>
                  <a:lnTo>
                    <a:pt x="864" y="693"/>
                  </a:lnTo>
                  <a:lnTo>
                    <a:pt x="864" y="693"/>
                  </a:lnTo>
                  <a:lnTo>
                    <a:pt x="866" y="693"/>
                  </a:lnTo>
                  <a:lnTo>
                    <a:pt x="866" y="693"/>
                  </a:lnTo>
                  <a:lnTo>
                    <a:pt x="866" y="693"/>
                  </a:lnTo>
                  <a:lnTo>
                    <a:pt x="868" y="693"/>
                  </a:lnTo>
                  <a:lnTo>
                    <a:pt x="868" y="695"/>
                  </a:lnTo>
                  <a:lnTo>
                    <a:pt x="870" y="695"/>
                  </a:lnTo>
                  <a:lnTo>
                    <a:pt x="873" y="695"/>
                  </a:lnTo>
                  <a:lnTo>
                    <a:pt x="875" y="695"/>
                  </a:lnTo>
                  <a:lnTo>
                    <a:pt x="875" y="695"/>
                  </a:lnTo>
                  <a:lnTo>
                    <a:pt x="877" y="695"/>
                  </a:lnTo>
                  <a:lnTo>
                    <a:pt x="877" y="695"/>
                  </a:lnTo>
                  <a:lnTo>
                    <a:pt x="877" y="698"/>
                  </a:lnTo>
                  <a:lnTo>
                    <a:pt x="877" y="698"/>
                  </a:lnTo>
                  <a:lnTo>
                    <a:pt x="877" y="698"/>
                  </a:lnTo>
                  <a:lnTo>
                    <a:pt x="879" y="698"/>
                  </a:lnTo>
                  <a:lnTo>
                    <a:pt x="879" y="700"/>
                  </a:lnTo>
                  <a:lnTo>
                    <a:pt x="881" y="700"/>
                  </a:lnTo>
                  <a:lnTo>
                    <a:pt x="885" y="700"/>
                  </a:lnTo>
                  <a:lnTo>
                    <a:pt x="887" y="700"/>
                  </a:lnTo>
                  <a:lnTo>
                    <a:pt x="887" y="702"/>
                  </a:lnTo>
                  <a:lnTo>
                    <a:pt x="887" y="702"/>
                  </a:lnTo>
                  <a:lnTo>
                    <a:pt x="887" y="704"/>
                  </a:lnTo>
                  <a:lnTo>
                    <a:pt x="887" y="704"/>
                  </a:lnTo>
                  <a:lnTo>
                    <a:pt x="887" y="704"/>
                  </a:lnTo>
                  <a:lnTo>
                    <a:pt x="887" y="704"/>
                  </a:lnTo>
                  <a:lnTo>
                    <a:pt x="887" y="704"/>
                  </a:lnTo>
                  <a:lnTo>
                    <a:pt x="885" y="704"/>
                  </a:lnTo>
                  <a:lnTo>
                    <a:pt x="885" y="704"/>
                  </a:lnTo>
                  <a:lnTo>
                    <a:pt x="885" y="704"/>
                  </a:lnTo>
                  <a:lnTo>
                    <a:pt x="891" y="708"/>
                  </a:lnTo>
                  <a:lnTo>
                    <a:pt x="897" y="710"/>
                  </a:lnTo>
                  <a:lnTo>
                    <a:pt x="903" y="716"/>
                  </a:lnTo>
                  <a:lnTo>
                    <a:pt x="903" y="716"/>
                  </a:lnTo>
                  <a:lnTo>
                    <a:pt x="914" y="722"/>
                  </a:lnTo>
                  <a:lnTo>
                    <a:pt x="916" y="724"/>
                  </a:lnTo>
                  <a:lnTo>
                    <a:pt x="916" y="724"/>
                  </a:lnTo>
                  <a:lnTo>
                    <a:pt x="916" y="724"/>
                  </a:lnTo>
                  <a:lnTo>
                    <a:pt x="920" y="728"/>
                  </a:lnTo>
                  <a:lnTo>
                    <a:pt x="924" y="730"/>
                  </a:lnTo>
                  <a:lnTo>
                    <a:pt x="924" y="732"/>
                  </a:lnTo>
                  <a:lnTo>
                    <a:pt x="926" y="732"/>
                  </a:lnTo>
                  <a:lnTo>
                    <a:pt x="928" y="732"/>
                  </a:lnTo>
                  <a:lnTo>
                    <a:pt x="930" y="734"/>
                  </a:lnTo>
                  <a:lnTo>
                    <a:pt x="930" y="734"/>
                  </a:lnTo>
                  <a:lnTo>
                    <a:pt x="930" y="734"/>
                  </a:lnTo>
                  <a:lnTo>
                    <a:pt x="930" y="734"/>
                  </a:lnTo>
                  <a:lnTo>
                    <a:pt x="930" y="734"/>
                  </a:lnTo>
                  <a:lnTo>
                    <a:pt x="930" y="734"/>
                  </a:lnTo>
                  <a:lnTo>
                    <a:pt x="930" y="734"/>
                  </a:lnTo>
                  <a:lnTo>
                    <a:pt x="932" y="734"/>
                  </a:lnTo>
                  <a:lnTo>
                    <a:pt x="932" y="734"/>
                  </a:lnTo>
                  <a:lnTo>
                    <a:pt x="934" y="734"/>
                  </a:lnTo>
                  <a:lnTo>
                    <a:pt x="934" y="737"/>
                  </a:lnTo>
                  <a:lnTo>
                    <a:pt x="934" y="739"/>
                  </a:lnTo>
                  <a:lnTo>
                    <a:pt x="934" y="739"/>
                  </a:lnTo>
                  <a:lnTo>
                    <a:pt x="934" y="739"/>
                  </a:lnTo>
                  <a:lnTo>
                    <a:pt x="934" y="739"/>
                  </a:lnTo>
                  <a:lnTo>
                    <a:pt x="934" y="737"/>
                  </a:lnTo>
                  <a:lnTo>
                    <a:pt x="934" y="737"/>
                  </a:lnTo>
                  <a:lnTo>
                    <a:pt x="932" y="737"/>
                  </a:lnTo>
                  <a:lnTo>
                    <a:pt x="932" y="737"/>
                  </a:lnTo>
                  <a:lnTo>
                    <a:pt x="930" y="734"/>
                  </a:lnTo>
                  <a:lnTo>
                    <a:pt x="930" y="737"/>
                  </a:lnTo>
                  <a:lnTo>
                    <a:pt x="932" y="737"/>
                  </a:lnTo>
                  <a:lnTo>
                    <a:pt x="936" y="743"/>
                  </a:lnTo>
                  <a:lnTo>
                    <a:pt x="945" y="749"/>
                  </a:lnTo>
                  <a:lnTo>
                    <a:pt x="951" y="755"/>
                  </a:lnTo>
                  <a:lnTo>
                    <a:pt x="953" y="757"/>
                  </a:lnTo>
                  <a:lnTo>
                    <a:pt x="957" y="759"/>
                  </a:lnTo>
                  <a:lnTo>
                    <a:pt x="957" y="759"/>
                  </a:lnTo>
                  <a:lnTo>
                    <a:pt x="957" y="759"/>
                  </a:lnTo>
                  <a:lnTo>
                    <a:pt x="957" y="759"/>
                  </a:lnTo>
                  <a:lnTo>
                    <a:pt x="957" y="759"/>
                  </a:lnTo>
                  <a:lnTo>
                    <a:pt x="959" y="757"/>
                  </a:lnTo>
                  <a:lnTo>
                    <a:pt x="959" y="755"/>
                  </a:lnTo>
                  <a:lnTo>
                    <a:pt x="959" y="753"/>
                  </a:lnTo>
                  <a:lnTo>
                    <a:pt x="959" y="753"/>
                  </a:lnTo>
                  <a:lnTo>
                    <a:pt x="959" y="751"/>
                  </a:lnTo>
                  <a:lnTo>
                    <a:pt x="959" y="751"/>
                  </a:lnTo>
                  <a:lnTo>
                    <a:pt x="959" y="751"/>
                  </a:lnTo>
                  <a:lnTo>
                    <a:pt x="959" y="751"/>
                  </a:lnTo>
                  <a:lnTo>
                    <a:pt x="957" y="749"/>
                  </a:lnTo>
                  <a:lnTo>
                    <a:pt x="957" y="749"/>
                  </a:lnTo>
                  <a:lnTo>
                    <a:pt x="957" y="747"/>
                  </a:lnTo>
                  <a:lnTo>
                    <a:pt x="957" y="747"/>
                  </a:lnTo>
                  <a:lnTo>
                    <a:pt x="959" y="747"/>
                  </a:lnTo>
                  <a:lnTo>
                    <a:pt x="959" y="745"/>
                  </a:lnTo>
                  <a:lnTo>
                    <a:pt x="959" y="743"/>
                  </a:lnTo>
                  <a:lnTo>
                    <a:pt x="959" y="741"/>
                  </a:lnTo>
                  <a:lnTo>
                    <a:pt x="959" y="741"/>
                  </a:lnTo>
                  <a:lnTo>
                    <a:pt x="959" y="741"/>
                  </a:lnTo>
                  <a:lnTo>
                    <a:pt x="961" y="741"/>
                  </a:lnTo>
                  <a:lnTo>
                    <a:pt x="961" y="741"/>
                  </a:lnTo>
                  <a:lnTo>
                    <a:pt x="961" y="739"/>
                  </a:lnTo>
                  <a:lnTo>
                    <a:pt x="961" y="737"/>
                  </a:lnTo>
                  <a:lnTo>
                    <a:pt x="957" y="730"/>
                  </a:lnTo>
                  <a:lnTo>
                    <a:pt x="955" y="730"/>
                  </a:lnTo>
                  <a:lnTo>
                    <a:pt x="955" y="730"/>
                  </a:lnTo>
                  <a:lnTo>
                    <a:pt x="955" y="728"/>
                  </a:lnTo>
                  <a:lnTo>
                    <a:pt x="957" y="728"/>
                  </a:lnTo>
                  <a:lnTo>
                    <a:pt x="959" y="724"/>
                  </a:lnTo>
                  <a:lnTo>
                    <a:pt x="959" y="722"/>
                  </a:lnTo>
                  <a:lnTo>
                    <a:pt x="961" y="720"/>
                  </a:lnTo>
                  <a:lnTo>
                    <a:pt x="963" y="714"/>
                  </a:lnTo>
                  <a:lnTo>
                    <a:pt x="965" y="708"/>
                  </a:lnTo>
                  <a:lnTo>
                    <a:pt x="969" y="704"/>
                  </a:lnTo>
                  <a:lnTo>
                    <a:pt x="969" y="700"/>
                  </a:lnTo>
                  <a:lnTo>
                    <a:pt x="971" y="698"/>
                  </a:lnTo>
                  <a:lnTo>
                    <a:pt x="971" y="698"/>
                  </a:lnTo>
                  <a:lnTo>
                    <a:pt x="971" y="695"/>
                  </a:lnTo>
                  <a:lnTo>
                    <a:pt x="973" y="695"/>
                  </a:lnTo>
                  <a:lnTo>
                    <a:pt x="975" y="695"/>
                  </a:lnTo>
                  <a:lnTo>
                    <a:pt x="980" y="695"/>
                  </a:lnTo>
                  <a:lnTo>
                    <a:pt x="986" y="695"/>
                  </a:lnTo>
                  <a:lnTo>
                    <a:pt x="992" y="693"/>
                  </a:lnTo>
                  <a:lnTo>
                    <a:pt x="996" y="693"/>
                  </a:lnTo>
                  <a:lnTo>
                    <a:pt x="1002" y="693"/>
                  </a:lnTo>
                  <a:lnTo>
                    <a:pt x="1002" y="693"/>
                  </a:lnTo>
                  <a:lnTo>
                    <a:pt x="1008" y="693"/>
                  </a:lnTo>
                  <a:lnTo>
                    <a:pt x="1012" y="691"/>
                  </a:lnTo>
                  <a:lnTo>
                    <a:pt x="1019" y="691"/>
                  </a:lnTo>
                  <a:lnTo>
                    <a:pt x="1023" y="691"/>
                  </a:lnTo>
                  <a:lnTo>
                    <a:pt x="1023" y="691"/>
                  </a:lnTo>
                  <a:lnTo>
                    <a:pt x="1023" y="691"/>
                  </a:lnTo>
                  <a:lnTo>
                    <a:pt x="1023" y="691"/>
                  </a:lnTo>
                  <a:lnTo>
                    <a:pt x="1023" y="691"/>
                  </a:lnTo>
                  <a:lnTo>
                    <a:pt x="1023" y="691"/>
                  </a:lnTo>
                  <a:lnTo>
                    <a:pt x="1023" y="689"/>
                  </a:lnTo>
                  <a:lnTo>
                    <a:pt x="1025" y="689"/>
                  </a:lnTo>
                  <a:lnTo>
                    <a:pt x="1023" y="689"/>
                  </a:lnTo>
                  <a:lnTo>
                    <a:pt x="1023" y="689"/>
                  </a:lnTo>
                  <a:lnTo>
                    <a:pt x="1023" y="689"/>
                  </a:lnTo>
                  <a:lnTo>
                    <a:pt x="1023" y="689"/>
                  </a:lnTo>
                  <a:lnTo>
                    <a:pt x="1023" y="689"/>
                  </a:lnTo>
                  <a:lnTo>
                    <a:pt x="1023" y="689"/>
                  </a:lnTo>
                  <a:lnTo>
                    <a:pt x="1023" y="689"/>
                  </a:lnTo>
                  <a:lnTo>
                    <a:pt x="1023" y="687"/>
                  </a:lnTo>
                  <a:lnTo>
                    <a:pt x="1023" y="687"/>
                  </a:lnTo>
                  <a:lnTo>
                    <a:pt x="1025" y="687"/>
                  </a:lnTo>
                  <a:lnTo>
                    <a:pt x="1023" y="687"/>
                  </a:lnTo>
                  <a:lnTo>
                    <a:pt x="1023" y="687"/>
                  </a:lnTo>
                  <a:lnTo>
                    <a:pt x="1023" y="685"/>
                  </a:lnTo>
                  <a:lnTo>
                    <a:pt x="1023" y="685"/>
                  </a:lnTo>
                  <a:lnTo>
                    <a:pt x="1023" y="685"/>
                  </a:lnTo>
                  <a:lnTo>
                    <a:pt x="1023" y="685"/>
                  </a:lnTo>
                  <a:lnTo>
                    <a:pt x="1023" y="685"/>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3" y="683"/>
                  </a:lnTo>
                  <a:lnTo>
                    <a:pt x="1025" y="683"/>
                  </a:lnTo>
                  <a:lnTo>
                    <a:pt x="1025" y="681"/>
                  </a:lnTo>
                  <a:lnTo>
                    <a:pt x="1023" y="681"/>
                  </a:lnTo>
                  <a:lnTo>
                    <a:pt x="1023" y="681"/>
                  </a:lnTo>
                  <a:lnTo>
                    <a:pt x="1023" y="681"/>
                  </a:lnTo>
                  <a:lnTo>
                    <a:pt x="1023" y="681"/>
                  </a:lnTo>
                  <a:lnTo>
                    <a:pt x="1023" y="681"/>
                  </a:lnTo>
                  <a:lnTo>
                    <a:pt x="1025" y="681"/>
                  </a:lnTo>
                  <a:lnTo>
                    <a:pt x="1025" y="679"/>
                  </a:lnTo>
                  <a:lnTo>
                    <a:pt x="1025" y="679"/>
                  </a:lnTo>
                  <a:lnTo>
                    <a:pt x="1023" y="679"/>
                  </a:lnTo>
                  <a:lnTo>
                    <a:pt x="1023" y="679"/>
                  </a:lnTo>
                  <a:lnTo>
                    <a:pt x="1023" y="679"/>
                  </a:lnTo>
                  <a:lnTo>
                    <a:pt x="1023" y="679"/>
                  </a:lnTo>
                  <a:lnTo>
                    <a:pt x="1025" y="679"/>
                  </a:lnTo>
                  <a:lnTo>
                    <a:pt x="1025" y="679"/>
                  </a:lnTo>
                  <a:lnTo>
                    <a:pt x="1025" y="679"/>
                  </a:lnTo>
                  <a:lnTo>
                    <a:pt x="1025" y="679"/>
                  </a:lnTo>
                  <a:lnTo>
                    <a:pt x="1025" y="677"/>
                  </a:lnTo>
                  <a:lnTo>
                    <a:pt x="1025" y="677"/>
                  </a:lnTo>
                  <a:lnTo>
                    <a:pt x="1025" y="677"/>
                  </a:lnTo>
                  <a:lnTo>
                    <a:pt x="1025" y="677"/>
                  </a:lnTo>
                  <a:lnTo>
                    <a:pt x="1023" y="677"/>
                  </a:lnTo>
                  <a:lnTo>
                    <a:pt x="1023" y="677"/>
                  </a:lnTo>
                  <a:lnTo>
                    <a:pt x="1023" y="677"/>
                  </a:lnTo>
                  <a:lnTo>
                    <a:pt x="1023" y="677"/>
                  </a:lnTo>
                  <a:lnTo>
                    <a:pt x="1023" y="677"/>
                  </a:lnTo>
                  <a:lnTo>
                    <a:pt x="1021" y="677"/>
                  </a:lnTo>
                  <a:lnTo>
                    <a:pt x="1021" y="677"/>
                  </a:lnTo>
                  <a:lnTo>
                    <a:pt x="1021" y="677"/>
                  </a:lnTo>
                  <a:lnTo>
                    <a:pt x="1021" y="675"/>
                  </a:lnTo>
                  <a:lnTo>
                    <a:pt x="1021" y="675"/>
                  </a:lnTo>
                  <a:lnTo>
                    <a:pt x="1021" y="675"/>
                  </a:lnTo>
                  <a:lnTo>
                    <a:pt x="1019" y="675"/>
                  </a:lnTo>
                  <a:lnTo>
                    <a:pt x="1019" y="675"/>
                  </a:lnTo>
                  <a:lnTo>
                    <a:pt x="1019" y="675"/>
                  </a:lnTo>
                  <a:lnTo>
                    <a:pt x="1019" y="675"/>
                  </a:lnTo>
                  <a:lnTo>
                    <a:pt x="1019" y="675"/>
                  </a:lnTo>
                  <a:lnTo>
                    <a:pt x="1017" y="675"/>
                  </a:lnTo>
                  <a:lnTo>
                    <a:pt x="1017" y="675"/>
                  </a:lnTo>
                  <a:lnTo>
                    <a:pt x="1017" y="675"/>
                  </a:lnTo>
                  <a:lnTo>
                    <a:pt x="1017" y="675"/>
                  </a:lnTo>
                  <a:lnTo>
                    <a:pt x="1015" y="675"/>
                  </a:lnTo>
                  <a:lnTo>
                    <a:pt x="1015" y="675"/>
                  </a:lnTo>
                  <a:lnTo>
                    <a:pt x="1015" y="675"/>
                  </a:lnTo>
                  <a:lnTo>
                    <a:pt x="1015" y="675"/>
                  </a:lnTo>
                  <a:lnTo>
                    <a:pt x="1015" y="675"/>
                  </a:lnTo>
                  <a:lnTo>
                    <a:pt x="1015" y="673"/>
                  </a:lnTo>
                  <a:lnTo>
                    <a:pt x="1015" y="673"/>
                  </a:lnTo>
                  <a:lnTo>
                    <a:pt x="1015" y="673"/>
                  </a:lnTo>
                  <a:lnTo>
                    <a:pt x="1015" y="673"/>
                  </a:lnTo>
                  <a:lnTo>
                    <a:pt x="1015" y="673"/>
                  </a:lnTo>
                  <a:lnTo>
                    <a:pt x="1015" y="673"/>
                  </a:lnTo>
                  <a:lnTo>
                    <a:pt x="1015" y="671"/>
                  </a:lnTo>
                  <a:lnTo>
                    <a:pt x="1015" y="671"/>
                  </a:lnTo>
                  <a:lnTo>
                    <a:pt x="1015" y="671"/>
                  </a:lnTo>
                  <a:lnTo>
                    <a:pt x="1015" y="671"/>
                  </a:lnTo>
                  <a:lnTo>
                    <a:pt x="1012" y="671"/>
                  </a:lnTo>
                  <a:lnTo>
                    <a:pt x="1012" y="671"/>
                  </a:lnTo>
                  <a:lnTo>
                    <a:pt x="1012" y="671"/>
                  </a:lnTo>
                  <a:lnTo>
                    <a:pt x="1012" y="671"/>
                  </a:lnTo>
                  <a:lnTo>
                    <a:pt x="1012" y="669"/>
                  </a:lnTo>
                  <a:lnTo>
                    <a:pt x="1012" y="669"/>
                  </a:lnTo>
                  <a:lnTo>
                    <a:pt x="1010" y="665"/>
                  </a:lnTo>
                  <a:lnTo>
                    <a:pt x="1008" y="665"/>
                  </a:lnTo>
                  <a:lnTo>
                    <a:pt x="1008" y="663"/>
                  </a:lnTo>
                  <a:lnTo>
                    <a:pt x="1006" y="663"/>
                  </a:lnTo>
                  <a:lnTo>
                    <a:pt x="1006" y="663"/>
                  </a:lnTo>
                  <a:lnTo>
                    <a:pt x="1006" y="663"/>
                  </a:lnTo>
                  <a:lnTo>
                    <a:pt x="1006" y="663"/>
                  </a:lnTo>
                  <a:lnTo>
                    <a:pt x="1006" y="663"/>
                  </a:lnTo>
                  <a:lnTo>
                    <a:pt x="1006" y="663"/>
                  </a:lnTo>
                  <a:lnTo>
                    <a:pt x="1002" y="663"/>
                  </a:lnTo>
                  <a:lnTo>
                    <a:pt x="1002" y="661"/>
                  </a:lnTo>
                  <a:lnTo>
                    <a:pt x="1000" y="661"/>
                  </a:lnTo>
                  <a:lnTo>
                    <a:pt x="1000" y="661"/>
                  </a:lnTo>
                  <a:lnTo>
                    <a:pt x="1000" y="659"/>
                  </a:lnTo>
                  <a:lnTo>
                    <a:pt x="1000" y="659"/>
                  </a:lnTo>
                  <a:lnTo>
                    <a:pt x="1000" y="659"/>
                  </a:lnTo>
                  <a:lnTo>
                    <a:pt x="1000" y="659"/>
                  </a:lnTo>
                  <a:lnTo>
                    <a:pt x="1000" y="659"/>
                  </a:lnTo>
                  <a:lnTo>
                    <a:pt x="1000" y="661"/>
                  </a:lnTo>
                  <a:lnTo>
                    <a:pt x="1000" y="661"/>
                  </a:lnTo>
                  <a:lnTo>
                    <a:pt x="998" y="661"/>
                  </a:lnTo>
                  <a:lnTo>
                    <a:pt x="998" y="661"/>
                  </a:lnTo>
                  <a:lnTo>
                    <a:pt x="998" y="661"/>
                  </a:lnTo>
                  <a:lnTo>
                    <a:pt x="998" y="659"/>
                  </a:lnTo>
                  <a:lnTo>
                    <a:pt x="996" y="659"/>
                  </a:lnTo>
                  <a:lnTo>
                    <a:pt x="996" y="659"/>
                  </a:lnTo>
                  <a:lnTo>
                    <a:pt x="996" y="659"/>
                  </a:lnTo>
                  <a:lnTo>
                    <a:pt x="996" y="656"/>
                  </a:lnTo>
                  <a:lnTo>
                    <a:pt x="994" y="656"/>
                  </a:lnTo>
                  <a:lnTo>
                    <a:pt x="994" y="656"/>
                  </a:lnTo>
                  <a:lnTo>
                    <a:pt x="994" y="654"/>
                  </a:lnTo>
                  <a:lnTo>
                    <a:pt x="994" y="654"/>
                  </a:lnTo>
                  <a:lnTo>
                    <a:pt x="992" y="654"/>
                  </a:lnTo>
                  <a:lnTo>
                    <a:pt x="992" y="654"/>
                  </a:lnTo>
                  <a:lnTo>
                    <a:pt x="992" y="654"/>
                  </a:lnTo>
                  <a:lnTo>
                    <a:pt x="990" y="652"/>
                  </a:lnTo>
                  <a:lnTo>
                    <a:pt x="990" y="652"/>
                  </a:lnTo>
                  <a:lnTo>
                    <a:pt x="990" y="652"/>
                  </a:lnTo>
                  <a:lnTo>
                    <a:pt x="990" y="652"/>
                  </a:lnTo>
                  <a:lnTo>
                    <a:pt x="990" y="650"/>
                  </a:lnTo>
                  <a:lnTo>
                    <a:pt x="988" y="650"/>
                  </a:lnTo>
                  <a:lnTo>
                    <a:pt x="988" y="650"/>
                  </a:lnTo>
                  <a:lnTo>
                    <a:pt x="988" y="650"/>
                  </a:lnTo>
                  <a:lnTo>
                    <a:pt x="988" y="650"/>
                  </a:lnTo>
                  <a:lnTo>
                    <a:pt x="988" y="648"/>
                  </a:lnTo>
                  <a:lnTo>
                    <a:pt x="986" y="648"/>
                  </a:lnTo>
                  <a:lnTo>
                    <a:pt x="986" y="648"/>
                  </a:lnTo>
                  <a:lnTo>
                    <a:pt x="986" y="648"/>
                  </a:lnTo>
                  <a:lnTo>
                    <a:pt x="984" y="648"/>
                  </a:lnTo>
                  <a:lnTo>
                    <a:pt x="984" y="648"/>
                  </a:lnTo>
                  <a:lnTo>
                    <a:pt x="984" y="648"/>
                  </a:lnTo>
                  <a:lnTo>
                    <a:pt x="982" y="648"/>
                  </a:lnTo>
                  <a:lnTo>
                    <a:pt x="982" y="646"/>
                  </a:lnTo>
                  <a:lnTo>
                    <a:pt x="980" y="646"/>
                  </a:lnTo>
                  <a:lnTo>
                    <a:pt x="980" y="646"/>
                  </a:lnTo>
                  <a:lnTo>
                    <a:pt x="980" y="646"/>
                  </a:lnTo>
                  <a:lnTo>
                    <a:pt x="998" y="644"/>
                  </a:lnTo>
                  <a:lnTo>
                    <a:pt x="996" y="634"/>
                  </a:lnTo>
                  <a:lnTo>
                    <a:pt x="996" y="622"/>
                  </a:lnTo>
                  <a:lnTo>
                    <a:pt x="996" y="622"/>
                  </a:lnTo>
                  <a:lnTo>
                    <a:pt x="998" y="622"/>
                  </a:lnTo>
                  <a:lnTo>
                    <a:pt x="998" y="622"/>
                  </a:lnTo>
                  <a:lnTo>
                    <a:pt x="1008" y="622"/>
                  </a:lnTo>
                  <a:lnTo>
                    <a:pt x="1017" y="620"/>
                  </a:lnTo>
                  <a:lnTo>
                    <a:pt x="1025" y="620"/>
                  </a:lnTo>
                  <a:lnTo>
                    <a:pt x="1033" y="620"/>
                  </a:lnTo>
                  <a:lnTo>
                    <a:pt x="1041" y="617"/>
                  </a:lnTo>
                  <a:lnTo>
                    <a:pt x="1050" y="617"/>
                  </a:lnTo>
                  <a:lnTo>
                    <a:pt x="1060" y="615"/>
                  </a:lnTo>
                  <a:lnTo>
                    <a:pt x="1068" y="615"/>
                  </a:lnTo>
                  <a:lnTo>
                    <a:pt x="1068" y="611"/>
                  </a:lnTo>
                  <a:lnTo>
                    <a:pt x="1068" y="609"/>
                  </a:lnTo>
                  <a:lnTo>
                    <a:pt x="1068" y="609"/>
                  </a:lnTo>
                  <a:lnTo>
                    <a:pt x="1072" y="607"/>
                  </a:lnTo>
                  <a:lnTo>
                    <a:pt x="1072" y="607"/>
                  </a:lnTo>
                  <a:lnTo>
                    <a:pt x="1072" y="607"/>
                  </a:lnTo>
                  <a:lnTo>
                    <a:pt x="1074" y="609"/>
                  </a:lnTo>
                  <a:lnTo>
                    <a:pt x="1074" y="609"/>
                  </a:lnTo>
                  <a:lnTo>
                    <a:pt x="1074" y="609"/>
                  </a:lnTo>
                  <a:lnTo>
                    <a:pt x="1074" y="609"/>
                  </a:lnTo>
                  <a:lnTo>
                    <a:pt x="1076" y="609"/>
                  </a:lnTo>
                  <a:lnTo>
                    <a:pt x="1076" y="609"/>
                  </a:lnTo>
                  <a:lnTo>
                    <a:pt x="1076" y="611"/>
                  </a:lnTo>
                  <a:lnTo>
                    <a:pt x="1078" y="611"/>
                  </a:lnTo>
                  <a:lnTo>
                    <a:pt x="1078" y="611"/>
                  </a:lnTo>
                  <a:lnTo>
                    <a:pt x="1078" y="611"/>
                  </a:lnTo>
                  <a:lnTo>
                    <a:pt x="1078" y="609"/>
                  </a:lnTo>
                  <a:lnTo>
                    <a:pt x="1078" y="609"/>
                  </a:lnTo>
                  <a:lnTo>
                    <a:pt x="1080" y="607"/>
                  </a:lnTo>
                  <a:lnTo>
                    <a:pt x="1080" y="607"/>
                  </a:lnTo>
                  <a:lnTo>
                    <a:pt x="1082" y="605"/>
                  </a:lnTo>
                  <a:lnTo>
                    <a:pt x="1082" y="605"/>
                  </a:lnTo>
                  <a:lnTo>
                    <a:pt x="1082" y="605"/>
                  </a:lnTo>
                  <a:lnTo>
                    <a:pt x="1082" y="605"/>
                  </a:lnTo>
                  <a:lnTo>
                    <a:pt x="1082" y="603"/>
                  </a:lnTo>
                  <a:lnTo>
                    <a:pt x="1082" y="603"/>
                  </a:lnTo>
                  <a:lnTo>
                    <a:pt x="1085" y="603"/>
                  </a:lnTo>
                  <a:lnTo>
                    <a:pt x="1085" y="603"/>
                  </a:lnTo>
                  <a:lnTo>
                    <a:pt x="1085" y="601"/>
                  </a:lnTo>
                  <a:lnTo>
                    <a:pt x="1085" y="599"/>
                  </a:lnTo>
                  <a:lnTo>
                    <a:pt x="1085" y="599"/>
                  </a:lnTo>
                  <a:lnTo>
                    <a:pt x="1085" y="599"/>
                  </a:lnTo>
                  <a:lnTo>
                    <a:pt x="1085" y="599"/>
                  </a:lnTo>
                  <a:lnTo>
                    <a:pt x="1085" y="597"/>
                  </a:lnTo>
                  <a:lnTo>
                    <a:pt x="1087" y="597"/>
                  </a:lnTo>
                  <a:lnTo>
                    <a:pt x="1087" y="597"/>
                  </a:lnTo>
                  <a:lnTo>
                    <a:pt x="1087" y="597"/>
                  </a:lnTo>
                  <a:lnTo>
                    <a:pt x="1087" y="595"/>
                  </a:lnTo>
                  <a:lnTo>
                    <a:pt x="1087" y="595"/>
                  </a:lnTo>
                  <a:lnTo>
                    <a:pt x="1087" y="595"/>
                  </a:lnTo>
                  <a:lnTo>
                    <a:pt x="1087" y="595"/>
                  </a:lnTo>
                  <a:lnTo>
                    <a:pt x="1087" y="593"/>
                  </a:lnTo>
                  <a:lnTo>
                    <a:pt x="1089" y="593"/>
                  </a:lnTo>
                  <a:lnTo>
                    <a:pt x="1089" y="591"/>
                  </a:lnTo>
                  <a:lnTo>
                    <a:pt x="1089" y="591"/>
                  </a:lnTo>
                  <a:lnTo>
                    <a:pt x="1089" y="589"/>
                  </a:lnTo>
                  <a:lnTo>
                    <a:pt x="1089" y="589"/>
                  </a:lnTo>
                  <a:lnTo>
                    <a:pt x="1089" y="587"/>
                  </a:lnTo>
                  <a:lnTo>
                    <a:pt x="1089" y="587"/>
                  </a:lnTo>
                  <a:lnTo>
                    <a:pt x="1091" y="587"/>
                  </a:lnTo>
                  <a:lnTo>
                    <a:pt x="1091" y="585"/>
                  </a:lnTo>
                  <a:lnTo>
                    <a:pt x="1091" y="585"/>
                  </a:lnTo>
                  <a:lnTo>
                    <a:pt x="1091" y="587"/>
                  </a:lnTo>
                  <a:lnTo>
                    <a:pt x="1093" y="587"/>
                  </a:lnTo>
                  <a:lnTo>
                    <a:pt x="1093" y="587"/>
                  </a:lnTo>
                  <a:lnTo>
                    <a:pt x="1093" y="585"/>
                  </a:lnTo>
                  <a:lnTo>
                    <a:pt x="1093" y="585"/>
                  </a:lnTo>
                  <a:lnTo>
                    <a:pt x="1095" y="585"/>
                  </a:lnTo>
                  <a:lnTo>
                    <a:pt x="1095" y="585"/>
                  </a:lnTo>
                  <a:lnTo>
                    <a:pt x="1095" y="585"/>
                  </a:lnTo>
                  <a:lnTo>
                    <a:pt x="1095" y="585"/>
                  </a:lnTo>
                  <a:lnTo>
                    <a:pt x="1095" y="585"/>
                  </a:lnTo>
                  <a:lnTo>
                    <a:pt x="1095" y="585"/>
                  </a:lnTo>
                  <a:lnTo>
                    <a:pt x="1095" y="585"/>
                  </a:lnTo>
                  <a:lnTo>
                    <a:pt x="1099" y="585"/>
                  </a:lnTo>
                  <a:lnTo>
                    <a:pt x="1099" y="585"/>
                  </a:lnTo>
                  <a:lnTo>
                    <a:pt x="1099" y="585"/>
                  </a:lnTo>
                  <a:lnTo>
                    <a:pt x="1099" y="585"/>
                  </a:lnTo>
                  <a:lnTo>
                    <a:pt x="1099" y="585"/>
                  </a:lnTo>
                  <a:lnTo>
                    <a:pt x="1099" y="585"/>
                  </a:lnTo>
                  <a:lnTo>
                    <a:pt x="1099" y="585"/>
                  </a:lnTo>
                  <a:lnTo>
                    <a:pt x="1099" y="583"/>
                  </a:lnTo>
                  <a:lnTo>
                    <a:pt x="1099" y="583"/>
                  </a:lnTo>
                  <a:lnTo>
                    <a:pt x="1101" y="581"/>
                  </a:lnTo>
                  <a:lnTo>
                    <a:pt x="1101" y="578"/>
                  </a:lnTo>
                  <a:lnTo>
                    <a:pt x="1103" y="576"/>
                  </a:lnTo>
                  <a:lnTo>
                    <a:pt x="1103" y="576"/>
                  </a:lnTo>
                  <a:lnTo>
                    <a:pt x="1103" y="576"/>
                  </a:lnTo>
                  <a:lnTo>
                    <a:pt x="1103" y="576"/>
                  </a:lnTo>
                  <a:lnTo>
                    <a:pt x="1103" y="574"/>
                  </a:lnTo>
                  <a:lnTo>
                    <a:pt x="1103" y="576"/>
                  </a:lnTo>
                  <a:lnTo>
                    <a:pt x="1101" y="576"/>
                  </a:lnTo>
                  <a:lnTo>
                    <a:pt x="1101" y="576"/>
                  </a:lnTo>
                  <a:lnTo>
                    <a:pt x="1101" y="576"/>
                  </a:lnTo>
                  <a:lnTo>
                    <a:pt x="1101" y="576"/>
                  </a:lnTo>
                  <a:lnTo>
                    <a:pt x="1101" y="574"/>
                  </a:lnTo>
                  <a:lnTo>
                    <a:pt x="1101" y="574"/>
                  </a:lnTo>
                  <a:lnTo>
                    <a:pt x="1101" y="574"/>
                  </a:lnTo>
                  <a:lnTo>
                    <a:pt x="1101" y="574"/>
                  </a:lnTo>
                  <a:lnTo>
                    <a:pt x="1101" y="576"/>
                  </a:lnTo>
                  <a:lnTo>
                    <a:pt x="1099" y="576"/>
                  </a:lnTo>
                  <a:lnTo>
                    <a:pt x="1099" y="576"/>
                  </a:lnTo>
                  <a:lnTo>
                    <a:pt x="1099" y="576"/>
                  </a:lnTo>
                  <a:lnTo>
                    <a:pt x="1099" y="576"/>
                  </a:lnTo>
                  <a:lnTo>
                    <a:pt x="1099" y="576"/>
                  </a:lnTo>
                  <a:lnTo>
                    <a:pt x="1101" y="574"/>
                  </a:lnTo>
                  <a:lnTo>
                    <a:pt x="1101" y="574"/>
                  </a:lnTo>
                  <a:lnTo>
                    <a:pt x="1103" y="574"/>
                  </a:lnTo>
                  <a:lnTo>
                    <a:pt x="1103" y="574"/>
                  </a:lnTo>
                  <a:lnTo>
                    <a:pt x="1103" y="572"/>
                  </a:lnTo>
                  <a:lnTo>
                    <a:pt x="1103" y="572"/>
                  </a:lnTo>
                  <a:lnTo>
                    <a:pt x="1103" y="574"/>
                  </a:lnTo>
                  <a:lnTo>
                    <a:pt x="1103" y="574"/>
                  </a:lnTo>
                  <a:lnTo>
                    <a:pt x="1103" y="574"/>
                  </a:lnTo>
                  <a:lnTo>
                    <a:pt x="1103" y="574"/>
                  </a:lnTo>
                  <a:lnTo>
                    <a:pt x="1105" y="574"/>
                  </a:lnTo>
                  <a:lnTo>
                    <a:pt x="1105" y="572"/>
                  </a:lnTo>
                  <a:lnTo>
                    <a:pt x="1105" y="572"/>
                  </a:lnTo>
                  <a:lnTo>
                    <a:pt x="1105" y="570"/>
                  </a:lnTo>
                  <a:lnTo>
                    <a:pt x="1105" y="570"/>
                  </a:lnTo>
                  <a:lnTo>
                    <a:pt x="1105" y="568"/>
                  </a:lnTo>
                  <a:lnTo>
                    <a:pt x="1107" y="568"/>
                  </a:lnTo>
                  <a:lnTo>
                    <a:pt x="1107" y="570"/>
                  </a:lnTo>
                  <a:lnTo>
                    <a:pt x="1107" y="570"/>
                  </a:lnTo>
                  <a:lnTo>
                    <a:pt x="1107" y="570"/>
                  </a:lnTo>
                  <a:lnTo>
                    <a:pt x="1109" y="572"/>
                  </a:lnTo>
                  <a:lnTo>
                    <a:pt x="1109" y="572"/>
                  </a:lnTo>
                  <a:lnTo>
                    <a:pt x="1109" y="574"/>
                  </a:lnTo>
                  <a:lnTo>
                    <a:pt x="1109" y="574"/>
                  </a:lnTo>
                  <a:lnTo>
                    <a:pt x="1109" y="574"/>
                  </a:lnTo>
                  <a:lnTo>
                    <a:pt x="1109" y="574"/>
                  </a:lnTo>
                  <a:lnTo>
                    <a:pt x="1109" y="574"/>
                  </a:lnTo>
                  <a:lnTo>
                    <a:pt x="1109" y="574"/>
                  </a:lnTo>
                  <a:lnTo>
                    <a:pt x="1109" y="574"/>
                  </a:lnTo>
                  <a:lnTo>
                    <a:pt x="1109" y="574"/>
                  </a:lnTo>
                  <a:lnTo>
                    <a:pt x="1109" y="574"/>
                  </a:lnTo>
                  <a:lnTo>
                    <a:pt x="1109" y="576"/>
                  </a:lnTo>
                  <a:lnTo>
                    <a:pt x="1109" y="576"/>
                  </a:lnTo>
                  <a:lnTo>
                    <a:pt x="1109" y="576"/>
                  </a:lnTo>
                  <a:lnTo>
                    <a:pt x="1109" y="578"/>
                  </a:lnTo>
                  <a:lnTo>
                    <a:pt x="1107" y="578"/>
                  </a:lnTo>
                  <a:lnTo>
                    <a:pt x="1107" y="578"/>
                  </a:lnTo>
                  <a:lnTo>
                    <a:pt x="1107" y="581"/>
                  </a:lnTo>
                  <a:lnTo>
                    <a:pt x="1107" y="583"/>
                  </a:lnTo>
                  <a:lnTo>
                    <a:pt x="1107" y="583"/>
                  </a:lnTo>
                  <a:lnTo>
                    <a:pt x="1107" y="583"/>
                  </a:lnTo>
                  <a:lnTo>
                    <a:pt x="1107" y="583"/>
                  </a:lnTo>
                  <a:lnTo>
                    <a:pt x="1107" y="583"/>
                  </a:lnTo>
                  <a:lnTo>
                    <a:pt x="1109" y="585"/>
                  </a:lnTo>
                  <a:lnTo>
                    <a:pt x="1111" y="585"/>
                  </a:lnTo>
                  <a:lnTo>
                    <a:pt x="1111" y="585"/>
                  </a:lnTo>
                  <a:lnTo>
                    <a:pt x="1111" y="585"/>
                  </a:lnTo>
                  <a:lnTo>
                    <a:pt x="1113" y="585"/>
                  </a:lnTo>
                  <a:lnTo>
                    <a:pt x="1113" y="585"/>
                  </a:lnTo>
                  <a:lnTo>
                    <a:pt x="1113" y="587"/>
                  </a:lnTo>
                  <a:lnTo>
                    <a:pt x="1113" y="587"/>
                  </a:lnTo>
                  <a:lnTo>
                    <a:pt x="1113" y="587"/>
                  </a:lnTo>
                  <a:lnTo>
                    <a:pt x="1113" y="587"/>
                  </a:lnTo>
                  <a:lnTo>
                    <a:pt x="1113" y="587"/>
                  </a:lnTo>
                  <a:lnTo>
                    <a:pt x="1113" y="587"/>
                  </a:lnTo>
                  <a:lnTo>
                    <a:pt x="1113" y="587"/>
                  </a:lnTo>
                  <a:lnTo>
                    <a:pt x="1115" y="587"/>
                  </a:lnTo>
                  <a:lnTo>
                    <a:pt x="1115" y="587"/>
                  </a:lnTo>
                  <a:lnTo>
                    <a:pt x="1115" y="589"/>
                  </a:lnTo>
                  <a:lnTo>
                    <a:pt x="1115" y="589"/>
                  </a:lnTo>
                  <a:lnTo>
                    <a:pt x="1115" y="589"/>
                  </a:lnTo>
                  <a:lnTo>
                    <a:pt x="1115" y="589"/>
                  </a:lnTo>
                  <a:lnTo>
                    <a:pt x="1115" y="589"/>
                  </a:lnTo>
                  <a:lnTo>
                    <a:pt x="1115" y="591"/>
                  </a:lnTo>
                  <a:lnTo>
                    <a:pt x="1115" y="591"/>
                  </a:lnTo>
                  <a:lnTo>
                    <a:pt x="1115" y="591"/>
                  </a:lnTo>
                  <a:lnTo>
                    <a:pt x="1115" y="591"/>
                  </a:lnTo>
                  <a:lnTo>
                    <a:pt x="1115" y="591"/>
                  </a:lnTo>
                  <a:lnTo>
                    <a:pt x="1115" y="589"/>
                  </a:lnTo>
                  <a:lnTo>
                    <a:pt x="1115" y="589"/>
                  </a:lnTo>
                  <a:lnTo>
                    <a:pt x="1115" y="591"/>
                  </a:lnTo>
                  <a:lnTo>
                    <a:pt x="1115" y="591"/>
                  </a:lnTo>
                  <a:lnTo>
                    <a:pt x="1115" y="593"/>
                  </a:lnTo>
                  <a:lnTo>
                    <a:pt x="1115" y="593"/>
                  </a:lnTo>
                  <a:lnTo>
                    <a:pt x="1115" y="593"/>
                  </a:lnTo>
                  <a:lnTo>
                    <a:pt x="1115" y="593"/>
                  </a:lnTo>
                  <a:lnTo>
                    <a:pt x="1115" y="593"/>
                  </a:lnTo>
                  <a:lnTo>
                    <a:pt x="1117" y="593"/>
                  </a:lnTo>
                  <a:lnTo>
                    <a:pt x="1117" y="593"/>
                  </a:lnTo>
                  <a:lnTo>
                    <a:pt x="1117" y="595"/>
                  </a:lnTo>
                  <a:lnTo>
                    <a:pt x="1117" y="595"/>
                  </a:lnTo>
                  <a:lnTo>
                    <a:pt x="1117" y="593"/>
                  </a:lnTo>
                  <a:lnTo>
                    <a:pt x="1117" y="591"/>
                  </a:lnTo>
                  <a:lnTo>
                    <a:pt x="1117" y="591"/>
                  </a:lnTo>
                  <a:lnTo>
                    <a:pt x="1117" y="589"/>
                  </a:lnTo>
                  <a:lnTo>
                    <a:pt x="1117" y="589"/>
                  </a:lnTo>
                  <a:lnTo>
                    <a:pt x="1119" y="587"/>
                  </a:lnTo>
                  <a:lnTo>
                    <a:pt x="1119" y="585"/>
                  </a:lnTo>
                  <a:lnTo>
                    <a:pt x="1119" y="583"/>
                  </a:lnTo>
                  <a:lnTo>
                    <a:pt x="1119" y="581"/>
                  </a:lnTo>
                  <a:lnTo>
                    <a:pt x="1119" y="581"/>
                  </a:lnTo>
                  <a:lnTo>
                    <a:pt x="1119" y="578"/>
                  </a:lnTo>
                  <a:lnTo>
                    <a:pt x="1119" y="578"/>
                  </a:lnTo>
                  <a:lnTo>
                    <a:pt x="1119" y="576"/>
                  </a:lnTo>
                  <a:lnTo>
                    <a:pt x="1119" y="574"/>
                  </a:lnTo>
                  <a:lnTo>
                    <a:pt x="1119" y="572"/>
                  </a:lnTo>
                  <a:lnTo>
                    <a:pt x="1122" y="572"/>
                  </a:lnTo>
                  <a:lnTo>
                    <a:pt x="1122" y="570"/>
                  </a:lnTo>
                  <a:lnTo>
                    <a:pt x="1122" y="566"/>
                  </a:lnTo>
                  <a:lnTo>
                    <a:pt x="1124" y="560"/>
                  </a:lnTo>
                  <a:lnTo>
                    <a:pt x="1124" y="558"/>
                  </a:lnTo>
                  <a:lnTo>
                    <a:pt x="1124" y="556"/>
                  </a:lnTo>
                  <a:lnTo>
                    <a:pt x="1124" y="556"/>
                  </a:lnTo>
                  <a:lnTo>
                    <a:pt x="1124" y="554"/>
                  </a:lnTo>
                  <a:lnTo>
                    <a:pt x="1124" y="554"/>
                  </a:lnTo>
                  <a:lnTo>
                    <a:pt x="1124" y="552"/>
                  </a:lnTo>
                  <a:lnTo>
                    <a:pt x="1126" y="550"/>
                  </a:lnTo>
                  <a:lnTo>
                    <a:pt x="1126" y="550"/>
                  </a:lnTo>
                  <a:lnTo>
                    <a:pt x="1126" y="548"/>
                  </a:lnTo>
                  <a:lnTo>
                    <a:pt x="1128" y="548"/>
                  </a:lnTo>
                  <a:lnTo>
                    <a:pt x="1128" y="548"/>
                  </a:lnTo>
                  <a:lnTo>
                    <a:pt x="1126" y="548"/>
                  </a:lnTo>
                  <a:lnTo>
                    <a:pt x="1126" y="548"/>
                  </a:lnTo>
                  <a:lnTo>
                    <a:pt x="1126" y="548"/>
                  </a:lnTo>
                  <a:lnTo>
                    <a:pt x="1126" y="550"/>
                  </a:lnTo>
                  <a:lnTo>
                    <a:pt x="1126" y="548"/>
                  </a:lnTo>
                  <a:lnTo>
                    <a:pt x="1124" y="548"/>
                  </a:lnTo>
                  <a:lnTo>
                    <a:pt x="1124" y="548"/>
                  </a:lnTo>
                  <a:lnTo>
                    <a:pt x="1122" y="548"/>
                  </a:lnTo>
                  <a:lnTo>
                    <a:pt x="1122" y="550"/>
                  </a:lnTo>
                  <a:lnTo>
                    <a:pt x="1122" y="550"/>
                  </a:lnTo>
                  <a:lnTo>
                    <a:pt x="1122" y="552"/>
                  </a:lnTo>
                  <a:lnTo>
                    <a:pt x="1122" y="552"/>
                  </a:lnTo>
                  <a:lnTo>
                    <a:pt x="1119" y="552"/>
                  </a:lnTo>
                  <a:lnTo>
                    <a:pt x="1119" y="552"/>
                  </a:lnTo>
                  <a:lnTo>
                    <a:pt x="1119" y="552"/>
                  </a:lnTo>
                  <a:lnTo>
                    <a:pt x="1119" y="552"/>
                  </a:lnTo>
                  <a:lnTo>
                    <a:pt x="1119" y="550"/>
                  </a:lnTo>
                  <a:lnTo>
                    <a:pt x="1119" y="550"/>
                  </a:lnTo>
                  <a:lnTo>
                    <a:pt x="1119" y="548"/>
                  </a:lnTo>
                  <a:lnTo>
                    <a:pt x="1119" y="548"/>
                  </a:lnTo>
                  <a:lnTo>
                    <a:pt x="1119" y="548"/>
                  </a:lnTo>
                  <a:lnTo>
                    <a:pt x="1119" y="548"/>
                  </a:lnTo>
                  <a:lnTo>
                    <a:pt x="1119" y="548"/>
                  </a:lnTo>
                  <a:lnTo>
                    <a:pt x="1119" y="548"/>
                  </a:lnTo>
                  <a:lnTo>
                    <a:pt x="1119" y="548"/>
                  </a:lnTo>
                  <a:lnTo>
                    <a:pt x="1119" y="546"/>
                  </a:lnTo>
                  <a:lnTo>
                    <a:pt x="1119" y="546"/>
                  </a:lnTo>
                  <a:lnTo>
                    <a:pt x="1122" y="544"/>
                  </a:lnTo>
                  <a:lnTo>
                    <a:pt x="1124" y="544"/>
                  </a:lnTo>
                  <a:lnTo>
                    <a:pt x="1124" y="544"/>
                  </a:lnTo>
                  <a:lnTo>
                    <a:pt x="1124" y="544"/>
                  </a:lnTo>
                  <a:lnTo>
                    <a:pt x="1124" y="544"/>
                  </a:lnTo>
                  <a:lnTo>
                    <a:pt x="1122" y="546"/>
                  </a:lnTo>
                  <a:lnTo>
                    <a:pt x="1124" y="544"/>
                  </a:lnTo>
                  <a:lnTo>
                    <a:pt x="1124" y="544"/>
                  </a:lnTo>
                  <a:lnTo>
                    <a:pt x="1126" y="544"/>
                  </a:lnTo>
                  <a:lnTo>
                    <a:pt x="1126" y="544"/>
                  </a:lnTo>
                  <a:lnTo>
                    <a:pt x="1126" y="542"/>
                  </a:lnTo>
                  <a:lnTo>
                    <a:pt x="1126" y="542"/>
                  </a:lnTo>
                  <a:lnTo>
                    <a:pt x="1128" y="542"/>
                  </a:lnTo>
                  <a:lnTo>
                    <a:pt x="1128" y="539"/>
                  </a:lnTo>
                  <a:lnTo>
                    <a:pt x="1128" y="537"/>
                  </a:lnTo>
                  <a:lnTo>
                    <a:pt x="1128" y="537"/>
                  </a:lnTo>
                  <a:lnTo>
                    <a:pt x="1128" y="537"/>
                  </a:lnTo>
                  <a:lnTo>
                    <a:pt x="1128" y="535"/>
                  </a:lnTo>
                  <a:lnTo>
                    <a:pt x="1126" y="535"/>
                  </a:lnTo>
                  <a:lnTo>
                    <a:pt x="1126" y="535"/>
                  </a:lnTo>
                  <a:lnTo>
                    <a:pt x="1126" y="535"/>
                  </a:lnTo>
                  <a:lnTo>
                    <a:pt x="1126" y="537"/>
                  </a:lnTo>
                  <a:lnTo>
                    <a:pt x="1126" y="537"/>
                  </a:lnTo>
                  <a:lnTo>
                    <a:pt x="1124" y="537"/>
                  </a:lnTo>
                  <a:lnTo>
                    <a:pt x="1124" y="537"/>
                  </a:lnTo>
                  <a:lnTo>
                    <a:pt x="1124" y="537"/>
                  </a:lnTo>
                  <a:lnTo>
                    <a:pt x="1124" y="537"/>
                  </a:lnTo>
                  <a:lnTo>
                    <a:pt x="1126" y="537"/>
                  </a:lnTo>
                  <a:lnTo>
                    <a:pt x="1126" y="537"/>
                  </a:lnTo>
                  <a:lnTo>
                    <a:pt x="1128" y="537"/>
                  </a:lnTo>
                  <a:lnTo>
                    <a:pt x="1128" y="537"/>
                  </a:lnTo>
                  <a:lnTo>
                    <a:pt x="1126" y="535"/>
                  </a:lnTo>
                  <a:lnTo>
                    <a:pt x="1128" y="535"/>
                  </a:lnTo>
                  <a:lnTo>
                    <a:pt x="1128" y="537"/>
                  </a:lnTo>
                  <a:lnTo>
                    <a:pt x="1126" y="537"/>
                  </a:lnTo>
                  <a:lnTo>
                    <a:pt x="1126" y="537"/>
                  </a:lnTo>
                  <a:lnTo>
                    <a:pt x="1126" y="537"/>
                  </a:lnTo>
                  <a:lnTo>
                    <a:pt x="1126" y="537"/>
                  </a:lnTo>
                  <a:lnTo>
                    <a:pt x="1126" y="537"/>
                  </a:lnTo>
                  <a:lnTo>
                    <a:pt x="1126" y="537"/>
                  </a:lnTo>
                  <a:lnTo>
                    <a:pt x="1126" y="537"/>
                  </a:lnTo>
                  <a:lnTo>
                    <a:pt x="1126" y="537"/>
                  </a:lnTo>
                  <a:lnTo>
                    <a:pt x="1126" y="537"/>
                  </a:lnTo>
                  <a:lnTo>
                    <a:pt x="1126" y="537"/>
                  </a:lnTo>
                  <a:lnTo>
                    <a:pt x="1126" y="537"/>
                  </a:lnTo>
                  <a:lnTo>
                    <a:pt x="1124" y="537"/>
                  </a:lnTo>
                  <a:lnTo>
                    <a:pt x="1124" y="537"/>
                  </a:lnTo>
                  <a:lnTo>
                    <a:pt x="1124" y="537"/>
                  </a:lnTo>
                  <a:lnTo>
                    <a:pt x="1124" y="537"/>
                  </a:lnTo>
                  <a:lnTo>
                    <a:pt x="1124" y="539"/>
                  </a:lnTo>
                  <a:lnTo>
                    <a:pt x="1124" y="537"/>
                  </a:lnTo>
                  <a:lnTo>
                    <a:pt x="1124" y="537"/>
                  </a:lnTo>
                  <a:lnTo>
                    <a:pt x="1122" y="537"/>
                  </a:lnTo>
                  <a:lnTo>
                    <a:pt x="1122" y="537"/>
                  </a:lnTo>
                  <a:lnTo>
                    <a:pt x="1119" y="539"/>
                  </a:lnTo>
                  <a:lnTo>
                    <a:pt x="1119" y="539"/>
                  </a:lnTo>
                  <a:lnTo>
                    <a:pt x="1119" y="539"/>
                  </a:lnTo>
                  <a:lnTo>
                    <a:pt x="1119" y="539"/>
                  </a:lnTo>
                  <a:lnTo>
                    <a:pt x="1119" y="542"/>
                  </a:lnTo>
                  <a:lnTo>
                    <a:pt x="1117" y="542"/>
                  </a:lnTo>
                  <a:lnTo>
                    <a:pt x="1117" y="539"/>
                  </a:lnTo>
                  <a:lnTo>
                    <a:pt x="1117" y="539"/>
                  </a:lnTo>
                  <a:lnTo>
                    <a:pt x="1117" y="537"/>
                  </a:lnTo>
                  <a:lnTo>
                    <a:pt x="1117" y="537"/>
                  </a:lnTo>
                  <a:lnTo>
                    <a:pt x="1117" y="537"/>
                  </a:lnTo>
                  <a:lnTo>
                    <a:pt x="1117" y="537"/>
                  </a:lnTo>
                  <a:lnTo>
                    <a:pt x="1117" y="537"/>
                  </a:lnTo>
                  <a:lnTo>
                    <a:pt x="1117" y="537"/>
                  </a:lnTo>
                  <a:lnTo>
                    <a:pt x="1115" y="537"/>
                  </a:lnTo>
                  <a:lnTo>
                    <a:pt x="1115" y="537"/>
                  </a:lnTo>
                  <a:lnTo>
                    <a:pt x="1115" y="535"/>
                  </a:lnTo>
                  <a:lnTo>
                    <a:pt x="1115" y="535"/>
                  </a:lnTo>
                  <a:lnTo>
                    <a:pt x="1115" y="535"/>
                  </a:lnTo>
                  <a:lnTo>
                    <a:pt x="1115" y="533"/>
                  </a:lnTo>
                  <a:lnTo>
                    <a:pt x="1115" y="533"/>
                  </a:lnTo>
                  <a:lnTo>
                    <a:pt x="1117" y="533"/>
                  </a:lnTo>
                  <a:lnTo>
                    <a:pt x="1117" y="533"/>
                  </a:lnTo>
                  <a:lnTo>
                    <a:pt x="1117" y="533"/>
                  </a:lnTo>
                  <a:lnTo>
                    <a:pt x="1117" y="535"/>
                  </a:lnTo>
                  <a:lnTo>
                    <a:pt x="1117" y="535"/>
                  </a:lnTo>
                  <a:lnTo>
                    <a:pt x="1117" y="535"/>
                  </a:lnTo>
                  <a:lnTo>
                    <a:pt x="1117" y="535"/>
                  </a:lnTo>
                  <a:lnTo>
                    <a:pt x="1117" y="535"/>
                  </a:lnTo>
                  <a:lnTo>
                    <a:pt x="1117" y="533"/>
                  </a:lnTo>
                  <a:lnTo>
                    <a:pt x="1119" y="533"/>
                  </a:lnTo>
                  <a:lnTo>
                    <a:pt x="1119" y="531"/>
                  </a:lnTo>
                  <a:lnTo>
                    <a:pt x="1119" y="529"/>
                  </a:lnTo>
                  <a:lnTo>
                    <a:pt x="1119" y="529"/>
                  </a:lnTo>
                  <a:lnTo>
                    <a:pt x="1122" y="529"/>
                  </a:lnTo>
                  <a:lnTo>
                    <a:pt x="1122" y="527"/>
                  </a:lnTo>
                  <a:lnTo>
                    <a:pt x="1122" y="527"/>
                  </a:lnTo>
                  <a:lnTo>
                    <a:pt x="1122" y="527"/>
                  </a:lnTo>
                  <a:lnTo>
                    <a:pt x="1122" y="527"/>
                  </a:lnTo>
                  <a:lnTo>
                    <a:pt x="1122" y="527"/>
                  </a:lnTo>
                  <a:lnTo>
                    <a:pt x="1122" y="527"/>
                  </a:lnTo>
                  <a:lnTo>
                    <a:pt x="1124" y="527"/>
                  </a:lnTo>
                  <a:lnTo>
                    <a:pt x="1124" y="527"/>
                  </a:lnTo>
                  <a:lnTo>
                    <a:pt x="1124" y="527"/>
                  </a:lnTo>
                  <a:lnTo>
                    <a:pt x="1124" y="525"/>
                  </a:lnTo>
                  <a:lnTo>
                    <a:pt x="1124" y="525"/>
                  </a:lnTo>
                  <a:lnTo>
                    <a:pt x="1124" y="525"/>
                  </a:lnTo>
                  <a:lnTo>
                    <a:pt x="1124" y="525"/>
                  </a:lnTo>
                  <a:lnTo>
                    <a:pt x="1124" y="525"/>
                  </a:lnTo>
                  <a:lnTo>
                    <a:pt x="1124" y="523"/>
                  </a:lnTo>
                  <a:lnTo>
                    <a:pt x="1124" y="523"/>
                  </a:lnTo>
                  <a:lnTo>
                    <a:pt x="1124" y="523"/>
                  </a:lnTo>
                  <a:lnTo>
                    <a:pt x="1124" y="523"/>
                  </a:lnTo>
                  <a:lnTo>
                    <a:pt x="1124" y="521"/>
                  </a:lnTo>
                  <a:lnTo>
                    <a:pt x="1124" y="521"/>
                  </a:lnTo>
                  <a:lnTo>
                    <a:pt x="1124" y="521"/>
                  </a:lnTo>
                  <a:lnTo>
                    <a:pt x="1124" y="521"/>
                  </a:lnTo>
                  <a:lnTo>
                    <a:pt x="1124" y="521"/>
                  </a:lnTo>
                  <a:lnTo>
                    <a:pt x="1124" y="523"/>
                  </a:lnTo>
                  <a:lnTo>
                    <a:pt x="1124" y="523"/>
                  </a:lnTo>
                  <a:lnTo>
                    <a:pt x="1126" y="523"/>
                  </a:lnTo>
                  <a:lnTo>
                    <a:pt x="1126" y="525"/>
                  </a:lnTo>
                  <a:lnTo>
                    <a:pt x="1126" y="525"/>
                  </a:lnTo>
                  <a:lnTo>
                    <a:pt x="1126" y="525"/>
                  </a:lnTo>
                  <a:lnTo>
                    <a:pt x="1124" y="525"/>
                  </a:lnTo>
                  <a:lnTo>
                    <a:pt x="1124" y="527"/>
                  </a:lnTo>
                  <a:lnTo>
                    <a:pt x="1124" y="527"/>
                  </a:lnTo>
                  <a:lnTo>
                    <a:pt x="1124" y="527"/>
                  </a:lnTo>
                  <a:lnTo>
                    <a:pt x="1124" y="527"/>
                  </a:lnTo>
                  <a:lnTo>
                    <a:pt x="1124" y="529"/>
                  </a:lnTo>
                  <a:lnTo>
                    <a:pt x="1124" y="529"/>
                  </a:lnTo>
                  <a:lnTo>
                    <a:pt x="1124" y="527"/>
                  </a:lnTo>
                  <a:lnTo>
                    <a:pt x="1126" y="525"/>
                  </a:lnTo>
                  <a:lnTo>
                    <a:pt x="1126" y="525"/>
                  </a:lnTo>
                  <a:lnTo>
                    <a:pt x="1126" y="525"/>
                  </a:lnTo>
                  <a:lnTo>
                    <a:pt x="1126" y="525"/>
                  </a:lnTo>
                  <a:lnTo>
                    <a:pt x="1126" y="523"/>
                  </a:lnTo>
                  <a:lnTo>
                    <a:pt x="1126" y="523"/>
                  </a:lnTo>
                  <a:lnTo>
                    <a:pt x="1124" y="521"/>
                  </a:lnTo>
                  <a:lnTo>
                    <a:pt x="1124" y="521"/>
                  </a:lnTo>
                  <a:lnTo>
                    <a:pt x="1124" y="517"/>
                  </a:lnTo>
                  <a:lnTo>
                    <a:pt x="1124" y="515"/>
                  </a:lnTo>
                  <a:lnTo>
                    <a:pt x="1124" y="513"/>
                  </a:lnTo>
                  <a:lnTo>
                    <a:pt x="1124" y="511"/>
                  </a:lnTo>
                  <a:lnTo>
                    <a:pt x="1124" y="511"/>
                  </a:lnTo>
                  <a:lnTo>
                    <a:pt x="1126" y="509"/>
                  </a:lnTo>
                  <a:lnTo>
                    <a:pt x="1126" y="509"/>
                  </a:lnTo>
                  <a:lnTo>
                    <a:pt x="1126" y="509"/>
                  </a:lnTo>
                  <a:lnTo>
                    <a:pt x="1126" y="509"/>
                  </a:lnTo>
                  <a:lnTo>
                    <a:pt x="1126" y="509"/>
                  </a:lnTo>
                  <a:lnTo>
                    <a:pt x="1126" y="507"/>
                  </a:lnTo>
                  <a:lnTo>
                    <a:pt x="1130" y="498"/>
                  </a:lnTo>
                  <a:lnTo>
                    <a:pt x="1132" y="496"/>
                  </a:lnTo>
                  <a:lnTo>
                    <a:pt x="1134" y="496"/>
                  </a:lnTo>
                  <a:lnTo>
                    <a:pt x="1134" y="494"/>
                  </a:lnTo>
                  <a:lnTo>
                    <a:pt x="1136" y="492"/>
                  </a:lnTo>
                  <a:lnTo>
                    <a:pt x="1136" y="492"/>
                  </a:lnTo>
                  <a:lnTo>
                    <a:pt x="1136" y="492"/>
                  </a:lnTo>
                  <a:lnTo>
                    <a:pt x="1140" y="486"/>
                  </a:lnTo>
                  <a:lnTo>
                    <a:pt x="1142" y="482"/>
                  </a:lnTo>
                  <a:close/>
                  <a:moveTo>
                    <a:pt x="202" y="305"/>
                  </a:moveTo>
                  <a:lnTo>
                    <a:pt x="202" y="307"/>
                  </a:lnTo>
                  <a:lnTo>
                    <a:pt x="202" y="307"/>
                  </a:lnTo>
                  <a:lnTo>
                    <a:pt x="200" y="310"/>
                  </a:lnTo>
                  <a:lnTo>
                    <a:pt x="200" y="310"/>
                  </a:lnTo>
                  <a:lnTo>
                    <a:pt x="200" y="310"/>
                  </a:lnTo>
                  <a:lnTo>
                    <a:pt x="200" y="310"/>
                  </a:lnTo>
                  <a:lnTo>
                    <a:pt x="202" y="310"/>
                  </a:lnTo>
                  <a:lnTo>
                    <a:pt x="202" y="310"/>
                  </a:lnTo>
                  <a:lnTo>
                    <a:pt x="202" y="310"/>
                  </a:lnTo>
                  <a:lnTo>
                    <a:pt x="202" y="307"/>
                  </a:lnTo>
                  <a:lnTo>
                    <a:pt x="202" y="307"/>
                  </a:lnTo>
                  <a:lnTo>
                    <a:pt x="202" y="307"/>
                  </a:lnTo>
                  <a:lnTo>
                    <a:pt x="202" y="305"/>
                  </a:lnTo>
                  <a:lnTo>
                    <a:pt x="202" y="305"/>
                  </a:lnTo>
                  <a:lnTo>
                    <a:pt x="202" y="303"/>
                  </a:lnTo>
                  <a:lnTo>
                    <a:pt x="202" y="303"/>
                  </a:lnTo>
                  <a:lnTo>
                    <a:pt x="202" y="303"/>
                  </a:lnTo>
                  <a:lnTo>
                    <a:pt x="202" y="301"/>
                  </a:lnTo>
                  <a:lnTo>
                    <a:pt x="202" y="301"/>
                  </a:lnTo>
                  <a:lnTo>
                    <a:pt x="202" y="301"/>
                  </a:lnTo>
                  <a:lnTo>
                    <a:pt x="202" y="303"/>
                  </a:lnTo>
                  <a:lnTo>
                    <a:pt x="202" y="303"/>
                  </a:lnTo>
                  <a:lnTo>
                    <a:pt x="202" y="305"/>
                  </a:lnTo>
                  <a:close/>
                  <a:moveTo>
                    <a:pt x="218" y="574"/>
                  </a:moveTo>
                  <a:lnTo>
                    <a:pt x="218" y="574"/>
                  </a:lnTo>
                  <a:lnTo>
                    <a:pt x="218" y="574"/>
                  </a:lnTo>
                  <a:lnTo>
                    <a:pt x="218" y="572"/>
                  </a:lnTo>
                  <a:lnTo>
                    <a:pt x="216" y="572"/>
                  </a:lnTo>
                  <a:lnTo>
                    <a:pt x="216" y="572"/>
                  </a:lnTo>
                  <a:lnTo>
                    <a:pt x="214" y="572"/>
                  </a:lnTo>
                  <a:lnTo>
                    <a:pt x="214" y="574"/>
                  </a:lnTo>
                  <a:lnTo>
                    <a:pt x="212" y="574"/>
                  </a:lnTo>
                  <a:lnTo>
                    <a:pt x="212" y="576"/>
                  </a:lnTo>
                  <a:lnTo>
                    <a:pt x="212" y="576"/>
                  </a:lnTo>
                  <a:lnTo>
                    <a:pt x="214" y="576"/>
                  </a:lnTo>
                  <a:lnTo>
                    <a:pt x="214" y="576"/>
                  </a:lnTo>
                  <a:lnTo>
                    <a:pt x="216" y="578"/>
                  </a:lnTo>
                  <a:lnTo>
                    <a:pt x="216" y="578"/>
                  </a:lnTo>
                  <a:lnTo>
                    <a:pt x="216" y="578"/>
                  </a:lnTo>
                  <a:lnTo>
                    <a:pt x="218" y="578"/>
                  </a:lnTo>
                  <a:lnTo>
                    <a:pt x="218" y="578"/>
                  </a:lnTo>
                  <a:lnTo>
                    <a:pt x="218" y="576"/>
                  </a:lnTo>
                  <a:lnTo>
                    <a:pt x="218" y="576"/>
                  </a:lnTo>
                  <a:lnTo>
                    <a:pt x="218" y="576"/>
                  </a:lnTo>
                  <a:lnTo>
                    <a:pt x="218" y="574"/>
                  </a:lnTo>
                  <a:close/>
                  <a:moveTo>
                    <a:pt x="401" y="480"/>
                  </a:moveTo>
                  <a:lnTo>
                    <a:pt x="401" y="480"/>
                  </a:lnTo>
                  <a:lnTo>
                    <a:pt x="399" y="480"/>
                  </a:lnTo>
                  <a:lnTo>
                    <a:pt x="399" y="480"/>
                  </a:lnTo>
                  <a:lnTo>
                    <a:pt x="399" y="480"/>
                  </a:lnTo>
                  <a:lnTo>
                    <a:pt x="399" y="480"/>
                  </a:lnTo>
                  <a:lnTo>
                    <a:pt x="397" y="480"/>
                  </a:lnTo>
                  <a:lnTo>
                    <a:pt x="397" y="480"/>
                  </a:lnTo>
                  <a:lnTo>
                    <a:pt x="397" y="480"/>
                  </a:lnTo>
                  <a:lnTo>
                    <a:pt x="397" y="482"/>
                  </a:lnTo>
                  <a:lnTo>
                    <a:pt x="397" y="482"/>
                  </a:lnTo>
                  <a:lnTo>
                    <a:pt x="399" y="482"/>
                  </a:lnTo>
                  <a:lnTo>
                    <a:pt x="399" y="482"/>
                  </a:lnTo>
                  <a:lnTo>
                    <a:pt x="399" y="482"/>
                  </a:lnTo>
                  <a:lnTo>
                    <a:pt x="401" y="482"/>
                  </a:lnTo>
                  <a:lnTo>
                    <a:pt x="401" y="482"/>
                  </a:lnTo>
                  <a:lnTo>
                    <a:pt x="401" y="482"/>
                  </a:lnTo>
                  <a:lnTo>
                    <a:pt x="401" y="482"/>
                  </a:lnTo>
                  <a:lnTo>
                    <a:pt x="401" y="482"/>
                  </a:lnTo>
                  <a:lnTo>
                    <a:pt x="401" y="480"/>
                  </a:lnTo>
                  <a:lnTo>
                    <a:pt x="401" y="480"/>
                  </a:lnTo>
                  <a:close/>
                  <a:moveTo>
                    <a:pt x="405" y="486"/>
                  </a:moveTo>
                  <a:lnTo>
                    <a:pt x="405" y="486"/>
                  </a:lnTo>
                  <a:lnTo>
                    <a:pt x="405" y="486"/>
                  </a:lnTo>
                  <a:lnTo>
                    <a:pt x="403" y="488"/>
                  </a:lnTo>
                  <a:lnTo>
                    <a:pt x="405" y="488"/>
                  </a:lnTo>
                  <a:lnTo>
                    <a:pt x="405" y="488"/>
                  </a:lnTo>
                  <a:lnTo>
                    <a:pt x="405" y="488"/>
                  </a:lnTo>
                  <a:lnTo>
                    <a:pt x="405" y="488"/>
                  </a:lnTo>
                  <a:lnTo>
                    <a:pt x="405" y="488"/>
                  </a:lnTo>
                  <a:lnTo>
                    <a:pt x="405" y="486"/>
                  </a:lnTo>
                  <a:lnTo>
                    <a:pt x="405" y="486"/>
                  </a:lnTo>
                  <a:lnTo>
                    <a:pt x="405" y="486"/>
                  </a:lnTo>
                  <a:close/>
                  <a:moveTo>
                    <a:pt x="200" y="338"/>
                  </a:moveTo>
                  <a:lnTo>
                    <a:pt x="200" y="338"/>
                  </a:lnTo>
                  <a:lnTo>
                    <a:pt x="200" y="338"/>
                  </a:lnTo>
                  <a:lnTo>
                    <a:pt x="200" y="336"/>
                  </a:lnTo>
                  <a:lnTo>
                    <a:pt x="197" y="336"/>
                  </a:lnTo>
                  <a:lnTo>
                    <a:pt x="197" y="336"/>
                  </a:lnTo>
                  <a:lnTo>
                    <a:pt x="197" y="336"/>
                  </a:lnTo>
                  <a:lnTo>
                    <a:pt x="197" y="336"/>
                  </a:lnTo>
                  <a:lnTo>
                    <a:pt x="197" y="334"/>
                  </a:lnTo>
                  <a:lnTo>
                    <a:pt x="197" y="334"/>
                  </a:lnTo>
                  <a:lnTo>
                    <a:pt x="197" y="334"/>
                  </a:lnTo>
                  <a:lnTo>
                    <a:pt x="197" y="334"/>
                  </a:lnTo>
                  <a:lnTo>
                    <a:pt x="197" y="332"/>
                  </a:lnTo>
                  <a:lnTo>
                    <a:pt x="197" y="332"/>
                  </a:lnTo>
                  <a:lnTo>
                    <a:pt x="197" y="332"/>
                  </a:lnTo>
                  <a:lnTo>
                    <a:pt x="197" y="332"/>
                  </a:lnTo>
                  <a:lnTo>
                    <a:pt x="197" y="332"/>
                  </a:lnTo>
                  <a:lnTo>
                    <a:pt x="197" y="332"/>
                  </a:lnTo>
                  <a:lnTo>
                    <a:pt x="197" y="330"/>
                  </a:lnTo>
                  <a:lnTo>
                    <a:pt x="197" y="330"/>
                  </a:lnTo>
                  <a:lnTo>
                    <a:pt x="195" y="330"/>
                  </a:lnTo>
                  <a:lnTo>
                    <a:pt x="195" y="330"/>
                  </a:lnTo>
                  <a:lnTo>
                    <a:pt x="197" y="330"/>
                  </a:lnTo>
                  <a:lnTo>
                    <a:pt x="197" y="330"/>
                  </a:lnTo>
                  <a:lnTo>
                    <a:pt x="195" y="330"/>
                  </a:lnTo>
                  <a:lnTo>
                    <a:pt x="195" y="330"/>
                  </a:lnTo>
                  <a:lnTo>
                    <a:pt x="195" y="328"/>
                  </a:lnTo>
                  <a:lnTo>
                    <a:pt x="195" y="328"/>
                  </a:lnTo>
                  <a:lnTo>
                    <a:pt x="195" y="328"/>
                  </a:lnTo>
                  <a:lnTo>
                    <a:pt x="195" y="328"/>
                  </a:lnTo>
                  <a:lnTo>
                    <a:pt x="195" y="328"/>
                  </a:lnTo>
                  <a:lnTo>
                    <a:pt x="195" y="328"/>
                  </a:lnTo>
                  <a:lnTo>
                    <a:pt x="195" y="326"/>
                  </a:lnTo>
                  <a:lnTo>
                    <a:pt x="195" y="326"/>
                  </a:lnTo>
                  <a:lnTo>
                    <a:pt x="195" y="326"/>
                  </a:lnTo>
                  <a:lnTo>
                    <a:pt x="195" y="326"/>
                  </a:lnTo>
                  <a:lnTo>
                    <a:pt x="197" y="326"/>
                  </a:lnTo>
                  <a:lnTo>
                    <a:pt x="197" y="326"/>
                  </a:lnTo>
                  <a:lnTo>
                    <a:pt x="197" y="326"/>
                  </a:lnTo>
                  <a:lnTo>
                    <a:pt x="195" y="326"/>
                  </a:lnTo>
                  <a:lnTo>
                    <a:pt x="195" y="324"/>
                  </a:lnTo>
                  <a:lnTo>
                    <a:pt x="197" y="324"/>
                  </a:lnTo>
                  <a:lnTo>
                    <a:pt x="197" y="324"/>
                  </a:lnTo>
                  <a:lnTo>
                    <a:pt x="197" y="322"/>
                  </a:lnTo>
                  <a:lnTo>
                    <a:pt x="197" y="322"/>
                  </a:lnTo>
                  <a:lnTo>
                    <a:pt x="197" y="322"/>
                  </a:lnTo>
                  <a:lnTo>
                    <a:pt x="197" y="322"/>
                  </a:lnTo>
                  <a:lnTo>
                    <a:pt x="197" y="322"/>
                  </a:lnTo>
                  <a:lnTo>
                    <a:pt x="197" y="322"/>
                  </a:lnTo>
                  <a:lnTo>
                    <a:pt x="197" y="322"/>
                  </a:lnTo>
                  <a:lnTo>
                    <a:pt x="197" y="320"/>
                  </a:lnTo>
                  <a:lnTo>
                    <a:pt x="197" y="320"/>
                  </a:lnTo>
                  <a:lnTo>
                    <a:pt x="197" y="320"/>
                  </a:lnTo>
                  <a:lnTo>
                    <a:pt x="197" y="318"/>
                  </a:lnTo>
                  <a:lnTo>
                    <a:pt x="200" y="316"/>
                  </a:lnTo>
                  <a:lnTo>
                    <a:pt x="200" y="316"/>
                  </a:lnTo>
                  <a:lnTo>
                    <a:pt x="200" y="314"/>
                  </a:lnTo>
                  <a:lnTo>
                    <a:pt x="200" y="312"/>
                  </a:lnTo>
                  <a:lnTo>
                    <a:pt x="200" y="312"/>
                  </a:lnTo>
                  <a:lnTo>
                    <a:pt x="200" y="312"/>
                  </a:lnTo>
                  <a:lnTo>
                    <a:pt x="200" y="312"/>
                  </a:lnTo>
                  <a:lnTo>
                    <a:pt x="200" y="312"/>
                  </a:lnTo>
                  <a:lnTo>
                    <a:pt x="200" y="316"/>
                  </a:lnTo>
                  <a:lnTo>
                    <a:pt x="197" y="318"/>
                  </a:lnTo>
                  <a:lnTo>
                    <a:pt x="195" y="320"/>
                  </a:lnTo>
                  <a:lnTo>
                    <a:pt x="193" y="326"/>
                  </a:lnTo>
                  <a:lnTo>
                    <a:pt x="193" y="328"/>
                  </a:lnTo>
                  <a:lnTo>
                    <a:pt x="193" y="328"/>
                  </a:lnTo>
                  <a:lnTo>
                    <a:pt x="191" y="328"/>
                  </a:lnTo>
                  <a:lnTo>
                    <a:pt x="191" y="328"/>
                  </a:lnTo>
                  <a:lnTo>
                    <a:pt x="191" y="328"/>
                  </a:lnTo>
                  <a:lnTo>
                    <a:pt x="191" y="328"/>
                  </a:lnTo>
                  <a:lnTo>
                    <a:pt x="193" y="330"/>
                  </a:lnTo>
                  <a:lnTo>
                    <a:pt x="193" y="330"/>
                  </a:lnTo>
                  <a:lnTo>
                    <a:pt x="193" y="330"/>
                  </a:lnTo>
                  <a:lnTo>
                    <a:pt x="193" y="330"/>
                  </a:lnTo>
                  <a:lnTo>
                    <a:pt x="193" y="330"/>
                  </a:lnTo>
                  <a:lnTo>
                    <a:pt x="193" y="330"/>
                  </a:lnTo>
                  <a:lnTo>
                    <a:pt x="193" y="330"/>
                  </a:lnTo>
                  <a:lnTo>
                    <a:pt x="193" y="330"/>
                  </a:lnTo>
                  <a:lnTo>
                    <a:pt x="193" y="330"/>
                  </a:lnTo>
                  <a:lnTo>
                    <a:pt x="193" y="330"/>
                  </a:lnTo>
                  <a:lnTo>
                    <a:pt x="195" y="330"/>
                  </a:lnTo>
                  <a:lnTo>
                    <a:pt x="195" y="330"/>
                  </a:lnTo>
                  <a:lnTo>
                    <a:pt x="195" y="330"/>
                  </a:lnTo>
                  <a:lnTo>
                    <a:pt x="195" y="330"/>
                  </a:lnTo>
                  <a:lnTo>
                    <a:pt x="195" y="330"/>
                  </a:lnTo>
                  <a:lnTo>
                    <a:pt x="197" y="330"/>
                  </a:lnTo>
                  <a:lnTo>
                    <a:pt x="197" y="332"/>
                  </a:lnTo>
                  <a:lnTo>
                    <a:pt x="197" y="332"/>
                  </a:lnTo>
                  <a:lnTo>
                    <a:pt x="197" y="332"/>
                  </a:lnTo>
                  <a:lnTo>
                    <a:pt x="197" y="334"/>
                  </a:lnTo>
                  <a:lnTo>
                    <a:pt x="197" y="334"/>
                  </a:lnTo>
                  <a:lnTo>
                    <a:pt x="197" y="334"/>
                  </a:lnTo>
                  <a:lnTo>
                    <a:pt x="197" y="334"/>
                  </a:lnTo>
                  <a:lnTo>
                    <a:pt x="197" y="334"/>
                  </a:lnTo>
                  <a:lnTo>
                    <a:pt x="195" y="334"/>
                  </a:lnTo>
                  <a:lnTo>
                    <a:pt x="195" y="334"/>
                  </a:lnTo>
                  <a:lnTo>
                    <a:pt x="195" y="334"/>
                  </a:lnTo>
                  <a:lnTo>
                    <a:pt x="195" y="336"/>
                  </a:lnTo>
                  <a:lnTo>
                    <a:pt x="195" y="336"/>
                  </a:lnTo>
                  <a:lnTo>
                    <a:pt x="197" y="336"/>
                  </a:lnTo>
                  <a:lnTo>
                    <a:pt x="197" y="336"/>
                  </a:lnTo>
                  <a:lnTo>
                    <a:pt x="197" y="336"/>
                  </a:lnTo>
                  <a:lnTo>
                    <a:pt x="197" y="338"/>
                  </a:lnTo>
                  <a:lnTo>
                    <a:pt x="197" y="338"/>
                  </a:lnTo>
                  <a:lnTo>
                    <a:pt x="197" y="338"/>
                  </a:lnTo>
                  <a:lnTo>
                    <a:pt x="197" y="338"/>
                  </a:lnTo>
                  <a:lnTo>
                    <a:pt x="197" y="340"/>
                  </a:lnTo>
                  <a:lnTo>
                    <a:pt x="200" y="340"/>
                  </a:lnTo>
                  <a:lnTo>
                    <a:pt x="200" y="340"/>
                  </a:lnTo>
                  <a:lnTo>
                    <a:pt x="200" y="340"/>
                  </a:lnTo>
                  <a:lnTo>
                    <a:pt x="200" y="338"/>
                  </a:lnTo>
                  <a:lnTo>
                    <a:pt x="200" y="338"/>
                  </a:lnTo>
                  <a:close/>
                  <a:moveTo>
                    <a:pt x="1136" y="578"/>
                  </a:moveTo>
                  <a:lnTo>
                    <a:pt x="1136" y="578"/>
                  </a:lnTo>
                  <a:lnTo>
                    <a:pt x="1136" y="578"/>
                  </a:lnTo>
                  <a:lnTo>
                    <a:pt x="1136" y="578"/>
                  </a:lnTo>
                  <a:lnTo>
                    <a:pt x="1136" y="581"/>
                  </a:lnTo>
                  <a:lnTo>
                    <a:pt x="1136" y="583"/>
                  </a:lnTo>
                  <a:lnTo>
                    <a:pt x="1136" y="583"/>
                  </a:lnTo>
                  <a:lnTo>
                    <a:pt x="1136" y="583"/>
                  </a:lnTo>
                  <a:lnTo>
                    <a:pt x="1134" y="585"/>
                  </a:lnTo>
                  <a:lnTo>
                    <a:pt x="1134" y="585"/>
                  </a:lnTo>
                  <a:lnTo>
                    <a:pt x="1134" y="585"/>
                  </a:lnTo>
                  <a:lnTo>
                    <a:pt x="1136" y="583"/>
                  </a:lnTo>
                  <a:lnTo>
                    <a:pt x="1136" y="581"/>
                  </a:lnTo>
                  <a:lnTo>
                    <a:pt x="1136" y="578"/>
                  </a:lnTo>
                  <a:lnTo>
                    <a:pt x="1136" y="576"/>
                  </a:lnTo>
                  <a:lnTo>
                    <a:pt x="1136" y="578"/>
                  </a:lnTo>
                  <a:close/>
                  <a:moveTo>
                    <a:pt x="321" y="316"/>
                  </a:moveTo>
                  <a:lnTo>
                    <a:pt x="321" y="316"/>
                  </a:lnTo>
                  <a:lnTo>
                    <a:pt x="319" y="316"/>
                  </a:lnTo>
                  <a:lnTo>
                    <a:pt x="319" y="316"/>
                  </a:lnTo>
                  <a:lnTo>
                    <a:pt x="315" y="314"/>
                  </a:lnTo>
                  <a:lnTo>
                    <a:pt x="315" y="316"/>
                  </a:lnTo>
                  <a:lnTo>
                    <a:pt x="315" y="316"/>
                  </a:lnTo>
                  <a:lnTo>
                    <a:pt x="317" y="316"/>
                  </a:lnTo>
                  <a:lnTo>
                    <a:pt x="317" y="316"/>
                  </a:lnTo>
                  <a:lnTo>
                    <a:pt x="317" y="316"/>
                  </a:lnTo>
                  <a:lnTo>
                    <a:pt x="319" y="316"/>
                  </a:lnTo>
                  <a:lnTo>
                    <a:pt x="319" y="316"/>
                  </a:lnTo>
                  <a:lnTo>
                    <a:pt x="319" y="316"/>
                  </a:lnTo>
                  <a:lnTo>
                    <a:pt x="321" y="318"/>
                  </a:lnTo>
                  <a:lnTo>
                    <a:pt x="321" y="318"/>
                  </a:lnTo>
                  <a:lnTo>
                    <a:pt x="323" y="318"/>
                  </a:lnTo>
                  <a:lnTo>
                    <a:pt x="321" y="318"/>
                  </a:lnTo>
                  <a:lnTo>
                    <a:pt x="321" y="316"/>
                  </a:lnTo>
                  <a:close/>
                  <a:moveTo>
                    <a:pt x="391" y="470"/>
                  </a:moveTo>
                  <a:lnTo>
                    <a:pt x="391" y="470"/>
                  </a:lnTo>
                  <a:lnTo>
                    <a:pt x="391" y="468"/>
                  </a:lnTo>
                  <a:lnTo>
                    <a:pt x="391" y="468"/>
                  </a:lnTo>
                  <a:lnTo>
                    <a:pt x="391" y="468"/>
                  </a:lnTo>
                  <a:lnTo>
                    <a:pt x="391" y="468"/>
                  </a:lnTo>
                  <a:lnTo>
                    <a:pt x="391" y="468"/>
                  </a:lnTo>
                  <a:lnTo>
                    <a:pt x="389" y="468"/>
                  </a:lnTo>
                  <a:lnTo>
                    <a:pt x="389" y="470"/>
                  </a:lnTo>
                  <a:lnTo>
                    <a:pt x="391" y="470"/>
                  </a:lnTo>
                  <a:lnTo>
                    <a:pt x="391" y="470"/>
                  </a:lnTo>
                  <a:lnTo>
                    <a:pt x="391" y="470"/>
                  </a:lnTo>
                  <a:close/>
                  <a:moveTo>
                    <a:pt x="395" y="476"/>
                  </a:moveTo>
                  <a:lnTo>
                    <a:pt x="395" y="474"/>
                  </a:lnTo>
                  <a:lnTo>
                    <a:pt x="395" y="474"/>
                  </a:lnTo>
                  <a:lnTo>
                    <a:pt x="395" y="474"/>
                  </a:lnTo>
                  <a:lnTo>
                    <a:pt x="395" y="474"/>
                  </a:lnTo>
                  <a:lnTo>
                    <a:pt x="395" y="474"/>
                  </a:lnTo>
                  <a:lnTo>
                    <a:pt x="395" y="472"/>
                  </a:lnTo>
                  <a:lnTo>
                    <a:pt x="393" y="472"/>
                  </a:lnTo>
                  <a:lnTo>
                    <a:pt x="393" y="472"/>
                  </a:lnTo>
                  <a:lnTo>
                    <a:pt x="393" y="472"/>
                  </a:lnTo>
                  <a:lnTo>
                    <a:pt x="391" y="472"/>
                  </a:lnTo>
                  <a:lnTo>
                    <a:pt x="391" y="472"/>
                  </a:lnTo>
                  <a:lnTo>
                    <a:pt x="391" y="472"/>
                  </a:lnTo>
                  <a:lnTo>
                    <a:pt x="391" y="472"/>
                  </a:lnTo>
                  <a:lnTo>
                    <a:pt x="391" y="472"/>
                  </a:lnTo>
                  <a:lnTo>
                    <a:pt x="391" y="472"/>
                  </a:lnTo>
                  <a:lnTo>
                    <a:pt x="391" y="474"/>
                  </a:lnTo>
                  <a:lnTo>
                    <a:pt x="391" y="474"/>
                  </a:lnTo>
                  <a:lnTo>
                    <a:pt x="391" y="474"/>
                  </a:lnTo>
                  <a:lnTo>
                    <a:pt x="391" y="474"/>
                  </a:lnTo>
                  <a:lnTo>
                    <a:pt x="391" y="474"/>
                  </a:lnTo>
                  <a:lnTo>
                    <a:pt x="391" y="474"/>
                  </a:lnTo>
                  <a:lnTo>
                    <a:pt x="391" y="476"/>
                  </a:lnTo>
                  <a:lnTo>
                    <a:pt x="393" y="476"/>
                  </a:lnTo>
                  <a:lnTo>
                    <a:pt x="395" y="476"/>
                  </a:lnTo>
                  <a:lnTo>
                    <a:pt x="395" y="476"/>
                  </a:lnTo>
                  <a:lnTo>
                    <a:pt x="395" y="478"/>
                  </a:lnTo>
                  <a:lnTo>
                    <a:pt x="395" y="478"/>
                  </a:lnTo>
                  <a:lnTo>
                    <a:pt x="395" y="478"/>
                  </a:lnTo>
                  <a:lnTo>
                    <a:pt x="395" y="478"/>
                  </a:lnTo>
                  <a:lnTo>
                    <a:pt x="395" y="478"/>
                  </a:lnTo>
                  <a:lnTo>
                    <a:pt x="395" y="478"/>
                  </a:lnTo>
                  <a:lnTo>
                    <a:pt x="395" y="478"/>
                  </a:lnTo>
                  <a:lnTo>
                    <a:pt x="395" y="476"/>
                  </a:lnTo>
                  <a:lnTo>
                    <a:pt x="395" y="476"/>
                  </a:lnTo>
                  <a:lnTo>
                    <a:pt x="395" y="476"/>
                  </a:lnTo>
                  <a:lnTo>
                    <a:pt x="395" y="476"/>
                  </a:lnTo>
                  <a:lnTo>
                    <a:pt x="395" y="476"/>
                  </a:lnTo>
                  <a:lnTo>
                    <a:pt x="395" y="476"/>
                  </a:lnTo>
                  <a:lnTo>
                    <a:pt x="397" y="476"/>
                  </a:lnTo>
                  <a:lnTo>
                    <a:pt x="397" y="476"/>
                  </a:lnTo>
                  <a:lnTo>
                    <a:pt x="395" y="476"/>
                  </a:lnTo>
                  <a:close/>
                  <a:moveTo>
                    <a:pt x="212" y="349"/>
                  </a:moveTo>
                  <a:lnTo>
                    <a:pt x="212" y="349"/>
                  </a:lnTo>
                  <a:lnTo>
                    <a:pt x="212" y="346"/>
                  </a:lnTo>
                  <a:lnTo>
                    <a:pt x="210" y="344"/>
                  </a:lnTo>
                  <a:lnTo>
                    <a:pt x="210" y="344"/>
                  </a:lnTo>
                  <a:lnTo>
                    <a:pt x="210" y="344"/>
                  </a:lnTo>
                  <a:lnTo>
                    <a:pt x="208" y="344"/>
                  </a:lnTo>
                  <a:lnTo>
                    <a:pt x="208" y="342"/>
                  </a:lnTo>
                  <a:lnTo>
                    <a:pt x="208" y="342"/>
                  </a:lnTo>
                  <a:lnTo>
                    <a:pt x="208" y="342"/>
                  </a:lnTo>
                  <a:lnTo>
                    <a:pt x="208" y="342"/>
                  </a:lnTo>
                  <a:lnTo>
                    <a:pt x="208" y="342"/>
                  </a:lnTo>
                  <a:lnTo>
                    <a:pt x="206" y="342"/>
                  </a:lnTo>
                  <a:lnTo>
                    <a:pt x="206" y="342"/>
                  </a:lnTo>
                  <a:lnTo>
                    <a:pt x="206" y="342"/>
                  </a:lnTo>
                  <a:lnTo>
                    <a:pt x="204" y="340"/>
                  </a:lnTo>
                  <a:lnTo>
                    <a:pt x="204" y="340"/>
                  </a:lnTo>
                  <a:lnTo>
                    <a:pt x="202" y="340"/>
                  </a:lnTo>
                  <a:lnTo>
                    <a:pt x="202" y="340"/>
                  </a:lnTo>
                  <a:lnTo>
                    <a:pt x="202" y="342"/>
                  </a:lnTo>
                  <a:lnTo>
                    <a:pt x="202" y="342"/>
                  </a:lnTo>
                  <a:lnTo>
                    <a:pt x="204" y="342"/>
                  </a:lnTo>
                  <a:lnTo>
                    <a:pt x="204" y="342"/>
                  </a:lnTo>
                  <a:lnTo>
                    <a:pt x="204" y="344"/>
                  </a:lnTo>
                  <a:lnTo>
                    <a:pt x="206" y="344"/>
                  </a:lnTo>
                  <a:lnTo>
                    <a:pt x="206" y="344"/>
                  </a:lnTo>
                  <a:lnTo>
                    <a:pt x="208" y="346"/>
                  </a:lnTo>
                  <a:lnTo>
                    <a:pt x="208" y="346"/>
                  </a:lnTo>
                  <a:lnTo>
                    <a:pt x="210" y="349"/>
                  </a:lnTo>
                  <a:lnTo>
                    <a:pt x="210" y="349"/>
                  </a:lnTo>
                  <a:lnTo>
                    <a:pt x="212" y="351"/>
                  </a:lnTo>
                  <a:lnTo>
                    <a:pt x="212" y="351"/>
                  </a:lnTo>
                  <a:lnTo>
                    <a:pt x="212" y="351"/>
                  </a:lnTo>
                  <a:lnTo>
                    <a:pt x="212" y="349"/>
                  </a:lnTo>
                  <a:lnTo>
                    <a:pt x="212" y="349"/>
                  </a:lnTo>
                  <a:lnTo>
                    <a:pt x="212" y="349"/>
                  </a:lnTo>
                  <a:lnTo>
                    <a:pt x="212" y="349"/>
                  </a:lnTo>
                  <a:close/>
                  <a:moveTo>
                    <a:pt x="961" y="591"/>
                  </a:moveTo>
                  <a:lnTo>
                    <a:pt x="963" y="591"/>
                  </a:lnTo>
                  <a:lnTo>
                    <a:pt x="963" y="589"/>
                  </a:lnTo>
                  <a:lnTo>
                    <a:pt x="965" y="589"/>
                  </a:lnTo>
                  <a:lnTo>
                    <a:pt x="965" y="589"/>
                  </a:lnTo>
                  <a:lnTo>
                    <a:pt x="965" y="589"/>
                  </a:lnTo>
                  <a:lnTo>
                    <a:pt x="967" y="589"/>
                  </a:lnTo>
                  <a:lnTo>
                    <a:pt x="969" y="587"/>
                  </a:lnTo>
                  <a:lnTo>
                    <a:pt x="969" y="587"/>
                  </a:lnTo>
                  <a:lnTo>
                    <a:pt x="969" y="585"/>
                  </a:lnTo>
                  <a:lnTo>
                    <a:pt x="971" y="585"/>
                  </a:lnTo>
                  <a:lnTo>
                    <a:pt x="971" y="585"/>
                  </a:lnTo>
                  <a:lnTo>
                    <a:pt x="971" y="585"/>
                  </a:lnTo>
                  <a:lnTo>
                    <a:pt x="969" y="587"/>
                  </a:lnTo>
                  <a:lnTo>
                    <a:pt x="969" y="587"/>
                  </a:lnTo>
                  <a:lnTo>
                    <a:pt x="971" y="587"/>
                  </a:lnTo>
                  <a:lnTo>
                    <a:pt x="971" y="587"/>
                  </a:lnTo>
                  <a:lnTo>
                    <a:pt x="971" y="585"/>
                  </a:lnTo>
                  <a:lnTo>
                    <a:pt x="971" y="585"/>
                  </a:lnTo>
                  <a:lnTo>
                    <a:pt x="971" y="585"/>
                  </a:lnTo>
                  <a:lnTo>
                    <a:pt x="971" y="585"/>
                  </a:lnTo>
                  <a:lnTo>
                    <a:pt x="971" y="585"/>
                  </a:lnTo>
                  <a:lnTo>
                    <a:pt x="971" y="585"/>
                  </a:lnTo>
                  <a:lnTo>
                    <a:pt x="971" y="585"/>
                  </a:lnTo>
                  <a:lnTo>
                    <a:pt x="971" y="585"/>
                  </a:lnTo>
                  <a:lnTo>
                    <a:pt x="969" y="585"/>
                  </a:lnTo>
                  <a:lnTo>
                    <a:pt x="967" y="585"/>
                  </a:lnTo>
                  <a:lnTo>
                    <a:pt x="965" y="587"/>
                  </a:lnTo>
                  <a:lnTo>
                    <a:pt x="963" y="589"/>
                  </a:lnTo>
                  <a:lnTo>
                    <a:pt x="963" y="589"/>
                  </a:lnTo>
                  <a:lnTo>
                    <a:pt x="961" y="589"/>
                  </a:lnTo>
                  <a:lnTo>
                    <a:pt x="961" y="589"/>
                  </a:lnTo>
                  <a:lnTo>
                    <a:pt x="961" y="591"/>
                  </a:lnTo>
                  <a:lnTo>
                    <a:pt x="961" y="591"/>
                  </a:lnTo>
                  <a:lnTo>
                    <a:pt x="961" y="591"/>
                  </a:lnTo>
                  <a:lnTo>
                    <a:pt x="961" y="591"/>
                  </a:lnTo>
                  <a:close/>
                  <a:moveTo>
                    <a:pt x="68" y="576"/>
                  </a:moveTo>
                  <a:lnTo>
                    <a:pt x="66" y="576"/>
                  </a:lnTo>
                  <a:lnTo>
                    <a:pt x="66" y="576"/>
                  </a:lnTo>
                  <a:lnTo>
                    <a:pt x="66" y="576"/>
                  </a:lnTo>
                  <a:lnTo>
                    <a:pt x="68" y="576"/>
                  </a:lnTo>
                  <a:lnTo>
                    <a:pt x="68" y="576"/>
                  </a:lnTo>
                  <a:lnTo>
                    <a:pt x="68" y="576"/>
                  </a:lnTo>
                  <a:lnTo>
                    <a:pt x="68" y="576"/>
                  </a:lnTo>
                  <a:lnTo>
                    <a:pt x="68" y="576"/>
                  </a:lnTo>
                  <a:lnTo>
                    <a:pt x="70" y="576"/>
                  </a:lnTo>
                  <a:lnTo>
                    <a:pt x="70" y="576"/>
                  </a:lnTo>
                  <a:lnTo>
                    <a:pt x="70" y="576"/>
                  </a:lnTo>
                  <a:lnTo>
                    <a:pt x="68" y="576"/>
                  </a:lnTo>
                  <a:close/>
                  <a:moveTo>
                    <a:pt x="60" y="4"/>
                  </a:moveTo>
                  <a:lnTo>
                    <a:pt x="60" y="4"/>
                  </a:lnTo>
                  <a:lnTo>
                    <a:pt x="60" y="4"/>
                  </a:lnTo>
                  <a:lnTo>
                    <a:pt x="60" y="4"/>
                  </a:lnTo>
                  <a:lnTo>
                    <a:pt x="60" y="4"/>
                  </a:lnTo>
                  <a:lnTo>
                    <a:pt x="60" y="4"/>
                  </a:lnTo>
                  <a:lnTo>
                    <a:pt x="60" y="6"/>
                  </a:lnTo>
                  <a:lnTo>
                    <a:pt x="60" y="6"/>
                  </a:lnTo>
                  <a:lnTo>
                    <a:pt x="60" y="4"/>
                  </a:lnTo>
                  <a:lnTo>
                    <a:pt x="60" y="4"/>
                  </a:lnTo>
                  <a:lnTo>
                    <a:pt x="60" y="4"/>
                  </a:lnTo>
                  <a:close/>
                  <a:moveTo>
                    <a:pt x="4" y="131"/>
                  </a:moveTo>
                  <a:lnTo>
                    <a:pt x="4" y="129"/>
                  </a:lnTo>
                  <a:lnTo>
                    <a:pt x="4" y="129"/>
                  </a:lnTo>
                  <a:lnTo>
                    <a:pt x="4" y="129"/>
                  </a:lnTo>
                  <a:lnTo>
                    <a:pt x="4" y="127"/>
                  </a:lnTo>
                  <a:lnTo>
                    <a:pt x="4" y="127"/>
                  </a:lnTo>
                  <a:lnTo>
                    <a:pt x="4" y="127"/>
                  </a:lnTo>
                  <a:lnTo>
                    <a:pt x="4" y="125"/>
                  </a:lnTo>
                  <a:lnTo>
                    <a:pt x="4" y="125"/>
                  </a:lnTo>
                  <a:lnTo>
                    <a:pt x="4" y="125"/>
                  </a:lnTo>
                  <a:lnTo>
                    <a:pt x="2" y="125"/>
                  </a:lnTo>
                  <a:lnTo>
                    <a:pt x="2" y="127"/>
                  </a:lnTo>
                  <a:lnTo>
                    <a:pt x="0" y="127"/>
                  </a:lnTo>
                  <a:lnTo>
                    <a:pt x="0" y="127"/>
                  </a:lnTo>
                  <a:lnTo>
                    <a:pt x="0" y="127"/>
                  </a:lnTo>
                  <a:lnTo>
                    <a:pt x="0" y="129"/>
                  </a:lnTo>
                  <a:lnTo>
                    <a:pt x="0" y="129"/>
                  </a:lnTo>
                  <a:lnTo>
                    <a:pt x="0" y="129"/>
                  </a:lnTo>
                  <a:lnTo>
                    <a:pt x="0" y="131"/>
                  </a:lnTo>
                  <a:lnTo>
                    <a:pt x="2" y="131"/>
                  </a:lnTo>
                  <a:lnTo>
                    <a:pt x="2" y="131"/>
                  </a:lnTo>
                  <a:lnTo>
                    <a:pt x="2" y="133"/>
                  </a:lnTo>
                  <a:lnTo>
                    <a:pt x="2" y="133"/>
                  </a:lnTo>
                  <a:lnTo>
                    <a:pt x="2" y="133"/>
                  </a:lnTo>
                  <a:lnTo>
                    <a:pt x="2" y="135"/>
                  </a:lnTo>
                  <a:lnTo>
                    <a:pt x="2" y="135"/>
                  </a:lnTo>
                  <a:lnTo>
                    <a:pt x="2" y="135"/>
                  </a:lnTo>
                  <a:lnTo>
                    <a:pt x="2" y="137"/>
                  </a:lnTo>
                  <a:lnTo>
                    <a:pt x="2" y="137"/>
                  </a:lnTo>
                  <a:lnTo>
                    <a:pt x="0" y="137"/>
                  </a:lnTo>
                  <a:lnTo>
                    <a:pt x="2" y="137"/>
                  </a:lnTo>
                  <a:lnTo>
                    <a:pt x="2" y="137"/>
                  </a:lnTo>
                  <a:lnTo>
                    <a:pt x="2" y="137"/>
                  </a:lnTo>
                  <a:lnTo>
                    <a:pt x="2" y="137"/>
                  </a:lnTo>
                  <a:lnTo>
                    <a:pt x="2" y="137"/>
                  </a:lnTo>
                  <a:lnTo>
                    <a:pt x="4" y="137"/>
                  </a:lnTo>
                  <a:lnTo>
                    <a:pt x="4" y="135"/>
                  </a:lnTo>
                  <a:lnTo>
                    <a:pt x="4" y="133"/>
                  </a:lnTo>
                  <a:lnTo>
                    <a:pt x="4" y="133"/>
                  </a:lnTo>
                  <a:lnTo>
                    <a:pt x="4" y="131"/>
                  </a:lnTo>
                  <a:close/>
                  <a:moveTo>
                    <a:pt x="1146" y="468"/>
                  </a:moveTo>
                  <a:lnTo>
                    <a:pt x="1146" y="468"/>
                  </a:lnTo>
                  <a:lnTo>
                    <a:pt x="1146" y="468"/>
                  </a:lnTo>
                  <a:lnTo>
                    <a:pt x="1146" y="466"/>
                  </a:lnTo>
                  <a:lnTo>
                    <a:pt x="1144" y="466"/>
                  </a:lnTo>
                  <a:lnTo>
                    <a:pt x="1144" y="466"/>
                  </a:lnTo>
                  <a:lnTo>
                    <a:pt x="1146" y="468"/>
                  </a:lnTo>
                  <a:lnTo>
                    <a:pt x="1146" y="468"/>
                  </a:lnTo>
                  <a:close/>
                  <a:moveTo>
                    <a:pt x="1027" y="427"/>
                  </a:moveTo>
                  <a:lnTo>
                    <a:pt x="1027" y="427"/>
                  </a:lnTo>
                  <a:lnTo>
                    <a:pt x="1029" y="427"/>
                  </a:lnTo>
                  <a:lnTo>
                    <a:pt x="1029" y="427"/>
                  </a:lnTo>
                  <a:lnTo>
                    <a:pt x="1029" y="429"/>
                  </a:lnTo>
                  <a:lnTo>
                    <a:pt x="1029" y="429"/>
                  </a:lnTo>
                  <a:lnTo>
                    <a:pt x="1031" y="429"/>
                  </a:lnTo>
                  <a:lnTo>
                    <a:pt x="1031" y="431"/>
                  </a:lnTo>
                  <a:lnTo>
                    <a:pt x="1029" y="431"/>
                  </a:lnTo>
                  <a:lnTo>
                    <a:pt x="1029" y="431"/>
                  </a:lnTo>
                  <a:lnTo>
                    <a:pt x="1029" y="431"/>
                  </a:lnTo>
                  <a:lnTo>
                    <a:pt x="1029" y="433"/>
                  </a:lnTo>
                  <a:lnTo>
                    <a:pt x="1029" y="433"/>
                  </a:lnTo>
                  <a:lnTo>
                    <a:pt x="1029" y="433"/>
                  </a:lnTo>
                  <a:lnTo>
                    <a:pt x="1031" y="433"/>
                  </a:lnTo>
                  <a:lnTo>
                    <a:pt x="1031" y="433"/>
                  </a:lnTo>
                  <a:lnTo>
                    <a:pt x="1031" y="433"/>
                  </a:lnTo>
                  <a:lnTo>
                    <a:pt x="1031" y="431"/>
                  </a:lnTo>
                  <a:lnTo>
                    <a:pt x="1033" y="429"/>
                  </a:lnTo>
                  <a:lnTo>
                    <a:pt x="1031" y="429"/>
                  </a:lnTo>
                  <a:lnTo>
                    <a:pt x="1031" y="427"/>
                  </a:lnTo>
                  <a:lnTo>
                    <a:pt x="1029" y="424"/>
                  </a:lnTo>
                  <a:lnTo>
                    <a:pt x="1027" y="424"/>
                  </a:lnTo>
                  <a:lnTo>
                    <a:pt x="1027" y="424"/>
                  </a:lnTo>
                  <a:lnTo>
                    <a:pt x="1027" y="427"/>
                  </a:lnTo>
                  <a:lnTo>
                    <a:pt x="1027" y="427"/>
                  </a:lnTo>
                  <a:lnTo>
                    <a:pt x="1027" y="427"/>
                  </a:lnTo>
                  <a:lnTo>
                    <a:pt x="1027" y="427"/>
                  </a:lnTo>
                  <a:lnTo>
                    <a:pt x="1027" y="427"/>
                  </a:lnTo>
                  <a:close/>
                  <a:moveTo>
                    <a:pt x="68" y="305"/>
                  </a:moveTo>
                  <a:lnTo>
                    <a:pt x="68" y="305"/>
                  </a:lnTo>
                  <a:lnTo>
                    <a:pt x="68" y="305"/>
                  </a:lnTo>
                  <a:lnTo>
                    <a:pt x="68" y="307"/>
                  </a:lnTo>
                  <a:lnTo>
                    <a:pt x="68" y="307"/>
                  </a:lnTo>
                  <a:lnTo>
                    <a:pt x="68" y="307"/>
                  </a:lnTo>
                  <a:lnTo>
                    <a:pt x="68" y="305"/>
                  </a:lnTo>
                  <a:close/>
                  <a:moveTo>
                    <a:pt x="105" y="195"/>
                  </a:moveTo>
                  <a:lnTo>
                    <a:pt x="105" y="192"/>
                  </a:lnTo>
                  <a:lnTo>
                    <a:pt x="103" y="192"/>
                  </a:lnTo>
                  <a:lnTo>
                    <a:pt x="103" y="192"/>
                  </a:lnTo>
                  <a:lnTo>
                    <a:pt x="103" y="192"/>
                  </a:lnTo>
                  <a:lnTo>
                    <a:pt x="103" y="192"/>
                  </a:lnTo>
                  <a:lnTo>
                    <a:pt x="103" y="192"/>
                  </a:lnTo>
                  <a:lnTo>
                    <a:pt x="103" y="192"/>
                  </a:lnTo>
                  <a:lnTo>
                    <a:pt x="105" y="195"/>
                  </a:lnTo>
                  <a:lnTo>
                    <a:pt x="105" y="195"/>
                  </a:lnTo>
                  <a:lnTo>
                    <a:pt x="105" y="195"/>
                  </a:lnTo>
                  <a:lnTo>
                    <a:pt x="105" y="195"/>
                  </a:lnTo>
                  <a:lnTo>
                    <a:pt x="105" y="195"/>
                  </a:lnTo>
                  <a:lnTo>
                    <a:pt x="105" y="195"/>
                  </a:lnTo>
                  <a:lnTo>
                    <a:pt x="105" y="195"/>
                  </a:lnTo>
                  <a:close/>
                  <a:moveTo>
                    <a:pt x="169" y="250"/>
                  </a:moveTo>
                  <a:lnTo>
                    <a:pt x="169" y="248"/>
                  </a:lnTo>
                  <a:lnTo>
                    <a:pt x="169" y="248"/>
                  </a:lnTo>
                  <a:lnTo>
                    <a:pt x="169" y="248"/>
                  </a:lnTo>
                  <a:lnTo>
                    <a:pt x="169" y="248"/>
                  </a:lnTo>
                  <a:lnTo>
                    <a:pt x="169" y="248"/>
                  </a:lnTo>
                  <a:lnTo>
                    <a:pt x="169" y="248"/>
                  </a:lnTo>
                  <a:lnTo>
                    <a:pt x="169" y="248"/>
                  </a:lnTo>
                  <a:lnTo>
                    <a:pt x="169" y="248"/>
                  </a:lnTo>
                  <a:lnTo>
                    <a:pt x="169" y="248"/>
                  </a:lnTo>
                  <a:lnTo>
                    <a:pt x="167" y="248"/>
                  </a:lnTo>
                  <a:lnTo>
                    <a:pt x="167" y="248"/>
                  </a:lnTo>
                  <a:lnTo>
                    <a:pt x="167" y="248"/>
                  </a:lnTo>
                  <a:lnTo>
                    <a:pt x="167" y="248"/>
                  </a:lnTo>
                  <a:lnTo>
                    <a:pt x="167" y="248"/>
                  </a:lnTo>
                  <a:lnTo>
                    <a:pt x="167" y="250"/>
                  </a:lnTo>
                  <a:lnTo>
                    <a:pt x="167" y="250"/>
                  </a:lnTo>
                  <a:lnTo>
                    <a:pt x="169" y="250"/>
                  </a:lnTo>
                  <a:lnTo>
                    <a:pt x="169" y="250"/>
                  </a:lnTo>
                  <a:lnTo>
                    <a:pt x="171" y="250"/>
                  </a:lnTo>
                  <a:lnTo>
                    <a:pt x="171" y="250"/>
                  </a:lnTo>
                  <a:lnTo>
                    <a:pt x="171" y="250"/>
                  </a:lnTo>
                  <a:lnTo>
                    <a:pt x="171" y="250"/>
                  </a:lnTo>
                  <a:lnTo>
                    <a:pt x="171" y="250"/>
                  </a:lnTo>
                  <a:lnTo>
                    <a:pt x="169" y="250"/>
                  </a:lnTo>
                  <a:close/>
                  <a:moveTo>
                    <a:pt x="107" y="178"/>
                  </a:moveTo>
                  <a:lnTo>
                    <a:pt x="107" y="178"/>
                  </a:lnTo>
                  <a:lnTo>
                    <a:pt x="107" y="176"/>
                  </a:lnTo>
                  <a:lnTo>
                    <a:pt x="107" y="176"/>
                  </a:lnTo>
                  <a:lnTo>
                    <a:pt x="107" y="176"/>
                  </a:lnTo>
                  <a:lnTo>
                    <a:pt x="107" y="174"/>
                  </a:lnTo>
                  <a:lnTo>
                    <a:pt x="107" y="174"/>
                  </a:lnTo>
                  <a:lnTo>
                    <a:pt x="105" y="174"/>
                  </a:lnTo>
                  <a:lnTo>
                    <a:pt x="105" y="174"/>
                  </a:lnTo>
                  <a:lnTo>
                    <a:pt x="105" y="174"/>
                  </a:lnTo>
                  <a:lnTo>
                    <a:pt x="103" y="176"/>
                  </a:lnTo>
                  <a:lnTo>
                    <a:pt x="103" y="176"/>
                  </a:lnTo>
                  <a:lnTo>
                    <a:pt x="103" y="178"/>
                  </a:lnTo>
                  <a:lnTo>
                    <a:pt x="105" y="178"/>
                  </a:lnTo>
                  <a:lnTo>
                    <a:pt x="103" y="180"/>
                  </a:lnTo>
                  <a:lnTo>
                    <a:pt x="101" y="182"/>
                  </a:lnTo>
                  <a:lnTo>
                    <a:pt x="99" y="182"/>
                  </a:lnTo>
                  <a:lnTo>
                    <a:pt x="99" y="184"/>
                  </a:lnTo>
                  <a:lnTo>
                    <a:pt x="99" y="184"/>
                  </a:lnTo>
                  <a:lnTo>
                    <a:pt x="99" y="184"/>
                  </a:lnTo>
                  <a:lnTo>
                    <a:pt x="101" y="184"/>
                  </a:lnTo>
                  <a:lnTo>
                    <a:pt x="101" y="184"/>
                  </a:lnTo>
                  <a:lnTo>
                    <a:pt x="101" y="184"/>
                  </a:lnTo>
                  <a:lnTo>
                    <a:pt x="103" y="186"/>
                  </a:lnTo>
                  <a:lnTo>
                    <a:pt x="103" y="186"/>
                  </a:lnTo>
                  <a:lnTo>
                    <a:pt x="103" y="186"/>
                  </a:lnTo>
                  <a:lnTo>
                    <a:pt x="103" y="186"/>
                  </a:lnTo>
                  <a:lnTo>
                    <a:pt x="103" y="186"/>
                  </a:lnTo>
                  <a:lnTo>
                    <a:pt x="103" y="186"/>
                  </a:lnTo>
                  <a:lnTo>
                    <a:pt x="105" y="186"/>
                  </a:lnTo>
                  <a:lnTo>
                    <a:pt x="105" y="186"/>
                  </a:lnTo>
                  <a:lnTo>
                    <a:pt x="105" y="188"/>
                  </a:lnTo>
                  <a:lnTo>
                    <a:pt x="105" y="188"/>
                  </a:lnTo>
                  <a:lnTo>
                    <a:pt x="105" y="186"/>
                  </a:lnTo>
                  <a:lnTo>
                    <a:pt x="105" y="186"/>
                  </a:lnTo>
                  <a:lnTo>
                    <a:pt x="105" y="186"/>
                  </a:lnTo>
                  <a:lnTo>
                    <a:pt x="105" y="186"/>
                  </a:lnTo>
                  <a:lnTo>
                    <a:pt x="105" y="184"/>
                  </a:lnTo>
                  <a:lnTo>
                    <a:pt x="105" y="184"/>
                  </a:lnTo>
                  <a:lnTo>
                    <a:pt x="105" y="184"/>
                  </a:lnTo>
                  <a:lnTo>
                    <a:pt x="105" y="184"/>
                  </a:lnTo>
                  <a:lnTo>
                    <a:pt x="105" y="184"/>
                  </a:lnTo>
                  <a:lnTo>
                    <a:pt x="107" y="184"/>
                  </a:lnTo>
                  <a:lnTo>
                    <a:pt x="107" y="182"/>
                  </a:lnTo>
                  <a:lnTo>
                    <a:pt x="107" y="182"/>
                  </a:lnTo>
                  <a:lnTo>
                    <a:pt x="107" y="182"/>
                  </a:lnTo>
                  <a:lnTo>
                    <a:pt x="107" y="180"/>
                  </a:lnTo>
                  <a:lnTo>
                    <a:pt x="107" y="180"/>
                  </a:lnTo>
                  <a:lnTo>
                    <a:pt x="107" y="180"/>
                  </a:lnTo>
                  <a:lnTo>
                    <a:pt x="107" y="178"/>
                  </a:lnTo>
                  <a:close/>
                  <a:moveTo>
                    <a:pt x="93" y="174"/>
                  </a:moveTo>
                  <a:lnTo>
                    <a:pt x="93" y="174"/>
                  </a:lnTo>
                  <a:lnTo>
                    <a:pt x="93" y="174"/>
                  </a:lnTo>
                  <a:lnTo>
                    <a:pt x="93" y="174"/>
                  </a:lnTo>
                  <a:lnTo>
                    <a:pt x="93" y="174"/>
                  </a:lnTo>
                  <a:lnTo>
                    <a:pt x="93" y="174"/>
                  </a:lnTo>
                  <a:lnTo>
                    <a:pt x="93" y="174"/>
                  </a:lnTo>
                  <a:lnTo>
                    <a:pt x="93" y="174"/>
                  </a:lnTo>
                  <a:lnTo>
                    <a:pt x="93" y="174"/>
                  </a:lnTo>
                  <a:lnTo>
                    <a:pt x="93" y="174"/>
                  </a:lnTo>
                  <a:lnTo>
                    <a:pt x="93" y="174"/>
                  </a:lnTo>
                  <a:lnTo>
                    <a:pt x="93" y="174"/>
                  </a:lnTo>
                  <a:close/>
                  <a:moveTo>
                    <a:pt x="86" y="86"/>
                  </a:moveTo>
                  <a:lnTo>
                    <a:pt x="86" y="86"/>
                  </a:lnTo>
                  <a:lnTo>
                    <a:pt x="86" y="86"/>
                  </a:lnTo>
                  <a:lnTo>
                    <a:pt x="86" y="86"/>
                  </a:lnTo>
                  <a:lnTo>
                    <a:pt x="86" y="86"/>
                  </a:lnTo>
                  <a:lnTo>
                    <a:pt x="86" y="86"/>
                  </a:lnTo>
                  <a:lnTo>
                    <a:pt x="86" y="86"/>
                  </a:lnTo>
                  <a:lnTo>
                    <a:pt x="86" y="86"/>
                  </a:lnTo>
                  <a:close/>
                  <a:moveTo>
                    <a:pt x="183" y="156"/>
                  </a:moveTo>
                  <a:lnTo>
                    <a:pt x="183" y="156"/>
                  </a:lnTo>
                  <a:lnTo>
                    <a:pt x="181" y="156"/>
                  </a:lnTo>
                  <a:lnTo>
                    <a:pt x="181" y="156"/>
                  </a:lnTo>
                  <a:lnTo>
                    <a:pt x="181" y="156"/>
                  </a:lnTo>
                  <a:lnTo>
                    <a:pt x="181" y="153"/>
                  </a:lnTo>
                  <a:lnTo>
                    <a:pt x="181" y="153"/>
                  </a:lnTo>
                  <a:lnTo>
                    <a:pt x="181" y="153"/>
                  </a:lnTo>
                  <a:lnTo>
                    <a:pt x="181" y="153"/>
                  </a:lnTo>
                  <a:lnTo>
                    <a:pt x="181" y="151"/>
                  </a:lnTo>
                  <a:lnTo>
                    <a:pt x="181" y="151"/>
                  </a:lnTo>
                  <a:lnTo>
                    <a:pt x="181" y="151"/>
                  </a:lnTo>
                  <a:lnTo>
                    <a:pt x="181" y="149"/>
                  </a:lnTo>
                  <a:lnTo>
                    <a:pt x="181" y="149"/>
                  </a:lnTo>
                  <a:lnTo>
                    <a:pt x="181" y="149"/>
                  </a:lnTo>
                  <a:lnTo>
                    <a:pt x="181" y="149"/>
                  </a:lnTo>
                  <a:lnTo>
                    <a:pt x="181" y="147"/>
                  </a:lnTo>
                  <a:lnTo>
                    <a:pt x="181" y="147"/>
                  </a:lnTo>
                  <a:lnTo>
                    <a:pt x="181" y="147"/>
                  </a:lnTo>
                  <a:lnTo>
                    <a:pt x="181" y="147"/>
                  </a:lnTo>
                  <a:lnTo>
                    <a:pt x="179" y="147"/>
                  </a:lnTo>
                  <a:lnTo>
                    <a:pt x="179" y="147"/>
                  </a:lnTo>
                  <a:lnTo>
                    <a:pt x="179" y="147"/>
                  </a:lnTo>
                  <a:lnTo>
                    <a:pt x="179" y="145"/>
                  </a:lnTo>
                  <a:lnTo>
                    <a:pt x="179" y="145"/>
                  </a:lnTo>
                  <a:lnTo>
                    <a:pt x="177" y="147"/>
                  </a:lnTo>
                  <a:lnTo>
                    <a:pt x="177" y="147"/>
                  </a:lnTo>
                  <a:lnTo>
                    <a:pt x="177" y="145"/>
                  </a:lnTo>
                  <a:lnTo>
                    <a:pt x="175" y="145"/>
                  </a:lnTo>
                  <a:lnTo>
                    <a:pt x="175" y="145"/>
                  </a:lnTo>
                  <a:lnTo>
                    <a:pt x="175" y="143"/>
                  </a:lnTo>
                  <a:lnTo>
                    <a:pt x="175" y="143"/>
                  </a:lnTo>
                  <a:lnTo>
                    <a:pt x="175" y="143"/>
                  </a:lnTo>
                  <a:lnTo>
                    <a:pt x="175" y="143"/>
                  </a:lnTo>
                  <a:lnTo>
                    <a:pt x="175" y="141"/>
                  </a:lnTo>
                  <a:lnTo>
                    <a:pt x="175" y="141"/>
                  </a:lnTo>
                  <a:lnTo>
                    <a:pt x="175" y="141"/>
                  </a:lnTo>
                  <a:lnTo>
                    <a:pt x="175" y="141"/>
                  </a:lnTo>
                  <a:lnTo>
                    <a:pt x="175" y="139"/>
                  </a:lnTo>
                  <a:lnTo>
                    <a:pt x="175" y="139"/>
                  </a:lnTo>
                  <a:lnTo>
                    <a:pt x="175" y="139"/>
                  </a:lnTo>
                  <a:lnTo>
                    <a:pt x="175" y="139"/>
                  </a:lnTo>
                  <a:lnTo>
                    <a:pt x="175" y="139"/>
                  </a:lnTo>
                  <a:lnTo>
                    <a:pt x="173" y="137"/>
                  </a:lnTo>
                  <a:lnTo>
                    <a:pt x="173" y="137"/>
                  </a:lnTo>
                  <a:lnTo>
                    <a:pt x="173" y="135"/>
                  </a:lnTo>
                  <a:lnTo>
                    <a:pt x="171" y="135"/>
                  </a:lnTo>
                  <a:lnTo>
                    <a:pt x="171" y="135"/>
                  </a:lnTo>
                  <a:lnTo>
                    <a:pt x="171" y="135"/>
                  </a:lnTo>
                  <a:lnTo>
                    <a:pt x="171" y="135"/>
                  </a:lnTo>
                  <a:lnTo>
                    <a:pt x="171" y="135"/>
                  </a:lnTo>
                  <a:lnTo>
                    <a:pt x="171" y="135"/>
                  </a:lnTo>
                  <a:lnTo>
                    <a:pt x="169" y="135"/>
                  </a:lnTo>
                  <a:lnTo>
                    <a:pt x="169" y="135"/>
                  </a:lnTo>
                  <a:lnTo>
                    <a:pt x="169" y="135"/>
                  </a:lnTo>
                  <a:lnTo>
                    <a:pt x="169" y="135"/>
                  </a:lnTo>
                  <a:lnTo>
                    <a:pt x="169" y="135"/>
                  </a:lnTo>
                  <a:lnTo>
                    <a:pt x="169" y="137"/>
                  </a:lnTo>
                  <a:lnTo>
                    <a:pt x="169" y="137"/>
                  </a:lnTo>
                  <a:lnTo>
                    <a:pt x="169" y="139"/>
                  </a:lnTo>
                  <a:lnTo>
                    <a:pt x="167" y="139"/>
                  </a:lnTo>
                  <a:lnTo>
                    <a:pt x="169" y="139"/>
                  </a:lnTo>
                  <a:lnTo>
                    <a:pt x="169" y="141"/>
                  </a:lnTo>
                  <a:lnTo>
                    <a:pt x="169" y="141"/>
                  </a:lnTo>
                  <a:lnTo>
                    <a:pt x="169" y="141"/>
                  </a:lnTo>
                  <a:lnTo>
                    <a:pt x="169" y="141"/>
                  </a:lnTo>
                  <a:lnTo>
                    <a:pt x="169" y="143"/>
                  </a:lnTo>
                  <a:lnTo>
                    <a:pt x="169" y="143"/>
                  </a:lnTo>
                  <a:lnTo>
                    <a:pt x="169" y="143"/>
                  </a:lnTo>
                  <a:lnTo>
                    <a:pt x="171" y="143"/>
                  </a:lnTo>
                  <a:lnTo>
                    <a:pt x="171" y="143"/>
                  </a:lnTo>
                  <a:lnTo>
                    <a:pt x="171" y="145"/>
                  </a:lnTo>
                  <a:lnTo>
                    <a:pt x="171" y="145"/>
                  </a:lnTo>
                  <a:lnTo>
                    <a:pt x="171" y="145"/>
                  </a:lnTo>
                  <a:lnTo>
                    <a:pt x="171" y="145"/>
                  </a:lnTo>
                  <a:lnTo>
                    <a:pt x="173" y="145"/>
                  </a:lnTo>
                  <a:lnTo>
                    <a:pt x="173" y="147"/>
                  </a:lnTo>
                  <a:lnTo>
                    <a:pt x="173" y="147"/>
                  </a:lnTo>
                  <a:lnTo>
                    <a:pt x="173" y="147"/>
                  </a:lnTo>
                  <a:lnTo>
                    <a:pt x="173" y="149"/>
                  </a:lnTo>
                  <a:lnTo>
                    <a:pt x="173" y="149"/>
                  </a:lnTo>
                  <a:lnTo>
                    <a:pt x="175" y="149"/>
                  </a:lnTo>
                  <a:lnTo>
                    <a:pt x="175" y="151"/>
                  </a:lnTo>
                  <a:lnTo>
                    <a:pt x="175" y="151"/>
                  </a:lnTo>
                  <a:lnTo>
                    <a:pt x="175" y="151"/>
                  </a:lnTo>
                  <a:lnTo>
                    <a:pt x="177" y="151"/>
                  </a:lnTo>
                  <a:lnTo>
                    <a:pt x="177" y="151"/>
                  </a:lnTo>
                  <a:lnTo>
                    <a:pt x="177" y="151"/>
                  </a:lnTo>
                  <a:lnTo>
                    <a:pt x="177" y="153"/>
                  </a:lnTo>
                  <a:lnTo>
                    <a:pt x="177" y="153"/>
                  </a:lnTo>
                  <a:lnTo>
                    <a:pt x="177" y="153"/>
                  </a:lnTo>
                  <a:lnTo>
                    <a:pt x="177" y="153"/>
                  </a:lnTo>
                  <a:lnTo>
                    <a:pt x="179" y="156"/>
                  </a:lnTo>
                  <a:lnTo>
                    <a:pt x="179" y="156"/>
                  </a:lnTo>
                  <a:lnTo>
                    <a:pt x="179" y="156"/>
                  </a:lnTo>
                  <a:lnTo>
                    <a:pt x="179" y="156"/>
                  </a:lnTo>
                  <a:lnTo>
                    <a:pt x="179" y="158"/>
                  </a:lnTo>
                  <a:lnTo>
                    <a:pt x="181" y="158"/>
                  </a:lnTo>
                  <a:lnTo>
                    <a:pt x="181" y="158"/>
                  </a:lnTo>
                  <a:lnTo>
                    <a:pt x="181" y="158"/>
                  </a:lnTo>
                  <a:lnTo>
                    <a:pt x="181" y="160"/>
                  </a:lnTo>
                  <a:lnTo>
                    <a:pt x="183" y="160"/>
                  </a:lnTo>
                  <a:lnTo>
                    <a:pt x="183" y="158"/>
                  </a:lnTo>
                  <a:lnTo>
                    <a:pt x="183" y="158"/>
                  </a:lnTo>
                  <a:lnTo>
                    <a:pt x="183" y="156"/>
                  </a:lnTo>
                  <a:lnTo>
                    <a:pt x="183" y="156"/>
                  </a:lnTo>
                  <a:close/>
                  <a:moveTo>
                    <a:pt x="142" y="114"/>
                  </a:moveTo>
                  <a:lnTo>
                    <a:pt x="142" y="114"/>
                  </a:lnTo>
                  <a:lnTo>
                    <a:pt x="142" y="114"/>
                  </a:lnTo>
                  <a:lnTo>
                    <a:pt x="142" y="114"/>
                  </a:lnTo>
                  <a:lnTo>
                    <a:pt x="142" y="114"/>
                  </a:lnTo>
                  <a:lnTo>
                    <a:pt x="142" y="114"/>
                  </a:lnTo>
                  <a:lnTo>
                    <a:pt x="142" y="114"/>
                  </a:lnTo>
                  <a:lnTo>
                    <a:pt x="142" y="114"/>
                  </a:lnTo>
                  <a:close/>
                  <a:moveTo>
                    <a:pt x="189" y="174"/>
                  </a:moveTo>
                  <a:lnTo>
                    <a:pt x="191" y="174"/>
                  </a:lnTo>
                  <a:lnTo>
                    <a:pt x="191" y="174"/>
                  </a:lnTo>
                  <a:lnTo>
                    <a:pt x="191" y="176"/>
                  </a:lnTo>
                  <a:lnTo>
                    <a:pt x="191" y="176"/>
                  </a:lnTo>
                  <a:lnTo>
                    <a:pt x="191" y="176"/>
                  </a:lnTo>
                  <a:lnTo>
                    <a:pt x="191" y="176"/>
                  </a:lnTo>
                  <a:lnTo>
                    <a:pt x="191" y="176"/>
                  </a:lnTo>
                  <a:lnTo>
                    <a:pt x="193" y="176"/>
                  </a:lnTo>
                  <a:lnTo>
                    <a:pt x="193" y="176"/>
                  </a:lnTo>
                  <a:lnTo>
                    <a:pt x="193" y="176"/>
                  </a:lnTo>
                  <a:lnTo>
                    <a:pt x="193" y="176"/>
                  </a:lnTo>
                  <a:lnTo>
                    <a:pt x="191" y="176"/>
                  </a:lnTo>
                  <a:lnTo>
                    <a:pt x="191" y="174"/>
                  </a:lnTo>
                  <a:lnTo>
                    <a:pt x="191" y="174"/>
                  </a:lnTo>
                  <a:lnTo>
                    <a:pt x="191" y="174"/>
                  </a:lnTo>
                  <a:lnTo>
                    <a:pt x="189" y="172"/>
                  </a:lnTo>
                  <a:lnTo>
                    <a:pt x="189" y="172"/>
                  </a:lnTo>
                  <a:lnTo>
                    <a:pt x="189" y="172"/>
                  </a:lnTo>
                  <a:lnTo>
                    <a:pt x="189" y="172"/>
                  </a:lnTo>
                  <a:lnTo>
                    <a:pt x="189" y="172"/>
                  </a:lnTo>
                  <a:lnTo>
                    <a:pt x="189" y="174"/>
                  </a:lnTo>
                  <a:lnTo>
                    <a:pt x="189" y="174"/>
                  </a:lnTo>
                  <a:lnTo>
                    <a:pt x="189" y="174"/>
                  </a:lnTo>
                  <a:close/>
                  <a:moveTo>
                    <a:pt x="169" y="156"/>
                  </a:moveTo>
                  <a:lnTo>
                    <a:pt x="169" y="156"/>
                  </a:lnTo>
                  <a:lnTo>
                    <a:pt x="169" y="156"/>
                  </a:lnTo>
                  <a:lnTo>
                    <a:pt x="169" y="156"/>
                  </a:lnTo>
                  <a:lnTo>
                    <a:pt x="169" y="156"/>
                  </a:lnTo>
                  <a:lnTo>
                    <a:pt x="169" y="156"/>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3"/>
                  </a:lnTo>
                  <a:lnTo>
                    <a:pt x="169" y="156"/>
                  </a:lnTo>
                  <a:lnTo>
                    <a:pt x="169" y="156"/>
                  </a:lnTo>
                  <a:lnTo>
                    <a:pt x="169" y="156"/>
                  </a:lnTo>
                  <a:lnTo>
                    <a:pt x="169" y="156"/>
                  </a:lnTo>
                  <a:lnTo>
                    <a:pt x="169" y="156"/>
                  </a:lnTo>
                  <a:close/>
                  <a:moveTo>
                    <a:pt x="200" y="174"/>
                  </a:moveTo>
                  <a:lnTo>
                    <a:pt x="200" y="174"/>
                  </a:lnTo>
                  <a:lnTo>
                    <a:pt x="200" y="174"/>
                  </a:lnTo>
                  <a:lnTo>
                    <a:pt x="202" y="174"/>
                  </a:lnTo>
                  <a:lnTo>
                    <a:pt x="202" y="172"/>
                  </a:lnTo>
                  <a:lnTo>
                    <a:pt x="202" y="172"/>
                  </a:lnTo>
                  <a:lnTo>
                    <a:pt x="202" y="172"/>
                  </a:lnTo>
                  <a:lnTo>
                    <a:pt x="202" y="172"/>
                  </a:lnTo>
                  <a:lnTo>
                    <a:pt x="200" y="172"/>
                  </a:lnTo>
                  <a:lnTo>
                    <a:pt x="200" y="172"/>
                  </a:lnTo>
                  <a:lnTo>
                    <a:pt x="200" y="172"/>
                  </a:lnTo>
                  <a:lnTo>
                    <a:pt x="200" y="172"/>
                  </a:lnTo>
                  <a:lnTo>
                    <a:pt x="197" y="172"/>
                  </a:lnTo>
                  <a:lnTo>
                    <a:pt x="197" y="172"/>
                  </a:lnTo>
                  <a:lnTo>
                    <a:pt x="200" y="174"/>
                  </a:lnTo>
                  <a:lnTo>
                    <a:pt x="200" y="174"/>
                  </a:lnTo>
                  <a:lnTo>
                    <a:pt x="200" y="174"/>
                  </a:lnTo>
                  <a:close/>
                  <a:moveTo>
                    <a:pt x="210" y="232"/>
                  </a:moveTo>
                  <a:lnTo>
                    <a:pt x="210" y="232"/>
                  </a:lnTo>
                  <a:lnTo>
                    <a:pt x="210" y="234"/>
                  </a:lnTo>
                  <a:lnTo>
                    <a:pt x="210" y="234"/>
                  </a:lnTo>
                  <a:lnTo>
                    <a:pt x="210" y="236"/>
                  </a:lnTo>
                  <a:lnTo>
                    <a:pt x="212" y="236"/>
                  </a:lnTo>
                  <a:lnTo>
                    <a:pt x="212" y="234"/>
                  </a:lnTo>
                  <a:lnTo>
                    <a:pt x="212" y="234"/>
                  </a:lnTo>
                  <a:lnTo>
                    <a:pt x="212" y="232"/>
                  </a:lnTo>
                  <a:lnTo>
                    <a:pt x="210" y="232"/>
                  </a:lnTo>
                  <a:close/>
                  <a:moveTo>
                    <a:pt x="218" y="225"/>
                  </a:moveTo>
                  <a:lnTo>
                    <a:pt x="218" y="225"/>
                  </a:lnTo>
                  <a:lnTo>
                    <a:pt x="218" y="225"/>
                  </a:lnTo>
                  <a:lnTo>
                    <a:pt x="218" y="225"/>
                  </a:lnTo>
                  <a:lnTo>
                    <a:pt x="218" y="225"/>
                  </a:lnTo>
                  <a:lnTo>
                    <a:pt x="220" y="225"/>
                  </a:lnTo>
                  <a:lnTo>
                    <a:pt x="220" y="225"/>
                  </a:lnTo>
                  <a:lnTo>
                    <a:pt x="220" y="225"/>
                  </a:lnTo>
                  <a:lnTo>
                    <a:pt x="218" y="225"/>
                  </a:lnTo>
                  <a:close/>
                  <a:moveTo>
                    <a:pt x="214" y="164"/>
                  </a:moveTo>
                  <a:lnTo>
                    <a:pt x="214" y="162"/>
                  </a:lnTo>
                  <a:lnTo>
                    <a:pt x="214" y="162"/>
                  </a:lnTo>
                  <a:lnTo>
                    <a:pt x="214" y="158"/>
                  </a:lnTo>
                  <a:lnTo>
                    <a:pt x="212" y="156"/>
                  </a:lnTo>
                  <a:lnTo>
                    <a:pt x="212" y="156"/>
                  </a:lnTo>
                  <a:lnTo>
                    <a:pt x="212" y="156"/>
                  </a:lnTo>
                  <a:lnTo>
                    <a:pt x="212" y="156"/>
                  </a:lnTo>
                  <a:lnTo>
                    <a:pt x="212" y="153"/>
                  </a:lnTo>
                  <a:lnTo>
                    <a:pt x="212" y="153"/>
                  </a:lnTo>
                  <a:lnTo>
                    <a:pt x="212" y="153"/>
                  </a:lnTo>
                  <a:lnTo>
                    <a:pt x="212" y="153"/>
                  </a:lnTo>
                  <a:lnTo>
                    <a:pt x="212" y="153"/>
                  </a:lnTo>
                  <a:lnTo>
                    <a:pt x="212" y="151"/>
                  </a:lnTo>
                  <a:lnTo>
                    <a:pt x="214" y="151"/>
                  </a:lnTo>
                  <a:lnTo>
                    <a:pt x="212" y="151"/>
                  </a:lnTo>
                  <a:lnTo>
                    <a:pt x="212" y="151"/>
                  </a:lnTo>
                  <a:lnTo>
                    <a:pt x="212" y="153"/>
                  </a:lnTo>
                  <a:lnTo>
                    <a:pt x="212" y="153"/>
                  </a:lnTo>
                  <a:lnTo>
                    <a:pt x="210" y="153"/>
                  </a:lnTo>
                  <a:lnTo>
                    <a:pt x="210" y="153"/>
                  </a:lnTo>
                  <a:lnTo>
                    <a:pt x="210" y="153"/>
                  </a:lnTo>
                  <a:lnTo>
                    <a:pt x="208" y="153"/>
                  </a:lnTo>
                  <a:lnTo>
                    <a:pt x="208" y="153"/>
                  </a:lnTo>
                  <a:lnTo>
                    <a:pt x="208" y="153"/>
                  </a:lnTo>
                  <a:lnTo>
                    <a:pt x="206" y="153"/>
                  </a:lnTo>
                  <a:lnTo>
                    <a:pt x="206" y="153"/>
                  </a:lnTo>
                  <a:lnTo>
                    <a:pt x="206" y="153"/>
                  </a:lnTo>
                  <a:lnTo>
                    <a:pt x="206" y="156"/>
                  </a:lnTo>
                  <a:lnTo>
                    <a:pt x="204" y="156"/>
                  </a:lnTo>
                  <a:lnTo>
                    <a:pt x="204" y="158"/>
                  </a:lnTo>
                  <a:lnTo>
                    <a:pt x="204" y="160"/>
                  </a:lnTo>
                  <a:lnTo>
                    <a:pt x="204" y="162"/>
                  </a:lnTo>
                  <a:lnTo>
                    <a:pt x="204" y="162"/>
                  </a:lnTo>
                  <a:lnTo>
                    <a:pt x="204" y="162"/>
                  </a:lnTo>
                  <a:lnTo>
                    <a:pt x="204" y="162"/>
                  </a:lnTo>
                  <a:lnTo>
                    <a:pt x="204" y="164"/>
                  </a:lnTo>
                  <a:lnTo>
                    <a:pt x="204" y="164"/>
                  </a:lnTo>
                  <a:lnTo>
                    <a:pt x="204" y="164"/>
                  </a:lnTo>
                  <a:lnTo>
                    <a:pt x="204" y="164"/>
                  </a:lnTo>
                  <a:lnTo>
                    <a:pt x="202" y="164"/>
                  </a:lnTo>
                  <a:lnTo>
                    <a:pt x="202" y="166"/>
                  </a:lnTo>
                  <a:lnTo>
                    <a:pt x="200" y="166"/>
                  </a:lnTo>
                  <a:lnTo>
                    <a:pt x="200" y="166"/>
                  </a:lnTo>
                  <a:lnTo>
                    <a:pt x="202" y="166"/>
                  </a:lnTo>
                  <a:lnTo>
                    <a:pt x="202" y="166"/>
                  </a:lnTo>
                  <a:lnTo>
                    <a:pt x="202" y="168"/>
                  </a:lnTo>
                  <a:lnTo>
                    <a:pt x="204" y="168"/>
                  </a:lnTo>
                  <a:lnTo>
                    <a:pt x="204" y="168"/>
                  </a:lnTo>
                  <a:lnTo>
                    <a:pt x="204" y="168"/>
                  </a:lnTo>
                  <a:lnTo>
                    <a:pt x="204" y="168"/>
                  </a:lnTo>
                  <a:lnTo>
                    <a:pt x="204" y="170"/>
                  </a:lnTo>
                  <a:lnTo>
                    <a:pt x="206" y="170"/>
                  </a:lnTo>
                  <a:lnTo>
                    <a:pt x="206" y="170"/>
                  </a:lnTo>
                  <a:lnTo>
                    <a:pt x="206" y="170"/>
                  </a:lnTo>
                  <a:lnTo>
                    <a:pt x="206" y="170"/>
                  </a:lnTo>
                  <a:lnTo>
                    <a:pt x="208" y="170"/>
                  </a:lnTo>
                  <a:lnTo>
                    <a:pt x="208" y="170"/>
                  </a:lnTo>
                  <a:lnTo>
                    <a:pt x="208" y="172"/>
                  </a:lnTo>
                  <a:lnTo>
                    <a:pt x="208" y="170"/>
                  </a:lnTo>
                  <a:lnTo>
                    <a:pt x="208" y="170"/>
                  </a:lnTo>
                  <a:lnTo>
                    <a:pt x="210" y="172"/>
                  </a:lnTo>
                  <a:lnTo>
                    <a:pt x="210" y="172"/>
                  </a:lnTo>
                  <a:lnTo>
                    <a:pt x="210" y="170"/>
                  </a:lnTo>
                  <a:lnTo>
                    <a:pt x="212" y="172"/>
                  </a:lnTo>
                  <a:lnTo>
                    <a:pt x="212" y="172"/>
                  </a:lnTo>
                  <a:lnTo>
                    <a:pt x="212" y="170"/>
                  </a:lnTo>
                  <a:lnTo>
                    <a:pt x="210" y="170"/>
                  </a:lnTo>
                  <a:lnTo>
                    <a:pt x="210" y="170"/>
                  </a:lnTo>
                  <a:lnTo>
                    <a:pt x="212" y="168"/>
                  </a:lnTo>
                  <a:lnTo>
                    <a:pt x="212" y="168"/>
                  </a:lnTo>
                  <a:lnTo>
                    <a:pt x="212" y="168"/>
                  </a:lnTo>
                  <a:lnTo>
                    <a:pt x="212" y="166"/>
                  </a:lnTo>
                  <a:lnTo>
                    <a:pt x="212" y="166"/>
                  </a:lnTo>
                  <a:lnTo>
                    <a:pt x="212" y="166"/>
                  </a:lnTo>
                  <a:lnTo>
                    <a:pt x="214" y="164"/>
                  </a:lnTo>
                  <a:close/>
                  <a:moveTo>
                    <a:pt x="142" y="45"/>
                  </a:moveTo>
                  <a:lnTo>
                    <a:pt x="142" y="43"/>
                  </a:lnTo>
                  <a:lnTo>
                    <a:pt x="140" y="41"/>
                  </a:lnTo>
                  <a:lnTo>
                    <a:pt x="140" y="41"/>
                  </a:lnTo>
                  <a:lnTo>
                    <a:pt x="138" y="43"/>
                  </a:lnTo>
                  <a:lnTo>
                    <a:pt x="140" y="43"/>
                  </a:lnTo>
                  <a:lnTo>
                    <a:pt x="140" y="45"/>
                  </a:lnTo>
                  <a:lnTo>
                    <a:pt x="142" y="45"/>
                  </a:lnTo>
                  <a:lnTo>
                    <a:pt x="142" y="45"/>
                  </a:lnTo>
                  <a:lnTo>
                    <a:pt x="142" y="45"/>
                  </a:lnTo>
                  <a:lnTo>
                    <a:pt x="142" y="45"/>
                  </a:lnTo>
                  <a:lnTo>
                    <a:pt x="142" y="45"/>
                  </a:lnTo>
                  <a:lnTo>
                    <a:pt x="142" y="45"/>
                  </a:lnTo>
                  <a:close/>
                  <a:moveTo>
                    <a:pt x="1138" y="570"/>
                  </a:moveTo>
                  <a:lnTo>
                    <a:pt x="1138" y="570"/>
                  </a:lnTo>
                  <a:lnTo>
                    <a:pt x="1138" y="572"/>
                  </a:lnTo>
                  <a:lnTo>
                    <a:pt x="1138" y="574"/>
                  </a:lnTo>
                  <a:lnTo>
                    <a:pt x="1138" y="574"/>
                  </a:lnTo>
                  <a:lnTo>
                    <a:pt x="1138" y="572"/>
                  </a:lnTo>
                  <a:lnTo>
                    <a:pt x="1138" y="570"/>
                  </a:lnTo>
                  <a:close/>
                  <a:moveTo>
                    <a:pt x="1148" y="492"/>
                  </a:moveTo>
                  <a:lnTo>
                    <a:pt x="1148" y="492"/>
                  </a:lnTo>
                  <a:lnTo>
                    <a:pt x="1148" y="492"/>
                  </a:lnTo>
                  <a:lnTo>
                    <a:pt x="1148" y="492"/>
                  </a:lnTo>
                  <a:lnTo>
                    <a:pt x="1148" y="494"/>
                  </a:lnTo>
                  <a:lnTo>
                    <a:pt x="1148" y="494"/>
                  </a:lnTo>
                  <a:lnTo>
                    <a:pt x="1146" y="494"/>
                  </a:lnTo>
                  <a:lnTo>
                    <a:pt x="1146" y="494"/>
                  </a:lnTo>
                  <a:lnTo>
                    <a:pt x="1146" y="494"/>
                  </a:lnTo>
                  <a:lnTo>
                    <a:pt x="1144" y="494"/>
                  </a:lnTo>
                  <a:lnTo>
                    <a:pt x="1144" y="494"/>
                  </a:lnTo>
                  <a:lnTo>
                    <a:pt x="1144" y="494"/>
                  </a:lnTo>
                  <a:lnTo>
                    <a:pt x="1144" y="494"/>
                  </a:lnTo>
                  <a:lnTo>
                    <a:pt x="1142" y="494"/>
                  </a:lnTo>
                  <a:lnTo>
                    <a:pt x="1142" y="494"/>
                  </a:lnTo>
                  <a:lnTo>
                    <a:pt x="1142" y="494"/>
                  </a:lnTo>
                  <a:lnTo>
                    <a:pt x="1142" y="494"/>
                  </a:lnTo>
                  <a:lnTo>
                    <a:pt x="1142" y="494"/>
                  </a:lnTo>
                  <a:lnTo>
                    <a:pt x="1142" y="496"/>
                  </a:lnTo>
                  <a:lnTo>
                    <a:pt x="1142" y="496"/>
                  </a:lnTo>
                  <a:lnTo>
                    <a:pt x="1140" y="496"/>
                  </a:lnTo>
                  <a:lnTo>
                    <a:pt x="1138" y="500"/>
                  </a:lnTo>
                  <a:lnTo>
                    <a:pt x="1138" y="502"/>
                  </a:lnTo>
                  <a:lnTo>
                    <a:pt x="1138" y="505"/>
                  </a:lnTo>
                  <a:lnTo>
                    <a:pt x="1140" y="505"/>
                  </a:lnTo>
                  <a:lnTo>
                    <a:pt x="1140" y="507"/>
                  </a:lnTo>
                  <a:lnTo>
                    <a:pt x="1140" y="507"/>
                  </a:lnTo>
                  <a:lnTo>
                    <a:pt x="1140" y="507"/>
                  </a:lnTo>
                  <a:lnTo>
                    <a:pt x="1140" y="507"/>
                  </a:lnTo>
                  <a:lnTo>
                    <a:pt x="1142" y="505"/>
                  </a:lnTo>
                  <a:lnTo>
                    <a:pt x="1142" y="505"/>
                  </a:lnTo>
                  <a:lnTo>
                    <a:pt x="1142" y="505"/>
                  </a:lnTo>
                  <a:lnTo>
                    <a:pt x="1144" y="505"/>
                  </a:lnTo>
                  <a:lnTo>
                    <a:pt x="1144" y="502"/>
                  </a:lnTo>
                  <a:lnTo>
                    <a:pt x="1144" y="502"/>
                  </a:lnTo>
                  <a:lnTo>
                    <a:pt x="1144" y="502"/>
                  </a:lnTo>
                  <a:lnTo>
                    <a:pt x="1144" y="502"/>
                  </a:lnTo>
                  <a:lnTo>
                    <a:pt x="1144" y="500"/>
                  </a:lnTo>
                  <a:lnTo>
                    <a:pt x="1146" y="500"/>
                  </a:lnTo>
                  <a:lnTo>
                    <a:pt x="1146" y="498"/>
                  </a:lnTo>
                  <a:lnTo>
                    <a:pt x="1146" y="498"/>
                  </a:lnTo>
                  <a:lnTo>
                    <a:pt x="1146" y="496"/>
                  </a:lnTo>
                  <a:lnTo>
                    <a:pt x="1148" y="494"/>
                  </a:lnTo>
                  <a:lnTo>
                    <a:pt x="1148" y="492"/>
                  </a:lnTo>
                  <a:lnTo>
                    <a:pt x="1148" y="492"/>
                  </a:lnTo>
                  <a:lnTo>
                    <a:pt x="1148" y="492"/>
                  </a:lnTo>
                  <a:close/>
                  <a:moveTo>
                    <a:pt x="731" y="474"/>
                  </a:moveTo>
                  <a:lnTo>
                    <a:pt x="731" y="474"/>
                  </a:lnTo>
                  <a:lnTo>
                    <a:pt x="731" y="472"/>
                  </a:lnTo>
                  <a:lnTo>
                    <a:pt x="731" y="472"/>
                  </a:lnTo>
                  <a:lnTo>
                    <a:pt x="731" y="472"/>
                  </a:lnTo>
                  <a:lnTo>
                    <a:pt x="731" y="472"/>
                  </a:lnTo>
                  <a:lnTo>
                    <a:pt x="731" y="474"/>
                  </a:lnTo>
                  <a:lnTo>
                    <a:pt x="733" y="476"/>
                  </a:lnTo>
                  <a:lnTo>
                    <a:pt x="733" y="476"/>
                  </a:lnTo>
                  <a:lnTo>
                    <a:pt x="733" y="476"/>
                  </a:lnTo>
                  <a:lnTo>
                    <a:pt x="733" y="476"/>
                  </a:lnTo>
                  <a:lnTo>
                    <a:pt x="731" y="474"/>
                  </a:lnTo>
                  <a:close/>
                  <a:moveTo>
                    <a:pt x="724" y="437"/>
                  </a:moveTo>
                  <a:lnTo>
                    <a:pt x="724" y="437"/>
                  </a:lnTo>
                  <a:lnTo>
                    <a:pt x="724" y="437"/>
                  </a:lnTo>
                  <a:lnTo>
                    <a:pt x="724" y="439"/>
                  </a:lnTo>
                  <a:lnTo>
                    <a:pt x="724" y="437"/>
                  </a:lnTo>
                  <a:lnTo>
                    <a:pt x="724" y="437"/>
                  </a:lnTo>
                  <a:lnTo>
                    <a:pt x="726" y="435"/>
                  </a:lnTo>
                  <a:lnTo>
                    <a:pt x="724" y="435"/>
                  </a:lnTo>
                  <a:lnTo>
                    <a:pt x="724" y="435"/>
                  </a:lnTo>
                  <a:lnTo>
                    <a:pt x="724" y="437"/>
                  </a:lnTo>
                  <a:close/>
                  <a:moveTo>
                    <a:pt x="255" y="334"/>
                  </a:moveTo>
                  <a:lnTo>
                    <a:pt x="255" y="334"/>
                  </a:lnTo>
                  <a:lnTo>
                    <a:pt x="255" y="334"/>
                  </a:lnTo>
                  <a:lnTo>
                    <a:pt x="255" y="334"/>
                  </a:lnTo>
                  <a:lnTo>
                    <a:pt x="255" y="334"/>
                  </a:lnTo>
                  <a:lnTo>
                    <a:pt x="255" y="334"/>
                  </a:lnTo>
                  <a:lnTo>
                    <a:pt x="255" y="334"/>
                  </a:lnTo>
                  <a:lnTo>
                    <a:pt x="255" y="334"/>
                  </a:lnTo>
                  <a:lnTo>
                    <a:pt x="255" y="334"/>
                  </a:lnTo>
                  <a:lnTo>
                    <a:pt x="255" y="334"/>
                  </a:lnTo>
                  <a:lnTo>
                    <a:pt x="255" y="334"/>
                  </a:lnTo>
                  <a:lnTo>
                    <a:pt x="255" y="334"/>
                  </a:lnTo>
                  <a:lnTo>
                    <a:pt x="255" y="334"/>
                  </a:lnTo>
                  <a:lnTo>
                    <a:pt x="255" y="334"/>
                  </a:lnTo>
                  <a:close/>
                  <a:moveTo>
                    <a:pt x="239" y="207"/>
                  </a:moveTo>
                  <a:lnTo>
                    <a:pt x="239" y="207"/>
                  </a:lnTo>
                  <a:lnTo>
                    <a:pt x="239" y="205"/>
                  </a:lnTo>
                  <a:lnTo>
                    <a:pt x="239" y="205"/>
                  </a:lnTo>
                  <a:lnTo>
                    <a:pt x="239" y="207"/>
                  </a:lnTo>
                  <a:lnTo>
                    <a:pt x="239" y="207"/>
                  </a:lnTo>
                  <a:lnTo>
                    <a:pt x="239" y="207"/>
                  </a:lnTo>
                  <a:close/>
                  <a:moveTo>
                    <a:pt x="255" y="332"/>
                  </a:moveTo>
                  <a:lnTo>
                    <a:pt x="257" y="332"/>
                  </a:lnTo>
                  <a:lnTo>
                    <a:pt x="257" y="332"/>
                  </a:lnTo>
                  <a:lnTo>
                    <a:pt x="257" y="332"/>
                  </a:lnTo>
                  <a:lnTo>
                    <a:pt x="257" y="330"/>
                  </a:lnTo>
                  <a:lnTo>
                    <a:pt x="257" y="330"/>
                  </a:lnTo>
                  <a:lnTo>
                    <a:pt x="255" y="330"/>
                  </a:lnTo>
                  <a:lnTo>
                    <a:pt x="255" y="328"/>
                  </a:lnTo>
                  <a:lnTo>
                    <a:pt x="255" y="328"/>
                  </a:lnTo>
                  <a:lnTo>
                    <a:pt x="255" y="328"/>
                  </a:lnTo>
                  <a:lnTo>
                    <a:pt x="255" y="326"/>
                  </a:lnTo>
                  <a:lnTo>
                    <a:pt x="255" y="326"/>
                  </a:lnTo>
                  <a:lnTo>
                    <a:pt x="255" y="326"/>
                  </a:lnTo>
                  <a:lnTo>
                    <a:pt x="255" y="326"/>
                  </a:lnTo>
                  <a:lnTo>
                    <a:pt x="255" y="326"/>
                  </a:lnTo>
                  <a:lnTo>
                    <a:pt x="255" y="326"/>
                  </a:lnTo>
                  <a:lnTo>
                    <a:pt x="253" y="326"/>
                  </a:lnTo>
                  <a:lnTo>
                    <a:pt x="253" y="324"/>
                  </a:lnTo>
                  <a:lnTo>
                    <a:pt x="251" y="324"/>
                  </a:lnTo>
                  <a:lnTo>
                    <a:pt x="251" y="324"/>
                  </a:lnTo>
                  <a:lnTo>
                    <a:pt x="251" y="322"/>
                  </a:lnTo>
                  <a:lnTo>
                    <a:pt x="251" y="322"/>
                  </a:lnTo>
                  <a:lnTo>
                    <a:pt x="251" y="322"/>
                  </a:lnTo>
                  <a:lnTo>
                    <a:pt x="251" y="322"/>
                  </a:lnTo>
                  <a:lnTo>
                    <a:pt x="251" y="324"/>
                  </a:lnTo>
                  <a:lnTo>
                    <a:pt x="251" y="324"/>
                  </a:lnTo>
                  <a:lnTo>
                    <a:pt x="251" y="324"/>
                  </a:lnTo>
                  <a:lnTo>
                    <a:pt x="251" y="326"/>
                  </a:lnTo>
                  <a:lnTo>
                    <a:pt x="251" y="326"/>
                  </a:lnTo>
                  <a:lnTo>
                    <a:pt x="251" y="326"/>
                  </a:lnTo>
                  <a:lnTo>
                    <a:pt x="251" y="326"/>
                  </a:lnTo>
                  <a:lnTo>
                    <a:pt x="251" y="326"/>
                  </a:lnTo>
                  <a:lnTo>
                    <a:pt x="253" y="326"/>
                  </a:lnTo>
                  <a:lnTo>
                    <a:pt x="253" y="326"/>
                  </a:lnTo>
                  <a:lnTo>
                    <a:pt x="253" y="328"/>
                  </a:lnTo>
                  <a:lnTo>
                    <a:pt x="253" y="328"/>
                  </a:lnTo>
                  <a:lnTo>
                    <a:pt x="253" y="328"/>
                  </a:lnTo>
                  <a:lnTo>
                    <a:pt x="253" y="328"/>
                  </a:lnTo>
                  <a:lnTo>
                    <a:pt x="253" y="328"/>
                  </a:lnTo>
                  <a:lnTo>
                    <a:pt x="253" y="330"/>
                  </a:lnTo>
                  <a:lnTo>
                    <a:pt x="253" y="330"/>
                  </a:lnTo>
                  <a:lnTo>
                    <a:pt x="253" y="330"/>
                  </a:lnTo>
                  <a:lnTo>
                    <a:pt x="253" y="330"/>
                  </a:lnTo>
                  <a:lnTo>
                    <a:pt x="253" y="330"/>
                  </a:lnTo>
                  <a:lnTo>
                    <a:pt x="253" y="330"/>
                  </a:lnTo>
                  <a:lnTo>
                    <a:pt x="255" y="330"/>
                  </a:lnTo>
                  <a:lnTo>
                    <a:pt x="253" y="330"/>
                  </a:lnTo>
                  <a:lnTo>
                    <a:pt x="255" y="330"/>
                  </a:lnTo>
                  <a:lnTo>
                    <a:pt x="255" y="332"/>
                  </a:lnTo>
                  <a:lnTo>
                    <a:pt x="255" y="332"/>
                  </a:lnTo>
                  <a:lnTo>
                    <a:pt x="255" y="332"/>
                  </a:lnTo>
                  <a:lnTo>
                    <a:pt x="255" y="332"/>
                  </a:lnTo>
                  <a:lnTo>
                    <a:pt x="255" y="332"/>
                  </a:lnTo>
                  <a:lnTo>
                    <a:pt x="255" y="332"/>
                  </a:lnTo>
                  <a:lnTo>
                    <a:pt x="255" y="332"/>
                  </a:lnTo>
                  <a:lnTo>
                    <a:pt x="255" y="332"/>
                  </a:lnTo>
                  <a:lnTo>
                    <a:pt x="255" y="332"/>
                  </a:lnTo>
                  <a:close/>
                  <a:moveTo>
                    <a:pt x="265" y="236"/>
                  </a:moveTo>
                  <a:lnTo>
                    <a:pt x="265" y="236"/>
                  </a:lnTo>
                  <a:lnTo>
                    <a:pt x="263" y="234"/>
                  </a:lnTo>
                  <a:lnTo>
                    <a:pt x="263" y="232"/>
                  </a:lnTo>
                  <a:lnTo>
                    <a:pt x="263" y="232"/>
                  </a:lnTo>
                  <a:lnTo>
                    <a:pt x="263" y="232"/>
                  </a:lnTo>
                  <a:lnTo>
                    <a:pt x="263" y="232"/>
                  </a:lnTo>
                  <a:lnTo>
                    <a:pt x="263" y="234"/>
                  </a:lnTo>
                  <a:lnTo>
                    <a:pt x="263" y="236"/>
                  </a:lnTo>
                  <a:lnTo>
                    <a:pt x="263" y="236"/>
                  </a:lnTo>
                  <a:lnTo>
                    <a:pt x="265" y="236"/>
                  </a:lnTo>
                  <a:lnTo>
                    <a:pt x="265" y="236"/>
                  </a:lnTo>
                  <a:close/>
                  <a:moveTo>
                    <a:pt x="263" y="351"/>
                  </a:moveTo>
                  <a:lnTo>
                    <a:pt x="263" y="349"/>
                  </a:lnTo>
                  <a:lnTo>
                    <a:pt x="263" y="349"/>
                  </a:lnTo>
                  <a:lnTo>
                    <a:pt x="263" y="349"/>
                  </a:lnTo>
                  <a:lnTo>
                    <a:pt x="263" y="349"/>
                  </a:lnTo>
                  <a:lnTo>
                    <a:pt x="263" y="349"/>
                  </a:lnTo>
                  <a:lnTo>
                    <a:pt x="263" y="346"/>
                  </a:lnTo>
                  <a:lnTo>
                    <a:pt x="261" y="346"/>
                  </a:lnTo>
                  <a:lnTo>
                    <a:pt x="261" y="346"/>
                  </a:lnTo>
                  <a:lnTo>
                    <a:pt x="261" y="346"/>
                  </a:lnTo>
                  <a:lnTo>
                    <a:pt x="261" y="346"/>
                  </a:lnTo>
                  <a:lnTo>
                    <a:pt x="261" y="344"/>
                  </a:lnTo>
                  <a:lnTo>
                    <a:pt x="261" y="344"/>
                  </a:lnTo>
                  <a:lnTo>
                    <a:pt x="261" y="344"/>
                  </a:lnTo>
                  <a:lnTo>
                    <a:pt x="261" y="344"/>
                  </a:lnTo>
                  <a:lnTo>
                    <a:pt x="261" y="344"/>
                  </a:lnTo>
                  <a:lnTo>
                    <a:pt x="259" y="344"/>
                  </a:lnTo>
                  <a:lnTo>
                    <a:pt x="259" y="344"/>
                  </a:lnTo>
                  <a:lnTo>
                    <a:pt x="261" y="344"/>
                  </a:lnTo>
                  <a:lnTo>
                    <a:pt x="259" y="346"/>
                  </a:lnTo>
                  <a:lnTo>
                    <a:pt x="259" y="346"/>
                  </a:lnTo>
                  <a:lnTo>
                    <a:pt x="261" y="346"/>
                  </a:lnTo>
                  <a:lnTo>
                    <a:pt x="261" y="346"/>
                  </a:lnTo>
                  <a:lnTo>
                    <a:pt x="261" y="346"/>
                  </a:lnTo>
                  <a:lnTo>
                    <a:pt x="261" y="346"/>
                  </a:lnTo>
                  <a:lnTo>
                    <a:pt x="261" y="346"/>
                  </a:lnTo>
                  <a:lnTo>
                    <a:pt x="261" y="346"/>
                  </a:lnTo>
                  <a:lnTo>
                    <a:pt x="261" y="346"/>
                  </a:lnTo>
                  <a:lnTo>
                    <a:pt x="261" y="349"/>
                  </a:lnTo>
                  <a:lnTo>
                    <a:pt x="261" y="349"/>
                  </a:lnTo>
                  <a:lnTo>
                    <a:pt x="261" y="349"/>
                  </a:lnTo>
                  <a:lnTo>
                    <a:pt x="261" y="349"/>
                  </a:lnTo>
                  <a:lnTo>
                    <a:pt x="261" y="349"/>
                  </a:lnTo>
                  <a:lnTo>
                    <a:pt x="261" y="349"/>
                  </a:lnTo>
                  <a:lnTo>
                    <a:pt x="261" y="349"/>
                  </a:lnTo>
                  <a:lnTo>
                    <a:pt x="261" y="349"/>
                  </a:lnTo>
                  <a:lnTo>
                    <a:pt x="261" y="351"/>
                  </a:lnTo>
                  <a:lnTo>
                    <a:pt x="261" y="351"/>
                  </a:lnTo>
                  <a:lnTo>
                    <a:pt x="261" y="351"/>
                  </a:lnTo>
                  <a:lnTo>
                    <a:pt x="261" y="351"/>
                  </a:lnTo>
                  <a:lnTo>
                    <a:pt x="261" y="351"/>
                  </a:lnTo>
                  <a:lnTo>
                    <a:pt x="261" y="351"/>
                  </a:lnTo>
                  <a:lnTo>
                    <a:pt x="261" y="351"/>
                  </a:lnTo>
                  <a:lnTo>
                    <a:pt x="261" y="351"/>
                  </a:lnTo>
                  <a:lnTo>
                    <a:pt x="261" y="351"/>
                  </a:lnTo>
                  <a:lnTo>
                    <a:pt x="261" y="353"/>
                  </a:lnTo>
                  <a:lnTo>
                    <a:pt x="263" y="353"/>
                  </a:lnTo>
                  <a:lnTo>
                    <a:pt x="263" y="351"/>
                  </a:lnTo>
                  <a:lnTo>
                    <a:pt x="263" y="351"/>
                  </a:lnTo>
                  <a:lnTo>
                    <a:pt x="263" y="351"/>
                  </a:lnTo>
                  <a:lnTo>
                    <a:pt x="263" y="351"/>
                  </a:lnTo>
                  <a:lnTo>
                    <a:pt x="263" y="351"/>
                  </a:lnTo>
                  <a:lnTo>
                    <a:pt x="263" y="351"/>
                  </a:lnTo>
                  <a:close/>
                  <a:moveTo>
                    <a:pt x="251" y="299"/>
                  </a:moveTo>
                  <a:lnTo>
                    <a:pt x="251" y="297"/>
                  </a:lnTo>
                  <a:lnTo>
                    <a:pt x="251" y="297"/>
                  </a:lnTo>
                  <a:lnTo>
                    <a:pt x="251" y="299"/>
                  </a:lnTo>
                  <a:lnTo>
                    <a:pt x="251" y="299"/>
                  </a:lnTo>
                  <a:lnTo>
                    <a:pt x="249" y="301"/>
                  </a:lnTo>
                  <a:lnTo>
                    <a:pt x="251" y="301"/>
                  </a:lnTo>
                  <a:lnTo>
                    <a:pt x="251" y="303"/>
                  </a:lnTo>
                  <a:lnTo>
                    <a:pt x="251" y="303"/>
                  </a:lnTo>
                  <a:lnTo>
                    <a:pt x="251" y="301"/>
                  </a:lnTo>
                  <a:lnTo>
                    <a:pt x="251" y="299"/>
                  </a:lnTo>
                  <a:lnTo>
                    <a:pt x="251" y="299"/>
                  </a:lnTo>
                  <a:lnTo>
                    <a:pt x="251" y="299"/>
                  </a:lnTo>
                  <a:close/>
                  <a:moveTo>
                    <a:pt x="278" y="363"/>
                  </a:moveTo>
                  <a:lnTo>
                    <a:pt x="280" y="363"/>
                  </a:lnTo>
                  <a:lnTo>
                    <a:pt x="280" y="365"/>
                  </a:lnTo>
                  <a:lnTo>
                    <a:pt x="280" y="365"/>
                  </a:lnTo>
                  <a:lnTo>
                    <a:pt x="282" y="363"/>
                  </a:lnTo>
                  <a:lnTo>
                    <a:pt x="280" y="363"/>
                  </a:lnTo>
                  <a:lnTo>
                    <a:pt x="280" y="363"/>
                  </a:lnTo>
                  <a:lnTo>
                    <a:pt x="280" y="361"/>
                  </a:lnTo>
                  <a:lnTo>
                    <a:pt x="280" y="361"/>
                  </a:lnTo>
                  <a:lnTo>
                    <a:pt x="280" y="361"/>
                  </a:lnTo>
                  <a:lnTo>
                    <a:pt x="280" y="359"/>
                  </a:lnTo>
                  <a:lnTo>
                    <a:pt x="280" y="359"/>
                  </a:lnTo>
                  <a:lnTo>
                    <a:pt x="278" y="357"/>
                  </a:lnTo>
                  <a:lnTo>
                    <a:pt x="278" y="357"/>
                  </a:lnTo>
                  <a:lnTo>
                    <a:pt x="278" y="357"/>
                  </a:lnTo>
                  <a:lnTo>
                    <a:pt x="278" y="357"/>
                  </a:lnTo>
                  <a:lnTo>
                    <a:pt x="278" y="355"/>
                  </a:lnTo>
                  <a:lnTo>
                    <a:pt x="278" y="355"/>
                  </a:lnTo>
                  <a:lnTo>
                    <a:pt x="278" y="355"/>
                  </a:lnTo>
                  <a:lnTo>
                    <a:pt x="278" y="355"/>
                  </a:lnTo>
                  <a:lnTo>
                    <a:pt x="278" y="355"/>
                  </a:lnTo>
                  <a:lnTo>
                    <a:pt x="276" y="357"/>
                  </a:lnTo>
                  <a:lnTo>
                    <a:pt x="278" y="359"/>
                  </a:lnTo>
                  <a:lnTo>
                    <a:pt x="278" y="359"/>
                  </a:lnTo>
                  <a:lnTo>
                    <a:pt x="278" y="359"/>
                  </a:lnTo>
                  <a:lnTo>
                    <a:pt x="278" y="361"/>
                  </a:lnTo>
                  <a:lnTo>
                    <a:pt x="278" y="361"/>
                  </a:lnTo>
                  <a:lnTo>
                    <a:pt x="278" y="363"/>
                  </a:lnTo>
                  <a:lnTo>
                    <a:pt x="278" y="363"/>
                  </a:lnTo>
                  <a:lnTo>
                    <a:pt x="278" y="363"/>
                  </a:lnTo>
                  <a:lnTo>
                    <a:pt x="278" y="363"/>
                  </a:lnTo>
                  <a:close/>
                  <a:moveTo>
                    <a:pt x="286" y="248"/>
                  </a:moveTo>
                  <a:lnTo>
                    <a:pt x="284" y="246"/>
                  </a:lnTo>
                  <a:lnTo>
                    <a:pt x="284" y="246"/>
                  </a:lnTo>
                  <a:lnTo>
                    <a:pt x="284" y="246"/>
                  </a:lnTo>
                  <a:lnTo>
                    <a:pt x="282" y="246"/>
                  </a:lnTo>
                  <a:lnTo>
                    <a:pt x="284" y="246"/>
                  </a:lnTo>
                  <a:lnTo>
                    <a:pt x="284" y="246"/>
                  </a:lnTo>
                  <a:lnTo>
                    <a:pt x="284" y="246"/>
                  </a:lnTo>
                  <a:lnTo>
                    <a:pt x="286" y="248"/>
                  </a:lnTo>
                  <a:lnTo>
                    <a:pt x="286" y="248"/>
                  </a:lnTo>
                  <a:lnTo>
                    <a:pt x="286" y="248"/>
                  </a:lnTo>
                  <a:lnTo>
                    <a:pt x="286" y="248"/>
                  </a:lnTo>
                  <a:close/>
                  <a:moveTo>
                    <a:pt x="235" y="281"/>
                  </a:moveTo>
                  <a:lnTo>
                    <a:pt x="235" y="281"/>
                  </a:lnTo>
                  <a:lnTo>
                    <a:pt x="235" y="281"/>
                  </a:lnTo>
                  <a:lnTo>
                    <a:pt x="235" y="281"/>
                  </a:lnTo>
                  <a:lnTo>
                    <a:pt x="235" y="281"/>
                  </a:lnTo>
                  <a:lnTo>
                    <a:pt x="235" y="279"/>
                  </a:lnTo>
                  <a:lnTo>
                    <a:pt x="235" y="279"/>
                  </a:lnTo>
                  <a:lnTo>
                    <a:pt x="235" y="279"/>
                  </a:lnTo>
                  <a:lnTo>
                    <a:pt x="235" y="279"/>
                  </a:lnTo>
                  <a:lnTo>
                    <a:pt x="235" y="281"/>
                  </a:lnTo>
                  <a:lnTo>
                    <a:pt x="235" y="281"/>
                  </a:lnTo>
                  <a:lnTo>
                    <a:pt x="235" y="281"/>
                  </a:lnTo>
                  <a:lnTo>
                    <a:pt x="235" y="281"/>
                  </a:lnTo>
                  <a:lnTo>
                    <a:pt x="235" y="281"/>
                  </a:lnTo>
                  <a:lnTo>
                    <a:pt x="235" y="281"/>
                  </a:lnTo>
                  <a:lnTo>
                    <a:pt x="235" y="281"/>
                  </a:lnTo>
                  <a:lnTo>
                    <a:pt x="235" y="281"/>
                  </a:lnTo>
                  <a:close/>
                  <a:moveTo>
                    <a:pt x="235" y="293"/>
                  </a:moveTo>
                  <a:lnTo>
                    <a:pt x="235" y="293"/>
                  </a:lnTo>
                  <a:lnTo>
                    <a:pt x="235" y="293"/>
                  </a:lnTo>
                  <a:lnTo>
                    <a:pt x="235" y="293"/>
                  </a:lnTo>
                  <a:lnTo>
                    <a:pt x="235" y="293"/>
                  </a:lnTo>
                  <a:lnTo>
                    <a:pt x="235" y="293"/>
                  </a:lnTo>
                  <a:lnTo>
                    <a:pt x="235" y="293"/>
                  </a:lnTo>
                  <a:lnTo>
                    <a:pt x="235" y="293"/>
                  </a:lnTo>
                  <a:lnTo>
                    <a:pt x="235" y="293"/>
                  </a:lnTo>
                  <a:lnTo>
                    <a:pt x="235" y="293"/>
                  </a:lnTo>
                  <a:lnTo>
                    <a:pt x="235" y="293"/>
                  </a:lnTo>
                  <a:lnTo>
                    <a:pt x="235" y="295"/>
                  </a:lnTo>
                  <a:lnTo>
                    <a:pt x="235" y="295"/>
                  </a:lnTo>
                  <a:lnTo>
                    <a:pt x="235" y="293"/>
                  </a:lnTo>
                  <a:lnTo>
                    <a:pt x="235" y="293"/>
                  </a:lnTo>
                  <a:lnTo>
                    <a:pt x="235" y="293"/>
                  </a:lnTo>
                  <a:lnTo>
                    <a:pt x="235" y="293"/>
                  </a:lnTo>
                  <a:lnTo>
                    <a:pt x="235" y="293"/>
                  </a:lnTo>
                  <a:close/>
                  <a:moveTo>
                    <a:pt x="243" y="283"/>
                  </a:moveTo>
                  <a:lnTo>
                    <a:pt x="241" y="283"/>
                  </a:lnTo>
                  <a:lnTo>
                    <a:pt x="241" y="283"/>
                  </a:lnTo>
                  <a:lnTo>
                    <a:pt x="241" y="283"/>
                  </a:lnTo>
                  <a:lnTo>
                    <a:pt x="241" y="283"/>
                  </a:lnTo>
                  <a:lnTo>
                    <a:pt x="239" y="283"/>
                  </a:lnTo>
                  <a:lnTo>
                    <a:pt x="239" y="283"/>
                  </a:lnTo>
                  <a:lnTo>
                    <a:pt x="239" y="283"/>
                  </a:lnTo>
                  <a:lnTo>
                    <a:pt x="239" y="283"/>
                  </a:lnTo>
                  <a:lnTo>
                    <a:pt x="239" y="283"/>
                  </a:lnTo>
                  <a:lnTo>
                    <a:pt x="239" y="285"/>
                  </a:lnTo>
                  <a:lnTo>
                    <a:pt x="239" y="285"/>
                  </a:lnTo>
                  <a:lnTo>
                    <a:pt x="239" y="285"/>
                  </a:lnTo>
                  <a:lnTo>
                    <a:pt x="239" y="287"/>
                  </a:lnTo>
                  <a:lnTo>
                    <a:pt x="237" y="287"/>
                  </a:lnTo>
                  <a:lnTo>
                    <a:pt x="237" y="287"/>
                  </a:lnTo>
                  <a:lnTo>
                    <a:pt x="237" y="287"/>
                  </a:lnTo>
                  <a:lnTo>
                    <a:pt x="237" y="287"/>
                  </a:lnTo>
                  <a:lnTo>
                    <a:pt x="237" y="289"/>
                  </a:lnTo>
                  <a:lnTo>
                    <a:pt x="237" y="289"/>
                  </a:lnTo>
                  <a:lnTo>
                    <a:pt x="237" y="291"/>
                  </a:lnTo>
                  <a:lnTo>
                    <a:pt x="235" y="291"/>
                  </a:lnTo>
                  <a:lnTo>
                    <a:pt x="235" y="291"/>
                  </a:lnTo>
                  <a:lnTo>
                    <a:pt x="235" y="291"/>
                  </a:lnTo>
                  <a:lnTo>
                    <a:pt x="235" y="291"/>
                  </a:lnTo>
                  <a:lnTo>
                    <a:pt x="235" y="293"/>
                  </a:lnTo>
                  <a:lnTo>
                    <a:pt x="237" y="293"/>
                  </a:lnTo>
                  <a:lnTo>
                    <a:pt x="237" y="293"/>
                  </a:lnTo>
                  <a:lnTo>
                    <a:pt x="237" y="293"/>
                  </a:lnTo>
                  <a:lnTo>
                    <a:pt x="237" y="291"/>
                  </a:lnTo>
                  <a:lnTo>
                    <a:pt x="237" y="291"/>
                  </a:lnTo>
                  <a:lnTo>
                    <a:pt x="237" y="291"/>
                  </a:lnTo>
                  <a:lnTo>
                    <a:pt x="237" y="291"/>
                  </a:lnTo>
                  <a:lnTo>
                    <a:pt x="237" y="291"/>
                  </a:lnTo>
                  <a:lnTo>
                    <a:pt x="237" y="289"/>
                  </a:lnTo>
                  <a:lnTo>
                    <a:pt x="237" y="289"/>
                  </a:lnTo>
                  <a:lnTo>
                    <a:pt x="237" y="289"/>
                  </a:lnTo>
                  <a:lnTo>
                    <a:pt x="239" y="289"/>
                  </a:lnTo>
                  <a:lnTo>
                    <a:pt x="239" y="287"/>
                  </a:lnTo>
                  <a:lnTo>
                    <a:pt x="239" y="287"/>
                  </a:lnTo>
                  <a:lnTo>
                    <a:pt x="239" y="287"/>
                  </a:lnTo>
                  <a:lnTo>
                    <a:pt x="241" y="287"/>
                  </a:lnTo>
                  <a:lnTo>
                    <a:pt x="241" y="285"/>
                  </a:lnTo>
                  <a:lnTo>
                    <a:pt x="241" y="285"/>
                  </a:lnTo>
                  <a:lnTo>
                    <a:pt x="241" y="285"/>
                  </a:lnTo>
                  <a:lnTo>
                    <a:pt x="241" y="285"/>
                  </a:lnTo>
                  <a:lnTo>
                    <a:pt x="241" y="287"/>
                  </a:lnTo>
                  <a:lnTo>
                    <a:pt x="241" y="287"/>
                  </a:lnTo>
                  <a:lnTo>
                    <a:pt x="241" y="287"/>
                  </a:lnTo>
                  <a:lnTo>
                    <a:pt x="241" y="287"/>
                  </a:lnTo>
                  <a:lnTo>
                    <a:pt x="241" y="287"/>
                  </a:lnTo>
                  <a:lnTo>
                    <a:pt x="241" y="287"/>
                  </a:lnTo>
                  <a:lnTo>
                    <a:pt x="243" y="287"/>
                  </a:lnTo>
                  <a:lnTo>
                    <a:pt x="241" y="287"/>
                  </a:lnTo>
                  <a:lnTo>
                    <a:pt x="241" y="285"/>
                  </a:lnTo>
                  <a:lnTo>
                    <a:pt x="241" y="285"/>
                  </a:lnTo>
                  <a:lnTo>
                    <a:pt x="241" y="285"/>
                  </a:lnTo>
                  <a:lnTo>
                    <a:pt x="243" y="283"/>
                  </a:lnTo>
                  <a:lnTo>
                    <a:pt x="243" y="283"/>
                  </a:lnTo>
                  <a:lnTo>
                    <a:pt x="243" y="283"/>
                  </a:lnTo>
                  <a:close/>
                  <a:moveTo>
                    <a:pt x="251" y="316"/>
                  </a:moveTo>
                  <a:lnTo>
                    <a:pt x="251" y="316"/>
                  </a:lnTo>
                  <a:lnTo>
                    <a:pt x="251" y="316"/>
                  </a:lnTo>
                  <a:lnTo>
                    <a:pt x="251" y="316"/>
                  </a:lnTo>
                  <a:lnTo>
                    <a:pt x="251" y="316"/>
                  </a:lnTo>
                  <a:lnTo>
                    <a:pt x="251" y="316"/>
                  </a:lnTo>
                  <a:lnTo>
                    <a:pt x="253" y="316"/>
                  </a:lnTo>
                  <a:lnTo>
                    <a:pt x="253" y="314"/>
                  </a:lnTo>
                  <a:lnTo>
                    <a:pt x="253" y="314"/>
                  </a:lnTo>
                  <a:lnTo>
                    <a:pt x="253" y="314"/>
                  </a:lnTo>
                  <a:lnTo>
                    <a:pt x="253" y="314"/>
                  </a:lnTo>
                  <a:lnTo>
                    <a:pt x="253" y="314"/>
                  </a:lnTo>
                  <a:lnTo>
                    <a:pt x="251" y="314"/>
                  </a:lnTo>
                  <a:lnTo>
                    <a:pt x="251" y="316"/>
                  </a:lnTo>
                  <a:lnTo>
                    <a:pt x="251" y="316"/>
                  </a:lnTo>
                  <a:close/>
                  <a:moveTo>
                    <a:pt x="241" y="299"/>
                  </a:moveTo>
                  <a:lnTo>
                    <a:pt x="241" y="299"/>
                  </a:lnTo>
                  <a:lnTo>
                    <a:pt x="243" y="299"/>
                  </a:lnTo>
                  <a:lnTo>
                    <a:pt x="243" y="299"/>
                  </a:lnTo>
                  <a:lnTo>
                    <a:pt x="243" y="299"/>
                  </a:lnTo>
                  <a:lnTo>
                    <a:pt x="243" y="299"/>
                  </a:lnTo>
                  <a:lnTo>
                    <a:pt x="243" y="297"/>
                  </a:lnTo>
                  <a:lnTo>
                    <a:pt x="243" y="297"/>
                  </a:lnTo>
                  <a:lnTo>
                    <a:pt x="243" y="297"/>
                  </a:lnTo>
                  <a:lnTo>
                    <a:pt x="241" y="297"/>
                  </a:lnTo>
                  <a:lnTo>
                    <a:pt x="241" y="297"/>
                  </a:lnTo>
                  <a:lnTo>
                    <a:pt x="241" y="297"/>
                  </a:lnTo>
                  <a:lnTo>
                    <a:pt x="241" y="297"/>
                  </a:lnTo>
                  <a:lnTo>
                    <a:pt x="241" y="297"/>
                  </a:lnTo>
                  <a:lnTo>
                    <a:pt x="241" y="297"/>
                  </a:lnTo>
                  <a:lnTo>
                    <a:pt x="241" y="299"/>
                  </a:lnTo>
                  <a:lnTo>
                    <a:pt x="241" y="299"/>
                  </a:lnTo>
                  <a:lnTo>
                    <a:pt x="241" y="299"/>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CA" sz="2400" b="0" i="0" u="none" strike="noStrike" kern="0" cap="none" spc="0" normalizeH="0" baseline="0" dirty="0">
                <a:ln>
                  <a:noFill/>
                </a:ln>
                <a:solidFill>
                  <a:prstClr val="black"/>
                </a:solidFill>
                <a:effectLst/>
                <a:uLnTx/>
                <a:uFillTx/>
              </a:endParaRPr>
            </a:p>
          </p:txBody>
        </p:sp>
        <p:sp>
          <p:nvSpPr>
            <p:cNvPr id="6" name="Freeform 7">
              <a:extLst>
                <a:ext uri="{FF2B5EF4-FFF2-40B4-BE49-F238E27FC236}">
                  <a16:creationId xmlns:a16="http://schemas.microsoft.com/office/drawing/2014/main" id="{C5A749FE-2434-404E-908C-F503505F9762}"/>
                </a:ext>
              </a:extLst>
            </p:cNvPr>
            <p:cNvSpPr>
              <a:spLocks noEditPoints="1"/>
            </p:cNvSpPr>
            <p:nvPr/>
          </p:nvSpPr>
          <p:spPr bwMode="auto">
            <a:xfrm>
              <a:off x="13522325" y="931863"/>
              <a:ext cx="1528763" cy="2144713"/>
            </a:xfrm>
            <a:custGeom>
              <a:avLst/>
              <a:gdLst>
                <a:gd name="T0" fmla="*/ 481 w 963"/>
                <a:gd name="T1" fmla="*/ 1014 h 1351"/>
                <a:gd name="T2" fmla="*/ 348 w 963"/>
                <a:gd name="T3" fmla="*/ 811 h 1351"/>
                <a:gd name="T4" fmla="*/ 512 w 963"/>
                <a:gd name="T5" fmla="*/ 975 h 1351"/>
                <a:gd name="T6" fmla="*/ 747 w 963"/>
                <a:gd name="T7" fmla="*/ 328 h 1351"/>
                <a:gd name="T8" fmla="*/ 663 w 963"/>
                <a:gd name="T9" fmla="*/ 255 h 1351"/>
                <a:gd name="T10" fmla="*/ 881 w 963"/>
                <a:gd name="T11" fmla="*/ 567 h 1351"/>
                <a:gd name="T12" fmla="*/ 239 w 963"/>
                <a:gd name="T13" fmla="*/ 109 h 1351"/>
                <a:gd name="T14" fmla="*/ 644 w 963"/>
                <a:gd name="T15" fmla="*/ 222 h 1351"/>
                <a:gd name="T16" fmla="*/ 856 w 963"/>
                <a:gd name="T17" fmla="*/ 1029 h 1351"/>
                <a:gd name="T18" fmla="*/ 862 w 963"/>
                <a:gd name="T19" fmla="*/ 1014 h 1351"/>
                <a:gd name="T20" fmla="*/ 856 w 963"/>
                <a:gd name="T21" fmla="*/ 694 h 1351"/>
                <a:gd name="T22" fmla="*/ 634 w 963"/>
                <a:gd name="T23" fmla="*/ 1222 h 1351"/>
                <a:gd name="T24" fmla="*/ 840 w 963"/>
                <a:gd name="T25" fmla="*/ 1330 h 1351"/>
                <a:gd name="T26" fmla="*/ 891 w 963"/>
                <a:gd name="T27" fmla="*/ 698 h 1351"/>
                <a:gd name="T28" fmla="*/ 846 w 963"/>
                <a:gd name="T29" fmla="*/ 643 h 1351"/>
                <a:gd name="T30" fmla="*/ 926 w 963"/>
                <a:gd name="T31" fmla="*/ 608 h 1351"/>
                <a:gd name="T32" fmla="*/ 837 w 963"/>
                <a:gd name="T33" fmla="*/ 604 h 1351"/>
                <a:gd name="T34" fmla="*/ 823 w 963"/>
                <a:gd name="T35" fmla="*/ 515 h 1351"/>
                <a:gd name="T36" fmla="*/ 835 w 963"/>
                <a:gd name="T37" fmla="*/ 431 h 1351"/>
                <a:gd name="T38" fmla="*/ 735 w 963"/>
                <a:gd name="T39" fmla="*/ 370 h 1351"/>
                <a:gd name="T40" fmla="*/ 679 w 963"/>
                <a:gd name="T41" fmla="*/ 298 h 1351"/>
                <a:gd name="T42" fmla="*/ 599 w 963"/>
                <a:gd name="T43" fmla="*/ 119 h 1351"/>
                <a:gd name="T44" fmla="*/ 506 w 963"/>
                <a:gd name="T45" fmla="*/ 150 h 1351"/>
                <a:gd name="T46" fmla="*/ 397 w 963"/>
                <a:gd name="T47" fmla="*/ 14 h 1351"/>
                <a:gd name="T48" fmla="*/ 234 w 963"/>
                <a:gd name="T49" fmla="*/ 62 h 1351"/>
                <a:gd name="T50" fmla="*/ 261 w 963"/>
                <a:gd name="T51" fmla="*/ 148 h 1351"/>
                <a:gd name="T52" fmla="*/ 152 w 963"/>
                <a:gd name="T53" fmla="*/ 283 h 1351"/>
                <a:gd name="T54" fmla="*/ 43 w 963"/>
                <a:gd name="T55" fmla="*/ 404 h 1351"/>
                <a:gd name="T56" fmla="*/ 25 w 963"/>
                <a:gd name="T57" fmla="*/ 565 h 1351"/>
                <a:gd name="T58" fmla="*/ 57 w 963"/>
                <a:gd name="T59" fmla="*/ 692 h 1351"/>
                <a:gd name="T60" fmla="*/ 173 w 963"/>
                <a:gd name="T61" fmla="*/ 688 h 1351"/>
                <a:gd name="T62" fmla="*/ 319 w 963"/>
                <a:gd name="T63" fmla="*/ 753 h 1351"/>
                <a:gd name="T64" fmla="*/ 389 w 963"/>
                <a:gd name="T65" fmla="*/ 846 h 1351"/>
                <a:gd name="T66" fmla="*/ 411 w 963"/>
                <a:gd name="T67" fmla="*/ 866 h 1351"/>
                <a:gd name="T68" fmla="*/ 500 w 963"/>
                <a:gd name="T69" fmla="*/ 924 h 1351"/>
                <a:gd name="T70" fmla="*/ 533 w 963"/>
                <a:gd name="T71" fmla="*/ 977 h 1351"/>
                <a:gd name="T72" fmla="*/ 541 w 963"/>
                <a:gd name="T73" fmla="*/ 1029 h 1351"/>
                <a:gd name="T74" fmla="*/ 566 w 963"/>
                <a:gd name="T75" fmla="*/ 1051 h 1351"/>
                <a:gd name="T76" fmla="*/ 545 w 963"/>
                <a:gd name="T77" fmla="*/ 1063 h 1351"/>
                <a:gd name="T78" fmla="*/ 535 w 963"/>
                <a:gd name="T79" fmla="*/ 1080 h 1351"/>
                <a:gd name="T80" fmla="*/ 553 w 963"/>
                <a:gd name="T81" fmla="*/ 1127 h 1351"/>
                <a:gd name="T82" fmla="*/ 564 w 963"/>
                <a:gd name="T83" fmla="*/ 1164 h 1351"/>
                <a:gd name="T84" fmla="*/ 586 w 963"/>
                <a:gd name="T85" fmla="*/ 1193 h 1351"/>
                <a:gd name="T86" fmla="*/ 617 w 963"/>
                <a:gd name="T87" fmla="*/ 1238 h 1351"/>
                <a:gd name="T88" fmla="*/ 640 w 963"/>
                <a:gd name="T89" fmla="*/ 1209 h 1351"/>
                <a:gd name="T90" fmla="*/ 648 w 963"/>
                <a:gd name="T91" fmla="*/ 1256 h 1351"/>
                <a:gd name="T92" fmla="*/ 691 w 963"/>
                <a:gd name="T93" fmla="*/ 1279 h 1351"/>
                <a:gd name="T94" fmla="*/ 730 w 963"/>
                <a:gd name="T95" fmla="*/ 1310 h 1351"/>
                <a:gd name="T96" fmla="*/ 763 w 963"/>
                <a:gd name="T97" fmla="*/ 1341 h 1351"/>
                <a:gd name="T98" fmla="*/ 807 w 963"/>
                <a:gd name="T99" fmla="*/ 1302 h 1351"/>
                <a:gd name="T100" fmla="*/ 825 w 963"/>
                <a:gd name="T101" fmla="*/ 1330 h 1351"/>
                <a:gd name="T102" fmla="*/ 862 w 963"/>
                <a:gd name="T103" fmla="*/ 1334 h 1351"/>
                <a:gd name="T104" fmla="*/ 864 w 963"/>
                <a:gd name="T105" fmla="*/ 1295 h 1351"/>
                <a:gd name="T106" fmla="*/ 856 w 963"/>
                <a:gd name="T107" fmla="*/ 1230 h 1351"/>
                <a:gd name="T108" fmla="*/ 844 w 963"/>
                <a:gd name="T109" fmla="*/ 1185 h 1351"/>
                <a:gd name="T110" fmla="*/ 840 w 963"/>
                <a:gd name="T111" fmla="*/ 1127 h 1351"/>
                <a:gd name="T112" fmla="*/ 817 w 963"/>
                <a:gd name="T113" fmla="*/ 1057 h 1351"/>
                <a:gd name="T114" fmla="*/ 835 w 963"/>
                <a:gd name="T115" fmla="*/ 1010 h 1351"/>
                <a:gd name="T116" fmla="*/ 875 w 963"/>
                <a:gd name="T117" fmla="*/ 985 h 1351"/>
                <a:gd name="T118" fmla="*/ 877 w 963"/>
                <a:gd name="T119" fmla="*/ 918 h 1351"/>
                <a:gd name="T120" fmla="*/ 899 w 963"/>
                <a:gd name="T121" fmla="*/ 848 h 1351"/>
                <a:gd name="T122" fmla="*/ 949 w 963"/>
                <a:gd name="T123" fmla="*/ 747 h 1351"/>
                <a:gd name="T124" fmla="*/ 879 w 963"/>
                <a:gd name="T125" fmla="*/ 1345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3" h="1351">
                  <a:moveTo>
                    <a:pt x="440" y="916"/>
                  </a:moveTo>
                  <a:lnTo>
                    <a:pt x="436" y="912"/>
                  </a:lnTo>
                  <a:lnTo>
                    <a:pt x="436" y="912"/>
                  </a:lnTo>
                  <a:lnTo>
                    <a:pt x="436" y="912"/>
                  </a:lnTo>
                  <a:lnTo>
                    <a:pt x="434" y="916"/>
                  </a:lnTo>
                  <a:lnTo>
                    <a:pt x="434" y="916"/>
                  </a:lnTo>
                  <a:lnTo>
                    <a:pt x="434" y="916"/>
                  </a:lnTo>
                  <a:lnTo>
                    <a:pt x="434" y="918"/>
                  </a:lnTo>
                  <a:lnTo>
                    <a:pt x="434" y="920"/>
                  </a:lnTo>
                  <a:lnTo>
                    <a:pt x="434" y="922"/>
                  </a:lnTo>
                  <a:lnTo>
                    <a:pt x="434" y="922"/>
                  </a:lnTo>
                  <a:lnTo>
                    <a:pt x="434" y="924"/>
                  </a:lnTo>
                  <a:lnTo>
                    <a:pt x="434" y="924"/>
                  </a:lnTo>
                  <a:lnTo>
                    <a:pt x="436" y="926"/>
                  </a:lnTo>
                  <a:lnTo>
                    <a:pt x="436" y="926"/>
                  </a:lnTo>
                  <a:lnTo>
                    <a:pt x="442" y="926"/>
                  </a:lnTo>
                  <a:lnTo>
                    <a:pt x="444" y="924"/>
                  </a:lnTo>
                  <a:lnTo>
                    <a:pt x="444" y="924"/>
                  </a:lnTo>
                  <a:lnTo>
                    <a:pt x="444" y="924"/>
                  </a:lnTo>
                  <a:lnTo>
                    <a:pt x="444" y="922"/>
                  </a:lnTo>
                  <a:lnTo>
                    <a:pt x="444" y="922"/>
                  </a:lnTo>
                  <a:lnTo>
                    <a:pt x="444" y="920"/>
                  </a:lnTo>
                  <a:lnTo>
                    <a:pt x="444" y="918"/>
                  </a:lnTo>
                  <a:lnTo>
                    <a:pt x="442" y="918"/>
                  </a:lnTo>
                  <a:lnTo>
                    <a:pt x="442" y="918"/>
                  </a:lnTo>
                  <a:lnTo>
                    <a:pt x="442" y="916"/>
                  </a:lnTo>
                  <a:lnTo>
                    <a:pt x="440" y="916"/>
                  </a:lnTo>
                  <a:close/>
                  <a:moveTo>
                    <a:pt x="508" y="1041"/>
                  </a:moveTo>
                  <a:lnTo>
                    <a:pt x="512" y="1039"/>
                  </a:lnTo>
                  <a:lnTo>
                    <a:pt x="512" y="1039"/>
                  </a:lnTo>
                  <a:lnTo>
                    <a:pt x="514" y="1039"/>
                  </a:lnTo>
                  <a:lnTo>
                    <a:pt x="514" y="1039"/>
                  </a:lnTo>
                  <a:lnTo>
                    <a:pt x="516" y="1037"/>
                  </a:lnTo>
                  <a:lnTo>
                    <a:pt x="516" y="1035"/>
                  </a:lnTo>
                  <a:lnTo>
                    <a:pt x="516" y="1035"/>
                  </a:lnTo>
                  <a:lnTo>
                    <a:pt x="518" y="1035"/>
                  </a:lnTo>
                  <a:lnTo>
                    <a:pt x="518" y="1035"/>
                  </a:lnTo>
                  <a:lnTo>
                    <a:pt x="518" y="1035"/>
                  </a:lnTo>
                  <a:lnTo>
                    <a:pt x="518" y="1035"/>
                  </a:lnTo>
                  <a:lnTo>
                    <a:pt x="518" y="1033"/>
                  </a:lnTo>
                  <a:lnTo>
                    <a:pt x="521" y="1033"/>
                  </a:lnTo>
                  <a:lnTo>
                    <a:pt x="521" y="1031"/>
                  </a:lnTo>
                  <a:lnTo>
                    <a:pt x="521" y="1031"/>
                  </a:lnTo>
                  <a:lnTo>
                    <a:pt x="521" y="1031"/>
                  </a:lnTo>
                  <a:lnTo>
                    <a:pt x="521" y="1031"/>
                  </a:lnTo>
                  <a:lnTo>
                    <a:pt x="521" y="1031"/>
                  </a:lnTo>
                  <a:lnTo>
                    <a:pt x="521" y="1031"/>
                  </a:lnTo>
                  <a:lnTo>
                    <a:pt x="521" y="1031"/>
                  </a:lnTo>
                  <a:lnTo>
                    <a:pt x="521" y="1031"/>
                  </a:lnTo>
                  <a:lnTo>
                    <a:pt x="521" y="1031"/>
                  </a:lnTo>
                  <a:lnTo>
                    <a:pt x="518" y="1031"/>
                  </a:lnTo>
                  <a:lnTo>
                    <a:pt x="518" y="1031"/>
                  </a:lnTo>
                  <a:lnTo>
                    <a:pt x="518" y="1031"/>
                  </a:lnTo>
                  <a:lnTo>
                    <a:pt x="518" y="1031"/>
                  </a:lnTo>
                  <a:lnTo>
                    <a:pt x="514" y="1033"/>
                  </a:lnTo>
                  <a:lnTo>
                    <a:pt x="514" y="1033"/>
                  </a:lnTo>
                  <a:lnTo>
                    <a:pt x="514" y="1033"/>
                  </a:lnTo>
                  <a:lnTo>
                    <a:pt x="514" y="1033"/>
                  </a:lnTo>
                  <a:lnTo>
                    <a:pt x="514" y="1033"/>
                  </a:lnTo>
                  <a:lnTo>
                    <a:pt x="512" y="1035"/>
                  </a:lnTo>
                  <a:lnTo>
                    <a:pt x="512" y="1035"/>
                  </a:lnTo>
                  <a:lnTo>
                    <a:pt x="512" y="1035"/>
                  </a:lnTo>
                  <a:lnTo>
                    <a:pt x="512" y="1035"/>
                  </a:lnTo>
                  <a:lnTo>
                    <a:pt x="512" y="1035"/>
                  </a:lnTo>
                  <a:lnTo>
                    <a:pt x="508" y="1037"/>
                  </a:lnTo>
                  <a:lnTo>
                    <a:pt x="508" y="1039"/>
                  </a:lnTo>
                  <a:lnTo>
                    <a:pt x="510" y="1037"/>
                  </a:lnTo>
                  <a:lnTo>
                    <a:pt x="510" y="1037"/>
                  </a:lnTo>
                  <a:lnTo>
                    <a:pt x="510" y="1039"/>
                  </a:lnTo>
                  <a:lnTo>
                    <a:pt x="506" y="1041"/>
                  </a:lnTo>
                  <a:lnTo>
                    <a:pt x="506" y="1041"/>
                  </a:lnTo>
                  <a:lnTo>
                    <a:pt x="506" y="1043"/>
                  </a:lnTo>
                  <a:lnTo>
                    <a:pt x="506" y="1045"/>
                  </a:lnTo>
                  <a:lnTo>
                    <a:pt x="508" y="1043"/>
                  </a:lnTo>
                  <a:lnTo>
                    <a:pt x="508" y="1041"/>
                  </a:lnTo>
                  <a:close/>
                  <a:moveTo>
                    <a:pt x="455" y="907"/>
                  </a:moveTo>
                  <a:lnTo>
                    <a:pt x="455" y="905"/>
                  </a:lnTo>
                  <a:lnTo>
                    <a:pt x="457" y="905"/>
                  </a:lnTo>
                  <a:lnTo>
                    <a:pt x="457" y="905"/>
                  </a:lnTo>
                  <a:lnTo>
                    <a:pt x="457" y="903"/>
                  </a:lnTo>
                  <a:lnTo>
                    <a:pt x="457" y="903"/>
                  </a:lnTo>
                  <a:lnTo>
                    <a:pt x="457" y="901"/>
                  </a:lnTo>
                  <a:lnTo>
                    <a:pt x="455" y="901"/>
                  </a:lnTo>
                  <a:lnTo>
                    <a:pt x="455" y="899"/>
                  </a:lnTo>
                  <a:lnTo>
                    <a:pt x="451" y="901"/>
                  </a:lnTo>
                  <a:lnTo>
                    <a:pt x="444" y="903"/>
                  </a:lnTo>
                  <a:lnTo>
                    <a:pt x="444" y="905"/>
                  </a:lnTo>
                  <a:lnTo>
                    <a:pt x="442" y="905"/>
                  </a:lnTo>
                  <a:lnTo>
                    <a:pt x="442" y="905"/>
                  </a:lnTo>
                  <a:lnTo>
                    <a:pt x="442" y="907"/>
                  </a:lnTo>
                  <a:lnTo>
                    <a:pt x="444" y="909"/>
                  </a:lnTo>
                  <a:lnTo>
                    <a:pt x="446" y="912"/>
                  </a:lnTo>
                  <a:lnTo>
                    <a:pt x="446" y="914"/>
                  </a:lnTo>
                  <a:lnTo>
                    <a:pt x="446" y="914"/>
                  </a:lnTo>
                  <a:lnTo>
                    <a:pt x="446" y="914"/>
                  </a:lnTo>
                  <a:lnTo>
                    <a:pt x="451" y="914"/>
                  </a:lnTo>
                  <a:lnTo>
                    <a:pt x="451" y="914"/>
                  </a:lnTo>
                  <a:lnTo>
                    <a:pt x="455" y="912"/>
                  </a:lnTo>
                  <a:lnTo>
                    <a:pt x="455" y="912"/>
                  </a:lnTo>
                  <a:lnTo>
                    <a:pt x="455" y="909"/>
                  </a:lnTo>
                  <a:lnTo>
                    <a:pt x="455" y="909"/>
                  </a:lnTo>
                  <a:lnTo>
                    <a:pt x="455" y="909"/>
                  </a:lnTo>
                  <a:lnTo>
                    <a:pt x="455" y="909"/>
                  </a:lnTo>
                  <a:lnTo>
                    <a:pt x="455" y="907"/>
                  </a:lnTo>
                  <a:lnTo>
                    <a:pt x="455" y="907"/>
                  </a:lnTo>
                  <a:close/>
                  <a:moveTo>
                    <a:pt x="438" y="889"/>
                  </a:moveTo>
                  <a:lnTo>
                    <a:pt x="436" y="889"/>
                  </a:lnTo>
                  <a:lnTo>
                    <a:pt x="436" y="889"/>
                  </a:lnTo>
                  <a:lnTo>
                    <a:pt x="436" y="889"/>
                  </a:lnTo>
                  <a:lnTo>
                    <a:pt x="432" y="891"/>
                  </a:lnTo>
                  <a:lnTo>
                    <a:pt x="430" y="891"/>
                  </a:lnTo>
                  <a:lnTo>
                    <a:pt x="430" y="893"/>
                  </a:lnTo>
                  <a:lnTo>
                    <a:pt x="430" y="893"/>
                  </a:lnTo>
                  <a:lnTo>
                    <a:pt x="432" y="897"/>
                  </a:lnTo>
                  <a:lnTo>
                    <a:pt x="434" y="897"/>
                  </a:lnTo>
                  <a:lnTo>
                    <a:pt x="434" y="897"/>
                  </a:lnTo>
                  <a:lnTo>
                    <a:pt x="436" y="897"/>
                  </a:lnTo>
                  <a:lnTo>
                    <a:pt x="438" y="897"/>
                  </a:lnTo>
                  <a:lnTo>
                    <a:pt x="438" y="897"/>
                  </a:lnTo>
                  <a:lnTo>
                    <a:pt x="438" y="895"/>
                  </a:lnTo>
                  <a:lnTo>
                    <a:pt x="438" y="895"/>
                  </a:lnTo>
                  <a:lnTo>
                    <a:pt x="438" y="895"/>
                  </a:lnTo>
                  <a:lnTo>
                    <a:pt x="438" y="895"/>
                  </a:lnTo>
                  <a:lnTo>
                    <a:pt x="438" y="895"/>
                  </a:lnTo>
                  <a:lnTo>
                    <a:pt x="438" y="893"/>
                  </a:lnTo>
                  <a:lnTo>
                    <a:pt x="438" y="893"/>
                  </a:lnTo>
                  <a:lnTo>
                    <a:pt x="440" y="891"/>
                  </a:lnTo>
                  <a:lnTo>
                    <a:pt x="442" y="889"/>
                  </a:lnTo>
                  <a:lnTo>
                    <a:pt x="442" y="887"/>
                  </a:lnTo>
                  <a:lnTo>
                    <a:pt x="442" y="887"/>
                  </a:lnTo>
                  <a:lnTo>
                    <a:pt x="438" y="889"/>
                  </a:lnTo>
                  <a:close/>
                  <a:moveTo>
                    <a:pt x="504" y="981"/>
                  </a:moveTo>
                  <a:lnTo>
                    <a:pt x="504" y="981"/>
                  </a:lnTo>
                  <a:lnTo>
                    <a:pt x="504" y="983"/>
                  </a:lnTo>
                  <a:lnTo>
                    <a:pt x="500" y="981"/>
                  </a:lnTo>
                  <a:lnTo>
                    <a:pt x="500" y="981"/>
                  </a:lnTo>
                  <a:lnTo>
                    <a:pt x="502" y="981"/>
                  </a:lnTo>
                  <a:lnTo>
                    <a:pt x="502" y="981"/>
                  </a:lnTo>
                  <a:lnTo>
                    <a:pt x="502" y="981"/>
                  </a:lnTo>
                  <a:lnTo>
                    <a:pt x="502" y="977"/>
                  </a:lnTo>
                  <a:lnTo>
                    <a:pt x="502" y="977"/>
                  </a:lnTo>
                  <a:lnTo>
                    <a:pt x="500" y="977"/>
                  </a:lnTo>
                  <a:lnTo>
                    <a:pt x="500" y="975"/>
                  </a:lnTo>
                  <a:lnTo>
                    <a:pt x="498" y="975"/>
                  </a:lnTo>
                  <a:lnTo>
                    <a:pt x="494" y="975"/>
                  </a:lnTo>
                  <a:lnTo>
                    <a:pt x="494" y="975"/>
                  </a:lnTo>
                  <a:lnTo>
                    <a:pt x="492" y="975"/>
                  </a:lnTo>
                  <a:lnTo>
                    <a:pt x="490" y="975"/>
                  </a:lnTo>
                  <a:lnTo>
                    <a:pt x="488" y="975"/>
                  </a:lnTo>
                  <a:lnTo>
                    <a:pt x="486" y="975"/>
                  </a:lnTo>
                  <a:lnTo>
                    <a:pt x="483" y="975"/>
                  </a:lnTo>
                  <a:lnTo>
                    <a:pt x="481" y="973"/>
                  </a:lnTo>
                  <a:lnTo>
                    <a:pt x="479" y="973"/>
                  </a:lnTo>
                  <a:lnTo>
                    <a:pt x="477" y="971"/>
                  </a:lnTo>
                  <a:lnTo>
                    <a:pt x="475" y="969"/>
                  </a:lnTo>
                  <a:lnTo>
                    <a:pt x="473" y="969"/>
                  </a:lnTo>
                  <a:lnTo>
                    <a:pt x="473" y="967"/>
                  </a:lnTo>
                  <a:lnTo>
                    <a:pt x="473" y="967"/>
                  </a:lnTo>
                  <a:lnTo>
                    <a:pt x="471" y="967"/>
                  </a:lnTo>
                  <a:lnTo>
                    <a:pt x="469" y="967"/>
                  </a:lnTo>
                  <a:lnTo>
                    <a:pt x="467" y="965"/>
                  </a:lnTo>
                  <a:lnTo>
                    <a:pt x="467" y="965"/>
                  </a:lnTo>
                  <a:lnTo>
                    <a:pt x="465" y="965"/>
                  </a:lnTo>
                  <a:lnTo>
                    <a:pt x="463" y="965"/>
                  </a:lnTo>
                  <a:lnTo>
                    <a:pt x="457" y="967"/>
                  </a:lnTo>
                  <a:lnTo>
                    <a:pt x="455" y="965"/>
                  </a:lnTo>
                  <a:lnTo>
                    <a:pt x="446" y="967"/>
                  </a:lnTo>
                  <a:lnTo>
                    <a:pt x="446" y="967"/>
                  </a:lnTo>
                  <a:lnTo>
                    <a:pt x="444" y="969"/>
                  </a:lnTo>
                  <a:lnTo>
                    <a:pt x="442" y="973"/>
                  </a:lnTo>
                  <a:lnTo>
                    <a:pt x="440" y="973"/>
                  </a:lnTo>
                  <a:lnTo>
                    <a:pt x="440" y="975"/>
                  </a:lnTo>
                  <a:lnTo>
                    <a:pt x="440" y="975"/>
                  </a:lnTo>
                  <a:lnTo>
                    <a:pt x="440" y="975"/>
                  </a:lnTo>
                  <a:lnTo>
                    <a:pt x="440" y="977"/>
                  </a:lnTo>
                  <a:lnTo>
                    <a:pt x="440" y="979"/>
                  </a:lnTo>
                  <a:lnTo>
                    <a:pt x="442" y="983"/>
                  </a:lnTo>
                  <a:lnTo>
                    <a:pt x="442" y="983"/>
                  </a:lnTo>
                  <a:lnTo>
                    <a:pt x="444" y="983"/>
                  </a:lnTo>
                  <a:lnTo>
                    <a:pt x="444" y="985"/>
                  </a:lnTo>
                  <a:lnTo>
                    <a:pt x="451" y="985"/>
                  </a:lnTo>
                  <a:lnTo>
                    <a:pt x="455" y="985"/>
                  </a:lnTo>
                  <a:lnTo>
                    <a:pt x="457" y="985"/>
                  </a:lnTo>
                  <a:lnTo>
                    <a:pt x="457" y="987"/>
                  </a:lnTo>
                  <a:lnTo>
                    <a:pt x="457" y="987"/>
                  </a:lnTo>
                  <a:lnTo>
                    <a:pt x="448" y="987"/>
                  </a:lnTo>
                  <a:lnTo>
                    <a:pt x="448" y="987"/>
                  </a:lnTo>
                  <a:lnTo>
                    <a:pt x="446" y="987"/>
                  </a:lnTo>
                  <a:lnTo>
                    <a:pt x="446" y="990"/>
                  </a:lnTo>
                  <a:lnTo>
                    <a:pt x="446" y="990"/>
                  </a:lnTo>
                  <a:lnTo>
                    <a:pt x="446" y="990"/>
                  </a:lnTo>
                  <a:lnTo>
                    <a:pt x="446" y="992"/>
                  </a:lnTo>
                  <a:lnTo>
                    <a:pt x="446" y="992"/>
                  </a:lnTo>
                  <a:lnTo>
                    <a:pt x="446" y="992"/>
                  </a:lnTo>
                  <a:lnTo>
                    <a:pt x="446" y="992"/>
                  </a:lnTo>
                  <a:lnTo>
                    <a:pt x="448" y="994"/>
                  </a:lnTo>
                  <a:lnTo>
                    <a:pt x="446" y="994"/>
                  </a:lnTo>
                  <a:lnTo>
                    <a:pt x="446" y="994"/>
                  </a:lnTo>
                  <a:lnTo>
                    <a:pt x="446" y="996"/>
                  </a:lnTo>
                  <a:lnTo>
                    <a:pt x="446" y="998"/>
                  </a:lnTo>
                  <a:lnTo>
                    <a:pt x="451" y="998"/>
                  </a:lnTo>
                  <a:lnTo>
                    <a:pt x="453" y="998"/>
                  </a:lnTo>
                  <a:lnTo>
                    <a:pt x="453" y="998"/>
                  </a:lnTo>
                  <a:lnTo>
                    <a:pt x="455" y="998"/>
                  </a:lnTo>
                  <a:lnTo>
                    <a:pt x="455" y="998"/>
                  </a:lnTo>
                  <a:lnTo>
                    <a:pt x="455" y="998"/>
                  </a:lnTo>
                  <a:lnTo>
                    <a:pt x="457" y="998"/>
                  </a:lnTo>
                  <a:lnTo>
                    <a:pt x="459" y="1000"/>
                  </a:lnTo>
                  <a:lnTo>
                    <a:pt x="459" y="1000"/>
                  </a:lnTo>
                  <a:lnTo>
                    <a:pt x="459" y="1000"/>
                  </a:lnTo>
                  <a:lnTo>
                    <a:pt x="457" y="1000"/>
                  </a:lnTo>
                  <a:lnTo>
                    <a:pt x="455" y="1000"/>
                  </a:lnTo>
                  <a:lnTo>
                    <a:pt x="455" y="1000"/>
                  </a:lnTo>
                  <a:lnTo>
                    <a:pt x="455" y="998"/>
                  </a:lnTo>
                  <a:lnTo>
                    <a:pt x="453" y="998"/>
                  </a:lnTo>
                  <a:lnTo>
                    <a:pt x="453" y="998"/>
                  </a:lnTo>
                  <a:lnTo>
                    <a:pt x="451" y="1000"/>
                  </a:lnTo>
                  <a:lnTo>
                    <a:pt x="451" y="1000"/>
                  </a:lnTo>
                  <a:lnTo>
                    <a:pt x="451" y="1000"/>
                  </a:lnTo>
                  <a:lnTo>
                    <a:pt x="451" y="1000"/>
                  </a:lnTo>
                  <a:lnTo>
                    <a:pt x="448" y="1000"/>
                  </a:lnTo>
                  <a:lnTo>
                    <a:pt x="448" y="1002"/>
                  </a:lnTo>
                  <a:lnTo>
                    <a:pt x="448" y="1002"/>
                  </a:lnTo>
                  <a:lnTo>
                    <a:pt x="448" y="1002"/>
                  </a:lnTo>
                  <a:lnTo>
                    <a:pt x="448" y="1004"/>
                  </a:lnTo>
                  <a:lnTo>
                    <a:pt x="448" y="1004"/>
                  </a:lnTo>
                  <a:lnTo>
                    <a:pt x="448" y="1004"/>
                  </a:lnTo>
                  <a:lnTo>
                    <a:pt x="448" y="1004"/>
                  </a:lnTo>
                  <a:lnTo>
                    <a:pt x="451" y="1004"/>
                  </a:lnTo>
                  <a:lnTo>
                    <a:pt x="451" y="1006"/>
                  </a:lnTo>
                  <a:lnTo>
                    <a:pt x="453" y="1006"/>
                  </a:lnTo>
                  <a:lnTo>
                    <a:pt x="453" y="1006"/>
                  </a:lnTo>
                  <a:lnTo>
                    <a:pt x="453" y="1006"/>
                  </a:lnTo>
                  <a:lnTo>
                    <a:pt x="453" y="1006"/>
                  </a:lnTo>
                  <a:lnTo>
                    <a:pt x="455" y="1006"/>
                  </a:lnTo>
                  <a:lnTo>
                    <a:pt x="455" y="1008"/>
                  </a:lnTo>
                  <a:lnTo>
                    <a:pt x="463" y="1006"/>
                  </a:lnTo>
                  <a:lnTo>
                    <a:pt x="465" y="1004"/>
                  </a:lnTo>
                  <a:lnTo>
                    <a:pt x="465" y="1004"/>
                  </a:lnTo>
                  <a:lnTo>
                    <a:pt x="467" y="1004"/>
                  </a:lnTo>
                  <a:lnTo>
                    <a:pt x="469" y="1004"/>
                  </a:lnTo>
                  <a:lnTo>
                    <a:pt x="469" y="1002"/>
                  </a:lnTo>
                  <a:lnTo>
                    <a:pt x="469" y="1002"/>
                  </a:lnTo>
                  <a:lnTo>
                    <a:pt x="469" y="1002"/>
                  </a:lnTo>
                  <a:lnTo>
                    <a:pt x="469" y="1002"/>
                  </a:lnTo>
                  <a:lnTo>
                    <a:pt x="469" y="1002"/>
                  </a:lnTo>
                  <a:lnTo>
                    <a:pt x="469" y="1002"/>
                  </a:lnTo>
                  <a:lnTo>
                    <a:pt x="469" y="1000"/>
                  </a:lnTo>
                  <a:lnTo>
                    <a:pt x="469" y="1000"/>
                  </a:lnTo>
                  <a:lnTo>
                    <a:pt x="469" y="1000"/>
                  </a:lnTo>
                  <a:lnTo>
                    <a:pt x="469" y="1000"/>
                  </a:lnTo>
                  <a:lnTo>
                    <a:pt x="469" y="1000"/>
                  </a:lnTo>
                  <a:lnTo>
                    <a:pt x="471" y="1000"/>
                  </a:lnTo>
                  <a:lnTo>
                    <a:pt x="471" y="1002"/>
                  </a:lnTo>
                  <a:lnTo>
                    <a:pt x="471" y="1004"/>
                  </a:lnTo>
                  <a:lnTo>
                    <a:pt x="471" y="1004"/>
                  </a:lnTo>
                  <a:lnTo>
                    <a:pt x="471" y="1006"/>
                  </a:lnTo>
                  <a:lnTo>
                    <a:pt x="471" y="1006"/>
                  </a:lnTo>
                  <a:lnTo>
                    <a:pt x="471" y="1006"/>
                  </a:lnTo>
                  <a:lnTo>
                    <a:pt x="473" y="1004"/>
                  </a:lnTo>
                  <a:lnTo>
                    <a:pt x="475" y="1004"/>
                  </a:lnTo>
                  <a:lnTo>
                    <a:pt x="475" y="1004"/>
                  </a:lnTo>
                  <a:lnTo>
                    <a:pt x="473" y="1006"/>
                  </a:lnTo>
                  <a:lnTo>
                    <a:pt x="475" y="1006"/>
                  </a:lnTo>
                  <a:lnTo>
                    <a:pt x="475" y="1006"/>
                  </a:lnTo>
                  <a:lnTo>
                    <a:pt x="477" y="1004"/>
                  </a:lnTo>
                  <a:lnTo>
                    <a:pt x="477" y="1004"/>
                  </a:lnTo>
                  <a:lnTo>
                    <a:pt x="477" y="1002"/>
                  </a:lnTo>
                  <a:lnTo>
                    <a:pt x="477" y="1002"/>
                  </a:lnTo>
                  <a:lnTo>
                    <a:pt x="475" y="1000"/>
                  </a:lnTo>
                  <a:lnTo>
                    <a:pt x="475" y="1000"/>
                  </a:lnTo>
                  <a:lnTo>
                    <a:pt x="477" y="1000"/>
                  </a:lnTo>
                  <a:lnTo>
                    <a:pt x="479" y="998"/>
                  </a:lnTo>
                  <a:lnTo>
                    <a:pt x="479" y="996"/>
                  </a:lnTo>
                  <a:lnTo>
                    <a:pt x="479" y="998"/>
                  </a:lnTo>
                  <a:lnTo>
                    <a:pt x="479" y="998"/>
                  </a:lnTo>
                  <a:lnTo>
                    <a:pt x="477" y="998"/>
                  </a:lnTo>
                  <a:lnTo>
                    <a:pt x="477" y="1000"/>
                  </a:lnTo>
                  <a:lnTo>
                    <a:pt x="477" y="1002"/>
                  </a:lnTo>
                  <a:lnTo>
                    <a:pt x="477" y="1002"/>
                  </a:lnTo>
                  <a:lnTo>
                    <a:pt x="477" y="1004"/>
                  </a:lnTo>
                  <a:lnTo>
                    <a:pt x="477" y="1004"/>
                  </a:lnTo>
                  <a:lnTo>
                    <a:pt x="477" y="1004"/>
                  </a:lnTo>
                  <a:lnTo>
                    <a:pt x="479" y="1004"/>
                  </a:lnTo>
                  <a:lnTo>
                    <a:pt x="481" y="1004"/>
                  </a:lnTo>
                  <a:lnTo>
                    <a:pt x="481" y="1004"/>
                  </a:lnTo>
                  <a:lnTo>
                    <a:pt x="477" y="1006"/>
                  </a:lnTo>
                  <a:lnTo>
                    <a:pt x="477" y="1006"/>
                  </a:lnTo>
                  <a:lnTo>
                    <a:pt x="477" y="1006"/>
                  </a:lnTo>
                  <a:lnTo>
                    <a:pt x="477" y="1006"/>
                  </a:lnTo>
                  <a:lnTo>
                    <a:pt x="477" y="1006"/>
                  </a:lnTo>
                  <a:lnTo>
                    <a:pt x="475" y="1008"/>
                  </a:lnTo>
                  <a:lnTo>
                    <a:pt x="471" y="1008"/>
                  </a:lnTo>
                  <a:lnTo>
                    <a:pt x="469" y="1010"/>
                  </a:lnTo>
                  <a:lnTo>
                    <a:pt x="469" y="1010"/>
                  </a:lnTo>
                  <a:lnTo>
                    <a:pt x="467" y="1010"/>
                  </a:lnTo>
                  <a:lnTo>
                    <a:pt x="467" y="1010"/>
                  </a:lnTo>
                  <a:lnTo>
                    <a:pt x="467" y="1010"/>
                  </a:lnTo>
                  <a:lnTo>
                    <a:pt x="467" y="1010"/>
                  </a:lnTo>
                  <a:lnTo>
                    <a:pt x="467" y="1010"/>
                  </a:lnTo>
                  <a:lnTo>
                    <a:pt x="467" y="1012"/>
                  </a:lnTo>
                  <a:lnTo>
                    <a:pt x="467" y="1012"/>
                  </a:lnTo>
                  <a:lnTo>
                    <a:pt x="467" y="1012"/>
                  </a:lnTo>
                  <a:lnTo>
                    <a:pt x="467" y="1014"/>
                  </a:lnTo>
                  <a:lnTo>
                    <a:pt x="469" y="1014"/>
                  </a:lnTo>
                  <a:lnTo>
                    <a:pt x="469" y="1014"/>
                  </a:lnTo>
                  <a:lnTo>
                    <a:pt x="469" y="1014"/>
                  </a:lnTo>
                  <a:lnTo>
                    <a:pt x="469" y="1014"/>
                  </a:lnTo>
                  <a:lnTo>
                    <a:pt x="471" y="1014"/>
                  </a:lnTo>
                  <a:lnTo>
                    <a:pt x="475" y="1014"/>
                  </a:lnTo>
                  <a:lnTo>
                    <a:pt x="477" y="1014"/>
                  </a:lnTo>
                  <a:lnTo>
                    <a:pt x="477" y="1016"/>
                  </a:lnTo>
                  <a:lnTo>
                    <a:pt x="477" y="1016"/>
                  </a:lnTo>
                  <a:lnTo>
                    <a:pt x="481" y="1016"/>
                  </a:lnTo>
                  <a:lnTo>
                    <a:pt x="481" y="1014"/>
                  </a:lnTo>
                  <a:lnTo>
                    <a:pt x="481" y="1014"/>
                  </a:lnTo>
                  <a:lnTo>
                    <a:pt x="483" y="1016"/>
                  </a:lnTo>
                  <a:lnTo>
                    <a:pt x="483" y="1016"/>
                  </a:lnTo>
                  <a:lnTo>
                    <a:pt x="483" y="1016"/>
                  </a:lnTo>
                  <a:lnTo>
                    <a:pt x="483" y="1014"/>
                  </a:lnTo>
                  <a:lnTo>
                    <a:pt x="488" y="1010"/>
                  </a:lnTo>
                  <a:lnTo>
                    <a:pt x="488" y="1008"/>
                  </a:lnTo>
                  <a:lnTo>
                    <a:pt x="492" y="1006"/>
                  </a:lnTo>
                  <a:lnTo>
                    <a:pt x="494" y="1006"/>
                  </a:lnTo>
                  <a:lnTo>
                    <a:pt x="494" y="1004"/>
                  </a:lnTo>
                  <a:lnTo>
                    <a:pt x="494" y="1004"/>
                  </a:lnTo>
                  <a:lnTo>
                    <a:pt x="500" y="996"/>
                  </a:lnTo>
                  <a:lnTo>
                    <a:pt x="502" y="996"/>
                  </a:lnTo>
                  <a:lnTo>
                    <a:pt x="504" y="992"/>
                  </a:lnTo>
                  <a:lnTo>
                    <a:pt x="504" y="992"/>
                  </a:lnTo>
                  <a:lnTo>
                    <a:pt x="504" y="990"/>
                  </a:lnTo>
                  <a:lnTo>
                    <a:pt x="504" y="990"/>
                  </a:lnTo>
                  <a:lnTo>
                    <a:pt x="504" y="985"/>
                  </a:lnTo>
                  <a:lnTo>
                    <a:pt x="504" y="983"/>
                  </a:lnTo>
                  <a:lnTo>
                    <a:pt x="504" y="983"/>
                  </a:lnTo>
                  <a:lnTo>
                    <a:pt x="504" y="983"/>
                  </a:lnTo>
                  <a:lnTo>
                    <a:pt x="504" y="981"/>
                  </a:lnTo>
                  <a:lnTo>
                    <a:pt x="504" y="981"/>
                  </a:lnTo>
                  <a:close/>
                  <a:moveTo>
                    <a:pt x="438" y="965"/>
                  </a:moveTo>
                  <a:lnTo>
                    <a:pt x="436" y="963"/>
                  </a:lnTo>
                  <a:lnTo>
                    <a:pt x="430" y="963"/>
                  </a:lnTo>
                  <a:lnTo>
                    <a:pt x="430" y="965"/>
                  </a:lnTo>
                  <a:lnTo>
                    <a:pt x="432" y="965"/>
                  </a:lnTo>
                  <a:lnTo>
                    <a:pt x="432" y="967"/>
                  </a:lnTo>
                  <a:lnTo>
                    <a:pt x="432" y="967"/>
                  </a:lnTo>
                  <a:lnTo>
                    <a:pt x="432" y="967"/>
                  </a:lnTo>
                  <a:lnTo>
                    <a:pt x="434" y="969"/>
                  </a:lnTo>
                  <a:lnTo>
                    <a:pt x="434" y="969"/>
                  </a:lnTo>
                  <a:lnTo>
                    <a:pt x="436" y="969"/>
                  </a:lnTo>
                  <a:lnTo>
                    <a:pt x="438" y="967"/>
                  </a:lnTo>
                  <a:lnTo>
                    <a:pt x="440" y="967"/>
                  </a:lnTo>
                  <a:lnTo>
                    <a:pt x="440" y="967"/>
                  </a:lnTo>
                  <a:lnTo>
                    <a:pt x="438" y="965"/>
                  </a:lnTo>
                  <a:lnTo>
                    <a:pt x="438" y="965"/>
                  </a:lnTo>
                  <a:close/>
                  <a:moveTo>
                    <a:pt x="387" y="879"/>
                  </a:moveTo>
                  <a:lnTo>
                    <a:pt x="389" y="877"/>
                  </a:lnTo>
                  <a:lnTo>
                    <a:pt x="389" y="877"/>
                  </a:lnTo>
                  <a:lnTo>
                    <a:pt x="389" y="875"/>
                  </a:lnTo>
                  <a:lnTo>
                    <a:pt x="389" y="875"/>
                  </a:lnTo>
                  <a:lnTo>
                    <a:pt x="389" y="873"/>
                  </a:lnTo>
                  <a:lnTo>
                    <a:pt x="389" y="873"/>
                  </a:lnTo>
                  <a:lnTo>
                    <a:pt x="389" y="873"/>
                  </a:lnTo>
                  <a:lnTo>
                    <a:pt x="389" y="870"/>
                  </a:lnTo>
                  <a:lnTo>
                    <a:pt x="389" y="870"/>
                  </a:lnTo>
                  <a:lnTo>
                    <a:pt x="389" y="870"/>
                  </a:lnTo>
                  <a:lnTo>
                    <a:pt x="389" y="870"/>
                  </a:lnTo>
                  <a:lnTo>
                    <a:pt x="389" y="868"/>
                  </a:lnTo>
                  <a:lnTo>
                    <a:pt x="389" y="870"/>
                  </a:lnTo>
                  <a:lnTo>
                    <a:pt x="391" y="870"/>
                  </a:lnTo>
                  <a:lnTo>
                    <a:pt x="389" y="870"/>
                  </a:lnTo>
                  <a:lnTo>
                    <a:pt x="389" y="868"/>
                  </a:lnTo>
                  <a:lnTo>
                    <a:pt x="389" y="868"/>
                  </a:lnTo>
                  <a:lnTo>
                    <a:pt x="389" y="868"/>
                  </a:lnTo>
                  <a:lnTo>
                    <a:pt x="389" y="866"/>
                  </a:lnTo>
                  <a:lnTo>
                    <a:pt x="389" y="866"/>
                  </a:lnTo>
                  <a:lnTo>
                    <a:pt x="389" y="864"/>
                  </a:lnTo>
                  <a:lnTo>
                    <a:pt x="389" y="866"/>
                  </a:lnTo>
                  <a:lnTo>
                    <a:pt x="387" y="866"/>
                  </a:lnTo>
                  <a:lnTo>
                    <a:pt x="387" y="866"/>
                  </a:lnTo>
                  <a:lnTo>
                    <a:pt x="387" y="868"/>
                  </a:lnTo>
                  <a:lnTo>
                    <a:pt x="387" y="868"/>
                  </a:lnTo>
                  <a:lnTo>
                    <a:pt x="385" y="870"/>
                  </a:lnTo>
                  <a:lnTo>
                    <a:pt x="385" y="870"/>
                  </a:lnTo>
                  <a:lnTo>
                    <a:pt x="385" y="873"/>
                  </a:lnTo>
                  <a:lnTo>
                    <a:pt x="385" y="873"/>
                  </a:lnTo>
                  <a:lnTo>
                    <a:pt x="381" y="875"/>
                  </a:lnTo>
                  <a:lnTo>
                    <a:pt x="381" y="873"/>
                  </a:lnTo>
                  <a:lnTo>
                    <a:pt x="381" y="875"/>
                  </a:lnTo>
                  <a:lnTo>
                    <a:pt x="381" y="875"/>
                  </a:lnTo>
                  <a:lnTo>
                    <a:pt x="381" y="875"/>
                  </a:lnTo>
                  <a:lnTo>
                    <a:pt x="381" y="875"/>
                  </a:lnTo>
                  <a:lnTo>
                    <a:pt x="383" y="875"/>
                  </a:lnTo>
                  <a:lnTo>
                    <a:pt x="383" y="875"/>
                  </a:lnTo>
                  <a:lnTo>
                    <a:pt x="385" y="875"/>
                  </a:lnTo>
                  <a:lnTo>
                    <a:pt x="385" y="875"/>
                  </a:lnTo>
                  <a:lnTo>
                    <a:pt x="385" y="875"/>
                  </a:lnTo>
                  <a:lnTo>
                    <a:pt x="383" y="877"/>
                  </a:lnTo>
                  <a:lnTo>
                    <a:pt x="381" y="879"/>
                  </a:lnTo>
                  <a:lnTo>
                    <a:pt x="383" y="881"/>
                  </a:lnTo>
                  <a:lnTo>
                    <a:pt x="383" y="881"/>
                  </a:lnTo>
                  <a:lnTo>
                    <a:pt x="385" y="881"/>
                  </a:lnTo>
                  <a:lnTo>
                    <a:pt x="385" y="881"/>
                  </a:lnTo>
                  <a:lnTo>
                    <a:pt x="385" y="881"/>
                  </a:lnTo>
                  <a:lnTo>
                    <a:pt x="387" y="881"/>
                  </a:lnTo>
                  <a:lnTo>
                    <a:pt x="387" y="881"/>
                  </a:lnTo>
                  <a:lnTo>
                    <a:pt x="387" y="881"/>
                  </a:lnTo>
                  <a:lnTo>
                    <a:pt x="387" y="879"/>
                  </a:lnTo>
                  <a:lnTo>
                    <a:pt x="387" y="879"/>
                  </a:lnTo>
                  <a:close/>
                  <a:moveTo>
                    <a:pt x="391" y="899"/>
                  </a:moveTo>
                  <a:lnTo>
                    <a:pt x="393" y="899"/>
                  </a:lnTo>
                  <a:lnTo>
                    <a:pt x="393" y="897"/>
                  </a:lnTo>
                  <a:lnTo>
                    <a:pt x="393" y="895"/>
                  </a:lnTo>
                  <a:lnTo>
                    <a:pt x="393" y="893"/>
                  </a:lnTo>
                  <a:lnTo>
                    <a:pt x="393" y="893"/>
                  </a:lnTo>
                  <a:lnTo>
                    <a:pt x="391" y="893"/>
                  </a:lnTo>
                  <a:lnTo>
                    <a:pt x="389" y="893"/>
                  </a:lnTo>
                  <a:lnTo>
                    <a:pt x="389" y="893"/>
                  </a:lnTo>
                  <a:lnTo>
                    <a:pt x="389" y="893"/>
                  </a:lnTo>
                  <a:lnTo>
                    <a:pt x="389" y="895"/>
                  </a:lnTo>
                  <a:lnTo>
                    <a:pt x="387" y="897"/>
                  </a:lnTo>
                  <a:lnTo>
                    <a:pt x="387" y="897"/>
                  </a:lnTo>
                  <a:lnTo>
                    <a:pt x="387" y="897"/>
                  </a:lnTo>
                  <a:lnTo>
                    <a:pt x="387" y="897"/>
                  </a:lnTo>
                  <a:lnTo>
                    <a:pt x="389" y="899"/>
                  </a:lnTo>
                  <a:lnTo>
                    <a:pt x="389" y="899"/>
                  </a:lnTo>
                  <a:lnTo>
                    <a:pt x="391" y="899"/>
                  </a:lnTo>
                  <a:close/>
                  <a:moveTo>
                    <a:pt x="376" y="856"/>
                  </a:moveTo>
                  <a:lnTo>
                    <a:pt x="376" y="856"/>
                  </a:lnTo>
                  <a:lnTo>
                    <a:pt x="376" y="856"/>
                  </a:lnTo>
                  <a:lnTo>
                    <a:pt x="376" y="856"/>
                  </a:lnTo>
                  <a:lnTo>
                    <a:pt x="376" y="856"/>
                  </a:lnTo>
                  <a:lnTo>
                    <a:pt x="379" y="856"/>
                  </a:lnTo>
                  <a:lnTo>
                    <a:pt x="379" y="856"/>
                  </a:lnTo>
                  <a:lnTo>
                    <a:pt x="379" y="856"/>
                  </a:lnTo>
                  <a:lnTo>
                    <a:pt x="376" y="856"/>
                  </a:lnTo>
                  <a:lnTo>
                    <a:pt x="376" y="856"/>
                  </a:lnTo>
                  <a:lnTo>
                    <a:pt x="376" y="854"/>
                  </a:lnTo>
                  <a:lnTo>
                    <a:pt x="376" y="854"/>
                  </a:lnTo>
                  <a:lnTo>
                    <a:pt x="376" y="854"/>
                  </a:lnTo>
                  <a:lnTo>
                    <a:pt x="379" y="852"/>
                  </a:lnTo>
                  <a:lnTo>
                    <a:pt x="376" y="852"/>
                  </a:lnTo>
                  <a:lnTo>
                    <a:pt x="376" y="852"/>
                  </a:lnTo>
                  <a:lnTo>
                    <a:pt x="376" y="852"/>
                  </a:lnTo>
                  <a:lnTo>
                    <a:pt x="376" y="850"/>
                  </a:lnTo>
                  <a:lnTo>
                    <a:pt x="376" y="850"/>
                  </a:lnTo>
                  <a:lnTo>
                    <a:pt x="376" y="850"/>
                  </a:lnTo>
                  <a:lnTo>
                    <a:pt x="379" y="848"/>
                  </a:lnTo>
                  <a:lnTo>
                    <a:pt x="379" y="848"/>
                  </a:lnTo>
                  <a:lnTo>
                    <a:pt x="379" y="848"/>
                  </a:lnTo>
                  <a:lnTo>
                    <a:pt x="379" y="846"/>
                  </a:lnTo>
                  <a:lnTo>
                    <a:pt x="379" y="846"/>
                  </a:lnTo>
                  <a:lnTo>
                    <a:pt x="379" y="846"/>
                  </a:lnTo>
                  <a:lnTo>
                    <a:pt x="379" y="844"/>
                  </a:lnTo>
                  <a:lnTo>
                    <a:pt x="379" y="844"/>
                  </a:lnTo>
                  <a:lnTo>
                    <a:pt x="379" y="842"/>
                  </a:lnTo>
                  <a:lnTo>
                    <a:pt x="379" y="842"/>
                  </a:lnTo>
                  <a:lnTo>
                    <a:pt x="379" y="842"/>
                  </a:lnTo>
                  <a:lnTo>
                    <a:pt x="374" y="842"/>
                  </a:lnTo>
                  <a:lnTo>
                    <a:pt x="374" y="842"/>
                  </a:lnTo>
                  <a:lnTo>
                    <a:pt x="374" y="842"/>
                  </a:lnTo>
                  <a:lnTo>
                    <a:pt x="374" y="844"/>
                  </a:lnTo>
                  <a:lnTo>
                    <a:pt x="374" y="844"/>
                  </a:lnTo>
                  <a:lnTo>
                    <a:pt x="376" y="844"/>
                  </a:lnTo>
                  <a:lnTo>
                    <a:pt x="376" y="844"/>
                  </a:lnTo>
                  <a:lnTo>
                    <a:pt x="376" y="844"/>
                  </a:lnTo>
                  <a:lnTo>
                    <a:pt x="374" y="844"/>
                  </a:lnTo>
                  <a:lnTo>
                    <a:pt x="372" y="846"/>
                  </a:lnTo>
                  <a:lnTo>
                    <a:pt x="372" y="846"/>
                  </a:lnTo>
                  <a:lnTo>
                    <a:pt x="372" y="846"/>
                  </a:lnTo>
                  <a:lnTo>
                    <a:pt x="372" y="848"/>
                  </a:lnTo>
                  <a:lnTo>
                    <a:pt x="370" y="848"/>
                  </a:lnTo>
                  <a:lnTo>
                    <a:pt x="370" y="850"/>
                  </a:lnTo>
                  <a:lnTo>
                    <a:pt x="370" y="850"/>
                  </a:lnTo>
                  <a:lnTo>
                    <a:pt x="370" y="850"/>
                  </a:lnTo>
                  <a:lnTo>
                    <a:pt x="370" y="852"/>
                  </a:lnTo>
                  <a:lnTo>
                    <a:pt x="370" y="854"/>
                  </a:lnTo>
                  <a:lnTo>
                    <a:pt x="370" y="854"/>
                  </a:lnTo>
                  <a:lnTo>
                    <a:pt x="370" y="856"/>
                  </a:lnTo>
                  <a:lnTo>
                    <a:pt x="368" y="856"/>
                  </a:lnTo>
                  <a:lnTo>
                    <a:pt x="368" y="856"/>
                  </a:lnTo>
                  <a:lnTo>
                    <a:pt x="370" y="858"/>
                  </a:lnTo>
                  <a:lnTo>
                    <a:pt x="370" y="858"/>
                  </a:lnTo>
                  <a:lnTo>
                    <a:pt x="370" y="858"/>
                  </a:lnTo>
                  <a:lnTo>
                    <a:pt x="372" y="858"/>
                  </a:lnTo>
                  <a:lnTo>
                    <a:pt x="372" y="858"/>
                  </a:lnTo>
                  <a:lnTo>
                    <a:pt x="372" y="858"/>
                  </a:lnTo>
                  <a:lnTo>
                    <a:pt x="372" y="856"/>
                  </a:lnTo>
                  <a:lnTo>
                    <a:pt x="372" y="856"/>
                  </a:lnTo>
                  <a:lnTo>
                    <a:pt x="372" y="856"/>
                  </a:lnTo>
                  <a:lnTo>
                    <a:pt x="372" y="856"/>
                  </a:lnTo>
                  <a:lnTo>
                    <a:pt x="372" y="856"/>
                  </a:lnTo>
                  <a:lnTo>
                    <a:pt x="372" y="854"/>
                  </a:lnTo>
                  <a:lnTo>
                    <a:pt x="372" y="856"/>
                  </a:lnTo>
                  <a:lnTo>
                    <a:pt x="372" y="856"/>
                  </a:lnTo>
                  <a:lnTo>
                    <a:pt x="374" y="856"/>
                  </a:lnTo>
                  <a:lnTo>
                    <a:pt x="374" y="856"/>
                  </a:lnTo>
                  <a:lnTo>
                    <a:pt x="376" y="856"/>
                  </a:lnTo>
                  <a:lnTo>
                    <a:pt x="374" y="858"/>
                  </a:lnTo>
                  <a:lnTo>
                    <a:pt x="374" y="858"/>
                  </a:lnTo>
                  <a:lnTo>
                    <a:pt x="374" y="858"/>
                  </a:lnTo>
                  <a:lnTo>
                    <a:pt x="374" y="858"/>
                  </a:lnTo>
                  <a:lnTo>
                    <a:pt x="376" y="860"/>
                  </a:lnTo>
                  <a:lnTo>
                    <a:pt x="376" y="860"/>
                  </a:lnTo>
                  <a:lnTo>
                    <a:pt x="376" y="858"/>
                  </a:lnTo>
                  <a:lnTo>
                    <a:pt x="376" y="858"/>
                  </a:lnTo>
                  <a:lnTo>
                    <a:pt x="376" y="858"/>
                  </a:lnTo>
                  <a:lnTo>
                    <a:pt x="376" y="856"/>
                  </a:lnTo>
                  <a:lnTo>
                    <a:pt x="376" y="856"/>
                  </a:lnTo>
                  <a:close/>
                  <a:moveTo>
                    <a:pt x="313" y="760"/>
                  </a:moveTo>
                  <a:lnTo>
                    <a:pt x="315" y="760"/>
                  </a:lnTo>
                  <a:lnTo>
                    <a:pt x="317" y="760"/>
                  </a:lnTo>
                  <a:lnTo>
                    <a:pt x="317" y="758"/>
                  </a:lnTo>
                  <a:lnTo>
                    <a:pt x="315" y="758"/>
                  </a:lnTo>
                  <a:lnTo>
                    <a:pt x="315" y="758"/>
                  </a:lnTo>
                  <a:lnTo>
                    <a:pt x="315" y="758"/>
                  </a:lnTo>
                  <a:lnTo>
                    <a:pt x="315" y="758"/>
                  </a:lnTo>
                  <a:lnTo>
                    <a:pt x="313" y="756"/>
                  </a:lnTo>
                  <a:lnTo>
                    <a:pt x="311" y="758"/>
                  </a:lnTo>
                  <a:lnTo>
                    <a:pt x="311" y="758"/>
                  </a:lnTo>
                  <a:lnTo>
                    <a:pt x="309" y="760"/>
                  </a:lnTo>
                  <a:lnTo>
                    <a:pt x="304" y="762"/>
                  </a:lnTo>
                  <a:lnTo>
                    <a:pt x="300" y="766"/>
                  </a:lnTo>
                  <a:lnTo>
                    <a:pt x="300" y="766"/>
                  </a:lnTo>
                  <a:lnTo>
                    <a:pt x="300" y="766"/>
                  </a:lnTo>
                  <a:lnTo>
                    <a:pt x="306" y="764"/>
                  </a:lnTo>
                  <a:lnTo>
                    <a:pt x="306" y="764"/>
                  </a:lnTo>
                  <a:lnTo>
                    <a:pt x="313" y="760"/>
                  </a:lnTo>
                  <a:lnTo>
                    <a:pt x="313" y="760"/>
                  </a:lnTo>
                  <a:close/>
                  <a:moveTo>
                    <a:pt x="51" y="653"/>
                  </a:moveTo>
                  <a:lnTo>
                    <a:pt x="53" y="653"/>
                  </a:lnTo>
                  <a:lnTo>
                    <a:pt x="53" y="653"/>
                  </a:lnTo>
                  <a:lnTo>
                    <a:pt x="55" y="651"/>
                  </a:lnTo>
                  <a:lnTo>
                    <a:pt x="53" y="651"/>
                  </a:lnTo>
                  <a:lnTo>
                    <a:pt x="49" y="651"/>
                  </a:lnTo>
                  <a:lnTo>
                    <a:pt x="45" y="651"/>
                  </a:lnTo>
                  <a:lnTo>
                    <a:pt x="41" y="651"/>
                  </a:lnTo>
                  <a:lnTo>
                    <a:pt x="41" y="651"/>
                  </a:lnTo>
                  <a:lnTo>
                    <a:pt x="39" y="651"/>
                  </a:lnTo>
                  <a:lnTo>
                    <a:pt x="37" y="653"/>
                  </a:lnTo>
                  <a:lnTo>
                    <a:pt x="37" y="653"/>
                  </a:lnTo>
                  <a:lnTo>
                    <a:pt x="37" y="653"/>
                  </a:lnTo>
                  <a:lnTo>
                    <a:pt x="37" y="653"/>
                  </a:lnTo>
                  <a:lnTo>
                    <a:pt x="37" y="655"/>
                  </a:lnTo>
                  <a:lnTo>
                    <a:pt x="39" y="655"/>
                  </a:lnTo>
                  <a:lnTo>
                    <a:pt x="39" y="657"/>
                  </a:lnTo>
                  <a:lnTo>
                    <a:pt x="39" y="657"/>
                  </a:lnTo>
                  <a:lnTo>
                    <a:pt x="41" y="657"/>
                  </a:lnTo>
                  <a:lnTo>
                    <a:pt x="47" y="655"/>
                  </a:lnTo>
                  <a:lnTo>
                    <a:pt x="51" y="653"/>
                  </a:lnTo>
                  <a:close/>
                  <a:moveTo>
                    <a:pt x="78" y="702"/>
                  </a:moveTo>
                  <a:lnTo>
                    <a:pt x="78" y="702"/>
                  </a:lnTo>
                  <a:lnTo>
                    <a:pt x="78" y="702"/>
                  </a:lnTo>
                  <a:lnTo>
                    <a:pt x="76" y="700"/>
                  </a:lnTo>
                  <a:lnTo>
                    <a:pt x="76" y="700"/>
                  </a:lnTo>
                  <a:lnTo>
                    <a:pt x="70" y="704"/>
                  </a:lnTo>
                  <a:lnTo>
                    <a:pt x="70" y="704"/>
                  </a:lnTo>
                  <a:lnTo>
                    <a:pt x="70" y="704"/>
                  </a:lnTo>
                  <a:lnTo>
                    <a:pt x="70" y="706"/>
                  </a:lnTo>
                  <a:lnTo>
                    <a:pt x="76" y="706"/>
                  </a:lnTo>
                  <a:lnTo>
                    <a:pt x="76" y="704"/>
                  </a:lnTo>
                  <a:lnTo>
                    <a:pt x="78" y="704"/>
                  </a:lnTo>
                  <a:lnTo>
                    <a:pt x="78" y="702"/>
                  </a:lnTo>
                  <a:lnTo>
                    <a:pt x="78" y="702"/>
                  </a:lnTo>
                  <a:lnTo>
                    <a:pt x="78" y="702"/>
                  </a:lnTo>
                  <a:lnTo>
                    <a:pt x="78" y="702"/>
                  </a:lnTo>
                  <a:close/>
                  <a:moveTo>
                    <a:pt x="374" y="836"/>
                  </a:moveTo>
                  <a:lnTo>
                    <a:pt x="374" y="836"/>
                  </a:lnTo>
                  <a:lnTo>
                    <a:pt x="372" y="834"/>
                  </a:lnTo>
                  <a:lnTo>
                    <a:pt x="372" y="834"/>
                  </a:lnTo>
                  <a:lnTo>
                    <a:pt x="364" y="834"/>
                  </a:lnTo>
                  <a:lnTo>
                    <a:pt x="364" y="834"/>
                  </a:lnTo>
                  <a:lnTo>
                    <a:pt x="364" y="834"/>
                  </a:lnTo>
                  <a:lnTo>
                    <a:pt x="364" y="834"/>
                  </a:lnTo>
                  <a:lnTo>
                    <a:pt x="364" y="838"/>
                  </a:lnTo>
                  <a:lnTo>
                    <a:pt x="364" y="838"/>
                  </a:lnTo>
                  <a:lnTo>
                    <a:pt x="366" y="838"/>
                  </a:lnTo>
                  <a:lnTo>
                    <a:pt x="366" y="838"/>
                  </a:lnTo>
                  <a:lnTo>
                    <a:pt x="368" y="838"/>
                  </a:lnTo>
                  <a:lnTo>
                    <a:pt x="368" y="838"/>
                  </a:lnTo>
                  <a:lnTo>
                    <a:pt x="368" y="836"/>
                  </a:lnTo>
                  <a:lnTo>
                    <a:pt x="368" y="836"/>
                  </a:lnTo>
                  <a:lnTo>
                    <a:pt x="368" y="836"/>
                  </a:lnTo>
                  <a:lnTo>
                    <a:pt x="368" y="836"/>
                  </a:lnTo>
                  <a:lnTo>
                    <a:pt x="368" y="836"/>
                  </a:lnTo>
                  <a:lnTo>
                    <a:pt x="368" y="834"/>
                  </a:lnTo>
                  <a:lnTo>
                    <a:pt x="368" y="836"/>
                  </a:lnTo>
                  <a:lnTo>
                    <a:pt x="368" y="836"/>
                  </a:lnTo>
                  <a:lnTo>
                    <a:pt x="368" y="836"/>
                  </a:lnTo>
                  <a:lnTo>
                    <a:pt x="368" y="836"/>
                  </a:lnTo>
                  <a:lnTo>
                    <a:pt x="370" y="836"/>
                  </a:lnTo>
                  <a:lnTo>
                    <a:pt x="370" y="838"/>
                  </a:lnTo>
                  <a:lnTo>
                    <a:pt x="370" y="838"/>
                  </a:lnTo>
                  <a:lnTo>
                    <a:pt x="370" y="838"/>
                  </a:lnTo>
                  <a:lnTo>
                    <a:pt x="374" y="836"/>
                  </a:lnTo>
                  <a:lnTo>
                    <a:pt x="374" y="836"/>
                  </a:lnTo>
                  <a:lnTo>
                    <a:pt x="374" y="836"/>
                  </a:lnTo>
                  <a:lnTo>
                    <a:pt x="374" y="836"/>
                  </a:lnTo>
                  <a:lnTo>
                    <a:pt x="374" y="836"/>
                  </a:lnTo>
                  <a:close/>
                  <a:moveTo>
                    <a:pt x="356" y="811"/>
                  </a:moveTo>
                  <a:lnTo>
                    <a:pt x="356" y="811"/>
                  </a:lnTo>
                  <a:lnTo>
                    <a:pt x="356" y="811"/>
                  </a:lnTo>
                  <a:lnTo>
                    <a:pt x="354" y="811"/>
                  </a:lnTo>
                  <a:lnTo>
                    <a:pt x="354" y="811"/>
                  </a:lnTo>
                  <a:lnTo>
                    <a:pt x="354" y="811"/>
                  </a:lnTo>
                  <a:lnTo>
                    <a:pt x="354" y="809"/>
                  </a:lnTo>
                  <a:lnTo>
                    <a:pt x="354" y="809"/>
                  </a:lnTo>
                  <a:lnTo>
                    <a:pt x="352" y="809"/>
                  </a:lnTo>
                  <a:lnTo>
                    <a:pt x="350" y="809"/>
                  </a:lnTo>
                  <a:lnTo>
                    <a:pt x="350" y="809"/>
                  </a:lnTo>
                  <a:lnTo>
                    <a:pt x="348" y="809"/>
                  </a:lnTo>
                  <a:lnTo>
                    <a:pt x="348" y="809"/>
                  </a:lnTo>
                  <a:lnTo>
                    <a:pt x="348" y="809"/>
                  </a:lnTo>
                  <a:lnTo>
                    <a:pt x="346" y="807"/>
                  </a:lnTo>
                  <a:lnTo>
                    <a:pt x="346" y="807"/>
                  </a:lnTo>
                  <a:lnTo>
                    <a:pt x="346" y="807"/>
                  </a:lnTo>
                  <a:lnTo>
                    <a:pt x="346" y="807"/>
                  </a:lnTo>
                  <a:lnTo>
                    <a:pt x="346" y="809"/>
                  </a:lnTo>
                  <a:lnTo>
                    <a:pt x="346" y="807"/>
                  </a:lnTo>
                  <a:lnTo>
                    <a:pt x="344" y="807"/>
                  </a:lnTo>
                  <a:lnTo>
                    <a:pt x="344" y="807"/>
                  </a:lnTo>
                  <a:lnTo>
                    <a:pt x="344" y="809"/>
                  </a:lnTo>
                  <a:lnTo>
                    <a:pt x="344" y="809"/>
                  </a:lnTo>
                  <a:lnTo>
                    <a:pt x="344" y="809"/>
                  </a:lnTo>
                  <a:lnTo>
                    <a:pt x="346" y="811"/>
                  </a:lnTo>
                  <a:lnTo>
                    <a:pt x="348" y="809"/>
                  </a:lnTo>
                  <a:lnTo>
                    <a:pt x="348" y="809"/>
                  </a:lnTo>
                  <a:lnTo>
                    <a:pt x="348" y="809"/>
                  </a:lnTo>
                  <a:lnTo>
                    <a:pt x="348" y="811"/>
                  </a:lnTo>
                  <a:lnTo>
                    <a:pt x="348" y="811"/>
                  </a:lnTo>
                  <a:lnTo>
                    <a:pt x="348" y="811"/>
                  </a:lnTo>
                  <a:lnTo>
                    <a:pt x="350" y="811"/>
                  </a:lnTo>
                  <a:lnTo>
                    <a:pt x="350" y="811"/>
                  </a:lnTo>
                  <a:lnTo>
                    <a:pt x="350" y="811"/>
                  </a:lnTo>
                  <a:lnTo>
                    <a:pt x="350" y="811"/>
                  </a:lnTo>
                  <a:lnTo>
                    <a:pt x="350" y="811"/>
                  </a:lnTo>
                  <a:lnTo>
                    <a:pt x="350" y="811"/>
                  </a:lnTo>
                  <a:lnTo>
                    <a:pt x="352" y="811"/>
                  </a:lnTo>
                  <a:lnTo>
                    <a:pt x="352" y="811"/>
                  </a:lnTo>
                  <a:lnTo>
                    <a:pt x="352" y="811"/>
                  </a:lnTo>
                  <a:lnTo>
                    <a:pt x="352" y="811"/>
                  </a:lnTo>
                  <a:lnTo>
                    <a:pt x="352" y="811"/>
                  </a:lnTo>
                  <a:lnTo>
                    <a:pt x="352" y="811"/>
                  </a:lnTo>
                  <a:lnTo>
                    <a:pt x="352" y="811"/>
                  </a:lnTo>
                  <a:lnTo>
                    <a:pt x="352" y="811"/>
                  </a:lnTo>
                  <a:lnTo>
                    <a:pt x="352" y="813"/>
                  </a:lnTo>
                  <a:lnTo>
                    <a:pt x="354" y="813"/>
                  </a:lnTo>
                  <a:lnTo>
                    <a:pt x="354" y="813"/>
                  </a:lnTo>
                  <a:lnTo>
                    <a:pt x="354" y="813"/>
                  </a:lnTo>
                  <a:lnTo>
                    <a:pt x="354" y="813"/>
                  </a:lnTo>
                  <a:lnTo>
                    <a:pt x="354" y="815"/>
                  </a:lnTo>
                  <a:lnTo>
                    <a:pt x="354" y="815"/>
                  </a:lnTo>
                  <a:lnTo>
                    <a:pt x="354" y="815"/>
                  </a:lnTo>
                  <a:lnTo>
                    <a:pt x="354" y="815"/>
                  </a:lnTo>
                  <a:lnTo>
                    <a:pt x="354" y="815"/>
                  </a:lnTo>
                  <a:lnTo>
                    <a:pt x="354" y="815"/>
                  </a:lnTo>
                  <a:lnTo>
                    <a:pt x="354" y="815"/>
                  </a:lnTo>
                  <a:lnTo>
                    <a:pt x="354" y="815"/>
                  </a:lnTo>
                  <a:lnTo>
                    <a:pt x="354" y="815"/>
                  </a:lnTo>
                  <a:lnTo>
                    <a:pt x="354" y="815"/>
                  </a:lnTo>
                  <a:lnTo>
                    <a:pt x="356" y="815"/>
                  </a:lnTo>
                  <a:lnTo>
                    <a:pt x="356" y="815"/>
                  </a:lnTo>
                  <a:lnTo>
                    <a:pt x="356" y="815"/>
                  </a:lnTo>
                  <a:lnTo>
                    <a:pt x="356" y="815"/>
                  </a:lnTo>
                  <a:lnTo>
                    <a:pt x="356" y="815"/>
                  </a:lnTo>
                  <a:lnTo>
                    <a:pt x="356" y="815"/>
                  </a:lnTo>
                  <a:lnTo>
                    <a:pt x="356" y="815"/>
                  </a:lnTo>
                  <a:lnTo>
                    <a:pt x="356" y="815"/>
                  </a:lnTo>
                  <a:lnTo>
                    <a:pt x="356" y="813"/>
                  </a:lnTo>
                  <a:lnTo>
                    <a:pt x="356" y="813"/>
                  </a:lnTo>
                  <a:lnTo>
                    <a:pt x="356" y="811"/>
                  </a:lnTo>
                  <a:close/>
                  <a:moveTo>
                    <a:pt x="370" y="852"/>
                  </a:moveTo>
                  <a:lnTo>
                    <a:pt x="370" y="852"/>
                  </a:lnTo>
                  <a:lnTo>
                    <a:pt x="368" y="852"/>
                  </a:lnTo>
                  <a:lnTo>
                    <a:pt x="368" y="850"/>
                  </a:lnTo>
                  <a:lnTo>
                    <a:pt x="368" y="850"/>
                  </a:lnTo>
                  <a:lnTo>
                    <a:pt x="368" y="850"/>
                  </a:lnTo>
                  <a:lnTo>
                    <a:pt x="368" y="850"/>
                  </a:lnTo>
                  <a:lnTo>
                    <a:pt x="368" y="848"/>
                  </a:lnTo>
                  <a:lnTo>
                    <a:pt x="368" y="848"/>
                  </a:lnTo>
                  <a:lnTo>
                    <a:pt x="368" y="848"/>
                  </a:lnTo>
                  <a:lnTo>
                    <a:pt x="368" y="848"/>
                  </a:lnTo>
                  <a:lnTo>
                    <a:pt x="368" y="848"/>
                  </a:lnTo>
                  <a:lnTo>
                    <a:pt x="368" y="850"/>
                  </a:lnTo>
                  <a:lnTo>
                    <a:pt x="368" y="850"/>
                  </a:lnTo>
                  <a:lnTo>
                    <a:pt x="368" y="850"/>
                  </a:lnTo>
                  <a:lnTo>
                    <a:pt x="368" y="848"/>
                  </a:lnTo>
                  <a:lnTo>
                    <a:pt x="366" y="850"/>
                  </a:lnTo>
                  <a:lnTo>
                    <a:pt x="366" y="850"/>
                  </a:lnTo>
                  <a:lnTo>
                    <a:pt x="364" y="850"/>
                  </a:lnTo>
                  <a:lnTo>
                    <a:pt x="364" y="852"/>
                  </a:lnTo>
                  <a:lnTo>
                    <a:pt x="364" y="852"/>
                  </a:lnTo>
                  <a:lnTo>
                    <a:pt x="364" y="852"/>
                  </a:lnTo>
                  <a:lnTo>
                    <a:pt x="364" y="852"/>
                  </a:lnTo>
                  <a:lnTo>
                    <a:pt x="364" y="852"/>
                  </a:lnTo>
                  <a:lnTo>
                    <a:pt x="364" y="854"/>
                  </a:lnTo>
                  <a:lnTo>
                    <a:pt x="364" y="854"/>
                  </a:lnTo>
                  <a:lnTo>
                    <a:pt x="362" y="856"/>
                  </a:lnTo>
                  <a:lnTo>
                    <a:pt x="362" y="856"/>
                  </a:lnTo>
                  <a:lnTo>
                    <a:pt x="362" y="856"/>
                  </a:lnTo>
                  <a:lnTo>
                    <a:pt x="362" y="856"/>
                  </a:lnTo>
                  <a:lnTo>
                    <a:pt x="362" y="856"/>
                  </a:lnTo>
                  <a:lnTo>
                    <a:pt x="362" y="856"/>
                  </a:lnTo>
                  <a:lnTo>
                    <a:pt x="362" y="858"/>
                  </a:lnTo>
                  <a:lnTo>
                    <a:pt x="362" y="858"/>
                  </a:lnTo>
                  <a:lnTo>
                    <a:pt x="364" y="858"/>
                  </a:lnTo>
                  <a:lnTo>
                    <a:pt x="366" y="858"/>
                  </a:lnTo>
                  <a:lnTo>
                    <a:pt x="366" y="858"/>
                  </a:lnTo>
                  <a:lnTo>
                    <a:pt x="366" y="856"/>
                  </a:lnTo>
                  <a:lnTo>
                    <a:pt x="366" y="856"/>
                  </a:lnTo>
                  <a:lnTo>
                    <a:pt x="366" y="856"/>
                  </a:lnTo>
                  <a:lnTo>
                    <a:pt x="368" y="856"/>
                  </a:lnTo>
                  <a:lnTo>
                    <a:pt x="368" y="856"/>
                  </a:lnTo>
                  <a:lnTo>
                    <a:pt x="366" y="856"/>
                  </a:lnTo>
                  <a:lnTo>
                    <a:pt x="366" y="856"/>
                  </a:lnTo>
                  <a:lnTo>
                    <a:pt x="366" y="854"/>
                  </a:lnTo>
                  <a:lnTo>
                    <a:pt x="366" y="854"/>
                  </a:lnTo>
                  <a:lnTo>
                    <a:pt x="366" y="854"/>
                  </a:lnTo>
                  <a:lnTo>
                    <a:pt x="366" y="852"/>
                  </a:lnTo>
                  <a:lnTo>
                    <a:pt x="366" y="854"/>
                  </a:lnTo>
                  <a:lnTo>
                    <a:pt x="366" y="854"/>
                  </a:lnTo>
                  <a:lnTo>
                    <a:pt x="368" y="854"/>
                  </a:lnTo>
                  <a:lnTo>
                    <a:pt x="368" y="854"/>
                  </a:lnTo>
                  <a:lnTo>
                    <a:pt x="368" y="854"/>
                  </a:lnTo>
                  <a:lnTo>
                    <a:pt x="368" y="854"/>
                  </a:lnTo>
                  <a:lnTo>
                    <a:pt x="368" y="854"/>
                  </a:lnTo>
                  <a:lnTo>
                    <a:pt x="370" y="852"/>
                  </a:lnTo>
                  <a:close/>
                  <a:moveTo>
                    <a:pt x="780" y="1347"/>
                  </a:moveTo>
                  <a:lnTo>
                    <a:pt x="780" y="1347"/>
                  </a:lnTo>
                  <a:lnTo>
                    <a:pt x="780" y="1347"/>
                  </a:lnTo>
                  <a:lnTo>
                    <a:pt x="780" y="1347"/>
                  </a:lnTo>
                  <a:lnTo>
                    <a:pt x="780" y="1347"/>
                  </a:lnTo>
                  <a:lnTo>
                    <a:pt x="778" y="1347"/>
                  </a:lnTo>
                  <a:lnTo>
                    <a:pt x="778" y="1347"/>
                  </a:lnTo>
                  <a:lnTo>
                    <a:pt x="778" y="1347"/>
                  </a:lnTo>
                  <a:lnTo>
                    <a:pt x="778" y="1347"/>
                  </a:lnTo>
                  <a:lnTo>
                    <a:pt x="778" y="1347"/>
                  </a:lnTo>
                  <a:lnTo>
                    <a:pt x="778" y="1347"/>
                  </a:lnTo>
                  <a:lnTo>
                    <a:pt x="778" y="1345"/>
                  </a:lnTo>
                  <a:lnTo>
                    <a:pt x="778" y="1347"/>
                  </a:lnTo>
                  <a:lnTo>
                    <a:pt x="778" y="1347"/>
                  </a:lnTo>
                  <a:lnTo>
                    <a:pt x="778" y="1345"/>
                  </a:lnTo>
                  <a:lnTo>
                    <a:pt x="778" y="1345"/>
                  </a:lnTo>
                  <a:lnTo>
                    <a:pt x="778" y="1345"/>
                  </a:lnTo>
                  <a:lnTo>
                    <a:pt x="778" y="1345"/>
                  </a:lnTo>
                  <a:lnTo>
                    <a:pt x="778" y="1345"/>
                  </a:lnTo>
                  <a:lnTo>
                    <a:pt x="776" y="1345"/>
                  </a:lnTo>
                  <a:lnTo>
                    <a:pt x="776" y="1345"/>
                  </a:lnTo>
                  <a:lnTo>
                    <a:pt x="776" y="1345"/>
                  </a:lnTo>
                  <a:lnTo>
                    <a:pt x="776" y="1347"/>
                  </a:lnTo>
                  <a:lnTo>
                    <a:pt x="774" y="1345"/>
                  </a:lnTo>
                  <a:lnTo>
                    <a:pt x="774" y="1345"/>
                  </a:lnTo>
                  <a:lnTo>
                    <a:pt x="774" y="1345"/>
                  </a:lnTo>
                  <a:lnTo>
                    <a:pt x="774" y="1345"/>
                  </a:lnTo>
                  <a:lnTo>
                    <a:pt x="772" y="1345"/>
                  </a:lnTo>
                  <a:lnTo>
                    <a:pt x="772" y="1347"/>
                  </a:lnTo>
                  <a:lnTo>
                    <a:pt x="770" y="1349"/>
                  </a:lnTo>
                  <a:lnTo>
                    <a:pt x="770" y="1349"/>
                  </a:lnTo>
                  <a:lnTo>
                    <a:pt x="767" y="1349"/>
                  </a:lnTo>
                  <a:lnTo>
                    <a:pt x="767" y="1349"/>
                  </a:lnTo>
                  <a:lnTo>
                    <a:pt x="770" y="1349"/>
                  </a:lnTo>
                  <a:lnTo>
                    <a:pt x="770" y="1351"/>
                  </a:lnTo>
                  <a:lnTo>
                    <a:pt x="770" y="1351"/>
                  </a:lnTo>
                  <a:lnTo>
                    <a:pt x="770"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2" y="1351"/>
                  </a:lnTo>
                  <a:lnTo>
                    <a:pt x="774" y="1351"/>
                  </a:lnTo>
                  <a:lnTo>
                    <a:pt x="774" y="1351"/>
                  </a:lnTo>
                  <a:lnTo>
                    <a:pt x="774" y="1351"/>
                  </a:lnTo>
                  <a:lnTo>
                    <a:pt x="774" y="1351"/>
                  </a:lnTo>
                  <a:lnTo>
                    <a:pt x="776" y="1351"/>
                  </a:lnTo>
                  <a:lnTo>
                    <a:pt x="776" y="1351"/>
                  </a:lnTo>
                  <a:lnTo>
                    <a:pt x="776" y="1349"/>
                  </a:lnTo>
                  <a:lnTo>
                    <a:pt x="776" y="1349"/>
                  </a:lnTo>
                  <a:lnTo>
                    <a:pt x="778" y="1349"/>
                  </a:lnTo>
                  <a:lnTo>
                    <a:pt x="778" y="1349"/>
                  </a:lnTo>
                  <a:lnTo>
                    <a:pt x="778" y="1351"/>
                  </a:lnTo>
                  <a:lnTo>
                    <a:pt x="778" y="1351"/>
                  </a:lnTo>
                  <a:lnTo>
                    <a:pt x="778" y="1351"/>
                  </a:lnTo>
                  <a:lnTo>
                    <a:pt x="778" y="1351"/>
                  </a:lnTo>
                  <a:lnTo>
                    <a:pt x="778" y="1351"/>
                  </a:lnTo>
                  <a:lnTo>
                    <a:pt x="778" y="1351"/>
                  </a:lnTo>
                  <a:lnTo>
                    <a:pt x="778" y="1349"/>
                  </a:lnTo>
                  <a:lnTo>
                    <a:pt x="778" y="1349"/>
                  </a:lnTo>
                  <a:lnTo>
                    <a:pt x="778" y="1349"/>
                  </a:lnTo>
                  <a:lnTo>
                    <a:pt x="780" y="1347"/>
                  </a:lnTo>
                  <a:lnTo>
                    <a:pt x="780" y="1347"/>
                  </a:lnTo>
                  <a:lnTo>
                    <a:pt x="780" y="1347"/>
                  </a:lnTo>
                  <a:lnTo>
                    <a:pt x="782" y="1345"/>
                  </a:lnTo>
                  <a:lnTo>
                    <a:pt x="780" y="1345"/>
                  </a:lnTo>
                  <a:lnTo>
                    <a:pt x="780" y="1347"/>
                  </a:lnTo>
                  <a:close/>
                  <a:moveTo>
                    <a:pt x="730" y="1324"/>
                  </a:moveTo>
                  <a:lnTo>
                    <a:pt x="733" y="1324"/>
                  </a:lnTo>
                  <a:lnTo>
                    <a:pt x="733" y="1324"/>
                  </a:lnTo>
                  <a:lnTo>
                    <a:pt x="733" y="1322"/>
                  </a:lnTo>
                  <a:lnTo>
                    <a:pt x="733" y="1322"/>
                  </a:lnTo>
                  <a:lnTo>
                    <a:pt x="733" y="1322"/>
                  </a:lnTo>
                  <a:lnTo>
                    <a:pt x="733" y="1320"/>
                  </a:lnTo>
                  <a:lnTo>
                    <a:pt x="733" y="1320"/>
                  </a:lnTo>
                  <a:lnTo>
                    <a:pt x="730" y="1320"/>
                  </a:lnTo>
                  <a:lnTo>
                    <a:pt x="730" y="1320"/>
                  </a:lnTo>
                  <a:lnTo>
                    <a:pt x="730" y="1320"/>
                  </a:lnTo>
                  <a:lnTo>
                    <a:pt x="730" y="1322"/>
                  </a:lnTo>
                  <a:lnTo>
                    <a:pt x="730" y="1322"/>
                  </a:lnTo>
                  <a:lnTo>
                    <a:pt x="730" y="1324"/>
                  </a:lnTo>
                  <a:close/>
                  <a:moveTo>
                    <a:pt x="671" y="1277"/>
                  </a:moveTo>
                  <a:lnTo>
                    <a:pt x="671" y="1275"/>
                  </a:lnTo>
                  <a:lnTo>
                    <a:pt x="671" y="1275"/>
                  </a:lnTo>
                  <a:lnTo>
                    <a:pt x="671" y="1275"/>
                  </a:lnTo>
                  <a:lnTo>
                    <a:pt x="671" y="1275"/>
                  </a:lnTo>
                  <a:lnTo>
                    <a:pt x="671" y="1275"/>
                  </a:lnTo>
                  <a:lnTo>
                    <a:pt x="669" y="1275"/>
                  </a:lnTo>
                  <a:lnTo>
                    <a:pt x="669" y="1277"/>
                  </a:lnTo>
                  <a:lnTo>
                    <a:pt x="669" y="1277"/>
                  </a:lnTo>
                  <a:lnTo>
                    <a:pt x="671" y="1277"/>
                  </a:lnTo>
                  <a:lnTo>
                    <a:pt x="671" y="1279"/>
                  </a:lnTo>
                  <a:lnTo>
                    <a:pt x="671" y="1277"/>
                  </a:lnTo>
                  <a:lnTo>
                    <a:pt x="671" y="1277"/>
                  </a:lnTo>
                  <a:close/>
                  <a:moveTo>
                    <a:pt x="669" y="1273"/>
                  </a:moveTo>
                  <a:lnTo>
                    <a:pt x="671" y="1275"/>
                  </a:lnTo>
                  <a:lnTo>
                    <a:pt x="671" y="1275"/>
                  </a:lnTo>
                  <a:lnTo>
                    <a:pt x="671" y="1273"/>
                  </a:lnTo>
                  <a:lnTo>
                    <a:pt x="671" y="1273"/>
                  </a:lnTo>
                  <a:lnTo>
                    <a:pt x="671" y="1273"/>
                  </a:lnTo>
                  <a:lnTo>
                    <a:pt x="673" y="1271"/>
                  </a:lnTo>
                  <a:lnTo>
                    <a:pt x="673" y="1271"/>
                  </a:lnTo>
                  <a:lnTo>
                    <a:pt x="673" y="1271"/>
                  </a:lnTo>
                  <a:lnTo>
                    <a:pt x="673" y="1271"/>
                  </a:lnTo>
                  <a:lnTo>
                    <a:pt x="673" y="1271"/>
                  </a:lnTo>
                  <a:lnTo>
                    <a:pt x="671" y="1271"/>
                  </a:lnTo>
                  <a:lnTo>
                    <a:pt x="671" y="1271"/>
                  </a:lnTo>
                  <a:lnTo>
                    <a:pt x="671" y="1271"/>
                  </a:lnTo>
                  <a:lnTo>
                    <a:pt x="671" y="1269"/>
                  </a:lnTo>
                  <a:lnTo>
                    <a:pt x="669" y="1269"/>
                  </a:lnTo>
                  <a:lnTo>
                    <a:pt x="669" y="1271"/>
                  </a:lnTo>
                  <a:lnTo>
                    <a:pt x="669" y="1273"/>
                  </a:lnTo>
                  <a:lnTo>
                    <a:pt x="669" y="1273"/>
                  </a:lnTo>
                  <a:lnTo>
                    <a:pt x="669" y="1273"/>
                  </a:lnTo>
                  <a:lnTo>
                    <a:pt x="669" y="1273"/>
                  </a:lnTo>
                  <a:lnTo>
                    <a:pt x="669" y="1273"/>
                  </a:lnTo>
                  <a:close/>
                  <a:moveTo>
                    <a:pt x="745" y="1334"/>
                  </a:moveTo>
                  <a:lnTo>
                    <a:pt x="743" y="1336"/>
                  </a:lnTo>
                  <a:lnTo>
                    <a:pt x="745" y="1336"/>
                  </a:lnTo>
                  <a:lnTo>
                    <a:pt x="743" y="1336"/>
                  </a:lnTo>
                  <a:lnTo>
                    <a:pt x="743" y="1336"/>
                  </a:lnTo>
                  <a:lnTo>
                    <a:pt x="745" y="1336"/>
                  </a:lnTo>
                  <a:lnTo>
                    <a:pt x="745" y="1336"/>
                  </a:lnTo>
                  <a:lnTo>
                    <a:pt x="745" y="1336"/>
                  </a:lnTo>
                  <a:lnTo>
                    <a:pt x="745" y="1336"/>
                  </a:lnTo>
                  <a:lnTo>
                    <a:pt x="745" y="1336"/>
                  </a:lnTo>
                  <a:lnTo>
                    <a:pt x="745" y="1334"/>
                  </a:lnTo>
                  <a:lnTo>
                    <a:pt x="747" y="1334"/>
                  </a:lnTo>
                  <a:lnTo>
                    <a:pt x="747" y="1334"/>
                  </a:lnTo>
                  <a:lnTo>
                    <a:pt x="747" y="1334"/>
                  </a:lnTo>
                  <a:lnTo>
                    <a:pt x="745" y="1334"/>
                  </a:lnTo>
                  <a:close/>
                  <a:moveTo>
                    <a:pt x="751" y="1330"/>
                  </a:moveTo>
                  <a:lnTo>
                    <a:pt x="751" y="1328"/>
                  </a:lnTo>
                  <a:lnTo>
                    <a:pt x="749" y="1328"/>
                  </a:lnTo>
                  <a:lnTo>
                    <a:pt x="747" y="1330"/>
                  </a:lnTo>
                  <a:lnTo>
                    <a:pt x="747" y="1330"/>
                  </a:lnTo>
                  <a:lnTo>
                    <a:pt x="745" y="1332"/>
                  </a:lnTo>
                  <a:lnTo>
                    <a:pt x="745" y="1332"/>
                  </a:lnTo>
                  <a:lnTo>
                    <a:pt x="745" y="1332"/>
                  </a:lnTo>
                  <a:lnTo>
                    <a:pt x="747" y="1332"/>
                  </a:lnTo>
                  <a:lnTo>
                    <a:pt x="749" y="1332"/>
                  </a:lnTo>
                  <a:lnTo>
                    <a:pt x="749" y="1332"/>
                  </a:lnTo>
                  <a:lnTo>
                    <a:pt x="749" y="1332"/>
                  </a:lnTo>
                  <a:lnTo>
                    <a:pt x="749" y="1330"/>
                  </a:lnTo>
                  <a:lnTo>
                    <a:pt x="749" y="1330"/>
                  </a:lnTo>
                  <a:lnTo>
                    <a:pt x="749" y="1330"/>
                  </a:lnTo>
                  <a:lnTo>
                    <a:pt x="749" y="1330"/>
                  </a:lnTo>
                  <a:lnTo>
                    <a:pt x="751" y="1330"/>
                  </a:lnTo>
                  <a:lnTo>
                    <a:pt x="751" y="1330"/>
                  </a:lnTo>
                  <a:close/>
                  <a:moveTo>
                    <a:pt x="35" y="657"/>
                  </a:moveTo>
                  <a:lnTo>
                    <a:pt x="35" y="659"/>
                  </a:lnTo>
                  <a:lnTo>
                    <a:pt x="33" y="659"/>
                  </a:lnTo>
                  <a:lnTo>
                    <a:pt x="31" y="657"/>
                  </a:lnTo>
                  <a:lnTo>
                    <a:pt x="31" y="657"/>
                  </a:lnTo>
                  <a:lnTo>
                    <a:pt x="31" y="657"/>
                  </a:lnTo>
                  <a:lnTo>
                    <a:pt x="25" y="657"/>
                  </a:lnTo>
                  <a:lnTo>
                    <a:pt x="22" y="657"/>
                  </a:lnTo>
                  <a:lnTo>
                    <a:pt x="22" y="657"/>
                  </a:lnTo>
                  <a:lnTo>
                    <a:pt x="22" y="657"/>
                  </a:lnTo>
                  <a:lnTo>
                    <a:pt x="22" y="657"/>
                  </a:lnTo>
                  <a:lnTo>
                    <a:pt x="20" y="657"/>
                  </a:lnTo>
                  <a:lnTo>
                    <a:pt x="20" y="657"/>
                  </a:lnTo>
                  <a:lnTo>
                    <a:pt x="20" y="657"/>
                  </a:lnTo>
                  <a:lnTo>
                    <a:pt x="20" y="657"/>
                  </a:lnTo>
                  <a:lnTo>
                    <a:pt x="20" y="657"/>
                  </a:lnTo>
                  <a:lnTo>
                    <a:pt x="18" y="659"/>
                  </a:lnTo>
                  <a:lnTo>
                    <a:pt x="18" y="659"/>
                  </a:lnTo>
                  <a:lnTo>
                    <a:pt x="18" y="661"/>
                  </a:lnTo>
                  <a:lnTo>
                    <a:pt x="20" y="661"/>
                  </a:lnTo>
                  <a:lnTo>
                    <a:pt x="25" y="663"/>
                  </a:lnTo>
                  <a:lnTo>
                    <a:pt x="25" y="663"/>
                  </a:lnTo>
                  <a:lnTo>
                    <a:pt x="27" y="663"/>
                  </a:lnTo>
                  <a:lnTo>
                    <a:pt x="27" y="663"/>
                  </a:lnTo>
                  <a:lnTo>
                    <a:pt x="27" y="663"/>
                  </a:lnTo>
                  <a:lnTo>
                    <a:pt x="27" y="665"/>
                  </a:lnTo>
                  <a:lnTo>
                    <a:pt x="27" y="665"/>
                  </a:lnTo>
                  <a:lnTo>
                    <a:pt x="27" y="665"/>
                  </a:lnTo>
                  <a:lnTo>
                    <a:pt x="33" y="663"/>
                  </a:lnTo>
                  <a:lnTo>
                    <a:pt x="33" y="663"/>
                  </a:lnTo>
                  <a:lnTo>
                    <a:pt x="33" y="663"/>
                  </a:lnTo>
                  <a:lnTo>
                    <a:pt x="35" y="661"/>
                  </a:lnTo>
                  <a:lnTo>
                    <a:pt x="35" y="661"/>
                  </a:lnTo>
                  <a:lnTo>
                    <a:pt x="37" y="659"/>
                  </a:lnTo>
                  <a:lnTo>
                    <a:pt x="37" y="659"/>
                  </a:lnTo>
                  <a:lnTo>
                    <a:pt x="35" y="657"/>
                  </a:lnTo>
                  <a:lnTo>
                    <a:pt x="35" y="657"/>
                  </a:lnTo>
                  <a:close/>
                  <a:moveTo>
                    <a:pt x="508" y="967"/>
                  </a:moveTo>
                  <a:lnTo>
                    <a:pt x="508" y="967"/>
                  </a:lnTo>
                  <a:lnTo>
                    <a:pt x="510" y="967"/>
                  </a:lnTo>
                  <a:lnTo>
                    <a:pt x="512" y="967"/>
                  </a:lnTo>
                  <a:lnTo>
                    <a:pt x="512" y="965"/>
                  </a:lnTo>
                  <a:lnTo>
                    <a:pt x="512" y="963"/>
                  </a:lnTo>
                  <a:lnTo>
                    <a:pt x="512" y="963"/>
                  </a:lnTo>
                  <a:lnTo>
                    <a:pt x="512" y="965"/>
                  </a:lnTo>
                  <a:lnTo>
                    <a:pt x="512" y="967"/>
                  </a:lnTo>
                  <a:lnTo>
                    <a:pt x="512" y="967"/>
                  </a:lnTo>
                  <a:lnTo>
                    <a:pt x="512" y="969"/>
                  </a:lnTo>
                  <a:lnTo>
                    <a:pt x="512" y="971"/>
                  </a:lnTo>
                  <a:lnTo>
                    <a:pt x="512" y="973"/>
                  </a:lnTo>
                  <a:lnTo>
                    <a:pt x="512" y="973"/>
                  </a:lnTo>
                  <a:lnTo>
                    <a:pt x="510" y="973"/>
                  </a:lnTo>
                  <a:lnTo>
                    <a:pt x="510" y="973"/>
                  </a:lnTo>
                  <a:lnTo>
                    <a:pt x="510" y="973"/>
                  </a:lnTo>
                  <a:lnTo>
                    <a:pt x="510" y="975"/>
                  </a:lnTo>
                  <a:lnTo>
                    <a:pt x="510" y="975"/>
                  </a:lnTo>
                  <a:lnTo>
                    <a:pt x="512" y="975"/>
                  </a:lnTo>
                  <a:lnTo>
                    <a:pt x="512" y="975"/>
                  </a:lnTo>
                  <a:lnTo>
                    <a:pt x="512" y="975"/>
                  </a:lnTo>
                  <a:lnTo>
                    <a:pt x="514" y="979"/>
                  </a:lnTo>
                  <a:lnTo>
                    <a:pt x="514" y="979"/>
                  </a:lnTo>
                  <a:lnTo>
                    <a:pt x="516" y="981"/>
                  </a:lnTo>
                  <a:lnTo>
                    <a:pt x="516" y="981"/>
                  </a:lnTo>
                  <a:lnTo>
                    <a:pt x="516" y="981"/>
                  </a:lnTo>
                  <a:lnTo>
                    <a:pt x="518" y="983"/>
                  </a:lnTo>
                  <a:lnTo>
                    <a:pt x="518" y="983"/>
                  </a:lnTo>
                  <a:lnTo>
                    <a:pt x="521" y="983"/>
                  </a:lnTo>
                  <a:lnTo>
                    <a:pt x="521" y="983"/>
                  </a:lnTo>
                  <a:lnTo>
                    <a:pt x="521" y="981"/>
                  </a:lnTo>
                  <a:lnTo>
                    <a:pt x="521" y="979"/>
                  </a:lnTo>
                  <a:lnTo>
                    <a:pt x="521" y="979"/>
                  </a:lnTo>
                  <a:lnTo>
                    <a:pt x="523" y="979"/>
                  </a:lnTo>
                  <a:lnTo>
                    <a:pt x="521" y="977"/>
                  </a:lnTo>
                  <a:lnTo>
                    <a:pt x="521" y="975"/>
                  </a:lnTo>
                  <a:lnTo>
                    <a:pt x="518" y="975"/>
                  </a:lnTo>
                  <a:lnTo>
                    <a:pt x="518" y="975"/>
                  </a:lnTo>
                  <a:lnTo>
                    <a:pt x="518" y="973"/>
                  </a:lnTo>
                  <a:lnTo>
                    <a:pt x="518" y="973"/>
                  </a:lnTo>
                  <a:lnTo>
                    <a:pt x="518" y="973"/>
                  </a:lnTo>
                  <a:lnTo>
                    <a:pt x="518" y="973"/>
                  </a:lnTo>
                  <a:lnTo>
                    <a:pt x="518" y="971"/>
                  </a:lnTo>
                  <a:lnTo>
                    <a:pt x="518" y="971"/>
                  </a:lnTo>
                  <a:lnTo>
                    <a:pt x="518" y="969"/>
                  </a:lnTo>
                  <a:lnTo>
                    <a:pt x="518" y="967"/>
                  </a:lnTo>
                  <a:lnTo>
                    <a:pt x="518" y="967"/>
                  </a:lnTo>
                  <a:lnTo>
                    <a:pt x="518" y="967"/>
                  </a:lnTo>
                  <a:lnTo>
                    <a:pt x="518" y="967"/>
                  </a:lnTo>
                  <a:lnTo>
                    <a:pt x="521" y="967"/>
                  </a:lnTo>
                  <a:lnTo>
                    <a:pt x="521" y="967"/>
                  </a:lnTo>
                  <a:lnTo>
                    <a:pt x="521" y="967"/>
                  </a:lnTo>
                  <a:lnTo>
                    <a:pt x="521" y="963"/>
                  </a:lnTo>
                  <a:lnTo>
                    <a:pt x="521" y="963"/>
                  </a:lnTo>
                  <a:lnTo>
                    <a:pt x="521" y="963"/>
                  </a:lnTo>
                  <a:lnTo>
                    <a:pt x="521" y="961"/>
                  </a:lnTo>
                  <a:lnTo>
                    <a:pt x="518" y="961"/>
                  </a:lnTo>
                  <a:lnTo>
                    <a:pt x="516" y="963"/>
                  </a:lnTo>
                  <a:lnTo>
                    <a:pt x="516" y="961"/>
                  </a:lnTo>
                  <a:lnTo>
                    <a:pt x="516" y="961"/>
                  </a:lnTo>
                  <a:lnTo>
                    <a:pt x="516" y="961"/>
                  </a:lnTo>
                  <a:lnTo>
                    <a:pt x="516" y="961"/>
                  </a:lnTo>
                  <a:lnTo>
                    <a:pt x="514" y="963"/>
                  </a:lnTo>
                  <a:lnTo>
                    <a:pt x="514" y="963"/>
                  </a:lnTo>
                  <a:lnTo>
                    <a:pt x="512" y="961"/>
                  </a:lnTo>
                  <a:lnTo>
                    <a:pt x="512" y="961"/>
                  </a:lnTo>
                  <a:lnTo>
                    <a:pt x="510" y="961"/>
                  </a:lnTo>
                  <a:lnTo>
                    <a:pt x="510" y="963"/>
                  </a:lnTo>
                  <a:lnTo>
                    <a:pt x="508" y="963"/>
                  </a:lnTo>
                  <a:lnTo>
                    <a:pt x="508" y="963"/>
                  </a:lnTo>
                  <a:lnTo>
                    <a:pt x="508" y="963"/>
                  </a:lnTo>
                  <a:lnTo>
                    <a:pt x="510" y="963"/>
                  </a:lnTo>
                  <a:lnTo>
                    <a:pt x="510" y="963"/>
                  </a:lnTo>
                  <a:lnTo>
                    <a:pt x="510" y="963"/>
                  </a:lnTo>
                  <a:lnTo>
                    <a:pt x="510" y="965"/>
                  </a:lnTo>
                  <a:lnTo>
                    <a:pt x="508" y="967"/>
                  </a:lnTo>
                  <a:close/>
                  <a:moveTo>
                    <a:pt x="761" y="1339"/>
                  </a:moveTo>
                  <a:lnTo>
                    <a:pt x="763" y="1339"/>
                  </a:lnTo>
                  <a:lnTo>
                    <a:pt x="763" y="1339"/>
                  </a:lnTo>
                  <a:lnTo>
                    <a:pt x="763" y="1339"/>
                  </a:lnTo>
                  <a:lnTo>
                    <a:pt x="763" y="1339"/>
                  </a:lnTo>
                  <a:lnTo>
                    <a:pt x="763" y="1339"/>
                  </a:lnTo>
                  <a:lnTo>
                    <a:pt x="765" y="1336"/>
                  </a:lnTo>
                  <a:lnTo>
                    <a:pt x="765" y="1336"/>
                  </a:lnTo>
                  <a:lnTo>
                    <a:pt x="765" y="1336"/>
                  </a:lnTo>
                  <a:lnTo>
                    <a:pt x="765" y="1336"/>
                  </a:lnTo>
                  <a:lnTo>
                    <a:pt x="765" y="1336"/>
                  </a:lnTo>
                  <a:lnTo>
                    <a:pt x="763" y="1336"/>
                  </a:lnTo>
                  <a:lnTo>
                    <a:pt x="763" y="1336"/>
                  </a:lnTo>
                  <a:lnTo>
                    <a:pt x="761" y="1336"/>
                  </a:lnTo>
                  <a:lnTo>
                    <a:pt x="761" y="1336"/>
                  </a:lnTo>
                  <a:lnTo>
                    <a:pt x="759" y="1339"/>
                  </a:lnTo>
                  <a:lnTo>
                    <a:pt x="759" y="1339"/>
                  </a:lnTo>
                  <a:lnTo>
                    <a:pt x="759" y="1339"/>
                  </a:lnTo>
                  <a:lnTo>
                    <a:pt x="759" y="1339"/>
                  </a:lnTo>
                  <a:lnTo>
                    <a:pt x="759" y="1339"/>
                  </a:lnTo>
                  <a:lnTo>
                    <a:pt x="759" y="1339"/>
                  </a:lnTo>
                  <a:lnTo>
                    <a:pt x="761" y="1339"/>
                  </a:lnTo>
                  <a:lnTo>
                    <a:pt x="761" y="1339"/>
                  </a:lnTo>
                  <a:close/>
                  <a:moveTo>
                    <a:pt x="527" y="1033"/>
                  </a:moveTo>
                  <a:lnTo>
                    <a:pt x="529" y="1033"/>
                  </a:lnTo>
                  <a:lnTo>
                    <a:pt x="529" y="1033"/>
                  </a:lnTo>
                  <a:lnTo>
                    <a:pt x="529" y="1033"/>
                  </a:lnTo>
                  <a:lnTo>
                    <a:pt x="527" y="1033"/>
                  </a:lnTo>
                  <a:lnTo>
                    <a:pt x="527" y="1033"/>
                  </a:lnTo>
                  <a:close/>
                  <a:moveTo>
                    <a:pt x="510" y="1051"/>
                  </a:moveTo>
                  <a:lnTo>
                    <a:pt x="510" y="1051"/>
                  </a:lnTo>
                  <a:lnTo>
                    <a:pt x="510" y="1051"/>
                  </a:lnTo>
                  <a:lnTo>
                    <a:pt x="508" y="1051"/>
                  </a:lnTo>
                  <a:lnTo>
                    <a:pt x="508" y="1051"/>
                  </a:lnTo>
                  <a:lnTo>
                    <a:pt x="508" y="1051"/>
                  </a:lnTo>
                  <a:lnTo>
                    <a:pt x="508" y="1053"/>
                  </a:lnTo>
                  <a:lnTo>
                    <a:pt x="508" y="1053"/>
                  </a:lnTo>
                  <a:lnTo>
                    <a:pt x="508" y="1053"/>
                  </a:lnTo>
                  <a:lnTo>
                    <a:pt x="508" y="1053"/>
                  </a:lnTo>
                  <a:lnTo>
                    <a:pt x="510" y="1053"/>
                  </a:lnTo>
                  <a:lnTo>
                    <a:pt x="510" y="1053"/>
                  </a:lnTo>
                  <a:lnTo>
                    <a:pt x="510" y="1053"/>
                  </a:lnTo>
                  <a:lnTo>
                    <a:pt x="510" y="1055"/>
                  </a:lnTo>
                  <a:lnTo>
                    <a:pt x="512" y="1055"/>
                  </a:lnTo>
                  <a:lnTo>
                    <a:pt x="514" y="1053"/>
                  </a:lnTo>
                  <a:lnTo>
                    <a:pt x="514" y="1053"/>
                  </a:lnTo>
                  <a:lnTo>
                    <a:pt x="514" y="1051"/>
                  </a:lnTo>
                  <a:lnTo>
                    <a:pt x="514" y="1051"/>
                  </a:lnTo>
                  <a:lnTo>
                    <a:pt x="514" y="1051"/>
                  </a:lnTo>
                  <a:lnTo>
                    <a:pt x="514" y="1049"/>
                  </a:lnTo>
                  <a:lnTo>
                    <a:pt x="514" y="1049"/>
                  </a:lnTo>
                  <a:lnTo>
                    <a:pt x="512" y="1049"/>
                  </a:lnTo>
                  <a:lnTo>
                    <a:pt x="512" y="1049"/>
                  </a:lnTo>
                  <a:lnTo>
                    <a:pt x="512" y="1049"/>
                  </a:lnTo>
                  <a:lnTo>
                    <a:pt x="512" y="1049"/>
                  </a:lnTo>
                  <a:lnTo>
                    <a:pt x="512" y="1049"/>
                  </a:lnTo>
                  <a:lnTo>
                    <a:pt x="512" y="1049"/>
                  </a:lnTo>
                  <a:lnTo>
                    <a:pt x="510" y="1047"/>
                  </a:lnTo>
                  <a:lnTo>
                    <a:pt x="510" y="1047"/>
                  </a:lnTo>
                  <a:lnTo>
                    <a:pt x="510" y="1047"/>
                  </a:lnTo>
                  <a:lnTo>
                    <a:pt x="510" y="1047"/>
                  </a:lnTo>
                  <a:lnTo>
                    <a:pt x="510" y="1049"/>
                  </a:lnTo>
                  <a:lnTo>
                    <a:pt x="510" y="1049"/>
                  </a:lnTo>
                  <a:lnTo>
                    <a:pt x="512" y="1049"/>
                  </a:lnTo>
                  <a:lnTo>
                    <a:pt x="512" y="1049"/>
                  </a:lnTo>
                  <a:lnTo>
                    <a:pt x="512" y="1051"/>
                  </a:lnTo>
                  <a:lnTo>
                    <a:pt x="510" y="1051"/>
                  </a:lnTo>
                  <a:close/>
                  <a:moveTo>
                    <a:pt x="525" y="1033"/>
                  </a:moveTo>
                  <a:lnTo>
                    <a:pt x="525" y="1033"/>
                  </a:lnTo>
                  <a:lnTo>
                    <a:pt x="521" y="1033"/>
                  </a:lnTo>
                  <a:lnTo>
                    <a:pt x="521" y="1035"/>
                  </a:lnTo>
                  <a:lnTo>
                    <a:pt x="521" y="1035"/>
                  </a:lnTo>
                  <a:lnTo>
                    <a:pt x="521" y="1035"/>
                  </a:lnTo>
                  <a:lnTo>
                    <a:pt x="518" y="1037"/>
                  </a:lnTo>
                  <a:lnTo>
                    <a:pt x="518" y="1037"/>
                  </a:lnTo>
                  <a:lnTo>
                    <a:pt x="518" y="1037"/>
                  </a:lnTo>
                  <a:lnTo>
                    <a:pt x="518" y="1039"/>
                  </a:lnTo>
                  <a:lnTo>
                    <a:pt x="518" y="1039"/>
                  </a:lnTo>
                  <a:lnTo>
                    <a:pt x="518" y="1039"/>
                  </a:lnTo>
                  <a:lnTo>
                    <a:pt x="518" y="1039"/>
                  </a:lnTo>
                  <a:lnTo>
                    <a:pt x="518" y="1039"/>
                  </a:lnTo>
                  <a:lnTo>
                    <a:pt x="518" y="1039"/>
                  </a:lnTo>
                  <a:lnTo>
                    <a:pt x="521" y="1039"/>
                  </a:lnTo>
                  <a:lnTo>
                    <a:pt x="521" y="1039"/>
                  </a:lnTo>
                  <a:lnTo>
                    <a:pt x="523" y="1037"/>
                  </a:lnTo>
                  <a:lnTo>
                    <a:pt x="523" y="1037"/>
                  </a:lnTo>
                  <a:lnTo>
                    <a:pt x="523" y="1037"/>
                  </a:lnTo>
                  <a:lnTo>
                    <a:pt x="525" y="1037"/>
                  </a:lnTo>
                  <a:lnTo>
                    <a:pt x="525" y="1037"/>
                  </a:lnTo>
                  <a:lnTo>
                    <a:pt x="525" y="1037"/>
                  </a:lnTo>
                  <a:lnTo>
                    <a:pt x="525" y="1035"/>
                  </a:lnTo>
                  <a:lnTo>
                    <a:pt x="527" y="1033"/>
                  </a:lnTo>
                  <a:lnTo>
                    <a:pt x="527" y="1033"/>
                  </a:lnTo>
                  <a:lnTo>
                    <a:pt x="527" y="1033"/>
                  </a:lnTo>
                  <a:lnTo>
                    <a:pt x="527" y="1033"/>
                  </a:lnTo>
                  <a:lnTo>
                    <a:pt x="527" y="1033"/>
                  </a:lnTo>
                  <a:lnTo>
                    <a:pt x="529" y="1031"/>
                  </a:lnTo>
                  <a:lnTo>
                    <a:pt x="529" y="1031"/>
                  </a:lnTo>
                  <a:lnTo>
                    <a:pt x="529" y="1031"/>
                  </a:lnTo>
                  <a:lnTo>
                    <a:pt x="525" y="1031"/>
                  </a:lnTo>
                  <a:lnTo>
                    <a:pt x="525" y="1033"/>
                  </a:lnTo>
                  <a:lnTo>
                    <a:pt x="527" y="1033"/>
                  </a:lnTo>
                  <a:lnTo>
                    <a:pt x="525" y="1033"/>
                  </a:lnTo>
                  <a:lnTo>
                    <a:pt x="525" y="1035"/>
                  </a:lnTo>
                  <a:lnTo>
                    <a:pt x="525" y="1035"/>
                  </a:lnTo>
                  <a:lnTo>
                    <a:pt x="525" y="1035"/>
                  </a:lnTo>
                  <a:lnTo>
                    <a:pt x="525" y="1035"/>
                  </a:lnTo>
                  <a:lnTo>
                    <a:pt x="525" y="1035"/>
                  </a:lnTo>
                  <a:lnTo>
                    <a:pt x="525" y="1035"/>
                  </a:lnTo>
                  <a:lnTo>
                    <a:pt x="523" y="1035"/>
                  </a:lnTo>
                  <a:lnTo>
                    <a:pt x="523" y="1035"/>
                  </a:lnTo>
                  <a:lnTo>
                    <a:pt x="525" y="1035"/>
                  </a:lnTo>
                  <a:lnTo>
                    <a:pt x="525" y="1033"/>
                  </a:lnTo>
                  <a:close/>
                  <a:moveTo>
                    <a:pt x="574" y="1180"/>
                  </a:moveTo>
                  <a:lnTo>
                    <a:pt x="574" y="1180"/>
                  </a:lnTo>
                  <a:lnTo>
                    <a:pt x="574" y="1180"/>
                  </a:lnTo>
                  <a:lnTo>
                    <a:pt x="572" y="1180"/>
                  </a:lnTo>
                  <a:lnTo>
                    <a:pt x="568" y="1185"/>
                  </a:lnTo>
                  <a:lnTo>
                    <a:pt x="568" y="1185"/>
                  </a:lnTo>
                  <a:lnTo>
                    <a:pt x="568" y="1185"/>
                  </a:lnTo>
                  <a:lnTo>
                    <a:pt x="568" y="1187"/>
                  </a:lnTo>
                  <a:lnTo>
                    <a:pt x="568" y="1187"/>
                  </a:lnTo>
                  <a:lnTo>
                    <a:pt x="570" y="1187"/>
                  </a:lnTo>
                  <a:lnTo>
                    <a:pt x="570" y="1187"/>
                  </a:lnTo>
                  <a:lnTo>
                    <a:pt x="570" y="1187"/>
                  </a:lnTo>
                  <a:lnTo>
                    <a:pt x="572" y="1187"/>
                  </a:lnTo>
                  <a:lnTo>
                    <a:pt x="572" y="1187"/>
                  </a:lnTo>
                  <a:lnTo>
                    <a:pt x="574" y="1187"/>
                  </a:lnTo>
                  <a:lnTo>
                    <a:pt x="574" y="1185"/>
                  </a:lnTo>
                  <a:lnTo>
                    <a:pt x="574" y="1183"/>
                  </a:lnTo>
                  <a:lnTo>
                    <a:pt x="574" y="1183"/>
                  </a:lnTo>
                  <a:lnTo>
                    <a:pt x="574" y="1183"/>
                  </a:lnTo>
                  <a:lnTo>
                    <a:pt x="574" y="1180"/>
                  </a:lnTo>
                  <a:close/>
                  <a:moveTo>
                    <a:pt x="669" y="1275"/>
                  </a:moveTo>
                  <a:lnTo>
                    <a:pt x="669" y="1275"/>
                  </a:lnTo>
                  <a:lnTo>
                    <a:pt x="669" y="1275"/>
                  </a:lnTo>
                  <a:lnTo>
                    <a:pt x="669" y="1275"/>
                  </a:lnTo>
                  <a:lnTo>
                    <a:pt x="667" y="1273"/>
                  </a:lnTo>
                  <a:lnTo>
                    <a:pt x="667" y="1273"/>
                  </a:lnTo>
                  <a:lnTo>
                    <a:pt x="667" y="1273"/>
                  </a:lnTo>
                  <a:lnTo>
                    <a:pt x="667" y="1273"/>
                  </a:lnTo>
                  <a:lnTo>
                    <a:pt x="667" y="1273"/>
                  </a:lnTo>
                  <a:lnTo>
                    <a:pt x="667" y="1273"/>
                  </a:lnTo>
                  <a:lnTo>
                    <a:pt x="665" y="1275"/>
                  </a:lnTo>
                  <a:lnTo>
                    <a:pt x="665" y="1275"/>
                  </a:lnTo>
                  <a:lnTo>
                    <a:pt x="665" y="1275"/>
                  </a:lnTo>
                  <a:lnTo>
                    <a:pt x="667" y="1277"/>
                  </a:lnTo>
                  <a:lnTo>
                    <a:pt x="667" y="1277"/>
                  </a:lnTo>
                  <a:lnTo>
                    <a:pt x="667" y="1277"/>
                  </a:lnTo>
                  <a:lnTo>
                    <a:pt x="669" y="1277"/>
                  </a:lnTo>
                  <a:lnTo>
                    <a:pt x="669" y="1277"/>
                  </a:lnTo>
                  <a:lnTo>
                    <a:pt x="669" y="1275"/>
                  </a:lnTo>
                  <a:lnTo>
                    <a:pt x="669" y="1275"/>
                  </a:lnTo>
                  <a:lnTo>
                    <a:pt x="669" y="1275"/>
                  </a:lnTo>
                  <a:lnTo>
                    <a:pt x="669" y="1275"/>
                  </a:lnTo>
                  <a:close/>
                  <a:moveTo>
                    <a:pt x="650" y="1263"/>
                  </a:moveTo>
                  <a:lnTo>
                    <a:pt x="650" y="1263"/>
                  </a:lnTo>
                  <a:lnTo>
                    <a:pt x="650" y="1263"/>
                  </a:lnTo>
                  <a:lnTo>
                    <a:pt x="650" y="1263"/>
                  </a:lnTo>
                  <a:lnTo>
                    <a:pt x="648" y="1263"/>
                  </a:lnTo>
                  <a:lnTo>
                    <a:pt x="648" y="1263"/>
                  </a:lnTo>
                  <a:lnTo>
                    <a:pt x="648" y="1263"/>
                  </a:lnTo>
                  <a:lnTo>
                    <a:pt x="648" y="1263"/>
                  </a:lnTo>
                  <a:lnTo>
                    <a:pt x="648" y="1265"/>
                  </a:lnTo>
                  <a:lnTo>
                    <a:pt x="648" y="1265"/>
                  </a:lnTo>
                  <a:lnTo>
                    <a:pt x="648" y="1265"/>
                  </a:lnTo>
                  <a:lnTo>
                    <a:pt x="648" y="1265"/>
                  </a:lnTo>
                  <a:lnTo>
                    <a:pt x="648" y="1267"/>
                  </a:lnTo>
                  <a:lnTo>
                    <a:pt x="650" y="1263"/>
                  </a:lnTo>
                  <a:lnTo>
                    <a:pt x="650" y="1263"/>
                  </a:lnTo>
                  <a:lnTo>
                    <a:pt x="650" y="1263"/>
                  </a:lnTo>
                  <a:lnTo>
                    <a:pt x="650" y="1263"/>
                  </a:lnTo>
                  <a:close/>
                  <a:moveTo>
                    <a:pt x="621" y="1238"/>
                  </a:moveTo>
                  <a:lnTo>
                    <a:pt x="621" y="1240"/>
                  </a:lnTo>
                  <a:lnTo>
                    <a:pt x="619" y="1240"/>
                  </a:lnTo>
                  <a:lnTo>
                    <a:pt x="621" y="1242"/>
                  </a:lnTo>
                  <a:lnTo>
                    <a:pt x="621" y="1244"/>
                  </a:lnTo>
                  <a:lnTo>
                    <a:pt x="621" y="1242"/>
                  </a:lnTo>
                  <a:lnTo>
                    <a:pt x="623" y="1242"/>
                  </a:lnTo>
                  <a:lnTo>
                    <a:pt x="623" y="1240"/>
                  </a:lnTo>
                  <a:lnTo>
                    <a:pt x="623" y="1240"/>
                  </a:lnTo>
                  <a:lnTo>
                    <a:pt x="623" y="1238"/>
                  </a:lnTo>
                  <a:lnTo>
                    <a:pt x="621" y="1238"/>
                  </a:lnTo>
                  <a:close/>
                  <a:moveTo>
                    <a:pt x="673" y="257"/>
                  </a:moveTo>
                  <a:lnTo>
                    <a:pt x="675" y="259"/>
                  </a:lnTo>
                  <a:lnTo>
                    <a:pt x="675" y="261"/>
                  </a:lnTo>
                  <a:lnTo>
                    <a:pt x="677" y="259"/>
                  </a:lnTo>
                  <a:lnTo>
                    <a:pt x="679" y="261"/>
                  </a:lnTo>
                  <a:lnTo>
                    <a:pt x="679" y="261"/>
                  </a:lnTo>
                  <a:lnTo>
                    <a:pt x="679" y="263"/>
                  </a:lnTo>
                  <a:lnTo>
                    <a:pt x="681" y="265"/>
                  </a:lnTo>
                  <a:lnTo>
                    <a:pt x="681" y="265"/>
                  </a:lnTo>
                  <a:lnTo>
                    <a:pt x="681" y="265"/>
                  </a:lnTo>
                  <a:lnTo>
                    <a:pt x="681" y="267"/>
                  </a:lnTo>
                  <a:lnTo>
                    <a:pt x="683" y="267"/>
                  </a:lnTo>
                  <a:lnTo>
                    <a:pt x="683" y="267"/>
                  </a:lnTo>
                  <a:lnTo>
                    <a:pt x="683" y="267"/>
                  </a:lnTo>
                  <a:lnTo>
                    <a:pt x="683" y="267"/>
                  </a:lnTo>
                  <a:lnTo>
                    <a:pt x="685" y="267"/>
                  </a:lnTo>
                  <a:lnTo>
                    <a:pt x="685" y="267"/>
                  </a:lnTo>
                  <a:lnTo>
                    <a:pt x="681" y="259"/>
                  </a:lnTo>
                  <a:lnTo>
                    <a:pt x="681" y="259"/>
                  </a:lnTo>
                  <a:lnTo>
                    <a:pt x="681" y="259"/>
                  </a:lnTo>
                  <a:lnTo>
                    <a:pt x="679" y="257"/>
                  </a:lnTo>
                  <a:lnTo>
                    <a:pt x="679" y="257"/>
                  </a:lnTo>
                  <a:lnTo>
                    <a:pt x="679" y="257"/>
                  </a:lnTo>
                  <a:lnTo>
                    <a:pt x="679" y="255"/>
                  </a:lnTo>
                  <a:lnTo>
                    <a:pt x="677" y="255"/>
                  </a:lnTo>
                  <a:lnTo>
                    <a:pt x="677" y="253"/>
                  </a:lnTo>
                  <a:lnTo>
                    <a:pt x="677" y="253"/>
                  </a:lnTo>
                  <a:lnTo>
                    <a:pt x="677" y="255"/>
                  </a:lnTo>
                  <a:lnTo>
                    <a:pt x="675" y="259"/>
                  </a:lnTo>
                  <a:lnTo>
                    <a:pt x="675" y="259"/>
                  </a:lnTo>
                  <a:lnTo>
                    <a:pt x="675" y="259"/>
                  </a:lnTo>
                  <a:lnTo>
                    <a:pt x="673" y="257"/>
                  </a:lnTo>
                  <a:lnTo>
                    <a:pt x="673" y="257"/>
                  </a:lnTo>
                  <a:close/>
                  <a:moveTo>
                    <a:pt x="702" y="261"/>
                  </a:moveTo>
                  <a:lnTo>
                    <a:pt x="702" y="261"/>
                  </a:lnTo>
                  <a:lnTo>
                    <a:pt x="704" y="263"/>
                  </a:lnTo>
                  <a:lnTo>
                    <a:pt x="704" y="263"/>
                  </a:lnTo>
                  <a:lnTo>
                    <a:pt x="704" y="267"/>
                  </a:lnTo>
                  <a:lnTo>
                    <a:pt x="706" y="271"/>
                  </a:lnTo>
                  <a:lnTo>
                    <a:pt x="706" y="273"/>
                  </a:lnTo>
                  <a:lnTo>
                    <a:pt x="708" y="273"/>
                  </a:lnTo>
                  <a:lnTo>
                    <a:pt x="710" y="271"/>
                  </a:lnTo>
                  <a:lnTo>
                    <a:pt x="710" y="269"/>
                  </a:lnTo>
                  <a:lnTo>
                    <a:pt x="712" y="267"/>
                  </a:lnTo>
                  <a:lnTo>
                    <a:pt x="710" y="267"/>
                  </a:lnTo>
                  <a:lnTo>
                    <a:pt x="710" y="265"/>
                  </a:lnTo>
                  <a:lnTo>
                    <a:pt x="708" y="263"/>
                  </a:lnTo>
                  <a:lnTo>
                    <a:pt x="708" y="263"/>
                  </a:lnTo>
                  <a:lnTo>
                    <a:pt x="708" y="261"/>
                  </a:lnTo>
                  <a:lnTo>
                    <a:pt x="706" y="259"/>
                  </a:lnTo>
                  <a:lnTo>
                    <a:pt x="706" y="257"/>
                  </a:lnTo>
                  <a:lnTo>
                    <a:pt x="702" y="257"/>
                  </a:lnTo>
                  <a:lnTo>
                    <a:pt x="702" y="255"/>
                  </a:lnTo>
                  <a:lnTo>
                    <a:pt x="702" y="257"/>
                  </a:lnTo>
                  <a:lnTo>
                    <a:pt x="700" y="257"/>
                  </a:lnTo>
                  <a:lnTo>
                    <a:pt x="700" y="259"/>
                  </a:lnTo>
                  <a:lnTo>
                    <a:pt x="700" y="259"/>
                  </a:lnTo>
                  <a:lnTo>
                    <a:pt x="702" y="261"/>
                  </a:lnTo>
                  <a:close/>
                  <a:moveTo>
                    <a:pt x="741" y="324"/>
                  </a:moveTo>
                  <a:lnTo>
                    <a:pt x="739" y="324"/>
                  </a:lnTo>
                  <a:lnTo>
                    <a:pt x="739" y="324"/>
                  </a:lnTo>
                  <a:lnTo>
                    <a:pt x="739" y="324"/>
                  </a:lnTo>
                  <a:lnTo>
                    <a:pt x="739" y="324"/>
                  </a:lnTo>
                  <a:lnTo>
                    <a:pt x="739" y="324"/>
                  </a:lnTo>
                  <a:lnTo>
                    <a:pt x="739" y="324"/>
                  </a:lnTo>
                  <a:lnTo>
                    <a:pt x="739" y="326"/>
                  </a:lnTo>
                  <a:lnTo>
                    <a:pt x="739" y="326"/>
                  </a:lnTo>
                  <a:lnTo>
                    <a:pt x="741" y="326"/>
                  </a:lnTo>
                  <a:lnTo>
                    <a:pt x="741" y="328"/>
                  </a:lnTo>
                  <a:lnTo>
                    <a:pt x="743" y="328"/>
                  </a:lnTo>
                  <a:lnTo>
                    <a:pt x="743" y="328"/>
                  </a:lnTo>
                  <a:lnTo>
                    <a:pt x="743" y="331"/>
                  </a:lnTo>
                  <a:lnTo>
                    <a:pt x="745" y="331"/>
                  </a:lnTo>
                  <a:lnTo>
                    <a:pt x="745" y="331"/>
                  </a:lnTo>
                  <a:lnTo>
                    <a:pt x="745" y="331"/>
                  </a:lnTo>
                  <a:lnTo>
                    <a:pt x="745" y="331"/>
                  </a:lnTo>
                  <a:lnTo>
                    <a:pt x="747" y="328"/>
                  </a:lnTo>
                  <a:lnTo>
                    <a:pt x="747" y="328"/>
                  </a:lnTo>
                  <a:lnTo>
                    <a:pt x="747" y="328"/>
                  </a:lnTo>
                  <a:lnTo>
                    <a:pt x="747" y="331"/>
                  </a:lnTo>
                  <a:lnTo>
                    <a:pt x="747" y="331"/>
                  </a:lnTo>
                  <a:lnTo>
                    <a:pt x="749" y="331"/>
                  </a:lnTo>
                  <a:lnTo>
                    <a:pt x="749" y="331"/>
                  </a:lnTo>
                  <a:lnTo>
                    <a:pt x="749" y="331"/>
                  </a:lnTo>
                  <a:lnTo>
                    <a:pt x="749" y="331"/>
                  </a:lnTo>
                  <a:lnTo>
                    <a:pt x="745" y="333"/>
                  </a:lnTo>
                  <a:lnTo>
                    <a:pt x="745" y="333"/>
                  </a:lnTo>
                  <a:lnTo>
                    <a:pt x="745" y="335"/>
                  </a:lnTo>
                  <a:lnTo>
                    <a:pt x="747" y="335"/>
                  </a:lnTo>
                  <a:lnTo>
                    <a:pt x="747" y="337"/>
                  </a:lnTo>
                  <a:lnTo>
                    <a:pt x="749" y="339"/>
                  </a:lnTo>
                  <a:lnTo>
                    <a:pt x="757" y="345"/>
                  </a:lnTo>
                  <a:lnTo>
                    <a:pt x="759" y="345"/>
                  </a:lnTo>
                  <a:lnTo>
                    <a:pt x="761" y="345"/>
                  </a:lnTo>
                  <a:lnTo>
                    <a:pt x="761" y="347"/>
                  </a:lnTo>
                  <a:lnTo>
                    <a:pt x="763" y="349"/>
                  </a:lnTo>
                  <a:lnTo>
                    <a:pt x="765" y="351"/>
                  </a:lnTo>
                  <a:lnTo>
                    <a:pt x="776" y="357"/>
                  </a:lnTo>
                  <a:lnTo>
                    <a:pt x="778" y="359"/>
                  </a:lnTo>
                  <a:lnTo>
                    <a:pt x="778" y="359"/>
                  </a:lnTo>
                  <a:lnTo>
                    <a:pt x="780" y="361"/>
                  </a:lnTo>
                  <a:lnTo>
                    <a:pt x="780" y="361"/>
                  </a:lnTo>
                  <a:lnTo>
                    <a:pt x="780" y="361"/>
                  </a:lnTo>
                  <a:lnTo>
                    <a:pt x="780" y="361"/>
                  </a:lnTo>
                  <a:lnTo>
                    <a:pt x="780" y="359"/>
                  </a:lnTo>
                  <a:lnTo>
                    <a:pt x="780" y="359"/>
                  </a:lnTo>
                  <a:lnTo>
                    <a:pt x="778" y="359"/>
                  </a:lnTo>
                  <a:lnTo>
                    <a:pt x="778" y="357"/>
                  </a:lnTo>
                  <a:lnTo>
                    <a:pt x="778" y="357"/>
                  </a:lnTo>
                  <a:lnTo>
                    <a:pt x="776" y="355"/>
                  </a:lnTo>
                  <a:lnTo>
                    <a:pt x="776" y="355"/>
                  </a:lnTo>
                  <a:lnTo>
                    <a:pt x="774" y="353"/>
                  </a:lnTo>
                  <a:lnTo>
                    <a:pt x="774" y="353"/>
                  </a:lnTo>
                  <a:lnTo>
                    <a:pt x="774" y="353"/>
                  </a:lnTo>
                  <a:lnTo>
                    <a:pt x="774" y="353"/>
                  </a:lnTo>
                  <a:lnTo>
                    <a:pt x="772" y="351"/>
                  </a:lnTo>
                  <a:lnTo>
                    <a:pt x="772" y="351"/>
                  </a:lnTo>
                  <a:lnTo>
                    <a:pt x="770" y="349"/>
                  </a:lnTo>
                  <a:lnTo>
                    <a:pt x="767" y="349"/>
                  </a:lnTo>
                  <a:lnTo>
                    <a:pt x="767" y="347"/>
                  </a:lnTo>
                  <a:lnTo>
                    <a:pt x="767" y="347"/>
                  </a:lnTo>
                  <a:lnTo>
                    <a:pt x="767" y="347"/>
                  </a:lnTo>
                  <a:lnTo>
                    <a:pt x="765" y="345"/>
                  </a:lnTo>
                  <a:lnTo>
                    <a:pt x="765" y="345"/>
                  </a:lnTo>
                  <a:lnTo>
                    <a:pt x="763" y="343"/>
                  </a:lnTo>
                  <a:lnTo>
                    <a:pt x="761" y="343"/>
                  </a:lnTo>
                  <a:lnTo>
                    <a:pt x="761" y="343"/>
                  </a:lnTo>
                  <a:lnTo>
                    <a:pt x="759" y="341"/>
                  </a:lnTo>
                  <a:lnTo>
                    <a:pt x="759" y="341"/>
                  </a:lnTo>
                  <a:lnTo>
                    <a:pt x="759" y="339"/>
                  </a:lnTo>
                  <a:lnTo>
                    <a:pt x="757" y="339"/>
                  </a:lnTo>
                  <a:lnTo>
                    <a:pt x="757" y="337"/>
                  </a:lnTo>
                  <a:lnTo>
                    <a:pt x="755" y="337"/>
                  </a:lnTo>
                  <a:lnTo>
                    <a:pt x="755" y="335"/>
                  </a:lnTo>
                  <a:lnTo>
                    <a:pt x="753" y="335"/>
                  </a:lnTo>
                  <a:lnTo>
                    <a:pt x="753" y="335"/>
                  </a:lnTo>
                  <a:lnTo>
                    <a:pt x="753" y="333"/>
                  </a:lnTo>
                  <a:lnTo>
                    <a:pt x="751" y="333"/>
                  </a:lnTo>
                  <a:lnTo>
                    <a:pt x="751" y="333"/>
                  </a:lnTo>
                  <a:lnTo>
                    <a:pt x="751" y="331"/>
                  </a:lnTo>
                  <a:lnTo>
                    <a:pt x="749" y="328"/>
                  </a:lnTo>
                  <a:lnTo>
                    <a:pt x="747" y="326"/>
                  </a:lnTo>
                  <a:lnTo>
                    <a:pt x="747" y="326"/>
                  </a:lnTo>
                  <a:lnTo>
                    <a:pt x="745" y="324"/>
                  </a:lnTo>
                  <a:lnTo>
                    <a:pt x="745" y="324"/>
                  </a:lnTo>
                  <a:lnTo>
                    <a:pt x="741" y="324"/>
                  </a:lnTo>
                  <a:close/>
                  <a:moveTo>
                    <a:pt x="796" y="425"/>
                  </a:moveTo>
                  <a:lnTo>
                    <a:pt x="796" y="427"/>
                  </a:lnTo>
                  <a:lnTo>
                    <a:pt x="798" y="427"/>
                  </a:lnTo>
                  <a:lnTo>
                    <a:pt x="798" y="427"/>
                  </a:lnTo>
                  <a:lnTo>
                    <a:pt x="798" y="429"/>
                  </a:lnTo>
                  <a:lnTo>
                    <a:pt x="800" y="429"/>
                  </a:lnTo>
                  <a:lnTo>
                    <a:pt x="800" y="431"/>
                  </a:lnTo>
                  <a:lnTo>
                    <a:pt x="800" y="431"/>
                  </a:lnTo>
                  <a:lnTo>
                    <a:pt x="800" y="433"/>
                  </a:lnTo>
                  <a:lnTo>
                    <a:pt x="800" y="435"/>
                  </a:lnTo>
                  <a:lnTo>
                    <a:pt x="802" y="435"/>
                  </a:lnTo>
                  <a:lnTo>
                    <a:pt x="809" y="435"/>
                  </a:lnTo>
                  <a:lnTo>
                    <a:pt x="809" y="435"/>
                  </a:lnTo>
                  <a:lnTo>
                    <a:pt x="811" y="435"/>
                  </a:lnTo>
                  <a:lnTo>
                    <a:pt x="813" y="433"/>
                  </a:lnTo>
                  <a:lnTo>
                    <a:pt x="813" y="433"/>
                  </a:lnTo>
                  <a:lnTo>
                    <a:pt x="813" y="433"/>
                  </a:lnTo>
                  <a:lnTo>
                    <a:pt x="813" y="429"/>
                  </a:lnTo>
                  <a:lnTo>
                    <a:pt x="813" y="429"/>
                  </a:lnTo>
                  <a:lnTo>
                    <a:pt x="811" y="425"/>
                  </a:lnTo>
                  <a:lnTo>
                    <a:pt x="811" y="423"/>
                  </a:lnTo>
                  <a:lnTo>
                    <a:pt x="811" y="423"/>
                  </a:lnTo>
                  <a:lnTo>
                    <a:pt x="811" y="423"/>
                  </a:lnTo>
                  <a:lnTo>
                    <a:pt x="811" y="421"/>
                  </a:lnTo>
                  <a:lnTo>
                    <a:pt x="811" y="421"/>
                  </a:lnTo>
                  <a:lnTo>
                    <a:pt x="809" y="421"/>
                  </a:lnTo>
                  <a:lnTo>
                    <a:pt x="805" y="423"/>
                  </a:lnTo>
                  <a:lnTo>
                    <a:pt x="805" y="423"/>
                  </a:lnTo>
                  <a:lnTo>
                    <a:pt x="805" y="423"/>
                  </a:lnTo>
                  <a:lnTo>
                    <a:pt x="805" y="423"/>
                  </a:lnTo>
                  <a:lnTo>
                    <a:pt x="805" y="423"/>
                  </a:lnTo>
                  <a:lnTo>
                    <a:pt x="805" y="423"/>
                  </a:lnTo>
                  <a:lnTo>
                    <a:pt x="805" y="423"/>
                  </a:lnTo>
                  <a:lnTo>
                    <a:pt x="805" y="423"/>
                  </a:lnTo>
                  <a:lnTo>
                    <a:pt x="805" y="423"/>
                  </a:lnTo>
                  <a:lnTo>
                    <a:pt x="805" y="425"/>
                  </a:lnTo>
                  <a:lnTo>
                    <a:pt x="805" y="425"/>
                  </a:lnTo>
                  <a:lnTo>
                    <a:pt x="805" y="425"/>
                  </a:lnTo>
                  <a:lnTo>
                    <a:pt x="805" y="425"/>
                  </a:lnTo>
                  <a:lnTo>
                    <a:pt x="805" y="425"/>
                  </a:lnTo>
                  <a:lnTo>
                    <a:pt x="802" y="425"/>
                  </a:lnTo>
                  <a:lnTo>
                    <a:pt x="802" y="425"/>
                  </a:lnTo>
                  <a:lnTo>
                    <a:pt x="802" y="423"/>
                  </a:lnTo>
                  <a:lnTo>
                    <a:pt x="802" y="419"/>
                  </a:lnTo>
                  <a:lnTo>
                    <a:pt x="802" y="419"/>
                  </a:lnTo>
                  <a:lnTo>
                    <a:pt x="802" y="419"/>
                  </a:lnTo>
                  <a:lnTo>
                    <a:pt x="802" y="419"/>
                  </a:lnTo>
                  <a:lnTo>
                    <a:pt x="800" y="419"/>
                  </a:lnTo>
                  <a:lnTo>
                    <a:pt x="800" y="419"/>
                  </a:lnTo>
                  <a:lnTo>
                    <a:pt x="798" y="419"/>
                  </a:lnTo>
                  <a:lnTo>
                    <a:pt x="796" y="419"/>
                  </a:lnTo>
                  <a:lnTo>
                    <a:pt x="794" y="423"/>
                  </a:lnTo>
                  <a:lnTo>
                    <a:pt x="794" y="425"/>
                  </a:lnTo>
                  <a:lnTo>
                    <a:pt x="794" y="425"/>
                  </a:lnTo>
                  <a:lnTo>
                    <a:pt x="796" y="425"/>
                  </a:lnTo>
                  <a:close/>
                  <a:moveTo>
                    <a:pt x="800" y="392"/>
                  </a:moveTo>
                  <a:lnTo>
                    <a:pt x="802" y="392"/>
                  </a:lnTo>
                  <a:lnTo>
                    <a:pt x="802" y="392"/>
                  </a:lnTo>
                  <a:lnTo>
                    <a:pt x="805" y="392"/>
                  </a:lnTo>
                  <a:lnTo>
                    <a:pt x="805" y="394"/>
                  </a:lnTo>
                  <a:lnTo>
                    <a:pt x="807" y="396"/>
                  </a:lnTo>
                  <a:lnTo>
                    <a:pt x="809" y="398"/>
                  </a:lnTo>
                  <a:lnTo>
                    <a:pt x="807" y="398"/>
                  </a:lnTo>
                  <a:lnTo>
                    <a:pt x="809" y="398"/>
                  </a:lnTo>
                  <a:lnTo>
                    <a:pt x="809" y="398"/>
                  </a:lnTo>
                  <a:lnTo>
                    <a:pt x="811" y="398"/>
                  </a:lnTo>
                  <a:lnTo>
                    <a:pt x="811" y="402"/>
                  </a:lnTo>
                  <a:lnTo>
                    <a:pt x="811" y="402"/>
                  </a:lnTo>
                  <a:lnTo>
                    <a:pt x="811" y="402"/>
                  </a:lnTo>
                  <a:lnTo>
                    <a:pt x="813" y="404"/>
                  </a:lnTo>
                  <a:lnTo>
                    <a:pt x="813" y="404"/>
                  </a:lnTo>
                  <a:lnTo>
                    <a:pt x="813" y="404"/>
                  </a:lnTo>
                  <a:lnTo>
                    <a:pt x="813" y="404"/>
                  </a:lnTo>
                  <a:lnTo>
                    <a:pt x="815" y="406"/>
                  </a:lnTo>
                  <a:lnTo>
                    <a:pt x="815" y="406"/>
                  </a:lnTo>
                  <a:lnTo>
                    <a:pt x="815" y="406"/>
                  </a:lnTo>
                  <a:lnTo>
                    <a:pt x="817" y="406"/>
                  </a:lnTo>
                  <a:lnTo>
                    <a:pt x="821" y="402"/>
                  </a:lnTo>
                  <a:lnTo>
                    <a:pt x="823" y="398"/>
                  </a:lnTo>
                  <a:lnTo>
                    <a:pt x="823" y="396"/>
                  </a:lnTo>
                  <a:lnTo>
                    <a:pt x="825" y="394"/>
                  </a:lnTo>
                  <a:lnTo>
                    <a:pt x="827" y="394"/>
                  </a:lnTo>
                  <a:lnTo>
                    <a:pt x="827" y="394"/>
                  </a:lnTo>
                  <a:lnTo>
                    <a:pt x="827" y="394"/>
                  </a:lnTo>
                  <a:lnTo>
                    <a:pt x="827" y="394"/>
                  </a:lnTo>
                  <a:lnTo>
                    <a:pt x="829" y="394"/>
                  </a:lnTo>
                  <a:lnTo>
                    <a:pt x="831" y="394"/>
                  </a:lnTo>
                  <a:lnTo>
                    <a:pt x="831" y="392"/>
                  </a:lnTo>
                  <a:lnTo>
                    <a:pt x="831" y="394"/>
                  </a:lnTo>
                  <a:lnTo>
                    <a:pt x="831" y="394"/>
                  </a:lnTo>
                  <a:lnTo>
                    <a:pt x="833" y="394"/>
                  </a:lnTo>
                  <a:lnTo>
                    <a:pt x="833" y="394"/>
                  </a:lnTo>
                  <a:lnTo>
                    <a:pt x="833" y="396"/>
                  </a:lnTo>
                  <a:lnTo>
                    <a:pt x="833" y="396"/>
                  </a:lnTo>
                  <a:lnTo>
                    <a:pt x="833" y="396"/>
                  </a:lnTo>
                  <a:lnTo>
                    <a:pt x="833" y="396"/>
                  </a:lnTo>
                  <a:lnTo>
                    <a:pt x="833" y="394"/>
                  </a:lnTo>
                  <a:lnTo>
                    <a:pt x="833" y="394"/>
                  </a:lnTo>
                  <a:lnTo>
                    <a:pt x="833" y="392"/>
                  </a:lnTo>
                  <a:lnTo>
                    <a:pt x="833" y="392"/>
                  </a:lnTo>
                  <a:lnTo>
                    <a:pt x="831" y="392"/>
                  </a:lnTo>
                  <a:lnTo>
                    <a:pt x="831" y="392"/>
                  </a:lnTo>
                  <a:lnTo>
                    <a:pt x="833" y="390"/>
                  </a:lnTo>
                  <a:lnTo>
                    <a:pt x="833" y="390"/>
                  </a:lnTo>
                  <a:lnTo>
                    <a:pt x="833" y="388"/>
                  </a:lnTo>
                  <a:lnTo>
                    <a:pt x="833" y="388"/>
                  </a:lnTo>
                  <a:lnTo>
                    <a:pt x="831" y="388"/>
                  </a:lnTo>
                  <a:lnTo>
                    <a:pt x="831" y="388"/>
                  </a:lnTo>
                  <a:lnTo>
                    <a:pt x="831" y="388"/>
                  </a:lnTo>
                  <a:lnTo>
                    <a:pt x="831" y="388"/>
                  </a:lnTo>
                  <a:lnTo>
                    <a:pt x="829" y="386"/>
                  </a:lnTo>
                  <a:lnTo>
                    <a:pt x="829" y="386"/>
                  </a:lnTo>
                  <a:lnTo>
                    <a:pt x="829" y="384"/>
                  </a:lnTo>
                  <a:lnTo>
                    <a:pt x="827" y="384"/>
                  </a:lnTo>
                  <a:lnTo>
                    <a:pt x="827" y="384"/>
                  </a:lnTo>
                  <a:lnTo>
                    <a:pt x="827" y="384"/>
                  </a:lnTo>
                  <a:lnTo>
                    <a:pt x="825" y="384"/>
                  </a:lnTo>
                  <a:lnTo>
                    <a:pt x="825" y="384"/>
                  </a:lnTo>
                  <a:lnTo>
                    <a:pt x="825" y="386"/>
                  </a:lnTo>
                  <a:lnTo>
                    <a:pt x="825" y="386"/>
                  </a:lnTo>
                  <a:lnTo>
                    <a:pt x="825" y="386"/>
                  </a:lnTo>
                  <a:lnTo>
                    <a:pt x="825" y="386"/>
                  </a:lnTo>
                  <a:lnTo>
                    <a:pt x="825" y="388"/>
                  </a:lnTo>
                  <a:lnTo>
                    <a:pt x="827" y="388"/>
                  </a:lnTo>
                  <a:lnTo>
                    <a:pt x="827" y="388"/>
                  </a:lnTo>
                  <a:lnTo>
                    <a:pt x="827" y="388"/>
                  </a:lnTo>
                  <a:lnTo>
                    <a:pt x="827" y="388"/>
                  </a:lnTo>
                  <a:lnTo>
                    <a:pt x="825" y="390"/>
                  </a:lnTo>
                  <a:lnTo>
                    <a:pt x="825" y="390"/>
                  </a:lnTo>
                  <a:lnTo>
                    <a:pt x="823" y="390"/>
                  </a:lnTo>
                  <a:lnTo>
                    <a:pt x="823" y="390"/>
                  </a:lnTo>
                  <a:lnTo>
                    <a:pt x="823" y="390"/>
                  </a:lnTo>
                  <a:lnTo>
                    <a:pt x="823" y="390"/>
                  </a:lnTo>
                  <a:lnTo>
                    <a:pt x="821" y="390"/>
                  </a:lnTo>
                  <a:lnTo>
                    <a:pt x="821" y="390"/>
                  </a:lnTo>
                  <a:lnTo>
                    <a:pt x="821" y="390"/>
                  </a:lnTo>
                  <a:lnTo>
                    <a:pt x="821" y="390"/>
                  </a:lnTo>
                  <a:lnTo>
                    <a:pt x="821" y="390"/>
                  </a:lnTo>
                  <a:lnTo>
                    <a:pt x="819" y="390"/>
                  </a:lnTo>
                  <a:lnTo>
                    <a:pt x="819" y="390"/>
                  </a:lnTo>
                  <a:lnTo>
                    <a:pt x="817" y="390"/>
                  </a:lnTo>
                  <a:lnTo>
                    <a:pt x="817" y="390"/>
                  </a:lnTo>
                  <a:lnTo>
                    <a:pt x="817" y="388"/>
                  </a:lnTo>
                  <a:lnTo>
                    <a:pt x="817" y="388"/>
                  </a:lnTo>
                  <a:lnTo>
                    <a:pt x="817" y="388"/>
                  </a:lnTo>
                  <a:lnTo>
                    <a:pt x="817" y="386"/>
                  </a:lnTo>
                  <a:lnTo>
                    <a:pt x="817" y="386"/>
                  </a:lnTo>
                  <a:lnTo>
                    <a:pt x="817" y="388"/>
                  </a:lnTo>
                  <a:lnTo>
                    <a:pt x="815" y="390"/>
                  </a:lnTo>
                  <a:lnTo>
                    <a:pt x="815" y="388"/>
                  </a:lnTo>
                  <a:lnTo>
                    <a:pt x="813" y="388"/>
                  </a:lnTo>
                  <a:lnTo>
                    <a:pt x="813" y="388"/>
                  </a:lnTo>
                  <a:lnTo>
                    <a:pt x="815" y="386"/>
                  </a:lnTo>
                  <a:lnTo>
                    <a:pt x="815" y="386"/>
                  </a:lnTo>
                  <a:lnTo>
                    <a:pt x="813" y="386"/>
                  </a:lnTo>
                  <a:lnTo>
                    <a:pt x="813" y="386"/>
                  </a:lnTo>
                  <a:lnTo>
                    <a:pt x="813" y="386"/>
                  </a:lnTo>
                  <a:lnTo>
                    <a:pt x="815" y="384"/>
                  </a:lnTo>
                  <a:lnTo>
                    <a:pt x="815" y="382"/>
                  </a:lnTo>
                  <a:lnTo>
                    <a:pt x="815" y="380"/>
                  </a:lnTo>
                  <a:lnTo>
                    <a:pt x="815" y="380"/>
                  </a:lnTo>
                  <a:lnTo>
                    <a:pt x="813" y="380"/>
                  </a:lnTo>
                  <a:lnTo>
                    <a:pt x="813" y="380"/>
                  </a:lnTo>
                  <a:lnTo>
                    <a:pt x="813" y="380"/>
                  </a:lnTo>
                  <a:lnTo>
                    <a:pt x="811" y="380"/>
                  </a:lnTo>
                  <a:lnTo>
                    <a:pt x="811" y="378"/>
                  </a:lnTo>
                  <a:lnTo>
                    <a:pt x="809" y="378"/>
                  </a:lnTo>
                  <a:lnTo>
                    <a:pt x="809" y="378"/>
                  </a:lnTo>
                  <a:lnTo>
                    <a:pt x="809" y="378"/>
                  </a:lnTo>
                  <a:lnTo>
                    <a:pt x="809" y="378"/>
                  </a:lnTo>
                  <a:lnTo>
                    <a:pt x="807" y="378"/>
                  </a:lnTo>
                  <a:lnTo>
                    <a:pt x="809" y="380"/>
                  </a:lnTo>
                  <a:lnTo>
                    <a:pt x="809" y="380"/>
                  </a:lnTo>
                  <a:lnTo>
                    <a:pt x="809" y="380"/>
                  </a:lnTo>
                  <a:lnTo>
                    <a:pt x="809" y="380"/>
                  </a:lnTo>
                  <a:lnTo>
                    <a:pt x="809" y="382"/>
                  </a:lnTo>
                  <a:lnTo>
                    <a:pt x="809" y="382"/>
                  </a:lnTo>
                  <a:lnTo>
                    <a:pt x="809" y="382"/>
                  </a:lnTo>
                  <a:lnTo>
                    <a:pt x="811" y="382"/>
                  </a:lnTo>
                  <a:lnTo>
                    <a:pt x="811" y="382"/>
                  </a:lnTo>
                  <a:lnTo>
                    <a:pt x="811" y="384"/>
                  </a:lnTo>
                  <a:lnTo>
                    <a:pt x="811" y="386"/>
                  </a:lnTo>
                  <a:lnTo>
                    <a:pt x="811" y="386"/>
                  </a:lnTo>
                  <a:lnTo>
                    <a:pt x="809" y="388"/>
                  </a:lnTo>
                  <a:lnTo>
                    <a:pt x="809" y="388"/>
                  </a:lnTo>
                  <a:lnTo>
                    <a:pt x="809" y="386"/>
                  </a:lnTo>
                  <a:lnTo>
                    <a:pt x="807" y="386"/>
                  </a:lnTo>
                  <a:lnTo>
                    <a:pt x="807" y="386"/>
                  </a:lnTo>
                  <a:lnTo>
                    <a:pt x="805" y="386"/>
                  </a:lnTo>
                  <a:lnTo>
                    <a:pt x="805" y="386"/>
                  </a:lnTo>
                  <a:lnTo>
                    <a:pt x="802" y="388"/>
                  </a:lnTo>
                  <a:lnTo>
                    <a:pt x="802" y="388"/>
                  </a:lnTo>
                  <a:lnTo>
                    <a:pt x="802" y="388"/>
                  </a:lnTo>
                  <a:lnTo>
                    <a:pt x="802" y="388"/>
                  </a:lnTo>
                  <a:lnTo>
                    <a:pt x="802" y="390"/>
                  </a:lnTo>
                  <a:lnTo>
                    <a:pt x="802" y="390"/>
                  </a:lnTo>
                  <a:lnTo>
                    <a:pt x="800" y="392"/>
                  </a:lnTo>
                  <a:close/>
                  <a:moveTo>
                    <a:pt x="683" y="271"/>
                  </a:moveTo>
                  <a:lnTo>
                    <a:pt x="679" y="275"/>
                  </a:lnTo>
                  <a:lnTo>
                    <a:pt x="675" y="275"/>
                  </a:lnTo>
                  <a:lnTo>
                    <a:pt x="675" y="273"/>
                  </a:lnTo>
                  <a:lnTo>
                    <a:pt x="675" y="273"/>
                  </a:lnTo>
                  <a:lnTo>
                    <a:pt x="673" y="273"/>
                  </a:lnTo>
                  <a:lnTo>
                    <a:pt x="673" y="271"/>
                  </a:lnTo>
                  <a:lnTo>
                    <a:pt x="671" y="271"/>
                  </a:lnTo>
                  <a:lnTo>
                    <a:pt x="671" y="271"/>
                  </a:lnTo>
                  <a:lnTo>
                    <a:pt x="671" y="273"/>
                  </a:lnTo>
                  <a:lnTo>
                    <a:pt x="671" y="273"/>
                  </a:lnTo>
                  <a:lnTo>
                    <a:pt x="671" y="275"/>
                  </a:lnTo>
                  <a:lnTo>
                    <a:pt x="671" y="275"/>
                  </a:lnTo>
                  <a:lnTo>
                    <a:pt x="669" y="277"/>
                  </a:lnTo>
                  <a:lnTo>
                    <a:pt x="669" y="277"/>
                  </a:lnTo>
                  <a:lnTo>
                    <a:pt x="669" y="279"/>
                  </a:lnTo>
                  <a:lnTo>
                    <a:pt x="669" y="279"/>
                  </a:lnTo>
                  <a:lnTo>
                    <a:pt x="675" y="277"/>
                  </a:lnTo>
                  <a:lnTo>
                    <a:pt x="681" y="277"/>
                  </a:lnTo>
                  <a:lnTo>
                    <a:pt x="687" y="275"/>
                  </a:lnTo>
                  <a:lnTo>
                    <a:pt x="687" y="275"/>
                  </a:lnTo>
                  <a:lnTo>
                    <a:pt x="687" y="273"/>
                  </a:lnTo>
                  <a:lnTo>
                    <a:pt x="687" y="273"/>
                  </a:lnTo>
                  <a:lnTo>
                    <a:pt x="685" y="271"/>
                  </a:lnTo>
                  <a:lnTo>
                    <a:pt x="685" y="271"/>
                  </a:lnTo>
                  <a:lnTo>
                    <a:pt x="685" y="271"/>
                  </a:lnTo>
                  <a:lnTo>
                    <a:pt x="683" y="271"/>
                  </a:lnTo>
                  <a:close/>
                  <a:moveTo>
                    <a:pt x="665" y="255"/>
                  </a:moveTo>
                  <a:lnTo>
                    <a:pt x="665" y="255"/>
                  </a:lnTo>
                  <a:lnTo>
                    <a:pt x="667" y="255"/>
                  </a:lnTo>
                  <a:lnTo>
                    <a:pt x="667" y="257"/>
                  </a:lnTo>
                  <a:lnTo>
                    <a:pt x="667" y="257"/>
                  </a:lnTo>
                  <a:lnTo>
                    <a:pt x="669" y="257"/>
                  </a:lnTo>
                  <a:lnTo>
                    <a:pt x="669" y="255"/>
                  </a:lnTo>
                  <a:lnTo>
                    <a:pt x="669" y="255"/>
                  </a:lnTo>
                  <a:lnTo>
                    <a:pt x="669" y="255"/>
                  </a:lnTo>
                  <a:lnTo>
                    <a:pt x="667" y="255"/>
                  </a:lnTo>
                  <a:lnTo>
                    <a:pt x="667" y="255"/>
                  </a:lnTo>
                  <a:lnTo>
                    <a:pt x="665" y="253"/>
                  </a:lnTo>
                  <a:lnTo>
                    <a:pt x="665" y="250"/>
                  </a:lnTo>
                  <a:lnTo>
                    <a:pt x="663" y="250"/>
                  </a:lnTo>
                  <a:lnTo>
                    <a:pt x="660" y="250"/>
                  </a:lnTo>
                  <a:lnTo>
                    <a:pt x="658" y="248"/>
                  </a:lnTo>
                  <a:lnTo>
                    <a:pt x="658" y="248"/>
                  </a:lnTo>
                  <a:lnTo>
                    <a:pt x="658" y="250"/>
                  </a:lnTo>
                  <a:lnTo>
                    <a:pt x="660" y="250"/>
                  </a:lnTo>
                  <a:lnTo>
                    <a:pt x="660" y="253"/>
                  </a:lnTo>
                  <a:lnTo>
                    <a:pt x="663" y="255"/>
                  </a:lnTo>
                  <a:lnTo>
                    <a:pt x="663" y="255"/>
                  </a:lnTo>
                  <a:lnTo>
                    <a:pt x="665" y="255"/>
                  </a:lnTo>
                  <a:close/>
                  <a:moveTo>
                    <a:pt x="660" y="287"/>
                  </a:moveTo>
                  <a:lnTo>
                    <a:pt x="660" y="287"/>
                  </a:lnTo>
                  <a:lnTo>
                    <a:pt x="660" y="289"/>
                  </a:lnTo>
                  <a:lnTo>
                    <a:pt x="660" y="289"/>
                  </a:lnTo>
                  <a:lnTo>
                    <a:pt x="663" y="292"/>
                  </a:lnTo>
                  <a:lnTo>
                    <a:pt x="663" y="292"/>
                  </a:lnTo>
                  <a:lnTo>
                    <a:pt x="663" y="292"/>
                  </a:lnTo>
                  <a:lnTo>
                    <a:pt x="663" y="292"/>
                  </a:lnTo>
                  <a:lnTo>
                    <a:pt x="665" y="292"/>
                  </a:lnTo>
                  <a:lnTo>
                    <a:pt x="665" y="289"/>
                  </a:lnTo>
                  <a:lnTo>
                    <a:pt x="665" y="289"/>
                  </a:lnTo>
                  <a:lnTo>
                    <a:pt x="663" y="289"/>
                  </a:lnTo>
                  <a:lnTo>
                    <a:pt x="663" y="289"/>
                  </a:lnTo>
                  <a:lnTo>
                    <a:pt x="663" y="289"/>
                  </a:lnTo>
                  <a:lnTo>
                    <a:pt x="663" y="287"/>
                  </a:lnTo>
                  <a:lnTo>
                    <a:pt x="663" y="287"/>
                  </a:lnTo>
                  <a:lnTo>
                    <a:pt x="663" y="285"/>
                  </a:lnTo>
                  <a:lnTo>
                    <a:pt x="660" y="285"/>
                  </a:lnTo>
                  <a:lnTo>
                    <a:pt x="660" y="285"/>
                  </a:lnTo>
                  <a:lnTo>
                    <a:pt x="660" y="283"/>
                  </a:lnTo>
                  <a:lnTo>
                    <a:pt x="660" y="283"/>
                  </a:lnTo>
                  <a:lnTo>
                    <a:pt x="660" y="283"/>
                  </a:lnTo>
                  <a:lnTo>
                    <a:pt x="660" y="283"/>
                  </a:lnTo>
                  <a:lnTo>
                    <a:pt x="660" y="283"/>
                  </a:lnTo>
                  <a:lnTo>
                    <a:pt x="660" y="283"/>
                  </a:lnTo>
                  <a:lnTo>
                    <a:pt x="660" y="283"/>
                  </a:lnTo>
                  <a:lnTo>
                    <a:pt x="660" y="283"/>
                  </a:lnTo>
                  <a:lnTo>
                    <a:pt x="658" y="285"/>
                  </a:lnTo>
                  <a:lnTo>
                    <a:pt x="660" y="285"/>
                  </a:lnTo>
                  <a:lnTo>
                    <a:pt x="658" y="285"/>
                  </a:lnTo>
                  <a:lnTo>
                    <a:pt x="660" y="287"/>
                  </a:lnTo>
                  <a:close/>
                  <a:moveTo>
                    <a:pt x="829" y="429"/>
                  </a:moveTo>
                  <a:lnTo>
                    <a:pt x="829" y="429"/>
                  </a:lnTo>
                  <a:lnTo>
                    <a:pt x="829" y="429"/>
                  </a:lnTo>
                  <a:lnTo>
                    <a:pt x="831" y="429"/>
                  </a:lnTo>
                  <a:lnTo>
                    <a:pt x="831" y="431"/>
                  </a:lnTo>
                  <a:lnTo>
                    <a:pt x="831" y="431"/>
                  </a:lnTo>
                  <a:lnTo>
                    <a:pt x="831" y="431"/>
                  </a:lnTo>
                  <a:lnTo>
                    <a:pt x="831" y="431"/>
                  </a:lnTo>
                  <a:lnTo>
                    <a:pt x="835" y="427"/>
                  </a:lnTo>
                  <a:lnTo>
                    <a:pt x="835" y="425"/>
                  </a:lnTo>
                  <a:lnTo>
                    <a:pt x="835" y="425"/>
                  </a:lnTo>
                  <a:lnTo>
                    <a:pt x="835" y="425"/>
                  </a:lnTo>
                  <a:lnTo>
                    <a:pt x="833" y="423"/>
                  </a:lnTo>
                  <a:lnTo>
                    <a:pt x="833" y="423"/>
                  </a:lnTo>
                  <a:lnTo>
                    <a:pt x="833" y="423"/>
                  </a:lnTo>
                  <a:lnTo>
                    <a:pt x="833" y="423"/>
                  </a:lnTo>
                  <a:lnTo>
                    <a:pt x="833" y="423"/>
                  </a:lnTo>
                  <a:lnTo>
                    <a:pt x="833" y="423"/>
                  </a:lnTo>
                  <a:lnTo>
                    <a:pt x="833" y="423"/>
                  </a:lnTo>
                  <a:lnTo>
                    <a:pt x="833" y="421"/>
                  </a:lnTo>
                  <a:lnTo>
                    <a:pt x="833" y="423"/>
                  </a:lnTo>
                  <a:lnTo>
                    <a:pt x="833" y="423"/>
                  </a:lnTo>
                  <a:lnTo>
                    <a:pt x="833" y="423"/>
                  </a:lnTo>
                  <a:lnTo>
                    <a:pt x="831" y="423"/>
                  </a:lnTo>
                  <a:lnTo>
                    <a:pt x="831" y="423"/>
                  </a:lnTo>
                  <a:lnTo>
                    <a:pt x="831" y="423"/>
                  </a:lnTo>
                  <a:lnTo>
                    <a:pt x="831" y="421"/>
                  </a:lnTo>
                  <a:lnTo>
                    <a:pt x="831" y="421"/>
                  </a:lnTo>
                  <a:lnTo>
                    <a:pt x="831" y="421"/>
                  </a:lnTo>
                  <a:lnTo>
                    <a:pt x="829" y="421"/>
                  </a:lnTo>
                  <a:lnTo>
                    <a:pt x="829" y="421"/>
                  </a:lnTo>
                  <a:lnTo>
                    <a:pt x="829" y="425"/>
                  </a:lnTo>
                  <a:lnTo>
                    <a:pt x="829" y="427"/>
                  </a:lnTo>
                  <a:lnTo>
                    <a:pt x="829" y="429"/>
                  </a:lnTo>
                  <a:lnTo>
                    <a:pt x="829" y="429"/>
                  </a:lnTo>
                  <a:close/>
                  <a:moveTo>
                    <a:pt x="862" y="519"/>
                  </a:moveTo>
                  <a:lnTo>
                    <a:pt x="862" y="517"/>
                  </a:lnTo>
                  <a:lnTo>
                    <a:pt x="862" y="517"/>
                  </a:lnTo>
                  <a:lnTo>
                    <a:pt x="862" y="517"/>
                  </a:lnTo>
                  <a:lnTo>
                    <a:pt x="862" y="517"/>
                  </a:lnTo>
                  <a:lnTo>
                    <a:pt x="862" y="517"/>
                  </a:lnTo>
                  <a:lnTo>
                    <a:pt x="862" y="517"/>
                  </a:lnTo>
                  <a:lnTo>
                    <a:pt x="860" y="517"/>
                  </a:lnTo>
                  <a:lnTo>
                    <a:pt x="860" y="517"/>
                  </a:lnTo>
                  <a:lnTo>
                    <a:pt x="858" y="521"/>
                  </a:lnTo>
                  <a:lnTo>
                    <a:pt x="860" y="521"/>
                  </a:lnTo>
                  <a:lnTo>
                    <a:pt x="862" y="519"/>
                  </a:lnTo>
                  <a:close/>
                  <a:moveTo>
                    <a:pt x="858" y="536"/>
                  </a:moveTo>
                  <a:lnTo>
                    <a:pt x="858" y="536"/>
                  </a:lnTo>
                  <a:lnTo>
                    <a:pt x="858" y="536"/>
                  </a:lnTo>
                  <a:lnTo>
                    <a:pt x="858" y="536"/>
                  </a:lnTo>
                  <a:lnTo>
                    <a:pt x="858" y="536"/>
                  </a:lnTo>
                  <a:lnTo>
                    <a:pt x="858" y="536"/>
                  </a:lnTo>
                  <a:lnTo>
                    <a:pt x="854" y="536"/>
                  </a:lnTo>
                  <a:lnTo>
                    <a:pt x="846" y="540"/>
                  </a:lnTo>
                  <a:lnTo>
                    <a:pt x="846" y="540"/>
                  </a:lnTo>
                  <a:lnTo>
                    <a:pt x="844" y="540"/>
                  </a:lnTo>
                  <a:lnTo>
                    <a:pt x="844" y="540"/>
                  </a:lnTo>
                  <a:lnTo>
                    <a:pt x="837" y="542"/>
                  </a:lnTo>
                  <a:lnTo>
                    <a:pt x="835" y="548"/>
                  </a:lnTo>
                  <a:lnTo>
                    <a:pt x="833" y="550"/>
                  </a:lnTo>
                  <a:lnTo>
                    <a:pt x="833" y="550"/>
                  </a:lnTo>
                  <a:lnTo>
                    <a:pt x="827" y="556"/>
                  </a:lnTo>
                  <a:lnTo>
                    <a:pt x="823" y="560"/>
                  </a:lnTo>
                  <a:lnTo>
                    <a:pt x="823" y="563"/>
                  </a:lnTo>
                  <a:lnTo>
                    <a:pt x="825" y="563"/>
                  </a:lnTo>
                  <a:lnTo>
                    <a:pt x="825" y="565"/>
                  </a:lnTo>
                  <a:lnTo>
                    <a:pt x="825" y="565"/>
                  </a:lnTo>
                  <a:lnTo>
                    <a:pt x="827" y="565"/>
                  </a:lnTo>
                  <a:lnTo>
                    <a:pt x="831" y="560"/>
                  </a:lnTo>
                  <a:lnTo>
                    <a:pt x="835" y="556"/>
                  </a:lnTo>
                  <a:lnTo>
                    <a:pt x="837" y="556"/>
                  </a:lnTo>
                  <a:lnTo>
                    <a:pt x="840" y="556"/>
                  </a:lnTo>
                  <a:lnTo>
                    <a:pt x="842" y="554"/>
                  </a:lnTo>
                  <a:lnTo>
                    <a:pt x="842" y="554"/>
                  </a:lnTo>
                  <a:lnTo>
                    <a:pt x="844" y="552"/>
                  </a:lnTo>
                  <a:lnTo>
                    <a:pt x="846" y="552"/>
                  </a:lnTo>
                  <a:lnTo>
                    <a:pt x="846" y="550"/>
                  </a:lnTo>
                  <a:lnTo>
                    <a:pt x="852" y="550"/>
                  </a:lnTo>
                  <a:lnTo>
                    <a:pt x="854" y="550"/>
                  </a:lnTo>
                  <a:lnTo>
                    <a:pt x="854" y="550"/>
                  </a:lnTo>
                  <a:lnTo>
                    <a:pt x="854" y="550"/>
                  </a:lnTo>
                  <a:lnTo>
                    <a:pt x="854" y="550"/>
                  </a:lnTo>
                  <a:lnTo>
                    <a:pt x="856" y="550"/>
                  </a:lnTo>
                  <a:lnTo>
                    <a:pt x="856" y="552"/>
                  </a:lnTo>
                  <a:lnTo>
                    <a:pt x="856" y="552"/>
                  </a:lnTo>
                  <a:lnTo>
                    <a:pt x="856" y="552"/>
                  </a:lnTo>
                  <a:lnTo>
                    <a:pt x="858" y="550"/>
                  </a:lnTo>
                  <a:lnTo>
                    <a:pt x="858" y="550"/>
                  </a:lnTo>
                  <a:lnTo>
                    <a:pt x="858" y="552"/>
                  </a:lnTo>
                  <a:lnTo>
                    <a:pt x="858" y="552"/>
                  </a:lnTo>
                  <a:lnTo>
                    <a:pt x="858" y="552"/>
                  </a:lnTo>
                  <a:lnTo>
                    <a:pt x="860" y="552"/>
                  </a:lnTo>
                  <a:lnTo>
                    <a:pt x="864" y="548"/>
                  </a:lnTo>
                  <a:lnTo>
                    <a:pt x="866" y="548"/>
                  </a:lnTo>
                  <a:lnTo>
                    <a:pt x="866" y="548"/>
                  </a:lnTo>
                  <a:lnTo>
                    <a:pt x="866" y="546"/>
                  </a:lnTo>
                  <a:lnTo>
                    <a:pt x="866" y="546"/>
                  </a:lnTo>
                  <a:lnTo>
                    <a:pt x="866" y="546"/>
                  </a:lnTo>
                  <a:lnTo>
                    <a:pt x="866" y="546"/>
                  </a:lnTo>
                  <a:lnTo>
                    <a:pt x="868" y="546"/>
                  </a:lnTo>
                  <a:lnTo>
                    <a:pt x="868" y="546"/>
                  </a:lnTo>
                  <a:lnTo>
                    <a:pt x="868" y="546"/>
                  </a:lnTo>
                  <a:lnTo>
                    <a:pt x="868" y="546"/>
                  </a:lnTo>
                  <a:lnTo>
                    <a:pt x="868" y="546"/>
                  </a:lnTo>
                  <a:lnTo>
                    <a:pt x="870" y="546"/>
                  </a:lnTo>
                  <a:lnTo>
                    <a:pt x="870" y="544"/>
                  </a:lnTo>
                  <a:lnTo>
                    <a:pt x="870" y="544"/>
                  </a:lnTo>
                  <a:lnTo>
                    <a:pt x="870" y="544"/>
                  </a:lnTo>
                  <a:lnTo>
                    <a:pt x="870" y="544"/>
                  </a:lnTo>
                  <a:lnTo>
                    <a:pt x="870" y="544"/>
                  </a:lnTo>
                  <a:lnTo>
                    <a:pt x="870" y="544"/>
                  </a:lnTo>
                  <a:lnTo>
                    <a:pt x="868" y="544"/>
                  </a:lnTo>
                  <a:lnTo>
                    <a:pt x="868" y="542"/>
                  </a:lnTo>
                  <a:lnTo>
                    <a:pt x="868" y="542"/>
                  </a:lnTo>
                  <a:lnTo>
                    <a:pt x="868" y="544"/>
                  </a:lnTo>
                  <a:lnTo>
                    <a:pt x="866" y="542"/>
                  </a:lnTo>
                  <a:lnTo>
                    <a:pt x="866" y="542"/>
                  </a:lnTo>
                  <a:lnTo>
                    <a:pt x="866" y="542"/>
                  </a:lnTo>
                  <a:lnTo>
                    <a:pt x="866" y="544"/>
                  </a:lnTo>
                  <a:lnTo>
                    <a:pt x="866" y="544"/>
                  </a:lnTo>
                  <a:lnTo>
                    <a:pt x="866" y="544"/>
                  </a:lnTo>
                  <a:lnTo>
                    <a:pt x="866" y="544"/>
                  </a:lnTo>
                  <a:lnTo>
                    <a:pt x="866" y="544"/>
                  </a:lnTo>
                  <a:lnTo>
                    <a:pt x="866" y="542"/>
                  </a:lnTo>
                  <a:lnTo>
                    <a:pt x="866" y="542"/>
                  </a:lnTo>
                  <a:lnTo>
                    <a:pt x="866" y="542"/>
                  </a:lnTo>
                  <a:lnTo>
                    <a:pt x="864" y="542"/>
                  </a:lnTo>
                  <a:lnTo>
                    <a:pt x="864" y="542"/>
                  </a:lnTo>
                  <a:lnTo>
                    <a:pt x="864" y="542"/>
                  </a:lnTo>
                  <a:lnTo>
                    <a:pt x="862" y="542"/>
                  </a:lnTo>
                  <a:lnTo>
                    <a:pt x="862" y="542"/>
                  </a:lnTo>
                  <a:lnTo>
                    <a:pt x="862" y="542"/>
                  </a:lnTo>
                  <a:lnTo>
                    <a:pt x="862" y="542"/>
                  </a:lnTo>
                  <a:lnTo>
                    <a:pt x="862" y="542"/>
                  </a:lnTo>
                  <a:lnTo>
                    <a:pt x="862" y="542"/>
                  </a:lnTo>
                  <a:lnTo>
                    <a:pt x="862" y="542"/>
                  </a:lnTo>
                  <a:lnTo>
                    <a:pt x="862" y="542"/>
                  </a:lnTo>
                  <a:lnTo>
                    <a:pt x="862" y="540"/>
                  </a:lnTo>
                  <a:lnTo>
                    <a:pt x="862" y="540"/>
                  </a:lnTo>
                  <a:lnTo>
                    <a:pt x="862" y="540"/>
                  </a:lnTo>
                  <a:lnTo>
                    <a:pt x="862" y="540"/>
                  </a:lnTo>
                  <a:lnTo>
                    <a:pt x="862" y="538"/>
                  </a:lnTo>
                  <a:lnTo>
                    <a:pt x="862" y="538"/>
                  </a:lnTo>
                  <a:lnTo>
                    <a:pt x="862" y="538"/>
                  </a:lnTo>
                  <a:lnTo>
                    <a:pt x="862" y="538"/>
                  </a:lnTo>
                  <a:lnTo>
                    <a:pt x="862" y="536"/>
                  </a:lnTo>
                  <a:lnTo>
                    <a:pt x="862" y="536"/>
                  </a:lnTo>
                  <a:lnTo>
                    <a:pt x="862" y="536"/>
                  </a:lnTo>
                  <a:lnTo>
                    <a:pt x="862" y="536"/>
                  </a:lnTo>
                  <a:lnTo>
                    <a:pt x="862" y="536"/>
                  </a:lnTo>
                  <a:lnTo>
                    <a:pt x="862" y="534"/>
                  </a:lnTo>
                  <a:lnTo>
                    <a:pt x="860" y="534"/>
                  </a:lnTo>
                  <a:lnTo>
                    <a:pt x="860" y="534"/>
                  </a:lnTo>
                  <a:lnTo>
                    <a:pt x="860" y="534"/>
                  </a:lnTo>
                  <a:lnTo>
                    <a:pt x="860" y="534"/>
                  </a:lnTo>
                  <a:lnTo>
                    <a:pt x="860" y="536"/>
                  </a:lnTo>
                  <a:lnTo>
                    <a:pt x="858" y="536"/>
                  </a:lnTo>
                  <a:lnTo>
                    <a:pt x="858" y="536"/>
                  </a:lnTo>
                  <a:lnTo>
                    <a:pt x="858" y="536"/>
                  </a:lnTo>
                  <a:close/>
                  <a:moveTo>
                    <a:pt x="788" y="1339"/>
                  </a:moveTo>
                  <a:lnTo>
                    <a:pt x="788" y="1341"/>
                  </a:lnTo>
                  <a:lnTo>
                    <a:pt x="786" y="1341"/>
                  </a:lnTo>
                  <a:lnTo>
                    <a:pt x="786" y="1339"/>
                  </a:lnTo>
                  <a:lnTo>
                    <a:pt x="786" y="1341"/>
                  </a:lnTo>
                  <a:lnTo>
                    <a:pt x="786" y="1341"/>
                  </a:lnTo>
                  <a:lnTo>
                    <a:pt x="786" y="1341"/>
                  </a:lnTo>
                  <a:lnTo>
                    <a:pt x="788" y="1341"/>
                  </a:lnTo>
                  <a:lnTo>
                    <a:pt x="790" y="1341"/>
                  </a:lnTo>
                  <a:lnTo>
                    <a:pt x="790" y="1339"/>
                  </a:lnTo>
                  <a:lnTo>
                    <a:pt x="788" y="1339"/>
                  </a:lnTo>
                  <a:lnTo>
                    <a:pt x="788" y="1339"/>
                  </a:lnTo>
                  <a:close/>
                  <a:moveTo>
                    <a:pt x="866" y="554"/>
                  </a:moveTo>
                  <a:lnTo>
                    <a:pt x="866" y="554"/>
                  </a:lnTo>
                  <a:lnTo>
                    <a:pt x="866" y="554"/>
                  </a:lnTo>
                  <a:lnTo>
                    <a:pt x="866" y="554"/>
                  </a:lnTo>
                  <a:lnTo>
                    <a:pt x="864" y="554"/>
                  </a:lnTo>
                  <a:lnTo>
                    <a:pt x="864" y="554"/>
                  </a:lnTo>
                  <a:lnTo>
                    <a:pt x="864" y="554"/>
                  </a:lnTo>
                  <a:lnTo>
                    <a:pt x="864" y="554"/>
                  </a:lnTo>
                  <a:lnTo>
                    <a:pt x="864" y="556"/>
                  </a:lnTo>
                  <a:lnTo>
                    <a:pt x="864" y="556"/>
                  </a:lnTo>
                  <a:lnTo>
                    <a:pt x="860" y="556"/>
                  </a:lnTo>
                  <a:lnTo>
                    <a:pt x="860" y="556"/>
                  </a:lnTo>
                  <a:lnTo>
                    <a:pt x="860" y="556"/>
                  </a:lnTo>
                  <a:lnTo>
                    <a:pt x="860" y="556"/>
                  </a:lnTo>
                  <a:lnTo>
                    <a:pt x="860" y="556"/>
                  </a:lnTo>
                  <a:lnTo>
                    <a:pt x="860" y="554"/>
                  </a:lnTo>
                  <a:lnTo>
                    <a:pt x="858" y="556"/>
                  </a:lnTo>
                  <a:lnTo>
                    <a:pt x="856" y="554"/>
                  </a:lnTo>
                  <a:lnTo>
                    <a:pt x="854" y="556"/>
                  </a:lnTo>
                  <a:lnTo>
                    <a:pt x="854" y="554"/>
                  </a:lnTo>
                  <a:lnTo>
                    <a:pt x="854" y="554"/>
                  </a:lnTo>
                  <a:lnTo>
                    <a:pt x="852" y="554"/>
                  </a:lnTo>
                  <a:lnTo>
                    <a:pt x="852" y="554"/>
                  </a:lnTo>
                  <a:lnTo>
                    <a:pt x="850" y="552"/>
                  </a:lnTo>
                  <a:lnTo>
                    <a:pt x="850" y="552"/>
                  </a:lnTo>
                  <a:lnTo>
                    <a:pt x="848" y="552"/>
                  </a:lnTo>
                  <a:lnTo>
                    <a:pt x="848" y="552"/>
                  </a:lnTo>
                  <a:lnTo>
                    <a:pt x="848" y="552"/>
                  </a:lnTo>
                  <a:lnTo>
                    <a:pt x="848" y="552"/>
                  </a:lnTo>
                  <a:lnTo>
                    <a:pt x="848" y="552"/>
                  </a:lnTo>
                  <a:lnTo>
                    <a:pt x="842" y="558"/>
                  </a:lnTo>
                  <a:lnTo>
                    <a:pt x="840" y="558"/>
                  </a:lnTo>
                  <a:lnTo>
                    <a:pt x="837" y="558"/>
                  </a:lnTo>
                  <a:lnTo>
                    <a:pt x="835" y="558"/>
                  </a:lnTo>
                  <a:lnTo>
                    <a:pt x="829" y="565"/>
                  </a:lnTo>
                  <a:lnTo>
                    <a:pt x="829" y="567"/>
                  </a:lnTo>
                  <a:lnTo>
                    <a:pt x="829" y="567"/>
                  </a:lnTo>
                  <a:lnTo>
                    <a:pt x="829" y="567"/>
                  </a:lnTo>
                  <a:lnTo>
                    <a:pt x="831" y="569"/>
                  </a:lnTo>
                  <a:lnTo>
                    <a:pt x="833" y="569"/>
                  </a:lnTo>
                  <a:lnTo>
                    <a:pt x="835" y="571"/>
                  </a:lnTo>
                  <a:lnTo>
                    <a:pt x="835" y="571"/>
                  </a:lnTo>
                  <a:lnTo>
                    <a:pt x="835" y="571"/>
                  </a:lnTo>
                  <a:lnTo>
                    <a:pt x="835" y="573"/>
                  </a:lnTo>
                  <a:lnTo>
                    <a:pt x="835" y="573"/>
                  </a:lnTo>
                  <a:lnTo>
                    <a:pt x="837" y="573"/>
                  </a:lnTo>
                  <a:lnTo>
                    <a:pt x="837" y="575"/>
                  </a:lnTo>
                  <a:lnTo>
                    <a:pt x="837" y="575"/>
                  </a:lnTo>
                  <a:lnTo>
                    <a:pt x="840" y="577"/>
                  </a:lnTo>
                  <a:lnTo>
                    <a:pt x="840" y="577"/>
                  </a:lnTo>
                  <a:lnTo>
                    <a:pt x="842" y="577"/>
                  </a:lnTo>
                  <a:lnTo>
                    <a:pt x="842" y="577"/>
                  </a:lnTo>
                  <a:lnTo>
                    <a:pt x="842" y="577"/>
                  </a:lnTo>
                  <a:lnTo>
                    <a:pt x="844" y="577"/>
                  </a:lnTo>
                  <a:lnTo>
                    <a:pt x="846" y="577"/>
                  </a:lnTo>
                  <a:lnTo>
                    <a:pt x="846" y="577"/>
                  </a:lnTo>
                  <a:lnTo>
                    <a:pt x="846" y="577"/>
                  </a:lnTo>
                  <a:lnTo>
                    <a:pt x="846" y="575"/>
                  </a:lnTo>
                  <a:lnTo>
                    <a:pt x="846" y="577"/>
                  </a:lnTo>
                  <a:lnTo>
                    <a:pt x="848" y="577"/>
                  </a:lnTo>
                  <a:lnTo>
                    <a:pt x="850" y="577"/>
                  </a:lnTo>
                  <a:lnTo>
                    <a:pt x="850" y="577"/>
                  </a:lnTo>
                  <a:lnTo>
                    <a:pt x="848" y="579"/>
                  </a:lnTo>
                  <a:lnTo>
                    <a:pt x="850" y="579"/>
                  </a:lnTo>
                  <a:lnTo>
                    <a:pt x="850" y="579"/>
                  </a:lnTo>
                  <a:lnTo>
                    <a:pt x="850" y="579"/>
                  </a:lnTo>
                  <a:lnTo>
                    <a:pt x="850" y="581"/>
                  </a:lnTo>
                  <a:lnTo>
                    <a:pt x="850" y="581"/>
                  </a:lnTo>
                  <a:lnTo>
                    <a:pt x="850" y="579"/>
                  </a:lnTo>
                  <a:lnTo>
                    <a:pt x="850" y="579"/>
                  </a:lnTo>
                  <a:lnTo>
                    <a:pt x="850" y="579"/>
                  </a:lnTo>
                  <a:lnTo>
                    <a:pt x="850" y="577"/>
                  </a:lnTo>
                  <a:lnTo>
                    <a:pt x="852" y="577"/>
                  </a:lnTo>
                  <a:lnTo>
                    <a:pt x="854" y="577"/>
                  </a:lnTo>
                  <a:lnTo>
                    <a:pt x="856" y="577"/>
                  </a:lnTo>
                  <a:lnTo>
                    <a:pt x="862" y="575"/>
                  </a:lnTo>
                  <a:lnTo>
                    <a:pt x="868" y="575"/>
                  </a:lnTo>
                  <a:lnTo>
                    <a:pt x="870" y="575"/>
                  </a:lnTo>
                  <a:lnTo>
                    <a:pt x="870" y="577"/>
                  </a:lnTo>
                  <a:lnTo>
                    <a:pt x="872" y="577"/>
                  </a:lnTo>
                  <a:lnTo>
                    <a:pt x="872" y="577"/>
                  </a:lnTo>
                  <a:lnTo>
                    <a:pt x="877" y="577"/>
                  </a:lnTo>
                  <a:lnTo>
                    <a:pt x="879" y="577"/>
                  </a:lnTo>
                  <a:lnTo>
                    <a:pt x="879" y="577"/>
                  </a:lnTo>
                  <a:lnTo>
                    <a:pt x="879" y="577"/>
                  </a:lnTo>
                  <a:lnTo>
                    <a:pt x="879" y="575"/>
                  </a:lnTo>
                  <a:lnTo>
                    <a:pt x="879" y="575"/>
                  </a:lnTo>
                  <a:lnTo>
                    <a:pt x="879" y="573"/>
                  </a:lnTo>
                  <a:lnTo>
                    <a:pt x="879" y="573"/>
                  </a:lnTo>
                  <a:lnTo>
                    <a:pt x="881" y="573"/>
                  </a:lnTo>
                  <a:lnTo>
                    <a:pt x="881" y="575"/>
                  </a:lnTo>
                  <a:lnTo>
                    <a:pt x="881" y="575"/>
                  </a:lnTo>
                  <a:lnTo>
                    <a:pt x="881" y="577"/>
                  </a:lnTo>
                  <a:lnTo>
                    <a:pt x="881" y="577"/>
                  </a:lnTo>
                  <a:lnTo>
                    <a:pt x="883" y="577"/>
                  </a:lnTo>
                  <a:lnTo>
                    <a:pt x="887" y="575"/>
                  </a:lnTo>
                  <a:lnTo>
                    <a:pt x="887" y="573"/>
                  </a:lnTo>
                  <a:lnTo>
                    <a:pt x="887" y="573"/>
                  </a:lnTo>
                  <a:lnTo>
                    <a:pt x="887" y="571"/>
                  </a:lnTo>
                  <a:lnTo>
                    <a:pt x="887" y="571"/>
                  </a:lnTo>
                  <a:lnTo>
                    <a:pt x="887" y="571"/>
                  </a:lnTo>
                  <a:lnTo>
                    <a:pt x="885" y="571"/>
                  </a:lnTo>
                  <a:lnTo>
                    <a:pt x="885" y="571"/>
                  </a:lnTo>
                  <a:lnTo>
                    <a:pt x="885" y="571"/>
                  </a:lnTo>
                  <a:lnTo>
                    <a:pt x="885" y="569"/>
                  </a:lnTo>
                  <a:lnTo>
                    <a:pt x="885" y="569"/>
                  </a:lnTo>
                  <a:lnTo>
                    <a:pt x="883" y="567"/>
                  </a:lnTo>
                  <a:lnTo>
                    <a:pt x="885" y="565"/>
                  </a:lnTo>
                  <a:lnTo>
                    <a:pt x="883" y="565"/>
                  </a:lnTo>
                  <a:lnTo>
                    <a:pt x="883" y="565"/>
                  </a:lnTo>
                  <a:lnTo>
                    <a:pt x="881" y="567"/>
                  </a:lnTo>
                  <a:lnTo>
                    <a:pt x="881" y="567"/>
                  </a:lnTo>
                  <a:lnTo>
                    <a:pt x="881" y="567"/>
                  </a:lnTo>
                  <a:lnTo>
                    <a:pt x="881" y="567"/>
                  </a:lnTo>
                  <a:lnTo>
                    <a:pt x="881" y="569"/>
                  </a:lnTo>
                  <a:lnTo>
                    <a:pt x="881" y="569"/>
                  </a:lnTo>
                  <a:lnTo>
                    <a:pt x="881" y="569"/>
                  </a:lnTo>
                  <a:lnTo>
                    <a:pt x="881" y="569"/>
                  </a:lnTo>
                  <a:lnTo>
                    <a:pt x="879" y="567"/>
                  </a:lnTo>
                  <a:lnTo>
                    <a:pt x="879" y="567"/>
                  </a:lnTo>
                  <a:lnTo>
                    <a:pt x="872" y="569"/>
                  </a:lnTo>
                  <a:lnTo>
                    <a:pt x="870" y="569"/>
                  </a:lnTo>
                  <a:lnTo>
                    <a:pt x="870" y="567"/>
                  </a:lnTo>
                  <a:lnTo>
                    <a:pt x="868" y="567"/>
                  </a:lnTo>
                  <a:lnTo>
                    <a:pt x="868" y="567"/>
                  </a:lnTo>
                  <a:lnTo>
                    <a:pt x="868" y="567"/>
                  </a:lnTo>
                  <a:lnTo>
                    <a:pt x="868" y="567"/>
                  </a:lnTo>
                  <a:lnTo>
                    <a:pt x="868" y="567"/>
                  </a:lnTo>
                  <a:lnTo>
                    <a:pt x="868" y="567"/>
                  </a:lnTo>
                  <a:lnTo>
                    <a:pt x="868" y="567"/>
                  </a:lnTo>
                  <a:lnTo>
                    <a:pt x="868" y="567"/>
                  </a:lnTo>
                  <a:lnTo>
                    <a:pt x="868" y="567"/>
                  </a:lnTo>
                  <a:lnTo>
                    <a:pt x="868" y="565"/>
                  </a:lnTo>
                  <a:lnTo>
                    <a:pt x="868" y="565"/>
                  </a:lnTo>
                  <a:lnTo>
                    <a:pt x="868" y="565"/>
                  </a:lnTo>
                  <a:lnTo>
                    <a:pt x="868" y="563"/>
                  </a:lnTo>
                  <a:lnTo>
                    <a:pt x="875" y="563"/>
                  </a:lnTo>
                  <a:lnTo>
                    <a:pt x="875" y="560"/>
                  </a:lnTo>
                  <a:lnTo>
                    <a:pt x="875" y="560"/>
                  </a:lnTo>
                  <a:lnTo>
                    <a:pt x="875" y="560"/>
                  </a:lnTo>
                  <a:lnTo>
                    <a:pt x="875" y="560"/>
                  </a:lnTo>
                  <a:lnTo>
                    <a:pt x="875" y="560"/>
                  </a:lnTo>
                  <a:lnTo>
                    <a:pt x="875" y="560"/>
                  </a:lnTo>
                  <a:lnTo>
                    <a:pt x="875" y="560"/>
                  </a:lnTo>
                  <a:lnTo>
                    <a:pt x="875" y="560"/>
                  </a:lnTo>
                  <a:lnTo>
                    <a:pt x="877" y="560"/>
                  </a:lnTo>
                  <a:lnTo>
                    <a:pt x="879" y="560"/>
                  </a:lnTo>
                  <a:lnTo>
                    <a:pt x="881" y="560"/>
                  </a:lnTo>
                  <a:lnTo>
                    <a:pt x="881" y="558"/>
                  </a:lnTo>
                  <a:lnTo>
                    <a:pt x="881" y="558"/>
                  </a:lnTo>
                  <a:lnTo>
                    <a:pt x="881" y="558"/>
                  </a:lnTo>
                  <a:lnTo>
                    <a:pt x="879" y="556"/>
                  </a:lnTo>
                  <a:lnTo>
                    <a:pt x="879" y="556"/>
                  </a:lnTo>
                  <a:lnTo>
                    <a:pt x="879" y="554"/>
                  </a:lnTo>
                  <a:lnTo>
                    <a:pt x="877" y="554"/>
                  </a:lnTo>
                  <a:lnTo>
                    <a:pt x="877" y="554"/>
                  </a:lnTo>
                  <a:lnTo>
                    <a:pt x="875" y="554"/>
                  </a:lnTo>
                  <a:lnTo>
                    <a:pt x="875" y="556"/>
                  </a:lnTo>
                  <a:lnTo>
                    <a:pt x="872" y="556"/>
                  </a:lnTo>
                  <a:lnTo>
                    <a:pt x="872" y="556"/>
                  </a:lnTo>
                  <a:lnTo>
                    <a:pt x="872" y="556"/>
                  </a:lnTo>
                  <a:lnTo>
                    <a:pt x="872" y="556"/>
                  </a:lnTo>
                  <a:lnTo>
                    <a:pt x="872" y="554"/>
                  </a:lnTo>
                  <a:lnTo>
                    <a:pt x="872" y="554"/>
                  </a:lnTo>
                  <a:lnTo>
                    <a:pt x="872" y="554"/>
                  </a:lnTo>
                  <a:lnTo>
                    <a:pt x="872" y="554"/>
                  </a:lnTo>
                  <a:lnTo>
                    <a:pt x="868" y="554"/>
                  </a:lnTo>
                  <a:lnTo>
                    <a:pt x="866" y="554"/>
                  </a:lnTo>
                  <a:close/>
                  <a:moveTo>
                    <a:pt x="800" y="560"/>
                  </a:moveTo>
                  <a:lnTo>
                    <a:pt x="800" y="563"/>
                  </a:lnTo>
                  <a:lnTo>
                    <a:pt x="800" y="563"/>
                  </a:lnTo>
                  <a:lnTo>
                    <a:pt x="800" y="563"/>
                  </a:lnTo>
                  <a:lnTo>
                    <a:pt x="800" y="563"/>
                  </a:lnTo>
                  <a:lnTo>
                    <a:pt x="800" y="565"/>
                  </a:lnTo>
                  <a:lnTo>
                    <a:pt x="800" y="565"/>
                  </a:lnTo>
                  <a:lnTo>
                    <a:pt x="800" y="565"/>
                  </a:lnTo>
                  <a:lnTo>
                    <a:pt x="800" y="565"/>
                  </a:lnTo>
                  <a:lnTo>
                    <a:pt x="800" y="565"/>
                  </a:lnTo>
                  <a:lnTo>
                    <a:pt x="805" y="565"/>
                  </a:lnTo>
                  <a:lnTo>
                    <a:pt x="807" y="565"/>
                  </a:lnTo>
                  <a:lnTo>
                    <a:pt x="811" y="560"/>
                  </a:lnTo>
                  <a:lnTo>
                    <a:pt x="815" y="560"/>
                  </a:lnTo>
                  <a:lnTo>
                    <a:pt x="817" y="558"/>
                  </a:lnTo>
                  <a:lnTo>
                    <a:pt x="819" y="558"/>
                  </a:lnTo>
                  <a:lnTo>
                    <a:pt x="819" y="558"/>
                  </a:lnTo>
                  <a:lnTo>
                    <a:pt x="821" y="558"/>
                  </a:lnTo>
                  <a:lnTo>
                    <a:pt x="821" y="558"/>
                  </a:lnTo>
                  <a:lnTo>
                    <a:pt x="823" y="558"/>
                  </a:lnTo>
                  <a:lnTo>
                    <a:pt x="829" y="550"/>
                  </a:lnTo>
                  <a:lnTo>
                    <a:pt x="833" y="544"/>
                  </a:lnTo>
                  <a:lnTo>
                    <a:pt x="840" y="538"/>
                  </a:lnTo>
                  <a:lnTo>
                    <a:pt x="840" y="538"/>
                  </a:lnTo>
                  <a:lnTo>
                    <a:pt x="840" y="536"/>
                  </a:lnTo>
                  <a:lnTo>
                    <a:pt x="840" y="536"/>
                  </a:lnTo>
                  <a:lnTo>
                    <a:pt x="837" y="536"/>
                  </a:lnTo>
                  <a:lnTo>
                    <a:pt x="837" y="536"/>
                  </a:lnTo>
                  <a:lnTo>
                    <a:pt x="835" y="536"/>
                  </a:lnTo>
                  <a:lnTo>
                    <a:pt x="831" y="540"/>
                  </a:lnTo>
                  <a:lnTo>
                    <a:pt x="825" y="542"/>
                  </a:lnTo>
                  <a:lnTo>
                    <a:pt x="825" y="542"/>
                  </a:lnTo>
                  <a:lnTo>
                    <a:pt x="825" y="542"/>
                  </a:lnTo>
                  <a:lnTo>
                    <a:pt x="821" y="544"/>
                  </a:lnTo>
                  <a:lnTo>
                    <a:pt x="817" y="546"/>
                  </a:lnTo>
                  <a:lnTo>
                    <a:pt x="815" y="546"/>
                  </a:lnTo>
                  <a:lnTo>
                    <a:pt x="815" y="546"/>
                  </a:lnTo>
                  <a:lnTo>
                    <a:pt x="809" y="550"/>
                  </a:lnTo>
                  <a:lnTo>
                    <a:pt x="807" y="550"/>
                  </a:lnTo>
                  <a:lnTo>
                    <a:pt x="807" y="550"/>
                  </a:lnTo>
                  <a:lnTo>
                    <a:pt x="807" y="550"/>
                  </a:lnTo>
                  <a:lnTo>
                    <a:pt x="807" y="550"/>
                  </a:lnTo>
                  <a:lnTo>
                    <a:pt x="805" y="550"/>
                  </a:lnTo>
                  <a:lnTo>
                    <a:pt x="805" y="550"/>
                  </a:lnTo>
                  <a:lnTo>
                    <a:pt x="805" y="550"/>
                  </a:lnTo>
                  <a:lnTo>
                    <a:pt x="805" y="550"/>
                  </a:lnTo>
                  <a:lnTo>
                    <a:pt x="811" y="546"/>
                  </a:lnTo>
                  <a:lnTo>
                    <a:pt x="819" y="542"/>
                  </a:lnTo>
                  <a:lnTo>
                    <a:pt x="825" y="540"/>
                  </a:lnTo>
                  <a:lnTo>
                    <a:pt x="831" y="536"/>
                  </a:lnTo>
                  <a:lnTo>
                    <a:pt x="831" y="536"/>
                  </a:lnTo>
                  <a:lnTo>
                    <a:pt x="831" y="534"/>
                  </a:lnTo>
                  <a:lnTo>
                    <a:pt x="823" y="536"/>
                  </a:lnTo>
                  <a:lnTo>
                    <a:pt x="817" y="538"/>
                  </a:lnTo>
                  <a:lnTo>
                    <a:pt x="809" y="540"/>
                  </a:lnTo>
                  <a:lnTo>
                    <a:pt x="809" y="540"/>
                  </a:lnTo>
                  <a:lnTo>
                    <a:pt x="802" y="544"/>
                  </a:lnTo>
                  <a:lnTo>
                    <a:pt x="798" y="548"/>
                  </a:lnTo>
                  <a:lnTo>
                    <a:pt x="798" y="550"/>
                  </a:lnTo>
                  <a:lnTo>
                    <a:pt x="798" y="550"/>
                  </a:lnTo>
                  <a:lnTo>
                    <a:pt x="798" y="552"/>
                  </a:lnTo>
                  <a:lnTo>
                    <a:pt x="800" y="552"/>
                  </a:lnTo>
                  <a:lnTo>
                    <a:pt x="800" y="552"/>
                  </a:lnTo>
                  <a:lnTo>
                    <a:pt x="800" y="552"/>
                  </a:lnTo>
                  <a:lnTo>
                    <a:pt x="800" y="554"/>
                  </a:lnTo>
                  <a:lnTo>
                    <a:pt x="800" y="556"/>
                  </a:lnTo>
                  <a:lnTo>
                    <a:pt x="800" y="558"/>
                  </a:lnTo>
                  <a:lnTo>
                    <a:pt x="800" y="560"/>
                  </a:lnTo>
                  <a:lnTo>
                    <a:pt x="800" y="560"/>
                  </a:lnTo>
                  <a:lnTo>
                    <a:pt x="800" y="560"/>
                  </a:lnTo>
                  <a:close/>
                  <a:moveTo>
                    <a:pt x="831" y="417"/>
                  </a:moveTo>
                  <a:lnTo>
                    <a:pt x="831" y="417"/>
                  </a:lnTo>
                  <a:lnTo>
                    <a:pt x="831" y="417"/>
                  </a:lnTo>
                  <a:lnTo>
                    <a:pt x="833" y="417"/>
                  </a:lnTo>
                  <a:lnTo>
                    <a:pt x="833" y="419"/>
                  </a:lnTo>
                  <a:lnTo>
                    <a:pt x="833" y="419"/>
                  </a:lnTo>
                  <a:lnTo>
                    <a:pt x="835" y="419"/>
                  </a:lnTo>
                  <a:lnTo>
                    <a:pt x="835" y="419"/>
                  </a:lnTo>
                  <a:lnTo>
                    <a:pt x="835" y="419"/>
                  </a:lnTo>
                  <a:lnTo>
                    <a:pt x="835" y="419"/>
                  </a:lnTo>
                  <a:lnTo>
                    <a:pt x="837" y="419"/>
                  </a:lnTo>
                  <a:lnTo>
                    <a:pt x="837" y="417"/>
                  </a:lnTo>
                  <a:lnTo>
                    <a:pt x="837" y="417"/>
                  </a:lnTo>
                  <a:lnTo>
                    <a:pt x="835" y="417"/>
                  </a:lnTo>
                  <a:lnTo>
                    <a:pt x="835" y="415"/>
                  </a:lnTo>
                  <a:lnTo>
                    <a:pt x="835" y="415"/>
                  </a:lnTo>
                  <a:lnTo>
                    <a:pt x="835" y="415"/>
                  </a:lnTo>
                  <a:lnTo>
                    <a:pt x="835" y="415"/>
                  </a:lnTo>
                  <a:lnTo>
                    <a:pt x="835" y="415"/>
                  </a:lnTo>
                  <a:lnTo>
                    <a:pt x="835" y="415"/>
                  </a:lnTo>
                  <a:lnTo>
                    <a:pt x="835" y="415"/>
                  </a:lnTo>
                  <a:lnTo>
                    <a:pt x="835" y="415"/>
                  </a:lnTo>
                  <a:lnTo>
                    <a:pt x="835" y="413"/>
                  </a:lnTo>
                  <a:lnTo>
                    <a:pt x="835" y="413"/>
                  </a:lnTo>
                  <a:lnTo>
                    <a:pt x="833" y="415"/>
                  </a:lnTo>
                  <a:lnTo>
                    <a:pt x="833" y="415"/>
                  </a:lnTo>
                  <a:lnTo>
                    <a:pt x="831" y="417"/>
                  </a:lnTo>
                  <a:close/>
                  <a:moveTo>
                    <a:pt x="823" y="575"/>
                  </a:moveTo>
                  <a:lnTo>
                    <a:pt x="823" y="575"/>
                  </a:lnTo>
                  <a:lnTo>
                    <a:pt x="825" y="575"/>
                  </a:lnTo>
                  <a:lnTo>
                    <a:pt x="825" y="575"/>
                  </a:lnTo>
                  <a:lnTo>
                    <a:pt x="825" y="573"/>
                  </a:lnTo>
                  <a:lnTo>
                    <a:pt x="825" y="573"/>
                  </a:lnTo>
                  <a:lnTo>
                    <a:pt x="825" y="571"/>
                  </a:lnTo>
                  <a:lnTo>
                    <a:pt x="823" y="571"/>
                  </a:lnTo>
                  <a:lnTo>
                    <a:pt x="823" y="571"/>
                  </a:lnTo>
                  <a:lnTo>
                    <a:pt x="823" y="569"/>
                  </a:lnTo>
                  <a:lnTo>
                    <a:pt x="823" y="567"/>
                  </a:lnTo>
                  <a:lnTo>
                    <a:pt x="823" y="567"/>
                  </a:lnTo>
                  <a:lnTo>
                    <a:pt x="823" y="567"/>
                  </a:lnTo>
                  <a:lnTo>
                    <a:pt x="823" y="567"/>
                  </a:lnTo>
                  <a:lnTo>
                    <a:pt x="823" y="567"/>
                  </a:lnTo>
                  <a:lnTo>
                    <a:pt x="821" y="569"/>
                  </a:lnTo>
                  <a:lnTo>
                    <a:pt x="821" y="569"/>
                  </a:lnTo>
                  <a:lnTo>
                    <a:pt x="821" y="571"/>
                  </a:lnTo>
                  <a:lnTo>
                    <a:pt x="821" y="571"/>
                  </a:lnTo>
                  <a:lnTo>
                    <a:pt x="819" y="571"/>
                  </a:lnTo>
                  <a:lnTo>
                    <a:pt x="819" y="573"/>
                  </a:lnTo>
                  <a:lnTo>
                    <a:pt x="819" y="573"/>
                  </a:lnTo>
                  <a:lnTo>
                    <a:pt x="819" y="573"/>
                  </a:lnTo>
                  <a:lnTo>
                    <a:pt x="819" y="573"/>
                  </a:lnTo>
                  <a:lnTo>
                    <a:pt x="819" y="575"/>
                  </a:lnTo>
                  <a:lnTo>
                    <a:pt x="819" y="575"/>
                  </a:lnTo>
                  <a:lnTo>
                    <a:pt x="819" y="575"/>
                  </a:lnTo>
                  <a:lnTo>
                    <a:pt x="819" y="575"/>
                  </a:lnTo>
                  <a:lnTo>
                    <a:pt x="823" y="575"/>
                  </a:lnTo>
                  <a:close/>
                  <a:moveTo>
                    <a:pt x="660" y="228"/>
                  </a:moveTo>
                  <a:lnTo>
                    <a:pt x="658" y="230"/>
                  </a:lnTo>
                  <a:lnTo>
                    <a:pt x="660" y="230"/>
                  </a:lnTo>
                  <a:lnTo>
                    <a:pt x="660" y="230"/>
                  </a:lnTo>
                  <a:lnTo>
                    <a:pt x="663" y="230"/>
                  </a:lnTo>
                  <a:lnTo>
                    <a:pt x="663" y="230"/>
                  </a:lnTo>
                  <a:lnTo>
                    <a:pt x="663" y="230"/>
                  </a:lnTo>
                  <a:lnTo>
                    <a:pt x="663" y="230"/>
                  </a:lnTo>
                  <a:lnTo>
                    <a:pt x="663" y="228"/>
                  </a:lnTo>
                  <a:lnTo>
                    <a:pt x="663" y="228"/>
                  </a:lnTo>
                  <a:lnTo>
                    <a:pt x="663" y="226"/>
                  </a:lnTo>
                  <a:lnTo>
                    <a:pt x="663" y="224"/>
                  </a:lnTo>
                  <a:lnTo>
                    <a:pt x="660" y="224"/>
                  </a:lnTo>
                  <a:lnTo>
                    <a:pt x="660" y="222"/>
                  </a:lnTo>
                  <a:lnTo>
                    <a:pt x="660" y="222"/>
                  </a:lnTo>
                  <a:lnTo>
                    <a:pt x="658" y="224"/>
                  </a:lnTo>
                  <a:lnTo>
                    <a:pt x="658" y="224"/>
                  </a:lnTo>
                  <a:lnTo>
                    <a:pt x="658" y="226"/>
                  </a:lnTo>
                  <a:lnTo>
                    <a:pt x="660" y="228"/>
                  </a:lnTo>
                  <a:close/>
                  <a:moveTo>
                    <a:pt x="241" y="107"/>
                  </a:moveTo>
                  <a:lnTo>
                    <a:pt x="243" y="107"/>
                  </a:lnTo>
                  <a:lnTo>
                    <a:pt x="243" y="101"/>
                  </a:lnTo>
                  <a:lnTo>
                    <a:pt x="241" y="101"/>
                  </a:lnTo>
                  <a:lnTo>
                    <a:pt x="241" y="99"/>
                  </a:lnTo>
                  <a:lnTo>
                    <a:pt x="241" y="99"/>
                  </a:lnTo>
                  <a:lnTo>
                    <a:pt x="241" y="99"/>
                  </a:lnTo>
                  <a:lnTo>
                    <a:pt x="239" y="99"/>
                  </a:lnTo>
                  <a:lnTo>
                    <a:pt x="234" y="99"/>
                  </a:lnTo>
                  <a:lnTo>
                    <a:pt x="230" y="97"/>
                  </a:lnTo>
                  <a:lnTo>
                    <a:pt x="228" y="99"/>
                  </a:lnTo>
                  <a:lnTo>
                    <a:pt x="226" y="99"/>
                  </a:lnTo>
                  <a:lnTo>
                    <a:pt x="226" y="101"/>
                  </a:lnTo>
                  <a:lnTo>
                    <a:pt x="226" y="101"/>
                  </a:lnTo>
                  <a:lnTo>
                    <a:pt x="226" y="101"/>
                  </a:lnTo>
                  <a:lnTo>
                    <a:pt x="228" y="103"/>
                  </a:lnTo>
                  <a:lnTo>
                    <a:pt x="228" y="103"/>
                  </a:lnTo>
                  <a:lnTo>
                    <a:pt x="228" y="103"/>
                  </a:lnTo>
                  <a:lnTo>
                    <a:pt x="230" y="103"/>
                  </a:lnTo>
                  <a:lnTo>
                    <a:pt x="230" y="103"/>
                  </a:lnTo>
                  <a:lnTo>
                    <a:pt x="230" y="105"/>
                  </a:lnTo>
                  <a:lnTo>
                    <a:pt x="230" y="105"/>
                  </a:lnTo>
                  <a:lnTo>
                    <a:pt x="232" y="105"/>
                  </a:lnTo>
                  <a:lnTo>
                    <a:pt x="234" y="105"/>
                  </a:lnTo>
                  <a:lnTo>
                    <a:pt x="237" y="105"/>
                  </a:lnTo>
                  <a:lnTo>
                    <a:pt x="239" y="107"/>
                  </a:lnTo>
                  <a:lnTo>
                    <a:pt x="241" y="107"/>
                  </a:lnTo>
                  <a:lnTo>
                    <a:pt x="241" y="107"/>
                  </a:lnTo>
                  <a:lnTo>
                    <a:pt x="241" y="107"/>
                  </a:lnTo>
                  <a:close/>
                  <a:moveTo>
                    <a:pt x="469" y="39"/>
                  </a:moveTo>
                  <a:lnTo>
                    <a:pt x="471" y="39"/>
                  </a:lnTo>
                  <a:lnTo>
                    <a:pt x="471" y="41"/>
                  </a:lnTo>
                  <a:lnTo>
                    <a:pt x="473" y="41"/>
                  </a:lnTo>
                  <a:lnTo>
                    <a:pt x="475" y="43"/>
                  </a:lnTo>
                  <a:lnTo>
                    <a:pt x="477" y="43"/>
                  </a:lnTo>
                  <a:lnTo>
                    <a:pt x="488" y="49"/>
                  </a:lnTo>
                  <a:lnTo>
                    <a:pt x="492" y="47"/>
                  </a:lnTo>
                  <a:lnTo>
                    <a:pt x="492" y="45"/>
                  </a:lnTo>
                  <a:lnTo>
                    <a:pt x="492" y="43"/>
                  </a:lnTo>
                  <a:lnTo>
                    <a:pt x="490" y="43"/>
                  </a:lnTo>
                  <a:lnTo>
                    <a:pt x="481" y="39"/>
                  </a:lnTo>
                  <a:lnTo>
                    <a:pt x="479" y="39"/>
                  </a:lnTo>
                  <a:lnTo>
                    <a:pt x="479" y="39"/>
                  </a:lnTo>
                  <a:lnTo>
                    <a:pt x="477" y="37"/>
                  </a:lnTo>
                  <a:lnTo>
                    <a:pt x="475" y="35"/>
                  </a:lnTo>
                  <a:lnTo>
                    <a:pt x="471" y="33"/>
                  </a:lnTo>
                  <a:lnTo>
                    <a:pt x="471" y="33"/>
                  </a:lnTo>
                  <a:lnTo>
                    <a:pt x="469" y="33"/>
                  </a:lnTo>
                  <a:lnTo>
                    <a:pt x="469" y="33"/>
                  </a:lnTo>
                  <a:lnTo>
                    <a:pt x="469" y="35"/>
                  </a:lnTo>
                  <a:lnTo>
                    <a:pt x="467" y="37"/>
                  </a:lnTo>
                  <a:lnTo>
                    <a:pt x="469" y="37"/>
                  </a:lnTo>
                  <a:lnTo>
                    <a:pt x="469" y="39"/>
                  </a:lnTo>
                  <a:close/>
                  <a:moveTo>
                    <a:pt x="218" y="84"/>
                  </a:moveTo>
                  <a:lnTo>
                    <a:pt x="218" y="86"/>
                  </a:lnTo>
                  <a:lnTo>
                    <a:pt x="218" y="86"/>
                  </a:lnTo>
                  <a:lnTo>
                    <a:pt x="216" y="86"/>
                  </a:lnTo>
                  <a:lnTo>
                    <a:pt x="218" y="88"/>
                  </a:lnTo>
                  <a:lnTo>
                    <a:pt x="218" y="90"/>
                  </a:lnTo>
                  <a:lnTo>
                    <a:pt x="220" y="90"/>
                  </a:lnTo>
                  <a:lnTo>
                    <a:pt x="220" y="92"/>
                  </a:lnTo>
                  <a:lnTo>
                    <a:pt x="222" y="90"/>
                  </a:lnTo>
                  <a:lnTo>
                    <a:pt x="226" y="90"/>
                  </a:lnTo>
                  <a:lnTo>
                    <a:pt x="228" y="90"/>
                  </a:lnTo>
                  <a:lnTo>
                    <a:pt x="230" y="92"/>
                  </a:lnTo>
                  <a:lnTo>
                    <a:pt x="230" y="92"/>
                  </a:lnTo>
                  <a:lnTo>
                    <a:pt x="237" y="94"/>
                  </a:lnTo>
                  <a:lnTo>
                    <a:pt x="243" y="94"/>
                  </a:lnTo>
                  <a:lnTo>
                    <a:pt x="243" y="94"/>
                  </a:lnTo>
                  <a:lnTo>
                    <a:pt x="243" y="94"/>
                  </a:lnTo>
                  <a:lnTo>
                    <a:pt x="245" y="92"/>
                  </a:lnTo>
                  <a:lnTo>
                    <a:pt x="245" y="92"/>
                  </a:lnTo>
                  <a:lnTo>
                    <a:pt x="241" y="90"/>
                  </a:lnTo>
                  <a:lnTo>
                    <a:pt x="241" y="88"/>
                  </a:lnTo>
                  <a:lnTo>
                    <a:pt x="237" y="90"/>
                  </a:lnTo>
                  <a:lnTo>
                    <a:pt x="232" y="90"/>
                  </a:lnTo>
                  <a:lnTo>
                    <a:pt x="230" y="88"/>
                  </a:lnTo>
                  <a:lnTo>
                    <a:pt x="228" y="86"/>
                  </a:lnTo>
                  <a:lnTo>
                    <a:pt x="226" y="84"/>
                  </a:lnTo>
                  <a:lnTo>
                    <a:pt x="224" y="86"/>
                  </a:lnTo>
                  <a:lnTo>
                    <a:pt x="220" y="84"/>
                  </a:lnTo>
                  <a:lnTo>
                    <a:pt x="220" y="84"/>
                  </a:lnTo>
                  <a:lnTo>
                    <a:pt x="216" y="84"/>
                  </a:lnTo>
                  <a:lnTo>
                    <a:pt x="216" y="84"/>
                  </a:lnTo>
                  <a:lnTo>
                    <a:pt x="218" y="84"/>
                  </a:lnTo>
                  <a:lnTo>
                    <a:pt x="218" y="84"/>
                  </a:lnTo>
                  <a:close/>
                  <a:moveTo>
                    <a:pt x="237" y="107"/>
                  </a:moveTo>
                  <a:lnTo>
                    <a:pt x="237" y="107"/>
                  </a:lnTo>
                  <a:lnTo>
                    <a:pt x="237" y="107"/>
                  </a:lnTo>
                  <a:lnTo>
                    <a:pt x="234" y="105"/>
                  </a:lnTo>
                  <a:lnTo>
                    <a:pt x="234" y="105"/>
                  </a:lnTo>
                  <a:lnTo>
                    <a:pt x="234" y="105"/>
                  </a:lnTo>
                  <a:lnTo>
                    <a:pt x="232" y="105"/>
                  </a:lnTo>
                  <a:lnTo>
                    <a:pt x="230" y="107"/>
                  </a:lnTo>
                  <a:lnTo>
                    <a:pt x="226" y="105"/>
                  </a:lnTo>
                  <a:lnTo>
                    <a:pt x="226" y="105"/>
                  </a:lnTo>
                  <a:lnTo>
                    <a:pt x="226" y="103"/>
                  </a:lnTo>
                  <a:lnTo>
                    <a:pt x="224" y="101"/>
                  </a:lnTo>
                  <a:lnTo>
                    <a:pt x="222" y="101"/>
                  </a:lnTo>
                  <a:lnTo>
                    <a:pt x="220" y="103"/>
                  </a:lnTo>
                  <a:lnTo>
                    <a:pt x="216" y="103"/>
                  </a:lnTo>
                  <a:lnTo>
                    <a:pt x="216" y="105"/>
                  </a:lnTo>
                  <a:lnTo>
                    <a:pt x="216" y="105"/>
                  </a:lnTo>
                  <a:lnTo>
                    <a:pt x="218" y="105"/>
                  </a:lnTo>
                  <a:lnTo>
                    <a:pt x="218" y="105"/>
                  </a:lnTo>
                  <a:lnTo>
                    <a:pt x="222" y="107"/>
                  </a:lnTo>
                  <a:lnTo>
                    <a:pt x="224" y="109"/>
                  </a:lnTo>
                  <a:lnTo>
                    <a:pt x="226" y="109"/>
                  </a:lnTo>
                  <a:lnTo>
                    <a:pt x="226" y="109"/>
                  </a:lnTo>
                  <a:lnTo>
                    <a:pt x="230" y="111"/>
                  </a:lnTo>
                  <a:lnTo>
                    <a:pt x="234" y="111"/>
                  </a:lnTo>
                  <a:lnTo>
                    <a:pt x="241" y="109"/>
                  </a:lnTo>
                  <a:lnTo>
                    <a:pt x="239" y="109"/>
                  </a:lnTo>
                  <a:lnTo>
                    <a:pt x="237" y="107"/>
                  </a:lnTo>
                  <a:close/>
                  <a:moveTo>
                    <a:pt x="164" y="164"/>
                  </a:moveTo>
                  <a:lnTo>
                    <a:pt x="164" y="164"/>
                  </a:lnTo>
                  <a:lnTo>
                    <a:pt x="164" y="166"/>
                  </a:lnTo>
                  <a:lnTo>
                    <a:pt x="167" y="168"/>
                  </a:lnTo>
                  <a:lnTo>
                    <a:pt x="167" y="168"/>
                  </a:lnTo>
                  <a:lnTo>
                    <a:pt x="167" y="168"/>
                  </a:lnTo>
                  <a:lnTo>
                    <a:pt x="173" y="168"/>
                  </a:lnTo>
                  <a:lnTo>
                    <a:pt x="175" y="166"/>
                  </a:lnTo>
                  <a:lnTo>
                    <a:pt x="175" y="164"/>
                  </a:lnTo>
                  <a:lnTo>
                    <a:pt x="175" y="164"/>
                  </a:lnTo>
                  <a:lnTo>
                    <a:pt x="175" y="162"/>
                  </a:lnTo>
                  <a:lnTo>
                    <a:pt x="169" y="162"/>
                  </a:lnTo>
                  <a:lnTo>
                    <a:pt x="164" y="160"/>
                  </a:lnTo>
                  <a:lnTo>
                    <a:pt x="162" y="162"/>
                  </a:lnTo>
                  <a:lnTo>
                    <a:pt x="162" y="162"/>
                  </a:lnTo>
                  <a:lnTo>
                    <a:pt x="164" y="164"/>
                  </a:lnTo>
                  <a:close/>
                  <a:moveTo>
                    <a:pt x="33" y="398"/>
                  </a:moveTo>
                  <a:lnTo>
                    <a:pt x="33" y="400"/>
                  </a:lnTo>
                  <a:lnTo>
                    <a:pt x="33" y="400"/>
                  </a:lnTo>
                  <a:lnTo>
                    <a:pt x="33" y="400"/>
                  </a:lnTo>
                  <a:lnTo>
                    <a:pt x="33" y="400"/>
                  </a:lnTo>
                  <a:lnTo>
                    <a:pt x="33" y="400"/>
                  </a:lnTo>
                  <a:lnTo>
                    <a:pt x="33" y="398"/>
                  </a:lnTo>
                  <a:lnTo>
                    <a:pt x="33" y="398"/>
                  </a:lnTo>
                  <a:lnTo>
                    <a:pt x="33" y="398"/>
                  </a:lnTo>
                  <a:lnTo>
                    <a:pt x="33" y="398"/>
                  </a:lnTo>
                  <a:lnTo>
                    <a:pt x="33" y="398"/>
                  </a:lnTo>
                  <a:lnTo>
                    <a:pt x="33" y="398"/>
                  </a:lnTo>
                  <a:lnTo>
                    <a:pt x="33" y="398"/>
                  </a:lnTo>
                  <a:lnTo>
                    <a:pt x="33" y="398"/>
                  </a:lnTo>
                  <a:lnTo>
                    <a:pt x="33" y="398"/>
                  </a:lnTo>
                  <a:lnTo>
                    <a:pt x="33" y="398"/>
                  </a:lnTo>
                  <a:lnTo>
                    <a:pt x="33" y="398"/>
                  </a:lnTo>
                  <a:close/>
                  <a:moveTo>
                    <a:pt x="138" y="240"/>
                  </a:moveTo>
                  <a:lnTo>
                    <a:pt x="140" y="240"/>
                  </a:lnTo>
                  <a:lnTo>
                    <a:pt x="140" y="242"/>
                  </a:lnTo>
                  <a:lnTo>
                    <a:pt x="140" y="242"/>
                  </a:lnTo>
                  <a:lnTo>
                    <a:pt x="142" y="242"/>
                  </a:lnTo>
                  <a:lnTo>
                    <a:pt x="142" y="242"/>
                  </a:lnTo>
                  <a:lnTo>
                    <a:pt x="142" y="242"/>
                  </a:lnTo>
                  <a:lnTo>
                    <a:pt x="142" y="244"/>
                  </a:lnTo>
                  <a:lnTo>
                    <a:pt x="142" y="244"/>
                  </a:lnTo>
                  <a:lnTo>
                    <a:pt x="144" y="246"/>
                  </a:lnTo>
                  <a:lnTo>
                    <a:pt x="144" y="246"/>
                  </a:lnTo>
                  <a:lnTo>
                    <a:pt x="146" y="246"/>
                  </a:lnTo>
                  <a:lnTo>
                    <a:pt x="150" y="246"/>
                  </a:lnTo>
                  <a:lnTo>
                    <a:pt x="152" y="248"/>
                  </a:lnTo>
                  <a:lnTo>
                    <a:pt x="156" y="248"/>
                  </a:lnTo>
                  <a:lnTo>
                    <a:pt x="158" y="248"/>
                  </a:lnTo>
                  <a:lnTo>
                    <a:pt x="162" y="248"/>
                  </a:lnTo>
                  <a:lnTo>
                    <a:pt x="169" y="246"/>
                  </a:lnTo>
                  <a:lnTo>
                    <a:pt x="169" y="246"/>
                  </a:lnTo>
                  <a:lnTo>
                    <a:pt x="169" y="244"/>
                  </a:lnTo>
                  <a:lnTo>
                    <a:pt x="169" y="244"/>
                  </a:lnTo>
                  <a:lnTo>
                    <a:pt x="167" y="244"/>
                  </a:lnTo>
                  <a:lnTo>
                    <a:pt x="160" y="240"/>
                  </a:lnTo>
                  <a:lnTo>
                    <a:pt x="154" y="238"/>
                  </a:lnTo>
                  <a:lnTo>
                    <a:pt x="148" y="236"/>
                  </a:lnTo>
                  <a:lnTo>
                    <a:pt x="146" y="234"/>
                  </a:lnTo>
                  <a:lnTo>
                    <a:pt x="146" y="234"/>
                  </a:lnTo>
                  <a:lnTo>
                    <a:pt x="144" y="232"/>
                  </a:lnTo>
                  <a:lnTo>
                    <a:pt x="144" y="232"/>
                  </a:lnTo>
                  <a:lnTo>
                    <a:pt x="144" y="230"/>
                  </a:lnTo>
                  <a:lnTo>
                    <a:pt x="144" y="230"/>
                  </a:lnTo>
                  <a:lnTo>
                    <a:pt x="140" y="228"/>
                  </a:lnTo>
                  <a:lnTo>
                    <a:pt x="138" y="228"/>
                  </a:lnTo>
                  <a:lnTo>
                    <a:pt x="136" y="232"/>
                  </a:lnTo>
                  <a:lnTo>
                    <a:pt x="136" y="234"/>
                  </a:lnTo>
                  <a:lnTo>
                    <a:pt x="138" y="240"/>
                  </a:lnTo>
                  <a:close/>
                  <a:moveTo>
                    <a:pt x="502" y="49"/>
                  </a:moveTo>
                  <a:lnTo>
                    <a:pt x="504" y="49"/>
                  </a:lnTo>
                  <a:lnTo>
                    <a:pt x="510" y="51"/>
                  </a:lnTo>
                  <a:lnTo>
                    <a:pt x="512" y="51"/>
                  </a:lnTo>
                  <a:lnTo>
                    <a:pt x="516" y="49"/>
                  </a:lnTo>
                  <a:lnTo>
                    <a:pt x="516" y="49"/>
                  </a:lnTo>
                  <a:lnTo>
                    <a:pt x="516" y="47"/>
                  </a:lnTo>
                  <a:lnTo>
                    <a:pt x="514" y="47"/>
                  </a:lnTo>
                  <a:lnTo>
                    <a:pt x="514" y="47"/>
                  </a:lnTo>
                  <a:lnTo>
                    <a:pt x="512" y="47"/>
                  </a:lnTo>
                  <a:lnTo>
                    <a:pt x="512" y="47"/>
                  </a:lnTo>
                  <a:lnTo>
                    <a:pt x="510" y="45"/>
                  </a:lnTo>
                  <a:lnTo>
                    <a:pt x="508" y="45"/>
                  </a:lnTo>
                  <a:lnTo>
                    <a:pt x="506" y="45"/>
                  </a:lnTo>
                  <a:lnTo>
                    <a:pt x="506" y="45"/>
                  </a:lnTo>
                  <a:lnTo>
                    <a:pt x="504" y="43"/>
                  </a:lnTo>
                  <a:lnTo>
                    <a:pt x="504" y="43"/>
                  </a:lnTo>
                  <a:lnTo>
                    <a:pt x="500" y="47"/>
                  </a:lnTo>
                  <a:lnTo>
                    <a:pt x="500" y="47"/>
                  </a:lnTo>
                  <a:lnTo>
                    <a:pt x="502" y="49"/>
                  </a:lnTo>
                  <a:close/>
                  <a:moveTo>
                    <a:pt x="656" y="263"/>
                  </a:moveTo>
                  <a:lnTo>
                    <a:pt x="654" y="263"/>
                  </a:lnTo>
                  <a:lnTo>
                    <a:pt x="654" y="263"/>
                  </a:lnTo>
                  <a:lnTo>
                    <a:pt x="654" y="265"/>
                  </a:lnTo>
                  <a:lnTo>
                    <a:pt x="654" y="267"/>
                  </a:lnTo>
                  <a:lnTo>
                    <a:pt x="654" y="269"/>
                  </a:lnTo>
                  <a:lnTo>
                    <a:pt x="654" y="269"/>
                  </a:lnTo>
                  <a:lnTo>
                    <a:pt x="654" y="271"/>
                  </a:lnTo>
                  <a:lnTo>
                    <a:pt x="658" y="271"/>
                  </a:lnTo>
                  <a:lnTo>
                    <a:pt x="660" y="269"/>
                  </a:lnTo>
                  <a:lnTo>
                    <a:pt x="660" y="269"/>
                  </a:lnTo>
                  <a:lnTo>
                    <a:pt x="660" y="267"/>
                  </a:lnTo>
                  <a:lnTo>
                    <a:pt x="660" y="267"/>
                  </a:lnTo>
                  <a:lnTo>
                    <a:pt x="658" y="265"/>
                  </a:lnTo>
                  <a:lnTo>
                    <a:pt x="658" y="265"/>
                  </a:lnTo>
                  <a:lnTo>
                    <a:pt x="656" y="263"/>
                  </a:lnTo>
                  <a:lnTo>
                    <a:pt x="656" y="263"/>
                  </a:lnTo>
                  <a:close/>
                  <a:moveTo>
                    <a:pt x="29" y="413"/>
                  </a:moveTo>
                  <a:lnTo>
                    <a:pt x="29" y="413"/>
                  </a:lnTo>
                  <a:lnTo>
                    <a:pt x="29" y="413"/>
                  </a:lnTo>
                  <a:lnTo>
                    <a:pt x="29" y="415"/>
                  </a:lnTo>
                  <a:lnTo>
                    <a:pt x="29" y="415"/>
                  </a:lnTo>
                  <a:lnTo>
                    <a:pt x="29" y="415"/>
                  </a:lnTo>
                  <a:lnTo>
                    <a:pt x="29" y="415"/>
                  </a:lnTo>
                  <a:lnTo>
                    <a:pt x="29" y="415"/>
                  </a:lnTo>
                  <a:lnTo>
                    <a:pt x="29" y="415"/>
                  </a:lnTo>
                  <a:lnTo>
                    <a:pt x="29" y="415"/>
                  </a:lnTo>
                  <a:lnTo>
                    <a:pt x="29" y="415"/>
                  </a:lnTo>
                  <a:lnTo>
                    <a:pt x="29" y="415"/>
                  </a:lnTo>
                  <a:lnTo>
                    <a:pt x="29" y="417"/>
                  </a:lnTo>
                  <a:lnTo>
                    <a:pt x="31" y="417"/>
                  </a:lnTo>
                  <a:lnTo>
                    <a:pt x="31" y="417"/>
                  </a:lnTo>
                  <a:lnTo>
                    <a:pt x="31" y="417"/>
                  </a:lnTo>
                  <a:lnTo>
                    <a:pt x="31" y="417"/>
                  </a:lnTo>
                  <a:lnTo>
                    <a:pt x="31" y="417"/>
                  </a:lnTo>
                  <a:lnTo>
                    <a:pt x="31" y="417"/>
                  </a:lnTo>
                  <a:lnTo>
                    <a:pt x="31" y="417"/>
                  </a:lnTo>
                  <a:lnTo>
                    <a:pt x="31" y="417"/>
                  </a:lnTo>
                  <a:lnTo>
                    <a:pt x="31" y="417"/>
                  </a:lnTo>
                  <a:lnTo>
                    <a:pt x="31" y="417"/>
                  </a:lnTo>
                  <a:lnTo>
                    <a:pt x="31" y="417"/>
                  </a:lnTo>
                  <a:lnTo>
                    <a:pt x="31" y="417"/>
                  </a:lnTo>
                  <a:lnTo>
                    <a:pt x="31" y="417"/>
                  </a:lnTo>
                  <a:lnTo>
                    <a:pt x="33" y="417"/>
                  </a:lnTo>
                  <a:lnTo>
                    <a:pt x="33" y="417"/>
                  </a:lnTo>
                  <a:lnTo>
                    <a:pt x="33" y="417"/>
                  </a:lnTo>
                  <a:lnTo>
                    <a:pt x="33" y="419"/>
                  </a:lnTo>
                  <a:lnTo>
                    <a:pt x="33" y="417"/>
                  </a:lnTo>
                  <a:lnTo>
                    <a:pt x="33" y="417"/>
                  </a:lnTo>
                  <a:lnTo>
                    <a:pt x="33" y="417"/>
                  </a:lnTo>
                  <a:lnTo>
                    <a:pt x="33" y="417"/>
                  </a:lnTo>
                  <a:lnTo>
                    <a:pt x="33" y="417"/>
                  </a:lnTo>
                  <a:lnTo>
                    <a:pt x="33" y="417"/>
                  </a:lnTo>
                  <a:lnTo>
                    <a:pt x="33" y="417"/>
                  </a:lnTo>
                  <a:lnTo>
                    <a:pt x="33" y="417"/>
                  </a:lnTo>
                  <a:lnTo>
                    <a:pt x="33" y="417"/>
                  </a:lnTo>
                  <a:lnTo>
                    <a:pt x="35" y="417"/>
                  </a:lnTo>
                  <a:lnTo>
                    <a:pt x="35" y="417"/>
                  </a:lnTo>
                  <a:lnTo>
                    <a:pt x="35" y="417"/>
                  </a:lnTo>
                  <a:lnTo>
                    <a:pt x="35" y="417"/>
                  </a:lnTo>
                  <a:lnTo>
                    <a:pt x="35" y="417"/>
                  </a:lnTo>
                  <a:lnTo>
                    <a:pt x="35" y="415"/>
                  </a:lnTo>
                  <a:lnTo>
                    <a:pt x="35" y="415"/>
                  </a:lnTo>
                  <a:lnTo>
                    <a:pt x="35" y="415"/>
                  </a:lnTo>
                  <a:lnTo>
                    <a:pt x="35" y="415"/>
                  </a:lnTo>
                  <a:lnTo>
                    <a:pt x="33" y="415"/>
                  </a:lnTo>
                  <a:lnTo>
                    <a:pt x="33" y="415"/>
                  </a:lnTo>
                  <a:lnTo>
                    <a:pt x="33" y="415"/>
                  </a:lnTo>
                  <a:lnTo>
                    <a:pt x="33" y="415"/>
                  </a:lnTo>
                  <a:lnTo>
                    <a:pt x="33" y="415"/>
                  </a:lnTo>
                  <a:lnTo>
                    <a:pt x="33" y="415"/>
                  </a:lnTo>
                  <a:lnTo>
                    <a:pt x="33" y="415"/>
                  </a:lnTo>
                  <a:lnTo>
                    <a:pt x="33" y="415"/>
                  </a:lnTo>
                  <a:lnTo>
                    <a:pt x="33" y="415"/>
                  </a:lnTo>
                  <a:lnTo>
                    <a:pt x="33" y="415"/>
                  </a:lnTo>
                  <a:lnTo>
                    <a:pt x="33" y="413"/>
                  </a:lnTo>
                  <a:lnTo>
                    <a:pt x="33" y="413"/>
                  </a:lnTo>
                  <a:lnTo>
                    <a:pt x="31" y="413"/>
                  </a:lnTo>
                  <a:lnTo>
                    <a:pt x="31" y="413"/>
                  </a:lnTo>
                  <a:lnTo>
                    <a:pt x="31" y="413"/>
                  </a:lnTo>
                  <a:lnTo>
                    <a:pt x="31" y="413"/>
                  </a:lnTo>
                  <a:lnTo>
                    <a:pt x="31" y="413"/>
                  </a:lnTo>
                  <a:lnTo>
                    <a:pt x="31" y="413"/>
                  </a:lnTo>
                  <a:lnTo>
                    <a:pt x="31" y="413"/>
                  </a:lnTo>
                  <a:lnTo>
                    <a:pt x="31" y="413"/>
                  </a:lnTo>
                  <a:lnTo>
                    <a:pt x="31" y="413"/>
                  </a:lnTo>
                  <a:lnTo>
                    <a:pt x="31" y="413"/>
                  </a:lnTo>
                  <a:lnTo>
                    <a:pt x="31" y="413"/>
                  </a:lnTo>
                  <a:lnTo>
                    <a:pt x="29" y="413"/>
                  </a:lnTo>
                  <a:lnTo>
                    <a:pt x="29" y="413"/>
                  </a:lnTo>
                  <a:lnTo>
                    <a:pt x="29" y="413"/>
                  </a:lnTo>
                  <a:lnTo>
                    <a:pt x="29" y="413"/>
                  </a:lnTo>
                  <a:lnTo>
                    <a:pt x="29" y="413"/>
                  </a:lnTo>
                  <a:lnTo>
                    <a:pt x="29" y="413"/>
                  </a:lnTo>
                  <a:lnTo>
                    <a:pt x="29" y="413"/>
                  </a:lnTo>
                  <a:lnTo>
                    <a:pt x="29" y="413"/>
                  </a:lnTo>
                  <a:lnTo>
                    <a:pt x="29" y="413"/>
                  </a:lnTo>
                  <a:lnTo>
                    <a:pt x="29" y="413"/>
                  </a:lnTo>
                  <a:lnTo>
                    <a:pt x="29" y="413"/>
                  </a:lnTo>
                  <a:lnTo>
                    <a:pt x="29" y="413"/>
                  </a:lnTo>
                  <a:lnTo>
                    <a:pt x="29" y="413"/>
                  </a:lnTo>
                  <a:lnTo>
                    <a:pt x="29" y="413"/>
                  </a:lnTo>
                  <a:close/>
                  <a:moveTo>
                    <a:pt x="652" y="214"/>
                  </a:moveTo>
                  <a:lnTo>
                    <a:pt x="654" y="214"/>
                  </a:lnTo>
                  <a:lnTo>
                    <a:pt x="654" y="216"/>
                  </a:lnTo>
                  <a:lnTo>
                    <a:pt x="654" y="216"/>
                  </a:lnTo>
                  <a:lnTo>
                    <a:pt x="656" y="216"/>
                  </a:lnTo>
                  <a:lnTo>
                    <a:pt x="656" y="218"/>
                  </a:lnTo>
                  <a:lnTo>
                    <a:pt x="656" y="218"/>
                  </a:lnTo>
                  <a:lnTo>
                    <a:pt x="656" y="218"/>
                  </a:lnTo>
                  <a:lnTo>
                    <a:pt x="658" y="218"/>
                  </a:lnTo>
                  <a:lnTo>
                    <a:pt x="656" y="218"/>
                  </a:lnTo>
                  <a:lnTo>
                    <a:pt x="656" y="214"/>
                  </a:lnTo>
                  <a:lnTo>
                    <a:pt x="656" y="214"/>
                  </a:lnTo>
                  <a:lnTo>
                    <a:pt x="656" y="211"/>
                  </a:lnTo>
                  <a:lnTo>
                    <a:pt x="654" y="211"/>
                  </a:lnTo>
                  <a:lnTo>
                    <a:pt x="652" y="211"/>
                  </a:lnTo>
                  <a:lnTo>
                    <a:pt x="652" y="209"/>
                  </a:lnTo>
                  <a:lnTo>
                    <a:pt x="652" y="211"/>
                  </a:lnTo>
                  <a:lnTo>
                    <a:pt x="652" y="211"/>
                  </a:lnTo>
                  <a:lnTo>
                    <a:pt x="652" y="214"/>
                  </a:lnTo>
                  <a:close/>
                  <a:moveTo>
                    <a:pt x="663" y="238"/>
                  </a:moveTo>
                  <a:lnTo>
                    <a:pt x="660" y="236"/>
                  </a:lnTo>
                  <a:lnTo>
                    <a:pt x="660" y="236"/>
                  </a:lnTo>
                  <a:lnTo>
                    <a:pt x="660" y="236"/>
                  </a:lnTo>
                  <a:lnTo>
                    <a:pt x="663" y="244"/>
                  </a:lnTo>
                  <a:lnTo>
                    <a:pt x="663" y="246"/>
                  </a:lnTo>
                  <a:lnTo>
                    <a:pt x="663" y="246"/>
                  </a:lnTo>
                  <a:lnTo>
                    <a:pt x="663" y="248"/>
                  </a:lnTo>
                  <a:lnTo>
                    <a:pt x="665" y="248"/>
                  </a:lnTo>
                  <a:lnTo>
                    <a:pt x="667" y="250"/>
                  </a:lnTo>
                  <a:lnTo>
                    <a:pt x="667" y="250"/>
                  </a:lnTo>
                  <a:lnTo>
                    <a:pt x="667" y="250"/>
                  </a:lnTo>
                  <a:lnTo>
                    <a:pt x="669" y="253"/>
                  </a:lnTo>
                  <a:lnTo>
                    <a:pt x="669" y="253"/>
                  </a:lnTo>
                  <a:lnTo>
                    <a:pt x="673" y="253"/>
                  </a:lnTo>
                  <a:lnTo>
                    <a:pt x="673" y="253"/>
                  </a:lnTo>
                  <a:lnTo>
                    <a:pt x="673" y="253"/>
                  </a:lnTo>
                  <a:lnTo>
                    <a:pt x="673" y="253"/>
                  </a:lnTo>
                  <a:lnTo>
                    <a:pt x="673" y="250"/>
                  </a:lnTo>
                  <a:lnTo>
                    <a:pt x="673" y="250"/>
                  </a:lnTo>
                  <a:lnTo>
                    <a:pt x="673" y="250"/>
                  </a:lnTo>
                  <a:lnTo>
                    <a:pt x="673" y="248"/>
                  </a:lnTo>
                  <a:lnTo>
                    <a:pt x="673" y="248"/>
                  </a:lnTo>
                  <a:lnTo>
                    <a:pt x="669" y="248"/>
                  </a:lnTo>
                  <a:lnTo>
                    <a:pt x="669" y="248"/>
                  </a:lnTo>
                  <a:lnTo>
                    <a:pt x="667" y="246"/>
                  </a:lnTo>
                  <a:lnTo>
                    <a:pt x="667" y="246"/>
                  </a:lnTo>
                  <a:lnTo>
                    <a:pt x="667" y="244"/>
                  </a:lnTo>
                  <a:lnTo>
                    <a:pt x="667" y="244"/>
                  </a:lnTo>
                  <a:lnTo>
                    <a:pt x="667" y="244"/>
                  </a:lnTo>
                  <a:lnTo>
                    <a:pt x="667" y="244"/>
                  </a:lnTo>
                  <a:lnTo>
                    <a:pt x="667" y="244"/>
                  </a:lnTo>
                  <a:lnTo>
                    <a:pt x="667" y="242"/>
                  </a:lnTo>
                  <a:lnTo>
                    <a:pt x="665" y="242"/>
                  </a:lnTo>
                  <a:lnTo>
                    <a:pt x="665" y="242"/>
                  </a:lnTo>
                  <a:lnTo>
                    <a:pt x="665" y="240"/>
                  </a:lnTo>
                  <a:lnTo>
                    <a:pt x="665" y="240"/>
                  </a:lnTo>
                  <a:lnTo>
                    <a:pt x="665" y="240"/>
                  </a:lnTo>
                  <a:lnTo>
                    <a:pt x="665" y="240"/>
                  </a:lnTo>
                  <a:lnTo>
                    <a:pt x="663" y="238"/>
                  </a:lnTo>
                  <a:lnTo>
                    <a:pt x="663" y="238"/>
                  </a:lnTo>
                  <a:close/>
                  <a:moveTo>
                    <a:pt x="593" y="140"/>
                  </a:moveTo>
                  <a:lnTo>
                    <a:pt x="590" y="144"/>
                  </a:lnTo>
                  <a:lnTo>
                    <a:pt x="588" y="150"/>
                  </a:lnTo>
                  <a:lnTo>
                    <a:pt x="588" y="150"/>
                  </a:lnTo>
                  <a:lnTo>
                    <a:pt x="590" y="154"/>
                  </a:lnTo>
                  <a:lnTo>
                    <a:pt x="588" y="154"/>
                  </a:lnTo>
                  <a:lnTo>
                    <a:pt x="588" y="154"/>
                  </a:lnTo>
                  <a:lnTo>
                    <a:pt x="588" y="154"/>
                  </a:lnTo>
                  <a:lnTo>
                    <a:pt x="588" y="154"/>
                  </a:lnTo>
                  <a:lnTo>
                    <a:pt x="586" y="152"/>
                  </a:lnTo>
                  <a:lnTo>
                    <a:pt x="586" y="152"/>
                  </a:lnTo>
                  <a:lnTo>
                    <a:pt x="586" y="152"/>
                  </a:lnTo>
                  <a:lnTo>
                    <a:pt x="586" y="152"/>
                  </a:lnTo>
                  <a:lnTo>
                    <a:pt x="584" y="154"/>
                  </a:lnTo>
                  <a:lnTo>
                    <a:pt x="586" y="154"/>
                  </a:lnTo>
                  <a:lnTo>
                    <a:pt x="586" y="156"/>
                  </a:lnTo>
                  <a:lnTo>
                    <a:pt x="588" y="156"/>
                  </a:lnTo>
                  <a:lnTo>
                    <a:pt x="588" y="158"/>
                  </a:lnTo>
                  <a:lnTo>
                    <a:pt x="590" y="158"/>
                  </a:lnTo>
                  <a:lnTo>
                    <a:pt x="590" y="158"/>
                  </a:lnTo>
                  <a:lnTo>
                    <a:pt x="588" y="160"/>
                  </a:lnTo>
                  <a:lnTo>
                    <a:pt x="588" y="160"/>
                  </a:lnTo>
                  <a:lnTo>
                    <a:pt x="588" y="162"/>
                  </a:lnTo>
                  <a:lnTo>
                    <a:pt x="588" y="166"/>
                  </a:lnTo>
                  <a:lnTo>
                    <a:pt x="588" y="166"/>
                  </a:lnTo>
                  <a:lnTo>
                    <a:pt x="588" y="166"/>
                  </a:lnTo>
                  <a:lnTo>
                    <a:pt x="593" y="166"/>
                  </a:lnTo>
                  <a:lnTo>
                    <a:pt x="595" y="168"/>
                  </a:lnTo>
                  <a:lnTo>
                    <a:pt x="597" y="168"/>
                  </a:lnTo>
                  <a:lnTo>
                    <a:pt x="601" y="168"/>
                  </a:lnTo>
                  <a:lnTo>
                    <a:pt x="605" y="168"/>
                  </a:lnTo>
                  <a:lnTo>
                    <a:pt x="607" y="168"/>
                  </a:lnTo>
                  <a:lnTo>
                    <a:pt x="609" y="164"/>
                  </a:lnTo>
                  <a:lnTo>
                    <a:pt x="609" y="158"/>
                  </a:lnTo>
                  <a:lnTo>
                    <a:pt x="607" y="152"/>
                  </a:lnTo>
                  <a:lnTo>
                    <a:pt x="605" y="144"/>
                  </a:lnTo>
                  <a:lnTo>
                    <a:pt x="603" y="142"/>
                  </a:lnTo>
                  <a:lnTo>
                    <a:pt x="603" y="142"/>
                  </a:lnTo>
                  <a:lnTo>
                    <a:pt x="603" y="140"/>
                  </a:lnTo>
                  <a:lnTo>
                    <a:pt x="601" y="140"/>
                  </a:lnTo>
                  <a:lnTo>
                    <a:pt x="601" y="140"/>
                  </a:lnTo>
                  <a:lnTo>
                    <a:pt x="595" y="138"/>
                  </a:lnTo>
                  <a:lnTo>
                    <a:pt x="593" y="140"/>
                  </a:lnTo>
                  <a:close/>
                  <a:moveTo>
                    <a:pt x="640" y="228"/>
                  </a:moveTo>
                  <a:lnTo>
                    <a:pt x="640" y="228"/>
                  </a:lnTo>
                  <a:lnTo>
                    <a:pt x="642" y="228"/>
                  </a:lnTo>
                  <a:lnTo>
                    <a:pt x="642" y="228"/>
                  </a:lnTo>
                  <a:lnTo>
                    <a:pt x="644" y="230"/>
                  </a:lnTo>
                  <a:lnTo>
                    <a:pt x="646" y="228"/>
                  </a:lnTo>
                  <a:lnTo>
                    <a:pt x="648" y="228"/>
                  </a:lnTo>
                  <a:lnTo>
                    <a:pt x="648" y="226"/>
                  </a:lnTo>
                  <a:lnTo>
                    <a:pt x="646" y="226"/>
                  </a:lnTo>
                  <a:lnTo>
                    <a:pt x="648" y="224"/>
                  </a:lnTo>
                  <a:lnTo>
                    <a:pt x="646" y="224"/>
                  </a:lnTo>
                  <a:lnTo>
                    <a:pt x="646" y="224"/>
                  </a:lnTo>
                  <a:lnTo>
                    <a:pt x="646" y="224"/>
                  </a:lnTo>
                  <a:lnTo>
                    <a:pt x="646" y="224"/>
                  </a:lnTo>
                  <a:lnTo>
                    <a:pt x="644" y="226"/>
                  </a:lnTo>
                  <a:lnTo>
                    <a:pt x="644" y="226"/>
                  </a:lnTo>
                  <a:lnTo>
                    <a:pt x="644" y="224"/>
                  </a:lnTo>
                  <a:lnTo>
                    <a:pt x="646" y="224"/>
                  </a:lnTo>
                  <a:lnTo>
                    <a:pt x="646" y="222"/>
                  </a:lnTo>
                  <a:lnTo>
                    <a:pt x="644" y="222"/>
                  </a:lnTo>
                  <a:lnTo>
                    <a:pt x="644" y="222"/>
                  </a:lnTo>
                  <a:lnTo>
                    <a:pt x="644" y="224"/>
                  </a:lnTo>
                  <a:lnTo>
                    <a:pt x="642" y="222"/>
                  </a:lnTo>
                  <a:lnTo>
                    <a:pt x="642" y="222"/>
                  </a:lnTo>
                  <a:lnTo>
                    <a:pt x="642" y="222"/>
                  </a:lnTo>
                  <a:lnTo>
                    <a:pt x="642" y="222"/>
                  </a:lnTo>
                  <a:lnTo>
                    <a:pt x="642" y="222"/>
                  </a:lnTo>
                  <a:lnTo>
                    <a:pt x="642" y="222"/>
                  </a:lnTo>
                  <a:lnTo>
                    <a:pt x="642" y="222"/>
                  </a:lnTo>
                  <a:lnTo>
                    <a:pt x="642" y="222"/>
                  </a:lnTo>
                  <a:lnTo>
                    <a:pt x="642" y="222"/>
                  </a:lnTo>
                  <a:lnTo>
                    <a:pt x="642" y="220"/>
                  </a:lnTo>
                  <a:lnTo>
                    <a:pt x="642" y="218"/>
                  </a:lnTo>
                  <a:lnTo>
                    <a:pt x="642" y="218"/>
                  </a:lnTo>
                  <a:lnTo>
                    <a:pt x="640" y="218"/>
                  </a:lnTo>
                  <a:lnTo>
                    <a:pt x="640" y="218"/>
                  </a:lnTo>
                  <a:lnTo>
                    <a:pt x="640" y="218"/>
                  </a:lnTo>
                  <a:lnTo>
                    <a:pt x="640" y="218"/>
                  </a:lnTo>
                  <a:lnTo>
                    <a:pt x="640" y="218"/>
                  </a:lnTo>
                  <a:lnTo>
                    <a:pt x="638" y="218"/>
                  </a:lnTo>
                  <a:lnTo>
                    <a:pt x="638" y="218"/>
                  </a:lnTo>
                  <a:lnTo>
                    <a:pt x="638" y="216"/>
                  </a:lnTo>
                  <a:lnTo>
                    <a:pt x="638" y="216"/>
                  </a:lnTo>
                  <a:lnTo>
                    <a:pt x="638" y="216"/>
                  </a:lnTo>
                  <a:lnTo>
                    <a:pt x="638" y="214"/>
                  </a:lnTo>
                  <a:lnTo>
                    <a:pt x="638" y="214"/>
                  </a:lnTo>
                  <a:lnTo>
                    <a:pt x="638" y="214"/>
                  </a:lnTo>
                  <a:lnTo>
                    <a:pt x="638" y="214"/>
                  </a:lnTo>
                  <a:lnTo>
                    <a:pt x="636" y="216"/>
                  </a:lnTo>
                  <a:lnTo>
                    <a:pt x="640" y="226"/>
                  </a:lnTo>
                  <a:lnTo>
                    <a:pt x="640" y="228"/>
                  </a:lnTo>
                  <a:close/>
                  <a:moveTo>
                    <a:pt x="640" y="189"/>
                  </a:moveTo>
                  <a:lnTo>
                    <a:pt x="640" y="189"/>
                  </a:lnTo>
                  <a:lnTo>
                    <a:pt x="642" y="193"/>
                  </a:lnTo>
                  <a:lnTo>
                    <a:pt x="642" y="197"/>
                  </a:lnTo>
                  <a:lnTo>
                    <a:pt x="644" y="197"/>
                  </a:lnTo>
                  <a:lnTo>
                    <a:pt x="644" y="199"/>
                  </a:lnTo>
                  <a:lnTo>
                    <a:pt x="646" y="201"/>
                  </a:lnTo>
                  <a:lnTo>
                    <a:pt x="646" y="201"/>
                  </a:lnTo>
                  <a:lnTo>
                    <a:pt x="648" y="201"/>
                  </a:lnTo>
                  <a:lnTo>
                    <a:pt x="648" y="201"/>
                  </a:lnTo>
                  <a:lnTo>
                    <a:pt x="648" y="201"/>
                  </a:lnTo>
                  <a:lnTo>
                    <a:pt x="648" y="203"/>
                  </a:lnTo>
                  <a:lnTo>
                    <a:pt x="648" y="203"/>
                  </a:lnTo>
                  <a:lnTo>
                    <a:pt x="648" y="203"/>
                  </a:lnTo>
                  <a:lnTo>
                    <a:pt x="648" y="201"/>
                  </a:lnTo>
                  <a:lnTo>
                    <a:pt x="648" y="201"/>
                  </a:lnTo>
                  <a:lnTo>
                    <a:pt x="648" y="201"/>
                  </a:lnTo>
                  <a:lnTo>
                    <a:pt x="648" y="199"/>
                  </a:lnTo>
                  <a:lnTo>
                    <a:pt x="648" y="199"/>
                  </a:lnTo>
                  <a:lnTo>
                    <a:pt x="648" y="199"/>
                  </a:lnTo>
                  <a:lnTo>
                    <a:pt x="648" y="199"/>
                  </a:lnTo>
                  <a:lnTo>
                    <a:pt x="648" y="199"/>
                  </a:lnTo>
                  <a:lnTo>
                    <a:pt x="648" y="197"/>
                  </a:lnTo>
                  <a:lnTo>
                    <a:pt x="648" y="197"/>
                  </a:lnTo>
                  <a:lnTo>
                    <a:pt x="648" y="197"/>
                  </a:lnTo>
                  <a:lnTo>
                    <a:pt x="648" y="197"/>
                  </a:lnTo>
                  <a:lnTo>
                    <a:pt x="648" y="197"/>
                  </a:lnTo>
                  <a:lnTo>
                    <a:pt x="646" y="195"/>
                  </a:lnTo>
                  <a:lnTo>
                    <a:pt x="646" y="195"/>
                  </a:lnTo>
                  <a:lnTo>
                    <a:pt x="648" y="195"/>
                  </a:lnTo>
                  <a:lnTo>
                    <a:pt x="648" y="195"/>
                  </a:lnTo>
                  <a:lnTo>
                    <a:pt x="648" y="193"/>
                  </a:lnTo>
                  <a:lnTo>
                    <a:pt x="648" y="193"/>
                  </a:lnTo>
                  <a:lnTo>
                    <a:pt x="648" y="193"/>
                  </a:lnTo>
                  <a:lnTo>
                    <a:pt x="648" y="193"/>
                  </a:lnTo>
                  <a:lnTo>
                    <a:pt x="646" y="191"/>
                  </a:lnTo>
                  <a:lnTo>
                    <a:pt x="646" y="189"/>
                  </a:lnTo>
                  <a:lnTo>
                    <a:pt x="644" y="189"/>
                  </a:lnTo>
                  <a:lnTo>
                    <a:pt x="644" y="187"/>
                  </a:lnTo>
                  <a:lnTo>
                    <a:pt x="642" y="187"/>
                  </a:lnTo>
                  <a:lnTo>
                    <a:pt x="640" y="187"/>
                  </a:lnTo>
                  <a:lnTo>
                    <a:pt x="640" y="187"/>
                  </a:lnTo>
                  <a:lnTo>
                    <a:pt x="640" y="187"/>
                  </a:lnTo>
                  <a:lnTo>
                    <a:pt x="640" y="189"/>
                  </a:lnTo>
                  <a:lnTo>
                    <a:pt x="640" y="189"/>
                  </a:lnTo>
                  <a:close/>
                  <a:moveTo>
                    <a:pt x="339" y="792"/>
                  </a:moveTo>
                  <a:lnTo>
                    <a:pt x="339" y="792"/>
                  </a:lnTo>
                  <a:lnTo>
                    <a:pt x="333" y="792"/>
                  </a:lnTo>
                  <a:lnTo>
                    <a:pt x="327" y="792"/>
                  </a:lnTo>
                  <a:lnTo>
                    <a:pt x="327" y="792"/>
                  </a:lnTo>
                  <a:lnTo>
                    <a:pt x="325" y="795"/>
                  </a:lnTo>
                  <a:lnTo>
                    <a:pt x="327" y="797"/>
                  </a:lnTo>
                  <a:lnTo>
                    <a:pt x="327" y="795"/>
                  </a:lnTo>
                  <a:lnTo>
                    <a:pt x="329" y="795"/>
                  </a:lnTo>
                  <a:lnTo>
                    <a:pt x="327" y="797"/>
                  </a:lnTo>
                  <a:lnTo>
                    <a:pt x="329" y="799"/>
                  </a:lnTo>
                  <a:lnTo>
                    <a:pt x="329" y="799"/>
                  </a:lnTo>
                  <a:lnTo>
                    <a:pt x="333" y="795"/>
                  </a:lnTo>
                  <a:lnTo>
                    <a:pt x="333" y="795"/>
                  </a:lnTo>
                  <a:lnTo>
                    <a:pt x="333" y="797"/>
                  </a:lnTo>
                  <a:lnTo>
                    <a:pt x="333" y="797"/>
                  </a:lnTo>
                  <a:lnTo>
                    <a:pt x="333" y="797"/>
                  </a:lnTo>
                  <a:lnTo>
                    <a:pt x="333" y="797"/>
                  </a:lnTo>
                  <a:lnTo>
                    <a:pt x="335" y="799"/>
                  </a:lnTo>
                  <a:lnTo>
                    <a:pt x="335" y="799"/>
                  </a:lnTo>
                  <a:lnTo>
                    <a:pt x="335" y="797"/>
                  </a:lnTo>
                  <a:lnTo>
                    <a:pt x="335" y="797"/>
                  </a:lnTo>
                  <a:lnTo>
                    <a:pt x="335" y="795"/>
                  </a:lnTo>
                  <a:lnTo>
                    <a:pt x="337" y="795"/>
                  </a:lnTo>
                  <a:lnTo>
                    <a:pt x="337" y="795"/>
                  </a:lnTo>
                  <a:lnTo>
                    <a:pt x="339" y="795"/>
                  </a:lnTo>
                  <a:lnTo>
                    <a:pt x="339" y="795"/>
                  </a:lnTo>
                  <a:lnTo>
                    <a:pt x="339" y="792"/>
                  </a:lnTo>
                  <a:lnTo>
                    <a:pt x="339" y="792"/>
                  </a:lnTo>
                  <a:close/>
                  <a:moveTo>
                    <a:pt x="844" y="1205"/>
                  </a:moveTo>
                  <a:lnTo>
                    <a:pt x="844" y="1205"/>
                  </a:lnTo>
                  <a:lnTo>
                    <a:pt x="846" y="1205"/>
                  </a:lnTo>
                  <a:lnTo>
                    <a:pt x="846" y="1205"/>
                  </a:lnTo>
                  <a:lnTo>
                    <a:pt x="846" y="1205"/>
                  </a:lnTo>
                  <a:lnTo>
                    <a:pt x="848" y="1205"/>
                  </a:lnTo>
                  <a:lnTo>
                    <a:pt x="848" y="1203"/>
                  </a:lnTo>
                  <a:lnTo>
                    <a:pt x="848" y="1203"/>
                  </a:lnTo>
                  <a:lnTo>
                    <a:pt x="848" y="1203"/>
                  </a:lnTo>
                  <a:lnTo>
                    <a:pt x="848" y="1203"/>
                  </a:lnTo>
                  <a:lnTo>
                    <a:pt x="848" y="1203"/>
                  </a:lnTo>
                  <a:lnTo>
                    <a:pt x="848" y="1203"/>
                  </a:lnTo>
                  <a:lnTo>
                    <a:pt x="848" y="1201"/>
                  </a:lnTo>
                  <a:lnTo>
                    <a:pt x="848" y="1201"/>
                  </a:lnTo>
                  <a:lnTo>
                    <a:pt x="848" y="1201"/>
                  </a:lnTo>
                  <a:lnTo>
                    <a:pt x="848" y="1203"/>
                  </a:lnTo>
                  <a:lnTo>
                    <a:pt x="846" y="1203"/>
                  </a:lnTo>
                  <a:lnTo>
                    <a:pt x="846" y="1203"/>
                  </a:lnTo>
                  <a:lnTo>
                    <a:pt x="844" y="1203"/>
                  </a:lnTo>
                  <a:lnTo>
                    <a:pt x="844" y="1203"/>
                  </a:lnTo>
                  <a:lnTo>
                    <a:pt x="848" y="1201"/>
                  </a:lnTo>
                  <a:lnTo>
                    <a:pt x="848" y="1201"/>
                  </a:lnTo>
                  <a:lnTo>
                    <a:pt x="850" y="1201"/>
                  </a:lnTo>
                  <a:lnTo>
                    <a:pt x="850" y="1201"/>
                  </a:lnTo>
                  <a:lnTo>
                    <a:pt x="850" y="1201"/>
                  </a:lnTo>
                  <a:lnTo>
                    <a:pt x="850" y="1199"/>
                  </a:lnTo>
                  <a:lnTo>
                    <a:pt x="850" y="1199"/>
                  </a:lnTo>
                  <a:lnTo>
                    <a:pt x="850" y="1199"/>
                  </a:lnTo>
                  <a:lnTo>
                    <a:pt x="848" y="1201"/>
                  </a:lnTo>
                  <a:lnTo>
                    <a:pt x="846" y="1201"/>
                  </a:lnTo>
                  <a:lnTo>
                    <a:pt x="848" y="1199"/>
                  </a:lnTo>
                  <a:lnTo>
                    <a:pt x="848" y="1199"/>
                  </a:lnTo>
                  <a:lnTo>
                    <a:pt x="842" y="1201"/>
                  </a:lnTo>
                  <a:lnTo>
                    <a:pt x="842" y="1201"/>
                  </a:lnTo>
                  <a:lnTo>
                    <a:pt x="840" y="1201"/>
                  </a:lnTo>
                  <a:lnTo>
                    <a:pt x="840" y="1201"/>
                  </a:lnTo>
                  <a:lnTo>
                    <a:pt x="840" y="1203"/>
                  </a:lnTo>
                  <a:lnTo>
                    <a:pt x="840" y="1205"/>
                  </a:lnTo>
                  <a:lnTo>
                    <a:pt x="840" y="1205"/>
                  </a:lnTo>
                  <a:lnTo>
                    <a:pt x="840" y="1205"/>
                  </a:lnTo>
                  <a:lnTo>
                    <a:pt x="840" y="1207"/>
                  </a:lnTo>
                  <a:lnTo>
                    <a:pt x="840" y="1207"/>
                  </a:lnTo>
                  <a:lnTo>
                    <a:pt x="842" y="1207"/>
                  </a:lnTo>
                  <a:lnTo>
                    <a:pt x="842" y="1207"/>
                  </a:lnTo>
                  <a:lnTo>
                    <a:pt x="842" y="1207"/>
                  </a:lnTo>
                  <a:lnTo>
                    <a:pt x="842" y="1207"/>
                  </a:lnTo>
                  <a:lnTo>
                    <a:pt x="842" y="1207"/>
                  </a:lnTo>
                  <a:lnTo>
                    <a:pt x="842" y="1207"/>
                  </a:lnTo>
                  <a:lnTo>
                    <a:pt x="842" y="1207"/>
                  </a:lnTo>
                  <a:lnTo>
                    <a:pt x="842" y="1207"/>
                  </a:lnTo>
                  <a:lnTo>
                    <a:pt x="842" y="1207"/>
                  </a:lnTo>
                  <a:lnTo>
                    <a:pt x="842" y="1207"/>
                  </a:lnTo>
                  <a:lnTo>
                    <a:pt x="842" y="1207"/>
                  </a:lnTo>
                  <a:lnTo>
                    <a:pt x="842" y="1207"/>
                  </a:lnTo>
                  <a:lnTo>
                    <a:pt x="842" y="1207"/>
                  </a:lnTo>
                  <a:lnTo>
                    <a:pt x="842" y="1207"/>
                  </a:lnTo>
                  <a:lnTo>
                    <a:pt x="844" y="1205"/>
                  </a:lnTo>
                  <a:lnTo>
                    <a:pt x="844" y="1205"/>
                  </a:lnTo>
                  <a:lnTo>
                    <a:pt x="844" y="1205"/>
                  </a:lnTo>
                  <a:lnTo>
                    <a:pt x="844" y="1205"/>
                  </a:lnTo>
                  <a:lnTo>
                    <a:pt x="844" y="1205"/>
                  </a:lnTo>
                  <a:lnTo>
                    <a:pt x="844" y="1205"/>
                  </a:lnTo>
                  <a:lnTo>
                    <a:pt x="844" y="1205"/>
                  </a:lnTo>
                  <a:lnTo>
                    <a:pt x="844" y="1205"/>
                  </a:lnTo>
                  <a:lnTo>
                    <a:pt x="844" y="1205"/>
                  </a:lnTo>
                  <a:lnTo>
                    <a:pt x="844" y="1205"/>
                  </a:lnTo>
                  <a:close/>
                  <a:moveTo>
                    <a:pt x="852" y="1191"/>
                  </a:moveTo>
                  <a:lnTo>
                    <a:pt x="852" y="1191"/>
                  </a:lnTo>
                  <a:lnTo>
                    <a:pt x="852" y="1191"/>
                  </a:lnTo>
                  <a:lnTo>
                    <a:pt x="854" y="1191"/>
                  </a:lnTo>
                  <a:lnTo>
                    <a:pt x="854" y="1189"/>
                  </a:lnTo>
                  <a:lnTo>
                    <a:pt x="852" y="1189"/>
                  </a:lnTo>
                  <a:lnTo>
                    <a:pt x="852" y="1187"/>
                  </a:lnTo>
                  <a:lnTo>
                    <a:pt x="852" y="1185"/>
                  </a:lnTo>
                  <a:lnTo>
                    <a:pt x="852" y="1185"/>
                  </a:lnTo>
                  <a:lnTo>
                    <a:pt x="852" y="1185"/>
                  </a:lnTo>
                  <a:lnTo>
                    <a:pt x="852" y="1183"/>
                  </a:lnTo>
                  <a:lnTo>
                    <a:pt x="852" y="1183"/>
                  </a:lnTo>
                  <a:lnTo>
                    <a:pt x="850" y="1185"/>
                  </a:lnTo>
                  <a:lnTo>
                    <a:pt x="850" y="1185"/>
                  </a:lnTo>
                  <a:lnTo>
                    <a:pt x="850" y="1185"/>
                  </a:lnTo>
                  <a:lnTo>
                    <a:pt x="850" y="1185"/>
                  </a:lnTo>
                  <a:lnTo>
                    <a:pt x="850" y="1187"/>
                  </a:lnTo>
                  <a:lnTo>
                    <a:pt x="850" y="1187"/>
                  </a:lnTo>
                  <a:lnTo>
                    <a:pt x="850" y="1187"/>
                  </a:lnTo>
                  <a:lnTo>
                    <a:pt x="850" y="1187"/>
                  </a:lnTo>
                  <a:lnTo>
                    <a:pt x="852" y="1189"/>
                  </a:lnTo>
                  <a:lnTo>
                    <a:pt x="852" y="1189"/>
                  </a:lnTo>
                  <a:lnTo>
                    <a:pt x="852" y="1189"/>
                  </a:lnTo>
                  <a:lnTo>
                    <a:pt x="852" y="1189"/>
                  </a:lnTo>
                  <a:lnTo>
                    <a:pt x="852" y="1189"/>
                  </a:lnTo>
                  <a:lnTo>
                    <a:pt x="852" y="1189"/>
                  </a:lnTo>
                  <a:lnTo>
                    <a:pt x="852" y="1189"/>
                  </a:lnTo>
                  <a:lnTo>
                    <a:pt x="852" y="1189"/>
                  </a:lnTo>
                  <a:lnTo>
                    <a:pt x="852" y="1189"/>
                  </a:lnTo>
                  <a:lnTo>
                    <a:pt x="852" y="1191"/>
                  </a:lnTo>
                  <a:close/>
                  <a:moveTo>
                    <a:pt x="848" y="1197"/>
                  </a:moveTo>
                  <a:lnTo>
                    <a:pt x="848" y="1197"/>
                  </a:lnTo>
                  <a:lnTo>
                    <a:pt x="848" y="1195"/>
                  </a:lnTo>
                  <a:lnTo>
                    <a:pt x="848" y="1195"/>
                  </a:lnTo>
                  <a:lnTo>
                    <a:pt x="846" y="1197"/>
                  </a:lnTo>
                  <a:lnTo>
                    <a:pt x="846" y="1197"/>
                  </a:lnTo>
                  <a:lnTo>
                    <a:pt x="846" y="1197"/>
                  </a:lnTo>
                  <a:lnTo>
                    <a:pt x="848" y="1197"/>
                  </a:lnTo>
                  <a:lnTo>
                    <a:pt x="848" y="1199"/>
                  </a:lnTo>
                  <a:lnTo>
                    <a:pt x="848" y="1199"/>
                  </a:lnTo>
                  <a:lnTo>
                    <a:pt x="850" y="1199"/>
                  </a:lnTo>
                  <a:lnTo>
                    <a:pt x="850" y="1197"/>
                  </a:lnTo>
                  <a:lnTo>
                    <a:pt x="850" y="1197"/>
                  </a:lnTo>
                  <a:lnTo>
                    <a:pt x="850" y="1197"/>
                  </a:lnTo>
                  <a:lnTo>
                    <a:pt x="850" y="1197"/>
                  </a:lnTo>
                  <a:lnTo>
                    <a:pt x="848" y="1197"/>
                  </a:lnTo>
                  <a:lnTo>
                    <a:pt x="848" y="1197"/>
                  </a:lnTo>
                  <a:lnTo>
                    <a:pt x="848" y="1197"/>
                  </a:lnTo>
                  <a:close/>
                  <a:moveTo>
                    <a:pt x="858" y="1024"/>
                  </a:moveTo>
                  <a:lnTo>
                    <a:pt x="858" y="1024"/>
                  </a:lnTo>
                  <a:lnTo>
                    <a:pt x="858" y="1024"/>
                  </a:lnTo>
                  <a:lnTo>
                    <a:pt x="858" y="1024"/>
                  </a:lnTo>
                  <a:lnTo>
                    <a:pt x="858" y="1024"/>
                  </a:lnTo>
                  <a:lnTo>
                    <a:pt x="856" y="1024"/>
                  </a:lnTo>
                  <a:lnTo>
                    <a:pt x="856" y="1024"/>
                  </a:lnTo>
                  <a:lnTo>
                    <a:pt x="854" y="1024"/>
                  </a:lnTo>
                  <a:lnTo>
                    <a:pt x="854" y="1024"/>
                  </a:lnTo>
                  <a:lnTo>
                    <a:pt x="856" y="1022"/>
                  </a:lnTo>
                  <a:lnTo>
                    <a:pt x="854" y="1024"/>
                  </a:lnTo>
                  <a:lnTo>
                    <a:pt x="854" y="1022"/>
                  </a:lnTo>
                  <a:lnTo>
                    <a:pt x="854" y="1022"/>
                  </a:lnTo>
                  <a:lnTo>
                    <a:pt x="854" y="1022"/>
                  </a:lnTo>
                  <a:lnTo>
                    <a:pt x="854" y="1022"/>
                  </a:lnTo>
                  <a:lnTo>
                    <a:pt x="854" y="1022"/>
                  </a:lnTo>
                  <a:lnTo>
                    <a:pt x="852" y="1022"/>
                  </a:lnTo>
                  <a:lnTo>
                    <a:pt x="852" y="1022"/>
                  </a:lnTo>
                  <a:lnTo>
                    <a:pt x="852" y="1020"/>
                  </a:lnTo>
                  <a:lnTo>
                    <a:pt x="852" y="1020"/>
                  </a:lnTo>
                  <a:lnTo>
                    <a:pt x="852" y="1020"/>
                  </a:lnTo>
                  <a:lnTo>
                    <a:pt x="852" y="1020"/>
                  </a:lnTo>
                  <a:lnTo>
                    <a:pt x="852" y="1020"/>
                  </a:lnTo>
                  <a:lnTo>
                    <a:pt x="854" y="1020"/>
                  </a:lnTo>
                  <a:lnTo>
                    <a:pt x="854" y="1022"/>
                  </a:lnTo>
                  <a:lnTo>
                    <a:pt x="854" y="1022"/>
                  </a:lnTo>
                  <a:lnTo>
                    <a:pt x="854" y="1022"/>
                  </a:lnTo>
                  <a:lnTo>
                    <a:pt x="856" y="1020"/>
                  </a:lnTo>
                  <a:lnTo>
                    <a:pt x="858" y="1020"/>
                  </a:lnTo>
                  <a:lnTo>
                    <a:pt x="854" y="1020"/>
                  </a:lnTo>
                  <a:lnTo>
                    <a:pt x="854" y="1018"/>
                  </a:lnTo>
                  <a:lnTo>
                    <a:pt x="852" y="1018"/>
                  </a:lnTo>
                  <a:lnTo>
                    <a:pt x="852" y="1020"/>
                  </a:lnTo>
                  <a:lnTo>
                    <a:pt x="850" y="1020"/>
                  </a:lnTo>
                  <a:lnTo>
                    <a:pt x="848" y="1018"/>
                  </a:lnTo>
                  <a:lnTo>
                    <a:pt x="848" y="1018"/>
                  </a:lnTo>
                  <a:lnTo>
                    <a:pt x="846" y="1018"/>
                  </a:lnTo>
                  <a:lnTo>
                    <a:pt x="846" y="1018"/>
                  </a:lnTo>
                  <a:lnTo>
                    <a:pt x="846" y="1018"/>
                  </a:lnTo>
                  <a:lnTo>
                    <a:pt x="846" y="1020"/>
                  </a:lnTo>
                  <a:lnTo>
                    <a:pt x="846" y="1020"/>
                  </a:lnTo>
                  <a:lnTo>
                    <a:pt x="846" y="1020"/>
                  </a:lnTo>
                  <a:lnTo>
                    <a:pt x="846" y="1020"/>
                  </a:lnTo>
                  <a:lnTo>
                    <a:pt x="844" y="1022"/>
                  </a:lnTo>
                  <a:lnTo>
                    <a:pt x="844" y="1022"/>
                  </a:lnTo>
                  <a:lnTo>
                    <a:pt x="844" y="1022"/>
                  </a:lnTo>
                  <a:lnTo>
                    <a:pt x="846" y="1024"/>
                  </a:lnTo>
                  <a:lnTo>
                    <a:pt x="846" y="1026"/>
                  </a:lnTo>
                  <a:lnTo>
                    <a:pt x="846" y="1026"/>
                  </a:lnTo>
                  <a:lnTo>
                    <a:pt x="844" y="1026"/>
                  </a:lnTo>
                  <a:lnTo>
                    <a:pt x="844" y="1026"/>
                  </a:lnTo>
                  <a:lnTo>
                    <a:pt x="844" y="1029"/>
                  </a:lnTo>
                  <a:lnTo>
                    <a:pt x="846" y="1029"/>
                  </a:lnTo>
                  <a:lnTo>
                    <a:pt x="846" y="1029"/>
                  </a:lnTo>
                  <a:lnTo>
                    <a:pt x="846" y="1031"/>
                  </a:lnTo>
                  <a:lnTo>
                    <a:pt x="846" y="1031"/>
                  </a:lnTo>
                  <a:lnTo>
                    <a:pt x="846" y="1031"/>
                  </a:lnTo>
                  <a:lnTo>
                    <a:pt x="848" y="1033"/>
                  </a:lnTo>
                  <a:lnTo>
                    <a:pt x="848" y="1033"/>
                  </a:lnTo>
                  <a:lnTo>
                    <a:pt x="848" y="1033"/>
                  </a:lnTo>
                  <a:lnTo>
                    <a:pt x="848" y="1033"/>
                  </a:lnTo>
                  <a:lnTo>
                    <a:pt x="848" y="1033"/>
                  </a:lnTo>
                  <a:lnTo>
                    <a:pt x="848" y="1033"/>
                  </a:lnTo>
                  <a:lnTo>
                    <a:pt x="848" y="1033"/>
                  </a:lnTo>
                  <a:lnTo>
                    <a:pt x="850" y="1035"/>
                  </a:lnTo>
                  <a:lnTo>
                    <a:pt x="850" y="1035"/>
                  </a:lnTo>
                  <a:lnTo>
                    <a:pt x="850" y="1035"/>
                  </a:lnTo>
                  <a:lnTo>
                    <a:pt x="852" y="1035"/>
                  </a:lnTo>
                  <a:lnTo>
                    <a:pt x="852" y="1035"/>
                  </a:lnTo>
                  <a:lnTo>
                    <a:pt x="852" y="1035"/>
                  </a:lnTo>
                  <a:lnTo>
                    <a:pt x="852" y="1035"/>
                  </a:lnTo>
                  <a:lnTo>
                    <a:pt x="852" y="1035"/>
                  </a:lnTo>
                  <a:lnTo>
                    <a:pt x="854" y="1035"/>
                  </a:lnTo>
                  <a:lnTo>
                    <a:pt x="854" y="1035"/>
                  </a:lnTo>
                  <a:lnTo>
                    <a:pt x="854" y="1033"/>
                  </a:lnTo>
                  <a:lnTo>
                    <a:pt x="856" y="1031"/>
                  </a:lnTo>
                  <a:lnTo>
                    <a:pt x="854" y="1031"/>
                  </a:lnTo>
                  <a:lnTo>
                    <a:pt x="854" y="1031"/>
                  </a:lnTo>
                  <a:lnTo>
                    <a:pt x="854" y="1031"/>
                  </a:lnTo>
                  <a:lnTo>
                    <a:pt x="854" y="1031"/>
                  </a:lnTo>
                  <a:lnTo>
                    <a:pt x="854" y="1031"/>
                  </a:lnTo>
                  <a:lnTo>
                    <a:pt x="854" y="1031"/>
                  </a:lnTo>
                  <a:lnTo>
                    <a:pt x="852" y="1031"/>
                  </a:lnTo>
                  <a:lnTo>
                    <a:pt x="852" y="1031"/>
                  </a:lnTo>
                  <a:lnTo>
                    <a:pt x="852" y="1031"/>
                  </a:lnTo>
                  <a:lnTo>
                    <a:pt x="854" y="1029"/>
                  </a:lnTo>
                  <a:lnTo>
                    <a:pt x="854" y="1029"/>
                  </a:lnTo>
                  <a:lnTo>
                    <a:pt x="854" y="1029"/>
                  </a:lnTo>
                  <a:lnTo>
                    <a:pt x="854" y="1031"/>
                  </a:lnTo>
                  <a:lnTo>
                    <a:pt x="856" y="1031"/>
                  </a:lnTo>
                  <a:lnTo>
                    <a:pt x="856" y="1031"/>
                  </a:lnTo>
                  <a:lnTo>
                    <a:pt x="856" y="1031"/>
                  </a:lnTo>
                  <a:lnTo>
                    <a:pt x="856" y="1031"/>
                  </a:lnTo>
                  <a:lnTo>
                    <a:pt x="856" y="1031"/>
                  </a:lnTo>
                  <a:lnTo>
                    <a:pt x="856" y="1031"/>
                  </a:lnTo>
                  <a:lnTo>
                    <a:pt x="856" y="1029"/>
                  </a:lnTo>
                  <a:lnTo>
                    <a:pt x="856" y="1029"/>
                  </a:lnTo>
                  <a:lnTo>
                    <a:pt x="856" y="1029"/>
                  </a:lnTo>
                  <a:lnTo>
                    <a:pt x="856" y="1029"/>
                  </a:lnTo>
                  <a:lnTo>
                    <a:pt x="856" y="1029"/>
                  </a:lnTo>
                  <a:lnTo>
                    <a:pt x="858" y="1029"/>
                  </a:lnTo>
                  <a:lnTo>
                    <a:pt x="858" y="1029"/>
                  </a:lnTo>
                  <a:lnTo>
                    <a:pt x="858" y="1029"/>
                  </a:lnTo>
                  <a:lnTo>
                    <a:pt x="858" y="1029"/>
                  </a:lnTo>
                  <a:lnTo>
                    <a:pt x="856" y="1029"/>
                  </a:lnTo>
                  <a:lnTo>
                    <a:pt x="858" y="1029"/>
                  </a:lnTo>
                  <a:lnTo>
                    <a:pt x="858" y="1029"/>
                  </a:lnTo>
                  <a:lnTo>
                    <a:pt x="858" y="1029"/>
                  </a:lnTo>
                  <a:lnTo>
                    <a:pt x="856" y="1026"/>
                  </a:lnTo>
                  <a:lnTo>
                    <a:pt x="856" y="1026"/>
                  </a:lnTo>
                  <a:lnTo>
                    <a:pt x="856" y="1026"/>
                  </a:lnTo>
                  <a:lnTo>
                    <a:pt x="858" y="1026"/>
                  </a:lnTo>
                  <a:lnTo>
                    <a:pt x="858" y="1026"/>
                  </a:lnTo>
                  <a:lnTo>
                    <a:pt x="858" y="1029"/>
                  </a:lnTo>
                  <a:lnTo>
                    <a:pt x="858" y="1026"/>
                  </a:lnTo>
                  <a:lnTo>
                    <a:pt x="858" y="1026"/>
                  </a:lnTo>
                  <a:lnTo>
                    <a:pt x="858" y="1026"/>
                  </a:lnTo>
                  <a:lnTo>
                    <a:pt x="858" y="1026"/>
                  </a:lnTo>
                  <a:lnTo>
                    <a:pt x="858" y="1024"/>
                  </a:lnTo>
                  <a:lnTo>
                    <a:pt x="858" y="1024"/>
                  </a:lnTo>
                  <a:close/>
                  <a:moveTo>
                    <a:pt x="854" y="1176"/>
                  </a:moveTo>
                  <a:lnTo>
                    <a:pt x="852" y="1176"/>
                  </a:lnTo>
                  <a:lnTo>
                    <a:pt x="850" y="1176"/>
                  </a:lnTo>
                  <a:lnTo>
                    <a:pt x="852" y="1174"/>
                  </a:lnTo>
                  <a:lnTo>
                    <a:pt x="852" y="1174"/>
                  </a:lnTo>
                  <a:lnTo>
                    <a:pt x="850" y="1174"/>
                  </a:lnTo>
                  <a:lnTo>
                    <a:pt x="848" y="1174"/>
                  </a:lnTo>
                  <a:lnTo>
                    <a:pt x="848" y="1174"/>
                  </a:lnTo>
                  <a:lnTo>
                    <a:pt x="848" y="1176"/>
                  </a:lnTo>
                  <a:lnTo>
                    <a:pt x="848" y="1176"/>
                  </a:lnTo>
                  <a:lnTo>
                    <a:pt x="848" y="1176"/>
                  </a:lnTo>
                  <a:lnTo>
                    <a:pt x="850" y="1178"/>
                  </a:lnTo>
                  <a:lnTo>
                    <a:pt x="852" y="1178"/>
                  </a:lnTo>
                  <a:lnTo>
                    <a:pt x="852" y="1176"/>
                  </a:lnTo>
                  <a:lnTo>
                    <a:pt x="854" y="1176"/>
                  </a:lnTo>
                  <a:lnTo>
                    <a:pt x="854" y="1176"/>
                  </a:lnTo>
                  <a:lnTo>
                    <a:pt x="854" y="1176"/>
                  </a:lnTo>
                  <a:close/>
                  <a:moveTo>
                    <a:pt x="866" y="1244"/>
                  </a:moveTo>
                  <a:lnTo>
                    <a:pt x="866" y="1244"/>
                  </a:lnTo>
                  <a:lnTo>
                    <a:pt x="866" y="1244"/>
                  </a:lnTo>
                  <a:lnTo>
                    <a:pt x="868" y="1242"/>
                  </a:lnTo>
                  <a:lnTo>
                    <a:pt x="868" y="1242"/>
                  </a:lnTo>
                  <a:lnTo>
                    <a:pt x="868" y="1242"/>
                  </a:lnTo>
                  <a:lnTo>
                    <a:pt x="868" y="1242"/>
                  </a:lnTo>
                  <a:lnTo>
                    <a:pt x="868" y="1242"/>
                  </a:lnTo>
                  <a:lnTo>
                    <a:pt x="868" y="1242"/>
                  </a:lnTo>
                  <a:lnTo>
                    <a:pt x="868" y="1242"/>
                  </a:lnTo>
                  <a:lnTo>
                    <a:pt x="866" y="1242"/>
                  </a:lnTo>
                  <a:lnTo>
                    <a:pt x="868" y="1240"/>
                  </a:lnTo>
                  <a:lnTo>
                    <a:pt x="868" y="1240"/>
                  </a:lnTo>
                  <a:lnTo>
                    <a:pt x="868" y="1240"/>
                  </a:lnTo>
                  <a:lnTo>
                    <a:pt x="868" y="1240"/>
                  </a:lnTo>
                  <a:lnTo>
                    <a:pt x="866" y="1238"/>
                  </a:lnTo>
                  <a:lnTo>
                    <a:pt x="866" y="1238"/>
                  </a:lnTo>
                  <a:lnTo>
                    <a:pt x="866" y="1238"/>
                  </a:lnTo>
                  <a:lnTo>
                    <a:pt x="866" y="1238"/>
                  </a:lnTo>
                  <a:lnTo>
                    <a:pt x="866" y="1240"/>
                  </a:lnTo>
                  <a:lnTo>
                    <a:pt x="866" y="1240"/>
                  </a:lnTo>
                  <a:lnTo>
                    <a:pt x="866" y="1240"/>
                  </a:lnTo>
                  <a:lnTo>
                    <a:pt x="866" y="1240"/>
                  </a:lnTo>
                  <a:lnTo>
                    <a:pt x="866" y="1242"/>
                  </a:lnTo>
                  <a:lnTo>
                    <a:pt x="866" y="1244"/>
                  </a:lnTo>
                  <a:lnTo>
                    <a:pt x="866" y="1244"/>
                  </a:lnTo>
                  <a:close/>
                  <a:moveTo>
                    <a:pt x="854" y="1178"/>
                  </a:moveTo>
                  <a:lnTo>
                    <a:pt x="852" y="1178"/>
                  </a:lnTo>
                  <a:lnTo>
                    <a:pt x="850" y="1178"/>
                  </a:lnTo>
                  <a:lnTo>
                    <a:pt x="850" y="1178"/>
                  </a:lnTo>
                  <a:lnTo>
                    <a:pt x="850" y="1180"/>
                  </a:lnTo>
                  <a:lnTo>
                    <a:pt x="848" y="1180"/>
                  </a:lnTo>
                  <a:lnTo>
                    <a:pt x="848" y="1180"/>
                  </a:lnTo>
                  <a:lnTo>
                    <a:pt x="850" y="1183"/>
                  </a:lnTo>
                  <a:lnTo>
                    <a:pt x="850" y="1183"/>
                  </a:lnTo>
                  <a:lnTo>
                    <a:pt x="852" y="1183"/>
                  </a:lnTo>
                  <a:lnTo>
                    <a:pt x="852" y="1180"/>
                  </a:lnTo>
                  <a:lnTo>
                    <a:pt x="854" y="1180"/>
                  </a:lnTo>
                  <a:lnTo>
                    <a:pt x="854" y="1178"/>
                  </a:lnTo>
                  <a:close/>
                  <a:moveTo>
                    <a:pt x="848" y="1213"/>
                  </a:moveTo>
                  <a:lnTo>
                    <a:pt x="848" y="1213"/>
                  </a:lnTo>
                  <a:lnTo>
                    <a:pt x="848" y="1213"/>
                  </a:lnTo>
                  <a:lnTo>
                    <a:pt x="850" y="1213"/>
                  </a:lnTo>
                  <a:lnTo>
                    <a:pt x="850" y="1213"/>
                  </a:lnTo>
                  <a:lnTo>
                    <a:pt x="850" y="1213"/>
                  </a:lnTo>
                  <a:lnTo>
                    <a:pt x="850" y="1213"/>
                  </a:lnTo>
                  <a:lnTo>
                    <a:pt x="850" y="1213"/>
                  </a:lnTo>
                  <a:lnTo>
                    <a:pt x="852" y="1213"/>
                  </a:lnTo>
                  <a:lnTo>
                    <a:pt x="852" y="1213"/>
                  </a:lnTo>
                  <a:lnTo>
                    <a:pt x="850" y="1211"/>
                  </a:lnTo>
                  <a:lnTo>
                    <a:pt x="850" y="1211"/>
                  </a:lnTo>
                  <a:lnTo>
                    <a:pt x="850" y="1211"/>
                  </a:lnTo>
                  <a:lnTo>
                    <a:pt x="850" y="1209"/>
                  </a:lnTo>
                  <a:lnTo>
                    <a:pt x="848" y="1209"/>
                  </a:lnTo>
                  <a:lnTo>
                    <a:pt x="848" y="1211"/>
                  </a:lnTo>
                  <a:lnTo>
                    <a:pt x="848" y="1211"/>
                  </a:lnTo>
                  <a:lnTo>
                    <a:pt x="848" y="1211"/>
                  </a:lnTo>
                  <a:lnTo>
                    <a:pt x="848" y="1211"/>
                  </a:lnTo>
                  <a:lnTo>
                    <a:pt x="846" y="1211"/>
                  </a:lnTo>
                  <a:lnTo>
                    <a:pt x="846" y="1211"/>
                  </a:lnTo>
                  <a:lnTo>
                    <a:pt x="846" y="1211"/>
                  </a:lnTo>
                  <a:lnTo>
                    <a:pt x="846" y="1211"/>
                  </a:lnTo>
                  <a:lnTo>
                    <a:pt x="848" y="1213"/>
                  </a:lnTo>
                  <a:close/>
                  <a:moveTo>
                    <a:pt x="866" y="1008"/>
                  </a:moveTo>
                  <a:lnTo>
                    <a:pt x="866" y="1008"/>
                  </a:lnTo>
                  <a:lnTo>
                    <a:pt x="866" y="1006"/>
                  </a:lnTo>
                  <a:lnTo>
                    <a:pt x="866" y="1004"/>
                  </a:lnTo>
                  <a:lnTo>
                    <a:pt x="864" y="1004"/>
                  </a:lnTo>
                  <a:lnTo>
                    <a:pt x="864" y="1004"/>
                  </a:lnTo>
                  <a:lnTo>
                    <a:pt x="862" y="1006"/>
                  </a:lnTo>
                  <a:lnTo>
                    <a:pt x="862" y="1008"/>
                  </a:lnTo>
                  <a:lnTo>
                    <a:pt x="862" y="1008"/>
                  </a:lnTo>
                  <a:lnTo>
                    <a:pt x="864" y="1008"/>
                  </a:lnTo>
                  <a:lnTo>
                    <a:pt x="864" y="1010"/>
                  </a:lnTo>
                  <a:lnTo>
                    <a:pt x="864" y="1010"/>
                  </a:lnTo>
                  <a:lnTo>
                    <a:pt x="864" y="1010"/>
                  </a:lnTo>
                  <a:lnTo>
                    <a:pt x="864" y="1010"/>
                  </a:lnTo>
                  <a:lnTo>
                    <a:pt x="864" y="1012"/>
                  </a:lnTo>
                  <a:lnTo>
                    <a:pt x="866" y="1012"/>
                  </a:lnTo>
                  <a:lnTo>
                    <a:pt x="866" y="1012"/>
                  </a:lnTo>
                  <a:lnTo>
                    <a:pt x="866" y="1012"/>
                  </a:lnTo>
                  <a:lnTo>
                    <a:pt x="868" y="1012"/>
                  </a:lnTo>
                  <a:lnTo>
                    <a:pt x="868" y="1010"/>
                  </a:lnTo>
                  <a:lnTo>
                    <a:pt x="866" y="1010"/>
                  </a:lnTo>
                  <a:lnTo>
                    <a:pt x="866" y="1010"/>
                  </a:lnTo>
                  <a:lnTo>
                    <a:pt x="866" y="1010"/>
                  </a:lnTo>
                  <a:lnTo>
                    <a:pt x="866" y="1008"/>
                  </a:lnTo>
                  <a:lnTo>
                    <a:pt x="866" y="1008"/>
                  </a:lnTo>
                  <a:lnTo>
                    <a:pt x="866" y="1008"/>
                  </a:lnTo>
                  <a:lnTo>
                    <a:pt x="866" y="1008"/>
                  </a:lnTo>
                  <a:lnTo>
                    <a:pt x="864" y="1008"/>
                  </a:lnTo>
                  <a:lnTo>
                    <a:pt x="866" y="1008"/>
                  </a:lnTo>
                  <a:lnTo>
                    <a:pt x="866" y="1008"/>
                  </a:lnTo>
                  <a:close/>
                  <a:moveTo>
                    <a:pt x="860" y="1024"/>
                  </a:moveTo>
                  <a:lnTo>
                    <a:pt x="860" y="1024"/>
                  </a:lnTo>
                  <a:lnTo>
                    <a:pt x="860" y="1022"/>
                  </a:lnTo>
                  <a:lnTo>
                    <a:pt x="862" y="1024"/>
                  </a:lnTo>
                  <a:lnTo>
                    <a:pt x="862" y="1024"/>
                  </a:lnTo>
                  <a:lnTo>
                    <a:pt x="862" y="1024"/>
                  </a:lnTo>
                  <a:lnTo>
                    <a:pt x="862" y="1024"/>
                  </a:lnTo>
                  <a:lnTo>
                    <a:pt x="864" y="1022"/>
                  </a:lnTo>
                  <a:lnTo>
                    <a:pt x="864" y="1024"/>
                  </a:lnTo>
                  <a:lnTo>
                    <a:pt x="864" y="1024"/>
                  </a:lnTo>
                  <a:lnTo>
                    <a:pt x="864" y="1024"/>
                  </a:lnTo>
                  <a:lnTo>
                    <a:pt x="864" y="1024"/>
                  </a:lnTo>
                  <a:lnTo>
                    <a:pt x="866" y="1024"/>
                  </a:lnTo>
                  <a:lnTo>
                    <a:pt x="866" y="1024"/>
                  </a:lnTo>
                  <a:lnTo>
                    <a:pt x="866" y="1024"/>
                  </a:lnTo>
                  <a:lnTo>
                    <a:pt x="866" y="1024"/>
                  </a:lnTo>
                  <a:lnTo>
                    <a:pt x="866" y="1024"/>
                  </a:lnTo>
                  <a:lnTo>
                    <a:pt x="866" y="1024"/>
                  </a:lnTo>
                  <a:lnTo>
                    <a:pt x="866" y="1022"/>
                  </a:lnTo>
                  <a:lnTo>
                    <a:pt x="866" y="1022"/>
                  </a:lnTo>
                  <a:lnTo>
                    <a:pt x="866" y="1020"/>
                  </a:lnTo>
                  <a:lnTo>
                    <a:pt x="866" y="1020"/>
                  </a:lnTo>
                  <a:lnTo>
                    <a:pt x="864" y="1020"/>
                  </a:lnTo>
                  <a:lnTo>
                    <a:pt x="864" y="1020"/>
                  </a:lnTo>
                  <a:lnTo>
                    <a:pt x="864" y="1020"/>
                  </a:lnTo>
                  <a:lnTo>
                    <a:pt x="864" y="1020"/>
                  </a:lnTo>
                  <a:lnTo>
                    <a:pt x="864" y="1020"/>
                  </a:lnTo>
                  <a:lnTo>
                    <a:pt x="862" y="1020"/>
                  </a:lnTo>
                  <a:lnTo>
                    <a:pt x="862" y="1020"/>
                  </a:lnTo>
                  <a:lnTo>
                    <a:pt x="862" y="1020"/>
                  </a:lnTo>
                  <a:lnTo>
                    <a:pt x="862" y="1020"/>
                  </a:lnTo>
                  <a:lnTo>
                    <a:pt x="862" y="1020"/>
                  </a:lnTo>
                  <a:lnTo>
                    <a:pt x="860" y="1022"/>
                  </a:lnTo>
                  <a:lnTo>
                    <a:pt x="860" y="1024"/>
                  </a:lnTo>
                  <a:close/>
                  <a:moveTo>
                    <a:pt x="870" y="1256"/>
                  </a:moveTo>
                  <a:lnTo>
                    <a:pt x="868" y="1258"/>
                  </a:lnTo>
                  <a:lnTo>
                    <a:pt x="868" y="1258"/>
                  </a:lnTo>
                  <a:lnTo>
                    <a:pt x="868" y="1261"/>
                  </a:lnTo>
                  <a:lnTo>
                    <a:pt x="870" y="1261"/>
                  </a:lnTo>
                  <a:lnTo>
                    <a:pt x="870" y="1258"/>
                  </a:lnTo>
                  <a:lnTo>
                    <a:pt x="870" y="1258"/>
                  </a:lnTo>
                  <a:lnTo>
                    <a:pt x="870" y="1256"/>
                  </a:lnTo>
                  <a:lnTo>
                    <a:pt x="870" y="1256"/>
                  </a:lnTo>
                  <a:close/>
                  <a:moveTo>
                    <a:pt x="877" y="979"/>
                  </a:moveTo>
                  <a:lnTo>
                    <a:pt x="875" y="979"/>
                  </a:lnTo>
                  <a:lnTo>
                    <a:pt x="875" y="981"/>
                  </a:lnTo>
                  <a:lnTo>
                    <a:pt x="875" y="981"/>
                  </a:lnTo>
                  <a:lnTo>
                    <a:pt x="875" y="981"/>
                  </a:lnTo>
                  <a:lnTo>
                    <a:pt x="875" y="983"/>
                  </a:lnTo>
                  <a:lnTo>
                    <a:pt x="875" y="983"/>
                  </a:lnTo>
                  <a:lnTo>
                    <a:pt x="875" y="983"/>
                  </a:lnTo>
                  <a:lnTo>
                    <a:pt x="877" y="983"/>
                  </a:lnTo>
                  <a:lnTo>
                    <a:pt x="877" y="981"/>
                  </a:lnTo>
                  <a:lnTo>
                    <a:pt x="877" y="981"/>
                  </a:lnTo>
                  <a:lnTo>
                    <a:pt x="877" y="979"/>
                  </a:lnTo>
                  <a:lnTo>
                    <a:pt x="877" y="979"/>
                  </a:lnTo>
                  <a:lnTo>
                    <a:pt x="877" y="979"/>
                  </a:lnTo>
                  <a:lnTo>
                    <a:pt x="877" y="979"/>
                  </a:lnTo>
                  <a:close/>
                  <a:moveTo>
                    <a:pt x="872" y="1006"/>
                  </a:moveTo>
                  <a:lnTo>
                    <a:pt x="872" y="1006"/>
                  </a:lnTo>
                  <a:lnTo>
                    <a:pt x="872" y="1004"/>
                  </a:lnTo>
                  <a:lnTo>
                    <a:pt x="872" y="1006"/>
                  </a:lnTo>
                  <a:lnTo>
                    <a:pt x="872" y="1004"/>
                  </a:lnTo>
                  <a:lnTo>
                    <a:pt x="872" y="1004"/>
                  </a:lnTo>
                  <a:lnTo>
                    <a:pt x="872" y="1004"/>
                  </a:lnTo>
                  <a:lnTo>
                    <a:pt x="872" y="1004"/>
                  </a:lnTo>
                  <a:lnTo>
                    <a:pt x="870" y="1002"/>
                  </a:lnTo>
                  <a:lnTo>
                    <a:pt x="870" y="1002"/>
                  </a:lnTo>
                  <a:lnTo>
                    <a:pt x="870" y="1002"/>
                  </a:lnTo>
                  <a:lnTo>
                    <a:pt x="870" y="1004"/>
                  </a:lnTo>
                  <a:lnTo>
                    <a:pt x="870" y="1004"/>
                  </a:lnTo>
                  <a:lnTo>
                    <a:pt x="870" y="1004"/>
                  </a:lnTo>
                  <a:lnTo>
                    <a:pt x="870" y="1004"/>
                  </a:lnTo>
                  <a:lnTo>
                    <a:pt x="870" y="1004"/>
                  </a:lnTo>
                  <a:lnTo>
                    <a:pt x="870" y="1006"/>
                  </a:lnTo>
                  <a:lnTo>
                    <a:pt x="870" y="1006"/>
                  </a:lnTo>
                  <a:lnTo>
                    <a:pt x="870" y="1008"/>
                  </a:lnTo>
                  <a:lnTo>
                    <a:pt x="870" y="1008"/>
                  </a:lnTo>
                  <a:lnTo>
                    <a:pt x="872" y="1008"/>
                  </a:lnTo>
                  <a:lnTo>
                    <a:pt x="872" y="1006"/>
                  </a:lnTo>
                  <a:lnTo>
                    <a:pt x="872" y="1006"/>
                  </a:lnTo>
                  <a:lnTo>
                    <a:pt x="872" y="1006"/>
                  </a:lnTo>
                  <a:lnTo>
                    <a:pt x="872" y="1006"/>
                  </a:lnTo>
                  <a:lnTo>
                    <a:pt x="872" y="1006"/>
                  </a:lnTo>
                  <a:close/>
                  <a:moveTo>
                    <a:pt x="864" y="1029"/>
                  </a:moveTo>
                  <a:lnTo>
                    <a:pt x="866" y="1029"/>
                  </a:lnTo>
                  <a:lnTo>
                    <a:pt x="866" y="1026"/>
                  </a:lnTo>
                  <a:lnTo>
                    <a:pt x="866" y="1026"/>
                  </a:lnTo>
                  <a:lnTo>
                    <a:pt x="866" y="1026"/>
                  </a:lnTo>
                  <a:lnTo>
                    <a:pt x="868" y="1026"/>
                  </a:lnTo>
                  <a:lnTo>
                    <a:pt x="866" y="1026"/>
                  </a:lnTo>
                  <a:lnTo>
                    <a:pt x="866" y="1026"/>
                  </a:lnTo>
                  <a:lnTo>
                    <a:pt x="864" y="1026"/>
                  </a:lnTo>
                  <a:lnTo>
                    <a:pt x="864" y="1026"/>
                  </a:lnTo>
                  <a:lnTo>
                    <a:pt x="862" y="1029"/>
                  </a:lnTo>
                  <a:lnTo>
                    <a:pt x="862" y="1029"/>
                  </a:lnTo>
                  <a:lnTo>
                    <a:pt x="864" y="1029"/>
                  </a:lnTo>
                  <a:lnTo>
                    <a:pt x="864" y="1029"/>
                  </a:lnTo>
                  <a:lnTo>
                    <a:pt x="864" y="1029"/>
                  </a:lnTo>
                  <a:lnTo>
                    <a:pt x="864" y="1029"/>
                  </a:lnTo>
                  <a:lnTo>
                    <a:pt x="864" y="1029"/>
                  </a:lnTo>
                  <a:lnTo>
                    <a:pt x="864" y="1029"/>
                  </a:lnTo>
                  <a:lnTo>
                    <a:pt x="864" y="1029"/>
                  </a:lnTo>
                  <a:lnTo>
                    <a:pt x="864" y="1029"/>
                  </a:lnTo>
                  <a:close/>
                  <a:moveTo>
                    <a:pt x="875" y="1287"/>
                  </a:moveTo>
                  <a:lnTo>
                    <a:pt x="875" y="1287"/>
                  </a:lnTo>
                  <a:lnTo>
                    <a:pt x="875" y="1287"/>
                  </a:lnTo>
                  <a:lnTo>
                    <a:pt x="875" y="1289"/>
                  </a:lnTo>
                  <a:lnTo>
                    <a:pt x="875" y="1289"/>
                  </a:lnTo>
                  <a:lnTo>
                    <a:pt x="875" y="1289"/>
                  </a:lnTo>
                  <a:lnTo>
                    <a:pt x="879" y="1287"/>
                  </a:lnTo>
                  <a:lnTo>
                    <a:pt x="879" y="1285"/>
                  </a:lnTo>
                  <a:lnTo>
                    <a:pt x="879" y="1285"/>
                  </a:lnTo>
                  <a:lnTo>
                    <a:pt x="881" y="1285"/>
                  </a:lnTo>
                  <a:lnTo>
                    <a:pt x="877" y="1285"/>
                  </a:lnTo>
                  <a:lnTo>
                    <a:pt x="875" y="1287"/>
                  </a:lnTo>
                  <a:close/>
                  <a:moveTo>
                    <a:pt x="844" y="1168"/>
                  </a:moveTo>
                  <a:lnTo>
                    <a:pt x="844" y="1168"/>
                  </a:lnTo>
                  <a:lnTo>
                    <a:pt x="844" y="1166"/>
                  </a:lnTo>
                  <a:lnTo>
                    <a:pt x="842" y="1166"/>
                  </a:lnTo>
                  <a:lnTo>
                    <a:pt x="842" y="1166"/>
                  </a:lnTo>
                  <a:lnTo>
                    <a:pt x="842" y="1168"/>
                  </a:lnTo>
                  <a:lnTo>
                    <a:pt x="840" y="1168"/>
                  </a:lnTo>
                  <a:lnTo>
                    <a:pt x="840" y="1168"/>
                  </a:lnTo>
                  <a:lnTo>
                    <a:pt x="840" y="1168"/>
                  </a:lnTo>
                  <a:lnTo>
                    <a:pt x="837" y="1166"/>
                  </a:lnTo>
                  <a:lnTo>
                    <a:pt x="837" y="1166"/>
                  </a:lnTo>
                  <a:lnTo>
                    <a:pt x="837" y="1166"/>
                  </a:lnTo>
                  <a:lnTo>
                    <a:pt x="837" y="1166"/>
                  </a:lnTo>
                  <a:lnTo>
                    <a:pt x="835" y="1166"/>
                  </a:lnTo>
                  <a:lnTo>
                    <a:pt x="835" y="1166"/>
                  </a:lnTo>
                  <a:lnTo>
                    <a:pt x="835" y="1166"/>
                  </a:lnTo>
                  <a:lnTo>
                    <a:pt x="833" y="1166"/>
                  </a:lnTo>
                  <a:lnTo>
                    <a:pt x="833" y="1168"/>
                  </a:lnTo>
                  <a:lnTo>
                    <a:pt x="833" y="1168"/>
                  </a:lnTo>
                  <a:lnTo>
                    <a:pt x="833" y="1170"/>
                  </a:lnTo>
                  <a:lnTo>
                    <a:pt x="833" y="1170"/>
                  </a:lnTo>
                  <a:lnTo>
                    <a:pt x="835" y="1170"/>
                  </a:lnTo>
                  <a:lnTo>
                    <a:pt x="837" y="1170"/>
                  </a:lnTo>
                  <a:lnTo>
                    <a:pt x="837" y="1170"/>
                  </a:lnTo>
                  <a:lnTo>
                    <a:pt x="840" y="1170"/>
                  </a:lnTo>
                  <a:lnTo>
                    <a:pt x="842" y="1172"/>
                  </a:lnTo>
                  <a:lnTo>
                    <a:pt x="846" y="1172"/>
                  </a:lnTo>
                  <a:lnTo>
                    <a:pt x="846" y="1174"/>
                  </a:lnTo>
                  <a:lnTo>
                    <a:pt x="846" y="1174"/>
                  </a:lnTo>
                  <a:lnTo>
                    <a:pt x="848" y="1174"/>
                  </a:lnTo>
                  <a:lnTo>
                    <a:pt x="848" y="1174"/>
                  </a:lnTo>
                  <a:lnTo>
                    <a:pt x="848" y="1172"/>
                  </a:lnTo>
                  <a:lnTo>
                    <a:pt x="848" y="1172"/>
                  </a:lnTo>
                  <a:lnTo>
                    <a:pt x="848" y="1172"/>
                  </a:lnTo>
                  <a:lnTo>
                    <a:pt x="848" y="1172"/>
                  </a:lnTo>
                  <a:lnTo>
                    <a:pt x="846" y="1172"/>
                  </a:lnTo>
                  <a:lnTo>
                    <a:pt x="848" y="1170"/>
                  </a:lnTo>
                  <a:lnTo>
                    <a:pt x="850" y="1172"/>
                  </a:lnTo>
                  <a:lnTo>
                    <a:pt x="850" y="1172"/>
                  </a:lnTo>
                  <a:lnTo>
                    <a:pt x="852" y="1172"/>
                  </a:lnTo>
                  <a:lnTo>
                    <a:pt x="850" y="1172"/>
                  </a:lnTo>
                  <a:lnTo>
                    <a:pt x="850" y="1170"/>
                  </a:lnTo>
                  <a:lnTo>
                    <a:pt x="850" y="1170"/>
                  </a:lnTo>
                  <a:lnTo>
                    <a:pt x="852" y="1170"/>
                  </a:lnTo>
                  <a:lnTo>
                    <a:pt x="852" y="1172"/>
                  </a:lnTo>
                  <a:lnTo>
                    <a:pt x="854" y="1172"/>
                  </a:lnTo>
                  <a:lnTo>
                    <a:pt x="854" y="1170"/>
                  </a:lnTo>
                  <a:lnTo>
                    <a:pt x="852" y="1170"/>
                  </a:lnTo>
                  <a:lnTo>
                    <a:pt x="850" y="1168"/>
                  </a:lnTo>
                  <a:lnTo>
                    <a:pt x="850" y="1168"/>
                  </a:lnTo>
                  <a:lnTo>
                    <a:pt x="848" y="1168"/>
                  </a:lnTo>
                  <a:lnTo>
                    <a:pt x="848" y="1168"/>
                  </a:lnTo>
                  <a:lnTo>
                    <a:pt x="848" y="1168"/>
                  </a:lnTo>
                  <a:lnTo>
                    <a:pt x="846" y="1168"/>
                  </a:lnTo>
                  <a:lnTo>
                    <a:pt x="844" y="1170"/>
                  </a:lnTo>
                  <a:lnTo>
                    <a:pt x="844" y="1168"/>
                  </a:lnTo>
                  <a:lnTo>
                    <a:pt x="844" y="1168"/>
                  </a:lnTo>
                  <a:close/>
                  <a:moveTo>
                    <a:pt x="862" y="1012"/>
                  </a:moveTo>
                  <a:lnTo>
                    <a:pt x="862" y="1012"/>
                  </a:lnTo>
                  <a:lnTo>
                    <a:pt x="862" y="1014"/>
                  </a:lnTo>
                  <a:lnTo>
                    <a:pt x="860" y="1014"/>
                  </a:lnTo>
                  <a:lnTo>
                    <a:pt x="860" y="1014"/>
                  </a:lnTo>
                  <a:lnTo>
                    <a:pt x="860" y="1016"/>
                  </a:lnTo>
                  <a:lnTo>
                    <a:pt x="862" y="1014"/>
                  </a:lnTo>
                  <a:lnTo>
                    <a:pt x="862" y="1014"/>
                  </a:lnTo>
                  <a:lnTo>
                    <a:pt x="862" y="1014"/>
                  </a:lnTo>
                  <a:lnTo>
                    <a:pt x="862" y="1016"/>
                  </a:lnTo>
                  <a:lnTo>
                    <a:pt x="862" y="1016"/>
                  </a:lnTo>
                  <a:lnTo>
                    <a:pt x="862" y="1016"/>
                  </a:lnTo>
                  <a:lnTo>
                    <a:pt x="862" y="1016"/>
                  </a:lnTo>
                  <a:lnTo>
                    <a:pt x="864" y="1016"/>
                  </a:lnTo>
                  <a:lnTo>
                    <a:pt x="864" y="1016"/>
                  </a:lnTo>
                  <a:lnTo>
                    <a:pt x="864" y="1016"/>
                  </a:lnTo>
                  <a:lnTo>
                    <a:pt x="864" y="1016"/>
                  </a:lnTo>
                  <a:lnTo>
                    <a:pt x="866" y="1016"/>
                  </a:lnTo>
                  <a:lnTo>
                    <a:pt x="866" y="1014"/>
                  </a:lnTo>
                  <a:lnTo>
                    <a:pt x="864" y="1012"/>
                  </a:lnTo>
                  <a:lnTo>
                    <a:pt x="864" y="1012"/>
                  </a:lnTo>
                  <a:lnTo>
                    <a:pt x="864" y="1012"/>
                  </a:lnTo>
                  <a:lnTo>
                    <a:pt x="864" y="1012"/>
                  </a:lnTo>
                  <a:lnTo>
                    <a:pt x="864" y="1010"/>
                  </a:lnTo>
                  <a:lnTo>
                    <a:pt x="862" y="1010"/>
                  </a:lnTo>
                  <a:lnTo>
                    <a:pt x="862" y="1010"/>
                  </a:lnTo>
                  <a:lnTo>
                    <a:pt x="862" y="1012"/>
                  </a:lnTo>
                  <a:close/>
                  <a:moveTo>
                    <a:pt x="807" y="470"/>
                  </a:moveTo>
                  <a:lnTo>
                    <a:pt x="807" y="470"/>
                  </a:lnTo>
                  <a:lnTo>
                    <a:pt x="807" y="472"/>
                  </a:lnTo>
                  <a:lnTo>
                    <a:pt x="807" y="472"/>
                  </a:lnTo>
                  <a:lnTo>
                    <a:pt x="807" y="474"/>
                  </a:lnTo>
                  <a:lnTo>
                    <a:pt x="807" y="474"/>
                  </a:lnTo>
                  <a:lnTo>
                    <a:pt x="809" y="474"/>
                  </a:lnTo>
                  <a:lnTo>
                    <a:pt x="809" y="476"/>
                  </a:lnTo>
                  <a:lnTo>
                    <a:pt x="811" y="476"/>
                  </a:lnTo>
                  <a:lnTo>
                    <a:pt x="815" y="474"/>
                  </a:lnTo>
                  <a:lnTo>
                    <a:pt x="819" y="474"/>
                  </a:lnTo>
                  <a:lnTo>
                    <a:pt x="823" y="474"/>
                  </a:lnTo>
                  <a:lnTo>
                    <a:pt x="823" y="474"/>
                  </a:lnTo>
                  <a:lnTo>
                    <a:pt x="827" y="472"/>
                  </a:lnTo>
                  <a:lnTo>
                    <a:pt x="827" y="468"/>
                  </a:lnTo>
                  <a:lnTo>
                    <a:pt x="829" y="468"/>
                  </a:lnTo>
                  <a:lnTo>
                    <a:pt x="831" y="464"/>
                  </a:lnTo>
                  <a:lnTo>
                    <a:pt x="833" y="458"/>
                  </a:lnTo>
                  <a:lnTo>
                    <a:pt x="833" y="458"/>
                  </a:lnTo>
                  <a:lnTo>
                    <a:pt x="833" y="456"/>
                  </a:lnTo>
                  <a:lnTo>
                    <a:pt x="831" y="456"/>
                  </a:lnTo>
                  <a:lnTo>
                    <a:pt x="831" y="458"/>
                  </a:lnTo>
                  <a:lnTo>
                    <a:pt x="831" y="458"/>
                  </a:lnTo>
                  <a:lnTo>
                    <a:pt x="831" y="458"/>
                  </a:lnTo>
                  <a:lnTo>
                    <a:pt x="829" y="458"/>
                  </a:lnTo>
                  <a:lnTo>
                    <a:pt x="829" y="458"/>
                  </a:lnTo>
                  <a:lnTo>
                    <a:pt x="827" y="456"/>
                  </a:lnTo>
                  <a:lnTo>
                    <a:pt x="827" y="456"/>
                  </a:lnTo>
                  <a:lnTo>
                    <a:pt x="827" y="456"/>
                  </a:lnTo>
                  <a:lnTo>
                    <a:pt x="825" y="456"/>
                  </a:lnTo>
                  <a:lnTo>
                    <a:pt x="825" y="456"/>
                  </a:lnTo>
                  <a:lnTo>
                    <a:pt x="825" y="456"/>
                  </a:lnTo>
                  <a:lnTo>
                    <a:pt x="825" y="456"/>
                  </a:lnTo>
                  <a:lnTo>
                    <a:pt x="825" y="456"/>
                  </a:lnTo>
                  <a:lnTo>
                    <a:pt x="825" y="456"/>
                  </a:lnTo>
                  <a:lnTo>
                    <a:pt x="823" y="454"/>
                  </a:lnTo>
                  <a:lnTo>
                    <a:pt x="823" y="454"/>
                  </a:lnTo>
                  <a:lnTo>
                    <a:pt x="823" y="454"/>
                  </a:lnTo>
                  <a:lnTo>
                    <a:pt x="823" y="454"/>
                  </a:lnTo>
                  <a:lnTo>
                    <a:pt x="823" y="454"/>
                  </a:lnTo>
                  <a:lnTo>
                    <a:pt x="821" y="454"/>
                  </a:lnTo>
                  <a:lnTo>
                    <a:pt x="821" y="452"/>
                  </a:lnTo>
                  <a:lnTo>
                    <a:pt x="819" y="452"/>
                  </a:lnTo>
                  <a:lnTo>
                    <a:pt x="819" y="452"/>
                  </a:lnTo>
                  <a:lnTo>
                    <a:pt x="815" y="454"/>
                  </a:lnTo>
                  <a:lnTo>
                    <a:pt x="815" y="456"/>
                  </a:lnTo>
                  <a:lnTo>
                    <a:pt x="815" y="456"/>
                  </a:lnTo>
                  <a:lnTo>
                    <a:pt x="813" y="456"/>
                  </a:lnTo>
                  <a:lnTo>
                    <a:pt x="813" y="456"/>
                  </a:lnTo>
                  <a:lnTo>
                    <a:pt x="813" y="456"/>
                  </a:lnTo>
                  <a:lnTo>
                    <a:pt x="813" y="456"/>
                  </a:lnTo>
                  <a:lnTo>
                    <a:pt x="809" y="458"/>
                  </a:lnTo>
                  <a:lnTo>
                    <a:pt x="807" y="464"/>
                  </a:lnTo>
                  <a:lnTo>
                    <a:pt x="807" y="468"/>
                  </a:lnTo>
                  <a:lnTo>
                    <a:pt x="807" y="470"/>
                  </a:lnTo>
                  <a:lnTo>
                    <a:pt x="807" y="470"/>
                  </a:lnTo>
                  <a:lnTo>
                    <a:pt x="807" y="470"/>
                  </a:lnTo>
                  <a:lnTo>
                    <a:pt x="807" y="470"/>
                  </a:lnTo>
                  <a:lnTo>
                    <a:pt x="807" y="470"/>
                  </a:lnTo>
                  <a:lnTo>
                    <a:pt x="807" y="470"/>
                  </a:lnTo>
                  <a:lnTo>
                    <a:pt x="807" y="470"/>
                  </a:lnTo>
                  <a:lnTo>
                    <a:pt x="807" y="470"/>
                  </a:lnTo>
                  <a:close/>
                  <a:moveTo>
                    <a:pt x="893" y="680"/>
                  </a:moveTo>
                  <a:lnTo>
                    <a:pt x="893" y="680"/>
                  </a:lnTo>
                  <a:lnTo>
                    <a:pt x="893" y="677"/>
                  </a:lnTo>
                  <a:lnTo>
                    <a:pt x="895" y="675"/>
                  </a:lnTo>
                  <a:lnTo>
                    <a:pt x="897" y="673"/>
                  </a:lnTo>
                  <a:lnTo>
                    <a:pt x="897" y="673"/>
                  </a:lnTo>
                  <a:lnTo>
                    <a:pt x="897" y="673"/>
                  </a:lnTo>
                  <a:lnTo>
                    <a:pt x="897" y="673"/>
                  </a:lnTo>
                  <a:lnTo>
                    <a:pt x="895" y="671"/>
                  </a:lnTo>
                  <a:lnTo>
                    <a:pt x="895" y="671"/>
                  </a:lnTo>
                  <a:lnTo>
                    <a:pt x="893" y="669"/>
                  </a:lnTo>
                  <a:lnTo>
                    <a:pt x="893" y="669"/>
                  </a:lnTo>
                  <a:lnTo>
                    <a:pt x="893" y="669"/>
                  </a:lnTo>
                  <a:lnTo>
                    <a:pt x="893" y="669"/>
                  </a:lnTo>
                  <a:lnTo>
                    <a:pt x="891" y="669"/>
                  </a:lnTo>
                  <a:lnTo>
                    <a:pt x="891" y="669"/>
                  </a:lnTo>
                  <a:lnTo>
                    <a:pt x="889" y="669"/>
                  </a:lnTo>
                  <a:lnTo>
                    <a:pt x="889" y="669"/>
                  </a:lnTo>
                  <a:lnTo>
                    <a:pt x="889" y="669"/>
                  </a:lnTo>
                  <a:lnTo>
                    <a:pt x="891" y="667"/>
                  </a:lnTo>
                  <a:lnTo>
                    <a:pt x="891" y="667"/>
                  </a:lnTo>
                  <a:lnTo>
                    <a:pt x="891" y="665"/>
                  </a:lnTo>
                  <a:lnTo>
                    <a:pt x="889" y="665"/>
                  </a:lnTo>
                  <a:lnTo>
                    <a:pt x="889" y="665"/>
                  </a:lnTo>
                  <a:lnTo>
                    <a:pt x="889" y="665"/>
                  </a:lnTo>
                  <a:lnTo>
                    <a:pt x="889" y="665"/>
                  </a:lnTo>
                  <a:lnTo>
                    <a:pt x="889" y="665"/>
                  </a:lnTo>
                  <a:lnTo>
                    <a:pt x="889" y="665"/>
                  </a:lnTo>
                  <a:lnTo>
                    <a:pt x="889" y="665"/>
                  </a:lnTo>
                  <a:lnTo>
                    <a:pt x="887" y="663"/>
                  </a:lnTo>
                  <a:lnTo>
                    <a:pt x="887" y="663"/>
                  </a:lnTo>
                  <a:lnTo>
                    <a:pt x="883" y="661"/>
                  </a:lnTo>
                  <a:lnTo>
                    <a:pt x="883" y="661"/>
                  </a:lnTo>
                  <a:lnTo>
                    <a:pt x="881" y="663"/>
                  </a:lnTo>
                  <a:lnTo>
                    <a:pt x="879" y="663"/>
                  </a:lnTo>
                  <a:lnTo>
                    <a:pt x="879" y="663"/>
                  </a:lnTo>
                  <a:lnTo>
                    <a:pt x="879" y="663"/>
                  </a:lnTo>
                  <a:lnTo>
                    <a:pt x="879" y="661"/>
                  </a:lnTo>
                  <a:lnTo>
                    <a:pt x="879" y="661"/>
                  </a:lnTo>
                  <a:lnTo>
                    <a:pt x="879" y="661"/>
                  </a:lnTo>
                  <a:lnTo>
                    <a:pt x="877" y="659"/>
                  </a:lnTo>
                  <a:lnTo>
                    <a:pt x="877" y="659"/>
                  </a:lnTo>
                  <a:lnTo>
                    <a:pt x="877" y="659"/>
                  </a:lnTo>
                  <a:lnTo>
                    <a:pt x="877" y="659"/>
                  </a:lnTo>
                  <a:lnTo>
                    <a:pt x="877" y="659"/>
                  </a:lnTo>
                  <a:lnTo>
                    <a:pt x="877" y="659"/>
                  </a:lnTo>
                  <a:lnTo>
                    <a:pt x="877" y="659"/>
                  </a:lnTo>
                  <a:lnTo>
                    <a:pt x="877" y="659"/>
                  </a:lnTo>
                  <a:lnTo>
                    <a:pt x="875" y="665"/>
                  </a:lnTo>
                  <a:lnTo>
                    <a:pt x="875" y="667"/>
                  </a:lnTo>
                  <a:lnTo>
                    <a:pt x="872" y="669"/>
                  </a:lnTo>
                  <a:lnTo>
                    <a:pt x="872" y="669"/>
                  </a:lnTo>
                  <a:lnTo>
                    <a:pt x="872" y="671"/>
                  </a:lnTo>
                  <a:lnTo>
                    <a:pt x="872" y="671"/>
                  </a:lnTo>
                  <a:lnTo>
                    <a:pt x="868" y="677"/>
                  </a:lnTo>
                  <a:lnTo>
                    <a:pt x="862" y="684"/>
                  </a:lnTo>
                  <a:lnTo>
                    <a:pt x="862" y="684"/>
                  </a:lnTo>
                  <a:lnTo>
                    <a:pt x="862" y="688"/>
                  </a:lnTo>
                  <a:lnTo>
                    <a:pt x="864" y="688"/>
                  </a:lnTo>
                  <a:lnTo>
                    <a:pt x="864" y="690"/>
                  </a:lnTo>
                  <a:lnTo>
                    <a:pt x="862" y="692"/>
                  </a:lnTo>
                  <a:lnTo>
                    <a:pt x="862" y="692"/>
                  </a:lnTo>
                  <a:lnTo>
                    <a:pt x="862" y="692"/>
                  </a:lnTo>
                  <a:lnTo>
                    <a:pt x="862" y="694"/>
                  </a:lnTo>
                  <a:lnTo>
                    <a:pt x="862" y="694"/>
                  </a:lnTo>
                  <a:lnTo>
                    <a:pt x="862" y="696"/>
                  </a:lnTo>
                  <a:lnTo>
                    <a:pt x="862" y="696"/>
                  </a:lnTo>
                  <a:lnTo>
                    <a:pt x="862" y="700"/>
                  </a:lnTo>
                  <a:lnTo>
                    <a:pt x="862" y="700"/>
                  </a:lnTo>
                  <a:lnTo>
                    <a:pt x="860" y="704"/>
                  </a:lnTo>
                  <a:lnTo>
                    <a:pt x="858" y="704"/>
                  </a:lnTo>
                  <a:lnTo>
                    <a:pt x="860" y="706"/>
                  </a:lnTo>
                  <a:lnTo>
                    <a:pt x="858" y="706"/>
                  </a:lnTo>
                  <a:lnTo>
                    <a:pt x="860" y="708"/>
                  </a:lnTo>
                  <a:lnTo>
                    <a:pt x="860" y="708"/>
                  </a:lnTo>
                  <a:lnTo>
                    <a:pt x="862" y="708"/>
                  </a:lnTo>
                  <a:lnTo>
                    <a:pt x="862" y="708"/>
                  </a:lnTo>
                  <a:lnTo>
                    <a:pt x="862" y="710"/>
                  </a:lnTo>
                  <a:lnTo>
                    <a:pt x="862" y="710"/>
                  </a:lnTo>
                  <a:lnTo>
                    <a:pt x="862" y="712"/>
                  </a:lnTo>
                  <a:lnTo>
                    <a:pt x="862" y="712"/>
                  </a:lnTo>
                  <a:lnTo>
                    <a:pt x="862" y="714"/>
                  </a:lnTo>
                  <a:lnTo>
                    <a:pt x="864" y="714"/>
                  </a:lnTo>
                  <a:lnTo>
                    <a:pt x="864" y="714"/>
                  </a:lnTo>
                  <a:lnTo>
                    <a:pt x="868" y="710"/>
                  </a:lnTo>
                  <a:lnTo>
                    <a:pt x="872" y="704"/>
                  </a:lnTo>
                  <a:lnTo>
                    <a:pt x="877" y="700"/>
                  </a:lnTo>
                  <a:lnTo>
                    <a:pt x="877" y="700"/>
                  </a:lnTo>
                  <a:lnTo>
                    <a:pt x="877" y="698"/>
                  </a:lnTo>
                  <a:lnTo>
                    <a:pt x="877" y="698"/>
                  </a:lnTo>
                  <a:lnTo>
                    <a:pt x="877" y="698"/>
                  </a:lnTo>
                  <a:lnTo>
                    <a:pt x="877" y="698"/>
                  </a:lnTo>
                  <a:lnTo>
                    <a:pt x="877" y="698"/>
                  </a:lnTo>
                  <a:lnTo>
                    <a:pt x="879" y="698"/>
                  </a:lnTo>
                  <a:lnTo>
                    <a:pt x="879" y="698"/>
                  </a:lnTo>
                  <a:lnTo>
                    <a:pt x="883" y="694"/>
                  </a:lnTo>
                  <a:lnTo>
                    <a:pt x="883" y="694"/>
                  </a:lnTo>
                  <a:lnTo>
                    <a:pt x="883" y="692"/>
                  </a:lnTo>
                  <a:lnTo>
                    <a:pt x="885" y="690"/>
                  </a:lnTo>
                  <a:lnTo>
                    <a:pt x="885" y="688"/>
                  </a:lnTo>
                  <a:lnTo>
                    <a:pt x="885" y="688"/>
                  </a:lnTo>
                  <a:lnTo>
                    <a:pt x="887" y="686"/>
                  </a:lnTo>
                  <a:lnTo>
                    <a:pt x="887" y="686"/>
                  </a:lnTo>
                  <a:lnTo>
                    <a:pt x="889" y="688"/>
                  </a:lnTo>
                  <a:lnTo>
                    <a:pt x="889" y="688"/>
                  </a:lnTo>
                  <a:lnTo>
                    <a:pt x="889" y="688"/>
                  </a:lnTo>
                  <a:lnTo>
                    <a:pt x="889" y="688"/>
                  </a:lnTo>
                  <a:lnTo>
                    <a:pt x="889" y="688"/>
                  </a:lnTo>
                  <a:lnTo>
                    <a:pt x="891" y="688"/>
                  </a:lnTo>
                  <a:lnTo>
                    <a:pt x="891" y="688"/>
                  </a:lnTo>
                  <a:lnTo>
                    <a:pt x="891" y="686"/>
                  </a:lnTo>
                  <a:lnTo>
                    <a:pt x="891" y="686"/>
                  </a:lnTo>
                  <a:lnTo>
                    <a:pt x="891" y="682"/>
                  </a:lnTo>
                  <a:lnTo>
                    <a:pt x="891" y="682"/>
                  </a:lnTo>
                  <a:lnTo>
                    <a:pt x="893" y="680"/>
                  </a:lnTo>
                  <a:close/>
                  <a:moveTo>
                    <a:pt x="582" y="146"/>
                  </a:moveTo>
                  <a:lnTo>
                    <a:pt x="580" y="146"/>
                  </a:lnTo>
                  <a:lnTo>
                    <a:pt x="572" y="146"/>
                  </a:lnTo>
                  <a:lnTo>
                    <a:pt x="572" y="146"/>
                  </a:lnTo>
                  <a:lnTo>
                    <a:pt x="570" y="148"/>
                  </a:lnTo>
                  <a:lnTo>
                    <a:pt x="572" y="150"/>
                  </a:lnTo>
                  <a:lnTo>
                    <a:pt x="572" y="152"/>
                  </a:lnTo>
                  <a:lnTo>
                    <a:pt x="572" y="152"/>
                  </a:lnTo>
                  <a:lnTo>
                    <a:pt x="572" y="152"/>
                  </a:lnTo>
                  <a:lnTo>
                    <a:pt x="572" y="152"/>
                  </a:lnTo>
                  <a:lnTo>
                    <a:pt x="574" y="154"/>
                  </a:lnTo>
                  <a:lnTo>
                    <a:pt x="574" y="154"/>
                  </a:lnTo>
                  <a:lnTo>
                    <a:pt x="574" y="154"/>
                  </a:lnTo>
                  <a:lnTo>
                    <a:pt x="574" y="154"/>
                  </a:lnTo>
                  <a:lnTo>
                    <a:pt x="574" y="154"/>
                  </a:lnTo>
                  <a:lnTo>
                    <a:pt x="574" y="154"/>
                  </a:lnTo>
                  <a:lnTo>
                    <a:pt x="574" y="154"/>
                  </a:lnTo>
                  <a:lnTo>
                    <a:pt x="574" y="154"/>
                  </a:lnTo>
                  <a:lnTo>
                    <a:pt x="574" y="156"/>
                  </a:lnTo>
                  <a:lnTo>
                    <a:pt x="574" y="156"/>
                  </a:lnTo>
                  <a:lnTo>
                    <a:pt x="576" y="156"/>
                  </a:lnTo>
                  <a:lnTo>
                    <a:pt x="576" y="156"/>
                  </a:lnTo>
                  <a:lnTo>
                    <a:pt x="576" y="158"/>
                  </a:lnTo>
                  <a:lnTo>
                    <a:pt x="578" y="160"/>
                  </a:lnTo>
                  <a:lnTo>
                    <a:pt x="578" y="160"/>
                  </a:lnTo>
                  <a:lnTo>
                    <a:pt x="578" y="158"/>
                  </a:lnTo>
                  <a:lnTo>
                    <a:pt x="580" y="152"/>
                  </a:lnTo>
                  <a:lnTo>
                    <a:pt x="582" y="146"/>
                  </a:lnTo>
                  <a:lnTo>
                    <a:pt x="582" y="146"/>
                  </a:lnTo>
                  <a:lnTo>
                    <a:pt x="582" y="146"/>
                  </a:lnTo>
                  <a:lnTo>
                    <a:pt x="582" y="146"/>
                  </a:lnTo>
                  <a:close/>
                  <a:moveTo>
                    <a:pt x="887" y="692"/>
                  </a:moveTo>
                  <a:lnTo>
                    <a:pt x="887" y="692"/>
                  </a:lnTo>
                  <a:lnTo>
                    <a:pt x="887" y="692"/>
                  </a:lnTo>
                  <a:lnTo>
                    <a:pt x="887" y="692"/>
                  </a:lnTo>
                  <a:lnTo>
                    <a:pt x="887" y="692"/>
                  </a:lnTo>
                  <a:lnTo>
                    <a:pt x="887" y="692"/>
                  </a:lnTo>
                  <a:lnTo>
                    <a:pt x="889" y="692"/>
                  </a:lnTo>
                  <a:lnTo>
                    <a:pt x="889" y="692"/>
                  </a:lnTo>
                  <a:lnTo>
                    <a:pt x="889" y="694"/>
                  </a:lnTo>
                  <a:lnTo>
                    <a:pt x="889" y="692"/>
                  </a:lnTo>
                  <a:lnTo>
                    <a:pt x="891" y="692"/>
                  </a:lnTo>
                  <a:lnTo>
                    <a:pt x="891" y="692"/>
                  </a:lnTo>
                  <a:lnTo>
                    <a:pt x="891" y="690"/>
                  </a:lnTo>
                  <a:lnTo>
                    <a:pt x="891" y="690"/>
                  </a:lnTo>
                  <a:lnTo>
                    <a:pt x="891" y="688"/>
                  </a:lnTo>
                  <a:lnTo>
                    <a:pt x="891" y="688"/>
                  </a:lnTo>
                  <a:lnTo>
                    <a:pt x="891" y="688"/>
                  </a:lnTo>
                  <a:lnTo>
                    <a:pt x="889" y="688"/>
                  </a:lnTo>
                  <a:lnTo>
                    <a:pt x="889" y="688"/>
                  </a:lnTo>
                  <a:lnTo>
                    <a:pt x="889" y="688"/>
                  </a:lnTo>
                  <a:lnTo>
                    <a:pt x="887" y="688"/>
                  </a:lnTo>
                  <a:lnTo>
                    <a:pt x="887" y="688"/>
                  </a:lnTo>
                  <a:lnTo>
                    <a:pt x="887" y="688"/>
                  </a:lnTo>
                  <a:lnTo>
                    <a:pt x="887" y="688"/>
                  </a:lnTo>
                  <a:lnTo>
                    <a:pt x="887" y="688"/>
                  </a:lnTo>
                  <a:lnTo>
                    <a:pt x="887" y="688"/>
                  </a:lnTo>
                  <a:lnTo>
                    <a:pt x="887" y="688"/>
                  </a:lnTo>
                  <a:lnTo>
                    <a:pt x="887" y="690"/>
                  </a:lnTo>
                  <a:lnTo>
                    <a:pt x="887" y="690"/>
                  </a:lnTo>
                  <a:lnTo>
                    <a:pt x="887" y="690"/>
                  </a:lnTo>
                  <a:lnTo>
                    <a:pt x="887" y="690"/>
                  </a:lnTo>
                  <a:lnTo>
                    <a:pt x="887" y="690"/>
                  </a:lnTo>
                  <a:lnTo>
                    <a:pt x="887" y="690"/>
                  </a:lnTo>
                  <a:lnTo>
                    <a:pt x="887" y="690"/>
                  </a:lnTo>
                  <a:lnTo>
                    <a:pt x="887" y="692"/>
                  </a:lnTo>
                  <a:lnTo>
                    <a:pt x="887" y="692"/>
                  </a:lnTo>
                  <a:lnTo>
                    <a:pt x="887" y="692"/>
                  </a:lnTo>
                  <a:close/>
                  <a:moveTo>
                    <a:pt x="881" y="655"/>
                  </a:moveTo>
                  <a:lnTo>
                    <a:pt x="881" y="655"/>
                  </a:lnTo>
                  <a:lnTo>
                    <a:pt x="881" y="655"/>
                  </a:lnTo>
                  <a:lnTo>
                    <a:pt x="881" y="657"/>
                  </a:lnTo>
                  <a:lnTo>
                    <a:pt x="881" y="655"/>
                  </a:lnTo>
                  <a:lnTo>
                    <a:pt x="879" y="655"/>
                  </a:lnTo>
                  <a:lnTo>
                    <a:pt x="879" y="655"/>
                  </a:lnTo>
                  <a:lnTo>
                    <a:pt x="879" y="655"/>
                  </a:lnTo>
                  <a:lnTo>
                    <a:pt x="877" y="655"/>
                  </a:lnTo>
                  <a:lnTo>
                    <a:pt x="877" y="657"/>
                  </a:lnTo>
                  <a:lnTo>
                    <a:pt x="877" y="657"/>
                  </a:lnTo>
                  <a:lnTo>
                    <a:pt x="877" y="657"/>
                  </a:lnTo>
                  <a:lnTo>
                    <a:pt x="877" y="657"/>
                  </a:lnTo>
                  <a:lnTo>
                    <a:pt x="877" y="657"/>
                  </a:lnTo>
                  <a:lnTo>
                    <a:pt x="877" y="657"/>
                  </a:lnTo>
                  <a:lnTo>
                    <a:pt x="879" y="657"/>
                  </a:lnTo>
                  <a:lnTo>
                    <a:pt x="879" y="657"/>
                  </a:lnTo>
                  <a:lnTo>
                    <a:pt x="879" y="657"/>
                  </a:lnTo>
                  <a:lnTo>
                    <a:pt x="879" y="657"/>
                  </a:lnTo>
                  <a:lnTo>
                    <a:pt x="881" y="657"/>
                  </a:lnTo>
                  <a:lnTo>
                    <a:pt x="881" y="657"/>
                  </a:lnTo>
                  <a:lnTo>
                    <a:pt x="881" y="657"/>
                  </a:lnTo>
                  <a:lnTo>
                    <a:pt x="881" y="657"/>
                  </a:lnTo>
                  <a:lnTo>
                    <a:pt x="883" y="659"/>
                  </a:lnTo>
                  <a:lnTo>
                    <a:pt x="883" y="659"/>
                  </a:lnTo>
                  <a:lnTo>
                    <a:pt x="883" y="657"/>
                  </a:lnTo>
                  <a:lnTo>
                    <a:pt x="883" y="657"/>
                  </a:lnTo>
                  <a:lnTo>
                    <a:pt x="883" y="657"/>
                  </a:lnTo>
                  <a:lnTo>
                    <a:pt x="885" y="657"/>
                  </a:lnTo>
                  <a:lnTo>
                    <a:pt x="883" y="657"/>
                  </a:lnTo>
                  <a:lnTo>
                    <a:pt x="883" y="657"/>
                  </a:lnTo>
                  <a:lnTo>
                    <a:pt x="883" y="657"/>
                  </a:lnTo>
                  <a:lnTo>
                    <a:pt x="883" y="657"/>
                  </a:lnTo>
                  <a:lnTo>
                    <a:pt x="883" y="657"/>
                  </a:lnTo>
                  <a:lnTo>
                    <a:pt x="881" y="657"/>
                  </a:lnTo>
                  <a:lnTo>
                    <a:pt x="881" y="655"/>
                  </a:lnTo>
                  <a:lnTo>
                    <a:pt x="881" y="655"/>
                  </a:lnTo>
                  <a:lnTo>
                    <a:pt x="881" y="655"/>
                  </a:lnTo>
                  <a:close/>
                  <a:moveTo>
                    <a:pt x="860" y="686"/>
                  </a:moveTo>
                  <a:lnTo>
                    <a:pt x="860" y="686"/>
                  </a:lnTo>
                  <a:lnTo>
                    <a:pt x="860" y="686"/>
                  </a:lnTo>
                  <a:lnTo>
                    <a:pt x="858" y="688"/>
                  </a:lnTo>
                  <a:lnTo>
                    <a:pt x="856" y="688"/>
                  </a:lnTo>
                  <a:lnTo>
                    <a:pt x="856" y="688"/>
                  </a:lnTo>
                  <a:lnTo>
                    <a:pt x="856" y="688"/>
                  </a:lnTo>
                  <a:lnTo>
                    <a:pt x="854" y="690"/>
                  </a:lnTo>
                  <a:lnTo>
                    <a:pt x="854" y="690"/>
                  </a:lnTo>
                  <a:lnTo>
                    <a:pt x="854" y="692"/>
                  </a:lnTo>
                  <a:lnTo>
                    <a:pt x="854" y="692"/>
                  </a:lnTo>
                  <a:lnTo>
                    <a:pt x="854" y="692"/>
                  </a:lnTo>
                  <a:lnTo>
                    <a:pt x="856" y="694"/>
                  </a:lnTo>
                  <a:lnTo>
                    <a:pt x="856" y="694"/>
                  </a:lnTo>
                  <a:lnTo>
                    <a:pt x="856" y="696"/>
                  </a:lnTo>
                  <a:lnTo>
                    <a:pt x="858" y="696"/>
                  </a:lnTo>
                  <a:lnTo>
                    <a:pt x="858" y="696"/>
                  </a:lnTo>
                  <a:lnTo>
                    <a:pt x="858" y="696"/>
                  </a:lnTo>
                  <a:lnTo>
                    <a:pt x="860" y="696"/>
                  </a:lnTo>
                  <a:lnTo>
                    <a:pt x="860" y="696"/>
                  </a:lnTo>
                  <a:lnTo>
                    <a:pt x="860" y="694"/>
                  </a:lnTo>
                  <a:lnTo>
                    <a:pt x="860" y="692"/>
                  </a:lnTo>
                  <a:lnTo>
                    <a:pt x="862" y="690"/>
                  </a:lnTo>
                  <a:lnTo>
                    <a:pt x="862" y="690"/>
                  </a:lnTo>
                  <a:lnTo>
                    <a:pt x="862" y="690"/>
                  </a:lnTo>
                  <a:lnTo>
                    <a:pt x="860" y="688"/>
                  </a:lnTo>
                  <a:lnTo>
                    <a:pt x="860" y="686"/>
                  </a:lnTo>
                  <a:lnTo>
                    <a:pt x="860" y="686"/>
                  </a:lnTo>
                  <a:lnTo>
                    <a:pt x="860" y="686"/>
                  </a:lnTo>
                  <a:lnTo>
                    <a:pt x="860" y="686"/>
                  </a:lnTo>
                  <a:close/>
                  <a:moveTo>
                    <a:pt x="829" y="1107"/>
                  </a:moveTo>
                  <a:lnTo>
                    <a:pt x="829" y="1107"/>
                  </a:lnTo>
                  <a:lnTo>
                    <a:pt x="829" y="1107"/>
                  </a:lnTo>
                  <a:lnTo>
                    <a:pt x="829" y="1109"/>
                  </a:lnTo>
                  <a:lnTo>
                    <a:pt x="831" y="1109"/>
                  </a:lnTo>
                  <a:lnTo>
                    <a:pt x="831" y="1109"/>
                  </a:lnTo>
                  <a:lnTo>
                    <a:pt x="831" y="1109"/>
                  </a:lnTo>
                  <a:lnTo>
                    <a:pt x="831" y="1109"/>
                  </a:lnTo>
                  <a:lnTo>
                    <a:pt x="831" y="1109"/>
                  </a:lnTo>
                  <a:lnTo>
                    <a:pt x="831" y="1109"/>
                  </a:lnTo>
                  <a:lnTo>
                    <a:pt x="831" y="1111"/>
                  </a:lnTo>
                  <a:lnTo>
                    <a:pt x="833" y="1111"/>
                  </a:lnTo>
                  <a:lnTo>
                    <a:pt x="833" y="1111"/>
                  </a:lnTo>
                  <a:lnTo>
                    <a:pt x="833" y="1111"/>
                  </a:lnTo>
                  <a:lnTo>
                    <a:pt x="833" y="1111"/>
                  </a:lnTo>
                  <a:lnTo>
                    <a:pt x="835" y="1111"/>
                  </a:lnTo>
                  <a:lnTo>
                    <a:pt x="837" y="1111"/>
                  </a:lnTo>
                  <a:lnTo>
                    <a:pt x="840" y="1109"/>
                  </a:lnTo>
                  <a:lnTo>
                    <a:pt x="840" y="1109"/>
                  </a:lnTo>
                  <a:lnTo>
                    <a:pt x="840" y="1109"/>
                  </a:lnTo>
                  <a:lnTo>
                    <a:pt x="840" y="1109"/>
                  </a:lnTo>
                  <a:lnTo>
                    <a:pt x="840" y="1109"/>
                  </a:lnTo>
                  <a:lnTo>
                    <a:pt x="840" y="1109"/>
                  </a:lnTo>
                  <a:lnTo>
                    <a:pt x="840" y="1109"/>
                  </a:lnTo>
                  <a:lnTo>
                    <a:pt x="840" y="1107"/>
                  </a:lnTo>
                  <a:lnTo>
                    <a:pt x="840" y="1107"/>
                  </a:lnTo>
                  <a:lnTo>
                    <a:pt x="837" y="1107"/>
                  </a:lnTo>
                  <a:lnTo>
                    <a:pt x="837" y="1107"/>
                  </a:lnTo>
                  <a:lnTo>
                    <a:pt x="835" y="1107"/>
                  </a:lnTo>
                  <a:lnTo>
                    <a:pt x="833" y="1107"/>
                  </a:lnTo>
                  <a:lnTo>
                    <a:pt x="831" y="1107"/>
                  </a:lnTo>
                  <a:lnTo>
                    <a:pt x="831" y="1107"/>
                  </a:lnTo>
                  <a:lnTo>
                    <a:pt x="831" y="1107"/>
                  </a:lnTo>
                  <a:lnTo>
                    <a:pt x="831" y="1105"/>
                  </a:lnTo>
                  <a:lnTo>
                    <a:pt x="829" y="1105"/>
                  </a:lnTo>
                  <a:lnTo>
                    <a:pt x="829" y="1105"/>
                  </a:lnTo>
                  <a:lnTo>
                    <a:pt x="829" y="1105"/>
                  </a:lnTo>
                  <a:lnTo>
                    <a:pt x="829" y="1105"/>
                  </a:lnTo>
                  <a:lnTo>
                    <a:pt x="831" y="1105"/>
                  </a:lnTo>
                  <a:lnTo>
                    <a:pt x="831" y="1105"/>
                  </a:lnTo>
                  <a:lnTo>
                    <a:pt x="831" y="1105"/>
                  </a:lnTo>
                  <a:lnTo>
                    <a:pt x="831" y="1105"/>
                  </a:lnTo>
                  <a:lnTo>
                    <a:pt x="831" y="1105"/>
                  </a:lnTo>
                  <a:lnTo>
                    <a:pt x="831" y="1102"/>
                  </a:lnTo>
                  <a:lnTo>
                    <a:pt x="831" y="1102"/>
                  </a:lnTo>
                  <a:lnTo>
                    <a:pt x="829" y="1102"/>
                  </a:lnTo>
                  <a:lnTo>
                    <a:pt x="829" y="1102"/>
                  </a:lnTo>
                  <a:lnTo>
                    <a:pt x="827" y="1102"/>
                  </a:lnTo>
                  <a:lnTo>
                    <a:pt x="825" y="1102"/>
                  </a:lnTo>
                  <a:lnTo>
                    <a:pt x="825" y="1100"/>
                  </a:lnTo>
                  <a:lnTo>
                    <a:pt x="825" y="1100"/>
                  </a:lnTo>
                  <a:lnTo>
                    <a:pt x="827" y="1100"/>
                  </a:lnTo>
                  <a:lnTo>
                    <a:pt x="827" y="1100"/>
                  </a:lnTo>
                  <a:lnTo>
                    <a:pt x="827" y="1100"/>
                  </a:lnTo>
                  <a:lnTo>
                    <a:pt x="827" y="1100"/>
                  </a:lnTo>
                  <a:lnTo>
                    <a:pt x="827" y="1100"/>
                  </a:lnTo>
                  <a:lnTo>
                    <a:pt x="827" y="1098"/>
                  </a:lnTo>
                  <a:lnTo>
                    <a:pt x="827" y="1098"/>
                  </a:lnTo>
                  <a:lnTo>
                    <a:pt x="825" y="1098"/>
                  </a:lnTo>
                  <a:lnTo>
                    <a:pt x="825" y="1098"/>
                  </a:lnTo>
                  <a:lnTo>
                    <a:pt x="825" y="1098"/>
                  </a:lnTo>
                  <a:lnTo>
                    <a:pt x="825" y="1098"/>
                  </a:lnTo>
                  <a:lnTo>
                    <a:pt x="823" y="1096"/>
                  </a:lnTo>
                  <a:lnTo>
                    <a:pt x="823" y="1096"/>
                  </a:lnTo>
                  <a:lnTo>
                    <a:pt x="823" y="1096"/>
                  </a:lnTo>
                  <a:lnTo>
                    <a:pt x="823" y="1096"/>
                  </a:lnTo>
                  <a:lnTo>
                    <a:pt x="823" y="1096"/>
                  </a:lnTo>
                  <a:lnTo>
                    <a:pt x="821" y="1096"/>
                  </a:lnTo>
                  <a:lnTo>
                    <a:pt x="821" y="1094"/>
                  </a:lnTo>
                  <a:lnTo>
                    <a:pt x="819" y="1094"/>
                  </a:lnTo>
                  <a:lnTo>
                    <a:pt x="817" y="1094"/>
                  </a:lnTo>
                  <a:lnTo>
                    <a:pt x="817" y="1094"/>
                  </a:lnTo>
                  <a:lnTo>
                    <a:pt x="815" y="1096"/>
                  </a:lnTo>
                  <a:lnTo>
                    <a:pt x="815" y="1096"/>
                  </a:lnTo>
                  <a:lnTo>
                    <a:pt x="817" y="1098"/>
                  </a:lnTo>
                  <a:lnTo>
                    <a:pt x="817" y="1098"/>
                  </a:lnTo>
                  <a:lnTo>
                    <a:pt x="817" y="1098"/>
                  </a:lnTo>
                  <a:lnTo>
                    <a:pt x="817" y="1098"/>
                  </a:lnTo>
                  <a:lnTo>
                    <a:pt x="819" y="1100"/>
                  </a:lnTo>
                  <a:lnTo>
                    <a:pt x="819" y="1100"/>
                  </a:lnTo>
                  <a:lnTo>
                    <a:pt x="821" y="1100"/>
                  </a:lnTo>
                  <a:lnTo>
                    <a:pt x="823" y="1102"/>
                  </a:lnTo>
                  <a:lnTo>
                    <a:pt x="825" y="1102"/>
                  </a:lnTo>
                  <a:lnTo>
                    <a:pt x="825" y="1102"/>
                  </a:lnTo>
                  <a:lnTo>
                    <a:pt x="825" y="1102"/>
                  </a:lnTo>
                  <a:lnTo>
                    <a:pt x="825" y="1102"/>
                  </a:lnTo>
                  <a:lnTo>
                    <a:pt x="825" y="1102"/>
                  </a:lnTo>
                  <a:lnTo>
                    <a:pt x="825" y="1102"/>
                  </a:lnTo>
                  <a:lnTo>
                    <a:pt x="827" y="1102"/>
                  </a:lnTo>
                  <a:lnTo>
                    <a:pt x="827" y="1102"/>
                  </a:lnTo>
                  <a:lnTo>
                    <a:pt x="827" y="1105"/>
                  </a:lnTo>
                  <a:lnTo>
                    <a:pt x="827" y="1105"/>
                  </a:lnTo>
                  <a:lnTo>
                    <a:pt x="827" y="1105"/>
                  </a:lnTo>
                  <a:lnTo>
                    <a:pt x="829" y="1105"/>
                  </a:lnTo>
                  <a:lnTo>
                    <a:pt x="829" y="1107"/>
                  </a:lnTo>
                  <a:lnTo>
                    <a:pt x="829" y="1107"/>
                  </a:lnTo>
                  <a:lnTo>
                    <a:pt x="829" y="1107"/>
                  </a:lnTo>
                  <a:lnTo>
                    <a:pt x="829" y="1107"/>
                  </a:lnTo>
                  <a:close/>
                  <a:moveTo>
                    <a:pt x="187" y="172"/>
                  </a:moveTo>
                  <a:lnTo>
                    <a:pt x="183" y="175"/>
                  </a:lnTo>
                  <a:lnTo>
                    <a:pt x="179" y="179"/>
                  </a:lnTo>
                  <a:lnTo>
                    <a:pt x="179" y="179"/>
                  </a:lnTo>
                  <a:lnTo>
                    <a:pt x="179" y="179"/>
                  </a:lnTo>
                  <a:lnTo>
                    <a:pt x="183" y="179"/>
                  </a:lnTo>
                  <a:lnTo>
                    <a:pt x="187" y="185"/>
                  </a:lnTo>
                  <a:lnTo>
                    <a:pt x="189" y="185"/>
                  </a:lnTo>
                  <a:lnTo>
                    <a:pt x="189" y="185"/>
                  </a:lnTo>
                  <a:lnTo>
                    <a:pt x="189" y="185"/>
                  </a:lnTo>
                  <a:lnTo>
                    <a:pt x="191" y="187"/>
                  </a:lnTo>
                  <a:lnTo>
                    <a:pt x="193" y="189"/>
                  </a:lnTo>
                  <a:lnTo>
                    <a:pt x="195" y="191"/>
                  </a:lnTo>
                  <a:lnTo>
                    <a:pt x="195" y="193"/>
                  </a:lnTo>
                  <a:lnTo>
                    <a:pt x="195" y="193"/>
                  </a:lnTo>
                  <a:lnTo>
                    <a:pt x="197" y="193"/>
                  </a:lnTo>
                  <a:lnTo>
                    <a:pt x="199" y="195"/>
                  </a:lnTo>
                  <a:lnTo>
                    <a:pt x="206" y="197"/>
                  </a:lnTo>
                  <a:lnTo>
                    <a:pt x="214" y="199"/>
                  </a:lnTo>
                  <a:lnTo>
                    <a:pt x="220" y="201"/>
                  </a:lnTo>
                  <a:lnTo>
                    <a:pt x="222" y="203"/>
                  </a:lnTo>
                  <a:lnTo>
                    <a:pt x="224" y="203"/>
                  </a:lnTo>
                  <a:lnTo>
                    <a:pt x="228" y="207"/>
                  </a:lnTo>
                  <a:lnTo>
                    <a:pt x="230" y="207"/>
                  </a:lnTo>
                  <a:lnTo>
                    <a:pt x="232" y="205"/>
                  </a:lnTo>
                  <a:lnTo>
                    <a:pt x="232" y="205"/>
                  </a:lnTo>
                  <a:lnTo>
                    <a:pt x="230" y="203"/>
                  </a:lnTo>
                  <a:lnTo>
                    <a:pt x="226" y="199"/>
                  </a:lnTo>
                  <a:lnTo>
                    <a:pt x="224" y="197"/>
                  </a:lnTo>
                  <a:lnTo>
                    <a:pt x="222" y="195"/>
                  </a:lnTo>
                  <a:lnTo>
                    <a:pt x="222" y="187"/>
                  </a:lnTo>
                  <a:lnTo>
                    <a:pt x="224" y="185"/>
                  </a:lnTo>
                  <a:lnTo>
                    <a:pt x="224" y="183"/>
                  </a:lnTo>
                  <a:lnTo>
                    <a:pt x="224" y="183"/>
                  </a:lnTo>
                  <a:lnTo>
                    <a:pt x="222" y="181"/>
                  </a:lnTo>
                  <a:lnTo>
                    <a:pt x="222" y="179"/>
                  </a:lnTo>
                  <a:lnTo>
                    <a:pt x="220" y="179"/>
                  </a:lnTo>
                  <a:lnTo>
                    <a:pt x="214" y="175"/>
                  </a:lnTo>
                  <a:lnTo>
                    <a:pt x="214" y="175"/>
                  </a:lnTo>
                  <a:lnTo>
                    <a:pt x="208" y="172"/>
                  </a:lnTo>
                  <a:lnTo>
                    <a:pt x="208" y="172"/>
                  </a:lnTo>
                  <a:lnTo>
                    <a:pt x="206" y="172"/>
                  </a:lnTo>
                  <a:lnTo>
                    <a:pt x="206" y="172"/>
                  </a:lnTo>
                  <a:lnTo>
                    <a:pt x="206" y="170"/>
                  </a:lnTo>
                  <a:lnTo>
                    <a:pt x="202" y="170"/>
                  </a:lnTo>
                  <a:lnTo>
                    <a:pt x="197" y="168"/>
                  </a:lnTo>
                  <a:lnTo>
                    <a:pt x="191" y="168"/>
                  </a:lnTo>
                  <a:lnTo>
                    <a:pt x="189" y="170"/>
                  </a:lnTo>
                  <a:lnTo>
                    <a:pt x="187" y="170"/>
                  </a:lnTo>
                  <a:lnTo>
                    <a:pt x="187" y="172"/>
                  </a:lnTo>
                  <a:lnTo>
                    <a:pt x="189" y="172"/>
                  </a:lnTo>
                  <a:lnTo>
                    <a:pt x="189" y="172"/>
                  </a:lnTo>
                  <a:lnTo>
                    <a:pt x="189" y="172"/>
                  </a:lnTo>
                  <a:lnTo>
                    <a:pt x="187" y="172"/>
                  </a:lnTo>
                  <a:close/>
                  <a:moveTo>
                    <a:pt x="829" y="1127"/>
                  </a:moveTo>
                  <a:lnTo>
                    <a:pt x="829" y="1127"/>
                  </a:lnTo>
                  <a:lnTo>
                    <a:pt x="829" y="1127"/>
                  </a:lnTo>
                  <a:lnTo>
                    <a:pt x="829" y="1127"/>
                  </a:lnTo>
                  <a:lnTo>
                    <a:pt x="829" y="1129"/>
                  </a:lnTo>
                  <a:lnTo>
                    <a:pt x="831" y="1129"/>
                  </a:lnTo>
                  <a:lnTo>
                    <a:pt x="831" y="1127"/>
                  </a:lnTo>
                  <a:lnTo>
                    <a:pt x="835" y="1125"/>
                  </a:lnTo>
                  <a:lnTo>
                    <a:pt x="837" y="1125"/>
                  </a:lnTo>
                  <a:lnTo>
                    <a:pt x="837" y="1125"/>
                  </a:lnTo>
                  <a:lnTo>
                    <a:pt x="837" y="1123"/>
                  </a:lnTo>
                  <a:lnTo>
                    <a:pt x="837" y="1123"/>
                  </a:lnTo>
                  <a:lnTo>
                    <a:pt x="837" y="1123"/>
                  </a:lnTo>
                  <a:lnTo>
                    <a:pt x="837" y="1123"/>
                  </a:lnTo>
                  <a:lnTo>
                    <a:pt x="835" y="1123"/>
                  </a:lnTo>
                  <a:lnTo>
                    <a:pt x="835" y="1123"/>
                  </a:lnTo>
                  <a:lnTo>
                    <a:pt x="835" y="1123"/>
                  </a:lnTo>
                  <a:lnTo>
                    <a:pt x="835" y="1125"/>
                  </a:lnTo>
                  <a:lnTo>
                    <a:pt x="835" y="1125"/>
                  </a:lnTo>
                  <a:lnTo>
                    <a:pt x="835" y="1123"/>
                  </a:lnTo>
                  <a:lnTo>
                    <a:pt x="835" y="1123"/>
                  </a:lnTo>
                  <a:lnTo>
                    <a:pt x="835" y="1123"/>
                  </a:lnTo>
                  <a:lnTo>
                    <a:pt x="835" y="1123"/>
                  </a:lnTo>
                  <a:lnTo>
                    <a:pt x="835" y="1123"/>
                  </a:lnTo>
                  <a:lnTo>
                    <a:pt x="835" y="1123"/>
                  </a:lnTo>
                  <a:lnTo>
                    <a:pt x="833" y="1121"/>
                  </a:lnTo>
                  <a:lnTo>
                    <a:pt x="833" y="1121"/>
                  </a:lnTo>
                  <a:lnTo>
                    <a:pt x="833" y="1121"/>
                  </a:lnTo>
                  <a:lnTo>
                    <a:pt x="833" y="1121"/>
                  </a:lnTo>
                  <a:lnTo>
                    <a:pt x="831" y="1121"/>
                  </a:lnTo>
                  <a:lnTo>
                    <a:pt x="829" y="1123"/>
                  </a:lnTo>
                  <a:lnTo>
                    <a:pt x="829" y="1125"/>
                  </a:lnTo>
                  <a:lnTo>
                    <a:pt x="829" y="1125"/>
                  </a:lnTo>
                  <a:lnTo>
                    <a:pt x="829" y="1125"/>
                  </a:lnTo>
                  <a:lnTo>
                    <a:pt x="829" y="1125"/>
                  </a:lnTo>
                  <a:lnTo>
                    <a:pt x="829" y="1125"/>
                  </a:lnTo>
                  <a:lnTo>
                    <a:pt x="829" y="1127"/>
                  </a:lnTo>
                  <a:lnTo>
                    <a:pt x="829" y="1127"/>
                  </a:lnTo>
                  <a:lnTo>
                    <a:pt x="829" y="1127"/>
                  </a:lnTo>
                  <a:lnTo>
                    <a:pt x="829" y="1127"/>
                  </a:lnTo>
                  <a:lnTo>
                    <a:pt x="829" y="1127"/>
                  </a:lnTo>
                  <a:lnTo>
                    <a:pt x="829" y="1127"/>
                  </a:lnTo>
                  <a:close/>
                  <a:moveTo>
                    <a:pt x="850" y="1150"/>
                  </a:moveTo>
                  <a:lnTo>
                    <a:pt x="848" y="1150"/>
                  </a:lnTo>
                  <a:lnTo>
                    <a:pt x="848" y="1150"/>
                  </a:lnTo>
                  <a:lnTo>
                    <a:pt x="848" y="1150"/>
                  </a:lnTo>
                  <a:lnTo>
                    <a:pt x="848" y="1152"/>
                  </a:lnTo>
                  <a:lnTo>
                    <a:pt x="850" y="1152"/>
                  </a:lnTo>
                  <a:lnTo>
                    <a:pt x="850" y="1150"/>
                  </a:lnTo>
                  <a:lnTo>
                    <a:pt x="852" y="1150"/>
                  </a:lnTo>
                  <a:lnTo>
                    <a:pt x="852" y="1150"/>
                  </a:lnTo>
                  <a:lnTo>
                    <a:pt x="852" y="1148"/>
                  </a:lnTo>
                  <a:lnTo>
                    <a:pt x="850" y="1148"/>
                  </a:lnTo>
                  <a:lnTo>
                    <a:pt x="850" y="1150"/>
                  </a:lnTo>
                  <a:close/>
                  <a:moveTo>
                    <a:pt x="823" y="1068"/>
                  </a:moveTo>
                  <a:lnTo>
                    <a:pt x="823" y="1068"/>
                  </a:lnTo>
                  <a:lnTo>
                    <a:pt x="823" y="1068"/>
                  </a:lnTo>
                  <a:lnTo>
                    <a:pt x="825" y="1068"/>
                  </a:lnTo>
                  <a:lnTo>
                    <a:pt x="829" y="1068"/>
                  </a:lnTo>
                  <a:lnTo>
                    <a:pt x="829" y="1068"/>
                  </a:lnTo>
                  <a:lnTo>
                    <a:pt x="829" y="1066"/>
                  </a:lnTo>
                  <a:lnTo>
                    <a:pt x="829" y="1066"/>
                  </a:lnTo>
                  <a:lnTo>
                    <a:pt x="829" y="1066"/>
                  </a:lnTo>
                  <a:lnTo>
                    <a:pt x="829" y="1066"/>
                  </a:lnTo>
                  <a:lnTo>
                    <a:pt x="829" y="1066"/>
                  </a:lnTo>
                  <a:lnTo>
                    <a:pt x="829" y="1066"/>
                  </a:lnTo>
                  <a:lnTo>
                    <a:pt x="829" y="1066"/>
                  </a:lnTo>
                  <a:lnTo>
                    <a:pt x="829" y="1066"/>
                  </a:lnTo>
                  <a:lnTo>
                    <a:pt x="827" y="1066"/>
                  </a:lnTo>
                  <a:lnTo>
                    <a:pt x="827" y="1066"/>
                  </a:lnTo>
                  <a:lnTo>
                    <a:pt x="827" y="1066"/>
                  </a:lnTo>
                  <a:lnTo>
                    <a:pt x="827" y="1066"/>
                  </a:lnTo>
                  <a:lnTo>
                    <a:pt x="829" y="1066"/>
                  </a:lnTo>
                  <a:lnTo>
                    <a:pt x="829" y="1066"/>
                  </a:lnTo>
                  <a:lnTo>
                    <a:pt x="829" y="1063"/>
                  </a:lnTo>
                  <a:lnTo>
                    <a:pt x="829" y="1063"/>
                  </a:lnTo>
                  <a:lnTo>
                    <a:pt x="829" y="1063"/>
                  </a:lnTo>
                  <a:lnTo>
                    <a:pt x="827" y="1063"/>
                  </a:lnTo>
                  <a:lnTo>
                    <a:pt x="827" y="1063"/>
                  </a:lnTo>
                  <a:lnTo>
                    <a:pt x="827" y="1063"/>
                  </a:lnTo>
                  <a:lnTo>
                    <a:pt x="827" y="1063"/>
                  </a:lnTo>
                  <a:lnTo>
                    <a:pt x="825" y="1066"/>
                  </a:lnTo>
                  <a:lnTo>
                    <a:pt x="825" y="1066"/>
                  </a:lnTo>
                  <a:lnTo>
                    <a:pt x="823" y="1063"/>
                  </a:lnTo>
                  <a:lnTo>
                    <a:pt x="823" y="1063"/>
                  </a:lnTo>
                  <a:lnTo>
                    <a:pt x="823" y="1066"/>
                  </a:lnTo>
                  <a:lnTo>
                    <a:pt x="823" y="1066"/>
                  </a:lnTo>
                  <a:lnTo>
                    <a:pt x="823" y="1066"/>
                  </a:lnTo>
                  <a:lnTo>
                    <a:pt x="823" y="1068"/>
                  </a:lnTo>
                  <a:close/>
                  <a:moveTo>
                    <a:pt x="479" y="918"/>
                  </a:moveTo>
                  <a:lnTo>
                    <a:pt x="477" y="918"/>
                  </a:lnTo>
                  <a:lnTo>
                    <a:pt x="475" y="916"/>
                  </a:lnTo>
                  <a:lnTo>
                    <a:pt x="475" y="916"/>
                  </a:lnTo>
                  <a:lnTo>
                    <a:pt x="473" y="916"/>
                  </a:lnTo>
                  <a:lnTo>
                    <a:pt x="471" y="916"/>
                  </a:lnTo>
                  <a:lnTo>
                    <a:pt x="471" y="916"/>
                  </a:lnTo>
                  <a:lnTo>
                    <a:pt x="469" y="918"/>
                  </a:lnTo>
                  <a:lnTo>
                    <a:pt x="469" y="918"/>
                  </a:lnTo>
                  <a:lnTo>
                    <a:pt x="469" y="918"/>
                  </a:lnTo>
                  <a:lnTo>
                    <a:pt x="469" y="920"/>
                  </a:lnTo>
                  <a:lnTo>
                    <a:pt x="469" y="922"/>
                  </a:lnTo>
                  <a:lnTo>
                    <a:pt x="469" y="922"/>
                  </a:lnTo>
                  <a:lnTo>
                    <a:pt x="471" y="922"/>
                  </a:lnTo>
                  <a:lnTo>
                    <a:pt x="471" y="924"/>
                  </a:lnTo>
                  <a:lnTo>
                    <a:pt x="475" y="922"/>
                  </a:lnTo>
                  <a:lnTo>
                    <a:pt x="475" y="922"/>
                  </a:lnTo>
                  <a:lnTo>
                    <a:pt x="479" y="920"/>
                  </a:lnTo>
                  <a:lnTo>
                    <a:pt x="479" y="920"/>
                  </a:lnTo>
                  <a:lnTo>
                    <a:pt x="479" y="920"/>
                  </a:lnTo>
                  <a:lnTo>
                    <a:pt x="479" y="918"/>
                  </a:lnTo>
                  <a:lnTo>
                    <a:pt x="479" y="918"/>
                  </a:lnTo>
                  <a:close/>
                  <a:moveTo>
                    <a:pt x="479" y="926"/>
                  </a:moveTo>
                  <a:lnTo>
                    <a:pt x="479" y="928"/>
                  </a:lnTo>
                  <a:lnTo>
                    <a:pt x="479" y="928"/>
                  </a:lnTo>
                  <a:lnTo>
                    <a:pt x="479" y="928"/>
                  </a:lnTo>
                  <a:lnTo>
                    <a:pt x="486" y="930"/>
                  </a:lnTo>
                  <a:lnTo>
                    <a:pt x="486" y="928"/>
                  </a:lnTo>
                  <a:lnTo>
                    <a:pt x="486" y="928"/>
                  </a:lnTo>
                  <a:lnTo>
                    <a:pt x="483" y="926"/>
                  </a:lnTo>
                  <a:lnTo>
                    <a:pt x="481" y="926"/>
                  </a:lnTo>
                  <a:lnTo>
                    <a:pt x="481" y="926"/>
                  </a:lnTo>
                  <a:lnTo>
                    <a:pt x="481" y="926"/>
                  </a:lnTo>
                  <a:lnTo>
                    <a:pt x="479" y="926"/>
                  </a:lnTo>
                  <a:lnTo>
                    <a:pt x="479" y="926"/>
                  </a:lnTo>
                  <a:close/>
                  <a:moveTo>
                    <a:pt x="636" y="1219"/>
                  </a:moveTo>
                  <a:lnTo>
                    <a:pt x="638" y="1217"/>
                  </a:lnTo>
                  <a:lnTo>
                    <a:pt x="638" y="1215"/>
                  </a:lnTo>
                  <a:lnTo>
                    <a:pt x="638" y="1213"/>
                  </a:lnTo>
                  <a:lnTo>
                    <a:pt x="636" y="1213"/>
                  </a:lnTo>
                  <a:lnTo>
                    <a:pt x="636" y="1211"/>
                  </a:lnTo>
                  <a:lnTo>
                    <a:pt x="632" y="1213"/>
                  </a:lnTo>
                  <a:lnTo>
                    <a:pt x="632" y="1213"/>
                  </a:lnTo>
                  <a:lnTo>
                    <a:pt x="632" y="1215"/>
                  </a:lnTo>
                  <a:lnTo>
                    <a:pt x="634" y="1215"/>
                  </a:lnTo>
                  <a:lnTo>
                    <a:pt x="634" y="1215"/>
                  </a:lnTo>
                  <a:lnTo>
                    <a:pt x="634" y="1217"/>
                  </a:lnTo>
                  <a:lnTo>
                    <a:pt x="634" y="1217"/>
                  </a:lnTo>
                  <a:lnTo>
                    <a:pt x="634" y="1217"/>
                  </a:lnTo>
                  <a:lnTo>
                    <a:pt x="634" y="1219"/>
                  </a:lnTo>
                  <a:lnTo>
                    <a:pt x="634" y="1219"/>
                  </a:lnTo>
                  <a:lnTo>
                    <a:pt x="634" y="1222"/>
                  </a:lnTo>
                  <a:lnTo>
                    <a:pt x="632" y="1222"/>
                  </a:lnTo>
                  <a:lnTo>
                    <a:pt x="634" y="1222"/>
                  </a:lnTo>
                  <a:lnTo>
                    <a:pt x="634" y="1222"/>
                  </a:lnTo>
                  <a:lnTo>
                    <a:pt x="634" y="1222"/>
                  </a:lnTo>
                  <a:lnTo>
                    <a:pt x="634" y="1222"/>
                  </a:lnTo>
                  <a:lnTo>
                    <a:pt x="634" y="1224"/>
                  </a:lnTo>
                  <a:lnTo>
                    <a:pt x="634" y="1224"/>
                  </a:lnTo>
                  <a:lnTo>
                    <a:pt x="634" y="1224"/>
                  </a:lnTo>
                  <a:lnTo>
                    <a:pt x="634" y="1224"/>
                  </a:lnTo>
                  <a:lnTo>
                    <a:pt x="634" y="1224"/>
                  </a:lnTo>
                  <a:lnTo>
                    <a:pt x="634" y="1224"/>
                  </a:lnTo>
                  <a:lnTo>
                    <a:pt x="634" y="1226"/>
                  </a:lnTo>
                  <a:lnTo>
                    <a:pt x="634" y="1226"/>
                  </a:lnTo>
                  <a:lnTo>
                    <a:pt x="634" y="1226"/>
                  </a:lnTo>
                  <a:lnTo>
                    <a:pt x="636" y="1226"/>
                  </a:lnTo>
                  <a:lnTo>
                    <a:pt x="634" y="1228"/>
                  </a:lnTo>
                  <a:lnTo>
                    <a:pt x="634" y="1228"/>
                  </a:lnTo>
                  <a:lnTo>
                    <a:pt x="634" y="1228"/>
                  </a:lnTo>
                  <a:lnTo>
                    <a:pt x="634" y="1228"/>
                  </a:lnTo>
                  <a:lnTo>
                    <a:pt x="634" y="1228"/>
                  </a:lnTo>
                  <a:lnTo>
                    <a:pt x="634" y="1228"/>
                  </a:lnTo>
                  <a:lnTo>
                    <a:pt x="636" y="1230"/>
                  </a:lnTo>
                  <a:lnTo>
                    <a:pt x="634" y="1230"/>
                  </a:lnTo>
                  <a:lnTo>
                    <a:pt x="634" y="1230"/>
                  </a:lnTo>
                  <a:lnTo>
                    <a:pt x="632" y="1230"/>
                  </a:lnTo>
                  <a:lnTo>
                    <a:pt x="634" y="1230"/>
                  </a:lnTo>
                  <a:lnTo>
                    <a:pt x="634" y="1232"/>
                  </a:lnTo>
                  <a:lnTo>
                    <a:pt x="634" y="1232"/>
                  </a:lnTo>
                  <a:lnTo>
                    <a:pt x="636" y="1232"/>
                  </a:lnTo>
                  <a:lnTo>
                    <a:pt x="636" y="1230"/>
                  </a:lnTo>
                  <a:lnTo>
                    <a:pt x="636" y="1230"/>
                  </a:lnTo>
                  <a:lnTo>
                    <a:pt x="636" y="1228"/>
                  </a:lnTo>
                  <a:lnTo>
                    <a:pt x="636" y="1228"/>
                  </a:lnTo>
                  <a:lnTo>
                    <a:pt x="636" y="1226"/>
                  </a:lnTo>
                  <a:lnTo>
                    <a:pt x="636" y="1226"/>
                  </a:lnTo>
                  <a:lnTo>
                    <a:pt x="636" y="1226"/>
                  </a:lnTo>
                  <a:lnTo>
                    <a:pt x="636" y="1224"/>
                  </a:lnTo>
                  <a:lnTo>
                    <a:pt x="636" y="1222"/>
                  </a:lnTo>
                  <a:lnTo>
                    <a:pt x="636" y="1219"/>
                  </a:lnTo>
                  <a:lnTo>
                    <a:pt x="636" y="1219"/>
                  </a:lnTo>
                  <a:close/>
                  <a:moveTo>
                    <a:pt x="628" y="1224"/>
                  </a:moveTo>
                  <a:lnTo>
                    <a:pt x="625" y="1226"/>
                  </a:lnTo>
                  <a:lnTo>
                    <a:pt x="625" y="1226"/>
                  </a:lnTo>
                  <a:lnTo>
                    <a:pt x="625" y="1226"/>
                  </a:lnTo>
                  <a:lnTo>
                    <a:pt x="625" y="1226"/>
                  </a:lnTo>
                  <a:lnTo>
                    <a:pt x="628" y="1226"/>
                  </a:lnTo>
                  <a:lnTo>
                    <a:pt x="628" y="1224"/>
                  </a:lnTo>
                  <a:lnTo>
                    <a:pt x="628" y="1224"/>
                  </a:lnTo>
                  <a:lnTo>
                    <a:pt x="630" y="1226"/>
                  </a:lnTo>
                  <a:lnTo>
                    <a:pt x="630" y="1226"/>
                  </a:lnTo>
                  <a:lnTo>
                    <a:pt x="630" y="1224"/>
                  </a:lnTo>
                  <a:lnTo>
                    <a:pt x="632" y="1224"/>
                  </a:lnTo>
                  <a:lnTo>
                    <a:pt x="632" y="1224"/>
                  </a:lnTo>
                  <a:lnTo>
                    <a:pt x="632" y="1222"/>
                  </a:lnTo>
                  <a:lnTo>
                    <a:pt x="632" y="1219"/>
                  </a:lnTo>
                  <a:lnTo>
                    <a:pt x="632" y="1219"/>
                  </a:lnTo>
                  <a:lnTo>
                    <a:pt x="632" y="1219"/>
                  </a:lnTo>
                  <a:lnTo>
                    <a:pt x="632" y="1217"/>
                  </a:lnTo>
                  <a:lnTo>
                    <a:pt x="630" y="1217"/>
                  </a:lnTo>
                  <a:lnTo>
                    <a:pt x="630" y="1217"/>
                  </a:lnTo>
                  <a:lnTo>
                    <a:pt x="630" y="1215"/>
                  </a:lnTo>
                  <a:lnTo>
                    <a:pt x="632" y="1215"/>
                  </a:lnTo>
                  <a:lnTo>
                    <a:pt x="632" y="1213"/>
                  </a:lnTo>
                  <a:lnTo>
                    <a:pt x="632" y="1213"/>
                  </a:lnTo>
                  <a:lnTo>
                    <a:pt x="632" y="1213"/>
                  </a:lnTo>
                  <a:lnTo>
                    <a:pt x="630" y="1213"/>
                  </a:lnTo>
                  <a:lnTo>
                    <a:pt x="628" y="1215"/>
                  </a:lnTo>
                  <a:lnTo>
                    <a:pt x="628" y="1217"/>
                  </a:lnTo>
                  <a:lnTo>
                    <a:pt x="628" y="1219"/>
                  </a:lnTo>
                  <a:lnTo>
                    <a:pt x="628" y="1222"/>
                  </a:lnTo>
                  <a:lnTo>
                    <a:pt x="628" y="1222"/>
                  </a:lnTo>
                  <a:lnTo>
                    <a:pt x="628" y="1224"/>
                  </a:lnTo>
                  <a:lnTo>
                    <a:pt x="628" y="1224"/>
                  </a:lnTo>
                  <a:lnTo>
                    <a:pt x="628" y="1224"/>
                  </a:lnTo>
                  <a:lnTo>
                    <a:pt x="628" y="1224"/>
                  </a:lnTo>
                  <a:lnTo>
                    <a:pt x="628" y="1224"/>
                  </a:lnTo>
                  <a:lnTo>
                    <a:pt x="628" y="1224"/>
                  </a:lnTo>
                  <a:lnTo>
                    <a:pt x="628" y="1224"/>
                  </a:lnTo>
                  <a:close/>
                  <a:moveTo>
                    <a:pt x="835" y="1332"/>
                  </a:moveTo>
                  <a:lnTo>
                    <a:pt x="835" y="1332"/>
                  </a:lnTo>
                  <a:lnTo>
                    <a:pt x="833" y="1332"/>
                  </a:lnTo>
                  <a:lnTo>
                    <a:pt x="833" y="1332"/>
                  </a:lnTo>
                  <a:lnTo>
                    <a:pt x="833" y="1332"/>
                  </a:lnTo>
                  <a:lnTo>
                    <a:pt x="833" y="1332"/>
                  </a:lnTo>
                  <a:lnTo>
                    <a:pt x="833" y="1334"/>
                  </a:lnTo>
                  <a:lnTo>
                    <a:pt x="833" y="1334"/>
                  </a:lnTo>
                  <a:lnTo>
                    <a:pt x="833" y="1334"/>
                  </a:lnTo>
                  <a:lnTo>
                    <a:pt x="833" y="1334"/>
                  </a:lnTo>
                  <a:lnTo>
                    <a:pt x="833" y="1334"/>
                  </a:lnTo>
                  <a:lnTo>
                    <a:pt x="833" y="1334"/>
                  </a:lnTo>
                  <a:lnTo>
                    <a:pt x="835" y="1334"/>
                  </a:lnTo>
                  <a:lnTo>
                    <a:pt x="833" y="1334"/>
                  </a:lnTo>
                  <a:lnTo>
                    <a:pt x="835" y="1334"/>
                  </a:lnTo>
                  <a:lnTo>
                    <a:pt x="835" y="1332"/>
                  </a:lnTo>
                  <a:close/>
                  <a:moveTo>
                    <a:pt x="809" y="1332"/>
                  </a:moveTo>
                  <a:lnTo>
                    <a:pt x="809" y="1332"/>
                  </a:lnTo>
                  <a:lnTo>
                    <a:pt x="811" y="1330"/>
                  </a:lnTo>
                  <a:lnTo>
                    <a:pt x="809" y="1330"/>
                  </a:lnTo>
                  <a:lnTo>
                    <a:pt x="809" y="1330"/>
                  </a:lnTo>
                  <a:lnTo>
                    <a:pt x="809" y="1330"/>
                  </a:lnTo>
                  <a:lnTo>
                    <a:pt x="809" y="1330"/>
                  </a:lnTo>
                  <a:lnTo>
                    <a:pt x="809" y="1330"/>
                  </a:lnTo>
                  <a:lnTo>
                    <a:pt x="807" y="1332"/>
                  </a:lnTo>
                  <a:lnTo>
                    <a:pt x="807" y="1334"/>
                  </a:lnTo>
                  <a:lnTo>
                    <a:pt x="807" y="1334"/>
                  </a:lnTo>
                  <a:lnTo>
                    <a:pt x="807" y="1334"/>
                  </a:lnTo>
                  <a:lnTo>
                    <a:pt x="807" y="1334"/>
                  </a:lnTo>
                  <a:lnTo>
                    <a:pt x="807" y="1334"/>
                  </a:lnTo>
                  <a:lnTo>
                    <a:pt x="807" y="1334"/>
                  </a:lnTo>
                  <a:lnTo>
                    <a:pt x="807" y="1336"/>
                  </a:lnTo>
                  <a:lnTo>
                    <a:pt x="807" y="1336"/>
                  </a:lnTo>
                  <a:lnTo>
                    <a:pt x="809" y="1334"/>
                  </a:lnTo>
                  <a:lnTo>
                    <a:pt x="809" y="1334"/>
                  </a:lnTo>
                  <a:lnTo>
                    <a:pt x="807" y="1334"/>
                  </a:lnTo>
                  <a:lnTo>
                    <a:pt x="807" y="1334"/>
                  </a:lnTo>
                  <a:lnTo>
                    <a:pt x="807" y="1332"/>
                  </a:lnTo>
                  <a:lnTo>
                    <a:pt x="809" y="1332"/>
                  </a:lnTo>
                  <a:close/>
                  <a:moveTo>
                    <a:pt x="807" y="1330"/>
                  </a:moveTo>
                  <a:lnTo>
                    <a:pt x="807" y="1328"/>
                  </a:lnTo>
                  <a:lnTo>
                    <a:pt x="807" y="1328"/>
                  </a:lnTo>
                  <a:lnTo>
                    <a:pt x="807" y="1328"/>
                  </a:lnTo>
                  <a:lnTo>
                    <a:pt x="807" y="1328"/>
                  </a:lnTo>
                  <a:lnTo>
                    <a:pt x="807" y="1328"/>
                  </a:lnTo>
                  <a:lnTo>
                    <a:pt x="807" y="1328"/>
                  </a:lnTo>
                  <a:lnTo>
                    <a:pt x="805" y="1330"/>
                  </a:lnTo>
                  <a:lnTo>
                    <a:pt x="807" y="1330"/>
                  </a:lnTo>
                  <a:lnTo>
                    <a:pt x="807" y="1330"/>
                  </a:lnTo>
                  <a:close/>
                  <a:moveTo>
                    <a:pt x="819" y="1328"/>
                  </a:moveTo>
                  <a:lnTo>
                    <a:pt x="817" y="1328"/>
                  </a:lnTo>
                  <a:lnTo>
                    <a:pt x="813" y="1332"/>
                  </a:lnTo>
                  <a:lnTo>
                    <a:pt x="813" y="1332"/>
                  </a:lnTo>
                  <a:lnTo>
                    <a:pt x="813" y="1332"/>
                  </a:lnTo>
                  <a:lnTo>
                    <a:pt x="813" y="1334"/>
                  </a:lnTo>
                  <a:lnTo>
                    <a:pt x="815" y="1334"/>
                  </a:lnTo>
                  <a:lnTo>
                    <a:pt x="815" y="1332"/>
                  </a:lnTo>
                  <a:lnTo>
                    <a:pt x="815" y="1332"/>
                  </a:lnTo>
                  <a:lnTo>
                    <a:pt x="815" y="1332"/>
                  </a:lnTo>
                  <a:lnTo>
                    <a:pt x="815" y="1332"/>
                  </a:lnTo>
                  <a:lnTo>
                    <a:pt x="815" y="1334"/>
                  </a:lnTo>
                  <a:lnTo>
                    <a:pt x="815" y="1332"/>
                  </a:lnTo>
                  <a:lnTo>
                    <a:pt x="815" y="1332"/>
                  </a:lnTo>
                  <a:lnTo>
                    <a:pt x="817" y="1332"/>
                  </a:lnTo>
                  <a:lnTo>
                    <a:pt x="817" y="1332"/>
                  </a:lnTo>
                  <a:lnTo>
                    <a:pt x="817" y="1330"/>
                  </a:lnTo>
                  <a:lnTo>
                    <a:pt x="817" y="1330"/>
                  </a:lnTo>
                  <a:lnTo>
                    <a:pt x="817" y="1330"/>
                  </a:lnTo>
                  <a:lnTo>
                    <a:pt x="819" y="1328"/>
                  </a:lnTo>
                  <a:lnTo>
                    <a:pt x="819" y="1328"/>
                  </a:lnTo>
                  <a:close/>
                  <a:moveTo>
                    <a:pt x="842" y="1336"/>
                  </a:moveTo>
                  <a:lnTo>
                    <a:pt x="842" y="1334"/>
                  </a:lnTo>
                  <a:lnTo>
                    <a:pt x="842" y="1334"/>
                  </a:lnTo>
                  <a:lnTo>
                    <a:pt x="840" y="1334"/>
                  </a:lnTo>
                  <a:lnTo>
                    <a:pt x="840" y="1334"/>
                  </a:lnTo>
                  <a:lnTo>
                    <a:pt x="840" y="1334"/>
                  </a:lnTo>
                  <a:lnTo>
                    <a:pt x="840" y="1334"/>
                  </a:lnTo>
                  <a:lnTo>
                    <a:pt x="840" y="1336"/>
                  </a:lnTo>
                  <a:lnTo>
                    <a:pt x="837" y="1334"/>
                  </a:lnTo>
                  <a:lnTo>
                    <a:pt x="837" y="1334"/>
                  </a:lnTo>
                  <a:lnTo>
                    <a:pt x="835" y="1334"/>
                  </a:lnTo>
                  <a:lnTo>
                    <a:pt x="835" y="1336"/>
                  </a:lnTo>
                  <a:lnTo>
                    <a:pt x="835" y="1336"/>
                  </a:lnTo>
                  <a:lnTo>
                    <a:pt x="837" y="1339"/>
                  </a:lnTo>
                  <a:lnTo>
                    <a:pt x="837" y="1341"/>
                  </a:lnTo>
                  <a:lnTo>
                    <a:pt x="837" y="1341"/>
                  </a:lnTo>
                  <a:lnTo>
                    <a:pt x="840" y="1343"/>
                  </a:lnTo>
                  <a:lnTo>
                    <a:pt x="840" y="1343"/>
                  </a:lnTo>
                  <a:lnTo>
                    <a:pt x="840" y="1343"/>
                  </a:lnTo>
                  <a:lnTo>
                    <a:pt x="840" y="1345"/>
                  </a:lnTo>
                  <a:lnTo>
                    <a:pt x="840" y="1345"/>
                  </a:lnTo>
                  <a:lnTo>
                    <a:pt x="842" y="1343"/>
                  </a:lnTo>
                  <a:lnTo>
                    <a:pt x="842" y="1343"/>
                  </a:lnTo>
                  <a:lnTo>
                    <a:pt x="842" y="1341"/>
                  </a:lnTo>
                  <a:lnTo>
                    <a:pt x="842" y="1341"/>
                  </a:lnTo>
                  <a:lnTo>
                    <a:pt x="842" y="1339"/>
                  </a:lnTo>
                  <a:lnTo>
                    <a:pt x="842" y="1339"/>
                  </a:lnTo>
                  <a:lnTo>
                    <a:pt x="842" y="1339"/>
                  </a:lnTo>
                  <a:lnTo>
                    <a:pt x="842" y="1336"/>
                  </a:lnTo>
                  <a:close/>
                  <a:moveTo>
                    <a:pt x="800" y="1322"/>
                  </a:moveTo>
                  <a:lnTo>
                    <a:pt x="800" y="1322"/>
                  </a:lnTo>
                  <a:lnTo>
                    <a:pt x="800" y="1322"/>
                  </a:lnTo>
                  <a:lnTo>
                    <a:pt x="798" y="1322"/>
                  </a:lnTo>
                  <a:lnTo>
                    <a:pt x="798" y="1324"/>
                  </a:lnTo>
                  <a:lnTo>
                    <a:pt x="800" y="1324"/>
                  </a:lnTo>
                  <a:lnTo>
                    <a:pt x="800" y="1324"/>
                  </a:lnTo>
                  <a:lnTo>
                    <a:pt x="800" y="1326"/>
                  </a:lnTo>
                  <a:lnTo>
                    <a:pt x="800" y="1326"/>
                  </a:lnTo>
                  <a:lnTo>
                    <a:pt x="802" y="1326"/>
                  </a:lnTo>
                  <a:lnTo>
                    <a:pt x="802" y="1324"/>
                  </a:lnTo>
                  <a:lnTo>
                    <a:pt x="800" y="1324"/>
                  </a:lnTo>
                  <a:lnTo>
                    <a:pt x="800" y="1324"/>
                  </a:lnTo>
                  <a:lnTo>
                    <a:pt x="800" y="1322"/>
                  </a:lnTo>
                  <a:close/>
                  <a:moveTo>
                    <a:pt x="821" y="1330"/>
                  </a:moveTo>
                  <a:lnTo>
                    <a:pt x="821" y="1330"/>
                  </a:lnTo>
                  <a:lnTo>
                    <a:pt x="821" y="1330"/>
                  </a:lnTo>
                  <a:lnTo>
                    <a:pt x="821" y="1330"/>
                  </a:lnTo>
                  <a:lnTo>
                    <a:pt x="821" y="1330"/>
                  </a:lnTo>
                  <a:lnTo>
                    <a:pt x="821" y="1328"/>
                  </a:lnTo>
                  <a:lnTo>
                    <a:pt x="821" y="1328"/>
                  </a:lnTo>
                  <a:lnTo>
                    <a:pt x="817" y="1330"/>
                  </a:lnTo>
                  <a:lnTo>
                    <a:pt x="817" y="1330"/>
                  </a:lnTo>
                  <a:lnTo>
                    <a:pt x="817" y="1330"/>
                  </a:lnTo>
                  <a:lnTo>
                    <a:pt x="817" y="1332"/>
                  </a:lnTo>
                  <a:lnTo>
                    <a:pt x="819" y="1332"/>
                  </a:lnTo>
                  <a:lnTo>
                    <a:pt x="819" y="1332"/>
                  </a:lnTo>
                  <a:lnTo>
                    <a:pt x="819" y="1332"/>
                  </a:lnTo>
                  <a:lnTo>
                    <a:pt x="821" y="1330"/>
                  </a:lnTo>
                  <a:close/>
                  <a:moveTo>
                    <a:pt x="788" y="1336"/>
                  </a:moveTo>
                  <a:lnTo>
                    <a:pt x="788" y="1336"/>
                  </a:lnTo>
                  <a:lnTo>
                    <a:pt x="788" y="1336"/>
                  </a:lnTo>
                  <a:lnTo>
                    <a:pt x="788" y="1334"/>
                  </a:lnTo>
                  <a:lnTo>
                    <a:pt x="788" y="1334"/>
                  </a:lnTo>
                  <a:lnTo>
                    <a:pt x="788" y="1336"/>
                  </a:lnTo>
                  <a:lnTo>
                    <a:pt x="786" y="1336"/>
                  </a:lnTo>
                  <a:lnTo>
                    <a:pt x="788" y="1336"/>
                  </a:lnTo>
                  <a:lnTo>
                    <a:pt x="788" y="1336"/>
                  </a:lnTo>
                  <a:close/>
                  <a:moveTo>
                    <a:pt x="805" y="1328"/>
                  </a:moveTo>
                  <a:lnTo>
                    <a:pt x="807" y="1328"/>
                  </a:lnTo>
                  <a:lnTo>
                    <a:pt x="807" y="1326"/>
                  </a:lnTo>
                  <a:lnTo>
                    <a:pt x="809" y="1324"/>
                  </a:lnTo>
                  <a:lnTo>
                    <a:pt x="809" y="1322"/>
                  </a:lnTo>
                  <a:lnTo>
                    <a:pt x="807" y="1322"/>
                  </a:lnTo>
                  <a:lnTo>
                    <a:pt x="807" y="1322"/>
                  </a:lnTo>
                  <a:lnTo>
                    <a:pt x="807" y="1322"/>
                  </a:lnTo>
                  <a:lnTo>
                    <a:pt x="807" y="1322"/>
                  </a:lnTo>
                  <a:lnTo>
                    <a:pt x="807" y="1322"/>
                  </a:lnTo>
                  <a:lnTo>
                    <a:pt x="802" y="1326"/>
                  </a:lnTo>
                  <a:lnTo>
                    <a:pt x="800" y="1330"/>
                  </a:lnTo>
                  <a:lnTo>
                    <a:pt x="798" y="1332"/>
                  </a:lnTo>
                  <a:lnTo>
                    <a:pt x="796" y="1336"/>
                  </a:lnTo>
                  <a:lnTo>
                    <a:pt x="798" y="1336"/>
                  </a:lnTo>
                  <a:lnTo>
                    <a:pt x="798" y="1336"/>
                  </a:lnTo>
                  <a:lnTo>
                    <a:pt x="800" y="1334"/>
                  </a:lnTo>
                  <a:lnTo>
                    <a:pt x="800" y="1334"/>
                  </a:lnTo>
                  <a:lnTo>
                    <a:pt x="800" y="1334"/>
                  </a:lnTo>
                  <a:lnTo>
                    <a:pt x="800" y="1334"/>
                  </a:lnTo>
                  <a:lnTo>
                    <a:pt x="800" y="1332"/>
                  </a:lnTo>
                  <a:lnTo>
                    <a:pt x="800" y="1332"/>
                  </a:lnTo>
                  <a:lnTo>
                    <a:pt x="800" y="1332"/>
                  </a:lnTo>
                  <a:lnTo>
                    <a:pt x="800" y="1332"/>
                  </a:lnTo>
                  <a:lnTo>
                    <a:pt x="800" y="1332"/>
                  </a:lnTo>
                  <a:lnTo>
                    <a:pt x="800" y="1332"/>
                  </a:lnTo>
                  <a:lnTo>
                    <a:pt x="802" y="1332"/>
                  </a:lnTo>
                  <a:lnTo>
                    <a:pt x="802" y="1332"/>
                  </a:lnTo>
                  <a:lnTo>
                    <a:pt x="802" y="1332"/>
                  </a:lnTo>
                  <a:lnTo>
                    <a:pt x="802" y="1330"/>
                  </a:lnTo>
                  <a:lnTo>
                    <a:pt x="802" y="1330"/>
                  </a:lnTo>
                  <a:lnTo>
                    <a:pt x="805" y="1330"/>
                  </a:lnTo>
                  <a:lnTo>
                    <a:pt x="805" y="1330"/>
                  </a:lnTo>
                  <a:lnTo>
                    <a:pt x="805" y="1330"/>
                  </a:lnTo>
                  <a:lnTo>
                    <a:pt x="805" y="1328"/>
                  </a:lnTo>
                  <a:lnTo>
                    <a:pt x="805" y="1328"/>
                  </a:lnTo>
                  <a:lnTo>
                    <a:pt x="805" y="1328"/>
                  </a:lnTo>
                  <a:lnTo>
                    <a:pt x="805" y="1328"/>
                  </a:lnTo>
                  <a:lnTo>
                    <a:pt x="805" y="1328"/>
                  </a:lnTo>
                  <a:lnTo>
                    <a:pt x="805" y="1328"/>
                  </a:lnTo>
                  <a:lnTo>
                    <a:pt x="805" y="1328"/>
                  </a:lnTo>
                  <a:close/>
                  <a:moveTo>
                    <a:pt x="790" y="1334"/>
                  </a:moveTo>
                  <a:lnTo>
                    <a:pt x="788" y="1336"/>
                  </a:lnTo>
                  <a:lnTo>
                    <a:pt x="788" y="1336"/>
                  </a:lnTo>
                  <a:lnTo>
                    <a:pt x="790" y="1336"/>
                  </a:lnTo>
                  <a:lnTo>
                    <a:pt x="790" y="1336"/>
                  </a:lnTo>
                  <a:lnTo>
                    <a:pt x="790" y="1336"/>
                  </a:lnTo>
                  <a:lnTo>
                    <a:pt x="790" y="1334"/>
                  </a:lnTo>
                  <a:lnTo>
                    <a:pt x="790" y="1334"/>
                  </a:lnTo>
                  <a:close/>
                  <a:moveTo>
                    <a:pt x="788" y="1336"/>
                  </a:moveTo>
                  <a:lnTo>
                    <a:pt x="788" y="1339"/>
                  </a:lnTo>
                  <a:lnTo>
                    <a:pt x="788" y="1339"/>
                  </a:lnTo>
                  <a:lnTo>
                    <a:pt x="790" y="1339"/>
                  </a:lnTo>
                  <a:lnTo>
                    <a:pt x="790" y="1339"/>
                  </a:lnTo>
                  <a:lnTo>
                    <a:pt x="790" y="1339"/>
                  </a:lnTo>
                  <a:lnTo>
                    <a:pt x="790" y="1336"/>
                  </a:lnTo>
                  <a:lnTo>
                    <a:pt x="790" y="1336"/>
                  </a:lnTo>
                  <a:lnTo>
                    <a:pt x="788" y="1336"/>
                  </a:lnTo>
                  <a:close/>
                  <a:moveTo>
                    <a:pt x="788" y="1334"/>
                  </a:moveTo>
                  <a:lnTo>
                    <a:pt x="788" y="1334"/>
                  </a:lnTo>
                  <a:lnTo>
                    <a:pt x="788" y="1334"/>
                  </a:lnTo>
                  <a:lnTo>
                    <a:pt x="788" y="1334"/>
                  </a:lnTo>
                  <a:lnTo>
                    <a:pt x="790" y="1332"/>
                  </a:lnTo>
                  <a:lnTo>
                    <a:pt x="790" y="1332"/>
                  </a:lnTo>
                  <a:lnTo>
                    <a:pt x="790" y="1332"/>
                  </a:lnTo>
                  <a:lnTo>
                    <a:pt x="788" y="1332"/>
                  </a:lnTo>
                  <a:lnTo>
                    <a:pt x="788" y="1332"/>
                  </a:lnTo>
                  <a:lnTo>
                    <a:pt x="788" y="1334"/>
                  </a:lnTo>
                  <a:lnTo>
                    <a:pt x="788" y="1334"/>
                  </a:lnTo>
                  <a:close/>
                  <a:moveTo>
                    <a:pt x="881" y="907"/>
                  </a:moveTo>
                  <a:lnTo>
                    <a:pt x="881" y="907"/>
                  </a:lnTo>
                  <a:lnTo>
                    <a:pt x="881" y="907"/>
                  </a:lnTo>
                  <a:lnTo>
                    <a:pt x="881" y="907"/>
                  </a:lnTo>
                  <a:lnTo>
                    <a:pt x="881" y="907"/>
                  </a:lnTo>
                  <a:lnTo>
                    <a:pt x="881" y="907"/>
                  </a:lnTo>
                  <a:lnTo>
                    <a:pt x="881" y="907"/>
                  </a:lnTo>
                  <a:lnTo>
                    <a:pt x="881" y="907"/>
                  </a:lnTo>
                  <a:lnTo>
                    <a:pt x="879" y="905"/>
                  </a:lnTo>
                  <a:lnTo>
                    <a:pt x="879" y="907"/>
                  </a:lnTo>
                  <a:lnTo>
                    <a:pt x="879" y="907"/>
                  </a:lnTo>
                  <a:lnTo>
                    <a:pt x="879" y="909"/>
                  </a:lnTo>
                  <a:lnTo>
                    <a:pt x="881" y="909"/>
                  </a:lnTo>
                  <a:lnTo>
                    <a:pt x="883" y="909"/>
                  </a:lnTo>
                  <a:lnTo>
                    <a:pt x="883" y="909"/>
                  </a:lnTo>
                  <a:lnTo>
                    <a:pt x="881" y="909"/>
                  </a:lnTo>
                  <a:lnTo>
                    <a:pt x="881" y="907"/>
                  </a:lnTo>
                  <a:lnTo>
                    <a:pt x="881" y="907"/>
                  </a:lnTo>
                  <a:lnTo>
                    <a:pt x="881" y="907"/>
                  </a:lnTo>
                  <a:close/>
                  <a:moveTo>
                    <a:pt x="802" y="1332"/>
                  </a:moveTo>
                  <a:lnTo>
                    <a:pt x="802" y="1334"/>
                  </a:lnTo>
                  <a:lnTo>
                    <a:pt x="802" y="1334"/>
                  </a:lnTo>
                  <a:lnTo>
                    <a:pt x="802" y="1334"/>
                  </a:lnTo>
                  <a:lnTo>
                    <a:pt x="802" y="1334"/>
                  </a:lnTo>
                  <a:lnTo>
                    <a:pt x="805" y="1334"/>
                  </a:lnTo>
                  <a:lnTo>
                    <a:pt x="805" y="1334"/>
                  </a:lnTo>
                  <a:lnTo>
                    <a:pt x="805" y="1334"/>
                  </a:lnTo>
                  <a:lnTo>
                    <a:pt x="805" y="1332"/>
                  </a:lnTo>
                  <a:lnTo>
                    <a:pt x="805" y="1332"/>
                  </a:lnTo>
                  <a:lnTo>
                    <a:pt x="802" y="1332"/>
                  </a:lnTo>
                  <a:close/>
                  <a:moveTo>
                    <a:pt x="842" y="1332"/>
                  </a:moveTo>
                  <a:lnTo>
                    <a:pt x="842" y="1330"/>
                  </a:lnTo>
                  <a:lnTo>
                    <a:pt x="842" y="1330"/>
                  </a:lnTo>
                  <a:lnTo>
                    <a:pt x="842" y="1330"/>
                  </a:lnTo>
                  <a:lnTo>
                    <a:pt x="842" y="1328"/>
                  </a:lnTo>
                  <a:lnTo>
                    <a:pt x="840" y="1330"/>
                  </a:lnTo>
                  <a:lnTo>
                    <a:pt x="840" y="1332"/>
                  </a:lnTo>
                  <a:lnTo>
                    <a:pt x="840" y="1332"/>
                  </a:lnTo>
                  <a:lnTo>
                    <a:pt x="842" y="1332"/>
                  </a:lnTo>
                  <a:lnTo>
                    <a:pt x="842" y="1332"/>
                  </a:lnTo>
                  <a:lnTo>
                    <a:pt x="842" y="1332"/>
                  </a:lnTo>
                  <a:lnTo>
                    <a:pt x="842" y="1332"/>
                  </a:lnTo>
                  <a:lnTo>
                    <a:pt x="842" y="1332"/>
                  </a:lnTo>
                  <a:close/>
                  <a:moveTo>
                    <a:pt x="794" y="1336"/>
                  </a:moveTo>
                  <a:lnTo>
                    <a:pt x="794" y="1336"/>
                  </a:lnTo>
                  <a:lnTo>
                    <a:pt x="792" y="1336"/>
                  </a:lnTo>
                  <a:lnTo>
                    <a:pt x="792" y="1336"/>
                  </a:lnTo>
                  <a:lnTo>
                    <a:pt x="792" y="1336"/>
                  </a:lnTo>
                  <a:lnTo>
                    <a:pt x="792" y="1336"/>
                  </a:lnTo>
                  <a:lnTo>
                    <a:pt x="792" y="1336"/>
                  </a:lnTo>
                  <a:lnTo>
                    <a:pt x="794" y="1339"/>
                  </a:lnTo>
                  <a:lnTo>
                    <a:pt x="794" y="1339"/>
                  </a:lnTo>
                  <a:lnTo>
                    <a:pt x="794" y="1336"/>
                  </a:lnTo>
                  <a:lnTo>
                    <a:pt x="794" y="1336"/>
                  </a:lnTo>
                  <a:lnTo>
                    <a:pt x="794" y="1336"/>
                  </a:lnTo>
                  <a:close/>
                  <a:moveTo>
                    <a:pt x="792" y="1332"/>
                  </a:moveTo>
                  <a:lnTo>
                    <a:pt x="792" y="1330"/>
                  </a:lnTo>
                  <a:lnTo>
                    <a:pt x="792" y="1330"/>
                  </a:lnTo>
                  <a:lnTo>
                    <a:pt x="792" y="1330"/>
                  </a:lnTo>
                  <a:lnTo>
                    <a:pt x="792" y="1330"/>
                  </a:lnTo>
                  <a:lnTo>
                    <a:pt x="792" y="1330"/>
                  </a:lnTo>
                  <a:lnTo>
                    <a:pt x="790" y="1330"/>
                  </a:lnTo>
                  <a:lnTo>
                    <a:pt x="790" y="1330"/>
                  </a:lnTo>
                  <a:lnTo>
                    <a:pt x="790" y="1332"/>
                  </a:lnTo>
                  <a:lnTo>
                    <a:pt x="790" y="1332"/>
                  </a:lnTo>
                  <a:lnTo>
                    <a:pt x="790" y="1332"/>
                  </a:lnTo>
                  <a:lnTo>
                    <a:pt x="792" y="1332"/>
                  </a:lnTo>
                  <a:close/>
                  <a:moveTo>
                    <a:pt x="912" y="829"/>
                  </a:moveTo>
                  <a:lnTo>
                    <a:pt x="912" y="829"/>
                  </a:lnTo>
                  <a:lnTo>
                    <a:pt x="912" y="829"/>
                  </a:lnTo>
                  <a:lnTo>
                    <a:pt x="912" y="829"/>
                  </a:lnTo>
                  <a:lnTo>
                    <a:pt x="912" y="829"/>
                  </a:lnTo>
                  <a:lnTo>
                    <a:pt x="912" y="829"/>
                  </a:lnTo>
                  <a:lnTo>
                    <a:pt x="909" y="829"/>
                  </a:lnTo>
                  <a:lnTo>
                    <a:pt x="907" y="829"/>
                  </a:lnTo>
                  <a:lnTo>
                    <a:pt x="907" y="831"/>
                  </a:lnTo>
                  <a:lnTo>
                    <a:pt x="907" y="831"/>
                  </a:lnTo>
                  <a:lnTo>
                    <a:pt x="907" y="834"/>
                  </a:lnTo>
                  <a:lnTo>
                    <a:pt x="907" y="834"/>
                  </a:lnTo>
                  <a:lnTo>
                    <a:pt x="907" y="834"/>
                  </a:lnTo>
                  <a:lnTo>
                    <a:pt x="907" y="834"/>
                  </a:lnTo>
                  <a:lnTo>
                    <a:pt x="909" y="836"/>
                  </a:lnTo>
                  <a:lnTo>
                    <a:pt x="909" y="834"/>
                  </a:lnTo>
                  <a:lnTo>
                    <a:pt x="912" y="834"/>
                  </a:lnTo>
                  <a:lnTo>
                    <a:pt x="912" y="834"/>
                  </a:lnTo>
                  <a:lnTo>
                    <a:pt x="912" y="831"/>
                  </a:lnTo>
                  <a:lnTo>
                    <a:pt x="912" y="831"/>
                  </a:lnTo>
                  <a:lnTo>
                    <a:pt x="912" y="831"/>
                  </a:lnTo>
                  <a:lnTo>
                    <a:pt x="912" y="829"/>
                  </a:lnTo>
                  <a:lnTo>
                    <a:pt x="912" y="829"/>
                  </a:lnTo>
                  <a:close/>
                  <a:moveTo>
                    <a:pt x="961" y="690"/>
                  </a:moveTo>
                  <a:lnTo>
                    <a:pt x="959" y="688"/>
                  </a:lnTo>
                  <a:lnTo>
                    <a:pt x="959" y="688"/>
                  </a:lnTo>
                  <a:lnTo>
                    <a:pt x="957" y="688"/>
                  </a:lnTo>
                  <a:lnTo>
                    <a:pt x="957" y="690"/>
                  </a:lnTo>
                  <a:lnTo>
                    <a:pt x="955" y="692"/>
                  </a:lnTo>
                  <a:lnTo>
                    <a:pt x="955" y="692"/>
                  </a:lnTo>
                  <a:lnTo>
                    <a:pt x="955" y="694"/>
                  </a:lnTo>
                  <a:lnTo>
                    <a:pt x="957" y="694"/>
                  </a:lnTo>
                  <a:lnTo>
                    <a:pt x="959" y="694"/>
                  </a:lnTo>
                  <a:lnTo>
                    <a:pt x="961" y="692"/>
                  </a:lnTo>
                  <a:lnTo>
                    <a:pt x="961" y="692"/>
                  </a:lnTo>
                  <a:lnTo>
                    <a:pt x="961" y="690"/>
                  </a:lnTo>
                  <a:lnTo>
                    <a:pt x="961" y="690"/>
                  </a:lnTo>
                  <a:close/>
                  <a:moveTo>
                    <a:pt x="889" y="1328"/>
                  </a:moveTo>
                  <a:lnTo>
                    <a:pt x="889" y="1328"/>
                  </a:lnTo>
                  <a:lnTo>
                    <a:pt x="889" y="1328"/>
                  </a:lnTo>
                  <a:lnTo>
                    <a:pt x="889" y="1328"/>
                  </a:lnTo>
                  <a:lnTo>
                    <a:pt x="889" y="1328"/>
                  </a:lnTo>
                  <a:lnTo>
                    <a:pt x="887" y="1328"/>
                  </a:lnTo>
                  <a:lnTo>
                    <a:pt x="887" y="1328"/>
                  </a:lnTo>
                  <a:lnTo>
                    <a:pt x="887" y="1328"/>
                  </a:lnTo>
                  <a:lnTo>
                    <a:pt x="887" y="1328"/>
                  </a:lnTo>
                  <a:lnTo>
                    <a:pt x="887" y="1332"/>
                  </a:lnTo>
                  <a:lnTo>
                    <a:pt x="887" y="1332"/>
                  </a:lnTo>
                  <a:lnTo>
                    <a:pt x="887" y="1332"/>
                  </a:lnTo>
                  <a:lnTo>
                    <a:pt x="887" y="1332"/>
                  </a:lnTo>
                  <a:lnTo>
                    <a:pt x="887" y="1332"/>
                  </a:lnTo>
                  <a:lnTo>
                    <a:pt x="889" y="1332"/>
                  </a:lnTo>
                  <a:lnTo>
                    <a:pt x="887" y="1332"/>
                  </a:lnTo>
                  <a:lnTo>
                    <a:pt x="887" y="1330"/>
                  </a:lnTo>
                  <a:lnTo>
                    <a:pt x="887" y="1330"/>
                  </a:lnTo>
                  <a:lnTo>
                    <a:pt x="887" y="1330"/>
                  </a:lnTo>
                  <a:lnTo>
                    <a:pt x="887" y="1330"/>
                  </a:lnTo>
                  <a:lnTo>
                    <a:pt x="887" y="1330"/>
                  </a:lnTo>
                  <a:lnTo>
                    <a:pt x="887" y="1330"/>
                  </a:lnTo>
                  <a:lnTo>
                    <a:pt x="887" y="1330"/>
                  </a:lnTo>
                  <a:lnTo>
                    <a:pt x="889" y="1330"/>
                  </a:lnTo>
                  <a:lnTo>
                    <a:pt x="889" y="1332"/>
                  </a:lnTo>
                  <a:lnTo>
                    <a:pt x="889" y="1332"/>
                  </a:lnTo>
                  <a:lnTo>
                    <a:pt x="889" y="1330"/>
                  </a:lnTo>
                  <a:lnTo>
                    <a:pt x="889" y="1330"/>
                  </a:lnTo>
                  <a:lnTo>
                    <a:pt x="889" y="1330"/>
                  </a:lnTo>
                  <a:lnTo>
                    <a:pt x="889" y="1330"/>
                  </a:lnTo>
                  <a:lnTo>
                    <a:pt x="889" y="1330"/>
                  </a:lnTo>
                  <a:lnTo>
                    <a:pt x="889" y="1328"/>
                  </a:lnTo>
                  <a:close/>
                  <a:moveTo>
                    <a:pt x="883" y="936"/>
                  </a:moveTo>
                  <a:lnTo>
                    <a:pt x="883" y="936"/>
                  </a:lnTo>
                  <a:lnTo>
                    <a:pt x="883" y="938"/>
                  </a:lnTo>
                  <a:lnTo>
                    <a:pt x="885" y="938"/>
                  </a:lnTo>
                  <a:lnTo>
                    <a:pt x="885" y="938"/>
                  </a:lnTo>
                  <a:lnTo>
                    <a:pt x="887" y="938"/>
                  </a:lnTo>
                  <a:lnTo>
                    <a:pt x="887" y="938"/>
                  </a:lnTo>
                  <a:lnTo>
                    <a:pt x="887" y="936"/>
                  </a:lnTo>
                  <a:lnTo>
                    <a:pt x="887" y="936"/>
                  </a:lnTo>
                  <a:lnTo>
                    <a:pt x="885" y="936"/>
                  </a:lnTo>
                  <a:lnTo>
                    <a:pt x="885" y="936"/>
                  </a:lnTo>
                  <a:lnTo>
                    <a:pt x="885" y="936"/>
                  </a:lnTo>
                  <a:lnTo>
                    <a:pt x="885" y="936"/>
                  </a:lnTo>
                  <a:lnTo>
                    <a:pt x="885" y="936"/>
                  </a:lnTo>
                  <a:lnTo>
                    <a:pt x="885" y="936"/>
                  </a:lnTo>
                  <a:lnTo>
                    <a:pt x="885" y="936"/>
                  </a:lnTo>
                  <a:lnTo>
                    <a:pt x="885" y="936"/>
                  </a:lnTo>
                  <a:lnTo>
                    <a:pt x="885" y="936"/>
                  </a:lnTo>
                  <a:lnTo>
                    <a:pt x="885" y="936"/>
                  </a:lnTo>
                  <a:lnTo>
                    <a:pt x="885" y="934"/>
                  </a:lnTo>
                  <a:lnTo>
                    <a:pt x="883" y="934"/>
                  </a:lnTo>
                  <a:lnTo>
                    <a:pt x="883" y="936"/>
                  </a:lnTo>
                  <a:lnTo>
                    <a:pt x="885" y="936"/>
                  </a:lnTo>
                  <a:lnTo>
                    <a:pt x="885" y="936"/>
                  </a:lnTo>
                  <a:lnTo>
                    <a:pt x="885" y="936"/>
                  </a:lnTo>
                  <a:lnTo>
                    <a:pt x="883" y="936"/>
                  </a:lnTo>
                  <a:close/>
                  <a:moveTo>
                    <a:pt x="883" y="918"/>
                  </a:moveTo>
                  <a:lnTo>
                    <a:pt x="883" y="918"/>
                  </a:lnTo>
                  <a:lnTo>
                    <a:pt x="883" y="918"/>
                  </a:lnTo>
                  <a:lnTo>
                    <a:pt x="883" y="918"/>
                  </a:lnTo>
                  <a:lnTo>
                    <a:pt x="883" y="916"/>
                  </a:lnTo>
                  <a:lnTo>
                    <a:pt x="883" y="914"/>
                  </a:lnTo>
                  <a:lnTo>
                    <a:pt x="883" y="914"/>
                  </a:lnTo>
                  <a:lnTo>
                    <a:pt x="883" y="916"/>
                  </a:lnTo>
                  <a:lnTo>
                    <a:pt x="881" y="918"/>
                  </a:lnTo>
                  <a:lnTo>
                    <a:pt x="883" y="918"/>
                  </a:lnTo>
                  <a:lnTo>
                    <a:pt x="883" y="918"/>
                  </a:lnTo>
                  <a:lnTo>
                    <a:pt x="883" y="918"/>
                  </a:lnTo>
                  <a:close/>
                  <a:moveTo>
                    <a:pt x="963" y="665"/>
                  </a:moveTo>
                  <a:lnTo>
                    <a:pt x="963" y="663"/>
                  </a:lnTo>
                  <a:lnTo>
                    <a:pt x="963" y="661"/>
                  </a:lnTo>
                  <a:lnTo>
                    <a:pt x="963" y="661"/>
                  </a:lnTo>
                  <a:lnTo>
                    <a:pt x="961" y="659"/>
                  </a:lnTo>
                  <a:lnTo>
                    <a:pt x="961" y="657"/>
                  </a:lnTo>
                  <a:lnTo>
                    <a:pt x="961" y="657"/>
                  </a:lnTo>
                  <a:lnTo>
                    <a:pt x="961" y="657"/>
                  </a:lnTo>
                  <a:lnTo>
                    <a:pt x="961" y="657"/>
                  </a:lnTo>
                  <a:lnTo>
                    <a:pt x="961" y="657"/>
                  </a:lnTo>
                  <a:lnTo>
                    <a:pt x="959" y="659"/>
                  </a:lnTo>
                  <a:lnTo>
                    <a:pt x="959" y="659"/>
                  </a:lnTo>
                  <a:lnTo>
                    <a:pt x="959" y="661"/>
                  </a:lnTo>
                  <a:lnTo>
                    <a:pt x="959" y="661"/>
                  </a:lnTo>
                  <a:lnTo>
                    <a:pt x="953" y="667"/>
                  </a:lnTo>
                  <a:lnTo>
                    <a:pt x="947" y="671"/>
                  </a:lnTo>
                  <a:lnTo>
                    <a:pt x="940" y="675"/>
                  </a:lnTo>
                  <a:lnTo>
                    <a:pt x="940" y="675"/>
                  </a:lnTo>
                  <a:lnTo>
                    <a:pt x="940" y="675"/>
                  </a:lnTo>
                  <a:lnTo>
                    <a:pt x="938" y="675"/>
                  </a:lnTo>
                  <a:lnTo>
                    <a:pt x="938" y="677"/>
                  </a:lnTo>
                  <a:lnTo>
                    <a:pt x="936" y="677"/>
                  </a:lnTo>
                  <a:lnTo>
                    <a:pt x="936" y="677"/>
                  </a:lnTo>
                  <a:lnTo>
                    <a:pt x="936" y="680"/>
                  </a:lnTo>
                  <a:lnTo>
                    <a:pt x="936" y="680"/>
                  </a:lnTo>
                  <a:lnTo>
                    <a:pt x="934" y="677"/>
                  </a:lnTo>
                  <a:lnTo>
                    <a:pt x="934" y="677"/>
                  </a:lnTo>
                  <a:lnTo>
                    <a:pt x="934" y="680"/>
                  </a:lnTo>
                  <a:lnTo>
                    <a:pt x="934" y="680"/>
                  </a:lnTo>
                  <a:lnTo>
                    <a:pt x="932" y="680"/>
                  </a:lnTo>
                  <a:lnTo>
                    <a:pt x="932" y="680"/>
                  </a:lnTo>
                  <a:lnTo>
                    <a:pt x="932" y="677"/>
                  </a:lnTo>
                  <a:lnTo>
                    <a:pt x="930" y="680"/>
                  </a:lnTo>
                  <a:lnTo>
                    <a:pt x="928" y="680"/>
                  </a:lnTo>
                  <a:lnTo>
                    <a:pt x="924" y="682"/>
                  </a:lnTo>
                  <a:lnTo>
                    <a:pt x="924" y="682"/>
                  </a:lnTo>
                  <a:lnTo>
                    <a:pt x="924" y="682"/>
                  </a:lnTo>
                  <a:lnTo>
                    <a:pt x="924" y="682"/>
                  </a:lnTo>
                  <a:lnTo>
                    <a:pt x="924" y="682"/>
                  </a:lnTo>
                  <a:lnTo>
                    <a:pt x="924" y="682"/>
                  </a:lnTo>
                  <a:lnTo>
                    <a:pt x="924" y="682"/>
                  </a:lnTo>
                  <a:lnTo>
                    <a:pt x="922" y="682"/>
                  </a:lnTo>
                  <a:lnTo>
                    <a:pt x="920" y="682"/>
                  </a:lnTo>
                  <a:lnTo>
                    <a:pt x="920" y="682"/>
                  </a:lnTo>
                  <a:lnTo>
                    <a:pt x="918" y="682"/>
                  </a:lnTo>
                  <a:lnTo>
                    <a:pt x="918" y="682"/>
                  </a:lnTo>
                  <a:lnTo>
                    <a:pt x="916" y="682"/>
                  </a:lnTo>
                  <a:lnTo>
                    <a:pt x="916" y="682"/>
                  </a:lnTo>
                  <a:lnTo>
                    <a:pt x="916" y="682"/>
                  </a:lnTo>
                  <a:lnTo>
                    <a:pt x="916" y="684"/>
                  </a:lnTo>
                  <a:lnTo>
                    <a:pt x="916" y="684"/>
                  </a:lnTo>
                  <a:lnTo>
                    <a:pt x="916" y="684"/>
                  </a:lnTo>
                  <a:lnTo>
                    <a:pt x="916" y="684"/>
                  </a:lnTo>
                  <a:lnTo>
                    <a:pt x="916" y="684"/>
                  </a:lnTo>
                  <a:lnTo>
                    <a:pt x="916" y="684"/>
                  </a:lnTo>
                  <a:lnTo>
                    <a:pt x="914" y="684"/>
                  </a:lnTo>
                  <a:lnTo>
                    <a:pt x="914" y="684"/>
                  </a:lnTo>
                  <a:lnTo>
                    <a:pt x="914" y="682"/>
                  </a:lnTo>
                  <a:lnTo>
                    <a:pt x="912" y="682"/>
                  </a:lnTo>
                  <a:lnTo>
                    <a:pt x="912" y="682"/>
                  </a:lnTo>
                  <a:lnTo>
                    <a:pt x="912" y="682"/>
                  </a:lnTo>
                  <a:lnTo>
                    <a:pt x="912" y="684"/>
                  </a:lnTo>
                  <a:lnTo>
                    <a:pt x="912" y="686"/>
                  </a:lnTo>
                  <a:lnTo>
                    <a:pt x="912" y="688"/>
                  </a:lnTo>
                  <a:lnTo>
                    <a:pt x="912" y="688"/>
                  </a:lnTo>
                  <a:lnTo>
                    <a:pt x="912" y="688"/>
                  </a:lnTo>
                  <a:lnTo>
                    <a:pt x="912" y="688"/>
                  </a:lnTo>
                  <a:lnTo>
                    <a:pt x="912" y="688"/>
                  </a:lnTo>
                  <a:lnTo>
                    <a:pt x="909" y="690"/>
                  </a:lnTo>
                  <a:lnTo>
                    <a:pt x="909" y="690"/>
                  </a:lnTo>
                  <a:lnTo>
                    <a:pt x="909" y="690"/>
                  </a:lnTo>
                  <a:lnTo>
                    <a:pt x="909" y="690"/>
                  </a:lnTo>
                  <a:lnTo>
                    <a:pt x="907" y="690"/>
                  </a:lnTo>
                  <a:lnTo>
                    <a:pt x="907" y="688"/>
                  </a:lnTo>
                  <a:lnTo>
                    <a:pt x="907" y="688"/>
                  </a:lnTo>
                  <a:lnTo>
                    <a:pt x="907" y="688"/>
                  </a:lnTo>
                  <a:lnTo>
                    <a:pt x="907" y="688"/>
                  </a:lnTo>
                  <a:lnTo>
                    <a:pt x="907" y="686"/>
                  </a:lnTo>
                  <a:lnTo>
                    <a:pt x="907" y="686"/>
                  </a:lnTo>
                  <a:lnTo>
                    <a:pt x="905" y="688"/>
                  </a:lnTo>
                  <a:lnTo>
                    <a:pt x="905" y="686"/>
                  </a:lnTo>
                  <a:lnTo>
                    <a:pt x="907" y="686"/>
                  </a:lnTo>
                  <a:lnTo>
                    <a:pt x="907" y="684"/>
                  </a:lnTo>
                  <a:lnTo>
                    <a:pt x="907" y="684"/>
                  </a:lnTo>
                  <a:lnTo>
                    <a:pt x="907" y="684"/>
                  </a:lnTo>
                  <a:lnTo>
                    <a:pt x="905" y="684"/>
                  </a:lnTo>
                  <a:lnTo>
                    <a:pt x="905" y="684"/>
                  </a:lnTo>
                  <a:lnTo>
                    <a:pt x="905" y="686"/>
                  </a:lnTo>
                  <a:lnTo>
                    <a:pt x="903" y="686"/>
                  </a:lnTo>
                  <a:lnTo>
                    <a:pt x="903" y="688"/>
                  </a:lnTo>
                  <a:lnTo>
                    <a:pt x="901" y="696"/>
                  </a:lnTo>
                  <a:lnTo>
                    <a:pt x="899" y="698"/>
                  </a:lnTo>
                  <a:lnTo>
                    <a:pt x="899" y="702"/>
                  </a:lnTo>
                  <a:lnTo>
                    <a:pt x="897" y="704"/>
                  </a:lnTo>
                  <a:lnTo>
                    <a:pt x="897" y="704"/>
                  </a:lnTo>
                  <a:lnTo>
                    <a:pt x="895" y="706"/>
                  </a:lnTo>
                  <a:lnTo>
                    <a:pt x="893" y="706"/>
                  </a:lnTo>
                  <a:lnTo>
                    <a:pt x="891" y="706"/>
                  </a:lnTo>
                  <a:lnTo>
                    <a:pt x="889" y="708"/>
                  </a:lnTo>
                  <a:lnTo>
                    <a:pt x="887" y="708"/>
                  </a:lnTo>
                  <a:lnTo>
                    <a:pt x="887" y="708"/>
                  </a:lnTo>
                  <a:lnTo>
                    <a:pt x="887" y="712"/>
                  </a:lnTo>
                  <a:lnTo>
                    <a:pt x="887" y="712"/>
                  </a:lnTo>
                  <a:lnTo>
                    <a:pt x="887" y="712"/>
                  </a:lnTo>
                  <a:lnTo>
                    <a:pt x="887" y="712"/>
                  </a:lnTo>
                  <a:lnTo>
                    <a:pt x="887" y="714"/>
                  </a:lnTo>
                  <a:lnTo>
                    <a:pt x="887" y="716"/>
                  </a:lnTo>
                  <a:lnTo>
                    <a:pt x="887" y="716"/>
                  </a:lnTo>
                  <a:lnTo>
                    <a:pt x="887" y="716"/>
                  </a:lnTo>
                  <a:lnTo>
                    <a:pt x="887" y="716"/>
                  </a:lnTo>
                  <a:lnTo>
                    <a:pt x="887" y="719"/>
                  </a:lnTo>
                  <a:lnTo>
                    <a:pt x="887" y="719"/>
                  </a:lnTo>
                  <a:lnTo>
                    <a:pt x="889" y="719"/>
                  </a:lnTo>
                  <a:lnTo>
                    <a:pt x="889" y="719"/>
                  </a:lnTo>
                  <a:lnTo>
                    <a:pt x="889" y="719"/>
                  </a:lnTo>
                  <a:lnTo>
                    <a:pt x="891" y="725"/>
                  </a:lnTo>
                  <a:lnTo>
                    <a:pt x="891" y="725"/>
                  </a:lnTo>
                  <a:lnTo>
                    <a:pt x="891" y="727"/>
                  </a:lnTo>
                  <a:lnTo>
                    <a:pt x="889" y="729"/>
                  </a:lnTo>
                  <a:lnTo>
                    <a:pt x="889" y="729"/>
                  </a:lnTo>
                  <a:lnTo>
                    <a:pt x="887" y="729"/>
                  </a:lnTo>
                  <a:lnTo>
                    <a:pt x="887" y="729"/>
                  </a:lnTo>
                  <a:lnTo>
                    <a:pt x="887" y="727"/>
                  </a:lnTo>
                  <a:lnTo>
                    <a:pt x="887" y="727"/>
                  </a:lnTo>
                  <a:lnTo>
                    <a:pt x="887" y="727"/>
                  </a:lnTo>
                  <a:lnTo>
                    <a:pt x="885" y="725"/>
                  </a:lnTo>
                  <a:lnTo>
                    <a:pt x="885" y="725"/>
                  </a:lnTo>
                  <a:lnTo>
                    <a:pt x="885" y="725"/>
                  </a:lnTo>
                  <a:lnTo>
                    <a:pt x="883" y="725"/>
                  </a:lnTo>
                  <a:lnTo>
                    <a:pt x="881" y="729"/>
                  </a:lnTo>
                  <a:lnTo>
                    <a:pt x="881" y="731"/>
                  </a:lnTo>
                  <a:lnTo>
                    <a:pt x="881" y="731"/>
                  </a:lnTo>
                  <a:lnTo>
                    <a:pt x="881" y="731"/>
                  </a:lnTo>
                  <a:lnTo>
                    <a:pt x="881" y="731"/>
                  </a:lnTo>
                  <a:lnTo>
                    <a:pt x="879" y="731"/>
                  </a:lnTo>
                  <a:lnTo>
                    <a:pt x="879" y="731"/>
                  </a:lnTo>
                  <a:lnTo>
                    <a:pt x="879" y="731"/>
                  </a:lnTo>
                  <a:lnTo>
                    <a:pt x="877" y="731"/>
                  </a:lnTo>
                  <a:lnTo>
                    <a:pt x="877" y="731"/>
                  </a:lnTo>
                  <a:lnTo>
                    <a:pt x="875" y="733"/>
                  </a:lnTo>
                  <a:lnTo>
                    <a:pt x="872" y="735"/>
                  </a:lnTo>
                  <a:lnTo>
                    <a:pt x="870" y="735"/>
                  </a:lnTo>
                  <a:lnTo>
                    <a:pt x="870" y="737"/>
                  </a:lnTo>
                  <a:lnTo>
                    <a:pt x="870" y="737"/>
                  </a:lnTo>
                  <a:lnTo>
                    <a:pt x="868" y="737"/>
                  </a:lnTo>
                  <a:lnTo>
                    <a:pt x="868" y="735"/>
                  </a:lnTo>
                  <a:lnTo>
                    <a:pt x="868" y="735"/>
                  </a:lnTo>
                  <a:lnTo>
                    <a:pt x="868" y="735"/>
                  </a:lnTo>
                  <a:lnTo>
                    <a:pt x="870" y="735"/>
                  </a:lnTo>
                  <a:lnTo>
                    <a:pt x="870" y="733"/>
                  </a:lnTo>
                  <a:lnTo>
                    <a:pt x="870" y="731"/>
                  </a:lnTo>
                  <a:lnTo>
                    <a:pt x="870" y="729"/>
                  </a:lnTo>
                  <a:lnTo>
                    <a:pt x="870" y="729"/>
                  </a:lnTo>
                  <a:lnTo>
                    <a:pt x="872" y="727"/>
                  </a:lnTo>
                  <a:lnTo>
                    <a:pt x="879" y="727"/>
                  </a:lnTo>
                  <a:lnTo>
                    <a:pt x="879" y="727"/>
                  </a:lnTo>
                  <a:lnTo>
                    <a:pt x="879" y="725"/>
                  </a:lnTo>
                  <a:lnTo>
                    <a:pt x="879" y="723"/>
                  </a:lnTo>
                  <a:lnTo>
                    <a:pt x="883" y="719"/>
                  </a:lnTo>
                  <a:lnTo>
                    <a:pt x="883" y="719"/>
                  </a:lnTo>
                  <a:lnTo>
                    <a:pt x="883" y="716"/>
                  </a:lnTo>
                  <a:lnTo>
                    <a:pt x="883" y="714"/>
                  </a:lnTo>
                  <a:lnTo>
                    <a:pt x="883" y="712"/>
                  </a:lnTo>
                  <a:lnTo>
                    <a:pt x="883" y="712"/>
                  </a:lnTo>
                  <a:lnTo>
                    <a:pt x="883" y="710"/>
                  </a:lnTo>
                  <a:lnTo>
                    <a:pt x="883" y="708"/>
                  </a:lnTo>
                  <a:lnTo>
                    <a:pt x="885" y="708"/>
                  </a:lnTo>
                  <a:lnTo>
                    <a:pt x="885" y="706"/>
                  </a:lnTo>
                  <a:lnTo>
                    <a:pt x="885" y="706"/>
                  </a:lnTo>
                  <a:lnTo>
                    <a:pt x="887" y="706"/>
                  </a:lnTo>
                  <a:lnTo>
                    <a:pt x="889" y="706"/>
                  </a:lnTo>
                  <a:lnTo>
                    <a:pt x="889" y="704"/>
                  </a:lnTo>
                  <a:lnTo>
                    <a:pt x="891" y="700"/>
                  </a:lnTo>
                  <a:lnTo>
                    <a:pt x="891" y="700"/>
                  </a:lnTo>
                  <a:lnTo>
                    <a:pt x="891" y="700"/>
                  </a:lnTo>
                  <a:lnTo>
                    <a:pt x="891" y="698"/>
                  </a:lnTo>
                  <a:lnTo>
                    <a:pt x="891" y="698"/>
                  </a:lnTo>
                  <a:lnTo>
                    <a:pt x="891" y="698"/>
                  </a:lnTo>
                  <a:lnTo>
                    <a:pt x="891" y="696"/>
                  </a:lnTo>
                  <a:lnTo>
                    <a:pt x="887" y="696"/>
                  </a:lnTo>
                  <a:lnTo>
                    <a:pt x="885" y="696"/>
                  </a:lnTo>
                  <a:lnTo>
                    <a:pt x="883" y="698"/>
                  </a:lnTo>
                  <a:lnTo>
                    <a:pt x="881" y="698"/>
                  </a:lnTo>
                  <a:lnTo>
                    <a:pt x="881" y="700"/>
                  </a:lnTo>
                  <a:lnTo>
                    <a:pt x="879" y="702"/>
                  </a:lnTo>
                  <a:lnTo>
                    <a:pt x="877" y="704"/>
                  </a:lnTo>
                  <a:lnTo>
                    <a:pt x="870" y="710"/>
                  </a:lnTo>
                  <a:lnTo>
                    <a:pt x="866" y="716"/>
                  </a:lnTo>
                  <a:lnTo>
                    <a:pt x="864" y="716"/>
                  </a:lnTo>
                  <a:lnTo>
                    <a:pt x="864" y="719"/>
                  </a:lnTo>
                  <a:lnTo>
                    <a:pt x="862" y="719"/>
                  </a:lnTo>
                  <a:lnTo>
                    <a:pt x="862" y="719"/>
                  </a:lnTo>
                  <a:lnTo>
                    <a:pt x="860" y="719"/>
                  </a:lnTo>
                  <a:lnTo>
                    <a:pt x="860" y="716"/>
                  </a:lnTo>
                  <a:lnTo>
                    <a:pt x="860" y="716"/>
                  </a:lnTo>
                  <a:lnTo>
                    <a:pt x="860" y="716"/>
                  </a:lnTo>
                  <a:lnTo>
                    <a:pt x="860" y="714"/>
                  </a:lnTo>
                  <a:lnTo>
                    <a:pt x="860" y="714"/>
                  </a:lnTo>
                  <a:lnTo>
                    <a:pt x="858" y="714"/>
                  </a:lnTo>
                  <a:lnTo>
                    <a:pt x="858" y="714"/>
                  </a:lnTo>
                  <a:lnTo>
                    <a:pt x="858" y="714"/>
                  </a:lnTo>
                  <a:lnTo>
                    <a:pt x="858" y="714"/>
                  </a:lnTo>
                  <a:lnTo>
                    <a:pt x="858" y="714"/>
                  </a:lnTo>
                  <a:lnTo>
                    <a:pt x="858" y="714"/>
                  </a:lnTo>
                  <a:lnTo>
                    <a:pt x="858" y="712"/>
                  </a:lnTo>
                  <a:lnTo>
                    <a:pt x="856" y="714"/>
                  </a:lnTo>
                  <a:lnTo>
                    <a:pt x="856" y="716"/>
                  </a:lnTo>
                  <a:lnTo>
                    <a:pt x="856" y="716"/>
                  </a:lnTo>
                  <a:lnTo>
                    <a:pt x="856" y="719"/>
                  </a:lnTo>
                  <a:lnTo>
                    <a:pt x="856" y="719"/>
                  </a:lnTo>
                  <a:lnTo>
                    <a:pt x="852" y="721"/>
                  </a:lnTo>
                  <a:lnTo>
                    <a:pt x="852" y="723"/>
                  </a:lnTo>
                  <a:lnTo>
                    <a:pt x="852" y="723"/>
                  </a:lnTo>
                  <a:lnTo>
                    <a:pt x="852" y="723"/>
                  </a:lnTo>
                  <a:lnTo>
                    <a:pt x="852" y="725"/>
                  </a:lnTo>
                  <a:lnTo>
                    <a:pt x="852" y="725"/>
                  </a:lnTo>
                  <a:lnTo>
                    <a:pt x="850" y="727"/>
                  </a:lnTo>
                  <a:lnTo>
                    <a:pt x="850" y="729"/>
                  </a:lnTo>
                  <a:lnTo>
                    <a:pt x="848" y="729"/>
                  </a:lnTo>
                  <a:lnTo>
                    <a:pt x="848" y="729"/>
                  </a:lnTo>
                  <a:lnTo>
                    <a:pt x="848" y="729"/>
                  </a:lnTo>
                  <a:lnTo>
                    <a:pt x="848" y="727"/>
                  </a:lnTo>
                  <a:lnTo>
                    <a:pt x="848" y="727"/>
                  </a:lnTo>
                  <a:lnTo>
                    <a:pt x="848" y="727"/>
                  </a:lnTo>
                  <a:lnTo>
                    <a:pt x="846" y="727"/>
                  </a:lnTo>
                  <a:lnTo>
                    <a:pt x="846" y="727"/>
                  </a:lnTo>
                  <a:lnTo>
                    <a:pt x="846" y="727"/>
                  </a:lnTo>
                  <a:lnTo>
                    <a:pt x="846" y="727"/>
                  </a:lnTo>
                  <a:lnTo>
                    <a:pt x="846" y="725"/>
                  </a:lnTo>
                  <a:lnTo>
                    <a:pt x="846" y="725"/>
                  </a:lnTo>
                  <a:lnTo>
                    <a:pt x="848" y="725"/>
                  </a:lnTo>
                  <a:lnTo>
                    <a:pt x="848" y="725"/>
                  </a:lnTo>
                  <a:lnTo>
                    <a:pt x="848" y="723"/>
                  </a:lnTo>
                  <a:lnTo>
                    <a:pt x="852" y="719"/>
                  </a:lnTo>
                  <a:lnTo>
                    <a:pt x="854" y="716"/>
                  </a:lnTo>
                  <a:lnTo>
                    <a:pt x="854" y="716"/>
                  </a:lnTo>
                  <a:lnTo>
                    <a:pt x="854" y="714"/>
                  </a:lnTo>
                  <a:lnTo>
                    <a:pt x="854" y="714"/>
                  </a:lnTo>
                  <a:lnTo>
                    <a:pt x="854" y="714"/>
                  </a:lnTo>
                  <a:lnTo>
                    <a:pt x="856" y="714"/>
                  </a:lnTo>
                  <a:lnTo>
                    <a:pt x="856" y="714"/>
                  </a:lnTo>
                  <a:lnTo>
                    <a:pt x="856" y="712"/>
                  </a:lnTo>
                  <a:lnTo>
                    <a:pt x="856" y="710"/>
                  </a:lnTo>
                  <a:lnTo>
                    <a:pt x="856" y="710"/>
                  </a:lnTo>
                  <a:lnTo>
                    <a:pt x="856" y="708"/>
                  </a:lnTo>
                  <a:lnTo>
                    <a:pt x="856" y="708"/>
                  </a:lnTo>
                  <a:lnTo>
                    <a:pt x="856" y="710"/>
                  </a:lnTo>
                  <a:lnTo>
                    <a:pt x="854" y="710"/>
                  </a:lnTo>
                  <a:lnTo>
                    <a:pt x="854" y="708"/>
                  </a:lnTo>
                  <a:lnTo>
                    <a:pt x="854" y="708"/>
                  </a:lnTo>
                  <a:lnTo>
                    <a:pt x="856" y="708"/>
                  </a:lnTo>
                  <a:lnTo>
                    <a:pt x="856" y="706"/>
                  </a:lnTo>
                  <a:lnTo>
                    <a:pt x="856" y="706"/>
                  </a:lnTo>
                  <a:lnTo>
                    <a:pt x="856" y="702"/>
                  </a:lnTo>
                  <a:lnTo>
                    <a:pt x="854" y="700"/>
                  </a:lnTo>
                  <a:lnTo>
                    <a:pt x="854" y="698"/>
                  </a:lnTo>
                  <a:lnTo>
                    <a:pt x="852" y="696"/>
                  </a:lnTo>
                  <a:lnTo>
                    <a:pt x="852" y="696"/>
                  </a:lnTo>
                  <a:lnTo>
                    <a:pt x="852" y="694"/>
                  </a:lnTo>
                  <a:lnTo>
                    <a:pt x="852" y="694"/>
                  </a:lnTo>
                  <a:lnTo>
                    <a:pt x="852" y="694"/>
                  </a:lnTo>
                  <a:lnTo>
                    <a:pt x="850" y="694"/>
                  </a:lnTo>
                  <a:lnTo>
                    <a:pt x="850" y="694"/>
                  </a:lnTo>
                  <a:lnTo>
                    <a:pt x="850" y="694"/>
                  </a:lnTo>
                  <a:lnTo>
                    <a:pt x="848" y="694"/>
                  </a:lnTo>
                  <a:lnTo>
                    <a:pt x="848" y="692"/>
                  </a:lnTo>
                  <a:lnTo>
                    <a:pt x="846" y="692"/>
                  </a:lnTo>
                  <a:lnTo>
                    <a:pt x="842" y="694"/>
                  </a:lnTo>
                  <a:lnTo>
                    <a:pt x="842" y="694"/>
                  </a:lnTo>
                  <a:lnTo>
                    <a:pt x="842" y="694"/>
                  </a:lnTo>
                  <a:lnTo>
                    <a:pt x="842" y="692"/>
                  </a:lnTo>
                  <a:lnTo>
                    <a:pt x="842" y="692"/>
                  </a:lnTo>
                  <a:lnTo>
                    <a:pt x="844" y="692"/>
                  </a:lnTo>
                  <a:lnTo>
                    <a:pt x="844" y="692"/>
                  </a:lnTo>
                  <a:lnTo>
                    <a:pt x="844" y="692"/>
                  </a:lnTo>
                  <a:lnTo>
                    <a:pt x="846" y="690"/>
                  </a:lnTo>
                  <a:lnTo>
                    <a:pt x="846" y="690"/>
                  </a:lnTo>
                  <a:lnTo>
                    <a:pt x="846" y="690"/>
                  </a:lnTo>
                  <a:lnTo>
                    <a:pt x="848" y="690"/>
                  </a:lnTo>
                  <a:lnTo>
                    <a:pt x="848" y="690"/>
                  </a:lnTo>
                  <a:lnTo>
                    <a:pt x="850" y="688"/>
                  </a:lnTo>
                  <a:lnTo>
                    <a:pt x="852" y="688"/>
                  </a:lnTo>
                  <a:lnTo>
                    <a:pt x="852" y="688"/>
                  </a:lnTo>
                  <a:lnTo>
                    <a:pt x="854" y="688"/>
                  </a:lnTo>
                  <a:lnTo>
                    <a:pt x="854" y="686"/>
                  </a:lnTo>
                  <a:lnTo>
                    <a:pt x="852" y="686"/>
                  </a:lnTo>
                  <a:lnTo>
                    <a:pt x="852" y="686"/>
                  </a:lnTo>
                  <a:lnTo>
                    <a:pt x="850" y="686"/>
                  </a:lnTo>
                  <a:lnTo>
                    <a:pt x="850" y="686"/>
                  </a:lnTo>
                  <a:lnTo>
                    <a:pt x="848" y="686"/>
                  </a:lnTo>
                  <a:lnTo>
                    <a:pt x="848" y="686"/>
                  </a:lnTo>
                  <a:lnTo>
                    <a:pt x="846" y="684"/>
                  </a:lnTo>
                  <a:lnTo>
                    <a:pt x="846" y="684"/>
                  </a:lnTo>
                  <a:lnTo>
                    <a:pt x="844" y="682"/>
                  </a:lnTo>
                  <a:lnTo>
                    <a:pt x="842" y="682"/>
                  </a:lnTo>
                  <a:lnTo>
                    <a:pt x="842" y="682"/>
                  </a:lnTo>
                  <a:lnTo>
                    <a:pt x="844" y="680"/>
                  </a:lnTo>
                  <a:lnTo>
                    <a:pt x="844" y="680"/>
                  </a:lnTo>
                  <a:lnTo>
                    <a:pt x="844" y="680"/>
                  </a:lnTo>
                  <a:lnTo>
                    <a:pt x="844" y="680"/>
                  </a:lnTo>
                  <a:lnTo>
                    <a:pt x="844" y="680"/>
                  </a:lnTo>
                  <a:lnTo>
                    <a:pt x="844" y="680"/>
                  </a:lnTo>
                  <a:lnTo>
                    <a:pt x="844" y="680"/>
                  </a:lnTo>
                  <a:lnTo>
                    <a:pt x="844" y="680"/>
                  </a:lnTo>
                  <a:lnTo>
                    <a:pt x="846" y="680"/>
                  </a:lnTo>
                  <a:lnTo>
                    <a:pt x="846" y="682"/>
                  </a:lnTo>
                  <a:lnTo>
                    <a:pt x="846" y="682"/>
                  </a:lnTo>
                  <a:lnTo>
                    <a:pt x="852" y="684"/>
                  </a:lnTo>
                  <a:lnTo>
                    <a:pt x="852" y="684"/>
                  </a:lnTo>
                  <a:lnTo>
                    <a:pt x="854" y="686"/>
                  </a:lnTo>
                  <a:lnTo>
                    <a:pt x="856" y="686"/>
                  </a:lnTo>
                  <a:lnTo>
                    <a:pt x="858" y="684"/>
                  </a:lnTo>
                  <a:lnTo>
                    <a:pt x="860" y="682"/>
                  </a:lnTo>
                  <a:lnTo>
                    <a:pt x="864" y="677"/>
                  </a:lnTo>
                  <a:lnTo>
                    <a:pt x="870" y="671"/>
                  </a:lnTo>
                  <a:lnTo>
                    <a:pt x="870" y="671"/>
                  </a:lnTo>
                  <a:lnTo>
                    <a:pt x="870" y="669"/>
                  </a:lnTo>
                  <a:lnTo>
                    <a:pt x="870" y="669"/>
                  </a:lnTo>
                  <a:lnTo>
                    <a:pt x="870" y="669"/>
                  </a:lnTo>
                  <a:lnTo>
                    <a:pt x="870" y="669"/>
                  </a:lnTo>
                  <a:lnTo>
                    <a:pt x="870" y="667"/>
                  </a:lnTo>
                  <a:lnTo>
                    <a:pt x="870" y="667"/>
                  </a:lnTo>
                  <a:lnTo>
                    <a:pt x="870" y="667"/>
                  </a:lnTo>
                  <a:lnTo>
                    <a:pt x="870" y="665"/>
                  </a:lnTo>
                  <a:lnTo>
                    <a:pt x="870" y="665"/>
                  </a:lnTo>
                  <a:lnTo>
                    <a:pt x="872" y="663"/>
                  </a:lnTo>
                  <a:lnTo>
                    <a:pt x="872" y="663"/>
                  </a:lnTo>
                  <a:lnTo>
                    <a:pt x="872" y="663"/>
                  </a:lnTo>
                  <a:lnTo>
                    <a:pt x="872" y="661"/>
                  </a:lnTo>
                  <a:lnTo>
                    <a:pt x="872" y="661"/>
                  </a:lnTo>
                  <a:lnTo>
                    <a:pt x="872" y="661"/>
                  </a:lnTo>
                  <a:lnTo>
                    <a:pt x="872" y="659"/>
                  </a:lnTo>
                  <a:lnTo>
                    <a:pt x="872" y="659"/>
                  </a:lnTo>
                  <a:lnTo>
                    <a:pt x="875" y="657"/>
                  </a:lnTo>
                  <a:lnTo>
                    <a:pt x="875" y="657"/>
                  </a:lnTo>
                  <a:lnTo>
                    <a:pt x="875" y="655"/>
                  </a:lnTo>
                  <a:lnTo>
                    <a:pt x="875" y="655"/>
                  </a:lnTo>
                  <a:lnTo>
                    <a:pt x="875" y="653"/>
                  </a:lnTo>
                  <a:lnTo>
                    <a:pt x="875" y="653"/>
                  </a:lnTo>
                  <a:lnTo>
                    <a:pt x="870" y="653"/>
                  </a:lnTo>
                  <a:lnTo>
                    <a:pt x="868" y="653"/>
                  </a:lnTo>
                  <a:lnTo>
                    <a:pt x="868" y="651"/>
                  </a:lnTo>
                  <a:lnTo>
                    <a:pt x="870" y="651"/>
                  </a:lnTo>
                  <a:lnTo>
                    <a:pt x="875" y="651"/>
                  </a:lnTo>
                  <a:lnTo>
                    <a:pt x="875" y="651"/>
                  </a:lnTo>
                  <a:lnTo>
                    <a:pt x="875" y="651"/>
                  </a:lnTo>
                  <a:lnTo>
                    <a:pt x="872" y="647"/>
                  </a:lnTo>
                  <a:lnTo>
                    <a:pt x="872" y="647"/>
                  </a:lnTo>
                  <a:lnTo>
                    <a:pt x="870" y="645"/>
                  </a:lnTo>
                  <a:lnTo>
                    <a:pt x="870" y="645"/>
                  </a:lnTo>
                  <a:lnTo>
                    <a:pt x="870" y="645"/>
                  </a:lnTo>
                  <a:lnTo>
                    <a:pt x="870" y="643"/>
                  </a:lnTo>
                  <a:lnTo>
                    <a:pt x="870" y="643"/>
                  </a:lnTo>
                  <a:lnTo>
                    <a:pt x="870" y="643"/>
                  </a:lnTo>
                  <a:lnTo>
                    <a:pt x="868" y="643"/>
                  </a:lnTo>
                  <a:lnTo>
                    <a:pt x="868" y="645"/>
                  </a:lnTo>
                  <a:lnTo>
                    <a:pt x="868" y="645"/>
                  </a:lnTo>
                  <a:lnTo>
                    <a:pt x="866" y="645"/>
                  </a:lnTo>
                  <a:lnTo>
                    <a:pt x="864" y="643"/>
                  </a:lnTo>
                  <a:lnTo>
                    <a:pt x="862" y="643"/>
                  </a:lnTo>
                  <a:lnTo>
                    <a:pt x="860" y="643"/>
                  </a:lnTo>
                  <a:lnTo>
                    <a:pt x="856" y="645"/>
                  </a:lnTo>
                  <a:lnTo>
                    <a:pt x="856" y="645"/>
                  </a:lnTo>
                  <a:lnTo>
                    <a:pt x="856" y="647"/>
                  </a:lnTo>
                  <a:lnTo>
                    <a:pt x="854" y="647"/>
                  </a:lnTo>
                  <a:lnTo>
                    <a:pt x="852" y="647"/>
                  </a:lnTo>
                  <a:lnTo>
                    <a:pt x="850" y="649"/>
                  </a:lnTo>
                  <a:lnTo>
                    <a:pt x="850" y="651"/>
                  </a:lnTo>
                  <a:lnTo>
                    <a:pt x="848" y="653"/>
                  </a:lnTo>
                  <a:lnTo>
                    <a:pt x="848" y="653"/>
                  </a:lnTo>
                  <a:lnTo>
                    <a:pt x="846" y="653"/>
                  </a:lnTo>
                  <a:lnTo>
                    <a:pt x="846" y="653"/>
                  </a:lnTo>
                  <a:lnTo>
                    <a:pt x="846" y="653"/>
                  </a:lnTo>
                  <a:lnTo>
                    <a:pt x="842" y="653"/>
                  </a:lnTo>
                  <a:lnTo>
                    <a:pt x="842" y="655"/>
                  </a:lnTo>
                  <a:lnTo>
                    <a:pt x="842" y="655"/>
                  </a:lnTo>
                  <a:lnTo>
                    <a:pt x="840" y="657"/>
                  </a:lnTo>
                  <a:lnTo>
                    <a:pt x="840" y="657"/>
                  </a:lnTo>
                  <a:lnTo>
                    <a:pt x="842" y="659"/>
                  </a:lnTo>
                  <a:lnTo>
                    <a:pt x="842" y="659"/>
                  </a:lnTo>
                  <a:lnTo>
                    <a:pt x="837" y="657"/>
                  </a:lnTo>
                  <a:lnTo>
                    <a:pt x="837" y="657"/>
                  </a:lnTo>
                  <a:lnTo>
                    <a:pt x="840" y="657"/>
                  </a:lnTo>
                  <a:lnTo>
                    <a:pt x="840" y="655"/>
                  </a:lnTo>
                  <a:lnTo>
                    <a:pt x="840" y="655"/>
                  </a:lnTo>
                  <a:lnTo>
                    <a:pt x="840" y="653"/>
                  </a:lnTo>
                  <a:lnTo>
                    <a:pt x="833" y="655"/>
                  </a:lnTo>
                  <a:lnTo>
                    <a:pt x="829" y="657"/>
                  </a:lnTo>
                  <a:lnTo>
                    <a:pt x="829" y="659"/>
                  </a:lnTo>
                  <a:lnTo>
                    <a:pt x="829" y="659"/>
                  </a:lnTo>
                  <a:lnTo>
                    <a:pt x="827" y="661"/>
                  </a:lnTo>
                  <a:lnTo>
                    <a:pt x="825" y="665"/>
                  </a:lnTo>
                  <a:lnTo>
                    <a:pt x="821" y="669"/>
                  </a:lnTo>
                  <a:lnTo>
                    <a:pt x="819" y="669"/>
                  </a:lnTo>
                  <a:lnTo>
                    <a:pt x="819" y="667"/>
                  </a:lnTo>
                  <a:lnTo>
                    <a:pt x="819" y="667"/>
                  </a:lnTo>
                  <a:lnTo>
                    <a:pt x="819" y="667"/>
                  </a:lnTo>
                  <a:lnTo>
                    <a:pt x="819" y="667"/>
                  </a:lnTo>
                  <a:lnTo>
                    <a:pt x="819" y="667"/>
                  </a:lnTo>
                  <a:lnTo>
                    <a:pt x="821" y="667"/>
                  </a:lnTo>
                  <a:lnTo>
                    <a:pt x="827" y="661"/>
                  </a:lnTo>
                  <a:lnTo>
                    <a:pt x="827" y="661"/>
                  </a:lnTo>
                  <a:lnTo>
                    <a:pt x="825" y="661"/>
                  </a:lnTo>
                  <a:lnTo>
                    <a:pt x="825" y="661"/>
                  </a:lnTo>
                  <a:lnTo>
                    <a:pt x="825" y="659"/>
                  </a:lnTo>
                  <a:lnTo>
                    <a:pt x="825" y="659"/>
                  </a:lnTo>
                  <a:lnTo>
                    <a:pt x="827" y="659"/>
                  </a:lnTo>
                  <a:lnTo>
                    <a:pt x="827" y="659"/>
                  </a:lnTo>
                  <a:lnTo>
                    <a:pt x="827" y="657"/>
                  </a:lnTo>
                  <a:lnTo>
                    <a:pt x="829" y="655"/>
                  </a:lnTo>
                  <a:lnTo>
                    <a:pt x="831" y="653"/>
                  </a:lnTo>
                  <a:lnTo>
                    <a:pt x="831" y="653"/>
                  </a:lnTo>
                  <a:lnTo>
                    <a:pt x="833" y="653"/>
                  </a:lnTo>
                  <a:lnTo>
                    <a:pt x="831" y="653"/>
                  </a:lnTo>
                  <a:lnTo>
                    <a:pt x="831" y="651"/>
                  </a:lnTo>
                  <a:lnTo>
                    <a:pt x="831" y="651"/>
                  </a:lnTo>
                  <a:lnTo>
                    <a:pt x="831" y="651"/>
                  </a:lnTo>
                  <a:lnTo>
                    <a:pt x="831" y="649"/>
                  </a:lnTo>
                  <a:lnTo>
                    <a:pt x="831" y="649"/>
                  </a:lnTo>
                  <a:lnTo>
                    <a:pt x="823" y="649"/>
                  </a:lnTo>
                  <a:lnTo>
                    <a:pt x="817" y="649"/>
                  </a:lnTo>
                  <a:lnTo>
                    <a:pt x="815" y="649"/>
                  </a:lnTo>
                  <a:lnTo>
                    <a:pt x="815" y="649"/>
                  </a:lnTo>
                  <a:lnTo>
                    <a:pt x="815" y="649"/>
                  </a:lnTo>
                  <a:lnTo>
                    <a:pt x="815" y="649"/>
                  </a:lnTo>
                  <a:lnTo>
                    <a:pt x="815" y="649"/>
                  </a:lnTo>
                  <a:lnTo>
                    <a:pt x="815" y="647"/>
                  </a:lnTo>
                  <a:lnTo>
                    <a:pt x="817" y="647"/>
                  </a:lnTo>
                  <a:lnTo>
                    <a:pt x="819" y="647"/>
                  </a:lnTo>
                  <a:lnTo>
                    <a:pt x="817" y="647"/>
                  </a:lnTo>
                  <a:lnTo>
                    <a:pt x="817" y="647"/>
                  </a:lnTo>
                  <a:lnTo>
                    <a:pt x="813" y="649"/>
                  </a:lnTo>
                  <a:lnTo>
                    <a:pt x="807" y="651"/>
                  </a:lnTo>
                  <a:lnTo>
                    <a:pt x="807" y="651"/>
                  </a:lnTo>
                  <a:lnTo>
                    <a:pt x="805" y="649"/>
                  </a:lnTo>
                  <a:lnTo>
                    <a:pt x="807" y="649"/>
                  </a:lnTo>
                  <a:lnTo>
                    <a:pt x="807" y="647"/>
                  </a:lnTo>
                  <a:lnTo>
                    <a:pt x="802" y="645"/>
                  </a:lnTo>
                  <a:lnTo>
                    <a:pt x="800" y="647"/>
                  </a:lnTo>
                  <a:lnTo>
                    <a:pt x="800" y="647"/>
                  </a:lnTo>
                  <a:lnTo>
                    <a:pt x="800" y="647"/>
                  </a:lnTo>
                  <a:lnTo>
                    <a:pt x="798" y="647"/>
                  </a:lnTo>
                  <a:lnTo>
                    <a:pt x="798" y="647"/>
                  </a:lnTo>
                  <a:lnTo>
                    <a:pt x="798" y="647"/>
                  </a:lnTo>
                  <a:lnTo>
                    <a:pt x="798" y="647"/>
                  </a:lnTo>
                  <a:lnTo>
                    <a:pt x="798" y="647"/>
                  </a:lnTo>
                  <a:lnTo>
                    <a:pt x="798" y="645"/>
                  </a:lnTo>
                  <a:lnTo>
                    <a:pt x="798" y="645"/>
                  </a:lnTo>
                  <a:lnTo>
                    <a:pt x="798" y="645"/>
                  </a:lnTo>
                  <a:lnTo>
                    <a:pt x="798" y="645"/>
                  </a:lnTo>
                  <a:lnTo>
                    <a:pt x="798" y="645"/>
                  </a:lnTo>
                  <a:lnTo>
                    <a:pt x="798" y="645"/>
                  </a:lnTo>
                  <a:lnTo>
                    <a:pt x="798" y="645"/>
                  </a:lnTo>
                  <a:lnTo>
                    <a:pt x="802" y="645"/>
                  </a:lnTo>
                  <a:lnTo>
                    <a:pt x="805" y="645"/>
                  </a:lnTo>
                  <a:lnTo>
                    <a:pt x="809" y="647"/>
                  </a:lnTo>
                  <a:lnTo>
                    <a:pt x="809" y="645"/>
                  </a:lnTo>
                  <a:lnTo>
                    <a:pt x="811" y="645"/>
                  </a:lnTo>
                  <a:lnTo>
                    <a:pt x="811" y="645"/>
                  </a:lnTo>
                  <a:lnTo>
                    <a:pt x="813" y="645"/>
                  </a:lnTo>
                  <a:lnTo>
                    <a:pt x="813" y="645"/>
                  </a:lnTo>
                  <a:lnTo>
                    <a:pt x="813" y="645"/>
                  </a:lnTo>
                  <a:lnTo>
                    <a:pt x="813" y="643"/>
                  </a:lnTo>
                  <a:lnTo>
                    <a:pt x="813" y="643"/>
                  </a:lnTo>
                  <a:lnTo>
                    <a:pt x="813" y="643"/>
                  </a:lnTo>
                  <a:lnTo>
                    <a:pt x="821" y="643"/>
                  </a:lnTo>
                  <a:lnTo>
                    <a:pt x="821" y="645"/>
                  </a:lnTo>
                  <a:lnTo>
                    <a:pt x="821" y="645"/>
                  </a:lnTo>
                  <a:lnTo>
                    <a:pt x="825" y="647"/>
                  </a:lnTo>
                  <a:lnTo>
                    <a:pt x="827" y="647"/>
                  </a:lnTo>
                  <a:lnTo>
                    <a:pt x="827" y="647"/>
                  </a:lnTo>
                  <a:lnTo>
                    <a:pt x="827" y="647"/>
                  </a:lnTo>
                  <a:lnTo>
                    <a:pt x="829" y="647"/>
                  </a:lnTo>
                  <a:lnTo>
                    <a:pt x="831" y="647"/>
                  </a:lnTo>
                  <a:lnTo>
                    <a:pt x="831" y="647"/>
                  </a:lnTo>
                  <a:lnTo>
                    <a:pt x="831" y="647"/>
                  </a:lnTo>
                  <a:lnTo>
                    <a:pt x="831" y="647"/>
                  </a:lnTo>
                  <a:lnTo>
                    <a:pt x="831" y="647"/>
                  </a:lnTo>
                  <a:lnTo>
                    <a:pt x="833" y="649"/>
                  </a:lnTo>
                  <a:lnTo>
                    <a:pt x="835" y="649"/>
                  </a:lnTo>
                  <a:lnTo>
                    <a:pt x="842" y="651"/>
                  </a:lnTo>
                  <a:lnTo>
                    <a:pt x="842" y="651"/>
                  </a:lnTo>
                  <a:lnTo>
                    <a:pt x="844" y="651"/>
                  </a:lnTo>
                  <a:lnTo>
                    <a:pt x="844" y="651"/>
                  </a:lnTo>
                  <a:lnTo>
                    <a:pt x="848" y="649"/>
                  </a:lnTo>
                  <a:lnTo>
                    <a:pt x="848" y="647"/>
                  </a:lnTo>
                  <a:lnTo>
                    <a:pt x="848" y="647"/>
                  </a:lnTo>
                  <a:lnTo>
                    <a:pt x="846" y="645"/>
                  </a:lnTo>
                  <a:lnTo>
                    <a:pt x="846" y="643"/>
                  </a:lnTo>
                  <a:lnTo>
                    <a:pt x="846" y="643"/>
                  </a:lnTo>
                  <a:lnTo>
                    <a:pt x="846" y="643"/>
                  </a:lnTo>
                  <a:lnTo>
                    <a:pt x="846" y="643"/>
                  </a:lnTo>
                  <a:lnTo>
                    <a:pt x="846" y="643"/>
                  </a:lnTo>
                  <a:lnTo>
                    <a:pt x="848" y="643"/>
                  </a:lnTo>
                  <a:lnTo>
                    <a:pt x="850" y="643"/>
                  </a:lnTo>
                  <a:lnTo>
                    <a:pt x="850" y="645"/>
                  </a:lnTo>
                  <a:lnTo>
                    <a:pt x="852" y="645"/>
                  </a:lnTo>
                  <a:lnTo>
                    <a:pt x="852" y="643"/>
                  </a:lnTo>
                  <a:lnTo>
                    <a:pt x="852" y="641"/>
                  </a:lnTo>
                  <a:lnTo>
                    <a:pt x="854" y="641"/>
                  </a:lnTo>
                  <a:lnTo>
                    <a:pt x="856" y="641"/>
                  </a:lnTo>
                  <a:lnTo>
                    <a:pt x="856" y="641"/>
                  </a:lnTo>
                  <a:lnTo>
                    <a:pt x="856" y="638"/>
                  </a:lnTo>
                  <a:lnTo>
                    <a:pt x="856" y="638"/>
                  </a:lnTo>
                  <a:lnTo>
                    <a:pt x="856" y="638"/>
                  </a:lnTo>
                  <a:lnTo>
                    <a:pt x="858" y="638"/>
                  </a:lnTo>
                  <a:lnTo>
                    <a:pt x="858" y="638"/>
                  </a:lnTo>
                  <a:lnTo>
                    <a:pt x="858" y="638"/>
                  </a:lnTo>
                  <a:lnTo>
                    <a:pt x="858" y="638"/>
                  </a:lnTo>
                  <a:lnTo>
                    <a:pt x="860" y="638"/>
                  </a:lnTo>
                  <a:lnTo>
                    <a:pt x="860" y="638"/>
                  </a:lnTo>
                  <a:lnTo>
                    <a:pt x="860" y="638"/>
                  </a:lnTo>
                  <a:lnTo>
                    <a:pt x="862" y="638"/>
                  </a:lnTo>
                  <a:lnTo>
                    <a:pt x="862" y="638"/>
                  </a:lnTo>
                  <a:lnTo>
                    <a:pt x="862" y="638"/>
                  </a:lnTo>
                  <a:lnTo>
                    <a:pt x="864" y="638"/>
                  </a:lnTo>
                  <a:lnTo>
                    <a:pt x="864" y="638"/>
                  </a:lnTo>
                  <a:lnTo>
                    <a:pt x="864" y="638"/>
                  </a:lnTo>
                  <a:lnTo>
                    <a:pt x="866" y="638"/>
                  </a:lnTo>
                  <a:lnTo>
                    <a:pt x="866" y="641"/>
                  </a:lnTo>
                  <a:lnTo>
                    <a:pt x="866" y="641"/>
                  </a:lnTo>
                  <a:lnTo>
                    <a:pt x="868" y="638"/>
                  </a:lnTo>
                  <a:lnTo>
                    <a:pt x="868" y="641"/>
                  </a:lnTo>
                  <a:lnTo>
                    <a:pt x="868" y="641"/>
                  </a:lnTo>
                  <a:lnTo>
                    <a:pt x="870" y="641"/>
                  </a:lnTo>
                  <a:lnTo>
                    <a:pt x="870" y="641"/>
                  </a:lnTo>
                  <a:lnTo>
                    <a:pt x="872" y="641"/>
                  </a:lnTo>
                  <a:lnTo>
                    <a:pt x="872" y="641"/>
                  </a:lnTo>
                  <a:lnTo>
                    <a:pt x="875" y="641"/>
                  </a:lnTo>
                  <a:lnTo>
                    <a:pt x="877" y="643"/>
                  </a:lnTo>
                  <a:lnTo>
                    <a:pt x="877" y="643"/>
                  </a:lnTo>
                  <a:lnTo>
                    <a:pt x="879" y="643"/>
                  </a:lnTo>
                  <a:lnTo>
                    <a:pt x="879" y="641"/>
                  </a:lnTo>
                  <a:lnTo>
                    <a:pt x="879" y="641"/>
                  </a:lnTo>
                  <a:lnTo>
                    <a:pt x="879" y="641"/>
                  </a:lnTo>
                  <a:lnTo>
                    <a:pt x="879" y="641"/>
                  </a:lnTo>
                  <a:lnTo>
                    <a:pt x="879" y="641"/>
                  </a:lnTo>
                  <a:lnTo>
                    <a:pt x="879" y="641"/>
                  </a:lnTo>
                  <a:lnTo>
                    <a:pt x="881" y="641"/>
                  </a:lnTo>
                  <a:lnTo>
                    <a:pt x="881" y="641"/>
                  </a:lnTo>
                  <a:lnTo>
                    <a:pt x="881" y="638"/>
                  </a:lnTo>
                  <a:lnTo>
                    <a:pt x="881" y="638"/>
                  </a:lnTo>
                  <a:lnTo>
                    <a:pt x="881" y="638"/>
                  </a:lnTo>
                  <a:lnTo>
                    <a:pt x="881" y="638"/>
                  </a:lnTo>
                  <a:lnTo>
                    <a:pt x="881" y="638"/>
                  </a:lnTo>
                  <a:lnTo>
                    <a:pt x="881" y="636"/>
                  </a:lnTo>
                  <a:lnTo>
                    <a:pt x="881" y="636"/>
                  </a:lnTo>
                  <a:lnTo>
                    <a:pt x="881" y="634"/>
                  </a:lnTo>
                  <a:lnTo>
                    <a:pt x="881" y="634"/>
                  </a:lnTo>
                  <a:lnTo>
                    <a:pt x="883" y="634"/>
                  </a:lnTo>
                  <a:lnTo>
                    <a:pt x="883" y="638"/>
                  </a:lnTo>
                  <a:lnTo>
                    <a:pt x="883" y="638"/>
                  </a:lnTo>
                  <a:lnTo>
                    <a:pt x="885" y="638"/>
                  </a:lnTo>
                  <a:lnTo>
                    <a:pt x="885" y="638"/>
                  </a:lnTo>
                  <a:lnTo>
                    <a:pt x="885" y="638"/>
                  </a:lnTo>
                  <a:lnTo>
                    <a:pt x="887" y="638"/>
                  </a:lnTo>
                  <a:lnTo>
                    <a:pt x="887" y="638"/>
                  </a:lnTo>
                  <a:lnTo>
                    <a:pt x="887" y="641"/>
                  </a:lnTo>
                  <a:lnTo>
                    <a:pt x="887" y="641"/>
                  </a:lnTo>
                  <a:lnTo>
                    <a:pt x="889" y="641"/>
                  </a:lnTo>
                  <a:lnTo>
                    <a:pt x="891" y="641"/>
                  </a:lnTo>
                  <a:lnTo>
                    <a:pt x="897" y="643"/>
                  </a:lnTo>
                  <a:lnTo>
                    <a:pt x="897" y="643"/>
                  </a:lnTo>
                  <a:lnTo>
                    <a:pt x="899" y="643"/>
                  </a:lnTo>
                  <a:lnTo>
                    <a:pt x="899" y="645"/>
                  </a:lnTo>
                  <a:lnTo>
                    <a:pt x="899" y="645"/>
                  </a:lnTo>
                  <a:lnTo>
                    <a:pt x="899" y="645"/>
                  </a:lnTo>
                  <a:lnTo>
                    <a:pt x="899" y="645"/>
                  </a:lnTo>
                  <a:lnTo>
                    <a:pt x="901" y="645"/>
                  </a:lnTo>
                  <a:lnTo>
                    <a:pt x="901" y="647"/>
                  </a:lnTo>
                  <a:lnTo>
                    <a:pt x="903" y="649"/>
                  </a:lnTo>
                  <a:lnTo>
                    <a:pt x="903" y="649"/>
                  </a:lnTo>
                  <a:lnTo>
                    <a:pt x="903" y="651"/>
                  </a:lnTo>
                  <a:lnTo>
                    <a:pt x="905" y="651"/>
                  </a:lnTo>
                  <a:lnTo>
                    <a:pt x="907" y="653"/>
                  </a:lnTo>
                  <a:lnTo>
                    <a:pt x="909" y="655"/>
                  </a:lnTo>
                  <a:lnTo>
                    <a:pt x="912" y="655"/>
                  </a:lnTo>
                  <a:lnTo>
                    <a:pt x="912" y="655"/>
                  </a:lnTo>
                  <a:lnTo>
                    <a:pt x="912" y="657"/>
                  </a:lnTo>
                  <a:lnTo>
                    <a:pt x="912" y="657"/>
                  </a:lnTo>
                  <a:lnTo>
                    <a:pt x="912" y="657"/>
                  </a:lnTo>
                  <a:lnTo>
                    <a:pt x="912" y="657"/>
                  </a:lnTo>
                  <a:lnTo>
                    <a:pt x="914" y="657"/>
                  </a:lnTo>
                  <a:lnTo>
                    <a:pt x="916" y="659"/>
                  </a:lnTo>
                  <a:lnTo>
                    <a:pt x="918" y="659"/>
                  </a:lnTo>
                  <a:lnTo>
                    <a:pt x="922" y="659"/>
                  </a:lnTo>
                  <a:lnTo>
                    <a:pt x="924" y="659"/>
                  </a:lnTo>
                  <a:lnTo>
                    <a:pt x="924" y="659"/>
                  </a:lnTo>
                  <a:lnTo>
                    <a:pt x="932" y="659"/>
                  </a:lnTo>
                  <a:lnTo>
                    <a:pt x="936" y="657"/>
                  </a:lnTo>
                  <a:lnTo>
                    <a:pt x="938" y="655"/>
                  </a:lnTo>
                  <a:lnTo>
                    <a:pt x="942" y="651"/>
                  </a:lnTo>
                  <a:lnTo>
                    <a:pt x="942" y="651"/>
                  </a:lnTo>
                  <a:lnTo>
                    <a:pt x="942" y="651"/>
                  </a:lnTo>
                  <a:lnTo>
                    <a:pt x="942" y="649"/>
                  </a:lnTo>
                  <a:lnTo>
                    <a:pt x="940" y="647"/>
                  </a:lnTo>
                  <a:lnTo>
                    <a:pt x="940" y="647"/>
                  </a:lnTo>
                  <a:lnTo>
                    <a:pt x="940" y="647"/>
                  </a:lnTo>
                  <a:lnTo>
                    <a:pt x="940" y="647"/>
                  </a:lnTo>
                  <a:lnTo>
                    <a:pt x="940" y="645"/>
                  </a:lnTo>
                  <a:lnTo>
                    <a:pt x="938" y="645"/>
                  </a:lnTo>
                  <a:lnTo>
                    <a:pt x="938" y="645"/>
                  </a:lnTo>
                  <a:lnTo>
                    <a:pt x="938" y="643"/>
                  </a:lnTo>
                  <a:lnTo>
                    <a:pt x="938" y="643"/>
                  </a:lnTo>
                  <a:lnTo>
                    <a:pt x="936" y="643"/>
                  </a:lnTo>
                  <a:lnTo>
                    <a:pt x="936" y="643"/>
                  </a:lnTo>
                  <a:lnTo>
                    <a:pt x="934" y="643"/>
                  </a:lnTo>
                  <a:lnTo>
                    <a:pt x="934" y="643"/>
                  </a:lnTo>
                  <a:lnTo>
                    <a:pt x="934" y="641"/>
                  </a:lnTo>
                  <a:lnTo>
                    <a:pt x="934" y="641"/>
                  </a:lnTo>
                  <a:lnTo>
                    <a:pt x="934" y="641"/>
                  </a:lnTo>
                  <a:lnTo>
                    <a:pt x="934" y="641"/>
                  </a:lnTo>
                  <a:lnTo>
                    <a:pt x="934" y="641"/>
                  </a:lnTo>
                  <a:lnTo>
                    <a:pt x="934" y="641"/>
                  </a:lnTo>
                  <a:lnTo>
                    <a:pt x="932" y="641"/>
                  </a:lnTo>
                  <a:lnTo>
                    <a:pt x="932" y="638"/>
                  </a:lnTo>
                  <a:lnTo>
                    <a:pt x="932" y="638"/>
                  </a:lnTo>
                  <a:lnTo>
                    <a:pt x="932" y="638"/>
                  </a:lnTo>
                  <a:lnTo>
                    <a:pt x="932" y="636"/>
                  </a:lnTo>
                  <a:lnTo>
                    <a:pt x="932" y="636"/>
                  </a:lnTo>
                  <a:lnTo>
                    <a:pt x="932" y="636"/>
                  </a:lnTo>
                  <a:lnTo>
                    <a:pt x="930" y="636"/>
                  </a:lnTo>
                  <a:lnTo>
                    <a:pt x="930" y="634"/>
                  </a:lnTo>
                  <a:lnTo>
                    <a:pt x="930" y="634"/>
                  </a:lnTo>
                  <a:lnTo>
                    <a:pt x="930" y="634"/>
                  </a:lnTo>
                  <a:lnTo>
                    <a:pt x="930" y="634"/>
                  </a:lnTo>
                  <a:lnTo>
                    <a:pt x="930" y="632"/>
                  </a:lnTo>
                  <a:lnTo>
                    <a:pt x="930" y="632"/>
                  </a:lnTo>
                  <a:lnTo>
                    <a:pt x="930" y="632"/>
                  </a:lnTo>
                  <a:lnTo>
                    <a:pt x="930" y="630"/>
                  </a:lnTo>
                  <a:lnTo>
                    <a:pt x="930" y="630"/>
                  </a:lnTo>
                  <a:lnTo>
                    <a:pt x="932" y="632"/>
                  </a:lnTo>
                  <a:lnTo>
                    <a:pt x="932" y="632"/>
                  </a:lnTo>
                  <a:lnTo>
                    <a:pt x="932" y="634"/>
                  </a:lnTo>
                  <a:lnTo>
                    <a:pt x="932" y="634"/>
                  </a:lnTo>
                  <a:lnTo>
                    <a:pt x="934" y="634"/>
                  </a:lnTo>
                  <a:lnTo>
                    <a:pt x="936" y="636"/>
                  </a:lnTo>
                  <a:lnTo>
                    <a:pt x="936" y="638"/>
                  </a:lnTo>
                  <a:lnTo>
                    <a:pt x="936" y="638"/>
                  </a:lnTo>
                  <a:lnTo>
                    <a:pt x="936" y="638"/>
                  </a:lnTo>
                  <a:lnTo>
                    <a:pt x="938" y="641"/>
                  </a:lnTo>
                  <a:lnTo>
                    <a:pt x="938" y="641"/>
                  </a:lnTo>
                  <a:lnTo>
                    <a:pt x="938" y="641"/>
                  </a:lnTo>
                  <a:lnTo>
                    <a:pt x="940" y="643"/>
                  </a:lnTo>
                  <a:lnTo>
                    <a:pt x="940" y="643"/>
                  </a:lnTo>
                  <a:lnTo>
                    <a:pt x="942" y="643"/>
                  </a:lnTo>
                  <a:lnTo>
                    <a:pt x="942" y="645"/>
                  </a:lnTo>
                  <a:lnTo>
                    <a:pt x="944" y="647"/>
                  </a:lnTo>
                  <a:lnTo>
                    <a:pt x="944" y="647"/>
                  </a:lnTo>
                  <a:lnTo>
                    <a:pt x="947" y="647"/>
                  </a:lnTo>
                  <a:lnTo>
                    <a:pt x="947" y="647"/>
                  </a:lnTo>
                  <a:lnTo>
                    <a:pt x="949" y="647"/>
                  </a:lnTo>
                  <a:lnTo>
                    <a:pt x="949" y="643"/>
                  </a:lnTo>
                  <a:lnTo>
                    <a:pt x="949" y="643"/>
                  </a:lnTo>
                  <a:lnTo>
                    <a:pt x="949" y="641"/>
                  </a:lnTo>
                  <a:lnTo>
                    <a:pt x="951" y="641"/>
                  </a:lnTo>
                  <a:lnTo>
                    <a:pt x="951" y="641"/>
                  </a:lnTo>
                  <a:lnTo>
                    <a:pt x="953" y="643"/>
                  </a:lnTo>
                  <a:lnTo>
                    <a:pt x="953" y="643"/>
                  </a:lnTo>
                  <a:lnTo>
                    <a:pt x="953" y="645"/>
                  </a:lnTo>
                  <a:lnTo>
                    <a:pt x="953" y="645"/>
                  </a:lnTo>
                  <a:lnTo>
                    <a:pt x="953" y="645"/>
                  </a:lnTo>
                  <a:lnTo>
                    <a:pt x="955" y="645"/>
                  </a:lnTo>
                  <a:lnTo>
                    <a:pt x="955" y="643"/>
                  </a:lnTo>
                  <a:lnTo>
                    <a:pt x="955" y="641"/>
                  </a:lnTo>
                  <a:lnTo>
                    <a:pt x="955" y="641"/>
                  </a:lnTo>
                  <a:lnTo>
                    <a:pt x="955" y="641"/>
                  </a:lnTo>
                  <a:lnTo>
                    <a:pt x="957" y="641"/>
                  </a:lnTo>
                  <a:lnTo>
                    <a:pt x="957" y="641"/>
                  </a:lnTo>
                  <a:lnTo>
                    <a:pt x="957" y="638"/>
                  </a:lnTo>
                  <a:lnTo>
                    <a:pt x="957" y="638"/>
                  </a:lnTo>
                  <a:lnTo>
                    <a:pt x="957" y="636"/>
                  </a:lnTo>
                  <a:lnTo>
                    <a:pt x="957" y="636"/>
                  </a:lnTo>
                  <a:lnTo>
                    <a:pt x="957" y="634"/>
                  </a:lnTo>
                  <a:lnTo>
                    <a:pt x="955" y="632"/>
                  </a:lnTo>
                  <a:lnTo>
                    <a:pt x="955" y="632"/>
                  </a:lnTo>
                  <a:lnTo>
                    <a:pt x="955" y="632"/>
                  </a:lnTo>
                  <a:lnTo>
                    <a:pt x="955" y="632"/>
                  </a:lnTo>
                  <a:lnTo>
                    <a:pt x="955" y="634"/>
                  </a:lnTo>
                  <a:lnTo>
                    <a:pt x="955" y="634"/>
                  </a:lnTo>
                  <a:lnTo>
                    <a:pt x="953" y="632"/>
                  </a:lnTo>
                  <a:lnTo>
                    <a:pt x="953" y="634"/>
                  </a:lnTo>
                  <a:lnTo>
                    <a:pt x="951" y="634"/>
                  </a:lnTo>
                  <a:lnTo>
                    <a:pt x="953" y="632"/>
                  </a:lnTo>
                  <a:lnTo>
                    <a:pt x="951" y="632"/>
                  </a:lnTo>
                  <a:lnTo>
                    <a:pt x="951" y="632"/>
                  </a:lnTo>
                  <a:lnTo>
                    <a:pt x="951" y="632"/>
                  </a:lnTo>
                  <a:lnTo>
                    <a:pt x="951" y="634"/>
                  </a:lnTo>
                  <a:lnTo>
                    <a:pt x="951" y="634"/>
                  </a:lnTo>
                  <a:lnTo>
                    <a:pt x="949" y="634"/>
                  </a:lnTo>
                  <a:lnTo>
                    <a:pt x="949" y="634"/>
                  </a:lnTo>
                  <a:lnTo>
                    <a:pt x="949" y="632"/>
                  </a:lnTo>
                  <a:lnTo>
                    <a:pt x="949" y="632"/>
                  </a:lnTo>
                  <a:lnTo>
                    <a:pt x="949" y="632"/>
                  </a:lnTo>
                  <a:lnTo>
                    <a:pt x="949" y="632"/>
                  </a:lnTo>
                  <a:lnTo>
                    <a:pt x="951" y="630"/>
                  </a:lnTo>
                  <a:lnTo>
                    <a:pt x="951" y="630"/>
                  </a:lnTo>
                  <a:lnTo>
                    <a:pt x="949" y="630"/>
                  </a:lnTo>
                  <a:lnTo>
                    <a:pt x="949" y="630"/>
                  </a:lnTo>
                  <a:lnTo>
                    <a:pt x="949" y="630"/>
                  </a:lnTo>
                  <a:lnTo>
                    <a:pt x="949" y="628"/>
                  </a:lnTo>
                  <a:lnTo>
                    <a:pt x="949" y="628"/>
                  </a:lnTo>
                  <a:lnTo>
                    <a:pt x="949" y="628"/>
                  </a:lnTo>
                  <a:lnTo>
                    <a:pt x="949" y="628"/>
                  </a:lnTo>
                  <a:lnTo>
                    <a:pt x="949" y="628"/>
                  </a:lnTo>
                  <a:lnTo>
                    <a:pt x="947" y="630"/>
                  </a:lnTo>
                  <a:lnTo>
                    <a:pt x="947" y="630"/>
                  </a:lnTo>
                  <a:lnTo>
                    <a:pt x="944" y="628"/>
                  </a:lnTo>
                  <a:lnTo>
                    <a:pt x="949" y="626"/>
                  </a:lnTo>
                  <a:lnTo>
                    <a:pt x="947" y="626"/>
                  </a:lnTo>
                  <a:lnTo>
                    <a:pt x="947" y="626"/>
                  </a:lnTo>
                  <a:lnTo>
                    <a:pt x="944" y="626"/>
                  </a:lnTo>
                  <a:lnTo>
                    <a:pt x="944" y="628"/>
                  </a:lnTo>
                  <a:lnTo>
                    <a:pt x="944" y="626"/>
                  </a:lnTo>
                  <a:lnTo>
                    <a:pt x="944" y="628"/>
                  </a:lnTo>
                  <a:lnTo>
                    <a:pt x="944" y="628"/>
                  </a:lnTo>
                  <a:lnTo>
                    <a:pt x="944" y="628"/>
                  </a:lnTo>
                  <a:lnTo>
                    <a:pt x="944" y="628"/>
                  </a:lnTo>
                  <a:lnTo>
                    <a:pt x="944" y="628"/>
                  </a:lnTo>
                  <a:lnTo>
                    <a:pt x="944" y="626"/>
                  </a:lnTo>
                  <a:lnTo>
                    <a:pt x="944" y="626"/>
                  </a:lnTo>
                  <a:lnTo>
                    <a:pt x="944" y="626"/>
                  </a:lnTo>
                  <a:lnTo>
                    <a:pt x="944" y="624"/>
                  </a:lnTo>
                  <a:lnTo>
                    <a:pt x="944" y="624"/>
                  </a:lnTo>
                  <a:lnTo>
                    <a:pt x="944" y="624"/>
                  </a:lnTo>
                  <a:lnTo>
                    <a:pt x="944" y="624"/>
                  </a:lnTo>
                  <a:lnTo>
                    <a:pt x="944" y="624"/>
                  </a:lnTo>
                  <a:lnTo>
                    <a:pt x="942" y="624"/>
                  </a:lnTo>
                  <a:lnTo>
                    <a:pt x="942" y="626"/>
                  </a:lnTo>
                  <a:lnTo>
                    <a:pt x="942" y="626"/>
                  </a:lnTo>
                  <a:lnTo>
                    <a:pt x="942" y="626"/>
                  </a:lnTo>
                  <a:lnTo>
                    <a:pt x="940" y="628"/>
                  </a:lnTo>
                  <a:lnTo>
                    <a:pt x="940" y="626"/>
                  </a:lnTo>
                  <a:lnTo>
                    <a:pt x="938" y="626"/>
                  </a:lnTo>
                  <a:lnTo>
                    <a:pt x="940" y="626"/>
                  </a:lnTo>
                  <a:lnTo>
                    <a:pt x="940" y="626"/>
                  </a:lnTo>
                  <a:lnTo>
                    <a:pt x="940" y="626"/>
                  </a:lnTo>
                  <a:lnTo>
                    <a:pt x="940" y="626"/>
                  </a:lnTo>
                  <a:lnTo>
                    <a:pt x="940" y="626"/>
                  </a:lnTo>
                  <a:lnTo>
                    <a:pt x="940" y="626"/>
                  </a:lnTo>
                  <a:lnTo>
                    <a:pt x="942" y="624"/>
                  </a:lnTo>
                  <a:lnTo>
                    <a:pt x="942" y="624"/>
                  </a:lnTo>
                  <a:lnTo>
                    <a:pt x="942" y="624"/>
                  </a:lnTo>
                  <a:lnTo>
                    <a:pt x="942" y="624"/>
                  </a:lnTo>
                  <a:lnTo>
                    <a:pt x="942" y="622"/>
                  </a:lnTo>
                  <a:lnTo>
                    <a:pt x="942" y="622"/>
                  </a:lnTo>
                  <a:lnTo>
                    <a:pt x="940" y="622"/>
                  </a:lnTo>
                  <a:lnTo>
                    <a:pt x="940" y="622"/>
                  </a:lnTo>
                  <a:lnTo>
                    <a:pt x="940" y="622"/>
                  </a:lnTo>
                  <a:lnTo>
                    <a:pt x="940" y="620"/>
                  </a:lnTo>
                  <a:lnTo>
                    <a:pt x="940" y="618"/>
                  </a:lnTo>
                  <a:lnTo>
                    <a:pt x="938" y="616"/>
                  </a:lnTo>
                  <a:lnTo>
                    <a:pt x="938" y="616"/>
                  </a:lnTo>
                  <a:lnTo>
                    <a:pt x="938" y="618"/>
                  </a:lnTo>
                  <a:lnTo>
                    <a:pt x="938" y="618"/>
                  </a:lnTo>
                  <a:lnTo>
                    <a:pt x="938" y="618"/>
                  </a:lnTo>
                  <a:lnTo>
                    <a:pt x="936" y="618"/>
                  </a:lnTo>
                  <a:lnTo>
                    <a:pt x="936" y="618"/>
                  </a:lnTo>
                  <a:lnTo>
                    <a:pt x="936" y="620"/>
                  </a:lnTo>
                  <a:lnTo>
                    <a:pt x="936" y="620"/>
                  </a:lnTo>
                  <a:lnTo>
                    <a:pt x="936" y="618"/>
                  </a:lnTo>
                  <a:lnTo>
                    <a:pt x="936" y="616"/>
                  </a:lnTo>
                  <a:lnTo>
                    <a:pt x="936" y="616"/>
                  </a:lnTo>
                  <a:lnTo>
                    <a:pt x="934" y="620"/>
                  </a:lnTo>
                  <a:lnTo>
                    <a:pt x="932" y="620"/>
                  </a:lnTo>
                  <a:lnTo>
                    <a:pt x="932" y="620"/>
                  </a:lnTo>
                  <a:lnTo>
                    <a:pt x="934" y="620"/>
                  </a:lnTo>
                  <a:lnTo>
                    <a:pt x="934" y="618"/>
                  </a:lnTo>
                  <a:lnTo>
                    <a:pt x="934" y="616"/>
                  </a:lnTo>
                  <a:lnTo>
                    <a:pt x="934" y="616"/>
                  </a:lnTo>
                  <a:lnTo>
                    <a:pt x="936" y="616"/>
                  </a:lnTo>
                  <a:lnTo>
                    <a:pt x="936" y="614"/>
                  </a:lnTo>
                  <a:lnTo>
                    <a:pt x="934" y="614"/>
                  </a:lnTo>
                  <a:lnTo>
                    <a:pt x="934" y="614"/>
                  </a:lnTo>
                  <a:lnTo>
                    <a:pt x="934" y="614"/>
                  </a:lnTo>
                  <a:lnTo>
                    <a:pt x="934" y="614"/>
                  </a:lnTo>
                  <a:lnTo>
                    <a:pt x="932" y="612"/>
                  </a:lnTo>
                  <a:lnTo>
                    <a:pt x="932" y="612"/>
                  </a:lnTo>
                  <a:lnTo>
                    <a:pt x="932" y="614"/>
                  </a:lnTo>
                  <a:lnTo>
                    <a:pt x="932" y="614"/>
                  </a:lnTo>
                  <a:lnTo>
                    <a:pt x="930" y="614"/>
                  </a:lnTo>
                  <a:lnTo>
                    <a:pt x="930" y="616"/>
                  </a:lnTo>
                  <a:lnTo>
                    <a:pt x="930" y="616"/>
                  </a:lnTo>
                  <a:lnTo>
                    <a:pt x="930" y="616"/>
                  </a:lnTo>
                  <a:lnTo>
                    <a:pt x="930" y="616"/>
                  </a:lnTo>
                  <a:lnTo>
                    <a:pt x="926" y="622"/>
                  </a:lnTo>
                  <a:lnTo>
                    <a:pt x="924" y="620"/>
                  </a:lnTo>
                  <a:lnTo>
                    <a:pt x="926" y="618"/>
                  </a:lnTo>
                  <a:lnTo>
                    <a:pt x="928" y="618"/>
                  </a:lnTo>
                  <a:lnTo>
                    <a:pt x="930" y="612"/>
                  </a:lnTo>
                  <a:lnTo>
                    <a:pt x="930" y="612"/>
                  </a:lnTo>
                  <a:lnTo>
                    <a:pt x="928" y="612"/>
                  </a:lnTo>
                  <a:lnTo>
                    <a:pt x="928" y="612"/>
                  </a:lnTo>
                  <a:lnTo>
                    <a:pt x="928" y="610"/>
                  </a:lnTo>
                  <a:lnTo>
                    <a:pt x="928" y="610"/>
                  </a:lnTo>
                  <a:lnTo>
                    <a:pt x="928" y="610"/>
                  </a:lnTo>
                  <a:lnTo>
                    <a:pt x="926" y="610"/>
                  </a:lnTo>
                  <a:lnTo>
                    <a:pt x="928" y="610"/>
                  </a:lnTo>
                  <a:lnTo>
                    <a:pt x="928" y="610"/>
                  </a:lnTo>
                  <a:lnTo>
                    <a:pt x="930" y="610"/>
                  </a:lnTo>
                  <a:lnTo>
                    <a:pt x="930" y="610"/>
                  </a:lnTo>
                  <a:lnTo>
                    <a:pt x="930" y="610"/>
                  </a:lnTo>
                  <a:lnTo>
                    <a:pt x="930" y="608"/>
                  </a:lnTo>
                  <a:lnTo>
                    <a:pt x="930" y="608"/>
                  </a:lnTo>
                  <a:lnTo>
                    <a:pt x="928" y="608"/>
                  </a:lnTo>
                  <a:lnTo>
                    <a:pt x="926" y="606"/>
                  </a:lnTo>
                  <a:lnTo>
                    <a:pt x="926" y="608"/>
                  </a:lnTo>
                  <a:lnTo>
                    <a:pt x="926" y="606"/>
                  </a:lnTo>
                  <a:lnTo>
                    <a:pt x="926" y="606"/>
                  </a:lnTo>
                  <a:lnTo>
                    <a:pt x="926" y="606"/>
                  </a:lnTo>
                  <a:lnTo>
                    <a:pt x="926" y="606"/>
                  </a:lnTo>
                  <a:lnTo>
                    <a:pt x="926" y="606"/>
                  </a:lnTo>
                  <a:lnTo>
                    <a:pt x="924" y="606"/>
                  </a:lnTo>
                  <a:lnTo>
                    <a:pt x="924" y="606"/>
                  </a:lnTo>
                  <a:lnTo>
                    <a:pt x="924" y="608"/>
                  </a:lnTo>
                  <a:lnTo>
                    <a:pt x="924" y="608"/>
                  </a:lnTo>
                  <a:lnTo>
                    <a:pt x="924" y="608"/>
                  </a:lnTo>
                  <a:lnTo>
                    <a:pt x="924" y="608"/>
                  </a:lnTo>
                  <a:lnTo>
                    <a:pt x="924" y="608"/>
                  </a:lnTo>
                  <a:lnTo>
                    <a:pt x="924" y="608"/>
                  </a:lnTo>
                  <a:lnTo>
                    <a:pt x="924" y="608"/>
                  </a:lnTo>
                  <a:lnTo>
                    <a:pt x="924" y="608"/>
                  </a:lnTo>
                  <a:lnTo>
                    <a:pt x="922" y="608"/>
                  </a:lnTo>
                  <a:lnTo>
                    <a:pt x="922" y="608"/>
                  </a:lnTo>
                  <a:lnTo>
                    <a:pt x="926" y="602"/>
                  </a:lnTo>
                  <a:lnTo>
                    <a:pt x="924" y="602"/>
                  </a:lnTo>
                  <a:lnTo>
                    <a:pt x="924" y="602"/>
                  </a:lnTo>
                  <a:lnTo>
                    <a:pt x="922" y="604"/>
                  </a:lnTo>
                  <a:lnTo>
                    <a:pt x="922" y="604"/>
                  </a:lnTo>
                  <a:lnTo>
                    <a:pt x="922" y="604"/>
                  </a:lnTo>
                  <a:lnTo>
                    <a:pt x="922" y="604"/>
                  </a:lnTo>
                  <a:lnTo>
                    <a:pt x="922" y="602"/>
                  </a:lnTo>
                  <a:lnTo>
                    <a:pt x="922" y="602"/>
                  </a:lnTo>
                  <a:lnTo>
                    <a:pt x="922" y="602"/>
                  </a:lnTo>
                  <a:lnTo>
                    <a:pt x="922" y="602"/>
                  </a:lnTo>
                  <a:lnTo>
                    <a:pt x="922" y="602"/>
                  </a:lnTo>
                  <a:lnTo>
                    <a:pt x="922" y="602"/>
                  </a:lnTo>
                  <a:lnTo>
                    <a:pt x="922" y="604"/>
                  </a:lnTo>
                  <a:lnTo>
                    <a:pt x="920" y="604"/>
                  </a:lnTo>
                  <a:lnTo>
                    <a:pt x="920" y="602"/>
                  </a:lnTo>
                  <a:lnTo>
                    <a:pt x="920" y="602"/>
                  </a:lnTo>
                  <a:lnTo>
                    <a:pt x="920" y="602"/>
                  </a:lnTo>
                  <a:lnTo>
                    <a:pt x="922" y="599"/>
                  </a:lnTo>
                  <a:lnTo>
                    <a:pt x="922" y="599"/>
                  </a:lnTo>
                  <a:lnTo>
                    <a:pt x="922" y="597"/>
                  </a:lnTo>
                  <a:lnTo>
                    <a:pt x="920" y="597"/>
                  </a:lnTo>
                  <a:lnTo>
                    <a:pt x="918" y="599"/>
                  </a:lnTo>
                  <a:lnTo>
                    <a:pt x="918" y="599"/>
                  </a:lnTo>
                  <a:lnTo>
                    <a:pt x="918" y="599"/>
                  </a:lnTo>
                  <a:lnTo>
                    <a:pt x="920" y="597"/>
                  </a:lnTo>
                  <a:lnTo>
                    <a:pt x="920" y="597"/>
                  </a:lnTo>
                  <a:lnTo>
                    <a:pt x="918" y="597"/>
                  </a:lnTo>
                  <a:lnTo>
                    <a:pt x="918" y="599"/>
                  </a:lnTo>
                  <a:lnTo>
                    <a:pt x="918" y="599"/>
                  </a:lnTo>
                  <a:lnTo>
                    <a:pt x="916" y="597"/>
                  </a:lnTo>
                  <a:lnTo>
                    <a:pt x="918" y="597"/>
                  </a:lnTo>
                  <a:lnTo>
                    <a:pt x="918" y="595"/>
                  </a:lnTo>
                  <a:lnTo>
                    <a:pt x="916" y="595"/>
                  </a:lnTo>
                  <a:lnTo>
                    <a:pt x="916" y="595"/>
                  </a:lnTo>
                  <a:lnTo>
                    <a:pt x="916" y="595"/>
                  </a:lnTo>
                  <a:lnTo>
                    <a:pt x="916" y="595"/>
                  </a:lnTo>
                  <a:lnTo>
                    <a:pt x="916" y="595"/>
                  </a:lnTo>
                  <a:lnTo>
                    <a:pt x="916" y="595"/>
                  </a:lnTo>
                  <a:lnTo>
                    <a:pt x="916" y="595"/>
                  </a:lnTo>
                  <a:lnTo>
                    <a:pt x="916" y="595"/>
                  </a:lnTo>
                  <a:lnTo>
                    <a:pt x="916" y="597"/>
                  </a:lnTo>
                  <a:lnTo>
                    <a:pt x="914" y="595"/>
                  </a:lnTo>
                  <a:lnTo>
                    <a:pt x="914" y="595"/>
                  </a:lnTo>
                  <a:lnTo>
                    <a:pt x="916" y="597"/>
                  </a:lnTo>
                  <a:lnTo>
                    <a:pt x="916" y="597"/>
                  </a:lnTo>
                  <a:lnTo>
                    <a:pt x="914" y="597"/>
                  </a:lnTo>
                  <a:lnTo>
                    <a:pt x="914" y="597"/>
                  </a:lnTo>
                  <a:lnTo>
                    <a:pt x="914" y="597"/>
                  </a:lnTo>
                  <a:lnTo>
                    <a:pt x="916" y="597"/>
                  </a:lnTo>
                  <a:lnTo>
                    <a:pt x="916" y="599"/>
                  </a:lnTo>
                  <a:lnTo>
                    <a:pt x="916" y="599"/>
                  </a:lnTo>
                  <a:lnTo>
                    <a:pt x="916" y="599"/>
                  </a:lnTo>
                  <a:lnTo>
                    <a:pt x="914" y="599"/>
                  </a:lnTo>
                  <a:lnTo>
                    <a:pt x="914" y="599"/>
                  </a:lnTo>
                  <a:lnTo>
                    <a:pt x="912" y="599"/>
                  </a:lnTo>
                  <a:lnTo>
                    <a:pt x="912" y="599"/>
                  </a:lnTo>
                  <a:lnTo>
                    <a:pt x="912" y="599"/>
                  </a:lnTo>
                  <a:lnTo>
                    <a:pt x="912" y="604"/>
                  </a:lnTo>
                  <a:lnTo>
                    <a:pt x="912" y="606"/>
                  </a:lnTo>
                  <a:lnTo>
                    <a:pt x="914" y="608"/>
                  </a:lnTo>
                  <a:lnTo>
                    <a:pt x="914" y="610"/>
                  </a:lnTo>
                  <a:lnTo>
                    <a:pt x="914" y="610"/>
                  </a:lnTo>
                  <a:lnTo>
                    <a:pt x="914" y="610"/>
                  </a:lnTo>
                  <a:lnTo>
                    <a:pt x="916" y="610"/>
                  </a:lnTo>
                  <a:lnTo>
                    <a:pt x="916" y="610"/>
                  </a:lnTo>
                  <a:lnTo>
                    <a:pt x="916" y="610"/>
                  </a:lnTo>
                  <a:lnTo>
                    <a:pt x="916" y="612"/>
                  </a:lnTo>
                  <a:lnTo>
                    <a:pt x="916" y="614"/>
                  </a:lnTo>
                  <a:lnTo>
                    <a:pt x="916" y="614"/>
                  </a:lnTo>
                  <a:lnTo>
                    <a:pt x="916" y="614"/>
                  </a:lnTo>
                  <a:lnTo>
                    <a:pt x="916" y="614"/>
                  </a:lnTo>
                  <a:lnTo>
                    <a:pt x="916" y="614"/>
                  </a:lnTo>
                  <a:lnTo>
                    <a:pt x="916" y="612"/>
                  </a:lnTo>
                  <a:lnTo>
                    <a:pt x="914" y="612"/>
                  </a:lnTo>
                  <a:lnTo>
                    <a:pt x="914" y="612"/>
                  </a:lnTo>
                  <a:lnTo>
                    <a:pt x="914" y="612"/>
                  </a:lnTo>
                  <a:lnTo>
                    <a:pt x="914" y="612"/>
                  </a:lnTo>
                  <a:lnTo>
                    <a:pt x="914" y="612"/>
                  </a:lnTo>
                  <a:lnTo>
                    <a:pt x="914" y="612"/>
                  </a:lnTo>
                  <a:lnTo>
                    <a:pt x="914" y="610"/>
                  </a:lnTo>
                  <a:lnTo>
                    <a:pt x="912" y="610"/>
                  </a:lnTo>
                  <a:lnTo>
                    <a:pt x="912" y="610"/>
                  </a:lnTo>
                  <a:lnTo>
                    <a:pt x="912" y="610"/>
                  </a:lnTo>
                  <a:lnTo>
                    <a:pt x="912" y="610"/>
                  </a:lnTo>
                  <a:lnTo>
                    <a:pt x="912" y="610"/>
                  </a:lnTo>
                  <a:lnTo>
                    <a:pt x="909" y="610"/>
                  </a:lnTo>
                  <a:lnTo>
                    <a:pt x="909" y="608"/>
                  </a:lnTo>
                  <a:lnTo>
                    <a:pt x="909" y="608"/>
                  </a:lnTo>
                  <a:lnTo>
                    <a:pt x="909" y="608"/>
                  </a:lnTo>
                  <a:lnTo>
                    <a:pt x="907" y="606"/>
                  </a:lnTo>
                  <a:lnTo>
                    <a:pt x="907" y="606"/>
                  </a:lnTo>
                  <a:lnTo>
                    <a:pt x="905" y="606"/>
                  </a:lnTo>
                  <a:lnTo>
                    <a:pt x="905" y="604"/>
                  </a:lnTo>
                  <a:lnTo>
                    <a:pt x="905" y="602"/>
                  </a:lnTo>
                  <a:lnTo>
                    <a:pt x="903" y="602"/>
                  </a:lnTo>
                  <a:lnTo>
                    <a:pt x="903" y="602"/>
                  </a:lnTo>
                  <a:lnTo>
                    <a:pt x="903" y="599"/>
                  </a:lnTo>
                  <a:lnTo>
                    <a:pt x="903" y="599"/>
                  </a:lnTo>
                  <a:lnTo>
                    <a:pt x="905" y="599"/>
                  </a:lnTo>
                  <a:lnTo>
                    <a:pt x="905" y="597"/>
                  </a:lnTo>
                  <a:lnTo>
                    <a:pt x="905" y="597"/>
                  </a:lnTo>
                  <a:lnTo>
                    <a:pt x="907" y="595"/>
                  </a:lnTo>
                  <a:lnTo>
                    <a:pt x="907" y="595"/>
                  </a:lnTo>
                  <a:lnTo>
                    <a:pt x="907" y="593"/>
                  </a:lnTo>
                  <a:lnTo>
                    <a:pt x="907" y="595"/>
                  </a:lnTo>
                  <a:lnTo>
                    <a:pt x="905" y="595"/>
                  </a:lnTo>
                  <a:lnTo>
                    <a:pt x="905" y="593"/>
                  </a:lnTo>
                  <a:lnTo>
                    <a:pt x="905" y="591"/>
                  </a:lnTo>
                  <a:lnTo>
                    <a:pt x="907" y="591"/>
                  </a:lnTo>
                  <a:lnTo>
                    <a:pt x="905" y="589"/>
                  </a:lnTo>
                  <a:lnTo>
                    <a:pt x="905" y="589"/>
                  </a:lnTo>
                  <a:lnTo>
                    <a:pt x="905" y="589"/>
                  </a:lnTo>
                  <a:lnTo>
                    <a:pt x="905" y="589"/>
                  </a:lnTo>
                  <a:lnTo>
                    <a:pt x="905" y="587"/>
                  </a:lnTo>
                  <a:lnTo>
                    <a:pt x="905" y="587"/>
                  </a:lnTo>
                  <a:lnTo>
                    <a:pt x="905" y="587"/>
                  </a:lnTo>
                  <a:lnTo>
                    <a:pt x="905" y="587"/>
                  </a:lnTo>
                  <a:lnTo>
                    <a:pt x="903" y="591"/>
                  </a:lnTo>
                  <a:lnTo>
                    <a:pt x="903" y="591"/>
                  </a:lnTo>
                  <a:lnTo>
                    <a:pt x="901" y="589"/>
                  </a:lnTo>
                  <a:lnTo>
                    <a:pt x="901" y="589"/>
                  </a:lnTo>
                  <a:lnTo>
                    <a:pt x="901" y="589"/>
                  </a:lnTo>
                  <a:lnTo>
                    <a:pt x="901" y="589"/>
                  </a:lnTo>
                  <a:lnTo>
                    <a:pt x="901" y="591"/>
                  </a:lnTo>
                  <a:lnTo>
                    <a:pt x="901" y="591"/>
                  </a:lnTo>
                  <a:lnTo>
                    <a:pt x="901" y="593"/>
                  </a:lnTo>
                  <a:lnTo>
                    <a:pt x="901" y="593"/>
                  </a:lnTo>
                  <a:lnTo>
                    <a:pt x="901" y="593"/>
                  </a:lnTo>
                  <a:lnTo>
                    <a:pt x="901" y="593"/>
                  </a:lnTo>
                  <a:lnTo>
                    <a:pt x="901" y="595"/>
                  </a:lnTo>
                  <a:lnTo>
                    <a:pt x="901" y="595"/>
                  </a:lnTo>
                  <a:lnTo>
                    <a:pt x="903" y="597"/>
                  </a:lnTo>
                  <a:lnTo>
                    <a:pt x="903" y="597"/>
                  </a:lnTo>
                  <a:lnTo>
                    <a:pt x="903" y="597"/>
                  </a:lnTo>
                  <a:lnTo>
                    <a:pt x="903" y="597"/>
                  </a:lnTo>
                  <a:lnTo>
                    <a:pt x="903" y="597"/>
                  </a:lnTo>
                  <a:lnTo>
                    <a:pt x="903" y="597"/>
                  </a:lnTo>
                  <a:lnTo>
                    <a:pt x="901" y="597"/>
                  </a:lnTo>
                  <a:lnTo>
                    <a:pt x="901" y="597"/>
                  </a:lnTo>
                  <a:lnTo>
                    <a:pt x="901" y="599"/>
                  </a:lnTo>
                  <a:lnTo>
                    <a:pt x="901" y="599"/>
                  </a:lnTo>
                  <a:lnTo>
                    <a:pt x="901" y="599"/>
                  </a:lnTo>
                  <a:lnTo>
                    <a:pt x="901" y="599"/>
                  </a:lnTo>
                  <a:lnTo>
                    <a:pt x="901" y="599"/>
                  </a:lnTo>
                  <a:lnTo>
                    <a:pt x="901" y="599"/>
                  </a:lnTo>
                  <a:lnTo>
                    <a:pt x="901" y="602"/>
                  </a:lnTo>
                  <a:lnTo>
                    <a:pt x="901" y="602"/>
                  </a:lnTo>
                  <a:lnTo>
                    <a:pt x="901" y="602"/>
                  </a:lnTo>
                  <a:lnTo>
                    <a:pt x="901" y="602"/>
                  </a:lnTo>
                  <a:lnTo>
                    <a:pt x="901" y="602"/>
                  </a:lnTo>
                  <a:lnTo>
                    <a:pt x="901" y="602"/>
                  </a:lnTo>
                  <a:lnTo>
                    <a:pt x="901" y="602"/>
                  </a:lnTo>
                  <a:lnTo>
                    <a:pt x="899" y="599"/>
                  </a:lnTo>
                  <a:lnTo>
                    <a:pt x="897" y="597"/>
                  </a:lnTo>
                  <a:lnTo>
                    <a:pt x="897" y="597"/>
                  </a:lnTo>
                  <a:lnTo>
                    <a:pt x="897" y="597"/>
                  </a:lnTo>
                  <a:lnTo>
                    <a:pt x="899" y="595"/>
                  </a:lnTo>
                  <a:lnTo>
                    <a:pt x="899" y="595"/>
                  </a:lnTo>
                  <a:lnTo>
                    <a:pt x="899" y="595"/>
                  </a:lnTo>
                  <a:lnTo>
                    <a:pt x="897" y="595"/>
                  </a:lnTo>
                  <a:lnTo>
                    <a:pt x="897" y="593"/>
                  </a:lnTo>
                  <a:lnTo>
                    <a:pt x="897" y="593"/>
                  </a:lnTo>
                  <a:lnTo>
                    <a:pt x="897" y="591"/>
                  </a:lnTo>
                  <a:lnTo>
                    <a:pt x="897" y="591"/>
                  </a:lnTo>
                  <a:lnTo>
                    <a:pt x="897" y="589"/>
                  </a:lnTo>
                  <a:lnTo>
                    <a:pt x="895" y="591"/>
                  </a:lnTo>
                  <a:lnTo>
                    <a:pt x="895" y="593"/>
                  </a:lnTo>
                  <a:lnTo>
                    <a:pt x="895" y="593"/>
                  </a:lnTo>
                  <a:lnTo>
                    <a:pt x="895" y="599"/>
                  </a:lnTo>
                  <a:lnTo>
                    <a:pt x="893" y="599"/>
                  </a:lnTo>
                  <a:lnTo>
                    <a:pt x="893" y="599"/>
                  </a:lnTo>
                  <a:lnTo>
                    <a:pt x="895" y="602"/>
                  </a:lnTo>
                  <a:lnTo>
                    <a:pt x="893" y="602"/>
                  </a:lnTo>
                  <a:lnTo>
                    <a:pt x="893" y="604"/>
                  </a:lnTo>
                  <a:lnTo>
                    <a:pt x="893" y="604"/>
                  </a:lnTo>
                  <a:lnTo>
                    <a:pt x="893" y="606"/>
                  </a:lnTo>
                  <a:lnTo>
                    <a:pt x="893" y="606"/>
                  </a:lnTo>
                  <a:lnTo>
                    <a:pt x="893" y="606"/>
                  </a:lnTo>
                  <a:lnTo>
                    <a:pt x="891" y="604"/>
                  </a:lnTo>
                  <a:lnTo>
                    <a:pt x="891" y="604"/>
                  </a:lnTo>
                  <a:lnTo>
                    <a:pt x="891" y="602"/>
                  </a:lnTo>
                  <a:lnTo>
                    <a:pt x="891" y="597"/>
                  </a:lnTo>
                  <a:lnTo>
                    <a:pt x="891" y="595"/>
                  </a:lnTo>
                  <a:lnTo>
                    <a:pt x="891" y="593"/>
                  </a:lnTo>
                  <a:lnTo>
                    <a:pt x="891" y="591"/>
                  </a:lnTo>
                  <a:lnTo>
                    <a:pt x="891" y="589"/>
                  </a:lnTo>
                  <a:lnTo>
                    <a:pt x="891" y="587"/>
                  </a:lnTo>
                  <a:lnTo>
                    <a:pt x="891" y="587"/>
                  </a:lnTo>
                  <a:lnTo>
                    <a:pt x="891" y="587"/>
                  </a:lnTo>
                  <a:lnTo>
                    <a:pt x="891" y="587"/>
                  </a:lnTo>
                  <a:lnTo>
                    <a:pt x="891" y="587"/>
                  </a:lnTo>
                  <a:lnTo>
                    <a:pt x="891" y="585"/>
                  </a:lnTo>
                  <a:lnTo>
                    <a:pt x="889" y="585"/>
                  </a:lnTo>
                  <a:lnTo>
                    <a:pt x="889" y="587"/>
                  </a:lnTo>
                  <a:lnTo>
                    <a:pt x="887" y="585"/>
                  </a:lnTo>
                  <a:lnTo>
                    <a:pt x="883" y="587"/>
                  </a:lnTo>
                  <a:lnTo>
                    <a:pt x="881" y="587"/>
                  </a:lnTo>
                  <a:lnTo>
                    <a:pt x="881" y="587"/>
                  </a:lnTo>
                  <a:lnTo>
                    <a:pt x="881" y="587"/>
                  </a:lnTo>
                  <a:lnTo>
                    <a:pt x="881" y="589"/>
                  </a:lnTo>
                  <a:lnTo>
                    <a:pt x="879" y="589"/>
                  </a:lnTo>
                  <a:lnTo>
                    <a:pt x="879" y="589"/>
                  </a:lnTo>
                  <a:lnTo>
                    <a:pt x="877" y="589"/>
                  </a:lnTo>
                  <a:lnTo>
                    <a:pt x="879" y="589"/>
                  </a:lnTo>
                  <a:lnTo>
                    <a:pt x="879" y="587"/>
                  </a:lnTo>
                  <a:lnTo>
                    <a:pt x="879" y="587"/>
                  </a:lnTo>
                  <a:lnTo>
                    <a:pt x="877" y="587"/>
                  </a:lnTo>
                  <a:lnTo>
                    <a:pt x="877" y="585"/>
                  </a:lnTo>
                  <a:lnTo>
                    <a:pt x="868" y="587"/>
                  </a:lnTo>
                  <a:lnTo>
                    <a:pt x="866" y="587"/>
                  </a:lnTo>
                  <a:lnTo>
                    <a:pt x="866" y="587"/>
                  </a:lnTo>
                  <a:lnTo>
                    <a:pt x="866" y="589"/>
                  </a:lnTo>
                  <a:lnTo>
                    <a:pt x="866" y="589"/>
                  </a:lnTo>
                  <a:lnTo>
                    <a:pt x="866" y="591"/>
                  </a:lnTo>
                  <a:lnTo>
                    <a:pt x="866" y="591"/>
                  </a:lnTo>
                  <a:lnTo>
                    <a:pt x="866" y="591"/>
                  </a:lnTo>
                  <a:lnTo>
                    <a:pt x="866" y="591"/>
                  </a:lnTo>
                  <a:lnTo>
                    <a:pt x="864" y="591"/>
                  </a:lnTo>
                  <a:lnTo>
                    <a:pt x="864" y="587"/>
                  </a:lnTo>
                  <a:lnTo>
                    <a:pt x="864" y="587"/>
                  </a:lnTo>
                  <a:lnTo>
                    <a:pt x="864" y="587"/>
                  </a:lnTo>
                  <a:lnTo>
                    <a:pt x="862" y="587"/>
                  </a:lnTo>
                  <a:lnTo>
                    <a:pt x="862" y="587"/>
                  </a:lnTo>
                  <a:lnTo>
                    <a:pt x="862" y="585"/>
                  </a:lnTo>
                  <a:lnTo>
                    <a:pt x="862" y="585"/>
                  </a:lnTo>
                  <a:lnTo>
                    <a:pt x="862" y="587"/>
                  </a:lnTo>
                  <a:lnTo>
                    <a:pt x="862" y="587"/>
                  </a:lnTo>
                  <a:lnTo>
                    <a:pt x="862" y="587"/>
                  </a:lnTo>
                  <a:lnTo>
                    <a:pt x="860" y="587"/>
                  </a:lnTo>
                  <a:lnTo>
                    <a:pt x="860" y="587"/>
                  </a:lnTo>
                  <a:lnTo>
                    <a:pt x="860" y="587"/>
                  </a:lnTo>
                  <a:lnTo>
                    <a:pt x="860" y="587"/>
                  </a:lnTo>
                  <a:lnTo>
                    <a:pt x="860" y="587"/>
                  </a:lnTo>
                  <a:lnTo>
                    <a:pt x="860" y="587"/>
                  </a:lnTo>
                  <a:lnTo>
                    <a:pt x="860" y="587"/>
                  </a:lnTo>
                  <a:lnTo>
                    <a:pt x="860" y="587"/>
                  </a:lnTo>
                  <a:lnTo>
                    <a:pt x="862" y="587"/>
                  </a:lnTo>
                  <a:lnTo>
                    <a:pt x="862" y="587"/>
                  </a:lnTo>
                  <a:lnTo>
                    <a:pt x="860" y="585"/>
                  </a:lnTo>
                  <a:lnTo>
                    <a:pt x="860" y="585"/>
                  </a:lnTo>
                  <a:lnTo>
                    <a:pt x="860" y="587"/>
                  </a:lnTo>
                  <a:lnTo>
                    <a:pt x="858" y="587"/>
                  </a:lnTo>
                  <a:lnTo>
                    <a:pt x="858" y="587"/>
                  </a:lnTo>
                  <a:lnTo>
                    <a:pt x="858" y="587"/>
                  </a:lnTo>
                  <a:lnTo>
                    <a:pt x="856" y="587"/>
                  </a:lnTo>
                  <a:lnTo>
                    <a:pt x="856" y="587"/>
                  </a:lnTo>
                  <a:lnTo>
                    <a:pt x="852" y="587"/>
                  </a:lnTo>
                  <a:lnTo>
                    <a:pt x="852" y="587"/>
                  </a:lnTo>
                  <a:lnTo>
                    <a:pt x="852" y="587"/>
                  </a:lnTo>
                  <a:lnTo>
                    <a:pt x="852" y="587"/>
                  </a:lnTo>
                  <a:lnTo>
                    <a:pt x="852" y="587"/>
                  </a:lnTo>
                  <a:lnTo>
                    <a:pt x="850" y="589"/>
                  </a:lnTo>
                  <a:lnTo>
                    <a:pt x="848" y="587"/>
                  </a:lnTo>
                  <a:lnTo>
                    <a:pt x="846" y="587"/>
                  </a:lnTo>
                  <a:lnTo>
                    <a:pt x="844" y="587"/>
                  </a:lnTo>
                  <a:lnTo>
                    <a:pt x="844" y="587"/>
                  </a:lnTo>
                  <a:lnTo>
                    <a:pt x="842" y="587"/>
                  </a:lnTo>
                  <a:lnTo>
                    <a:pt x="842" y="587"/>
                  </a:lnTo>
                  <a:lnTo>
                    <a:pt x="842" y="589"/>
                  </a:lnTo>
                  <a:lnTo>
                    <a:pt x="842" y="589"/>
                  </a:lnTo>
                  <a:lnTo>
                    <a:pt x="842" y="589"/>
                  </a:lnTo>
                  <a:lnTo>
                    <a:pt x="840" y="589"/>
                  </a:lnTo>
                  <a:lnTo>
                    <a:pt x="840" y="589"/>
                  </a:lnTo>
                  <a:lnTo>
                    <a:pt x="840" y="589"/>
                  </a:lnTo>
                  <a:lnTo>
                    <a:pt x="840" y="591"/>
                  </a:lnTo>
                  <a:lnTo>
                    <a:pt x="840" y="593"/>
                  </a:lnTo>
                  <a:lnTo>
                    <a:pt x="840" y="593"/>
                  </a:lnTo>
                  <a:lnTo>
                    <a:pt x="840" y="593"/>
                  </a:lnTo>
                  <a:lnTo>
                    <a:pt x="837" y="595"/>
                  </a:lnTo>
                  <a:lnTo>
                    <a:pt x="837" y="597"/>
                  </a:lnTo>
                  <a:lnTo>
                    <a:pt x="837" y="599"/>
                  </a:lnTo>
                  <a:lnTo>
                    <a:pt x="837" y="602"/>
                  </a:lnTo>
                  <a:lnTo>
                    <a:pt x="840" y="604"/>
                  </a:lnTo>
                  <a:lnTo>
                    <a:pt x="840" y="604"/>
                  </a:lnTo>
                  <a:lnTo>
                    <a:pt x="840" y="604"/>
                  </a:lnTo>
                  <a:lnTo>
                    <a:pt x="840" y="604"/>
                  </a:lnTo>
                  <a:lnTo>
                    <a:pt x="840" y="606"/>
                  </a:lnTo>
                  <a:lnTo>
                    <a:pt x="840" y="606"/>
                  </a:lnTo>
                  <a:lnTo>
                    <a:pt x="842" y="606"/>
                  </a:lnTo>
                  <a:lnTo>
                    <a:pt x="842" y="606"/>
                  </a:lnTo>
                  <a:lnTo>
                    <a:pt x="842" y="608"/>
                  </a:lnTo>
                  <a:lnTo>
                    <a:pt x="842" y="608"/>
                  </a:lnTo>
                  <a:lnTo>
                    <a:pt x="842" y="608"/>
                  </a:lnTo>
                  <a:lnTo>
                    <a:pt x="842" y="608"/>
                  </a:lnTo>
                  <a:lnTo>
                    <a:pt x="842" y="610"/>
                  </a:lnTo>
                  <a:lnTo>
                    <a:pt x="842" y="610"/>
                  </a:lnTo>
                  <a:lnTo>
                    <a:pt x="842" y="610"/>
                  </a:lnTo>
                  <a:lnTo>
                    <a:pt x="842" y="610"/>
                  </a:lnTo>
                  <a:lnTo>
                    <a:pt x="842" y="610"/>
                  </a:lnTo>
                  <a:lnTo>
                    <a:pt x="842" y="610"/>
                  </a:lnTo>
                  <a:lnTo>
                    <a:pt x="842" y="608"/>
                  </a:lnTo>
                  <a:lnTo>
                    <a:pt x="840" y="608"/>
                  </a:lnTo>
                  <a:lnTo>
                    <a:pt x="840" y="608"/>
                  </a:lnTo>
                  <a:lnTo>
                    <a:pt x="840" y="606"/>
                  </a:lnTo>
                  <a:lnTo>
                    <a:pt x="837" y="606"/>
                  </a:lnTo>
                  <a:lnTo>
                    <a:pt x="837" y="606"/>
                  </a:lnTo>
                  <a:lnTo>
                    <a:pt x="837" y="604"/>
                  </a:lnTo>
                  <a:lnTo>
                    <a:pt x="837" y="604"/>
                  </a:lnTo>
                  <a:lnTo>
                    <a:pt x="835" y="597"/>
                  </a:lnTo>
                  <a:lnTo>
                    <a:pt x="835" y="595"/>
                  </a:lnTo>
                  <a:lnTo>
                    <a:pt x="835" y="595"/>
                  </a:lnTo>
                  <a:lnTo>
                    <a:pt x="833" y="597"/>
                  </a:lnTo>
                  <a:lnTo>
                    <a:pt x="833" y="597"/>
                  </a:lnTo>
                  <a:lnTo>
                    <a:pt x="829" y="602"/>
                  </a:lnTo>
                  <a:lnTo>
                    <a:pt x="827" y="602"/>
                  </a:lnTo>
                  <a:lnTo>
                    <a:pt x="825" y="602"/>
                  </a:lnTo>
                  <a:lnTo>
                    <a:pt x="825" y="602"/>
                  </a:lnTo>
                  <a:lnTo>
                    <a:pt x="831" y="597"/>
                  </a:lnTo>
                  <a:lnTo>
                    <a:pt x="835" y="591"/>
                  </a:lnTo>
                  <a:lnTo>
                    <a:pt x="837" y="587"/>
                  </a:lnTo>
                  <a:lnTo>
                    <a:pt x="837" y="585"/>
                  </a:lnTo>
                  <a:lnTo>
                    <a:pt x="840" y="585"/>
                  </a:lnTo>
                  <a:lnTo>
                    <a:pt x="840" y="583"/>
                  </a:lnTo>
                  <a:lnTo>
                    <a:pt x="840" y="583"/>
                  </a:lnTo>
                  <a:lnTo>
                    <a:pt x="840" y="583"/>
                  </a:lnTo>
                  <a:lnTo>
                    <a:pt x="840" y="581"/>
                  </a:lnTo>
                  <a:lnTo>
                    <a:pt x="837" y="581"/>
                  </a:lnTo>
                  <a:lnTo>
                    <a:pt x="837" y="583"/>
                  </a:lnTo>
                  <a:lnTo>
                    <a:pt x="837" y="583"/>
                  </a:lnTo>
                  <a:lnTo>
                    <a:pt x="837" y="581"/>
                  </a:lnTo>
                  <a:lnTo>
                    <a:pt x="837" y="581"/>
                  </a:lnTo>
                  <a:lnTo>
                    <a:pt x="837" y="581"/>
                  </a:lnTo>
                  <a:lnTo>
                    <a:pt x="837" y="581"/>
                  </a:lnTo>
                  <a:lnTo>
                    <a:pt x="835" y="581"/>
                  </a:lnTo>
                  <a:lnTo>
                    <a:pt x="835" y="581"/>
                  </a:lnTo>
                  <a:lnTo>
                    <a:pt x="835" y="581"/>
                  </a:lnTo>
                  <a:lnTo>
                    <a:pt x="835" y="581"/>
                  </a:lnTo>
                  <a:lnTo>
                    <a:pt x="835" y="581"/>
                  </a:lnTo>
                  <a:lnTo>
                    <a:pt x="835" y="579"/>
                  </a:lnTo>
                  <a:lnTo>
                    <a:pt x="835" y="579"/>
                  </a:lnTo>
                  <a:lnTo>
                    <a:pt x="833" y="579"/>
                  </a:lnTo>
                  <a:lnTo>
                    <a:pt x="833" y="579"/>
                  </a:lnTo>
                  <a:lnTo>
                    <a:pt x="833" y="577"/>
                  </a:lnTo>
                  <a:lnTo>
                    <a:pt x="833" y="577"/>
                  </a:lnTo>
                  <a:lnTo>
                    <a:pt x="831" y="577"/>
                  </a:lnTo>
                  <a:lnTo>
                    <a:pt x="831" y="577"/>
                  </a:lnTo>
                  <a:lnTo>
                    <a:pt x="829" y="577"/>
                  </a:lnTo>
                  <a:lnTo>
                    <a:pt x="829" y="577"/>
                  </a:lnTo>
                  <a:lnTo>
                    <a:pt x="827" y="577"/>
                  </a:lnTo>
                  <a:lnTo>
                    <a:pt x="827" y="577"/>
                  </a:lnTo>
                  <a:lnTo>
                    <a:pt x="825" y="577"/>
                  </a:lnTo>
                  <a:lnTo>
                    <a:pt x="825" y="577"/>
                  </a:lnTo>
                  <a:lnTo>
                    <a:pt x="823" y="579"/>
                  </a:lnTo>
                  <a:lnTo>
                    <a:pt x="823" y="579"/>
                  </a:lnTo>
                  <a:lnTo>
                    <a:pt x="823" y="579"/>
                  </a:lnTo>
                  <a:lnTo>
                    <a:pt x="823" y="577"/>
                  </a:lnTo>
                  <a:lnTo>
                    <a:pt x="823" y="577"/>
                  </a:lnTo>
                  <a:lnTo>
                    <a:pt x="821" y="577"/>
                  </a:lnTo>
                  <a:lnTo>
                    <a:pt x="821" y="577"/>
                  </a:lnTo>
                  <a:lnTo>
                    <a:pt x="821" y="577"/>
                  </a:lnTo>
                  <a:lnTo>
                    <a:pt x="819" y="579"/>
                  </a:lnTo>
                  <a:lnTo>
                    <a:pt x="819" y="579"/>
                  </a:lnTo>
                  <a:lnTo>
                    <a:pt x="817" y="579"/>
                  </a:lnTo>
                  <a:lnTo>
                    <a:pt x="815" y="579"/>
                  </a:lnTo>
                  <a:lnTo>
                    <a:pt x="815" y="579"/>
                  </a:lnTo>
                  <a:lnTo>
                    <a:pt x="815" y="581"/>
                  </a:lnTo>
                  <a:lnTo>
                    <a:pt x="815" y="583"/>
                  </a:lnTo>
                  <a:lnTo>
                    <a:pt x="815" y="585"/>
                  </a:lnTo>
                  <a:lnTo>
                    <a:pt x="815" y="587"/>
                  </a:lnTo>
                  <a:lnTo>
                    <a:pt x="813" y="589"/>
                  </a:lnTo>
                  <a:lnTo>
                    <a:pt x="811" y="591"/>
                  </a:lnTo>
                  <a:lnTo>
                    <a:pt x="811" y="591"/>
                  </a:lnTo>
                  <a:lnTo>
                    <a:pt x="811" y="593"/>
                  </a:lnTo>
                  <a:lnTo>
                    <a:pt x="813" y="599"/>
                  </a:lnTo>
                  <a:lnTo>
                    <a:pt x="813" y="599"/>
                  </a:lnTo>
                  <a:lnTo>
                    <a:pt x="813" y="599"/>
                  </a:lnTo>
                  <a:lnTo>
                    <a:pt x="813" y="599"/>
                  </a:lnTo>
                  <a:lnTo>
                    <a:pt x="811" y="599"/>
                  </a:lnTo>
                  <a:lnTo>
                    <a:pt x="811" y="597"/>
                  </a:lnTo>
                  <a:lnTo>
                    <a:pt x="811" y="595"/>
                  </a:lnTo>
                  <a:lnTo>
                    <a:pt x="809" y="593"/>
                  </a:lnTo>
                  <a:lnTo>
                    <a:pt x="809" y="591"/>
                  </a:lnTo>
                  <a:lnTo>
                    <a:pt x="809" y="591"/>
                  </a:lnTo>
                  <a:lnTo>
                    <a:pt x="805" y="597"/>
                  </a:lnTo>
                  <a:lnTo>
                    <a:pt x="802" y="597"/>
                  </a:lnTo>
                  <a:lnTo>
                    <a:pt x="802" y="597"/>
                  </a:lnTo>
                  <a:lnTo>
                    <a:pt x="802" y="595"/>
                  </a:lnTo>
                  <a:lnTo>
                    <a:pt x="805" y="595"/>
                  </a:lnTo>
                  <a:lnTo>
                    <a:pt x="805" y="593"/>
                  </a:lnTo>
                  <a:lnTo>
                    <a:pt x="807" y="591"/>
                  </a:lnTo>
                  <a:lnTo>
                    <a:pt x="805" y="591"/>
                  </a:lnTo>
                  <a:lnTo>
                    <a:pt x="805" y="591"/>
                  </a:lnTo>
                  <a:lnTo>
                    <a:pt x="805" y="591"/>
                  </a:lnTo>
                  <a:lnTo>
                    <a:pt x="800" y="591"/>
                  </a:lnTo>
                  <a:lnTo>
                    <a:pt x="796" y="593"/>
                  </a:lnTo>
                  <a:lnTo>
                    <a:pt x="794" y="597"/>
                  </a:lnTo>
                  <a:lnTo>
                    <a:pt x="794" y="597"/>
                  </a:lnTo>
                  <a:lnTo>
                    <a:pt x="794" y="597"/>
                  </a:lnTo>
                  <a:lnTo>
                    <a:pt x="790" y="597"/>
                  </a:lnTo>
                  <a:lnTo>
                    <a:pt x="790" y="597"/>
                  </a:lnTo>
                  <a:lnTo>
                    <a:pt x="790" y="597"/>
                  </a:lnTo>
                  <a:lnTo>
                    <a:pt x="790" y="595"/>
                  </a:lnTo>
                  <a:lnTo>
                    <a:pt x="790" y="595"/>
                  </a:lnTo>
                  <a:lnTo>
                    <a:pt x="794" y="595"/>
                  </a:lnTo>
                  <a:lnTo>
                    <a:pt x="794" y="595"/>
                  </a:lnTo>
                  <a:lnTo>
                    <a:pt x="796" y="589"/>
                  </a:lnTo>
                  <a:lnTo>
                    <a:pt x="800" y="589"/>
                  </a:lnTo>
                  <a:lnTo>
                    <a:pt x="807" y="589"/>
                  </a:lnTo>
                  <a:lnTo>
                    <a:pt x="809" y="587"/>
                  </a:lnTo>
                  <a:lnTo>
                    <a:pt x="811" y="587"/>
                  </a:lnTo>
                  <a:lnTo>
                    <a:pt x="811" y="585"/>
                  </a:lnTo>
                  <a:lnTo>
                    <a:pt x="811" y="583"/>
                  </a:lnTo>
                  <a:lnTo>
                    <a:pt x="811" y="581"/>
                  </a:lnTo>
                  <a:lnTo>
                    <a:pt x="811" y="579"/>
                  </a:lnTo>
                  <a:lnTo>
                    <a:pt x="811" y="577"/>
                  </a:lnTo>
                  <a:lnTo>
                    <a:pt x="811" y="577"/>
                  </a:lnTo>
                  <a:lnTo>
                    <a:pt x="817" y="573"/>
                  </a:lnTo>
                  <a:lnTo>
                    <a:pt x="817" y="573"/>
                  </a:lnTo>
                  <a:lnTo>
                    <a:pt x="817" y="573"/>
                  </a:lnTo>
                  <a:lnTo>
                    <a:pt x="817" y="573"/>
                  </a:lnTo>
                  <a:lnTo>
                    <a:pt x="817" y="571"/>
                  </a:lnTo>
                  <a:lnTo>
                    <a:pt x="817" y="571"/>
                  </a:lnTo>
                  <a:lnTo>
                    <a:pt x="817" y="569"/>
                  </a:lnTo>
                  <a:lnTo>
                    <a:pt x="817" y="567"/>
                  </a:lnTo>
                  <a:lnTo>
                    <a:pt x="817" y="567"/>
                  </a:lnTo>
                  <a:lnTo>
                    <a:pt x="817" y="565"/>
                  </a:lnTo>
                  <a:lnTo>
                    <a:pt x="817" y="565"/>
                  </a:lnTo>
                  <a:lnTo>
                    <a:pt x="815" y="563"/>
                  </a:lnTo>
                  <a:lnTo>
                    <a:pt x="815" y="563"/>
                  </a:lnTo>
                  <a:lnTo>
                    <a:pt x="813" y="563"/>
                  </a:lnTo>
                  <a:lnTo>
                    <a:pt x="813" y="563"/>
                  </a:lnTo>
                  <a:lnTo>
                    <a:pt x="813" y="563"/>
                  </a:lnTo>
                  <a:lnTo>
                    <a:pt x="807" y="565"/>
                  </a:lnTo>
                  <a:lnTo>
                    <a:pt x="802" y="567"/>
                  </a:lnTo>
                  <a:lnTo>
                    <a:pt x="798" y="567"/>
                  </a:lnTo>
                  <a:lnTo>
                    <a:pt x="796" y="567"/>
                  </a:lnTo>
                  <a:lnTo>
                    <a:pt x="790" y="571"/>
                  </a:lnTo>
                  <a:lnTo>
                    <a:pt x="790" y="573"/>
                  </a:lnTo>
                  <a:lnTo>
                    <a:pt x="790" y="577"/>
                  </a:lnTo>
                  <a:lnTo>
                    <a:pt x="790" y="579"/>
                  </a:lnTo>
                  <a:lnTo>
                    <a:pt x="790" y="579"/>
                  </a:lnTo>
                  <a:lnTo>
                    <a:pt x="782" y="581"/>
                  </a:lnTo>
                  <a:lnTo>
                    <a:pt x="782" y="583"/>
                  </a:lnTo>
                  <a:lnTo>
                    <a:pt x="782" y="585"/>
                  </a:lnTo>
                  <a:lnTo>
                    <a:pt x="782" y="585"/>
                  </a:lnTo>
                  <a:lnTo>
                    <a:pt x="782" y="585"/>
                  </a:lnTo>
                  <a:lnTo>
                    <a:pt x="782" y="585"/>
                  </a:lnTo>
                  <a:lnTo>
                    <a:pt x="784" y="587"/>
                  </a:lnTo>
                  <a:lnTo>
                    <a:pt x="784" y="587"/>
                  </a:lnTo>
                  <a:lnTo>
                    <a:pt x="784" y="587"/>
                  </a:lnTo>
                  <a:lnTo>
                    <a:pt x="784" y="587"/>
                  </a:lnTo>
                  <a:lnTo>
                    <a:pt x="784" y="589"/>
                  </a:lnTo>
                  <a:lnTo>
                    <a:pt x="786" y="591"/>
                  </a:lnTo>
                  <a:lnTo>
                    <a:pt x="786" y="591"/>
                  </a:lnTo>
                  <a:lnTo>
                    <a:pt x="786" y="593"/>
                  </a:lnTo>
                  <a:lnTo>
                    <a:pt x="786" y="593"/>
                  </a:lnTo>
                  <a:lnTo>
                    <a:pt x="786" y="595"/>
                  </a:lnTo>
                  <a:lnTo>
                    <a:pt x="784" y="595"/>
                  </a:lnTo>
                  <a:lnTo>
                    <a:pt x="784" y="595"/>
                  </a:lnTo>
                  <a:lnTo>
                    <a:pt x="786" y="593"/>
                  </a:lnTo>
                  <a:lnTo>
                    <a:pt x="786" y="591"/>
                  </a:lnTo>
                  <a:lnTo>
                    <a:pt x="784" y="591"/>
                  </a:lnTo>
                  <a:lnTo>
                    <a:pt x="784" y="591"/>
                  </a:lnTo>
                  <a:lnTo>
                    <a:pt x="784" y="589"/>
                  </a:lnTo>
                  <a:lnTo>
                    <a:pt x="782" y="587"/>
                  </a:lnTo>
                  <a:lnTo>
                    <a:pt x="782" y="587"/>
                  </a:lnTo>
                  <a:lnTo>
                    <a:pt x="782" y="587"/>
                  </a:lnTo>
                  <a:lnTo>
                    <a:pt x="780" y="585"/>
                  </a:lnTo>
                  <a:lnTo>
                    <a:pt x="780" y="585"/>
                  </a:lnTo>
                  <a:lnTo>
                    <a:pt x="778" y="585"/>
                  </a:lnTo>
                  <a:lnTo>
                    <a:pt x="776" y="587"/>
                  </a:lnTo>
                  <a:lnTo>
                    <a:pt x="776" y="587"/>
                  </a:lnTo>
                  <a:lnTo>
                    <a:pt x="776" y="587"/>
                  </a:lnTo>
                  <a:lnTo>
                    <a:pt x="776" y="585"/>
                  </a:lnTo>
                  <a:lnTo>
                    <a:pt x="778" y="583"/>
                  </a:lnTo>
                  <a:lnTo>
                    <a:pt x="780" y="581"/>
                  </a:lnTo>
                  <a:lnTo>
                    <a:pt x="780" y="581"/>
                  </a:lnTo>
                  <a:lnTo>
                    <a:pt x="782" y="579"/>
                  </a:lnTo>
                  <a:lnTo>
                    <a:pt x="782" y="579"/>
                  </a:lnTo>
                  <a:lnTo>
                    <a:pt x="784" y="579"/>
                  </a:lnTo>
                  <a:lnTo>
                    <a:pt x="784" y="579"/>
                  </a:lnTo>
                  <a:lnTo>
                    <a:pt x="786" y="579"/>
                  </a:lnTo>
                  <a:lnTo>
                    <a:pt x="788" y="577"/>
                  </a:lnTo>
                  <a:lnTo>
                    <a:pt x="788" y="577"/>
                  </a:lnTo>
                  <a:lnTo>
                    <a:pt x="788" y="575"/>
                  </a:lnTo>
                  <a:lnTo>
                    <a:pt x="788" y="575"/>
                  </a:lnTo>
                  <a:lnTo>
                    <a:pt x="788" y="575"/>
                  </a:lnTo>
                  <a:lnTo>
                    <a:pt x="788" y="573"/>
                  </a:lnTo>
                  <a:lnTo>
                    <a:pt x="788" y="573"/>
                  </a:lnTo>
                  <a:lnTo>
                    <a:pt x="788" y="573"/>
                  </a:lnTo>
                  <a:lnTo>
                    <a:pt x="788" y="573"/>
                  </a:lnTo>
                  <a:lnTo>
                    <a:pt x="788" y="571"/>
                  </a:lnTo>
                  <a:lnTo>
                    <a:pt x="788" y="569"/>
                  </a:lnTo>
                  <a:lnTo>
                    <a:pt x="790" y="569"/>
                  </a:lnTo>
                  <a:lnTo>
                    <a:pt x="788" y="569"/>
                  </a:lnTo>
                  <a:lnTo>
                    <a:pt x="786" y="569"/>
                  </a:lnTo>
                  <a:lnTo>
                    <a:pt x="782" y="571"/>
                  </a:lnTo>
                  <a:lnTo>
                    <a:pt x="780" y="571"/>
                  </a:lnTo>
                  <a:lnTo>
                    <a:pt x="780" y="571"/>
                  </a:lnTo>
                  <a:lnTo>
                    <a:pt x="780" y="571"/>
                  </a:lnTo>
                  <a:lnTo>
                    <a:pt x="778" y="571"/>
                  </a:lnTo>
                  <a:lnTo>
                    <a:pt x="780" y="571"/>
                  </a:lnTo>
                  <a:lnTo>
                    <a:pt x="776" y="571"/>
                  </a:lnTo>
                  <a:lnTo>
                    <a:pt x="772" y="571"/>
                  </a:lnTo>
                  <a:lnTo>
                    <a:pt x="770" y="569"/>
                  </a:lnTo>
                  <a:lnTo>
                    <a:pt x="767" y="569"/>
                  </a:lnTo>
                  <a:lnTo>
                    <a:pt x="767" y="571"/>
                  </a:lnTo>
                  <a:lnTo>
                    <a:pt x="767" y="571"/>
                  </a:lnTo>
                  <a:lnTo>
                    <a:pt x="767" y="569"/>
                  </a:lnTo>
                  <a:lnTo>
                    <a:pt x="767" y="569"/>
                  </a:lnTo>
                  <a:lnTo>
                    <a:pt x="767" y="567"/>
                  </a:lnTo>
                  <a:lnTo>
                    <a:pt x="767" y="567"/>
                  </a:lnTo>
                  <a:lnTo>
                    <a:pt x="767" y="567"/>
                  </a:lnTo>
                  <a:lnTo>
                    <a:pt x="770" y="567"/>
                  </a:lnTo>
                  <a:lnTo>
                    <a:pt x="772" y="567"/>
                  </a:lnTo>
                  <a:lnTo>
                    <a:pt x="780" y="569"/>
                  </a:lnTo>
                  <a:lnTo>
                    <a:pt x="782" y="567"/>
                  </a:lnTo>
                  <a:lnTo>
                    <a:pt x="784" y="567"/>
                  </a:lnTo>
                  <a:lnTo>
                    <a:pt x="784" y="567"/>
                  </a:lnTo>
                  <a:lnTo>
                    <a:pt x="784" y="565"/>
                  </a:lnTo>
                  <a:lnTo>
                    <a:pt x="784" y="565"/>
                  </a:lnTo>
                  <a:lnTo>
                    <a:pt x="786" y="565"/>
                  </a:lnTo>
                  <a:lnTo>
                    <a:pt x="788" y="565"/>
                  </a:lnTo>
                  <a:lnTo>
                    <a:pt x="792" y="567"/>
                  </a:lnTo>
                  <a:lnTo>
                    <a:pt x="792" y="567"/>
                  </a:lnTo>
                  <a:lnTo>
                    <a:pt x="794" y="565"/>
                  </a:lnTo>
                  <a:lnTo>
                    <a:pt x="796" y="563"/>
                  </a:lnTo>
                  <a:lnTo>
                    <a:pt x="796" y="560"/>
                  </a:lnTo>
                  <a:lnTo>
                    <a:pt x="796" y="560"/>
                  </a:lnTo>
                  <a:lnTo>
                    <a:pt x="796" y="556"/>
                  </a:lnTo>
                  <a:lnTo>
                    <a:pt x="798" y="554"/>
                  </a:lnTo>
                  <a:lnTo>
                    <a:pt x="798" y="554"/>
                  </a:lnTo>
                  <a:lnTo>
                    <a:pt x="798" y="552"/>
                  </a:lnTo>
                  <a:lnTo>
                    <a:pt x="796" y="552"/>
                  </a:lnTo>
                  <a:lnTo>
                    <a:pt x="796" y="552"/>
                  </a:lnTo>
                  <a:lnTo>
                    <a:pt x="796" y="552"/>
                  </a:lnTo>
                  <a:lnTo>
                    <a:pt x="796" y="552"/>
                  </a:lnTo>
                  <a:lnTo>
                    <a:pt x="796" y="552"/>
                  </a:lnTo>
                  <a:lnTo>
                    <a:pt x="794" y="552"/>
                  </a:lnTo>
                  <a:lnTo>
                    <a:pt x="794" y="546"/>
                  </a:lnTo>
                  <a:lnTo>
                    <a:pt x="798" y="542"/>
                  </a:lnTo>
                  <a:lnTo>
                    <a:pt x="802" y="540"/>
                  </a:lnTo>
                  <a:lnTo>
                    <a:pt x="802" y="540"/>
                  </a:lnTo>
                  <a:lnTo>
                    <a:pt x="802" y="538"/>
                  </a:lnTo>
                  <a:lnTo>
                    <a:pt x="800" y="538"/>
                  </a:lnTo>
                  <a:lnTo>
                    <a:pt x="800" y="538"/>
                  </a:lnTo>
                  <a:lnTo>
                    <a:pt x="798" y="538"/>
                  </a:lnTo>
                  <a:lnTo>
                    <a:pt x="798" y="538"/>
                  </a:lnTo>
                  <a:lnTo>
                    <a:pt x="798" y="538"/>
                  </a:lnTo>
                  <a:lnTo>
                    <a:pt x="794" y="538"/>
                  </a:lnTo>
                  <a:lnTo>
                    <a:pt x="794" y="538"/>
                  </a:lnTo>
                  <a:lnTo>
                    <a:pt x="792" y="538"/>
                  </a:lnTo>
                  <a:lnTo>
                    <a:pt x="792" y="538"/>
                  </a:lnTo>
                  <a:lnTo>
                    <a:pt x="792" y="536"/>
                  </a:lnTo>
                  <a:lnTo>
                    <a:pt x="790" y="536"/>
                  </a:lnTo>
                  <a:lnTo>
                    <a:pt x="790" y="536"/>
                  </a:lnTo>
                  <a:lnTo>
                    <a:pt x="790" y="536"/>
                  </a:lnTo>
                  <a:lnTo>
                    <a:pt x="790" y="534"/>
                  </a:lnTo>
                  <a:lnTo>
                    <a:pt x="790" y="534"/>
                  </a:lnTo>
                  <a:lnTo>
                    <a:pt x="784" y="534"/>
                  </a:lnTo>
                  <a:lnTo>
                    <a:pt x="784" y="534"/>
                  </a:lnTo>
                  <a:lnTo>
                    <a:pt x="782" y="534"/>
                  </a:lnTo>
                  <a:lnTo>
                    <a:pt x="780" y="534"/>
                  </a:lnTo>
                  <a:lnTo>
                    <a:pt x="778" y="534"/>
                  </a:lnTo>
                  <a:lnTo>
                    <a:pt x="778" y="532"/>
                  </a:lnTo>
                  <a:lnTo>
                    <a:pt x="776" y="532"/>
                  </a:lnTo>
                  <a:lnTo>
                    <a:pt x="774" y="530"/>
                  </a:lnTo>
                  <a:lnTo>
                    <a:pt x="772" y="530"/>
                  </a:lnTo>
                  <a:lnTo>
                    <a:pt x="772" y="530"/>
                  </a:lnTo>
                  <a:lnTo>
                    <a:pt x="772" y="528"/>
                  </a:lnTo>
                  <a:lnTo>
                    <a:pt x="772" y="528"/>
                  </a:lnTo>
                  <a:lnTo>
                    <a:pt x="772" y="528"/>
                  </a:lnTo>
                  <a:lnTo>
                    <a:pt x="772" y="528"/>
                  </a:lnTo>
                  <a:lnTo>
                    <a:pt x="774" y="528"/>
                  </a:lnTo>
                  <a:lnTo>
                    <a:pt x="776" y="528"/>
                  </a:lnTo>
                  <a:lnTo>
                    <a:pt x="776" y="528"/>
                  </a:lnTo>
                  <a:lnTo>
                    <a:pt x="776" y="528"/>
                  </a:lnTo>
                  <a:lnTo>
                    <a:pt x="780" y="532"/>
                  </a:lnTo>
                  <a:lnTo>
                    <a:pt x="780" y="532"/>
                  </a:lnTo>
                  <a:lnTo>
                    <a:pt x="780" y="532"/>
                  </a:lnTo>
                  <a:lnTo>
                    <a:pt x="780" y="532"/>
                  </a:lnTo>
                  <a:lnTo>
                    <a:pt x="780" y="532"/>
                  </a:lnTo>
                  <a:lnTo>
                    <a:pt x="780" y="532"/>
                  </a:lnTo>
                  <a:lnTo>
                    <a:pt x="780" y="532"/>
                  </a:lnTo>
                  <a:lnTo>
                    <a:pt x="782" y="532"/>
                  </a:lnTo>
                  <a:lnTo>
                    <a:pt x="782" y="532"/>
                  </a:lnTo>
                  <a:lnTo>
                    <a:pt x="786" y="532"/>
                  </a:lnTo>
                  <a:lnTo>
                    <a:pt x="790" y="532"/>
                  </a:lnTo>
                  <a:lnTo>
                    <a:pt x="790" y="532"/>
                  </a:lnTo>
                  <a:lnTo>
                    <a:pt x="792" y="534"/>
                  </a:lnTo>
                  <a:lnTo>
                    <a:pt x="792" y="534"/>
                  </a:lnTo>
                  <a:lnTo>
                    <a:pt x="792" y="536"/>
                  </a:lnTo>
                  <a:lnTo>
                    <a:pt x="794" y="536"/>
                  </a:lnTo>
                  <a:lnTo>
                    <a:pt x="794" y="536"/>
                  </a:lnTo>
                  <a:lnTo>
                    <a:pt x="805" y="534"/>
                  </a:lnTo>
                  <a:lnTo>
                    <a:pt x="805" y="534"/>
                  </a:lnTo>
                  <a:lnTo>
                    <a:pt x="805" y="534"/>
                  </a:lnTo>
                  <a:lnTo>
                    <a:pt x="805" y="532"/>
                  </a:lnTo>
                  <a:lnTo>
                    <a:pt x="798" y="530"/>
                  </a:lnTo>
                  <a:lnTo>
                    <a:pt x="798" y="528"/>
                  </a:lnTo>
                  <a:lnTo>
                    <a:pt x="798" y="526"/>
                  </a:lnTo>
                  <a:lnTo>
                    <a:pt x="796" y="526"/>
                  </a:lnTo>
                  <a:lnTo>
                    <a:pt x="796" y="524"/>
                  </a:lnTo>
                  <a:lnTo>
                    <a:pt x="798" y="524"/>
                  </a:lnTo>
                  <a:lnTo>
                    <a:pt x="796" y="524"/>
                  </a:lnTo>
                  <a:lnTo>
                    <a:pt x="796" y="521"/>
                  </a:lnTo>
                  <a:lnTo>
                    <a:pt x="796" y="521"/>
                  </a:lnTo>
                  <a:lnTo>
                    <a:pt x="796" y="521"/>
                  </a:lnTo>
                  <a:lnTo>
                    <a:pt x="796" y="521"/>
                  </a:lnTo>
                  <a:lnTo>
                    <a:pt x="798" y="519"/>
                  </a:lnTo>
                  <a:lnTo>
                    <a:pt x="798" y="517"/>
                  </a:lnTo>
                  <a:lnTo>
                    <a:pt x="798" y="517"/>
                  </a:lnTo>
                  <a:lnTo>
                    <a:pt x="798" y="517"/>
                  </a:lnTo>
                  <a:lnTo>
                    <a:pt x="802" y="519"/>
                  </a:lnTo>
                  <a:lnTo>
                    <a:pt x="805" y="519"/>
                  </a:lnTo>
                  <a:lnTo>
                    <a:pt x="805" y="519"/>
                  </a:lnTo>
                  <a:lnTo>
                    <a:pt x="809" y="515"/>
                  </a:lnTo>
                  <a:lnTo>
                    <a:pt x="817" y="515"/>
                  </a:lnTo>
                  <a:lnTo>
                    <a:pt x="817" y="515"/>
                  </a:lnTo>
                  <a:lnTo>
                    <a:pt x="817" y="515"/>
                  </a:lnTo>
                  <a:lnTo>
                    <a:pt x="821" y="515"/>
                  </a:lnTo>
                  <a:lnTo>
                    <a:pt x="823" y="515"/>
                  </a:lnTo>
                  <a:lnTo>
                    <a:pt x="825" y="515"/>
                  </a:lnTo>
                  <a:lnTo>
                    <a:pt x="827" y="513"/>
                  </a:lnTo>
                  <a:lnTo>
                    <a:pt x="827" y="509"/>
                  </a:lnTo>
                  <a:lnTo>
                    <a:pt x="827" y="509"/>
                  </a:lnTo>
                  <a:lnTo>
                    <a:pt x="827" y="507"/>
                  </a:lnTo>
                  <a:lnTo>
                    <a:pt x="829" y="505"/>
                  </a:lnTo>
                  <a:lnTo>
                    <a:pt x="829" y="505"/>
                  </a:lnTo>
                  <a:lnTo>
                    <a:pt x="829" y="509"/>
                  </a:lnTo>
                  <a:lnTo>
                    <a:pt x="827" y="511"/>
                  </a:lnTo>
                  <a:lnTo>
                    <a:pt x="827" y="513"/>
                  </a:lnTo>
                  <a:lnTo>
                    <a:pt x="827" y="515"/>
                  </a:lnTo>
                  <a:lnTo>
                    <a:pt x="823" y="515"/>
                  </a:lnTo>
                  <a:lnTo>
                    <a:pt x="817" y="515"/>
                  </a:lnTo>
                  <a:lnTo>
                    <a:pt x="813" y="517"/>
                  </a:lnTo>
                  <a:lnTo>
                    <a:pt x="813" y="517"/>
                  </a:lnTo>
                  <a:lnTo>
                    <a:pt x="811" y="517"/>
                  </a:lnTo>
                  <a:lnTo>
                    <a:pt x="809" y="517"/>
                  </a:lnTo>
                  <a:lnTo>
                    <a:pt x="809" y="517"/>
                  </a:lnTo>
                  <a:lnTo>
                    <a:pt x="807" y="517"/>
                  </a:lnTo>
                  <a:lnTo>
                    <a:pt x="807" y="519"/>
                  </a:lnTo>
                  <a:lnTo>
                    <a:pt x="805" y="519"/>
                  </a:lnTo>
                  <a:lnTo>
                    <a:pt x="802" y="521"/>
                  </a:lnTo>
                  <a:lnTo>
                    <a:pt x="802" y="521"/>
                  </a:lnTo>
                  <a:lnTo>
                    <a:pt x="802" y="524"/>
                  </a:lnTo>
                  <a:lnTo>
                    <a:pt x="805" y="524"/>
                  </a:lnTo>
                  <a:lnTo>
                    <a:pt x="805" y="526"/>
                  </a:lnTo>
                  <a:lnTo>
                    <a:pt x="807" y="526"/>
                  </a:lnTo>
                  <a:lnTo>
                    <a:pt x="807" y="526"/>
                  </a:lnTo>
                  <a:lnTo>
                    <a:pt x="809" y="528"/>
                  </a:lnTo>
                  <a:lnTo>
                    <a:pt x="809" y="528"/>
                  </a:lnTo>
                  <a:lnTo>
                    <a:pt x="809" y="528"/>
                  </a:lnTo>
                  <a:lnTo>
                    <a:pt x="809" y="528"/>
                  </a:lnTo>
                  <a:lnTo>
                    <a:pt x="813" y="528"/>
                  </a:lnTo>
                  <a:lnTo>
                    <a:pt x="817" y="528"/>
                  </a:lnTo>
                  <a:lnTo>
                    <a:pt x="819" y="528"/>
                  </a:lnTo>
                  <a:lnTo>
                    <a:pt x="819" y="528"/>
                  </a:lnTo>
                  <a:lnTo>
                    <a:pt x="821" y="528"/>
                  </a:lnTo>
                  <a:lnTo>
                    <a:pt x="825" y="528"/>
                  </a:lnTo>
                  <a:lnTo>
                    <a:pt x="829" y="528"/>
                  </a:lnTo>
                  <a:lnTo>
                    <a:pt x="829" y="528"/>
                  </a:lnTo>
                  <a:lnTo>
                    <a:pt x="829" y="528"/>
                  </a:lnTo>
                  <a:lnTo>
                    <a:pt x="831" y="528"/>
                  </a:lnTo>
                  <a:lnTo>
                    <a:pt x="837" y="526"/>
                  </a:lnTo>
                  <a:lnTo>
                    <a:pt x="844" y="524"/>
                  </a:lnTo>
                  <a:lnTo>
                    <a:pt x="844" y="524"/>
                  </a:lnTo>
                  <a:lnTo>
                    <a:pt x="844" y="521"/>
                  </a:lnTo>
                  <a:lnTo>
                    <a:pt x="844" y="517"/>
                  </a:lnTo>
                  <a:lnTo>
                    <a:pt x="846" y="513"/>
                  </a:lnTo>
                  <a:lnTo>
                    <a:pt x="846" y="511"/>
                  </a:lnTo>
                  <a:lnTo>
                    <a:pt x="846" y="511"/>
                  </a:lnTo>
                  <a:lnTo>
                    <a:pt x="846" y="509"/>
                  </a:lnTo>
                  <a:lnTo>
                    <a:pt x="848" y="509"/>
                  </a:lnTo>
                  <a:lnTo>
                    <a:pt x="846" y="509"/>
                  </a:lnTo>
                  <a:lnTo>
                    <a:pt x="846" y="507"/>
                  </a:lnTo>
                  <a:lnTo>
                    <a:pt x="846" y="507"/>
                  </a:lnTo>
                  <a:lnTo>
                    <a:pt x="844" y="507"/>
                  </a:lnTo>
                  <a:lnTo>
                    <a:pt x="844" y="507"/>
                  </a:lnTo>
                  <a:lnTo>
                    <a:pt x="844" y="507"/>
                  </a:lnTo>
                  <a:lnTo>
                    <a:pt x="844" y="505"/>
                  </a:lnTo>
                  <a:lnTo>
                    <a:pt x="846" y="505"/>
                  </a:lnTo>
                  <a:lnTo>
                    <a:pt x="848" y="503"/>
                  </a:lnTo>
                  <a:lnTo>
                    <a:pt x="854" y="499"/>
                  </a:lnTo>
                  <a:lnTo>
                    <a:pt x="858" y="495"/>
                  </a:lnTo>
                  <a:lnTo>
                    <a:pt x="858" y="495"/>
                  </a:lnTo>
                  <a:lnTo>
                    <a:pt x="858" y="493"/>
                  </a:lnTo>
                  <a:lnTo>
                    <a:pt x="858" y="493"/>
                  </a:lnTo>
                  <a:lnTo>
                    <a:pt x="858" y="491"/>
                  </a:lnTo>
                  <a:lnTo>
                    <a:pt x="856" y="491"/>
                  </a:lnTo>
                  <a:lnTo>
                    <a:pt x="856" y="491"/>
                  </a:lnTo>
                  <a:lnTo>
                    <a:pt x="856" y="491"/>
                  </a:lnTo>
                  <a:lnTo>
                    <a:pt x="854" y="491"/>
                  </a:lnTo>
                  <a:lnTo>
                    <a:pt x="854" y="491"/>
                  </a:lnTo>
                  <a:lnTo>
                    <a:pt x="854" y="489"/>
                  </a:lnTo>
                  <a:lnTo>
                    <a:pt x="852" y="489"/>
                  </a:lnTo>
                  <a:lnTo>
                    <a:pt x="852" y="487"/>
                  </a:lnTo>
                  <a:lnTo>
                    <a:pt x="852" y="487"/>
                  </a:lnTo>
                  <a:lnTo>
                    <a:pt x="852" y="487"/>
                  </a:lnTo>
                  <a:lnTo>
                    <a:pt x="852" y="487"/>
                  </a:lnTo>
                  <a:lnTo>
                    <a:pt x="852" y="487"/>
                  </a:lnTo>
                  <a:lnTo>
                    <a:pt x="852" y="487"/>
                  </a:lnTo>
                  <a:lnTo>
                    <a:pt x="850" y="487"/>
                  </a:lnTo>
                  <a:lnTo>
                    <a:pt x="850" y="485"/>
                  </a:lnTo>
                  <a:lnTo>
                    <a:pt x="850" y="485"/>
                  </a:lnTo>
                  <a:lnTo>
                    <a:pt x="850" y="485"/>
                  </a:lnTo>
                  <a:lnTo>
                    <a:pt x="848" y="485"/>
                  </a:lnTo>
                  <a:lnTo>
                    <a:pt x="848" y="485"/>
                  </a:lnTo>
                  <a:lnTo>
                    <a:pt x="848" y="482"/>
                  </a:lnTo>
                  <a:lnTo>
                    <a:pt x="848" y="482"/>
                  </a:lnTo>
                  <a:lnTo>
                    <a:pt x="848" y="482"/>
                  </a:lnTo>
                  <a:lnTo>
                    <a:pt x="848" y="480"/>
                  </a:lnTo>
                  <a:lnTo>
                    <a:pt x="848" y="482"/>
                  </a:lnTo>
                  <a:lnTo>
                    <a:pt x="848" y="482"/>
                  </a:lnTo>
                  <a:lnTo>
                    <a:pt x="848" y="480"/>
                  </a:lnTo>
                  <a:lnTo>
                    <a:pt x="846" y="480"/>
                  </a:lnTo>
                  <a:lnTo>
                    <a:pt x="846" y="480"/>
                  </a:lnTo>
                  <a:lnTo>
                    <a:pt x="846" y="478"/>
                  </a:lnTo>
                  <a:lnTo>
                    <a:pt x="848" y="478"/>
                  </a:lnTo>
                  <a:lnTo>
                    <a:pt x="848" y="478"/>
                  </a:lnTo>
                  <a:lnTo>
                    <a:pt x="848" y="476"/>
                  </a:lnTo>
                  <a:lnTo>
                    <a:pt x="846" y="476"/>
                  </a:lnTo>
                  <a:lnTo>
                    <a:pt x="846" y="476"/>
                  </a:lnTo>
                  <a:lnTo>
                    <a:pt x="846" y="474"/>
                  </a:lnTo>
                  <a:lnTo>
                    <a:pt x="846" y="474"/>
                  </a:lnTo>
                  <a:lnTo>
                    <a:pt x="846" y="474"/>
                  </a:lnTo>
                  <a:lnTo>
                    <a:pt x="846" y="474"/>
                  </a:lnTo>
                  <a:lnTo>
                    <a:pt x="846" y="474"/>
                  </a:lnTo>
                  <a:lnTo>
                    <a:pt x="844" y="474"/>
                  </a:lnTo>
                  <a:lnTo>
                    <a:pt x="844" y="472"/>
                  </a:lnTo>
                  <a:lnTo>
                    <a:pt x="844" y="472"/>
                  </a:lnTo>
                  <a:lnTo>
                    <a:pt x="842" y="474"/>
                  </a:lnTo>
                  <a:lnTo>
                    <a:pt x="840" y="478"/>
                  </a:lnTo>
                  <a:lnTo>
                    <a:pt x="829" y="478"/>
                  </a:lnTo>
                  <a:lnTo>
                    <a:pt x="821" y="480"/>
                  </a:lnTo>
                  <a:lnTo>
                    <a:pt x="819" y="482"/>
                  </a:lnTo>
                  <a:lnTo>
                    <a:pt x="819" y="485"/>
                  </a:lnTo>
                  <a:lnTo>
                    <a:pt x="819" y="485"/>
                  </a:lnTo>
                  <a:lnTo>
                    <a:pt x="819" y="487"/>
                  </a:lnTo>
                  <a:lnTo>
                    <a:pt x="819" y="487"/>
                  </a:lnTo>
                  <a:lnTo>
                    <a:pt x="819" y="487"/>
                  </a:lnTo>
                  <a:lnTo>
                    <a:pt x="819" y="487"/>
                  </a:lnTo>
                  <a:lnTo>
                    <a:pt x="819" y="487"/>
                  </a:lnTo>
                  <a:lnTo>
                    <a:pt x="821" y="487"/>
                  </a:lnTo>
                  <a:lnTo>
                    <a:pt x="821" y="487"/>
                  </a:lnTo>
                  <a:lnTo>
                    <a:pt x="821" y="487"/>
                  </a:lnTo>
                  <a:lnTo>
                    <a:pt x="821" y="487"/>
                  </a:lnTo>
                  <a:lnTo>
                    <a:pt x="821" y="489"/>
                  </a:lnTo>
                  <a:lnTo>
                    <a:pt x="823" y="489"/>
                  </a:lnTo>
                  <a:lnTo>
                    <a:pt x="823" y="489"/>
                  </a:lnTo>
                  <a:lnTo>
                    <a:pt x="823" y="489"/>
                  </a:lnTo>
                  <a:lnTo>
                    <a:pt x="823" y="489"/>
                  </a:lnTo>
                  <a:lnTo>
                    <a:pt x="823" y="489"/>
                  </a:lnTo>
                  <a:lnTo>
                    <a:pt x="825" y="489"/>
                  </a:lnTo>
                  <a:lnTo>
                    <a:pt x="825" y="489"/>
                  </a:lnTo>
                  <a:lnTo>
                    <a:pt x="825" y="489"/>
                  </a:lnTo>
                  <a:lnTo>
                    <a:pt x="825" y="491"/>
                  </a:lnTo>
                  <a:lnTo>
                    <a:pt x="825" y="491"/>
                  </a:lnTo>
                  <a:lnTo>
                    <a:pt x="827" y="491"/>
                  </a:lnTo>
                  <a:lnTo>
                    <a:pt x="827" y="491"/>
                  </a:lnTo>
                  <a:lnTo>
                    <a:pt x="827" y="491"/>
                  </a:lnTo>
                  <a:lnTo>
                    <a:pt x="827" y="491"/>
                  </a:lnTo>
                  <a:lnTo>
                    <a:pt x="827" y="493"/>
                  </a:lnTo>
                  <a:lnTo>
                    <a:pt x="827" y="493"/>
                  </a:lnTo>
                  <a:lnTo>
                    <a:pt x="829" y="493"/>
                  </a:lnTo>
                  <a:lnTo>
                    <a:pt x="829" y="493"/>
                  </a:lnTo>
                  <a:lnTo>
                    <a:pt x="829" y="493"/>
                  </a:lnTo>
                  <a:lnTo>
                    <a:pt x="829" y="493"/>
                  </a:lnTo>
                  <a:lnTo>
                    <a:pt x="829" y="493"/>
                  </a:lnTo>
                  <a:lnTo>
                    <a:pt x="829" y="495"/>
                  </a:lnTo>
                  <a:lnTo>
                    <a:pt x="829" y="495"/>
                  </a:lnTo>
                  <a:lnTo>
                    <a:pt x="829" y="495"/>
                  </a:lnTo>
                  <a:lnTo>
                    <a:pt x="831" y="495"/>
                  </a:lnTo>
                  <a:lnTo>
                    <a:pt x="831" y="495"/>
                  </a:lnTo>
                  <a:lnTo>
                    <a:pt x="831" y="495"/>
                  </a:lnTo>
                  <a:lnTo>
                    <a:pt x="831" y="495"/>
                  </a:lnTo>
                  <a:lnTo>
                    <a:pt x="831" y="495"/>
                  </a:lnTo>
                  <a:lnTo>
                    <a:pt x="831" y="497"/>
                  </a:lnTo>
                  <a:lnTo>
                    <a:pt x="833" y="497"/>
                  </a:lnTo>
                  <a:lnTo>
                    <a:pt x="833" y="497"/>
                  </a:lnTo>
                  <a:lnTo>
                    <a:pt x="833" y="499"/>
                  </a:lnTo>
                  <a:lnTo>
                    <a:pt x="833" y="499"/>
                  </a:lnTo>
                  <a:lnTo>
                    <a:pt x="833" y="501"/>
                  </a:lnTo>
                  <a:lnTo>
                    <a:pt x="833" y="501"/>
                  </a:lnTo>
                  <a:lnTo>
                    <a:pt x="833" y="501"/>
                  </a:lnTo>
                  <a:lnTo>
                    <a:pt x="833" y="501"/>
                  </a:lnTo>
                  <a:lnTo>
                    <a:pt x="833" y="501"/>
                  </a:lnTo>
                  <a:lnTo>
                    <a:pt x="833" y="499"/>
                  </a:lnTo>
                  <a:lnTo>
                    <a:pt x="831" y="499"/>
                  </a:lnTo>
                  <a:lnTo>
                    <a:pt x="831" y="499"/>
                  </a:lnTo>
                  <a:lnTo>
                    <a:pt x="831" y="499"/>
                  </a:lnTo>
                  <a:lnTo>
                    <a:pt x="831" y="497"/>
                  </a:lnTo>
                  <a:lnTo>
                    <a:pt x="831" y="497"/>
                  </a:lnTo>
                  <a:lnTo>
                    <a:pt x="829" y="497"/>
                  </a:lnTo>
                  <a:lnTo>
                    <a:pt x="829" y="497"/>
                  </a:lnTo>
                  <a:lnTo>
                    <a:pt x="829" y="497"/>
                  </a:lnTo>
                  <a:lnTo>
                    <a:pt x="829" y="495"/>
                  </a:lnTo>
                  <a:lnTo>
                    <a:pt x="829" y="495"/>
                  </a:lnTo>
                  <a:lnTo>
                    <a:pt x="827" y="495"/>
                  </a:lnTo>
                  <a:lnTo>
                    <a:pt x="827" y="495"/>
                  </a:lnTo>
                  <a:lnTo>
                    <a:pt x="827" y="495"/>
                  </a:lnTo>
                  <a:lnTo>
                    <a:pt x="827" y="493"/>
                  </a:lnTo>
                  <a:lnTo>
                    <a:pt x="827" y="493"/>
                  </a:lnTo>
                  <a:lnTo>
                    <a:pt x="827" y="493"/>
                  </a:lnTo>
                  <a:lnTo>
                    <a:pt x="825" y="491"/>
                  </a:lnTo>
                  <a:lnTo>
                    <a:pt x="823" y="491"/>
                  </a:lnTo>
                  <a:lnTo>
                    <a:pt x="823" y="489"/>
                  </a:lnTo>
                  <a:lnTo>
                    <a:pt x="823" y="489"/>
                  </a:lnTo>
                  <a:lnTo>
                    <a:pt x="821" y="489"/>
                  </a:lnTo>
                  <a:lnTo>
                    <a:pt x="821" y="489"/>
                  </a:lnTo>
                  <a:lnTo>
                    <a:pt x="819" y="489"/>
                  </a:lnTo>
                  <a:lnTo>
                    <a:pt x="819" y="489"/>
                  </a:lnTo>
                  <a:lnTo>
                    <a:pt x="819" y="489"/>
                  </a:lnTo>
                  <a:lnTo>
                    <a:pt x="819" y="489"/>
                  </a:lnTo>
                  <a:lnTo>
                    <a:pt x="819" y="487"/>
                  </a:lnTo>
                  <a:lnTo>
                    <a:pt x="819" y="487"/>
                  </a:lnTo>
                  <a:lnTo>
                    <a:pt x="819" y="487"/>
                  </a:lnTo>
                  <a:lnTo>
                    <a:pt x="817" y="487"/>
                  </a:lnTo>
                  <a:lnTo>
                    <a:pt x="815" y="487"/>
                  </a:lnTo>
                  <a:lnTo>
                    <a:pt x="815" y="487"/>
                  </a:lnTo>
                  <a:lnTo>
                    <a:pt x="815" y="487"/>
                  </a:lnTo>
                  <a:lnTo>
                    <a:pt x="813" y="489"/>
                  </a:lnTo>
                  <a:lnTo>
                    <a:pt x="811" y="489"/>
                  </a:lnTo>
                  <a:lnTo>
                    <a:pt x="809" y="489"/>
                  </a:lnTo>
                  <a:lnTo>
                    <a:pt x="809" y="489"/>
                  </a:lnTo>
                  <a:lnTo>
                    <a:pt x="809" y="489"/>
                  </a:lnTo>
                  <a:lnTo>
                    <a:pt x="809" y="489"/>
                  </a:lnTo>
                  <a:lnTo>
                    <a:pt x="809" y="487"/>
                  </a:lnTo>
                  <a:lnTo>
                    <a:pt x="811" y="487"/>
                  </a:lnTo>
                  <a:lnTo>
                    <a:pt x="811" y="485"/>
                  </a:lnTo>
                  <a:lnTo>
                    <a:pt x="811" y="482"/>
                  </a:lnTo>
                  <a:lnTo>
                    <a:pt x="811" y="482"/>
                  </a:lnTo>
                  <a:lnTo>
                    <a:pt x="809" y="482"/>
                  </a:lnTo>
                  <a:lnTo>
                    <a:pt x="809" y="480"/>
                  </a:lnTo>
                  <a:lnTo>
                    <a:pt x="809" y="480"/>
                  </a:lnTo>
                  <a:lnTo>
                    <a:pt x="809" y="480"/>
                  </a:lnTo>
                  <a:lnTo>
                    <a:pt x="807" y="482"/>
                  </a:lnTo>
                  <a:lnTo>
                    <a:pt x="807" y="482"/>
                  </a:lnTo>
                  <a:lnTo>
                    <a:pt x="807" y="482"/>
                  </a:lnTo>
                  <a:lnTo>
                    <a:pt x="807" y="482"/>
                  </a:lnTo>
                  <a:lnTo>
                    <a:pt x="807" y="480"/>
                  </a:lnTo>
                  <a:lnTo>
                    <a:pt x="807" y="480"/>
                  </a:lnTo>
                  <a:lnTo>
                    <a:pt x="809" y="480"/>
                  </a:lnTo>
                  <a:lnTo>
                    <a:pt x="809" y="478"/>
                  </a:lnTo>
                  <a:lnTo>
                    <a:pt x="809" y="478"/>
                  </a:lnTo>
                  <a:lnTo>
                    <a:pt x="809" y="476"/>
                  </a:lnTo>
                  <a:lnTo>
                    <a:pt x="807" y="476"/>
                  </a:lnTo>
                  <a:lnTo>
                    <a:pt x="805" y="474"/>
                  </a:lnTo>
                  <a:lnTo>
                    <a:pt x="805" y="474"/>
                  </a:lnTo>
                  <a:lnTo>
                    <a:pt x="802" y="476"/>
                  </a:lnTo>
                  <a:lnTo>
                    <a:pt x="800" y="476"/>
                  </a:lnTo>
                  <a:lnTo>
                    <a:pt x="800" y="478"/>
                  </a:lnTo>
                  <a:lnTo>
                    <a:pt x="798" y="476"/>
                  </a:lnTo>
                  <a:lnTo>
                    <a:pt x="798" y="476"/>
                  </a:lnTo>
                  <a:lnTo>
                    <a:pt x="800" y="476"/>
                  </a:lnTo>
                  <a:lnTo>
                    <a:pt x="802" y="476"/>
                  </a:lnTo>
                  <a:lnTo>
                    <a:pt x="802" y="474"/>
                  </a:lnTo>
                  <a:lnTo>
                    <a:pt x="805" y="472"/>
                  </a:lnTo>
                  <a:lnTo>
                    <a:pt x="805" y="470"/>
                  </a:lnTo>
                  <a:lnTo>
                    <a:pt x="805" y="468"/>
                  </a:lnTo>
                  <a:lnTo>
                    <a:pt x="805" y="466"/>
                  </a:lnTo>
                  <a:lnTo>
                    <a:pt x="805" y="466"/>
                  </a:lnTo>
                  <a:lnTo>
                    <a:pt x="805" y="466"/>
                  </a:lnTo>
                  <a:lnTo>
                    <a:pt x="805" y="464"/>
                  </a:lnTo>
                  <a:lnTo>
                    <a:pt x="805" y="464"/>
                  </a:lnTo>
                  <a:lnTo>
                    <a:pt x="802" y="464"/>
                  </a:lnTo>
                  <a:lnTo>
                    <a:pt x="802" y="464"/>
                  </a:lnTo>
                  <a:lnTo>
                    <a:pt x="802" y="464"/>
                  </a:lnTo>
                  <a:lnTo>
                    <a:pt x="800" y="464"/>
                  </a:lnTo>
                  <a:lnTo>
                    <a:pt x="798" y="462"/>
                  </a:lnTo>
                  <a:lnTo>
                    <a:pt x="798" y="462"/>
                  </a:lnTo>
                  <a:lnTo>
                    <a:pt x="798" y="462"/>
                  </a:lnTo>
                  <a:lnTo>
                    <a:pt x="798" y="462"/>
                  </a:lnTo>
                  <a:lnTo>
                    <a:pt x="794" y="460"/>
                  </a:lnTo>
                  <a:lnTo>
                    <a:pt x="792" y="460"/>
                  </a:lnTo>
                  <a:lnTo>
                    <a:pt x="792" y="460"/>
                  </a:lnTo>
                  <a:lnTo>
                    <a:pt x="794" y="460"/>
                  </a:lnTo>
                  <a:lnTo>
                    <a:pt x="798" y="460"/>
                  </a:lnTo>
                  <a:lnTo>
                    <a:pt x="798" y="460"/>
                  </a:lnTo>
                  <a:lnTo>
                    <a:pt x="798" y="460"/>
                  </a:lnTo>
                  <a:lnTo>
                    <a:pt x="800" y="462"/>
                  </a:lnTo>
                  <a:lnTo>
                    <a:pt x="800" y="462"/>
                  </a:lnTo>
                  <a:lnTo>
                    <a:pt x="800" y="462"/>
                  </a:lnTo>
                  <a:lnTo>
                    <a:pt x="805" y="462"/>
                  </a:lnTo>
                  <a:lnTo>
                    <a:pt x="805" y="462"/>
                  </a:lnTo>
                  <a:lnTo>
                    <a:pt x="807" y="460"/>
                  </a:lnTo>
                  <a:lnTo>
                    <a:pt x="809" y="456"/>
                  </a:lnTo>
                  <a:lnTo>
                    <a:pt x="815" y="454"/>
                  </a:lnTo>
                  <a:lnTo>
                    <a:pt x="817" y="452"/>
                  </a:lnTo>
                  <a:lnTo>
                    <a:pt x="817" y="450"/>
                  </a:lnTo>
                  <a:lnTo>
                    <a:pt x="817" y="450"/>
                  </a:lnTo>
                  <a:lnTo>
                    <a:pt x="819" y="450"/>
                  </a:lnTo>
                  <a:lnTo>
                    <a:pt x="819" y="450"/>
                  </a:lnTo>
                  <a:lnTo>
                    <a:pt x="819" y="450"/>
                  </a:lnTo>
                  <a:lnTo>
                    <a:pt x="819" y="450"/>
                  </a:lnTo>
                  <a:lnTo>
                    <a:pt x="819" y="450"/>
                  </a:lnTo>
                  <a:lnTo>
                    <a:pt x="819" y="450"/>
                  </a:lnTo>
                  <a:lnTo>
                    <a:pt x="821" y="448"/>
                  </a:lnTo>
                  <a:lnTo>
                    <a:pt x="821" y="448"/>
                  </a:lnTo>
                  <a:lnTo>
                    <a:pt x="821" y="448"/>
                  </a:lnTo>
                  <a:lnTo>
                    <a:pt x="821" y="450"/>
                  </a:lnTo>
                  <a:lnTo>
                    <a:pt x="823" y="450"/>
                  </a:lnTo>
                  <a:lnTo>
                    <a:pt x="823" y="450"/>
                  </a:lnTo>
                  <a:lnTo>
                    <a:pt x="825" y="450"/>
                  </a:lnTo>
                  <a:lnTo>
                    <a:pt x="825" y="450"/>
                  </a:lnTo>
                  <a:lnTo>
                    <a:pt x="825" y="452"/>
                  </a:lnTo>
                  <a:lnTo>
                    <a:pt x="825" y="452"/>
                  </a:lnTo>
                  <a:lnTo>
                    <a:pt x="827" y="452"/>
                  </a:lnTo>
                  <a:lnTo>
                    <a:pt x="827" y="452"/>
                  </a:lnTo>
                  <a:lnTo>
                    <a:pt x="827" y="452"/>
                  </a:lnTo>
                  <a:lnTo>
                    <a:pt x="827" y="452"/>
                  </a:lnTo>
                  <a:lnTo>
                    <a:pt x="827" y="454"/>
                  </a:lnTo>
                  <a:lnTo>
                    <a:pt x="827" y="454"/>
                  </a:lnTo>
                  <a:lnTo>
                    <a:pt x="827" y="454"/>
                  </a:lnTo>
                  <a:lnTo>
                    <a:pt x="829" y="454"/>
                  </a:lnTo>
                  <a:lnTo>
                    <a:pt x="829" y="454"/>
                  </a:lnTo>
                  <a:lnTo>
                    <a:pt x="833" y="452"/>
                  </a:lnTo>
                  <a:lnTo>
                    <a:pt x="837" y="450"/>
                  </a:lnTo>
                  <a:lnTo>
                    <a:pt x="840" y="446"/>
                  </a:lnTo>
                  <a:lnTo>
                    <a:pt x="840" y="446"/>
                  </a:lnTo>
                  <a:lnTo>
                    <a:pt x="840" y="446"/>
                  </a:lnTo>
                  <a:lnTo>
                    <a:pt x="840" y="446"/>
                  </a:lnTo>
                  <a:lnTo>
                    <a:pt x="840" y="439"/>
                  </a:lnTo>
                  <a:lnTo>
                    <a:pt x="840" y="439"/>
                  </a:lnTo>
                  <a:lnTo>
                    <a:pt x="837" y="439"/>
                  </a:lnTo>
                  <a:lnTo>
                    <a:pt x="837" y="437"/>
                  </a:lnTo>
                  <a:lnTo>
                    <a:pt x="837" y="437"/>
                  </a:lnTo>
                  <a:lnTo>
                    <a:pt x="837" y="437"/>
                  </a:lnTo>
                  <a:lnTo>
                    <a:pt x="837" y="437"/>
                  </a:lnTo>
                  <a:lnTo>
                    <a:pt x="837" y="437"/>
                  </a:lnTo>
                  <a:lnTo>
                    <a:pt x="837" y="435"/>
                  </a:lnTo>
                  <a:lnTo>
                    <a:pt x="837" y="435"/>
                  </a:lnTo>
                  <a:lnTo>
                    <a:pt x="837" y="435"/>
                  </a:lnTo>
                  <a:lnTo>
                    <a:pt x="835" y="433"/>
                  </a:lnTo>
                  <a:lnTo>
                    <a:pt x="835" y="431"/>
                  </a:lnTo>
                  <a:lnTo>
                    <a:pt x="835" y="431"/>
                  </a:lnTo>
                  <a:lnTo>
                    <a:pt x="835" y="431"/>
                  </a:lnTo>
                  <a:lnTo>
                    <a:pt x="833" y="431"/>
                  </a:lnTo>
                  <a:lnTo>
                    <a:pt x="833" y="431"/>
                  </a:lnTo>
                  <a:lnTo>
                    <a:pt x="831" y="433"/>
                  </a:lnTo>
                  <a:lnTo>
                    <a:pt x="831" y="433"/>
                  </a:lnTo>
                  <a:lnTo>
                    <a:pt x="831" y="433"/>
                  </a:lnTo>
                  <a:lnTo>
                    <a:pt x="829" y="433"/>
                  </a:lnTo>
                  <a:lnTo>
                    <a:pt x="829" y="433"/>
                  </a:lnTo>
                  <a:lnTo>
                    <a:pt x="829" y="433"/>
                  </a:lnTo>
                  <a:lnTo>
                    <a:pt x="829" y="431"/>
                  </a:lnTo>
                  <a:lnTo>
                    <a:pt x="829" y="431"/>
                  </a:lnTo>
                  <a:lnTo>
                    <a:pt x="829" y="431"/>
                  </a:lnTo>
                  <a:lnTo>
                    <a:pt x="829" y="433"/>
                  </a:lnTo>
                  <a:lnTo>
                    <a:pt x="827" y="433"/>
                  </a:lnTo>
                  <a:lnTo>
                    <a:pt x="827" y="431"/>
                  </a:lnTo>
                  <a:lnTo>
                    <a:pt x="827" y="431"/>
                  </a:lnTo>
                  <a:lnTo>
                    <a:pt x="827" y="429"/>
                  </a:lnTo>
                  <a:lnTo>
                    <a:pt x="827" y="429"/>
                  </a:lnTo>
                  <a:lnTo>
                    <a:pt x="825" y="427"/>
                  </a:lnTo>
                  <a:lnTo>
                    <a:pt x="825" y="427"/>
                  </a:lnTo>
                  <a:lnTo>
                    <a:pt x="823" y="427"/>
                  </a:lnTo>
                  <a:lnTo>
                    <a:pt x="823" y="427"/>
                  </a:lnTo>
                  <a:lnTo>
                    <a:pt x="821" y="427"/>
                  </a:lnTo>
                  <a:lnTo>
                    <a:pt x="823" y="429"/>
                  </a:lnTo>
                  <a:lnTo>
                    <a:pt x="823" y="431"/>
                  </a:lnTo>
                  <a:lnTo>
                    <a:pt x="823" y="433"/>
                  </a:lnTo>
                  <a:lnTo>
                    <a:pt x="823" y="435"/>
                  </a:lnTo>
                  <a:lnTo>
                    <a:pt x="823" y="435"/>
                  </a:lnTo>
                  <a:lnTo>
                    <a:pt x="821" y="435"/>
                  </a:lnTo>
                  <a:lnTo>
                    <a:pt x="821" y="435"/>
                  </a:lnTo>
                  <a:lnTo>
                    <a:pt x="819" y="435"/>
                  </a:lnTo>
                  <a:lnTo>
                    <a:pt x="819" y="435"/>
                  </a:lnTo>
                  <a:lnTo>
                    <a:pt x="819" y="435"/>
                  </a:lnTo>
                  <a:lnTo>
                    <a:pt x="819" y="435"/>
                  </a:lnTo>
                  <a:lnTo>
                    <a:pt x="817" y="435"/>
                  </a:lnTo>
                  <a:lnTo>
                    <a:pt x="817" y="435"/>
                  </a:lnTo>
                  <a:lnTo>
                    <a:pt x="817" y="435"/>
                  </a:lnTo>
                  <a:lnTo>
                    <a:pt x="817" y="435"/>
                  </a:lnTo>
                  <a:lnTo>
                    <a:pt x="815" y="435"/>
                  </a:lnTo>
                  <a:lnTo>
                    <a:pt x="815" y="435"/>
                  </a:lnTo>
                  <a:lnTo>
                    <a:pt x="813" y="435"/>
                  </a:lnTo>
                  <a:lnTo>
                    <a:pt x="813" y="435"/>
                  </a:lnTo>
                  <a:lnTo>
                    <a:pt x="811" y="437"/>
                  </a:lnTo>
                  <a:lnTo>
                    <a:pt x="809" y="439"/>
                  </a:lnTo>
                  <a:lnTo>
                    <a:pt x="809" y="441"/>
                  </a:lnTo>
                  <a:lnTo>
                    <a:pt x="809" y="441"/>
                  </a:lnTo>
                  <a:lnTo>
                    <a:pt x="809" y="441"/>
                  </a:lnTo>
                  <a:lnTo>
                    <a:pt x="809" y="443"/>
                  </a:lnTo>
                  <a:lnTo>
                    <a:pt x="805" y="446"/>
                  </a:lnTo>
                  <a:lnTo>
                    <a:pt x="802" y="448"/>
                  </a:lnTo>
                  <a:lnTo>
                    <a:pt x="802" y="446"/>
                  </a:lnTo>
                  <a:lnTo>
                    <a:pt x="802" y="446"/>
                  </a:lnTo>
                  <a:lnTo>
                    <a:pt x="807" y="443"/>
                  </a:lnTo>
                  <a:lnTo>
                    <a:pt x="807" y="439"/>
                  </a:lnTo>
                  <a:lnTo>
                    <a:pt x="807" y="439"/>
                  </a:lnTo>
                  <a:lnTo>
                    <a:pt x="807" y="437"/>
                  </a:lnTo>
                  <a:lnTo>
                    <a:pt x="807" y="437"/>
                  </a:lnTo>
                  <a:lnTo>
                    <a:pt x="805" y="437"/>
                  </a:lnTo>
                  <a:lnTo>
                    <a:pt x="802" y="435"/>
                  </a:lnTo>
                  <a:lnTo>
                    <a:pt x="800" y="435"/>
                  </a:lnTo>
                  <a:lnTo>
                    <a:pt x="800" y="435"/>
                  </a:lnTo>
                  <a:lnTo>
                    <a:pt x="800" y="435"/>
                  </a:lnTo>
                  <a:lnTo>
                    <a:pt x="800" y="435"/>
                  </a:lnTo>
                  <a:lnTo>
                    <a:pt x="798" y="433"/>
                  </a:lnTo>
                  <a:lnTo>
                    <a:pt x="798" y="433"/>
                  </a:lnTo>
                  <a:lnTo>
                    <a:pt x="798" y="433"/>
                  </a:lnTo>
                  <a:lnTo>
                    <a:pt x="798" y="431"/>
                  </a:lnTo>
                  <a:lnTo>
                    <a:pt x="798" y="431"/>
                  </a:lnTo>
                  <a:lnTo>
                    <a:pt x="796" y="429"/>
                  </a:lnTo>
                  <a:lnTo>
                    <a:pt x="796" y="429"/>
                  </a:lnTo>
                  <a:lnTo>
                    <a:pt x="796" y="429"/>
                  </a:lnTo>
                  <a:lnTo>
                    <a:pt x="794" y="429"/>
                  </a:lnTo>
                  <a:lnTo>
                    <a:pt x="794" y="427"/>
                  </a:lnTo>
                  <a:lnTo>
                    <a:pt x="794" y="425"/>
                  </a:lnTo>
                  <a:lnTo>
                    <a:pt x="792" y="423"/>
                  </a:lnTo>
                  <a:lnTo>
                    <a:pt x="792" y="423"/>
                  </a:lnTo>
                  <a:lnTo>
                    <a:pt x="792" y="423"/>
                  </a:lnTo>
                  <a:lnTo>
                    <a:pt x="790" y="423"/>
                  </a:lnTo>
                  <a:lnTo>
                    <a:pt x="790" y="423"/>
                  </a:lnTo>
                  <a:lnTo>
                    <a:pt x="790" y="425"/>
                  </a:lnTo>
                  <a:lnTo>
                    <a:pt x="788" y="425"/>
                  </a:lnTo>
                  <a:lnTo>
                    <a:pt x="786" y="425"/>
                  </a:lnTo>
                  <a:lnTo>
                    <a:pt x="784" y="427"/>
                  </a:lnTo>
                  <a:lnTo>
                    <a:pt x="784" y="435"/>
                  </a:lnTo>
                  <a:lnTo>
                    <a:pt x="784" y="439"/>
                  </a:lnTo>
                  <a:lnTo>
                    <a:pt x="782" y="439"/>
                  </a:lnTo>
                  <a:lnTo>
                    <a:pt x="780" y="439"/>
                  </a:lnTo>
                  <a:lnTo>
                    <a:pt x="778" y="439"/>
                  </a:lnTo>
                  <a:lnTo>
                    <a:pt x="778" y="439"/>
                  </a:lnTo>
                  <a:lnTo>
                    <a:pt x="778" y="439"/>
                  </a:lnTo>
                  <a:lnTo>
                    <a:pt x="776" y="439"/>
                  </a:lnTo>
                  <a:lnTo>
                    <a:pt x="778" y="437"/>
                  </a:lnTo>
                  <a:lnTo>
                    <a:pt x="778" y="437"/>
                  </a:lnTo>
                  <a:lnTo>
                    <a:pt x="776" y="437"/>
                  </a:lnTo>
                  <a:lnTo>
                    <a:pt x="772" y="437"/>
                  </a:lnTo>
                  <a:lnTo>
                    <a:pt x="770" y="437"/>
                  </a:lnTo>
                  <a:lnTo>
                    <a:pt x="767" y="437"/>
                  </a:lnTo>
                  <a:lnTo>
                    <a:pt x="765" y="437"/>
                  </a:lnTo>
                  <a:lnTo>
                    <a:pt x="765" y="437"/>
                  </a:lnTo>
                  <a:lnTo>
                    <a:pt x="767" y="435"/>
                  </a:lnTo>
                  <a:lnTo>
                    <a:pt x="776" y="435"/>
                  </a:lnTo>
                  <a:lnTo>
                    <a:pt x="776" y="435"/>
                  </a:lnTo>
                  <a:lnTo>
                    <a:pt x="778" y="437"/>
                  </a:lnTo>
                  <a:lnTo>
                    <a:pt x="778" y="437"/>
                  </a:lnTo>
                  <a:lnTo>
                    <a:pt x="778" y="437"/>
                  </a:lnTo>
                  <a:lnTo>
                    <a:pt x="780" y="437"/>
                  </a:lnTo>
                  <a:lnTo>
                    <a:pt x="780" y="437"/>
                  </a:lnTo>
                  <a:lnTo>
                    <a:pt x="780" y="437"/>
                  </a:lnTo>
                  <a:lnTo>
                    <a:pt x="780" y="437"/>
                  </a:lnTo>
                  <a:lnTo>
                    <a:pt x="782" y="437"/>
                  </a:lnTo>
                  <a:lnTo>
                    <a:pt x="782" y="437"/>
                  </a:lnTo>
                  <a:lnTo>
                    <a:pt x="782" y="435"/>
                  </a:lnTo>
                  <a:lnTo>
                    <a:pt x="782" y="425"/>
                  </a:lnTo>
                  <a:lnTo>
                    <a:pt x="784" y="425"/>
                  </a:lnTo>
                  <a:lnTo>
                    <a:pt x="784" y="423"/>
                  </a:lnTo>
                  <a:lnTo>
                    <a:pt x="788" y="421"/>
                  </a:lnTo>
                  <a:lnTo>
                    <a:pt x="790" y="417"/>
                  </a:lnTo>
                  <a:lnTo>
                    <a:pt x="788" y="415"/>
                  </a:lnTo>
                  <a:lnTo>
                    <a:pt x="784" y="415"/>
                  </a:lnTo>
                  <a:lnTo>
                    <a:pt x="782" y="417"/>
                  </a:lnTo>
                  <a:lnTo>
                    <a:pt x="782" y="415"/>
                  </a:lnTo>
                  <a:lnTo>
                    <a:pt x="780" y="415"/>
                  </a:lnTo>
                  <a:lnTo>
                    <a:pt x="778" y="415"/>
                  </a:lnTo>
                  <a:lnTo>
                    <a:pt x="778" y="415"/>
                  </a:lnTo>
                  <a:lnTo>
                    <a:pt x="772" y="415"/>
                  </a:lnTo>
                  <a:lnTo>
                    <a:pt x="770" y="415"/>
                  </a:lnTo>
                  <a:lnTo>
                    <a:pt x="767" y="415"/>
                  </a:lnTo>
                  <a:lnTo>
                    <a:pt x="767" y="413"/>
                  </a:lnTo>
                  <a:lnTo>
                    <a:pt x="767" y="413"/>
                  </a:lnTo>
                  <a:lnTo>
                    <a:pt x="761" y="415"/>
                  </a:lnTo>
                  <a:lnTo>
                    <a:pt x="757" y="419"/>
                  </a:lnTo>
                  <a:lnTo>
                    <a:pt x="751" y="421"/>
                  </a:lnTo>
                  <a:lnTo>
                    <a:pt x="751" y="419"/>
                  </a:lnTo>
                  <a:lnTo>
                    <a:pt x="749" y="419"/>
                  </a:lnTo>
                  <a:lnTo>
                    <a:pt x="749" y="419"/>
                  </a:lnTo>
                  <a:lnTo>
                    <a:pt x="749" y="419"/>
                  </a:lnTo>
                  <a:lnTo>
                    <a:pt x="749" y="419"/>
                  </a:lnTo>
                  <a:lnTo>
                    <a:pt x="749" y="419"/>
                  </a:lnTo>
                  <a:lnTo>
                    <a:pt x="749" y="419"/>
                  </a:lnTo>
                  <a:lnTo>
                    <a:pt x="749" y="419"/>
                  </a:lnTo>
                  <a:lnTo>
                    <a:pt x="749" y="419"/>
                  </a:lnTo>
                  <a:lnTo>
                    <a:pt x="751" y="419"/>
                  </a:lnTo>
                  <a:lnTo>
                    <a:pt x="751" y="419"/>
                  </a:lnTo>
                  <a:lnTo>
                    <a:pt x="759" y="417"/>
                  </a:lnTo>
                  <a:lnTo>
                    <a:pt x="765" y="413"/>
                  </a:lnTo>
                  <a:lnTo>
                    <a:pt x="765" y="413"/>
                  </a:lnTo>
                  <a:lnTo>
                    <a:pt x="761" y="411"/>
                  </a:lnTo>
                  <a:lnTo>
                    <a:pt x="755" y="411"/>
                  </a:lnTo>
                  <a:lnTo>
                    <a:pt x="749" y="413"/>
                  </a:lnTo>
                  <a:lnTo>
                    <a:pt x="747" y="411"/>
                  </a:lnTo>
                  <a:lnTo>
                    <a:pt x="747" y="411"/>
                  </a:lnTo>
                  <a:lnTo>
                    <a:pt x="747" y="411"/>
                  </a:lnTo>
                  <a:lnTo>
                    <a:pt x="753" y="409"/>
                  </a:lnTo>
                  <a:lnTo>
                    <a:pt x="757" y="409"/>
                  </a:lnTo>
                  <a:lnTo>
                    <a:pt x="765" y="409"/>
                  </a:lnTo>
                  <a:lnTo>
                    <a:pt x="767" y="409"/>
                  </a:lnTo>
                  <a:lnTo>
                    <a:pt x="770" y="411"/>
                  </a:lnTo>
                  <a:lnTo>
                    <a:pt x="770" y="411"/>
                  </a:lnTo>
                  <a:lnTo>
                    <a:pt x="772" y="413"/>
                  </a:lnTo>
                  <a:lnTo>
                    <a:pt x="774" y="413"/>
                  </a:lnTo>
                  <a:lnTo>
                    <a:pt x="778" y="411"/>
                  </a:lnTo>
                  <a:lnTo>
                    <a:pt x="782" y="413"/>
                  </a:lnTo>
                  <a:lnTo>
                    <a:pt x="782" y="413"/>
                  </a:lnTo>
                  <a:lnTo>
                    <a:pt x="784" y="409"/>
                  </a:lnTo>
                  <a:lnTo>
                    <a:pt x="784" y="406"/>
                  </a:lnTo>
                  <a:lnTo>
                    <a:pt x="786" y="404"/>
                  </a:lnTo>
                  <a:lnTo>
                    <a:pt x="786" y="404"/>
                  </a:lnTo>
                  <a:lnTo>
                    <a:pt x="788" y="404"/>
                  </a:lnTo>
                  <a:lnTo>
                    <a:pt x="790" y="404"/>
                  </a:lnTo>
                  <a:lnTo>
                    <a:pt x="790" y="404"/>
                  </a:lnTo>
                  <a:lnTo>
                    <a:pt x="790" y="404"/>
                  </a:lnTo>
                  <a:lnTo>
                    <a:pt x="790" y="406"/>
                  </a:lnTo>
                  <a:lnTo>
                    <a:pt x="790" y="406"/>
                  </a:lnTo>
                  <a:lnTo>
                    <a:pt x="792" y="406"/>
                  </a:lnTo>
                  <a:lnTo>
                    <a:pt x="792" y="406"/>
                  </a:lnTo>
                  <a:lnTo>
                    <a:pt x="792" y="409"/>
                  </a:lnTo>
                  <a:lnTo>
                    <a:pt x="792" y="409"/>
                  </a:lnTo>
                  <a:lnTo>
                    <a:pt x="792" y="409"/>
                  </a:lnTo>
                  <a:lnTo>
                    <a:pt x="792" y="409"/>
                  </a:lnTo>
                  <a:lnTo>
                    <a:pt x="792" y="409"/>
                  </a:lnTo>
                  <a:lnTo>
                    <a:pt x="794" y="409"/>
                  </a:lnTo>
                  <a:lnTo>
                    <a:pt x="794" y="409"/>
                  </a:lnTo>
                  <a:lnTo>
                    <a:pt x="794" y="409"/>
                  </a:lnTo>
                  <a:lnTo>
                    <a:pt x="794" y="411"/>
                  </a:lnTo>
                  <a:lnTo>
                    <a:pt x="794" y="411"/>
                  </a:lnTo>
                  <a:lnTo>
                    <a:pt x="794" y="411"/>
                  </a:lnTo>
                  <a:lnTo>
                    <a:pt x="796" y="411"/>
                  </a:lnTo>
                  <a:lnTo>
                    <a:pt x="798" y="411"/>
                  </a:lnTo>
                  <a:lnTo>
                    <a:pt x="800" y="409"/>
                  </a:lnTo>
                  <a:lnTo>
                    <a:pt x="800" y="406"/>
                  </a:lnTo>
                  <a:lnTo>
                    <a:pt x="800" y="404"/>
                  </a:lnTo>
                  <a:lnTo>
                    <a:pt x="800" y="404"/>
                  </a:lnTo>
                  <a:lnTo>
                    <a:pt x="800" y="404"/>
                  </a:lnTo>
                  <a:lnTo>
                    <a:pt x="800" y="402"/>
                  </a:lnTo>
                  <a:lnTo>
                    <a:pt x="798" y="400"/>
                  </a:lnTo>
                  <a:lnTo>
                    <a:pt x="798" y="398"/>
                  </a:lnTo>
                  <a:lnTo>
                    <a:pt x="796" y="396"/>
                  </a:lnTo>
                  <a:lnTo>
                    <a:pt x="794" y="396"/>
                  </a:lnTo>
                  <a:lnTo>
                    <a:pt x="794" y="394"/>
                  </a:lnTo>
                  <a:lnTo>
                    <a:pt x="794" y="394"/>
                  </a:lnTo>
                  <a:lnTo>
                    <a:pt x="794" y="394"/>
                  </a:lnTo>
                  <a:lnTo>
                    <a:pt x="792" y="392"/>
                  </a:lnTo>
                  <a:lnTo>
                    <a:pt x="792" y="392"/>
                  </a:lnTo>
                  <a:lnTo>
                    <a:pt x="792" y="392"/>
                  </a:lnTo>
                  <a:lnTo>
                    <a:pt x="792" y="392"/>
                  </a:lnTo>
                  <a:lnTo>
                    <a:pt x="790" y="390"/>
                  </a:lnTo>
                  <a:lnTo>
                    <a:pt x="790" y="390"/>
                  </a:lnTo>
                  <a:lnTo>
                    <a:pt x="788" y="388"/>
                  </a:lnTo>
                  <a:lnTo>
                    <a:pt x="788" y="388"/>
                  </a:lnTo>
                  <a:lnTo>
                    <a:pt x="788" y="388"/>
                  </a:lnTo>
                  <a:lnTo>
                    <a:pt x="786" y="386"/>
                  </a:lnTo>
                  <a:lnTo>
                    <a:pt x="786" y="386"/>
                  </a:lnTo>
                  <a:lnTo>
                    <a:pt x="784" y="386"/>
                  </a:lnTo>
                  <a:lnTo>
                    <a:pt x="784" y="386"/>
                  </a:lnTo>
                  <a:lnTo>
                    <a:pt x="782" y="384"/>
                  </a:lnTo>
                  <a:lnTo>
                    <a:pt x="782" y="384"/>
                  </a:lnTo>
                  <a:lnTo>
                    <a:pt x="782" y="384"/>
                  </a:lnTo>
                  <a:lnTo>
                    <a:pt x="780" y="384"/>
                  </a:lnTo>
                  <a:lnTo>
                    <a:pt x="778" y="382"/>
                  </a:lnTo>
                  <a:lnTo>
                    <a:pt x="778" y="382"/>
                  </a:lnTo>
                  <a:lnTo>
                    <a:pt x="776" y="380"/>
                  </a:lnTo>
                  <a:lnTo>
                    <a:pt x="776" y="380"/>
                  </a:lnTo>
                  <a:lnTo>
                    <a:pt x="778" y="378"/>
                  </a:lnTo>
                  <a:lnTo>
                    <a:pt x="780" y="378"/>
                  </a:lnTo>
                  <a:lnTo>
                    <a:pt x="780" y="378"/>
                  </a:lnTo>
                  <a:lnTo>
                    <a:pt x="776" y="378"/>
                  </a:lnTo>
                  <a:lnTo>
                    <a:pt x="774" y="378"/>
                  </a:lnTo>
                  <a:lnTo>
                    <a:pt x="772" y="376"/>
                  </a:lnTo>
                  <a:lnTo>
                    <a:pt x="772" y="376"/>
                  </a:lnTo>
                  <a:lnTo>
                    <a:pt x="767" y="374"/>
                  </a:lnTo>
                  <a:lnTo>
                    <a:pt x="763" y="374"/>
                  </a:lnTo>
                  <a:lnTo>
                    <a:pt x="759" y="378"/>
                  </a:lnTo>
                  <a:lnTo>
                    <a:pt x="757" y="378"/>
                  </a:lnTo>
                  <a:lnTo>
                    <a:pt x="757" y="380"/>
                  </a:lnTo>
                  <a:lnTo>
                    <a:pt x="755" y="380"/>
                  </a:lnTo>
                  <a:lnTo>
                    <a:pt x="751" y="382"/>
                  </a:lnTo>
                  <a:lnTo>
                    <a:pt x="747" y="386"/>
                  </a:lnTo>
                  <a:lnTo>
                    <a:pt x="743" y="390"/>
                  </a:lnTo>
                  <a:lnTo>
                    <a:pt x="741" y="392"/>
                  </a:lnTo>
                  <a:lnTo>
                    <a:pt x="741" y="392"/>
                  </a:lnTo>
                  <a:lnTo>
                    <a:pt x="739" y="392"/>
                  </a:lnTo>
                  <a:lnTo>
                    <a:pt x="739" y="392"/>
                  </a:lnTo>
                  <a:lnTo>
                    <a:pt x="739" y="392"/>
                  </a:lnTo>
                  <a:lnTo>
                    <a:pt x="739" y="392"/>
                  </a:lnTo>
                  <a:lnTo>
                    <a:pt x="739" y="392"/>
                  </a:lnTo>
                  <a:lnTo>
                    <a:pt x="739" y="392"/>
                  </a:lnTo>
                  <a:lnTo>
                    <a:pt x="737" y="392"/>
                  </a:lnTo>
                  <a:lnTo>
                    <a:pt x="737" y="392"/>
                  </a:lnTo>
                  <a:lnTo>
                    <a:pt x="737" y="392"/>
                  </a:lnTo>
                  <a:lnTo>
                    <a:pt x="737" y="390"/>
                  </a:lnTo>
                  <a:lnTo>
                    <a:pt x="737" y="390"/>
                  </a:lnTo>
                  <a:lnTo>
                    <a:pt x="737" y="390"/>
                  </a:lnTo>
                  <a:lnTo>
                    <a:pt x="737" y="390"/>
                  </a:lnTo>
                  <a:lnTo>
                    <a:pt x="735" y="390"/>
                  </a:lnTo>
                  <a:lnTo>
                    <a:pt x="735" y="388"/>
                  </a:lnTo>
                  <a:lnTo>
                    <a:pt x="737" y="388"/>
                  </a:lnTo>
                  <a:lnTo>
                    <a:pt x="739" y="390"/>
                  </a:lnTo>
                  <a:lnTo>
                    <a:pt x="739" y="390"/>
                  </a:lnTo>
                  <a:lnTo>
                    <a:pt x="741" y="390"/>
                  </a:lnTo>
                  <a:lnTo>
                    <a:pt x="743" y="390"/>
                  </a:lnTo>
                  <a:lnTo>
                    <a:pt x="743" y="388"/>
                  </a:lnTo>
                  <a:lnTo>
                    <a:pt x="743" y="388"/>
                  </a:lnTo>
                  <a:lnTo>
                    <a:pt x="747" y="384"/>
                  </a:lnTo>
                  <a:lnTo>
                    <a:pt x="753" y="380"/>
                  </a:lnTo>
                  <a:lnTo>
                    <a:pt x="757" y="374"/>
                  </a:lnTo>
                  <a:lnTo>
                    <a:pt x="757" y="367"/>
                  </a:lnTo>
                  <a:lnTo>
                    <a:pt x="759" y="365"/>
                  </a:lnTo>
                  <a:lnTo>
                    <a:pt x="761" y="365"/>
                  </a:lnTo>
                  <a:lnTo>
                    <a:pt x="761" y="365"/>
                  </a:lnTo>
                  <a:lnTo>
                    <a:pt x="759" y="365"/>
                  </a:lnTo>
                  <a:lnTo>
                    <a:pt x="759" y="365"/>
                  </a:lnTo>
                  <a:lnTo>
                    <a:pt x="759" y="361"/>
                  </a:lnTo>
                  <a:lnTo>
                    <a:pt x="757" y="361"/>
                  </a:lnTo>
                  <a:lnTo>
                    <a:pt x="757" y="361"/>
                  </a:lnTo>
                  <a:lnTo>
                    <a:pt x="753" y="359"/>
                  </a:lnTo>
                  <a:lnTo>
                    <a:pt x="751" y="357"/>
                  </a:lnTo>
                  <a:lnTo>
                    <a:pt x="749" y="357"/>
                  </a:lnTo>
                  <a:lnTo>
                    <a:pt x="747" y="361"/>
                  </a:lnTo>
                  <a:lnTo>
                    <a:pt x="747" y="363"/>
                  </a:lnTo>
                  <a:lnTo>
                    <a:pt x="745" y="365"/>
                  </a:lnTo>
                  <a:lnTo>
                    <a:pt x="743" y="365"/>
                  </a:lnTo>
                  <a:lnTo>
                    <a:pt x="741" y="365"/>
                  </a:lnTo>
                  <a:lnTo>
                    <a:pt x="737" y="365"/>
                  </a:lnTo>
                  <a:lnTo>
                    <a:pt x="735" y="365"/>
                  </a:lnTo>
                  <a:lnTo>
                    <a:pt x="735" y="367"/>
                  </a:lnTo>
                  <a:lnTo>
                    <a:pt x="735" y="367"/>
                  </a:lnTo>
                  <a:lnTo>
                    <a:pt x="735" y="367"/>
                  </a:lnTo>
                  <a:lnTo>
                    <a:pt x="737" y="370"/>
                  </a:lnTo>
                  <a:lnTo>
                    <a:pt x="737" y="370"/>
                  </a:lnTo>
                  <a:lnTo>
                    <a:pt x="739" y="367"/>
                  </a:lnTo>
                  <a:lnTo>
                    <a:pt x="739" y="367"/>
                  </a:lnTo>
                  <a:lnTo>
                    <a:pt x="739" y="370"/>
                  </a:lnTo>
                  <a:lnTo>
                    <a:pt x="739" y="370"/>
                  </a:lnTo>
                  <a:lnTo>
                    <a:pt x="741" y="370"/>
                  </a:lnTo>
                  <a:lnTo>
                    <a:pt x="743" y="370"/>
                  </a:lnTo>
                  <a:lnTo>
                    <a:pt x="745" y="370"/>
                  </a:lnTo>
                  <a:lnTo>
                    <a:pt x="745" y="370"/>
                  </a:lnTo>
                  <a:lnTo>
                    <a:pt x="745" y="370"/>
                  </a:lnTo>
                  <a:lnTo>
                    <a:pt x="747" y="370"/>
                  </a:lnTo>
                  <a:lnTo>
                    <a:pt x="749" y="370"/>
                  </a:lnTo>
                  <a:lnTo>
                    <a:pt x="749" y="370"/>
                  </a:lnTo>
                  <a:lnTo>
                    <a:pt x="749" y="370"/>
                  </a:lnTo>
                  <a:lnTo>
                    <a:pt x="749" y="370"/>
                  </a:lnTo>
                  <a:lnTo>
                    <a:pt x="749" y="370"/>
                  </a:lnTo>
                  <a:lnTo>
                    <a:pt x="747" y="372"/>
                  </a:lnTo>
                  <a:lnTo>
                    <a:pt x="747" y="372"/>
                  </a:lnTo>
                  <a:lnTo>
                    <a:pt x="747" y="370"/>
                  </a:lnTo>
                  <a:lnTo>
                    <a:pt x="747" y="370"/>
                  </a:lnTo>
                  <a:lnTo>
                    <a:pt x="747" y="370"/>
                  </a:lnTo>
                  <a:lnTo>
                    <a:pt x="745" y="370"/>
                  </a:lnTo>
                  <a:lnTo>
                    <a:pt x="745" y="370"/>
                  </a:lnTo>
                  <a:lnTo>
                    <a:pt x="745" y="370"/>
                  </a:lnTo>
                  <a:lnTo>
                    <a:pt x="743" y="370"/>
                  </a:lnTo>
                  <a:lnTo>
                    <a:pt x="741" y="370"/>
                  </a:lnTo>
                  <a:lnTo>
                    <a:pt x="741" y="370"/>
                  </a:lnTo>
                  <a:lnTo>
                    <a:pt x="735" y="370"/>
                  </a:lnTo>
                  <a:lnTo>
                    <a:pt x="735" y="370"/>
                  </a:lnTo>
                  <a:lnTo>
                    <a:pt x="733" y="372"/>
                  </a:lnTo>
                  <a:lnTo>
                    <a:pt x="733" y="372"/>
                  </a:lnTo>
                  <a:lnTo>
                    <a:pt x="733" y="372"/>
                  </a:lnTo>
                  <a:lnTo>
                    <a:pt x="733" y="372"/>
                  </a:lnTo>
                  <a:lnTo>
                    <a:pt x="733" y="372"/>
                  </a:lnTo>
                  <a:lnTo>
                    <a:pt x="730" y="372"/>
                  </a:lnTo>
                  <a:lnTo>
                    <a:pt x="730" y="372"/>
                  </a:lnTo>
                  <a:lnTo>
                    <a:pt x="733" y="374"/>
                  </a:lnTo>
                  <a:lnTo>
                    <a:pt x="733" y="374"/>
                  </a:lnTo>
                  <a:lnTo>
                    <a:pt x="733" y="374"/>
                  </a:lnTo>
                  <a:lnTo>
                    <a:pt x="733" y="374"/>
                  </a:lnTo>
                  <a:lnTo>
                    <a:pt x="733" y="374"/>
                  </a:lnTo>
                  <a:lnTo>
                    <a:pt x="733" y="376"/>
                  </a:lnTo>
                  <a:lnTo>
                    <a:pt x="730" y="376"/>
                  </a:lnTo>
                  <a:lnTo>
                    <a:pt x="730" y="376"/>
                  </a:lnTo>
                  <a:lnTo>
                    <a:pt x="728" y="376"/>
                  </a:lnTo>
                  <a:lnTo>
                    <a:pt x="728" y="376"/>
                  </a:lnTo>
                  <a:lnTo>
                    <a:pt x="728" y="376"/>
                  </a:lnTo>
                  <a:lnTo>
                    <a:pt x="728" y="374"/>
                  </a:lnTo>
                  <a:lnTo>
                    <a:pt x="726" y="374"/>
                  </a:lnTo>
                  <a:lnTo>
                    <a:pt x="726" y="372"/>
                  </a:lnTo>
                  <a:lnTo>
                    <a:pt x="726" y="370"/>
                  </a:lnTo>
                  <a:lnTo>
                    <a:pt x="726" y="367"/>
                  </a:lnTo>
                  <a:lnTo>
                    <a:pt x="724" y="367"/>
                  </a:lnTo>
                  <a:lnTo>
                    <a:pt x="724" y="367"/>
                  </a:lnTo>
                  <a:lnTo>
                    <a:pt x="724" y="367"/>
                  </a:lnTo>
                  <a:lnTo>
                    <a:pt x="722" y="365"/>
                  </a:lnTo>
                  <a:lnTo>
                    <a:pt x="722" y="365"/>
                  </a:lnTo>
                  <a:lnTo>
                    <a:pt x="722" y="365"/>
                  </a:lnTo>
                  <a:lnTo>
                    <a:pt x="720" y="370"/>
                  </a:lnTo>
                  <a:lnTo>
                    <a:pt x="716" y="374"/>
                  </a:lnTo>
                  <a:lnTo>
                    <a:pt x="714" y="374"/>
                  </a:lnTo>
                  <a:lnTo>
                    <a:pt x="714" y="374"/>
                  </a:lnTo>
                  <a:lnTo>
                    <a:pt x="714" y="376"/>
                  </a:lnTo>
                  <a:lnTo>
                    <a:pt x="712" y="374"/>
                  </a:lnTo>
                  <a:lnTo>
                    <a:pt x="712" y="374"/>
                  </a:lnTo>
                  <a:lnTo>
                    <a:pt x="714" y="374"/>
                  </a:lnTo>
                  <a:lnTo>
                    <a:pt x="712" y="372"/>
                  </a:lnTo>
                  <a:lnTo>
                    <a:pt x="712" y="372"/>
                  </a:lnTo>
                  <a:lnTo>
                    <a:pt x="710" y="372"/>
                  </a:lnTo>
                  <a:lnTo>
                    <a:pt x="712" y="370"/>
                  </a:lnTo>
                  <a:lnTo>
                    <a:pt x="712" y="372"/>
                  </a:lnTo>
                  <a:lnTo>
                    <a:pt x="714" y="372"/>
                  </a:lnTo>
                  <a:lnTo>
                    <a:pt x="714" y="372"/>
                  </a:lnTo>
                  <a:lnTo>
                    <a:pt x="716" y="372"/>
                  </a:lnTo>
                  <a:lnTo>
                    <a:pt x="720" y="367"/>
                  </a:lnTo>
                  <a:lnTo>
                    <a:pt x="720" y="367"/>
                  </a:lnTo>
                  <a:lnTo>
                    <a:pt x="720" y="365"/>
                  </a:lnTo>
                  <a:lnTo>
                    <a:pt x="720" y="363"/>
                  </a:lnTo>
                  <a:lnTo>
                    <a:pt x="718" y="363"/>
                  </a:lnTo>
                  <a:lnTo>
                    <a:pt x="718" y="365"/>
                  </a:lnTo>
                  <a:lnTo>
                    <a:pt x="718" y="367"/>
                  </a:lnTo>
                  <a:lnTo>
                    <a:pt x="716" y="370"/>
                  </a:lnTo>
                  <a:lnTo>
                    <a:pt x="716" y="367"/>
                  </a:lnTo>
                  <a:lnTo>
                    <a:pt x="718" y="363"/>
                  </a:lnTo>
                  <a:lnTo>
                    <a:pt x="714" y="361"/>
                  </a:lnTo>
                  <a:lnTo>
                    <a:pt x="714" y="363"/>
                  </a:lnTo>
                  <a:lnTo>
                    <a:pt x="714" y="363"/>
                  </a:lnTo>
                  <a:lnTo>
                    <a:pt x="714" y="365"/>
                  </a:lnTo>
                  <a:lnTo>
                    <a:pt x="714" y="365"/>
                  </a:lnTo>
                  <a:lnTo>
                    <a:pt x="714" y="365"/>
                  </a:lnTo>
                  <a:lnTo>
                    <a:pt x="712" y="365"/>
                  </a:lnTo>
                  <a:lnTo>
                    <a:pt x="712" y="363"/>
                  </a:lnTo>
                  <a:lnTo>
                    <a:pt x="714" y="363"/>
                  </a:lnTo>
                  <a:lnTo>
                    <a:pt x="714" y="361"/>
                  </a:lnTo>
                  <a:lnTo>
                    <a:pt x="714" y="361"/>
                  </a:lnTo>
                  <a:lnTo>
                    <a:pt x="712" y="359"/>
                  </a:lnTo>
                  <a:lnTo>
                    <a:pt x="710" y="361"/>
                  </a:lnTo>
                  <a:lnTo>
                    <a:pt x="710" y="361"/>
                  </a:lnTo>
                  <a:lnTo>
                    <a:pt x="708" y="361"/>
                  </a:lnTo>
                  <a:lnTo>
                    <a:pt x="708" y="361"/>
                  </a:lnTo>
                  <a:lnTo>
                    <a:pt x="708" y="361"/>
                  </a:lnTo>
                  <a:lnTo>
                    <a:pt x="708" y="361"/>
                  </a:lnTo>
                  <a:lnTo>
                    <a:pt x="708" y="361"/>
                  </a:lnTo>
                  <a:lnTo>
                    <a:pt x="708" y="361"/>
                  </a:lnTo>
                  <a:lnTo>
                    <a:pt x="708" y="363"/>
                  </a:lnTo>
                  <a:lnTo>
                    <a:pt x="708" y="365"/>
                  </a:lnTo>
                  <a:lnTo>
                    <a:pt x="708" y="365"/>
                  </a:lnTo>
                  <a:lnTo>
                    <a:pt x="708" y="365"/>
                  </a:lnTo>
                  <a:lnTo>
                    <a:pt x="708" y="365"/>
                  </a:lnTo>
                  <a:lnTo>
                    <a:pt x="708" y="367"/>
                  </a:lnTo>
                  <a:lnTo>
                    <a:pt x="708" y="367"/>
                  </a:lnTo>
                  <a:lnTo>
                    <a:pt x="708" y="367"/>
                  </a:lnTo>
                  <a:lnTo>
                    <a:pt x="710" y="367"/>
                  </a:lnTo>
                  <a:lnTo>
                    <a:pt x="710" y="367"/>
                  </a:lnTo>
                  <a:lnTo>
                    <a:pt x="710" y="367"/>
                  </a:lnTo>
                  <a:lnTo>
                    <a:pt x="710" y="367"/>
                  </a:lnTo>
                  <a:lnTo>
                    <a:pt x="710" y="367"/>
                  </a:lnTo>
                  <a:lnTo>
                    <a:pt x="712" y="370"/>
                  </a:lnTo>
                  <a:lnTo>
                    <a:pt x="712" y="370"/>
                  </a:lnTo>
                  <a:lnTo>
                    <a:pt x="712" y="370"/>
                  </a:lnTo>
                  <a:lnTo>
                    <a:pt x="712" y="370"/>
                  </a:lnTo>
                  <a:lnTo>
                    <a:pt x="710" y="370"/>
                  </a:lnTo>
                  <a:lnTo>
                    <a:pt x="710" y="370"/>
                  </a:lnTo>
                  <a:lnTo>
                    <a:pt x="708" y="370"/>
                  </a:lnTo>
                  <a:lnTo>
                    <a:pt x="708" y="370"/>
                  </a:lnTo>
                  <a:lnTo>
                    <a:pt x="708" y="367"/>
                  </a:lnTo>
                  <a:lnTo>
                    <a:pt x="706" y="367"/>
                  </a:lnTo>
                  <a:lnTo>
                    <a:pt x="706" y="367"/>
                  </a:lnTo>
                  <a:lnTo>
                    <a:pt x="704" y="365"/>
                  </a:lnTo>
                  <a:lnTo>
                    <a:pt x="704" y="365"/>
                  </a:lnTo>
                  <a:lnTo>
                    <a:pt x="704" y="365"/>
                  </a:lnTo>
                  <a:lnTo>
                    <a:pt x="704" y="365"/>
                  </a:lnTo>
                  <a:lnTo>
                    <a:pt x="704" y="365"/>
                  </a:lnTo>
                  <a:lnTo>
                    <a:pt x="704" y="363"/>
                  </a:lnTo>
                  <a:lnTo>
                    <a:pt x="704" y="363"/>
                  </a:lnTo>
                  <a:lnTo>
                    <a:pt x="702" y="363"/>
                  </a:lnTo>
                  <a:lnTo>
                    <a:pt x="700" y="365"/>
                  </a:lnTo>
                  <a:lnTo>
                    <a:pt x="700" y="365"/>
                  </a:lnTo>
                  <a:lnTo>
                    <a:pt x="700" y="365"/>
                  </a:lnTo>
                  <a:lnTo>
                    <a:pt x="698" y="365"/>
                  </a:lnTo>
                  <a:lnTo>
                    <a:pt x="698" y="363"/>
                  </a:lnTo>
                  <a:lnTo>
                    <a:pt x="698" y="361"/>
                  </a:lnTo>
                  <a:lnTo>
                    <a:pt x="698" y="359"/>
                  </a:lnTo>
                  <a:lnTo>
                    <a:pt x="702" y="359"/>
                  </a:lnTo>
                  <a:lnTo>
                    <a:pt x="702" y="357"/>
                  </a:lnTo>
                  <a:lnTo>
                    <a:pt x="700" y="357"/>
                  </a:lnTo>
                  <a:lnTo>
                    <a:pt x="700" y="357"/>
                  </a:lnTo>
                  <a:lnTo>
                    <a:pt x="698" y="355"/>
                  </a:lnTo>
                  <a:lnTo>
                    <a:pt x="698" y="355"/>
                  </a:lnTo>
                  <a:lnTo>
                    <a:pt x="698" y="355"/>
                  </a:lnTo>
                  <a:lnTo>
                    <a:pt x="698" y="355"/>
                  </a:lnTo>
                  <a:lnTo>
                    <a:pt x="698" y="355"/>
                  </a:lnTo>
                  <a:lnTo>
                    <a:pt x="695" y="355"/>
                  </a:lnTo>
                  <a:lnTo>
                    <a:pt x="695" y="355"/>
                  </a:lnTo>
                  <a:lnTo>
                    <a:pt x="695" y="355"/>
                  </a:lnTo>
                  <a:lnTo>
                    <a:pt x="698" y="351"/>
                  </a:lnTo>
                  <a:lnTo>
                    <a:pt x="698" y="351"/>
                  </a:lnTo>
                  <a:lnTo>
                    <a:pt x="698" y="351"/>
                  </a:lnTo>
                  <a:lnTo>
                    <a:pt x="700" y="351"/>
                  </a:lnTo>
                  <a:lnTo>
                    <a:pt x="702" y="353"/>
                  </a:lnTo>
                  <a:lnTo>
                    <a:pt x="702" y="353"/>
                  </a:lnTo>
                  <a:lnTo>
                    <a:pt x="704" y="353"/>
                  </a:lnTo>
                  <a:lnTo>
                    <a:pt x="706" y="353"/>
                  </a:lnTo>
                  <a:lnTo>
                    <a:pt x="706" y="353"/>
                  </a:lnTo>
                  <a:lnTo>
                    <a:pt x="708" y="355"/>
                  </a:lnTo>
                  <a:lnTo>
                    <a:pt x="708" y="355"/>
                  </a:lnTo>
                  <a:lnTo>
                    <a:pt x="708" y="355"/>
                  </a:lnTo>
                  <a:lnTo>
                    <a:pt x="710" y="355"/>
                  </a:lnTo>
                  <a:lnTo>
                    <a:pt x="712" y="357"/>
                  </a:lnTo>
                  <a:lnTo>
                    <a:pt x="714" y="357"/>
                  </a:lnTo>
                  <a:lnTo>
                    <a:pt x="714" y="355"/>
                  </a:lnTo>
                  <a:lnTo>
                    <a:pt x="714" y="355"/>
                  </a:lnTo>
                  <a:lnTo>
                    <a:pt x="712" y="355"/>
                  </a:lnTo>
                  <a:lnTo>
                    <a:pt x="712" y="355"/>
                  </a:lnTo>
                  <a:lnTo>
                    <a:pt x="712" y="353"/>
                  </a:lnTo>
                  <a:lnTo>
                    <a:pt x="712" y="349"/>
                  </a:lnTo>
                  <a:lnTo>
                    <a:pt x="712" y="347"/>
                  </a:lnTo>
                  <a:lnTo>
                    <a:pt x="712" y="347"/>
                  </a:lnTo>
                  <a:lnTo>
                    <a:pt x="712" y="345"/>
                  </a:lnTo>
                  <a:lnTo>
                    <a:pt x="712" y="345"/>
                  </a:lnTo>
                  <a:lnTo>
                    <a:pt x="712" y="345"/>
                  </a:lnTo>
                  <a:lnTo>
                    <a:pt x="710" y="345"/>
                  </a:lnTo>
                  <a:lnTo>
                    <a:pt x="710" y="345"/>
                  </a:lnTo>
                  <a:lnTo>
                    <a:pt x="710" y="345"/>
                  </a:lnTo>
                  <a:lnTo>
                    <a:pt x="712" y="343"/>
                  </a:lnTo>
                  <a:lnTo>
                    <a:pt x="712" y="343"/>
                  </a:lnTo>
                  <a:lnTo>
                    <a:pt x="712" y="343"/>
                  </a:lnTo>
                  <a:lnTo>
                    <a:pt x="712" y="343"/>
                  </a:lnTo>
                  <a:lnTo>
                    <a:pt x="714" y="343"/>
                  </a:lnTo>
                  <a:lnTo>
                    <a:pt x="714" y="343"/>
                  </a:lnTo>
                  <a:lnTo>
                    <a:pt x="714" y="343"/>
                  </a:lnTo>
                  <a:lnTo>
                    <a:pt x="714" y="343"/>
                  </a:lnTo>
                  <a:lnTo>
                    <a:pt x="714" y="341"/>
                  </a:lnTo>
                  <a:lnTo>
                    <a:pt x="714" y="339"/>
                  </a:lnTo>
                  <a:lnTo>
                    <a:pt x="714" y="339"/>
                  </a:lnTo>
                  <a:lnTo>
                    <a:pt x="714" y="339"/>
                  </a:lnTo>
                  <a:lnTo>
                    <a:pt x="712" y="339"/>
                  </a:lnTo>
                  <a:lnTo>
                    <a:pt x="710" y="339"/>
                  </a:lnTo>
                  <a:lnTo>
                    <a:pt x="710" y="339"/>
                  </a:lnTo>
                  <a:lnTo>
                    <a:pt x="706" y="343"/>
                  </a:lnTo>
                  <a:lnTo>
                    <a:pt x="704" y="345"/>
                  </a:lnTo>
                  <a:lnTo>
                    <a:pt x="704" y="345"/>
                  </a:lnTo>
                  <a:lnTo>
                    <a:pt x="702" y="345"/>
                  </a:lnTo>
                  <a:lnTo>
                    <a:pt x="702" y="345"/>
                  </a:lnTo>
                  <a:lnTo>
                    <a:pt x="704" y="343"/>
                  </a:lnTo>
                  <a:lnTo>
                    <a:pt x="706" y="341"/>
                  </a:lnTo>
                  <a:lnTo>
                    <a:pt x="710" y="337"/>
                  </a:lnTo>
                  <a:lnTo>
                    <a:pt x="712" y="337"/>
                  </a:lnTo>
                  <a:lnTo>
                    <a:pt x="714" y="337"/>
                  </a:lnTo>
                  <a:lnTo>
                    <a:pt x="714" y="337"/>
                  </a:lnTo>
                  <a:lnTo>
                    <a:pt x="714" y="337"/>
                  </a:lnTo>
                  <a:lnTo>
                    <a:pt x="714" y="335"/>
                  </a:lnTo>
                  <a:lnTo>
                    <a:pt x="714" y="335"/>
                  </a:lnTo>
                  <a:lnTo>
                    <a:pt x="714" y="333"/>
                  </a:lnTo>
                  <a:lnTo>
                    <a:pt x="714" y="333"/>
                  </a:lnTo>
                  <a:lnTo>
                    <a:pt x="714" y="333"/>
                  </a:lnTo>
                  <a:lnTo>
                    <a:pt x="712" y="331"/>
                  </a:lnTo>
                  <a:lnTo>
                    <a:pt x="714" y="331"/>
                  </a:lnTo>
                  <a:lnTo>
                    <a:pt x="716" y="331"/>
                  </a:lnTo>
                  <a:lnTo>
                    <a:pt x="716" y="328"/>
                  </a:lnTo>
                  <a:lnTo>
                    <a:pt x="716" y="328"/>
                  </a:lnTo>
                  <a:lnTo>
                    <a:pt x="718" y="328"/>
                  </a:lnTo>
                  <a:lnTo>
                    <a:pt x="720" y="324"/>
                  </a:lnTo>
                  <a:lnTo>
                    <a:pt x="726" y="324"/>
                  </a:lnTo>
                  <a:lnTo>
                    <a:pt x="726" y="324"/>
                  </a:lnTo>
                  <a:lnTo>
                    <a:pt x="726" y="324"/>
                  </a:lnTo>
                  <a:lnTo>
                    <a:pt x="728" y="324"/>
                  </a:lnTo>
                  <a:lnTo>
                    <a:pt x="728" y="324"/>
                  </a:lnTo>
                  <a:lnTo>
                    <a:pt x="730" y="324"/>
                  </a:lnTo>
                  <a:lnTo>
                    <a:pt x="730" y="324"/>
                  </a:lnTo>
                  <a:lnTo>
                    <a:pt x="735" y="320"/>
                  </a:lnTo>
                  <a:lnTo>
                    <a:pt x="735" y="320"/>
                  </a:lnTo>
                  <a:lnTo>
                    <a:pt x="737" y="322"/>
                  </a:lnTo>
                  <a:lnTo>
                    <a:pt x="737" y="322"/>
                  </a:lnTo>
                  <a:lnTo>
                    <a:pt x="739" y="322"/>
                  </a:lnTo>
                  <a:lnTo>
                    <a:pt x="739" y="322"/>
                  </a:lnTo>
                  <a:lnTo>
                    <a:pt x="739" y="322"/>
                  </a:lnTo>
                  <a:lnTo>
                    <a:pt x="741" y="322"/>
                  </a:lnTo>
                  <a:lnTo>
                    <a:pt x="741" y="322"/>
                  </a:lnTo>
                  <a:lnTo>
                    <a:pt x="743" y="322"/>
                  </a:lnTo>
                  <a:lnTo>
                    <a:pt x="743" y="322"/>
                  </a:lnTo>
                  <a:lnTo>
                    <a:pt x="745" y="322"/>
                  </a:lnTo>
                  <a:lnTo>
                    <a:pt x="743" y="322"/>
                  </a:lnTo>
                  <a:lnTo>
                    <a:pt x="743" y="320"/>
                  </a:lnTo>
                  <a:lnTo>
                    <a:pt x="743" y="320"/>
                  </a:lnTo>
                  <a:lnTo>
                    <a:pt x="743" y="320"/>
                  </a:lnTo>
                  <a:lnTo>
                    <a:pt x="743" y="320"/>
                  </a:lnTo>
                  <a:lnTo>
                    <a:pt x="743" y="320"/>
                  </a:lnTo>
                  <a:lnTo>
                    <a:pt x="745" y="320"/>
                  </a:lnTo>
                  <a:lnTo>
                    <a:pt x="745" y="320"/>
                  </a:lnTo>
                  <a:lnTo>
                    <a:pt x="745" y="320"/>
                  </a:lnTo>
                  <a:lnTo>
                    <a:pt x="745" y="320"/>
                  </a:lnTo>
                  <a:lnTo>
                    <a:pt x="745" y="318"/>
                  </a:lnTo>
                  <a:lnTo>
                    <a:pt x="743" y="318"/>
                  </a:lnTo>
                  <a:lnTo>
                    <a:pt x="743" y="318"/>
                  </a:lnTo>
                  <a:lnTo>
                    <a:pt x="743" y="316"/>
                  </a:lnTo>
                  <a:lnTo>
                    <a:pt x="743" y="314"/>
                  </a:lnTo>
                  <a:lnTo>
                    <a:pt x="743" y="314"/>
                  </a:lnTo>
                  <a:lnTo>
                    <a:pt x="743" y="312"/>
                  </a:lnTo>
                  <a:lnTo>
                    <a:pt x="741" y="312"/>
                  </a:lnTo>
                  <a:lnTo>
                    <a:pt x="741" y="310"/>
                  </a:lnTo>
                  <a:lnTo>
                    <a:pt x="739" y="308"/>
                  </a:lnTo>
                  <a:lnTo>
                    <a:pt x="739" y="308"/>
                  </a:lnTo>
                  <a:lnTo>
                    <a:pt x="739" y="308"/>
                  </a:lnTo>
                  <a:lnTo>
                    <a:pt x="737" y="306"/>
                  </a:lnTo>
                  <a:lnTo>
                    <a:pt x="735" y="304"/>
                  </a:lnTo>
                  <a:lnTo>
                    <a:pt x="733" y="302"/>
                  </a:lnTo>
                  <a:lnTo>
                    <a:pt x="730" y="300"/>
                  </a:lnTo>
                  <a:lnTo>
                    <a:pt x="730" y="298"/>
                  </a:lnTo>
                  <a:lnTo>
                    <a:pt x="728" y="296"/>
                  </a:lnTo>
                  <a:lnTo>
                    <a:pt x="726" y="296"/>
                  </a:lnTo>
                  <a:lnTo>
                    <a:pt x="724" y="296"/>
                  </a:lnTo>
                  <a:lnTo>
                    <a:pt x="724" y="296"/>
                  </a:lnTo>
                  <a:lnTo>
                    <a:pt x="722" y="296"/>
                  </a:lnTo>
                  <a:lnTo>
                    <a:pt x="720" y="294"/>
                  </a:lnTo>
                  <a:lnTo>
                    <a:pt x="720" y="294"/>
                  </a:lnTo>
                  <a:lnTo>
                    <a:pt x="720" y="294"/>
                  </a:lnTo>
                  <a:lnTo>
                    <a:pt x="718" y="294"/>
                  </a:lnTo>
                  <a:lnTo>
                    <a:pt x="716" y="296"/>
                  </a:lnTo>
                  <a:lnTo>
                    <a:pt x="714" y="298"/>
                  </a:lnTo>
                  <a:lnTo>
                    <a:pt x="712" y="298"/>
                  </a:lnTo>
                  <a:lnTo>
                    <a:pt x="714" y="298"/>
                  </a:lnTo>
                  <a:lnTo>
                    <a:pt x="714" y="300"/>
                  </a:lnTo>
                  <a:lnTo>
                    <a:pt x="716" y="302"/>
                  </a:lnTo>
                  <a:lnTo>
                    <a:pt x="716" y="302"/>
                  </a:lnTo>
                  <a:lnTo>
                    <a:pt x="716" y="302"/>
                  </a:lnTo>
                  <a:lnTo>
                    <a:pt x="716" y="302"/>
                  </a:lnTo>
                  <a:lnTo>
                    <a:pt x="716" y="302"/>
                  </a:lnTo>
                  <a:lnTo>
                    <a:pt x="716" y="302"/>
                  </a:lnTo>
                  <a:lnTo>
                    <a:pt x="718" y="302"/>
                  </a:lnTo>
                  <a:lnTo>
                    <a:pt x="718" y="304"/>
                  </a:lnTo>
                  <a:lnTo>
                    <a:pt x="718" y="304"/>
                  </a:lnTo>
                  <a:lnTo>
                    <a:pt x="718" y="304"/>
                  </a:lnTo>
                  <a:lnTo>
                    <a:pt x="718" y="304"/>
                  </a:lnTo>
                  <a:lnTo>
                    <a:pt x="718" y="304"/>
                  </a:lnTo>
                  <a:lnTo>
                    <a:pt x="718" y="304"/>
                  </a:lnTo>
                  <a:lnTo>
                    <a:pt x="716" y="306"/>
                  </a:lnTo>
                  <a:lnTo>
                    <a:pt x="716" y="306"/>
                  </a:lnTo>
                  <a:lnTo>
                    <a:pt x="714" y="306"/>
                  </a:lnTo>
                  <a:lnTo>
                    <a:pt x="714" y="306"/>
                  </a:lnTo>
                  <a:lnTo>
                    <a:pt x="714" y="306"/>
                  </a:lnTo>
                  <a:lnTo>
                    <a:pt x="712" y="304"/>
                  </a:lnTo>
                  <a:lnTo>
                    <a:pt x="710" y="304"/>
                  </a:lnTo>
                  <a:lnTo>
                    <a:pt x="710" y="302"/>
                  </a:lnTo>
                  <a:lnTo>
                    <a:pt x="708" y="304"/>
                  </a:lnTo>
                  <a:lnTo>
                    <a:pt x="706" y="304"/>
                  </a:lnTo>
                  <a:lnTo>
                    <a:pt x="704" y="302"/>
                  </a:lnTo>
                  <a:lnTo>
                    <a:pt x="702" y="304"/>
                  </a:lnTo>
                  <a:lnTo>
                    <a:pt x="698" y="306"/>
                  </a:lnTo>
                  <a:lnTo>
                    <a:pt x="695" y="308"/>
                  </a:lnTo>
                  <a:lnTo>
                    <a:pt x="695" y="310"/>
                  </a:lnTo>
                  <a:lnTo>
                    <a:pt x="693" y="308"/>
                  </a:lnTo>
                  <a:lnTo>
                    <a:pt x="693" y="308"/>
                  </a:lnTo>
                  <a:lnTo>
                    <a:pt x="698" y="304"/>
                  </a:lnTo>
                  <a:lnTo>
                    <a:pt x="698" y="304"/>
                  </a:lnTo>
                  <a:lnTo>
                    <a:pt x="695" y="304"/>
                  </a:lnTo>
                  <a:lnTo>
                    <a:pt x="695" y="304"/>
                  </a:lnTo>
                  <a:lnTo>
                    <a:pt x="691" y="304"/>
                  </a:lnTo>
                  <a:lnTo>
                    <a:pt x="685" y="306"/>
                  </a:lnTo>
                  <a:lnTo>
                    <a:pt x="685" y="306"/>
                  </a:lnTo>
                  <a:lnTo>
                    <a:pt x="685" y="306"/>
                  </a:lnTo>
                  <a:lnTo>
                    <a:pt x="683" y="306"/>
                  </a:lnTo>
                  <a:lnTo>
                    <a:pt x="683" y="306"/>
                  </a:lnTo>
                  <a:lnTo>
                    <a:pt x="683" y="304"/>
                  </a:lnTo>
                  <a:lnTo>
                    <a:pt x="683" y="304"/>
                  </a:lnTo>
                  <a:lnTo>
                    <a:pt x="689" y="304"/>
                  </a:lnTo>
                  <a:lnTo>
                    <a:pt x="689" y="304"/>
                  </a:lnTo>
                  <a:lnTo>
                    <a:pt x="689" y="302"/>
                  </a:lnTo>
                  <a:lnTo>
                    <a:pt x="689" y="302"/>
                  </a:lnTo>
                  <a:lnTo>
                    <a:pt x="689" y="302"/>
                  </a:lnTo>
                  <a:lnTo>
                    <a:pt x="689" y="302"/>
                  </a:lnTo>
                  <a:lnTo>
                    <a:pt x="689" y="302"/>
                  </a:lnTo>
                  <a:lnTo>
                    <a:pt x="687" y="302"/>
                  </a:lnTo>
                  <a:lnTo>
                    <a:pt x="689" y="300"/>
                  </a:lnTo>
                  <a:lnTo>
                    <a:pt x="689" y="300"/>
                  </a:lnTo>
                  <a:lnTo>
                    <a:pt x="689" y="300"/>
                  </a:lnTo>
                  <a:lnTo>
                    <a:pt x="689" y="300"/>
                  </a:lnTo>
                  <a:lnTo>
                    <a:pt x="689" y="298"/>
                  </a:lnTo>
                  <a:lnTo>
                    <a:pt x="689" y="298"/>
                  </a:lnTo>
                  <a:lnTo>
                    <a:pt x="689" y="298"/>
                  </a:lnTo>
                  <a:lnTo>
                    <a:pt x="687" y="298"/>
                  </a:lnTo>
                  <a:lnTo>
                    <a:pt x="681" y="298"/>
                  </a:lnTo>
                  <a:lnTo>
                    <a:pt x="679" y="298"/>
                  </a:lnTo>
                  <a:lnTo>
                    <a:pt x="679" y="298"/>
                  </a:lnTo>
                  <a:lnTo>
                    <a:pt x="683" y="292"/>
                  </a:lnTo>
                  <a:lnTo>
                    <a:pt x="683" y="292"/>
                  </a:lnTo>
                  <a:lnTo>
                    <a:pt x="683" y="289"/>
                  </a:lnTo>
                  <a:lnTo>
                    <a:pt x="683" y="287"/>
                  </a:lnTo>
                  <a:lnTo>
                    <a:pt x="685" y="287"/>
                  </a:lnTo>
                  <a:lnTo>
                    <a:pt x="691" y="287"/>
                  </a:lnTo>
                  <a:lnTo>
                    <a:pt x="700" y="289"/>
                  </a:lnTo>
                  <a:lnTo>
                    <a:pt x="700" y="289"/>
                  </a:lnTo>
                  <a:lnTo>
                    <a:pt x="700" y="289"/>
                  </a:lnTo>
                  <a:lnTo>
                    <a:pt x="700" y="287"/>
                  </a:lnTo>
                  <a:lnTo>
                    <a:pt x="700" y="283"/>
                  </a:lnTo>
                  <a:lnTo>
                    <a:pt x="700" y="283"/>
                  </a:lnTo>
                  <a:lnTo>
                    <a:pt x="700" y="283"/>
                  </a:lnTo>
                  <a:lnTo>
                    <a:pt x="702" y="283"/>
                  </a:lnTo>
                  <a:lnTo>
                    <a:pt x="700" y="281"/>
                  </a:lnTo>
                  <a:lnTo>
                    <a:pt x="700" y="281"/>
                  </a:lnTo>
                  <a:lnTo>
                    <a:pt x="700" y="281"/>
                  </a:lnTo>
                  <a:lnTo>
                    <a:pt x="698" y="281"/>
                  </a:lnTo>
                  <a:lnTo>
                    <a:pt x="695" y="279"/>
                  </a:lnTo>
                  <a:lnTo>
                    <a:pt x="695" y="279"/>
                  </a:lnTo>
                  <a:lnTo>
                    <a:pt x="695" y="279"/>
                  </a:lnTo>
                  <a:lnTo>
                    <a:pt x="695" y="279"/>
                  </a:lnTo>
                  <a:lnTo>
                    <a:pt x="693" y="279"/>
                  </a:lnTo>
                  <a:lnTo>
                    <a:pt x="693" y="279"/>
                  </a:lnTo>
                  <a:lnTo>
                    <a:pt x="691" y="279"/>
                  </a:lnTo>
                  <a:lnTo>
                    <a:pt x="691" y="279"/>
                  </a:lnTo>
                  <a:lnTo>
                    <a:pt x="685" y="281"/>
                  </a:lnTo>
                  <a:lnTo>
                    <a:pt x="681" y="281"/>
                  </a:lnTo>
                  <a:lnTo>
                    <a:pt x="679" y="281"/>
                  </a:lnTo>
                  <a:lnTo>
                    <a:pt x="673" y="281"/>
                  </a:lnTo>
                  <a:lnTo>
                    <a:pt x="665" y="281"/>
                  </a:lnTo>
                  <a:lnTo>
                    <a:pt x="663" y="281"/>
                  </a:lnTo>
                  <a:lnTo>
                    <a:pt x="663" y="281"/>
                  </a:lnTo>
                  <a:lnTo>
                    <a:pt x="667" y="296"/>
                  </a:lnTo>
                  <a:lnTo>
                    <a:pt x="667" y="298"/>
                  </a:lnTo>
                  <a:lnTo>
                    <a:pt x="669" y="300"/>
                  </a:lnTo>
                  <a:lnTo>
                    <a:pt x="671" y="300"/>
                  </a:lnTo>
                  <a:lnTo>
                    <a:pt x="671" y="302"/>
                  </a:lnTo>
                  <a:lnTo>
                    <a:pt x="673" y="300"/>
                  </a:lnTo>
                  <a:lnTo>
                    <a:pt x="673" y="302"/>
                  </a:lnTo>
                  <a:lnTo>
                    <a:pt x="673" y="308"/>
                  </a:lnTo>
                  <a:lnTo>
                    <a:pt x="675" y="310"/>
                  </a:lnTo>
                  <a:lnTo>
                    <a:pt x="675" y="310"/>
                  </a:lnTo>
                  <a:lnTo>
                    <a:pt x="675" y="310"/>
                  </a:lnTo>
                  <a:lnTo>
                    <a:pt x="675" y="310"/>
                  </a:lnTo>
                  <a:lnTo>
                    <a:pt x="675" y="310"/>
                  </a:lnTo>
                  <a:lnTo>
                    <a:pt x="673" y="310"/>
                  </a:lnTo>
                  <a:lnTo>
                    <a:pt x="671" y="304"/>
                  </a:lnTo>
                  <a:lnTo>
                    <a:pt x="671" y="302"/>
                  </a:lnTo>
                  <a:lnTo>
                    <a:pt x="671" y="302"/>
                  </a:lnTo>
                  <a:lnTo>
                    <a:pt x="671" y="302"/>
                  </a:lnTo>
                  <a:lnTo>
                    <a:pt x="669" y="306"/>
                  </a:lnTo>
                  <a:lnTo>
                    <a:pt x="665" y="306"/>
                  </a:lnTo>
                  <a:lnTo>
                    <a:pt x="665" y="306"/>
                  </a:lnTo>
                  <a:lnTo>
                    <a:pt x="663" y="304"/>
                  </a:lnTo>
                  <a:lnTo>
                    <a:pt x="663" y="304"/>
                  </a:lnTo>
                  <a:lnTo>
                    <a:pt x="663" y="304"/>
                  </a:lnTo>
                  <a:lnTo>
                    <a:pt x="663" y="302"/>
                  </a:lnTo>
                  <a:lnTo>
                    <a:pt x="663" y="302"/>
                  </a:lnTo>
                  <a:lnTo>
                    <a:pt x="660" y="300"/>
                  </a:lnTo>
                  <a:lnTo>
                    <a:pt x="660" y="298"/>
                  </a:lnTo>
                  <a:lnTo>
                    <a:pt x="660" y="298"/>
                  </a:lnTo>
                  <a:lnTo>
                    <a:pt x="660" y="298"/>
                  </a:lnTo>
                  <a:lnTo>
                    <a:pt x="658" y="298"/>
                  </a:lnTo>
                  <a:lnTo>
                    <a:pt x="658" y="298"/>
                  </a:lnTo>
                  <a:lnTo>
                    <a:pt x="658" y="296"/>
                  </a:lnTo>
                  <a:lnTo>
                    <a:pt x="658" y="296"/>
                  </a:lnTo>
                  <a:lnTo>
                    <a:pt x="658" y="296"/>
                  </a:lnTo>
                  <a:lnTo>
                    <a:pt x="660" y="294"/>
                  </a:lnTo>
                  <a:lnTo>
                    <a:pt x="658" y="292"/>
                  </a:lnTo>
                  <a:lnTo>
                    <a:pt x="658" y="292"/>
                  </a:lnTo>
                  <a:lnTo>
                    <a:pt x="658" y="292"/>
                  </a:lnTo>
                  <a:lnTo>
                    <a:pt x="658" y="289"/>
                  </a:lnTo>
                  <a:lnTo>
                    <a:pt x="656" y="289"/>
                  </a:lnTo>
                  <a:lnTo>
                    <a:pt x="654" y="287"/>
                  </a:lnTo>
                  <a:lnTo>
                    <a:pt x="654" y="287"/>
                  </a:lnTo>
                  <a:lnTo>
                    <a:pt x="654" y="287"/>
                  </a:lnTo>
                  <a:lnTo>
                    <a:pt x="654" y="281"/>
                  </a:lnTo>
                  <a:lnTo>
                    <a:pt x="654" y="281"/>
                  </a:lnTo>
                  <a:lnTo>
                    <a:pt x="654" y="279"/>
                  </a:lnTo>
                  <a:lnTo>
                    <a:pt x="652" y="279"/>
                  </a:lnTo>
                  <a:lnTo>
                    <a:pt x="652" y="277"/>
                  </a:lnTo>
                  <a:lnTo>
                    <a:pt x="650" y="277"/>
                  </a:lnTo>
                  <a:lnTo>
                    <a:pt x="650" y="277"/>
                  </a:lnTo>
                  <a:lnTo>
                    <a:pt x="650" y="275"/>
                  </a:lnTo>
                  <a:lnTo>
                    <a:pt x="650" y="273"/>
                  </a:lnTo>
                  <a:lnTo>
                    <a:pt x="648" y="271"/>
                  </a:lnTo>
                  <a:lnTo>
                    <a:pt x="646" y="271"/>
                  </a:lnTo>
                  <a:lnTo>
                    <a:pt x="646" y="269"/>
                  </a:lnTo>
                  <a:lnTo>
                    <a:pt x="644" y="269"/>
                  </a:lnTo>
                  <a:lnTo>
                    <a:pt x="644" y="269"/>
                  </a:lnTo>
                  <a:lnTo>
                    <a:pt x="644" y="269"/>
                  </a:lnTo>
                  <a:lnTo>
                    <a:pt x="642" y="265"/>
                  </a:lnTo>
                  <a:lnTo>
                    <a:pt x="640" y="261"/>
                  </a:lnTo>
                  <a:lnTo>
                    <a:pt x="640" y="259"/>
                  </a:lnTo>
                  <a:lnTo>
                    <a:pt x="640" y="259"/>
                  </a:lnTo>
                  <a:lnTo>
                    <a:pt x="638" y="257"/>
                  </a:lnTo>
                  <a:lnTo>
                    <a:pt x="638" y="257"/>
                  </a:lnTo>
                  <a:lnTo>
                    <a:pt x="638" y="255"/>
                  </a:lnTo>
                  <a:lnTo>
                    <a:pt x="636" y="250"/>
                  </a:lnTo>
                  <a:lnTo>
                    <a:pt x="636" y="248"/>
                  </a:lnTo>
                  <a:lnTo>
                    <a:pt x="636" y="248"/>
                  </a:lnTo>
                  <a:lnTo>
                    <a:pt x="634" y="248"/>
                  </a:lnTo>
                  <a:lnTo>
                    <a:pt x="634" y="246"/>
                  </a:lnTo>
                  <a:lnTo>
                    <a:pt x="634" y="246"/>
                  </a:lnTo>
                  <a:lnTo>
                    <a:pt x="630" y="250"/>
                  </a:lnTo>
                  <a:lnTo>
                    <a:pt x="630" y="248"/>
                  </a:lnTo>
                  <a:lnTo>
                    <a:pt x="630" y="246"/>
                  </a:lnTo>
                  <a:lnTo>
                    <a:pt x="630" y="242"/>
                  </a:lnTo>
                  <a:lnTo>
                    <a:pt x="630" y="242"/>
                  </a:lnTo>
                  <a:lnTo>
                    <a:pt x="630" y="242"/>
                  </a:lnTo>
                  <a:lnTo>
                    <a:pt x="628" y="240"/>
                  </a:lnTo>
                  <a:lnTo>
                    <a:pt x="625" y="240"/>
                  </a:lnTo>
                  <a:lnTo>
                    <a:pt x="625" y="240"/>
                  </a:lnTo>
                  <a:lnTo>
                    <a:pt x="625" y="238"/>
                  </a:lnTo>
                  <a:lnTo>
                    <a:pt x="628" y="238"/>
                  </a:lnTo>
                  <a:lnTo>
                    <a:pt x="630" y="236"/>
                  </a:lnTo>
                  <a:lnTo>
                    <a:pt x="628" y="236"/>
                  </a:lnTo>
                  <a:lnTo>
                    <a:pt x="628" y="234"/>
                  </a:lnTo>
                  <a:lnTo>
                    <a:pt x="625" y="234"/>
                  </a:lnTo>
                  <a:lnTo>
                    <a:pt x="625" y="234"/>
                  </a:lnTo>
                  <a:lnTo>
                    <a:pt x="628" y="230"/>
                  </a:lnTo>
                  <a:lnTo>
                    <a:pt x="628" y="230"/>
                  </a:lnTo>
                  <a:lnTo>
                    <a:pt x="630" y="230"/>
                  </a:lnTo>
                  <a:lnTo>
                    <a:pt x="630" y="230"/>
                  </a:lnTo>
                  <a:lnTo>
                    <a:pt x="634" y="228"/>
                  </a:lnTo>
                  <a:lnTo>
                    <a:pt x="634" y="226"/>
                  </a:lnTo>
                  <a:lnTo>
                    <a:pt x="634" y="224"/>
                  </a:lnTo>
                  <a:lnTo>
                    <a:pt x="632" y="224"/>
                  </a:lnTo>
                  <a:lnTo>
                    <a:pt x="632" y="222"/>
                  </a:lnTo>
                  <a:lnTo>
                    <a:pt x="632" y="222"/>
                  </a:lnTo>
                  <a:lnTo>
                    <a:pt x="630" y="220"/>
                  </a:lnTo>
                  <a:lnTo>
                    <a:pt x="628" y="220"/>
                  </a:lnTo>
                  <a:lnTo>
                    <a:pt x="625" y="218"/>
                  </a:lnTo>
                  <a:lnTo>
                    <a:pt x="625" y="218"/>
                  </a:lnTo>
                  <a:lnTo>
                    <a:pt x="623" y="216"/>
                  </a:lnTo>
                  <a:lnTo>
                    <a:pt x="625" y="214"/>
                  </a:lnTo>
                  <a:lnTo>
                    <a:pt x="623" y="214"/>
                  </a:lnTo>
                  <a:lnTo>
                    <a:pt x="623" y="214"/>
                  </a:lnTo>
                  <a:lnTo>
                    <a:pt x="623" y="211"/>
                  </a:lnTo>
                  <a:lnTo>
                    <a:pt x="623" y="211"/>
                  </a:lnTo>
                  <a:lnTo>
                    <a:pt x="625" y="211"/>
                  </a:lnTo>
                  <a:lnTo>
                    <a:pt x="625" y="211"/>
                  </a:lnTo>
                  <a:lnTo>
                    <a:pt x="625" y="211"/>
                  </a:lnTo>
                  <a:lnTo>
                    <a:pt x="623" y="209"/>
                  </a:lnTo>
                  <a:lnTo>
                    <a:pt x="623" y="209"/>
                  </a:lnTo>
                  <a:lnTo>
                    <a:pt x="623" y="207"/>
                  </a:lnTo>
                  <a:lnTo>
                    <a:pt x="625" y="209"/>
                  </a:lnTo>
                  <a:lnTo>
                    <a:pt x="625" y="209"/>
                  </a:lnTo>
                  <a:lnTo>
                    <a:pt x="625" y="207"/>
                  </a:lnTo>
                  <a:lnTo>
                    <a:pt x="625" y="207"/>
                  </a:lnTo>
                  <a:lnTo>
                    <a:pt x="625" y="207"/>
                  </a:lnTo>
                  <a:lnTo>
                    <a:pt x="628" y="207"/>
                  </a:lnTo>
                  <a:lnTo>
                    <a:pt x="628" y="207"/>
                  </a:lnTo>
                  <a:lnTo>
                    <a:pt x="628" y="205"/>
                  </a:lnTo>
                  <a:lnTo>
                    <a:pt x="625" y="203"/>
                  </a:lnTo>
                  <a:lnTo>
                    <a:pt x="625" y="203"/>
                  </a:lnTo>
                  <a:lnTo>
                    <a:pt x="625" y="201"/>
                  </a:lnTo>
                  <a:lnTo>
                    <a:pt x="625" y="201"/>
                  </a:lnTo>
                  <a:lnTo>
                    <a:pt x="625" y="201"/>
                  </a:lnTo>
                  <a:lnTo>
                    <a:pt x="625" y="203"/>
                  </a:lnTo>
                  <a:lnTo>
                    <a:pt x="628" y="203"/>
                  </a:lnTo>
                  <a:lnTo>
                    <a:pt x="628" y="201"/>
                  </a:lnTo>
                  <a:lnTo>
                    <a:pt x="628" y="201"/>
                  </a:lnTo>
                  <a:lnTo>
                    <a:pt x="628" y="201"/>
                  </a:lnTo>
                  <a:lnTo>
                    <a:pt x="625" y="199"/>
                  </a:lnTo>
                  <a:lnTo>
                    <a:pt x="625" y="199"/>
                  </a:lnTo>
                  <a:lnTo>
                    <a:pt x="625" y="199"/>
                  </a:lnTo>
                  <a:lnTo>
                    <a:pt x="625" y="197"/>
                  </a:lnTo>
                  <a:lnTo>
                    <a:pt x="623" y="197"/>
                  </a:lnTo>
                  <a:lnTo>
                    <a:pt x="623" y="197"/>
                  </a:lnTo>
                  <a:lnTo>
                    <a:pt x="625" y="197"/>
                  </a:lnTo>
                  <a:lnTo>
                    <a:pt x="625" y="197"/>
                  </a:lnTo>
                  <a:lnTo>
                    <a:pt x="625" y="195"/>
                  </a:lnTo>
                  <a:lnTo>
                    <a:pt x="623" y="195"/>
                  </a:lnTo>
                  <a:lnTo>
                    <a:pt x="621" y="197"/>
                  </a:lnTo>
                  <a:lnTo>
                    <a:pt x="619" y="197"/>
                  </a:lnTo>
                  <a:lnTo>
                    <a:pt x="619" y="195"/>
                  </a:lnTo>
                  <a:lnTo>
                    <a:pt x="619" y="195"/>
                  </a:lnTo>
                  <a:lnTo>
                    <a:pt x="619" y="195"/>
                  </a:lnTo>
                  <a:lnTo>
                    <a:pt x="619" y="195"/>
                  </a:lnTo>
                  <a:lnTo>
                    <a:pt x="619" y="195"/>
                  </a:lnTo>
                  <a:lnTo>
                    <a:pt x="619" y="195"/>
                  </a:lnTo>
                  <a:lnTo>
                    <a:pt x="619" y="195"/>
                  </a:lnTo>
                  <a:lnTo>
                    <a:pt x="619" y="197"/>
                  </a:lnTo>
                  <a:lnTo>
                    <a:pt x="619" y="197"/>
                  </a:lnTo>
                  <a:lnTo>
                    <a:pt x="619" y="197"/>
                  </a:lnTo>
                  <a:lnTo>
                    <a:pt x="619" y="197"/>
                  </a:lnTo>
                  <a:lnTo>
                    <a:pt x="617" y="195"/>
                  </a:lnTo>
                  <a:lnTo>
                    <a:pt x="617" y="195"/>
                  </a:lnTo>
                  <a:lnTo>
                    <a:pt x="617" y="195"/>
                  </a:lnTo>
                  <a:lnTo>
                    <a:pt x="615" y="193"/>
                  </a:lnTo>
                  <a:lnTo>
                    <a:pt x="615" y="193"/>
                  </a:lnTo>
                  <a:lnTo>
                    <a:pt x="615" y="193"/>
                  </a:lnTo>
                  <a:lnTo>
                    <a:pt x="613" y="191"/>
                  </a:lnTo>
                  <a:lnTo>
                    <a:pt x="613" y="191"/>
                  </a:lnTo>
                  <a:lnTo>
                    <a:pt x="613" y="191"/>
                  </a:lnTo>
                  <a:lnTo>
                    <a:pt x="613" y="191"/>
                  </a:lnTo>
                  <a:lnTo>
                    <a:pt x="613" y="191"/>
                  </a:lnTo>
                  <a:lnTo>
                    <a:pt x="613" y="193"/>
                  </a:lnTo>
                  <a:lnTo>
                    <a:pt x="613" y="193"/>
                  </a:lnTo>
                  <a:lnTo>
                    <a:pt x="615" y="193"/>
                  </a:lnTo>
                  <a:lnTo>
                    <a:pt x="615" y="193"/>
                  </a:lnTo>
                  <a:lnTo>
                    <a:pt x="615" y="193"/>
                  </a:lnTo>
                  <a:lnTo>
                    <a:pt x="615" y="195"/>
                  </a:lnTo>
                  <a:lnTo>
                    <a:pt x="615" y="195"/>
                  </a:lnTo>
                  <a:lnTo>
                    <a:pt x="617" y="195"/>
                  </a:lnTo>
                  <a:lnTo>
                    <a:pt x="617" y="195"/>
                  </a:lnTo>
                  <a:lnTo>
                    <a:pt x="617" y="197"/>
                  </a:lnTo>
                  <a:lnTo>
                    <a:pt x="617" y="197"/>
                  </a:lnTo>
                  <a:lnTo>
                    <a:pt x="617" y="197"/>
                  </a:lnTo>
                  <a:lnTo>
                    <a:pt x="617" y="199"/>
                  </a:lnTo>
                  <a:lnTo>
                    <a:pt x="619" y="201"/>
                  </a:lnTo>
                  <a:lnTo>
                    <a:pt x="619" y="203"/>
                  </a:lnTo>
                  <a:lnTo>
                    <a:pt x="619" y="205"/>
                  </a:lnTo>
                  <a:lnTo>
                    <a:pt x="619" y="205"/>
                  </a:lnTo>
                  <a:lnTo>
                    <a:pt x="619" y="205"/>
                  </a:lnTo>
                  <a:lnTo>
                    <a:pt x="619" y="203"/>
                  </a:lnTo>
                  <a:lnTo>
                    <a:pt x="619" y="203"/>
                  </a:lnTo>
                  <a:lnTo>
                    <a:pt x="617" y="201"/>
                  </a:lnTo>
                  <a:lnTo>
                    <a:pt x="617" y="201"/>
                  </a:lnTo>
                  <a:lnTo>
                    <a:pt x="615" y="199"/>
                  </a:lnTo>
                  <a:lnTo>
                    <a:pt x="615" y="197"/>
                  </a:lnTo>
                  <a:lnTo>
                    <a:pt x="615" y="197"/>
                  </a:lnTo>
                  <a:lnTo>
                    <a:pt x="615" y="197"/>
                  </a:lnTo>
                  <a:lnTo>
                    <a:pt x="613" y="195"/>
                  </a:lnTo>
                  <a:lnTo>
                    <a:pt x="613" y="195"/>
                  </a:lnTo>
                  <a:lnTo>
                    <a:pt x="613" y="195"/>
                  </a:lnTo>
                  <a:lnTo>
                    <a:pt x="611" y="195"/>
                  </a:lnTo>
                  <a:lnTo>
                    <a:pt x="611" y="195"/>
                  </a:lnTo>
                  <a:lnTo>
                    <a:pt x="611" y="193"/>
                  </a:lnTo>
                  <a:lnTo>
                    <a:pt x="609" y="191"/>
                  </a:lnTo>
                  <a:lnTo>
                    <a:pt x="609" y="191"/>
                  </a:lnTo>
                  <a:lnTo>
                    <a:pt x="607" y="189"/>
                  </a:lnTo>
                  <a:lnTo>
                    <a:pt x="607" y="187"/>
                  </a:lnTo>
                  <a:lnTo>
                    <a:pt x="605" y="187"/>
                  </a:lnTo>
                  <a:lnTo>
                    <a:pt x="605" y="185"/>
                  </a:lnTo>
                  <a:lnTo>
                    <a:pt x="605" y="183"/>
                  </a:lnTo>
                  <a:lnTo>
                    <a:pt x="605" y="183"/>
                  </a:lnTo>
                  <a:lnTo>
                    <a:pt x="603" y="183"/>
                  </a:lnTo>
                  <a:lnTo>
                    <a:pt x="603" y="181"/>
                  </a:lnTo>
                  <a:lnTo>
                    <a:pt x="601" y="181"/>
                  </a:lnTo>
                  <a:lnTo>
                    <a:pt x="601" y="179"/>
                  </a:lnTo>
                  <a:lnTo>
                    <a:pt x="601" y="177"/>
                  </a:lnTo>
                  <a:lnTo>
                    <a:pt x="599" y="177"/>
                  </a:lnTo>
                  <a:lnTo>
                    <a:pt x="599" y="175"/>
                  </a:lnTo>
                  <a:lnTo>
                    <a:pt x="599" y="175"/>
                  </a:lnTo>
                  <a:lnTo>
                    <a:pt x="599" y="175"/>
                  </a:lnTo>
                  <a:lnTo>
                    <a:pt x="599" y="172"/>
                  </a:lnTo>
                  <a:lnTo>
                    <a:pt x="597" y="172"/>
                  </a:lnTo>
                  <a:lnTo>
                    <a:pt x="595" y="172"/>
                  </a:lnTo>
                  <a:lnTo>
                    <a:pt x="593" y="172"/>
                  </a:lnTo>
                  <a:lnTo>
                    <a:pt x="593" y="172"/>
                  </a:lnTo>
                  <a:lnTo>
                    <a:pt x="593" y="172"/>
                  </a:lnTo>
                  <a:lnTo>
                    <a:pt x="590" y="177"/>
                  </a:lnTo>
                  <a:lnTo>
                    <a:pt x="590" y="177"/>
                  </a:lnTo>
                  <a:lnTo>
                    <a:pt x="593" y="179"/>
                  </a:lnTo>
                  <a:lnTo>
                    <a:pt x="593" y="179"/>
                  </a:lnTo>
                  <a:lnTo>
                    <a:pt x="593" y="179"/>
                  </a:lnTo>
                  <a:lnTo>
                    <a:pt x="593" y="181"/>
                  </a:lnTo>
                  <a:lnTo>
                    <a:pt x="593" y="181"/>
                  </a:lnTo>
                  <a:lnTo>
                    <a:pt x="593" y="181"/>
                  </a:lnTo>
                  <a:lnTo>
                    <a:pt x="593" y="181"/>
                  </a:lnTo>
                  <a:lnTo>
                    <a:pt x="593" y="181"/>
                  </a:lnTo>
                  <a:lnTo>
                    <a:pt x="590" y="181"/>
                  </a:lnTo>
                  <a:lnTo>
                    <a:pt x="590" y="179"/>
                  </a:lnTo>
                  <a:lnTo>
                    <a:pt x="590" y="179"/>
                  </a:lnTo>
                  <a:lnTo>
                    <a:pt x="588" y="179"/>
                  </a:lnTo>
                  <a:lnTo>
                    <a:pt x="588" y="179"/>
                  </a:lnTo>
                  <a:lnTo>
                    <a:pt x="588" y="179"/>
                  </a:lnTo>
                  <a:lnTo>
                    <a:pt x="586" y="177"/>
                  </a:lnTo>
                  <a:lnTo>
                    <a:pt x="586" y="177"/>
                  </a:lnTo>
                  <a:lnTo>
                    <a:pt x="586" y="177"/>
                  </a:lnTo>
                  <a:lnTo>
                    <a:pt x="584" y="177"/>
                  </a:lnTo>
                  <a:lnTo>
                    <a:pt x="584" y="175"/>
                  </a:lnTo>
                  <a:lnTo>
                    <a:pt x="584" y="175"/>
                  </a:lnTo>
                  <a:lnTo>
                    <a:pt x="584" y="175"/>
                  </a:lnTo>
                  <a:lnTo>
                    <a:pt x="584" y="175"/>
                  </a:lnTo>
                  <a:lnTo>
                    <a:pt x="580" y="177"/>
                  </a:lnTo>
                  <a:lnTo>
                    <a:pt x="580" y="177"/>
                  </a:lnTo>
                  <a:lnTo>
                    <a:pt x="578" y="177"/>
                  </a:lnTo>
                  <a:lnTo>
                    <a:pt x="578" y="175"/>
                  </a:lnTo>
                  <a:lnTo>
                    <a:pt x="578" y="175"/>
                  </a:lnTo>
                  <a:lnTo>
                    <a:pt x="578" y="172"/>
                  </a:lnTo>
                  <a:lnTo>
                    <a:pt x="576" y="164"/>
                  </a:lnTo>
                  <a:lnTo>
                    <a:pt x="574" y="164"/>
                  </a:lnTo>
                  <a:lnTo>
                    <a:pt x="572" y="164"/>
                  </a:lnTo>
                  <a:lnTo>
                    <a:pt x="572" y="164"/>
                  </a:lnTo>
                  <a:lnTo>
                    <a:pt x="574" y="162"/>
                  </a:lnTo>
                  <a:lnTo>
                    <a:pt x="574" y="162"/>
                  </a:lnTo>
                  <a:lnTo>
                    <a:pt x="572" y="160"/>
                  </a:lnTo>
                  <a:lnTo>
                    <a:pt x="572" y="158"/>
                  </a:lnTo>
                  <a:lnTo>
                    <a:pt x="572" y="158"/>
                  </a:lnTo>
                  <a:lnTo>
                    <a:pt x="570" y="160"/>
                  </a:lnTo>
                  <a:lnTo>
                    <a:pt x="568" y="160"/>
                  </a:lnTo>
                  <a:lnTo>
                    <a:pt x="570" y="154"/>
                  </a:lnTo>
                  <a:lnTo>
                    <a:pt x="570" y="152"/>
                  </a:lnTo>
                  <a:lnTo>
                    <a:pt x="568" y="148"/>
                  </a:lnTo>
                  <a:lnTo>
                    <a:pt x="568" y="144"/>
                  </a:lnTo>
                  <a:lnTo>
                    <a:pt x="570" y="142"/>
                  </a:lnTo>
                  <a:lnTo>
                    <a:pt x="574" y="142"/>
                  </a:lnTo>
                  <a:lnTo>
                    <a:pt x="576" y="142"/>
                  </a:lnTo>
                  <a:lnTo>
                    <a:pt x="578" y="142"/>
                  </a:lnTo>
                  <a:lnTo>
                    <a:pt x="584" y="138"/>
                  </a:lnTo>
                  <a:lnTo>
                    <a:pt x="588" y="136"/>
                  </a:lnTo>
                  <a:lnTo>
                    <a:pt x="590" y="131"/>
                  </a:lnTo>
                  <a:lnTo>
                    <a:pt x="590" y="127"/>
                  </a:lnTo>
                  <a:lnTo>
                    <a:pt x="590" y="127"/>
                  </a:lnTo>
                  <a:lnTo>
                    <a:pt x="595" y="129"/>
                  </a:lnTo>
                  <a:lnTo>
                    <a:pt x="597" y="125"/>
                  </a:lnTo>
                  <a:lnTo>
                    <a:pt x="597" y="125"/>
                  </a:lnTo>
                  <a:lnTo>
                    <a:pt x="599" y="121"/>
                  </a:lnTo>
                  <a:lnTo>
                    <a:pt x="599" y="119"/>
                  </a:lnTo>
                  <a:lnTo>
                    <a:pt x="599" y="119"/>
                  </a:lnTo>
                  <a:lnTo>
                    <a:pt x="599" y="119"/>
                  </a:lnTo>
                  <a:lnTo>
                    <a:pt x="597" y="117"/>
                  </a:lnTo>
                  <a:lnTo>
                    <a:pt x="597" y="117"/>
                  </a:lnTo>
                  <a:lnTo>
                    <a:pt x="597" y="117"/>
                  </a:lnTo>
                  <a:lnTo>
                    <a:pt x="597" y="117"/>
                  </a:lnTo>
                  <a:lnTo>
                    <a:pt x="595" y="115"/>
                  </a:lnTo>
                  <a:lnTo>
                    <a:pt x="595" y="115"/>
                  </a:lnTo>
                  <a:lnTo>
                    <a:pt x="595" y="115"/>
                  </a:lnTo>
                  <a:lnTo>
                    <a:pt x="595" y="113"/>
                  </a:lnTo>
                  <a:lnTo>
                    <a:pt x="595" y="113"/>
                  </a:lnTo>
                  <a:lnTo>
                    <a:pt x="595" y="113"/>
                  </a:lnTo>
                  <a:lnTo>
                    <a:pt x="597" y="115"/>
                  </a:lnTo>
                  <a:lnTo>
                    <a:pt x="597" y="115"/>
                  </a:lnTo>
                  <a:lnTo>
                    <a:pt x="597" y="115"/>
                  </a:lnTo>
                  <a:lnTo>
                    <a:pt x="597" y="115"/>
                  </a:lnTo>
                  <a:lnTo>
                    <a:pt x="595" y="105"/>
                  </a:lnTo>
                  <a:lnTo>
                    <a:pt x="595" y="103"/>
                  </a:lnTo>
                  <a:lnTo>
                    <a:pt x="593" y="103"/>
                  </a:lnTo>
                  <a:lnTo>
                    <a:pt x="588" y="105"/>
                  </a:lnTo>
                  <a:lnTo>
                    <a:pt x="584" y="107"/>
                  </a:lnTo>
                  <a:lnTo>
                    <a:pt x="580" y="105"/>
                  </a:lnTo>
                  <a:lnTo>
                    <a:pt x="576" y="105"/>
                  </a:lnTo>
                  <a:lnTo>
                    <a:pt x="576" y="105"/>
                  </a:lnTo>
                  <a:lnTo>
                    <a:pt x="576" y="105"/>
                  </a:lnTo>
                  <a:lnTo>
                    <a:pt x="576" y="111"/>
                  </a:lnTo>
                  <a:lnTo>
                    <a:pt x="572" y="115"/>
                  </a:lnTo>
                  <a:lnTo>
                    <a:pt x="570" y="119"/>
                  </a:lnTo>
                  <a:lnTo>
                    <a:pt x="568" y="119"/>
                  </a:lnTo>
                  <a:lnTo>
                    <a:pt x="564" y="121"/>
                  </a:lnTo>
                  <a:lnTo>
                    <a:pt x="562" y="121"/>
                  </a:lnTo>
                  <a:lnTo>
                    <a:pt x="558" y="121"/>
                  </a:lnTo>
                  <a:lnTo>
                    <a:pt x="556" y="121"/>
                  </a:lnTo>
                  <a:lnTo>
                    <a:pt x="556" y="121"/>
                  </a:lnTo>
                  <a:lnTo>
                    <a:pt x="549" y="123"/>
                  </a:lnTo>
                  <a:lnTo>
                    <a:pt x="549" y="129"/>
                  </a:lnTo>
                  <a:lnTo>
                    <a:pt x="549" y="138"/>
                  </a:lnTo>
                  <a:lnTo>
                    <a:pt x="549" y="140"/>
                  </a:lnTo>
                  <a:lnTo>
                    <a:pt x="549" y="140"/>
                  </a:lnTo>
                  <a:lnTo>
                    <a:pt x="547" y="138"/>
                  </a:lnTo>
                  <a:lnTo>
                    <a:pt x="547" y="138"/>
                  </a:lnTo>
                  <a:lnTo>
                    <a:pt x="545" y="138"/>
                  </a:lnTo>
                  <a:lnTo>
                    <a:pt x="545" y="136"/>
                  </a:lnTo>
                  <a:lnTo>
                    <a:pt x="545" y="136"/>
                  </a:lnTo>
                  <a:lnTo>
                    <a:pt x="541" y="140"/>
                  </a:lnTo>
                  <a:lnTo>
                    <a:pt x="541" y="140"/>
                  </a:lnTo>
                  <a:lnTo>
                    <a:pt x="539" y="140"/>
                  </a:lnTo>
                  <a:lnTo>
                    <a:pt x="539" y="138"/>
                  </a:lnTo>
                  <a:lnTo>
                    <a:pt x="543" y="136"/>
                  </a:lnTo>
                  <a:lnTo>
                    <a:pt x="545" y="133"/>
                  </a:lnTo>
                  <a:lnTo>
                    <a:pt x="545" y="127"/>
                  </a:lnTo>
                  <a:lnTo>
                    <a:pt x="547" y="121"/>
                  </a:lnTo>
                  <a:lnTo>
                    <a:pt x="549" y="121"/>
                  </a:lnTo>
                  <a:lnTo>
                    <a:pt x="551" y="121"/>
                  </a:lnTo>
                  <a:lnTo>
                    <a:pt x="553" y="119"/>
                  </a:lnTo>
                  <a:lnTo>
                    <a:pt x="560" y="119"/>
                  </a:lnTo>
                  <a:lnTo>
                    <a:pt x="564" y="117"/>
                  </a:lnTo>
                  <a:lnTo>
                    <a:pt x="566" y="115"/>
                  </a:lnTo>
                  <a:lnTo>
                    <a:pt x="564" y="109"/>
                  </a:lnTo>
                  <a:lnTo>
                    <a:pt x="566" y="107"/>
                  </a:lnTo>
                  <a:lnTo>
                    <a:pt x="568" y="105"/>
                  </a:lnTo>
                  <a:lnTo>
                    <a:pt x="566" y="105"/>
                  </a:lnTo>
                  <a:lnTo>
                    <a:pt x="566" y="103"/>
                  </a:lnTo>
                  <a:lnTo>
                    <a:pt x="564" y="101"/>
                  </a:lnTo>
                  <a:lnTo>
                    <a:pt x="564" y="99"/>
                  </a:lnTo>
                  <a:lnTo>
                    <a:pt x="566" y="99"/>
                  </a:lnTo>
                  <a:lnTo>
                    <a:pt x="566" y="99"/>
                  </a:lnTo>
                  <a:lnTo>
                    <a:pt x="570" y="101"/>
                  </a:lnTo>
                  <a:lnTo>
                    <a:pt x="570" y="101"/>
                  </a:lnTo>
                  <a:lnTo>
                    <a:pt x="572" y="99"/>
                  </a:lnTo>
                  <a:lnTo>
                    <a:pt x="576" y="94"/>
                  </a:lnTo>
                  <a:lnTo>
                    <a:pt x="578" y="94"/>
                  </a:lnTo>
                  <a:lnTo>
                    <a:pt x="582" y="92"/>
                  </a:lnTo>
                  <a:lnTo>
                    <a:pt x="586" y="88"/>
                  </a:lnTo>
                  <a:lnTo>
                    <a:pt x="584" y="86"/>
                  </a:lnTo>
                  <a:lnTo>
                    <a:pt x="582" y="84"/>
                  </a:lnTo>
                  <a:lnTo>
                    <a:pt x="582" y="84"/>
                  </a:lnTo>
                  <a:lnTo>
                    <a:pt x="582" y="82"/>
                  </a:lnTo>
                  <a:lnTo>
                    <a:pt x="584" y="80"/>
                  </a:lnTo>
                  <a:lnTo>
                    <a:pt x="586" y="76"/>
                  </a:lnTo>
                  <a:lnTo>
                    <a:pt x="586" y="76"/>
                  </a:lnTo>
                  <a:lnTo>
                    <a:pt x="588" y="70"/>
                  </a:lnTo>
                  <a:lnTo>
                    <a:pt x="586" y="68"/>
                  </a:lnTo>
                  <a:lnTo>
                    <a:pt x="586" y="66"/>
                  </a:lnTo>
                  <a:lnTo>
                    <a:pt x="584" y="64"/>
                  </a:lnTo>
                  <a:lnTo>
                    <a:pt x="582" y="62"/>
                  </a:lnTo>
                  <a:lnTo>
                    <a:pt x="576" y="62"/>
                  </a:lnTo>
                  <a:lnTo>
                    <a:pt x="574" y="62"/>
                  </a:lnTo>
                  <a:lnTo>
                    <a:pt x="576" y="55"/>
                  </a:lnTo>
                  <a:lnTo>
                    <a:pt x="582" y="53"/>
                  </a:lnTo>
                  <a:lnTo>
                    <a:pt x="584" y="49"/>
                  </a:lnTo>
                  <a:lnTo>
                    <a:pt x="584" y="49"/>
                  </a:lnTo>
                  <a:lnTo>
                    <a:pt x="582" y="47"/>
                  </a:lnTo>
                  <a:lnTo>
                    <a:pt x="582" y="47"/>
                  </a:lnTo>
                  <a:lnTo>
                    <a:pt x="582" y="47"/>
                  </a:lnTo>
                  <a:lnTo>
                    <a:pt x="582" y="45"/>
                  </a:lnTo>
                  <a:lnTo>
                    <a:pt x="580" y="43"/>
                  </a:lnTo>
                  <a:lnTo>
                    <a:pt x="580" y="43"/>
                  </a:lnTo>
                  <a:lnTo>
                    <a:pt x="582" y="43"/>
                  </a:lnTo>
                  <a:lnTo>
                    <a:pt x="582" y="43"/>
                  </a:lnTo>
                  <a:lnTo>
                    <a:pt x="582" y="37"/>
                  </a:lnTo>
                  <a:lnTo>
                    <a:pt x="580" y="33"/>
                  </a:lnTo>
                  <a:lnTo>
                    <a:pt x="580" y="31"/>
                  </a:lnTo>
                  <a:lnTo>
                    <a:pt x="580" y="31"/>
                  </a:lnTo>
                  <a:lnTo>
                    <a:pt x="578" y="31"/>
                  </a:lnTo>
                  <a:lnTo>
                    <a:pt x="578" y="29"/>
                  </a:lnTo>
                  <a:lnTo>
                    <a:pt x="578" y="29"/>
                  </a:lnTo>
                  <a:lnTo>
                    <a:pt x="578" y="25"/>
                  </a:lnTo>
                  <a:lnTo>
                    <a:pt x="578" y="25"/>
                  </a:lnTo>
                  <a:lnTo>
                    <a:pt x="578" y="23"/>
                  </a:lnTo>
                  <a:lnTo>
                    <a:pt x="578" y="23"/>
                  </a:lnTo>
                  <a:lnTo>
                    <a:pt x="576" y="23"/>
                  </a:lnTo>
                  <a:lnTo>
                    <a:pt x="576" y="21"/>
                  </a:lnTo>
                  <a:lnTo>
                    <a:pt x="576" y="21"/>
                  </a:lnTo>
                  <a:lnTo>
                    <a:pt x="576" y="16"/>
                  </a:lnTo>
                  <a:lnTo>
                    <a:pt x="578" y="12"/>
                  </a:lnTo>
                  <a:lnTo>
                    <a:pt x="574" y="6"/>
                  </a:lnTo>
                  <a:lnTo>
                    <a:pt x="574" y="6"/>
                  </a:lnTo>
                  <a:lnTo>
                    <a:pt x="572" y="6"/>
                  </a:lnTo>
                  <a:lnTo>
                    <a:pt x="570" y="6"/>
                  </a:lnTo>
                  <a:lnTo>
                    <a:pt x="570" y="6"/>
                  </a:lnTo>
                  <a:lnTo>
                    <a:pt x="570" y="6"/>
                  </a:lnTo>
                  <a:lnTo>
                    <a:pt x="568" y="6"/>
                  </a:lnTo>
                  <a:lnTo>
                    <a:pt x="566" y="4"/>
                  </a:lnTo>
                  <a:lnTo>
                    <a:pt x="564" y="4"/>
                  </a:lnTo>
                  <a:lnTo>
                    <a:pt x="560" y="2"/>
                  </a:lnTo>
                  <a:lnTo>
                    <a:pt x="556" y="2"/>
                  </a:lnTo>
                  <a:lnTo>
                    <a:pt x="551" y="4"/>
                  </a:lnTo>
                  <a:lnTo>
                    <a:pt x="551" y="4"/>
                  </a:lnTo>
                  <a:lnTo>
                    <a:pt x="549" y="4"/>
                  </a:lnTo>
                  <a:lnTo>
                    <a:pt x="547" y="4"/>
                  </a:lnTo>
                  <a:lnTo>
                    <a:pt x="545" y="6"/>
                  </a:lnTo>
                  <a:lnTo>
                    <a:pt x="539" y="8"/>
                  </a:lnTo>
                  <a:lnTo>
                    <a:pt x="533" y="8"/>
                  </a:lnTo>
                  <a:lnTo>
                    <a:pt x="529" y="12"/>
                  </a:lnTo>
                  <a:lnTo>
                    <a:pt x="527" y="14"/>
                  </a:lnTo>
                  <a:lnTo>
                    <a:pt x="523" y="18"/>
                  </a:lnTo>
                  <a:lnTo>
                    <a:pt x="521" y="18"/>
                  </a:lnTo>
                  <a:lnTo>
                    <a:pt x="521" y="18"/>
                  </a:lnTo>
                  <a:lnTo>
                    <a:pt x="521" y="18"/>
                  </a:lnTo>
                  <a:lnTo>
                    <a:pt x="521" y="18"/>
                  </a:lnTo>
                  <a:lnTo>
                    <a:pt x="521" y="18"/>
                  </a:lnTo>
                  <a:lnTo>
                    <a:pt x="518" y="21"/>
                  </a:lnTo>
                  <a:lnTo>
                    <a:pt x="516" y="23"/>
                  </a:lnTo>
                  <a:lnTo>
                    <a:pt x="516" y="23"/>
                  </a:lnTo>
                  <a:lnTo>
                    <a:pt x="516" y="23"/>
                  </a:lnTo>
                  <a:lnTo>
                    <a:pt x="516" y="25"/>
                  </a:lnTo>
                  <a:lnTo>
                    <a:pt x="518" y="25"/>
                  </a:lnTo>
                  <a:lnTo>
                    <a:pt x="518" y="25"/>
                  </a:lnTo>
                  <a:lnTo>
                    <a:pt x="518" y="25"/>
                  </a:lnTo>
                  <a:lnTo>
                    <a:pt x="518" y="27"/>
                  </a:lnTo>
                  <a:lnTo>
                    <a:pt x="516" y="27"/>
                  </a:lnTo>
                  <a:lnTo>
                    <a:pt x="516" y="29"/>
                  </a:lnTo>
                  <a:lnTo>
                    <a:pt x="516" y="29"/>
                  </a:lnTo>
                  <a:lnTo>
                    <a:pt x="518" y="29"/>
                  </a:lnTo>
                  <a:lnTo>
                    <a:pt x="514" y="33"/>
                  </a:lnTo>
                  <a:lnTo>
                    <a:pt x="516" y="35"/>
                  </a:lnTo>
                  <a:lnTo>
                    <a:pt x="516" y="35"/>
                  </a:lnTo>
                  <a:lnTo>
                    <a:pt x="518" y="37"/>
                  </a:lnTo>
                  <a:lnTo>
                    <a:pt x="518" y="37"/>
                  </a:lnTo>
                  <a:lnTo>
                    <a:pt x="521" y="39"/>
                  </a:lnTo>
                  <a:lnTo>
                    <a:pt x="523" y="39"/>
                  </a:lnTo>
                  <a:lnTo>
                    <a:pt x="523" y="39"/>
                  </a:lnTo>
                  <a:lnTo>
                    <a:pt x="523" y="41"/>
                  </a:lnTo>
                  <a:lnTo>
                    <a:pt x="523" y="41"/>
                  </a:lnTo>
                  <a:lnTo>
                    <a:pt x="521" y="41"/>
                  </a:lnTo>
                  <a:lnTo>
                    <a:pt x="518" y="43"/>
                  </a:lnTo>
                  <a:lnTo>
                    <a:pt x="518" y="43"/>
                  </a:lnTo>
                  <a:lnTo>
                    <a:pt x="521" y="45"/>
                  </a:lnTo>
                  <a:lnTo>
                    <a:pt x="521" y="45"/>
                  </a:lnTo>
                  <a:lnTo>
                    <a:pt x="521" y="45"/>
                  </a:lnTo>
                  <a:lnTo>
                    <a:pt x="521" y="45"/>
                  </a:lnTo>
                  <a:lnTo>
                    <a:pt x="521" y="47"/>
                  </a:lnTo>
                  <a:lnTo>
                    <a:pt x="521" y="47"/>
                  </a:lnTo>
                  <a:lnTo>
                    <a:pt x="521" y="47"/>
                  </a:lnTo>
                  <a:lnTo>
                    <a:pt x="521" y="49"/>
                  </a:lnTo>
                  <a:lnTo>
                    <a:pt x="521" y="49"/>
                  </a:lnTo>
                  <a:lnTo>
                    <a:pt x="521" y="49"/>
                  </a:lnTo>
                  <a:lnTo>
                    <a:pt x="523" y="49"/>
                  </a:lnTo>
                  <a:lnTo>
                    <a:pt x="523" y="47"/>
                  </a:lnTo>
                  <a:lnTo>
                    <a:pt x="523" y="47"/>
                  </a:lnTo>
                  <a:lnTo>
                    <a:pt x="525" y="47"/>
                  </a:lnTo>
                  <a:lnTo>
                    <a:pt x="525" y="49"/>
                  </a:lnTo>
                  <a:lnTo>
                    <a:pt x="525" y="49"/>
                  </a:lnTo>
                  <a:lnTo>
                    <a:pt x="525" y="51"/>
                  </a:lnTo>
                  <a:lnTo>
                    <a:pt x="525" y="51"/>
                  </a:lnTo>
                  <a:lnTo>
                    <a:pt x="525" y="53"/>
                  </a:lnTo>
                  <a:lnTo>
                    <a:pt x="525" y="53"/>
                  </a:lnTo>
                  <a:lnTo>
                    <a:pt x="525" y="55"/>
                  </a:lnTo>
                  <a:lnTo>
                    <a:pt x="525" y="55"/>
                  </a:lnTo>
                  <a:lnTo>
                    <a:pt x="525" y="55"/>
                  </a:lnTo>
                  <a:lnTo>
                    <a:pt x="525" y="55"/>
                  </a:lnTo>
                  <a:lnTo>
                    <a:pt x="527" y="57"/>
                  </a:lnTo>
                  <a:lnTo>
                    <a:pt x="527" y="57"/>
                  </a:lnTo>
                  <a:lnTo>
                    <a:pt x="527" y="57"/>
                  </a:lnTo>
                  <a:lnTo>
                    <a:pt x="529" y="57"/>
                  </a:lnTo>
                  <a:lnTo>
                    <a:pt x="527" y="60"/>
                  </a:lnTo>
                  <a:lnTo>
                    <a:pt x="527" y="62"/>
                  </a:lnTo>
                  <a:lnTo>
                    <a:pt x="527" y="64"/>
                  </a:lnTo>
                  <a:lnTo>
                    <a:pt x="527" y="64"/>
                  </a:lnTo>
                  <a:lnTo>
                    <a:pt x="525" y="64"/>
                  </a:lnTo>
                  <a:lnTo>
                    <a:pt x="523" y="62"/>
                  </a:lnTo>
                  <a:lnTo>
                    <a:pt x="523" y="62"/>
                  </a:lnTo>
                  <a:lnTo>
                    <a:pt x="518" y="62"/>
                  </a:lnTo>
                  <a:lnTo>
                    <a:pt x="518" y="62"/>
                  </a:lnTo>
                  <a:lnTo>
                    <a:pt x="521" y="64"/>
                  </a:lnTo>
                  <a:lnTo>
                    <a:pt x="523" y="64"/>
                  </a:lnTo>
                  <a:lnTo>
                    <a:pt x="523" y="64"/>
                  </a:lnTo>
                  <a:lnTo>
                    <a:pt x="523" y="64"/>
                  </a:lnTo>
                  <a:lnTo>
                    <a:pt x="521" y="64"/>
                  </a:lnTo>
                  <a:lnTo>
                    <a:pt x="518" y="64"/>
                  </a:lnTo>
                  <a:lnTo>
                    <a:pt x="518" y="64"/>
                  </a:lnTo>
                  <a:lnTo>
                    <a:pt x="514" y="64"/>
                  </a:lnTo>
                  <a:lnTo>
                    <a:pt x="514" y="64"/>
                  </a:lnTo>
                  <a:lnTo>
                    <a:pt x="512" y="64"/>
                  </a:lnTo>
                  <a:lnTo>
                    <a:pt x="512" y="64"/>
                  </a:lnTo>
                  <a:lnTo>
                    <a:pt x="510" y="64"/>
                  </a:lnTo>
                  <a:lnTo>
                    <a:pt x="510" y="66"/>
                  </a:lnTo>
                  <a:lnTo>
                    <a:pt x="510" y="72"/>
                  </a:lnTo>
                  <a:lnTo>
                    <a:pt x="510" y="80"/>
                  </a:lnTo>
                  <a:lnTo>
                    <a:pt x="508" y="80"/>
                  </a:lnTo>
                  <a:lnTo>
                    <a:pt x="508" y="78"/>
                  </a:lnTo>
                  <a:lnTo>
                    <a:pt x="508" y="76"/>
                  </a:lnTo>
                  <a:lnTo>
                    <a:pt x="506" y="74"/>
                  </a:lnTo>
                  <a:lnTo>
                    <a:pt x="506" y="74"/>
                  </a:lnTo>
                  <a:lnTo>
                    <a:pt x="504" y="72"/>
                  </a:lnTo>
                  <a:lnTo>
                    <a:pt x="504" y="72"/>
                  </a:lnTo>
                  <a:lnTo>
                    <a:pt x="504" y="70"/>
                  </a:lnTo>
                  <a:lnTo>
                    <a:pt x="504" y="70"/>
                  </a:lnTo>
                  <a:lnTo>
                    <a:pt x="504" y="70"/>
                  </a:lnTo>
                  <a:lnTo>
                    <a:pt x="502" y="70"/>
                  </a:lnTo>
                  <a:lnTo>
                    <a:pt x="502" y="68"/>
                  </a:lnTo>
                  <a:lnTo>
                    <a:pt x="502" y="68"/>
                  </a:lnTo>
                  <a:lnTo>
                    <a:pt x="502" y="68"/>
                  </a:lnTo>
                  <a:lnTo>
                    <a:pt x="502" y="62"/>
                  </a:lnTo>
                  <a:lnTo>
                    <a:pt x="502" y="62"/>
                  </a:lnTo>
                  <a:lnTo>
                    <a:pt x="500" y="62"/>
                  </a:lnTo>
                  <a:lnTo>
                    <a:pt x="500" y="62"/>
                  </a:lnTo>
                  <a:lnTo>
                    <a:pt x="500" y="62"/>
                  </a:lnTo>
                  <a:lnTo>
                    <a:pt x="498" y="62"/>
                  </a:lnTo>
                  <a:lnTo>
                    <a:pt x="498" y="64"/>
                  </a:lnTo>
                  <a:lnTo>
                    <a:pt x="498" y="64"/>
                  </a:lnTo>
                  <a:lnTo>
                    <a:pt x="498" y="64"/>
                  </a:lnTo>
                  <a:lnTo>
                    <a:pt x="498" y="64"/>
                  </a:lnTo>
                  <a:lnTo>
                    <a:pt x="496" y="64"/>
                  </a:lnTo>
                  <a:lnTo>
                    <a:pt x="494" y="66"/>
                  </a:lnTo>
                  <a:lnTo>
                    <a:pt x="494" y="66"/>
                  </a:lnTo>
                  <a:lnTo>
                    <a:pt x="494" y="66"/>
                  </a:lnTo>
                  <a:lnTo>
                    <a:pt x="494" y="64"/>
                  </a:lnTo>
                  <a:lnTo>
                    <a:pt x="492" y="64"/>
                  </a:lnTo>
                  <a:lnTo>
                    <a:pt x="492" y="62"/>
                  </a:lnTo>
                  <a:lnTo>
                    <a:pt x="490" y="62"/>
                  </a:lnTo>
                  <a:lnTo>
                    <a:pt x="490" y="66"/>
                  </a:lnTo>
                  <a:lnTo>
                    <a:pt x="490" y="66"/>
                  </a:lnTo>
                  <a:lnTo>
                    <a:pt x="490" y="66"/>
                  </a:lnTo>
                  <a:lnTo>
                    <a:pt x="492" y="68"/>
                  </a:lnTo>
                  <a:lnTo>
                    <a:pt x="492" y="70"/>
                  </a:lnTo>
                  <a:lnTo>
                    <a:pt x="492" y="70"/>
                  </a:lnTo>
                  <a:lnTo>
                    <a:pt x="494" y="72"/>
                  </a:lnTo>
                  <a:lnTo>
                    <a:pt x="496" y="72"/>
                  </a:lnTo>
                  <a:lnTo>
                    <a:pt x="498" y="72"/>
                  </a:lnTo>
                  <a:lnTo>
                    <a:pt x="498" y="82"/>
                  </a:lnTo>
                  <a:lnTo>
                    <a:pt x="500" y="90"/>
                  </a:lnTo>
                  <a:lnTo>
                    <a:pt x="500" y="90"/>
                  </a:lnTo>
                  <a:lnTo>
                    <a:pt x="500" y="92"/>
                  </a:lnTo>
                  <a:lnTo>
                    <a:pt x="502" y="92"/>
                  </a:lnTo>
                  <a:lnTo>
                    <a:pt x="502" y="94"/>
                  </a:lnTo>
                  <a:lnTo>
                    <a:pt x="502" y="94"/>
                  </a:lnTo>
                  <a:lnTo>
                    <a:pt x="502" y="97"/>
                  </a:lnTo>
                  <a:lnTo>
                    <a:pt x="504" y="101"/>
                  </a:lnTo>
                  <a:lnTo>
                    <a:pt x="502" y="105"/>
                  </a:lnTo>
                  <a:lnTo>
                    <a:pt x="502" y="105"/>
                  </a:lnTo>
                  <a:lnTo>
                    <a:pt x="502" y="109"/>
                  </a:lnTo>
                  <a:lnTo>
                    <a:pt x="504" y="115"/>
                  </a:lnTo>
                  <a:lnTo>
                    <a:pt x="502" y="117"/>
                  </a:lnTo>
                  <a:lnTo>
                    <a:pt x="504" y="117"/>
                  </a:lnTo>
                  <a:lnTo>
                    <a:pt x="504" y="119"/>
                  </a:lnTo>
                  <a:lnTo>
                    <a:pt x="504" y="119"/>
                  </a:lnTo>
                  <a:lnTo>
                    <a:pt x="504" y="121"/>
                  </a:lnTo>
                  <a:lnTo>
                    <a:pt x="506" y="121"/>
                  </a:lnTo>
                  <a:lnTo>
                    <a:pt x="504" y="121"/>
                  </a:lnTo>
                  <a:lnTo>
                    <a:pt x="504" y="123"/>
                  </a:lnTo>
                  <a:lnTo>
                    <a:pt x="502" y="123"/>
                  </a:lnTo>
                  <a:lnTo>
                    <a:pt x="502" y="123"/>
                  </a:lnTo>
                  <a:lnTo>
                    <a:pt x="502" y="123"/>
                  </a:lnTo>
                  <a:lnTo>
                    <a:pt x="504" y="125"/>
                  </a:lnTo>
                  <a:lnTo>
                    <a:pt x="504" y="125"/>
                  </a:lnTo>
                  <a:lnTo>
                    <a:pt x="504" y="127"/>
                  </a:lnTo>
                  <a:lnTo>
                    <a:pt x="504" y="127"/>
                  </a:lnTo>
                  <a:lnTo>
                    <a:pt x="502" y="131"/>
                  </a:lnTo>
                  <a:lnTo>
                    <a:pt x="502" y="138"/>
                  </a:lnTo>
                  <a:lnTo>
                    <a:pt x="502" y="138"/>
                  </a:lnTo>
                  <a:lnTo>
                    <a:pt x="504" y="140"/>
                  </a:lnTo>
                  <a:lnTo>
                    <a:pt x="506" y="140"/>
                  </a:lnTo>
                  <a:lnTo>
                    <a:pt x="506" y="140"/>
                  </a:lnTo>
                  <a:lnTo>
                    <a:pt x="506" y="142"/>
                  </a:lnTo>
                  <a:lnTo>
                    <a:pt x="506" y="144"/>
                  </a:lnTo>
                  <a:lnTo>
                    <a:pt x="506" y="144"/>
                  </a:lnTo>
                  <a:lnTo>
                    <a:pt x="508" y="146"/>
                  </a:lnTo>
                  <a:lnTo>
                    <a:pt x="508" y="146"/>
                  </a:lnTo>
                  <a:lnTo>
                    <a:pt x="508" y="146"/>
                  </a:lnTo>
                  <a:lnTo>
                    <a:pt x="510" y="148"/>
                  </a:lnTo>
                  <a:lnTo>
                    <a:pt x="510" y="148"/>
                  </a:lnTo>
                  <a:lnTo>
                    <a:pt x="508" y="150"/>
                  </a:lnTo>
                  <a:lnTo>
                    <a:pt x="508" y="156"/>
                  </a:lnTo>
                  <a:lnTo>
                    <a:pt x="508" y="162"/>
                  </a:lnTo>
                  <a:lnTo>
                    <a:pt x="508" y="162"/>
                  </a:lnTo>
                  <a:lnTo>
                    <a:pt x="508" y="162"/>
                  </a:lnTo>
                  <a:lnTo>
                    <a:pt x="506" y="160"/>
                  </a:lnTo>
                  <a:lnTo>
                    <a:pt x="506" y="158"/>
                  </a:lnTo>
                  <a:lnTo>
                    <a:pt x="506" y="156"/>
                  </a:lnTo>
                  <a:lnTo>
                    <a:pt x="506" y="154"/>
                  </a:lnTo>
                  <a:lnTo>
                    <a:pt x="506" y="154"/>
                  </a:lnTo>
                  <a:lnTo>
                    <a:pt x="506" y="152"/>
                  </a:lnTo>
                  <a:lnTo>
                    <a:pt x="506" y="152"/>
                  </a:lnTo>
                  <a:lnTo>
                    <a:pt x="506" y="150"/>
                  </a:lnTo>
                  <a:lnTo>
                    <a:pt x="506" y="150"/>
                  </a:lnTo>
                  <a:lnTo>
                    <a:pt x="504" y="150"/>
                  </a:lnTo>
                  <a:lnTo>
                    <a:pt x="504" y="150"/>
                  </a:lnTo>
                  <a:lnTo>
                    <a:pt x="504" y="148"/>
                  </a:lnTo>
                  <a:lnTo>
                    <a:pt x="504" y="146"/>
                  </a:lnTo>
                  <a:lnTo>
                    <a:pt x="504" y="144"/>
                  </a:lnTo>
                  <a:lnTo>
                    <a:pt x="504" y="144"/>
                  </a:lnTo>
                  <a:lnTo>
                    <a:pt x="502" y="142"/>
                  </a:lnTo>
                  <a:lnTo>
                    <a:pt x="502" y="142"/>
                  </a:lnTo>
                  <a:lnTo>
                    <a:pt x="502" y="140"/>
                  </a:lnTo>
                  <a:lnTo>
                    <a:pt x="500" y="140"/>
                  </a:lnTo>
                  <a:lnTo>
                    <a:pt x="500" y="140"/>
                  </a:lnTo>
                  <a:lnTo>
                    <a:pt x="500" y="140"/>
                  </a:lnTo>
                  <a:lnTo>
                    <a:pt x="500" y="140"/>
                  </a:lnTo>
                  <a:lnTo>
                    <a:pt x="498" y="138"/>
                  </a:lnTo>
                  <a:lnTo>
                    <a:pt x="500" y="136"/>
                  </a:lnTo>
                  <a:lnTo>
                    <a:pt x="500" y="136"/>
                  </a:lnTo>
                  <a:lnTo>
                    <a:pt x="496" y="123"/>
                  </a:lnTo>
                  <a:lnTo>
                    <a:pt x="496" y="123"/>
                  </a:lnTo>
                  <a:lnTo>
                    <a:pt x="496" y="121"/>
                  </a:lnTo>
                  <a:lnTo>
                    <a:pt x="496" y="121"/>
                  </a:lnTo>
                  <a:lnTo>
                    <a:pt x="496" y="121"/>
                  </a:lnTo>
                  <a:lnTo>
                    <a:pt x="496" y="121"/>
                  </a:lnTo>
                  <a:lnTo>
                    <a:pt x="494" y="119"/>
                  </a:lnTo>
                  <a:lnTo>
                    <a:pt x="494" y="119"/>
                  </a:lnTo>
                  <a:lnTo>
                    <a:pt x="496" y="119"/>
                  </a:lnTo>
                  <a:lnTo>
                    <a:pt x="496" y="115"/>
                  </a:lnTo>
                  <a:lnTo>
                    <a:pt x="496" y="115"/>
                  </a:lnTo>
                  <a:lnTo>
                    <a:pt x="494" y="115"/>
                  </a:lnTo>
                  <a:lnTo>
                    <a:pt x="494" y="113"/>
                  </a:lnTo>
                  <a:lnTo>
                    <a:pt x="494" y="113"/>
                  </a:lnTo>
                  <a:lnTo>
                    <a:pt x="494" y="113"/>
                  </a:lnTo>
                  <a:lnTo>
                    <a:pt x="494" y="111"/>
                  </a:lnTo>
                  <a:lnTo>
                    <a:pt x="494" y="111"/>
                  </a:lnTo>
                  <a:lnTo>
                    <a:pt x="494" y="111"/>
                  </a:lnTo>
                  <a:lnTo>
                    <a:pt x="494" y="111"/>
                  </a:lnTo>
                  <a:lnTo>
                    <a:pt x="494" y="109"/>
                  </a:lnTo>
                  <a:lnTo>
                    <a:pt x="492" y="107"/>
                  </a:lnTo>
                  <a:lnTo>
                    <a:pt x="492" y="107"/>
                  </a:lnTo>
                  <a:lnTo>
                    <a:pt x="492" y="107"/>
                  </a:lnTo>
                  <a:lnTo>
                    <a:pt x="492" y="107"/>
                  </a:lnTo>
                  <a:lnTo>
                    <a:pt x="492" y="103"/>
                  </a:lnTo>
                  <a:lnTo>
                    <a:pt x="488" y="94"/>
                  </a:lnTo>
                  <a:lnTo>
                    <a:pt x="486" y="84"/>
                  </a:lnTo>
                  <a:lnTo>
                    <a:pt x="486" y="84"/>
                  </a:lnTo>
                  <a:lnTo>
                    <a:pt x="483" y="80"/>
                  </a:lnTo>
                  <a:lnTo>
                    <a:pt x="481" y="78"/>
                  </a:lnTo>
                  <a:lnTo>
                    <a:pt x="479" y="76"/>
                  </a:lnTo>
                  <a:lnTo>
                    <a:pt x="479" y="76"/>
                  </a:lnTo>
                  <a:lnTo>
                    <a:pt x="479" y="76"/>
                  </a:lnTo>
                  <a:lnTo>
                    <a:pt x="479" y="74"/>
                  </a:lnTo>
                  <a:lnTo>
                    <a:pt x="477" y="72"/>
                  </a:lnTo>
                  <a:lnTo>
                    <a:pt x="477" y="72"/>
                  </a:lnTo>
                  <a:lnTo>
                    <a:pt x="475" y="70"/>
                  </a:lnTo>
                  <a:lnTo>
                    <a:pt x="475" y="70"/>
                  </a:lnTo>
                  <a:lnTo>
                    <a:pt x="475" y="70"/>
                  </a:lnTo>
                  <a:lnTo>
                    <a:pt x="475" y="68"/>
                  </a:lnTo>
                  <a:lnTo>
                    <a:pt x="475" y="68"/>
                  </a:lnTo>
                  <a:lnTo>
                    <a:pt x="473" y="68"/>
                  </a:lnTo>
                  <a:lnTo>
                    <a:pt x="473" y="66"/>
                  </a:lnTo>
                  <a:lnTo>
                    <a:pt x="471" y="66"/>
                  </a:lnTo>
                  <a:lnTo>
                    <a:pt x="471" y="64"/>
                  </a:lnTo>
                  <a:lnTo>
                    <a:pt x="471" y="64"/>
                  </a:lnTo>
                  <a:lnTo>
                    <a:pt x="469" y="64"/>
                  </a:lnTo>
                  <a:lnTo>
                    <a:pt x="469" y="64"/>
                  </a:lnTo>
                  <a:lnTo>
                    <a:pt x="469" y="62"/>
                  </a:lnTo>
                  <a:lnTo>
                    <a:pt x="469" y="62"/>
                  </a:lnTo>
                  <a:lnTo>
                    <a:pt x="467" y="60"/>
                  </a:lnTo>
                  <a:lnTo>
                    <a:pt x="467" y="60"/>
                  </a:lnTo>
                  <a:lnTo>
                    <a:pt x="467" y="60"/>
                  </a:lnTo>
                  <a:lnTo>
                    <a:pt x="465" y="57"/>
                  </a:lnTo>
                  <a:lnTo>
                    <a:pt x="463" y="55"/>
                  </a:lnTo>
                  <a:lnTo>
                    <a:pt x="463" y="55"/>
                  </a:lnTo>
                  <a:lnTo>
                    <a:pt x="457" y="51"/>
                  </a:lnTo>
                  <a:lnTo>
                    <a:pt x="455" y="51"/>
                  </a:lnTo>
                  <a:lnTo>
                    <a:pt x="455" y="51"/>
                  </a:lnTo>
                  <a:lnTo>
                    <a:pt x="451" y="53"/>
                  </a:lnTo>
                  <a:lnTo>
                    <a:pt x="448" y="57"/>
                  </a:lnTo>
                  <a:lnTo>
                    <a:pt x="444" y="62"/>
                  </a:lnTo>
                  <a:lnTo>
                    <a:pt x="442" y="66"/>
                  </a:lnTo>
                  <a:lnTo>
                    <a:pt x="442" y="68"/>
                  </a:lnTo>
                  <a:lnTo>
                    <a:pt x="442" y="68"/>
                  </a:lnTo>
                  <a:lnTo>
                    <a:pt x="442" y="68"/>
                  </a:lnTo>
                  <a:lnTo>
                    <a:pt x="442" y="68"/>
                  </a:lnTo>
                  <a:lnTo>
                    <a:pt x="442" y="68"/>
                  </a:lnTo>
                  <a:lnTo>
                    <a:pt x="442" y="68"/>
                  </a:lnTo>
                  <a:lnTo>
                    <a:pt x="442" y="68"/>
                  </a:lnTo>
                  <a:lnTo>
                    <a:pt x="440" y="68"/>
                  </a:lnTo>
                  <a:lnTo>
                    <a:pt x="442" y="70"/>
                  </a:lnTo>
                  <a:lnTo>
                    <a:pt x="442" y="70"/>
                  </a:lnTo>
                  <a:lnTo>
                    <a:pt x="442" y="70"/>
                  </a:lnTo>
                  <a:lnTo>
                    <a:pt x="442" y="70"/>
                  </a:lnTo>
                  <a:lnTo>
                    <a:pt x="442" y="72"/>
                  </a:lnTo>
                  <a:lnTo>
                    <a:pt x="444" y="74"/>
                  </a:lnTo>
                  <a:lnTo>
                    <a:pt x="446" y="76"/>
                  </a:lnTo>
                  <a:lnTo>
                    <a:pt x="446" y="76"/>
                  </a:lnTo>
                  <a:lnTo>
                    <a:pt x="446" y="78"/>
                  </a:lnTo>
                  <a:lnTo>
                    <a:pt x="446" y="78"/>
                  </a:lnTo>
                  <a:lnTo>
                    <a:pt x="448" y="78"/>
                  </a:lnTo>
                  <a:lnTo>
                    <a:pt x="448" y="80"/>
                  </a:lnTo>
                  <a:lnTo>
                    <a:pt x="448" y="80"/>
                  </a:lnTo>
                  <a:lnTo>
                    <a:pt x="448" y="80"/>
                  </a:lnTo>
                  <a:lnTo>
                    <a:pt x="451" y="80"/>
                  </a:lnTo>
                  <a:lnTo>
                    <a:pt x="451" y="82"/>
                  </a:lnTo>
                  <a:lnTo>
                    <a:pt x="453" y="84"/>
                  </a:lnTo>
                  <a:lnTo>
                    <a:pt x="453" y="84"/>
                  </a:lnTo>
                  <a:lnTo>
                    <a:pt x="453" y="84"/>
                  </a:lnTo>
                  <a:lnTo>
                    <a:pt x="455" y="86"/>
                  </a:lnTo>
                  <a:lnTo>
                    <a:pt x="455" y="88"/>
                  </a:lnTo>
                  <a:lnTo>
                    <a:pt x="455" y="88"/>
                  </a:lnTo>
                  <a:lnTo>
                    <a:pt x="455" y="90"/>
                  </a:lnTo>
                  <a:lnTo>
                    <a:pt x="451" y="90"/>
                  </a:lnTo>
                  <a:lnTo>
                    <a:pt x="451" y="94"/>
                  </a:lnTo>
                  <a:lnTo>
                    <a:pt x="448" y="99"/>
                  </a:lnTo>
                  <a:lnTo>
                    <a:pt x="451" y="101"/>
                  </a:lnTo>
                  <a:lnTo>
                    <a:pt x="451" y="101"/>
                  </a:lnTo>
                  <a:lnTo>
                    <a:pt x="451" y="103"/>
                  </a:lnTo>
                  <a:lnTo>
                    <a:pt x="451" y="103"/>
                  </a:lnTo>
                  <a:lnTo>
                    <a:pt x="448" y="103"/>
                  </a:lnTo>
                  <a:lnTo>
                    <a:pt x="448" y="103"/>
                  </a:lnTo>
                  <a:lnTo>
                    <a:pt x="446" y="109"/>
                  </a:lnTo>
                  <a:lnTo>
                    <a:pt x="444" y="115"/>
                  </a:lnTo>
                  <a:lnTo>
                    <a:pt x="442" y="115"/>
                  </a:lnTo>
                  <a:lnTo>
                    <a:pt x="442" y="123"/>
                  </a:lnTo>
                  <a:lnTo>
                    <a:pt x="442" y="129"/>
                  </a:lnTo>
                  <a:lnTo>
                    <a:pt x="442" y="129"/>
                  </a:lnTo>
                  <a:lnTo>
                    <a:pt x="442" y="129"/>
                  </a:lnTo>
                  <a:lnTo>
                    <a:pt x="440" y="129"/>
                  </a:lnTo>
                  <a:lnTo>
                    <a:pt x="440" y="129"/>
                  </a:lnTo>
                  <a:lnTo>
                    <a:pt x="440" y="127"/>
                  </a:lnTo>
                  <a:lnTo>
                    <a:pt x="438" y="127"/>
                  </a:lnTo>
                  <a:lnTo>
                    <a:pt x="438" y="125"/>
                  </a:lnTo>
                  <a:lnTo>
                    <a:pt x="438" y="125"/>
                  </a:lnTo>
                  <a:lnTo>
                    <a:pt x="436" y="125"/>
                  </a:lnTo>
                  <a:lnTo>
                    <a:pt x="434" y="125"/>
                  </a:lnTo>
                  <a:lnTo>
                    <a:pt x="434" y="125"/>
                  </a:lnTo>
                  <a:lnTo>
                    <a:pt x="434" y="125"/>
                  </a:lnTo>
                  <a:lnTo>
                    <a:pt x="434" y="123"/>
                  </a:lnTo>
                  <a:lnTo>
                    <a:pt x="434" y="121"/>
                  </a:lnTo>
                  <a:lnTo>
                    <a:pt x="434" y="117"/>
                  </a:lnTo>
                  <a:lnTo>
                    <a:pt x="436" y="111"/>
                  </a:lnTo>
                  <a:lnTo>
                    <a:pt x="436" y="107"/>
                  </a:lnTo>
                  <a:lnTo>
                    <a:pt x="438" y="101"/>
                  </a:lnTo>
                  <a:lnTo>
                    <a:pt x="440" y="94"/>
                  </a:lnTo>
                  <a:lnTo>
                    <a:pt x="440" y="94"/>
                  </a:lnTo>
                  <a:lnTo>
                    <a:pt x="440" y="94"/>
                  </a:lnTo>
                  <a:lnTo>
                    <a:pt x="440" y="92"/>
                  </a:lnTo>
                  <a:lnTo>
                    <a:pt x="438" y="90"/>
                  </a:lnTo>
                  <a:lnTo>
                    <a:pt x="436" y="88"/>
                  </a:lnTo>
                  <a:lnTo>
                    <a:pt x="434" y="86"/>
                  </a:lnTo>
                  <a:lnTo>
                    <a:pt x="432" y="86"/>
                  </a:lnTo>
                  <a:lnTo>
                    <a:pt x="432" y="84"/>
                  </a:lnTo>
                  <a:lnTo>
                    <a:pt x="430" y="82"/>
                  </a:lnTo>
                  <a:lnTo>
                    <a:pt x="430" y="80"/>
                  </a:lnTo>
                  <a:lnTo>
                    <a:pt x="426" y="84"/>
                  </a:lnTo>
                  <a:lnTo>
                    <a:pt x="422" y="86"/>
                  </a:lnTo>
                  <a:lnTo>
                    <a:pt x="416" y="88"/>
                  </a:lnTo>
                  <a:lnTo>
                    <a:pt x="411" y="90"/>
                  </a:lnTo>
                  <a:lnTo>
                    <a:pt x="407" y="94"/>
                  </a:lnTo>
                  <a:lnTo>
                    <a:pt x="403" y="97"/>
                  </a:lnTo>
                  <a:lnTo>
                    <a:pt x="397" y="99"/>
                  </a:lnTo>
                  <a:lnTo>
                    <a:pt x="397" y="99"/>
                  </a:lnTo>
                  <a:lnTo>
                    <a:pt x="397" y="103"/>
                  </a:lnTo>
                  <a:lnTo>
                    <a:pt x="395" y="105"/>
                  </a:lnTo>
                  <a:lnTo>
                    <a:pt x="395" y="105"/>
                  </a:lnTo>
                  <a:lnTo>
                    <a:pt x="393" y="105"/>
                  </a:lnTo>
                  <a:lnTo>
                    <a:pt x="393" y="105"/>
                  </a:lnTo>
                  <a:lnTo>
                    <a:pt x="393" y="107"/>
                  </a:lnTo>
                  <a:lnTo>
                    <a:pt x="391" y="109"/>
                  </a:lnTo>
                  <a:lnTo>
                    <a:pt x="391" y="111"/>
                  </a:lnTo>
                  <a:lnTo>
                    <a:pt x="389" y="111"/>
                  </a:lnTo>
                  <a:lnTo>
                    <a:pt x="389" y="115"/>
                  </a:lnTo>
                  <a:lnTo>
                    <a:pt x="389" y="115"/>
                  </a:lnTo>
                  <a:lnTo>
                    <a:pt x="389" y="115"/>
                  </a:lnTo>
                  <a:lnTo>
                    <a:pt x="389" y="115"/>
                  </a:lnTo>
                  <a:lnTo>
                    <a:pt x="389" y="117"/>
                  </a:lnTo>
                  <a:lnTo>
                    <a:pt x="389" y="117"/>
                  </a:lnTo>
                  <a:lnTo>
                    <a:pt x="389" y="117"/>
                  </a:lnTo>
                  <a:lnTo>
                    <a:pt x="391" y="119"/>
                  </a:lnTo>
                  <a:lnTo>
                    <a:pt x="391" y="119"/>
                  </a:lnTo>
                  <a:lnTo>
                    <a:pt x="391" y="119"/>
                  </a:lnTo>
                  <a:lnTo>
                    <a:pt x="391" y="121"/>
                  </a:lnTo>
                  <a:lnTo>
                    <a:pt x="389" y="123"/>
                  </a:lnTo>
                  <a:lnTo>
                    <a:pt x="389" y="123"/>
                  </a:lnTo>
                  <a:lnTo>
                    <a:pt x="389" y="121"/>
                  </a:lnTo>
                  <a:lnTo>
                    <a:pt x="387" y="119"/>
                  </a:lnTo>
                  <a:lnTo>
                    <a:pt x="385" y="121"/>
                  </a:lnTo>
                  <a:lnTo>
                    <a:pt x="385" y="121"/>
                  </a:lnTo>
                  <a:lnTo>
                    <a:pt x="385" y="121"/>
                  </a:lnTo>
                  <a:lnTo>
                    <a:pt x="385" y="121"/>
                  </a:lnTo>
                  <a:lnTo>
                    <a:pt x="383" y="123"/>
                  </a:lnTo>
                  <a:lnTo>
                    <a:pt x="383" y="125"/>
                  </a:lnTo>
                  <a:lnTo>
                    <a:pt x="381" y="127"/>
                  </a:lnTo>
                  <a:lnTo>
                    <a:pt x="381" y="129"/>
                  </a:lnTo>
                  <a:lnTo>
                    <a:pt x="379" y="131"/>
                  </a:lnTo>
                  <a:lnTo>
                    <a:pt x="379" y="133"/>
                  </a:lnTo>
                  <a:lnTo>
                    <a:pt x="376" y="138"/>
                  </a:lnTo>
                  <a:lnTo>
                    <a:pt x="372" y="142"/>
                  </a:lnTo>
                  <a:lnTo>
                    <a:pt x="372" y="146"/>
                  </a:lnTo>
                  <a:lnTo>
                    <a:pt x="372" y="150"/>
                  </a:lnTo>
                  <a:lnTo>
                    <a:pt x="372" y="152"/>
                  </a:lnTo>
                  <a:lnTo>
                    <a:pt x="374" y="152"/>
                  </a:lnTo>
                  <a:lnTo>
                    <a:pt x="374" y="154"/>
                  </a:lnTo>
                  <a:lnTo>
                    <a:pt x="370" y="156"/>
                  </a:lnTo>
                  <a:lnTo>
                    <a:pt x="370" y="158"/>
                  </a:lnTo>
                  <a:lnTo>
                    <a:pt x="370" y="158"/>
                  </a:lnTo>
                  <a:lnTo>
                    <a:pt x="368" y="158"/>
                  </a:lnTo>
                  <a:lnTo>
                    <a:pt x="368" y="156"/>
                  </a:lnTo>
                  <a:lnTo>
                    <a:pt x="366" y="154"/>
                  </a:lnTo>
                  <a:lnTo>
                    <a:pt x="366" y="154"/>
                  </a:lnTo>
                  <a:lnTo>
                    <a:pt x="366" y="154"/>
                  </a:lnTo>
                  <a:lnTo>
                    <a:pt x="366" y="154"/>
                  </a:lnTo>
                  <a:lnTo>
                    <a:pt x="364" y="154"/>
                  </a:lnTo>
                  <a:lnTo>
                    <a:pt x="364" y="152"/>
                  </a:lnTo>
                  <a:lnTo>
                    <a:pt x="362" y="152"/>
                  </a:lnTo>
                  <a:lnTo>
                    <a:pt x="362" y="150"/>
                  </a:lnTo>
                  <a:lnTo>
                    <a:pt x="362" y="150"/>
                  </a:lnTo>
                  <a:lnTo>
                    <a:pt x="362" y="148"/>
                  </a:lnTo>
                  <a:lnTo>
                    <a:pt x="362" y="148"/>
                  </a:lnTo>
                  <a:lnTo>
                    <a:pt x="362" y="146"/>
                  </a:lnTo>
                  <a:lnTo>
                    <a:pt x="362" y="144"/>
                  </a:lnTo>
                  <a:lnTo>
                    <a:pt x="364" y="138"/>
                  </a:lnTo>
                  <a:lnTo>
                    <a:pt x="364" y="138"/>
                  </a:lnTo>
                  <a:lnTo>
                    <a:pt x="364" y="136"/>
                  </a:lnTo>
                  <a:lnTo>
                    <a:pt x="366" y="136"/>
                  </a:lnTo>
                  <a:lnTo>
                    <a:pt x="366" y="133"/>
                  </a:lnTo>
                  <a:lnTo>
                    <a:pt x="364" y="133"/>
                  </a:lnTo>
                  <a:lnTo>
                    <a:pt x="368" y="131"/>
                  </a:lnTo>
                  <a:lnTo>
                    <a:pt x="370" y="129"/>
                  </a:lnTo>
                  <a:lnTo>
                    <a:pt x="370" y="127"/>
                  </a:lnTo>
                  <a:lnTo>
                    <a:pt x="370" y="127"/>
                  </a:lnTo>
                  <a:lnTo>
                    <a:pt x="370" y="127"/>
                  </a:lnTo>
                  <a:lnTo>
                    <a:pt x="370" y="127"/>
                  </a:lnTo>
                  <a:lnTo>
                    <a:pt x="370" y="125"/>
                  </a:lnTo>
                  <a:lnTo>
                    <a:pt x="370" y="125"/>
                  </a:lnTo>
                  <a:lnTo>
                    <a:pt x="370" y="125"/>
                  </a:lnTo>
                  <a:lnTo>
                    <a:pt x="372" y="121"/>
                  </a:lnTo>
                  <a:lnTo>
                    <a:pt x="374" y="117"/>
                  </a:lnTo>
                  <a:lnTo>
                    <a:pt x="376" y="113"/>
                  </a:lnTo>
                  <a:lnTo>
                    <a:pt x="376" y="111"/>
                  </a:lnTo>
                  <a:lnTo>
                    <a:pt x="374" y="111"/>
                  </a:lnTo>
                  <a:lnTo>
                    <a:pt x="374" y="111"/>
                  </a:lnTo>
                  <a:lnTo>
                    <a:pt x="372" y="109"/>
                  </a:lnTo>
                  <a:lnTo>
                    <a:pt x="372" y="109"/>
                  </a:lnTo>
                  <a:lnTo>
                    <a:pt x="372" y="109"/>
                  </a:lnTo>
                  <a:lnTo>
                    <a:pt x="370" y="109"/>
                  </a:lnTo>
                  <a:lnTo>
                    <a:pt x="368" y="109"/>
                  </a:lnTo>
                  <a:lnTo>
                    <a:pt x="364" y="111"/>
                  </a:lnTo>
                  <a:lnTo>
                    <a:pt x="360" y="113"/>
                  </a:lnTo>
                  <a:lnTo>
                    <a:pt x="354" y="115"/>
                  </a:lnTo>
                  <a:lnTo>
                    <a:pt x="354" y="115"/>
                  </a:lnTo>
                  <a:lnTo>
                    <a:pt x="356" y="113"/>
                  </a:lnTo>
                  <a:lnTo>
                    <a:pt x="360" y="111"/>
                  </a:lnTo>
                  <a:lnTo>
                    <a:pt x="362" y="109"/>
                  </a:lnTo>
                  <a:lnTo>
                    <a:pt x="366" y="107"/>
                  </a:lnTo>
                  <a:lnTo>
                    <a:pt x="370" y="109"/>
                  </a:lnTo>
                  <a:lnTo>
                    <a:pt x="372" y="107"/>
                  </a:lnTo>
                  <a:lnTo>
                    <a:pt x="372" y="107"/>
                  </a:lnTo>
                  <a:lnTo>
                    <a:pt x="374" y="107"/>
                  </a:lnTo>
                  <a:lnTo>
                    <a:pt x="374" y="109"/>
                  </a:lnTo>
                  <a:lnTo>
                    <a:pt x="379" y="105"/>
                  </a:lnTo>
                  <a:lnTo>
                    <a:pt x="383" y="99"/>
                  </a:lnTo>
                  <a:lnTo>
                    <a:pt x="387" y="94"/>
                  </a:lnTo>
                  <a:lnTo>
                    <a:pt x="391" y="90"/>
                  </a:lnTo>
                  <a:lnTo>
                    <a:pt x="395" y="86"/>
                  </a:lnTo>
                  <a:lnTo>
                    <a:pt x="399" y="82"/>
                  </a:lnTo>
                  <a:lnTo>
                    <a:pt x="401" y="78"/>
                  </a:lnTo>
                  <a:lnTo>
                    <a:pt x="405" y="74"/>
                  </a:lnTo>
                  <a:lnTo>
                    <a:pt x="409" y="70"/>
                  </a:lnTo>
                  <a:lnTo>
                    <a:pt x="413" y="66"/>
                  </a:lnTo>
                  <a:lnTo>
                    <a:pt x="418" y="62"/>
                  </a:lnTo>
                  <a:lnTo>
                    <a:pt x="422" y="57"/>
                  </a:lnTo>
                  <a:lnTo>
                    <a:pt x="422" y="55"/>
                  </a:lnTo>
                  <a:lnTo>
                    <a:pt x="424" y="51"/>
                  </a:lnTo>
                  <a:lnTo>
                    <a:pt x="428" y="47"/>
                  </a:lnTo>
                  <a:lnTo>
                    <a:pt x="430" y="41"/>
                  </a:lnTo>
                  <a:lnTo>
                    <a:pt x="430" y="37"/>
                  </a:lnTo>
                  <a:lnTo>
                    <a:pt x="430" y="37"/>
                  </a:lnTo>
                  <a:lnTo>
                    <a:pt x="428" y="37"/>
                  </a:lnTo>
                  <a:lnTo>
                    <a:pt x="428" y="35"/>
                  </a:lnTo>
                  <a:lnTo>
                    <a:pt x="426" y="35"/>
                  </a:lnTo>
                  <a:lnTo>
                    <a:pt x="426" y="31"/>
                  </a:lnTo>
                  <a:lnTo>
                    <a:pt x="428" y="29"/>
                  </a:lnTo>
                  <a:lnTo>
                    <a:pt x="426" y="23"/>
                  </a:lnTo>
                  <a:lnTo>
                    <a:pt x="428" y="21"/>
                  </a:lnTo>
                  <a:lnTo>
                    <a:pt x="428" y="21"/>
                  </a:lnTo>
                  <a:lnTo>
                    <a:pt x="426" y="18"/>
                  </a:lnTo>
                  <a:lnTo>
                    <a:pt x="426" y="18"/>
                  </a:lnTo>
                  <a:lnTo>
                    <a:pt x="426" y="16"/>
                  </a:lnTo>
                  <a:lnTo>
                    <a:pt x="426" y="16"/>
                  </a:lnTo>
                  <a:lnTo>
                    <a:pt x="424" y="16"/>
                  </a:lnTo>
                  <a:lnTo>
                    <a:pt x="424" y="14"/>
                  </a:lnTo>
                  <a:lnTo>
                    <a:pt x="422" y="14"/>
                  </a:lnTo>
                  <a:lnTo>
                    <a:pt x="420" y="14"/>
                  </a:lnTo>
                  <a:lnTo>
                    <a:pt x="418" y="14"/>
                  </a:lnTo>
                  <a:lnTo>
                    <a:pt x="416" y="14"/>
                  </a:lnTo>
                  <a:lnTo>
                    <a:pt x="416" y="14"/>
                  </a:lnTo>
                  <a:lnTo>
                    <a:pt x="416" y="14"/>
                  </a:lnTo>
                  <a:lnTo>
                    <a:pt x="413" y="14"/>
                  </a:lnTo>
                  <a:lnTo>
                    <a:pt x="413" y="14"/>
                  </a:lnTo>
                  <a:lnTo>
                    <a:pt x="411" y="14"/>
                  </a:lnTo>
                  <a:lnTo>
                    <a:pt x="409" y="12"/>
                  </a:lnTo>
                  <a:lnTo>
                    <a:pt x="407" y="14"/>
                  </a:lnTo>
                  <a:lnTo>
                    <a:pt x="403" y="12"/>
                  </a:lnTo>
                  <a:lnTo>
                    <a:pt x="403" y="12"/>
                  </a:lnTo>
                  <a:lnTo>
                    <a:pt x="403" y="14"/>
                  </a:lnTo>
                  <a:lnTo>
                    <a:pt x="403" y="14"/>
                  </a:lnTo>
                  <a:lnTo>
                    <a:pt x="405" y="16"/>
                  </a:lnTo>
                  <a:lnTo>
                    <a:pt x="403" y="16"/>
                  </a:lnTo>
                  <a:lnTo>
                    <a:pt x="403" y="16"/>
                  </a:lnTo>
                  <a:lnTo>
                    <a:pt x="403" y="16"/>
                  </a:lnTo>
                  <a:lnTo>
                    <a:pt x="401" y="14"/>
                  </a:lnTo>
                  <a:lnTo>
                    <a:pt x="399" y="16"/>
                  </a:lnTo>
                  <a:lnTo>
                    <a:pt x="399" y="16"/>
                  </a:lnTo>
                  <a:lnTo>
                    <a:pt x="397" y="14"/>
                  </a:lnTo>
                  <a:lnTo>
                    <a:pt x="397" y="14"/>
                  </a:lnTo>
                  <a:lnTo>
                    <a:pt x="393" y="14"/>
                  </a:lnTo>
                  <a:lnTo>
                    <a:pt x="393" y="18"/>
                  </a:lnTo>
                  <a:lnTo>
                    <a:pt x="393" y="18"/>
                  </a:lnTo>
                  <a:lnTo>
                    <a:pt x="393" y="21"/>
                  </a:lnTo>
                  <a:lnTo>
                    <a:pt x="393" y="21"/>
                  </a:lnTo>
                  <a:lnTo>
                    <a:pt x="395" y="23"/>
                  </a:lnTo>
                  <a:lnTo>
                    <a:pt x="395" y="23"/>
                  </a:lnTo>
                  <a:lnTo>
                    <a:pt x="393" y="25"/>
                  </a:lnTo>
                  <a:lnTo>
                    <a:pt x="393" y="25"/>
                  </a:lnTo>
                  <a:lnTo>
                    <a:pt x="393" y="23"/>
                  </a:lnTo>
                  <a:lnTo>
                    <a:pt x="393" y="23"/>
                  </a:lnTo>
                  <a:lnTo>
                    <a:pt x="391" y="21"/>
                  </a:lnTo>
                  <a:lnTo>
                    <a:pt x="389" y="18"/>
                  </a:lnTo>
                  <a:lnTo>
                    <a:pt x="387" y="18"/>
                  </a:lnTo>
                  <a:lnTo>
                    <a:pt x="387" y="16"/>
                  </a:lnTo>
                  <a:lnTo>
                    <a:pt x="387" y="16"/>
                  </a:lnTo>
                  <a:lnTo>
                    <a:pt x="387" y="14"/>
                  </a:lnTo>
                  <a:lnTo>
                    <a:pt x="387" y="14"/>
                  </a:lnTo>
                  <a:lnTo>
                    <a:pt x="385" y="14"/>
                  </a:lnTo>
                  <a:lnTo>
                    <a:pt x="385" y="14"/>
                  </a:lnTo>
                  <a:lnTo>
                    <a:pt x="385" y="14"/>
                  </a:lnTo>
                  <a:lnTo>
                    <a:pt x="385" y="16"/>
                  </a:lnTo>
                  <a:lnTo>
                    <a:pt x="385" y="18"/>
                  </a:lnTo>
                  <a:lnTo>
                    <a:pt x="383" y="18"/>
                  </a:lnTo>
                  <a:lnTo>
                    <a:pt x="381" y="25"/>
                  </a:lnTo>
                  <a:lnTo>
                    <a:pt x="381" y="29"/>
                  </a:lnTo>
                  <a:lnTo>
                    <a:pt x="379" y="35"/>
                  </a:lnTo>
                  <a:lnTo>
                    <a:pt x="381" y="35"/>
                  </a:lnTo>
                  <a:lnTo>
                    <a:pt x="379" y="35"/>
                  </a:lnTo>
                  <a:lnTo>
                    <a:pt x="379" y="37"/>
                  </a:lnTo>
                  <a:lnTo>
                    <a:pt x="376" y="37"/>
                  </a:lnTo>
                  <a:lnTo>
                    <a:pt x="376" y="37"/>
                  </a:lnTo>
                  <a:lnTo>
                    <a:pt x="379" y="35"/>
                  </a:lnTo>
                  <a:lnTo>
                    <a:pt x="379" y="27"/>
                  </a:lnTo>
                  <a:lnTo>
                    <a:pt x="379" y="25"/>
                  </a:lnTo>
                  <a:lnTo>
                    <a:pt x="376" y="25"/>
                  </a:lnTo>
                  <a:lnTo>
                    <a:pt x="376" y="25"/>
                  </a:lnTo>
                  <a:lnTo>
                    <a:pt x="376" y="23"/>
                  </a:lnTo>
                  <a:lnTo>
                    <a:pt x="376" y="23"/>
                  </a:lnTo>
                  <a:lnTo>
                    <a:pt x="374" y="18"/>
                  </a:lnTo>
                  <a:lnTo>
                    <a:pt x="374" y="14"/>
                  </a:lnTo>
                  <a:lnTo>
                    <a:pt x="374" y="14"/>
                  </a:lnTo>
                  <a:lnTo>
                    <a:pt x="374" y="14"/>
                  </a:lnTo>
                  <a:lnTo>
                    <a:pt x="374" y="14"/>
                  </a:lnTo>
                  <a:lnTo>
                    <a:pt x="372" y="14"/>
                  </a:lnTo>
                  <a:lnTo>
                    <a:pt x="372" y="12"/>
                  </a:lnTo>
                  <a:lnTo>
                    <a:pt x="372" y="12"/>
                  </a:lnTo>
                  <a:lnTo>
                    <a:pt x="372" y="12"/>
                  </a:lnTo>
                  <a:lnTo>
                    <a:pt x="370" y="12"/>
                  </a:lnTo>
                  <a:lnTo>
                    <a:pt x="368" y="10"/>
                  </a:lnTo>
                  <a:lnTo>
                    <a:pt x="368" y="10"/>
                  </a:lnTo>
                  <a:lnTo>
                    <a:pt x="366" y="8"/>
                  </a:lnTo>
                  <a:lnTo>
                    <a:pt x="366" y="8"/>
                  </a:lnTo>
                  <a:lnTo>
                    <a:pt x="366" y="6"/>
                  </a:lnTo>
                  <a:lnTo>
                    <a:pt x="362" y="4"/>
                  </a:lnTo>
                  <a:lnTo>
                    <a:pt x="360" y="6"/>
                  </a:lnTo>
                  <a:lnTo>
                    <a:pt x="358" y="10"/>
                  </a:lnTo>
                  <a:lnTo>
                    <a:pt x="356" y="14"/>
                  </a:lnTo>
                  <a:lnTo>
                    <a:pt x="354" y="21"/>
                  </a:lnTo>
                  <a:lnTo>
                    <a:pt x="354" y="23"/>
                  </a:lnTo>
                  <a:lnTo>
                    <a:pt x="352" y="25"/>
                  </a:lnTo>
                  <a:lnTo>
                    <a:pt x="348" y="27"/>
                  </a:lnTo>
                  <a:lnTo>
                    <a:pt x="346" y="27"/>
                  </a:lnTo>
                  <a:lnTo>
                    <a:pt x="341" y="29"/>
                  </a:lnTo>
                  <a:lnTo>
                    <a:pt x="341" y="33"/>
                  </a:lnTo>
                  <a:lnTo>
                    <a:pt x="341" y="33"/>
                  </a:lnTo>
                  <a:lnTo>
                    <a:pt x="341" y="33"/>
                  </a:lnTo>
                  <a:lnTo>
                    <a:pt x="341" y="33"/>
                  </a:lnTo>
                  <a:lnTo>
                    <a:pt x="339" y="31"/>
                  </a:lnTo>
                  <a:lnTo>
                    <a:pt x="335" y="33"/>
                  </a:lnTo>
                  <a:lnTo>
                    <a:pt x="331" y="37"/>
                  </a:lnTo>
                  <a:lnTo>
                    <a:pt x="325" y="39"/>
                  </a:lnTo>
                  <a:lnTo>
                    <a:pt x="321" y="41"/>
                  </a:lnTo>
                  <a:lnTo>
                    <a:pt x="321" y="43"/>
                  </a:lnTo>
                  <a:lnTo>
                    <a:pt x="319" y="47"/>
                  </a:lnTo>
                  <a:lnTo>
                    <a:pt x="317" y="51"/>
                  </a:lnTo>
                  <a:lnTo>
                    <a:pt x="315" y="55"/>
                  </a:lnTo>
                  <a:lnTo>
                    <a:pt x="315" y="57"/>
                  </a:lnTo>
                  <a:lnTo>
                    <a:pt x="315" y="57"/>
                  </a:lnTo>
                  <a:lnTo>
                    <a:pt x="315" y="60"/>
                  </a:lnTo>
                  <a:lnTo>
                    <a:pt x="317" y="62"/>
                  </a:lnTo>
                  <a:lnTo>
                    <a:pt x="317" y="62"/>
                  </a:lnTo>
                  <a:lnTo>
                    <a:pt x="317" y="64"/>
                  </a:lnTo>
                  <a:lnTo>
                    <a:pt x="317" y="64"/>
                  </a:lnTo>
                  <a:lnTo>
                    <a:pt x="317" y="64"/>
                  </a:lnTo>
                  <a:lnTo>
                    <a:pt x="317" y="64"/>
                  </a:lnTo>
                  <a:lnTo>
                    <a:pt x="317" y="64"/>
                  </a:lnTo>
                  <a:lnTo>
                    <a:pt x="317" y="64"/>
                  </a:lnTo>
                  <a:lnTo>
                    <a:pt x="317" y="64"/>
                  </a:lnTo>
                  <a:lnTo>
                    <a:pt x="317" y="64"/>
                  </a:lnTo>
                  <a:lnTo>
                    <a:pt x="317" y="64"/>
                  </a:lnTo>
                  <a:lnTo>
                    <a:pt x="315" y="64"/>
                  </a:lnTo>
                  <a:lnTo>
                    <a:pt x="315" y="62"/>
                  </a:lnTo>
                  <a:lnTo>
                    <a:pt x="315" y="62"/>
                  </a:lnTo>
                  <a:lnTo>
                    <a:pt x="315" y="62"/>
                  </a:lnTo>
                  <a:lnTo>
                    <a:pt x="313" y="62"/>
                  </a:lnTo>
                  <a:lnTo>
                    <a:pt x="311" y="64"/>
                  </a:lnTo>
                  <a:lnTo>
                    <a:pt x="311" y="64"/>
                  </a:lnTo>
                  <a:lnTo>
                    <a:pt x="306" y="66"/>
                  </a:lnTo>
                  <a:lnTo>
                    <a:pt x="302" y="70"/>
                  </a:lnTo>
                  <a:lnTo>
                    <a:pt x="302" y="72"/>
                  </a:lnTo>
                  <a:lnTo>
                    <a:pt x="300" y="76"/>
                  </a:lnTo>
                  <a:lnTo>
                    <a:pt x="300" y="78"/>
                  </a:lnTo>
                  <a:lnTo>
                    <a:pt x="300" y="80"/>
                  </a:lnTo>
                  <a:lnTo>
                    <a:pt x="300" y="80"/>
                  </a:lnTo>
                  <a:lnTo>
                    <a:pt x="302" y="82"/>
                  </a:lnTo>
                  <a:lnTo>
                    <a:pt x="304" y="84"/>
                  </a:lnTo>
                  <a:lnTo>
                    <a:pt x="304" y="86"/>
                  </a:lnTo>
                  <a:lnTo>
                    <a:pt x="304" y="88"/>
                  </a:lnTo>
                  <a:lnTo>
                    <a:pt x="304" y="88"/>
                  </a:lnTo>
                  <a:lnTo>
                    <a:pt x="304" y="86"/>
                  </a:lnTo>
                  <a:lnTo>
                    <a:pt x="302" y="84"/>
                  </a:lnTo>
                  <a:lnTo>
                    <a:pt x="302" y="82"/>
                  </a:lnTo>
                  <a:lnTo>
                    <a:pt x="300" y="82"/>
                  </a:lnTo>
                  <a:lnTo>
                    <a:pt x="296" y="80"/>
                  </a:lnTo>
                  <a:lnTo>
                    <a:pt x="294" y="84"/>
                  </a:lnTo>
                  <a:lnTo>
                    <a:pt x="290" y="86"/>
                  </a:lnTo>
                  <a:lnTo>
                    <a:pt x="288" y="92"/>
                  </a:lnTo>
                  <a:lnTo>
                    <a:pt x="288" y="92"/>
                  </a:lnTo>
                  <a:lnTo>
                    <a:pt x="290" y="94"/>
                  </a:lnTo>
                  <a:lnTo>
                    <a:pt x="290" y="94"/>
                  </a:lnTo>
                  <a:lnTo>
                    <a:pt x="290" y="97"/>
                  </a:lnTo>
                  <a:lnTo>
                    <a:pt x="290" y="97"/>
                  </a:lnTo>
                  <a:lnTo>
                    <a:pt x="290" y="99"/>
                  </a:lnTo>
                  <a:lnTo>
                    <a:pt x="292" y="99"/>
                  </a:lnTo>
                  <a:lnTo>
                    <a:pt x="292" y="101"/>
                  </a:lnTo>
                  <a:lnTo>
                    <a:pt x="292" y="101"/>
                  </a:lnTo>
                  <a:lnTo>
                    <a:pt x="292" y="101"/>
                  </a:lnTo>
                  <a:lnTo>
                    <a:pt x="292" y="101"/>
                  </a:lnTo>
                  <a:lnTo>
                    <a:pt x="290" y="101"/>
                  </a:lnTo>
                  <a:lnTo>
                    <a:pt x="290" y="99"/>
                  </a:lnTo>
                  <a:lnTo>
                    <a:pt x="290" y="97"/>
                  </a:lnTo>
                  <a:lnTo>
                    <a:pt x="290" y="97"/>
                  </a:lnTo>
                  <a:lnTo>
                    <a:pt x="290" y="94"/>
                  </a:lnTo>
                  <a:lnTo>
                    <a:pt x="288" y="94"/>
                  </a:lnTo>
                  <a:lnTo>
                    <a:pt x="288" y="94"/>
                  </a:lnTo>
                  <a:lnTo>
                    <a:pt x="288" y="94"/>
                  </a:lnTo>
                  <a:lnTo>
                    <a:pt x="288" y="92"/>
                  </a:lnTo>
                  <a:lnTo>
                    <a:pt x="286" y="92"/>
                  </a:lnTo>
                  <a:lnTo>
                    <a:pt x="288" y="90"/>
                  </a:lnTo>
                  <a:lnTo>
                    <a:pt x="286" y="90"/>
                  </a:lnTo>
                  <a:lnTo>
                    <a:pt x="286" y="90"/>
                  </a:lnTo>
                  <a:lnTo>
                    <a:pt x="284" y="90"/>
                  </a:lnTo>
                  <a:lnTo>
                    <a:pt x="284" y="90"/>
                  </a:lnTo>
                  <a:lnTo>
                    <a:pt x="284" y="90"/>
                  </a:lnTo>
                  <a:lnTo>
                    <a:pt x="286" y="86"/>
                  </a:lnTo>
                  <a:lnTo>
                    <a:pt x="290" y="82"/>
                  </a:lnTo>
                  <a:lnTo>
                    <a:pt x="292" y="78"/>
                  </a:lnTo>
                  <a:lnTo>
                    <a:pt x="296" y="76"/>
                  </a:lnTo>
                  <a:lnTo>
                    <a:pt x="298" y="72"/>
                  </a:lnTo>
                  <a:lnTo>
                    <a:pt x="302" y="68"/>
                  </a:lnTo>
                  <a:lnTo>
                    <a:pt x="302" y="66"/>
                  </a:lnTo>
                  <a:lnTo>
                    <a:pt x="304" y="62"/>
                  </a:lnTo>
                  <a:lnTo>
                    <a:pt x="304" y="62"/>
                  </a:lnTo>
                  <a:lnTo>
                    <a:pt x="304" y="60"/>
                  </a:lnTo>
                  <a:lnTo>
                    <a:pt x="302" y="60"/>
                  </a:lnTo>
                  <a:lnTo>
                    <a:pt x="298" y="60"/>
                  </a:lnTo>
                  <a:lnTo>
                    <a:pt x="294" y="60"/>
                  </a:lnTo>
                  <a:lnTo>
                    <a:pt x="294" y="62"/>
                  </a:lnTo>
                  <a:lnTo>
                    <a:pt x="292" y="60"/>
                  </a:lnTo>
                  <a:lnTo>
                    <a:pt x="290" y="60"/>
                  </a:lnTo>
                  <a:lnTo>
                    <a:pt x="290" y="60"/>
                  </a:lnTo>
                  <a:lnTo>
                    <a:pt x="296" y="57"/>
                  </a:lnTo>
                  <a:lnTo>
                    <a:pt x="302" y="57"/>
                  </a:lnTo>
                  <a:lnTo>
                    <a:pt x="304" y="57"/>
                  </a:lnTo>
                  <a:lnTo>
                    <a:pt x="304" y="57"/>
                  </a:lnTo>
                  <a:lnTo>
                    <a:pt x="306" y="57"/>
                  </a:lnTo>
                  <a:lnTo>
                    <a:pt x="309" y="55"/>
                  </a:lnTo>
                  <a:lnTo>
                    <a:pt x="313" y="51"/>
                  </a:lnTo>
                  <a:lnTo>
                    <a:pt x="315" y="47"/>
                  </a:lnTo>
                  <a:lnTo>
                    <a:pt x="315" y="43"/>
                  </a:lnTo>
                  <a:lnTo>
                    <a:pt x="319" y="41"/>
                  </a:lnTo>
                  <a:lnTo>
                    <a:pt x="323" y="37"/>
                  </a:lnTo>
                  <a:lnTo>
                    <a:pt x="325" y="33"/>
                  </a:lnTo>
                  <a:lnTo>
                    <a:pt x="329" y="29"/>
                  </a:lnTo>
                  <a:lnTo>
                    <a:pt x="333" y="27"/>
                  </a:lnTo>
                  <a:lnTo>
                    <a:pt x="337" y="23"/>
                  </a:lnTo>
                  <a:lnTo>
                    <a:pt x="339" y="18"/>
                  </a:lnTo>
                  <a:lnTo>
                    <a:pt x="344" y="16"/>
                  </a:lnTo>
                  <a:lnTo>
                    <a:pt x="348" y="12"/>
                  </a:lnTo>
                  <a:lnTo>
                    <a:pt x="352" y="8"/>
                  </a:lnTo>
                  <a:lnTo>
                    <a:pt x="352" y="8"/>
                  </a:lnTo>
                  <a:lnTo>
                    <a:pt x="350" y="6"/>
                  </a:lnTo>
                  <a:lnTo>
                    <a:pt x="350" y="4"/>
                  </a:lnTo>
                  <a:lnTo>
                    <a:pt x="350" y="4"/>
                  </a:lnTo>
                  <a:lnTo>
                    <a:pt x="350" y="2"/>
                  </a:lnTo>
                  <a:lnTo>
                    <a:pt x="350" y="0"/>
                  </a:lnTo>
                  <a:lnTo>
                    <a:pt x="350" y="0"/>
                  </a:lnTo>
                  <a:lnTo>
                    <a:pt x="344" y="0"/>
                  </a:lnTo>
                  <a:lnTo>
                    <a:pt x="339" y="2"/>
                  </a:lnTo>
                  <a:lnTo>
                    <a:pt x="333" y="2"/>
                  </a:lnTo>
                  <a:lnTo>
                    <a:pt x="327" y="2"/>
                  </a:lnTo>
                  <a:lnTo>
                    <a:pt x="323" y="4"/>
                  </a:lnTo>
                  <a:lnTo>
                    <a:pt x="317" y="4"/>
                  </a:lnTo>
                  <a:lnTo>
                    <a:pt x="317" y="6"/>
                  </a:lnTo>
                  <a:lnTo>
                    <a:pt x="319" y="6"/>
                  </a:lnTo>
                  <a:lnTo>
                    <a:pt x="321" y="6"/>
                  </a:lnTo>
                  <a:lnTo>
                    <a:pt x="321" y="6"/>
                  </a:lnTo>
                  <a:lnTo>
                    <a:pt x="319" y="10"/>
                  </a:lnTo>
                  <a:lnTo>
                    <a:pt x="313" y="8"/>
                  </a:lnTo>
                  <a:lnTo>
                    <a:pt x="313" y="8"/>
                  </a:lnTo>
                  <a:lnTo>
                    <a:pt x="313" y="6"/>
                  </a:lnTo>
                  <a:lnTo>
                    <a:pt x="313" y="6"/>
                  </a:lnTo>
                  <a:lnTo>
                    <a:pt x="315" y="6"/>
                  </a:lnTo>
                  <a:lnTo>
                    <a:pt x="315" y="4"/>
                  </a:lnTo>
                  <a:lnTo>
                    <a:pt x="313" y="2"/>
                  </a:lnTo>
                  <a:lnTo>
                    <a:pt x="313" y="2"/>
                  </a:lnTo>
                  <a:lnTo>
                    <a:pt x="309" y="6"/>
                  </a:lnTo>
                  <a:lnTo>
                    <a:pt x="309" y="6"/>
                  </a:lnTo>
                  <a:lnTo>
                    <a:pt x="311" y="6"/>
                  </a:lnTo>
                  <a:lnTo>
                    <a:pt x="311" y="8"/>
                  </a:lnTo>
                  <a:lnTo>
                    <a:pt x="311" y="8"/>
                  </a:lnTo>
                  <a:lnTo>
                    <a:pt x="309" y="8"/>
                  </a:lnTo>
                  <a:lnTo>
                    <a:pt x="306" y="6"/>
                  </a:lnTo>
                  <a:lnTo>
                    <a:pt x="306" y="6"/>
                  </a:lnTo>
                  <a:lnTo>
                    <a:pt x="306" y="6"/>
                  </a:lnTo>
                  <a:lnTo>
                    <a:pt x="306" y="6"/>
                  </a:lnTo>
                  <a:lnTo>
                    <a:pt x="306" y="6"/>
                  </a:lnTo>
                  <a:lnTo>
                    <a:pt x="306" y="6"/>
                  </a:lnTo>
                  <a:lnTo>
                    <a:pt x="306" y="6"/>
                  </a:lnTo>
                  <a:lnTo>
                    <a:pt x="306" y="6"/>
                  </a:lnTo>
                  <a:lnTo>
                    <a:pt x="300" y="6"/>
                  </a:lnTo>
                  <a:lnTo>
                    <a:pt x="296" y="8"/>
                  </a:lnTo>
                  <a:lnTo>
                    <a:pt x="290" y="8"/>
                  </a:lnTo>
                  <a:lnTo>
                    <a:pt x="290" y="10"/>
                  </a:lnTo>
                  <a:lnTo>
                    <a:pt x="288" y="12"/>
                  </a:lnTo>
                  <a:lnTo>
                    <a:pt x="284" y="16"/>
                  </a:lnTo>
                  <a:lnTo>
                    <a:pt x="282" y="14"/>
                  </a:lnTo>
                  <a:lnTo>
                    <a:pt x="280" y="18"/>
                  </a:lnTo>
                  <a:lnTo>
                    <a:pt x="278" y="21"/>
                  </a:lnTo>
                  <a:lnTo>
                    <a:pt x="278" y="21"/>
                  </a:lnTo>
                  <a:lnTo>
                    <a:pt x="278" y="21"/>
                  </a:lnTo>
                  <a:lnTo>
                    <a:pt x="278" y="21"/>
                  </a:lnTo>
                  <a:lnTo>
                    <a:pt x="278" y="21"/>
                  </a:lnTo>
                  <a:lnTo>
                    <a:pt x="278" y="18"/>
                  </a:lnTo>
                  <a:lnTo>
                    <a:pt x="278" y="18"/>
                  </a:lnTo>
                  <a:lnTo>
                    <a:pt x="278" y="18"/>
                  </a:lnTo>
                  <a:lnTo>
                    <a:pt x="278" y="16"/>
                  </a:lnTo>
                  <a:lnTo>
                    <a:pt x="276" y="18"/>
                  </a:lnTo>
                  <a:lnTo>
                    <a:pt x="274" y="16"/>
                  </a:lnTo>
                  <a:lnTo>
                    <a:pt x="271" y="21"/>
                  </a:lnTo>
                  <a:lnTo>
                    <a:pt x="267" y="25"/>
                  </a:lnTo>
                  <a:lnTo>
                    <a:pt x="265" y="27"/>
                  </a:lnTo>
                  <a:lnTo>
                    <a:pt x="263" y="31"/>
                  </a:lnTo>
                  <a:lnTo>
                    <a:pt x="263" y="31"/>
                  </a:lnTo>
                  <a:lnTo>
                    <a:pt x="263" y="31"/>
                  </a:lnTo>
                  <a:lnTo>
                    <a:pt x="263" y="33"/>
                  </a:lnTo>
                  <a:lnTo>
                    <a:pt x="265" y="33"/>
                  </a:lnTo>
                  <a:lnTo>
                    <a:pt x="265" y="35"/>
                  </a:lnTo>
                  <a:lnTo>
                    <a:pt x="269" y="35"/>
                  </a:lnTo>
                  <a:lnTo>
                    <a:pt x="269" y="35"/>
                  </a:lnTo>
                  <a:lnTo>
                    <a:pt x="271" y="37"/>
                  </a:lnTo>
                  <a:lnTo>
                    <a:pt x="271" y="39"/>
                  </a:lnTo>
                  <a:lnTo>
                    <a:pt x="269" y="39"/>
                  </a:lnTo>
                  <a:lnTo>
                    <a:pt x="269" y="39"/>
                  </a:lnTo>
                  <a:lnTo>
                    <a:pt x="269" y="39"/>
                  </a:lnTo>
                  <a:lnTo>
                    <a:pt x="269" y="37"/>
                  </a:lnTo>
                  <a:lnTo>
                    <a:pt x="265" y="35"/>
                  </a:lnTo>
                  <a:lnTo>
                    <a:pt x="263" y="35"/>
                  </a:lnTo>
                  <a:lnTo>
                    <a:pt x="263" y="35"/>
                  </a:lnTo>
                  <a:lnTo>
                    <a:pt x="261" y="33"/>
                  </a:lnTo>
                  <a:lnTo>
                    <a:pt x="261" y="33"/>
                  </a:lnTo>
                  <a:lnTo>
                    <a:pt x="261" y="31"/>
                  </a:lnTo>
                  <a:lnTo>
                    <a:pt x="259" y="31"/>
                  </a:lnTo>
                  <a:lnTo>
                    <a:pt x="259" y="31"/>
                  </a:lnTo>
                  <a:lnTo>
                    <a:pt x="259" y="31"/>
                  </a:lnTo>
                  <a:lnTo>
                    <a:pt x="259" y="31"/>
                  </a:lnTo>
                  <a:lnTo>
                    <a:pt x="259" y="33"/>
                  </a:lnTo>
                  <a:lnTo>
                    <a:pt x="259" y="33"/>
                  </a:lnTo>
                  <a:lnTo>
                    <a:pt x="259" y="33"/>
                  </a:lnTo>
                  <a:lnTo>
                    <a:pt x="261" y="35"/>
                  </a:lnTo>
                  <a:lnTo>
                    <a:pt x="261" y="35"/>
                  </a:lnTo>
                  <a:lnTo>
                    <a:pt x="261" y="37"/>
                  </a:lnTo>
                  <a:lnTo>
                    <a:pt x="261" y="37"/>
                  </a:lnTo>
                  <a:lnTo>
                    <a:pt x="261" y="37"/>
                  </a:lnTo>
                  <a:lnTo>
                    <a:pt x="259" y="35"/>
                  </a:lnTo>
                  <a:lnTo>
                    <a:pt x="259" y="35"/>
                  </a:lnTo>
                  <a:lnTo>
                    <a:pt x="259" y="35"/>
                  </a:lnTo>
                  <a:lnTo>
                    <a:pt x="259" y="33"/>
                  </a:lnTo>
                  <a:lnTo>
                    <a:pt x="257" y="33"/>
                  </a:lnTo>
                  <a:lnTo>
                    <a:pt x="257" y="33"/>
                  </a:lnTo>
                  <a:lnTo>
                    <a:pt x="257" y="33"/>
                  </a:lnTo>
                  <a:lnTo>
                    <a:pt x="255" y="37"/>
                  </a:lnTo>
                  <a:lnTo>
                    <a:pt x="255" y="41"/>
                  </a:lnTo>
                  <a:lnTo>
                    <a:pt x="251" y="43"/>
                  </a:lnTo>
                  <a:lnTo>
                    <a:pt x="247" y="47"/>
                  </a:lnTo>
                  <a:lnTo>
                    <a:pt x="243" y="49"/>
                  </a:lnTo>
                  <a:lnTo>
                    <a:pt x="243" y="51"/>
                  </a:lnTo>
                  <a:lnTo>
                    <a:pt x="243" y="51"/>
                  </a:lnTo>
                  <a:lnTo>
                    <a:pt x="243" y="51"/>
                  </a:lnTo>
                  <a:lnTo>
                    <a:pt x="243" y="51"/>
                  </a:lnTo>
                  <a:lnTo>
                    <a:pt x="243" y="51"/>
                  </a:lnTo>
                  <a:lnTo>
                    <a:pt x="243" y="53"/>
                  </a:lnTo>
                  <a:lnTo>
                    <a:pt x="243" y="53"/>
                  </a:lnTo>
                  <a:lnTo>
                    <a:pt x="245" y="55"/>
                  </a:lnTo>
                  <a:lnTo>
                    <a:pt x="249" y="55"/>
                  </a:lnTo>
                  <a:lnTo>
                    <a:pt x="249" y="55"/>
                  </a:lnTo>
                  <a:lnTo>
                    <a:pt x="249" y="57"/>
                  </a:lnTo>
                  <a:lnTo>
                    <a:pt x="249" y="60"/>
                  </a:lnTo>
                  <a:lnTo>
                    <a:pt x="249" y="60"/>
                  </a:lnTo>
                  <a:lnTo>
                    <a:pt x="249" y="60"/>
                  </a:lnTo>
                  <a:lnTo>
                    <a:pt x="251" y="60"/>
                  </a:lnTo>
                  <a:lnTo>
                    <a:pt x="253" y="60"/>
                  </a:lnTo>
                  <a:lnTo>
                    <a:pt x="253" y="62"/>
                  </a:lnTo>
                  <a:lnTo>
                    <a:pt x="249" y="60"/>
                  </a:lnTo>
                  <a:lnTo>
                    <a:pt x="249" y="60"/>
                  </a:lnTo>
                  <a:lnTo>
                    <a:pt x="247" y="60"/>
                  </a:lnTo>
                  <a:lnTo>
                    <a:pt x="247" y="57"/>
                  </a:lnTo>
                  <a:lnTo>
                    <a:pt x="241" y="57"/>
                  </a:lnTo>
                  <a:lnTo>
                    <a:pt x="237" y="57"/>
                  </a:lnTo>
                  <a:lnTo>
                    <a:pt x="234" y="60"/>
                  </a:lnTo>
                  <a:lnTo>
                    <a:pt x="234" y="62"/>
                  </a:lnTo>
                  <a:lnTo>
                    <a:pt x="234" y="62"/>
                  </a:lnTo>
                  <a:lnTo>
                    <a:pt x="234" y="62"/>
                  </a:lnTo>
                  <a:lnTo>
                    <a:pt x="234" y="62"/>
                  </a:lnTo>
                  <a:lnTo>
                    <a:pt x="237" y="62"/>
                  </a:lnTo>
                  <a:lnTo>
                    <a:pt x="234" y="64"/>
                  </a:lnTo>
                  <a:lnTo>
                    <a:pt x="234" y="66"/>
                  </a:lnTo>
                  <a:lnTo>
                    <a:pt x="237" y="66"/>
                  </a:lnTo>
                  <a:lnTo>
                    <a:pt x="239" y="66"/>
                  </a:lnTo>
                  <a:lnTo>
                    <a:pt x="241" y="68"/>
                  </a:lnTo>
                  <a:lnTo>
                    <a:pt x="241" y="70"/>
                  </a:lnTo>
                  <a:lnTo>
                    <a:pt x="237" y="70"/>
                  </a:lnTo>
                  <a:lnTo>
                    <a:pt x="230" y="70"/>
                  </a:lnTo>
                  <a:lnTo>
                    <a:pt x="228" y="68"/>
                  </a:lnTo>
                  <a:lnTo>
                    <a:pt x="228" y="68"/>
                  </a:lnTo>
                  <a:lnTo>
                    <a:pt x="228" y="70"/>
                  </a:lnTo>
                  <a:lnTo>
                    <a:pt x="228" y="70"/>
                  </a:lnTo>
                  <a:lnTo>
                    <a:pt x="230" y="72"/>
                  </a:lnTo>
                  <a:lnTo>
                    <a:pt x="230" y="72"/>
                  </a:lnTo>
                  <a:lnTo>
                    <a:pt x="232" y="74"/>
                  </a:lnTo>
                  <a:lnTo>
                    <a:pt x="232" y="74"/>
                  </a:lnTo>
                  <a:lnTo>
                    <a:pt x="232" y="76"/>
                  </a:lnTo>
                  <a:lnTo>
                    <a:pt x="232" y="76"/>
                  </a:lnTo>
                  <a:lnTo>
                    <a:pt x="234" y="76"/>
                  </a:lnTo>
                  <a:lnTo>
                    <a:pt x="234" y="78"/>
                  </a:lnTo>
                  <a:lnTo>
                    <a:pt x="234" y="78"/>
                  </a:lnTo>
                  <a:lnTo>
                    <a:pt x="234" y="78"/>
                  </a:lnTo>
                  <a:lnTo>
                    <a:pt x="237" y="78"/>
                  </a:lnTo>
                  <a:lnTo>
                    <a:pt x="234" y="78"/>
                  </a:lnTo>
                  <a:lnTo>
                    <a:pt x="234" y="78"/>
                  </a:lnTo>
                  <a:lnTo>
                    <a:pt x="234" y="78"/>
                  </a:lnTo>
                  <a:lnTo>
                    <a:pt x="237" y="80"/>
                  </a:lnTo>
                  <a:lnTo>
                    <a:pt x="237" y="80"/>
                  </a:lnTo>
                  <a:lnTo>
                    <a:pt x="237" y="80"/>
                  </a:lnTo>
                  <a:lnTo>
                    <a:pt x="237" y="80"/>
                  </a:lnTo>
                  <a:lnTo>
                    <a:pt x="237" y="82"/>
                  </a:lnTo>
                  <a:lnTo>
                    <a:pt x="237" y="82"/>
                  </a:lnTo>
                  <a:lnTo>
                    <a:pt x="237" y="82"/>
                  </a:lnTo>
                  <a:lnTo>
                    <a:pt x="239" y="84"/>
                  </a:lnTo>
                  <a:lnTo>
                    <a:pt x="241" y="84"/>
                  </a:lnTo>
                  <a:lnTo>
                    <a:pt x="241" y="86"/>
                  </a:lnTo>
                  <a:lnTo>
                    <a:pt x="243" y="86"/>
                  </a:lnTo>
                  <a:lnTo>
                    <a:pt x="245" y="84"/>
                  </a:lnTo>
                  <a:lnTo>
                    <a:pt x="247" y="82"/>
                  </a:lnTo>
                  <a:lnTo>
                    <a:pt x="249" y="82"/>
                  </a:lnTo>
                  <a:lnTo>
                    <a:pt x="247" y="84"/>
                  </a:lnTo>
                  <a:lnTo>
                    <a:pt x="249" y="84"/>
                  </a:lnTo>
                  <a:lnTo>
                    <a:pt x="249" y="82"/>
                  </a:lnTo>
                  <a:lnTo>
                    <a:pt x="253" y="82"/>
                  </a:lnTo>
                  <a:lnTo>
                    <a:pt x="253" y="82"/>
                  </a:lnTo>
                  <a:lnTo>
                    <a:pt x="253" y="82"/>
                  </a:lnTo>
                  <a:lnTo>
                    <a:pt x="253" y="84"/>
                  </a:lnTo>
                  <a:lnTo>
                    <a:pt x="255" y="82"/>
                  </a:lnTo>
                  <a:lnTo>
                    <a:pt x="259" y="80"/>
                  </a:lnTo>
                  <a:lnTo>
                    <a:pt x="259" y="80"/>
                  </a:lnTo>
                  <a:lnTo>
                    <a:pt x="259" y="80"/>
                  </a:lnTo>
                  <a:lnTo>
                    <a:pt x="257" y="84"/>
                  </a:lnTo>
                  <a:lnTo>
                    <a:pt x="253" y="88"/>
                  </a:lnTo>
                  <a:lnTo>
                    <a:pt x="249" y="92"/>
                  </a:lnTo>
                  <a:lnTo>
                    <a:pt x="247" y="97"/>
                  </a:lnTo>
                  <a:lnTo>
                    <a:pt x="247" y="99"/>
                  </a:lnTo>
                  <a:lnTo>
                    <a:pt x="247" y="99"/>
                  </a:lnTo>
                  <a:lnTo>
                    <a:pt x="251" y="97"/>
                  </a:lnTo>
                  <a:lnTo>
                    <a:pt x="255" y="94"/>
                  </a:lnTo>
                  <a:lnTo>
                    <a:pt x="259" y="92"/>
                  </a:lnTo>
                  <a:lnTo>
                    <a:pt x="261" y="92"/>
                  </a:lnTo>
                  <a:lnTo>
                    <a:pt x="263" y="92"/>
                  </a:lnTo>
                  <a:lnTo>
                    <a:pt x="263" y="92"/>
                  </a:lnTo>
                  <a:lnTo>
                    <a:pt x="259" y="97"/>
                  </a:lnTo>
                  <a:lnTo>
                    <a:pt x="255" y="99"/>
                  </a:lnTo>
                  <a:lnTo>
                    <a:pt x="251" y="101"/>
                  </a:lnTo>
                  <a:lnTo>
                    <a:pt x="247" y="105"/>
                  </a:lnTo>
                  <a:lnTo>
                    <a:pt x="247" y="105"/>
                  </a:lnTo>
                  <a:lnTo>
                    <a:pt x="247" y="105"/>
                  </a:lnTo>
                  <a:lnTo>
                    <a:pt x="247" y="107"/>
                  </a:lnTo>
                  <a:lnTo>
                    <a:pt x="251" y="107"/>
                  </a:lnTo>
                  <a:lnTo>
                    <a:pt x="251" y="107"/>
                  </a:lnTo>
                  <a:lnTo>
                    <a:pt x="251" y="109"/>
                  </a:lnTo>
                  <a:lnTo>
                    <a:pt x="251" y="109"/>
                  </a:lnTo>
                  <a:lnTo>
                    <a:pt x="253" y="109"/>
                  </a:lnTo>
                  <a:lnTo>
                    <a:pt x="255" y="111"/>
                  </a:lnTo>
                  <a:lnTo>
                    <a:pt x="255" y="113"/>
                  </a:lnTo>
                  <a:lnTo>
                    <a:pt x="257" y="113"/>
                  </a:lnTo>
                  <a:lnTo>
                    <a:pt x="257" y="113"/>
                  </a:lnTo>
                  <a:lnTo>
                    <a:pt x="257" y="113"/>
                  </a:lnTo>
                  <a:lnTo>
                    <a:pt x="257" y="115"/>
                  </a:lnTo>
                  <a:lnTo>
                    <a:pt x="259" y="115"/>
                  </a:lnTo>
                  <a:lnTo>
                    <a:pt x="261" y="113"/>
                  </a:lnTo>
                  <a:lnTo>
                    <a:pt x="261" y="113"/>
                  </a:lnTo>
                  <a:lnTo>
                    <a:pt x="261" y="115"/>
                  </a:lnTo>
                  <a:lnTo>
                    <a:pt x="261" y="117"/>
                  </a:lnTo>
                  <a:lnTo>
                    <a:pt x="261" y="117"/>
                  </a:lnTo>
                  <a:lnTo>
                    <a:pt x="261" y="117"/>
                  </a:lnTo>
                  <a:lnTo>
                    <a:pt x="263" y="119"/>
                  </a:lnTo>
                  <a:lnTo>
                    <a:pt x="263" y="119"/>
                  </a:lnTo>
                  <a:lnTo>
                    <a:pt x="263" y="121"/>
                  </a:lnTo>
                  <a:lnTo>
                    <a:pt x="263" y="121"/>
                  </a:lnTo>
                  <a:lnTo>
                    <a:pt x="263" y="119"/>
                  </a:lnTo>
                  <a:lnTo>
                    <a:pt x="261" y="119"/>
                  </a:lnTo>
                  <a:lnTo>
                    <a:pt x="261" y="119"/>
                  </a:lnTo>
                  <a:lnTo>
                    <a:pt x="261" y="119"/>
                  </a:lnTo>
                  <a:lnTo>
                    <a:pt x="261" y="117"/>
                  </a:lnTo>
                  <a:lnTo>
                    <a:pt x="257" y="117"/>
                  </a:lnTo>
                  <a:lnTo>
                    <a:pt x="255" y="115"/>
                  </a:lnTo>
                  <a:lnTo>
                    <a:pt x="255" y="115"/>
                  </a:lnTo>
                  <a:lnTo>
                    <a:pt x="253" y="113"/>
                  </a:lnTo>
                  <a:lnTo>
                    <a:pt x="253" y="113"/>
                  </a:lnTo>
                  <a:lnTo>
                    <a:pt x="253" y="111"/>
                  </a:lnTo>
                  <a:lnTo>
                    <a:pt x="253" y="111"/>
                  </a:lnTo>
                  <a:lnTo>
                    <a:pt x="245" y="109"/>
                  </a:lnTo>
                  <a:lnTo>
                    <a:pt x="241" y="111"/>
                  </a:lnTo>
                  <a:lnTo>
                    <a:pt x="237" y="113"/>
                  </a:lnTo>
                  <a:lnTo>
                    <a:pt x="232" y="115"/>
                  </a:lnTo>
                  <a:lnTo>
                    <a:pt x="230" y="113"/>
                  </a:lnTo>
                  <a:lnTo>
                    <a:pt x="226" y="111"/>
                  </a:lnTo>
                  <a:lnTo>
                    <a:pt x="224" y="111"/>
                  </a:lnTo>
                  <a:lnTo>
                    <a:pt x="220" y="107"/>
                  </a:lnTo>
                  <a:lnTo>
                    <a:pt x="216" y="107"/>
                  </a:lnTo>
                  <a:lnTo>
                    <a:pt x="216" y="113"/>
                  </a:lnTo>
                  <a:lnTo>
                    <a:pt x="216" y="111"/>
                  </a:lnTo>
                  <a:lnTo>
                    <a:pt x="214" y="105"/>
                  </a:lnTo>
                  <a:lnTo>
                    <a:pt x="214" y="105"/>
                  </a:lnTo>
                  <a:lnTo>
                    <a:pt x="212" y="105"/>
                  </a:lnTo>
                  <a:lnTo>
                    <a:pt x="210" y="103"/>
                  </a:lnTo>
                  <a:lnTo>
                    <a:pt x="210" y="103"/>
                  </a:lnTo>
                  <a:lnTo>
                    <a:pt x="208" y="103"/>
                  </a:lnTo>
                  <a:lnTo>
                    <a:pt x="206" y="105"/>
                  </a:lnTo>
                  <a:lnTo>
                    <a:pt x="204" y="105"/>
                  </a:lnTo>
                  <a:lnTo>
                    <a:pt x="204" y="103"/>
                  </a:lnTo>
                  <a:lnTo>
                    <a:pt x="202" y="103"/>
                  </a:lnTo>
                  <a:lnTo>
                    <a:pt x="197" y="105"/>
                  </a:lnTo>
                  <a:lnTo>
                    <a:pt x="195" y="107"/>
                  </a:lnTo>
                  <a:lnTo>
                    <a:pt x="195" y="107"/>
                  </a:lnTo>
                  <a:lnTo>
                    <a:pt x="197" y="107"/>
                  </a:lnTo>
                  <a:lnTo>
                    <a:pt x="197" y="107"/>
                  </a:lnTo>
                  <a:lnTo>
                    <a:pt x="197" y="109"/>
                  </a:lnTo>
                  <a:lnTo>
                    <a:pt x="197" y="109"/>
                  </a:lnTo>
                  <a:lnTo>
                    <a:pt x="197" y="109"/>
                  </a:lnTo>
                  <a:lnTo>
                    <a:pt x="199" y="107"/>
                  </a:lnTo>
                  <a:lnTo>
                    <a:pt x="199" y="107"/>
                  </a:lnTo>
                  <a:lnTo>
                    <a:pt x="199" y="109"/>
                  </a:lnTo>
                  <a:lnTo>
                    <a:pt x="199" y="109"/>
                  </a:lnTo>
                  <a:lnTo>
                    <a:pt x="202" y="109"/>
                  </a:lnTo>
                  <a:lnTo>
                    <a:pt x="202" y="109"/>
                  </a:lnTo>
                  <a:lnTo>
                    <a:pt x="199" y="111"/>
                  </a:lnTo>
                  <a:lnTo>
                    <a:pt x="195" y="113"/>
                  </a:lnTo>
                  <a:lnTo>
                    <a:pt x="191" y="115"/>
                  </a:lnTo>
                  <a:lnTo>
                    <a:pt x="197" y="115"/>
                  </a:lnTo>
                  <a:lnTo>
                    <a:pt x="202" y="115"/>
                  </a:lnTo>
                  <a:lnTo>
                    <a:pt x="206" y="117"/>
                  </a:lnTo>
                  <a:lnTo>
                    <a:pt x="208" y="117"/>
                  </a:lnTo>
                  <a:lnTo>
                    <a:pt x="204" y="117"/>
                  </a:lnTo>
                  <a:lnTo>
                    <a:pt x="197" y="119"/>
                  </a:lnTo>
                  <a:lnTo>
                    <a:pt x="197" y="119"/>
                  </a:lnTo>
                  <a:lnTo>
                    <a:pt x="199" y="119"/>
                  </a:lnTo>
                  <a:lnTo>
                    <a:pt x="197" y="121"/>
                  </a:lnTo>
                  <a:lnTo>
                    <a:pt x="197" y="119"/>
                  </a:lnTo>
                  <a:lnTo>
                    <a:pt x="197" y="119"/>
                  </a:lnTo>
                  <a:lnTo>
                    <a:pt x="197" y="119"/>
                  </a:lnTo>
                  <a:lnTo>
                    <a:pt x="193" y="121"/>
                  </a:lnTo>
                  <a:lnTo>
                    <a:pt x="187" y="121"/>
                  </a:lnTo>
                  <a:lnTo>
                    <a:pt x="187" y="121"/>
                  </a:lnTo>
                  <a:lnTo>
                    <a:pt x="187" y="123"/>
                  </a:lnTo>
                  <a:lnTo>
                    <a:pt x="187" y="123"/>
                  </a:lnTo>
                  <a:lnTo>
                    <a:pt x="187" y="123"/>
                  </a:lnTo>
                  <a:lnTo>
                    <a:pt x="189" y="123"/>
                  </a:lnTo>
                  <a:lnTo>
                    <a:pt x="189" y="123"/>
                  </a:lnTo>
                  <a:lnTo>
                    <a:pt x="189" y="125"/>
                  </a:lnTo>
                  <a:lnTo>
                    <a:pt x="189" y="125"/>
                  </a:lnTo>
                  <a:lnTo>
                    <a:pt x="189" y="125"/>
                  </a:lnTo>
                  <a:lnTo>
                    <a:pt x="189" y="125"/>
                  </a:lnTo>
                  <a:lnTo>
                    <a:pt x="189" y="127"/>
                  </a:lnTo>
                  <a:lnTo>
                    <a:pt x="183" y="125"/>
                  </a:lnTo>
                  <a:lnTo>
                    <a:pt x="183" y="123"/>
                  </a:lnTo>
                  <a:lnTo>
                    <a:pt x="183" y="123"/>
                  </a:lnTo>
                  <a:lnTo>
                    <a:pt x="183" y="123"/>
                  </a:lnTo>
                  <a:lnTo>
                    <a:pt x="183" y="127"/>
                  </a:lnTo>
                  <a:lnTo>
                    <a:pt x="183" y="127"/>
                  </a:lnTo>
                  <a:lnTo>
                    <a:pt x="181" y="127"/>
                  </a:lnTo>
                  <a:lnTo>
                    <a:pt x="181" y="127"/>
                  </a:lnTo>
                  <a:lnTo>
                    <a:pt x="181" y="127"/>
                  </a:lnTo>
                  <a:lnTo>
                    <a:pt x="181" y="125"/>
                  </a:lnTo>
                  <a:lnTo>
                    <a:pt x="181" y="125"/>
                  </a:lnTo>
                  <a:lnTo>
                    <a:pt x="181" y="125"/>
                  </a:lnTo>
                  <a:lnTo>
                    <a:pt x="181" y="127"/>
                  </a:lnTo>
                  <a:lnTo>
                    <a:pt x="181" y="127"/>
                  </a:lnTo>
                  <a:lnTo>
                    <a:pt x="181" y="129"/>
                  </a:lnTo>
                  <a:lnTo>
                    <a:pt x="181" y="129"/>
                  </a:lnTo>
                  <a:lnTo>
                    <a:pt x="185" y="131"/>
                  </a:lnTo>
                  <a:lnTo>
                    <a:pt x="185" y="131"/>
                  </a:lnTo>
                  <a:lnTo>
                    <a:pt x="185" y="131"/>
                  </a:lnTo>
                  <a:lnTo>
                    <a:pt x="187" y="131"/>
                  </a:lnTo>
                  <a:lnTo>
                    <a:pt x="187" y="131"/>
                  </a:lnTo>
                  <a:lnTo>
                    <a:pt x="187" y="131"/>
                  </a:lnTo>
                  <a:lnTo>
                    <a:pt x="187" y="131"/>
                  </a:lnTo>
                  <a:lnTo>
                    <a:pt x="187" y="133"/>
                  </a:lnTo>
                  <a:lnTo>
                    <a:pt x="187" y="133"/>
                  </a:lnTo>
                  <a:lnTo>
                    <a:pt x="187" y="133"/>
                  </a:lnTo>
                  <a:lnTo>
                    <a:pt x="187" y="133"/>
                  </a:lnTo>
                  <a:lnTo>
                    <a:pt x="187" y="133"/>
                  </a:lnTo>
                  <a:lnTo>
                    <a:pt x="189" y="133"/>
                  </a:lnTo>
                  <a:lnTo>
                    <a:pt x="193" y="133"/>
                  </a:lnTo>
                  <a:lnTo>
                    <a:pt x="199" y="133"/>
                  </a:lnTo>
                  <a:lnTo>
                    <a:pt x="204" y="133"/>
                  </a:lnTo>
                  <a:lnTo>
                    <a:pt x="210" y="133"/>
                  </a:lnTo>
                  <a:lnTo>
                    <a:pt x="210" y="133"/>
                  </a:lnTo>
                  <a:lnTo>
                    <a:pt x="210" y="133"/>
                  </a:lnTo>
                  <a:lnTo>
                    <a:pt x="210" y="133"/>
                  </a:lnTo>
                  <a:lnTo>
                    <a:pt x="210" y="133"/>
                  </a:lnTo>
                  <a:lnTo>
                    <a:pt x="210" y="136"/>
                  </a:lnTo>
                  <a:lnTo>
                    <a:pt x="210" y="136"/>
                  </a:lnTo>
                  <a:lnTo>
                    <a:pt x="208" y="133"/>
                  </a:lnTo>
                  <a:lnTo>
                    <a:pt x="204" y="136"/>
                  </a:lnTo>
                  <a:lnTo>
                    <a:pt x="199" y="136"/>
                  </a:lnTo>
                  <a:lnTo>
                    <a:pt x="195" y="138"/>
                  </a:lnTo>
                  <a:lnTo>
                    <a:pt x="193" y="142"/>
                  </a:lnTo>
                  <a:lnTo>
                    <a:pt x="193" y="142"/>
                  </a:lnTo>
                  <a:lnTo>
                    <a:pt x="193" y="142"/>
                  </a:lnTo>
                  <a:lnTo>
                    <a:pt x="191" y="140"/>
                  </a:lnTo>
                  <a:lnTo>
                    <a:pt x="191" y="140"/>
                  </a:lnTo>
                  <a:lnTo>
                    <a:pt x="191" y="138"/>
                  </a:lnTo>
                  <a:lnTo>
                    <a:pt x="185" y="138"/>
                  </a:lnTo>
                  <a:lnTo>
                    <a:pt x="181" y="136"/>
                  </a:lnTo>
                  <a:lnTo>
                    <a:pt x="179" y="133"/>
                  </a:lnTo>
                  <a:lnTo>
                    <a:pt x="177" y="133"/>
                  </a:lnTo>
                  <a:lnTo>
                    <a:pt x="177" y="133"/>
                  </a:lnTo>
                  <a:lnTo>
                    <a:pt x="177" y="136"/>
                  </a:lnTo>
                  <a:lnTo>
                    <a:pt x="179" y="138"/>
                  </a:lnTo>
                  <a:lnTo>
                    <a:pt x="175" y="138"/>
                  </a:lnTo>
                  <a:lnTo>
                    <a:pt x="175" y="140"/>
                  </a:lnTo>
                  <a:lnTo>
                    <a:pt x="175" y="142"/>
                  </a:lnTo>
                  <a:lnTo>
                    <a:pt x="175" y="142"/>
                  </a:lnTo>
                  <a:lnTo>
                    <a:pt x="175" y="142"/>
                  </a:lnTo>
                  <a:lnTo>
                    <a:pt x="175" y="144"/>
                  </a:lnTo>
                  <a:lnTo>
                    <a:pt x="175" y="144"/>
                  </a:lnTo>
                  <a:lnTo>
                    <a:pt x="181" y="144"/>
                  </a:lnTo>
                  <a:lnTo>
                    <a:pt x="185" y="148"/>
                  </a:lnTo>
                  <a:lnTo>
                    <a:pt x="179" y="148"/>
                  </a:lnTo>
                  <a:lnTo>
                    <a:pt x="175" y="148"/>
                  </a:lnTo>
                  <a:lnTo>
                    <a:pt x="175" y="148"/>
                  </a:lnTo>
                  <a:lnTo>
                    <a:pt x="175" y="148"/>
                  </a:lnTo>
                  <a:lnTo>
                    <a:pt x="177" y="150"/>
                  </a:lnTo>
                  <a:lnTo>
                    <a:pt x="179" y="150"/>
                  </a:lnTo>
                  <a:lnTo>
                    <a:pt x="181" y="150"/>
                  </a:lnTo>
                  <a:lnTo>
                    <a:pt x="181" y="152"/>
                  </a:lnTo>
                  <a:lnTo>
                    <a:pt x="181" y="152"/>
                  </a:lnTo>
                  <a:lnTo>
                    <a:pt x="181" y="152"/>
                  </a:lnTo>
                  <a:lnTo>
                    <a:pt x="181" y="152"/>
                  </a:lnTo>
                  <a:lnTo>
                    <a:pt x="185" y="154"/>
                  </a:lnTo>
                  <a:lnTo>
                    <a:pt x="187" y="154"/>
                  </a:lnTo>
                  <a:lnTo>
                    <a:pt x="187" y="154"/>
                  </a:lnTo>
                  <a:lnTo>
                    <a:pt x="189" y="154"/>
                  </a:lnTo>
                  <a:lnTo>
                    <a:pt x="191" y="152"/>
                  </a:lnTo>
                  <a:lnTo>
                    <a:pt x="191" y="150"/>
                  </a:lnTo>
                  <a:lnTo>
                    <a:pt x="191" y="150"/>
                  </a:lnTo>
                  <a:lnTo>
                    <a:pt x="191" y="150"/>
                  </a:lnTo>
                  <a:lnTo>
                    <a:pt x="189" y="150"/>
                  </a:lnTo>
                  <a:lnTo>
                    <a:pt x="191" y="150"/>
                  </a:lnTo>
                  <a:lnTo>
                    <a:pt x="193" y="148"/>
                  </a:lnTo>
                  <a:lnTo>
                    <a:pt x="197" y="148"/>
                  </a:lnTo>
                  <a:lnTo>
                    <a:pt x="197" y="146"/>
                  </a:lnTo>
                  <a:lnTo>
                    <a:pt x="197" y="146"/>
                  </a:lnTo>
                  <a:lnTo>
                    <a:pt x="195" y="144"/>
                  </a:lnTo>
                  <a:lnTo>
                    <a:pt x="193" y="144"/>
                  </a:lnTo>
                  <a:lnTo>
                    <a:pt x="197" y="144"/>
                  </a:lnTo>
                  <a:lnTo>
                    <a:pt x="199" y="146"/>
                  </a:lnTo>
                  <a:lnTo>
                    <a:pt x="199" y="146"/>
                  </a:lnTo>
                  <a:lnTo>
                    <a:pt x="206" y="144"/>
                  </a:lnTo>
                  <a:lnTo>
                    <a:pt x="210" y="142"/>
                  </a:lnTo>
                  <a:lnTo>
                    <a:pt x="214" y="142"/>
                  </a:lnTo>
                  <a:lnTo>
                    <a:pt x="220" y="140"/>
                  </a:lnTo>
                  <a:lnTo>
                    <a:pt x="224" y="138"/>
                  </a:lnTo>
                  <a:lnTo>
                    <a:pt x="230" y="136"/>
                  </a:lnTo>
                  <a:lnTo>
                    <a:pt x="234" y="133"/>
                  </a:lnTo>
                  <a:lnTo>
                    <a:pt x="239" y="131"/>
                  </a:lnTo>
                  <a:lnTo>
                    <a:pt x="241" y="133"/>
                  </a:lnTo>
                  <a:lnTo>
                    <a:pt x="243" y="131"/>
                  </a:lnTo>
                  <a:lnTo>
                    <a:pt x="245" y="133"/>
                  </a:lnTo>
                  <a:lnTo>
                    <a:pt x="247" y="131"/>
                  </a:lnTo>
                  <a:lnTo>
                    <a:pt x="253" y="131"/>
                  </a:lnTo>
                  <a:lnTo>
                    <a:pt x="253" y="133"/>
                  </a:lnTo>
                  <a:lnTo>
                    <a:pt x="253" y="133"/>
                  </a:lnTo>
                  <a:lnTo>
                    <a:pt x="255" y="133"/>
                  </a:lnTo>
                  <a:lnTo>
                    <a:pt x="255" y="133"/>
                  </a:lnTo>
                  <a:lnTo>
                    <a:pt x="255" y="133"/>
                  </a:lnTo>
                  <a:lnTo>
                    <a:pt x="255" y="136"/>
                  </a:lnTo>
                  <a:lnTo>
                    <a:pt x="257" y="136"/>
                  </a:lnTo>
                  <a:lnTo>
                    <a:pt x="257" y="138"/>
                  </a:lnTo>
                  <a:lnTo>
                    <a:pt x="257" y="138"/>
                  </a:lnTo>
                  <a:lnTo>
                    <a:pt x="257" y="138"/>
                  </a:lnTo>
                  <a:lnTo>
                    <a:pt x="257" y="140"/>
                  </a:lnTo>
                  <a:lnTo>
                    <a:pt x="257" y="140"/>
                  </a:lnTo>
                  <a:lnTo>
                    <a:pt x="257" y="140"/>
                  </a:lnTo>
                  <a:lnTo>
                    <a:pt x="257" y="142"/>
                  </a:lnTo>
                  <a:lnTo>
                    <a:pt x="257" y="142"/>
                  </a:lnTo>
                  <a:lnTo>
                    <a:pt x="259" y="142"/>
                  </a:lnTo>
                  <a:lnTo>
                    <a:pt x="259" y="144"/>
                  </a:lnTo>
                  <a:lnTo>
                    <a:pt x="261" y="144"/>
                  </a:lnTo>
                  <a:lnTo>
                    <a:pt x="263" y="144"/>
                  </a:lnTo>
                  <a:lnTo>
                    <a:pt x="263" y="146"/>
                  </a:lnTo>
                  <a:lnTo>
                    <a:pt x="263" y="148"/>
                  </a:lnTo>
                  <a:lnTo>
                    <a:pt x="263" y="148"/>
                  </a:lnTo>
                  <a:lnTo>
                    <a:pt x="265" y="150"/>
                  </a:lnTo>
                  <a:lnTo>
                    <a:pt x="265" y="150"/>
                  </a:lnTo>
                  <a:lnTo>
                    <a:pt x="265" y="150"/>
                  </a:lnTo>
                  <a:lnTo>
                    <a:pt x="267" y="152"/>
                  </a:lnTo>
                  <a:lnTo>
                    <a:pt x="267" y="152"/>
                  </a:lnTo>
                  <a:lnTo>
                    <a:pt x="267" y="152"/>
                  </a:lnTo>
                  <a:lnTo>
                    <a:pt x="269" y="154"/>
                  </a:lnTo>
                  <a:lnTo>
                    <a:pt x="269" y="156"/>
                  </a:lnTo>
                  <a:lnTo>
                    <a:pt x="267" y="156"/>
                  </a:lnTo>
                  <a:lnTo>
                    <a:pt x="267" y="154"/>
                  </a:lnTo>
                  <a:lnTo>
                    <a:pt x="267" y="154"/>
                  </a:lnTo>
                  <a:lnTo>
                    <a:pt x="265" y="154"/>
                  </a:lnTo>
                  <a:lnTo>
                    <a:pt x="263" y="152"/>
                  </a:lnTo>
                  <a:lnTo>
                    <a:pt x="263" y="150"/>
                  </a:lnTo>
                  <a:lnTo>
                    <a:pt x="261" y="150"/>
                  </a:lnTo>
                  <a:lnTo>
                    <a:pt x="261" y="148"/>
                  </a:lnTo>
                  <a:lnTo>
                    <a:pt x="261" y="148"/>
                  </a:lnTo>
                  <a:lnTo>
                    <a:pt x="259" y="146"/>
                  </a:lnTo>
                  <a:lnTo>
                    <a:pt x="257" y="146"/>
                  </a:lnTo>
                  <a:lnTo>
                    <a:pt x="257" y="144"/>
                  </a:lnTo>
                  <a:lnTo>
                    <a:pt x="257" y="144"/>
                  </a:lnTo>
                  <a:lnTo>
                    <a:pt x="255" y="144"/>
                  </a:lnTo>
                  <a:lnTo>
                    <a:pt x="253" y="144"/>
                  </a:lnTo>
                  <a:lnTo>
                    <a:pt x="251" y="144"/>
                  </a:lnTo>
                  <a:lnTo>
                    <a:pt x="249" y="142"/>
                  </a:lnTo>
                  <a:lnTo>
                    <a:pt x="243" y="140"/>
                  </a:lnTo>
                  <a:lnTo>
                    <a:pt x="243" y="140"/>
                  </a:lnTo>
                  <a:lnTo>
                    <a:pt x="241" y="138"/>
                  </a:lnTo>
                  <a:lnTo>
                    <a:pt x="239" y="138"/>
                  </a:lnTo>
                  <a:lnTo>
                    <a:pt x="237" y="138"/>
                  </a:lnTo>
                  <a:lnTo>
                    <a:pt x="234" y="138"/>
                  </a:lnTo>
                  <a:lnTo>
                    <a:pt x="232" y="138"/>
                  </a:lnTo>
                  <a:lnTo>
                    <a:pt x="232" y="140"/>
                  </a:lnTo>
                  <a:lnTo>
                    <a:pt x="232" y="140"/>
                  </a:lnTo>
                  <a:lnTo>
                    <a:pt x="234" y="142"/>
                  </a:lnTo>
                  <a:lnTo>
                    <a:pt x="234" y="142"/>
                  </a:lnTo>
                  <a:lnTo>
                    <a:pt x="237" y="144"/>
                  </a:lnTo>
                  <a:lnTo>
                    <a:pt x="239" y="144"/>
                  </a:lnTo>
                  <a:lnTo>
                    <a:pt x="239" y="146"/>
                  </a:lnTo>
                  <a:lnTo>
                    <a:pt x="241" y="148"/>
                  </a:lnTo>
                  <a:lnTo>
                    <a:pt x="241" y="148"/>
                  </a:lnTo>
                  <a:lnTo>
                    <a:pt x="241" y="150"/>
                  </a:lnTo>
                  <a:lnTo>
                    <a:pt x="243" y="150"/>
                  </a:lnTo>
                  <a:lnTo>
                    <a:pt x="243" y="152"/>
                  </a:lnTo>
                  <a:lnTo>
                    <a:pt x="245" y="154"/>
                  </a:lnTo>
                  <a:lnTo>
                    <a:pt x="247" y="156"/>
                  </a:lnTo>
                  <a:lnTo>
                    <a:pt x="247" y="158"/>
                  </a:lnTo>
                  <a:lnTo>
                    <a:pt x="245" y="158"/>
                  </a:lnTo>
                  <a:lnTo>
                    <a:pt x="245" y="158"/>
                  </a:lnTo>
                  <a:lnTo>
                    <a:pt x="245" y="158"/>
                  </a:lnTo>
                  <a:lnTo>
                    <a:pt x="243" y="156"/>
                  </a:lnTo>
                  <a:lnTo>
                    <a:pt x="243" y="154"/>
                  </a:lnTo>
                  <a:lnTo>
                    <a:pt x="241" y="154"/>
                  </a:lnTo>
                  <a:lnTo>
                    <a:pt x="241" y="154"/>
                  </a:lnTo>
                  <a:lnTo>
                    <a:pt x="241" y="152"/>
                  </a:lnTo>
                  <a:lnTo>
                    <a:pt x="239" y="148"/>
                  </a:lnTo>
                  <a:lnTo>
                    <a:pt x="237" y="146"/>
                  </a:lnTo>
                  <a:lnTo>
                    <a:pt x="237" y="146"/>
                  </a:lnTo>
                  <a:lnTo>
                    <a:pt x="234" y="144"/>
                  </a:lnTo>
                  <a:lnTo>
                    <a:pt x="230" y="144"/>
                  </a:lnTo>
                  <a:lnTo>
                    <a:pt x="230" y="142"/>
                  </a:lnTo>
                  <a:lnTo>
                    <a:pt x="230" y="140"/>
                  </a:lnTo>
                  <a:lnTo>
                    <a:pt x="226" y="142"/>
                  </a:lnTo>
                  <a:lnTo>
                    <a:pt x="220" y="144"/>
                  </a:lnTo>
                  <a:lnTo>
                    <a:pt x="216" y="146"/>
                  </a:lnTo>
                  <a:lnTo>
                    <a:pt x="212" y="150"/>
                  </a:lnTo>
                  <a:lnTo>
                    <a:pt x="206" y="152"/>
                  </a:lnTo>
                  <a:lnTo>
                    <a:pt x="202" y="154"/>
                  </a:lnTo>
                  <a:lnTo>
                    <a:pt x="199" y="152"/>
                  </a:lnTo>
                  <a:lnTo>
                    <a:pt x="199" y="152"/>
                  </a:lnTo>
                  <a:lnTo>
                    <a:pt x="197" y="154"/>
                  </a:lnTo>
                  <a:lnTo>
                    <a:pt x="195" y="156"/>
                  </a:lnTo>
                  <a:lnTo>
                    <a:pt x="193" y="158"/>
                  </a:lnTo>
                  <a:lnTo>
                    <a:pt x="193" y="158"/>
                  </a:lnTo>
                  <a:lnTo>
                    <a:pt x="195" y="160"/>
                  </a:lnTo>
                  <a:lnTo>
                    <a:pt x="195" y="160"/>
                  </a:lnTo>
                  <a:lnTo>
                    <a:pt x="202" y="162"/>
                  </a:lnTo>
                  <a:lnTo>
                    <a:pt x="202" y="162"/>
                  </a:lnTo>
                  <a:lnTo>
                    <a:pt x="206" y="164"/>
                  </a:lnTo>
                  <a:lnTo>
                    <a:pt x="208" y="166"/>
                  </a:lnTo>
                  <a:lnTo>
                    <a:pt x="208" y="166"/>
                  </a:lnTo>
                  <a:lnTo>
                    <a:pt x="210" y="166"/>
                  </a:lnTo>
                  <a:lnTo>
                    <a:pt x="210" y="166"/>
                  </a:lnTo>
                  <a:lnTo>
                    <a:pt x="210" y="166"/>
                  </a:lnTo>
                  <a:lnTo>
                    <a:pt x="210" y="166"/>
                  </a:lnTo>
                  <a:lnTo>
                    <a:pt x="212" y="166"/>
                  </a:lnTo>
                  <a:lnTo>
                    <a:pt x="214" y="168"/>
                  </a:lnTo>
                  <a:lnTo>
                    <a:pt x="214" y="168"/>
                  </a:lnTo>
                  <a:lnTo>
                    <a:pt x="216" y="170"/>
                  </a:lnTo>
                  <a:lnTo>
                    <a:pt x="216" y="170"/>
                  </a:lnTo>
                  <a:lnTo>
                    <a:pt x="216" y="170"/>
                  </a:lnTo>
                  <a:lnTo>
                    <a:pt x="218" y="170"/>
                  </a:lnTo>
                  <a:lnTo>
                    <a:pt x="218" y="170"/>
                  </a:lnTo>
                  <a:lnTo>
                    <a:pt x="218" y="170"/>
                  </a:lnTo>
                  <a:lnTo>
                    <a:pt x="218" y="172"/>
                  </a:lnTo>
                  <a:lnTo>
                    <a:pt x="218" y="172"/>
                  </a:lnTo>
                  <a:lnTo>
                    <a:pt x="218" y="172"/>
                  </a:lnTo>
                  <a:lnTo>
                    <a:pt x="218" y="172"/>
                  </a:lnTo>
                  <a:lnTo>
                    <a:pt x="220" y="172"/>
                  </a:lnTo>
                  <a:lnTo>
                    <a:pt x="220" y="172"/>
                  </a:lnTo>
                  <a:lnTo>
                    <a:pt x="222" y="172"/>
                  </a:lnTo>
                  <a:lnTo>
                    <a:pt x="224" y="172"/>
                  </a:lnTo>
                  <a:lnTo>
                    <a:pt x="226" y="175"/>
                  </a:lnTo>
                  <a:lnTo>
                    <a:pt x="228" y="175"/>
                  </a:lnTo>
                  <a:lnTo>
                    <a:pt x="228" y="175"/>
                  </a:lnTo>
                  <a:lnTo>
                    <a:pt x="228" y="177"/>
                  </a:lnTo>
                  <a:lnTo>
                    <a:pt x="228" y="177"/>
                  </a:lnTo>
                  <a:lnTo>
                    <a:pt x="228" y="179"/>
                  </a:lnTo>
                  <a:lnTo>
                    <a:pt x="230" y="179"/>
                  </a:lnTo>
                  <a:lnTo>
                    <a:pt x="230" y="181"/>
                  </a:lnTo>
                  <a:lnTo>
                    <a:pt x="234" y="181"/>
                  </a:lnTo>
                  <a:lnTo>
                    <a:pt x="239" y="181"/>
                  </a:lnTo>
                  <a:lnTo>
                    <a:pt x="239" y="181"/>
                  </a:lnTo>
                  <a:lnTo>
                    <a:pt x="241" y="179"/>
                  </a:lnTo>
                  <a:lnTo>
                    <a:pt x="245" y="179"/>
                  </a:lnTo>
                  <a:lnTo>
                    <a:pt x="249" y="181"/>
                  </a:lnTo>
                  <a:lnTo>
                    <a:pt x="251" y="181"/>
                  </a:lnTo>
                  <a:lnTo>
                    <a:pt x="247" y="183"/>
                  </a:lnTo>
                  <a:lnTo>
                    <a:pt x="247" y="183"/>
                  </a:lnTo>
                  <a:lnTo>
                    <a:pt x="247" y="183"/>
                  </a:lnTo>
                  <a:lnTo>
                    <a:pt x="247" y="183"/>
                  </a:lnTo>
                  <a:lnTo>
                    <a:pt x="247" y="181"/>
                  </a:lnTo>
                  <a:lnTo>
                    <a:pt x="245" y="181"/>
                  </a:lnTo>
                  <a:lnTo>
                    <a:pt x="245" y="181"/>
                  </a:lnTo>
                  <a:lnTo>
                    <a:pt x="245" y="181"/>
                  </a:lnTo>
                  <a:lnTo>
                    <a:pt x="245" y="181"/>
                  </a:lnTo>
                  <a:lnTo>
                    <a:pt x="241" y="183"/>
                  </a:lnTo>
                  <a:lnTo>
                    <a:pt x="237" y="185"/>
                  </a:lnTo>
                  <a:lnTo>
                    <a:pt x="234" y="185"/>
                  </a:lnTo>
                  <a:lnTo>
                    <a:pt x="230" y="185"/>
                  </a:lnTo>
                  <a:lnTo>
                    <a:pt x="226" y="185"/>
                  </a:lnTo>
                  <a:lnTo>
                    <a:pt x="224" y="187"/>
                  </a:lnTo>
                  <a:lnTo>
                    <a:pt x="224" y="191"/>
                  </a:lnTo>
                  <a:lnTo>
                    <a:pt x="226" y="195"/>
                  </a:lnTo>
                  <a:lnTo>
                    <a:pt x="226" y="197"/>
                  </a:lnTo>
                  <a:lnTo>
                    <a:pt x="228" y="197"/>
                  </a:lnTo>
                  <a:lnTo>
                    <a:pt x="230" y="199"/>
                  </a:lnTo>
                  <a:lnTo>
                    <a:pt x="232" y="201"/>
                  </a:lnTo>
                  <a:lnTo>
                    <a:pt x="232" y="201"/>
                  </a:lnTo>
                  <a:lnTo>
                    <a:pt x="234" y="201"/>
                  </a:lnTo>
                  <a:lnTo>
                    <a:pt x="232" y="207"/>
                  </a:lnTo>
                  <a:lnTo>
                    <a:pt x="230" y="207"/>
                  </a:lnTo>
                  <a:lnTo>
                    <a:pt x="232" y="209"/>
                  </a:lnTo>
                  <a:lnTo>
                    <a:pt x="232" y="209"/>
                  </a:lnTo>
                  <a:lnTo>
                    <a:pt x="232" y="211"/>
                  </a:lnTo>
                  <a:lnTo>
                    <a:pt x="232" y="211"/>
                  </a:lnTo>
                  <a:lnTo>
                    <a:pt x="234" y="214"/>
                  </a:lnTo>
                  <a:lnTo>
                    <a:pt x="239" y="209"/>
                  </a:lnTo>
                  <a:lnTo>
                    <a:pt x="239" y="211"/>
                  </a:lnTo>
                  <a:lnTo>
                    <a:pt x="239" y="211"/>
                  </a:lnTo>
                  <a:lnTo>
                    <a:pt x="241" y="214"/>
                  </a:lnTo>
                  <a:lnTo>
                    <a:pt x="241" y="214"/>
                  </a:lnTo>
                  <a:lnTo>
                    <a:pt x="241" y="214"/>
                  </a:lnTo>
                  <a:lnTo>
                    <a:pt x="239" y="214"/>
                  </a:lnTo>
                  <a:lnTo>
                    <a:pt x="239" y="216"/>
                  </a:lnTo>
                  <a:lnTo>
                    <a:pt x="239" y="216"/>
                  </a:lnTo>
                  <a:lnTo>
                    <a:pt x="241" y="216"/>
                  </a:lnTo>
                  <a:lnTo>
                    <a:pt x="241" y="216"/>
                  </a:lnTo>
                  <a:lnTo>
                    <a:pt x="241" y="216"/>
                  </a:lnTo>
                  <a:lnTo>
                    <a:pt x="241" y="218"/>
                  </a:lnTo>
                  <a:lnTo>
                    <a:pt x="241" y="218"/>
                  </a:lnTo>
                  <a:lnTo>
                    <a:pt x="241" y="218"/>
                  </a:lnTo>
                  <a:lnTo>
                    <a:pt x="243" y="216"/>
                  </a:lnTo>
                  <a:lnTo>
                    <a:pt x="243" y="218"/>
                  </a:lnTo>
                  <a:lnTo>
                    <a:pt x="243" y="218"/>
                  </a:lnTo>
                  <a:lnTo>
                    <a:pt x="243" y="218"/>
                  </a:lnTo>
                  <a:lnTo>
                    <a:pt x="245" y="218"/>
                  </a:lnTo>
                  <a:lnTo>
                    <a:pt x="245" y="218"/>
                  </a:lnTo>
                  <a:lnTo>
                    <a:pt x="245" y="218"/>
                  </a:lnTo>
                  <a:lnTo>
                    <a:pt x="245" y="218"/>
                  </a:lnTo>
                  <a:lnTo>
                    <a:pt x="245" y="218"/>
                  </a:lnTo>
                  <a:lnTo>
                    <a:pt x="245" y="220"/>
                  </a:lnTo>
                  <a:lnTo>
                    <a:pt x="245" y="220"/>
                  </a:lnTo>
                  <a:lnTo>
                    <a:pt x="247" y="220"/>
                  </a:lnTo>
                  <a:lnTo>
                    <a:pt x="247" y="220"/>
                  </a:lnTo>
                  <a:lnTo>
                    <a:pt x="247" y="220"/>
                  </a:lnTo>
                  <a:lnTo>
                    <a:pt x="247" y="220"/>
                  </a:lnTo>
                  <a:lnTo>
                    <a:pt x="247" y="222"/>
                  </a:lnTo>
                  <a:lnTo>
                    <a:pt x="245" y="226"/>
                  </a:lnTo>
                  <a:lnTo>
                    <a:pt x="245" y="226"/>
                  </a:lnTo>
                  <a:lnTo>
                    <a:pt x="245" y="228"/>
                  </a:lnTo>
                  <a:lnTo>
                    <a:pt x="245" y="228"/>
                  </a:lnTo>
                  <a:lnTo>
                    <a:pt x="245" y="228"/>
                  </a:lnTo>
                  <a:lnTo>
                    <a:pt x="243" y="228"/>
                  </a:lnTo>
                  <a:lnTo>
                    <a:pt x="239" y="228"/>
                  </a:lnTo>
                  <a:lnTo>
                    <a:pt x="239" y="228"/>
                  </a:lnTo>
                  <a:lnTo>
                    <a:pt x="237" y="226"/>
                  </a:lnTo>
                  <a:lnTo>
                    <a:pt x="237" y="226"/>
                  </a:lnTo>
                  <a:lnTo>
                    <a:pt x="237" y="226"/>
                  </a:lnTo>
                  <a:lnTo>
                    <a:pt x="237" y="226"/>
                  </a:lnTo>
                  <a:lnTo>
                    <a:pt x="234" y="224"/>
                  </a:lnTo>
                  <a:lnTo>
                    <a:pt x="234" y="224"/>
                  </a:lnTo>
                  <a:lnTo>
                    <a:pt x="230" y="222"/>
                  </a:lnTo>
                  <a:lnTo>
                    <a:pt x="224" y="222"/>
                  </a:lnTo>
                  <a:lnTo>
                    <a:pt x="224" y="222"/>
                  </a:lnTo>
                  <a:lnTo>
                    <a:pt x="224" y="222"/>
                  </a:lnTo>
                  <a:lnTo>
                    <a:pt x="224" y="220"/>
                  </a:lnTo>
                  <a:lnTo>
                    <a:pt x="224" y="220"/>
                  </a:lnTo>
                  <a:lnTo>
                    <a:pt x="224" y="220"/>
                  </a:lnTo>
                  <a:lnTo>
                    <a:pt x="224" y="220"/>
                  </a:lnTo>
                  <a:lnTo>
                    <a:pt x="224" y="220"/>
                  </a:lnTo>
                  <a:lnTo>
                    <a:pt x="222" y="218"/>
                  </a:lnTo>
                  <a:lnTo>
                    <a:pt x="222" y="218"/>
                  </a:lnTo>
                  <a:lnTo>
                    <a:pt x="222" y="216"/>
                  </a:lnTo>
                  <a:lnTo>
                    <a:pt x="220" y="216"/>
                  </a:lnTo>
                  <a:lnTo>
                    <a:pt x="214" y="214"/>
                  </a:lnTo>
                  <a:lnTo>
                    <a:pt x="210" y="211"/>
                  </a:lnTo>
                  <a:lnTo>
                    <a:pt x="204" y="211"/>
                  </a:lnTo>
                  <a:lnTo>
                    <a:pt x="204" y="211"/>
                  </a:lnTo>
                  <a:lnTo>
                    <a:pt x="199" y="214"/>
                  </a:lnTo>
                  <a:lnTo>
                    <a:pt x="199" y="214"/>
                  </a:lnTo>
                  <a:lnTo>
                    <a:pt x="199" y="211"/>
                  </a:lnTo>
                  <a:lnTo>
                    <a:pt x="197" y="209"/>
                  </a:lnTo>
                  <a:lnTo>
                    <a:pt x="197" y="209"/>
                  </a:lnTo>
                  <a:lnTo>
                    <a:pt x="197" y="209"/>
                  </a:lnTo>
                  <a:lnTo>
                    <a:pt x="197" y="209"/>
                  </a:lnTo>
                  <a:lnTo>
                    <a:pt x="191" y="207"/>
                  </a:lnTo>
                  <a:lnTo>
                    <a:pt x="185" y="205"/>
                  </a:lnTo>
                  <a:lnTo>
                    <a:pt x="181" y="205"/>
                  </a:lnTo>
                  <a:lnTo>
                    <a:pt x="179" y="203"/>
                  </a:lnTo>
                  <a:lnTo>
                    <a:pt x="175" y="199"/>
                  </a:lnTo>
                  <a:lnTo>
                    <a:pt x="175" y="199"/>
                  </a:lnTo>
                  <a:lnTo>
                    <a:pt x="169" y="199"/>
                  </a:lnTo>
                  <a:lnTo>
                    <a:pt x="164" y="201"/>
                  </a:lnTo>
                  <a:lnTo>
                    <a:pt x="160" y="203"/>
                  </a:lnTo>
                  <a:lnTo>
                    <a:pt x="154" y="203"/>
                  </a:lnTo>
                  <a:lnTo>
                    <a:pt x="150" y="205"/>
                  </a:lnTo>
                  <a:lnTo>
                    <a:pt x="150" y="205"/>
                  </a:lnTo>
                  <a:lnTo>
                    <a:pt x="152" y="207"/>
                  </a:lnTo>
                  <a:lnTo>
                    <a:pt x="152" y="207"/>
                  </a:lnTo>
                  <a:lnTo>
                    <a:pt x="152" y="207"/>
                  </a:lnTo>
                  <a:lnTo>
                    <a:pt x="152" y="209"/>
                  </a:lnTo>
                  <a:lnTo>
                    <a:pt x="154" y="209"/>
                  </a:lnTo>
                  <a:lnTo>
                    <a:pt x="154" y="209"/>
                  </a:lnTo>
                  <a:lnTo>
                    <a:pt x="158" y="216"/>
                  </a:lnTo>
                  <a:lnTo>
                    <a:pt x="160" y="216"/>
                  </a:lnTo>
                  <a:lnTo>
                    <a:pt x="160" y="220"/>
                  </a:lnTo>
                  <a:lnTo>
                    <a:pt x="162" y="220"/>
                  </a:lnTo>
                  <a:lnTo>
                    <a:pt x="164" y="224"/>
                  </a:lnTo>
                  <a:lnTo>
                    <a:pt x="164" y="226"/>
                  </a:lnTo>
                  <a:lnTo>
                    <a:pt x="169" y="230"/>
                  </a:lnTo>
                  <a:lnTo>
                    <a:pt x="175" y="234"/>
                  </a:lnTo>
                  <a:lnTo>
                    <a:pt x="181" y="236"/>
                  </a:lnTo>
                  <a:lnTo>
                    <a:pt x="189" y="240"/>
                  </a:lnTo>
                  <a:lnTo>
                    <a:pt x="189" y="240"/>
                  </a:lnTo>
                  <a:lnTo>
                    <a:pt x="189" y="240"/>
                  </a:lnTo>
                  <a:lnTo>
                    <a:pt x="189" y="244"/>
                  </a:lnTo>
                  <a:lnTo>
                    <a:pt x="187" y="246"/>
                  </a:lnTo>
                  <a:lnTo>
                    <a:pt x="187" y="246"/>
                  </a:lnTo>
                  <a:lnTo>
                    <a:pt x="181" y="246"/>
                  </a:lnTo>
                  <a:lnTo>
                    <a:pt x="177" y="246"/>
                  </a:lnTo>
                  <a:lnTo>
                    <a:pt x="171" y="246"/>
                  </a:lnTo>
                  <a:lnTo>
                    <a:pt x="173" y="248"/>
                  </a:lnTo>
                  <a:lnTo>
                    <a:pt x="175" y="253"/>
                  </a:lnTo>
                  <a:lnTo>
                    <a:pt x="179" y="253"/>
                  </a:lnTo>
                  <a:lnTo>
                    <a:pt x="179" y="253"/>
                  </a:lnTo>
                  <a:lnTo>
                    <a:pt x="179" y="253"/>
                  </a:lnTo>
                  <a:lnTo>
                    <a:pt x="179" y="253"/>
                  </a:lnTo>
                  <a:lnTo>
                    <a:pt x="179" y="255"/>
                  </a:lnTo>
                  <a:lnTo>
                    <a:pt x="181" y="255"/>
                  </a:lnTo>
                  <a:lnTo>
                    <a:pt x="183" y="257"/>
                  </a:lnTo>
                  <a:lnTo>
                    <a:pt x="187" y="259"/>
                  </a:lnTo>
                  <a:lnTo>
                    <a:pt x="191" y="259"/>
                  </a:lnTo>
                  <a:lnTo>
                    <a:pt x="191" y="259"/>
                  </a:lnTo>
                  <a:lnTo>
                    <a:pt x="193" y="259"/>
                  </a:lnTo>
                  <a:lnTo>
                    <a:pt x="193" y="261"/>
                  </a:lnTo>
                  <a:lnTo>
                    <a:pt x="193" y="261"/>
                  </a:lnTo>
                  <a:lnTo>
                    <a:pt x="193" y="261"/>
                  </a:lnTo>
                  <a:lnTo>
                    <a:pt x="193" y="263"/>
                  </a:lnTo>
                  <a:lnTo>
                    <a:pt x="193" y="263"/>
                  </a:lnTo>
                  <a:lnTo>
                    <a:pt x="195" y="263"/>
                  </a:lnTo>
                  <a:lnTo>
                    <a:pt x="197" y="263"/>
                  </a:lnTo>
                  <a:lnTo>
                    <a:pt x="195" y="267"/>
                  </a:lnTo>
                  <a:lnTo>
                    <a:pt x="191" y="267"/>
                  </a:lnTo>
                  <a:lnTo>
                    <a:pt x="191" y="265"/>
                  </a:lnTo>
                  <a:lnTo>
                    <a:pt x="191" y="265"/>
                  </a:lnTo>
                  <a:lnTo>
                    <a:pt x="191" y="265"/>
                  </a:lnTo>
                  <a:lnTo>
                    <a:pt x="189" y="263"/>
                  </a:lnTo>
                  <a:lnTo>
                    <a:pt x="189" y="263"/>
                  </a:lnTo>
                  <a:lnTo>
                    <a:pt x="189" y="261"/>
                  </a:lnTo>
                  <a:lnTo>
                    <a:pt x="187" y="261"/>
                  </a:lnTo>
                  <a:lnTo>
                    <a:pt x="181" y="259"/>
                  </a:lnTo>
                  <a:lnTo>
                    <a:pt x="179" y="257"/>
                  </a:lnTo>
                  <a:lnTo>
                    <a:pt x="175" y="255"/>
                  </a:lnTo>
                  <a:lnTo>
                    <a:pt x="169" y="253"/>
                  </a:lnTo>
                  <a:lnTo>
                    <a:pt x="164" y="253"/>
                  </a:lnTo>
                  <a:lnTo>
                    <a:pt x="160" y="253"/>
                  </a:lnTo>
                  <a:lnTo>
                    <a:pt x="160" y="253"/>
                  </a:lnTo>
                  <a:lnTo>
                    <a:pt x="160" y="253"/>
                  </a:lnTo>
                  <a:lnTo>
                    <a:pt x="158" y="250"/>
                  </a:lnTo>
                  <a:lnTo>
                    <a:pt x="156" y="253"/>
                  </a:lnTo>
                  <a:lnTo>
                    <a:pt x="154" y="250"/>
                  </a:lnTo>
                  <a:lnTo>
                    <a:pt x="152" y="250"/>
                  </a:lnTo>
                  <a:lnTo>
                    <a:pt x="150" y="250"/>
                  </a:lnTo>
                  <a:lnTo>
                    <a:pt x="148" y="250"/>
                  </a:lnTo>
                  <a:lnTo>
                    <a:pt x="148" y="250"/>
                  </a:lnTo>
                  <a:lnTo>
                    <a:pt x="148" y="250"/>
                  </a:lnTo>
                  <a:lnTo>
                    <a:pt x="148" y="253"/>
                  </a:lnTo>
                  <a:lnTo>
                    <a:pt x="148" y="253"/>
                  </a:lnTo>
                  <a:lnTo>
                    <a:pt x="150" y="255"/>
                  </a:lnTo>
                  <a:lnTo>
                    <a:pt x="150" y="255"/>
                  </a:lnTo>
                  <a:lnTo>
                    <a:pt x="150" y="257"/>
                  </a:lnTo>
                  <a:lnTo>
                    <a:pt x="152" y="257"/>
                  </a:lnTo>
                  <a:lnTo>
                    <a:pt x="152" y="259"/>
                  </a:lnTo>
                  <a:lnTo>
                    <a:pt x="152" y="261"/>
                  </a:lnTo>
                  <a:lnTo>
                    <a:pt x="154" y="261"/>
                  </a:lnTo>
                  <a:lnTo>
                    <a:pt x="154" y="263"/>
                  </a:lnTo>
                  <a:lnTo>
                    <a:pt x="154" y="265"/>
                  </a:lnTo>
                  <a:lnTo>
                    <a:pt x="154" y="267"/>
                  </a:lnTo>
                  <a:lnTo>
                    <a:pt x="154" y="267"/>
                  </a:lnTo>
                  <a:lnTo>
                    <a:pt x="154" y="269"/>
                  </a:lnTo>
                  <a:lnTo>
                    <a:pt x="154" y="273"/>
                  </a:lnTo>
                  <a:lnTo>
                    <a:pt x="154" y="279"/>
                  </a:lnTo>
                  <a:lnTo>
                    <a:pt x="154" y="279"/>
                  </a:lnTo>
                  <a:lnTo>
                    <a:pt x="154" y="281"/>
                  </a:lnTo>
                  <a:lnTo>
                    <a:pt x="154" y="281"/>
                  </a:lnTo>
                  <a:lnTo>
                    <a:pt x="156" y="285"/>
                  </a:lnTo>
                  <a:lnTo>
                    <a:pt x="158" y="287"/>
                  </a:lnTo>
                  <a:lnTo>
                    <a:pt x="158" y="287"/>
                  </a:lnTo>
                  <a:lnTo>
                    <a:pt x="158" y="289"/>
                  </a:lnTo>
                  <a:lnTo>
                    <a:pt x="158" y="292"/>
                  </a:lnTo>
                  <a:lnTo>
                    <a:pt x="158" y="292"/>
                  </a:lnTo>
                  <a:lnTo>
                    <a:pt x="158" y="292"/>
                  </a:lnTo>
                  <a:lnTo>
                    <a:pt x="160" y="292"/>
                  </a:lnTo>
                  <a:lnTo>
                    <a:pt x="158" y="294"/>
                  </a:lnTo>
                  <a:lnTo>
                    <a:pt x="158" y="292"/>
                  </a:lnTo>
                  <a:lnTo>
                    <a:pt x="156" y="292"/>
                  </a:lnTo>
                  <a:lnTo>
                    <a:pt x="154" y="289"/>
                  </a:lnTo>
                  <a:lnTo>
                    <a:pt x="154" y="287"/>
                  </a:lnTo>
                  <a:lnTo>
                    <a:pt x="152" y="283"/>
                  </a:lnTo>
                  <a:lnTo>
                    <a:pt x="152" y="283"/>
                  </a:lnTo>
                  <a:lnTo>
                    <a:pt x="152" y="283"/>
                  </a:lnTo>
                  <a:lnTo>
                    <a:pt x="152" y="283"/>
                  </a:lnTo>
                  <a:lnTo>
                    <a:pt x="152" y="281"/>
                  </a:lnTo>
                  <a:lnTo>
                    <a:pt x="152" y="281"/>
                  </a:lnTo>
                  <a:lnTo>
                    <a:pt x="150" y="279"/>
                  </a:lnTo>
                  <a:lnTo>
                    <a:pt x="150" y="279"/>
                  </a:lnTo>
                  <a:lnTo>
                    <a:pt x="150" y="279"/>
                  </a:lnTo>
                  <a:lnTo>
                    <a:pt x="150" y="277"/>
                  </a:lnTo>
                  <a:lnTo>
                    <a:pt x="150" y="277"/>
                  </a:lnTo>
                  <a:lnTo>
                    <a:pt x="150" y="277"/>
                  </a:lnTo>
                  <a:lnTo>
                    <a:pt x="150" y="277"/>
                  </a:lnTo>
                  <a:lnTo>
                    <a:pt x="150" y="275"/>
                  </a:lnTo>
                  <a:lnTo>
                    <a:pt x="150" y="271"/>
                  </a:lnTo>
                  <a:lnTo>
                    <a:pt x="150" y="271"/>
                  </a:lnTo>
                  <a:lnTo>
                    <a:pt x="148" y="269"/>
                  </a:lnTo>
                  <a:lnTo>
                    <a:pt x="146" y="263"/>
                  </a:lnTo>
                  <a:lnTo>
                    <a:pt x="146" y="261"/>
                  </a:lnTo>
                  <a:lnTo>
                    <a:pt x="144" y="259"/>
                  </a:lnTo>
                  <a:lnTo>
                    <a:pt x="144" y="257"/>
                  </a:lnTo>
                  <a:lnTo>
                    <a:pt x="142" y="257"/>
                  </a:lnTo>
                  <a:lnTo>
                    <a:pt x="142" y="255"/>
                  </a:lnTo>
                  <a:lnTo>
                    <a:pt x="142" y="255"/>
                  </a:lnTo>
                  <a:lnTo>
                    <a:pt x="142" y="253"/>
                  </a:lnTo>
                  <a:lnTo>
                    <a:pt x="142" y="253"/>
                  </a:lnTo>
                  <a:lnTo>
                    <a:pt x="142" y="250"/>
                  </a:lnTo>
                  <a:lnTo>
                    <a:pt x="140" y="250"/>
                  </a:lnTo>
                  <a:lnTo>
                    <a:pt x="140" y="248"/>
                  </a:lnTo>
                  <a:lnTo>
                    <a:pt x="140" y="246"/>
                  </a:lnTo>
                  <a:lnTo>
                    <a:pt x="138" y="246"/>
                  </a:lnTo>
                  <a:lnTo>
                    <a:pt x="138" y="246"/>
                  </a:lnTo>
                  <a:lnTo>
                    <a:pt x="138" y="244"/>
                  </a:lnTo>
                  <a:lnTo>
                    <a:pt x="136" y="244"/>
                  </a:lnTo>
                  <a:lnTo>
                    <a:pt x="136" y="244"/>
                  </a:lnTo>
                  <a:lnTo>
                    <a:pt x="136" y="242"/>
                  </a:lnTo>
                  <a:lnTo>
                    <a:pt x="134" y="242"/>
                  </a:lnTo>
                  <a:lnTo>
                    <a:pt x="134" y="240"/>
                  </a:lnTo>
                  <a:lnTo>
                    <a:pt x="132" y="240"/>
                  </a:lnTo>
                  <a:lnTo>
                    <a:pt x="132" y="238"/>
                  </a:lnTo>
                  <a:lnTo>
                    <a:pt x="132" y="238"/>
                  </a:lnTo>
                  <a:lnTo>
                    <a:pt x="129" y="238"/>
                  </a:lnTo>
                  <a:lnTo>
                    <a:pt x="129" y="236"/>
                  </a:lnTo>
                  <a:lnTo>
                    <a:pt x="129" y="236"/>
                  </a:lnTo>
                  <a:lnTo>
                    <a:pt x="127" y="236"/>
                  </a:lnTo>
                  <a:lnTo>
                    <a:pt x="127" y="236"/>
                  </a:lnTo>
                  <a:lnTo>
                    <a:pt x="127" y="234"/>
                  </a:lnTo>
                  <a:lnTo>
                    <a:pt x="127" y="234"/>
                  </a:lnTo>
                  <a:lnTo>
                    <a:pt x="121" y="232"/>
                  </a:lnTo>
                  <a:lnTo>
                    <a:pt x="117" y="236"/>
                  </a:lnTo>
                  <a:lnTo>
                    <a:pt x="115" y="238"/>
                  </a:lnTo>
                  <a:lnTo>
                    <a:pt x="113" y="240"/>
                  </a:lnTo>
                  <a:lnTo>
                    <a:pt x="111" y="242"/>
                  </a:lnTo>
                  <a:lnTo>
                    <a:pt x="111" y="244"/>
                  </a:lnTo>
                  <a:lnTo>
                    <a:pt x="113" y="244"/>
                  </a:lnTo>
                  <a:lnTo>
                    <a:pt x="115" y="242"/>
                  </a:lnTo>
                  <a:lnTo>
                    <a:pt x="115" y="242"/>
                  </a:lnTo>
                  <a:lnTo>
                    <a:pt x="115" y="242"/>
                  </a:lnTo>
                  <a:lnTo>
                    <a:pt x="117" y="244"/>
                  </a:lnTo>
                  <a:lnTo>
                    <a:pt x="117" y="244"/>
                  </a:lnTo>
                  <a:lnTo>
                    <a:pt x="117" y="246"/>
                  </a:lnTo>
                  <a:lnTo>
                    <a:pt x="117" y="246"/>
                  </a:lnTo>
                  <a:lnTo>
                    <a:pt x="121" y="248"/>
                  </a:lnTo>
                  <a:lnTo>
                    <a:pt x="121" y="250"/>
                  </a:lnTo>
                  <a:lnTo>
                    <a:pt x="121" y="250"/>
                  </a:lnTo>
                  <a:lnTo>
                    <a:pt x="121" y="250"/>
                  </a:lnTo>
                  <a:lnTo>
                    <a:pt x="119" y="248"/>
                  </a:lnTo>
                  <a:lnTo>
                    <a:pt x="117" y="248"/>
                  </a:lnTo>
                  <a:lnTo>
                    <a:pt x="117" y="248"/>
                  </a:lnTo>
                  <a:lnTo>
                    <a:pt x="117" y="248"/>
                  </a:lnTo>
                  <a:lnTo>
                    <a:pt x="117" y="248"/>
                  </a:lnTo>
                  <a:lnTo>
                    <a:pt x="117" y="248"/>
                  </a:lnTo>
                  <a:lnTo>
                    <a:pt x="117" y="248"/>
                  </a:lnTo>
                  <a:lnTo>
                    <a:pt x="117" y="246"/>
                  </a:lnTo>
                  <a:lnTo>
                    <a:pt x="117" y="246"/>
                  </a:lnTo>
                  <a:lnTo>
                    <a:pt x="117" y="246"/>
                  </a:lnTo>
                  <a:lnTo>
                    <a:pt x="117" y="246"/>
                  </a:lnTo>
                  <a:lnTo>
                    <a:pt x="117" y="246"/>
                  </a:lnTo>
                  <a:lnTo>
                    <a:pt x="117" y="246"/>
                  </a:lnTo>
                  <a:lnTo>
                    <a:pt x="117" y="244"/>
                  </a:lnTo>
                  <a:lnTo>
                    <a:pt x="117" y="244"/>
                  </a:lnTo>
                  <a:lnTo>
                    <a:pt x="117" y="244"/>
                  </a:lnTo>
                  <a:lnTo>
                    <a:pt x="113" y="244"/>
                  </a:lnTo>
                  <a:lnTo>
                    <a:pt x="109" y="246"/>
                  </a:lnTo>
                  <a:lnTo>
                    <a:pt x="109" y="246"/>
                  </a:lnTo>
                  <a:lnTo>
                    <a:pt x="109" y="246"/>
                  </a:lnTo>
                  <a:lnTo>
                    <a:pt x="107" y="246"/>
                  </a:lnTo>
                  <a:lnTo>
                    <a:pt x="107" y="248"/>
                  </a:lnTo>
                  <a:lnTo>
                    <a:pt x="107" y="248"/>
                  </a:lnTo>
                  <a:lnTo>
                    <a:pt x="107" y="250"/>
                  </a:lnTo>
                  <a:lnTo>
                    <a:pt x="109" y="253"/>
                  </a:lnTo>
                  <a:lnTo>
                    <a:pt x="109" y="253"/>
                  </a:lnTo>
                  <a:lnTo>
                    <a:pt x="109" y="255"/>
                  </a:lnTo>
                  <a:lnTo>
                    <a:pt x="109" y="255"/>
                  </a:lnTo>
                  <a:lnTo>
                    <a:pt x="109" y="257"/>
                  </a:lnTo>
                  <a:lnTo>
                    <a:pt x="107" y="255"/>
                  </a:lnTo>
                  <a:lnTo>
                    <a:pt x="107" y="255"/>
                  </a:lnTo>
                  <a:lnTo>
                    <a:pt x="107" y="253"/>
                  </a:lnTo>
                  <a:lnTo>
                    <a:pt x="107" y="253"/>
                  </a:lnTo>
                  <a:lnTo>
                    <a:pt x="105" y="250"/>
                  </a:lnTo>
                  <a:lnTo>
                    <a:pt x="105" y="250"/>
                  </a:lnTo>
                  <a:lnTo>
                    <a:pt x="103" y="253"/>
                  </a:lnTo>
                  <a:lnTo>
                    <a:pt x="101" y="255"/>
                  </a:lnTo>
                  <a:lnTo>
                    <a:pt x="101" y="255"/>
                  </a:lnTo>
                  <a:lnTo>
                    <a:pt x="101" y="257"/>
                  </a:lnTo>
                  <a:lnTo>
                    <a:pt x="97" y="259"/>
                  </a:lnTo>
                  <a:lnTo>
                    <a:pt x="92" y="263"/>
                  </a:lnTo>
                  <a:lnTo>
                    <a:pt x="90" y="265"/>
                  </a:lnTo>
                  <a:lnTo>
                    <a:pt x="88" y="267"/>
                  </a:lnTo>
                  <a:lnTo>
                    <a:pt x="88" y="269"/>
                  </a:lnTo>
                  <a:lnTo>
                    <a:pt x="88" y="269"/>
                  </a:lnTo>
                  <a:lnTo>
                    <a:pt x="86" y="271"/>
                  </a:lnTo>
                  <a:lnTo>
                    <a:pt x="82" y="277"/>
                  </a:lnTo>
                  <a:lnTo>
                    <a:pt x="80" y="281"/>
                  </a:lnTo>
                  <a:lnTo>
                    <a:pt x="80" y="283"/>
                  </a:lnTo>
                  <a:lnTo>
                    <a:pt x="86" y="285"/>
                  </a:lnTo>
                  <a:lnTo>
                    <a:pt x="88" y="285"/>
                  </a:lnTo>
                  <a:lnTo>
                    <a:pt x="92" y="287"/>
                  </a:lnTo>
                  <a:lnTo>
                    <a:pt x="94" y="287"/>
                  </a:lnTo>
                  <a:lnTo>
                    <a:pt x="94" y="287"/>
                  </a:lnTo>
                  <a:lnTo>
                    <a:pt x="94" y="289"/>
                  </a:lnTo>
                  <a:lnTo>
                    <a:pt x="94" y="289"/>
                  </a:lnTo>
                  <a:lnTo>
                    <a:pt x="94" y="292"/>
                  </a:lnTo>
                  <a:lnTo>
                    <a:pt x="97" y="292"/>
                  </a:lnTo>
                  <a:lnTo>
                    <a:pt x="97" y="292"/>
                  </a:lnTo>
                  <a:lnTo>
                    <a:pt x="101" y="298"/>
                  </a:lnTo>
                  <a:lnTo>
                    <a:pt x="103" y="300"/>
                  </a:lnTo>
                  <a:lnTo>
                    <a:pt x="103" y="300"/>
                  </a:lnTo>
                  <a:lnTo>
                    <a:pt x="105" y="302"/>
                  </a:lnTo>
                  <a:lnTo>
                    <a:pt x="105" y="302"/>
                  </a:lnTo>
                  <a:lnTo>
                    <a:pt x="105" y="302"/>
                  </a:lnTo>
                  <a:lnTo>
                    <a:pt x="109" y="302"/>
                  </a:lnTo>
                  <a:lnTo>
                    <a:pt x="111" y="304"/>
                  </a:lnTo>
                  <a:lnTo>
                    <a:pt x="113" y="304"/>
                  </a:lnTo>
                  <a:lnTo>
                    <a:pt x="117" y="308"/>
                  </a:lnTo>
                  <a:lnTo>
                    <a:pt x="117" y="308"/>
                  </a:lnTo>
                  <a:lnTo>
                    <a:pt x="119" y="308"/>
                  </a:lnTo>
                  <a:lnTo>
                    <a:pt x="119" y="308"/>
                  </a:lnTo>
                  <a:lnTo>
                    <a:pt x="119" y="310"/>
                  </a:lnTo>
                  <a:lnTo>
                    <a:pt x="121" y="312"/>
                  </a:lnTo>
                  <a:lnTo>
                    <a:pt x="121" y="314"/>
                  </a:lnTo>
                  <a:lnTo>
                    <a:pt x="123" y="314"/>
                  </a:lnTo>
                  <a:lnTo>
                    <a:pt x="123" y="314"/>
                  </a:lnTo>
                  <a:lnTo>
                    <a:pt x="129" y="316"/>
                  </a:lnTo>
                  <a:lnTo>
                    <a:pt x="129" y="316"/>
                  </a:lnTo>
                  <a:lnTo>
                    <a:pt x="132" y="318"/>
                  </a:lnTo>
                  <a:lnTo>
                    <a:pt x="132" y="318"/>
                  </a:lnTo>
                  <a:lnTo>
                    <a:pt x="134" y="320"/>
                  </a:lnTo>
                  <a:lnTo>
                    <a:pt x="132" y="320"/>
                  </a:lnTo>
                  <a:lnTo>
                    <a:pt x="132" y="320"/>
                  </a:lnTo>
                  <a:lnTo>
                    <a:pt x="129" y="316"/>
                  </a:lnTo>
                  <a:lnTo>
                    <a:pt x="127" y="316"/>
                  </a:lnTo>
                  <a:lnTo>
                    <a:pt x="127" y="316"/>
                  </a:lnTo>
                  <a:lnTo>
                    <a:pt x="125" y="316"/>
                  </a:lnTo>
                  <a:lnTo>
                    <a:pt x="121" y="316"/>
                  </a:lnTo>
                  <a:lnTo>
                    <a:pt x="121" y="316"/>
                  </a:lnTo>
                  <a:lnTo>
                    <a:pt x="119" y="314"/>
                  </a:lnTo>
                  <a:lnTo>
                    <a:pt x="119" y="314"/>
                  </a:lnTo>
                  <a:lnTo>
                    <a:pt x="121" y="314"/>
                  </a:lnTo>
                  <a:lnTo>
                    <a:pt x="121" y="312"/>
                  </a:lnTo>
                  <a:lnTo>
                    <a:pt x="119" y="312"/>
                  </a:lnTo>
                  <a:lnTo>
                    <a:pt x="115" y="310"/>
                  </a:lnTo>
                  <a:lnTo>
                    <a:pt x="115" y="308"/>
                  </a:lnTo>
                  <a:lnTo>
                    <a:pt x="113" y="308"/>
                  </a:lnTo>
                  <a:lnTo>
                    <a:pt x="111" y="306"/>
                  </a:lnTo>
                  <a:lnTo>
                    <a:pt x="111" y="306"/>
                  </a:lnTo>
                  <a:lnTo>
                    <a:pt x="109" y="306"/>
                  </a:lnTo>
                  <a:lnTo>
                    <a:pt x="103" y="306"/>
                  </a:lnTo>
                  <a:lnTo>
                    <a:pt x="99" y="304"/>
                  </a:lnTo>
                  <a:lnTo>
                    <a:pt x="97" y="302"/>
                  </a:lnTo>
                  <a:lnTo>
                    <a:pt x="97" y="302"/>
                  </a:lnTo>
                  <a:lnTo>
                    <a:pt x="94" y="300"/>
                  </a:lnTo>
                  <a:lnTo>
                    <a:pt x="94" y="298"/>
                  </a:lnTo>
                  <a:lnTo>
                    <a:pt x="94" y="298"/>
                  </a:lnTo>
                  <a:lnTo>
                    <a:pt x="94" y="296"/>
                  </a:lnTo>
                  <a:lnTo>
                    <a:pt x="94" y="296"/>
                  </a:lnTo>
                  <a:lnTo>
                    <a:pt x="92" y="296"/>
                  </a:lnTo>
                  <a:lnTo>
                    <a:pt x="92" y="294"/>
                  </a:lnTo>
                  <a:lnTo>
                    <a:pt x="92" y="292"/>
                  </a:lnTo>
                  <a:lnTo>
                    <a:pt x="90" y="289"/>
                  </a:lnTo>
                  <a:lnTo>
                    <a:pt x="86" y="289"/>
                  </a:lnTo>
                  <a:lnTo>
                    <a:pt x="84" y="289"/>
                  </a:lnTo>
                  <a:lnTo>
                    <a:pt x="82" y="292"/>
                  </a:lnTo>
                  <a:lnTo>
                    <a:pt x="78" y="289"/>
                  </a:lnTo>
                  <a:lnTo>
                    <a:pt x="74" y="289"/>
                  </a:lnTo>
                  <a:lnTo>
                    <a:pt x="72" y="292"/>
                  </a:lnTo>
                  <a:lnTo>
                    <a:pt x="72" y="292"/>
                  </a:lnTo>
                  <a:lnTo>
                    <a:pt x="72" y="294"/>
                  </a:lnTo>
                  <a:lnTo>
                    <a:pt x="72" y="294"/>
                  </a:lnTo>
                  <a:lnTo>
                    <a:pt x="70" y="294"/>
                  </a:lnTo>
                  <a:lnTo>
                    <a:pt x="68" y="300"/>
                  </a:lnTo>
                  <a:lnTo>
                    <a:pt x="66" y="304"/>
                  </a:lnTo>
                  <a:lnTo>
                    <a:pt x="64" y="308"/>
                  </a:lnTo>
                  <a:lnTo>
                    <a:pt x="64" y="308"/>
                  </a:lnTo>
                  <a:lnTo>
                    <a:pt x="66" y="310"/>
                  </a:lnTo>
                  <a:lnTo>
                    <a:pt x="66" y="312"/>
                  </a:lnTo>
                  <a:lnTo>
                    <a:pt x="68" y="314"/>
                  </a:lnTo>
                  <a:lnTo>
                    <a:pt x="68" y="314"/>
                  </a:lnTo>
                  <a:lnTo>
                    <a:pt x="70" y="316"/>
                  </a:lnTo>
                  <a:lnTo>
                    <a:pt x="72" y="318"/>
                  </a:lnTo>
                  <a:lnTo>
                    <a:pt x="74" y="320"/>
                  </a:lnTo>
                  <a:lnTo>
                    <a:pt x="74" y="320"/>
                  </a:lnTo>
                  <a:lnTo>
                    <a:pt x="74" y="322"/>
                  </a:lnTo>
                  <a:lnTo>
                    <a:pt x="74" y="322"/>
                  </a:lnTo>
                  <a:lnTo>
                    <a:pt x="76" y="324"/>
                  </a:lnTo>
                  <a:lnTo>
                    <a:pt x="76" y="324"/>
                  </a:lnTo>
                  <a:lnTo>
                    <a:pt x="76" y="324"/>
                  </a:lnTo>
                  <a:lnTo>
                    <a:pt x="78" y="324"/>
                  </a:lnTo>
                  <a:lnTo>
                    <a:pt x="80" y="326"/>
                  </a:lnTo>
                  <a:lnTo>
                    <a:pt x="80" y="326"/>
                  </a:lnTo>
                  <a:lnTo>
                    <a:pt x="80" y="328"/>
                  </a:lnTo>
                  <a:lnTo>
                    <a:pt x="80" y="331"/>
                  </a:lnTo>
                  <a:lnTo>
                    <a:pt x="78" y="339"/>
                  </a:lnTo>
                  <a:lnTo>
                    <a:pt x="78" y="339"/>
                  </a:lnTo>
                  <a:lnTo>
                    <a:pt x="78" y="341"/>
                  </a:lnTo>
                  <a:lnTo>
                    <a:pt x="80" y="341"/>
                  </a:lnTo>
                  <a:lnTo>
                    <a:pt x="80" y="343"/>
                  </a:lnTo>
                  <a:lnTo>
                    <a:pt x="80" y="343"/>
                  </a:lnTo>
                  <a:lnTo>
                    <a:pt x="80" y="343"/>
                  </a:lnTo>
                  <a:lnTo>
                    <a:pt x="82" y="345"/>
                  </a:lnTo>
                  <a:lnTo>
                    <a:pt x="82" y="347"/>
                  </a:lnTo>
                  <a:lnTo>
                    <a:pt x="84" y="349"/>
                  </a:lnTo>
                  <a:lnTo>
                    <a:pt x="84" y="349"/>
                  </a:lnTo>
                  <a:lnTo>
                    <a:pt x="86" y="351"/>
                  </a:lnTo>
                  <a:lnTo>
                    <a:pt x="88" y="351"/>
                  </a:lnTo>
                  <a:lnTo>
                    <a:pt x="86" y="351"/>
                  </a:lnTo>
                  <a:lnTo>
                    <a:pt x="86" y="353"/>
                  </a:lnTo>
                  <a:lnTo>
                    <a:pt x="86" y="353"/>
                  </a:lnTo>
                  <a:lnTo>
                    <a:pt x="86" y="353"/>
                  </a:lnTo>
                  <a:lnTo>
                    <a:pt x="86" y="353"/>
                  </a:lnTo>
                  <a:lnTo>
                    <a:pt x="86" y="353"/>
                  </a:lnTo>
                  <a:lnTo>
                    <a:pt x="86" y="355"/>
                  </a:lnTo>
                  <a:lnTo>
                    <a:pt x="86" y="355"/>
                  </a:lnTo>
                  <a:lnTo>
                    <a:pt x="84" y="357"/>
                  </a:lnTo>
                  <a:lnTo>
                    <a:pt x="84" y="357"/>
                  </a:lnTo>
                  <a:lnTo>
                    <a:pt x="82" y="359"/>
                  </a:lnTo>
                  <a:lnTo>
                    <a:pt x="82" y="359"/>
                  </a:lnTo>
                  <a:lnTo>
                    <a:pt x="82" y="361"/>
                  </a:lnTo>
                  <a:lnTo>
                    <a:pt x="82" y="361"/>
                  </a:lnTo>
                  <a:lnTo>
                    <a:pt x="78" y="359"/>
                  </a:lnTo>
                  <a:lnTo>
                    <a:pt x="72" y="355"/>
                  </a:lnTo>
                  <a:lnTo>
                    <a:pt x="68" y="355"/>
                  </a:lnTo>
                  <a:lnTo>
                    <a:pt x="66" y="355"/>
                  </a:lnTo>
                  <a:lnTo>
                    <a:pt x="64" y="355"/>
                  </a:lnTo>
                  <a:lnTo>
                    <a:pt x="62" y="355"/>
                  </a:lnTo>
                  <a:lnTo>
                    <a:pt x="60" y="357"/>
                  </a:lnTo>
                  <a:lnTo>
                    <a:pt x="60" y="359"/>
                  </a:lnTo>
                  <a:lnTo>
                    <a:pt x="60" y="363"/>
                  </a:lnTo>
                  <a:lnTo>
                    <a:pt x="60" y="363"/>
                  </a:lnTo>
                  <a:lnTo>
                    <a:pt x="60" y="365"/>
                  </a:lnTo>
                  <a:lnTo>
                    <a:pt x="62" y="367"/>
                  </a:lnTo>
                  <a:lnTo>
                    <a:pt x="62" y="367"/>
                  </a:lnTo>
                  <a:lnTo>
                    <a:pt x="62" y="370"/>
                  </a:lnTo>
                  <a:lnTo>
                    <a:pt x="66" y="378"/>
                  </a:lnTo>
                  <a:lnTo>
                    <a:pt x="68" y="378"/>
                  </a:lnTo>
                  <a:lnTo>
                    <a:pt x="70" y="380"/>
                  </a:lnTo>
                  <a:lnTo>
                    <a:pt x="70" y="382"/>
                  </a:lnTo>
                  <a:lnTo>
                    <a:pt x="72" y="384"/>
                  </a:lnTo>
                  <a:lnTo>
                    <a:pt x="74" y="386"/>
                  </a:lnTo>
                  <a:lnTo>
                    <a:pt x="74" y="386"/>
                  </a:lnTo>
                  <a:lnTo>
                    <a:pt x="74" y="386"/>
                  </a:lnTo>
                  <a:lnTo>
                    <a:pt x="74" y="388"/>
                  </a:lnTo>
                  <a:lnTo>
                    <a:pt x="74" y="388"/>
                  </a:lnTo>
                  <a:lnTo>
                    <a:pt x="76" y="388"/>
                  </a:lnTo>
                  <a:lnTo>
                    <a:pt x="76" y="388"/>
                  </a:lnTo>
                  <a:lnTo>
                    <a:pt x="76" y="390"/>
                  </a:lnTo>
                  <a:lnTo>
                    <a:pt x="76" y="390"/>
                  </a:lnTo>
                  <a:lnTo>
                    <a:pt x="74" y="388"/>
                  </a:lnTo>
                  <a:lnTo>
                    <a:pt x="74" y="388"/>
                  </a:lnTo>
                  <a:lnTo>
                    <a:pt x="72" y="386"/>
                  </a:lnTo>
                  <a:lnTo>
                    <a:pt x="72" y="384"/>
                  </a:lnTo>
                  <a:lnTo>
                    <a:pt x="70" y="382"/>
                  </a:lnTo>
                  <a:lnTo>
                    <a:pt x="66" y="380"/>
                  </a:lnTo>
                  <a:lnTo>
                    <a:pt x="66" y="378"/>
                  </a:lnTo>
                  <a:lnTo>
                    <a:pt x="62" y="374"/>
                  </a:lnTo>
                  <a:lnTo>
                    <a:pt x="62" y="372"/>
                  </a:lnTo>
                  <a:lnTo>
                    <a:pt x="60" y="367"/>
                  </a:lnTo>
                  <a:lnTo>
                    <a:pt x="57" y="365"/>
                  </a:lnTo>
                  <a:lnTo>
                    <a:pt x="57" y="363"/>
                  </a:lnTo>
                  <a:lnTo>
                    <a:pt x="55" y="365"/>
                  </a:lnTo>
                  <a:lnTo>
                    <a:pt x="55" y="365"/>
                  </a:lnTo>
                  <a:lnTo>
                    <a:pt x="55" y="365"/>
                  </a:lnTo>
                  <a:lnTo>
                    <a:pt x="55" y="367"/>
                  </a:lnTo>
                  <a:lnTo>
                    <a:pt x="55" y="374"/>
                  </a:lnTo>
                  <a:lnTo>
                    <a:pt x="53" y="374"/>
                  </a:lnTo>
                  <a:lnTo>
                    <a:pt x="53" y="376"/>
                  </a:lnTo>
                  <a:lnTo>
                    <a:pt x="49" y="378"/>
                  </a:lnTo>
                  <a:lnTo>
                    <a:pt x="49" y="380"/>
                  </a:lnTo>
                  <a:lnTo>
                    <a:pt x="47" y="380"/>
                  </a:lnTo>
                  <a:lnTo>
                    <a:pt x="47" y="382"/>
                  </a:lnTo>
                  <a:lnTo>
                    <a:pt x="47" y="382"/>
                  </a:lnTo>
                  <a:lnTo>
                    <a:pt x="47" y="384"/>
                  </a:lnTo>
                  <a:lnTo>
                    <a:pt x="47" y="384"/>
                  </a:lnTo>
                  <a:lnTo>
                    <a:pt x="49" y="384"/>
                  </a:lnTo>
                  <a:lnTo>
                    <a:pt x="49" y="386"/>
                  </a:lnTo>
                  <a:lnTo>
                    <a:pt x="49" y="386"/>
                  </a:lnTo>
                  <a:lnTo>
                    <a:pt x="49" y="386"/>
                  </a:lnTo>
                  <a:lnTo>
                    <a:pt x="49" y="388"/>
                  </a:lnTo>
                  <a:lnTo>
                    <a:pt x="47" y="388"/>
                  </a:lnTo>
                  <a:lnTo>
                    <a:pt x="47" y="390"/>
                  </a:lnTo>
                  <a:lnTo>
                    <a:pt x="47" y="390"/>
                  </a:lnTo>
                  <a:lnTo>
                    <a:pt x="47" y="392"/>
                  </a:lnTo>
                  <a:lnTo>
                    <a:pt x="47" y="392"/>
                  </a:lnTo>
                  <a:lnTo>
                    <a:pt x="47" y="394"/>
                  </a:lnTo>
                  <a:lnTo>
                    <a:pt x="47" y="394"/>
                  </a:lnTo>
                  <a:lnTo>
                    <a:pt x="47" y="394"/>
                  </a:lnTo>
                  <a:lnTo>
                    <a:pt x="47" y="394"/>
                  </a:lnTo>
                  <a:lnTo>
                    <a:pt x="47" y="394"/>
                  </a:lnTo>
                  <a:lnTo>
                    <a:pt x="47" y="394"/>
                  </a:lnTo>
                  <a:lnTo>
                    <a:pt x="47" y="396"/>
                  </a:lnTo>
                  <a:lnTo>
                    <a:pt x="49" y="396"/>
                  </a:lnTo>
                  <a:lnTo>
                    <a:pt x="49" y="396"/>
                  </a:lnTo>
                  <a:lnTo>
                    <a:pt x="49" y="396"/>
                  </a:lnTo>
                  <a:lnTo>
                    <a:pt x="47" y="398"/>
                  </a:lnTo>
                  <a:lnTo>
                    <a:pt x="45" y="400"/>
                  </a:lnTo>
                  <a:lnTo>
                    <a:pt x="43" y="404"/>
                  </a:lnTo>
                  <a:lnTo>
                    <a:pt x="43" y="404"/>
                  </a:lnTo>
                  <a:lnTo>
                    <a:pt x="43" y="406"/>
                  </a:lnTo>
                  <a:lnTo>
                    <a:pt x="43" y="406"/>
                  </a:lnTo>
                  <a:lnTo>
                    <a:pt x="47" y="406"/>
                  </a:lnTo>
                  <a:lnTo>
                    <a:pt x="45" y="409"/>
                  </a:lnTo>
                  <a:lnTo>
                    <a:pt x="43" y="409"/>
                  </a:lnTo>
                  <a:lnTo>
                    <a:pt x="39" y="411"/>
                  </a:lnTo>
                  <a:lnTo>
                    <a:pt x="39" y="411"/>
                  </a:lnTo>
                  <a:lnTo>
                    <a:pt x="39" y="411"/>
                  </a:lnTo>
                  <a:lnTo>
                    <a:pt x="41" y="413"/>
                  </a:lnTo>
                  <a:lnTo>
                    <a:pt x="41" y="415"/>
                  </a:lnTo>
                  <a:lnTo>
                    <a:pt x="39" y="415"/>
                  </a:lnTo>
                  <a:lnTo>
                    <a:pt x="37" y="419"/>
                  </a:lnTo>
                  <a:lnTo>
                    <a:pt x="33" y="421"/>
                  </a:lnTo>
                  <a:lnTo>
                    <a:pt x="33" y="421"/>
                  </a:lnTo>
                  <a:lnTo>
                    <a:pt x="33" y="423"/>
                  </a:lnTo>
                  <a:lnTo>
                    <a:pt x="35" y="423"/>
                  </a:lnTo>
                  <a:lnTo>
                    <a:pt x="35" y="423"/>
                  </a:lnTo>
                  <a:lnTo>
                    <a:pt x="35" y="423"/>
                  </a:lnTo>
                  <a:lnTo>
                    <a:pt x="35" y="423"/>
                  </a:lnTo>
                  <a:lnTo>
                    <a:pt x="35" y="423"/>
                  </a:lnTo>
                  <a:lnTo>
                    <a:pt x="35" y="425"/>
                  </a:lnTo>
                  <a:lnTo>
                    <a:pt x="35" y="425"/>
                  </a:lnTo>
                  <a:lnTo>
                    <a:pt x="35" y="425"/>
                  </a:lnTo>
                  <a:lnTo>
                    <a:pt x="35" y="425"/>
                  </a:lnTo>
                  <a:lnTo>
                    <a:pt x="35" y="425"/>
                  </a:lnTo>
                  <a:lnTo>
                    <a:pt x="35" y="425"/>
                  </a:lnTo>
                  <a:lnTo>
                    <a:pt x="35" y="425"/>
                  </a:lnTo>
                  <a:lnTo>
                    <a:pt x="35" y="427"/>
                  </a:lnTo>
                  <a:lnTo>
                    <a:pt x="35" y="427"/>
                  </a:lnTo>
                  <a:lnTo>
                    <a:pt x="35" y="427"/>
                  </a:lnTo>
                  <a:lnTo>
                    <a:pt x="35" y="427"/>
                  </a:lnTo>
                  <a:lnTo>
                    <a:pt x="35" y="429"/>
                  </a:lnTo>
                  <a:lnTo>
                    <a:pt x="33" y="433"/>
                  </a:lnTo>
                  <a:lnTo>
                    <a:pt x="33" y="435"/>
                  </a:lnTo>
                  <a:lnTo>
                    <a:pt x="33" y="435"/>
                  </a:lnTo>
                  <a:lnTo>
                    <a:pt x="33" y="435"/>
                  </a:lnTo>
                  <a:lnTo>
                    <a:pt x="33" y="435"/>
                  </a:lnTo>
                  <a:lnTo>
                    <a:pt x="33" y="437"/>
                  </a:lnTo>
                  <a:lnTo>
                    <a:pt x="31" y="437"/>
                  </a:lnTo>
                  <a:lnTo>
                    <a:pt x="31" y="437"/>
                  </a:lnTo>
                  <a:lnTo>
                    <a:pt x="31" y="439"/>
                  </a:lnTo>
                  <a:lnTo>
                    <a:pt x="31" y="441"/>
                  </a:lnTo>
                  <a:lnTo>
                    <a:pt x="31" y="441"/>
                  </a:lnTo>
                  <a:lnTo>
                    <a:pt x="31" y="441"/>
                  </a:lnTo>
                  <a:lnTo>
                    <a:pt x="31" y="441"/>
                  </a:lnTo>
                  <a:lnTo>
                    <a:pt x="31" y="443"/>
                  </a:lnTo>
                  <a:lnTo>
                    <a:pt x="31" y="443"/>
                  </a:lnTo>
                  <a:lnTo>
                    <a:pt x="31" y="446"/>
                  </a:lnTo>
                  <a:lnTo>
                    <a:pt x="31" y="446"/>
                  </a:lnTo>
                  <a:lnTo>
                    <a:pt x="33" y="446"/>
                  </a:lnTo>
                  <a:lnTo>
                    <a:pt x="33" y="446"/>
                  </a:lnTo>
                  <a:lnTo>
                    <a:pt x="33" y="448"/>
                  </a:lnTo>
                  <a:lnTo>
                    <a:pt x="33" y="448"/>
                  </a:lnTo>
                  <a:lnTo>
                    <a:pt x="33" y="448"/>
                  </a:lnTo>
                  <a:lnTo>
                    <a:pt x="33" y="448"/>
                  </a:lnTo>
                  <a:lnTo>
                    <a:pt x="33" y="448"/>
                  </a:lnTo>
                  <a:lnTo>
                    <a:pt x="33" y="448"/>
                  </a:lnTo>
                  <a:lnTo>
                    <a:pt x="33" y="450"/>
                  </a:lnTo>
                  <a:lnTo>
                    <a:pt x="33" y="450"/>
                  </a:lnTo>
                  <a:lnTo>
                    <a:pt x="33" y="452"/>
                  </a:lnTo>
                  <a:lnTo>
                    <a:pt x="37" y="452"/>
                  </a:lnTo>
                  <a:lnTo>
                    <a:pt x="37" y="452"/>
                  </a:lnTo>
                  <a:lnTo>
                    <a:pt x="37" y="452"/>
                  </a:lnTo>
                  <a:lnTo>
                    <a:pt x="39" y="452"/>
                  </a:lnTo>
                  <a:lnTo>
                    <a:pt x="39" y="452"/>
                  </a:lnTo>
                  <a:lnTo>
                    <a:pt x="39" y="454"/>
                  </a:lnTo>
                  <a:lnTo>
                    <a:pt x="39" y="454"/>
                  </a:lnTo>
                  <a:lnTo>
                    <a:pt x="39" y="454"/>
                  </a:lnTo>
                  <a:lnTo>
                    <a:pt x="41" y="456"/>
                  </a:lnTo>
                  <a:lnTo>
                    <a:pt x="41" y="456"/>
                  </a:lnTo>
                  <a:lnTo>
                    <a:pt x="41" y="458"/>
                  </a:lnTo>
                  <a:lnTo>
                    <a:pt x="41" y="458"/>
                  </a:lnTo>
                  <a:lnTo>
                    <a:pt x="47" y="456"/>
                  </a:lnTo>
                  <a:lnTo>
                    <a:pt x="47" y="454"/>
                  </a:lnTo>
                  <a:lnTo>
                    <a:pt x="47" y="452"/>
                  </a:lnTo>
                  <a:lnTo>
                    <a:pt x="47" y="452"/>
                  </a:lnTo>
                  <a:lnTo>
                    <a:pt x="47" y="452"/>
                  </a:lnTo>
                  <a:lnTo>
                    <a:pt x="49" y="452"/>
                  </a:lnTo>
                  <a:lnTo>
                    <a:pt x="49" y="452"/>
                  </a:lnTo>
                  <a:lnTo>
                    <a:pt x="49" y="452"/>
                  </a:lnTo>
                  <a:lnTo>
                    <a:pt x="51" y="454"/>
                  </a:lnTo>
                  <a:lnTo>
                    <a:pt x="51" y="454"/>
                  </a:lnTo>
                  <a:lnTo>
                    <a:pt x="53" y="456"/>
                  </a:lnTo>
                  <a:lnTo>
                    <a:pt x="53" y="456"/>
                  </a:lnTo>
                  <a:lnTo>
                    <a:pt x="55" y="458"/>
                  </a:lnTo>
                  <a:lnTo>
                    <a:pt x="57" y="458"/>
                  </a:lnTo>
                  <a:lnTo>
                    <a:pt x="62" y="452"/>
                  </a:lnTo>
                  <a:lnTo>
                    <a:pt x="62" y="450"/>
                  </a:lnTo>
                  <a:lnTo>
                    <a:pt x="68" y="450"/>
                  </a:lnTo>
                  <a:lnTo>
                    <a:pt x="72" y="446"/>
                  </a:lnTo>
                  <a:lnTo>
                    <a:pt x="72" y="441"/>
                  </a:lnTo>
                  <a:lnTo>
                    <a:pt x="72" y="441"/>
                  </a:lnTo>
                  <a:lnTo>
                    <a:pt x="72" y="441"/>
                  </a:lnTo>
                  <a:lnTo>
                    <a:pt x="72" y="437"/>
                  </a:lnTo>
                  <a:lnTo>
                    <a:pt x="72" y="437"/>
                  </a:lnTo>
                  <a:lnTo>
                    <a:pt x="72" y="435"/>
                  </a:lnTo>
                  <a:lnTo>
                    <a:pt x="72" y="435"/>
                  </a:lnTo>
                  <a:lnTo>
                    <a:pt x="72" y="435"/>
                  </a:lnTo>
                  <a:lnTo>
                    <a:pt x="72" y="433"/>
                  </a:lnTo>
                  <a:lnTo>
                    <a:pt x="72" y="433"/>
                  </a:lnTo>
                  <a:lnTo>
                    <a:pt x="72" y="433"/>
                  </a:lnTo>
                  <a:lnTo>
                    <a:pt x="72" y="433"/>
                  </a:lnTo>
                  <a:lnTo>
                    <a:pt x="72" y="433"/>
                  </a:lnTo>
                  <a:lnTo>
                    <a:pt x="72" y="433"/>
                  </a:lnTo>
                  <a:lnTo>
                    <a:pt x="74" y="435"/>
                  </a:lnTo>
                  <a:lnTo>
                    <a:pt x="74" y="437"/>
                  </a:lnTo>
                  <a:lnTo>
                    <a:pt x="74" y="437"/>
                  </a:lnTo>
                  <a:lnTo>
                    <a:pt x="74" y="439"/>
                  </a:lnTo>
                  <a:lnTo>
                    <a:pt x="74" y="439"/>
                  </a:lnTo>
                  <a:lnTo>
                    <a:pt x="76" y="439"/>
                  </a:lnTo>
                  <a:lnTo>
                    <a:pt x="80" y="439"/>
                  </a:lnTo>
                  <a:lnTo>
                    <a:pt x="80" y="439"/>
                  </a:lnTo>
                  <a:lnTo>
                    <a:pt x="78" y="441"/>
                  </a:lnTo>
                  <a:lnTo>
                    <a:pt x="76" y="439"/>
                  </a:lnTo>
                  <a:lnTo>
                    <a:pt x="76" y="441"/>
                  </a:lnTo>
                  <a:lnTo>
                    <a:pt x="74" y="446"/>
                  </a:lnTo>
                  <a:lnTo>
                    <a:pt x="70" y="450"/>
                  </a:lnTo>
                  <a:lnTo>
                    <a:pt x="68" y="454"/>
                  </a:lnTo>
                  <a:lnTo>
                    <a:pt x="68" y="454"/>
                  </a:lnTo>
                  <a:lnTo>
                    <a:pt x="70" y="456"/>
                  </a:lnTo>
                  <a:lnTo>
                    <a:pt x="70" y="458"/>
                  </a:lnTo>
                  <a:lnTo>
                    <a:pt x="70" y="458"/>
                  </a:lnTo>
                  <a:lnTo>
                    <a:pt x="70" y="460"/>
                  </a:lnTo>
                  <a:lnTo>
                    <a:pt x="70" y="460"/>
                  </a:lnTo>
                  <a:lnTo>
                    <a:pt x="70" y="462"/>
                  </a:lnTo>
                  <a:lnTo>
                    <a:pt x="72" y="464"/>
                  </a:lnTo>
                  <a:lnTo>
                    <a:pt x="72" y="464"/>
                  </a:lnTo>
                  <a:lnTo>
                    <a:pt x="70" y="464"/>
                  </a:lnTo>
                  <a:lnTo>
                    <a:pt x="70" y="466"/>
                  </a:lnTo>
                  <a:lnTo>
                    <a:pt x="70" y="466"/>
                  </a:lnTo>
                  <a:lnTo>
                    <a:pt x="72" y="466"/>
                  </a:lnTo>
                  <a:lnTo>
                    <a:pt x="72" y="466"/>
                  </a:lnTo>
                  <a:lnTo>
                    <a:pt x="72" y="466"/>
                  </a:lnTo>
                  <a:lnTo>
                    <a:pt x="72" y="468"/>
                  </a:lnTo>
                  <a:lnTo>
                    <a:pt x="72" y="468"/>
                  </a:lnTo>
                  <a:lnTo>
                    <a:pt x="72" y="468"/>
                  </a:lnTo>
                  <a:lnTo>
                    <a:pt x="74" y="470"/>
                  </a:lnTo>
                  <a:lnTo>
                    <a:pt x="74" y="470"/>
                  </a:lnTo>
                  <a:lnTo>
                    <a:pt x="74" y="470"/>
                  </a:lnTo>
                  <a:lnTo>
                    <a:pt x="74" y="472"/>
                  </a:lnTo>
                  <a:lnTo>
                    <a:pt x="74" y="472"/>
                  </a:lnTo>
                  <a:lnTo>
                    <a:pt x="76" y="474"/>
                  </a:lnTo>
                  <a:lnTo>
                    <a:pt x="76" y="476"/>
                  </a:lnTo>
                  <a:lnTo>
                    <a:pt x="76" y="478"/>
                  </a:lnTo>
                  <a:lnTo>
                    <a:pt x="76" y="478"/>
                  </a:lnTo>
                  <a:lnTo>
                    <a:pt x="76" y="478"/>
                  </a:lnTo>
                  <a:lnTo>
                    <a:pt x="78" y="478"/>
                  </a:lnTo>
                  <a:lnTo>
                    <a:pt x="78" y="480"/>
                  </a:lnTo>
                  <a:lnTo>
                    <a:pt x="80" y="480"/>
                  </a:lnTo>
                  <a:lnTo>
                    <a:pt x="80" y="482"/>
                  </a:lnTo>
                  <a:lnTo>
                    <a:pt x="80" y="482"/>
                  </a:lnTo>
                  <a:lnTo>
                    <a:pt x="80" y="485"/>
                  </a:lnTo>
                  <a:lnTo>
                    <a:pt x="82" y="487"/>
                  </a:lnTo>
                  <a:lnTo>
                    <a:pt x="82" y="489"/>
                  </a:lnTo>
                  <a:lnTo>
                    <a:pt x="82" y="491"/>
                  </a:lnTo>
                  <a:lnTo>
                    <a:pt x="80" y="493"/>
                  </a:lnTo>
                  <a:lnTo>
                    <a:pt x="80" y="495"/>
                  </a:lnTo>
                  <a:lnTo>
                    <a:pt x="80" y="495"/>
                  </a:lnTo>
                  <a:lnTo>
                    <a:pt x="80" y="495"/>
                  </a:lnTo>
                  <a:lnTo>
                    <a:pt x="80" y="495"/>
                  </a:lnTo>
                  <a:lnTo>
                    <a:pt x="80" y="497"/>
                  </a:lnTo>
                  <a:lnTo>
                    <a:pt x="80" y="497"/>
                  </a:lnTo>
                  <a:lnTo>
                    <a:pt x="80" y="497"/>
                  </a:lnTo>
                  <a:lnTo>
                    <a:pt x="80" y="499"/>
                  </a:lnTo>
                  <a:lnTo>
                    <a:pt x="80" y="499"/>
                  </a:lnTo>
                  <a:lnTo>
                    <a:pt x="80" y="501"/>
                  </a:lnTo>
                  <a:lnTo>
                    <a:pt x="80" y="501"/>
                  </a:lnTo>
                  <a:lnTo>
                    <a:pt x="78" y="503"/>
                  </a:lnTo>
                  <a:lnTo>
                    <a:pt x="78" y="503"/>
                  </a:lnTo>
                  <a:lnTo>
                    <a:pt x="78" y="505"/>
                  </a:lnTo>
                  <a:lnTo>
                    <a:pt x="78" y="505"/>
                  </a:lnTo>
                  <a:lnTo>
                    <a:pt x="78" y="505"/>
                  </a:lnTo>
                  <a:lnTo>
                    <a:pt x="78" y="505"/>
                  </a:lnTo>
                  <a:lnTo>
                    <a:pt x="78" y="505"/>
                  </a:lnTo>
                  <a:lnTo>
                    <a:pt x="78" y="505"/>
                  </a:lnTo>
                  <a:lnTo>
                    <a:pt x="78" y="507"/>
                  </a:lnTo>
                  <a:lnTo>
                    <a:pt x="78" y="507"/>
                  </a:lnTo>
                  <a:lnTo>
                    <a:pt x="78" y="507"/>
                  </a:lnTo>
                  <a:lnTo>
                    <a:pt x="78" y="507"/>
                  </a:lnTo>
                  <a:lnTo>
                    <a:pt x="78" y="509"/>
                  </a:lnTo>
                  <a:lnTo>
                    <a:pt x="78" y="509"/>
                  </a:lnTo>
                  <a:lnTo>
                    <a:pt x="76" y="509"/>
                  </a:lnTo>
                  <a:lnTo>
                    <a:pt x="76" y="511"/>
                  </a:lnTo>
                  <a:lnTo>
                    <a:pt x="76" y="511"/>
                  </a:lnTo>
                  <a:lnTo>
                    <a:pt x="78" y="511"/>
                  </a:lnTo>
                  <a:lnTo>
                    <a:pt x="78" y="511"/>
                  </a:lnTo>
                  <a:lnTo>
                    <a:pt x="78" y="511"/>
                  </a:lnTo>
                  <a:lnTo>
                    <a:pt x="78" y="513"/>
                  </a:lnTo>
                  <a:lnTo>
                    <a:pt x="76" y="515"/>
                  </a:lnTo>
                  <a:lnTo>
                    <a:pt x="76" y="517"/>
                  </a:lnTo>
                  <a:lnTo>
                    <a:pt x="76" y="517"/>
                  </a:lnTo>
                  <a:lnTo>
                    <a:pt x="76" y="517"/>
                  </a:lnTo>
                  <a:lnTo>
                    <a:pt x="76" y="517"/>
                  </a:lnTo>
                  <a:lnTo>
                    <a:pt x="78" y="517"/>
                  </a:lnTo>
                  <a:lnTo>
                    <a:pt x="78" y="517"/>
                  </a:lnTo>
                  <a:lnTo>
                    <a:pt x="78" y="519"/>
                  </a:lnTo>
                  <a:lnTo>
                    <a:pt x="74" y="519"/>
                  </a:lnTo>
                  <a:lnTo>
                    <a:pt x="74" y="519"/>
                  </a:lnTo>
                  <a:lnTo>
                    <a:pt x="76" y="519"/>
                  </a:lnTo>
                  <a:lnTo>
                    <a:pt x="76" y="519"/>
                  </a:lnTo>
                  <a:lnTo>
                    <a:pt x="76" y="521"/>
                  </a:lnTo>
                  <a:lnTo>
                    <a:pt x="74" y="521"/>
                  </a:lnTo>
                  <a:lnTo>
                    <a:pt x="74" y="521"/>
                  </a:lnTo>
                  <a:lnTo>
                    <a:pt x="72" y="521"/>
                  </a:lnTo>
                  <a:lnTo>
                    <a:pt x="72" y="521"/>
                  </a:lnTo>
                  <a:lnTo>
                    <a:pt x="72" y="521"/>
                  </a:lnTo>
                  <a:lnTo>
                    <a:pt x="72" y="521"/>
                  </a:lnTo>
                  <a:lnTo>
                    <a:pt x="72" y="521"/>
                  </a:lnTo>
                  <a:lnTo>
                    <a:pt x="72" y="521"/>
                  </a:lnTo>
                  <a:lnTo>
                    <a:pt x="70" y="519"/>
                  </a:lnTo>
                  <a:lnTo>
                    <a:pt x="70" y="519"/>
                  </a:lnTo>
                  <a:lnTo>
                    <a:pt x="70" y="521"/>
                  </a:lnTo>
                  <a:lnTo>
                    <a:pt x="70" y="521"/>
                  </a:lnTo>
                  <a:lnTo>
                    <a:pt x="68" y="521"/>
                  </a:lnTo>
                  <a:lnTo>
                    <a:pt x="68" y="521"/>
                  </a:lnTo>
                  <a:lnTo>
                    <a:pt x="68" y="521"/>
                  </a:lnTo>
                  <a:lnTo>
                    <a:pt x="68" y="521"/>
                  </a:lnTo>
                  <a:lnTo>
                    <a:pt x="68" y="521"/>
                  </a:lnTo>
                  <a:lnTo>
                    <a:pt x="66" y="521"/>
                  </a:lnTo>
                  <a:lnTo>
                    <a:pt x="66" y="521"/>
                  </a:lnTo>
                  <a:lnTo>
                    <a:pt x="66" y="524"/>
                  </a:lnTo>
                  <a:lnTo>
                    <a:pt x="66" y="524"/>
                  </a:lnTo>
                  <a:lnTo>
                    <a:pt x="66" y="524"/>
                  </a:lnTo>
                  <a:lnTo>
                    <a:pt x="66" y="524"/>
                  </a:lnTo>
                  <a:lnTo>
                    <a:pt x="66" y="521"/>
                  </a:lnTo>
                  <a:lnTo>
                    <a:pt x="64" y="521"/>
                  </a:lnTo>
                  <a:lnTo>
                    <a:pt x="64" y="524"/>
                  </a:lnTo>
                  <a:lnTo>
                    <a:pt x="64" y="526"/>
                  </a:lnTo>
                  <a:lnTo>
                    <a:pt x="64" y="524"/>
                  </a:lnTo>
                  <a:lnTo>
                    <a:pt x="64" y="524"/>
                  </a:lnTo>
                  <a:lnTo>
                    <a:pt x="64" y="524"/>
                  </a:lnTo>
                  <a:lnTo>
                    <a:pt x="64" y="524"/>
                  </a:lnTo>
                  <a:lnTo>
                    <a:pt x="64" y="521"/>
                  </a:lnTo>
                  <a:lnTo>
                    <a:pt x="62" y="521"/>
                  </a:lnTo>
                  <a:lnTo>
                    <a:pt x="62" y="521"/>
                  </a:lnTo>
                  <a:lnTo>
                    <a:pt x="62" y="524"/>
                  </a:lnTo>
                  <a:lnTo>
                    <a:pt x="62" y="524"/>
                  </a:lnTo>
                  <a:lnTo>
                    <a:pt x="62" y="526"/>
                  </a:lnTo>
                  <a:lnTo>
                    <a:pt x="62" y="526"/>
                  </a:lnTo>
                  <a:lnTo>
                    <a:pt x="62" y="524"/>
                  </a:lnTo>
                  <a:lnTo>
                    <a:pt x="62" y="524"/>
                  </a:lnTo>
                  <a:lnTo>
                    <a:pt x="62" y="524"/>
                  </a:lnTo>
                  <a:lnTo>
                    <a:pt x="62" y="524"/>
                  </a:lnTo>
                  <a:lnTo>
                    <a:pt x="60" y="521"/>
                  </a:lnTo>
                  <a:lnTo>
                    <a:pt x="60" y="521"/>
                  </a:lnTo>
                  <a:lnTo>
                    <a:pt x="60" y="521"/>
                  </a:lnTo>
                  <a:lnTo>
                    <a:pt x="60" y="524"/>
                  </a:lnTo>
                  <a:lnTo>
                    <a:pt x="60" y="521"/>
                  </a:lnTo>
                  <a:lnTo>
                    <a:pt x="60" y="521"/>
                  </a:lnTo>
                  <a:lnTo>
                    <a:pt x="60" y="524"/>
                  </a:lnTo>
                  <a:lnTo>
                    <a:pt x="60" y="524"/>
                  </a:lnTo>
                  <a:lnTo>
                    <a:pt x="60" y="524"/>
                  </a:lnTo>
                  <a:lnTo>
                    <a:pt x="60" y="524"/>
                  </a:lnTo>
                  <a:lnTo>
                    <a:pt x="60" y="524"/>
                  </a:lnTo>
                  <a:lnTo>
                    <a:pt x="60" y="524"/>
                  </a:lnTo>
                  <a:lnTo>
                    <a:pt x="60" y="526"/>
                  </a:lnTo>
                  <a:lnTo>
                    <a:pt x="60" y="526"/>
                  </a:lnTo>
                  <a:lnTo>
                    <a:pt x="55" y="526"/>
                  </a:lnTo>
                  <a:lnTo>
                    <a:pt x="55" y="526"/>
                  </a:lnTo>
                  <a:lnTo>
                    <a:pt x="55" y="526"/>
                  </a:lnTo>
                  <a:lnTo>
                    <a:pt x="55" y="526"/>
                  </a:lnTo>
                  <a:lnTo>
                    <a:pt x="55" y="526"/>
                  </a:lnTo>
                  <a:lnTo>
                    <a:pt x="57" y="528"/>
                  </a:lnTo>
                  <a:lnTo>
                    <a:pt x="55" y="528"/>
                  </a:lnTo>
                  <a:lnTo>
                    <a:pt x="55" y="528"/>
                  </a:lnTo>
                  <a:lnTo>
                    <a:pt x="53" y="530"/>
                  </a:lnTo>
                  <a:lnTo>
                    <a:pt x="53" y="530"/>
                  </a:lnTo>
                  <a:lnTo>
                    <a:pt x="53" y="530"/>
                  </a:lnTo>
                  <a:lnTo>
                    <a:pt x="53" y="532"/>
                  </a:lnTo>
                  <a:lnTo>
                    <a:pt x="55" y="532"/>
                  </a:lnTo>
                  <a:lnTo>
                    <a:pt x="53" y="534"/>
                  </a:lnTo>
                  <a:lnTo>
                    <a:pt x="49" y="532"/>
                  </a:lnTo>
                  <a:lnTo>
                    <a:pt x="45" y="536"/>
                  </a:lnTo>
                  <a:lnTo>
                    <a:pt x="39" y="542"/>
                  </a:lnTo>
                  <a:lnTo>
                    <a:pt x="37" y="544"/>
                  </a:lnTo>
                  <a:lnTo>
                    <a:pt x="37" y="544"/>
                  </a:lnTo>
                  <a:lnTo>
                    <a:pt x="37" y="546"/>
                  </a:lnTo>
                  <a:lnTo>
                    <a:pt x="39" y="546"/>
                  </a:lnTo>
                  <a:lnTo>
                    <a:pt x="41" y="548"/>
                  </a:lnTo>
                  <a:lnTo>
                    <a:pt x="41" y="546"/>
                  </a:lnTo>
                  <a:lnTo>
                    <a:pt x="41" y="546"/>
                  </a:lnTo>
                  <a:lnTo>
                    <a:pt x="41" y="546"/>
                  </a:lnTo>
                  <a:lnTo>
                    <a:pt x="41" y="548"/>
                  </a:lnTo>
                  <a:lnTo>
                    <a:pt x="43" y="548"/>
                  </a:lnTo>
                  <a:lnTo>
                    <a:pt x="43" y="548"/>
                  </a:lnTo>
                  <a:lnTo>
                    <a:pt x="43" y="548"/>
                  </a:lnTo>
                  <a:lnTo>
                    <a:pt x="43" y="548"/>
                  </a:lnTo>
                  <a:lnTo>
                    <a:pt x="43" y="550"/>
                  </a:lnTo>
                  <a:lnTo>
                    <a:pt x="45" y="550"/>
                  </a:lnTo>
                  <a:lnTo>
                    <a:pt x="45" y="550"/>
                  </a:lnTo>
                  <a:lnTo>
                    <a:pt x="43" y="550"/>
                  </a:lnTo>
                  <a:lnTo>
                    <a:pt x="43" y="550"/>
                  </a:lnTo>
                  <a:lnTo>
                    <a:pt x="41" y="550"/>
                  </a:lnTo>
                  <a:lnTo>
                    <a:pt x="41" y="550"/>
                  </a:lnTo>
                  <a:lnTo>
                    <a:pt x="41" y="550"/>
                  </a:lnTo>
                  <a:lnTo>
                    <a:pt x="39" y="548"/>
                  </a:lnTo>
                  <a:lnTo>
                    <a:pt x="39" y="550"/>
                  </a:lnTo>
                  <a:lnTo>
                    <a:pt x="39" y="550"/>
                  </a:lnTo>
                  <a:lnTo>
                    <a:pt x="39" y="550"/>
                  </a:lnTo>
                  <a:lnTo>
                    <a:pt x="39" y="550"/>
                  </a:lnTo>
                  <a:lnTo>
                    <a:pt x="39" y="552"/>
                  </a:lnTo>
                  <a:lnTo>
                    <a:pt x="39" y="554"/>
                  </a:lnTo>
                  <a:lnTo>
                    <a:pt x="39" y="554"/>
                  </a:lnTo>
                  <a:lnTo>
                    <a:pt x="37" y="556"/>
                  </a:lnTo>
                  <a:lnTo>
                    <a:pt x="37" y="554"/>
                  </a:lnTo>
                  <a:lnTo>
                    <a:pt x="31" y="556"/>
                  </a:lnTo>
                  <a:lnTo>
                    <a:pt x="31" y="558"/>
                  </a:lnTo>
                  <a:lnTo>
                    <a:pt x="29" y="560"/>
                  </a:lnTo>
                  <a:lnTo>
                    <a:pt x="31" y="560"/>
                  </a:lnTo>
                  <a:lnTo>
                    <a:pt x="31" y="560"/>
                  </a:lnTo>
                  <a:lnTo>
                    <a:pt x="31" y="560"/>
                  </a:lnTo>
                  <a:lnTo>
                    <a:pt x="31" y="560"/>
                  </a:lnTo>
                  <a:lnTo>
                    <a:pt x="27" y="563"/>
                  </a:lnTo>
                  <a:lnTo>
                    <a:pt x="27" y="565"/>
                  </a:lnTo>
                  <a:lnTo>
                    <a:pt x="25" y="565"/>
                  </a:lnTo>
                  <a:lnTo>
                    <a:pt x="25" y="565"/>
                  </a:lnTo>
                  <a:lnTo>
                    <a:pt x="20" y="569"/>
                  </a:lnTo>
                  <a:lnTo>
                    <a:pt x="20" y="569"/>
                  </a:lnTo>
                  <a:lnTo>
                    <a:pt x="20" y="571"/>
                  </a:lnTo>
                  <a:lnTo>
                    <a:pt x="22" y="571"/>
                  </a:lnTo>
                  <a:lnTo>
                    <a:pt x="22" y="573"/>
                  </a:lnTo>
                  <a:lnTo>
                    <a:pt x="22" y="573"/>
                  </a:lnTo>
                  <a:lnTo>
                    <a:pt x="22" y="573"/>
                  </a:lnTo>
                  <a:lnTo>
                    <a:pt x="22" y="575"/>
                  </a:lnTo>
                  <a:lnTo>
                    <a:pt x="22" y="575"/>
                  </a:lnTo>
                  <a:lnTo>
                    <a:pt x="22" y="575"/>
                  </a:lnTo>
                  <a:lnTo>
                    <a:pt x="22" y="575"/>
                  </a:lnTo>
                  <a:lnTo>
                    <a:pt x="20" y="573"/>
                  </a:lnTo>
                  <a:lnTo>
                    <a:pt x="18" y="575"/>
                  </a:lnTo>
                  <a:lnTo>
                    <a:pt x="16" y="573"/>
                  </a:lnTo>
                  <a:lnTo>
                    <a:pt x="12" y="575"/>
                  </a:lnTo>
                  <a:lnTo>
                    <a:pt x="8" y="581"/>
                  </a:lnTo>
                  <a:lnTo>
                    <a:pt x="4" y="583"/>
                  </a:lnTo>
                  <a:lnTo>
                    <a:pt x="0" y="587"/>
                  </a:lnTo>
                  <a:lnTo>
                    <a:pt x="0" y="587"/>
                  </a:lnTo>
                  <a:lnTo>
                    <a:pt x="0" y="589"/>
                  </a:lnTo>
                  <a:lnTo>
                    <a:pt x="0" y="589"/>
                  </a:lnTo>
                  <a:lnTo>
                    <a:pt x="0" y="589"/>
                  </a:lnTo>
                  <a:lnTo>
                    <a:pt x="0" y="589"/>
                  </a:lnTo>
                  <a:lnTo>
                    <a:pt x="0" y="589"/>
                  </a:lnTo>
                  <a:lnTo>
                    <a:pt x="0" y="591"/>
                  </a:lnTo>
                  <a:lnTo>
                    <a:pt x="0" y="591"/>
                  </a:lnTo>
                  <a:lnTo>
                    <a:pt x="0" y="591"/>
                  </a:lnTo>
                  <a:lnTo>
                    <a:pt x="2" y="593"/>
                  </a:lnTo>
                  <a:lnTo>
                    <a:pt x="2" y="593"/>
                  </a:lnTo>
                  <a:lnTo>
                    <a:pt x="2" y="595"/>
                  </a:lnTo>
                  <a:lnTo>
                    <a:pt x="0" y="597"/>
                  </a:lnTo>
                  <a:lnTo>
                    <a:pt x="0" y="597"/>
                  </a:lnTo>
                  <a:lnTo>
                    <a:pt x="0" y="597"/>
                  </a:lnTo>
                  <a:lnTo>
                    <a:pt x="0" y="599"/>
                  </a:lnTo>
                  <a:lnTo>
                    <a:pt x="0" y="599"/>
                  </a:lnTo>
                  <a:lnTo>
                    <a:pt x="0" y="599"/>
                  </a:lnTo>
                  <a:lnTo>
                    <a:pt x="0" y="599"/>
                  </a:lnTo>
                  <a:lnTo>
                    <a:pt x="0" y="599"/>
                  </a:lnTo>
                  <a:lnTo>
                    <a:pt x="0" y="602"/>
                  </a:lnTo>
                  <a:lnTo>
                    <a:pt x="0" y="602"/>
                  </a:lnTo>
                  <a:lnTo>
                    <a:pt x="4" y="602"/>
                  </a:lnTo>
                  <a:lnTo>
                    <a:pt x="6" y="602"/>
                  </a:lnTo>
                  <a:lnTo>
                    <a:pt x="4" y="602"/>
                  </a:lnTo>
                  <a:lnTo>
                    <a:pt x="2" y="602"/>
                  </a:lnTo>
                  <a:lnTo>
                    <a:pt x="2" y="604"/>
                  </a:lnTo>
                  <a:lnTo>
                    <a:pt x="2" y="604"/>
                  </a:lnTo>
                  <a:lnTo>
                    <a:pt x="2" y="606"/>
                  </a:lnTo>
                  <a:lnTo>
                    <a:pt x="2" y="606"/>
                  </a:lnTo>
                  <a:lnTo>
                    <a:pt x="2" y="606"/>
                  </a:lnTo>
                  <a:lnTo>
                    <a:pt x="2" y="606"/>
                  </a:lnTo>
                  <a:lnTo>
                    <a:pt x="2" y="606"/>
                  </a:lnTo>
                  <a:lnTo>
                    <a:pt x="2" y="606"/>
                  </a:lnTo>
                  <a:lnTo>
                    <a:pt x="2" y="606"/>
                  </a:lnTo>
                  <a:lnTo>
                    <a:pt x="2" y="606"/>
                  </a:lnTo>
                  <a:lnTo>
                    <a:pt x="2" y="606"/>
                  </a:lnTo>
                  <a:lnTo>
                    <a:pt x="2" y="608"/>
                  </a:lnTo>
                  <a:lnTo>
                    <a:pt x="2" y="608"/>
                  </a:lnTo>
                  <a:lnTo>
                    <a:pt x="2" y="608"/>
                  </a:lnTo>
                  <a:lnTo>
                    <a:pt x="2" y="608"/>
                  </a:lnTo>
                  <a:lnTo>
                    <a:pt x="4" y="610"/>
                  </a:lnTo>
                  <a:lnTo>
                    <a:pt x="2" y="610"/>
                  </a:lnTo>
                  <a:lnTo>
                    <a:pt x="2" y="612"/>
                  </a:lnTo>
                  <a:lnTo>
                    <a:pt x="0" y="610"/>
                  </a:lnTo>
                  <a:lnTo>
                    <a:pt x="0" y="612"/>
                  </a:lnTo>
                  <a:lnTo>
                    <a:pt x="0" y="612"/>
                  </a:lnTo>
                  <a:lnTo>
                    <a:pt x="2" y="612"/>
                  </a:lnTo>
                  <a:lnTo>
                    <a:pt x="2" y="614"/>
                  </a:lnTo>
                  <a:lnTo>
                    <a:pt x="4" y="616"/>
                  </a:lnTo>
                  <a:lnTo>
                    <a:pt x="4" y="616"/>
                  </a:lnTo>
                  <a:lnTo>
                    <a:pt x="6" y="616"/>
                  </a:lnTo>
                  <a:lnTo>
                    <a:pt x="6" y="616"/>
                  </a:lnTo>
                  <a:lnTo>
                    <a:pt x="6" y="618"/>
                  </a:lnTo>
                  <a:lnTo>
                    <a:pt x="8" y="618"/>
                  </a:lnTo>
                  <a:lnTo>
                    <a:pt x="12" y="616"/>
                  </a:lnTo>
                  <a:lnTo>
                    <a:pt x="12" y="618"/>
                  </a:lnTo>
                  <a:lnTo>
                    <a:pt x="12" y="618"/>
                  </a:lnTo>
                  <a:lnTo>
                    <a:pt x="12" y="618"/>
                  </a:lnTo>
                  <a:lnTo>
                    <a:pt x="12" y="620"/>
                  </a:lnTo>
                  <a:lnTo>
                    <a:pt x="12" y="620"/>
                  </a:lnTo>
                  <a:lnTo>
                    <a:pt x="14" y="622"/>
                  </a:lnTo>
                  <a:lnTo>
                    <a:pt x="14" y="624"/>
                  </a:lnTo>
                  <a:lnTo>
                    <a:pt x="14" y="624"/>
                  </a:lnTo>
                  <a:lnTo>
                    <a:pt x="14" y="624"/>
                  </a:lnTo>
                  <a:lnTo>
                    <a:pt x="16" y="624"/>
                  </a:lnTo>
                  <a:lnTo>
                    <a:pt x="16" y="624"/>
                  </a:lnTo>
                  <a:lnTo>
                    <a:pt x="18" y="626"/>
                  </a:lnTo>
                  <a:lnTo>
                    <a:pt x="20" y="626"/>
                  </a:lnTo>
                  <a:lnTo>
                    <a:pt x="20" y="626"/>
                  </a:lnTo>
                  <a:lnTo>
                    <a:pt x="20" y="624"/>
                  </a:lnTo>
                  <a:lnTo>
                    <a:pt x="22" y="622"/>
                  </a:lnTo>
                  <a:lnTo>
                    <a:pt x="22" y="624"/>
                  </a:lnTo>
                  <a:lnTo>
                    <a:pt x="25" y="624"/>
                  </a:lnTo>
                  <a:lnTo>
                    <a:pt x="25" y="624"/>
                  </a:lnTo>
                  <a:lnTo>
                    <a:pt x="25" y="628"/>
                  </a:lnTo>
                  <a:lnTo>
                    <a:pt x="27" y="628"/>
                  </a:lnTo>
                  <a:lnTo>
                    <a:pt x="27" y="626"/>
                  </a:lnTo>
                  <a:lnTo>
                    <a:pt x="27" y="624"/>
                  </a:lnTo>
                  <a:lnTo>
                    <a:pt x="29" y="624"/>
                  </a:lnTo>
                  <a:lnTo>
                    <a:pt x="29" y="624"/>
                  </a:lnTo>
                  <a:lnTo>
                    <a:pt x="31" y="626"/>
                  </a:lnTo>
                  <a:lnTo>
                    <a:pt x="31" y="626"/>
                  </a:lnTo>
                  <a:lnTo>
                    <a:pt x="29" y="630"/>
                  </a:lnTo>
                  <a:lnTo>
                    <a:pt x="29" y="630"/>
                  </a:lnTo>
                  <a:lnTo>
                    <a:pt x="29" y="630"/>
                  </a:lnTo>
                  <a:lnTo>
                    <a:pt x="29" y="630"/>
                  </a:lnTo>
                  <a:lnTo>
                    <a:pt x="31" y="632"/>
                  </a:lnTo>
                  <a:lnTo>
                    <a:pt x="35" y="630"/>
                  </a:lnTo>
                  <a:lnTo>
                    <a:pt x="39" y="628"/>
                  </a:lnTo>
                  <a:lnTo>
                    <a:pt x="39" y="628"/>
                  </a:lnTo>
                  <a:lnTo>
                    <a:pt x="39" y="624"/>
                  </a:lnTo>
                  <a:lnTo>
                    <a:pt x="41" y="624"/>
                  </a:lnTo>
                  <a:lnTo>
                    <a:pt x="41" y="622"/>
                  </a:lnTo>
                  <a:lnTo>
                    <a:pt x="41" y="622"/>
                  </a:lnTo>
                  <a:lnTo>
                    <a:pt x="43" y="624"/>
                  </a:lnTo>
                  <a:lnTo>
                    <a:pt x="45" y="622"/>
                  </a:lnTo>
                  <a:lnTo>
                    <a:pt x="47" y="622"/>
                  </a:lnTo>
                  <a:lnTo>
                    <a:pt x="47" y="624"/>
                  </a:lnTo>
                  <a:lnTo>
                    <a:pt x="45" y="624"/>
                  </a:lnTo>
                  <a:lnTo>
                    <a:pt x="45" y="624"/>
                  </a:lnTo>
                  <a:lnTo>
                    <a:pt x="45" y="624"/>
                  </a:lnTo>
                  <a:lnTo>
                    <a:pt x="43" y="626"/>
                  </a:lnTo>
                  <a:lnTo>
                    <a:pt x="43" y="628"/>
                  </a:lnTo>
                  <a:lnTo>
                    <a:pt x="41" y="634"/>
                  </a:lnTo>
                  <a:lnTo>
                    <a:pt x="41" y="634"/>
                  </a:lnTo>
                  <a:lnTo>
                    <a:pt x="41" y="636"/>
                  </a:lnTo>
                  <a:lnTo>
                    <a:pt x="45" y="634"/>
                  </a:lnTo>
                  <a:lnTo>
                    <a:pt x="49" y="634"/>
                  </a:lnTo>
                  <a:lnTo>
                    <a:pt x="49" y="632"/>
                  </a:lnTo>
                  <a:lnTo>
                    <a:pt x="49" y="632"/>
                  </a:lnTo>
                  <a:lnTo>
                    <a:pt x="53" y="630"/>
                  </a:lnTo>
                  <a:lnTo>
                    <a:pt x="55" y="628"/>
                  </a:lnTo>
                  <a:lnTo>
                    <a:pt x="55" y="626"/>
                  </a:lnTo>
                  <a:lnTo>
                    <a:pt x="55" y="626"/>
                  </a:lnTo>
                  <a:lnTo>
                    <a:pt x="55" y="626"/>
                  </a:lnTo>
                  <a:lnTo>
                    <a:pt x="55" y="628"/>
                  </a:lnTo>
                  <a:lnTo>
                    <a:pt x="57" y="630"/>
                  </a:lnTo>
                  <a:lnTo>
                    <a:pt x="57" y="630"/>
                  </a:lnTo>
                  <a:lnTo>
                    <a:pt x="55" y="632"/>
                  </a:lnTo>
                  <a:lnTo>
                    <a:pt x="55" y="632"/>
                  </a:lnTo>
                  <a:lnTo>
                    <a:pt x="53" y="636"/>
                  </a:lnTo>
                  <a:lnTo>
                    <a:pt x="51" y="636"/>
                  </a:lnTo>
                  <a:lnTo>
                    <a:pt x="49" y="641"/>
                  </a:lnTo>
                  <a:lnTo>
                    <a:pt x="49" y="641"/>
                  </a:lnTo>
                  <a:lnTo>
                    <a:pt x="47" y="641"/>
                  </a:lnTo>
                  <a:lnTo>
                    <a:pt x="49" y="643"/>
                  </a:lnTo>
                  <a:lnTo>
                    <a:pt x="49" y="643"/>
                  </a:lnTo>
                  <a:lnTo>
                    <a:pt x="55" y="643"/>
                  </a:lnTo>
                  <a:lnTo>
                    <a:pt x="60" y="645"/>
                  </a:lnTo>
                  <a:lnTo>
                    <a:pt x="66" y="645"/>
                  </a:lnTo>
                  <a:lnTo>
                    <a:pt x="70" y="643"/>
                  </a:lnTo>
                  <a:lnTo>
                    <a:pt x="72" y="638"/>
                  </a:lnTo>
                  <a:lnTo>
                    <a:pt x="72" y="638"/>
                  </a:lnTo>
                  <a:lnTo>
                    <a:pt x="72" y="636"/>
                  </a:lnTo>
                  <a:lnTo>
                    <a:pt x="72" y="636"/>
                  </a:lnTo>
                  <a:lnTo>
                    <a:pt x="72" y="634"/>
                  </a:lnTo>
                  <a:lnTo>
                    <a:pt x="68" y="630"/>
                  </a:lnTo>
                  <a:lnTo>
                    <a:pt x="68" y="628"/>
                  </a:lnTo>
                  <a:lnTo>
                    <a:pt x="70" y="628"/>
                  </a:lnTo>
                  <a:lnTo>
                    <a:pt x="70" y="628"/>
                  </a:lnTo>
                  <a:lnTo>
                    <a:pt x="72" y="632"/>
                  </a:lnTo>
                  <a:lnTo>
                    <a:pt x="74" y="634"/>
                  </a:lnTo>
                  <a:lnTo>
                    <a:pt x="74" y="634"/>
                  </a:lnTo>
                  <a:lnTo>
                    <a:pt x="76" y="634"/>
                  </a:lnTo>
                  <a:lnTo>
                    <a:pt x="76" y="634"/>
                  </a:lnTo>
                  <a:lnTo>
                    <a:pt x="76" y="638"/>
                  </a:lnTo>
                  <a:lnTo>
                    <a:pt x="76" y="638"/>
                  </a:lnTo>
                  <a:lnTo>
                    <a:pt x="82" y="636"/>
                  </a:lnTo>
                  <a:lnTo>
                    <a:pt x="86" y="634"/>
                  </a:lnTo>
                  <a:lnTo>
                    <a:pt x="90" y="628"/>
                  </a:lnTo>
                  <a:lnTo>
                    <a:pt x="90" y="628"/>
                  </a:lnTo>
                  <a:lnTo>
                    <a:pt x="90" y="626"/>
                  </a:lnTo>
                  <a:lnTo>
                    <a:pt x="90" y="624"/>
                  </a:lnTo>
                  <a:lnTo>
                    <a:pt x="90" y="622"/>
                  </a:lnTo>
                  <a:lnTo>
                    <a:pt x="90" y="622"/>
                  </a:lnTo>
                  <a:lnTo>
                    <a:pt x="90" y="622"/>
                  </a:lnTo>
                  <a:lnTo>
                    <a:pt x="94" y="620"/>
                  </a:lnTo>
                  <a:lnTo>
                    <a:pt x="94" y="618"/>
                  </a:lnTo>
                  <a:lnTo>
                    <a:pt x="97" y="616"/>
                  </a:lnTo>
                  <a:lnTo>
                    <a:pt x="97" y="618"/>
                  </a:lnTo>
                  <a:lnTo>
                    <a:pt x="97" y="618"/>
                  </a:lnTo>
                  <a:lnTo>
                    <a:pt x="97" y="620"/>
                  </a:lnTo>
                  <a:lnTo>
                    <a:pt x="97" y="620"/>
                  </a:lnTo>
                  <a:lnTo>
                    <a:pt x="99" y="620"/>
                  </a:lnTo>
                  <a:lnTo>
                    <a:pt x="99" y="620"/>
                  </a:lnTo>
                  <a:lnTo>
                    <a:pt x="99" y="620"/>
                  </a:lnTo>
                  <a:lnTo>
                    <a:pt x="101" y="622"/>
                  </a:lnTo>
                  <a:lnTo>
                    <a:pt x="103" y="622"/>
                  </a:lnTo>
                  <a:lnTo>
                    <a:pt x="105" y="622"/>
                  </a:lnTo>
                  <a:lnTo>
                    <a:pt x="105" y="622"/>
                  </a:lnTo>
                  <a:lnTo>
                    <a:pt x="105" y="624"/>
                  </a:lnTo>
                  <a:lnTo>
                    <a:pt x="105" y="624"/>
                  </a:lnTo>
                  <a:lnTo>
                    <a:pt x="105" y="624"/>
                  </a:lnTo>
                  <a:lnTo>
                    <a:pt x="105" y="624"/>
                  </a:lnTo>
                  <a:lnTo>
                    <a:pt x="107" y="624"/>
                  </a:lnTo>
                  <a:lnTo>
                    <a:pt x="107" y="624"/>
                  </a:lnTo>
                  <a:lnTo>
                    <a:pt x="105" y="624"/>
                  </a:lnTo>
                  <a:lnTo>
                    <a:pt x="105" y="626"/>
                  </a:lnTo>
                  <a:lnTo>
                    <a:pt x="107" y="626"/>
                  </a:lnTo>
                  <a:lnTo>
                    <a:pt x="107" y="626"/>
                  </a:lnTo>
                  <a:lnTo>
                    <a:pt x="107" y="626"/>
                  </a:lnTo>
                  <a:lnTo>
                    <a:pt x="107" y="626"/>
                  </a:lnTo>
                  <a:lnTo>
                    <a:pt x="107" y="628"/>
                  </a:lnTo>
                  <a:lnTo>
                    <a:pt x="109" y="628"/>
                  </a:lnTo>
                  <a:lnTo>
                    <a:pt x="109" y="628"/>
                  </a:lnTo>
                  <a:lnTo>
                    <a:pt x="109" y="628"/>
                  </a:lnTo>
                  <a:lnTo>
                    <a:pt x="109" y="628"/>
                  </a:lnTo>
                  <a:lnTo>
                    <a:pt x="109" y="630"/>
                  </a:lnTo>
                  <a:lnTo>
                    <a:pt x="109" y="630"/>
                  </a:lnTo>
                  <a:lnTo>
                    <a:pt x="109" y="630"/>
                  </a:lnTo>
                  <a:lnTo>
                    <a:pt x="109" y="630"/>
                  </a:lnTo>
                  <a:lnTo>
                    <a:pt x="109" y="632"/>
                  </a:lnTo>
                  <a:lnTo>
                    <a:pt x="109" y="634"/>
                  </a:lnTo>
                  <a:lnTo>
                    <a:pt x="103" y="634"/>
                  </a:lnTo>
                  <a:lnTo>
                    <a:pt x="103" y="636"/>
                  </a:lnTo>
                  <a:lnTo>
                    <a:pt x="105" y="638"/>
                  </a:lnTo>
                  <a:lnTo>
                    <a:pt x="105" y="638"/>
                  </a:lnTo>
                  <a:lnTo>
                    <a:pt x="105" y="638"/>
                  </a:lnTo>
                  <a:lnTo>
                    <a:pt x="105" y="641"/>
                  </a:lnTo>
                  <a:lnTo>
                    <a:pt x="107" y="643"/>
                  </a:lnTo>
                  <a:lnTo>
                    <a:pt x="107" y="643"/>
                  </a:lnTo>
                  <a:lnTo>
                    <a:pt x="111" y="643"/>
                  </a:lnTo>
                  <a:lnTo>
                    <a:pt x="113" y="645"/>
                  </a:lnTo>
                  <a:lnTo>
                    <a:pt x="111" y="645"/>
                  </a:lnTo>
                  <a:lnTo>
                    <a:pt x="111" y="645"/>
                  </a:lnTo>
                  <a:lnTo>
                    <a:pt x="107" y="645"/>
                  </a:lnTo>
                  <a:lnTo>
                    <a:pt x="103" y="641"/>
                  </a:lnTo>
                  <a:lnTo>
                    <a:pt x="97" y="641"/>
                  </a:lnTo>
                  <a:lnTo>
                    <a:pt x="92" y="643"/>
                  </a:lnTo>
                  <a:lnTo>
                    <a:pt x="86" y="645"/>
                  </a:lnTo>
                  <a:lnTo>
                    <a:pt x="78" y="647"/>
                  </a:lnTo>
                  <a:lnTo>
                    <a:pt x="74" y="651"/>
                  </a:lnTo>
                  <a:lnTo>
                    <a:pt x="70" y="657"/>
                  </a:lnTo>
                  <a:lnTo>
                    <a:pt x="72" y="657"/>
                  </a:lnTo>
                  <a:lnTo>
                    <a:pt x="78" y="657"/>
                  </a:lnTo>
                  <a:lnTo>
                    <a:pt x="84" y="657"/>
                  </a:lnTo>
                  <a:lnTo>
                    <a:pt x="86" y="655"/>
                  </a:lnTo>
                  <a:lnTo>
                    <a:pt x="94" y="655"/>
                  </a:lnTo>
                  <a:lnTo>
                    <a:pt x="101" y="653"/>
                  </a:lnTo>
                  <a:lnTo>
                    <a:pt x="109" y="653"/>
                  </a:lnTo>
                  <a:lnTo>
                    <a:pt x="113" y="649"/>
                  </a:lnTo>
                  <a:lnTo>
                    <a:pt x="113" y="651"/>
                  </a:lnTo>
                  <a:lnTo>
                    <a:pt x="113" y="651"/>
                  </a:lnTo>
                  <a:lnTo>
                    <a:pt x="111" y="653"/>
                  </a:lnTo>
                  <a:lnTo>
                    <a:pt x="111" y="653"/>
                  </a:lnTo>
                  <a:lnTo>
                    <a:pt x="111" y="653"/>
                  </a:lnTo>
                  <a:lnTo>
                    <a:pt x="113" y="655"/>
                  </a:lnTo>
                  <a:lnTo>
                    <a:pt x="113" y="655"/>
                  </a:lnTo>
                  <a:lnTo>
                    <a:pt x="111" y="655"/>
                  </a:lnTo>
                  <a:lnTo>
                    <a:pt x="111" y="655"/>
                  </a:lnTo>
                  <a:lnTo>
                    <a:pt x="105" y="657"/>
                  </a:lnTo>
                  <a:lnTo>
                    <a:pt x="103" y="655"/>
                  </a:lnTo>
                  <a:lnTo>
                    <a:pt x="103" y="655"/>
                  </a:lnTo>
                  <a:lnTo>
                    <a:pt x="97" y="655"/>
                  </a:lnTo>
                  <a:lnTo>
                    <a:pt x="88" y="655"/>
                  </a:lnTo>
                  <a:lnTo>
                    <a:pt x="84" y="659"/>
                  </a:lnTo>
                  <a:lnTo>
                    <a:pt x="80" y="661"/>
                  </a:lnTo>
                  <a:lnTo>
                    <a:pt x="80" y="661"/>
                  </a:lnTo>
                  <a:lnTo>
                    <a:pt x="80" y="661"/>
                  </a:lnTo>
                  <a:lnTo>
                    <a:pt x="78" y="661"/>
                  </a:lnTo>
                  <a:lnTo>
                    <a:pt x="78" y="659"/>
                  </a:lnTo>
                  <a:lnTo>
                    <a:pt x="72" y="661"/>
                  </a:lnTo>
                  <a:lnTo>
                    <a:pt x="64" y="661"/>
                  </a:lnTo>
                  <a:lnTo>
                    <a:pt x="64" y="661"/>
                  </a:lnTo>
                  <a:lnTo>
                    <a:pt x="64" y="661"/>
                  </a:lnTo>
                  <a:lnTo>
                    <a:pt x="62" y="661"/>
                  </a:lnTo>
                  <a:lnTo>
                    <a:pt x="62" y="661"/>
                  </a:lnTo>
                  <a:lnTo>
                    <a:pt x="57" y="663"/>
                  </a:lnTo>
                  <a:lnTo>
                    <a:pt x="51" y="665"/>
                  </a:lnTo>
                  <a:lnTo>
                    <a:pt x="47" y="669"/>
                  </a:lnTo>
                  <a:lnTo>
                    <a:pt x="45" y="669"/>
                  </a:lnTo>
                  <a:lnTo>
                    <a:pt x="49" y="669"/>
                  </a:lnTo>
                  <a:lnTo>
                    <a:pt x="49" y="671"/>
                  </a:lnTo>
                  <a:lnTo>
                    <a:pt x="47" y="671"/>
                  </a:lnTo>
                  <a:lnTo>
                    <a:pt x="45" y="671"/>
                  </a:lnTo>
                  <a:lnTo>
                    <a:pt x="43" y="673"/>
                  </a:lnTo>
                  <a:lnTo>
                    <a:pt x="43" y="673"/>
                  </a:lnTo>
                  <a:lnTo>
                    <a:pt x="43" y="675"/>
                  </a:lnTo>
                  <a:lnTo>
                    <a:pt x="43" y="675"/>
                  </a:lnTo>
                  <a:lnTo>
                    <a:pt x="43" y="675"/>
                  </a:lnTo>
                  <a:lnTo>
                    <a:pt x="43" y="675"/>
                  </a:lnTo>
                  <a:lnTo>
                    <a:pt x="43" y="677"/>
                  </a:lnTo>
                  <a:lnTo>
                    <a:pt x="43" y="677"/>
                  </a:lnTo>
                  <a:lnTo>
                    <a:pt x="43" y="677"/>
                  </a:lnTo>
                  <a:lnTo>
                    <a:pt x="41" y="677"/>
                  </a:lnTo>
                  <a:lnTo>
                    <a:pt x="41" y="680"/>
                  </a:lnTo>
                  <a:lnTo>
                    <a:pt x="43" y="682"/>
                  </a:lnTo>
                  <a:lnTo>
                    <a:pt x="43" y="684"/>
                  </a:lnTo>
                  <a:lnTo>
                    <a:pt x="47" y="686"/>
                  </a:lnTo>
                  <a:lnTo>
                    <a:pt x="47" y="686"/>
                  </a:lnTo>
                  <a:lnTo>
                    <a:pt x="47" y="684"/>
                  </a:lnTo>
                  <a:lnTo>
                    <a:pt x="47" y="684"/>
                  </a:lnTo>
                  <a:lnTo>
                    <a:pt x="51" y="686"/>
                  </a:lnTo>
                  <a:lnTo>
                    <a:pt x="53" y="684"/>
                  </a:lnTo>
                  <a:lnTo>
                    <a:pt x="53" y="684"/>
                  </a:lnTo>
                  <a:lnTo>
                    <a:pt x="51" y="686"/>
                  </a:lnTo>
                  <a:lnTo>
                    <a:pt x="51" y="688"/>
                  </a:lnTo>
                  <a:lnTo>
                    <a:pt x="51" y="688"/>
                  </a:lnTo>
                  <a:lnTo>
                    <a:pt x="49" y="688"/>
                  </a:lnTo>
                  <a:lnTo>
                    <a:pt x="51" y="688"/>
                  </a:lnTo>
                  <a:lnTo>
                    <a:pt x="51" y="690"/>
                  </a:lnTo>
                  <a:lnTo>
                    <a:pt x="51" y="690"/>
                  </a:lnTo>
                  <a:lnTo>
                    <a:pt x="53" y="688"/>
                  </a:lnTo>
                  <a:lnTo>
                    <a:pt x="53" y="690"/>
                  </a:lnTo>
                  <a:lnTo>
                    <a:pt x="53" y="690"/>
                  </a:lnTo>
                  <a:lnTo>
                    <a:pt x="53" y="690"/>
                  </a:lnTo>
                  <a:lnTo>
                    <a:pt x="53" y="690"/>
                  </a:lnTo>
                  <a:lnTo>
                    <a:pt x="57" y="692"/>
                  </a:lnTo>
                  <a:lnTo>
                    <a:pt x="57" y="692"/>
                  </a:lnTo>
                  <a:lnTo>
                    <a:pt x="57" y="692"/>
                  </a:lnTo>
                  <a:lnTo>
                    <a:pt x="57" y="692"/>
                  </a:lnTo>
                  <a:lnTo>
                    <a:pt x="57" y="692"/>
                  </a:lnTo>
                  <a:lnTo>
                    <a:pt x="57" y="692"/>
                  </a:lnTo>
                  <a:lnTo>
                    <a:pt x="57" y="692"/>
                  </a:lnTo>
                  <a:lnTo>
                    <a:pt x="57" y="692"/>
                  </a:lnTo>
                  <a:lnTo>
                    <a:pt x="57" y="692"/>
                  </a:lnTo>
                  <a:lnTo>
                    <a:pt x="60" y="694"/>
                  </a:lnTo>
                  <a:lnTo>
                    <a:pt x="60" y="692"/>
                  </a:lnTo>
                  <a:lnTo>
                    <a:pt x="64" y="684"/>
                  </a:lnTo>
                  <a:lnTo>
                    <a:pt x="64" y="682"/>
                  </a:lnTo>
                  <a:lnTo>
                    <a:pt x="66" y="682"/>
                  </a:lnTo>
                  <a:lnTo>
                    <a:pt x="66" y="677"/>
                  </a:lnTo>
                  <a:lnTo>
                    <a:pt x="66" y="677"/>
                  </a:lnTo>
                  <a:lnTo>
                    <a:pt x="66" y="675"/>
                  </a:lnTo>
                  <a:lnTo>
                    <a:pt x="66" y="675"/>
                  </a:lnTo>
                  <a:lnTo>
                    <a:pt x="70" y="675"/>
                  </a:lnTo>
                  <a:lnTo>
                    <a:pt x="70" y="675"/>
                  </a:lnTo>
                  <a:lnTo>
                    <a:pt x="70" y="675"/>
                  </a:lnTo>
                  <a:lnTo>
                    <a:pt x="68" y="677"/>
                  </a:lnTo>
                  <a:lnTo>
                    <a:pt x="68" y="677"/>
                  </a:lnTo>
                  <a:lnTo>
                    <a:pt x="66" y="682"/>
                  </a:lnTo>
                  <a:lnTo>
                    <a:pt x="66" y="684"/>
                  </a:lnTo>
                  <a:lnTo>
                    <a:pt x="66" y="684"/>
                  </a:lnTo>
                  <a:lnTo>
                    <a:pt x="66" y="686"/>
                  </a:lnTo>
                  <a:lnTo>
                    <a:pt x="64" y="688"/>
                  </a:lnTo>
                  <a:lnTo>
                    <a:pt x="64" y="690"/>
                  </a:lnTo>
                  <a:lnTo>
                    <a:pt x="64" y="690"/>
                  </a:lnTo>
                  <a:lnTo>
                    <a:pt x="66" y="690"/>
                  </a:lnTo>
                  <a:lnTo>
                    <a:pt x="66" y="692"/>
                  </a:lnTo>
                  <a:lnTo>
                    <a:pt x="66" y="692"/>
                  </a:lnTo>
                  <a:lnTo>
                    <a:pt x="68" y="692"/>
                  </a:lnTo>
                  <a:lnTo>
                    <a:pt x="68" y="694"/>
                  </a:lnTo>
                  <a:lnTo>
                    <a:pt x="74" y="694"/>
                  </a:lnTo>
                  <a:lnTo>
                    <a:pt x="78" y="694"/>
                  </a:lnTo>
                  <a:lnTo>
                    <a:pt x="78" y="694"/>
                  </a:lnTo>
                  <a:lnTo>
                    <a:pt x="80" y="694"/>
                  </a:lnTo>
                  <a:lnTo>
                    <a:pt x="80" y="694"/>
                  </a:lnTo>
                  <a:lnTo>
                    <a:pt x="84" y="694"/>
                  </a:lnTo>
                  <a:lnTo>
                    <a:pt x="88" y="692"/>
                  </a:lnTo>
                  <a:lnTo>
                    <a:pt x="92" y="692"/>
                  </a:lnTo>
                  <a:lnTo>
                    <a:pt x="94" y="688"/>
                  </a:lnTo>
                  <a:lnTo>
                    <a:pt x="97" y="688"/>
                  </a:lnTo>
                  <a:lnTo>
                    <a:pt x="99" y="690"/>
                  </a:lnTo>
                  <a:lnTo>
                    <a:pt x="97" y="690"/>
                  </a:lnTo>
                  <a:lnTo>
                    <a:pt x="97" y="692"/>
                  </a:lnTo>
                  <a:lnTo>
                    <a:pt x="97" y="692"/>
                  </a:lnTo>
                  <a:lnTo>
                    <a:pt x="99" y="692"/>
                  </a:lnTo>
                  <a:lnTo>
                    <a:pt x="99" y="692"/>
                  </a:lnTo>
                  <a:lnTo>
                    <a:pt x="99" y="694"/>
                  </a:lnTo>
                  <a:lnTo>
                    <a:pt x="99" y="694"/>
                  </a:lnTo>
                  <a:lnTo>
                    <a:pt x="99" y="696"/>
                  </a:lnTo>
                  <a:lnTo>
                    <a:pt x="99" y="696"/>
                  </a:lnTo>
                  <a:lnTo>
                    <a:pt x="94" y="696"/>
                  </a:lnTo>
                  <a:lnTo>
                    <a:pt x="88" y="698"/>
                  </a:lnTo>
                  <a:lnTo>
                    <a:pt x="86" y="700"/>
                  </a:lnTo>
                  <a:lnTo>
                    <a:pt x="86" y="700"/>
                  </a:lnTo>
                  <a:lnTo>
                    <a:pt x="88" y="700"/>
                  </a:lnTo>
                  <a:lnTo>
                    <a:pt x="88" y="700"/>
                  </a:lnTo>
                  <a:lnTo>
                    <a:pt x="86" y="702"/>
                  </a:lnTo>
                  <a:lnTo>
                    <a:pt x="84" y="706"/>
                  </a:lnTo>
                  <a:lnTo>
                    <a:pt x="82" y="708"/>
                  </a:lnTo>
                  <a:lnTo>
                    <a:pt x="78" y="710"/>
                  </a:lnTo>
                  <a:lnTo>
                    <a:pt x="78" y="712"/>
                  </a:lnTo>
                  <a:lnTo>
                    <a:pt x="78" y="712"/>
                  </a:lnTo>
                  <a:lnTo>
                    <a:pt x="78" y="712"/>
                  </a:lnTo>
                  <a:lnTo>
                    <a:pt x="78" y="714"/>
                  </a:lnTo>
                  <a:lnTo>
                    <a:pt x="78" y="714"/>
                  </a:lnTo>
                  <a:lnTo>
                    <a:pt x="78" y="714"/>
                  </a:lnTo>
                  <a:lnTo>
                    <a:pt x="80" y="716"/>
                  </a:lnTo>
                  <a:lnTo>
                    <a:pt x="80" y="716"/>
                  </a:lnTo>
                  <a:lnTo>
                    <a:pt x="84" y="719"/>
                  </a:lnTo>
                  <a:lnTo>
                    <a:pt x="86" y="719"/>
                  </a:lnTo>
                  <a:lnTo>
                    <a:pt x="86" y="719"/>
                  </a:lnTo>
                  <a:lnTo>
                    <a:pt x="88" y="719"/>
                  </a:lnTo>
                  <a:lnTo>
                    <a:pt x="88" y="719"/>
                  </a:lnTo>
                  <a:lnTo>
                    <a:pt x="92" y="721"/>
                  </a:lnTo>
                  <a:lnTo>
                    <a:pt x="92" y="721"/>
                  </a:lnTo>
                  <a:lnTo>
                    <a:pt x="92" y="723"/>
                  </a:lnTo>
                  <a:lnTo>
                    <a:pt x="94" y="723"/>
                  </a:lnTo>
                  <a:lnTo>
                    <a:pt x="94" y="723"/>
                  </a:lnTo>
                  <a:lnTo>
                    <a:pt x="97" y="723"/>
                  </a:lnTo>
                  <a:lnTo>
                    <a:pt x="94" y="725"/>
                  </a:lnTo>
                  <a:lnTo>
                    <a:pt x="99" y="723"/>
                  </a:lnTo>
                  <a:lnTo>
                    <a:pt x="101" y="725"/>
                  </a:lnTo>
                  <a:lnTo>
                    <a:pt x="101" y="725"/>
                  </a:lnTo>
                  <a:lnTo>
                    <a:pt x="101" y="727"/>
                  </a:lnTo>
                  <a:lnTo>
                    <a:pt x="99" y="727"/>
                  </a:lnTo>
                  <a:lnTo>
                    <a:pt x="99" y="727"/>
                  </a:lnTo>
                  <a:lnTo>
                    <a:pt x="101" y="727"/>
                  </a:lnTo>
                  <a:lnTo>
                    <a:pt x="101" y="727"/>
                  </a:lnTo>
                  <a:lnTo>
                    <a:pt x="101" y="729"/>
                  </a:lnTo>
                  <a:lnTo>
                    <a:pt x="103" y="729"/>
                  </a:lnTo>
                  <a:lnTo>
                    <a:pt x="103" y="729"/>
                  </a:lnTo>
                  <a:lnTo>
                    <a:pt x="103" y="729"/>
                  </a:lnTo>
                  <a:lnTo>
                    <a:pt x="103" y="729"/>
                  </a:lnTo>
                  <a:lnTo>
                    <a:pt x="107" y="729"/>
                  </a:lnTo>
                  <a:lnTo>
                    <a:pt x="107" y="729"/>
                  </a:lnTo>
                  <a:lnTo>
                    <a:pt x="113" y="729"/>
                  </a:lnTo>
                  <a:lnTo>
                    <a:pt x="119" y="729"/>
                  </a:lnTo>
                  <a:lnTo>
                    <a:pt x="123" y="729"/>
                  </a:lnTo>
                  <a:lnTo>
                    <a:pt x="125" y="729"/>
                  </a:lnTo>
                  <a:lnTo>
                    <a:pt x="125" y="729"/>
                  </a:lnTo>
                  <a:lnTo>
                    <a:pt x="127" y="729"/>
                  </a:lnTo>
                  <a:lnTo>
                    <a:pt x="129" y="729"/>
                  </a:lnTo>
                  <a:lnTo>
                    <a:pt x="134" y="731"/>
                  </a:lnTo>
                  <a:lnTo>
                    <a:pt x="134" y="731"/>
                  </a:lnTo>
                  <a:lnTo>
                    <a:pt x="136" y="729"/>
                  </a:lnTo>
                  <a:lnTo>
                    <a:pt x="134" y="729"/>
                  </a:lnTo>
                  <a:lnTo>
                    <a:pt x="134" y="729"/>
                  </a:lnTo>
                  <a:lnTo>
                    <a:pt x="134" y="729"/>
                  </a:lnTo>
                  <a:lnTo>
                    <a:pt x="134" y="727"/>
                  </a:lnTo>
                  <a:lnTo>
                    <a:pt x="132" y="727"/>
                  </a:lnTo>
                  <a:lnTo>
                    <a:pt x="132" y="727"/>
                  </a:lnTo>
                  <a:lnTo>
                    <a:pt x="129" y="725"/>
                  </a:lnTo>
                  <a:lnTo>
                    <a:pt x="129" y="725"/>
                  </a:lnTo>
                  <a:lnTo>
                    <a:pt x="127" y="725"/>
                  </a:lnTo>
                  <a:lnTo>
                    <a:pt x="123" y="723"/>
                  </a:lnTo>
                  <a:lnTo>
                    <a:pt x="123" y="723"/>
                  </a:lnTo>
                  <a:lnTo>
                    <a:pt x="123" y="723"/>
                  </a:lnTo>
                  <a:lnTo>
                    <a:pt x="123" y="721"/>
                  </a:lnTo>
                  <a:lnTo>
                    <a:pt x="123" y="721"/>
                  </a:lnTo>
                  <a:lnTo>
                    <a:pt x="121" y="719"/>
                  </a:lnTo>
                  <a:lnTo>
                    <a:pt x="121" y="719"/>
                  </a:lnTo>
                  <a:lnTo>
                    <a:pt x="121" y="719"/>
                  </a:lnTo>
                  <a:lnTo>
                    <a:pt x="117" y="719"/>
                  </a:lnTo>
                  <a:lnTo>
                    <a:pt x="117" y="719"/>
                  </a:lnTo>
                  <a:lnTo>
                    <a:pt x="117" y="716"/>
                  </a:lnTo>
                  <a:lnTo>
                    <a:pt x="117" y="716"/>
                  </a:lnTo>
                  <a:lnTo>
                    <a:pt x="117" y="716"/>
                  </a:lnTo>
                  <a:lnTo>
                    <a:pt x="117" y="716"/>
                  </a:lnTo>
                  <a:lnTo>
                    <a:pt x="119" y="716"/>
                  </a:lnTo>
                  <a:lnTo>
                    <a:pt x="119" y="714"/>
                  </a:lnTo>
                  <a:lnTo>
                    <a:pt x="119" y="714"/>
                  </a:lnTo>
                  <a:lnTo>
                    <a:pt x="119" y="714"/>
                  </a:lnTo>
                  <a:lnTo>
                    <a:pt x="119" y="714"/>
                  </a:lnTo>
                  <a:lnTo>
                    <a:pt x="119" y="714"/>
                  </a:lnTo>
                  <a:lnTo>
                    <a:pt x="119" y="714"/>
                  </a:lnTo>
                  <a:lnTo>
                    <a:pt x="119" y="714"/>
                  </a:lnTo>
                  <a:lnTo>
                    <a:pt x="119" y="712"/>
                  </a:lnTo>
                  <a:lnTo>
                    <a:pt x="119" y="712"/>
                  </a:lnTo>
                  <a:lnTo>
                    <a:pt x="119" y="712"/>
                  </a:lnTo>
                  <a:lnTo>
                    <a:pt x="119" y="710"/>
                  </a:lnTo>
                  <a:lnTo>
                    <a:pt x="121" y="710"/>
                  </a:lnTo>
                  <a:lnTo>
                    <a:pt x="121" y="710"/>
                  </a:lnTo>
                  <a:lnTo>
                    <a:pt x="123" y="712"/>
                  </a:lnTo>
                  <a:lnTo>
                    <a:pt x="123" y="712"/>
                  </a:lnTo>
                  <a:lnTo>
                    <a:pt x="125" y="712"/>
                  </a:lnTo>
                  <a:lnTo>
                    <a:pt x="125" y="712"/>
                  </a:lnTo>
                  <a:lnTo>
                    <a:pt x="125" y="712"/>
                  </a:lnTo>
                  <a:lnTo>
                    <a:pt x="125" y="714"/>
                  </a:lnTo>
                  <a:lnTo>
                    <a:pt x="125" y="714"/>
                  </a:lnTo>
                  <a:lnTo>
                    <a:pt x="125" y="714"/>
                  </a:lnTo>
                  <a:lnTo>
                    <a:pt x="125" y="716"/>
                  </a:lnTo>
                  <a:lnTo>
                    <a:pt x="127" y="716"/>
                  </a:lnTo>
                  <a:lnTo>
                    <a:pt x="127" y="716"/>
                  </a:lnTo>
                  <a:lnTo>
                    <a:pt x="127" y="716"/>
                  </a:lnTo>
                  <a:lnTo>
                    <a:pt x="129" y="719"/>
                  </a:lnTo>
                  <a:lnTo>
                    <a:pt x="129" y="719"/>
                  </a:lnTo>
                  <a:lnTo>
                    <a:pt x="129" y="719"/>
                  </a:lnTo>
                  <a:lnTo>
                    <a:pt x="129" y="719"/>
                  </a:lnTo>
                  <a:lnTo>
                    <a:pt x="129" y="719"/>
                  </a:lnTo>
                  <a:lnTo>
                    <a:pt x="132" y="719"/>
                  </a:lnTo>
                  <a:lnTo>
                    <a:pt x="132" y="719"/>
                  </a:lnTo>
                  <a:lnTo>
                    <a:pt x="132" y="716"/>
                  </a:lnTo>
                  <a:lnTo>
                    <a:pt x="132" y="716"/>
                  </a:lnTo>
                  <a:lnTo>
                    <a:pt x="132" y="716"/>
                  </a:lnTo>
                  <a:lnTo>
                    <a:pt x="132" y="714"/>
                  </a:lnTo>
                  <a:lnTo>
                    <a:pt x="132" y="714"/>
                  </a:lnTo>
                  <a:lnTo>
                    <a:pt x="132" y="714"/>
                  </a:lnTo>
                  <a:lnTo>
                    <a:pt x="132" y="714"/>
                  </a:lnTo>
                  <a:lnTo>
                    <a:pt x="132" y="712"/>
                  </a:lnTo>
                  <a:lnTo>
                    <a:pt x="132" y="710"/>
                  </a:lnTo>
                  <a:lnTo>
                    <a:pt x="132" y="710"/>
                  </a:lnTo>
                  <a:lnTo>
                    <a:pt x="132" y="708"/>
                  </a:lnTo>
                  <a:lnTo>
                    <a:pt x="132" y="708"/>
                  </a:lnTo>
                  <a:lnTo>
                    <a:pt x="132" y="706"/>
                  </a:lnTo>
                  <a:lnTo>
                    <a:pt x="132" y="706"/>
                  </a:lnTo>
                  <a:lnTo>
                    <a:pt x="132" y="706"/>
                  </a:lnTo>
                  <a:lnTo>
                    <a:pt x="134" y="706"/>
                  </a:lnTo>
                  <a:lnTo>
                    <a:pt x="134" y="706"/>
                  </a:lnTo>
                  <a:lnTo>
                    <a:pt x="138" y="704"/>
                  </a:lnTo>
                  <a:lnTo>
                    <a:pt x="140" y="704"/>
                  </a:lnTo>
                  <a:lnTo>
                    <a:pt x="142" y="706"/>
                  </a:lnTo>
                  <a:lnTo>
                    <a:pt x="142" y="706"/>
                  </a:lnTo>
                  <a:lnTo>
                    <a:pt x="140" y="708"/>
                  </a:lnTo>
                  <a:lnTo>
                    <a:pt x="140" y="708"/>
                  </a:lnTo>
                  <a:lnTo>
                    <a:pt x="140" y="708"/>
                  </a:lnTo>
                  <a:lnTo>
                    <a:pt x="140" y="708"/>
                  </a:lnTo>
                  <a:lnTo>
                    <a:pt x="140" y="710"/>
                  </a:lnTo>
                  <a:lnTo>
                    <a:pt x="140" y="710"/>
                  </a:lnTo>
                  <a:lnTo>
                    <a:pt x="140" y="710"/>
                  </a:lnTo>
                  <a:lnTo>
                    <a:pt x="140" y="710"/>
                  </a:lnTo>
                  <a:lnTo>
                    <a:pt x="140" y="710"/>
                  </a:lnTo>
                  <a:lnTo>
                    <a:pt x="140" y="712"/>
                  </a:lnTo>
                  <a:lnTo>
                    <a:pt x="142" y="712"/>
                  </a:lnTo>
                  <a:lnTo>
                    <a:pt x="140" y="714"/>
                  </a:lnTo>
                  <a:lnTo>
                    <a:pt x="140" y="714"/>
                  </a:lnTo>
                  <a:lnTo>
                    <a:pt x="140" y="716"/>
                  </a:lnTo>
                  <a:lnTo>
                    <a:pt x="140" y="716"/>
                  </a:lnTo>
                  <a:lnTo>
                    <a:pt x="142" y="716"/>
                  </a:lnTo>
                  <a:lnTo>
                    <a:pt x="142" y="716"/>
                  </a:lnTo>
                  <a:lnTo>
                    <a:pt x="142" y="716"/>
                  </a:lnTo>
                  <a:lnTo>
                    <a:pt x="144" y="716"/>
                  </a:lnTo>
                  <a:lnTo>
                    <a:pt x="144" y="716"/>
                  </a:lnTo>
                  <a:lnTo>
                    <a:pt x="144" y="719"/>
                  </a:lnTo>
                  <a:lnTo>
                    <a:pt x="144" y="719"/>
                  </a:lnTo>
                  <a:lnTo>
                    <a:pt x="144" y="719"/>
                  </a:lnTo>
                  <a:lnTo>
                    <a:pt x="150" y="719"/>
                  </a:lnTo>
                  <a:lnTo>
                    <a:pt x="148" y="716"/>
                  </a:lnTo>
                  <a:lnTo>
                    <a:pt x="148" y="716"/>
                  </a:lnTo>
                  <a:lnTo>
                    <a:pt x="148" y="716"/>
                  </a:lnTo>
                  <a:lnTo>
                    <a:pt x="148" y="714"/>
                  </a:lnTo>
                  <a:lnTo>
                    <a:pt x="148" y="714"/>
                  </a:lnTo>
                  <a:lnTo>
                    <a:pt x="146" y="710"/>
                  </a:lnTo>
                  <a:lnTo>
                    <a:pt x="148" y="710"/>
                  </a:lnTo>
                  <a:lnTo>
                    <a:pt x="146" y="710"/>
                  </a:lnTo>
                  <a:lnTo>
                    <a:pt x="146" y="710"/>
                  </a:lnTo>
                  <a:lnTo>
                    <a:pt x="146" y="710"/>
                  </a:lnTo>
                  <a:lnTo>
                    <a:pt x="146" y="710"/>
                  </a:lnTo>
                  <a:lnTo>
                    <a:pt x="146" y="708"/>
                  </a:lnTo>
                  <a:lnTo>
                    <a:pt x="148" y="708"/>
                  </a:lnTo>
                  <a:lnTo>
                    <a:pt x="148" y="708"/>
                  </a:lnTo>
                  <a:lnTo>
                    <a:pt x="148" y="708"/>
                  </a:lnTo>
                  <a:lnTo>
                    <a:pt x="148" y="710"/>
                  </a:lnTo>
                  <a:lnTo>
                    <a:pt x="150" y="710"/>
                  </a:lnTo>
                  <a:lnTo>
                    <a:pt x="152" y="710"/>
                  </a:lnTo>
                  <a:lnTo>
                    <a:pt x="152" y="710"/>
                  </a:lnTo>
                  <a:lnTo>
                    <a:pt x="152" y="710"/>
                  </a:lnTo>
                  <a:lnTo>
                    <a:pt x="152" y="710"/>
                  </a:lnTo>
                  <a:lnTo>
                    <a:pt x="152" y="710"/>
                  </a:lnTo>
                  <a:lnTo>
                    <a:pt x="152" y="710"/>
                  </a:lnTo>
                  <a:lnTo>
                    <a:pt x="152" y="710"/>
                  </a:lnTo>
                  <a:lnTo>
                    <a:pt x="152" y="710"/>
                  </a:lnTo>
                  <a:lnTo>
                    <a:pt x="152" y="710"/>
                  </a:lnTo>
                  <a:lnTo>
                    <a:pt x="152" y="708"/>
                  </a:lnTo>
                  <a:lnTo>
                    <a:pt x="152" y="708"/>
                  </a:lnTo>
                  <a:lnTo>
                    <a:pt x="152" y="708"/>
                  </a:lnTo>
                  <a:lnTo>
                    <a:pt x="150" y="706"/>
                  </a:lnTo>
                  <a:lnTo>
                    <a:pt x="154" y="706"/>
                  </a:lnTo>
                  <a:lnTo>
                    <a:pt x="154" y="706"/>
                  </a:lnTo>
                  <a:lnTo>
                    <a:pt x="156" y="708"/>
                  </a:lnTo>
                  <a:lnTo>
                    <a:pt x="156" y="708"/>
                  </a:lnTo>
                  <a:lnTo>
                    <a:pt x="158" y="708"/>
                  </a:lnTo>
                  <a:lnTo>
                    <a:pt x="158" y="708"/>
                  </a:lnTo>
                  <a:lnTo>
                    <a:pt x="156" y="706"/>
                  </a:lnTo>
                  <a:lnTo>
                    <a:pt x="156" y="706"/>
                  </a:lnTo>
                  <a:lnTo>
                    <a:pt x="156" y="704"/>
                  </a:lnTo>
                  <a:lnTo>
                    <a:pt x="156" y="704"/>
                  </a:lnTo>
                  <a:lnTo>
                    <a:pt x="158" y="706"/>
                  </a:lnTo>
                  <a:lnTo>
                    <a:pt x="158" y="704"/>
                  </a:lnTo>
                  <a:lnTo>
                    <a:pt x="158" y="704"/>
                  </a:lnTo>
                  <a:lnTo>
                    <a:pt x="156" y="704"/>
                  </a:lnTo>
                  <a:lnTo>
                    <a:pt x="156" y="704"/>
                  </a:lnTo>
                  <a:lnTo>
                    <a:pt x="156" y="702"/>
                  </a:lnTo>
                  <a:lnTo>
                    <a:pt x="154" y="702"/>
                  </a:lnTo>
                  <a:lnTo>
                    <a:pt x="154" y="700"/>
                  </a:lnTo>
                  <a:lnTo>
                    <a:pt x="154" y="700"/>
                  </a:lnTo>
                  <a:lnTo>
                    <a:pt x="154" y="700"/>
                  </a:lnTo>
                  <a:lnTo>
                    <a:pt x="154" y="700"/>
                  </a:lnTo>
                  <a:lnTo>
                    <a:pt x="156" y="700"/>
                  </a:lnTo>
                  <a:lnTo>
                    <a:pt x="156" y="700"/>
                  </a:lnTo>
                  <a:lnTo>
                    <a:pt x="156" y="700"/>
                  </a:lnTo>
                  <a:lnTo>
                    <a:pt x="158" y="700"/>
                  </a:lnTo>
                  <a:lnTo>
                    <a:pt x="158" y="700"/>
                  </a:lnTo>
                  <a:lnTo>
                    <a:pt x="158" y="700"/>
                  </a:lnTo>
                  <a:lnTo>
                    <a:pt x="158" y="700"/>
                  </a:lnTo>
                  <a:lnTo>
                    <a:pt x="158" y="698"/>
                  </a:lnTo>
                  <a:lnTo>
                    <a:pt x="158" y="698"/>
                  </a:lnTo>
                  <a:lnTo>
                    <a:pt x="158" y="696"/>
                  </a:lnTo>
                  <a:lnTo>
                    <a:pt x="158" y="696"/>
                  </a:lnTo>
                  <a:lnTo>
                    <a:pt x="158" y="696"/>
                  </a:lnTo>
                  <a:lnTo>
                    <a:pt x="158" y="696"/>
                  </a:lnTo>
                  <a:lnTo>
                    <a:pt x="158" y="696"/>
                  </a:lnTo>
                  <a:lnTo>
                    <a:pt x="158" y="696"/>
                  </a:lnTo>
                  <a:lnTo>
                    <a:pt x="156" y="694"/>
                  </a:lnTo>
                  <a:lnTo>
                    <a:pt x="156" y="694"/>
                  </a:lnTo>
                  <a:lnTo>
                    <a:pt x="158" y="692"/>
                  </a:lnTo>
                  <a:lnTo>
                    <a:pt x="160" y="694"/>
                  </a:lnTo>
                  <a:lnTo>
                    <a:pt x="160" y="694"/>
                  </a:lnTo>
                  <a:lnTo>
                    <a:pt x="160" y="694"/>
                  </a:lnTo>
                  <a:lnTo>
                    <a:pt x="160" y="694"/>
                  </a:lnTo>
                  <a:lnTo>
                    <a:pt x="160" y="696"/>
                  </a:lnTo>
                  <a:lnTo>
                    <a:pt x="160" y="696"/>
                  </a:lnTo>
                  <a:lnTo>
                    <a:pt x="160" y="696"/>
                  </a:lnTo>
                  <a:lnTo>
                    <a:pt x="160" y="696"/>
                  </a:lnTo>
                  <a:lnTo>
                    <a:pt x="160" y="696"/>
                  </a:lnTo>
                  <a:lnTo>
                    <a:pt x="160" y="696"/>
                  </a:lnTo>
                  <a:lnTo>
                    <a:pt x="160" y="696"/>
                  </a:lnTo>
                  <a:lnTo>
                    <a:pt x="160" y="698"/>
                  </a:lnTo>
                  <a:lnTo>
                    <a:pt x="160" y="698"/>
                  </a:lnTo>
                  <a:lnTo>
                    <a:pt x="162" y="700"/>
                  </a:lnTo>
                  <a:lnTo>
                    <a:pt x="164" y="702"/>
                  </a:lnTo>
                  <a:lnTo>
                    <a:pt x="164" y="704"/>
                  </a:lnTo>
                  <a:lnTo>
                    <a:pt x="167" y="704"/>
                  </a:lnTo>
                  <a:lnTo>
                    <a:pt x="169" y="702"/>
                  </a:lnTo>
                  <a:lnTo>
                    <a:pt x="169" y="700"/>
                  </a:lnTo>
                  <a:lnTo>
                    <a:pt x="171" y="700"/>
                  </a:lnTo>
                  <a:lnTo>
                    <a:pt x="171" y="700"/>
                  </a:lnTo>
                  <a:lnTo>
                    <a:pt x="171" y="700"/>
                  </a:lnTo>
                  <a:lnTo>
                    <a:pt x="171" y="700"/>
                  </a:lnTo>
                  <a:lnTo>
                    <a:pt x="171" y="700"/>
                  </a:lnTo>
                  <a:lnTo>
                    <a:pt x="169" y="700"/>
                  </a:lnTo>
                  <a:lnTo>
                    <a:pt x="169" y="700"/>
                  </a:lnTo>
                  <a:lnTo>
                    <a:pt x="169" y="700"/>
                  </a:lnTo>
                  <a:lnTo>
                    <a:pt x="169" y="698"/>
                  </a:lnTo>
                  <a:lnTo>
                    <a:pt x="171" y="698"/>
                  </a:lnTo>
                  <a:lnTo>
                    <a:pt x="171" y="698"/>
                  </a:lnTo>
                  <a:lnTo>
                    <a:pt x="171" y="696"/>
                  </a:lnTo>
                  <a:lnTo>
                    <a:pt x="171" y="694"/>
                  </a:lnTo>
                  <a:lnTo>
                    <a:pt x="171" y="694"/>
                  </a:lnTo>
                  <a:lnTo>
                    <a:pt x="171" y="692"/>
                  </a:lnTo>
                  <a:lnTo>
                    <a:pt x="171" y="690"/>
                  </a:lnTo>
                  <a:lnTo>
                    <a:pt x="169" y="688"/>
                  </a:lnTo>
                  <a:lnTo>
                    <a:pt x="169" y="688"/>
                  </a:lnTo>
                  <a:lnTo>
                    <a:pt x="169" y="688"/>
                  </a:lnTo>
                  <a:lnTo>
                    <a:pt x="169" y="688"/>
                  </a:lnTo>
                  <a:lnTo>
                    <a:pt x="171" y="686"/>
                  </a:lnTo>
                  <a:lnTo>
                    <a:pt x="171" y="686"/>
                  </a:lnTo>
                  <a:lnTo>
                    <a:pt x="173" y="688"/>
                  </a:lnTo>
                  <a:lnTo>
                    <a:pt x="173" y="688"/>
                  </a:lnTo>
                  <a:lnTo>
                    <a:pt x="175" y="686"/>
                  </a:lnTo>
                  <a:lnTo>
                    <a:pt x="175" y="688"/>
                  </a:lnTo>
                  <a:lnTo>
                    <a:pt x="177" y="688"/>
                  </a:lnTo>
                  <a:lnTo>
                    <a:pt x="181" y="688"/>
                  </a:lnTo>
                  <a:lnTo>
                    <a:pt x="181" y="690"/>
                  </a:lnTo>
                  <a:lnTo>
                    <a:pt x="181" y="690"/>
                  </a:lnTo>
                  <a:lnTo>
                    <a:pt x="181" y="692"/>
                  </a:lnTo>
                  <a:lnTo>
                    <a:pt x="181" y="692"/>
                  </a:lnTo>
                  <a:lnTo>
                    <a:pt x="181" y="694"/>
                  </a:lnTo>
                  <a:lnTo>
                    <a:pt x="183" y="694"/>
                  </a:lnTo>
                  <a:lnTo>
                    <a:pt x="183" y="694"/>
                  </a:lnTo>
                  <a:lnTo>
                    <a:pt x="183" y="694"/>
                  </a:lnTo>
                  <a:lnTo>
                    <a:pt x="183" y="694"/>
                  </a:lnTo>
                  <a:lnTo>
                    <a:pt x="183" y="694"/>
                  </a:lnTo>
                  <a:lnTo>
                    <a:pt x="183" y="694"/>
                  </a:lnTo>
                  <a:lnTo>
                    <a:pt x="183" y="692"/>
                  </a:lnTo>
                  <a:lnTo>
                    <a:pt x="183" y="690"/>
                  </a:lnTo>
                  <a:lnTo>
                    <a:pt x="185" y="690"/>
                  </a:lnTo>
                  <a:lnTo>
                    <a:pt x="187" y="690"/>
                  </a:lnTo>
                  <a:lnTo>
                    <a:pt x="189" y="690"/>
                  </a:lnTo>
                  <a:lnTo>
                    <a:pt x="187" y="688"/>
                  </a:lnTo>
                  <a:lnTo>
                    <a:pt x="189" y="688"/>
                  </a:lnTo>
                  <a:lnTo>
                    <a:pt x="189" y="688"/>
                  </a:lnTo>
                  <a:lnTo>
                    <a:pt x="189" y="686"/>
                  </a:lnTo>
                  <a:lnTo>
                    <a:pt x="189" y="686"/>
                  </a:lnTo>
                  <a:lnTo>
                    <a:pt x="191" y="688"/>
                  </a:lnTo>
                  <a:lnTo>
                    <a:pt x="191" y="688"/>
                  </a:lnTo>
                  <a:lnTo>
                    <a:pt x="191" y="688"/>
                  </a:lnTo>
                  <a:lnTo>
                    <a:pt x="191" y="690"/>
                  </a:lnTo>
                  <a:lnTo>
                    <a:pt x="191" y="690"/>
                  </a:lnTo>
                  <a:lnTo>
                    <a:pt x="193" y="690"/>
                  </a:lnTo>
                  <a:lnTo>
                    <a:pt x="193" y="688"/>
                  </a:lnTo>
                  <a:lnTo>
                    <a:pt x="195" y="688"/>
                  </a:lnTo>
                  <a:lnTo>
                    <a:pt x="195" y="688"/>
                  </a:lnTo>
                  <a:lnTo>
                    <a:pt x="197" y="690"/>
                  </a:lnTo>
                  <a:lnTo>
                    <a:pt x="197" y="690"/>
                  </a:lnTo>
                  <a:lnTo>
                    <a:pt x="197" y="690"/>
                  </a:lnTo>
                  <a:lnTo>
                    <a:pt x="197" y="690"/>
                  </a:lnTo>
                  <a:lnTo>
                    <a:pt x="199" y="690"/>
                  </a:lnTo>
                  <a:lnTo>
                    <a:pt x="204" y="690"/>
                  </a:lnTo>
                  <a:lnTo>
                    <a:pt x="204" y="688"/>
                  </a:lnTo>
                  <a:lnTo>
                    <a:pt x="206" y="688"/>
                  </a:lnTo>
                  <a:lnTo>
                    <a:pt x="210" y="688"/>
                  </a:lnTo>
                  <a:lnTo>
                    <a:pt x="210" y="688"/>
                  </a:lnTo>
                  <a:lnTo>
                    <a:pt x="210" y="688"/>
                  </a:lnTo>
                  <a:lnTo>
                    <a:pt x="212" y="688"/>
                  </a:lnTo>
                  <a:lnTo>
                    <a:pt x="212" y="688"/>
                  </a:lnTo>
                  <a:lnTo>
                    <a:pt x="214" y="688"/>
                  </a:lnTo>
                  <a:lnTo>
                    <a:pt x="214" y="688"/>
                  </a:lnTo>
                  <a:lnTo>
                    <a:pt x="214" y="688"/>
                  </a:lnTo>
                  <a:lnTo>
                    <a:pt x="214" y="690"/>
                  </a:lnTo>
                  <a:lnTo>
                    <a:pt x="214" y="690"/>
                  </a:lnTo>
                  <a:lnTo>
                    <a:pt x="214" y="690"/>
                  </a:lnTo>
                  <a:lnTo>
                    <a:pt x="214" y="692"/>
                  </a:lnTo>
                  <a:lnTo>
                    <a:pt x="214" y="692"/>
                  </a:lnTo>
                  <a:lnTo>
                    <a:pt x="214" y="692"/>
                  </a:lnTo>
                  <a:lnTo>
                    <a:pt x="214" y="692"/>
                  </a:lnTo>
                  <a:lnTo>
                    <a:pt x="216" y="694"/>
                  </a:lnTo>
                  <a:lnTo>
                    <a:pt x="216" y="694"/>
                  </a:lnTo>
                  <a:lnTo>
                    <a:pt x="216" y="694"/>
                  </a:lnTo>
                  <a:lnTo>
                    <a:pt x="216" y="694"/>
                  </a:lnTo>
                  <a:lnTo>
                    <a:pt x="216" y="694"/>
                  </a:lnTo>
                  <a:lnTo>
                    <a:pt x="216" y="694"/>
                  </a:lnTo>
                  <a:lnTo>
                    <a:pt x="216" y="696"/>
                  </a:lnTo>
                  <a:lnTo>
                    <a:pt x="218" y="696"/>
                  </a:lnTo>
                  <a:lnTo>
                    <a:pt x="218" y="696"/>
                  </a:lnTo>
                  <a:lnTo>
                    <a:pt x="218" y="696"/>
                  </a:lnTo>
                  <a:lnTo>
                    <a:pt x="218" y="696"/>
                  </a:lnTo>
                  <a:lnTo>
                    <a:pt x="218" y="696"/>
                  </a:lnTo>
                  <a:lnTo>
                    <a:pt x="218" y="694"/>
                  </a:lnTo>
                  <a:lnTo>
                    <a:pt x="218" y="694"/>
                  </a:lnTo>
                  <a:lnTo>
                    <a:pt x="218" y="694"/>
                  </a:lnTo>
                  <a:lnTo>
                    <a:pt x="220" y="692"/>
                  </a:lnTo>
                  <a:lnTo>
                    <a:pt x="220" y="692"/>
                  </a:lnTo>
                  <a:lnTo>
                    <a:pt x="220" y="692"/>
                  </a:lnTo>
                  <a:lnTo>
                    <a:pt x="220" y="690"/>
                  </a:lnTo>
                  <a:lnTo>
                    <a:pt x="220" y="690"/>
                  </a:lnTo>
                  <a:lnTo>
                    <a:pt x="220" y="690"/>
                  </a:lnTo>
                  <a:lnTo>
                    <a:pt x="220" y="690"/>
                  </a:lnTo>
                  <a:lnTo>
                    <a:pt x="220" y="692"/>
                  </a:lnTo>
                  <a:lnTo>
                    <a:pt x="220" y="692"/>
                  </a:lnTo>
                  <a:lnTo>
                    <a:pt x="226" y="690"/>
                  </a:lnTo>
                  <a:lnTo>
                    <a:pt x="226" y="692"/>
                  </a:lnTo>
                  <a:lnTo>
                    <a:pt x="226" y="692"/>
                  </a:lnTo>
                  <a:lnTo>
                    <a:pt x="226" y="692"/>
                  </a:lnTo>
                  <a:lnTo>
                    <a:pt x="226" y="692"/>
                  </a:lnTo>
                  <a:lnTo>
                    <a:pt x="226" y="692"/>
                  </a:lnTo>
                  <a:lnTo>
                    <a:pt x="226" y="694"/>
                  </a:lnTo>
                  <a:lnTo>
                    <a:pt x="228" y="694"/>
                  </a:lnTo>
                  <a:lnTo>
                    <a:pt x="228" y="694"/>
                  </a:lnTo>
                  <a:lnTo>
                    <a:pt x="230" y="694"/>
                  </a:lnTo>
                  <a:lnTo>
                    <a:pt x="230" y="696"/>
                  </a:lnTo>
                  <a:lnTo>
                    <a:pt x="230" y="696"/>
                  </a:lnTo>
                  <a:lnTo>
                    <a:pt x="230" y="696"/>
                  </a:lnTo>
                  <a:lnTo>
                    <a:pt x="232" y="696"/>
                  </a:lnTo>
                  <a:lnTo>
                    <a:pt x="230" y="696"/>
                  </a:lnTo>
                  <a:lnTo>
                    <a:pt x="230" y="694"/>
                  </a:lnTo>
                  <a:lnTo>
                    <a:pt x="232" y="694"/>
                  </a:lnTo>
                  <a:lnTo>
                    <a:pt x="232" y="692"/>
                  </a:lnTo>
                  <a:lnTo>
                    <a:pt x="232" y="692"/>
                  </a:lnTo>
                  <a:lnTo>
                    <a:pt x="232" y="692"/>
                  </a:lnTo>
                  <a:lnTo>
                    <a:pt x="234" y="692"/>
                  </a:lnTo>
                  <a:lnTo>
                    <a:pt x="234" y="694"/>
                  </a:lnTo>
                  <a:lnTo>
                    <a:pt x="237" y="694"/>
                  </a:lnTo>
                  <a:lnTo>
                    <a:pt x="237" y="696"/>
                  </a:lnTo>
                  <a:lnTo>
                    <a:pt x="237" y="696"/>
                  </a:lnTo>
                  <a:lnTo>
                    <a:pt x="234" y="698"/>
                  </a:lnTo>
                  <a:lnTo>
                    <a:pt x="234" y="698"/>
                  </a:lnTo>
                  <a:lnTo>
                    <a:pt x="234" y="700"/>
                  </a:lnTo>
                  <a:lnTo>
                    <a:pt x="234" y="700"/>
                  </a:lnTo>
                  <a:lnTo>
                    <a:pt x="234" y="702"/>
                  </a:lnTo>
                  <a:lnTo>
                    <a:pt x="237" y="702"/>
                  </a:lnTo>
                  <a:lnTo>
                    <a:pt x="237" y="702"/>
                  </a:lnTo>
                  <a:lnTo>
                    <a:pt x="237" y="702"/>
                  </a:lnTo>
                  <a:lnTo>
                    <a:pt x="237" y="702"/>
                  </a:lnTo>
                  <a:lnTo>
                    <a:pt x="237" y="702"/>
                  </a:lnTo>
                  <a:lnTo>
                    <a:pt x="237" y="700"/>
                  </a:lnTo>
                  <a:lnTo>
                    <a:pt x="237" y="700"/>
                  </a:lnTo>
                  <a:lnTo>
                    <a:pt x="237" y="700"/>
                  </a:lnTo>
                  <a:lnTo>
                    <a:pt x="239" y="700"/>
                  </a:lnTo>
                  <a:lnTo>
                    <a:pt x="239" y="700"/>
                  </a:lnTo>
                  <a:lnTo>
                    <a:pt x="239" y="700"/>
                  </a:lnTo>
                  <a:lnTo>
                    <a:pt x="239" y="698"/>
                  </a:lnTo>
                  <a:lnTo>
                    <a:pt x="239" y="698"/>
                  </a:lnTo>
                  <a:lnTo>
                    <a:pt x="239" y="698"/>
                  </a:lnTo>
                  <a:lnTo>
                    <a:pt x="243" y="694"/>
                  </a:lnTo>
                  <a:lnTo>
                    <a:pt x="243" y="694"/>
                  </a:lnTo>
                  <a:lnTo>
                    <a:pt x="245" y="696"/>
                  </a:lnTo>
                  <a:lnTo>
                    <a:pt x="243" y="698"/>
                  </a:lnTo>
                  <a:lnTo>
                    <a:pt x="243" y="698"/>
                  </a:lnTo>
                  <a:lnTo>
                    <a:pt x="243" y="698"/>
                  </a:lnTo>
                  <a:lnTo>
                    <a:pt x="243" y="698"/>
                  </a:lnTo>
                  <a:lnTo>
                    <a:pt x="245" y="698"/>
                  </a:lnTo>
                  <a:lnTo>
                    <a:pt x="245" y="700"/>
                  </a:lnTo>
                  <a:lnTo>
                    <a:pt x="245" y="700"/>
                  </a:lnTo>
                  <a:lnTo>
                    <a:pt x="245" y="700"/>
                  </a:lnTo>
                  <a:lnTo>
                    <a:pt x="245" y="702"/>
                  </a:lnTo>
                  <a:lnTo>
                    <a:pt x="245" y="702"/>
                  </a:lnTo>
                  <a:lnTo>
                    <a:pt x="245" y="702"/>
                  </a:lnTo>
                  <a:lnTo>
                    <a:pt x="247" y="700"/>
                  </a:lnTo>
                  <a:lnTo>
                    <a:pt x="247" y="700"/>
                  </a:lnTo>
                  <a:lnTo>
                    <a:pt x="247" y="700"/>
                  </a:lnTo>
                  <a:lnTo>
                    <a:pt x="249" y="702"/>
                  </a:lnTo>
                  <a:lnTo>
                    <a:pt x="249" y="702"/>
                  </a:lnTo>
                  <a:lnTo>
                    <a:pt x="249" y="704"/>
                  </a:lnTo>
                  <a:lnTo>
                    <a:pt x="249" y="704"/>
                  </a:lnTo>
                  <a:lnTo>
                    <a:pt x="249" y="704"/>
                  </a:lnTo>
                  <a:lnTo>
                    <a:pt x="249" y="704"/>
                  </a:lnTo>
                  <a:lnTo>
                    <a:pt x="253" y="702"/>
                  </a:lnTo>
                  <a:lnTo>
                    <a:pt x="253" y="700"/>
                  </a:lnTo>
                  <a:lnTo>
                    <a:pt x="257" y="700"/>
                  </a:lnTo>
                  <a:lnTo>
                    <a:pt x="259" y="700"/>
                  </a:lnTo>
                  <a:lnTo>
                    <a:pt x="259" y="700"/>
                  </a:lnTo>
                  <a:lnTo>
                    <a:pt x="257" y="700"/>
                  </a:lnTo>
                  <a:lnTo>
                    <a:pt x="257" y="702"/>
                  </a:lnTo>
                  <a:lnTo>
                    <a:pt x="257" y="702"/>
                  </a:lnTo>
                  <a:lnTo>
                    <a:pt x="257" y="702"/>
                  </a:lnTo>
                  <a:lnTo>
                    <a:pt x="257" y="702"/>
                  </a:lnTo>
                  <a:lnTo>
                    <a:pt x="257" y="704"/>
                  </a:lnTo>
                  <a:lnTo>
                    <a:pt x="257" y="704"/>
                  </a:lnTo>
                  <a:lnTo>
                    <a:pt x="259" y="704"/>
                  </a:lnTo>
                  <a:lnTo>
                    <a:pt x="259" y="704"/>
                  </a:lnTo>
                  <a:lnTo>
                    <a:pt x="259" y="702"/>
                  </a:lnTo>
                  <a:lnTo>
                    <a:pt x="261" y="702"/>
                  </a:lnTo>
                  <a:lnTo>
                    <a:pt x="261" y="704"/>
                  </a:lnTo>
                  <a:lnTo>
                    <a:pt x="261" y="706"/>
                  </a:lnTo>
                  <a:lnTo>
                    <a:pt x="261" y="706"/>
                  </a:lnTo>
                  <a:lnTo>
                    <a:pt x="261" y="708"/>
                  </a:lnTo>
                  <a:lnTo>
                    <a:pt x="263" y="708"/>
                  </a:lnTo>
                  <a:lnTo>
                    <a:pt x="265" y="708"/>
                  </a:lnTo>
                  <a:lnTo>
                    <a:pt x="265" y="708"/>
                  </a:lnTo>
                  <a:lnTo>
                    <a:pt x="267" y="710"/>
                  </a:lnTo>
                  <a:lnTo>
                    <a:pt x="267" y="710"/>
                  </a:lnTo>
                  <a:lnTo>
                    <a:pt x="267" y="712"/>
                  </a:lnTo>
                  <a:lnTo>
                    <a:pt x="267" y="712"/>
                  </a:lnTo>
                  <a:lnTo>
                    <a:pt x="267" y="714"/>
                  </a:lnTo>
                  <a:lnTo>
                    <a:pt x="267" y="714"/>
                  </a:lnTo>
                  <a:lnTo>
                    <a:pt x="267" y="714"/>
                  </a:lnTo>
                  <a:lnTo>
                    <a:pt x="267" y="714"/>
                  </a:lnTo>
                  <a:lnTo>
                    <a:pt x="265" y="716"/>
                  </a:lnTo>
                  <a:lnTo>
                    <a:pt x="265" y="716"/>
                  </a:lnTo>
                  <a:lnTo>
                    <a:pt x="265" y="719"/>
                  </a:lnTo>
                  <a:lnTo>
                    <a:pt x="265" y="719"/>
                  </a:lnTo>
                  <a:lnTo>
                    <a:pt x="263" y="719"/>
                  </a:lnTo>
                  <a:lnTo>
                    <a:pt x="263" y="721"/>
                  </a:lnTo>
                  <a:lnTo>
                    <a:pt x="263" y="723"/>
                  </a:lnTo>
                  <a:lnTo>
                    <a:pt x="263" y="723"/>
                  </a:lnTo>
                  <a:lnTo>
                    <a:pt x="265" y="723"/>
                  </a:lnTo>
                  <a:lnTo>
                    <a:pt x="265" y="721"/>
                  </a:lnTo>
                  <a:lnTo>
                    <a:pt x="265" y="721"/>
                  </a:lnTo>
                  <a:lnTo>
                    <a:pt x="265" y="719"/>
                  </a:lnTo>
                  <a:lnTo>
                    <a:pt x="265" y="719"/>
                  </a:lnTo>
                  <a:lnTo>
                    <a:pt x="267" y="716"/>
                  </a:lnTo>
                  <a:lnTo>
                    <a:pt x="267" y="716"/>
                  </a:lnTo>
                  <a:lnTo>
                    <a:pt x="267" y="719"/>
                  </a:lnTo>
                  <a:lnTo>
                    <a:pt x="267" y="719"/>
                  </a:lnTo>
                  <a:lnTo>
                    <a:pt x="267" y="721"/>
                  </a:lnTo>
                  <a:lnTo>
                    <a:pt x="267" y="721"/>
                  </a:lnTo>
                  <a:lnTo>
                    <a:pt x="269" y="721"/>
                  </a:lnTo>
                  <a:lnTo>
                    <a:pt x="269" y="723"/>
                  </a:lnTo>
                  <a:lnTo>
                    <a:pt x="269" y="723"/>
                  </a:lnTo>
                  <a:lnTo>
                    <a:pt x="269" y="723"/>
                  </a:lnTo>
                  <a:lnTo>
                    <a:pt x="267" y="723"/>
                  </a:lnTo>
                  <a:lnTo>
                    <a:pt x="267" y="723"/>
                  </a:lnTo>
                  <a:lnTo>
                    <a:pt x="267" y="723"/>
                  </a:lnTo>
                  <a:lnTo>
                    <a:pt x="267" y="723"/>
                  </a:lnTo>
                  <a:lnTo>
                    <a:pt x="267" y="725"/>
                  </a:lnTo>
                  <a:lnTo>
                    <a:pt x="269" y="725"/>
                  </a:lnTo>
                  <a:lnTo>
                    <a:pt x="269" y="725"/>
                  </a:lnTo>
                  <a:lnTo>
                    <a:pt x="269" y="727"/>
                  </a:lnTo>
                  <a:lnTo>
                    <a:pt x="269" y="727"/>
                  </a:lnTo>
                  <a:lnTo>
                    <a:pt x="271" y="727"/>
                  </a:lnTo>
                  <a:lnTo>
                    <a:pt x="271" y="727"/>
                  </a:lnTo>
                  <a:lnTo>
                    <a:pt x="274" y="729"/>
                  </a:lnTo>
                  <a:lnTo>
                    <a:pt x="274" y="729"/>
                  </a:lnTo>
                  <a:lnTo>
                    <a:pt x="276" y="729"/>
                  </a:lnTo>
                  <a:lnTo>
                    <a:pt x="278" y="729"/>
                  </a:lnTo>
                  <a:lnTo>
                    <a:pt x="278" y="729"/>
                  </a:lnTo>
                  <a:lnTo>
                    <a:pt x="278" y="731"/>
                  </a:lnTo>
                  <a:lnTo>
                    <a:pt x="278" y="733"/>
                  </a:lnTo>
                  <a:lnTo>
                    <a:pt x="278" y="735"/>
                  </a:lnTo>
                  <a:lnTo>
                    <a:pt x="278" y="735"/>
                  </a:lnTo>
                  <a:lnTo>
                    <a:pt x="278" y="735"/>
                  </a:lnTo>
                  <a:lnTo>
                    <a:pt x="278" y="735"/>
                  </a:lnTo>
                  <a:lnTo>
                    <a:pt x="278" y="735"/>
                  </a:lnTo>
                  <a:lnTo>
                    <a:pt x="278" y="737"/>
                  </a:lnTo>
                  <a:lnTo>
                    <a:pt x="278" y="737"/>
                  </a:lnTo>
                  <a:lnTo>
                    <a:pt x="278" y="737"/>
                  </a:lnTo>
                  <a:lnTo>
                    <a:pt x="278" y="737"/>
                  </a:lnTo>
                  <a:lnTo>
                    <a:pt x="280" y="737"/>
                  </a:lnTo>
                  <a:lnTo>
                    <a:pt x="280" y="735"/>
                  </a:lnTo>
                  <a:lnTo>
                    <a:pt x="282" y="735"/>
                  </a:lnTo>
                  <a:lnTo>
                    <a:pt x="282" y="737"/>
                  </a:lnTo>
                  <a:lnTo>
                    <a:pt x="282" y="737"/>
                  </a:lnTo>
                  <a:lnTo>
                    <a:pt x="284" y="737"/>
                  </a:lnTo>
                  <a:lnTo>
                    <a:pt x="286" y="737"/>
                  </a:lnTo>
                  <a:lnTo>
                    <a:pt x="286" y="737"/>
                  </a:lnTo>
                  <a:lnTo>
                    <a:pt x="288" y="737"/>
                  </a:lnTo>
                  <a:lnTo>
                    <a:pt x="290" y="737"/>
                  </a:lnTo>
                  <a:lnTo>
                    <a:pt x="292" y="739"/>
                  </a:lnTo>
                  <a:lnTo>
                    <a:pt x="292" y="739"/>
                  </a:lnTo>
                  <a:lnTo>
                    <a:pt x="292" y="739"/>
                  </a:lnTo>
                  <a:lnTo>
                    <a:pt x="292" y="739"/>
                  </a:lnTo>
                  <a:lnTo>
                    <a:pt x="292" y="739"/>
                  </a:lnTo>
                  <a:lnTo>
                    <a:pt x="294" y="741"/>
                  </a:lnTo>
                  <a:lnTo>
                    <a:pt x="294" y="741"/>
                  </a:lnTo>
                  <a:lnTo>
                    <a:pt x="296" y="739"/>
                  </a:lnTo>
                  <a:lnTo>
                    <a:pt x="296" y="739"/>
                  </a:lnTo>
                  <a:lnTo>
                    <a:pt x="298" y="739"/>
                  </a:lnTo>
                  <a:lnTo>
                    <a:pt x="298" y="739"/>
                  </a:lnTo>
                  <a:lnTo>
                    <a:pt x="298" y="741"/>
                  </a:lnTo>
                  <a:lnTo>
                    <a:pt x="300" y="741"/>
                  </a:lnTo>
                  <a:lnTo>
                    <a:pt x="302" y="741"/>
                  </a:lnTo>
                  <a:lnTo>
                    <a:pt x="302" y="741"/>
                  </a:lnTo>
                  <a:lnTo>
                    <a:pt x="304" y="743"/>
                  </a:lnTo>
                  <a:lnTo>
                    <a:pt x="302" y="743"/>
                  </a:lnTo>
                  <a:lnTo>
                    <a:pt x="302" y="743"/>
                  </a:lnTo>
                  <a:lnTo>
                    <a:pt x="302" y="745"/>
                  </a:lnTo>
                  <a:lnTo>
                    <a:pt x="302" y="745"/>
                  </a:lnTo>
                  <a:lnTo>
                    <a:pt x="302" y="745"/>
                  </a:lnTo>
                  <a:lnTo>
                    <a:pt x="302" y="745"/>
                  </a:lnTo>
                  <a:lnTo>
                    <a:pt x="302" y="745"/>
                  </a:lnTo>
                  <a:lnTo>
                    <a:pt x="302" y="747"/>
                  </a:lnTo>
                  <a:lnTo>
                    <a:pt x="302" y="747"/>
                  </a:lnTo>
                  <a:lnTo>
                    <a:pt x="302" y="747"/>
                  </a:lnTo>
                  <a:lnTo>
                    <a:pt x="300" y="747"/>
                  </a:lnTo>
                  <a:lnTo>
                    <a:pt x="300" y="745"/>
                  </a:lnTo>
                  <a:lnTo>
                    <a:pt x="300" y="745"/>
                  </a:lnTo>
                  <a:lnTo>
                    <a:pt x="298" y="745"/>
                  </a:lnTo>
                  <a:lnTo>
                    <a:pt x="298" y="745"/>
                  </a:lnTo>
                  <a:lnTo>
                    <a:pt x="298" y="747"/>
                  </a:lnTo>
                  <a:lnTo>
                    <a:pt x="300" y="747"/>
                  </a:lnTo>
                  <a:lnTo>
                    <a:pt x="300" y="747"/>
                  </a:lnTo>
                  <a:lnTo>
                    <a:pt x="300" y="747"/>
                  </a:lnTo>
                  <a:lnTo>
                    <a:pt x="300" y="749"/>
                  </a:lnTo>
                  <a:lnTo>
                    <a:pt x="300" y="749"/>
                  </a:lnTo>
                  <a:lnTo>
                    <a:pt x="300" y="749"/>
                  </a:lnTo>
                  <a:lnTo>
                    <a:pt x="300" y="749"/>
                  </a:lnTo>
                  <a:lnTo>
                    <a:pt x="302" y="747"/>
                  </a:lnTo>
                  <a:lnTo>
                    <a:pt x="302" y="749"/>
                  </a:lnTo>
                  <a:lnTo>
                    <a:pt x="302" y="749"/>
                  </a:lnTo>
                  <a:lnTo>
                    <a:pt x="302" y="749"/>
                  </a:lnTo>
                  <a:lnTo>
                    <a:pt x="302" y="749"/>
                  </a:lnTo>
                  <a:lnTo>
                    <a:pt x="302" y="749"/>
                  </a:lnTo>
                  <a:lnTo>
                    <a:pt x="302" y="751"/>
                  </a:lnTo>
                  <a:lnTo>
                    <a:pt x="302" y="751"/>
                  </a:lnTo>
                  <a:lnTo>
                    <a:pt x="302" y="751"/>
                  </a:lnTo>
                  <a:lnTo>
                    <a:pt x="302" y="751"/>
                  </a:lnTo>
                  <a:lnTo>
                    <a:pt x="304" y="751"/>
                  </a:lnTo>
                  <a:lnTo>
                    <a:pt x="304" y="751"/>
                  </a:lnTo>
                  <a:lnTo>
                    <a:pt x="304" y="751"/>
                  </a:lnTo>
                  <a:lnTo>
                    <a:pt x="304" y="749"/>
                  </a:lnTo>
                  <a:lnTo>
                    <a:pt x="304" y="749"/>
                  </a:lnTo>
                  <a:lnTo>
                    <a:pt x="304" y="749"/>
                  </a:lnTo>
                  <a:lnTo>
                    <a:pt x="304" y="749"/>
                  </a:lnTo>
                  <a:lnTo>
                    <a:pt x="306" y="749"/>
                  </a:lnTo>
                  <a:lnTo>
                    <a:pt x="306" y="749"/>
                  </a:lnTo>
                  <a:lnTo>
                    <a:pt x="306" y="749"/>
                  </a:lnTo>
                  <a:lnTo>
                    <a:pt x="309" y="751"/>
                  </a:lnTo>
                  <a:lnTo>
                    <a:pt x="309" y="751"/>
                  </a:lnTo>
                  <a:lnTo>
                    <a:pt x="309" y="751"/>
                  </a:lnTo>
                  <a:lnTo>
                    <a:pt x="313" y="749"/>
                  </a:lnTo>
                  <a:lnTo>
                    <a:pt x="313" y="751"/>
                  </a:lnTo>
                  <a:lnTo>
                    <a:pt x="313" y="751"/>
                  </a:lnTo>
                  <a:lnTo>
                    <a:pt x="313" y="751"/>
                  </a:lnTo>
                  <a:lnTo>
                    <a:pt x="311" y="753"/>
                  </a:lnTo>
                  <a:lnTo>
                    <a:pt x="313" y="753"/>
                  </a:lnTo>
                  <a:lnTo>
                    <a:pt x="313" y="753"/>
                  </a:lnTo>
                  <a:lnTo>
                    <a:pt x="313" y="753"/>
                  </a:lnTo>
                  <a:lnTo>
                    <a:pt x="315" y="753"/>
                  </a:lnTo>
                  <a:lnTo>
                    <a:pt x="315" y="756"/>
                  </a:lnTo>
                  <a:lnTo>
                    <a:pt x="315" y="756"/>
                  </a:lnTo>
                  <a:lnTo>
                    <a:pt x="315" y="756"/>
                  </a:lnTo>
                  <a:lnTo>
                    <a:pt x="319" y="753"/>
                  </a:lnTo>
                  <a:lnTo>
                    <a:pt x="319" y="753"/>
                  </a:lnTo>
                  <a:lnTo>
                    <a:pt x="319" y="756"/>
                  </a:lnTo>
                  <a:lnTo>
                    <a:pt x="319" y="756"/>
                  </a:lnTo>
                  <a:lnTo>
                    <a:pt x="319" y="756"/>
                  </a:lnTo>
                  <a:lnTo>
                    <a:pt x="319" y="758"/>
                  </a:lnTo>
                  <a:lnTo>
                    <a:pt x="321" y="758"/>
                  </a:lnTo>
                  <a:lnTo>
                    <a:pt x="321" y="758"/>
                  </a:lnTo>
                  <a:lnTo>
                    <a:pt x="319" y="758"/>
                  </a:lnTo>
                  <a:lnTo>
                    <a:pt x="315" y="762"/>
                  </a:lnTo>
                  <a:lnTo>
                    <a:pt x="313" y="764"/>
                  </a:lnTo>
                  <a:lnTo>
                    <a:pt x="313" y="764"/>
                  </a:lnTo>
                  <a:lnTo>
                    <a:pt x="313" y="764"/>
                  </a:lnTo>
                  <a:lnTo>
                    <a:pt x="317" y="764"/>
                  </a:lnTo>
                  <a:lnTo>
                    <a:pt x="317" y="764"/>
                  </a:lnTo>
                  <a:lnTo>
                    <a:pt x="317" y="764"/>
                  </a:lnTo>
                  <a:lnTo>
                    <a:pt x="317" y="764"/>
                  </a:lnTo>
                  <a:lnTo>
                    <a:pt x="323" y="762"/>
                  </a:lnTo>
                  <a:lnTo>
                    <a:pt x="323" y="762"/>
                  </a:lnTo>
                  <a:lnTo>
                    <a:pt x="323" y="762"/>
                  </a:lnTo>
                  <a:lnTo>
                    <a:pt x="323" y="762"/>
                  </a:lnTo>
                  <a:lnTo>
                    <a:pt x="325" y="764"/>
                  </a:lnTo>
                  <a:lnTo>
                    <a:pt x="323" y="764"/>
                  </a:lnTo>
                  <a:lnTo>
                    <a:pt x="319" y="766"/>
                  </a:lnTo>
                  <a:lnTo>
                    <a:pt x="319" y="768"/>
                  </a:lnTo>
                  <a:lnTo>
                    <a:pt x="317" y="768"/>
                  </a:lnTo>
                  <a:lnTo>
                    <a:pt x="317" y="768"/>
                  </a:lnTo>
                  <a:lnTo>
                    <a:pt x="317" y="770"/>
                  </a:lnTo>
                  <a:lnTo>
                    <a:pt x="317" y="770"/>
                  </a:lnTo>
                  <a:lnTo>
                    <a:pt x="319" y="768"/>
                  </a:lnTo>
                  <a:lnTo>
                    <a:pt x="319" y="770"/>
                  </a:lnTo>
                  <a:lnTo>
                    <a:pt x="319" y="772"/>
                  </a:lnTo>
                  <a:lnTo>
                    <a:pt x="323" y="768"/>
                  </a:lnTo>
                  <a:lnTo>
                    <a:pt x="323" y="768"/>
                  </a:lnTo>
                  <a:lnTo>
                    <a:pt x="323" y="770"/>
                  </a:lnTo>
                  <a:lnTo>
                    <a:pt x="321" y="774"/>
                  </a:lnTo>
                  <a:lnTo>
                    <a:pt x="321" y="774"/>
                  </a:lnTo>
                  <a:lnTo>
                    <a:pt x="321" y="774"/>
                  </a:lnTo>
                  <a:lnTo>
                    <a:pt x="321" y="774"/>
                  </a:lnTo>
                  <a:lnTo>
                    <a:pt x="321" y="774"/>
                  </a:lnTo>
                  <a:lnTo>
                    <a:pt x="319" y="776"/>
                  </a:lnTo>
                  <a:lnTo>
                    <a:pt x="319" y="776"/>
                  </a:lnTo>
                  <a:lnTo>
                    <a:pt x="319" y="776"/>
                  </a:lnTo>
                  <a:lnTo>
                    <a:pt x="319" y="776"/>
                  </a:lnTo>
                  <a:lnTo>
                    <a:pt x="317" y="778"/>
                  </a:lnTo>
                  <a:lnTo>
                    <a:pt x="315" y="780"/>
                  </a:lnTo>
                  <a:lnTo>
                    <a:pt x="315" y="780"/>
                  </a:lnTo>
                  <a:lnTo>
                    <a:pt x="313" y="780"/>
                  </a:lnTo>
                  <a:lnTo>
                    <a:pt x="313" y="782"/>
                  </a:lnTo>
                  <a:lnTo>
                    <a:pt x="315" y="782"/>
                  </a:lnTo>
                  <a:lnTo>
                    <a:pt x="315" y="782"/>
                  </a:lnTo>
                  <a:lnTo>
                    <a:pt x="315" y="782"/>
                  </a:lnTo>
                  <a:lnTo>
                    <a:pt x="315" y="784"/>
                  </a:lnTo>
                  <a:lnTo>
                    <a:pt x="313" y="782"/>
                  </a:lnTo>
                  <a:lnTo>
                    <a:pt x="313" y="784"/>
                  </a:lnTo>
                  <a:lnTo>
                    <a:pt x="313" y="784"/>
                  </a:lnTo>
                  <a:lnTo>
                    <a:pt x="313" y="784"/>
                  </a:lnTo>
                  <a:lnTo>
                    <a:pt x="313" y="786"/>
                  </a:lnTo>
                  <a:lnTo>
                    <a:pt x="313" y="786"/>
                  </a:lnTo>
                  <a:lnTo>
                    <a:pt x="313" y="786"/>
                  </a:lnTo>
                  <a:lnTo>
                    <a:pt x="313" y="786"/>
                  </a:lnTo>
                  <a:lnTo>
                    <a:pt x="317" y="782"/>
                  </a:lnTo>
                  <a:lnTo>
                    <a:pt x="323" y="778"/>
                  </a:lnTo>
                  <a:lnTo>
                    <a:pt x="325" y="772"/>
                  </a:lnTo>
                  <a:lnTo>
                    <a:pt x="325" y="770"/>
                  </a:lnTo>
                  <a:lnTo>
                    <a:pt x="325" y="768"/>
                  </a:lnTo>
                  <a:lnTo>
                    <a:pt x="327" y="768"/>
                  </a:lnTo>
                  <a:lnTo>
                    <a:pt x="327" y="770"/>
                  </a:lnTo>
                  <a:lnTo>
                    <a:pt x="327" y="770"/>
                  </a:lnTo>
                  <a:lnTo>
                    <a:pt x="327" y="770"/>
                  </a:lnTo>
                  <a:lnTo>
                    <a:pt x="327" y="770"/>
                  </a:lnTo>
                  <a:lnTo>
                    <a:pt x="327" y="770"/>
                  </a:lnTo>
                  <a:lnTo>
                    <a:pt x="327" y="772"/>
                  </a:lnTo>
                  <a:lnTo>
                    <a:pt x="327" y="772"/>
                  </a:lnTo>
                  <a:lnTo>
                    <a:pt x="327" y="774"/>
                  </a:lnTo>
                  <a:lnTo>
                    <a:pt x="327" y="774"/>
                  </a:lnTo>
                  <a:lnTo>
                    <a:pt x="327" y="774"/>
                  </a:lnTo>
                  <a:lnTo>
                    <a:pt x="327" y="774"/>
                  </a:lnTo>
                  <a:lnTo>
                    <a:pt x="327" y="774"/>
                  </a:lnTo>
                  <a:lnTo>
                    <a:pt x="327" y="776"/>
                  </a:lnTo>
                  <a:lnTo>
                    <a:pt x="327" y="776"/>
                  </a:lnTo>
                  <a:lnTo>
                    <a:pt x="327" y="778"/>
                  </a:lnTo>
                  <a:lnTo>
                    <a:pt x="327" y="778"/>
                  </a:lnTo>
                  <a:lnTo>
                    <a:pt x="327" y="780"/>
                  </a:lnTo>
                  <a:lnTo>
                    <a:pt x="329" y="778"/>
                  </a:lnTo>
                  <a:lnTo>
                    <a:pt x="329" y="780"/>
                  </a:lnTo>
                  <a:lnTo>
                    <a:pt x="329" y="780"/>
                  </a:lnTo>
                  <a:lnTo>
                    <a:pt x="327" y="782"/>
                  </a:lnTo>
                  <a:lnTo>
                    <a:pt x="327" y="782"/>
                  </a:lnTo>
                  <a:lnTo>
                    <a:pt x="327" y="782"/>
                  </a:lnTo>
                  <a:lnTo>
                    <a:pt x="327" y="782"/>
                  </a:lnTo>
                  <a:lnTo>
                    <a:pt x="327" y="782"/>
                  </a:lnTo>
                  <a:lnTo>
                    <a:pt x="329" y="782"/>
                  </a:lnTo>
                  <a:lnTo>
                    <a:pt x="329" y="784"/>
                  </a:lnTo>
                  <a:lnTo>
                    <a:pt x="333" y="782"/>
                  </a:lnTo>
                  <a:lnTo>
                    <a:pt x="335" y="782"/>
                  </a:lnTo>
                  <a:lnTo>
                    <a:pt x="335" y="782"/>
                  </a:lnTo>
                  <a:lnTo>
                    <a:pt x="335" y="782"/>
                  </a:lnTo>
                  <a:lnTo>
                    <a:pt x="333" y="782"/>
                  </a:lnTo>
                  <a:lnTo>
                    <a:pt x="333" y="784"/>
                  </a:lnTo>
                  <a:lnTo>
                    <a:pt x="333" y="784"/>
                  </a:lnTo>
                  <a:lnTo>
                    <a:pt x="333" y="784"/>
                  </a:lnTo>
                  <a:lnTo>
                    <a:pt x="333" y="784"/>
                  </a:lnTo>
                  <a:lnTo>
                    <a:pt x="333" y="784"/>
                  </a:lnTo>
                  <a:lnTo>
                    <a:pt x="333" y="784"/>
                  </a:lnTo>
                  <a:lnTo>
                    <a:pt x="333" y="784"/>
                  </a:lnTo>
                  <a:lnTo>
                    <a:pt x="333" y="784"/>
                  </a:lnTo>
                  <a:lnTo>
                    <a:pt x="333" y="784"/>
                  </a:lnTo>
                  <a:lnTo>
                    <a:pt x="333" y="786"/>
                  </a:lnTo>
                  <a:lnTo>
                    <a:pt x="333" y="786"/>
                  </a:lnTo>
                  <a:lnTo>
                    <a:pt x="335" y="786"/>
                  </a:lnTo>
                  <a:lnTo>
                    <a:pt x="335" y="786"/>
                  </a:lnTo>
                  <a:lnTo>
                    <a:pt x="337" y="786"/>
                  </a:lnTo>
                  <a:lnTo>
                    <a:pt x="337" y="786"/>
                  </a:lnTo>
                  <a:lnTo>
                    <a:pt x="339" y="788"/>
                  </a:lnTo>
                  <a:lnTo>
                    <a:pt x="339" y="788"/>
                  </a:lnTo>
                  <a:lnTo>
                    <a:pt x="341" y="788"/>
                  </a:lnTo>
                  <a:lnTo>
                    <a:pt x="344" y="788"/>
                  </a:lnTo>
                  <a:lnTo>
                    <a:pt x="344" y="788"/>
                  </a:lnTo>
                  <a:lnTo>
                    <a:pt x="344" y="788"/>
                  </a:lnTo>
                  <a:lnTo>
                    <a:pt x="344" y="790"/>
                  </a:lnTo>
                  <a:lnTo>
                    <a:pt x="344" y="790"/>
                  </a:lnTo>
                  <a:lnTo>
                    <a:pt x="344" y="790"/>
                  </a:lnTo>
                  <a:lnTo>
                    <a:pt x="344" y="790"/>
                  </a:lnTo>
                  <a:lnTo>
                    <a:pt x="341" y="790"/>
                  </a:lnTo>
                  <a:lnTo>
                    <a:pt x="341" y="790"/>
                  </a:lnTo>
                  <a:lnTo>
                    <a:pt x="339" y="790"/>
                  </a:lnTo>
                  <a:lnTo>
                    <a:pt x="341" y="792"/>
                  </a:lnTo>
                  <a:lnTo>
                    <a:pt x="341" y="795"/>
                  </a:lnTo>
                  <a:lnTo>
                    <a:pt x="341" y="795"/>
                  </a:lnTo>
                  <a:lnTo>
                    <a:pt x="344" y="795"/>
                  </a:lnTo>
                  <a:lnTo>
                    <a:pt x="344" y="795"/>
                  </a:lnTo>
                  <a:lnTo>
                    <a:pt x="344" y="797"/>
                  </a:lnTo>
                  <a:lnTo>
                    <a:pt x="344" y="797"/>
                  </a:lnTo>
                  <a:lnTo>
                    <a:pt x="344" y="797"/>
                  </a:lnTo>
                  <a:lnTo>
                    <a:pt x="344" y="797"/>
                  </a:lnTo>
                  <a:lnTo>
                    <a:pt x="344" y="797"/>
                  </a:lnTo>
                  <a:lnTo>
                    <a:pt x="346" y="797"/>
                  </a:lnTo>
                  <a:lnTo>
                    <a:pt x="346" y="797"/>
                  </a:lnTo>
                  <a:lnTo>
                    <a:pt x="346" y="797"/>
                  </a:lnTo>
                  <a:lnTo>
                    <a:pt x="346" y="797"/>
                  </a:lnTo>
                  <a:lnTo>
                    <a:pt x="346" y="797"/>
                  </a:lnTo>
                  <a:lnTo>
                    <a:pt x="346" y="797"/>
                  </a:lnTo>
                  <a:lnTo>
                    <a:pt x="348" y="797"/>
                  </a:lnTo>
                  <a:lnTo>
                    <a:pt x="348" y="797"/>
                  </a:lnTo>
                  <a:lnTo>
                    <a:pt x="348" y="797"/>
                  </a:lnTo>
                  <a:lnTo>
                    <a:pt x="348" y="799"/>
                  </a:lnTo>
                  <a:lnTo>
                    <a:pt x="348" y="799"/>
                  </a:lnTo>
                  <a:lnTo>
                    <a:pt x="346" y="799"/>
                  </a:lnTo>
                  <a:lnTo>
                    <a:pt x="346" y="799"/>
                  </a:lnTo>
                  <a:lnTo>
                    <a:pt x="346" y="797"/>
                  </a:lnTo>
                  <a:lnTo>
                    <a:pt x="344" y="799"/>
                  </a:lnTo>
                  <a:lnTo>
                    <a:pt x="344" y="797"/>
                  </a:lnTo>
                  <a:lnTo>
                    <a:pt x="341" y="797"/>
                  </a:lnTo>
                  <a:lnTo>
                    <a:pt x="341" y="797"/>
                  </a:lnTo>
                  <a:lnTo>
                    <a:pt x="341" y="797"/>
                  </a:lnTo>
                  <a:lnTo>
                    <a:pt x="341" y="797"/>
                  </a:lnTo>
                  <a:lnTo>
                    <a:pt x="341" y="797"/>
                  </a:lnTo>
                  <a:lnTo>
                    <a:pt x="341" y="799"/>
                  </a:lnTo>
                  <a:lnTo>
                    <a:pt x="341" y="799"/>
                  </a:lnTo>
                  <a:lnTo>
                    <a:pt x="344" y="799"/>
                  </a:lnTo>
                  <a:lnTo>
                    <a:pt x="344" y="799"/>
                  </a:lnTo>
                  <a:lnTo>
                    <a:pt x="341" y="801"/>
                  </a:lnTo>
                  <a:lnTo>
                    <a:pt x="341" y="801"/>
                  </a:lnTo>
                  <a:lnTo>
                    <a:pt x="341" y="801"/>
                  </a:lnTo>
                  <a:lnTo>
                    <a:pt x="344" y="801"/>
                  </a:lnTo>
                  <a:lnTo>
                    <a:pt x="344" y="801"/>
                  </a:lnTo>
                  <a:lnTo>
                    <a:pt x="346" y="801"/>
                  </a:lnTo>
                  <a:lnTo>
                    <a:pt x="344" y="803"/>
                  </a:lnTo>
                  <a:lnTo>
                    <a:pt x="344" y="803"/>
                  </a:lnTo>
                  <a:lnTo>
                    <a:pt x="341" y="803"/>
                  </a:lnTo>
                  <a:lnTo>
                    <a:pt x="341" y="803"/>
                  </a:lnTo>
                  <a:lnTo>
                    <a:pt x="344" y="805"/>
                  </a:lnTo>
                  <a:lnTo>
                    <a:pt x="346" y="805"/>
                  </a:lnTo>
                  <a:lnTo>
                    <a:pt x="346" y="805"/>
                  </a:lnTo>
                  <a:lnTo>
                    <a:pt x="348" y="803"/>
                  </a:lnTo>
                  <a:lnTo>
                    <a:pt x="348" y="803"/>
                  </a:lnTo>
                  <a:lnTo>
                    <a:pt x="348" y="803"/>
                  </a:lnTo>
                  <a:lnTo>
                    <a:pt x="348" y="803"/>
                  </a:lnTo>
                  <a:lnTo>
                    <a:pt x="348" y="805"/>
                  </a:lnTo>
                  <a:lnTo>
                    <a:pt x="348" y="805"/>
                  </a:lnTo>
                  <a:lnTo>
                    <a:pt x="350" y="805"/>
                  </a:lnTo>
                  <a:lnTo>
                    <a:pt x="350" y="807"/>
                  </a:lnTo>
                  <a:lnTo>
                    <a:pt x="350" y="805"/>
                  </a:lnTo>
                  <a:lnTo>
                    <a:pt x="350" y="805"/>
                  </a:lnTo>
                  <a:lnTo>
                    <a:pt x="352" y="805"/>
                  </a:lnTo>
                  <a:lnTo>
                    <a:pt x="354" y="807"/>
                  </a:lnTo>
                  <a:lnTo>
                    <a:pt x="354" y="807"/>
                  </a:lnTo>
                  <a:lnTo>
                    <a:pt x="354" y="807"/>
                  </a:lnTo>
                  <a:lnTo>
                    <a:pt x="354" y="807"/>
                  </a:lnTo>
                  <a:lnTo>
                    <a:pt x="354" y="809"/>
                  </a:lnTo>
                  <a:lnTo>
                    <a:pt x="354" y="809"/>
                  </a:lnTo>
                  <a:lnTo>
                    <a:pt x="354" y="809"/>
                  </a:lnTo>
                  <a:lnTo>
                    <a:pt x="354" y="809"/>
                  </a:lnTo>
                  <a:lnTo>
                    <a:pt x="354" y="809"/>
                  </a:lnTo>
                  <a:lnTo>
                    <a:pt x="356" y="809"/>
                  </a:lnTo>
                  <a:lnTo>
                    <a:pt x="356" y="811"/>
                  </a:lnTo>
                  <a:lnTo>
                    <a:pt x="362" y="811"/>
                  </a:lnTo>
                  <a:lnTo>
                    <a:pt x="362" y="811"/>
                  </a:lnTo>
                  <a:lnTo>
                    <a:pt x="364" y="811"/>
                  </a:lnTo>
                  <a:lnTo>
                    <a:pt x="364" y="813"/>
                  </a:lnTo>
                  <a:lnTo>
                    <a:pt x="364" y="813"/>
                  </a:lnTo>
                  <a:lnTo>
                    <a:pt x="364" y="813"/>
                  </a:lnTo>
                  <a:lnTo>
                    <a:pt x="362" y="813"/>
                  </a:lnTo>
                  <a:lnTo>
                    <a:pt x="362" y="813"/>
                  </a:lnTo>
                  <a:lnTo>
                    <a:pt x="362" y="813"/>
                  </a:lnTo>
                  <a:lnTo>
                    <a:pt x="360" y="813"/>
                  </a:lnTo>
                  <a:lnTo>
                    <a:pt x="360" y="817"/>
                  </a:lnTo>
                  <a:lnTo>
                    <a:pt x="360" y="817"/>
                  </a:lnTo>
                  <a:lnTo>
                    <a:pt x="362" y="817"/>
                  </a:lnTo>
                  <a:lnTo>
                    <a:pt x="362" y="817"/>
                  </a:lnTo>
                  <a:lnTo>
                    <a:pt x="362" y="817"/>
                  </a:lnTo>
                  <a:lnTo>
                    <a:pt x="362" y="817"/>
                  </a:lnTo>
                  <a:lnTo>
                    <a:pt x="362" y="817"/>
                  </a:lnTo>
                  <a:lnTo>
                    <a:pt x="360" y="819"/>
                  </a:lnTo>
                  <a:lnTo>
                    <a:pt x="360" y="821"/>
                  </a:lnTo>
                  <a:lnTo>
                    <a:pt x="360" y="821"/>
                  </a:lnTo>
                  <a:lnTo>
                    <a:pt x="360" y="821"/>
                  </a:lnTo>
                  <a:lnTo>
                    <a:pt x="362" y="821"/>
                  </a:lnTo>
                  <a:lnTo>
                    <a:pt x="364" y="819"/>
                  </a:lnTo>
                  <a:lnTo>
                    <a:pt x="366" y="821"/>
                  </a:lnTo>
                  <a:lnTo>
                    <a:pt x="366" y="821"/>
                  </a:lnTo>
                  <a:lnTo>
                    <a:pt x="366" y="821"/>
                  </a:lnTo>
                  <a:lnTo>
                    <a:pt x="366" y="821"/>
                  </a:lnTo>
                  <a:lnTo>
                    <a:pt x="366" y="821"/>
                  </a:lnTo>
                  <a:lnTo>
                    <a:pt x="368" y="823"/>
                  </a:lnTo>
                  <a:lnTo>
                    <a:pt x="368" y="823"/>
                  </a:lnTo>
                  <a:lnTo>
                    <a:pt x="362" y="823"/>
                  </a:lnTo>
                  <a:lnTo>
                    <a:pt x="362" y="825"/>
                  </a:lnTo>
                  <a:lnTo>
                    <a:pt x="364" y="825"/>
                  </a:lnTo>
                  <a:lnTo>
                    <a:pt x="364" y="825"/>
                  </a:lnTo>
                  <a:lnTo>
                    <a:pt x="364" y="825"/>
                  </a:lnTo>
                  <a:lnTo>
                    <a:pt x="364" y="825"/>
                  </a:lnTo>
                  <a:lnTo>
                    <a:pt x="364" y="825"/>
                  </a:lnTo>
                  <a:lnTo>
                    <a:pt x="364" y="825"/>
                  </a:lnTo>
                  <a:lnTo>
                    <a:pt x="364" y="827"/>
                  </a:lnTo>
                  <a:lnTo>
                    <a:pt x="364" y="827"/>
                  </a:lnTo>
                  <a:lnTo>
                    <a:pt x="364" y="827"/>
                  </a:lnTo>
                  <a:lnTo>
                    <a:pt x="364" y="827"/>
                  </a:lnTo>
                  <a:lnTo>
                    <a:pt x="364" y="829"/>
                  </a:lnTo>
                  <a:lnTo>
                    <a:pt x="364" y="829"/>
                  </a:lnTo>
                  <a:lnTo>
                    <a:pt x="364" y="829"/>
                  </a:lnTo>
                  <a:lnTo>
                    <a:pt x="362" y="829"/>
                  </a:lnTo>
                  <a:lnTo>
                    <a:pt x="360" y="829"/>
                  </a:lnTo>
                  <a:lnTo>
                    <a:pt x="360" y="829"/>
                  </a:lnTo>
                  <a:lnTo>
                    <a:pt x="360" y="831"/>
                  </a:lnTo>
                  <a:lnTo>
                    <a:pt x="360" y="831"/>
                  </a:lnTo>
                  <a:lnTo>
                    <a:pt x="360" y="831"/>
                  </a:lnTo>
                  <a:lnTo>
                    <a:pt x="362" y="831"/>
                  </a:lnTo>
                  <a:lnTo>
                    <a:pt x="362" y="831"/>
                  </a:lnTo>
                  <a:lnTo>
                    <a:pt x="362" y="834"/>
                  </a:lnTo>
                  <a:lnTo>
                    <a:pt x="362" y="834"/>
                  </a:lnTo>
                  <a:lnTo>
                    <a:pt x="362" y="834"/>
                  </a:lnTo>
                  <a:lnTo>
                    <a:pt x="362" y="834"/>
                  </a:lnTo>
                  <a:lnTo>
                    <a:pt x="364" y="831"/>
                  </a:lnTo>
                  <a:lnTo>
                    <a:pt x="366" y="831"/>
                  </a:lnTo>
                  <a:lnTo>
                    <a:pt x="366" y="831"/>
                  </a:lnTo>
                  <a:lnTo>
                    <a:pt x="368" y="831"/>
                  </a:lnTo>
                  <a:lnTo>
                    <a:pt x="368" y="831"/>
                  </a:lnTo>
                  <a:lnTo>
                    <a:pt x="368" y="831"/>
                  </a:lnTo>
                  <a:lnTo>
                    <a:pt x="368" y="831"/>
                  </a:lnTo>
                  <a:lnTo>
                    <a:pt x="368" y="831"/>
                  </a:lnTo>
                  <a:lnTo>
                    <a:pt x="368" y="831"/>
                  </a:lnTo>
                  <a:lnTo>
                    <a:pt x="370" y="831"/>
                  </a:lnTo>
                  <a:lnTo>
                    <a:pt x="370" y="831"/>
                  </a:lnTo>
                  <a:lnTo>
                    <a:pt x="370" y="831"/>
                  </a:lnTo>
                  <a:lnTo>
                    <a:pt x="370" y="831"/>
                  </a:lnTo>
                  <a:lnTo>
                    <a:pt x="370" y="831"/>
                  </a:lnTo>
                  <a:lnTo>
                    <a:pt x="372" y="831"/>
                  </a:lnTo>
                  <a:lnTo>
                    <a:pt x="372" y="829"/>
                  </a:lnTo>
                  <a:lnTo>
                    <a:pt x="372" y="827"/>
                  </a:lnTo>
                  <a:lnTo>
                    <a:pt x="372" y="829"/>
                  </a:lnTo>
                  <a:lnTo>
                    <a:pt x="372" y="831"/>
                  </a:lnTo>
                  <a:lnTo>
                    <a:pt x="374" y="831"/>
                  </a:lnTo>
                  <a:lnTo>
                    <a:pt x="374" y="831"/>
                  </a:lnTo>
                  <a:lnTo>
                    <a:pt x="376" y="829"/>
                  </a:lnTo>
                  <a:lnTo>
                    <a:pt x="376" y="829"/>
                  </a:lnTo>
                  <a:lnTo>
                    <a:pt x="376" y="829"/>
                  </a:lnTo>
                  <a:lnTo>
                    <a:pt x="379" y="831"/>
                  </a:lnTo>
                  <a:lnTo>
                    <a:pt x="379" y="831"/>
                  </a:lnTo>
                  <a:lnTo>
                    <a:pt x="376" y="831"/>
                  </a:lnTo>
                  <a:lnTo>
                    <a:pt x="376" y="834"/>
                  </a:lnTo>
                  <a:lnTo>
                    <a:pt x="379" y="831"/>
                  </a:lnTo>
                  <a:lnTo>
                    <a:pt x="379" y="831"/>
                  </a:lnTo>
                  <a:lnTo>
                    <a:pt x="379" y="834"/>
                  </a:lnTo>
                  <a:lnTo>
                    <a:pt x="379" y="834"/>
                  </a:lnTo>
                  <a:lnTo>
                    <a:pt x="379" y="834"/>
                  </a:lnTo>
                  <a:lnTo>
                    <a:pt x="381" y="834"/>
                  </a:lnTo>
                  <a:lnTo>
                    <a:pt x="381" y="836"/>
                  </a:lnTo>
                  <a:lnTo>
                    <a:pt x="383" y="836"/>
                  </a:lnTo>
                  <a:lnTo>
                    <a:pt x="383" y="838"/>
                  </a:lnTo>
                  <a:lnTo>
                    <a:pt x="383" y="838"/>
                  </a:lnTo>
                  <a:lnTo>
                    <a:pt x="385" y="838"/>
                  </a:lnTo>
                  <a:lnTo>
                    <a:pt x="385" y="838"/>
                  </a:lnTo>
                  <a:lnTo>
                    <a:pt x="385" y="840"/>
                  </a:lnTo>
                  <a:lnTo>
                    <a:pt x="385" y="840"/>
                  </a:lnTo>
                  <a:lnTo>
                    <a:pt x="383" y="840"/>
                  </a:lnTo>
                  <a:lnTo>
                    <a:pt x="383" y="842"/>
                  </a:lnTo>
                  <a:lnTo>
                    <a:pt x="381" y="842"/>
                  </a:lnTo>
                  <a:lnTo>
                    <a:pt x="381" y="844"/>
                  </a:lnTo>
                  <a:lnTo>
                    <a:pt x="381" y="844"/>
                  </a:lnTo>
                  <a:lnTo>
                    <a:pt x="383" y="844"/>
                  </a:lnTo>
                  <a:lnTo>
                    <a:pt x="385" y="844"/>
                  </a:lnTo>
                  <a:lnTo>
                    <a:pt x="385" y="842"/>
                  </a:lnTo>
                  <a:lnTo>
                    <a:pt x="385" y="840"/>
                  </a:lnTo>
                  <a:lnTo>
                    <a:pt x="385" y="840"/>
                  </a:lnTo>
                  <a:lnTo>
                    <a:pt x="387" y="840"/>
                  </a:lnTo>
                  <a:lnTo>
                    <a:pt x="387" y="840"/>
                  </a:lnTo>
                  <a:lnTo>
                    <a:pt x="387" y="840"/>
                  </a:lnTo>
                  <a:lnTo>
                    <a:pt x="387" y="842"/>
                  </a:lnTo>
                  <a:lnTo>
                    <a:pt x="385" y="842"/>
                  </a:lnTo>
                  <a:lnTo>
                    <a:pt x="385" y="844"/>
                  </a:lnTo>
                  <a:lnTo>
                    <a:pt x="385" y="844"/>
                  </a:lnTo>
                  <a:lnTo>
                    <a:pt x="385" y="844"/>
                  </a:lnTo>
                  <a:lnTo>
                    <a:pt x="387" y="844"/>
                  </a:lnTo>
                  <a:lnTo>
                    <a:pt x="387" y="846"/>
                  </a:lnTo>
                  <a:lnTo>
                    <a:pt x="389" y="846"/>
                  </a:lnTo>
                  <a:lnTo>
                    <a:pt x="387" y="846"/>
                  </a:lnTo>
                  <a:lnTo>
                    <a:pt x="385" y="846"/>
                  </a:lnTo>
                  <a:lnTo>
                    <a:pt x="385" y="846"/>
                  </a:lnTo>
                  <a:lnTo>
                    <a:pt x="385" y="848"/>
                  </a:lnTo>
                  <a:lnTo>
                    <a:pt x="385" y="848"/>
                  </a:lnTo>
                  <a:lnTo>
                    <a:pt x="385" y="848"/>
                  </a:lnTo>
                  <a:lnTo>
                    <a:pt x="385" y="848"/>
                  </a:lnTo>
                  <a:lnTo>
                    <a:pt x="385" y="848"/>
                  </a:lnTo>
                  <a:lnTo>
                    <a:pt x="385" y="848"/>
                  </a:lnTo>
                  <a:lnTo>
                    <a:pt x="383" y="848"/>
                  </a:lnTo>
                  <a:lnTo>
                    <a:pt x="385" y="850"/>
                  </a:lnTo>
                  <a:lnTo>
                    <a:pt x="385" y="850"/>
                  </a:lnTo>
                  <a:lnTo>
                    <a:pt x="385" y="850"/>
                  </a:lnTo>
                  <a:lnTo>
                    <a:pt x="385" y="850"/>
                  </a:lnTo>
                  <a:lnTo>
                    <a:pt x="385" y="850"/>
                  </a:lnTo>
                  <a:lnTo>
                    <a:pt x="387" y="850"/>
                  </a:lnTo>
                  <a:lnTo>
                    <a:pt x="389" y="850"/>
                  </a:lnTo>
                  <a:lnTo>
                    <a:pt x="389" y="850"/>
                  </a:lnTo>
                  <a:lnTo>
                    <a:pt x="389" y="850"/>
                  </a:lnTo>
                  <a:lnTo>
                    <a:pt x="389" y="850"/>
                  </a:lnTo>
                  <a:lnTo>
                    <a:pt x="385" y="852"/>
                  </a:lnTo>
                  <a:lnTo>
                    <a:pt x="385" y="852"/>
                  </a:lnTo>
                  <a:lnTo>
                    <a:pt x="385" y="854"/>
                  </a:lnTo>
                  <a:lnTo>
                    <a:pt x="385" y="854"/>
                  </a:lnTo>
                  <a:lnTo>
                    <a:pt x="385" y="854"/>
                  </a:lnTo>
                  <a:lnTo>
                    <a:pt x="385" y="854"/>
                  </a:lnTo>
                  <a:lnTo>
                    <a:pt x="385" y="856"/>
                  </a:lnTo>
                  <a:lnTo>
                    <a:pt x="385" y="856"/>
                  </a:lnTo>
                  <a:lnTo>
                    <a:pt x="385" y="856"/>
                  </a:lnTo>
                  <a:lnTo>
                    <a:pt x="385" y="858"/>
                  </a:lnTo>
                  <a:lnTo>
                    <a:pt x="387" y="858"/>
                  </a:lnTo>
                  <a:lnTo>
                    <a:pt x="387" y="856"/>
                  </a:lnTo>
                  <a:lnTo>
                    <a:pt x="387" y="858"/>
                  </a:lnTo>
                  <a:lnTo>
                    <a:pt x="387" y="856"/>
                  </a:lnTo>
                  <a:lnTo>
                    <a:pt x="387" y="856"/>
                  </a:lnTo>
                  <a:lnTo>
                    <a:pt x="389" y="854"/>
                  </a:lnTo>
                  <a:lnTo>
                    <a:pt x="389" y="856"/>
                  </a:lnTo>
                  <a:lnTo>
                    <a:pt x="391" y="856"/>
                  </a:lnTo>
                  <a:lnTo>
                    <a:pt x="393" y="856"/>
                  </a:lnTo>
                  <a:lnTo>
                    <a:pt x="395" y="854"/>
                  </a:lnTo>
                  <a:lnTo>
                    <a:pt x="397" y="854"/>
                  </a:lnTo>
                  <a:lnTo>
                    <a:pt x="397" y="854"/>
                  </a:lnTo>
                  <a:lnTo>
                    <a:pt x="397" y="856"/>
                  </a:lnTo>
                  <a:lnTo>
                    <a:pt x="395" y="854"/>
                  </a:lnTo>
                  <a:lnTo>
                    <a:pt x="395" y="854"/>
                  </a:lnTo>
                  <a:lnTo>
                    <a:pt x="393" y="858"/>
                  </a:lnTo>
                  <a:lnTo>
                    <a:pt x="393" y="858"/>
                  </a:lnTo>
                  <a:lnTo>
                    <a:pt x="393" y="858"/>
                  </a:lnTo>
                  <a:lnTo>
                    <a:pt x="391" y="858"/>
                  </a:lnTo>
                  <a:lnTo>
                    <a:pt x="389" y="860"/>
                  </a:lnTo>
                  <a:lnTo>
                    <a:pt x="385" y="860"/>
                  </a:lnTo>
                  <a:lnTo>
                    <a:pt x="381" y="860"/>
                  </a:lnTo>
                  <a:lnTo>
                    <a:pt x="381" y="860"/>
                  </a:lnTo>
                  <a:lnTo>
                    <a:pt x="379" y="860"/>
                  </a:lnTo>
                  <a:lnTo>
                    <a:pt x="379" y="860"/>
                  </a:lnTo>
                  <a:lnTo>
                    <a:pt x="379" y="860"/>
                  </a:lnTo>
                  <a:lnTo>
                    <a:pt x="379" y="860"/>
                  </a:lnTo>
                  <a:lnTo>
                    <a:pt x="376" y="862"/>
                  </a:lnTo>
                  <a:lnTo>
                    <a:pt x="376" y="866"/>
                  </a:lnTo>
                  <a:lnTo>
                    <a:pt x="376" y="866"/>
                  </a:lnTo>
                  <a:lnTo>
                    <a:pt x="379" y="868"/>
                  </a:lnTo>
                  <a:lnTo>
                    <a:pt x="381" y="868"/>
                  </a:lnTo>
                  <a:lnTo>
                    <a:pt x="381" y="868"/>
                  </a:lnTo>
                  <a:lnTo>
                    <a:pt x="381" y="868"/>
                  </a:lnTo>
                  <a:lnTo>
                    <a:pt x="381" y="866"/>
                  </a:lnTo>
                  <a:lnTo>
                    <a:pt x="381" y="866"/>
                  </a:lnTo>
                  <a:lnTo>
                    <a:pt x="383" y="866"/>
                  </a:lnTo>
                  <a:lnTo>
                    <a:pt x="383" y="866"/>
                  </a:lnTo>
                  <a:lnTo>
                    <a:pt x="383" y="866"/>
                  </a:lnTo>
                  <a:lnTo>
                    <a:pt x="383" y="866"/>
                  </a:lnTo>
                  <a:lnTo>
                    <a:pt x="383" y="866"/>
                  </a:lnTo>
                  <a:lnTo>
                    <a:pt x="383" y="864"/>
                  </a:lnTo>
                  <a:lnTo>
                    <a:pt x="381" y="864"/>
                  </a:lnTo>
                  <a:lnTo>
                    <a:pt x="381" y="864"/>
                  </a:lnTo>
                  <a:lnTo>
                    <a:pt x="381" y="862"/>
                  </a:lnTo>
                  <a:lnTo>
                    <a:pt x="381" y="862"/>
                  </a:lnTo>
                  <a:lnTo>
                    <a:pt x="383" y="862"/>
                  </a:lnTo>
                  <a:lnTo>
                    <a:pt x="383" y="864"/>
                  </a:lnTo>
                  <a:lnTo>
                    <a:pt x="383" y="864"/>
                  </a:lnTo>
                  <a:lnTo>
                    <a:pt x="383" y="864"/>
                  </a:lnTo>
                  <a:lnTo>
                    <a:pt x="383" y="866"/>
                  </a:lnTo>
                  <a:lnTo>
                    <a:pt x="383" y="866"/>
                  </a:lnTo>
                  <a:lnTo>
                    <a:pt x="385" y="866"/>
                  </a:lnTo>
                  <a:lnTo>
                    <a:pt x="385" y="866"/>
                  </a:lnTo>
                  <a:lnTo>
                    <a:pt x="385" y="866"/>
                  </a:lnTo>
                  <a:lnTo>
                    <a:pt x="385" y="866"/>
                  </a:lnTo>
                  <a:lnTo>
                    <a:pt x="385" y="868"/>
                  </a:lnTo>
                  <a:lnTo>
                    <a:pt x="385" y="868"/>
                  </a:lnTo>
                  <a:lnTo>
                    <a:pt x="385" y="868"/>
                  </a:lnTo>
                  <a:lnTo>
                    <a:pt x="385" y="866"/>
                  </a:lnTo>
                  <a:lnTo>
                    <a:pt x="385" y="866"/>
                  </a:lnTo>
                  <a:lnTo>
                    <a:pt x="387" y="866"/>
                  </a:lnTo>
                  <a:lnTo>
                    <a:pt x="387" y="864"/>
                  </a:lnTo>
                  <a:lnTo>
                    <a:pt x="387" y="864"/>
                  </a:lnTo>
                  <a:lnTo>
                    <a:pt x="387" y="862"/>
                  </a:lnTo>
                  <a:lnTo>
                    <a:pt x="387" y="862"/>
                  </a:lnTo>
                  <a:lnTo>
                    <a:pt x="389" y="862"/>
                  </a:lnTo>
                  <a:lnTo>
                    <a:pt x="389" y="862"/>
                  </a:lnTo>
                  <a:lnTo>
                    <a:pt x="389" y="862"/>
                  </a:lnTo>
                  <a:lnTo>
                    <a:pt x="389" y="862"/>
                  </a:lnTo>
                  <a:lnTo>
                    <a:pt x="389" y="864"/>
                  </a:lnTo>
                  <a:lnTo>
                    <a:pt x="389" y="864"/>
                  </a:lnTo>
                  <a:lnTo>
                    <a:pt x="391" y="864"/>
                  </a:lnTo>
                  <a:lnTo>
                    <a:pt x="393" y="864"/>
                  </a:lnTo>
                  <a:lnTo>
                    <a:pt x="393" y="864"/>
                  </a:lnTo>
                  <a:lnTo>
                    <a:pt x="393" y="864"/>
                  </a:lnTo>
                  <a:lnTo>
                    <a:pt x="395" y="864"/>
                  </a:lnTo>
                  <a:lnTo>
                    <a:pt x="393" y="864"/>
                  </a:lnTo>
                  <a:lnTo>
                    <a:pt x="391" y="864"/>
                  </a:lnTo>
                  <a:lnTo>
                    <a:pt x="391" y="864"/>
                  </a:lnTo>
                  <a:lnTo>
                    <a:pt x="389" y="866"/>
                  </a:lnTo>
                  <a:lnTo>
                    <a:pt x="391" y="866"/>
                  </a:lnTo>
                  <a:lnTo>
                    <a:pt x="391" y="866"/>
                  </a:lnTo>
                  <a:lnTo>
                    <a:pt x="391" y="866"/>
                  </a:lnTo>
                  <a:lnTo>
                    <a:pt x="391" y="866"/>
                  </a:lnTo>
                  <a:lnTo>
                    <a:pt x="391" y="868"/>
                  </a:lnTo>
                  <a:lnTo>
                    <a:pt x="391" y="868"/>
                  </a:lnTo>
                  <a:lnTo>
                    <a:pt x="391" y="868"/>
                  </a:lnTo>
                  <a:lnTo>
                    <a:pt x="391" y="870"/>
                  </a:lnTo>
                  <a:lnTo>
                    <a:pt x="393" y="870"/>
                  </a:lnTo>
                  <a:lnTo>
                    <a:pt x="393" y="870"/>
                  </a:lnTo>
                  <a:lnTo>
                    <a:pt x="391" y="875"/>
                  </a:lnTo>
                  <a:lnTo>
                    <a:pt x="391" y="877"/>
                  </a:lnTo>
                  <a:lnTo>
                    <a:pt x="391" y="877"/>
                  </a:lnTo>
                  <a:lnTo>
                    <a:pt x="391" y="879"/>
                  </a:lnTo>
                  <a:lnTo>
                    <a:pt x="389" y="883"/>
                  </a:lnTo>
                  <a:lnTo>
                    <a:pt x="389" y="883"/>
                  </a:lnTo>
                  <a:lnTo>
                    <a:pt x="391" y="883"/>
                  </a:lnTo>
                  <a:lnTo>
                    <a:pt x="391" y="885"/>
                  </a:lnTo>
                  <a:lnTo>
                    <a:pt x="391" y="885"/>
                  </a:lnTo>
                  <a:lnTo>
                    <a:pt x="389" y="885"/>
                  </a:lnTo>
                  <a:lnTo>
                    <a:pt x="387" y="887"/>
                  </a:lnTo>
                  <a:lnTo>
                    <a:pt x="387" y="887"/>
                  </a:lnTo>
                  <a:lnTo>
                    <a:pt x="387" y="889"/>
                  </a:lnTo>
                  <a:lnTo>
                    <a:pt x="387" y="889"/>
                  </a:lnTo>
                  <a:lnTo>
                    <a:pt x="387" y="889"/>
                  </a:lnTo>
                  <a:lnTo>
                    <a:pt x="387" y="891"/>
                  </a:lnTo>
                  <a:lnTo>
                    <a:pt x="389" y="891"/>
                  </a:lnTo>
                  <a:lnTo>
                    <a:pt x="395" y="891"/>
                  </a:lnTo>
                  <a:lnTo>
                    <a:pt x="401" y="889"/>
                  </a:lnTo>
                  <a:lnTo>
                    <a:pt x="401" y="887"/>
                  </a:lnTo>
                  <a:lnTo>
                    <a:pt x="401" y="887"/>
                  </a:lnTo>
                  <a:lnTo>
                    <a:pt x="401" y="885"/>
                  </a:lnTo>
                  <a:lnTo>
                    <a:pt x="401" y="883"/>
                  </a:lnTo>
                  <a:lnTo>
                    <a:pt x="403" y="883"/>
                  </a:lnTo>
                  <a:lnTo>
                    <a:pt x="403" y="881"/>
                  </a:lnTo>
                  <a:lnTo>
                    <a:pt x="403" y="881"/>
                  </a:lnTo>
                  <a:lnTo>
                    <a:pt x="403" y="881"/>
                  </a:lnTo>
                  <a:lnTo>
                    <a:pt x="401" y="881"/>
                  </a:lnTo>
                  <a:lnTo>
                    <a:pt x="401" y="881"/>
                  </a:lnTo>
                  <a:lnTo>
                    <a:pt x="401" y="879"/>
                  </a:lnTo>
                  <a:lnTo>
                    <a:pt x="401" y="879"/>
                  </a:lnTo>
                  <a:lnTo>
                    <a:pt x="401" y="879"/>
                  </a:lnTo>
                  <a:lnTo>
                    <a:pt x="401" y="879"/>
                  </a:lnTo>
                  <a:lnTo>
                    <a:pt x="401" y="877"/>
                  </a:lnTo>
                  <a:lnTo>
                    <a:pt x="401" y="877"/>
                  </a:lnTo>
                  <a:lnTo>
                    <a:pt x="401" y="877"/>
                  </a:lnTo>
                  <a:lnTo>
                    <a:pt x="401" y="877"/>
                  </a:lnTo>
                  <a:lnTo>
                    <a:pt x="401" y="875"/>
                  </a:lnTo>
                  <a:lnTo>
                    <a:pt x="401" y="875"/>
                  </a:lnTo>
                  <a:lnTo>
                    <a:pt x="401" y="875"/>
                  </a:lnTo>
                  <a:lnTo>
                    <a:pt x="401" y="873"/>
                  </a:lnTo>
                  <a:lnTo>
                    <a:pt x="401" y="870"/>
                  </a:lnTo>
                  <a:lnTo>
                    <a:pt x="401" y="870"/>
                  </a:lnTo>
                  <a:lnTo>
                    <a:pt x="401" y="868"/>
                  </a:lnTo>
                  <a:lnTo>
                    <a:pt x="403" y="868"/>
                  </a:lnTo>
                  <a:lnTo>
                    <a:pt x="401" y="870"/>
                  </a:lnTo>
                  <a:lnTo>
                    <a:pt x="401" y="870"/>
                  </a:lnTo>
                  <a:lnTo>
                    <a:pt x="401" y="870"/>
                  </a:lnTo>
                  <a:lnTo>
                    <a:pt x="403" y="873"/>
                  </a:lnTo>
                  <a:lnTo>
                    <a:pt x="403" y="875"/>
                  </a:lnTo>
                  <a:lnTo>
                    <a:pt x="403" y="875"/>
                  </a:lnTo>
                  <a:lnTo>
                    <a:pt x="403" y="877"/>
                  </a:lnTo>
                  <a:lnTo>
                    <a:pt x="403" y="877"/>
                  </a:lnTo>
                  <a:lnTo>
                    <a:pt x="403" y="877"/>
                  </a:lnTo>
                  <a:lnTo>
                    <a:pt x="403" y="877"/>
                  </a:lnTo>
                  <a:lnTo>
                    <a:pt x="403" y="877"/>
                  </a:lnTo>
                  <a:lnTo>
                    <a:pt x="403" y="877"/>
                  </a:lnTo>
                  <a:lnTo>
                    <a:pt x="403" y="879"/>
                  </a:lnTo>
                  <a:lnTo>
                    <a:pt x="403" y="879"/>
                  </a:lnTo>
                  <a:lnTo>
                    <a:pt x="403" y="881"/>
                  </a:lnTo>
                  <a:lnTo>
                    <a:pt x="401" y="889"/>
                  </a:lnTo>
                  <a:lnTo>
                    <a:pt x="395" y="893"/>
                  </a:lnTo>
                  <a:lnTo>
                    <a:pt x="395" y="893"/>
                  </a:lnTo>
                  <a:lnTo>
                    <a:pt x="395" y="895"/>
                  </a:lnTo>
                  <a:lnTo>
                    <a:pt x="395" y="895"/>
                  </a:lnTo>
                  <a:lnTo>
                    <a:pt x="395" y="897"/>
                  </a:lnTo>
                  <a:lnTo>
                    <a:pt x="397" y="899"/>
                  </a:lnTo>
                  <a:lnTo>
                    <a:pt x="399" y="899"/>
                  </a:lnTo>
                  <a:lnTo>
                    <a:pt x="397" y="899"/>
                  </a:lnTo>
                  <a:lnTo>
                    <a:pt x="395" y="899"/>
                  </a:lnTo>
                  <a:lnTo>
                    <a:pt x="395" y="899"/>
                  </a:lnTo>
                  <a:lnTo>
                    <a:pt x="393" y="901"/>
                  </a:lnTo>
                  <a:lnTo>
                    <a:pt x="393" y="901"/>
                  </a:lnTo>
                  <a:lnTo>
                    <a:pt x="393" y="903"/>
                  </a:lnTo>
                  <a:lnTo>
                    <a:pt x="393" y="903"/>
                  </a:lnTo>
                  <a:lnTo>
                    <a:pt x="391" y="903"/>
                  </a:lnTo>
                  <a:lnTo>
                    <a:pt x="391" y="905"/>
                  </a:lnTo>
                  <a:lnTo>
                    <a:pt x="389" y="905"/>
                  </a:lnTo>
                  <a:lnTo>
                    <a:pt x="389" y="907"/>
                  </a:lnTo>
                  <a:lnTo>
                    <a:pt x="389" y="909"/>
                  </a:lnTo>
                  <a:lnTo>
                    <a:pt x="391" y="909"/>
                  </a:lnTo>
                  <a:lnTo>
                    <a:pt x="391" y="907"/>
                  </a:lnTo>
                  <a:lnTo>
                    <a:pt x="393" y="909"/>
                  </a:lnTo>
                  <a:lnTo>
                    <a:pt x="395" y="907"/>
                  </a:lnTo>
                  <a:lnTo>
                    <a:pt x="397" y="907"/>
                  </a:lnTo>
                  <a:lnTo>
                    <a:pt x="395" y="909"/>
                  </a:lnTo>
                  <a:lnTo>
                    <a:pt x="395" y="909"/>
                  </a:lnTo>
                  <a:lnTo>
                    <a:pt x="395" y="909"/>
                  </a:lnTo>
                  <a:lnTo>
                    <a:pt x="395" y="909"/>
                  </a:lnTo>
                  <a:lnTo>
                    <a:pt x="395" y="909"/>
                  </a:lnTo>
                  <a:lnTo>
                    <a:pt x="395" y="909"/>
                  </a:lnTo>
                  <a:lnTo>
                    <a:pt x="395" y="912"/>
                  </a:lnTo>
                  <a:lnTo>
                    <a:pt x="399" y="916"/>
                  </a:lnTo>
                  <a:lnTo>
                    <a:pt x="401" y="918"/>
                  </a:lnTo>
                  <a:lnTo>
                    <a:pt x="403" y="918"/>
                  </a:lnTo>
                  <a:lnTo>
                    <a:pt x="403" y="920"/>
                  </a:lnTo>
                  <a:lnTo>
                    <a:pt x="407" y="920"/>
                  </a:lnTo>
                  <a:lnTo>
                    <a:pt x="409" y="920"/>
                  </a:lnTo>
                  <a:lnTo>
                    <a:pt x="409" y="918"/>
                  </a:lnTo>
                  <a:lnTo>
                    <a:pt x="409" y="918"/>
                  </a:lnTo>
                  <a:lnTo>
                    <a:pt x="407" y="916"/>
                  </a:lnTo>
                  <a:lnTo>
                    <a:pt x="405" y="916"/>
                  </a:lnTo>
                  <a:lnTo>
                    <a:pt x="405" y="916"/>
                  </a:lnTo>
                  <a:lnTo>
                    <a:pt x="405" y="914"/>
                  </a:lnTo>
                  <a:lnTo>
                    <a:pt x="405" y="914"/>
                  </a:lnTo>
                  <a:lnTo>
                    <a:pt x="405" y="914"/>
                  </a:lnTo>
                  <a:lnTo>
                    <a:pt x="405" y="914"/>
                  </a:lnTo>
                  <a:lnTo>
                    <a:pt x="407" y="916"/>
                  </a:lnTo>
                  <a:lnTo>
                    <a:pt x="409" y="916"/>
                  </a:lnTo>
                  <a:lnTo>
                    <a:pt x="411" y="916"/>
                  </a:lnTo>
                  <a:lnTo>
                    <a:pt x="411" y="916"/>
                  </a:lnTo>
                  <a:lnTo>
                    <a:pt x="411" y="916"/>
                  </a:lnTo>
                  <a:lnTo>
                    <a:pt x="411" y="918"/>
                  </a:lnTo>
                  <a:lnTo>
                    <a:pt x="413" y="918"/>
                  </a:lnTo>
                  <a:lnTo>
                    <a:pt x="416" y="918"/>
                  </a:lnTo>
                  <a:lnTo>
                    <a:pt x="416" y="918"/>
                  </a:lnTo>
                  <a:lnTo>
                    <a:pt x="416" y="918"/>
                  </a:lnTo>
                  <a:lnTo>
                    <a:pt x="416" y="918"/>
                  </a:lnTo>
                  <a:lnTo>
                    <a:pt x="416" y="918"/>
                  </a:lnTo>
                  <a:lnTo>
                    <a:pt x="418" y="918"/>
                  </a:lnTo>
                  <a:lnTo>
                    <a:pt x="418" y="918"/>
                  </a:lnTo>
                  <a:lnTo>
                    <a:pt x="418" y="918"/>
                  </a:lnTo>
                  <a:lnTo>
                    <a:pt x="420" y="916"/>
                  </a:lnTo>
                  <a:lnTo>
                    <a:pt x="422" y="914"/>
                  </a:lnTo>
                  <a:lnTo>
                    <a:pt x="422" y="914"/>
                  </a:lnTo>
                  <a:lnTo>
                    <a:pt x="424" y="914"/>
                  </a:lnTo>
                  <a:lnTo>
                    <a:pt x="424" y="912"/>
                  </a:lnTo>
                  <a:lnTo>
                    <a:pt x="424" y="912"/>
                  </a:lnTo>
                  <a:lnTo>
                    <a:pt x="426" y="909"/>
                  </a:lnTo>
                  <a:lnTo>
                    <a:pt x="428" y="907"/>
                  </a:lnTo>
                  <a:lnTo>
                    <a:pt x="428" y="905"/>
                  </a:lnTo>
                  <a:lnTo>
                    <a:pt x="428" y="905"/>
                  </a:lnTo>
                  <a:lnTo>
                    <a:pt x="428" y="903"/>
                  </a:lnTo>
                  <a:lnTo>
                    <a:pt x="428" y="903"/>
                  </a:lnTo>
                  <a:lnTo>
                    <a:pt x="428" y="901"/>
                  </a:lnTo>
                  <a:lnTo>
                    <a:pt x="426" y="901"/>
                  </a:lnTo>
                  <a:lnTo>
                    <a:pt x="426" y="899"/>
                  </a:lnTo>
                  <a:lnTo>
                    <a:pt x="426" y="899"/>
                  </a:lnTo>
                  <a:lnTo>
                    <a:pt x="424" y="899"/>
                  </a:lnTo>
                  <a:lnTo>
                    <a:pt x="422" y="899"/>
                  </a:lnTo>
                  <a:lnTo>
                    <a:pt x="422" y="897"/>
                  </a:lnTo>
                  <a:lnTo>
                    <a:pt x="422" y="897"/>
                  </a:lnTo>
                  <a:lnTo>
                    <a:pt x="420" y="897"/>
                  </a:lnTo>
                  <a:lnTo>
                    <a:pt x="420" y="897"/>
                  </a:lnTo>
                  <a:lnTo>
                    <a:pt x="420" y="897"/>
                  </a:lnTo>
                  <a:lnTo>
                    <a:pt x="420" y="895"/>
                  </a:lnTo>
                  <a:lnTo>
                    <a:pt x="420" y="895"/>
                  </a:lnTo>
                  <a:lnTo>
                    <a:pt x="420" y="895"/>
                  </a:lnTo>
                  <a:lnTo>
                    <a:pt x="420" y="895"/>
                  </a:lnTo>
                  <a:lnTo>
                    <a:pt x="420" y="893"/>
                  </a:lnTo>
                  <a:lnTo>
                    <a:pt x="420" y="893"/>
                  </a:lnTo>
                  <a:lnTo>
                    <a:pt x="420" y="893"/>
                  </a:lnTo>
                  <a:lnTo>
                    <a:pt x="420" y="893"/>
                  </a:lnTo>
                  <a:lnTo>
                    <a:pt x="422" y="895"/>
                  </a:lnTo>
                  <a:lnTo>
                    <a:pt x="422" y="895"/>
                  </a:lnTo>
                  <a:lnTo>
                    <a:pt x="422" y="895"/>
                  </a:lnTo>
                  <a:lnTo>
                    <a:pt x="422" y="895"/>
                  </a:lnTo>
                  <a:lnTo>
                    <a:pt x="424" y="897"/>
                  </a:lnTo>
                  <a:lnTo>
                    <a:pt x="424" y="897"/>
                  </a:lnTo>
                  <a:lnTo>
                    <a:pt x="426" y="895"/>
                  </a:lnTo>
                  <a:lnTo>
                    <a:pt x="426" y="895"/>
                  </a:lnTo>
                  <a:lnTo>
                    <a:pt x="426" y="895"/>
                  </a:lnTo>
                  <a:lnTo>
                    <a:pt x="426" y="893"/>
                  </a:lnTo>
                  <a:lnTo>
                    <a:pt x="426" y="893"/>
                  </a:lnTo>
                  <a:lnTo>
                    <a:pt x="424" y="891"/>
                  </a:lnTo>
                  <a:lnTo>
                    <a:pt x="424" y="891"/>
                  </a:lnTo>
                  <a:lnTo>
                    <a:pt x="422" y="891"/>
                  </a:lnTo>
                  <a:lnTo>
                    <a:pt x="422" y="891"/>
                  </a:lnTo>
                  <a:lnTo>
                    <a:pt x="422" y="891"/>
                  </a:lnTo>
                  <a:lnTo>
                    <a:pt x="422" y="889"/>
                  </a:lnTo>
                  <a:lnTo>
                    <a:pt x="426" y="889"/>
                  </a:lnTo>
                  <a:lnTo>
                    <a:pt x="426" y="889"/>
                  </a:lnTo>
                  <a:lnTo>
                    <a:pt x="426" y="885"/>
                  </a:lnTo>
                  <a:lnTo>
                    <a:pt x="426" y="883"/>
                  </a:lnTo>
                  <a:lnTo>
                    <a:pt x="426" y="883"/>
                  </a:lnTo>
                  <a:lnTo>
                    <a:pt x="428" y="883"/>
                  </a:lnTo>
                  <a:lnTo>
                    <a:pt x="428" y="883"/>
                  </a:lnTo>
                  <a:lnTo>
                    <a:pt x="428" y="883"/>
                  </a:lnTo>
                  <a:lnTo>
                    <a:pt x="426" y="881"/>
                  </a:lnTo>
                  <a:lnTo>
                    <a:pt x="426" y="881"/>
                  </a:lnTo>
                  <a:lnTo>
                    <a:pt x="426" y="881"/>
                  </a:lnTo>
                  <a:lnTo>
                    <a:pt x="424" y="879"/>
                  </a:lnTo>
                  <a:lnTo>
                    <a:pt x="424" y="879"/>
                  </a:lnTo>
                  <a:lnTo>
                    <a:pt x="424" y="877"/>
                  </a:lnTo>
                  <a:lnTo>
                    <a:pt x="422" y="877"/>
                  </a:lnTo>
                  <a:lnTo>
                    <a:pt x="420" y="875"/>
                  </a:lnTo>
                  <a:lnTo>
                    <a:pt x="420" y="873"/>
                  </a:lnTo>
                  <a:lnTo>
                    <a:pt x="420" y="873"/>
                  </a:lnTo>
                  <a:lnTo>
                    <a:pt x="413" y="870"/>
                  </a:lnTo>
                  <a:lnTo>
                    <a:pt x="413" y="870"/>
                  </a:lnTo>
                  <a:lnTo>
                    <a:pt x="413" y="868"/>
                  </a:lnTo>
                  <a:lnTo>
                    <a:pt x="411" y="868"/>
                  </a:lnTo>
                  <a:lnTo>
                    <a:pt x="411" y="866"/>
                  </a:lnTo>
                  <a:lnTo>
                    <a:pt x="411" y="866"/>
                  </a:lnTo>
                  <a:lnTo>
                    <a:pt x="411" y="866"/>
                  </a:lnTo>
                  <a:lnTo>
                    <a:pt x="409" y="864"/>
                  </a:lnTo>
                  <a:lnTo>
                    <a:pt x="409" y="862"/>
                  </a:lnTo>
                  <a:lnTo>
                    <a:pt x="407" y="862"/>
                  </a:lnTo>
                  <a:lnTo>
                    <a:pt x="407" y="860"/>
                  </a:lnTo>
                  <a:lnTo>
                    <a:pt x="407" y="860"/>
                  </a:lnTo>
                  <a:lnTo>
                    <a:pt x="407" y="858"/>
                  </a:lnTo>
                  <a:lnTo>
                    <a:pt x="411" y="856"/>
                  </a:lnTo>
                  <a:lnTo>
                    <a:pt x="413" y="856"/>
                  </a:lnTo>
                  <a:lnTo>
                    <a:pt x="411" y="856"/>
                  </a:lnTo>
                  <a:lnTo>
                    <a:pt x="409" y="858"/>
                  </a:lnTo>
                  <a:lnTo>
                    <a:pt x="407" y="860"/>
                  </a:lnTo>
                  <a:lnTo>
                    <a:pt x="407" y="860"/>
                  </a:lnTo>
                  <a:lnTo>
                    <a:pt x="409" y="860"/>
                  </a:lnTo>
                  <a:lnTo>
                    <a:pt x="409" y="860"/>
                  </a:lnTo>
                  <a:lnTo>
                    <a:pt x="409" y="860"/>
                  </a:lnTo>
                  <a:lnTo>
                    <a:pt x="409" y="860"/>
                  </a:lnTo>
                  <a:lnTo>
                    <a:pt x="409" y="862"/>
                  </a:lnTo>
                  <a:lnTo>
                    <a:pt x="411" y="862"/>
                  </a:lnTo>
                  <a:lnTo>
                    <a:pt x="411" y="862"/>
                  </a:lnTo>
                  <a:lnTo>
                    <a:pt x="413" y="866"/>
                  </a:lnTo>
                  <a:lnTo>
                    <a:pt x="413" y="866"/>
                  </a:lnTo>
                  <a:lnTo>
                    <a:pt x="413" y="866"/>
                  </a:lnTo>
                  <a:lnTo>
                    <a:pt x="413" y="868"/>
                  </a:lnTo>
                  <a:lnTo>
                    <a:pt x="413" y="868"/>
                  </a:lnTo>
                  <a:lnTo>
                    <a:pt x="416" y="868"/>
                  </a:lnTo>
                  <a:lnTo>
                    <a:pt x="416" y="870"/>
                  </a:lnTo>
                  <a:lnTo>
                    <a:pt x="420" y="870"/>
                  </a:lnTo>
                  <a:lnTo>
                    <a:pt x="422" y="870"/>
                  </a:lnTo>
                  <a:lnTo>
                    <a:pt x="422" y="873"/>
                  </a:lnTo>
                  <a:lnTo>
                    <a:pt x="424" y="873"/>
                  </a:lnTo>
                  <a:lnTo>
                    <a:pt x="424" y="873"/>
                  </a:lnTo>
                  <a:lnTo>
                    <a:pt x="424" y="873"/>
                  </a:lnTo>
                  <a:lnTo>
                    <a:pt x="424" y="875"/>
                  </a:lnTo>
                  <a:lnTo>
                    <a:pt x="424" y="875"/>
                  </a:lnTo>
                  <a:lnTo>
                    <a:pt x="424" y="875"/>
                  </a:lnTo>
                  <a:lnTo>
                    <a:pt x="424" y="875"/>
                  </a:lnTo>
                  <a:lnTo>
                    <a:pt x="424" y="875"/>
                  </a:lnTo>
                  <a:lnTo>
                    <a:pt x="424" y="875"/>
                  </a:lnTo>
                  <a:lnTo>
                    <a:pt x="424" y="877"/>
                  </a:lnTo>
                  <a:lnTo>
                    <a:pt x="424" y="877"/>
                  </a:lnTo>
                  <a:lnTo>
                    <a:pt x="426" y="877"/>
                  </a:lnTo>
                  <a:lnTo>
                    <a:pt x="426" y="879"/>
                  </a:lnTo>
                  <a:lnTo>
                    <a:pt x="428" y="881"/>
                  </a:lnTo>
                  <a:lnTo>
                    <a:pt x="428" y="881"/>
                  </a:lnTo>
                  <a:lnTo>
                    <a:pt x="428" y="883"/>
                  </a:lnTo>
                  <a:lnTo>
                    <a:pt x="428" y="883"/>
                  </a:lnTo>
                  <a:lnTo>
                    <a:pt x="428" y="885"/>
                  </a:lnTo>
                  <a:lnTo>
                    <a:pt x="430" y="885"/>
                  </a:lnTo>
                  <a:lnTo>
                    <a:pt x="430" y="885"/>
                  </a:lnTo>
                  <a:lnTo>
                    <a:pt x="430" y="885"/>
                  </a:lnTo>
                  <a:lnTo>
                    <a:pt x="430" y="885"/>
                  </a:lnTo>
                  <a:lnTo>
                    <a:pt x="430" y="885"/>
                  </a:lnTo>
                  <a:lnTo>
                    <a:pt x="430" y="885"/>
                  </a:lnTo>
                  <a:lnTo>
                    <a:pt x="430" y="883"/>
                  </a:lnTo>
                  <a:lnTo>
                    <a:pt x="430" y="883"/>
                  </a:lnTo>
                  <a:lnTo>
                    <a:pt x="434" y="879"/>
                  </a:lnTo>
                  <a:lnTo>
                    <a:pt x="434" y="879"/>
                  </a:lnTo>
                  <a:lnTo>
                    <a:pt x="434" y="879"/>
                  </a:lnTo>
                  <a:lnTo>
                    <a:pt x="432" y="877"/>
                  </a:lnTo>
                  <a:lnTo>
                    <a:pt x="432" y="877"/>
                  </a:lnTo>
                  <a:lnTo>
                    <a:pt x="432" y="875"/>
                  </a:lnTo>
                  <a:lnTo>
                    <a:pt x="432" y="875"/>
                  </a:lnTo>
                  <a:lnTo>
                    <a:pt x="434" y="870"/>
                  </a:lnTo>
                  <a:lnTo>
                    <a:pt x="434" y="868"/>
                  </a:lnTo>
                  <a:lnTo>
                    <a:pt x="434" y="868"/>
                  </a:lnTo>
                  <a:lnTo>
                    <a:pt x="434" y="868"/>
                  </a:lnTo>
                  <a:lnTo>
                    <a:pt x="434" y="868"/>
                  </a:lnTo>
                  <a:lnTo>
                    <a:pt x="434" y="868"/>
                  </a:lnTo>
                  <a:lnTo>
                    <a:pt x="434" y="870"/>
                  </a:lnTo>
                  <a:lnTo>
                    <a:pt x="434" y="870"/>
                  </a:lnTo>
                  <a:lnTo>
                    <a:pt x="434" y="873"/>
                  </a:lnTo>
                  <a:lnTo>
                    <a:pt x="434" y="873"/>
                  </a:lnTo>
                  <a:lnTo>
                    <a:pt x="434" y="875"/>
                  </a:lnTo>
                  <a:lnTo>
                    <a:pt x="434" y="875"/>
                  </a:lnTo>
                  <a:lnTo>
                    <a:pt x="434" y="877"/>
                  </a:lnTo>
                  <a:lnTo>
                    <a:pt x="434" y="877"/>
                  </a:lnTo>
                  <a:lnTo>
                    <a:pt x="434" y="877"/>
                  </a:lnTo>
                  <a:lnTo>
                    <a:pt x="436" y="877"/>
                  </a:lnTo>
                  <a:lnTo>
                    <a:pt x="436" y="879"/>
                  </a:lnTo>
                  <a:lnTo>
                    <a:pt x="436" y="881"/>
                  </a:lnTo>
                  <a:lnTo>
                    <a:pt x="434" y="881"/>
                  </a:lnTo>
                  <a:lnTo>
                    <a:pt x="434" y="883"/>
                  </a:lnTo>
                  <a:lnTo>
                    <a:pt x="432" y="887"/>
                  </a:lnTo>
                  <a:lnTo>
                    <a:pt x="432" y="887"/>
                  </a:lnTo>
                  <a:lnTo>
                    <a:pt x="432" y="889"/>
                  </a:lnTo>
                  <a:lnTo>
                    <a:pt x="432" y="889"/>
                  </a:lnTo>
                  <a:lnTo>
                    <a:pt x="432" y="889"/>
                  </a:lnTo>
                  <a:lnTo>
                    <a:pt x="432" y="889"/>
                  </a:lnTo>
                  <a:lnTo>
                    <a:pt x="432" y="889"/>
                  </a:lnTo>
                  <a:lnTo>
                    <a:pt x="438" y="887"/>
                  </a:lnTo>
                  <a:lnTo>
                    <a:pt x="442" y="885"/>
                  </a:lnTo>
                  <a:lnTo>
                    <a:pt x="444" y="885"/>
                  </a:lnTo>
                  <a:lnTo>
                    <a:pt x="444" y="885"/>
                  </a:lnTo>
                  <a:lnTo>
                    <a:pt x="444" y="883"/>
                  </a:lnTo>
                  <a:lnTo>
                    <a:pt x="444" y="885"/>
                  </a:lnTo>
                  <a:lnTo>
                    <a:pt x="444" y="885"/>
                  </a:lnTo>
                  <a:lnTo>
                    <a:pt x="444" y="885"/>
                  </a:lnTo>
                  <a:lnTo>
                    <a:pt x="444" y="887"/>
                  </a:lnTo>
                  <a:lnTo>
                    <a:pt x="446" y="887"/>
                  </a:lnTo>
                  <a:lnTo>
                    <a:pt x="453" y="885"/>
                  </a:lnTo>
                  <a:lnTo>
                    <a:pt x="457" y="881"/>
                  </a:lnTo>
                  <a:lnTo>
                    <a:pt x="457" y="881"/>
                  </a:lnTo>
                  <a:lnTo>
                    <a:pt x="457" y="879"/>
                  </a:lnTo>
                  <a:lnTo>
                    <a:pt x="457" y="877"/>
                  </a:lnTo>
                  <a:lnTo>
                    <a:pt x="457" y="877"/>
                  </a:lnTo>
                  <a:lnTo>
                    <a:pt x="457" y="877"/>
                  </a:lnTo>
                  <a:lnTo>
                    <a:pt x="457" y="877"/>
                  </a:lnTo>
                  <a:lnTo>
                    <a:pt x="459" y="875"/>
                  </a:lnTo>
                  <a:lnTo>
                    <a:pt x="459" y="875"/>
                  </a:lnTo>
                  <a:lnTo>
                    <a:pt x="459" y="875"/>
                  </a:lnTo>
                  <a:lnTo>
                    <a:pt x="459" y="877"/>
                  </a:lnTo>
                  <a:lnTo>
                    <a:pt x="459" y="879"/>
                  </a:lnTo>
                  <a:lnTo>
                    <a:pt x="459" y="879"/>
                  </a:lnTo>
                  <a:lnTo>
                    <a:pt x="459" y="881"/>
                  </a:lnTo>
                  <a:lnTo>
                    <a:pt x="459" y="881"/>
                  </a:lnTo>
                  <a:lnTo>
                    <a:pt x="459" y="883"/>
                  </a:lnTo>
                  <a:lnTo>
                    <a:pt x="459" y="883"/>
                  </a:lnTo>
                  <a:lnTo>
                    <a:pt x="455" y="887"/>
                  </a:lnTo>
                  <a:lnTo>
                    <a:pt x="453" y="887"/>
                  </a:lnTo>
                  <a:lnTo>
                    <a:pt x="446" y="893"/>
                  </a:lnTo>
                  <a:lnTo>
                    <a:pt x="446" y="895"/>
                  </a:lnTo>
                  <a:lnTo>
                    <a:pt x="446" y="897"/>
                  </a:lnTo>
                  <a:lnTo>
                    <a:pt x="444" y="897"/>
                  </a:lnTo>
                  <a:lnTo>
                    <a:pt x="444" y="899"/>
                  </a:lnTo>
                  <a:lnTo>
                    <a:pt x="444" y="899"/>
                  </a:lnTo>
                  <a:lnTo>
                    <a:pt x="444" y="899"/>
                  </a:lnTo>
                  <a:lnTo>
                    <a:pt x="444" y="901"/>
                  </a:lnTo>
                  <a:lnTo>
                    <a:pt x="444" y="901"/>
                  </a:lnTo>
                  <a:lnTo>
                    <a:pt x="444" y="901"/>
                  </a:lnTo>
                  <a:lnTo>
                    <a:pt x="448" y="899"/>
                  </a:lnTo>
                  <a:lnTo>
                    <a:pt x="455" y="899"/>
                  </a:lnTo>
                  <a:lnTo>
                    <a:pt x="455" y="897"/>
                  </a:lnTo>
                  <a:lnTo>
                    <a:pt x="457" y="897"/>
                  </a:lnTo>
                  <a:lnTo>
                    <a:pt x="457" y="893"/>
                  </a:lnTo>
                  <a:lnTo>
                    <a:pt x="463" y="887"/>
                  </a:lnTo>
                  <a:lnTo>
                    <a:pt x="469" y="885"/>
                  </a:lnTo>
                  <a:lnTo>
                    <a:pt x="469" y="885"/>
                  </a:lnTo>
                  <a:lnTo>
                    <a:pt x="469" y="885"/>
                  </a:lnTo>
                  <a:lnTo>
                    <a:pt x="469" y="887"/>
                  </a:lnTo>
                  <a:lnTo>
                    <a:pt x="469" y="887"/>
                  </a:lnTo>
                  <a:lnTo>
                    <a:pt x="469" y="887"/>
                  </a:lnTo>
                  <a:lnTo>
                    <a:pt x="469" y="889"/>
                  </a:lnTo>
                  <a:lnTo>
                    <a:pt x="465" y="889"/>
                  </a:lnTo>
                  <a:lnTo>
                    <a:pt x="461" y="891"/>
                  </a:lnTo>
                  <a:lnTo>
                    <a:pt x="461" y="893"/>
                  </a:lnTo>
                  <a:lnTo>
                    <a:pt x="461" y="893"/>
                  </a:lnTo>
                  <a:lnTo>
                    <a:pt x="461" y="893"/>
                  </a:lnTo>
                  <a:lnTo>
                    <a:pt x="461" y="895"/>
                  </a:lnTo>
                  <a:lnTo>
                    <a:pt x="459" y="895"/>
                  </a:lnTo>
                  <a:lnTo>
                    <a:pt x="459" y="895"/>
                  </a:lnTo>
                  <a:lnTo>
                    <a:pt x="457" y="899"/>
                  </a:lnTo>
                  <a:lnTo>
                    <a:pt x="457" y="899"/>
                  </a:lnTo>
                  <a:lnTo>
                    <a:pt x="457" y="899"/>
                  </a:lnTo>
                  <a:lnTo>
                    <a:pt x="459" y="901"/>
                  </a:lnTo>
                  <a:lnTo>
                    <a:pt x="459" y="901"/>
                  </a:lnTo>
                  <a:lnTo>
                    <a:pt x="459" y="903"/>
                  </a:lnTo>
                  <a:lnTo>
                    <a:pt x="459" y="903"/>
                  </a:lnTo>
                  <a:lnTo>
                    <a:pt x="459" y="905"/>
                  </a:lnTo>
                  <a:lnTo>
                    <a:pt x="457" y="907"/>
                  </a:lnTo>
                  <a:lnTo>
                    <a:pt x="457" y="909"/>
                  </a:lnTo>
                  <a:lnTo>
                    <a:pt x="457" y="909"/>
                  </a:lnTo>
                  <a:lnTo>
                    <a:pt x="457" y="909"/>
                  </a:lnTo>
                  <a:lnTo>
                    <a:pt x="457" y="912"/>
                  </a:lnTo>
                  <a:lnTo>
                    <a:pt x="457" y="912"/>
                  </a:lnTo>
                  <a:lnTo>
                    <a:pt x="459" y="912"/>
                  </a:lnTo>
                  <a:lnTo>
                    <a:pt x="459" y="912"/>
                  </a:lnTo>
                  <a:lnTo>
                    <a:pt x="459" y="912"/>
                  </a:lnTo>
                  <a:lnTo>
                    <a:pt x="461" y="909"/>
                  </a:lnTo>
                  <a:lnTo>
                    <a:pt x="461" y="907"/>
                  </a:lnTo>
                  <a:lnTo>
                    <a:pt x="463" y="903"/>
                  </a:lnTo>
                  <a:lnTo>
                    <a:pt x="463" y="903"/>
                  </a:lnTo>
                  <a:lnTo>
                    <a:pt x="465" y="895"/>
                  </a:lnTo>
                  <a:lnTo>
                    <a:pt x="467" y="893"/>
                  </a:lnTo>
                  <a:lnTo>
                    <a:pt x="467" y="893"/>
                  </a:lnTo>
                  <a:lnTo>
                    <a:pt x="467" y="895"/>
                  </a:lnTo>
                  <a:lnTo>
                    <a:pt x="467" y="895"/>
                  </a:lnTo>
                  <a:lnTo>
                    <a:pt x="467" y="895"/>
                  </a:lnTo>
                  <a:lnTo>
                    <a:pt x="471" y="895"/>
                  </a:lnTo>
                  <a:lnTo>
                    <a:pt x="471" y="895"/>
                  </a:lnTo>
                  <a:lnTo>
                    <a:pt x="471" y="897"/>
                  </a:lnTo>
                  <a:lnTo>
                    <a:pt x="471" y="897"/>
                  </a:lnTo>
                  <a:lnTo>
                    <a:pt x="471" y="897"/>
                  </a:lnTo>
                  <a:lnTo>
                    <a:pt x="471" y="899"/>
                  </a:lnTo>
                  <a:lnTo>
                    <a:pt x="471" y="899"/>
                  </a:lnTo>
                  <a:lnTo>
                    <a:pt x="471" y="899"/>
                  </a:lnTo>
                  <a:lnTo>
                    <a:pt x="467" y="901"/>
                  </a:lnTo>
                  <a:lnTo>
                    <a:pt x="465" y="901"/>
                  </a:lnTo>
                  <a:lnTo>
                    <a:pt x="465" y="905"/>
                  </a:lnTo>
                  <a:lnTo>
                    <a:pt x="465" y="905"/>
                  </a:lnTo>
                  <a:lnTo>
                    <a:pt x="465" y="907"/>
                  </a:lnTo>
                  <a:lnTo>
                    <a:pt x="465" y="907"/>
                  </a:lnTo>
                  <a:lnTo>
                    <a:pt x="465" y="907"/>
                  </a:lnTo>
                  <a:lnTo>
                    <a:pt x="463" y="909"/>
                  </a:lnTo>
                  <a:lnTo>
                    <a:pt x="463" y="909"/>
                  </a:lnTo>
                  <a:lnTo>
                    <a:pt x="463" y="909"/>
                  </a:lnTo>
                  <a:lnTo>
                    <a:pt x="463" y="909"/>
                  </a:lnTo>
                  <a:lnTo>
                    <a:pt x="463" y="912"/>
                  </a:lnTo>
                  <a:lnTo>
                    <a:pt x="465" y="912"/>
                  </a:lnTo>
                  <a:lnTo>
                    <a:pt x="467" y="909"/>
                  </a:lnTo>
                  <a:lnTo>
                    <a:pt x="467" y="909"/>
                  </a:lnTo>
                  <a:lnTo>
                    <a:pt x="467" y="909"/>
                  </a:lnTo>
                  <a:lnTo>
                    <a:pt x="469" y="907"/>
                  </a:lnTo>
                  <a:lnTo>
                    <a:pt x="469" y="907"/>
                  </a:lnTo>
                  <a:lnTo>
                    <a:pt x="469" y="907"/>
                  </a:lnTo>
                  <a:lnTo>
                    <a:pt x="471" y="905"/>
                  </a:lnTo>
                  <a:lnTo>
                    <a:pt x="471" y="905"/>
                  </a:lnTo>
                  <a:lnTo>
                    <a:pt x="471" y="905"/>
                  </a:lnTo>
                  <a:lnTo>
                    <a:pt x="471" y="907"/>
                  </a:lnTo>
                  <a:lnTo>
                    <a:pt x="473" y="907"/>
                  </a:lnTo>
                  <a:lnTo>
                    <a:pt x="475" y="905"/>
                  </a:lnTo>
                  <a:lnTo>
                    <a:pt x="477" y="903"/>
                  </a:lnTo>
                  <a:lnTo>
                    <a:pt x="479" y="901"/>
                  </a:lnTo>
                  <a:lnTo>
                    <a:pt x="479" y="901"/>
                  </a:lnTo>
                  <a:lnTo>
                    <a:pt x="477" y="905"/>
                  </a:lnTo>
                  <a:lnTo>
                    <a:pt x="477" y="905"/>
                  </a:lnTo>
                  <a:lnTo>
                    <a:pt x="479" y="905"/>
                  </a:lnTo>
                  <a:lnTo>
                    <a:pt x="479" y="905"/>
                  </a:lnTo>
                  <a:lnTo>
                    <a:pt x="479" y="905"/>
                  </a:lnTo>
                  <a:lnTo>
                    <a:pt x="477" y="905"/>
                  </a:lnTo>
                  <a:lnTo>
                    <a:pt x="477" y="907"/>
                  </a:lnTo>
                  <a:lnTo>
                    <a:pt x="477" y="907"/>
                  </a:lnTo>
                  <a:lnTo>
                    <a:pt x="477" y="907"/>
                  </a:lnTo>
                  <a:lnTo>
                    <a:pt x="479" y="907"/>
                  </a:lnTo>
                  <a:lnTo>
                    <a:pt x="481" y="907"/>
                  </a:lnTo>
                  <a:lnTo>
                    <a:pt x="481" y="907"/>
                  </a:lnTo>
                  <a:lnTo>
                    <a:pt x="483" y="907"/>
                  </a:lnTo>
                  <a:lnTo>
                    <a:pt x="488" y="905"/>
                  </a:lnTo>
                  <a:lnTo>
                    <a:pt x="488" y="905"/>
                  </a:lnTo>
                  <a:lnTo>
                    <a:pt x="488" y="907"/>
                  </a:lnTo>
                  <a:lnTo>
                    <a:pt x="488" y="907"/>
                  </a:lnTo>
                  <a:lnTo>
                    <a:pt x="488" y="909"/>
                  </a:lnTo>
                  <a:lnTo>
                    <a:pt x="483" y="912"/>
                  </a:lnTo>
                  <a:lnTo>
                    <a:pt x="477" y="912"/>
                  </a:lnTo>
                  <a:lnTo>
                    <a:pt x="471" y="909"/>
                  </a:lnTo>
                  <a:lnTo>
                    <a:pt x="471" y="912"/>
                  </a:lnTo>
                  <a:lnTo>
                    <a:pt x="471" y="912"/>
                  </a:lnTo>
                  <a:lnTo>
                    <a:pt x="471" y="912"/>
                  </a:lnTo>
                  <a:lnTo>
                    <a:pt x="471" y="912"/>
                  </a:lnTo>
                  <a:lnTo>
                    <a:pt x="471" y="914"/>
                  </a:lnTo>
                  <a:lnTo>
                    <a:pt x="471" y="914"/>
                  </a:lnTo>
                  <a:lnTo>
                    <a:pt x="471" y="914"/>
                  </a:lnTo>
                  <a:lnTo>
                    <a:pt x="477" y="914"/>
                  </a:lnTo>
                  <a:lnTo>
                    <a:pt x="477" y="916"/>
                  </a:lnTo>
                  <a:lnTo>
                    <a:pt x="479" y="916"/>
                  </a:lnTo>
                  <a:lnTo>
                    <a:pt x="479" y="916"/>
                  </a:lnTo>
                  <a:lnTo>
                    <a:pt x="481" y="916"/>
                  </a:lnTo>
                  <a:lnTo>
                    <a:pt x="486" y="914"/>
                  </a:lnTo>
                  <a:lnTo>
                    <a:pt x="486" y="916"/>
                  </a:lnTo>
                  <a:lnTo>
                    <a:pt x="486" y="916"/>
                  </a:lnTo>
                  <a:lnTo>
                    <a:pt x="488" y="916"/>
                  </a:lnTo>
                  <a:lnTo>
                    <a:pt x="488" y="916"/>
                  </a:lnTo>
                  <a:lnTo>
                    <a:pt x="490" y="916"/>
                  </a:lnTo>
                  <a:lnTo>
                    <a:pt x="490" y="916"/>
                  </a:lnTo>
                  <a:lnTo>
                    <a:pt x="490" y="914"/>
                  </a:lnTo>
                  <a:lnTo>
                    <a:pt x="490" y="914"/>
                  </a:lnTo>
                  <a:lnTo>
                    <a:pt x="492" y="912"/>
                  </a:lnTo>
                  <a:lnTo>
                    <a:pt x="492" y="912"/>
                  </a:lnTo>
                  <a:lnTo>
                    <a:pt x="492" y="914"/>
                  </a:lnTo>
                  <a:lnTo>
                    <a:pt x="492" y="916"/>
                  </a:lnTo>
                  <a:lnTo>
                    <a:pt x="492" y="916"/>
                  </a:lnTo>
                  <a:lnTo>
                    <a:pt x="492" y="916"/>
                  </a:lnTo>
                  <a:lnTo>
                    <a:pt x="494" y="916"/>
                  </a:lnTo>
                  <a:lnTo>
                    <a:pt x="496" y="916"/>
                  </a:lnTo>
                  <a:lnTo>
                    <a:pt x="498" y="918"/>
                  </a:lnTo>
                  <a:lnTo>
                    <a:pt x="498" y="918"/>
                  </a:lnTo>
                  <a:lnTo>
                    <a:pt x="498" y="918"/>
                  </a:lnTo>
                  <a:lnTo>
                    <a:pt x="500" y="918"/>
                  </a:lnTo>
                  <a:lnTo>
                    <a:pt x="500" y="918"/>
                  </a:lnTo>
                  <a:lnTo>
                    <a:pt x="500" y="920"/>
                  </a:lnTo>
                  <a:lnTo>
                    <a:pt x="500" y="920"/>
                  </a:lnTo>
                  <a:lnTo>
                    <a:pt x="500" y="920"/>
                  </a:lnTo>
                  <a:lnTo>
                    <a:pt x="496" y="920"/>
                  </a:lnTo>
                  <a:lnTo>
                    <a:pt x="492" y="918"/>
                  </a:lnTo>
                  <a:lnTo>
                    <a:pt x="492" y="918"/>
                  </a:lnTo>
                  <a:lnTo>
                    <a:pt x="490" y="920"/>
                  </a:lnTo>
                  <a:lnTo>
                    <a:pt x="488" y="918"/>
                  </a:lnTo>
                  <a:lnTo>
                    <a:pt x="488" y="918"/>
                  </a:lnTo>
                  <a:lnTo>
                    <a:pt x="488" y="920"/>
                  </a:lnTo>
                  <a:lnTo>
                    <a:pt x="488" y="920"/>
                  </a:lnTo>
                  <a:lnTo>
                    <a:pt x="488" y="920"/>
                  </a:lnTo>
                  <a:lnTo>
                    <a:pt x="488" y="920"/>
                  </a:lnTo>
                  <a:lnTo>
                    <a:pt x="488" y="922"/>
                  </a:lnTo>
                  <a:lnTo>
                    <a:pt x="488" y="922"/>
                  </a:lnTo>
                  <a:lnTo>
                    <a:pt x="488" y="922"/>
                  </a:lnTo>
                  <a:lnTo>
                    <a:pt x="488" y="922"/>
                  </a:lnTo>
                  <a:lnTo>
                    <a:pt x="486" y="922"/>
                  </a:lnTo>
                  <a:lnTo>
                    <a:pt x="486" y="924"/>
                  </a:lnTo>
                  <a:lnTo>
                    <a:pt x="486" y="924"/>
                  </a:lnTo>
                  <a:lnTo>
                    <a:pt x="486" y="924"/>
                  </a:lnTo>
                  <a:lnTo>
                    <a:pt x="486" y="926"/>
                  </a:lnTo>
                  <a:lnTo>
                    <a:pt x="488" y="926"/>
                  </a:lnTo>
                  <a:lnTo>
                    <a:pt x="490" y="924"/>
                  </a:lnTo>
                  <a:lnTo>
                    <a:pt x="492" y="924"/>
                  </a:lnTo>
                  <a:lnTo>
                    <a:pt x="492" y="924"/>
                  </a:lnTo>
                  <a:lnTo>
                    <a:pt x="492" y="924"/>
                  </a:lnTo>
                  <a:lnTo>
                    <a:pt x="492" y="922"/>
                  </a:lnTo>
                  <a:lnTo>
                    <a:pt x="492" y="920"/>
                  </a:lnTo>
                  <a:lnTo>
                    <a:pt x="492" y="920"/>
                  </a:lnTo>
                  <a:lnTo>
                    <a:pt x="492" y="920"/>
                  </a:lnTo>
                  <a:lnTo>
                    <a:pt x="492" y="920"/>
                  </a:lnTo>
                  <a:lnTo>
                    <a:pt x="492" y="922"/>
                  </a:lnTo>
                  <a:lnTo>
                    <a:pt x="492" y="924"/>
                  </a:lnTo>
                  <a:lnTo>
                    <a:pt x="494" y="924"/>
                  </a:lnTo>
                  <a:lnTo>
                    <a:pt x="494" y="924"/>
                  </a:lnTo>
                  <a:lnTo>
                    <a:pt x="494" y="926"/>
                  </a:lnTo>
                  <a:lnTo>
                    <a:pt x="494" y="926"/>
                  </a:lnTo>
                  <a:lnTo>
                    <a:pt x="496" y="922"/>
                  </a:lnTo>
                  <a:lnTo>
                    <a:pt x="500" y="922"/>
                  </a:lnTo>
                  <a:lnTo>
                    <a:pt x="502" y="922"/>
                  </a:lnTo>
                  <a:lnTo>
                    <a:pt x="502" y="924"/>
                  </a:lnTo>
                  <a:lnTo>
                    <a:pt x="502" y="924"/>
                  </a:lnTo>
                  <a:lnTo>
                    <a:pt x="502" y="924"/>
                  </a:lnTo>
                  <a:lnTo>
                    <a:pt x="500" y="924"/>
                  </a:lnTo>
                  <a:lnTo>
                    <a:pt x="500" y="924"/>
                  </a:lnTo>
                  <a:lnTo>
                    <a:pt x="500" y="924"/>
                  </a:lnTo>
                  <a:lnTo>
                    <a:pt x="496" y="924"/>
                  </a:lnTo>
                  <a:lnTo>
                    <a:pt x="496" y="924"/>
                  </a:lnTo>
                  <a:lnTo>
                    <a:pt x="496" y="926"/>
                  </a:lnTo>
                  <a:lnTo>
                    <a:pt x="496" y="926"/>
                  </a:lnTo>
                  <a:lnTo>
                    <a:pt x="498" y="926"/>
                  </a:lnTo>
                  <a:lnTo>
                    <a:pt x="498" y="926"/>
                  </a:lnTo>
                  <a:lnTo>
                    <a:pt x="498" y="926"/>
                  </a:lnTo>
                  <a:lnTo>
                    <a:pt x="498" y="926"/>
                  </a:lnTo>
                  <a:lnTo>
                    <a:pt x="498" y="926"/>
                  </a:lnTo>
                  <a:lnTo>
                    <a:pt x="498" y="926"/>
                  </a:lnTo>
                  <a:lnTo>
                    <a:pt x="498" y="926"/>
                  </a:lnTo>
                  <a:lnTo>
                    <a:pt x="498" y="928"/>
                  </a:lnTo>
                  <a:lnTo>
                    <a:pt x="500" y="928"/>
                  </a:lnTo>
                  <a:lnTo>
                    <a:pt x="502" y="928"/>
                  </a:lnTo>
                  <a:lnTo>
                    <a:pt x="502" y="928"/>
                  </a:lnTo>
                  <a:lnTo>
                    <a:pt x="502" y="928"/>
                  </a:lnTo>
                  <a:lnTo>
                    <a:pt x="498" y="928"/>
                  </a:lnTo>
                  <a:lnTo>
                    <a:pt x="498" y="928"/>
                  </a:lnTo>
                  <a:lnTo>
                    <a:pt x="500" y="928"/>
                  </a:lnTo>
                  <a:lnTo>
                    <a:pt x="500" y="930"/>
                  </a:lnTo>
                  <a:lnTo>
                    <a:pt x="500" y="930"/>
                  </a:lnTo>
                  <a:lnTo>
                    <a:pt x="500" y="930"/>
                  </a:lnTo>
                  <a:lnTo>
                    <a:pt x="500" y="930"/>
                  </a:lnTo>
                  <a:lnTo>
                    <a:pt x="500" y="932"/>
                  </a:lnTo>
                  <a:lnTo>
                    <a:pt x="500" y="932"/>
                  </a:lnTo>
                  <a:lnTo>
                    <a:pt x="500" y="932"/>
                  </a:lnTo>
                  <a:lnTo>
                    <a:pt x="500" y="930"/>
                  </a:lnTo>
                  <a:lnTo>
                    <a:pt x="500" y="930"/>
                  </a:lnTo>
                  <a:lnTo>
                    <a:pt x="498" y="930"/>
                  </a:lnTo>
                  <a:lnTo>
                    <a:pt x="498" y="930"/>
                  </a:lnTo>
                  <a:lnTo>
                    <a:pt x="496" y="930"/>
                  </a:lnTo>
                  <a:lnTo>
                    <a:pt x="496" y="930"/>
                  </a:lnTo>
                  <a:lnTo>
                    <a:pt x="494" y="930"/>
                  </a:lnTo>
                  <a:lnTo>
                    <a:pt x="494" y="930"/>
                  </a:lnTo>
                  <a:lnTo>
                    <a:pt x="494" y="928"/>
                  </a:lnTo>
                  <a:lnTo>
                    <a:pt x="494" y="928"/>
                  </a:lnTo>
                  <a:lnTo>
                    <a:pt x="494" y="928"/>
                  </a:lnTo>
                  <a:lnTo>
                    <a:pt x="492" y="928"/>
                  </a:lnTo>
                  <a:lnTo>
                    <a:pt x="492" y="928"/>
                  </a:lnTo>
                  <a:lnTo>
                    <a:pt x="492" y="928"/>
                  </a:lnTo>
                  <a:lnTo>
                    <a:pt x="492" y="930"/>
                  </a:lnTo>
                  <a:lnTo>
                    <a:pt x="492" y="930"/>
                  </a:lnTo>
                  <a:lnTo>
                    <a:pt x="492" y="932"/>
                  </a:lnTo>
                  <a:lnTo>
                    <a:pt x="492" y="932"/>
                  </a:lnTo>
                  <a:lnTo>
                    <a:pt x="494" y="932"/>
                  </a:lnTo>
                  <a:lnTo>
                    <a:pt x="494" y="934"/>
                  </a:lnTo>
                  <a:lnTo>
                    <a:pt x="496" y="934"/>
                  </a:lnTo>
                  <a:lnTo>
                    <a:pt x="498" y="932"/>
                  </a:lnTo>
                  <a:lnTo>
                    <a:pt x="498" y="932"/>
                  </a:lnTo>
                  <a:lnTo>
                    <a:pt x="500" y="932"/>
                  </a:lnTo>
                  <a:lnTo>
                    <a:pt x="500" y="934"/>
                  </a:lnTo>
                  <a:lnTo>
                    <a:pt x="498" y="934"/>
                  </a:lnTo>
                  <a:lnTo>
                    <a:pt x="500" y="936"/>
                  </a:lnTo>
                  <a:lnTo>
                    <a:pt x="500" y="936"/>
                  </a:lnTo>
                  <a:lnTo>
                    <a:pt x="504" y="934"/>
                  </a:lnTo>
                  <a:lnTo>
                    <a:pt x="504" y="934"/>
                  </a:lnTo>
                  <a:lnTo>
                    <a:pt x="504" y="932"/>
                  </a:lnTo>
                  <a:lnTo>
                    <a:pt x="506" y="932"/>
                  </a:lnTo>
                  <a:lnTo>
                    <a:pt x="506" y="932"/>
                  </a:lnTo>
                  <a:lnTo>
                    <a:pt x="504" y="930"/>
                  </a:lnTo>
                  <a:lnTo>
                    <a:pt x="506" y="928"/>
                  </a:lnTo>
                  <a:lnTo>
                    <a:pt x="506" y="928"/>
                  </a:lnTo>
                  <a:lnTo>
                    <a:pt x="506" y="928"/>
                  </a:lnTo>
                  <a:lnTo>
                    <a:pt x="506" y="928"/>
                  </a:lnTo>
                  <a:lnTo>
                    <a:pt x="506" y="928"/>
                  </a:lnTo>
                  <a:lnTo>
                    <a:pt x="506" y="928"/>
                  </a:lnTo>
                  <a:lnTo>
                    <a:pt x="506" y="928"/>
                  </a:lnTo>
                  <a:lnTo>
                    <a:pt x="506" y="928"/>
                  </a:lnTo>
                  <a:lnTo>
                    <a:pt x="506" y="928"/>
                  </a:lnTo>
                  <a:lnTo>
                    <a:pt x="506" y="928"/>
                  </a:lnTo>
                  <a:lnTo>
                    <a:pt x="506" y="928"/>
                  </a:lnTo>
                  <a:lnTo>
                    <a:pt x="506" y="930"/>
                  </a:lnTo>
                  <a:lnTo>
                    <a:pt x="506" y="932"/>
                  </a:lnTo>
                  <a:lnTo>
                    <a:pt x="506" y="932"/>
                  </a:lnTo>
                  <a:lnTo>
                    <a:pt x="506" y="934"/>
                  </a:lnTo>
                  <a:lnTo>
                    <a:pt x="506" y="934"/>
                  </a:lnTo>
                  <a:lnTo>
                    <a:pt x="506" y="936"/>
                  </a:lnTo>
                  <a:lnTo>
                    <a:pt x="508" y="934"/>
                  </a:lnTo>
                  <a:lnTo>
                    <a:pt x="508" y="934"/>
                  </a:lnTo>
                  <a:lnTo>
                    <a:pt x="508" y="934"/>
                  </a:lnTo>
                  <a:lnTo>
                    <a:pt x="508" y="934"/>
                  </a:lnTo>
                  <a:lnTo>
                    <a:pt x="508" y="934"/>
                  </a:lnTo>
                  <a:lnTo>
                    <a:pt x="510" y="936"/>
                  </a:lnTo>
                  <a:lnTo>
                    <a:pt x="510" y="936"/>
                  </a:lnTo>
                  <a:lnTo>
                    <a:pt x="510" y="938"/>
                  </a:lnTo>
                  <a:lnTo>
                    <a:pt x="510" y="938"/>
                  </a:lnTo>
                  <a:lnTo>
                    <a:pt x="508" y="938"/>
                  </a:lnTo>
                  <a:lnTo>
                    <a:pt x="504" y="938"/>
                  </a:lnTo>
                  <a:lnTo>
                    <a:pt x="500" y="940"/>
                  </a:lnTo>
                  <a:lnTo>
                    <a:pt x="498" y="938"/>
                  </a:lnTo>
                  <a:lnTo>
                    <a:pt x="494" y="938"/>
                  </a:lnTo>
                  <a:lnTo>
                    <a:pt x="492" y="940"/>
                  </a:lnTo>
                  <a:lnTo>
                    <a:pt x="488" y="938"/>
                  </a:lnTo>
                  <a:lnTo>
                    <a:pt x="483" y="938"/>
                  </a:lnTo>
                  <a:lnTo>
                    <a:pt x="481" y="938"/>
                  </a:lnTo>
                  <a:lnTo>
                    <a:pt x="479" y="938"/>
                  </a:lnTo>
                  <a:lnTo>
                    <a:pt x="477" y="936"/>
                  </a:lnTo>
                  <a:lnTo>
                    <a:pt x="477" y="936"/>
                  </a:lnTo>
                  <a:lnTo>
                    <a:pt x="473" y="936"/>
                  </a:lnTo>
                  <a:lnTo>
                    <a:pt x="469" y="934"/>
                  </a:lnTo>
                  <a:lnTo>
                    <a:pt x="463" y="934"/>
                  </a:lnTo>
                  <a:lnTo>
                    <a:pt x="455" y="936"/>
                  </a:lnTo>
                  <a:lnTo>
                    <a:pt x="453" y="938"/>
                  </a:lnTo>
                  <a:lnTo>
                    <a:pt x="448" y="938"/>
                  </a:lnTo>
                  <a:lnTo>
                    <a:pt x="446" y="938"/>
                  </a:lnTo>
                  <a:lnTo>
                    <a:pt x="446" y="938"/>
                  </a:lnTo>
                  <a:lnTo>
                    <a:pt x="444" y="938"/>
                  </a:lnTo>
                  <a:lnTo>
                    <a:pt x="444" y="940"/>
                  </a:lnTo>
                  <a:lnTo>
                    <a:pt x="442" y="938"/>
                  </a:lnTo>
                  <a:lnTo>
                    <a:pt x="442" y="938"/>
                  </a:lnTo>
                  <a:lnTo>
                    <a:pt x="440" y="938"/>
                  </a:lnTo>
                  <a:lnTo>
                    <a:pt x="438" y="940"/>
                  </a:lnTo>
                  <a:lnTo>
                    <a:pt x="436" y="942"/>
                  </a:lnTo>
                  <a:lnTo>
                    <a:pt x="436" y="942"/>
                  </a:lnTo>
                  <a:lnTo>
                    <a:pt x="434" y="946"/>
                  </a:lnTo>
                  <a:lnTo>
                    <a:pt x="434" y="946"/>
                  </a:lnTo>
                  <a:lnTo>
                    <a:pt x="434" y="948"/>
                  </a:lnTo>
                  <a:lnTo>
                    <a:pt x="434" y="948"/>
                  </a:lnTo>
                  <a:lnTo>
                    <a:pt x="434" y="948"/>
                  </a:lnTo>
                  <a:lnTo>
                    <a:pt x="434" y="951"/>
                  </a:lnTo>
                  <a:lnTo>
                    <a:pt x="434" y="951"/>
                  </a:lnTo>
                  <a:lnTo>
                    <a:pt x="434" y="951"/>
                  </a:lnTo>
                  <a:lnTo>
                    <a:pt x="434" y="951"/>
                  </a:lnTo>
                  <a:lnTo>
                    <a:pt x="434" y="953"/>
                  </a:lnTo>
                  <a:lnTo>
                    <a:pt x="434" y="953"/>
                  </a:lnTo>
                  <a:lnTo>
                    <a:pt x="434" y="953"/>
                  </a:lnTo>
                  <a:lnTo>
                    <a:pt x="434" y="953"/>
                  </a:lnTo>
                  <a:lnTo>
                    <a:pt x="434" y="953"/>
                  </a:lnTo>
                  <a:lnTo>
                    <a:pt x="436" y="953"/>
                  </a:lnTo>
                  <a:lnTo>
                    <a:pt x="438" y="953"/>
                  </a:lnTo>
                  <a:lnTo>
                    <a:pt x="440" y="955"/>
                  </a:lnTo>
                  <a:lnTo>
                    <a:pt x="444" y="957"/>
                  </a:lnTo>
                  <a:lnTo>
                    <a:pt x="444" y="957"/>
                  </a:lnTo>
                  <a:lnTo>
                    <a:pt x="444" y="957"/>
                  </a:lnTo>
                  <a:lnTo>
                    <a:pt x="446" y="959"/>
                  </a:lnTo>
                  <a:lnTo>
                    <a:pt x="446" y="959"/>
                  </a:lnTo>
                  <a:lnTo>
                    <a:pt x="448" y="959"/>
                  </a:lnTo>
                  <a:lnTo>
                    <a:pt x="451" y="961"/>
                  </a:lnTo>
                  <a:lnTo>
                    <a:pt x="453" y="961"/>
                  </a:lnTo>
                  <a:lnTo>
                    <a:pt x="459" y="959"/>
                  </a:lnTo>
                  <a:lnTo>
                    <a:pt x="465" y="957"/>
                  </a:lnTo>
                  <a:lnTo>
                    <a:pt x="471" y="959"/>
                  </a:lnTo>
                  <a:lnTo>
                    <a:pt x="477" y="959"/>
                  </a:lnTo>
                  <a:lnTo>
                    <a:pt x="479" y="961"/>
                  </a:lnTo>
                  <a:lnTo>
                    <a:pt x="479" y="961"/>
                  </a:lnTo>
                  <a:lnTo>
                    <a:pt x="479" y="961"/>
                  </a:lnTo>
                  <a:lnTo>
                    <a:pt x="479" y="961"/>
                  </a:lnTo>
                  <a:lnTo>
                    <a:pt x="481" y="961"/>
                  </a:lnTo>
                  <a:lnTo>
                    <a:pt x="481" y="961"/>
                  </a:lnTo>
                  <a:lnTo>
                    <a:pt x="481" y="961"/>
                  </a:lnTo>
                  <a:lnTo>
                    <a:pt x="483" y="963"/>
                  </a:lnTo>
                  <a:lnTo>
                    <a:pt x="486" y="965"/>
                  </a:lnTo>
                  <a:lnTo>
                    <a:pt x="486" y="965"/>
                  </a:lnTo>
                  <a:lnTo>
                    <a:pt x="488" y="965"/>
                  </a:lnTo>
                  <a:lnTo>
                    <a:pt x="488" y="965"/>
                  </a:lnTo>
                  <a:lnTo>
                    <a:pt x="488" y="965"/>
                  </a:lnTo>
                  <a:lnTo>
                    <a:pt x="488" y="965"/>
                  </a:lnTo>
                  <a:lnTo>
                    <a:pt x="488" y="965"/>
                  </a:lnTo>
                  <a:lnTo>
                    <a:pt x="488" y="965"/>
                  </a:lnTo>
                  <a:lnTo>
                    <a:pt x="490" y="965"/>
                  </a:lnTo>
                  <a:lnTo>
                    <a:pt x="492" y="965"/>
                  </a:lnTo>
                  <a:lnTo>
                    <a:pt x="492" y="963"/>
                  </a:lnTo>
                  <a:lnTo>
                    <a:pt x="492" y="963"/>
                  </a:lnTo>
                  <a:lnTo>
                    <a:pt x="494" y="965"/>
                  </a:lnTo>
                  <a:lnTo>
                    <a:pt x="494" y="965"/>
                  </a:lnTo>
                  <a:lnTo>
                    <a:pt x="494" y="965"/>
                  </a:lnTo>
                  <a:lnTo>
                    <a:pt x="496" y="963"/>
                  </a:lnTo>
                  <a:lnTo>
                    <a:pt x="500" y="961"/>
                  </a:lnTo>
                  <a:lnTo>
                    <a:pt x="500" y="961"/>
                  </a:lnTo>
                  <a:lnTo>
                    <a:pt x="500" y="961"/>
                  </a:lnTo>
                  <a:lnTo>
                    <a:pt x="500" y="961"/>
                  </a:lnTo>
                  <a:lnTo>
                    <a:pt x="500" y="961"/>
                  </a:lnTo>
                  <a:lnTo>
                    <a:pt x="500" y="961"/>
                  </a:lnTo>
                  <a:lnTo>
                    <a:pt x="502" y="961"/>
                  </a:lnTo>
                  <a:lnTo>
                    <a:pt x="502" y="963"/>
                  </a:lnTo>
                  <a:lnTo>
                    <a:pt x="502" y="963"/>
                  </a:lnTo>
                  <a:lnTo>
                    <a:pt x="502" y="963"/>
                  </a:lnTo>
                  <a:lnTo>
                    <a:pt x="504" y="963"/>
                  </a:lnTo>
                  <a:lnTo>
                    <a:pt x="504" y="963"/>
                  </a:lnTo>
                  <a:lnTo>
                    <a:pt x="504" y="961"/>
                  </a:lnTo>
                  <a:lnTo>
                    <a:pt x="504" y="957"/>
                  </a:lnTo>
                  <a:lnTo>
                    <a:pt x="504" y="957"/>
                  </a:lnTo>
                  <a:lnTo>
                    <a:pt x="504" y="957"/>
                  </a:lnTo>
                  <a:lnTo>
                    <a:pt x="504" y="957"/>
                  </a:lnTo>
                  <a:lnTo>
                    <a:pt x="504" y="955"/>
                  </a:lnTo>
                  <a:lnTo>
                    <a:pt x="508" y="955"/>
                  </a:lnTo>
                  <a:lnTo>
                    <a:pt x="510" y="955"/>
                  </a:lnTo>
                  <a:lnTo>
                    <a:pt x="510" y="955"/>
                  </a:lnTo>
                  <a:lnTo>
                    <a:pt x="510" y="955"/>
                  </a:lnTo>
                  <a:lnTo>
                    <a:pt x="510" y="955"/>
                  </a:lnTo>
                  <a:lnTo>
                    <a:pt x="510" y="957"/>
                  </a:lnTo>
                  <a:lnTo>
                    <a:pt x="512" y="955"/>
                  </a:lnTo>
                  <a:lnTo>
                    <a:pt x="512" y="955"/>
                  </a:lnTo>
                  <a:lnTo>
                    <a:pt x="510" y="957"/>
                  </a:lnTo>
                  <a:lnTo>
                    <a:pt x="510" y="957"/>
                  </a:lnTo>
                  <a:lnTo>
                    <a:pt x="510" y="957"/>
                  </a:lnTo>
                  <a:lnTo>
                    <a:pt x="510" y="957"/>
                  </a:lnTo>
                  <a:lnTo>
                    <a:pt x="510" y="957"/>
                  </a:lnTo>
                  <a:lnTo>
                    <a:pt x="510" y="957"/>
                  </a:lnTo>
                  <a:lnTo>
                    <a:pt x="508" y="957"/>
                  </a:lnTo>
                  <a:lnTo>
                    <a:pt x="508" y="957"/>
                  </a:lnTo>
                  <a:lnTo>
                    <a:pt x="508" y="957"/>
                  </a:lnTo>
                  <a:lnTo>
                    <a:pt x="508" y="959"/>
                  </a:lnTo>
                  <a:lnTo>
                    <a:pt x="508" y="959"/>
                  </a:lnTo>
                  <a:lnTo>
                    <a:pt x="508" y="959"/>
                  </a:lnTo>
                  <a:lnTo>
                    <a:pt x="508" y="959"/>
                  </a:lnTo>
                  <a:lnTo>
                    <a:pt x="508" y="959"/>
                  </a:lnTo>
                  <a:lnTo>
                    <a:pt x="508" y="961"/>
                  </a:lnTo>
                  <a:lnTo>
                    <a:pt x="506" y="961"/>
                  </a:lnTo>
                  <a:lnTo>
                    <a:pt x="506" y="961"/>
                  </a:lnTo>
                  <a:lnTo>
                    <a:pt x="506" y="961"/>
                  </a:lnTo>
                  <a:lnTo>
                    <a:pt x="512" y="959"/>
                  </a:lnTo>
                  <a:lnTo>
                    <a:pt x="514" y="957"/>
                  </a:lnTo>
                  <a:lnTo>
                    <a:pt x="516" y="955"/>
                  </a:lnTo>
                  <a:lnTo>
                    <a:pt x="518" y="951"/>
                  </a:lnTo>
                  <a:lnTo>
                    <a:pt x="518" y="951"/>
                  </a:lnTo>
                  <a:lnTo>
                    <a:pt x="518" y="951"/>
                  </a:lnTo>
                  <a:lnTo>
                    <a:pt x="518" y="951"/>
                  </a:lnTo>
                  <a:lnTo>
                    <a:pt x="518" y="951"/>
                  </a:lnTo>
                  <a:lnTo>
                    <a:pt x="518" y="951"/>
                  </a:lnTo>
                  <a:lnTo>
                    <a:pt x="518" y="951"/>
                  </a:lnTo>
                  <a:lnTo>
                    <a:pt x="518" y="951"/>
                  </a:lnTo>
                  <a:lnTo>
                    <a:pt x="521" y="951"/>
                  </a:lnTo>
                  <a:lnTo>
                    <a:pt x="523" y="948"/>
                  </a:lnTo>
                  <a:lnTo>
                    <a:pt x="523" y="948"/>
                  </a:lnTo>
                  <a:lnTo>
                    <a:pt x="523" y="951"/>
                  </a:lnTo>
                  <a:lnTo>
                    <a:pt x="523" y="953"/>
                  </a:lnTo>
                  <a:lnTo>
                    <a:pt x="523" y="953"/>
                  </a:lnTo>
                  <a:lnTo>
                    <a:pt x="518" y="955"/>
                  </a:lnTo>
                  <a:lnTo>
                    <a:pt x="518" y="957"/>
                  </a:lnTo>
                  <a:lnTo>
                    <a:pt x="518" y="957"/>
                  </a:lnTo>
                  <a:lnTo>
                    <a:pt x="518" y="957"/>
                  </a:lnTo>
                  <a:lnTo>
                    <a:pt x="521" y="959"/>
                  </a:lnTo>
                  <a:lnTo>
                    <a:pt x="523" y="959"/>
                  </a:lnTo>
                  <a:lnTo>
                    <a:pt x="525" y="957"/>
                  </a:lnTo>
                  <a:lnTo>
                    <a:pt x="525" y="957"/>
                  </a:lnTo>
                  <a:lnTo>
                    <a:pt x="525" y="959"/>
                  </a:lnTo>
                  <a:lnTo>
                    <a:pt x="527" y="959"/>
                  </a:lnTo>
                  <a:lnTo>
                    <a:pt x="527" y="959"/>
                  </a:lnTo>
                  <a:lnTo>
                    <a:pt x="527" y="959"/>
                  </a:lnTo>
                  <a:lnTo>
                    <a:pt x="527" y="959"/>
                  </a:lnTo>
                  <a:lnTo>
                    <a:pt x="527" y="961"/>
                  </a:lnTo>
                  <a:lnTo>
                    <a:pt x="527" y="961"/>
                  </a:lnTo>
                  <a:lnTo>
                    <a:pt x="527" y="961"/>
                  </a:lnTo>
                  <a:lnTo>
                    <a:pt x="527" y="961"/>
                  </a:lnTo>
                  <a:lnTo>
                    <a:pt x="529" y="963"/>
                  </a:lnTo>
                  <a:lnTo>
                    <a:pt x="529" y="963"/>
                  </a:lnTo>
                  <a:lnTo>
                    <a:pt x="529" y="963"/>
                  </a:lnTo>
                  <a:lnTo>
                    <a:pt x="531" y="963"/>
                  </a:lnTo>
                  <a:lnTo>
                    <a:pt x="529" y="963"/>
                  </a:lnTo>
                  <a:lnTo>
                    <a:pt x="529" y="963"/>
                  </a:lnTo>
                  <a:lnTo>
                    <a:pt x="529" y="963"/>
                  </a:lnTo>
                  <a:lnTo>
                    <a:pt x="527" y="965"/>
                  </a:lnTo>
                  <a:lnTo>
                    <a:pt x="527" y="965"/>
                  </a:lnTo>
                  <a:lnTo>
                    <a:pt x="525" y="965"/>
                  </a:lnTo>
                  <a:lnTo>
                    <a:pt x="523" y="965"/>
                  </a:lnTo>
                  <a:lnTo>
                    <a:pt x="523" y="965"/>
                  </a:lnTo>
                  <a:lnTo>
                    <a:pt x="523" y="965"/>
                  </a:lnTo>
                  <a:lnTo>
                    <a:pt x="523" y="967"/>
                  </a:lnTo>
                  <a:lnTo>
                    <a:pt x="523" y="967"/>
                  </a:lnTo>
                  <a:lnTo>
                    <a:pt x="523" y="969"/>
                  </a:lnTo>
                  <a:lnTo>
                    <a:pt x="521" y="969"/>
                  </a:lnTo>
                  <a:lnTo>
                    <a:pt x="521" y="971"/>
                  </a:lnTo>
                  <a:lnTo>
                    <a:pt x="523" y="971"/>
                  </a:lnTo>
                  <a:lnTo>
                    <a:pt x="523" y="971"/>
                  </a:lnTo>
                  <a:lnTo>
                    <a:pt x="525" y="971"/>
                  </a:lnTo>
                  <a:lnTo>
                    <a:pt x="525" y="971"/>
                  </a:lnTo>
                  <a:lnTo>
                    <a:pt x="527" y="971"/>
                  </a:lnTo>
                  <a:lnTo>
                    <a:pt x="527" y="971"/>
                  </a:lnTo>
                  <a:lnTo>
                    <a:pt x="529" y="969"/>
                  </a:lnTo>
                  <a:lnTo>
                    <a:pt x="529" y="971"/>
                  </a:lnTo>
                  <a:lnTo>
                    <a:pt x="529" y="971"/>
                  </a:lnTo>
                  <a:lnTo>
                    <a:pt x="529" y="971"/>
                  </a:lnTo>
                  <a:lnTo>
                    <a:pt x="531" y="971"/>
                  </a:lnTo>
                  <a:lnTo>
                    <a:pt x="531" y="973"/>
                  </a:lnTo>
                  <a:lnTo>
                    <a:pt x="525" y="973"/>
                  </a:lnTo>
                  <a:lnTo>
                    <a:pt x="523" y="973"/>
                  </a:lnTo>
                  <a:lnTo>
                    <a:pt x="523" y="975"/>
                  </a:lnTo>
                  <a:lnTo>
                    <a:pt x="523" y="975"/>
                  </a:lnTo>
                  <a:lnTo>
                    <a:pt x="523" y="975"/>
                  </a:lnTo>
                  <a:lnTo>
                    <a:pt x="525" y="975"/>
                  </a:lnTo>
                  <a:lnTo>
                    <a:pt x="525" y="977"/>
                  </a:lnTo>
                  <a:lnTo>
                    <a:pt x="525" y="977"/>
                  </a:lnTo>
                  <a:lnTo>
                    <a:pt x="525" y="979"/>
                  </a:lnTo>
                  <a:lnTo>
                    <a:pt x="525" y="979"/>
                  </a:lnTo>
                  <a:lnTo>
                    <a:pt x="525" y="979"/>
                  </a:lnTo>
                  <a:lnTo>
                    <a:pt x="525" y="979"/>
                  </a:lnTo>
                  <a:lnTo>
                    <a:pt x="525" y="981"/>
                  </a:lnTo>
                  <a:lnTo>
                    <a:pt x="525" y="981"/>
                  </a:lnTo>
                  <a:lnTo>
                    <a:pt x="525" y="981"/>
                  </a:lnTo>
                  <a:lnTo>
                    <a:pt x="527" y="981"/>
                  </a:lnTo>
                  <a:lnTo>
                    <a:pt x="527" y="979"/>
                  </a:lnTo>
                  <a:lnTo>
                    <a:pt x="527" y="979"/>
                  </a:lnTo>
                  <a:lnTo>
                    <a:pt x="529" y="979"/>
                  </a:lnTo>
                  <a:lnTo>
                    <a:pt x="527" y="979"/>
                  </a:lnTo>
                  <a:lnTo>
                    <a:pt x="527" y="979"/>
                  </a:lnTo>
                  <a:lnTo>
                    <a:pt x="527" y="979"/>
                  </a:lnTo>
                  <a:lnTo>
                    <a:pt x="527" y="979"/>
                  </a:lnTo>
                  <a:lnTo>
                    <a:pt x="529" y="979"/>
                  </a:lnTo>
                  <a:lnTo>
                    <a:pt x="529" y="979"/>
                  </a:lnTo>
                  <a:lnTo>
                    <a:pt x="529" y="979"/>
                  </a:lnTo>
                  <a:lnTo>
                    <a:pt x="531" y="977"/>
                  </a:lnTo>
                  <a:lnTo>
                    <a:pt x="531" y="975"/>
                  </a:lnTo>
                  <a:lnTo>
                    <a:pt x="531" y="975"/>
                  </a:lnTo>
                  <a:lnTo>
                    <a:pt x="531" y="975"/>
                  </a:lnTo>
                  <a:lnTo>
                    <a:pt x="531" y="975"/>
                  </a:lnTo>
                  <a:lnTo>
                    <a:pt x="533" y="975"/>
                  </a:lnTo>
                  <a:lnTo>
                    <a:pt x="533" y="975"/>
                  </a:lnTo>
                  <a:lnTo>
                    <a:pt x="533" y="975"/>
                  </a:lnTo>
                  <a:lnTo>
                    <a:pt x="535" y="975"/>
                  </a:lnTo>
                  <a:lnTo>
                    <a:pt x="535" y="975"/>
                  </a:lnTo>
                  <a:lnTo>
                    <a:pt x="535" y="975"/>
                  </a:lnTo>
                  <a:lnTo>
                    <a:pt x="535" y="977"/>
                  </a:lnTo>
                  <a:lnTo>
                    <a:pt x="533" y="977"/>
                  </a:lnTo>
                  <a:lnTo>
                    <a:pt x="531" y="977"/>
                  </a:lnTo>
                  <a:lnTo>
                    <a:pt x="531" y="979"/>
                  </a:lnTo>
                  <a:lnTo>
                    <a:pt x="531" y="979"/>
                  </a:lnTo>
                  <a:lnTo>
                    <a:pt x="531" y="979"/>
                  </a:lnTo>
                  <a:lnTo>
                    <a:pt x="533" y="979"/>
                  </a:lnTo>
                  <a:lnTo>
                    <a:pt x="533" y="979"/>
                  </a:lnTo>
                  <a:lnTo>
                    <a:pt x="533" y="981"/>
                  </a:lnTo>
                  <a:lnTo>
                    <a:pt x="531" y="981"/>
                  </a:lnTo>
                  <a:lnTo>
                    <a:pt x="531" y="981"/>
                  </a:lnTo>
                  <a:lnTo>
                    <a:pt x="529" y="981"/>
                  </a:lnTo>
                  <a:lnTo>
                    <a:pt x="529" y="979"/>
                  </a:lnTo>
                  <a:lnTo>
                    <a:pt x="529" y="979"/>
                  </a:lnTo>
                  <a:lnTo>
                    <a:pt x="527" y="979"/>
                  </a:lnTo>
                  <a:lnTo>
                    <a:pt x="527" y="981"/>
                  </a:lnTo>
                  <a:lnTo>
                    <a:pt x="525" y="983"/>
                  </a:lnTo>
                  <a:lnTo>
                    <a:pt x="527" y="983"/>
                  </a:lnTo>
                  <a:lnTo>
                    <a:pt x="527" y="983"/>
                  </a:lnTo>
                  <a:lnTo>
                    <a:pt x="527" y="983"/>
                  </a:lnTo>
                  <a:lnTo>
                    <a:pt x="527" y="983"/>
                  </a:lnTo>
                  <a:lnTo>
                    <a:pt x="527" y="985"/>
                  </a:lnTo>
                  <a:lnTo>
                    <a:pt x="527" y="985"/>
                  </a:lnTo>
                  <a:lnTo>
                    <a:pt x="527" y="985"/>
                  </a:lnTo>
                  <a:lnTo>
                    <a:pt x="527" y="987"/>
                  </a:lnTo>
                  <a:lnTo>
                    <a:pt x="529" y="987"/>
                  </a:lnTo>
                  <a:lnTo>
                    <a:pt x="529" y="990"/>
                  </a:lnTo>
                  <a:lnTo>
                    <a:pt x="527" y="987"/>
                  </a:lnTo>
                  <a:lnTo>
                    <a:pt x="527" y="990"/>
                  </a:lnTo>
                  <a:lnTo>
                    <a:pt x="527" y="990"/>
                  </a:lnTo>
                  <a:lnTo>
                    <a:pt x="527" y="990"/>
                  </a:lnTo>
                  <a:lnTo>
                    <a:pt x="527" y="990"/>
                  </a:lnTo>
                  <a:lnTo>
                    <a:pt x="527" y="990"/>
                  </a:lnTo>
                  <a:lnTo>
                    <a:pt x="527" y="992"/>
                  </a:lnTo>
                  <a:lnTo>
                    <a:pt x="529" y="992"/>
                  </a:lnTo>
                  <a:lnTo>
                    <a:pt x="529" y="992"/>
                  </a:lnTo>
                  <a:lnTo>
                    <a:pt x="529" y="992"/>
                  </a:lnTo>
                  <a:lnTo>
                    <a:pt x="529" y="994"/>
                  </a:lnTo>
                  <a:lnTo>
                    <a:pt x="527" y="994"/>
                  </a:lnTo>
                  <a:lnTo>
                    <a:pt x="527" y="994"/>
                  </a:lnTo>
                  <a:lnTo>
                    <a:pt x="527" y="996"/>
                  </a:lnTo>
                  <a:lnTo>
                    <a:pt x="527" y="996"/>
                  </a:lnTo>
                  <a:lnTo>
                    <a:pt x="527" y="996"/>
                  </a:lnTo>
                  <a:lnTo>
                    <a:pt x="527" y="996"/>
                  </a:lnTo>
                  <a:lnTo>
                    <a:pt x="527" y="996"/>
                  </a:lnTo>
                  <a:lnTo>
                    <a:pt x="527" y="996"/>
                  </a:lnTo>
                  <a:lnTo>
                    <a:pt x="527" y="996"/>
                  </a:lnTo>
                  <a:lnTo>
                    <a:pt x="527" y="996"/>
                  </a:lnTo>
                  <a:lnTo>
                    <a:pt x="527" y="998"/>
                  </a:lnTo>
                  <a:lnTo>
                    <a:pt x="527" y="998"/>
                  </a:lnTo>
                  <a:lnTo>
                    <a:pt x="527" y="998"/>
                  </a:lnTo>
                  <a:lnTo>
                    <a:pt x="529" y="998"/>
                  </a:lnTo>
                  <a:lnTo>
                    <a:pt x="529" y="998"/>
                  </a:lnTo>
                  <a:lnTo>
                    <a:pt x="529" y="998"/>
                  </a:lnTo>
                  <a:lnTo>
                    <a:pt x="529" y="998"/>
                  </a:lnTo>
                  <a:lnTo>
                    <a:pt x="529" y="998"/>
                  </a:lnTo>
                  <a:lnTo>
                    <a:pt x="531" y="998"/>
                  </a:lnTo>
                  <a:lnTo>
                    <a:pt x="533" y="998"/>
                  </a:lnTo>
                  <a:lnTo>
                    <a:pt x="533" y="996"/>
                  </a:lnTo>
                  <a:lnTo>
                    <a:pt x="533" y="996"/>
                  </a:lnTo>
                  <a:lnTo>
                    <a:pt x="533" y="996"/>
                  </a:lnTo>
                  <a:lnTo>
                    <a:pt x="535" y="992"/>
                  </a:lnTo>
                  <a:lnTo>
                    <a:pt x="535" y="992"/>
                  </a:lnTo>
                  <a:lnTo>
                    <a:pt x="535" y="992"/>
                  </a:lnTo>
                  <a:lnTo>
                    <a:pt x="535" y="994"/>
                  </a:lnTo>
                  <a:lnTo>
                    <a:pt x="535" y="994"/>
                  </a:lnTo>
                  <a:lnTo>
                    <a:pt x="535" y="994"/>
                  </a:lnTo>
                  <a:lnTo>
                    <a:pt x="537" y="994"/>
                  </a:lnTo>
                  <a:lnTo>
                    <a:pt x="535" y="992"/>
                  </a:lnTo>
                  <a:lnTo>
                    <a:pt x="535" y="992"/>
                  </a:lnTo>
                  <a:lnTo>
                    <a:pt x="537" y="992"/>
                  </a:lnTo>
                  <a:lnTo>
                    <a:pt x="537" y="992"/>
                  </a:lnTo>
                  <a:lnTo>
                    <a:pt x="537" y="992"/>
                  </a:lnTo>
                  <a:lnTo>
                    <a:pt x="535" y="990"/>
                  </a:lnTo>
                  <a:lnTo>
                    <a:pt x="535" y="990"/>
                  </a:lnTo>
                  <a:lnTo>
                    <a:pt x="535" y="990"/>
                  </a:lnTo>
                  <a:lnTo>
                    <a:pt x="535" y="985"/>
                  </a:lnTo>
                  <a:lnTo>
                    <a:pt x="535" y="985"/>
                  </a:lnTo>
                  <a:lnTo>
                    <a:pt x="537" y="985"/>
                  </a:lnTo>
                  <a:lnTo>
                    <a:pt x="537" y="985"/>
                  </a:lnTo>
                  <a:lnTo>
                    <a:pt x="537" y="987"/>
                  </a:lnTo>
                  <a:lnTo>
                    <a:pt x="537" y="987"/>
                  </a:lnTo>
                  <a:lnTo>
                    <a:pt x="537" y="987"/>
                  </a:lnTo>
                  <a:lnTo>
                    <a:pt x="537" y="987"/>
                  </a:lnTo>
                  <a:lnTo>
                    <a:pt x="537" y="990"/>
                  </a:lnTo>
                  <a:lnTo>
                    <a:pt x="537" y="990"/>
                  </a:lnTo>
                  <a:lnTo>
                    <a:pt x="537" y="990"/>
                  </a:lnTo>
                  <a:lnTo>
                    <a:pt x="537" y="990"/>
                  </a:lnTo>
                  <a:lnTo>
                    <a:pt x="537" y="990"/>
                  </a:lnTo>
                  <a:lnTo>
                    <a:pt x="537" y="990"/>
                  </a:lnTo>
                  <a:lnTo>
                    <a:pt x="537" y="992"/>
                  </a:lnTo>
                  <a:lnTo>
                    <a:pt x="539" y="992"/>
                  </a:lnTo>
                  <a:lnTo>
                    <a:pt x="539" y="992"/>
                  </a:lnTo>
                  <a:lnTo>
                    <a:pt x="539" y="992"/>
                  </a:lnTo>
                  <a:lnTo>
                    <a:pt x="539" y="992"/>
                  </a:lnTo>
                  <a:lnTo>
                    <a:pt x="539" y="992"/>
                  </a:lnTo>
                  <a:lnTo>
                    <a:pt x="539" y="992"/>
                  </a:lnTo>
                  <a:lnTo>
                    <a:pt x="539" y="992"/>
                  </a:lnTo>
                  <a:lnTo>
                    <a:pt x="541" y="992"/>
                  </a:lnTo>
                  <a:lnTo>
                    <a:pt x="541" y="992"/>
                  </a:lnTo>
                  <a:lnTo>
                    <a:pt x="541" y="992"/>
                  </a:lnTo>
                  <a:lnTo>
                    <a:pt x="541" y="992"/>
                  </a:lnTo>
                  <a:lnTo>
                    <a:pt x="543" y="992"/>
                  </a:lnTo>
                  <a:lnTo>
                    <a:pt x="543" y="990"/>
                  </a:lnTo>
                  <a:lnTo>
                    <a:pt x="543" y="990"/>
                  </a:lnTo>
                  <a:lnTo>
                    <a:pt x="543" y="990"/>
                  </a:lnTo>
                  <a:lnTo>
                    <a:pt x="543" y="990"/>
                  </a:lnTo>
                  <a:lnTo>
                    <a:pt x="543" y="987"/>
                  </a:lnTo>
                  <a:lnTo>
                    <a:pt x="543" y="990"/>
                  </a:lnTo>
                  <a:lnTo>
                    <a:pt x="545" y="990"/>
                  </a:lnTo>
                  <a:lnTo>
                    <a:pt x="545" y="992"/>
                  </a:lnTo>
                  <a:lnTo>
                    <a:pt x="545" y="992"/>
                  </a:lnTo>
                  <a:lnTo>
                    <a:pt x="545" y="992"/>
                  </a:lnTo>
                  <a:lnTo>
                    <a:pt x="543" y="994"/>
                  </a:lnTo>
                  <a:lnTo>
                    <a:pt x="543" y="994"/>
                  </a:lnTo>
                  <a:lnTo>
                    <a:pt x="543" y="994"/>
                  </a:lnTo>
                  <a:lnTo>
                    <a:pt x="543" y="996"/>
                  </a:lnTo>
                  <a:lnTo>
                    <a:pt x="543" y="996"/>
                  </a:lnTo>
                  <a:lnTo>
                    <a:pt x="541" y="996"/>
                  </a:lnTo>
                  <a:lnTo>
                    <a:pt x="539" y="996"/>
                  </a:lnTo>
                  <a:lnTo>
                    <a:pt x="537" y="998"/>
                  </a:lnTo>
                  <a:lnTo>
                    <a:pt x="537" y="998"/>
                  </a:lnTo>
                  <a:lnTo>
                    <a:pt x="537" y="998"/>
                  </a:lnTo>
                  <a:lnTo>
                    <a:pt x="541" y="1000"/>
                  </a:lnTo>
                  <a:lnTo>
                    <a:pt x="543" y="998"/>
                  </a:lnTo>
                  <a:lnTo>
                    <a:pt x="545" y="996"/>
                  </a:lnTo>
                  <a:lnTo>
                    <a:pt x="545" y="996"/>
                  </a:lnTo>
                  <a:lnTo>
                    <a:pt x="545" y="998"/>
                  </a:lnTo>
                  <a:lnTo>
                    <a:pt x="547" y="998"/>
                  </a:lnTo>
                  <a:lnTo>
                    <a:pt x="547" y="998"/>
                  </a:lnTo>
                  <a:lnTo>
                    <a:pt x="547" y="998"/>
                  </a:lnTo>
                  <a:lnTo>
                    <a:pt x="547" y="1000"/>
                  </a:lnTo>
                  <a:lnTo>
                    <a:pt x="547" y="1000"/>
                  </a:lnTo>
                  <a:lnTo>
                    <a:pt x="547" y="1000"/>
                  </a:lnTo>
                  <a:lnTo>
                    <a:pt x="547" y="1000"/>
                  </a:lnTo>
                  <a:lnTo>
                    <a:pt x="547" y="1000"/>
                  </a:lnTo>
                  <a:lnTo>
                    <a:pt x="547" y="1000"/>
                  </a:lnTo>
                  <a:lnTo>
                    <a:pt x="547" y="1002"/>
                  </a:lnTo>
                  <a:lnTo>
                    <a:pt x="549" y="1002"/>
                  </a:lnTo>
                  <a:lnTo>
                    <a:pt x="549" y="1002"/>
                  </a:lnTo>
                  <a:lnTo>
                    <a:pt x="547" y="1002"/>
                  </a:lnTo>
                  <a:lnTo>
                    <a:pt x="547" y="1002"/>
                  </a:lnTo>
                  <a:lnTo>
                    <a:pt x="547" y="1000"/>
                  </a:lnTo>
                  <a:lnTo>
                    <a:pt x="547" y="1000"/>
                  </a:lnTo>
                  <a:lnTo>
                    <a:pt x="545" y="998"/>
                  </a:lnTo>
                  <a:lnTo>
                    <a:pt x="545" y="998"/>
                  </a:lnTo>
                  <a:lnTo>
                    <a:pt x="545" y="998"/>
                  </a:lnTo>
                  <a:lnTo>
                    <a:pt x="545" y="998"/>
                  </a:lnTo>
                  <a:lnTo>
                    <a:pt x="545" y="1000"/>
                  </a:lnTo>
                  <a:lnTo>
                    <a:pt x="545" y="1000"/>
                  </a:lnTo>
                  <a:lnTo>
                    <a:pt x="545" y="1002"/>
                  </a:lnTo>
                  <a:lnTo>
                    <a:pt x="545" y="1002"/>
                  </a:lnTo>
                  <a:lnTo>
                    <a:pt x="543" y="1000"/>
                  </a:lnTo>
                  <a:lnTo>
                    <a:pt x="543" y="1000"/>
                  </a:lnTo>
                  <a:lnTo>
                    <a:pt x="543" y="1000"/>
                  </a:lnTo>
                  <a:lnTo>
                    <a:pt x="543" y="1000"/>
                  </a:lnTo>
                  <a:lnTo>
                    <a:pt x="543" y="1002"/>
                  </a:lnTo>
                  <a:lnTo>
                    <a:pt x="543" y="1002"/>
                  </a:lnTo>
                  <a:lnTo>
                    <a:pt x="543" y="1002"/>
                  </a:lnTo>
                  <a:lnTo>
                    <a:pt x="543" y="1002"/>
                  </a:lnTo>
                  <a:lnTo>
                    <a:pt x="543" y="1002"/>
                  </a:lnTo>
                  <a:lnTo>
                    <a:pt x="543" y="1004"/>
                  </a:lnTo>
                  <a:lnTo>
                    <a:pt x="543" y="1004"/>
                  </a:lnTo>
                  <a:lnTo>
                    <a:pt x="543" y="1004"/>
                  </a:lnTo>
                  <a:lnTo>
                    <a:pt x="545" y="1004"/>
                  </a:lnTo>
                  <a:lnTo>
                    <a:pt x="545" y="1004"/>
                  </a:lnTo>
                  <a:lnTo>
                    <a:pt x="545" y="1002"/>
                  </a:lnTo>
                  <a:lnTo>
                    <a:pt x="545" y="1002"/>
                  </a:lnTo>
                  <a:lnTo>
                    <a:pt x="545" y="1002"/>
                  </a:lnTo>
                  <a:lnTo>
                    <a:pt x="545" y="1004"/>
                  </a:lnTo>
                  <a:lnTo>
                    <a:pt x="547" y="1004"/>
                  </a:lnTo>
                  <a:lnTo>
                    <a:pt x="547" y="1004"/>
                  </a:lnTo>
                  <a:lnTo>
                    <a:pt x="547" y="1004"/>
                  </a:lnTo>
                  <a:lnTo>
                    <a:pt x="547" y="1004"/>
                  </a:lnTo>
                  <a:lnTo>
                    <a:pt x="547" y="1006"/>
                  </a:lnTo>
                  <a:lnTo>
                    <a:pt x="547" y="1006"/>
                  </a:lnTo>
                  <a:lnTo>
                    <a:pt x="547" y="1006"/>
                  </a:lnTo>
                  <a:lnTo>
                    <a:pt x="547" y="1006"/>
                  </a:lnTo>
                  <a:lnTo>
                    <a:pt x="547" y="1006"/>
                  </a:lnTo>
                  <a:lnTo>
                    <a:pt x="547" y="1006"/>
                  </a:lnTo>
                  <a:lnTo>
                    <a:pt x="547" y="1006"/>
                  </a:lnTo>
                  <a:lnTo>
                    <a:pt x="545" y="1004"/>
                  </a:lnTo>
                  <a:lnTo>
                    <a:pt x="545" y="1006"/>
                  </a:lnTo>
                  <a:lnTo>
                    <a:pt x="545" y="1004"/>
                  </a:lnTo>
                  <a:lnTo>
                    <a:pt x="543" y="1006"/>
                  </a:lnTo>
                  <a:lnTo>
                    <a:pt x="543" y="1004"/>
                  </a:lnTo>
                  <a:lnTo>
                    <a:pt x="543" y="1004"/>
                  </a:lnTo>
                  <a:lnTo>
                    <a:pt x="543" y="1004"/>
                  </a:lnTo>
                  <a:lnTo>
                    <a:pt x="543" y="1004"/>
                  </a:lnTo>
                  <a:lnTo>
                    <a:pt x="543" y="1004"/>
                  </a:lnTo>
                  <a:lnTo>
                    <a:pt x="541" y="1002"/>
                  </a:lnTo>
                  <a:lnTo>
                    <a:pt x="541" y="1002"/>
                  </a:lnTo>
                  <a:lnTo>
                    <a:pt x="541" y="1002"/>
                  </a:lnTo>
                  <a:lnTo>
                    <a:pt x="541" y="1002"/>
                  </a:lnTo>
                  <a:lnTo>
                    <a:pt x="539" y="1000"/>
                  </a:lnTo>
                  <a:lnTo>
                    <a:pt x="539" y="1000"/>
                  </a:lnTo>
                  <a:lnTo>
                    <a:pt x="539" y="1002"/>
                  </a:lnTo>
                  <a:lnTo>
                    <a:pt x="539" y="1002"/>
                  </a:lnTo>
                  <a:lnTo>
                    <a:pt x="539" y="1002"/>
                  </a:lnTo>
                  <a:lnTo>
                    <a:pt x="539" y="1002"/>
                  </a:lnTo>
                  <a:lnTo>
                    <a:pt x="539" y="1000"/>
                  </a:lnTo>
                  <a:lnTo>
                    <a:pt x="537" y="1000"/>
                  </a:lnTo>
                  <a:lnTo>
                    <a:pt x="535" y="1004"/>
                  </a:lnTo>
                  <a:lnTo>
                    <a:pt x="535" y="1004"/>
                  </a:lnTo>
                  <a:lnTo>
                    <a:pt x="535" y="1004"/>
                  </a:lnTo>
                  <a:lnTo>
                    <a:pt x="535" y="1004"/>
                  </a:lnTo>
                  <a:lnTo>
                    <a:pt x="535" y="1004"/>
                  </a:lnTo>
                  <a:lnTo>
                    <a:pt x="533" y="1004"/>
                  </a:lnTo>
                  <a:lnTo>
                    <a:pt x="533" y="1004"/>
                  </a:lnTo>
                  <a:lnTo>
                    <a:pt x="533" y="1004"/>
                  </a:lnTo>
                  <a:lnTo>
                    <a:pt x="535" y="1004"/>
                  </a:lnTo>
                  <a:lnTo>
                    <a:pt x="533" y="1002"/>
                  </a:lnTo>
                  <a:lnTo>
                    <a:pt x="535" y="1000"/>
                  </a:lnTo>
                  <a:lnTo>
                    <a:pt x="537" y="1000"/>
                  </a:lnTo>
                  <a:lnTo>
                    <a:pt x="535" y="998"/>
                  </a:lnTo>
                  <a:lnTo>
                    <a:pt x="535" y="998"/>
                  </a:lnTo>
                  <a:lnTo>
                    <a:pt x="529" y="1000"/>
                  </a:lnTo>
                  <a:lnTo>
                    <a:pt x="531" y="1002"/>
                  </a:lnTo>
                  <a:lnTo>
                    <a:pt x="531" y="1002"/>
                  </a:lnTo>
                  <a:lnTo>
                    <a:pt x="529" y="1002"/>
                  </a:lnTo>
                  <a:lnTo>
                    <a:pt x="531" y="1004"/>
                  </a:lnTo>
                  <a:lnTo>
                    <a:pt x="531" y="1004"/>
                  </a:lnTo>
                  <a:lnTo>
                    <a:pt x="531" y="1004"/>
                  </a:lnTo>
                  <a:lnTo>
                    <a:pt x="531" y="1006"/>
                  </a:lnTo>
                  <a:lnTo>
                    <a:pt x="531" y="1006"/>
                  </a:lnTo>
                  <a:lnTo>
                    <a:pt x="531" y="1006"/>
                  </a:lnTo>
                  <a:lnTo>
                    <a:pt x="531" y="1006"/>
                  </a:lnTo>
                  <a:lnTo>
                    <a:pt x="533" y="1008"/>
                  </a:lnTo>
                  <a:lnTo>
                    <a:pt x="533" y="1008"/>
                  </a:lnTo>
                  <a:lnTo>
                    <a:pt x="533" y="1010"/>
                  </a:lnTo>
                  <a:lnTo>
                    <a:pt x="533" y="1010"/>
                  </a:lnTo>
                  <a:lnTo>
                    <a:pt x="533" y="1010"/>
                  </a:lnTo>
                  <a:lnTo>
                    <a:pt x="533" y="1012"/>
                  </a:lnTo>
                  <a:lnTo>
                    <a:pt x="533" y="1012"/>
                  </a:lnTo>
                  <a:lnTo>
                    <a:pt x="533" y="1014"/>
                  </a:lnTo>
                  <a:lnTo>
                    <a:pt x="533" y="1014"/>
                  </a:lnTo>
                  <a:lnTo>
                    <a:pt x="533" y="1014"/>
                  </a:lnTo>
                  <a:lnTo>
                    <a:pt x="533" y="1014"/>
                  </a:lnTo>
                  <a:lnTo>
                    <a:pt x="533" y="1014"/>
                  </a:lnTo>
                  <a:lnTo>
                    <a:pt x="533" y="1014"/>
                  </a:lnTo>
                  <a:lnTo>
                    <a:pt x="533" y="1014"/>
                  </a:lnTo>
                  <a:lnTo>
                    <a:pt x="535" y="1012"/>
                  </a:lnTo>
                  <a:lnTo>
                    <a:pt x="535" y="1012"/>
                  </a:lnTo>
                  <a:lnTo>
                    <a:pt x="535" y="1012"/>
                  </a:lnTo>
                  <a:lnTo>
                    <a:pt x="535" y="1010"/>
                  </a:lnTo>
                  <a:lnTo>
                    <a:pt x="535" y="1010"/>
                  </a:lnTo>
                  <a:lnTo>
                    <a:pt x="537" y="1010"/>
                  </a:lnTo>
                  <a:lnTo>
                    <a:pt x="537" y="1010"/>
                  </a:lnTo>
                  <a:lnTo>
                    <a:pt x="535" y="1012"/>
                  </a:lnTo>
                  <a:lnTo>
                    <a:pt x="535" y="1012"/>
                  </a:lnTo>
                  <a:lnTo>
                    <a:pt x="535" y="1014"/>
                  </a:lnTo>
                  <a:lnTo>
                    <a:pt x="535" y="1014"/>
                  </a:lnTo>
                  <a:lnTo>
                    <a:pt x="533" y="1016"/>
                  </a:lnTo>
                  <a:lnTo>
                    <a:pt x="535" y="1016"/>
                  </a:lnTo>
                  <a:lnTo>
                    <a:pt x="535" y="1016"/>
                  </a:lnTo>
                  <a:lnTo>
                    <a:pt x="535" y="1016"/>
                  </a:lnTo>
                  <a:lnTo>
                    <a:pt x="535" y="1018"/>
                  </a:lnTo>
                  <a:lnTo>
                    <a:pt x="535" y="1018"/>
                  </a:lnTo>
                  <a:lnTo>
                    <a:pt x="535" y="1018"/>
                  </a:lnTo>
                  <a:lnTo>
                    <a:pt x="535" y="1018"/>
                  </a:lnTo>
                  <a:lnTo>
                    <a:pt x="535" y="1020"/>
                  </a:lnTo>
                  <a:lnTo>
                    <a:pt x="535" y="1020"/>
                  </a:lnTo>
                  <a:lnTo>
                    <a:pt x="535" y="1020"/>
                  </a:lnTo>
                  <a:lnTo>
                    <a:pt x="535" y="1020"/>
                  </a:lnTo>
                  <a:lnTo>
                    <a:pt x="535" y="1020"/>
                  </a:lnTo>
                  <a:lnTo>
                    <a:pt x="539" y="1020"/>
                  </a:lnTo>
                  <a:lnTo>
                    <a:pt x="539" y="1018"/>
                  </a:lnTo>
                  <a:lnTo>
                    <a:pt x="539" y="1018"/>
                  </a:lnTo>
                  <a:lnTo>
                    <a:pt x="539" y="1016"/>
                  </a:lnTo>
                  <a:lnTo>
                    <a:pt x="541" y="1014"/>
                  </a:lnTo>
                  <a:lnTo>
                    <a:pt x="541" y="1014"/>
                  </a:lnTo>
                  <a:lnTo>
                    <a:pt x="541" y="1012"/>
                  </a:lnTo>
                  <a:lnTo>
                    <a:pt x="543" y="1012"/>
                  </a:lnTo>
                  <a:lnTo>
                    <a:pt x="543" y="1012"/>
                  </a:lnTo>
                  <a:lnTo>
                    <a:pt x="543" y="1014"/>
                  </a:lnTo>
                  <a:lnTo>
                    <a:pt x="543" y="1014"/>
                  </a:lnTo>
                  <a:lnTo>
                    <a:pt x="543" y="1016"/>
                  </a:lnTo>
                  <a:lnTo>
                    <a:pt x="541" y="1016"/>
                  </a:lnTo>
                  <a:lnTo>
                    <a:pt x="541" y="1018"/>
                  </a:lnTo>
                  <a:lnTo>
                    <a:pt x="541" y="1020"/>
                  </a:lnTo>
                  <a:lnTo>
                    <a:pt x="541" y="1020"/>
                  </a:lnTo>
                  <a:lnTo>
                    <a:pt x="541" y="1020"/>
                  </a:lnTo>
                  <a:lnTo>
                    <a:pt x="541" y="1020"/>
                  </a:lnTo>
                  <a:lnTo>
                    <a:pt x="543" y="1020"/>
                  </a:lnTo>
                  <a:lnTo>
                    <a:pt x="543" y="1020"/>
                  </a:lnTo>
                  <a:lnTo>
                    <a:pt x="543" y="1020"/>
                  </a:lnTo>
                  <a:lnTo>
                    <a:pt x="543" y="1020"/>
                  </a:lnTo>
                  <a:lnTo>
                    <a:pt x="543" y="1022"/>
                  </a:lnTo>
                  <a:lnTo>
                    <a:pt x="543" y="1022"/>
                  </a:lnTo>
                  <a:lnTo>
                    <a:pt x="543" y="1022"/>
                  </a:lnTo>
                  <a:lnTo>
                    <a:pt x="545" y="1020"/>
                  </a:lnTo>
                  <a:lnTo>
                    <a:pt x="545" y="1020"/>
                  </a:lnTo>
                  <a:lnTo>
                    <a:pt x="543" y="1022"/>
                  </a:lnTo>
                  <a:lnTo>
                    <a:pt x="543" y="1022"/>
                  </a:lnTo>
                  <a:lnTo>
                    <a:pt x="545" y="1022"/>
                  </a:lnTo>
                  <a:lnTo>
                    <a:pt x="545" y="1022"/>
                  </a:lnTo>
                  <a:lnTo>
                    <a:pt x="545" y="1022"/>
                  </a:lnTo>
                  <a:lnTo>
                    <a:pt x="545" y="1024"/>
                  </a:lnTo>
                  <a:lnTo>
                    <a:pt x="545" y="1024"/>
                  </a:lnTo>
                  <a:lnTo>
                    <a:pt x="543" y="1024"/>
                  </a:lnTo>
                  <a:lnTo>
                    <a:pt x="543" y="1024"/>
                  </a:lnTo>
                  <a:lnTo>
                    <a:pt x="543" y="1024"/>
                  </a:lnTo>
                  <a:lnTo>
                    <a:pt x="543" y="1022"/>
                  </a:lnTo>
                  <a:lnTo>
                    <a:pt x="543" y="1022"/>
                  </a:lnTo>
                  <a:lnTo>
                    <a:pt x="541" y="1022"/>
                  </a:lnTo>
                  <a:lnTo>
                    <a:pt x="539" y="1022"/>
                  </a:lnTo>
                  <a:lnTo>
                    <a:pt x="539" y="1022"/>
                  </a:lnTo>
                  <a:lnTo>
                    <a:pt x="541" y="1022"/>
                  </a:lnTo>
                  <a:lnTo>
                    <a:pt x="541" y="1024"/>
                  </a:lnTo>
                  <a:lnTo>
                    <a:pt x="541" y="1024"/>
                  </a:lnTo>
                  <a:lnTo>
                    <a:pt x="541" y="1024"/>
                  </a:lnTo>
                  <a:lnTo>
                    <a:pt x="541" y="1024"/>
                  </a:lnTo>
                  <a:lnTo>
                    <a:pt x="543" y="1026"/>
                  </a:lnTo>
                  <a:lnTo>
                    <a:pt x="543" y="1026"/>
                  </a:lnTo>
                  <a:lnTo>
                    <a:pt x="543" y="1026"/>
                  </a:lnTo>
                  <a:lnTo>
                    <a:pt x="543" y="1026"/>
                  </a:lnTo>
                  <a:lnTo>
                    <a:pt x="541" y="1029"/>
                  </a:lnTo>
                  <a:lnTo>
                    <a:pt x="541" y="1026"/>
                  </a:lnTo>
                  <a:lnTo>
                    <a:pt x="541" y="1026"/>
                  </a:lnTo>
                  <a:lnTo>
                    <a:pt x="541" y="1026"/>
                  </a:lnTo>
                  <a:lnTo>
                    <a:pt x="541" y="1026"/>
                  </a:lnTo>
                  <a:lnTo>
                    <a:pt x="541" y="1026"/>
                  </a:lnTo>
                  <a:lnTo>
                    <a:pt x="541" y="1029"/>
                  </a:lnTo>
                  <a:lnTo>
                    <a:pt x="541" y="1029"/>
                  </a:lnTo>
                  <a:lnTo>
                    <a:pt x="541" y="1029"/>
                  </a:lnTo>
                  <a:lnTo>
                    <a:pt x="541" y="1029"/>
                  </a:lnTo>
                  <a:lnTo>
                    <a:pt x="539" y="1031"/>
                  </a:lnTo>
                  <a:lnTo>
                    <a:pt x="539" y="1029"/>
                  </a:lnTo>
                  <a:lnTo>
                    <a:pt x="539" y="1029"/>
                  </a:lnTo>
                  <a:lnTo>
                    <a:pt x="537" y="1029"/>
                  </a:lnTo>
                  <a:lnTo>
                    <a:pt x="537" y="1031"/>
                  </a:lnTo>
                  <a:lnTo>
                    <a:pt x="537" y="1031"/>
                  </a:lnTo>
                  <a:lnTo>
                    <a:pt x="537" y="1031"/>
                  </a:lnTo>
                  <a:lnTo>
                    <a:pt x="537" y="1031"/>
                  </a:lnTo>
                  <a:lnTo>
                    <a:pt x="539" y="1031"/>
                  </a:lnTo>
                  <a:lnTo>
                    <a:pt x="537" y="1031"/>
                  </a:lnTo>
                  <a:lnTo>
                    <a:pt x="537" y="1033"/>
                  </a:lnTo>
                  <a:lnTo>
                    <a:pt x="537" y="1033"/>
                  </a:lnTo>
                  <a:lnTo>
                    <a:pt x="535" y="1033"/>
                  </a:lnTo>
                  <a:lnTo>
                    <a:pt x="535" y="1033"/>
                  </a:lnTo>
                  <a:lnTo>
                    <a:pt x="535" y="1033"/>
                  </a:lnTo>
                  <a:lnTo>
                    <a:pt x="535" y="1031"/>
                  </a:lnTo>
                  <a:lnTo>
                    <a:pt x="535" y="1031"/>
                  </a:lnTo>
                  <a:lnTo>
                    <a:pt x="535" y="1033"/>
                  </a:lnTo>
                  <a:lnTo>
                    <a:pt x="535" y="1033"/>
                  </a:lnTo>
                  <a:lnTo>
                    <a:pt x="535" y="1033"/>
                  </a:lnTo>
                  <a:lnTo>
                    <a:pt x="535" y="1035"/>
                  </a:lnTo>
                  <a:lnTo>
                    <a:pt x="533" y="1035"/>
                  </a:lnTo>
                  <a:lnTo>
                    <a:pt x="531" y="1035"/>
                  </a:lnTo>
                  <a:lnTo>
                    <a:pt x="531" y="1035"/>
                  </a:lnTo>
                  <a:lnTo>
                    <a:pt x="531" y="1037"/>
                  </a:lnTo>
                  <a:lnTo>
                    <a:pt x="531" y="1037"/>
                  </a:lnTo>
                  <a:lnTo>
                    <a:pt x="531" y="1037"/>
                  </a:lnTo>
                  <a:lnTo>
                    <a:pt x="529" y="1037"/>
                  </a:lnTo>
                  <a:lnTo>
                    <a:pt x="527" y="1037"/>
                  </a:lnTo>
                  <a:lnTo>
                    <a:pt x="529" y="1037"/>
                  </a:lnTo>
                  <a:lnTo>
                    <a:pt x="529" y="1037"/>
                  </a:lnTo>
                  <a:lnTo>
                    <a:pt x="529" y="1037"/>
                  </a:lnTo>
                  <a:lnTo>
                    <a:pt x="529" y="1037"/>
                  </a:lnTo>
                  <a:lnTo>
                    <a:pt x="529" y="1035"/>
                  </a:lnTo>
                  <a:lnTo>
                    <a:pt x="527" y="1037"/>
                  </a:lnTo>
                  <a:lnTo>
                    <a:pt x="527" y="1035"/>
                  </a:lnTo>
                  <a:lnTo>
                    <a:pt x="529" y="1035"/>
                  </a:lnTo>
                  <a:lnTo>
                    <a:pt x="529" y="1033"/>
                  </a:lnTo>
                  <a:lnTo>
                    <a:pt x="529" y="1033"/>
                  </a:lnTo>
                  <a:lnTo>
                    <a:pt x="527" y="1035"/>
                  </a:lnTo>
                  <a:lnTo>
                    <a:pt x="525" y="1037"/>
                  </a:lnTo>
                  <a:lnTo>
                    <a:pt x="525" y="1037"/>
                  </a:lnTo>
                  <a:lnTo>
                    <a:pt x="525" y="1037"/>
                  </a:lnTo>
                  <a:lnTo>
                    <a:pt x="525" y="1037"/>
                  </a:lnTo>
                  <a:lnTo>
                    <a:pt x="525" y="1037"/>
                  </a:lnTo>
                  <a:lnTo>
                    <a:pt x="525" y="1039"/>
                  </a:lnTo>
                  <a:lnTo>
                    <a:pt x="525" y="1039"/>
                  </a:lnTo>
                  <a:lnTo>
                    <a:pt x="525" y="1039"/>
                  </a:lnTo>
                  <a:lnTo>
                    <a:pt x="525" y="1039"/>
                  </a:lnTo>
                  <a:lnTo>
                    <a:pt x="523" y="1037"/>
                  </a:lnTo>
                  <a:lnTo>
                    <a:pt x="523" y="1037"/>
                  </a:lnTo>
                  <a:lnTo>
                    <a:pt x="523" y="1037"/>
                  </a:lnTo>
                  <a:lnTo>
                    <a:pt x="523" y="1037"/>
                  </a:lnTo>
                  <a:lnTo>
                    <a:pt x="516" y="1043"/>
                  </a:lnTo>
                  <a:lnTo>
                    <a:pt x="516" y="1043"/>
                  </a:lnTo>
                  <a:lnTo>
                    <a:pt x="516" y="1043"/>
                  </a:lnTo>
                  <a:lnTo>
                    <a:pt x="518" y="1043"/>
                  </a:lnTo>
                  <a:lnTo>
                    <a:pt x="518" y="1041"/>
                  </a:lnTo>
                  <a:lnTo>
                    <a:pt x="521" y="1041"/>
                  </a:lnTo>
                  <a:lnTo>
                    <a:pt x="521" y="1041"/>
                  </a:lnTo>
                  <a:lnTo>
                    <a:pt x="521" y="1043"/>
                  </a:lnTo>
                  <a:lnTo>
                    <a:pt x="518" y="1043"/>
                  </a:lnTo>
                  <a:lnTo>
                    <a:pt x="521" y="1045"/>
                  </a:lnTo>
                  <a:lnTo>
                    <a:pt x="521" y="1045"/>
                  </a:lnTo>
                  <a:lnTo>
                    <a:pt x="518" y="1045"/>
                  </a:lnTo>
                  <a:lnTo>
                    <a:pt x="518" y="1045"/>
                  </a:lnTo>
                  <a:lnTo>
                    <a:pt x="518" y="1045"/>
                  </a:lnTo>
                  <a:lnTo>
                    <a:pt x="518" y="1045"/>
                  </a:lnTo>
                  <a:lnTo>
                    <a:pt x="518" y="1045"/>
                  </a:lnTo>
                  <a:lnTo>
                    <a:pt x="518" y="1045"/>
                  </a:lnTo>
                  <a:lnTo>
                    <a:pt x="518" y="1045"/>
                  </a:lnTo>
                  <a:lnTo>
                    <a:pt x="518" y="1045"/>
                  </a:lnTo>
                  <a:lnTo>
                    <a:pt x="518" y="1047"/>
                  </a:lnTo>
                  <a:lnTo>
                    <a:pt x="516" y="1047"/>
                  </a:lnTo>
                  <a:lnTo>
                    <a:pt x="516" y="1047"/>
                  </a:lnTo>
                  <a:lnTo>
                    <a:pt x="516" y="1049"/>
                  </a:lnTo>
                  <a:lnTo>
                    <a:pt x="516" y="1049"/>
                  </a:lnTo>
                  <a:lnTo>
                    <a:pt x="516" y="1049"/>
                  </a:lnTo>
                  <a:lnTo>
                    <a:pt x="516" y="1049"/>
                  </a:lnTo>
                  <a:lnTo>
                    <a:pt x="516" y="1049"/>
                  </a:lnTo>
                  <a:lnTo>
                    <a:pt x="514" y="1049"/>
                  </a:lnTo>
                  <a:lnTo>
                    <a:pt x="516" y="1051"/>
                  </a:lnTo>
                  <a:lnTo>
                    <a:pt x="516" y="1051"/>
                  </a:lnTo>
                  <a:lnTo>
                    <a:pt x="516" y="1051"/>
                  </a:lnTo>
                  <a:lnTo>
                    <a:pt x="516" y="1051"/>
                  </a:lnTo>
                  <a:lnTo>
                    <a:pt x="516" y="1051"/>
                  </a:lnTo>
                  <a:lnTo>
                    <a:pt x="514" y="1051"/>
                  </a:lnTo>
                  <a:lnTo>
                    <a:pt x="514" y="1053"/>
                  </a:lnTo>
                  <a:lnTo>
                    <a:pt x="514" y="1053"/>
                  </a:lnTo>
                  <a:lnTo>
                    <a:pt x="514" y="1053"/>
                  </a:lnTo>
                  <a:lnTo>
                    <a:pt x="514" y="1053"/>
                  </a:lnTo>
                  <a:lnTo>
                    <a:pt x="512" y="1055"/>
                  </a:lnTo>
                  <a:lnTo>
                    <a:pt x="512" y="1057"/>
                  </a:lnTo>
                  <a:lnTo>
                    <a:pt x="512" y="1057"/>
                  </a:lnTo>
                  <a:lnTo>
                    <a:pt x="512" y="1057"/>
                  </a:lnTo>
                  <a:lnTo>
                    <a:pt x="510" y="1057"/>
                  </a:lnTo>
                  <a:lnTo>
                    <a:pt x="508" y="1055"/>
                  </a:lnTo>
                  <a:lnTo>
                    <a:pt x="508" y="1057"/>
                  </a:lnTo>
                  <a:lnTo>
                    <a:pt x="506" y="1059"/>
                  </a:lnTo>
                  <a:lnTo>
                    <a:pt x="508" y="1059"/>
                  </a:lnTo>
                  <a:lnTo>
                    <a:pt x="508" y="1059"/>
                  </a:lnTo>
                  <a:lnTo>
                    <a:pt x="508" y="1059"/>
                  </a:lnTo>
                  <a:lnTo>
                    <a:pt x="508" y="1059"/>
                  </a:lnTo>
                  <a:lnTo>
                    <a:pt x="508" y="1059"/>
                  </a:lnTo>
                  <a:lnTo>
                    <a:pt x="508" y="1061"/>
                  </a:lnTo>
                  <a:lnTo>
                    <a:pt x="508" y="1061"/>
                  </a:lnTo>
                  <a:lnTo>
                    <a:pt x="508" y="1061"/>
                  </a:lnTo>
                  <a:lnTo>
                    <a:pt x="508" y="1059"/>
                  </a:lnTo>
                  <a:lnTo>
                    <a:pt x="510" y="1059"/>
                  </a:lnTo>
                  <a:lnTo>
                    <a:pt x="510" y="1057"/>
                  </a:lnTo>
                  <a:lnTo>
                    <a:pt x="510" y="1057"/>
                  </a:lnTo>
                  <a:lnTo>
                    <a:pt x="512" y="1059"/>
                  </a:lnTo>
                  <a:lnTo>
                    <a:pt x="512" y="1059"/>
                  </a:lnTo>
                  <a:lnTo>
                    <a:pt x="514" y="1057"/>
                  </a:lnTo>
                  <a:lnTo>
                    <a:pt x="516" y="1055"/>
                  </a:lnTo>
                  <a:lnTo>
                    <a:pt x="516" y="1053"/>
                  </a:lnTo>
                  <a:lnTo>
                    <a:pt x="518" y="1053"/>
                  </a:lnTo>
                  <a:lnTo>
                    <a:pt x="521" y="1051"/>
                  </a:lnTo>
                  <a:lnTo>
                    <a:pt x="521" y="1051"/>
                  </a:lnTo>
                  <a:lnTo>
                    <a:pt x="521" y="1051"/>
                  </a:lnTo>
                  <a:lnTo>
                    <a:pt x="521" y="1051"/>
                  </a:lnTo>
                  <a:lnTo>
                    <a:pt x="521" y="1051"/>
                  </a:lnTo>
                  <a:lnTo>
                    <a:pt x="521" y="1051"/>
                  </a:lnTo>
                  <a:lnTo>
                    <a:pt x="521" y="1053"/>
                  </a:lnTo>
                  <a:lnTo>
                    <a:pt x="521" y="1053"/>
                  </a:lnTo>
                  <a:lnTo>
                    <a:pt x="521" y="1053"/>
                  </a:lnTo>
                  <a:lnTo>
                    <a:pt x="521" y="1053"/>
                  </a:lnTo>
                  <a:lnTo>
                    <a:pt x="521" y="1053"/>
                  </a:lnTo>
                  <a:lnTo>
                    <a:pt x="521" y="1053"/>
                  </a:lnTo>
                  <a:lnTo>
                    <a:pt x="521" y="1053"/>
                  </a:lnTo>
                  <a:lnTo>
                    <a:pt x="521" y="1053"/>
                  </a:lnTo>
                  <a:lnTo>
                    <a:pt x="518" y="1053"/>
                  </a:lnTo>
                  <a:lnTo>
                    <a:pt x="518" y="1053"/>
                  </a:lnTo>
                  <a:lnTo>
                    <a:pt x="516" y="1057"/>
                  </a:lnTo>
                  <a:lnTo>
                    <a:pt x="516" y="1057"/>
                  </a:lnTo>
                  <a:lnTo>
                    <a:pt x="516" y="1057"/>
                  </a:lnTo>
                  <a:lnTo>
                    <a:pt x="516" y="1057"/>
                  </a:lnTo>
                  <a:lnTo>
                    <a:pt x="516" y="1057"/>
                  </a:lnTo>
                  <a:lnTo>
                    <a:pt x="518" y="1057"/>
                  </a:lnTo>
                  <a:lnTo>
                    <a:pt x="518" y="1059"/>
                  </a:lnTo>
                  <a:lnTo>
                    <a:pt x="518" y="1059"/>
                  </a:lnTo>
                  <a:lnTo>
                    <a:pt x="518" y="1059"/>
                  </a:lnTo>
                  <a:lnTo>
                    <a:pt x="518" y="1059"/>
                  </a:lnTo>
                  <a:lnTo>
                    <a:pt x="518" y="1059"/>
                  </a:lnTo>
                  <a:lnTo>
                    <a:pt x="518" y="1059"/>
                  </a:lnTo>
                  <a:lnTo>
                    <a:pt x="518" y="1059"/>
                  </a:lnTo>
                  <a:lnTo>
                    <a:pt x="518" y="1059"/>
                  </a:lnTo>
                  <a:lnTo>
                    <a:pt x="521" y="1059"/>
                  </a:lnTo>
                  <a:lnTo>
                    <a:pt x="521" y="1059"/>
                  </a:lnTo>
                  <a:lnTo>
                    <a:pt x="521" y="1059"/>
                  </a:lnTo>
                  <a:lnTo>
                    <a:pt x="523" y="1057"/>
                  </a:lnTo>
                  <a:lnTo>
                    <a:pt x="523" y="1057"/>
                  </a:lnTo>
                  <a:lnTo>
                    <a:pt x="523" y="1055"/>
                  </a:lnTo>
                  <a:lnTo>
                    <a:pt x="521" y="1055"/>
                  </a:lnTo>
                  <a:lnTo>
                    <a:pt x="521" y="1057"/>
                  </a:lnTo>
                  <a:lnTo>
                    <a:pt x="518" y="1055"/>
                  </a:lnTo>
                  <a:lnTo>
                    <a:pt x="518" y="1055"/>
                  </a:lnTo>
                  <a:lnTo>
                    <a:pt x="518" y="1055"/>
                  </a:lnTo>
                  <a:lnTo>
                    <a:pt x="521" y="1055"/>
                  </a:lnTo>
                  <a:lnTo>
                    <a:pt x="523" y="1053"/>
                  </a:lnTo>
                  <a:lnTo>
                    <a:pt x="523" y="1053"/>
                  </a:lnTo>
                  <a:lnTo>
                    <a:pt x="523" y="1053"/>
                  </a:lnTo>
                  <a:lnTo>
                    <a:pt x="523" y="1055"/>
                  </a:lnTo>
                  <a:lnTo>
                    <a:pt x="523" y="1055"/>
                  </a:lnTo>
                  <a:lnTo>
                    <a:pt x="523" y="1055"/>
                  </a:lnTo>
                  <a:lnTo>
                    <a:pt x="525" y="1055"/>
                  </a:lnTo>
                  <a:lnTo>
                    <a:pt x="525" y="1055"/>
                  </a:lnTo>
                  <a:lnTo>
                    <a:pt x="527" y="1055"/>
                  </a:lnTo>
                  <a:lnTo>
                    <a:pt x="527" y="1057"/>
                  </a:lnTo>
                  <a:lnTo>
                    <a:pt x="525" y="1057"/>
                  </a:lnTo>
                  <a:lnTo>
                    <a:pt x="527" y="1057"/>
                  </a:lnTo>
                  <a:lnTo>
                    <a:pt x="527" y="1057"/>
                  </a:lnTo>
                  <a:lnTo>
                    <a:pt x="527" y="1057"/>
                  </a:lnTo>
                  <a:lnTo>
                    <a:pt x="529" y="1055"/>
                  </a:lnTo>
                  <a:lnTo>
                    <a:pt x="531" y="1055"/>
                  </a:lnTo>
                  <a:lnTo>
                    <a:pt x="531" y="1053"/>
                  </a:lnTo>
                  <a:lnTo>
                    <a:pt x="533" y="1053"/>
                  </a:lnTo>
                  <a:lnTo>
                    <a:pt x="533" y="1051"/>
                  </a:lnTo>
                  <a:lnTo>
                    <a:pt x="537" y="1049"/>
                  </a:lnTo>
                  <a:lnTo>
                    <a:pt x="537" y="1049"/>
                  </a:lnTo>
                  <a:lnTo>
                    <a:pt x="537" y="1049"/>
                  </a:lnTo>
                  <a:lnTo>
                    <a:pt x="537" y="1049"/>
                  </a:lnTo>
                  <a:lnTo>
                    <a:pt x="537" y="1049"/>
                  </a:lnTo>
                  <a:lnTo>
                    <a:pt x="539" y="1047"/>
                  </a:lnTo>
                  <a:lnTo>
                    <a:pt x="539" y="1047"/>
                  </a:lnTo>
                  <a:lnTo>
                    <a:pt x="539" y="1047"/>
                  </a:lnTo>
                  <a:lnTo>
                    <a:pt x="545" y="1043"/>
                  </a:lnTo>
                  <a:lnTo>
                    <a:pt x="545" y="1043"/>
                  </a:lnTo>
                  <a:lnTo>
                    <a:pt x="545" y="1043"/>
                  </a:lnTo>
                  <a:lnTo>
                    <a:pt x="545" y="1043"/>
                  </a:lnTo>
                  <a:lnTo>
                    <a:pt x="545" y="1041"/>
                  </a:lnTo>
                  <a:lnTo>
                    <a:pt x="545" y="1041"/>
                  </a:lnTo>
                  <a:lnTo>
                    <a:pt x="543" y="1041"/>
                  </a:lnTo>
                  <a:lnTo>
                    <a:pt x="543" y="1039"/>
                  </a:lnTo>
                  <a:lnTo>
                    <a:pt x="541" y="1041"/>
                  </a:lnTo>
                  <a:lnTo>
                    <a:pt x="539" y="1041"/>
                  </a:lnTo>
                  <a:lnTo>
                    <a:pt x="537" y="1041"/>
                  </a:lnTo>
                  <a:lnTo>
                    <a:pt x="537" y="1041"/>
                  </a:lnTo>
                  <a:lnTo>
                    <a:pt x="537" y="1041"/>
                  </a:lnTo>
                  <a:lnTo>
                    <a:pt x="537" y="1039"/>
                  </a:lnTo>
                  <a:lnTo>
                    <a:pt x="537" y="1039"/>
                  </a:lnTo>
                  <a:lnTo>
                    <a:pt x="537" y="1039"/>
                  </a:lnTo>
                  <a:lnTo>
                    <a:pt x="539" y="1039"/>
                  </a:lnTo>
                  <a:lnTo>
                    <a:pt x="539" y="1039"/>
                  </a:lnTo>
                  <a:lnTo>
                    <a:pt x="541" y="1037"/>
                  </a:lnTo>
                  <a:lnTo>
                    <a:pt x="543" y="1037"/>
                  </a:lnTo>
                  <a:lnTo>
                    <a:pt x="547" y="1029"/>
                  </a:lnTo>
                  <a:lnTo>
                    <a:pt x="549" y="1029"/>
                  </a:lnTo>
                  <a:lnTo>
                    <a:pt x="549" y="1031"/>
                  </a:lnTo>
                  <a:lnTo>
                    <a:pt x="549" y="1031"/>
                  </a:lnTo>
                  <a:lnTo>
                    <a:pt x="549" y="1031"/>
                  </a:lnTo>
                  <a:lnTo>
                    <a:pt x="549" y="1031"/>
                  </a:lnTo>
                  <a:lnTo>
                    <a:pt x="549" y="1031"/>
                  </a:lnTo>
                  <a:lnTo>
                    <a:pt x="549" y="1031"/>
                  </a:lnTo>
                  <a:lnTo>
                    <a:pt x="547" y="1031"/>
                  </a:lnTo>
                  <a:lnTo>
                    <a:pt x="547" y="1031"/>
                  </a:lnTo>
                  <a:lnTo>
                    <a:pt x="547" y="1033"/>
                  </a:lnTo>
                  <a:lnTo>
                    <a:pt x="547" y="1033"/>
                  </a:lnTo>
                  <a:lnTo>
                    <a:pt x="547" y="1033"/>
                  </a:lnTo>
                  <a:lnTo>
                    <a:pt x="545" y="1037"/>
                  </a:lnTo>
                  <a:lnTo>
                    <a:pt x="545" y="1037"/>
                  </a:lnTo>
                  <a:lnTo>
                    <a:pt x="545" y="1037"/>
                  </a:lnTo>
                  <a:lnTo>
                    <a:pt x="545" y="1037"/>
                  </a:lnTo>
                  <a:lnTo>
                    <a:pt x="545" y="1039"/>
                  </a:lnTo>
                  <a:lnTo>
                    <a:pt x="545" y="1039"/>
                  </a:lnTo>
                  <a:lnTo>
                    <a:pt x="545" y="1039"/>
                  </a:lnTo>
                  <a:lnTo>
                    <a:pt x="545" y="1039"/>
                  </a:lnTo>
                  <a:lnTo>
                    <a:pt x="545" y="1039"/>
                  </a:lnTo>
                  <a:lnTo>
                    <a:pt x="547" y="1039"/>
                  </a:lnTo>
                  <a:lnTo>
                    <a:pt x="547" y="1039"/>
                  </a:lnTo>
                  <a:lnTo>
                    <a:pt x="547" y="1039"/>
                  </a:lnTo>
                  <a:lnTo>
                    <a:pt x="547" y="1041"/>
                  </a:lnTo>
                  <a:lnTo>
                    <a:pt x="547" y="1041"/>
                  </a:lnTo>
                  <a:lnTo>
                    <a:pt x="547" y="1041"/>
                  </a:lnTo>
                  <a:lnTo>
                    <a:pt x="547" y="1041"/>
                  </a:lnTo>
                  <a:lnTo>
                    <a:pt x="547" y="1041"/>
                  </a:lnTo>
                  <a:lnTo>
                    <a:pt x="547" y="1041"/>
                  </a:lnTo>
                  <a:lnTo>
                    <a:pt x="547" y="1043"/>
                  </a:lnTo>
                  <a:lnTo>
                    <a:pt x="547" y="1043"/>
                  </a:lnTo>
                  <a:lnTo>
                    <a:pt x="547" y="1043"/>
                  </a:lnTo>
                  <a:lnTo>
                    <a:pt x="545" y="1045"/>
                  </a:lnTo>
                  <a:lnTo>
                    <a:pt x="545" y="1045"/>
                  </a:lnTo>
                  <a:lnTo>
                    <a:pt x="545" y="1045"/>
                  </a:lnTo>
                  <a:lnTo>
                    <a:pt x="545" y="1045"/>
                  </a:lnTo>
                  <a:lnTo>
                    <a:pt x="547" y="1045"/>
                  </a:lnTo>
                  <a:lnTo>
                    <a:pt x="547" y="1045"/>
                  </a:lnTo>
                  <a:lnTo>
                    <a:pt x="549" y="1045"/>
                  </a:lnTo>
                  <a:lnTo>
                    <a:pt x="549" y="1045"/>
                  </a:lnTo>
                  <a:lnTo>
                    <a:pt x="551" y="1045"/>
                  </a:lnTo>
                  <a:lnTo>
                    <a:pt x="551" y="1045"/>
                  </a:lnTo>
                  <a:lnTo>
                    <a:pt x="551" y="1045"/>
                  </a:lnTo>
                  <a:lnTo>
                    <a:pt x="553" y="1045"/>
                  </a:lnTo>
                  <a:lnTo>
                    <a:pt x="553" y="1045"/>
                  </a:lnTo>
                  <a:lnTo>
                    <a:pt x="553" y="1045"/>
                  </a:lnTo>
                  <a:lnTo>
                    <a:pt x="553" y="1045"/>
                  </a:lnTo>
                  <a:lnTo>
                    <a:pt x="545" y="1049"/>
                  </a:lnTo>
                  <a:lnTo>
                    <a:pt x="545" y="1049"/>
                  </a:lnTo>
                  <a:lnTo>
                    <a:pt x="545" y="1049"/>
                  </a:lnTo>
                  <a:lnTo>
                    <a:pt x="545" y="1049"/>
                  </a:lnTo>
                  <a:lnTo>
                    <a:pt x="547" y="1049"/>
                  </a:lnTo>
                  <a:lnTo>
                    <a:pt x="547" y="1049"/>
                  </a:lnTo>
                  <a:lnTo>
                    <a:pt x="549" y="1049"/>
                  </a:lnTo>
                  <a:lnTo>
                    <a:pt x="549" y="1049"/>
                  </a:lnTo>
                  <a:lnTo>
                    <a:pt x="549" y="1049"/>
                  </a:lnTo>
                  <a:lnTo>
                    <a:pt x="549" y="1049"/>
                  </a:lnTo>
                  <a:lnTo>
                    <a:pt x="549" y="1049"/>
                  </a:lnTo>
                  <a:lnTo>
                    <a:pt x="551" y="1049"/>
                  </a:lnTo>
                  <a:lnTo>
                    <a:pt x="551" y="1049"/>
                  </a:lnTo>
                  <a:lnTo>
                    <a:pt x="551" y="1049"/>
                  </a:lnTo>
                  <a:lnTo>
                    <a:pt x="551" y="1049"/>
                  </a:lnTo>
                  <a:lnTo>
                    <a:pt x="551" y="1049"/>
                  </a:lnTo>
                  <a:lnTo>
                    <a:pt x="551" y="1051"/>
                  </a:lnTo>
                  <a:lnTo>
                    <a:pt x="553" y="1051"/>
                  </a:lnTo>
                  <a:lnTo>
                    <a:pt x="553" y="1051"/>
                  </a:lnTo>
                  <a:lnTo>
                    <a:pt x="553" y="1049"/>
                  </a:lnTo>
                  <a:lnTo>
                    <a:pt x="556" y="1049"/>
                  </a:lnTo>
                  <a:lnTo>
                    <a:pt x="556" y="1047"/>
                  </a:lnTo>
                  <a:lnTo>
                    <a:pt x="556" y="1049"/>
                  </a:lnTo>
                  <a:lnTo>
                    <a:pt x="553" y="1049"/>
                  </a:lnTo>
                  <a:lnTo>
                    <a:pt x="553" y="1051"/>
                  </a:lnTo>
                  <a:lnTo>
                    <a:pt x="553" y="1051"/>
                  </a:lnTo>
                  <a:lnTo>
                    <a:pt x="556" y="1051"/>
                  </a:lnTo>
                  <a:lnTo>
                    <a:pt x="556" y="1051"/>
                  </a:lnTo>
                  <a:lnTo>
                    <a:pt x="556" y="1051"/>
                  </a:lnTo>
                  <a:lnTo>
                    <a:pt x="556" y="1051"/>
                  </a:lnTo>
                  <a:lnTo>
                    <a:pt x="558" y="1051"/>
                  </a:lnTo>
                  <a:lnTo>
                    <a:pt x="558" y="1051"/>
                  </a:lnTo>
                  <a:lnTo>
                    <a:pt x="558" y="1051"/>
                  </a:lnTo>
                  <a:lnTo>
                    <a:pt x="560" y="1051"/>
                  </a:lnTo>
                  <a:lnTo>
                    <a:pt x="560" y="1051"/>
                  </a:lnTo>
                  <a:lnTo>
                    <a:pt x="562" y="1051"/>
                  </a:lnTo>
                  <a:lnTo>
                    <a:pt x="562" y="1051"/>
                  </a:lnTo>
                  <a:lnTo>
                    <a:pt x="562" y="1051"/>
                  </a:lnTo>
                  <a:lnTo>
                    <a:pt x="562" y="1051"/>
                  </a:lnTo>
                  <a:lnTo>
                    <a:pt x="562" y="1051"/>
                  </a:lnTo>
                  <a:lnTo>
                    <a:pt x="562" y="1051"/>
                  </a:lnTo>
                  <a:lnTo>
                    <a:pt x="564" y="1051"/>
                  </a:lnTo>
                  <a:lnTo>
                    <a:pt x="564" y="1051"/>
                  </a:lnTo>
                  <a:lnTo>
                    <a:pt x="566" y="1051"/>
                  </a:lnTo>
                  <a:lnTo>
                    <a:pt x="566" y="1051"/>
                  </a:lnTo>
                  <a:lnTo>
                    <a:pt x="566" y="1051"/>
                  </a:lnTo>
                  <a:lnTo>
                    <a:pt x="566" y="1051"/>
                  </a:lnTo>
                  <a:lnTo>
                    <a:pt x="566" y="1051"/>
                  </a:lnTo>
                  <a:lnTo>
                    <a:pt x="566" y="1053"/>
                  </a:lnTo>
                  <a:lnTo>
                    <a:pt x="566" y="1053"/>
                  </a:lnTo>
                  <a:lnTo>
                    <a:pt x="566" y="1051"/>
                  </a:lnTo>
                  <a:lnTo>
                    <a:pt x="566" y="1051"/>
                  </a:lnTo>
                  <a:lnTo>
                    <a:pt x="568" y="1051"/>
                  </a:lnTo>
                  <a:lnTo>
                    <a:pt x="570" y="1051"/>
                  </a:lnTo>
                  <a:lnTo>
                    <a:pt x="570" y="1051"/>
                  </a:lnTo>
                  <a:lnTo>
                    <a:pt x="570" y="1051"/>
                  </a:lnTo>
                  <a:lnTo>
                    <a:pt x="574" y="1049"/>
                  </a:lnTo>
                  <a:lnTo>
                    <a:pt x="574" y="1051"/>
                  </a:lnTo>
                  <a:lnTo>
                    <a:pt x="572" y="1053"/>
                  </a:lnTo>
                  <a:lnTo>
                    <a:pt x="568" y="1053"/>
                  </a:lnTo>
                  <a:lnTo>
                    <a:pt x="568" y="1053"/>
                  </a:lnTo>
                  <a:lnTo>
                    <a:pt x="568" y="1053"/>
                  </a:lnTo>
                  <a:lnTo>
                    <a:pt x="568" y="1055"/>
                  </a:lnTo>
                  <a:lnTo>
                    <a:pt x="566" y="1055"/>
                  </a:lnTo>
                  <a:lnTo>
                    <a:pt x="566" y="1055"/>
                  </a:lnTo>
                  <a:lnTo>
                    <a:pt x="566" y="1055"/>
                  </a:lnTo>
                  <a:lnTo>
                    <a:pt x="566" y="1055"/>
                  </a:lnTo>
                  <a:lnTo>
                    <a:pt x="566" y="1055"/>
                  </a:lnTo>
                  <a:lnTo>
                    <a:pt x="566" y="1055"/>
                  </a:lnTo>
                  <a:lnTo>
                    <a:pt x="564" y="1055"/>
                  </a:lnTo>
                  <a:lnTo>
                    <a:pt x="564" y="1055"/>
                  </a:lnTo>
                  <a:lnTo>
                    <a:pt x="564" y="1053"/>
                  </a:lnTo>
                  <a:lnTo>
                    <a:pt x="560" y="1055"/>
                  </a:lnTo>
                  <a:lnTo>
                    <a:pt x="560" y="1053"/>
                  </a:lnTo>
                  <a:lnTo>
                    <a:pt x="558" y="1053"/>
                  </a:lnTo>
                  <a:lnTo>
                    <a:pt x="556" y="1053"/>
                  </a:lnTo>
                  <a:lnTo>
                    <a:pt x="553" y="1053"/>
                  </a:lnTo>
                  <a:lnTo>
                    <a:pt x="553" y="1053"/>
                  </a:lnTo>
                  <a:lnTo>
                    <a:pt x="553" y="1053"/>
                  </a:lnTo>
                  <a:lnTo>
                    <a:pt x="551" y="1053"/>
                  </a:lnTo>
                  <a:lnTo>
                    <a:pt x="545" y="1057"/>
                  </a:lnTo>
                  <a:lnTo>
                    <a:pt x="539" y="1059"/>
                  </a:lnTo>
                  <a:lnTo>
                    <a:pt x="539" y="1059"/>
                  </a:lnTo>
                  <a:lnTo>
                    <a:pt x="537" y="1059"/>
                  </a:lnTo>
                  <a:lnTo>
                    <a:pt x="535" y="1059"/>
                  </a:lnTo>
                  <a:lnTo>
                    <a:pt x="535" y="1059"/>
                  </a:lnTo>
                  <a:lnTo>
                    <a:pt x="533" y="1059"/>
                  </a:lnTo>
                  <a:lnTo>
                    <a:pt x="531" y="1059"/>
                  </a:lnTo>
                  <a:lnTo>
                    <a:pt x="531" y="1059"/>
                  </a:lnTo>
                  <a:lnTo>
                    <a:pt x="529" y="1059"/>
                  </a:lnTo>
                  <a:lnTo>
                    <a:pt x="527" y="1059"/>
                  </a:lnTo>
                  <a:lnTo>
                    <a:pt x="527" y="1059"/>
                  </a:lnTo>
                  <a:lnTo>
                    <a:pt x="527" y="1059"/>
                  </a:lnTo>
                  <a:lnTo>
                    <a:pt x="525" y="1059"/>
                  </a:lnTo>
                  <a:lnTo>
                    <a:pt x="525" y="1059"/>
                  </a:lnTo>
                  <a:lnTo>
                    <a:pt x="523" y="1059"/>
                  </a:lnTo>
                  <a:lnTo>
                    <a:pt x="523" y="1059"/>
                  </a:lnTo>
                  <a:lnTo>
                    <a:pt x="523" y="1059"/>
                  </a:lnTo>
                  <a:lnTo>
                    <a:pt x="521" y="1059"/>
                  </a:lnTo>
                  <a:lnTo>
                    <a:pt x="521" y="1059"/>
                  </a:lnTo>
                  <a:lnTo>
                    <a:pt x="521" y="1061"/>
                  </a:lnTo>
                  <a:lnTo>
                    <a:pt x="521" y="1061"/>
                  </a:lnTo>
                  <a:lnTo>
                    <a:pt x="521" y="1061"/>
                  </a:lnTo>
                  <a:lnTo>
                    <a:pt x="521" y="1061"/>
                  </a:lnTo>
                  <a:lnTo>
                    <a:pt x="521" y="1061"/>
                  </a:lnTo>
                  <a:lnTo>
                    <a:pt x="523" y="1061"/>
                  </a:lnTo>
                  <a:lnTo>
                    <a:pt x="523" y="1059"/>
                  </a:lnTo>
                  <a:lnTo>
                    <a:pt x="523" y="1061"/>
                  </a:lnTo>
                  <a:lnTo>
                    <a:pt x="523" y="1061"/>
                  </a:lnTo>
                  <a:lnTo>
                    <a:pt x="523" y="1061"/>
                  </a:lnTo>
                  <a:lnTo>
                    <a:pt x="523" y="1061"/>
                  </a:lnTo>
                  <a:lnTo>
                    <a:pt x="523" y="1061"/>
                  </a:lnTo>
                  <a:lnTo>
                    <a:pt x="525" y="1061"/>
                  </a:lnTo>
                  <a:lnTo>
                    <a:pt x="525" y="1061"/>
                  </a:lnTo>
                  <a:lnTo>
                    <a:pt x="525" y="1061"/>
                  </a:lnTo>
                  <a:lnTo>
                    <a:pt x="525" y="1061"/>
                  </a:lnTo>
                  <a:lnTo>
                    <a:pt x="525" y="1061"/>
                  </a:lnTo>
                  <a:lnTo>
                    <a:pt x="525" y="1061"/>
                  </a:lnTo>
                  <a:lnTo>
                    <a:pt x="527" y="1061"/>
                  </a:lnTo>
                  <a:lnTo>
                    <a:pt x="527" y="1061"/>
                  </a:lnTo>
                  <a:lnTo>
                    <a:pt x="527" y="1061"/>
                  </a:lnTo>
                  <a:lnTo>
                    <a:pt x="527" y="1061"/>
                  </a:lnTo>
                  <a:lnTo>
                    <a:pt x="527" y="1061"/>
                  </a:lnTo>
                  <a:lnTo>
                    <a:pt x="529" y="1063"/>
                  </a:lnTo>
                  <a:lnTo>
                    <a:pt x="531" y="1063"/>
                  </a:lnTo>
                  <a:lnTo>
                    <a:pt x="531" y="1063"/>
                  </a:lnTo>
                  <a:lnTo>
                    <a:pt x="529" y="1063"/>
                  </a:lnTo>
                  <a:lnTo>
                    <a:pt x="527" y="1063"/>
                  </a:lnTo>
                  <a:lnTo>
                    <a:pt x="523" y="1063"/>
                  </a:lnTo>
                  <a:lnTo>
                    <a:pt x="523" y="1063"/>
                  </a:lnTo>
                  <a:lnTo>
                    <a:pt x="521" y="1063"/>
                  </a:lnTo>
                  <a:lnTo>
                    <a:pt x="521" y="1063"/>
                  </a:lnTo>
                  <a:lnTo>
                    <a:pt x="521" y="1063"/>
                  </a:lnTo>
                  <a:lnTo>
                    <a:pt x="518" y="1063"/>
                  </a:lnTo>
                  <a:lnTo>
                    <a:pt x="518" y="1063"/>
                  </a:lnTo>
                  <a:lnTo>
                    <a:pt x="516" y="1063"/>
                  </a:lnTo>
                  <a:lnTo>
                    <a:pt x="516" y="1063"/>
                  </a:lnTo>
                  <a:lnTo>
                    <a:pt x="514" y="1063"/>
                  </a:lnTo>
                  <a:lnTo>
                    <a:pt x="514" y="1063"/>
                  </a:lnTo>
                  <a:lnTo>
                    <a:pt x="512" y="1066"/>
                  </a:lnTo>
                  <a:lnTo>
                    <a:pt x="510" y="1068"/>
                  </a:lnTo>
                  <a:lnTo>
                    <a:pt x="512" y="1068"/>
                  </a:lnTo>
                  <a:lnTo>
                    <a:pt x="512" y="1066"/>
                  </a:lnTo>
                  <a:lnTo>
                    <a:pt x="512" y="1066"/>
                  </a:lnTo>
                  <a:lnTo>
                    <a:pt x="512" y="1066"/>
                  </a:lnTo>
                  <a:lnTo>
                    <a:pt x="512" y="1066"/>
                  </a:lnTo>
                  <a:lnTo>
                    <a:pt x="512" y="1066"/>
                  </a:lnTo>
                  <a:lnTo>
                    <a:pt x="512" y="1068"/>
                  </a:lnTo>
                  <a:lnTo>
                    <a:pt x="512" y="1068"/>
                  </a:lnTo>
                  <a:lnTo>
                    <a:pt x="512" y="1068"/>
                  </a:lnTo>
                  <a:lnTo>
                    <a:pt x="512" y="1068"/>
                  </a:lnTo>
                  <a:lnTo>
                    <a:pt x="514" y="1066"/>
                  </a:lnTo>
                  <a:lnTo>
                    <a:pt x="514" y="1066"/>
                  </a:lnTo>
                  <a:lnTo>
                    <a:pt x="514" y="1066"/>
                  </a:lnTo>
                  <a:lnTo>
                    <a:pt x="514" y="1063"/>
                  </a:lnTo>
                  <a:lnTo>
                    <a:pt x="514" y="1063"/>
                  </a:lnTo>
                  <a:lnTo>
                    <a:pt x="514" y="1063"/>
                  </a:lnTo>
                  <a:lnTo>
                    <a:pt x="516" y="1063"/>
                  </a:lnTo>
                  <a:lnTo>
                    <a:pt x="516" y="1063"/>
                  </a:lnTo>
                  <a:lnTo>
                    <a:pt x="516" y="1066"/>
                  </a:lnTo>
                  <a:lnTo>
                    <a:pt x="514" y="1066"/>
                  </a:lnTo>
                  <a:lnTo>
                    <a:pt x="514" y="1066"/>
                  </a:lnTo>
                  <a:lnTo>
                    <a:pt x="516" y="1068"/>
                  </a:lnTo>
                  <a:lnTo>
                    <a:pt x="518" y="1068"/>
                  </a:lnTo>
                  <a:lnTo>
                    <a:pt x="525" y="1070"/>
                  </a:lnTo>
                  <a:lnTo>
                    <a:pt x="527" y="1070"/>
                  </a:lnTo>
                  <a:lnTo>
                    <a:pt x="531" y="1068"/>
                  </a:lnTo>
                  <a:lnTo>
                    <a:pt x="537" y="1068"/>
                  </a:lnTo>
                  <a:lnTo>
                    <a:pt x="537" y="1066"/>
                  </a:lnTo>
                  <a:lnTo>
                    <a:pt x="537" y="1066"/>
                  </a:lnTo>
                  <a:lnTo>
                    <a:pt x="537" y="1066"/>
                  </a:lnTo>
                  <a:lnTo>
                    <a:pt x="539" y="1063"/>
                  </a:lnTo>
                  <a:lnTo>
                    <a:pt x="539" y="1066"/>
                  </a:lnTo>
                  <a:lnTo>
                    <a:pt x="539" y="1066"/>
                  </a:lnTo>
                  <a:lnTo>
                    <a:pt x="539" y="1068"/>
                  </a:lnTo>
                  <a:lnTo>
                    <a:pt x="537" y="1068"/>
                  </a:lnTo>
                  <a:lnTo>
                    <a:pt x="537" y="1068"/>
                  </a:lnTo>
                  <a:lnTo>
                    <a:pt x="537" y="1068"/>
                  </a:lnTo>
                  <a:lnTo>
                    <a:pt x="537" y="1068"/>
                  </a:lnTo>
                  <a:lnTo>
                    <a:pt x="535" y="1068"/>
                  </a:lnTo>
                  <a:lnTo>
                    <a:pt x="531" y="1070"/>
                  </a:lnTo>
                  <a:lnTo>
                    <a:pt x="529" y="1070"/>
                  </a:lnTo>
                  <a:lnTo>
                    <a:pt x="529" y="1070"/>
                  </a:lnTo>
                  <a:lnTo>
                    <a:pt x="529" y="1070"/>
                  </a:lnTo>
                  <a:lnTo>
                    <a:pt x="529" y="1070"/>
                  </a:lnTo>
                  <a:lnTo>
                    <a:pt x="529" y="1070"/>
                  </a:lnTo>
                  <a:lnTo>
                    <a:pt x="529" y="1070"/>
                  </a:lnTo>
                  <a:lnTo>
                    <a:pt x="527" y="1070"/>
                  </a:lnTo>
                  <a:lnTo>
                    <a:pt x="518" y="1068"/>
                  </a:lnTo>
                  <a:lnTo>
                    <a:pt x="516" y="1070"/>
                  </a:lnTo>
                  <a:lnTo>
                    <a:pt x="516" y="1072"/>
                  </a:lnTo>
                  <a:lnTo>
                    <a:pt x="516" y="1072"/>
                  </a:lnTo>
                  <a:lnTo>
                    <a:pt x="516" y="1072"/>
                  </a:lnTo>
                  <a:lnTo>
                    <a:pt x="516" y="1074"/>
                  </a:lnTo>
                  <a:lnTo>
                    <a:pt x="516" y="1074"/>
                  </a:lnTo>
                  <a:lnTo>
                    <a:pt x="516" y="1074"/>
                  </a:lnTo>
                  <a:lnTo>
                    <a:pt x="521" y="1072"/>
                  </a:lnTo>
                  <a:lnTo>
                    <a:pt x="521" y="1072"/>
                  </a:lnTo>
                  <a:lnTo>
                    <a:pt x="521" y="1072"/>
                  </a:lnTo>
                  <a:lnTo>
                    <a:pt x="521" y="1072"/>
                  </a:lnTo>
                  <a:lnTo>
                    <a:pt x="521" y="1072"/>
                  </a:lnTo>
                  <a:lnTo>
                    <a:pt x="523" y="1072"/>
                  </a:lnTo>
                  <a:lnTo>
                    <a:pt x="523" y="1072"/>
                  </a:lnTo>
                  <a:lnTo>
                    <a:pt x="521" y="1074"/>
                  </a:lnTo>
                  <a:lnTo>
                    <a:pt x="518" y="1074"/>
                  </a:lnTo>
                  <a:lnTo>
                    <a:pt x="518" y="1074"/>
                  </a:lnTo>
                  <a:lnTo>
                    <a:pt x="516" y="1076"/>
                  </a:lnTo>
                  <a:lnTo>
                    <a:pt x="516" y="1076"/>
                  </a:lnTo>
                  <a:lnTo>
                    <a:pt x="518" y="1076"/>
                  </a:lnTo>
                  <a:lnTo>
                    <a:pt x="518" y="1076"/>
                  </a:lnTo>
                  <a:lnTo>
                    <a:pt x="518" y="1076"/>
                  </a:lnTo>
                  <a:lnTo>
                    <a:pt x="518" y="1076"/>
                  </a:lnTo>
                  <a:lnTo>
                    <a:pt x="518" y="1076"/>
                  </a:lnTo>
                  <a:lnTo>
                    <a:pt x="518" y="1078"/>
                  </a:lnTo>
                  <a:lnTo>
                    <a:pt x="518" y="1078"/>
                  </a:lnTo>
                  <a:lnTo>
                    <a:pt x="516" y="1078"/>
                  </a:lnTo>
                  <a:lnTo>
                    <a:pt x="516" y="1078"/>
                  </a:lnTo>
                  <a:lnTo>
                    <a:pt x="516" y="1078"/>
                  </a:lnTo>
                  <a:lnTo>
                    <a:pt x="518" y="1078"/>
                  </a:lnTo>
                  <a:lnTo>
                    <a:pt x="518" y="1078"/>
                  </a:lnTo>
                  <a:lnTo>
                    <a:pt x="518" y="1078"/>
                  </a:lnTo>
                  <a:lnTo>
                    <a:pt x="518" y="1078"/>
                  </a:lnTo>
                  <a:lnTo>
                    <a:pt x="518" y="1078"/>
                  </a:lnTo>
                  <a:lnTo>
                    <a:pt x="518" y="1078"/>
                  </a:lnTo>
                  <a:lnTo>
                    <a:pt x="518" y="1078"/>
                  </a:lnTo>
                  <a:lnTo>
                    <a:pt x="518" y="1078"/>
                  </a:lnTo>
                  <a:lnTo>
                    <a:pt x="521" y="1076"/>
                  </a:lnTo>
                  <a:lnTo>
                    <a:pt x="521" y="1076"/>
                  </a:lnTo>
                  <a:lnTo>
                    <a:pt x="521" y="1076"/>
                  </a:lnTo>
                  <a:lnTo>
                    <a:pt x="523" y="1078"/>
                  </a:lnTo>
                  <a:lnTo>
                    <a:pt x="523" y="1078"/>
                  </a:lnTo>
                  <a:lnTo>
                    <a:pt x="521" y="1078"/>
                  </a:lnTo>
                  <a:lnTo>
                    <a:pt x="521" y="1078"/>
                  </a:lnTo>
                  <a:lnTo>
                    <a:pt x="518" y="1080"/>
                  </a:lnTo>
                  <a:lnTo>
                    <a:pt x="518" y="1080"/>
                  </a:lnTo>
                  <a:lnTo>
                    <a:pt x="521" y="1080"/>
                  </a:lnTo>
                  <a:lnTo>
                    <a:pt x="521" y="1080"/>
                  </a:lnTo>
                  <a:lnTo>
                    <a:pt x="521" y="1080"/>
                  </a:lnTo>
                  <a:lnTo>
                    <a:pt x="521" y="1082"/>
                  </a:lnTo>
                  <a:lnTo>
                    <a:pt x="521" y="1082"/>
                  </a:lnTo>
                  <a:lnTo>
                    <a:pt x="518" y="1082"/>
                  </a:lnTo>
                  <a:lnTo>
                    <a:pt x="518" y="1082"/>
                  </a:lnTo>
                  <a:lnTo>
                    <a:pt x="518" y="1082"/>
                  </a:lnTo>
                  <a:lnTo>
                    <a:pt x="518" y="1080"/>
                  </a:lnTo>
                  <a:lnTo>
                    <a:pt x="518" y="1080"/>
                  </a:lnTo>
                  <a:lnTo>
                    <a:pt x="518" y="1080"/>
                  </a:lnTo>
                  <a:lnTo>
                    <a:pt x="518" y="1080"/>
                  </a:lnTo>
                  <a:lnTo>
                    <a:pt x="518" y="1080"/>
                  </a:lnTo>
                  <a:lnTo>
                    <a:pt x="518" y="1080"/>
                  </a:lnTo>
                  <a:lnTo>
                    <a:pt x="516" y="1080"/>
                  </a:lnTo>
                  <a:lnTo>
                    <a:pt x="516" y="1080"/>
                  </a:lnTo>
                  <a:lnTo>
                    <a:pt x="516" y="1080"/>
                  </a:lnTo>
                  <a:lnTo>
                    <a:pt x="514" y="1080"/>
                  </a:lnTo>
                  <a:lnTo>
                    <a:pt x="514" y="1080"/>
                  </a:lnTo>
                  <a:lnTo>
                    <a:pt x="514" y="1082"/>
                  </a:lnTo>
                  <a:lnTo>
                    <a:pt x="516" y="1082"/>
                  </a:lnTo>
                  <a:lnTo>
                    <a:pt x="516" y="1080"/>
                  </a:lnTo>
                  <a:lnTo>
                    <a:pt x="516" y="1080"/>
                  </a:lnTo>
                  <a:lnTo>
                    <a:pt x="516" y="1082"/>
                  </a:lnTo>
                  <a:lnTo>
                    <a:pt x="516" y="1082"/>
                  </a:lnTo>
                  <a:lnTo>
                    <a:pt x="516" y="1082"/>
                  </a:lnTo>
                  <a:lnTo>
                    <a:pt x="518" y="1082"/>
                  </a:lnTo>
                  <a:lnTo>
                    <a:pt x="521" y="1082"/>
                  </a:lnTo>
                  <a:lnTo>
                    <a:pt x="521" y="1082"/>
                  </a:lnTo>
                  <a:lnTo>
                    <a:pt x="516" y="1084"/>
                  </a:lnTo>
                  <a:lnTo>
                    <a:pt x="516" y="1084"/>
                  </a:lnTo>
                  <a:lnTo>
                    <a:pt x="516" y="1084"/>
                  </a:lnTo>
                  <a:lnTo>
                    <a:pt x="518" y="1084"/>
                  </a:lnTo>
                  <a:lnTo>
                    <a:pt x="518" y="1084"/>
                  </a:lnTo>
                  <a:lnTo>
                    <a:pt x="518" y="1084"/>
                  </a:lnTo>
                  <a:lnTo>
                    <a:pt x="516" y="1084"/>
                  </a:lnTo>
                  <a:lnTo>
                    <a:pt x="516" y="1084"/>
                  </a:lnTo>
                  <a:lnTo>
                    <a:pt x="516" y="1084"/>
                  </a:lnTo>
                  <a:lnTo>
                    <a:pt x="516" y="1084"/>
                  </a:lnTo>
                  <a:lnTo>
                    <a:pt x="516" y="1084"/>
                  </a:lnTo>
                  <a:lnTo>
                    <a:pt x="516" y="1084"/>
                  </a:lnTo>
                  <a:lnTo>
                    <a:pt x="516" y="1082"/>
                  </a:lnTo>
                  <a:lnTo>
                    <a:pt x="516" y="1082"/>
                  </a:lnTo>
                  <a:lnTo>
                    <a:pt x="516" y="1082"/>
                  </a:lnTo>
                  <a:lnTo>
                    <a:pt x="514" y="1082"/>
                  </a:lnTo>
                  <a:lnTo>
                    <a:pt x="514" y="1082"/>
                  </a:lnTo>
                  <a:lnTo>
                    <a:pt x="514" y="1082"/>
                  </a:lnTo>
                  <a:lnTo>
                    <a:pt x="514" y="1082"/>
                  </a:lnTo>
                  <a:lnTo>
                    <a:pt x="516" y="1082"/>
                  </a:lnTo>
                  <a:lnTo>
                    <a:pt x="514" y="1082"/>
                  </a:lnTo>
                  <a:lnTo>
                    <a:pt x="514" y="1082"/>
                  </a:lnTo>
                  <a:lnTo>
                    <a:pt x="514" y="1082"/>
                  </a:lnTo>
                  <a:lnTo>
                    <a:pt x="514" y="1082"/>
                  </a:lnTo>
                  <a:lnTo>
                    <a:pt x="514" y="1084"/>
                  </a:lnTo>
                  <a:lnTo>
                    <a:pt x="514" y="1084"/>
                  </a:lnTo>
                  <a:lnTo>
                    <a:pt x="512" y="1086"/>
                  </a:lnTo>
                  <a:lnTo>
                    <a:pt x="512" y="1086"/>
                  </a:lnTo>
                  <a:lnTo>
                    <a:pt x="514" y="1086"/>
                  </a:lnTo>
                  <a:lnTo>
                    <a:pt x="514" y="1086"/>
                  </a:lnTo>
                  <a:lnTo>
                    <a:pt x="514" y="1088"/>
                  </a:lnTo>
                  <a:lnTo>
                    <a:pt x="516" y="1088"/>
                  </a:lnTo>
                  <a:lnTo>
                    <a:pt x="516" y="1088"/>
                  </a:lnTo>
                  <a:lnTo>
                    <a:pt x="516" y="1088"/>
                  </a:lnTo>
                  <a:lnTo>
                    <a:pt x="516" y="1088"/>
                  </a:lnTo>
                  <a:lnTo>
                    <a:pt x="516" y="1088"/>
                  </a:lnTo>
                  <a:lnTo>
                    <a:pt x="516" y="1088"/>
                  </a:lnTo>
                  <a:lnTo>
                    <a:pt x="516" y="1088"/>
                  </a:lnTo>
                  <a:lnTo>
                    <a:pt x="516" y="1088"/>
                  </a:lnTo>
                  <a:lnTo>
                    <a:pt x="516" y="1090"/>
                  </a:lnTo>
                  <a:lnTo>
                    <a:pt x="516" y="1090"/>
                  </a:lnTo>
                  <a:lnTo>
                    <a:pt x="516" y="1090"/>
                  </a:lnTo>
                  <a:lnTo>
                    <a:pt x="518" y="1090"/>
                  </a:lnTo>
                  <a:lnTo>
                    <a:pt x="518" y="1090"/>
                  </a:lnTo>
                  <a:lnTo>
                    <a:pt x="516" y="1092"/>
                  </a:lnTo>
                  <a:lnTo>
                    <a:pt x="516" y="1094"/>
                  </a:lnTo>
                  <a:lnTo>
                    <a:pt x="518" y="1092"/>
                  </a:lnTo>
                  <a:lnTo>
                    <a:pt x="518" y="1092"/>
                  </a:lnTo>
                  <a:lnTo>
                    <a:pt x="518" y="1092"/>
                  </a:lnTo>
                  <a:lnTo>
                    <a:pt x="516" y="1096"/>
                  </a:lnTo>
                  <a:lnTo>
                    <a:pt x="516" y="1096"/>
                  </a:lnTo>
                  <a:lnTo>
                    <a:pt x="516" y="1096"/>
                  </a:lnTo>
                  <a:lnTo>
                    <a:pt x="516" y="1096"/>
                  </a:lnTo>
                  <a:lnTo>
                    <a:pt x="516" y="1098"/>
                  </a:lnTo>
                  <a:lnTo>
                    <a:pt x="516" y="1098"/>
                  </a:lnTo>
                  <a:lnTo>
                    <a:pt x="518" y="1098"/>
                  </a:lnTo>
                  <a:lnTo>
                    <a:pt x="518" y="1098"/>
                  </a:lnTo>
                  <a:lnTo>
                    <a:pt x="518" y="1100"/>
                  </a:lnTo>
                  <a:lnTo>
                    <a:pt x="518" y="1100"/>
                  </a:lnTo>
                  <a:lnTo>
                    <a:pt x="518" y="1100"/>
                  </a:lnTo>
                  <a:lnTo>
                    <a:pt x="518" y="1100"/>
                  </a:lnTo>
                  <a:lnTo>
                    <a:pt x="518" y="1100"/>
                  </a:lnTo>
                  <a:lnTo>
                    <a:pt x="518" y="1100"/>
                  </a:lnTo>
                  <a:lnTo>
                    <a:pt x="521" y="1100"/>
                  </a:lnTo>
                  <a:lnTo>
                    <a:pt x="521" y="1098"/>
                  </a:lnTo>
                  <a:lnTo>
                    <a:pt x="525" y="1094"/>
                  </a:lnTo>
                  <a:lnTo>
                    <a:pt x="525" y="1084"/>
                  </a:lnTo>
                  <a:lnTo>
                    <a:pt x="527" y="1082"/>
                  </a:lnTo>
                  <a:lnTo>
                    <a:pt x="527" y="1082"/>
                  </a:lnTo>
                  <a:lnTo>
                    <a:pt x="527" y="1082"/>
                  </a:lnTo>
                  <a:lnTo>
                    <a:pt x="529" y="1082"/>
                  </a:lnTo>
                  <a:lnTo>
                    <a:pt x="529" y="1082"/>
                  </a:lnTo>
                  <a:lnTo>
                    <a:pt x="529" y="1082"/>
                  </a:lnTo>
                  <a:lnTo>
                    <a:pt x="529" y="1080"/>
                  </a:lnTo>
                  <a:lnTo>
                    <a:pt x="529" y="1080"/>
                  </a:lnTo>
                  <a:lnTo>
                    <a:pt x="529" y="1080"/>
                  </a:lnTo>
                  <a:lnTo>
                    <a:pt x="531" y="1078"/>
                  </a:lnTo>
                  <a:lnTo>
                    <a:pt x="533" y="1078"/>
                  </a:lnTo>
                  <a:lnTo>
                    <a:pt x="533" y="1076"/>
                  </a:lnTo>
                  <a:lnTo>
                    <a:pt x="535" y="1076"/>
                  </a:lnTo>
                  <a:lnTo>
                    <a:pt x="535" y="1076"/>
                  </a:lnTo>
                  <a:lnTo>
                    <a:pt x="535" y="1076"/>
                  </a:lnTo>
                  <a:lnTo>
                    <a:pt x="535" y="1074"/>
                  </a:lnTo>
                  <a:lnTo>
                    <a:pt x="535" y="1074"/>
                  </a:lnTo>
                  <a:lnTo>
                    <a:pt x="535" y="1074"/>
                  </a:lnTo>
                  <a:lnTo>
                    <a:pt x="535" y="1072"/>
                  </a:lnTo>
                  <a:lnTo>
                    <a:pt x="537" y="1072"/>
                  </a:lnTo>
                  <a:lnTo>
                    <a:pt x="537" y="1070"/>
                  </a:lnTo>
                  <a:lnTo>
                    <a:pt x="537" y="1070"/>
                  </a:lnTo>
                  <a:lnTo>
                    <a:pt x="537" y="1070"/>
                  </a:lnTo>
                  <a:lnTo>
                    <a:pt x="541" y="1068"/>
                  </a:lnTo>
                  <a:lnTo>
                    <a:pt x="543" y="1066"/>
                  </a:lnTo>
                  <a:lnTo>
                    <a:pt x="543" y="1063"/>
                  </a:lnTo>
                  <a:lnTo>
                    <a:pt x="547" y="1061"/>
                  </a:lnTo>
                  <a:lnTo>
                    <a:pt x="547" y="1061"/>
                  </a:lnTo>
                  <a:lnTo>
                    <a:pt x="547" y="1061"/>
                  </a:lnTo>
                  <a:lnTo>
                    <a:pt x="547" y="1061"/>
                  </a:lnTo>
                  <a:lnTo>
                    <a:pt x="547" y="1061"/>
                  </a:lnTo>
                  <a:lnTo>
                    <a:pt x="547" y="1063"/>
                  </a:lnTo>
                  <a:lnTo>
                    <a:pt x="547" y="1063"/>
                  </a:lnTo>
                  <a:lnTo>
                    <a:pt x="545" y="1063"/>
                  </a:lnTo>
                  <a:lnTo>
                    <a:pt x="545" y="1063"/>
                  </a:lnTo>
                  <a:lnTo>
                    <a:pt x="543" y="1066"/>
                  </a:lnTo>
                  <a:lnTo>
                    <a:pt x="543" y="1068"/>
                  </a:lnTo>
                  <a:lnTo>
                    <a:pt x="543" y="1068"/>
                  </a:lnTo>
                  <a:lnTo>
                    <a:pt x="543" y="1068"/>
                  </a:lnTo>
                  <a:lnTo>
                    <a:pt x="539" y="1070"/>
                  </a:lnTo>
                  <a:lnTo>
                    <a:pt x="539" y="1070"/>
                  </a:lnTo>
                  <a:lnTo>
                    <a:pt x="539" y="1070"/>
                  </a:lnTo>
                  <a:lnTo>
                    <a:pt x="539" y="1070"/>
                  </a:lnTo>
                  <a:lnTo>
                    <a:pt x="539" y="1070"/>
                  </a:lnTo>
                  <a:lnTo>
                    <a:pt x="539" y="1070"/>
                  </a:lnTo>
                  <a:lnTo>
                    <a:pt x="539" y="1070"/>
                  </a:lnTo>
                  <a:lnTo>
                    <a:pt x="537" y="1072"/>
                  </a:lnTo>
                  <a:lnTo>
                    <a:pt x="537" y="1072"/>
                  </a:lnTo>
                  <a:lnTo>
                    <a:pt x="537" y="1072"/>
                  </a:lnTo>
                  <a:lnTo>
                    <a:pt x="537" y="1074"/>
                  </a:lnTo>
                  <a:lnTo>
                    <a:pt x="537" y="1074"/>
                  </a:lnTo>
                  <a:lnTo>
                    <a:pt x="537" y="1074"/>
                  </a:lnTo>
                  <a:lnTo>
                    <a:pt x="537" y="1074"/>
                  </a:lnTo>
                  <a:lnTo>
                    <a:pt x="537" y="1074"/>
                  </a:lnTo>
                  <a:lnTo>
                    <a:pt x="539" y="1076"/>
                  </a:lnTo>
                  <a:lnTo>
                    <a:pt x="539" y="1076"/>
                  </a:lnTo>
                  <a:lnTo>
                    <a:pt x="547" y="1074"/>
                  </a:lnTo>
                  <a:lnTo>
                    <a:pt x="547" y="1074"/>
                  </a:lnTo>
                  <a:lnTo>
                    <a:pt x="547" y="1072"/>
                  </a:lnTo>
                  <a:lnTo>
                    <a:pt x="547" y="1072"/>
                  </a:lnTo>
                  <a:lnTo>
                    <a:pt x="547" y="1072"/>
                  </a:lnTo>
                  <a:lnTo>
                    <a:pt x="549" y="1072"/>
                  </a:lnTo>
                  <a:lnTo>
                    <a:pt x="549" y="1070"/>
                  </a:lnTo>
                  <a:lnTo>
                    <a:pt x="549" y="1070"/>
                  </a:lnTo>
                  <a:lnTo>
                    <a:pt x="549" y="1070"/>
                  </a:lnTo>
                  <a:lnTo>
                    <a:pt x="551" y="1070"/>
                  </a:lnTo>
                  <a:lnTo>
                    <a:pt x="551" y="1072"/>
                  </a:lnTo>
                  <a:lnTo>
                    <a:pt x="551" y="1072"/>
                  </a:lnTo>
                  <a:lnTo>
                    <a:pt x="547" y="1072"/>
                  </a:lnTo>
                  <a:lnTo>
                    <a:pt x="547" y="1074"/>
                  </a:lnTo>
                  <a:lnTo>
                    <a:pt x="547" y="1074"/>
                  </a:lnTo>
                  <a:lnTo>
                    <a:pt x="547" y="1074"/>
                  </a:lnTo>
                  <a:lnTo>
                    <a:pt x="547" y="1074"/>
                  </a:lnTo>
                  <a:lnTo>
                    <a:pt x="549" y="1074"/>
                  </a:lnTo>
                  <a:lnTo>
                    <a:pt x="549" y="1074"/>
                  </a:lnTo>
                  <a:lnTo>
                    <a:pt x="549" y="1074"/>
                  </a:lnTo>
                  <a:lnTo>
                    <a:pt x="549" y="1076"/>
                  </a:lnTo>
                  <a:lnTo>
                    <a:pt x="549" y="1076"/>
                  </a:lnTo>
                  <a:lnTo>
                    <a:pt x="551" y="1076"/>
                  </a:lnTo>
                  <a:lnTo>
                    <a:pt x="551" y="1076"/>
                  </a:lnTo>
                  <a:lnTo>
                    <a:pt x="551" y="1074"/>
                  </a:lnTo>
                  <a:lnTo>
                    <a:pt x="551" y="1074"/>
                  </a:lnTo>
                  <a:lnTo>
                    <a:pt x="551" y="1074"/>
                  </a:lnTo>
                  <a:lnTo>
                    <a:pt x="551" y="1072"/>
                  </a:lnTo>
                  <a:lnTo>
                    <a:pt x="551" y="1072"/>
                  </a:lnTo>
                  <a:lnTo>
                    <a:pt x="551" y="1072"/>
                  </a:lnTo>
                  <a:lnTo>
                    <a:pt x="551" y="1072"/>
                  </a:lnTo>
                  <a:lnTo>
                    <a:pt x="553" y="1072"/>
                  </a:lnTo>
                  <a:lnTo>
                    <a:pt x="553" y="1070"/>
                  </a:lnTo>
                  <a:lnTo>
                    <a:pt x="553" y="1070"/>
                  </a:lnTo>
                  <a:lnTo>
                    <a:pt x="553" y="1070"/>
                  </a:lnTo>
                  <a:lnTo>
                    <a:pt x="553" y="1070"/>
                  </a:lnTo>
                  <a:lnTo>
                    <a:pt x="553" y="1072"/>
                  </a:lnTo>
                  <a:lnTo>
                    <a:pt x="553" y="1072"/>
                  </a:lnTo>
                  <a:lnTo>
                    <a:pt x="553" y="1072"/>
                  </a:lnTo>
                  <a:lnTo>
                    <a:pt x="553" y="1072"/>
                  </a:lnTo>
                  <a:lnTo>
                    <a:pt x="553" y="1072"/>
                  </a:lnTo>
                  <a:lnTo>
                    <a:pt x="556" y="1070"/>
                  </a:lnTo>
                  <a:lnTo>
                    <a:pt x="556" y="1070"/>
                  </a:lnTo>
                  <a:lnTo>
                    <a:pt x="556" y="1070"/>
                  </a:lnTo>
                  <a:lnTo>
                    <a:pt x="556" y="1070"/>
                  </a:lnTo>
                  <a:lnTo>
                    <a:pt x="556" y="1070"/>
                  </a:lnTo>
                  <a:lnTo>
                    <a:pt x="556" y="1068"/>
                  </a:lnTo>
                  <a:lnTo>
                    <a:pt x="556" y="1068"/>
                  </a:lnTo>
                  <a:lnTo>
                    <a:pt x="556" y="1066"/>
                  </a:lnTo>
                  <a:lnTo>
                    <a:pt x="556" y="1066"/>
                  </a:lnTo>
                  <a:lnTo>
                    <a:pt x="553" y="1066"/>
                  </a:lnTo>
                  <a:lnTo>
                    <a:pt x="553" y="1066"/>
                  </a:lnTo>
                  <a:lnTo>
                    <a:pt x="551" y="1066"/>
                  </a:lnTo>
                  <a:lnTo>
                    <a:pt x="551" y="1066"/>
                  </a:lnTo>
                  <a:lnTo>
                    <a:pt x="551" y="1063"/>
                  </a:lnTo>
                  <a:lnTo>
                    <a:pt x="549" y="1063"/>
                  </a:lnTo>
                  <a:lnTo>
                    <a:pt x="549" y="1063"/>
                  </a:lnTo>
                  <a:lnTo>
                    <a:pt x="547" y="1063"/>
                  </a:lnTo>
                  <a:lnTo>
                    <a:pt x="549" y="1061"/>
                  </a:lnTo>
                  <a:lnTo>
                    <a:pt x="549" y="1061"/>
                  </a:lnTo>
                  <a:lnTo>
                    <a:pt x="549" y="1061"/>
                  </a:lnTo>
                  <a:lnTo>
                    <a:pt x="549" y="1061"/>
                  </a:lnTo>
                  <a:lnTo>
                    <a:pt x="551" y="1061"/>
                  </a:lnTo>
                  <a:lnTo>
                    <a:pt x="551" y="1061"/>
                  </a:lnTo>
                  <a:lnTo>
                    <a:pt x="551" y="1061"/>
                  </a:lnTo>
                  <a:lnTo>
                    <a:pt x="551" y="1061"/>
                  </a:lnTo>
                  <a:lnTo>
                    <a:pt x="553" y="1061"/>
                  </a:lnTo>
                  <a:lnTo>
                    <a:pt x="553" y="1061"/>
                  </a:lnTo>
                  <a:lnTo>
                    <a:pt x="553" y="1059"/>
                  </a:lnTo>
                  <a:lnTo>
                    <a:pt x="553" y="1059"/>
                  </a:lnTo>
                  <a:lnTo>
                    <a:pt x="553" y="1057"/>
                  </a:lnTo>
                  <a:lnTo>
                    <a:pt x="558" y="1055"/>
                  </a:lnTo>
                  <a:lnTo>
                    <a:pt x="556" y="1057"/>
                  </a:lnTo>
                  <a:lnTo>
                    <a:pt x="558" y="1057"/>
                  </a:lnTo>
                  <a:lnTo>
                    <a:pt x="558" y="1057"/>
                  </a:lnTo>
                  <a:lnTo>
                    <a:pt x="558" y="1057"/>
                  </a:lnTo>
                  <a:lnTo>
                    <a:pt x="558" y="1057"/>
                  </a:lnTo>
                  <a:lnTo>
                    <a:pt x="560" y="1057"/>
                  </a:lnTo>
                  <a:lnTo>
                    <a:pt x="560" y="1059"/>
                  </a:lnTo>
                  <a:lnTo>
                    <a:pt x="560" y="1059"/>
                  </a:lnTo>
                  <a:lnTo>
                    <a:pt x="560" y="1059"/>
                  </a:lnTo>
                  <a:lnTo>
                    <a:pt x="560" y="1059"/>
                  </a:lnTo>
                  <a:lnTo>
                    <a:pt x="560" y="1059"/>
                  </a:lnTo>
                  <a:lnTo>
                    <a:pt x="560" y="1061"/>
                  </a:lnTo>
                  <a:lnTo>
                    <a:pt x="560" y="1061"/>
                  </a:lnTo>
                  <a:lnTo>
                    <a:pt x="558" y="1059"/>
                  </a:lnTo>
                  <a:lnTo>
                    <a:pt x="558" y="1059"/>
                  </a:lnTo>
                  <a:lnTo>
                    <a:pt x="558" y="1059"/>
                  </a:lnTo>
                  <a:lnTo>
                    <a:pt x="556" y="1061"/>
                  </a:lnTo>
                  <a:lnTo>
                    <a:pt x="553" y="1063"/>
                  </a:lnTo>
                  <a:lnTo>
                    <a:pt x="553" y="1063"/>
                  </a:lnTo>
                  <a:lnTo>
                    <a:pt x="553" y="1063"/>
                  </a:lnTo>
                  <a:lnTo>
                    <a:pt x="556" y="1063"/>
                  </a:lnTo>
                  <a:lnTo>
                    <a:pt x="556" y="1063"/>
                  </a:lnTo>
                  <a:lnTo>
                    <a:pt x="556" y="1066"/>
                  </a:lnTo>
                  <a:lnTo>
                    <a:pt x="558" y="1066"/>
                  </a:lnTo>
                  <a:lnTo>
                    <a:pt x="558" y="1066"/>
                  </a:lnTo>
                  <a:lnTo>
                    <a:pt x="558" y="1066"/>
                  </a:lnTo>
                  <a:lnTo>
                    <a:pt x="558" y="1066"/>
                  </a:lnTo>
                  <a:lnTo>
                    <a:pt x="558" y="1068"/>
                  </a:lnTo>
                  <a:lnTo>
                    <a:pt x="558" y="1068"/>
                  </a:lnTo>
                  <a:lnTo>
                    <a:pt x="560" y="1068"/>
                  </a:lnTo>
                  <a:lnTo>
                    <a:pt x="560" y="1068"/>
                  </a:lnTo>
                  <a:lnTo>
                    <a:pt x="560" y="1068"/>
                  </a:lnTo>
                  <a:lnTo>
                    <a:pt x="560" y="1066"/>
                  </a:lnTo>
                  <a:lnTo>
                    <a:pt x="560" y="1066"/>
                  </a:lnTo>
                  <a:lnTo>
                    <a:pt x="562" y="1066"/>
                  </a:lnTo>
                  <a:lnTo>
                    <a:pt x="562" y="1066"/>
                  </a:lnTo>
                  <a:lnTo>
                    <a:pt x="562" y="1066"/>
                  </a:lnTo>
                  <a:lnTo>
                    <a:pt x="562" y="1063"/>
                  </a:lnTo>
                  <a:lnTo>
                    <a:pt x="562" y="1063"/>
                  </a:lnTo>
                  <a:lnTo>
                    <a:pt x="562" y="1063"/>
                  </a:lnTo>
                  <a:lnTo>
                    <a:pt x="564" y="1063"/>
                  </a:lnTo>
                  <a:lnTo>
                    <a:pt x="564" y="1063"/>
                  </a:lnTo>
                  <a:lnTo>
                    <a:pt x="564" y="1061"/>
                  </a:lnTo>
                  <a:lnTo>
                    <a:pt x="564" y="1063"/>
                  </a:lnTo>
                  <a:lnTo>
                    <a:pt x="564" y="1061"/>
                  </a:lnTo>
                  <a:lnTo>
                    <a:pt x="566" y="1061"/>
                  </a:lnTo>
                  <a:lnTo>
                    <a:pt x="566" y="1059"/>
                  </a:lnTo>
                  <a:lnTo>
                    <a:pt x="566" y="1059"/>
                  </a:lnTo>
                  <a:lnTo>
                    <a:pt x="566" y="1059"/>
                  </a:lnTo>
                  <a:lnTo>
                    <a:pt x="566" y="1059"/>
                  </a:lnTo>
                  <a:lnTo>
                    <a:pt x="564" y="1059"/>
                  </a:lnTo>
                  <a:lnTo>
                    <a:pt x="564" y="1059"/>
                  </a:lnTo>
                  <a:lnTo>
                    <a:pt x="564" y="1059"/>
                  </a:lnTo>
                  <a:lnTo>
                    <a:pt x="564" y="1059"/>
                  </a:lnTo>
                  <a:lnTo>
                    <a:pt x="564" y="1061"/>
                  </a:lnTo>
                  <a:lnTo>
                    <a:pt x="562" y="1061"/>
                  </a:lnTo>
                  <a:lnTo>
                    <a:pt x="562" y="1059"/>
                  </a:lnTo>
                  <a:lnTo>
                    <a:pt x="562" y="1059"/>
                  </a:lnTo>
                  <a:lnTo>
                    <a:pt x="564" y="1059"/>
                  </a:lnTo>
                  <a:lnTo>
                    <a:pt x="564" y="1059"/>
                  </a:lnTo>
                  <a:lnTo>
                    <a:pt x="562" y="1059"/>
                  </a:lnTo>
                  <a:lnTo>
                    <a:pt x="562" y="1057"/>
                  </a:lnTo>
                  <a:lnTo>
                    <a:pt x="564" y="1057"/>
                  </a:lnTo>
                  <a:lnTo>
                    <a:pt x="564" y="1057"/>
                  </a:lnTo>
                  <a:lnTo>
                    <a:pt x="566" y="1057"/>
                  </a:lnTo>
                  <a:lnTo>
                    <a:pt x="566" y="1057"/>
                  </a:lnTo>
                  <a:lnTo>
                    <a:pt x="566" y="1057"/>
                  </a:lnTo>
                  <a:lnTo>
                    <a:pt x="568" y="1057"/>
                  </a:lnTo>
                  <a:lnTo>
                    <a:pt x="568" y="1055"/>
                  </a:lnTo>
                  <a:lnTo>
                    <a:pt x="568" y="1055"/>
                  </a:lnTo>
                  <a:lnTo>
                    <a:pt x="568" y="1055"/>
                  </a:lnTo>
                  <a:lnTo>
                    <a:pt x="568" y="1055"/>
                  </a:lnTo>
                  <a:lnTo>
                    <a:pt x="568" y="1055"/>
                  </a:lnTo>
                  <a:lnTo>
                    <a:pt x="568" y="1055"/>
                  </a:lnTo>
                  <a:lnTo>
                    <a:pt x="570" y="1055"/>
                  </a:lnTo>
                  <a:lnTo>
                    <a:pt x="570" y="1057"/>
                  </a:lnTo>
                  <a:lnTo>
                    <a:pt x="570" y="1057"/>
                  </a:lnTo>
                  <a:lnTo>
                    <a:pt x="572" y="1057"/>
                  </a:lnTo>
                  <a:lnTo>
                    <a:pt x="572" y="1057"/>
                  </a:lnTo>
                  <a:lnTo>
                    <a:pt x="574" y="1055"/>
                  </a:lnTo>
                  <a:lnTo>
                    <a:pt x="574" y="1057"/>
                  </a:lnTo>
                  <a:lnTo>
                    <a:pt x="574" y="1057"/>
                  </a:lnTo>
                  <a:lnTo>
                    <a:pt x="574" y="1057"/>
                  </a:lnTo>
                  <a:lnTo>
                    <a:pt x="574" y="1057"/>
                  </a:lnTo>
                  <a:lnTo>
                    <a:pt x="572" y="1059"/>
                  </a:lnTo>
                  <a:lnTo>
                    <a:pt x="572" y="1057"/>
                  </a:lnTo>
                  <a:lnTo>
                    <a:pt x="568" y="1059"/>
                  </a:lnTo>
                  <a:lnTo>
                    <a:pt x="568" y="1059"/>
                  </a:lnTo>
                  <a:lnTo>
                    <a:pt x="568" y="1061"/>
                  </a:lnTo>
                  <a:lnTo>
                    <a:pt x="566" y="1061"/>
                  </a:lnTo>
                  <a:lnTo>
                    <a:pt x="566" y="1063"/>
                  </a:lnTo>
                  <a:lnTo>
                    <a:pt x="564" y="1066"/>
                  </a:lnTo>
                  <a:lnTo>
                    <a:pt x="564" y="1068"/>
                  </a:lnTo>
                  <a:lnTo>
                    <a:pt x="564" y="1068"/>
                  </a:lnTo>
                  <a:lnTo>
                    <a:pt x="564" y="1068"/>
                  </a:lnTo>
                  <a:lnTo>
                    <a:pt x="562" y="1068"/>
                  </a:lnTo>
                  <a:lnTo>
                    <a:pt x="560" y="1070"/>
                  </a:lnTo>
                  <a:lnTo>
                    <a:pt x="560" y="1070"/>
                  </a:lnTo>
                  <a:lnTo>
                    <a:pt x="558" y="1070"/>
                  </a:lnTo>
                  <a:lnTo>
                    <a:pt x="558" y="1070"/>
                  </a:lnTo>
                  <a:lnTo>
                    <a:pt x="558" y="1070"/>
                  </a:lnTo>
                  <a:lnTo>
                    <a:pt x="558" y="1070"/>
                  </a:lnTo>
                  <a:lnTo>
                    <a:pt x="558" y="1070"/>
                  </a:lnTo>
                  <a:lnTo>
                    <a:pt x="558" y="1070"/>
                  </a:lnTo>
                  <a:lnTo>
                    <a:pt x="558" y="1070"/>
                  </a:lnTo>
                  <a:lnTo>
                    <a:pt x="558" y="1070"/>
                  </a:lnTo>
                  <a:lnTo>
                    <a:pt x="558" y="1072"/>
                  </a:lnTo>
                  <a:lnTo>
                    <a:pt x="558" y="1070"/>
                  </a:lnTo>
                  <a:lnTo>
                    <a:pt x="562" y="1072"/>
                  </a:lnTo>
                  <a:lnTo>
                    <a:pt x="564" y="1072"/>
                  </a:lnTo>
                  <a:lnTo>
                    <a:pt x="564" y="1072"/>
                  </a:lnTo>
                  <a:lnTo>
                    <a:pt x="566" y="1070"/>
                  </a:lnTo>
                  <a:lnTo>
                    <a:pt x="566" y="1070"/>
                  </a:lnTo>
                  <a:lnTo>
                    <a:pt x="566" y="1070"/>
                  </a:lnTo>
                  <a:lnTo>
                    <a:pt x="566" y="1070"/>
                  </a:lnTo>
                  <a:lnTo>
                    <a:pt x="566" y="1072"/>
                  </a:lnTo>
                  <a:lnTo>
                    <a:pt x="566" y="1072"/>
                  </a:lnTo>
                  <a:lnTo>
                    <a:pt x="566" y="1072"/>
                  </a:lnTo>
                  <a:lnTo>
                    <a:pt x="568" y="1072"/>
                  </a:lnTo>
                  <a:lnTo>
                    <a:pt x="570" y="1070"/>
                  </a:lnTo>
                  <a:lnTo>
                    <a:pt x="570" y="1068"/>
                  </a:lnTo>
                  <a:lnTo>
                    <a:pt x="572" y="1068"/>
                  </a:lnTo>
                  <a:lnTo>
                    <a:pt x="572" y="1066"/>
                  </a:lnTo>
                  <a:lnTo>
                    <a:pt x="574" y="1063"/>
                  </a:lnTo>
                  <a:lnTo>
                    <a:pt x="574" y="1061"/>
                  </a:lnTo>
                  <a:lnTo>
                    <a:pt x="576" y="1061"/>
                  </a:lnTo>
                  <a:lnTo>
                    <a:pt x="578" y="1059"/>
                  </a:lnTo>
                  <a:lnTo>
                    <a:pt x="580" y="1059"/>
                  </a:lnTo>
                  <a:lnTo>
                    <a:pt x="582" y="1059"/>
                  </a:lnTo>
                  <a:lnTo>
                    <a:pt x="582" y="1059"/>
                  </a:lnTo>
                  <a:lnTo>
                    <a:pt x="582" y="1061"/>
                  </a:lnTo>
                  <a:lnTo>
                    <a:pt x="582" y="1061"/>
                  </a:lnTo>
                  <a:lnTo>
                    <a:pt x="580" y="1061"/>
                  </a:lnTo>
                  <a:lnTo>
                    <a:pt x="580" y="1061"/>
                  </a:lnTo>
                  <a:lnTo>
                    <a:pt x="580" y="1061"/>
                  </a:lnTo>
                  <a:lnTo>
                    <a:pt x="580" y="1059"/>
                  </a:lnTo>
                  <a:lnTo>
                    <a:pt x="580" y="1059"/>
                  </a:lnTo>
                  <a:lnTo>
                    <a:pt x="578" y="1061"/>
                  </a:lnTo>
                  <a:lnTo>
                    <a:pt x="576" y="1061"/>
                  </a:lnTo>
                  <a:lnTo>
                    <a:pt x="576" y="1061"/>
                  </a:lnTo>
                  <a:lnTo>
                    <a:pt x="576" y="1061"/>
                  </a:lnTo>
                  <a:lnTo>
                    <a:pt x="576" y="1063"/>
                  </a:lnTo>
                  <a:lnTo>
                    <a:pt x="574" y="1063"/>
                  </a:lnTo>
                  <a:lnTo>
                    <a:pt x="572" y="1068"/>
                  </a:lnTo>
                  <a:lnTo>
                    <a:pt x="570" y="1072"/>
                  </a:lnTo>
                  <a:lnTo>
                    <a:pt x="568" y="1072"/>
                  </a:lnTo>
                  <a:lnTo>
                    <a:pt x="568" y="1072"/>
                  </a:lnTo>
                  <a:lnTo>
                    <a:pt x="568" y="1072"/>
                  </a:lnTo>
                  <a:lnTo>
                    <a:pt x="570" y="1072"/>
                  </a:lnTo>
                  <a:lnTo>
                    <a:pt x="572" y="1074"/>
                  </a:lnTo>
                  <a:lnTo>
                    <a:pt x="576" y="1074"/>
                  </a:lnTo>
                  <a:lnTo>
                    <a:pt x="578" y="1072"/>
                  </a:lnTo>
                  <a:lnTo>
                    <a:pt x="580" y="1072"/>
                  </a:lnTo>
                  <a:lnTo>
                    <a:pt x="582" y="1072"/>
                  </a:lnTo>
                  <a:lnTo>
                    <a:pt x="584" y="1070"/>
                  </a:lnTo>
                  <a:lnTo>
                    <a:pt x="584" y="1070"/>
                  </a:lnTo>
                  <a:lnTo>
                    <a:pt x="584" y="1070"/>
                  </a:lnTo>
                  <a:lnTo>
                    <a:pt x="584" y="1070"/>
                  </a:lnTo>
                  <a:lnTo>
                    <a:pt x="582" y="1072"/>
                  </a:lnTo>
                  <a:lnTo>
                    <a:pt x="582" y="1072"/>
                  </a:lnTo>
                  <a:lnTo>
                    <a:pt x="584" y="1072"/>
                  </a:lnTo>
                  <a:lnTo>
                    <a:pt x="584" y="1074"/>
                  </a:lnTo>
                  <a:lnTo>
                    <a:pt x="582" y="1072"/>
                  </a:lnTo>
                  <a:lnTo>
                    <a:pt x="578" y="1074"/>
                  </a:lnTo>
                  <a:lnTo>
                    <a:pt x="578" y="1074"/>
                  </a:lnTo>
                  <a:lnTo>
                    <a:pt x="576" y="1076"/>
                  </a:lnTo>
                  <a:lnTo>
                    <a:pt x="576" y="1076"/>
                  </a:lnTo>
                  <a:lnTo>
                    <a:pt x="576" y="1076"/>
                  </a:lnTo>
                  <a:lnTo>
                    <a:pt x="574" y="1076"/>
                  </a:lnTo>
                  <a:lnTo>
                    <a:pt x="574" y="1076"/>
                  </a:lnTo>
                  <a:lnTo>
                    <a:pt x="574" y="1076"/>
                  </a:lnTo>
                  <a:lnTo>
                    <a:pt x="572" y="1076"/>
                  </a:lnTo>
                  <a:lnTo>
                    <a:pt x="572" y="1076"/>
                  </a:lnTo>
                  <a:lnTo>
                    <a:pt x="572" y="1076"/>
                  </a:lnTo>
                  <a:lnTo>
                    <a:pt x="572" y="1076"/>
                  </a:lnTo>
                  <a:lnTo>
                    <a:pt x="568" y="1074"/>
                  </a:lnTo>
                  <a:lnTo>
                    <a:pt x="568" y="1074"/>
                  </a:lnTo>
                  <a:lnTo>
                    <a:pt x="568" y="1074"/>
                  </a:lnTo>
                  <a:lnTo>
                    <a:pt x="566" y="1074"/>
                  </a:lnTo>
                  <a:lnTo>
                    <a:pt x="566" y="1074"/>
                  </a:lnTo>
                  <a:lnTo>
                    <a:pt x="566" y="1074"/>
                  </a:lnTo>
                  <a:lnTo>
                    <a:pt x="566" y="1074"/>
                  </a:lnTo>
                  <a:lnTo>
                    <a:pt x="560" y="1074"/>
                  </a:lnTo>
                  <a:lnTo>
                    <a:pt x="558" y="1074"/>
                  </a:lnTo>
                  <a:lnTo>
                    <a:pt x="558" y="1074"/>
                  </a:lnTo>
                  <a:lnTo>
                    <a:pt x="558" y="1074"/>
                  </a:lnTo>
                  <a:lnTo>
                    <a:pt x="558" y="1074"/>
                  </a:lnTo>
                  <a:lnTo>
                    <a:pt x="558" y="1074"/>
                  </a:lnTo>
                  <a:lnTo>
                    <a:pt x="558" y="1074"/>
                  </a:lnTo>
                  <a:lnTo>
                    <a:pt x="558" y="1074"/>
                  </a:lnTo>
                  <a:lnTo>
                    <a:pt x="556" y="1076"/>
                  </a:lnTo>
                  <a:lnTo>
                    <a:pt x="551" y="1078"/>
                  </a:lnTo>
                  <a:lnTo>
                    <a:pt x="549" y="1080"/>
                  </a:lnTo>
                  <a:lnTo>
                    <a:pt x="549" y="1080"/>
                  </a:lnTo>
                  <a:lnTo>
                    <a:pt x="549" y="1078"/>
                  </a:lnTo>
                  <a:lnTo>
                    <a:pt x="549" y="1078"/>
                  </a:lnTo>
                  <a:lnTo>
                    <a:pt x="549" y="1078"/>
                  </a:lnTo>
                  <a:lnTo>
                    <a:pt x="549" y="1078"/>
                  </a:lnTo>
                  <a:lnTo>
                    <a:pt x="547" y="1078"/>
                  </a:lnTo>
                  <a:lnTo>
                    <a:pt x="547" y="1078"/>
                  </a:lnTo>
                  <a:lnTo>
                    <a:pt x="547" y="1078"/>
                  </a:lnTo>
                  <a:lnTo>
                    <a:pt x="545" y="1078"/>
                  </a:lnTo>
                  <a:lnTo>
                    <a:pt x="545" y="1078"/>
                  </a:lnTo>
                  <a:lnTo>
                    <a:pt x="543" y="1078"/>
                  </a:lnTo>
                  <a:lnTo>
                    <a:pt x="543" y="1078"/>
                  </a:lnTo>
                  <a:lnTo>
                    <a:pt x="543" y="1078"/>
                  </a:lnTo>
                  <a:lnTo>
                    <a:pt x="543" y="1078"/>
                  </a:lnTo>
                  <a:lnTo>
                    <a:pt x="543" y="1078"/>
                  </a:lnTo>
                  <a:lnTo>
                    <a:pt x="543" y="1078"/>
                  </a:lnTo>
                  <a:lnTo>
                    <a:pt x="543" y="1078"/>
                  </a:lnTo>
                  <a:lnTo>
                    <a:pt x="543" y="1078"/>
                  </a:lnTo>
                  <a:lnTo>
                    <a:pt x="543" y="1078"/>
                  </a:lnTo>
                  <a:lnTo>
                    <a:pt x="541" y="1078"/>
                  </a:lnTo>
                  <a:lnTo>
                    <a:pt x="539" y="1078"/>
                  </a:lnTo>
                  <a:lnTo>
                    <a:pt x="537" y="1078"/>
                  </a:lnTo>
                  <a:lnTo>
                    <a:pt x="537" y="1078"/>
                  </a:lnTo>
                  <a:lnTo>
                    <a:pt x="535" y="1078"/>
                  </a:lnTo>
                  <a:lnTo>
                    <a:pt x="533" y="1080"/>
                  </a:lnTo>
                  <a:lnTo>
                    <a:pt x="531" y="1082"/>
                  </a:lnTo>
                  <a:lnTo>
                    <a:pt x="529" y="1082"/>
                  </a:lnTo>
                  <a:lnTo>
                    <a:pt x="531" y="1082"/>
                  </a:lnTo>
                  <a:lnTo>
                    <a:pt x="535" y="1080"/>
                  </a:lnTo>
                  <a:lnTo>
                    <a:pt x="535" y="1080"/>
                  </a:lnTo>
                  <a:lnTo>
                    <a:pt x="535" y="1082"/>
                  </a:lnTo>
                  <a:lnTo>
                    <a:pt x="533" y="1084"/>
                  </a:lnTo>
                  <a:lnTo>
                    <a:pt x="531" y="1084"/>
                  </a:lnTo>
                  <a:lnTo>
                    <a:pt x="531" y="1082"/>
                  </a:lnTo>
                  <a:lnTo>
                    <a:pt x="531" y="1082"/>
                  </a:lnTo>
                  <a:lnTo>
                    <a:pt x="529" y="1084"/>
                  </a:lnTo>
                  <a:lnTo>
                    <a:pt x="527" y="1084"/>
                  </a:lnTo>
                  <a:lnTo>
                    <a:pt x="527" y="1086"/>
                  </a:lnTo>
                  <a:lnTo>
                    <a:pt x="527" y="1088"/>
                  </a:lnTo>
                  <a:lnTo>
                    <a:pt x="527" y="1088"/>
                  </a:lnTo>
                  <a:lnTo>
                    <a:pt x="527" y="1088"/>
                  </a:lnTo>
                  <a:lnTo>
                    <a:pt x="527" y="1088"/>
                  </a:lnTo>
                  <a:lnTo>
                    <a:pt x="529" y="1088"/>
                  </a:lnTo>
                  <a:lnTo>
                    <a:pt x="529" y="1086"/>
                  </a:lnTo>
                  <a:lnTo>
                    <a:pt x="529" y="1086"/>
                  </a:lnTo>
                  <a:lnTo>
                    <a:pt x="529" y="1086"/>
                  </a:lnTo>
                  <a:lnTo>
                    <a:pt x="529" y="1088"/>
                  </a:lnTo>
                  <a:lnTo>
                    <a:pt x="529" y="1088"/>
                  </a:lnTo>
                  <a:lnTo>
                    <a:pt x="527" y="1090"/>
                  </a:lnTo>
                  <a:lnTo>
                    <a:pt x="525" y="1092"/>
                  </a:lnTo>
                  <a:lnTo>
                    <a:pt x="527" y="1092"/>
                  </a:lnTo>
                  <a:lnTo>
                    <a:pt x="527" y="1092"/>
                  </a:lnTo>
                  <a:lnTo>
                    <a:pt x="529" y="1092"/>
                  </a:lnTo>
                  <a:lnTo>
                    <a:pt x="527" y="1092"/>
                  </a:lnTo>
                  <a:lnTo>
                    <a:pt x="525" y="1094"/>
                  </a:lnTo>
                  <a:lnTo>
                    <a:pt x="525" y="1096"/>
                  </a:lnTo>
                  <a:lnTo>
                    <a:pt x="525" y="1096"/>
                  </a:lnTo>
                  <a:lnTo>
                    <a:pt x="525" y="1096"/>
                  </a:lnTo>
                  <a:lnTo>
                    <a:pt x="525" y="1096"/>
                  </a:lnTo>
                  <a:lnTo>
                    <a:pt x="523" y="1098"/>
                  </a:lnTo>
                  <a:lnTo>
                    <a:pt x="521" y="1100"/>
                  </a:lnTo>
                  <a:lnTo>
                    <a:pt x="521" y="1100"/>
                  </a:lnTo>
                  <a:lnTo>
                    <a:pt x="521" y="1102"/>
                  </a:lnTo>
                  <a:lnTo>
                    <a:pt x="521" y="1102"/>
                  </a:lnTo>
                  <a:lnTo>
                    <a:pt x="521" y="1102"/>
                  </a:lnTo>
                  <a:lnTo>
                    <a:pt x="521" y="1102"/>
                  </a:lnTo>
                  <a:lnTo>
                    <a:pt x="521" y="1105"/>
                  </a:lnTo>
                  <a:lnTo>
                    <a:pt x="521" y="1105"/>
                  </a:lnTo>
                  <a:lnTo>
                    <a:pt x="518" y="1105"/>
                  </a:lnTo>
                  <a:lnTo>
                    <a:pt x="518" y="1105"/>
                  </a:lnTo>
                  <a:lnTo>
                    <a:pt x="518" y="1107"/>
                  </a:lnTo>
                  <a:lnTo>
                    <a:pt x="518" y="1107"/>
                  </a:lnTo>
                  <a:lnTo>
                    <a:pt x="518" y="1107"/>
                  </a:lnTo>
                  <a:lnTo>
                    <a:pt x="521" y="1107"/>
                  </a:lnTo>
                  <a:lnTo>
                    <a:pt x="518" y="1107"/>
                  </a:lnTo>
                  <a:lnTo>
                    <a:pt x="518" y="1109"/>
                  </a:lnTo>
                  <a:lnTo>
                    <a:pt x="518" y="1109"/>
                  </a:lnTo>
                  <a:lnTo>
                    <a:pt x="521" y="1111"/>
                  </a:lnTo>
                  <a:lnTo>
                    <a:pt x="521" y="1111"/>
                  </a:lnTo>
                  <a:lnTo>
                    <a:pt x="521" y="1111"/>
                  </a:lnTo>
                  <a:lnTo>
                    <a:pt x="521" y="1113"/>
                  </a:lnTo>
                  <a:lnTo>
                    <a:pt x="521" y="1113"/>
                  </a:lnTo>
                  <a:lnTo>
                    <a:pt x="521" y="1113"/>
                  </a:lnTo>
                  <a:lnTo>
                    <a:pt x="521" y="1113"/>
                  </a:lnTo>
                  <a:lnTo>
                    <a:pt x="521" y="1115"/>
                  </a:lnTo>
                  <a:lnTo>
                    <a:pt x="523" y="1113"/>
                  </a:lnTo>
                  <a:lnTo>
                    <a:pt x="523" y="1115"/>
                  </a:lnTo>
                  <a:lnTo>
                    <a:pt x="523" y="1115"/>
                  </a:lnTo>
                  <a:lnTo>
                    <a:pt x="521" y="1115"/>
                  </a:lnTo>
                  <a:lnTo>
                    <a:pt x="521" y="1115"/>
                  </a:lnTo>
                  <a:lnTo>
                    <a:pt x="521" y="1115"/>
                  </a:lnTo>
                  <a:lnTo>
                    <a:pt x="523" y="1115"/>
                  </a:lnTo>
                  <a:lnTo>
                    <a:pt x="523" y="1115"/>
                  </a:lnTo>
                  <a:lnTo>
                    <a:pt x="523" y="1115"/>
                  </a:lnTo>
                  <a:lnTo>
                    <a:pt x="523" y="1115"/>
                  </a:lnTo>
                  <a:lnTo>
                    <a:pt x="523" y="1115"/>
                  </a:lnTo>
                  <a:lnTo>
                    <a:pt x="525" y="1115"/>
                  </a:lnTo>
                  <a:lnTo>
                    <a:pt x="525" y="1113"/>
                  </a:lnTo>
                  <a:lnTo>
                    <a:pt x="527" y="1111"/>
                  </a:lnTo>
                  <a:lnTo>
                    <a:pt x="527" y="1111"/>
                  </a:lnTo>
                  <a:lnTo>
                    <a:pt x="529" y="1109"/>
                  </a:lnTo>
                  <a:lnTo>
                    <a:pt x="531" y="1109"/>
                  </a:lnTo>
                  <a:lnTo>
                    <a:pt x="531" y="1107"/>
                  </a:lnTo>
                  <a:lnTo>
                    <a:pt x="531" y="1105"/>
                  </a:lnTo>
                  <a:lnTo>
                    <a:pt x="531" y="1105"/>
                  </a:lnTo>
                  <a:lnTo>
                    <a:pt x="533" y="1105"/>
                  </a:lnTo>
                  <a:lnTo>
                    <a:pt x="533" y="1105"/>
                  </a:lnTo>
                  <a:lnTo>
                    <a:pt x="533" y="1107"/>
                  </a:lnTo>
                  <a:lnTo>
                    <a:pt x="533" y="1107"/>
                  </a:lnTo>
                  <a:lnTo>
                    <a:pt x="535" y="1107"/>
                  </a:lnTo>
                  <a:lnTo>
                    <a:pt x="539" y="1102"/>
                  </a:lnTo>
                  <a:lnTo>
                    <a:pt x="543" y="1098"/>
                  </a:lnTo>
                  <a:lnTo>
                    <a:pt x="543" y="1098"/>
                  </a:lnTo>
                  <a:lnTo>
                    <a:pt x="543" y="1098"/>
                  </a:lnTo>
                  <a:lnTo>
                    <a:pt x="545" y="1098"/>
                  </a:lnTo>
                  <a:lnTo>
                    <a:pt x="545" y="1096"/>
                  </a:lnTo>
                  <a:lnTo>
                    <a:pt x="549" y="1092"/>
                  </a:lnTo>
                  <a:lnTo>
                    <a:pt x="549" y="1092"/>
                  </a:lnTo>
                  <a:lnTo>
                    <a:pt x="553" y="1094"/>
                  </a:lnTo>
                  <a:lnTo>
                    <a:pt x="553" y="1092"/>
                  </a:lnTo>
                  <a:lnTo>
                    <a:pt x="562" y="1088"/>
                  </a:lnTo>
                  <a:lnTo>
                    <a:pt x="568" y="1082"/>
                  </a:lnTo>
                  <a:lnTo>
                    <a:pt x="568" y="1084"/>
                  </a:lnTo>
                  <a:lnTo>
                    <a:pt x="568" y="1084"/>
                  </a:lnTo>
                  <a:lnTo>
                    <a:pt x="568" y="1084"/>
                  </a:lnTo>
                  <a:lnTo>
                    <a:pt x="566" y="1086"/>
                  </a:lnTo>
                  <a:lnTo>
                    <a:pt x="562" y="1088"/>
                  </a:lnTo>
                  <a:lnTo>
                    <a:pt x="562" y="1088"/>
                  </a:lnTo>
                  <a:lnTo>
                    <a:pt x="562" y="1090"/>
                  </a:lnTo>
                  <a:lnTo>
                    <a:pt x="562" y="1090"/>
                  </a:lnTo>
                  <a:lnTo>
                    <a:pt x="564" y="1090"/>
                  </a:lnTo>
                  <a:lnTo>
                    <a:pt x="564" y="1090"/>
                  </a:lnTo>
                  <a:lnTo>
                    <a:pt x="564" y="1090"/>
                  </a:lnTo>
                  <a:lnTo>
                    <a:pt x="566" y="1090"/>
                  </a:lnTo>
                  <a:lnTo>
                    <a:pt x="566" y="1092"/>
                  </a:lnTo>
                  <a:lnTo>
                    <a:pt x="568" y="1094"/>
                  </a:lnTo>
                  <a:lnTo>
                    <a:pt x="568" y="1094"/>
                  </a:lnTo>
                  <a:lnTo>
                    <a:pt x="572" y="1096"/>
                  </a:lnTo>
                  <a:lnTo>
                    <a:pt x="572" y="1096"/>
                  </a:lnTo>
                  <a:lnTo>
                    <a:pt x="572" y="1096"/>
                  </a:lnTo>
                  <a:lnTo>
                    <a:pt x="574" y="1096"/>
                  </a:lnTo>
                  <a:lnTo>
                    <a:pt x="578" y="1090"/>
                  </a:lnTo>
                  <a:lnTo>
                    <a:pt x="582" y="1086"/>
                  </a:lnTo>
                  <a:lnTo>
                    <a:pt x="584" y="1086"/>
                  </a:lnTo>
                  <a:lnTo>
                    <a:pt x="584" y="1088"/>
                  </a:lnTo>
                  <a:lnTo>
                    <a:pt x="586" y="1088"/>
                  </a:lnTo>
                  <a:lnTo>
                    <a:pt x="586" y="1088"/>
                  </a:lnTo>
                  <a:lnTo>
                    <a:pt x="586" y="1086"/>
                  </a:lnTo>
                  <a:lnTo>
                    <a:pt x="586" y="1086"/>
                  </a:lnTo>
                  <a:lnTo>
                    <a:pt x="586" y="1086"/>
                  </a:lnTo>
                  <a:lnTo>
                    <a:pt x="586" y="1086"/>
                  </a:lnTo>
                  <a:lnTo>
                    <a:pt x="586" y="1088"/>
                  </a:lnTo>
                  <a:lnTo>
                    <a:pt x="586" y="1086"/>
                  </a:lnTo>
                  <a:lnTo>
                    <a:pt x="586" y="1088"/>
                  </a:lnTo>
                  <a:lnTo>
                    <a:pt x="586" y="1088"/>
                  </a:lnTo>
                  <a:lnTo>
                    <a:pt x="586" y="1088"/>
                  </a:lnTo>
                  <a:lnTo>
                    <a:pt x="580" y="1090"/>
                  </a:lnTo>
                  <a:lnTo>
                    <a:pt x="578" y="1092"/>
                  </a:lnTo>
                  <a:lnTo>
                    <a:pt x="578" y="1092"/>
                  </a:lnTo>
                  <a:lnTo>
                    <a:pt x="576" y="1094"/>
                  </a:lnTo>
                  <a:lnTo>
                    <a:pt x="576" y="1094"/>
                  </a:lnTo>
                  <a:lnTo>
                    <a:pt x="574" y="1096"/>
                  </a:lnTo>
                  <a:lnTo>
                    <a:pt x="574" y="1098"/>
                  </a:lnTo>
                  <a:lnTo>
                    <a:pt x="572" y="1098"/>
                  </a:lnTo>
                  <a:lnTo>
                    <a:pt x="572" y="1096"/>
                  </a:lnTo>
                  <a:lnTo>
                    <a:pt x="570" y="1096"/>
                  </a:lnTo>
                  <a:lnTo>
                    <a:pt x="568" y="1094"/>
                  </a:lnTo>
                  <a:lnTo>
                    <a:pt x="566" y="1094"/>
                  </a:lnTo>
                  <a:lnTo>
                    <a:pt x="566" y="1094"/>
                  </a:lnTo>
                  <a:lnTo>
                    <a:pt x="566" y="1092"/>
                  </a:lnTo>
                  <a:lnTo>
                    <a:pt x="566" y="1092"/>
                  </a:lnTo>
                  <a:lnTo>
                    <a:pt x="564" y="1092"/>
                  </a:lnTo>
                  <a:lnTo>
                    <a:pt x="564" y="1090"/>
                  </a:lnTo>
                  <a:lnTo>
                    <a:pt x="562" y="1090"/>
                  </a:lnTo>
                  <a:lnTo>
                    <a:pt x="553" y="1094"/>
                  </a:lnTo>
                  <a:lnTo>
                    <a:pt x="549" y="1094"/>
                  </a:lnTo>
                  <a:lnTo>
                    <a:pt x="549" y="1094"/>
                  </a:lnTo>
                  <a:lnTo>
                    <a:pt x="549" y="1096"/>
                  </a:lnTo>
                  <a:lnTo>
                    <a:pt x="545" y="1098"/>
                  </a:lnTo>
                  <a:lnTo>
                    <a:pt x="545" y="1098"/>
                  </a:lnTo>
                  <a:lnTo>
                    <a:pt x="545" y="1098"/>
                  </a:lnTo>
                  <a:lnTo>
                    <a:pt x="545" y="1098"/>
                  </a:lnTo>
                  <a:lnTo>
                    <a:pt x="545" y="1100"/>
                  </a:lnTo>
                  <a:lnTo>
                    <a:pt x="545" y="1100"/>
                  </a:lnTo>
                  <a:lnTo>
                    <a:pt x="545" y="1100"/>
                  </a:lnTo>
                  <a:lnTo>
                    <a:pt x="543" y="1100"/>
                  </a:lnTo>
                  <a:lnTo>
                    <a:pt x="543" y="1100"/>
                  </a:lnTo>
                  <a:lnTo>
                    <a:pt x="539" y="1102"/>
                  </a:lnTo>
                  <a:lnTo>
                    <a:pt x="539" y="1105"/>
                  </a:lnTo>
                  <a:lnTo>
                    <a:pt x="539" y="1105"/>
                  </a:lnTo>
                  <a:lnTo>
                    <a:pt x="539" y="1105"/>
                  </a:lnTo>
                  <a:lnTo>
                    <a:pt x="537" y="1107"/>
                  </a:lnTo>
                  <a:lnTo>
                    <a:pt x="537" y="1107"/>
                  </a:lnTo>
                  <a:lnTo>
                    <a:pt x="537" y="1107"/>
                  </a:lnTo>
                  <a:lnTo>
                    <a:pt x="535" y="1107"/>
                  </a:lnTo>
                  <a:lnTo>
                    <a:pt x="531" y="1111"/>
                  </a:lnTo>
                  <a:lnTo>
                    <a:pt x="531" y="1111"/>
                  </a:lnTo>
                  <a:lnTo>
                    <a:pt x="531" y="1111"/>
                  </a:lnTo>
                  <a:lnTo>
                    <a:pt x="529" y="1111"/>
                  </a:lnTo>
                  <a:lnTo>
                    <a:pt x="529" y="1113"/>
                  </a:lnTo>
                  <a:lnTo>
                    <a:pt x="527" y="1113"/>
                  </a:lnTo>
                  <a:lnTo>
                    <a:pt x="527" y="1113"/>
                  </a:lnTo>
                  <a:lnTo>
                    <a:pt x="527" y="1113"/>
                  </a:lnTo>
                  <a:lnTo>
                    <a:pt x="529" y="1113"/>
                  </a:lnTo>
                  <a:lnTo>
                    <a:pt x="529" y="1113"/>
                  </a:lnTo>
                  <a:lnTo>
                    <a:pt x="531" y="1113"/>
                  </a:lnTo>
                  <a:lnTo>
                    <a:pt x="531" y="1113"/>
                  </a:lnTo>
                  <a:lnTo>
                    <a:pt x="531" y="1113"/>
                  </a:lnTo>
                  <a:lnTo>
                    <a:pt x="525" y="1115"/>
                  </a:lnTo>
                  <a:lnTo>
                    <a:pt x="523" y="1117"/>
                  </a:lnTo>
                  <a:lnTo>
                    <a:pt x="523" y="1117"/>
                  </a:lnTo>
                  <a:lnTo>
                    <a:pt x="523" y="1117"/>
                  </a:lnTo>
                  <a:lnTo>
                    <a:pt x="523" y="1119"/>
                  </a:lnTo>
                  <a:lnTo>
                    <a:pt x="523" y="1119"/>
                  </a:lnTo>
                  <a:lnTo>
                    <a:pt x="523" y="1119"/>
                  </a:lnTo>
                  <a:lnTo>
                    <a:pt x="523" y="1119"/>
                  </a:lnTo>
                  <a:lnTo>
                    <a:pt x="523" y="1119"/>
                  </a:lnTo>
                  <a:lnTo>
                    <a:pt x="523" y="1119"/>
                  </a:lnTo>
                  <a:lnTo>
                    <a:pt x="523" y="1119"/>
                  </a:lnTo>
                  <a:lnTo>
                    <a:pt x="523" y="1119"/>
                  </a:lnTo>
                  <a:lnTo>
                    <a:pt x="523" y="1119"/>
                  </a:lnTo>
                  <a:lnTo>
                    <a:pt x="523" y="1119"/>
                  </a:lnTo>
                  <a:lnTo>
                    <a:pt x="523" y="1121"/>
                  </a:lnTo>
                  <a:lnTo>
                    <a:pt x="523" y="1121"/>
                  </a:lnTo>
                  <a:lnTo>
                    <a:pt x="523" y="1121"/>
                  </a:lnTo>
                  <a:lnTo>
                    <a:pt x="523" y="1121"/>
                  </a:lnTo>
                  <a:lnTo>
                    <a:pt x="523" y="1121"/>
                  </a:lnTo>
                  <a:lnTo>
                    <a:pt x="523" y="1121"/>
                  </a:lnTo>
                  <a:lnTo>
                    <a:pt x="523" y="1121"/>
                  </a:lnTo>
                  <a:lnTo>
                    <a:pt x="523" y="1123"/>
                  </a:lnTo>
                  <a:lnTo>
                    <a:pt x="523" y="1121"/>
                  </a:lnTo>
                  <a:lnTo>
                    <a:pt x="523" y="1123"/>
                  </a:lnTo>
                  <a:lnTo>
                    <a:pt x="523" y="1123"/>
                  </a:lnTo>
                  <a:lnTo>
                    <a:pt x="531" y="1119"/>
                  </a:lnTo>
                  <a:lnTo>
                    <a:pt x="533" y="1117"/>
                  </a:lnTo>
                  <a:lnTo>
                    <a:pt x="533" y="1117"/>
                  </a:lnTo>
                  <a:lnTo>
                    <a:pt x="533" y="1117"/>
                  </a:lnTo>
                  <a:lnTo>
                    <a:pt x="533" y="1119"/>
                  </a:lnTo>
                  <a:lnTo>
                    <a:pt x="531" y="1121"/>
                  </a:lnTo>
                  <a:lnTo>
                    <a:pt x="527" y="1121"/>
                  </a:lnTo>
                  <a:lnTo>
                    <a:pt x="527" y="1123"/>
                  </a:lnTo>
                  <a:lnTo>
                    <a:pt x="527" y="1123"/>
                  </a:lnTo>
                  <a:lnTo>
                    <a:pt x="527" y="1123"/>
                  </a:lnTo>
                  <a:lnTo>
                    <a:pt x="527" y="1125"/>
                  </a:lnTo>
                  <a:lnTo>
                    <a:pt x="529" y="1125"/>
                  </a:lnTo>
                  <a:lnTo>
                    <a:pt x="529" y="1123"/>
                  </a:lnTo>
                  <a:lnTo>
                    <a:pt x="531" y="1125"/>
                  </a:lnTo>
                  <a:lnTo>
                    <a:pt x="531" y="1125"/>
                  </a:lnTo>
                  <a:lnTo>
                    <a:pt x="531" y="1123"/>
                  </a:lnTo>
                  <a:lnTo>
                    <a:pt x="531" y="1123"/>
                  </a:lnTo>
                  <a:lnTo>
                    <a:pt x="533" y="1123"/>
                  </a:lnTo>
                  <a:lnTo>
                    <a:pt x="537" y="1121"/>
                  </a:lnTo>
                  <a:lnTo>
                    <a:pt x="539" y="1121"/>
                  </a:lnTo>
                  <a:lnTo>
                    <a:pt x="539" y="1121"/>
                  </a:lnTo>
                  <a:lnTo>
                    <a:pt x="537" y="1123"/>
                  </a:lnTo>
                  <a:lnTo>
                    <a:pt x="535" y="1123"/>
                  </a:lnTo>
                  <a:lnTo>
                    <a:pt x="531" y="1125"/>
                  </a:lnTo>
                  <a:lnTo>
                    <a:pt x="529" y="1125"/>
                  </a:lnTo>
                  <a:lnTo>
                    <a:pt x="527" y="1125"/>
                  </a:lnTo>
                  <a:lnTo>
                    <a:pt x="527" y="1125"/>
                  </a:lnTo>
                  <a:lnTo>
                    <a:pt x="527" y="1127"/>
                  </a:lnTo>
                  <a:lnTo>
                    <a:pt x="529" y="1127"/>
                  </a:lnTo>
                  <a:lnTo>
                    <a:pt x="529" y="1127"/>
                  </a:lnTo>
                  <a:lnTo>
                    <a:pt x="529" y="1127"/>
                  </a:lnTo>
                  <a:lnTo>
                    <a:pt x="529" y="1127"/>
                  </a:lnTo>
                  <a:lnTo>
                    <a:pt x="531" y="1127"/>
                  </a:lnTo>
                  <a:lnTo>
                    <a:pt x="531" y="1127"/>
                  </a:lnTo>
                  <a:lnTo>
                    <a:pt x="531" y="1127"/>
                  </a:lnTo>
                  <a:lnTo>
                    <a:pt x="531" y="1127"/>
                  </a:lnTo>
                  <a:lnTo>
                    <a:pt x="531" y="1129"/>
                  </a:lnTo>
                  <a:lnTo>
                    <a:pt x="533" y="1129"/>
                  </a:lnTo>
                  <a:lnTo>
                    <a:pt x="537" y="1127"/>
                  </a:lnTo>
                  <a:lnTo>
                    <a:pt x="537" y="1127"/>
                  </a:lnTo>
                  <a:lnTo>
                    <a:pt x="537" y="1125"/>
                  </a:lnTo>
                  <a:lnTo>
                    <a:pt x="537" y="1125"/>
                  </a:lnTo>
                  <a:lnTo>
                    <a:pt x="543" y="1123"/>
                  </a:lnTo>
                  <a:lnTo>
                    <a:pt x="543" y="1123"/>
                  </a:lnTo>
                  <a:lnTo>
                    <a:pt x="543" y="1123"/>
                  </a:lnTo>
                  <a:lnTo>
                    <a:pt x="543" y="1123"/>
                  </a:lnTo>
                  <a:lnTo>
                    <a:pt x="547" y="1121"/>
                  </a:lnTo>
                  <a:lnTo>
                    <a:pt x="547" y="1123"/>
                  </a:lnTo>
                  <a:lnTo>
                    <a:pt x="549" y="1123"/>
                  </a:lnTo>
                  <a:lnTo>
                    <a:pt x="551" y="1119"/>
                  </a:lnTo>
                  <a:lnTo>
                    <a:pt x="551" y="1119"/>
                  </a:lnTo>
                  <a:lnTo>
                    <a:pt x="551" y="1117"/>
                  </a:lnTo>
                  <a:lnTo>
                    <a:pt x="553" y="1115"/>
                  </a:lnTo>
                  <a:lnTo>
                    <a:pt x="553" y="1115"/>
                  </a:lnTo>
                  <a:lnTo>
                    <a:pt x="553" y="1115"/>
                  </a:lnTo>
                  <a:lnTo>
                    <a:pt x="553" y="1117"/>
                  </a:lnTo>
                  <a:lnTo>
                    <a:pt x="553" y="1117"/>
                  </a:lnTo>
                  <a:lnTo>
                    <a:pt x="553" y="1117"/>
                  </a:lnTo>
                  <a:lnTo>
                    <a:pt x="553" y="1117"/>
                  </a:lnTo>
                  <a:lnTo>
                    <a:pt x="553" y="1119"/>
                  </a:lnTo>
                  <a:lnTo>
                    <a:pt x="553" y="1119"/>
                  </a:lnTo>
                  <a:lnTo>
                    <a:pt x="553" y="1119"/>
                  </a:lnTo>
                  <a:lnTo>
                    <a:pt x="556" y="1117"/>
                  </a:lnTo>
                  <a:lnTo>
                    <a:pt x="558" y="1117"/>
                  </a:lnTo>
                  <a:lnTo>
                    <a:pt x="558" y="1117"/>
                  </a:lnTo>
                  <a:lnTo>
                    <a:pt x="558" y="1117"/>
                  </a:lnTo>
                  <a:lnTo>
                    <a:pt x="558" y="1117"/>
                  </a:lnTo>
                  <a:lnTo>
                    <a:pt x="558" y="1117"/>
                  </a:lnTo>
                  <a:lnTo>
                    <a:pt x="558" y="1117"/>
                  </a:lnTo>
                  <a:lnTo>
                    <a:pt x="558" y="1117"/>
                  </a:lnTo>
                  <a:lnTo>
                    <a:pt x="558" y="1119"/>
                  </a:lnTo>
                  <a:lnTo>
                    <a:pt x="556" y="1119"/>
                  </a:lnTo>
                  <a:lnTo>
                    <a:pt x="556" y="1121"/>
                  </a:lnTo>
                  <a:lnTo>
                    <a:pt x="556" y="1121"/>
                  </a:lnTo>
                  <a:lnTo>
                    <a:pt x="556" y="1119"/>
                  </a:lnTo>
                  <a:lnTo>
                    <a:pt x="558" y="1121"/>
                  </a:lnTo>
                  <a:lnTo>
                    <a:pt x="558" y="1121"/>
                  </a:lnTo>
                  <a:lnTo>
                    <a:pt x="558" y="1121"/>
                  </a:lnTo>
                  <a:lnTo>
                    <a:pt x="560" y="1119"/>
                  </a:lnTo>
                  <a:lnTo>
                    <a:pt x="560" y="1121"/>
                  </a:lnTo>
                  <a:lnTo>
                    <a:pt x="560" y="1121"/>
                  </a:lnTo>
                  <a:lnTo>
                    <a:pt x="560" y="1121"/>
                  </a:lnTo>
                  <a:lnTo>
                    <a:pt x="556" y="1121"/>
                  </a:lnTo>
                  <a:lnTo>
                    <a:pt x="547" y="1125"/>
                  </a:lnTo>
                  <a:lnTo>
                    <a:pt x="549" y="1125"/>
                  </a:lnTo>
                  <a:lnTo>
                    <a:pt x="547" y="1125"/>
                  </a:lnTo>
                  <a:lnTo>
                    <a:pt x="545" y="1125"/>
                  </a:lnTo>
                  <a:lnTo>
                    <a:pt x="545" y="1125"/>
                  </a:lnTo>
                  <a:lnTo>
                    <a:pt x="545" y="1127"/>
                  </a:lnTo>
                  <a:lnTo>
                    <a:pt x="545" y="1129"/>
                  </a:lnTo>
                  <a:lnTo>
                    <a:pt x="545" y="1129"/>
                  </a:lnTo>
                  <a:lnTo>
                    <a:pt x="545" y="1129"/>
                  </a:lnTo>
                  <a:lnTo>
                    <a:pt x="545" y="1129"/>
                  </a:lnTo>
                  <a:lnTo>
                    <a:pt x="545" y="1129"/>
                  </a:lnTo>
                  <a:lnTo>
                    <a:pt x="545" y="1129"/>
                  </a:lnTo>
                  <a:lnTo>
                    <a:pt x="545" y="1129"/>
                  </a:lnTo>
                  <a:lnTo>
                    <a:pt x="545" y="1131"/>
                  </a:lnTo>
                  <a:lnTo>
                    <a:pt x="545" y="1131"/>
                  </a:lnTo>
                  <a:lnTo>
                    <a:pt x="547" y="1127"/>
                  </a:lnTo>
                  <a:lnTo>
                    <a:pt x="549" y="1125"/>
                  </a:lnTo>
                  <a:lnTo>
                    <a:pt x="549" y="1125"/>
                  </a:lnTo>
                  <a:lnTo>
                    <a:pt x="549" y="1127"/>
                  </a:lnTo>
                  <a:lnTo>
                    <a:pt x="551" y="1125"/>
                  </a:lnTo>
                  <a:lnTo>
                    <a:pt x="551" y="1125"/>
                  </a:lnTo>
                  <a:lnTo>
                    <a:pt x="551" y="1125"/>
                  </a:lnTo>
                  <a:lnTo>
                    <a:pt x="551" y="1123"/>
                  </a:lnTo>
                  <a:lnTo>
                    <a:pt x="553" y="1125"/>
                  </a:lnTo>
                  <a:lnTo>
                    <a:pt x="553" y="1125"/>
                  </a:lnTo>
                  <a:lnTo>
                    <a:pt x="553" y="1125"/>
                  </a:lnTo>
                  <a:lnTo>
                    <a:pt x="553" y="1127"/>
                  </a:lnTo>
                  <a:lnTo>
                    <a:pt x="553" y="1127"/>
                  </a:lnTo>
                  <a:lnTo>
                    <a:pt x="551" y="1127"/>
                  </a:lnTo>
                  <a:lnTo>
                    <a:pt x="551" y="1127"/>
                  </a:lnTo>
                  <a:lnTo>
                    <a:pt x="551" y="1129"/>
                  </a:lnTo>
                  <a:lnTo>
                    <a:pt x="547" y="1129"/>
                  </a:lnTo>
                  <a:lnTo>
                    <a:pt x="547" y="1131"/>
                  </a:lnTo>
                  <a:lnTo>
                    <a:pt x="547" y="1131"/>
                  </a:lnTo>
                  <a:lnTo>
                    <a:pt x="547" y="1131"/>
                  </a:lnTo>
                  <a:lnTo>
                    <a:pt x="547" y="1131"/>
                  </a:lnTo>
                  <a:lnTo>
                    <a:pt x="545" y="1131"/>
                  </a:lnTo>
                  <a:lnTo>
                    <a:pt x="545" y="1131"/>
                  </a:lnTo>
                  <a:lnTo>
                    <a:pt x="543" y="1133"/>
                  </a:lnTo>
                  <a:lnTo>
                    <a:pt x="545" y="1133"/>
                  </a:lnTo>
                  <a:lnTo>
                    <a:pt x="547" y="1133"/>
                  </a:lnTo>
                  <a:lnTo>
                    <a:pt x="547" y="1133"/>
                  </a:lnTo>
                  <a:lnTo>
                    <a:pt x="547" y="1133"/>
                  </a:lnTo>
                  <a:lnTo>
                    <a:pt x="549" y="1133"/>
                  </a:lnTo>
                  <a:lnTo>
                    <a:pt x="549" y="1133"/>
                  </a:lnTo>
                  <a:lnTo>
                    <a:pt x="551" y="1129"/>
                  </a:lnTo>
                  <a:lnTo>
                    <a:pt x="553" y="1129"/>
                  </a:lnTo>
                  <a:lnTo>
                    <a:pt x="553" y="1129"/>
                  </a:lnTo>
                  <a:lnTo>
                    <a:pt x="553" y="1129"/>
                  </a:lnTo>
                  <a:lnTo>
                    <a:pt x="556" y="1127"/>
                  </a:lnTo>
                  <a:lnTo>
                    <a:pt x="556" y="1127"/>
                  </a:lnTo>
                  <a:lnTo>
                    <a:pt x="556" y="1129"/>
                  </a:lnTo>
                  <a:lnTo>
                    <a:pt x="556" y="1129"/>
                  </a:lnTo>
                  <a:lnTo>
                    <a:pt x="558" y="1129"/>
                  </a:lnTo>
                  <a:lnTo>
                    <a:pt x="556" y="1129"/>
                  </a:lnTo>
                  <a:lnTo>
                    <a:pt x="556" y="1129"/>
                  </a:lnTo>
                  <a:lnTo>
                    <a:pt x="556" y="1129"/>
                  </a:lnTo>
                  <a:lnTo>
                    <a:pt x="556" y="1129"/>
                  </a:lnTo>
                  <a:lnTo>
                    <a:pt x="556" y="1129"/>
                  </a:lnTo>
                  <a:lnTo>
                    <a:pt x="556" y="1129"/>
                  </a:lnTo>
                  <a:lnTo>
                    <a:pt x="556" y="1131"/>
                  </a:lnTo>
                  <a:lnTo>
                    <a:pt x="553" y="1131"/>
                  </a:lnTo>
                  <a:lnTo>
                    <a:pt x="553" y="1131"/>
                  </a:lnTo>
                  <a:lnTo>
                    <a:pt x="551" y="1131"/>
                  </a:lnTo>
                  <a:lnTo>
                    <a:pt x="549" y="1135"/>
                  </a:lnTo>
                  <a:lnTo>
                    <a:pt x="547" y="1135"/>
                  </a:lnTo>
                  <a:lnTo>
                    <a:pt x="547" y="1133"/>
                  </a:lnTo>
                  <a:lnTo>
                    <a:pt x="545" y="1135"/>
                  </a:lnTo>
                  <a:lnTo>
                    <a:pt x="545" y="1135"/>
                  </a:lnTo>
                  <a:lnTo>
                    <a:pt x="545" y="1135"/>
                  </a:lnTo>
                  <a:lnTo>
                    <a:pt x="543" y="1135"/>
                  </a:lnTo>
                  <a:lnTo>
                    <a:pt x="543" y="1139"/>
                  </a:lnTo>
                  <a:lnTo>
                    <a:pt x="541" y="1139"/>
                  </a:lnTo>
                  <a:lnTo>
                    <a:pt x="543" y="1139"/>
                  </a:lnTo>
                  <a:lnTo>
                    <a:pt x="543" y="1139"/>
                  </a:lnTo>
                  <a:lnTo>
                    <a:pt x="543" y="1139"/>
                  </a:lnTo>
                  <a:lnTo>
                    <a:pt x="541" y="1141"/>
                  </a:lnTo>
                  <a:lnTo>
                    <a:pt x="541" y="1141"/>
                  </a:lnTo>
                  <a:lnTo>
                    <a:pt x="543" y="1141"/>
                  </a:lnTo>
                  <a:lnTo>
                    <a:pt x="543" y="1139"/>
                  </a:lnTo>
                  <a:lnTo>
                    <a:pt x="543" y="1139"/>
                  </a:lnTo>
                  <a:lnTo>
                    <a:pt x="543" y="1139"/>
                  </a:lnTo>
                  <a:lnTo>
                    <a:pt x="545" y="1139"/>
                  </a:lnTo>
                  <a:lnTo>
                    <a:pt x="545" y="1139"/>
                  </a:lnTo>
                  <a:lnTo>
                    <a:pt x="545" y="1139"/>
                  </a:lnTo>
                  <a:lnTo>
                    <a:pt x="545" y="1141"/>
                  </a:lnTo>
                  <a:lnTo>
                    <a:pt x="545" y="1141"/>
                  </a:lnTo>
                  <a:lnTo>
                    <a:pt x="543" y="1141"/>
                  </a:lnTo>
                  <a:lnTo>
                    <a:pt x="543" y="1141"/>
                  </a:lnTo>
                  <a:lnTo>
                    <a:pt x="543" y="1141"/>
                  </a:lnTo>
                  <a:lnTo>
                    <a:pt x="543" y="1141"/>
                  </a:lnTo>
                  <a:lnTo>
                    <a:pt x="547" y="1141"/>
                  </a:lnTo>
                  <a:lnTo>
                    <a:pt x="547" y="1141"/>
                  </a:lnTo>
                  <a:lnTo>
                    <a:pt x="549" y="1141"/>
                  </a:lnTo>
                  <a:lnTo>
                    <a:pt x="551" y="1141"/>
                  </a:lnTo>
                  <a:lnTo>
                    <a:pt x="551" y="1139"/>
                  </a:lnTo>
                  <a:lnTo>
                    <a:pt x="551" y="1139"/>
                  </a:lnTo>
                  <a:lnTo>
                    <a:pt x="556" y="1137"/>
                  </a:lnTo>
                  <a:lnTo>
                    <a:pt x="556" y="1137"/>
                  </a:lnTo>
                  <a:lnTo>
                    <a:pt x="556" y="1137"/>
                  </a:lnTo>
                  <a:lnTo>
                    <a:pt x="558" y="1137"/>
                  </a:lnTo>
                  <a:lnTo>
                    <a:pt x="560" y="1137"/>
                  </a:lnTo>
                  <a:lnTo>
                    <a:pt x="562" y="1135"/>
                  </a:lnTo>
                  <a:lnTo>
                    <a:pt x="564" y="1135"/>
                  </a:lnTo>
                  <a:lnTo>
                    <a:pt x="564" y="1135"/>
                  </a:lnTo>
                  <a:lnTo>
                    <a:pt x="564" y="1135"/>
                  </a:lnTo>
                  <a:lnTo>
                    <a:pt x="564" y="1137"/>
                  </a:lnTo>
                  <a:lnTo>
                    <a:pt x="564" y="1137"/>
                  </a:lnTo>
                  <a:lnTo>
                    <a:pt x="556" y="1139"/>
                  </a:lnTo>
                  <a:lnTo>
                    <a:pt x="556" y="1139"/>
                  </a:lnTo>
                  <a:lnTo>
                    <a:pt x="556" y="1139"/>
                  </a:lnTo>
                  <a:lnTo>
                    <a:pt x="553" y="1139"/>
                  </a:lnTo>
                  <a:lnTo>
                    <a:pt x="551" y="1144"/>
                  </a:lnTo>
                  <a:lnTo>
                    <a:pt x="549" y="1144"/>
                  </a:lnTo>
                  <a:lnTo>
                    <a:pt x="549" y="1144"/>
                  </a:lnTo>
                  <a:lnTo>
                    <a:pt x="549" y="1144"/>
                  </a:lnTo>
                  <a:lnTo>
                    <a:pt x="547" y="1146"/>
                  </a:lnTo>
                  <a:lnTo>
                    <a:pt x="547" y="1144"/>
                  </a:lnTo>
                  <a:lnTo>
                    <a:pt x="545" y="1144"/>
                  </a:lnTo>
                  <a:lnTo>
                    <a:pt x="549" y="1144"/>
                  </a:lnTo>
                  <a:lnTo>
                    <a:pt x="549" y="1144"/>
                  </a:lnTo>
                  <a:lnTo>
                    <a:pt x="547" y="1144"/>
                  </a:lnTo>
                  <a:lnTo>
                    <a:pt x="547" y="1144"/>
                  </a:lnTo>
                  <a:lnTo>
                    <a:pt x="545" y="1144"/>
                  </a:lnTo>
                  <a:lnTo>
                    <a:pt x="545" y="1144"/>
                  </a:lnTo>
                  <a:lnTo>
                    <a:pt x="545" y="1144"/>
                  </a:lnTo>
                  <a:lnTo>
                    <a:pt x="545" y="1144"/>
                  </a:lnTo>
                  <a:lnTo>
                    <a:pt x="543" y="1146"/>
                  </a:lnTo>
                  <a:lnTo>
                    <a:pt x="541" y="1148"/>
                  </a:lnTo>
                  <a:lnTo>
                    <a:pt x="541" y="1148"/>
                  </a:lnTo>
                  <a:lnTo>
                    <a:pt x="543" y="1148"/>
                  </a:lnTo>
                  <a:lnTo>
                    <a:pt x="543" y="1148"/>
                  </a:lnTo>
                  <a:lnTo>
                    <a:pt x="541" y="1150"/>
                  </a:lnTo>
                  <a:lnTo>
                    <a:pt x="541" y="1150"/>
                  </a:lnTo>
                  <a:lnTo>
                    <a:pt x="543" y="1150"/>
                  </a:lnTo>
                  <a:lnTo>
                    <a:pt x="543" y="1152"/>
                  </a:lnTo>
                  <a:lnTo>
                    <a:pt x="543" y="1152"/>
                  </a:lnTo>
                  <a:lnTo>
                    <a:pt x="543" y="1150"/>
                  </a:lnTo>
                  <a:lnTo>
                    <a:pt x="543" y="1148"/>
                  </a:lnTo>
                  <a:lnTo>
                    <a:pt x="543" y="1148"/>
                  </a:lnTo>
                  <a:lnTo>
                    <a:pt x="545" y="1148"/>
                  </a:lnTo>
                  <a:lnTo>
                    <a:pt x="545" y="1148"/>
                  </a:lnTo>
                  <a:lnTo>
                    <a:pt x="543" y="1148"/>
                  </a:lnTo>
                  <a:lnTo>
                    <a:pt x="543" y="1150"/>
                  </a:lnTo>
                  <a:lnTo>
                    <a:pt x="543" y="1150"/>
                  </a:lnTo>
                  <a:lnTo>
                    <a:pt x="543" y="1152"/>
                  </a:lnTo>
                  <a:lnTo>
                    <a:pt x="543" y="1152"/>
                  </a:lnTo>
                  <a:lnTo>
                    <a:pt x="543" y="1152"/>
                  </a:lnTo>
                  <a:lnTo>
                    <a:pt x="543" y="1152"/>
                  </a:lnTo>
                  <a:lnTo>
                    <a:pt x="543" y="1154"/>
                  </a:lnTo>
                  <a:lnTo>
                    <a:pt x="543" y="1154"/>
                  </a:lnTo>
                  <a:lnTo>
                    <a:pt x="543" y="1154"/>
                  </a:lnTo>
                  <a:lnTo>
                    <a:pt x="543" y="1154"/>
                  </a:lnTo>
                  <a:lnTo>
                    <a:pt x="543" y="1156"/>
                  </a:lnTo>
                  <a:lnTo>
                    <a:pt x="543" y="1156"/>
                  </a:lnTo>
                  <a:lnTo>
                    <a:pt x="545" y="1156"/>
                  </a:lnTo>
                  <a:lnTo>
                    <a:pt x="545" y="1156"/>
                  </a:lnTo>
                  <a:lnTo>
                    <a:pt x="545" y="1158"/>
                  </a:lnTo>
                  <a:lnTo>
                    <a:pt x="545" y="1158"/>
                  </a:lnTo>
                  <a:lnTo>
                    <a:pt x="545" y="1158"/>
                  </a:lnTo>
                  <a:lnTo>
                    <a:pt x="545" y="1158"/>
                  </a:lnTo>
                  <a:lnTo>
                    <a:pt x="547" y="1160"/>
                  </a:lnTo>
                  <a:lnTo>
                    <a:pt x="547" y="1160"/>
                  </a:lnTo>
                  <a:lnTo>
                    <a:pt x="547" y="1158"/>
                  </a:lnTo>
                  <a:lnTo>
                    <a:pt x="549" y="1158"/>
                  </a:lnTo>
                  <a:lnTo>
                    <a:pt x="549" y="1158"/>
                  </a:lnTo>
                  <a:lnTo>
                    <a:pt x="549" y="1158"/>
                  </a:lnTo>
                  <a:lnTo>
                    <a:pt x="549" y="1158"/>
                  </a:lnTo>
                  <a:lnTo>
                    <a:pt x="551" y="1156"/>
                  </a:lnTo>
                  <a:lnTo>
                    <a:pt x="551" y="1154"/>
                  </a:lnTo>
                  <a:lnTo>
                    <a:pt x="551" y="1154"/>
                  </a:lnTo>
                  <a:lnTo>
                    <a:pt x="553" y="1154"/>
                  </a:lnTo>
                  <a:lnTo>
                    <a:pt x="556" y="1154"/>
                  </a:lnTo>
                  <a:lnTo>
                    <a:pt x="551" y="1156"/>
                  </a:lnTo>
                  <a:lnTo>
                    <a:pt x="549" y="1158"/>
                  </a:lnTo>
                  <a:lnTo>
                    <a:pt x="549" y="1160"/>
                  </a:lnTo>
                  <a:lnTo>
                    <a:pt x="549" y="1160"/>
                  </a:lnTo>
                  <a:lnTo>
                    <a:pt x="549" y="1160"/>
                  </a:lnTo>
                  <a:lnTo>
                    <a:pt x="549" y="1162"/>
                  </a:lnTo>
                  <a:lnTo>
                    <a:pt x="549" y="1162"/>
                  </a:lnTo>
                  <a:lnTo>
                    <a:pt x="549" y="1164"/>
                  </a:lnTo>
                  <a:lnTo>
                    <a:pt x="549" y="1164"/>
                  </a:lnTo>
                  <a:lnTo>
                    <a:pt x="551" y="1162"/>
                  </a:lnTo>
                  <a:lnTo>
                    <a:pt x="551" y="1162"/>
                  </a:lnTo>
                  <a:lnTo>
                    <a:pt x="551" y="1162"/>
                  </a:lnTo>
                  <a:lnTo>
                    <a:pt x="549" y="1166"/>
                  </a:lnTo>
                  <a:lnTo>
                    <a:pt x="549" y="1164"/>
                  </a:lnTo>
                  <a:lnTo>
                    <a:pt x="553" y="1164"/>
                  </a:lnTo>
                  <a:lnTo>
                    <a:pt x="556" y="1164"/>
                  </a:lnTo>
                  <a:lnTo>
                    <a:pt x="560" y="1156"/>
                  </a:lnTo>
                  <a:lnTo>
                    <a:pt x="562" y="1154"/>
                  </a:lnTo>
                  <a:lnTo>
                    <a:pt x="562" y="1148"/>
                  </a:lnTo>
                  <a:lnTo>
                    <a:pt x="566" y="1137"/>
                  </a:lnTo>
                  <a:lnTo>
                    <a:pt x="568" y="1137"/>
                  </a:lnTo>
                  <a:lnTo>
                    <a:pt x="570" y="1133"/>
                  </a:lnTo>
                  <a:lnTo>
                    <a:pt x="570" y="1133"/>
                  </a:lnTo>
                  <a:lnTo>
                    <a:pt x="568" y="1127"/>
                  </a:lnTo>
                  <a:lnTo>
                    <a:pt x="570" y="1125"/>
                  </a:lnTo>
                  <a:lnTo>
                    <a:pt x="572" y="1121"/>
                  </a:lnTo>
                  <a:lnTo>
                    <a:pt x="574" y="1115"/>
                  </a:lnTo>
                  <a:lnTo>
                    <a:pt x="574" y="1113"/>
                  </a:lnTo>
                  <a:lnTo>
                    <a:pt x="576" y="1113"/>
                  </a:lnTo>
                  <a:lnTo>
                    <a:pt x="576" y="1111"/>
                  </a:lnTo>
                  <a:lnTo>
                    <a:pt x="578" y="1109"/>
                  </a:lnTo>
                  <a:lnTo>
                    <a:pt x="578" y="1107"/>
                  </a:lnTo>
                  <a:lnTo>
                    <a:pt x="578" y="1107"/>
                  </a:lnTo>
                  <a:lnTo>
                    <a:pt x="578" y="1107"/>
                  </a:lnTo>
                  <a:lnTo>
                    <a:pt x="578" y="1107"/>
                  </a:lnTo>
                  <a:lnTo>
                    <a:pt x="582" y="1100"/>
                  </a:lnTo>
                  <a:lnTo>
                    <a:pt x="582" y="1100"/>
                  </a:lnTo>
                  <a:lnTo>
                    <a:pt x="584" y="1100"/>
                  </a:lnTo>
                  <a:lnTo>
                    <a:pt x="584" y="1098"/>
                  </a:lnTo>
                  <a:lnTo>
                    <a:pt x="584" y="1098"/>
                  </a:lnTo>
                  <a:lnTo>
                    <a:pt x="584" y="1098"/>
                  </a:lnTo>
                  <a:lnTo>
                    <a:pt x="586" y="1096"/>
                  </a:lnTo>
                  <a:lnTo>
                    <a:pt x="590" y="1092"/>
                  </a:lnTo>
                  <a:lnTo>
                    <a:pt x="590" y="1092"/>
                  </a:lnTo>
                  <a:lnTo>
                    <a:pt x="590" y="1092"/>
                  </a:lnTo>
                  <a:lnTo>
                    <a:pt x="588" y="1096"/>
                  </a:lnTo>
                  <a:lnTo>
                    <a:pt x="586" y="1096"/>
                  </a:lnTo>
                  <a:lnTo>
                    <a:pt x="586" y="1096"/>
                  </a:lnTo>
                  <a:lnTo>
                    <a:pt x="586" y="1096"/>
                  </a:lnTo>
                  <a:lnTo>
                    <a:pt x="586" y="1098"/>
                  </a:lnTo>
                  <a:lnTo>
                    <a:pt x="586" y="1098"/>
                  </a:lnTo>
                  <a:lnTo>
                    <a:pt x="586" y="1096"/>
                  </a:lnTo>
                  <a:lnTo>
                    <a:pt x="588" y="1098"/>
                  </a:lnTo>
                  <a:lnTo>
                    <a:pt x="588" y="1096"/>
                  </a:lnTo>
                  <a:lnTo>
                    <a:pt x="588" y="1096"/>
                  </a:lnTo>
                  <a:lnTo>
                    <a:pt x="588" y="1096"/>
                  </a:lnTo>
                  <a:lnTo>
                    <a:pt x="590" y="1096"/>
                  </a:lnTo>
                  <a:lnTo>
                    <a:pt x="590" y="1096"/>
                  </a:lnTo>
                  <a:lnTo>
                    <a:pt x="593" y="1094"/>
                  </a:lnTo>
                  <a:lnTo>
                    <a:pt x="595" y="1094"/>
                  </a:lnTo>
                  <a:lnTo>
                    <a:pt x="595" y="1094"/>
                  </a:lnTo>
                  <a:lnTo>
                    <a:pt x="597" y="1094"/>
                  </a:lnTo>
                  <a:lnTo>
                    <a:pt x="597" y="1094"/>
                  </a:lnTo>
                  <a:lnTo>
                    <a:pt x="599" y="1094"/>
                  </a:lnTo>
                  <a:lnTo>
                    <a:pt x="597" y="1094"/>
                  </a:lnTo>
                  <a:lnTo>
                    <a:pt x="597" y="1096"/>
                  </a:lnTo>
                  <a:lnTo>
                    <a:pt x="593" y="1096"/>
                  </a:lnTo>
                  <a:lnTo>
                    <a:pt x="588" y="1098"/>
                  </a:lnTo>
                  <a:lnTo>
                    <a:pt x="588" y="1098"/>
                  </a:lnTo>
                  <a:lnTo>
                    <a:pt x="586" y="1098"/>
                  </a:lnTo>
                  <a:lnTo>
                    <a:pt x="586" y="1098"/>
                  </a:lnTo>
                  <a:lnTo>
                    <a:pt x="584" y="1098"/>
                  </a:lnTo>
                  <a:lnTo>
                    <a:pt x="584" y="1098"/>
                  </a:lnTo>
                  <a:lnTo>
                    <a:pt x="584" y="1100"/>
                  </a:lnTo>
                  <a:lnTo>
                    <a:pt x="584" y="1100"/>
                  </a:lnTo>
                  <a:lnTo>
                    <a:pt x="582" y="1102"/>
                  </a:lnTo>
                  <a:lnTo>
                    <a:pt x="582" y="1105"/>
                  </a:lnTo>
                  <a:lnTo>
                    <a:pt x="582" y="1107"/>
                  </a:lnTo>
                  <a:lnTo>
                    <a:pt x="586" y="1107"/>
                  </a:lnTo>
                  <a:lnTo>
                    <a:pt x="588" y="1107"/>
                  </a:lnTo>
                  <a:lnTo>
                    <a:pt x="588" y="1105"/>
                  </a:lnTo>
                  <a:lnTo>
                    <a:pt x="588" y="1105"/>
                  </a:lnTo>
                  <a:lnTo>
                    <a:pt x="590" y="1105"/>
                  </a:lnTo>
                  <a:lnTo>
                    <a:pt x="595" y="1102"/>
                  </a:lnTo>
                  <a:lnTo>
                    <a:pt x="595" y="1105"/>
                  </a:lnTo>
                  <a:lnTo>
                    <a:pt x="590" y="1107"/>
                  </a:lnTo>
                  <a:lnTo>
                    <a:pt x="590" y="1107"/>
                  </a:lnTo>
                  <a:lnTo>
                    <a:pt x="588" y="1107"/>
                  </a:lnTo>
                  <a:lnTo>
                    <a:pt x="588" y="1107"/>
                  </a:lnTo>
                  <a:lnTo>
                    <a:pt x="588" y="1107"/>
                  </a:lnTo>
                  <a:lnTo>
                    <a:pt x="584" y="1109"/>
                  </a:lnTo>
                  <a:lnTo>
                    <a:pt x="580" y="1109"/>
                  </a:lnTo>
                  <a:lnTo>
                    <a:pt x="580" y="1109"/>
                  </a:lnTo>
                  <a:lnTo>
                    <a:pt x="580" y="1109"/>
                  </a:lnTo>
                  <a:lnTo>
                    <a:pt x="580" y="1111"/>
                  </a:lnTo>
                  <a:lnTo>
                    <a:pt x="580" y="1111"/>
                  </a:lnTo>
                  <a:lnTo>
                    <a:pt x="580" y="1111"/>
                  </a:lnTo>
                  <a:lnTo>
                    <a:pt x="580" y="1111"/>
                  </a:lnTo>
                  <a:lnTo>
                    <a:pt x="578" y="1111"/>
                  </a:lnTo>
                  <a:lnTo>
                    <a:pt x="578" y="1111"/>
                  </a:lnTo>
                  <a:lnTo>
                    <a:pt x="578" y="1115"/>
                  </a:lnTo>
                  <a:lnTo>
                    <a:pt x="578" y="1115"/>
                  </a:lnTo>
                  <a:lnTo>
                    <a:pt x="576" y="1115"/>
                  </a:lnTo>
                  <a:lnTo>
                    <a:pt x="576" y="1117"/>
                  </a:lnTo>
                  <a:lnTo>
                    <a:pt x="576" y="1117"/>
                  </a:lnTo>
                  <a:lnTo>
                    <a:pt x="576" y="1119"/>
                  </a:lnTo>
                  <a:lnTo>
                    <a:pt x="576" y="1119"/>
                  </a:lnTo>
                  <a:lnTo>
                    <a:pt x="576" y="1119"/>
                  </a:lnTo>
                  <a:lnTo>
                    <a:pt x="578" y="1119"/>
                  </a:lnTo>
                  <a:lnTo>
                    <a:pt x="578" y="1119"/>
                  </a:lnTo>
                  <a:lnTo>
                    <a:pt x="578" y="1119"/>
                  </a:lnTo>
                  <a:lnTo>
                    <a:pt x="578" y="1119"/>
                  </a:lnTo>
                  <a:lnTo>
                    <a:pt x="574" y="1121"/>
                  </a:lnTo>
                  <a:lnTo>
                    <a:pt x="574" y="1123"/>
                  </a:lnTo>
                  <a:lnTo>
                    <a:pt x="572" y="1125"/>
                  </a:lnTo>
                  <a:lnTo>
                    <a:pt x="572" y="1125"/>
                  </a:lnTo>
                  <a:lnTo>
                    <a:pt x="570" y="1129"/>
                  </a:lnTo>
                  <a:lnTo>
                    <a:pt x="570" y="1129"/>
                  </a:lnTo>
                  <a:lnTo>
                    <a:pt x="572" y="1131"/>
                  </a:lnTo>
                  <a:lnTo>
                    <a:pt x="570" y="1131"/>
                  </a:lnTo>
                  <a:lnTo>
                    <a:pt x="570" y="1133"/>
                  </a:lnTo>
                  <a:lnTo>
                    <a:pt x="570" y="1133"/>
                  </a:lnTo>
                  <a:lnTo>
                    <a:pt x="572" y="1133"/>
                  </a:lnTo>
                  <a:lnTo>
                    <a:pt x="572" y="1133"/>
                  </a:lnTo>
                  <a:lnTo>
                    <a:pt x="572" y="1133"/>
                  </a:lnTo>
                  <a:lnTo>
                    <a:pt x="572" y="1133"/>
                  </a:lnTo>
                  <a:lnTo>
                    <a:pt x="572" y="1133"/>
                  </a:lnTo>
                  <a:lnTo>
                    <a:pt x="572" y="1135"/>
                  </a:lnTo>
                  <a:lnTo>
                    <a:pt x="572" y="1135"/>
                  </a:lnTo>
                  <a:lnTo>
                    <a:pt x="568" y="1137"/>
                  </a:lnTo>
                  <a:lnTo>
                    <a:pt x="566" y="1139"/>
                  </a:lnTo>
                  <a:lnTo>
                    <a:pt x="566" y="1144"/>
                  </a:lnTo>
                  <a:lnTo>
                    <a:pt x="564" y="1148"/>
                  </a:lnTo>
                  <a:lnTo>
                    <a:pt x="562" y="1148"/>
                  </a:lnTo>
                  <a:lnTo>
                    <a:pt x="562" y="1148"/>
                  </a:lnTo>
                  <a:lnTo>
                    <a:pt x="564" y="1150"/>
                  </a:lnTo>
                  <a:lnTo>
                    <a:pt x="564" y="1152"/>
                  </a:lnTo>
                  <a:lnTo>
                    <a:pt x="560" y="1158"/>
                  </a:lnTo>
                  <a:lnTo>
                    <a:pt x="558" y="1160"/>
                  </a:lnTo>
                  <a:lnTo>
                    <a:pt x="556" y="1166"/>
                  </a:lnTo>
                  <a:lnTo>
                    <a:pt x="553" y="1168"/>
                  </a:lnTo>
                  <a:lnTo>
                    <a:pt x="556" y="1168"/>
                  </a:lnTo>
                  <a:lnTo>
                    <a:pt x="558" y="1166"/>
                  </a:lnTo>
                  <a:lnTo>
                    <a:pt x="558" y="1166"/>
                  </a:lnTo>
                  <a:lnTo>
                    <a:pt x="558" y="1166"/>
                  </a:lnTo>
                  <a:lnTo>
                    <a:pt x="558" y="1168"/>
                  </a:lnTo>
                  <a:lnTo>
                    <a:pt x="558" y="1168"/>
                  </a:lnTo>
                  <a:lnTo>
                    <a:pt x="560" y="1166"/>
                  </a:lnTo>
                  <a:lnTo>
                    <a:pt x="562" y="1166"/>
                  </a:lnTo>
                  <a:lnTo>
                    <a:pt x="558" y="1168"/>
                  </a:lnTo>
                  <a:lnTo>
                    <a:pt x="558" y="1168"/>
                  </a:lnTo>
                  <a:lnTo>
                    <a:pt x="556" y="1168"/>
                  </a:lnTo>
                  <a:lnTo>
                    <a:pt x="556" y="1168"/>
                  </a:lnTo>
                  <a:lnTo>
                    <a:pt x="556" y="1170"/>
                  </a:lnTo>
                  <a:lnTo>
                    <a:pt x="556" y="1170"/>
                  </a:lnTo>
                  <a:lnTo>
                    <a:pt x="556" y="1170"/>
                  </a:lnTo>
                  <a:lnTo>
                    <a:pt x="556" y="1170"/>
                  </a:lnTo>
                  <a:lnTo>
                    <a:pt x="558" y="1172"/>
                  </a:lnTo>
                  <a:lnTo>
                    <a:pt x="558" y="1172"/>
                  </a:lnTo>
                  <a:lnTo>
                    <a:pt x="558" y="1172"/>
                  </a:lnTo>
                  <a:lnTo>
                    <a:pt x="560" y="1172"/>
                  </a:lnTo>
                  <a:lnTo>
                    <a:pt x="560" y="1170"/>
                  </a:lnTo>
                  <a:lnTo>
                    <a:pt x="560" y="1170"/>
                  </a:lnTo>
                  <a:lnTo>
                    <a:pt x="560" y="1170"/>
                  </a:lnTo>
                  <a:lnTo>
                    <a:pt x="560" y="1170"/>
                  </a:lnTo>
                  <a:lnTo>
                    <a:pt x="560" y="1170"/>
                  </a:lnTo>
                  <a:lnTo>
                    <a:pt x="560" y="1170"/>
                  </a:lnTo>
                  <a:lnTo>
                    <a:pt x="562" y="1168"/>
                  </a:lnTo>
                  <a:lnTo>
                    <a:pt x="564" y="1166"/>
                  </a:lnTo>
                  <a:lnTo>
                    <a:pt x="564" y="1164"/>
                  </a:lnTo>
                  <a:lnTo>
                    <a:pt x="564" y="1164"/>
                  </a:lnTo>
                  <a:lnTo>
                    <a:pt x="566" y="1164"/>
                  </a:lnTo>
                  <a:lnTo>
                    <a:pt x="564" y="1168"/>
                  </a:lnTo>
                  <a:lnTo>
                    <a:pt x="562" y="1168"/>
                  </a:lnTo>
                  <a:lnTo>
                    <a:pt x="560" y="1172"/>
                  </a:lnTo>
                  <a:lnTo>
                    <a:pt x="560" y="1172"/>
                  </a:lnTo>
                  <a:lnTo>
                    <a:pt x="564" y="1172"/>
                  </a:lnTo>
                  <a:lnTo>
                    <a:pt x="564" y="1172"/>
                  </a:lnTo>
                  <a:lnTo>
                    <a:pt x="564" y="1172"/>
                  </a:lnTo>
                  <a:lnTo>
                    <a:pt x="564" y="1172"/>
                  </a:lnTo>
                  <a:lnTo>
                    <a:pt x="564" y="1172"/>
                  </a:lnTo>
                  <a:lnTo>
                    <a:pt x="564" y="1172"/>
                  </a:lnTo>
                  <a:lnTo>
                    <a:pt x="562" y="1172"/>
                  </a:lnTo>
                  <a:lnTo>
                    <a:pt x="562" y="1172"/>
                  </a:lnTo>
                  <a:lnTo>
                    <a:pt x="562" y="1174"/>
                  </a:lnTo>
                  <a:lnTo>
                    <a:pt x="564" y="1174"/>
                  </a:lnTo>
                  <a:lnTo>
                    <a:pt x="564" y="1174"/>
                  </a:lnTo>
                  <a:lnTo>
                    <a:pt x="564" y="1172"/>
                  </a:lnTo>
                  <a:lnTo>
                    <a:pt x="566" y="1170"/>
                  </a:lnTo>
                  <a:lnTo>
                    <a:pt x="566" y="1170"/>
                  </a:lnTo>
                  <a:lnTo>
                    <a:pt x="568" y="1170"/>
                  </a:lnTo>
                  <a:lnTo>
                    <a:pt x="568" y="1168"/>
                  </a:lnTo>
                  <a:lnTo>
                    <a:pt x="568" y="1166"/>
                  </a:lnTo>
                  <a:lnTo>
                    <a:pt x="570" y="1166"/>
                  </a:lnTo>
                  <a:lnTo>
                    <a:pt x="568" y="1164"/>
                  </a:lnTo>
                  <a:lnTo>
                    <a:pt x="568" y="1164"/>
                  </a:lnTo>
                  <a:lnTo>
                    <a:pt x="568" y="1164"/>
                  </a:lnTo>
                  <a:lnTo>
                    <a:pt x="570" y="1164"/>
                  </a:lnTo>
                  <a:lnTo>
                    <a:pt x="570" y="1164"/>
                  </a:lnTo>
                  <a:lnTo>
                    <a:pt x="570" y="1164"/>
                  </a:lnTo>
                  <a:lnTo>
                    <a:pt x="572" y="1162"/>
                  </a:lnTo>
                  <a:lnTo>
                    <a:pt x="572" y="1162"/>
                  </a:lnTo>
                  <a:lnTo>
                    <a:pt x="574" y="1162"/>
                  </a:lnTo>
                  <a:lnTo>
                    <a:pt x="572" y="1164"/>
                  </a:lnTo>
                  <a:lnTo>
                    <a:pt x="572" y="1164"/>
                  </a:lnTo>
                  <a:lnTo>
                    <a:pt x="572" y="1164"/>
                  </a:lnTo>
                  <a:lnTo>
                    <a:pt x="574" y="1166"/>
                  </a:lnTo>
                  <a:lnTo>
                    <a:pt x="574" y="1166"/>
                  </a:lnTo>
                  <a:lnTo>
                    <a:pt x="576" y="1166"/>
                  </a:lnTo>
                  <a:lnTo>
                    <a:pt x="578" y="1164"/>
                  </a:lnTo>
                  <a:lnTo>
                    <a:pt x="578" y="1164"/>
                  </a:lnTo>
                  <a:lnTo>
                    <a:pt x="578" y="1160"/>
                  </a:lnTo>
                  <a:lnTo>
                    <a:pt x="578" y="1160"/>
                  </a:lnTo>
                  <a:lnTo>
                    <a:pt x="580" y="1158"/>
                  </a:lnTo>
                  <a:lnTo>
                    <a:pt x="580" y="1158"/>
                  </a:lnTo>
                  <a:lnTo>
                    <a:pt x="584" y="1152"/>
                  </a:lnTo>
                  <a:lnTo>
                    <a:pt x="586" y="1152"/>
                  </a:lnTo>
                  <a:lnTo>
                    <a:pt x="586" y="1152"/>
                  </a:lnTo>
                  <a:lnTo>
                    <a:pt x="584" y="1152"/>
                  </a:lnTo>
                  <a:lnTo>
                    <a:pt x="584" y="1154"/>
                  </a:lnTo>
                  <a:lnTo>
                    <a:pt x="584" y="1154"/>
                  </a:lnTo>
                  <a:lnTo>
                    <a:pt x="586" y="1156"/>
                  </a:lnTo>
                  <a:lnTo>
                    <a:pt x="586" y="1156"/>
                  </a:lnTo>
                  <a:lnTo>
                    <a:pt x="588" y="1156"/>
                  </a:lnTo>
                  <a:lnTo>
                    <a:pt x="588" y="1158"/>
                  </a:lnTo>
                  <a:lnTo>
                    <a:pt x="588" y="1158"/>
                  </a:lnTo>
                  <a:lnTo>
                    <a:pt x="588" y="1158"/>
                  </a:lnTo>
                  <a:lnTo>
                    <a:pt x="586" y="1156"/>
                  </a:lnTo>
                  <a:lnTo>
                    <a:pt x="584" y="1156"/>
                  </a:lnTo>
                  <a:lnTo>
                    <a:pt x="584" y="1156"/>
                  </a:lnTo>
                  <a:lnTo>
                    <a:pt x="582" y="1156"/>
                  </a:lnTo>
                  <a:lnTo>
                    <a:pt x="580" y="1160"/>
                  </a:lnTo>
                  <a:lnTo>
                    <a:pt x="580" y="1162"/>
                  </a:lnTo>
                  <a:lnTo>
                    <a:pt x="580" y="1164"/>
                  </a:lnTo>
                  <a:lnTo>
                    <a:pt x="580" y="1164"/>
                  </a:lnTo>
                  <a:lnTo>
                    <a:pt x="580" y="1164"/>
                  </a:lnTo>
                  <a:lnTo>
                    <a:pt x="580" y="1164"/>
                  </a:lnTo>
                  <a:lnTo>
                    <a:pt x="580" y="1166"/>
                  </a:lnTo>
                  <a:lnTo>
                    <a:pt x="580" y="1166"/>
                  </a:lnTo>
                  <a:lnTo>
                    <a:pt x="580" y="1166"/>
                  </a:lnTo>
                  <a:lnTo>
                    <a:pt x="580" y="1166"/>
                  </a:lnTo>
                  <a:lnTo>
                    <a:pt x="580" y="1166"/>
                  </a:lnTo>
                  <a:lnTo>
                    <a:pt x="580" y="1166"/>
                  </a:lnTo>
                  <a:lnTo>
                    <a:pt x="580" y="1166"/>
                  </a:lnTo>
                  <a:lnTo>
                    <a:pt x="580" y="1166"/>
                  </a:lnTo>
                  <a:lnTo>
                    <a:pt x="580" y="1166"/>
                  </a:lnTo>
                  <a:lnTo>
                    <a:pt x="580" y="1166"/>
                  </a:lnTo>
                  <a:lnTo>
                    <a:pt x="578" y="1166"/>
                  </a:lnTo>
                  <a:lnTo>
                    <a:pt x="578" y="1166"/>
                  </a:lnTo>
                  <a:lnTo>
                    <a:pt x="578" y="1166"/>
                  </a:lnTo>
                  <a:lnTo>
                    <a:pt x="574" y="1166"/>
                  </a:lnTo>
                  <a:lnTo>
                    <a:pt x="572" y="1166"/>
                  </a:lnTo>
                  <a:lnTo>
                    <a:pt x="570" y="1166"/>
                  </a:lnTo>
                  <a:lnTo>
                    <a:pt x="570" y="1166"/>
                  </a:lnTo>
                  <a:lnTo>
                    <a:pt x="570" y="1168"/>
                  </a:lnTo>
                  <a:lnTo>
                    <a:pt x="570" y="1168"/>
                  </a:lnTo>
                  <a:lnTo>
                    <a:pt x="570" y="1168"/>
                  </a:lnTo>
                  <a:lnTo>
                    <a:pt x="570" y="1168"/>
                  </a:lnTo>
                  <a:lnTo>
                    <a:pt x="570" y="1170"/>
                  </a:lnTo>
                  <a:lnTo>
                    <a:pt x="570" y="1170"/>
                  </a:lnTo>
                  <a:lnTo>
                    <a:pt x="570" y="1170"/>
                  </a:lnTo>
                  <a:lnTo>
                    <a:pt x="568" y="1170"/>
                  </a:lnTo>
                  <a:lnTo>
                    <a:pt x="568" y="1170"/>
                  </a:lnTo>
                  <a:lnTo>
                    <a:pt x="568" y="1170"/>
                  </a:lnTo>
                  <a:lnTo>
                    <a:pt x="566" y="1172"/>
                  </a:lnTo>
                  <a:lnTo>
                    <a:pt x="566" y="1172"/>
                  </a:lnTo>
                  <a:lnTo>
                    <a:pt x="566" y="1172"/>
                  </a:lnTo>
                  <a:lnTo>
                    <a:pt x="566" y="1174"/>
                  </a:lnTo>
                  <a:lnTo>
                    <a:pt x="566" y="1174"/>
                  </a:lnTo>
                  <a:lnTo>
                    <a:pt x="566" y="1174"/>
                  </a:lnTo>
                  <a:lnTo>
                    <a:pt x="566" y="1174"/>
                  </a:lnTo>
                  <a:lnTo>
                    <a:pt x="568" y="1174"/>
                  </a:lnTo>
                  <a:lnTo>
                    <a:pt x="568" y="1174"/>
                  </a:lnTo>
                  <a:lnTo>
                    <a:pt x="566" y="1176"/>
                  </a:lnTo>
                  <a:lnTo>
                    <a:pt x="566" y="1176"/>
                  </a:lnTo>
                  <a:lnTo>
                    <a:pt x="566" y="1176"/>
                  </a:lnTo>
                  <a:lnTo>
                    <a:pt x="566" y="1178"/>
                  </a:lnTo>
                  <a:lnTo>
                    <a:pt x="566" y="1178"/>
                  </a:lnTo>
                  <a:lnTo>
                    <a:pt x="566" y="1178"/>
                  </a:lnTo>
                  <a:lnTo>
                    <a:pt x="566" y="1178"/>
                  </a:lnTo>
                  <a:lnTo>
                    <a:pt x="564" y="1178"/>
                  </a:lnTo>
                  <a:lnTo>
                    <a:pt x="564" y="1178"/>
                  </a:lnTo>
                  <a:lnTo>
                    <a:pt x="564" y="1180"/>
                  </a:lnTo>
                  <a:lnTo>
                    <a:pt x="564" y="1180"/>
                  </a:lnTo>
                  <a:lnTo>
                    <a:pt x="568" y="1178"/>
                  </a:lnTo>
                  <a:lnTo>
                    <a:pt x="568" y="1178"/>
                  </a:lnTo>
                  <a:lnTo>
                    <a:pt x="568" y="1176"/>
                  </a:lnTo>
                  <a:lnTo>
                    <a:pt x="570" y="1174"/>
                  </a:lnTo>
                  <a:lnTo>
                    <a:pt x="570" y="1174"/>
                  </a:lnTo>
                  <a:lnTo>
                    <a:pt x="570" y="1174"/>
                  </a:lnTo>
                  <a:lnTo>
                    <a:pt x="570" y="1174"/>
                  </a:lnTo>
                  <a:lnTo>
                    <a:pt x="570" y="1174"/>
                  </a:lnTo>
                  <a:lnTo>
                    <a:pt x="570" y="1174"/>
                  </a:lnTo>
                  <a:lnTo>
                    <a:pt x="570" y="1174"/>
                  </a:lnTo>
                  <a:lnTo>
                    <a:pt x="570" y="1174"/>
                  </a:lnTo>
                  <a:lnTo>
                    <a:pt x="570" y="1176"/>
                  </a:lnTo>
                  <a:lnTo>
                    <a:pt x="570" y="1176"/>
                  </a:lnTo>
                  <a:lnTo>
                    <a:pt x="568" y="1178"/>
                  </a:lnTo>
                  <a:lnTo>
                    <a:pt x="568" y="1178"/>
                  </a:lnTo>
                  <a:lnTo>
                    <a:pt x="566" y="1178"/>
                  </a:lnTo>
                  <a:lnTo>
                    <a:pt x="566" y="1183"/>
                  </a:lnTo>
                  <a:lnTo>
                    <a:pt x="568" y="1183"/>
                  </a:lnTo>
                  <a:lnTo>
                    <a:pt x="570" y="1180"/>
                  </a:lnTo>
                  <a:lnTo>
                    <a:pt x="572" y="1178"/>
                  </a:lnTo>
                  <a:lnTo>
                    <a:pt x="572" y="1178"/>
                  </a:lnTo>
                  <a:lnTo>
                    <a:pt x="572" y="1178"/>
                  </a:lnTo>
                  <a:lnTo>
                    <a:pt x="572" y="1178"/>
                  </a:lnTo>
                  <a:lnTo>
                    <a:pt x="574" y="1178"/>
                  </a:lnTo>
                  <a:lnTo>
                    <a:pt x="574" y="1178"/>
                  </a:lnTo>
                  <a:lnTo>
                    <a:pt x="574" y="1178"/>
                  </a:lnTo>
                  <a:lnTo>
                    <a:pt x="574" y="1176"/>
                  </a:lnTo>
                  <a:lnTo>
                    <a:pt x="574" y="1172"/>
                  </a:lnTo>
                  <a:lnTo>
                    <a:pt x="574" y="1172"/>
                  </a:lnTo>
                  <a:lnTo>
                    <a:pt x="574" y="1172"/>
                  </a:lnTo>
                  <a:lnTo>
                    <a:pt x="576" y="1174"/>
                  </a:lnTo>
                  <a:lnTo>
                    <a:pt x="576" y="1176"/>
                  </a:lnTo>
                  <a:lnTo>
                    <a:pt x="576" y="1176"/>
                  </a:lnTo>
                  <a:lnTo>
                    <a:pt x="576" y="1176"/>
                  </a:lnTo>
                  <a:lnTo>
                    <a:pt x="576" y="1176"/>
                  </a:lnTo>
                  <a:lnTo>
                    <a:pt x="576" y="1178"/>
                  </a:lnTo>
                  <a:lnTo>
                    <a:pt x="576" y="1180"/>
                  </a:lnTo>
                  <a:lnTo>
                    <a:pt x="576" y="1180"/>
                  </a:lnTo>
                  <a:lnTo>
                    <a:pt x="576" y="1178"/>
                  </a:lnTo>
                  <a:lnTo>
                    <a:pt x="578" y="1176"/>
                  </a:lnTo>
                  <a:lnTo>
                    <a:pt x="578" y="1176"/>
                  </a:lnTo>
                  <a:lnTo>
                    <a:pt x="580" y="1176"/>
                  </a:lnTo>
                  <a:lnTo>
                    <a:pt x="578" y="1176"/>
                  </a:lnTo>
                  <a:lnTo>
                    <a:pt x="578" y="1178"/>
                  </a:lnTo>
                  <a:lnTo>
                    <a:pt x="576" y="1180"/>
                  </a:lnTo>
                  <a:lnTo>
                    <a:pt x="576" y="1183"/>
                  </a:lnTo>
                  <a:lnTo>
                    <a:pt x="576" y="1183"/>
                  </a:lnTo>
                  <a:lnTo>
                    <a:pt x="578" y="1180"/>
                  </a:lnTo>
                  <a:lnTo>
                    <a:pt x="578" y="1180"/>
                  </a:lnTo>
                  <a:lnTo>
                    <a:pt x="578" y="1183"/>
                  </a:lnTo>
                  <a:lnTo>
                    <a:pt x="578" y="1183"/>
                  </a:lnTo>
                  <a:lnTo>
                    <a:pt x="576" y="1183"/>
                  </a:lnTo>
                  <a:lnTo>
                    <a:pt x="576" y="1185"/>
                  </a:lnTo>
                  <a:lnTo>
                    <a:pt x="578" y="1185"/>
                  </a:lnTo>
                  <a:lnTo>
                    <a:pt x="578" y="1185"/>
                  </a:lnTo>
                  <a:lnTo>
                    <a:pt x="578" y="1185"/>
                  </a:lnTo>
                  <a:lnTo>
                    <a:pt x="580" y="1185"/>
                  </a:lnTo>
                  <a:lnTo>
                    <a:pt x="580" y="1187"/>
                  </a:lnTo>
                  <a:lnTo>
                    <a:pt x="580" y="1187"/>
                  </a:lnTo>
                  <a:lnTo>
                    <a:pt x="580" y="1187"/>
                  </a:lnTo>
                  <a:lnTo>
                    <a:pt x="580" y="1185"/>
                  </a:lnTo>
                  <a:lnTo>
                    <a:pt x="580" y="1185"/>
                  </a:lnTo>
                  <a:lnTo>
                    <a:pt x="580" y="1185"/>
                  </a:lnTo>
                  <a:lnTo>
                    <a:pt x="580" y="1185"/>
                  </a:lnTo>
                  <a:lnTo>
                    <a:pt x="580" y="1185"/>
                  </a:lnTo>
                  <a:lnTo>
                    <a:pt x="580" y="1183"/>
                  </a:lnTo>
                  <a:lnTo>
                    <a:pt x="580" y="1183"/>
                  </a:lnTo>
                  <a:lnTo>
                    <a:pt x="580" y="1183"/>
                  </a:lnTo>
                  <a:lnTo>
                    <a:pt x="580" y="1183"/>
                  </a:lnTo>
                  <a:lnTo>
                    <a:pt x="580" y="1183"/>
                  </a:lnTo>
                  <a:lnTo>
                    <a:pt x="580" y="1183"/>
                  </a:lnTo>
                  <a:lnTo>
                    <a:pt x="580" y="1180"/>
                  </a:lnTo>
                  <a:lnTo>
                    <a:pt x="580" y="1180"/>
                  </a:lnTo>
                  <a:lnTo>
                    <a:pt x="580" y="1180"/>
                  </a:lnTo>
                  <a:lnTo>
                    <a:pt x="580" y="1180"/>
                  </a:lnTo>
                  <a:lnTo>
                    <a:pt x="580" y="1180"/>
                  </a:lnTo>
                  <a:lnTo>
                    <a:pt x="580" y="1178"/>
                  </a:lnTo>
                  <a:lnTo>
                    <a:pt x="580" y="1176"/>
                  </a:lnTo>
                  <a:lnTo>
                    <a:pt x="580" y="1176"/>
                  </a:lnTo>
                  <a:lnTo>
                    <a:pt x="582" y="1178"/>
                  </a:lnTo>
                  <a:lnTo>
                    <a:pt x="582" y="1180"/>
                  </a:lnTo>
                  <a:lnTo>
                    <a:pt x="582" y="1183"/>
                  </a:lnTo>
                  <a:lnTo>
                    <a:pt x="580" y="1185"/>
                  </a:lnTo>
                  <a:lnTo>
                    <a:pt x="582" y="1185"/>
                  </a:lnTo>
                  <a:lnTo>
                    <a:pt x="582" y="1185"/>
                  </a:lnTo>
                  <a:lnTo>
                    <a:pt x="582" y="1185"/>
                  </a:lnTo>
                  <a:lnTo>
                    <a:pt x="582" y="1187"/>
                  </a:lnTo>
                  <a:lnTo>
                    <a:pt x="582" y="1187"/>
                  </a:lnTo>
                  <a:lnTo>
                    <a:pt x="582" y="1187"/>
                  </a:lnTo>
                  <a:lnTo>
                    <a:pt x="582" y="1187"/>
                  </a:lnTo>
                  <a:lnTo>
                    <a:pt x="584" y="1185"/>
                  </a:lnTo>
                  <a:lnTo>
                    <a:pt x="584" y="1185"/>
                  </a:lnTo>
                  <a:lnTo>
                    <a:pt x="584" y="1183"/>
                  </a:lnTo>
                  <a:lnTo>
                    <a:pt x="584" y="1183"/>
                  </a:lnTo>
                  <a:lnTo>
                    <a:pt x="584" y="1183"/>
                  </a:lnTo>
                  <a:lnTo>
                    <a:pt x="584" y="1183"/>
                  </a:lnTo>
                  <a:lnTo>
                    <a:pt x="584" y="1185"/>
                  </a:lnTo>
                  <a:lnTo>
                    <a:pt x="584" y="1187"/>
                  </a:lnTo>
                  <a:lnTo>
                    <a:pt x="584" y="1187"/>
                  </a:lnTo>
                  <a:lnTo>
                    <a:pt x="584" y="1189"/>
                  </a:lnTo>
                  <a:lnTo>
                    <a:pt x="586" y="1189"/>
                  </a:lnTo>
                  <a:lnTo>
                    <a:pt x="586" y="1189"/>
                  </a:lnTo>
                  <a:lnTo>
                    <a:pt x="586" y="1189"/>
                  </a:lnTo>
                  <a:lnTo>
                    <a:pt x="586" y="1187"/>
                  </a:lnTo>
                  <a:lnTo>
                    <a:pt x="588" y="1187"/>
                  </a:lnTo>
                  <a:lnTo>
                    <a:pt x="588" y="1185"/>
                  </a:lnTo>
                  <a:lnTo>
                    <a:pt x="588" y="1185"/>
                  </a:lnTo>
                  <a:lnTo>
                    <a:pt x="588" y="1185"/>
                  </a:lnTo>
                  <a:lnTo>
                    <a:pt x="590" y="1185"/>
                  </a:lnTo>
                  <a:lnTo>
                    <a:pt x="590" y="1183"/>
                  </a:lnTo>
                  <a:lnTo>
                    <a:pt x="590" y="1183"/>
                  </a:lnTo>
                  <a:lnTo>
                    <a:pt x="590" y="1180"/>
                  </a:lnTo>
                  <a:lnTo>
                    <a:pt x="593" y="1180"/>
                  </a:lnTo>
                  <a:lnTo>
                    <a:pt x="593" y="1180"/>
                  </a:lnTo>
                  <a:lnTo>
                    <a:pt x="593" y="1180"/>
                  </a:lnTo>
                  <a:lnTo>
                    <a:pt x="593" y="1178"/>
                  </a:lnTo>
                  <a:lnTo>
                    <a:pt x="593" y="1176"/>
                  </a:lnTo>
                  <a:lnTo>
                    <a:pt x="593" y="1176"/>
                  </a:lnTo>
                  <a:lnTo>
                    <a:pt x="593" y="1176"/>
                  </a:lnTo>
                  <a:lnTo>
                    <a:pt x="593" y="1174"/>
                  </a:lnTo>
                  <a:lnTo>
                    <a:pt x="593" y="1174"/>
                  </a:lnTo>
                  <a:lnTo>
                    <a:pt x="590" y="1172"/>
                  </a:lnTo>
                  <a:lnTo>
                    <a:pt x="590" y="1172"/>
                  </a:lnTo>
                  <a:lnTo>
                    <a:pt x="590" y="1172"/>
                  </a:lnTo>
                  <a:lnTo>
                    <a:pt x="593" y="1172"/>
                  </a:lnTo>
                  <a:lnTo>
                    <a:pt x="599" y="1162"/>
                  </a:lnTo>
                  <a:lnTo>
                    <a:pt x="601" y="1160"/>
                  </a:lnTo>
                  <a:lnTo>
                    <a:pt x="605" y="1158"/>
                  </a:lnTo>
                  <a:lnTo>
                    <a:pt x="607" y="1158"/>
                  </a:lnTo>
                  <a:lnTo>
                    <a:pt x="609" y="1158"/>
                  </a:lnTo>
                  <a:lnTo>
                    <a:pt x="609" y="1158"/>
                  </a:lnTo>
                  <a:lnTo>
                    <a:pt x="609" y="1158"/>
                  </a:lnTo>
                  <a:lnTo>
                    <a:pt x="611" y="1158"/>
                  </a:lnTo>
                  <a:lnTo>
                    <a:pt x="611" y="1158"/>
                  </a:lnTo>
                  <a:lnTo>
                    <a:pt x="611" y="1158"/>
                  </a:lnTo>
                  <a:lnTo>
                    <a:pt x="613" y="1156"/>
                  </a:lnTo>
                  <a:lnTo>
                    <a:pt x="613" y="1156"/>
                  </a:lnTo>
                  <a:lnTo>
                    <a:pt x="613" y="1156"/>
                  </a:lnTo>
                  <a:lnTo>
                    <a:pt x="613" y="1158"/>
                  </a:lnTo>
                  <a:lnTo>
                    <a:pt x="613" y="1158"/>
                  </a:lnTo>
                  <a:lnTo>
                    <a:pt x="613" y="1158"/>
                  </a:lnTo>
                  <a:lnTo>
                    <a:pt x="613" y="1158"/>
                  </a:lnTo>
                  <a:lnTo>
                    <a:pt x="613" y="1158"/>
                  </a:lnTo>
                  <a:lnTo>
                    <a:pt x="611" y="1158"/>
                  </a:lnTo>
                  <a:lnTo>
                    <a:pt x="611" y="1160"/>
                  </a:lnTo>
                  <a:lnTo>
                    <a:pt x="613" y="1160"/>
                  </a:lnTo>
                  <a:lnTo>
                    <a:pt x="613" y="1160"/>
                  </a:lnTo>
                  <a:lnTo>
                    <a:pt x="613" y="1158"/>
                  </a:lnTo>
                  <a:lnTo>
                    <a:pt x="615" y="1158"/>
                  </a:lnTo>
                  <a:lnTo>
                    <a:pt x="617" y="1158"/>
                  </a:lnTo>
                  <a:lnTo>
                    <a:pt x="617" y="1158"/>
                  </a:lnTo>
                  <a:lnTo>
                    <a:pt x="617" y="1158"/>
                  </a:lnTo>
                  <a:lnTo>
                    <a:pt x="617" y="1158"/>
                  </a:lnTo>
                  <a:lnTo>
                    <a:pt x="615" y="1160"/>
                  </a:lnTo>
                  <a:lnTo>
                    <a:pt x="613" y="1160"/>
                  </a:lnTo>
                  <a:lnTo>
                    <a:pt x="611" y="1160"/>
                  </a:lnTo>
                  <a:lnTo>
                    <a:pt x="609" y="1158"/>
                  </a:lnTo>
                  <a:lnTo>
                    <a:pt x="607" y="1158"/>
                  </a:lnTo>
                  <a:lnTo>
                    <a:pt x="607" y="1158"/>
                  </a:lnTo>
                  <a:lnTo>
                    <a:pt x="607" y="1160"/>
                  </a:lnTo>
                  <a:lnTo>
                    <a:pt x="605" y="1160"/>
                  </a:lnTo>
                  <a:lnTo>
                    <a:pt x="605" y="1160"/>
                  </a:lnTo>
                  <a:lnTo>
                    <a:pt x="605" y="1160"/>
                  </a:lnTo>
                  <a:lnTo>
                    <a:pt x="599" y="1164"/>
                  </a:lnTo>
                  <a:lnTo>
                    <a:pt x="595" y="1168"/>
                  </a:lnTo>
                  <a:lnTo>
                    <a:pt x="595" y="1168"/>
                  </a:lnTo>
                  <a:lnTo>
                    <a:pt x="595" y="1170"/>
                  </a:lnTo>
                  <a:lnTo>
                    <a:pt x="595" y="1170"/>
                  </a:lnTo>
                  <a:lnTo>
                    <a:pt x="593" y="1172"/>
                  </a:lnTo>
                  <a:lnTo>
                    <a:pt x="593" y="1174"/>
                  </a:lnTo>
                  <a:lnTo>
                    <a:pt x="593" y="1174"/>
                  </a:lnTo>
                  <a:lnTo>
                    <a:pt x="595" y="1174"/>
                  </a:lnTo>
                  <a:lnTo>
                    <a:pt x="595" y="1172"/>
                  </a:lnTo>
                  <a:lnTo>
                    <a:pt x="595" y="1172"/>
                  </a:lnTo>
                  <a:lnTo>
                    <a:pt x="597" y="1174"/>
                  </a:lnTo>
                  <a:lnTo>
                    <a:pt x="597" y="1172"/>
                  </a:lnTo>
                  <a:lnTo>
                    <a:pt x="597" y="1174"/>
                  </a:lnTo>
                  <a:lnTo>
                    <a:pt x="595" y="1174"/>
                  </a:lnTo>
                  <a:lnTo>
                    <a:pt x="595" y="1174"/>
                  </a:lnTo>
                  <a:lnTo>
                    <a:pt x="595" y="1174"/>
                  </a:lnTo>
                  <a:lnTo>
                    <a:pt x="595" y="1176"/>
                  </a:lnTo>
                  <a:lnTo>
                    <a:pt x="595" y="1176"/>
                  </a:lnTo>
                  <a:lnTo>
                    <a:pt x="595" y="1176"/>
                  </a:lnTo>
                  <a:lnTo>
                    <a:pt x="595" y="1178"/>
                  </a:lnTo>
                  <a:lnTo>
                    <a:pt x="595" y="1178"/>
                  </a:lnTo>
                  <a:lnTo>
                    <a:pt x="595" y="1178"/>
                  </a:lnTo>
                  <a:lnTo>
                    <a:pt x="595" y="1178"/>
                  </a:lnTo>
                  <a:lnTo>
                    <a:pt x="595" y="1178"/>
                  </a:lnTo>
                  <a:lnTo>
                    <a:pt x="595" y="1180"/>
                  </a:lnTo>
                  <a:lnTo>
                    <a:pt x="595" y="1180"/>
                  </a:lnTo>
                  <a:lnTo>
                    <a:pt x="593" y="1180"/>
                  </a:lnTo>
                  <a:lnTo>
                    <a:pt x="590" y="1183"/>
                  </a:lnTo>
                  <a:lnTo>
                    <a:pt x="590" y="1185"/>
                  </a:lnTo>
                  <a:lnTo>
                    <a:pt x="590" y="1187"/>
                  </a:lnTo>
                  <a:lnTo>
                    <a:pt x="588" y="1187"/>
                  </a:lnTo>
                  <a:lnTo>
                    <a:pt x="588" y="1189"/>
                  </a:lnTo>
                  <a:lnTo>
                    <a:pt x="588" y="1189"/>
                  </a:lnTo>
                  <a:lnTo>
                    <a:pt x="588" y="1191"/>
                  </a:lnTo>
                  <a:lnTo>
                    <a:pt x="586" y="1191"/>
                  </a:lnTo>
                  <a:lnTo>
                    <a:pt x="586" y="1191"/>
                  </a:lnTo>
                  <a:lnTo>
                    <a:pt x="586" y="1193"/>
                  </a:lnTo>
                  <a:lnTo>
                    <a:pt x="586" y="1193"/>
                  </a:lnTo>
                  <a:lnTo>
                    <a:pt x="586" y="1193"/>
                  </a:lnTo>
                  <a:lnTo>
                    <a:pt x="588" y="1195"/>
                  </a:lnTo>
                  <a:lnTo>
                    <a:pt x="588" y="1195"/>
                  </a:lnTo>
                  <a:lnTo>
                    <a:pt x="588" y="1193"/>
                  </a:lnTo>
                  <a:lnTo>
                    <a:pt x="588" y="1193"/>
                  </a:lnTo>
                  <a:lnTo>
                    <a:pt x="588" y="1193"/>
                  </a:lnTo>
                  <a:lnTo>
                    <a:pt x="588" y="1193"/>
                  </a:lnTo>
                  <a:lnTo>
                    <a:pt x="588" y="1193"/>
                  </a:lnTo>
                  <a:lnTo>
                    <a:pt x="588" y="1193"/>
                  </a:lnTo>
                  <a:lnTo>
                    <a:pt x="588" y="1195"/>
                  </a:lnTo>
                  <a:lnTo>
                    <a:pt x="590" y="1195"/>
                  </a:lnTo>
                  <a:lnTo>
                    <a:pt x="590" y="1195"/>
                  </a:lnTo>
                  <a:lnTo>
                    <a:pt x="590" y="1195"/>
                  </a:lnTo>
                  <a:lnTo>
                    <a:pt x="590" y="1195"/>
                  </a:lnTo>
                  <a:lnTo>
                    <a:pt x="590" y="1195"/>
                  </a:lnTo>
                  <a:lnTo>
                    <a:pt x="588" y="1195"/>
                  </a:lnTo>
                  <a:lnTo>
                    <a:pt x="590" y="1195"/>
                  </a:lnTo>
                  <a:lnTo>
                    <a:pt x="590" y="1195"/>
                  </a:lnTo>
                  <a:lnTo>
                    <a:pt x="590" y="1197"/>
                  </a:lnTo>
                  <a:lnTo>
                    <a:pt x="590" y="1199"/>
                  </a:lnTo>
                  <a:lnTo>
                    <a:pt x="590" y="1199"/>
                  </a:lnTo>
                  <a:lnTo>
                    <a:pt x="590" y="1199"/>
                  </a:lnTo>
                  <a:lnTo>
                    <a:pt x="590" y="1197"/>
                  </a:lnTo>
                  <a:lnTo>
                    <a:pt x="590" y="1197"/>
                  </a:lnTo>
                  <a:lnTo>
                    <a:pt x="590" y="1197"/>
                  </a:lnTo>
                  <a:lnTo>
                    <a:pt x="590" y="1197"/>
                  </a:lnTo>
                  <a:lnTo>
                    <a:pt x="590" y="1197"/>
                  </a:lnTo>
                  <a:lnTo>
                    <a:pt x="590" y="1193"/>
                  </a:lnTo>
                  <a:lnTo>
                    <a:pt x="590" y="1193"/>
                  </a:lnTo>
                  <a:lnTo>
                    <a:pt x="590" y="1191"/>
                  </a:lnTo>
                  <a:lnTo>
                    <a:pt x="590" y="1191"/>
                  </a:lnTo>
                  <a:lnTo>
                    <a:pt x="590" y="1191"/>
                  </a:lnTo>
                  <a:lnTo>
                    <a:pt x="590" y="1191"/>
                  </a:lnTo>
                  <a:lnTo>
                    <a:pt x="590" y="1191"/>
                  </a:lnTo>
                  <a:lnTo>
                    <a:pt x="590" y="1193"/>
                  </a:lnTo>
                  <a:lnTo>
                    <a:pt x="593" y="1193"/>
                  </a:lnTo>
                  <a:lnTo>
                    <a:pt x="593" y="1193"/>
                  </a:lnTo>
                  <a:lnTo>
                    <a:pt x="593" y="1191"/>
                  </a:lnTo>
                  <a:lnTo>
                    <a:pt x="593" y="1191"/>
                  </a:lnTo>
                  <a:lnTo>
                    <a:pt x="593" y="1191"/>
                  </a:lnTo>
                  <a:lnTo>
                    <a:pt x="593" y="1189"/>
                  </a:lnTo>
                  <a:lnTo>
                    <a:pt x="593" y="1189"/>
                  </a:lnTo>
                  <a:lnTo>
                    <a:pt x="593" y="1189"/>
                  </a:lnTo>
                  <a:lnTo>
                    <a:pt x="595" y="1191"/>
                  </a:lnTo>
                  <a:lnTo>
                    <a:pt x="593" y="1191"/>
                  </a:lnTo>
                  <a:lnTo>
                    <a:pt x="595" y="1191"/>
                  </a:lnTo>
                  <a:lnTo>
                    <a:pt x="595" y="1193"/>
                  </a:lnTo>
                  <a:lnTo>
                    <a:pt x="595" y="1195"/>
                  </a:lnTo>
                  <a:lnTo>
                    <a:pt x="595" y="1195"/>
                  </a:lnTo>
                  <a:lnTo>
                    <a:pt x="593" y="1195"/>
                  </a:lnTo>
                  <a:lnTo>
                    <a:pt x="595" y="1195"/>
                  </a:lnTo>
                  <a:lnTo>
                    <a:pt x="595" y="1197"/>
                  </a:lnTo>
                  <a:lnTo>
                    <a:pt x="595" y="1197"/>
                  </a:lnTo>
                  <a:lnTo>
                    <a:pt x="595" y="1195"/>
                  </a:lnTo>
                  <a:lnTo>
                    <a:pt x="595" y="1195"/>
                  </a:lnTo>
                  <a:lnTo>
                    <a:pt x="595" y="1195"/>
                  </a:lnTo>
                  <a:lnTo>
                    <a:pt x="597" y="1195"/>
                  </a:lnTo>
                  <a:lnTo>
                    <a:pt x="597" y="1195"/>
                  </a:lnTo>
                  <a:lnTo>
                    <a:pt x="597" y="1193"/>
                  </a:lnTo>
                  <a:lnTo>
                    <a:pt x="597" y="1191"/>
                  </a:lnTo>
                  <a:lnTo>
                    <a:pt x="597" y="1189"/>
                  </a:lnTo>
                  <a:lnTo>
                    <a:pt x="597" y="1189"/>
                  </a:lnTo>
                  <a:lnTo>
                    <a:pt x="597" y="1189"/>
                  </a:lnTo>
                  <a:lnTo>
                    <a:pt x="597" y="1191"/>
                  </a:lnTo>
                  <a:lnTo>
                    <a:pt x="597" y="1195"/>
                  </a:lnTo>
                  <a:lnTo>
                    <a:pt x="597" y="1197"/>
                  </a:lnTo>
                  <a:lnTo>
                    <a:pt x="597" y="1197"/>
                  </a:lnTo>
                  <a:lnTo>
                    <a:pt x="597" y="1197"/>
                  </a:lnTo>
                  <a:lnTo>
                    <a:pt x="597" y="1197"/>
                  </a:lnTo>
                  <a:lnTo>
                    <a:pt x="597" y="1197"/>
                  </a:lnTo>
                  <a:lnTo>
                    <a:pt x="597" y="1197"/>
                  </a:lnTo>
                  <a:lnTo>
                    <a:pt x="597" y="1199"/>
                  </a:lnTo>
                  <a:lnTo>
                    <a:pt x="599" y="1199"/>
                  </a:lnTo>
                  <a:lnTo>
                    <a:pt x="599" y="1199"/>
                  </a:lnTo>
                  <a:lnTo>
                    <a:pt x="599" y="1199"/>
                  </a:lnTo>
                  <a:lnTo>
                    <a:pt x="599" y="1197"/>
                  </a:lnTo>
                  <a:lnTo>
                    <a:pt x="599" y="1197"/>
                  </a:lnTo>
                  <a:lnTo>
                    <a:pt x="599" y="1197"/>
                  </a:lnTo>
                  <a:lnTo>
                    <a:pt x="599" y="1199"/>
                  </a:lnTo>
                  <a:lnTo>
                    <a:pt x="599" y="1199"/>
                  </a:lnTo>
                  <a:lnTo>
                    <a:pt x="599" y="1199"/>
                  </a:lnTo>
                  <a:lnTo>
                    <a:pt x="599" y="1199"/>
                  </a:lnTo>
                  <a:lnTo>
                    <a:pt x="599" y="1199"/>
                  </a:lnTo>
                  <a:lnTo>
                    <a:pt x="599" y="1199"/>
                  </a:lnTo>
                  <a:lnTo>
                    <a:pt x="599" y="1199"/>
                  </a:lnTo>
                  <a:lnTo>
                    <a:pt x="597" y="1199"/>
                  </a:lnTo>
                  <a:lnTo>
                    <a:pt x="597" y="1199"/>
                  </a:lnTo>
                  <a:lnTo>
                    <a:pt x="597" y="1201"/>
                  </a:lnTo>
                  <a:lnTo>
                    <a:pt x="597" y="1201"/>
                  </a:lnTo>
                  <a:lnTo>
                    <a:pt x="599" y="1201"/>
                  </a:lnTo>
                  <a:lnTo>
                    <a:pt x="601" y="1201"/>
                  </a:lnTo>
                  <a:lnTo>
                    <a:pt x="599" y="1203"/>
                  </a:lnTo>
                  <a:lnTo>
                    <a:pt x="599" y="1203"/>
                  </a:lnTo>
                  <a:lnTo>
                    <a:pt x="601" y="1203"/>
                  </a:lnTo>
                  <a:lnTo>
                    <a:pt x="601" y="1203"/>
                  </a:lnTo>
                  <a:lnTo>
                    <a:pt x="601" y="1203"/>
                  </a:lnTo>
                  <a:lnTo>
                    <a:pt x="601" y="1203"/>
                  </a:lnTo>
                  <a:lnTo>
                    <a:pt x="601" y="1203"/>
                  </a:lnTo>
                  <a:lnTo>
                    <a:pt x="603" y="1203"/>
                  </a:lnTo>
                  <a:lnTo>
                    <a:pt x="603" y="1203"/>
                  </a:lnTo>
                  <a:lnTo>
                    <a:pt x="603" y="1203"/>
                  </a:lnTo>
                  <a:lnTo>
                    <a:pt x="603" y="1205"/>
                  </a:lnTo>
                  <a:lnTo>
                    <a:pt x="603" y="1203"/>
                  </a:lnTo>
                  <a:lnTo>
                    <a:pt x="605" y="1203"/>
                  </a:lnTo>
                  <a:lnTo>
                    <a:pt x="605" y="1205"/>
                  </a:lnTo>
                  <a:lnTo>
                    <a:pt x="605" y="1205"/>
                  </a:lnTo>
                  <a:lnTo>
                    <a:pt x="603" y="1205"/>
                  </a:lnTo>
                  <a:lnTo>
                    <a:pt x="603" y="1205"/>
                  </a:lnTo>
                  <a:lnTo>
                    <a:pt x="603" y="1205"/>
                  </a:lnTo>
                  <a:lnTo>
                    <a:pt x="603" y="1207"/>
                  </a:lnTo>
                  <a:lnTo>
                    <a:pt x="603" y="1207"/>
                  </a:lnTo>
                  <a:lnTo>
                    <a:pt x="603" y="1207"/>
                  </a:lnTo>
                  <a:lnTo>
                    <a:pt x="601" y="1209"/>
                  </a:lnTo>
                  <a:lnTo>
                    <a:pt x="603" y="1209"/>
                  </a:lnTo>
                  <a:lnTo>
                    <a:pt x="603" y="1209"/>
                  </a:lnTo>
                  <a:lnTo>
                    <a:pt x="603" y="1209"/>
                  </a:lnTo>
                  <a:lnTo>
                    <a:pt x="603" y="1211"/>
                  </a:lnTo>
                  <a:lnTo>
                    <a:pt x="603" y="1211"/>
                  </a:lnTo>
                  <a:lnTo>
                    <a:pt x="603" y="1213"/>
                  </a:lnTo>
                  <a:lnTo>
                    <a:pt x="603" y="1213"/>
                  </a:lnTo>
                  <a:lnTo>
                    <a:pt x="605" y="1213"/>
                  </a:lnTo>
                  <a:lnTo>
                    <a:pt x="605" y="1213"/>
                  </a:lnTo>
                  <a:lnTo>
                    <a:pt x="605" y="1209"/>
                  </a:lnTo>
                  <a:lnTo>
                    <a:pt x="605" y="1209"/>
                  </a:lnTo>
                  <a:lnTo>
                    <a:pt x="605" y="1207"/>
                  </a:lnTo>
                  <a:lnTo>
                    <a:pt x="605" y="1207"/>
                  </a:lnTo>
                  <a:lnTo>
                    <a:pt x="605" y="1207"/>
                  </a:lnTo>
                  <a:lnTo>
                    <a:pt x="605" y="1207"/>
                  </a:lnTo>
                  <a:lnTo>
                    <a:pt x="605" y="1207"/>
                  </a:lnTo>
                  <a:lnTo>
                    <a:pt x="607" y="1207"/>
                  </a:lnTo>
                  <a:lnTo>
                    <a:pt x="607" y="1207"/>
                  </a:lnTo>
                  <a:lnTo>
                    <a:pt x="607" y="1207"/>
                  </a:lnTo>
                  <a:lnTo>
                    <a:pt x="607" y="1209"/>
                  </a:lnTo>
                  <a:lnTo>
                    <a:pt x="607" y="1209"/>
                  </a:lnTo>
                  <a:lnTo>
                    <a:pt x="607" y="1209"/>
                  </a:lnTo>
                  <a:lnTo>
                    <a:pt x="607" y="1209"/>
                  </a:lnTo>
                  <a:lnTo>
                    <a:pt x="607" y="1211"/>
                  </a:lnTo>
                  <a:lnTo>
                    <a:pt x="607" y="1211"/>
                  </a:lnTo>
                  <a:lnTo>
                    <a:pt x="607" y="1213"/>
                  </a:lnTo>
                  <a:lnTo>
                    <a:pt x="607" y="1213"/>
                  </a:lnTo>
                  <a:lnTo>
                    <a:pt x="607" y="1213"/>
                  </a:lnTo>
                  <a:lnTo>
                    <a:pt x="607" y="1211"/>
                  </a:lnTo>
                  <a:lnTo>
                    <a:pt x="609" y="1211"/>
                  </a:lnTo>
                  <a:lnTo>
                    <a:pt x="609" y="1211"/>
                  </a:lnTo>
                  <a:lnTo>
                    <a:pt x="609" y="1211"/>
                  </a:lnTo>
                  <a:lnTo>
                    <a:pt x="609" y="1209"/>
                  </a:lnTo>
                  <a:lnTo>
                    <a:pt x="609" y="1209"/>
                  </a:lnTo>
                  <a:lnTo>
                    <a:pt x="609" y="1207"/>
                  </a:lnTo>
                  <a:lnTo>
                    <a:pt x="609" y="1207"/>
                  </a:lnTo>
                  <a:lnTo>
                    <a:pt x="609" y="1207"/>
                  </a:lnTo>
                  <a:lnTo>
                    <a:pt x="609" y="1207"/>
                  </a:lnTo>
                  <a:lnTo>
                    <a:pt x="609" y="1205"/>
                  </a:lnTo>
                  <a:lnTo>
                    <a:pt x="609" y="1205"/>
                  </a:lnTo>
                  <a:lnTo>
                    <a:pt x="611" y="1207"/>
                  </a:lnTo>
                  <a:lnTo>
                    <a:pt x="611" y="1207"/>
                  </a:lnTo>
                  <a:lnTo>
                    <a:pt x="611" y="1207"/>
                  </a:lnTo>
                  <a:lnTo>
                    <a:pt x="611" y="1207"/>
                  </a:lnTo>
                  <a:lnTo>
                    <a:pt x="611" y="1207"/>
                  </a:lnTo>
                  <a:lnTo>
                    <a:pt x="611" y="1207"/>
                  </a:lnTo>
                  <a:lnTo>
                    <a:pt x="611" y="1205"/>
                  </a:lnTo>
                  <a:lnTo>
                    <a:pt x="611" y="1205"/>
                  </a:lnTo>
                  <a:lnTo>
                    <a:pt x="611" y="1205"/>
                  </a:lnTo>
                  <a:lnTo>
                    <a:pt x="609" y="1205"/>
                  </a:lnTo>
                  <a:lnTo>
                    <a:pt x="609" y="1205"/>
                  </a:lnTo>
                  <a:lnTo>
                    <a:pt x="609" y="1205"/>
                  </a:lnTo>
                  <a:lnTo>
                    <a:pt x="609" y="1205"/>
                  </a:lnTo>
                  <a:lnTo>
                    <a:pt x="609" y="1203"/>
                  </a:lnTo>
                  <a:lnTo>
                    <a:pt x="609" y="1203"/>
                  </a:lnTo>
                  <a:lnTo>
                    <a:pt x="609" y="1203"/>
                  </a:lnTo>
                  <a:lnTo>
                    <a:pt x="609" y="1201"/>
                  </a:lnTo>
                  <a:lnTo>
                    <a:pt x="609" y="1201"/>
                  </a:lnTo>
                  <a:lnTo>
                    <a:pt x="609" y="1201"/>
                  </a:lnTo>
                  <a:lnTo>
                    <a:pt x="609" y="1201"/>
                  </a:lnTo>
                  <a:lnTo>
                    <a:pt x="609" y="1201"/>
                  </a:lnTo>
                  <a:lnTo>
                    <a:pt x="609" y="1199"/>
                  </a:lnTo>
                  <a:lnTo>
                    <a:pt x="609" y="1199"/>
                  </a:lnTo>
                  <a:lnTo>
                    <a:pt x="609" y="1199"/>
                  </a:lnTo>
                  <a:lnTo>
                    <a:pt x="609" y="1199"/>
                  </a:lnTo>
                  <a:lnTo>
                    <a:pt x="609" y="1199"/>
                  </a:lnTo>
                  <a:lnTo>
                    <a:pt x="611" y="1199"/>
                  </a:lnTo>
                  <a:lnTo>
                    <a:pt x="613" y="1199"/>
                  </a:lnTo>
                  <a:lnTo>
                    <a:pt x="613" y="1199"/>
                  </a:lnTo>
                  <a:lnTo>
                    <a:pt x="613" y="1199"/>
                  </a:lnTo>
                  <a:lnTo>
                    <a:pt x="613" y="1201"/>
                  </a:lnTo>
                  <a:lnTo>
                    <a:pt x="611" y="1201"/>
                  </a:lnTo>
                  <a:lnTo>
                    <a:pt x="611" y="1201"/>
                  </a:lnTo>
                  <a:lnTo>
                    <a:pt x="611" y="1201"/>
                  </a:lnTo>
                  <a:lnTo>
                    <a:pt x="611" y="1201"/>
                  </a:lnTo>
                  <a:lnTo>
                    <a:pt x="611" y="1203"/>
                  </a:lnTo>
                  <a:lnTo>
                    <a:pt x="611" y="1203"/>
                  </a:lnTo>
                  <a:lnTo>
                    <a:pt x="611" y="1203"/>
                  </a:lnTo>
                  <a:lnTo>
                    <a:pt x="611" y="1203"/>
                  </a:lnTo>
                  <a:lnTo>
                    <a:pt x="613" y="1203"/>
                  </a:lnTo>
                  <a:lnTo>
                    <a:pt x="613" y="1205"/>
                  </a:lnTo>
                  <a:lnTo>
                    <a:pt x="613" y="1205"/>
                  </a:lnTo>
                  <a:lnTo>
                    <a:pt x="611" y="1205"/>
                  </a:lnTo>
                  <a:lnTo>
                    <a:pt x="613" y="1205"/>
                  </a:lnTo>
                  <a:lnTo>
                    <a:pt x="613" y="1203"/>
                  </a:lnTo>
                  <a:lnTo>
                    <a:pt x="615" y="1201"/>
                  </a:lnTo>
                  <a:lnTo>
                    <a:pt x="615" y="1199"/>
                  </a:lnTo>
                  <a:lnTo>
                    <a:pt x="615" y="1199"/>
                  </a:lnTo>
                  <a:lnTo>
                    <a:pt x="615" y="1197"/>
                  </a:lnTo>
                  <a:lnTo>
                    <a:pt x="615" y="1197"/>
                  </a:lnTo>
                  <a:lnTo>
                    <a:pt x="615" y="1197"/>
                  </a:lnTo>
                  <a:lnTo>
                    <a:pt x="615" y="1197"/>
                  </a:lnTo>
                  <a:lnTo>
                    <a:pt x="615" y="1197"/>
                  </a:lnTo>
                  <a:lnTo>
                    <a:pt x="617" y="1197"/>
                  </a:lnTo>
                  <a:lnTo>
                    <a:pt x="617" y="1197"/>
                  </a:lnTo>
                  <a:lnTo>
                    <a:pt x="617" y="1195"/>
                  </a:lnTo>
                  <a:lnTo>
                    <a:pt x="617" y="1195"/>
                  </a:lnTo>
                  <a:lnTo>
                    <a:pt x="617" y="1195"/>
                  </a:lnTo>
                  <a:lnTo>
                    <a:pt x="617" y="1195"/>
                  </a:lnTo>
                  <a:lnTo>
                    <a:pt x="617" y="1197"/>
                  </a:lnTo>
                  <a:lnTo>
                    <a:pt x="617" y="1197"/>
                  </a:lnTo>
                  <a:lnTo>
                    <a:pt x="617" y="1197"/>
                  </a:lnTo>
                  <a:lnTo>
                    <a:pt x="617" y="1199"/>
                  </a:lnTo>
                  <a:lnTo>
                    <a:pt x="615" y="1199"/>
                  </a:lnTo>
                  <a:lnTo>
                    <a:pt x="615" y="1201"/>
                  </a:lnTo>
                  <a:lnTo>
                    <a:pt x="617" y="1201"/>
                  </a:lnTo>
                  <a:lnTo>
                    <a:pt x="615" y="1203"/>
                  </a:lnTo>
                  <a:lnTo>
                    <a:pt x="615" y="1203"/>
                  </a:lnTo>
                  <a:lnTo>
                    <a:pt x="615" y="1203"/>
                  </a:lnTo>
                  <a:lnTo>
                    <a:pt x="615" y="1205"/>
                  </a:lnTo>
                  <a:lnTo>
                    <a:pt x="615" y="1205"/>
                  </a:lnTo>
                  <a:lnTo>
                    <a:pt x="615" y="1205"/>
                  </a:lnTo>
                  <a:lnTo>
                    <a:pt x="615" y="1205"/>
                  </a:lnTo>
                  <a:lnTo>
                    <a:pt x="615" y="1205"/>
                  </a:lnTo>
                  <a:lnTo>
                    <a:pt x="613" y="1203"/>
                  </a:lnTo>
                  <a:lnTo>
                    <a:pt x="613" y="1205"/>
                  </a:lnTo>
                  <a:lnTo>
                    <a:pt x="613" y="1205"/>
                  </a:lnTo>
                  <a:lnTo>
                    <a:pt x="613" y="1205"/>
                  </a:lnTo>
                  <a:lnTo>
                    <a:pt x="613" y="1205"/>
                  </a:lnTo>
                  <a:lnTo>
                    <a:pt x="613" y="1205"/>
                  </a:lnTo>
                  <a:lnTo>
                    <a:pt x="613" y="1207"/>
                  </a:lnTo>
                  <a:lnTo>
                    <a:pt x="613" y="1207"/>
                  </a:lnTo>
                  <a:lnTo>
                    <a:pt x="613" y="1207"/>
                  </a:lnTo>
                  <a:lnTo>
                    <a:pt x="611" y="1207"/>
                  </a:lnTo>
                  <a:lnTo>
                    <a:pt x="611" y="1209"/>
                  </a:lnTo>
                  <a:lnTo>
                    <a:pt x="609" y="1209"/>
                  </a:lnTo>
                  <a:lnTo>
                    <a:pt x="611" y="1211"/>
                  </a:lnTo>
                  <a:lnTo>
                    <a:pt x="611" y="1211"/>
                  </a:lnTo>
                  <a:lnTo>
                    <a:pt x="611" y="1211"/>
                  </a:lnTo>
                  <a:lnTo>
                    <a:pt x="611" y="1211"/>
                  </a:lnTo>
                  <a:lnTo>
                    <a:pt x="611" y="1211"/>
                  </a:lnTo>
                  <a:lnTo>
                    <a:pt x="609" y="1211"/>
                  </a:lnTo>
                  <a:lnTo>
                    <a:pt x="609" y="1211"/>
                  </a:lnTo>
                  <a:lnTo>
                    <a:pt x="609" y="1211"/>
                  </a:lnTo>
                  <a:lnTo>
                    <a:pt x="609" y="1213"/>
                  </a:lnTo>
                  <a:lnTo>
                    <a:pt x="609" y="1213"/>
                  </a:lnTo>
                  <a:lnTo>
                    <a:pt x="609" y="1215"/>
                  </a:lnTo>
                  <a:lnTo>
                    <a:pt x="609" y="1215"/>
                  </a:lnTo>
                  <a:lnTo>
                    <a:pt x="609" y="1215"/>
                  </a:lnTo>
                  <a:lnTo>
                    <a:pt x="607" y="1215"/>
                  </a:lnTo>
                  <a:lnTo>
                    <a:pt x="607" y="1217"/>
                  </a:lnTo>
                  <a:lnTo>
                    <a:pt x="607" y="1219"/>
                  </a:lnTo>
                  <a:lnTo>
                    <a:pt x="609" y="1219"/>
                  </a:lnTo>
                  <a:lnTo>
                    <a:pt x="609" y="1219"/>
                  </a:lnTo>
                  <a:lnTo>
                    <a:pt x="609" y="1219"/>
                  </a:lnTo>
                  <a:lnTo>
                    <a:pt x="609" y="1219"/>
                  </a:lnTo>
                  <a:lnTo>
                    <a:pt x="609" y="1219"/>
                  </a:lnTo>
                  <a:lnTo>
                    <a:pt x="609" y="1219"/>
                  </a:lnTo>
                  <a:lnTo>
                    <a:pt x="611" y="1219"/>
                  </a:lnTo>
                  <a:lnTo>
                    <a:pt x="611" y="1219"/>
                  </a:lnTo>
                  <a:lnTo>
                    <a:pt x="611" y="1222"/>
                  </a:lnTo>
                  <a:lnTo>
                    <a:pt x="611" y="1222"/>
                  </a:lnTo>
                  <a:lnTo>
                    <a:pt x="609" y="1222"/>
                  </a:lnTo>
                  <a:lnTo>
                    <a:pt x="609" y="1222"/>
                  </a:lnTo>
                  <a:lnTo>
                    <a:pt x="609" y="1222"/>
                  </a:lnTo>
                  <a:lnTo>
                    <a:pt x="609" y="1222"/>
                  </a:lnTo>
                  <a:lnTo>
                    <a:pt x="611" y="1224"/>
                  </a:lnTo>
                  <a:lnTo>
                    <a:pt x="611" y="1224"/>
                  </a:lnTo>
                  <a:lnTo>
                    <a:pt x="611" y="1222"/>
                  </a:lnTo>
                  <a:lnTo>
                    <a:pt x="611" y="1222"/>
                  </a:lnTo>
                  <a:lnTo>
                    <a:pt x="611" y="1222"/>
                  </a:lnTo>
                  <a:lnTo>
                    <a:pt x="611" y="1219"/>
                  </a:lnTo>
                  <a:lnTo>
                    <a:pt x="611" y="1222"/>
                  </a:lnTo>
                  <a:lnTo>
                    <a:pt x="611" y="1222"/>
                  </a:lnTo>
                  <a:lnTo>
                    <a:pt x="613" y="1222"/>
                  </a:lnTo>
                  <a:lnTo>
                    <a:pt x="611" y="1222"/>
                  </a:lnTo>
                  <a:lnTo>
                    <a:pt x="611" y="1224"/>
                  </a:lnTo>
                  <a:lnTo>
                    <a:pt x="611" y="1224"/>
                  </a:lnTo>
                  <a:lnTo>
                    <a:pt x="611" y="1224"/>
                  </a:lnTo>
                  <a:lnTo>
                    <a:pt x="611" y="1226"/>
                  </a:lnTo>
                  <a:lnTo>
                    <a:pt x="611" y="1226"/>
                  </a:lnTo>
                  <a:lnTo>
                    <a:pt x="611" y="1226"/>
                  </a:lnTo>
                  <a:lnTo>
                    <a:pt x="611" y="1226"/>
                  </a:lnTo>
                  <a:lnTo>
                    <a:pt x="611" y="1226"/>
                  </a:lnTo>
                  <a:lnTo>
                    <a:pt x="613" y="1226"/>
                  </a:lnTo>
                  <a:lnTo>
                    <a:pt x="613" y="1226"/>
                  </a:lnTo>
                  <a:lnTo>
                    <a:pt x="613" y="1226"/>
                  </a:lnTo>
                  <a:lnTo>
                    <a:pt x="613" y="1226"/>
                  </a:lnTo>
                  <a:lnTo>
                    <a:pt x="613" y="1226"/>
                  </a:lnTo>
                  <a:lnTo>
                    <a:pt x="613" y="1226"/>
                  </a:lnTo>
                  <a:lnTo>
                    <a:pt x="613" y="1226"/>
                  </a:lnTo>
                  <a:lnTo>
                    <a:pt x="613" y="1228"/>
                  </a:lnTo>
                  <a:lnTo>
                    <a:pt x="613" y="1228"/>
                  </a:lnTo>
                  <a:lnTo>
                    <a:pt x="613" y="1228"/>
                  </a:lnTo>
                  <a:lnTo>
                    <a:pt x="611" y="1228"/>
                  </a:lnTo>
                  <a:lnTo>
                    <a:pt x="611" y="1228"/>
                  </a:lnTo>
                  <a:lnTo>
                    <a:pt x="611" y="1230"/>
                  </a:lnTo>
                  <a:lnTo>
                    <a:pt x="613" y="1230"/>
                  </a:lnTo>
                  <a:lnTo>
                    <a:pt x="613" y="1230"/>
                  </a:lnTo>
                  <a:lnTo>
                    <a:pt x="613" y="1230"/>
                  </a:lnTo>
                  <a:lnTo>
                    <a:pt x="613" y="1230"/>
                  </a:lnTo>
                  <a:lnTo>
                    <a:pt x="615" y="1232"/>
                  </a:lnTo>
                  <a:lnTo>
                    <a:pt x="615" y="1232"/>
                  </a:lnTo>
                  <a:lnTo>
                    <a:pt x="615" y="1232"/>
                  </a:lnTo>
                  <a:lnTo>
                    <a:pt x="615" y="1234"/>
                  </a:lnTo>
                  <a:lnTo>
                    <a:pt x="615" y="1234"/>
                  </a:lnTo>
                  <a:lnTo>
                    <a:pt x="615" y="1234"/>
                  </a:lnTo>
                  <a:lnTo>
                    <a:pt x="615" y="1234"/>
                  </a:lnTo>
                  <a:lnTo>
                    <a:pt x="617" y="1236"/>
                  </a:lnTo>
                  <a:lnTo>
                    <a:pt x="617" y="1236"/>
                  </a:lnTo>
                  <a:lnTo>
                    <a:pt x="617" y="1238"/>
                  </a:lnTo>
                  <a:lnTo>
                    <a:pt x="617" y="1238"/>
                  </a:lnTo>
                  <a:lnTo>
                    <a:pt x="617" y="1238"/>
                  </a:lnTo>
                  <a:lnTo>
                    <a:pt x="617" y="1238"/>
                  </a:lnTo>
                  <a:lnTo>
                    <a:pt x="617" y="1238"/>
                  </a:lnTo>
                  <a:lnTo>
                    <a:pt x="617" y="1238"/>
                  </a:lnTo>
                  <a:lnTo>
                    <a:pt x="619" y="1238"/>
                  </a:lnTo>
                  <a:lnTo>
                    <a:pt x="619" y="1240"/>
                  </a:lnTo>
                  <a:lnTo>
                    <a:pt x="619" y="1240"/>
                  </a:lnTo>
                  <a:lnTo>
                    <a:pt x="619" y="1240"/>
                  </a:lnTo>
                  <a:lnTo>
                    <a:pt x="619" y="1240"/>
                  </a:lnTo>
                  <a:lnTo>
                    <a:pt x="621" y="1238"/>
                  </a:lnTo>
                  <a:lnTo>
                    <a:pt x="621" y="1238"/>
                  </a:lnTo>
                  <a:lnTo>
                    <a:pt x="621" y="1238"/>
                  </a:lnTo>
                  <a:lnTo>
                    <a:pt x="621" y="1238"/>
                  </a:lnTo>
                  <a:lnTo>
                    <a:pt x="621" y="1238"/>
                  </a:lnTo>
                  <a:lnTo>
                    <a:pt x="621" y="1238"/>
                  </a:lnTo>
                  <a:lnTo>
                    <a:pt x="621" y="1238"/>
                  </a:lnTo>
                  <a:lnTo>
                    <a:pt x="623" y="1236"/>
                  </a:lnTo>
                  <a:lnTo>
                    <a:pt x="623" y="1236"/>
                  </a:lnTo>
                  <a:lnTo>
                    <a:pt x="623" y="1236"/>
                  </a:lnTo>
                  <a:lnTo>
                    <a:pt x="623" y="1236"/>
                  </a:lnTo>
                  <a:lnTo>
                    <a:pt x="623" y="1234"/>
                  </a:lnTo>
                  <a:lnTo>
                    <a:pt x="623" y="1234"/>
                  </a:lnTo>
                  <a:lnTo>
                    <a:pt x="623" y="1232"/>
                  </a:lnTo>
                  <a:lnTo>
                    <a:pt x="623" y="1232"/>
                  </a:lnTo>
                  <a:lnTo>
                    <a:pt x="623" y="1232"/>
                  </a:lnTo>
                  <a:lnTo>
                    <a:pt x="625" y="1230"/>
                  </a:lnTo>
                  <a:lnTo>
                    <a:pt x="625" y="1230"/>
                  </a:lnTo>
                  <a:lnTo>
                    <a:pt x="623" y="1230"/>
                  </a:lnTo>
                  <a:lnTo>
                    <a:pt x="623" y="1230"/>
                  </a:lnTo>
                  <a:lnTo>
                    <a:pt x="623" y="1230"/>
                  </a:lnTo>
                  <a:lnTo>
                    <a:pt x="623" y="1228"/>
                  </a:lnTo>
                  <a:lnTo>
                    <a:pt x="623" y="1230"/>
                  </a:lnTo>
                  <a:lnTo>
                    <a:pt x="623" y="1230"/>
                  </a:lnTo>
                  <a:lnTo>
                    <a:pt x="623" y="1228"/>
                  </a:lnTo>
                  <a:lnTo>
                    <a:pt x="623" y="1228"/>
                  </a:lnTo>
                  <a:lnTo>
                    <a:pt x="623" y="1228"/>
                  </a:lnTo>
                  <a:lnTo>
                    <a:pt x="623" y="1226"/>
                  </a:lnTo>
                  <a:lnTo>
                    <a:pt x="623" y="1224"/>
                  </a:lnTo>
                  <a:lnTo>
                    <a:pt x="625" y="1222"/>
                  </a:lnTo>
                  <a:lnTo>
                    <a:pt x="625" y="1222"/>
                  </a:lnTo>
                  <a:lnTo>
                    <a:pt x="625" y="1222"/>
                  </a:lnTo>
                  <a:lnTo>
                    <a:pt x="625" y="1219"/>
                  </a:lnTo>
                  <a:lnTo>
                    <a:pt x="625" y="1219"/>
                  </a:lnTo>
                  <a:lnTo>
                    <a:pt x="625" y="1219"/>
                  </a:lnTo>
                  <a:lnTo>
                    <a:pt x="625" y="1219"/>
                  </a:lnTo>
                  <a:lnTo>
                    <a:pt x="625" y="1219"/>
                  </a:lnTo>
                  <a:lnTo>
                    <a:pt x="625" y="1217"/>
                  </a:lnTo>
                  <a:lnTo>
                    <a:pt x="623" y="1215"/>
                  </a:lnTo>
                  <a:lnTo>
                    <a:pt x="623" y="1215"/>
                  </a:lnTo>
                  <a:lnTo>
                    <a:pt x="623" y="1213"/>
                  </a:lnTo>
                  <a:lnTo>
                    <a:pt x="623" y="1213"/>
                  </a:lnTo>
                  <a:lnTo>
                    <a:pt x="623" y="1213"/>
                  </a:lnTo>
                  <a:lnTo>
                    <a:pt x="623" y="1213"/>
                  </a:lnTo>
                  <a:lnTo>
                    <a:pt x="623" y="1211"/>
                  </a:lnTo>
                  <a:lnTo>
                    <a:pt x="623" y="1211"/>
                  </a:lnTo>
                  <a:lnTo>
                    <a:pt x="623" y="1209"/>
                  </a:lnTo>
                  <a:lnTo>
                    <a:pt x="623" y="1209"/>
                  </a:lnTo>
                  <a:lnTo>
                    <a:pt x="623" y="1207"/>
                  </a:lnTo>
                  <a:lnTo>
                    <a:pt x="623" y="1207"/>
                  </a:lnTo>
                  <a:lnTo>
                    <a:pt x="625" y="1205"/>
                  </a:lnTo>
                  <a:lnTo>
                    <a:pt x="625" y="1203"/>
                  </a:lnTo>
                  <a:lnTo>
                    <a:pt x="625" y="1203"/>
                  </a:lnTo>
                  <a:lnTo>
                    <a:pt x="628" y="1203"/>
                  </a:lnTo>
                  <a:lnTo>
                    <a:pt x="628" y="1203"/>
                  </a:lnTo>
                  <a:lnTo>
                    <a:pt x="628" y="1205"/>
                  </a:lnTo>
                  <a:lnTo>
                    <a:pt x="628" y="1205"/>
                  </a:lnTo>
                  <a:lnTo>
                    <a:pt x="628" y="1205"/>
                  </a:lnTo>
                  <a:lnTo>
                    <a:pt x="628" y="1205"/>
                  </a:lnTo>
                  <a:lnTo>
                    <a:pt x="628" y="1205"/>
                  </a:lnTo>
                  <a:lnTo>
                    <a:pt x="628" y="1205"/>
                  </a:lnTo>
                  <a:lnTo>
                    <a:pt x="628" y="1205"/>
                  </a:lnTo>
                  <a:lnTo>
                    <a:pt x="628" y="1207"/>
                  </a:lnTo>
                  <a:lnTo>
                    <a:pt x="628" y="1207"/>
                  </a:lnTo>
                  <a:lnTo>
                    <a:pt x="625" y="1207"/>
                  </a:lnTo>
                  <a:lnTo>
                    <a:pt x="625" y="1207"/>
                  </a:lnTo>
                  <a:lnTo>
                    <a:pt x="628" y="1209"/>
                  </a:lnTo>
                  <a:lnTo>
                    <a:pt x="628" y="1213"/>
                  </a:lnTo>
                  <a:lnTo>
                    <a:pt x="628" y="1213"/>
                  </a:lnTo>
                  <a:lnTo>
                    <a:pt x="630" y="1211"/>
                  </a:lnTo>
                  <a:lnTo>
                    <a:pt x="632" y="1211"/>
                  </a:lnTo>
                  <a:lnTo>
                    <a:pt x="632" y="1209"/>
                  </a:lnTo>
                  <a:lnTo>
                    <a:pt x="632" y="1209"/>
                  </a:lnTo>
                  <a:lnTo>
                    <a:pt x="630" y="1209"/>
                  </a:lnTo>
                  <a:lnTo>
                    <a:pt x="630" y="1209"/>
                  </a:lnTo>
                  <a:lnTo>
                    <a:pt x="630" y="1209"/>
                  </a:lnTo>
                  <a:lnTo>
                    <a:pt x="630" y="1209"/>
                  </a:lnTo>
                  <a:lnTo>
                    <a:pt x="630" y="1209"/>
                  </a:lnTo>
                  <a:lnTo>
                    <a:pt x="632" y="1207"/>
                  </a:lnTo>
                  <a:lnTo>
                    <a:pt x="632" y="1207"/>
                  </a:lnTo>
                  <a:lnTo>
                    <a:pt x="634" y="1201"/>
                  </a:lnTo>
                  <a:lnTo>
                    <a:pt x="634" y="1201"/>
                  </a:lnTo>
                  <a:lnTo>
                    <a:pt x="634" y="1201"/>
                  </a:lnTo>
                  <a:lnTo>
                    <a:pt x="634" y="1201"/>
                  </a:lnTo>
                  <a:lnTo>
                    <a:pt x="634" y="1203"/>
                  </a:lnTo>
                  <a:lnTo>
                    <a:pt x="634" y="1203"/>
                  </a:lnTo>
                  <a:lnTo>
                    <a:pt x="636" y="1201"/>
                  </a:lnTo>
                  <a:lnTo>
                    <a:pt x="636" y="1201"/>
                  </a:lnTo>
                  <a:lnTo>
                    <a:pt x="636" y="1201"/>
                  </a:lnTo>
                  <a:lnTo>
                    <a:pt x="634" y="1201"/>
                  </a:lnTo>
                  <a:lnTo>
                    <a:pt x="634" y="1201"/>
                  </a:lnTo>
                  <a:lnTo>
                    <a:pt x="634" y="1201"/>
                  </a:lnTo>
                  <a:lnTo>
                    <a:pt x="634" y="1199"/>
                  </a:lnTo>
                  <a:lnTo>
                    <a:pt x="634" y="1199"/>
                  </a:lnTo>
                  <a:lnTo>
                    <a:pt x="634" y="1199"/>
                  </a:lnTo>
                  <a:lnTo>
                    <a:pt x="634" y="1199"/>
                  </a:lnTo>
                  <a:lnTo>
                    <a:pt x="634" y="1199"/>
                  </a:lnTo>
                  <a:lnTo>
                    <a:pt x="634" y="1197"/>
                  </a:lnTo>
                  <a:lnTo>
                    <a:pt x="632" y="1197"/>
                  </a:lnTo>
                  <a:lnTo>
                    <a:pt x="632" y="1197"/>
                  </a:lnTo>
                  <a:lnTo>
                    <a:pt x="630" y="1197"/>
                  </a:lnTo>
                  <a:lnTo>
                    <a:pt x="632" y="1195"/>
                  </a:lnTo>
                  <a:lnTo>
                    <a:pt x="632" y="1195"/>
                  </a:lnTo>
                  <a:lnTo>
                    <a:pt x="630" y="1195"/>
                  </a:lnTo>
                  <a:lnTo>
                    <a:pt x="630" y="1195"/>
                  </a:lnTo>
                  <a:lnTo>
                    <a:pt x="630" y="1195"/>
                  </a:lnTo>
                  <a:lnTo>
                    <a:pt x="630" y="1195"/>
                  </a:lnTo>
                  <a:lnTo>
                    <a:pt x="630" y="1193"/>
                  </a:lnTo>
                  <a:lnTo>
                    <a:pt x="630" y="1193"/>
                  </a:lnTo>
                  <a:lnTo>
                    <a:pt x="630" y="1191"/>
                  </a:lnTo>
                  <a:lnTo>
                    <a:pt x="628" y="1191"/>
                  </a:lnTo>
                  <a:lnTo>
                    <a:pt x="628" y="1193"/>
                  </a:lnTo>
                  <a:lnTo>
                    <a:pt x="625" y="1193"/>
                  </a:lnTo>
                  <a:lnTo>
                    <a:pt x="625" y="1193"/>
                  </a:lnTo>
                  <a:lnTo>
                    <a:pt x="625" y="1193"/>
                  </a:lnTo>
                  <a:lnTo>
                    <a:pt x="625" y="1193"/>
                  </a:lnTo>
                  <a:lnTo>
                    <a:pt x="625" y="1191"/>
                  </a:lnTo>
                  <a:lnTo>
                    <a:pt x="625" y="1191"/>
                  </a:lnTo>
                  <a:lnTo>
                    <a:pt x="625" y="1191"/>
                  </a:lnTo>
                  <a:lnTo>
                    <a:pt x="623" y="1189"/>
                  </a:lnTo>
                  <a:lnTo>
                    <a:pt x="623" y="1189"/>
                  </a:lnTo>
                  <a:lnTo>
                    <a:pt x="623" y="1189"/>
                  </a:lnTo>
                  <a:lnTo>
                    <a:pt x="621" y="1189"/>
                  </a:lnTo>
                  <a:lnTo>
                    <a:pt x="623" y="1189"/>
                  </a:lnTo>
                  <a:lnTo>
                    <a:pt x="623" y="1189"/>
                  </a:lnTo>
                  <a:lnTo>
                    <a:pt x="623" y="1187"/>
                  </a:lnTo>
                  <a:lnTo>
                    <a:pt x="621" y="1187"/>
                  </a:lnTo>
                  <a:lnTo>
                    <a:pt x="621" y="1187"/>
                  </a:lnTo>
                  <a:lnTo>
                    <a:pt x="621" y="1187"/>
                  </a:lnTo>
                  <a:lnTo>
                    <a:pt x="619" y="1185"/>
                  </a:lnTo>
                  <a:lnTo>
                    <a:pt x="619" y="1185"/>
                  </a:lnTo>
                  <a:lnTo>
                    <a:pt x="619" y="1185"/>
                  </a:lnTo>
                  <a:lnTo>
                    <a:pt x="619" y="1185"/>
                  </a:lnTo>
                  <a:lnTo>
                    <a:pt x="619" y="1185"/>
                  </a:lnTo>
                  <a:lnTo>
                    <a:pt x="619" y="1185"/>
                  </a:lnTo>
                  <a:lnTo>
                    <a:pt x="619" y="1185"/>
                  </a:lnTo>
                  <a:lnTo>
                    <a:pt x="619" y="1185"/>
                  </a:lnTo>
                  <a:lnTo>
                    <a:pt x="619" y="1185"/>
                  </a:lnTo>
                  <a:lnTo>
                    <a:pt x="619" y="1183"/>
                  </a:lnTo>
                  <a:lnTo>
                    <a:pt x="619" y="1183"/>
                  </a:lnTo>
                  <a:lnTo>
                    <a:pt x="619" y="1183"/>
                  </a:lnTo>
                  <a:lnTo>
                    <a:pt x="619" y="1185"/>
                  </a:lnTo>
                  <a:lnTo>
                    <a:pt x="621" y="1185"/>
                  </a:lnTo>
                  <a:lnTo>
                    <a:pt x="621" y="1185"/>
                  </a:lnTo>
                  <a:lnTo>
                    <a:pt x="621" y="1185"/>
                  </a:lnTo>
                  <a:lnTo>
                    <a:pt x="621" y="1185"/>
                  </a:lnTo>
                  <a:lnTo>
                    <a:pt x="621" y="1185"/>
                  </a:lnTo>
                  <a:lnTo>
                    <a:pt x="621" y="1185"/>
                  </a:lnTo>
                  <a:lnTo>
                    <a:pt x="621" y="1187"/>
                  </a:lnTo>
                  <a:lnTo>
                    <a:pt x="621" y="1187"/>
                  </a:lnTo>
                  <a:lnTo>
                    <a:pt x="623" y="1183"/>
                  </a:lnTo>
                  <a:lnTo>
                    <a:pt x="623" y="1183"/>
                  </a:lnTo>
                  <a:lnTo>
                    <a:pt x="623" y="1180"/>
                  </a:lnTo>
                  <a:lnTo>
                    <a:pt x="623" y="1180"/>
                  </a:lnTo>
                  <a:lnTo>
                    <a:pt x="625" y="1180"/>
                  </a:lnTo>
                  <a:lnTo>
                    <a:pt x="625" y="1183"/>
                  </a:lnTo>
                  <a:lnTo>
                    <a:pt x="623" y="1183"/>
                  </a:lnTo>
                  <a:lnTo>
                    <a:pt x="623" y="1187"/>
                  </a:lnTo>
                  <a:lnTo>
                    <a:pt x="623" y="1187"/>
                  </a:lnTo>
                  <a:lnTo>
                    <a:pt x="623" y="1187"/>
                  </a:lnTo>
                  <a:lnTo>
                    <a:pt x="625" y="1189"/>
                  </a:lnTo>
                  <a:lnTo>
                    <a:pt x="625" y="1189"/>
                  </a:lnTo>
                  <a:lnTo>
                    <a:pt x="625" y="1189"/>
                  </a:lnTo>
                  <a:lnTo>
                    <a:pt x="625" y="1189"/>
                  </a:lnTo>
                  <a:lnTo>
                    <a:pt x="625" y="1191"/>
                  </a:lnTo>
                  <a:lnTo>
                    <a:pt x="628" y="1191"/>
                  </a:lnTo>
                  <a:lnTo>
                    <a:pt x="628" y="1191"/>
                  </a:lnTo>
                  <a:lnTo>
                    <a:pt x="628" y="1191"/>
                  </a:lnTo>
                  <a:lnTo>
                    <a:pt x="628" y="1191"/>
                  </a:lnTo>
                  <a:lnTo>
                    <a:pt x="630" y="1191"/>
                  </a:lnTo>
                  <a:lnTo>
                    <a:pt x="630" y="1191"/>
                  </a:lnTo>
                  <a:lnTo>
                    <a:pt x="630" y="1191"/>
                  </a:lnTo>
                  <a:lnTo>
                    <a:pt x="630" y="1193"/>
                  </a:lnTo>
                  <a:lnTo>
                    <a:pt x="630" y="1193"/>
                  </a:lnTo>
                  <a:lnTo>
                    <a:pt x="630" y="1193"/>
                  </a:lnTo>
                  <a:lnTo>
                    <a:pt x="630" y="1193"/>
                  </a:lnTo>
                  <a:lnTo>
                    <a:pt x="630" y="1193"/>
                  </a:lnTo>
                  <a:lnTo>
                    <a:pt x="632" y="1195"/>
                  </a:lnTo>
                  <a:lnTo>
                    <a:pt x="632" y="1195"/>
                  </a:lnTo>
                  <a:lnTo>
                    <a:pt x="632" y="1195"/>
                  </a:lnTo>
                  <a:lnTo>
                    <a:pt x="632" y="1195"/>
                  </a:lnTo>
                  <a:lnTo>
                    <a:pt x="634" y="1197"/>
                  </a:lnTo>
                  <a:lnTo>
                    <a:pt x="634" y="1197"/>
                  </a:lnTo>
                  <a:lnTo>
                    <a:pt x="634" y="1197"/>
                  </a:lnTo>
                  <a:lnTo>
                    <a:pt x="636" y="1199"/>
                  </a:lnTo>
                  <a:lnTo>
                    <a:pt x="636" y="1199"/>
                  </a:lnTo>
                  <a:lnTo>
                    <a:pt x="636" y="1199"/>
                  </a:lnTo>
                  <a:lnTo>
                    <a:pt x="638" y="1199"/>
                  </a:lnTo>
                  <a:lnTo>
                    <a:pt x="640" y="1199"/>
                  </a:lnTo>
                  <a:lnTo>
                    <a:pt x="640" y="1199"/>
                  </a:lnTo>
                  <a:lnTo>
                    <a:pt x="640" y="1199"/>
                  </a:lnTo>
                  <a:lnTo>
                    <a:pt x="640" y="1199"/>
                  </a:lnTo>
                  <a:lnTo>
                    <a:pt x="642" y="1199"/>
                  </a:lnTo>
                  <a:lnTo>
                    <a:pt x="642" y="1199"/>
                  </a:lnTo>
                  <a:lnTo>
                    <a:pt x="642" y="1199"/>
                  </a:lnTo>
                  <a:lnTo>
                    <a:pt x="642" y="1199"/>
                  </a:lnTo>
                  <a:lnTo>
                    <a:pt x="642" y="1199"/>
                  </a:lnTo>
                  <a:lnTo>
                    <a:pt x="642" y="1199"/>
                  </a:lnTo>
                  <a:lnTo>
                    <a:pt x="642" y="1197"/>
                  </a:lnTo>
                  <a:lnTo>
                    <a:pt x="642" y="1195"/>
                  </a:lnTo>
                  <a:lnTo>
                    <a:pt x="642" y="1195"/>
                  </a:lnTo>
                  <a:lnTo>
                    <a:pt x="642" y="1195"/>
                  </a:lnTo>
                  <a:lnTo>
                    <a:pt x="642" y="1193"/>
                  </a:lnTo>
                  <a:lnTo>
                    <a:pt x="644" y="1193"/>
                  </a:lnTo>
                  <a:lnTo>
                    <a:pt x="644" y="1193"/>
                  </a:lnTo>
                  <a:lnTo>
                    <a:pt x="644" y="1191"/>
                  </a:lnTo>
                  <a:lnTo>
                    <a:pt x="644" y="1191"/>
                  </a:lnTo>
                  <a:lnTo>
                    <a:pt x="646" y="1191"/>
                  </a:lnTo>
                  <a:lnTo>
                    <a:pt x="644" y="1195"/>
                  </a:lnTo>
                  <a:lnTo>
                    <a:pt x="644" y="1195"/>
                  </a:lnTo>
                  <a:lnTo>
                    <a:pt x="644" y="1195"/>
                  </a:lnTo>
                  <a:lnTo>
                    <a:pt x="644" y="1195"/>
                  </a:lnTo>
                  <a:lnTo>
                    <a:pt x="644" y="1197"/>
                  </a:lnTo>
                  <a:lnTo>
                    <a:pt x="644" y="1197"/>
                  </a:lnTo>
                  <a:lnTo>
                    <a:pt x="644" y="1197"/>
                  </a:lnTo>
                  <a:lnTo>
                    <a:pt x="644" y="1197"/>
                  </a:lnTo>
                  <a:lnTo>
                    <a:pt x="644" y="1197"/>
                  </a:lnTo>
                  <a:lnTo>
                    <a:pt x="644" y="1199"/>
                  </a:lnTo>
                  <a:lnTo>
                    <a:pt x="646" y="1199"/>
                  </a:lnTo>
                  <a:lnTo>
                    <a:pt x="646" y="1199"/>
                  </a:lnTo>
                  <a:lnTo>
                    <a:pt x="646" y="1199"/>
                  </a:lnTo>
                  <a:lnTo>
                    <a:pt x="646" y="1199"/>
                  </a:lnTo>
                  <a:lnTo>
                    <a:pt x="646" y="1199"/>
                  </a:lnTo>
                  <a:lnTo>
                    <a:pt x="646" y="1199"/>
                  </a:lnTo>
                  <a:lnTo>
                    <a:pt x="648" y="1197"/>
                  </a:lnTo>
                  <a:lnTo>
                    <a:pt x="648" y="1197"/>
                  </a:lnTo>
                  <a:lnTo>
                    <a:pt x="650" y="1199"/>
                  </a:lnTo>
                  <a:lnTo>
                    <a:pt x="648" y="1199"/>
                  </a:lnTo>
                  <a:lnTo>
                    <a:pt x="648" y="1201"/>
                  </a:lnTo>
                  <a:lnTo>
                    <a:pt x="648" y="1201"/>
                  </a:lnTo>
                  <a:lnTo>
                    <a:pt x="648" y="1201"/>
                  </a:lnTo>
                  <a:lnTo>
                    <a:pt x="648" y="1201"/>
                  </a:lnTo>
                  <a:lnTo>
                    <a:pt x="648" y="1203"/>
                  </a:lnTo>
                  <a:lnTo>
                    <a:pt x="648" y="1203"/>
                  </a:lnTo>
                  <a:lnTo>
                    <a:pt x="648" y="1203"/>
                  </a:lnTo>
                  <a:lnTo>
                    <a:pt x="650" y="1205"/>
                  </a:lnTo>
                  <a:lnTo>
                    <a:pt x="650" y="1205"/>
                  </a:lnTo>
                  <a:lnTo>
                    <a:pt x="650" y="1205"/>
                  </a:lnTo>
                  <a:lnTo>
                    <a:pt x="652" y="1205"/>
                  </a:lnTo>
                  <a:lnTo>
                    <a:pt x="652" y="1207"/>
                  </a:lnTo>
                  <a:lnTo>
                    <a:pt x="652" y="1207"/>
                  </a:lnTo>
                  <a:lnTo>
                    <a:pt x="654" y="1207"/>
                  </a:lnTo>
                  <a:lnTo>
                    <a:pt x="656" y="1207"/>
                  </a:lnTo>
                  <a:lnTo>
                    <a:pt x="656" y="1207"/>
                  </a:lnTo>
                  <a:lnTo>
                    <a:pt x="656" y="1207"/>
                  </a:lnTo>
                  <a:lnTo>
                    <a:pt x="658" y="1207"/>
                  </a:lnTo>
                  <a:lnTo>
                    <a:pt x="660" y="1207"/>
                  </a:lnTo>
                  <a:lnTo>
                    <a:pt x="660" y="1207"/>
                  </a:lnTo>
                  <a:lnTo>
                    <a:pt x="663" y="1209"/>
                  </a:lnTo>
                  <a:lnTo>
                    <a:pt x="663" y="1209"/>
                  </a:lnTo>
                  <a:lnTo>
                    <a:pt x="663" y="1209"/>
                  </a:lnTo>
                  <a:lnTo>
                    <a:pt x="663" y="1209"/>
                  </a:lnTo>
                  <a:lnTo>
                    <a:pt x="665" y="1209"/>
                  </a:lnTo>
                  <a:lnTo>
                    <a:pt x="665" y="1209"/>
                  </a:lnTo>
                  <a:lnTo>
                    <a:pt x="665" y="1209"/>
                  </a:lnTo>
                  <a:lnTo>
                    <a:pt x="663" y="1211"/>
                  </a:lnTo>
                  <a:lnTo>
                    <a:pt x="663" y="1211"/>
                  </a:lnTo>
                  <a:lnTo>
                    <a:pt x="658" y="1209"/>
                  </a:lnTo>
                  <a:lnTo>
                    <a:pt x="658" y="1209"/>
                  </a:lnTo>
                  <a:lnTo>
                    <a:pt x="656" y="1209"/>
                  </a:lnTo>
                  <a:lnTo>
                    <a:pt x="656" y="1209"/>
                  </a:lnTo>
                  <a:lnTo>
                    <a:pt x="656" y="1209"/>
                  </a:lnTo>
                  <a:lnTo>
                    <a:pt x="654" y="1209"/>
                  </a:lnTo>
                  <a:lnTo>
                    <a:pt x="650" y="1209"/>
                  </a:lnTo>
                  <a:lnTo>
                    <a:pt x="650" y="1209"/>
                  </a:lnTo>
                  <a:lnTo>
                    <a:pt x="648" y="1205"/>
                  </a:lnTo>
                  <a:lnTo>
                    <a:pt x="646" y="1205"/>
                  </a:lnTo>
                  <a:lnTo>
                    <a:pt x="646" y="1203"/>
                  </a:lnTo>
                  <a:lnTo>
                    <a:pt x="644" y="1203"/>
                  </a:lnTo>
                  <a:lnTo>
                    <a:pt x="644" y="1201"/>
                  </a:lnTo>
                  <a:lnTo>
                    <a:pt x="642" y="1201"/>
                  </a:lnTo>
                  <a:lnTo>
                    <a:pt x="642" y="1201"/>
                  </a:lnTo>
                  <a:lnTo>
                    <a:pt x="640" y="1201"/>
                  </a:lnTo>
                  <a:lnTo>
                    <a:pt x="640" y="1201"/>
                  </a:lnTo>
                  <a:lnTo>
                    <a:pt x="640" y="1201"/>
                  </a:lnTo>
                  <a:lnTo>
                    <a:pt x="636" y="1205"/>
                  </a:lnTo>
                  <a:lnTo>
                    <a:pt x="636" y="1205"/>
                  </a:lnTo>
                  <a:lnTo>
                    <a:pt x="638" y="1205"/>
                  </a:lnTo>
                  <a:lnTo>
                    <a:pt x="638" y="1205"/>
                  </a:lnTo>
                  <a:lnTo>
                    <a:pt x="640" y="1203"/>
                  </a:lnTo>
                  <a:lnTo>
                    <a:pt x="640" y="1203"/>
                  </a:lnTo>
                  <a:lnTo>
                    <a:pt x="642" y="1203"/>
                  </a:lnTo>
                  <a:lnTo>
                    <a:pt x="640" y="1203"/>
                  </a:lnTo>
                  <a:lnTo>
                    <a:pt x="640" y="1205"/>
                  </a:lnTo>
                  <a:lnTo>
                    <a:pt x="640" y="1205"/>
                  </a:lnTo>
                  <a:lnTo>
                    <a:pt x="640" y="1203"/>
                  </a:lnTo>
                  <a:lnTo>
                    <a:pt x="640" y="1205"/>
                  </a:lnTo>
                  <a:lnTo>
                    <a:pt x="640" y="1205"/>
                  </a:lnTo>
                  <a:lnTo>
                    <a:pt x="640" y="1205"/>
                  </a:lnTo>
                  <a:lnTo>
                    <a:pt x="640" y="1207"/>
                  </a:lnTo>
                  <a:lnTo>
                    <a:pt x="638" y="1207"/>
                  </a:lnTo>
                  <a:lnTo>
                    <a:pt x="638" y="1207"/>
                  </a:lnTo>
                  <a:lnTo>
                    <a:pt x="636" y="1207"/>
                  </a:lnTo>
                  <a:lnTo>
                    <a:pt x="634" y="1207"/>
                  </a:lnTo>
                  <a:lnTo>
                    <a:pt x="634" y="1207"/>
                  </a:lnTo>
                  <a:lnTo>
                    <a:pt x="634" y="1209"/>
                  </a:lnTo>
                  <a:lnTo>
                    <a:pt x="634" y="1211"/>
                  </a:lnTo>
                  <a:lnTo>
                    <a:pt x="634" y="1211"/>
                  </a:lnTo>
                  <a:lnTo>
                    <a:pt x="636" y="1209"/>
                  </a:lnTo>
                  <a:lnTo>
                    <a:pt x="636" y="1209"/>
                  </a:lnTo>
                  <a:lnTo>
                    <a:pt x="636" y="1209"/>
                  </a:lnTo>
                  <a:lnTo>
                    <a:pt x="638" y="1209"/>
                  </a:lnTo>
                  <a:lnTo>
                    <a:pt x="638" y="1209"/>
                  </a:lnTo>
                  <a:lnTo>
                    <a:pt x="640" y="1209"/>
                  </a:lnTo>
                  <a:lnTo>
                    <a:pt x="640" y="1209"/>
                  </a:lnTo>
                  <a:lnTo>
                    <a:pt x="640" y="1209"/>
                  </a:lnTo>
                  <a:lnTo>
                    <a:pt x="640" y="1211"/>
                  </a:lnTo>
                  <a:lnTo>
                    <a:pt x="640" y="1211"/>
                  </a:lnTo>
                  <a:lnTo>
                    <a:pt x="640" y="1211"/>
                  </a:lnTo>
                  <a:lnTo>
                    <a:pt x="640" y="1211"/>
                  </a:lnTo>
                  <a:lnTo>
                    <a:pt x="642" y="1211"/>
                  </a:lnTo>
                  <a:lnTo>
                    <a:pt x="644" y="1209"/>
                  </a:lnTo>
                  <a:lnTo>
                    <a:pt x="644" y="1209"/>
                  </a:lnTo>
                  <a:lnTo>
                    <a:pt x="644" y="1209"/>
                  </a:lnTo>
                  <a:lnTo>
                    <a:pt x="644" y="1211"/>
                  </a:lnTo>
                  <a:lnTo>
                    <a:pt x="642" y="1211"/>
                  </a:lnTo>
                  <a:lnTo>
                    <a:pt x="642" y="1213"/>
                  </a:lnTo>
                  <a:lnTo>
                    <a:pt x="640" y="1213"/>
                  </a:lnTo>
                  <a:lnTo>
                    <a:pt x="642" y="1213"/>
                  </a:lnTo>
                  <a:lnTo>
                    <a:pt x="642" y="1213"/>
                  </a:lnTo>
                  <a:lnTo>
                    <a:pt x="646" y="1213"/>
                  </a:lnTo>
                  <a:lnTo>
                    <a:pt x="648" y="1213"/>
                  </a:lnTo>
                  <a:lnTo>
                    <a:pt x="648" y="1213"/>
                  </a:lnTo>
                  <a:lnTo>
                    <a:pt x="648" y="1213"/>
                  </a:lnTo>
                  <a:lnTo>
                    <a:pt x="648" y="1211"/>
                  </a:lnTo>
                  <a:lnTo>
                    <a:pt x="648" y="1211"/>
                  </a:lnTo>
                  <a:lnTo>
                    <a:pt x="650" y="1209"/>
                  </a:lnTo>
                  <a:lnTo>
                    <a:pt x="650" y="1209"/>
                  </a:lnTo>
                  <a:lnTo>
                    <a:pt x="650" y="1209"/>
                  </a:lnTo>
                  <a:lnTo>
                    <a:pt x="650" y="1209"/>
                  </a:lnTo>
                  <a:lnTo>
                    <a:pt x="650" y="1209"/>
                  </a:lnTo>
                  <a:lnTo>
                    <a:pt x="650" y="1209"/>
                  </a:lnTo>
                  <a:lnTo>
                    <a:pt x="650" y="1209"/>
                  </a:lnTo>
                  <a:lnTo>
                    <a:pt x="650" y="1211"/>
                  </a:lnTo>
                  <a:lnTo>
                    <a:pt x="650" y="1211"/>
                  </a:lnTo>
                  <a:lnTo>
                    <a:pt x="650" y="1211"/>
                  </a:lnTo>
                  <a:lnTo>
                    <a:pt x="650" y="1211"/>
                  </a:lnTo>
                  <a:lnTo>
                    <a:pt x="650" y="1211"/>
                  </a:lnTo>
                  <a:lnTo>
                    <a:pt x="650" y="1211"/>
                  </a:lnTo>
                  <a:lnTo>
                    <a:pt x="650" y="1211"/>
                  </a:lnTo>
                  <a:lnTo>
                    <a:pt x="650" y="1211"/>
                  </a:lnTo>
                  <a:lnTo>
                    <a:pt x="650" y="1213"/>
                  </a:lnTo>
                  <a:lnTo>
                    <a:pt x="650" y="1213"/>
                  </a:lnTo>
                  <a:lnTo>
                    <a:pt x="650" y="1213"/>
                  </a:lnTo>
                  <a:lnTo>
                    <a:pt x="650" y="1213"/>
                  </a:lnTo>
                  <a:lnTo>
                    <a:pt x="650" y="1213"/>
                  </a:lnTo>
                  <a:lnTo>
                    <a:pt x="650" y="1213"/>
                  </a:lnTo>
                  <a:lnTo>
                    <a:pt x="650" y="1213"/>
                  </a:lnTo>
                  <a:lnTo>
                    <a:pt x="648" y="1213"/>
                  </a:lnTo>
                  <a:lnTo>
                    <a:pt x="648" y="1213"/>
                  </a:lnTo>
                  <a:lnTo>
                    <a:pt x="648" y="1215"/>
                  </a:lnTo>
                  <a:lnTo>
                    <a:pt x="648" y="1215"/>
                  </a:lnTo>
                  <a:lnTo>
                    <a:pt x="648" y="1215"/>
                  </a:lnTo>
                  <a:lnTo>
                    <a:pt x="646" y="1215"/>
                  </a:lnTo>
                  <a:lnTo>
                    <a:pt x="646" y="1215"/>
                  </a:lnTo>
                  <a:lnTo>
                    <a:pt x="646" y="1215"/>
                  </a:lnTo>
                  <a:lnTo>
                    <a:pt x="646" y="1215"/>
                  </a:lnTo>
                  <a:lnTo>
                    <a:pt x="646" y="1215"/>
                  </a:lnTo>
                  <a:lnTo>
                    <a:pt x="642" y="1215"/>
                  </a:lnTo>
                  <a:lnTo>
                    <a:pt x="640" y="1215"/>
                  </a:lnTo>
                  <a:lnTo>
                    <a:pt x="642" y="1215"/>
                  </a:lnTo>
                  <a:lnTo>
                    <a:pt x="642" y="1217"/>
                  </a:lnTo>
                  <a:lnTo>
                    <a:pt x="642" y="1217"/>
                  </a:lnTo>
                  <a:lnTo>
                    <a:pt x="642" y="1217"/>
                  </a:lnTo>
                  <a:lnTo>
                    <a:pt x="644" y="1217"/>
                  </a:lnTo>
                  <a:lnTo>
                    <a:pt x="644" y="1217"/>
                  </a:lnTo>
                  <a:lnTo>
                    <a:pt x="644" y="1217"/>
                  </a:lnTo>
                  <a:lnTo>
                    <a:pt x="644" y="1217"/>
                  </a:lnTo>
                  <a:lnTo>
                    <a:pt x="642" y="1217"/>
                  </a:lnTo>
                  <a:lnTo>
                    <a:pt x="640" y="1217"/>
                  </a:lnTo>
                  <a:lnTo>
                    <a:pt x="640" y="1217"/>
                  </a:lnTo>
                  <a:lnTo>
                    <a:pt x="640" y="1217"/>
                  </a:lnTo>
                  <a:lnTo>
                    <a:pt x="638" y="1219"/>
                  </a:lnTo>
                  <a:lnTo>
                    <a:pt x="638" y="1219"/>
                  </a:lnTo>
                  <a:lnTo>
                    <a:pt x="638" y="1219"/>
                  </a:lnTo>
                  <a:lnTo>
                    <a:pt x="638" y="1222"/>
                  </a:lnTo>
                  <a:lnTo>
                    <a:pt x="638" y="1222"/>
                  </a:lnTo>
                  <a:lnTo>
                    <a:pt x="638" y="1222"/>
                  </a:lnTo>
                  <a:lnTo>
                    <a:pt x="638" y="1222"/>
                  </a:lnTo>
                  <a:lnTo>
                    <a:pt x="638" y="1222"/>
                  </a:lnTo>
                  <a:lnTo>
                    <a:pt x="638" y="1222"/>
                  </a:lnTo>
                  <a:lnTo>
                    <a:pt x="638" y="1224"/>
                  </a:lnTo>
                  <a:lnTo>
                    <a:pt x="638" y="1224"/>
                  </a:lnTo>
                  <a:lnTo>
                    <a:pt x="638" y="1224"/>
                  </a:lnTo>
                  <a:lnTo>
                    <a:pt x="638" y="1224"/>
                  </a:lnTo>
                  <a:lnTo>
                    <a:pt x="638" y="1224"/>
                  </a:lnTo>
                  <a:lnTo>
                    <a:pt x="638" y="1224"/>
                  </a:lnTo>
                  <a:lnTo>
                    <a:pt x="638" y="1224"/>
                  </a:lnTo>
                  <a:lnTo>
                    <a:pt x="638" y="1224"/>
                  </a:lnTo>
                  <a:lnTo>
                    <a:pt x="638" y="1226"/>
                  </a:lnTo>
                  <a:lnTo>
                    <a:pt x="638" y="1226"/>
                  </a:lnTo>
                  <a:lnTo>
                    <a:pt x="638" y="1226"/>
                  </a:lnTo>
                  <a:lnTo>
                    <a:pt x="640" y="1228"/>
                  </a:lnTo>
                  <a:lnTo>
                    <a:pt x="640" y="1226"/>
                  </a:lnTo>
                  <a:lnTo>
                    <a:pt x="642" y="1226"/>
                  </a:lnTo>
                  <a:lnTo>
                    <a:pt x="642" y="1226"/>
                  </a:lnTo>
                  <a:lnTo>
                    <a:pt x="642" y="1228"/>
                  </a:lnTo>
                  <a:lnTo>
                    <a:pt x="642" y="1228"/>
                  </a:lnTo>
                  <a:lnTo>
                    <a:pt x="642" y="1228"/>
                  </a:lnTo>
                  <a:lnTo>
                    <a:pt x="640" y="1228"/>
                  </a:lnTo>
                  <a:lnTo>
                    <a:pt x="640" y="1228"/>
                  </a:lnTo>
                  <a:lnTo>
                    <a:pt x="640" y="1228"/>
                  </a:lnTo>
                  <a:lnTo>
                    <a:pt x="640" y="1228"/>
                  </a:lnTo>
                  <a:lnTo>
                    <a:pt x="640" y="1228"/>
                  </a:lnTo>
                  <a:lnTo>
                    <a:pt x="638" y="1228"/>
                  </a:lnTo>
                  <a:lnTo>
                    <a:pt x="638" y="1228"/>
                  </a:lnTo>
                  <a:lnTo>
                    <a:pt x="638" y="1230"/>
                  </a:lnTo>
                  <a:lnTo>
                    <a:pt x="638" y="1230"/>
                  </a:lnTo>
                  <a:lnTo>
                    <a:pt x="636" y="1234"/>
                  </a:lnTo>
                  <a:lnTo>
                    <a:pt x="634" y="1234"/>
                  </a:lnTo>
                  <a:lnTo>
                    <a:pt x="634" y="1234"/>
                  </a:lnTo>
                  <a:lnTo>
                    <a:pt x="634" y="1234"/>
                  </a:lnTo>
                  <a:lnTo>
                    <a:pt x="632" y="1232"/>
                  </a:lnTo>
                  <a:lnTo>
                    <a:pt x="632" y="1232"/>
                  </a:lnTo>
                  <a:lnTo>
                    <a:pt x="628" y="1234"/>
                  </a:lnTo>
                  <a:lnTo>
                    <a:pt x="625" y="1236"/>
                  </a:lnTo>
                  <a:lnTo>
                    <a:pt x="625" y="1238"/>
                  </a:lnTo>
                  <a:lnTo>
                    <a:pt x="628" y="1236"/>
                  </a:lnTo>
                  <a:lnTo>
                    <a:pt x="628" y="1236"/>
                  </a:lnTo>
                  <a:lnTo>
                    <a:pt x="628" y="1238"/>
                  </a:lnTo>
                  <a:lnTo>
                    <a:pt x="628" y="1238"/>
                  </a:lnTo>
                  <a:lnTo>
                    <a:pt x="628" y="1238"/>
                  </a:lnTo>
                  <a:lnTo>
                    <a:pt x="630" y="1236"/>
                  </a:lnTo>
                  <a:lnTo>
                    <a:pt x="630" y="1234"/>
                  </a:lnTo>
                  <a:lnTo>
                    <a:pt x="630" y="1234"/>
                  </a:lnTo>
                  <a:lnTo>
                    <a:pt x="632" y="1234"/>
                  </a:lnTo>
                  <a:lnTo>
                    <a:pt x="632" y="1234"/>
                  </a:lnTo>
                  <a:lnTo>
                    <a:pt x="634" y="1234"/>
                  </a:lnTo>
                  <a:lnTo>
                    <a:pt x="634" y="1236"/>
                  </a:lnTo>
                  <a:lnTo>
                    <a:pt x="634" y="1236"/>
                  </a:lnTo>
                  <a:lnTo>
                    <a:pt x="632" y="1236"/>
                  </a:lnTo>
                  <a:lnTo>
                    <a:pt x="632" y="1236"/>
                  </a:lnTo>
                  <a:lnTo>
                    <a:pt x="630" y="1236"/>
                  </a:lnTo>
                  <a:lnTo>
                    <a:pt x="630" y="1236"/>
                  </a:lnTo>
                  <a:lnTo>
                    <a:pt x="630" y="1238"/>
                  </a:lnTo>
                  <a:lnTo>
                    <a:pt x="630" y="1238"/>
                  </a:lnTo>
                  <a:lnTo>
                    <a:pt x="630" y="1240"/>
                  </a:lnTo>
                  <a:lnTo>
                    <a:pt x="630" y="1240"/>
                  </a:lnTo>
                  <a:lnTo>
                    <a:pt x="632" y="1238"/>
                  </a:lnTo>
                  <a:lnTo>
                    <a:pt x="632" y="1238"/>
                  </a:lnTo>
                  <a:lnTo>
                    <a:pt x="632" y="1240"/>
                  </a:lnTo>
                  <a:lnTo>
                    <a:pt x="634" y="1238"/>
                  </a:lnTo>
                  <a:lnTo>
                    <a:pt x="634" y="1238"/>
                  </a:lnTo>
                  <a:lnTo>
                    <a:pt x="634" y="1238"/>
                  </a:lnTo>
                  <a:lnTo>
                    <a:pt x="634" y="1238"/>
                  </a:lnTo>
                  <a:lnTo>
                    <a:pt x="640" y="1234"/>
                  </a:lnTo>
                  <a:lnTo>
                    <a:pt x="644" y="1230"/>
                  </a:lnTo>
                  <a:lnTo>
                    <a:pt x="644" y="1228"/>
                  </a:lnTo>
                  <a:lnTo>
                    <a:pt x="644" y="1226"/>
                  </a:lnTo>
                  <a:lnTo>
                    <a:pt x="646" y="1226"/>
                  </a:lnTo>
                  <a:lnTo>
                    <a:pt x="646" y="1226"/>
                  </a:lnTo>
                  <a:lnTo>
                    <a:pt x="646" y="1226"/>
                  </a:lnTo>
                  <a:lnTo>
                    <a:pt x="646" y="1226"/>
                  </a:lnTo>
                  <a:lnTo>
                    <a:pt x="648" y="1224"/>
                  </a:lnTo>
                  <a:lnTo>
                    <a:pt x="648" y="1224"/>
                  </a:lnTo>
                  <a:lnTo>
                    <a:pt x="648" y="1224"/>
                  </a:lnTo>
                  <a:lnTo>
                    <a:pt x="648" y="1224"/>
                  </a:lnTo>
                  <a:lnTo>
                    <a:pt x="648" y="1224"/>
                  </a:lnTo>
                  <a:lnTo>
                    <a:pt x="648" y="1222"/>
                  </a:lnTo>
                  <a:lnTo>
                    <a:pt x="648" y="1222"/>
                  </a:lnTo>
                  <a:lnTo>
                    <a:pt x="648" y="1217"/>
                  </a:lnTo>
                  <a:lnTo>
                    <a:pt x="648" y="1217"/>
                  </a:lnTo>
                  <a:lnTo>
                    <a:pt x="650" y="1217"/>
                  </a:lnTo>
                  <a:lnTo>
                    <a:pt x="650" y="1217"/>
                  </a:lnTo>
                  <a:lnTo>
                    <a:pt x="650" y="1217"/>
                  </a:lnTo>
                  <a:lnTo>
                    <a:pt x="650" y="1219"/>
                  </a:lnTo>
                  <a:lnTo>
                    <a:pt x="650" y="1219"/>
                  </a:lnTo>
                  <a:lnTo>
                    <a:pt x="650" y="1222"/>
                  </a:lnTo>
                  <a:lnTo>
                    <a:pt x="650" y="1222"/>
                  </a:lnTo>
                  <a:lnTo>
                    <a:pt x="648" y="1224"/>
                  </a:lnTo>
                  <a:lnTo>
                    <a:pt x="650" y="1226"/>
                  </a:lnTo>
                  <a:lnTo>
                    <a:pt x="650" y="1226"/>
                  </a:lnTo>
                  <a:lnTo>
                    <a:pt x="650" y="1226"/>
                  </a:lnTo>
                  <a:lnTo>
                    <a:pt x="652" y="1226"/>
                  </a:lnTo>
                  <a:lnTo>
                    <a:pt x="656" y="1219"/>
                  </a:lnTo>
                  <a:lnTo>
                    <a:pt x="656" y="1219"/>
                  </a:lnTo>
                  <a:lnTo>
                    <a:pt x="656" y="1219"/>
                  </a:lnTo>
                  <a:lnTo>
                    <a:pt x="656" y="1219"/>
                  </a:lnTo>
                  <a:lnTo>
                    <a:pt x="656" y="1222"/>
                  </a:lnTo>
                  <a:lnTo>
                    <a:pt x="656" y="1222"/>
                  </a:lnTo>
                  <a:lnTo>
                    <a:pt x="658" y="1219"/>
                  </a:lnTo>
                  <a:lnTo>
                    <a:pt x="658" y="1219"/>
                  </a:lnTo>
                  <a:lnTo>
                    <a:pt x="658" y="1222"/>
                  </a:lnTo>
                  <a:lnTo>
                    <a:pt x="658" y="1222"/>
                  </a:lnTo>
                  <a:lnTo>
                    <a:pt x="658" y="1222"/>
                  </a:lnTo>
                  <a:lnTo>
                    <a:pt x="658" y="1222"/>
                  </a:lnTo>
                  <a:lnTo>
                    <a:pt x="658" y="1224"/>
                  </a:lnTo>
                  <a:lnTo>
                    <a:pt x="660" y="1224"/>
                  </a:lnTo>
                  <a:lnTo>
                    <a:pt x="660" y="1224"/>
                  </a:lnTo>
                  <a:lnTo>
                    <a:pt x="660" y="1226"/>
                  </a:lnTo>
                  <a:lnTo>
                    <a:pt x="660" y="1226"/>
                  </a:lnTo>
                  <a:lnTo>
                    <a:pt x="660" y="1226"/>
                  </a:lnTo>
                  <a:lnTo>
                    <a:pt x="660" y="1226"/>
                  </a:lnTo>
                  <a:lnTo>
                    <a:pt x="660" y="1224"/>
                  </a:lnTo>
                  <a:lnTo>
                    <a:pt x="660" y="1224"/>
                  </a:lnTo>
                  <a:lnTo>
                    <a:pt x="660" y="1224"/>
                  </a:lnTo>
                  <a:lnTo>
                    <a:pt x="658" y="1224"/>
                  </a:lnTo>
                  <a:lnTo>
                    <a:pt x="658" y="1224"/>
                  </a:lnTo>
                  <a:lnTo>
                    <a:pt x="658" y="1222"/>
                  </a:lnTo>
                  <a:lnTo>
                    <a:pt x="658" y="1222"/>
                  </a:lnTo>
                  <a:lnTo>
                    <a:pt x="656" y="1222"/>
                  </a:lnTo>
                  <a:lnTo>
                    <a:pt x="656" y="1222"/>
                  </a:lnTo>
                  <a:lnTo>
                    <a:pt x="654" y="1222"/>
                  </a:lnTo>
                  <a:lnTo>
                    <a:pt x="654" y="1226"/>
                  </a:lnTo>
                  <a:lnTo>
                    <a:pt x="654" y="1226"/>
                  </a:lnTo>
                  <a:lnTo>
                    <a:pt x="652" y="1226"/>
                  </a:lnTo>
                  <a:lnTo>
                    <a:pt x="652" y="1226"/>
                  </a:lnTo>
                  <a:lnTo>
                    <a:pt x="652" y="1226"/>
                  </a:lnTo>
                  <a:lnTo>
                    <a:pt x="652" y="1228"/>
                  </a:lnTo>
                  <a:lnTo>
                    <a:pt x="652" y="1228"/>
                  </a:lnTo>
                  <a:lnTo>
                    <a:pt x="652" y="1228"/>
                  </a:lnTo>
                  <a:lnTo>
                    <a:pt x="652" y="1228"/>
                  </a:lnTo>
                  <a:lnTo>
                    <a:pt x="652" y="1228"/>
                  </a:lnTo>
                  <a:lnTo>
                    <a:pt x="650" y="1228"/>
                  </a:lnTo>
                  <a:lnTo>
                    <a:pt x="650" y="1228"/>
                  </a:lnTo>
                  <a:lnTo>
                    <a:pt x="648" y="1228"/>
                  </a:lnTo>
                  <a:lnTo>
                    <a:pt x="648" y="1228"/>
                  </a:lnTo>
                  <a:lnTo>
                    <a:pt x="646" y="1228"/>
                  </a:lnTo>
                  <a:lnTo>
                    <a:pt x="646" y="1232"/>
                  </a:lnTo>
                  <a:lnTo>
                    <a:pt x="644" y="1234"/>
                  </a:lnTo>
                  <a:lnTo>
                    <a:pt x="642" y="1234"/>
                  </a:lnTo>
                  <a:lnTo>
                    <a:pt x="642" y="1236"/>
                  </a:lnTo>
                  <a:lnTo>
                    <a:pt x="642" y="1236"/>
                  </a:lnTo>
                  <a:lnTo>
                    <a:pt x="640" y="1236"/>
                  </a:lnTo>
                  <a:lnTo>
                    <a:pt x="636" y="1238"/>
                  </a:lnTo>
                  <a:lnTo>
                    <a:pt x="636" y="1240"/>
                  </a:lnTo>
                  <a:lnTo>
                    <a:pt x="638" y="1240"/>
                  </a:lnTo>
                  <a:lnTo>
                    <a:pt x="638" y="1240"/>
                  </a:lnTo>
                  <a:lnTo>
                    <a:pt x="638" y="1242"/>
                  </a:lnTo>
                  <a:lnTo>
                    <a:pt x="636" y="1240"/>
                  </a:lnTo>
                  <a:lnTo>
                    <a:pt x="636" y="1240"/>
                  </a:lnTo>
                  <a:lnTo>
                    <a:pt x="632" y="1242"/>
                  </a:lnTo>
                  <a:lnTo>
                    <a:pt x="632" y="1242"/>
                  </a:lnTo>
                  <a:lnTo>
                    <a:pt x="632" y="1244"/>
                  </a:lnTo>
                  <a:lnTo>
                    <a:pt x="632" y="1244"/>
                  </a:lnTo>
                  <a:lnTo>
                    <a:pt x="634" y="1244"/>
                  </a:lnTo>
                  <a:lnTo>
                    <a:pt x="636" y="1244"/>
                  </a:lnTo>
                  <a:lnTo>
                    <a:pt x="636" y="1244"/>
                  </a:lnTo>
                  <a:lnTo>
                    <a:pt x="636" y="1242"/>
                  </a:lnTo>
                  <a:lnTo>
                    <a:pt x="636" y="1242"/>
                  </a:lnTo>
                  <a:lnTo>
                    <a:pt x="638" y="1242"/>
                  </a:lnTo>
                  <a:lnTo>
                    <a:pt x="638" y="1244"/>
                  </a:lnTo>
                  <a:lnTo>
                    <a:pt x="638" y="1244"/>
                  </a:lnTo>
                  <a:lnTo>
                    <a:pt x="638" y="1244"/>
                  </a:lnTo>
                  <a:lnTo>
                    <a:pt x="638" y="1244"/>
                  </a:lnTo>
                  <a:lnTo>
                    <a:pt x="638" y="1244"/>
                  </a:lnTo>
                  <a:lnTo>
                    <a:pt x="638" y="1244"/>
                  </a:lnTo>
                  <a:lnTo>
                    <a:pt x="638" y="1246"/>
                  </a:lnTo>
                  <a:lnTo>
                    <a:pt x="638" y="1246"/>
                  </a:lnTo>
                  <a:lnTo>
                    <a:pt x="640" y="1246"/>
                  </a:lnTo>
                  <a:lnTo>
                    <a:pt x="640" y="1246"/>
                  </a:lnTo>
                  <a:lnTo>
                    <a:pt x="640" y="1246"/>
                  </a:lnTo>
                  <a:lnTo>
                    <a:pt x="640" y="1246"/>
                  </a:lnTo>
                  <a:lnTo>
                    <a:pt x="640" y="1248"/>
                  </a:lnTo>
                  <a:lnTo>
                    <a:pt x="640" y="1248"/>
                  </a:lnTo>
                  <a:lnTo>
                    <a:pt x="640" y="1248"/>
                  </a:lnTo>
                  <a:lnTo>
                    <a:pt x="640" y="1248"/>
                  </a:lnTo>
                  <a:lnTo>
                    <a:pt x="640" y="1248"/>
                  </a:lnTo>
                  <a:lnTo>
                    <a:pt x="638" y="1248"/>
                  </a:lnTo>
                  <a:lnTo>
                    <a:pt x="638" y="1250"/>
                  </a:lnTo>
                  <a:lnTo>
                    <a:pt x="640" y="1250"/>
                  </a:lnTo>
                  <a:lnTo>
                    <a:pt x="640" y="1250"/>
                  </a:lnTo>
                  <a:lnTo>
                    <a:pt x="642" y="1250"/>
                  </a:lnTo>
                  <a:lnTo>
                    <a:pt x="642" y="1248"/>
                  </a:lnTo>
                  <a:lnTo>
                    <a:pt x="644" y="1244"/>
                  </a:lnTo>
                  <a:lnTo>
                    <a:pt x="646" y="1242"/>
                  </a:lnTo>
                  <a:lnTo>
                    <a:pt x="646" y="1240"/>
                  </a:lnTo>
                  <a:lnTo>
                    <a:pt x="648" y="1240"/>
                  </a:lnTo>
                  <a:lnTo>
                    <a:pt x="648" y="1240"/>
                  </a:lnTo>
                  <a:lnTo>
                    <a:pt x="648" y="1242"/>
                  </a:lnTo>
                  <a:lnTo>
                    <a:pt x="644" y="1244"/>
                  </a:lnTo>
                  <a:lnTo>
                    <a:pt x="644" y="1248"/>
                  </a:lnTo>
                  <a:lnTo>
                    <a:pt x="644" y="1248"/>
                  </a:lnTo>
                  <a:lnTo>
                    <a:pt x="644" y="1248"/>
                  </a:lnTo>
                  <a:lnTo>
                    <a:pt x="640" y="1252"/>
                  </a:lnTo>
                  <a:lnTo>
                    <a:pt x="640" y="1254"/>
                  </a:lnTo>
                  <a:lnTo>
                    <a:pt x="640" y="1254"/>
                  </a:lnTo>
                  <a:lnTo>
                    <a:pt x="640" y="1256"/>
                  </a:lnTo>
                  <a:lnTo>
                    <a:pt x="640" y="1256"/>
                  </a:lnTo>
                  <a:lnTo>
                    <a:pt x="640" y="1256"/>
                  </a:lnTo>
                  <a:lnTo>
                    <a:pt x="640" y="1256"/>
                  </a:lnTo>
                  <a:lnTo>
                    <a:pt x="642" y="1256"/>
                  </a:lnTo>
                  <a:lnTo>
                    <a:pt x="640" y="1254"/>
                  </a:lnTo>
                  <a:lnTo>
                    <a:pt x="642" y="1254"/>
                  </a:lnTo>
                  <a:lnTo>
                    <a:pt x="644" y="1254"/>
                  </a:lnTo>
                  <a:lnTo>
                    <a:pt x="644" y="1254"/>
                  </a:lnTo>
                  <a:lnTo>
                    <a:pt x="642" y="1256"/>
                  </a:lnTo>
                  <a:lnTo>
                    <a:pt x="640" y="1256"/>
                  </a:lnTo>
                  <a:lnTo>
                    <a:pt x="640" y="1256"/>
                  </a:lnTo>
                  <a:lnTo>
                    <a:pt x="644" y="1258"/>
                  </a:lnTo>
                  <a:lnTo>
                    <a:pt x="644" y="1258"/>
                  </a:lnTo>
                  <a:lnTo>
                    <a:pt x="646" y="1258"/>
                  </a:lnTo>
                  <a:lnTo>
                    <a:pt x="646" y="1258"/>
                  </a:lnTo>
                  <a:lnTo>
                    <a:pt x="646" y="1258"/>
                  </a:lnTo>
                  <a:lnTo>
                    <a:pt x="646" y="1261"/>
                  </a:lnTo>
                  <a:lnTo>
                    <a:pt x="646" y="1261"/>
                  </a:lnTo>
                  <a:lnTo>
                    <a:pt x="646" y="1261"/>
                  </a:lnTo>
                  <a:lnTo>
                    <a:pt x="646" y="1261"/>
                  </a:lnTo>
                  <a:lnTo>
                    <a:pt x="646" y="1263"/>
                  </a:lnTo>
                  <a:lnTo>
                    <a:pt x="646" y="1263"/>
                  </a:lnTo>
                  <a:lnTo>
                    <a:pt x="646" y="1263"/>
                  </a:lnTo>
                  <a:lnTo>
                    <a:pt x="646" y="1263"/>
                  </a:lnTo>
                  <a:lnTo>
                    <a:pt x="646" y="1263"/>
                  </a:lnTo>
                  <a:lnTo>
                    <a:pt x="646" y="1263"/>
                  </a:lnTo>
                  <a:lnTo>
                    <a:pt x="646" y="1263"/>
                  </a:lnTo>
                  <a:lnTo>
                    <a:pt x="646" y="1263"/>
                  </a:lnTo>
                  <a:lnTo>
                    <a:pt x="646" y="1263"/>
                  </a:lnTo>
                  <a:lnTo>
                    <a:pt x="646" y="1263"/>
                  </a:lnTo>
                  <a:lnTo>
                    <a:pt x="646" y="1263"/>
                  </a:lnTo>
                  <a:lnTo>
                    <a:pt x="648" y="1261"/>
                  </a:lnTo>
                  <a:lnTo>
                    <a:pt x="650" y="1261"/>
                  </a:lnTo>
                  <a:lnTo>
                    <a:pt x="650" y="1261"/>
                  </a:lnTo>
                  <a:lnTo>
                    <a:pt x="650" y="1261"/>
                  </a:lnTo>
                  <a:lnTo>
                    <a:pt x="652" y="1263"/>
                  </a:lnTo>
                  <a:lnTo>
                    <a:pt x="652" y="1263"/>
                  </a:lnTo>
                  <a:lnTo>
                    <a:pt x="652" y="1261"/>
                  </a:lnTo>
                  <a:lnTo>
                    <a:pt x="652" y="1261"/>
                  </a:lnTo>
                  <a:lnTo>
                    <a:pt x="650" y="1258"/>
                  </a:lnTo>
                  <a:lnTo>
                    <a:pt x="648" y="1256"/>
                  </a:lnTo>
                  <a:lnTo>
                    <a:pt x="648" y="1256"/>
                  </a:lnTo>
                  <a:lnTo>
                    <a:pt x="648" y="1256"/>
                  </a:lnTo>
                  <a:lnTo>
                    <a:pt x="650" y="1256"/>
                  </a:lnTo>
                  <a:lnTo>
                    <a:pt x="650" y="1254"/>
                  </a:lnTo>
                  <a:lnTo>
                    <a:pt x="650" y="1254"/>
                  </a:lnTo>
                  <a:lnTo>
                    <a:pt x="654" y="1254"/>
                  </a:lnTo>
                  <a:lnTo>
                    <a:pt x="654" y="1254"/>
                  </a:lnTo>
                  <a:lnTo>
                    <a:pt x="660" y="1248"/>
                  </a:lnTo>
                  <a:lnTo>
                    <a:pt x="660" y="1248"/>
                  </a:lnTo>
                  <a:lnTo>
                    <a:pt x="663" y="1250"/>
                  </a:lnTo>
                  <a:lnTo>
                    <a:pt x="663" y="1250"/>
                  </a:lnTo>
                  <a:lnTo>
                    <a:pt x="663" y="1250"/>
                  </a:lnTo>
                  <a:lnTo>
                    <a:pt x="660" y="1252"/>
                  </a:lnTo>
                  <a:lnTo>
                    <a:pt x="660" y="1250"/>
                  </a:lnTo>
                  <a:lnTo>
                    <a:pt x="660" y="1250"/>
                  </a:lnTo>
                  <a:lnTo>
                    <a:pt x="660" y="1250"/>
                  </a:lnTo>
                  <a:lnTo>
                    <a:pt x="654" y="1254"/>
                  </a:lnTo>
                  <a:lnTo>
                    <a:pt x="654" y="1254"/>
                  </a:lnTo>
                  <a:lnTo>
                    <a:pt x="654" y="1254"/>
                  </a:lnTo>
                  <a:lnTo>
                    <a:pt x="654" y="1254"/>
                  </a:lnTo>
                  <a:lnTo>
                    <a:pt x="654" y="1254"/>
                  </a:lnTo>
                  <a:lnTo>
                    <a:pt x="654" y="1254"/>
                  </a:lnTo>
                  <a:lnTo>
                    <a:pt x="654" y="1254"/>
                  </a:lnTo>
                  <a:lnTo>
                    <a:pt x="652" y="1254"/>
                  </a:lnTo>
                  <a:lnTo>
                    <a:pt x="652" y="1254"/>
                  </a:lnTo>
                  <a:lnTo>
                    <a:pt x="650" y="1254"/>
                  </a:lnTo>
                  <a:lnTo>
                    <a:pt x="650" y="1254"/>
                  </a:lnTo>
                  <a:lnTo>
                    <a:pt x="650" y="1256"/>
                  </a:lnTo>
                  <a:lnTo>
                    <a:pt x="650" y="1256"/>
                  </a:lnTo>
                  <a:lnTo>
                    <a:pt x="650" y="1256"/>
                  </a:lnTo>
                  <a:lnTo>
                    <a:pt x="650" y="1256"/>
                  </a:lnTo>
                  <a:lnTo>
                    <a:pt x="650" y="1258"/>
                  </a:lnTo>
                  <a:lnTo>
                    <a:pt x="650" y="1258"/>
                  </a:lnTo>
                  <a:lnTo>
                    <a:pt x="652" y="1258"/>
                  </a:lnTo>
                  <a:lnTo>
                    <a:pt x="652" y="1261"/>
                  </a:lnTo>
                  <a:lnTo>
                    <a:pt x="652" y="1261"/>
                  </a:lnTo>
                  <a:lnTo>
                    <a:pt x="652" y="1261"/>
                  </a:lnTo>
                  <a:lnTo>
                    <a:pt x="654" y="1261"/>
                  </a:lnTo>
                  <a:lnTo>
                    <a:pt x="658" y="1256"/>
                  </a:lnTo>
                  <a:lnTo>
                    <a:pt x="658" y="1256"/>
                  </a:lnTo>
                  <a:lnTo>
                    <a:pt x="658" y="1256"/>
                  </a:lnTo>
                  <a:lnTo>
                    <a:pt x="658" y="1256"/>
                  </a:lnTo>
                  <a:lnTo>
                    <a:pt x="654" y="1261"/>
                  </a:lnTo>
                  <a:lnTo>
                    <a:pt x="654" y="1261"/>
                  </a:lnTo>
                  <a:lnTo>
                    <a:pt x="654" y="1263"/>
                  </a:lnTo>
                  <a:lnTo>
                    <a:pt x="654" y="1263"/>
                  </a:lnTo>
                  <a:lnTo>
                    <a:pt x="652" y="1263"/>
                  </a:lnTo>
                  <a:lnTo>
                    <a:pt x="652" y="1263"/>
                  </a:lnTo>
                  <a:lnTo>
                    <a:pt x="652" y="1263"/>
                  </a:lnTo>
                  <a:lnTo>
                    <a:pt x="652" y="1265"/>
                  </a:lnTo>
                  <a:lnTo>
                    <a:pt x="652" y="1265"/>
                  </a:lnTo>
                  <a:lnTo>
                    <a:pt x="652" y="1265"/>
                  </a:lnTo>
                  <a:lnTo>
                    <a:pt x="652" y="1265"/>
                  </a:lnTo>
                  <a:lnTo>
                    <a:pt x="654" y="1265"/>
                  </a:lnTo>
                  <a:lnTo>
                    <a:pt x="654" y="1265"/>
                  </a:lnTo>
                  <a:lnTo>
                    <a:pt x="654" y="1267"/>
                  </a:lnTo>
                  <a:lnTo>
                    <a:pt x="654" y="1267"/>
                  </a:lnTo>
                  <a:lnTo>
                    <a:pt x="654" y="1267"/>
                  </a:lnTo>
                  <a:lnTo>
                    <a:pt x="654" y="1267"/>
                  </a:lnTo>
                  <a:lnTo>
                    <a:pt x="654" y="1267"/>
                  </a:lnTo>
                  <a:lnTo>
                    <a:pt x="654" y="1265"/>
                  </a:lnTo>
                  <a:lnTo>
                    <a:pt x="654" y="1265"/>
                  </a:lnTo>
                  <a:lnTo>
                    <a:pt x="654" y="1263"/>
                  </a:lnTo>
                  <a:lnTo>
                    <a:pt x="654" y="1263"/>
                  </a:lnTo>
                  <a:lnTo>
                    <a:pt x="654" y="1263"/>
                  </a:lnTo>
                  <a:lnTo>
                    <a:pt x="656" y="1263"/>
                  </a:lnTo>
                  <a:lnTo>
                    <a:pt x="656" y="1263"/>
                  </a:lnTo>
                  <a:lnTo>
                    <a:pt x="656" y="1265"/>
                  </a:lnTo>
                  <a:lnTo>
                    <a:pt x="656" y="1267"/>
                  </a:lnTo>
                  <a:lnTo>
                    <a:pt x="656" y="1267"/>
                  </a:lnTo>
                  <a:lnTo>
                    <a:pt x="656" y="1267"/>
                  </a:lnTo>
                  <a:lnTo>
                    <a:pt x="658" y="1267"/>
                  </a:lnTo>
                  <a:lnTo>
                    <a:pt x="658" y="1265"/>
                  </a:lnTo>
                  <a:lnTo>
                    <a:pt x="658" y="1265"/>
                  </a:lnTo>
                  <a:lnTo>
                    <a:pt x="660" y="1265"/>
                  </a:lnTo>
                  <a:lnTo>
                    <a:pt x="660" y="1265"/>
                  </a:lnTo>
                  <a:lnTo>
                    <a:pt x="660" y="1265"/>
                  </a:lnTo>
                  <a:lnTo>
                    <a:pt x="660" y="1265"/>
                  </a:lnTo>
                  <a:lnTo>
                    <a:pt x="660" y="1265"/>
                  </a:lnTo>
                  <a:lnTo>
                    <a:pt x="660" y="1265"/>
                  </a:lnTo>
                  <a:lnTo>
                    <a:pt x="660" y="1263"/>
                  </a:lnTo>
                  <a:lnTo>
                    <a:pt x="660" y="1263"/>
                  </a:lnTo>
                  <a:lnTo>
                    <a:pt x="663" y="1263"/>
                  </a:lnTo>
                  <a:lnTo>
                    <a:pt x="663" y="1265"/>
                  </a:lnTo>
                  <a:lnTo>
                    <a:pt x="663" y="1263"/>
                  </a:lnTo>
                  <a:lnTo>
                    <a:pt x="667" y="1261"/>
                  </a:lnTo>
                  <a:lnTo>
                    <a:pt x="667" y="1258"/>
                  </a:lnTo>
                  <a:lnTo>
                    <a:pt x="669" y="1258"/>
                  </a:lnTo>
                  <a:lnTo>
                    <a:pt x="671" y="1258"/>
                  </a:lnTo>
                  <a:lnTo>
                    <a:pt x="671" y="1258"/>
                  </a:lnTo>
                  <a:lnTo>
                    <a:pt x="669" y="1261"/>
                  </a:lnTo>
                  <a:lnTo>
                    <a:pt x="669" y="1261"/>
                  </a:lnTo>
                  <a:lnTo>
                    <a:pt x="669" y="1261"/>
                  </a:lnTo>
                  <a:lnTo>
                    <a:pt x="669" y="1261"/>
                  </a:lnTo>
                  <a:lnTo>
                    <a:pt x="669" y="1261"/>
                  </a:lnTo>
                  <a:lnTo>
                    <a:pt x="660" y="1265"/>
                  </a:lnTo>
                  <a:lnTo>
                    <a:pt x="660" y="1265"/>
                  </a:lnTo>
                  <a:lnTo>
                    <a:pt x="656" y="1269"/>
                  </a:lnTo>
                  <a:lnTo>
                    <a:pt x="656" y="1269"/>
                  </a:lnTo>
                  <a:lnTo>
                    <a:pt x="656" y="1269"/>
                  </a:lnTo>
                  <a:lnTo>
                    <a:pt x="656" y="1271"/>
                  </a:lnTo>
                  <a:lnTo>
                    <a:pt x="658" y="1271"/>
                  </a:lnTo>
                  <a:lnTo>
                    <a:pt x="658" y="1271"/>
                  </a:lnTo>
                  <a:lnTo>
                    <a:pt x="658" y="1271"/>
                  </a:lnTo>
                  <a:lnTo>
                    <a:pt x="660" y="1271"/>
                  </a:lnTo>
                  <a:lnTo>
                    <a:pt x="658" y="1271"/>
                  </a:lnTo>
                  <a:lnTo>
                    <a:pt x="658" y="1271"/>
                  </a:lnTo>
                  <a:lnTo>
                    <a:pt x="658" y="1271"/>
                  </a:lnTo>
                  <a:lnTo>
                    <a:pt x="658" y="1273"/>
                  </a:lnTo>
                  <a:lnTo>
                    <a:pt x="658" y="1273"/>
                  </a:lnTo>
                  <a:lnTo>
                    <a:pt x="660" y="1273"/>
                  </a:lnTo>
                  <a:lnTo>
                    <a:pt x="660" y="1271"/>
                  </a:lnTo>
                  <a:lnTo>
                    <a:pt x="660" y="1271"/>
                  </a:lnTo>
                  <a:lnTo>
                    <a:pt x="660" y="1271"/>
                  </a:lnTo>
                  <a:lnTo>
                    <a:pt x="660" y="1271"/>
                  </a:lnTo>
                  <a:lnTo>
                    <a:pt x="660" y="1271"/>
                  </a:lnTo>
                  <a:lnTo>
                    <a:pt x="660" y="1271"/>
                  </a:lnTo>
                  <a:lnTo>
                    <a:pt x="660" y="1271"/>
                  </a:lnTo>
                  <a:lnTo>
                    <a:pt x="660" y="1271"/>
                  </a:lnTo>
                  <a:lnTo>
                    <a:pt x="660" y="1271"/>
                  </a:lnTo>
                  <a:lnTo>
                    <a:pt x="660" y="1273"/>
                  </a:lnTo>
                  <a:lnTo>
                    <a:pt x="660" y="1273"/>
                  </a:lnTo>
                  <a:lnTo>
                    <a:pt x="660" y="1273"/>
                  </a:lnTo>
                  <a:lnTo>
                    <a:pt x="660" y="1273"/>
                  </a:lnTo>
                  <a:lnTo>
                    <a:pt x="660" y="1273"/>
                  </a:lnTo>
                  <a:lnTo>
                    <a:pt x="660" y="1275"/>
                  </a:lnTo>
                  <a:lnTo>
                    <a:pt x="660" y="1275"/>
                  </a:lnTo>
                  <a:lnTo>
                    <a:pt x="660" y="1275"/>
                  </a:lnTo>
                  <a:lnTo>
                    <a:pt x="663" y="1275"/>
                  </a:lnTo>
                  <a:lnTo>
                    <a:pt x="663" y="1275"/>
                  </a:lnTo>
                  <a:lnTo>
                    <a:pt x="663" y="1275"/>
                  </a:lnTo>
                  <a:lnTo>
                    <a:pt x="663" y="1275"/>
                  </a:lnTo>
                  <a:lnTo>
                    <a:pt x="663" y="1273"/>
                  </a:lnTo>
                  <a:lnTo>
                    <a:pt x="663" y="1273"/>
                  </a:lnTo>
                  <a:lnTo>
                    <a:pt x="663" y="1271"/>
                  </a:lnTo>
                  <a:lnTo>
                    <a:pt x="665" y="1269"/>
                  </a:lnTo>
                  <a:lnTo>
                    <a:pt x="665" y="1269"/>
                  </a:lnTo>
                  <a:lnTo>
                    <a:pt x="665" y="1271"/>
                  </a:lnTo>
                  <a:lnTo>
                    <a:pt x="665" y="1271"/>
                  </a:lnTo>
                  <a:lnTo>
                    <a:pt x="665" y="1271"/>
                  </a:lnTo>
                  <a:lnTo>
                    <a:pt x="663" y="1273"/>
                  </a:lnTo>
                  <a:lnTo>
                    <a:pt x="663" y="1275"/>
                  </a:lnTo>
                  <a:lnTo>
                    <a:pt x="663" y="1275"/>
                  </a:lnTo>
                  <a:lnTo>
                    <a:pt x="665" y="1275"/>
                  </a:lnTo>
                  <a:lnTo>
                    <a:pt x="665" y="1275"/>
                  </a:lnTo>
                  <a:lnTo>
                    <a:pt x="665" y="1275"/>
                  </a:lnTo>
                  <a:lnTo>
                    <a:pt x="665" y="1275"/>
                  </a:lnTo>
                  <a:lnTo>
                    <a:pt x="665" y="1275"/>
                  </a:lnTo>
                  <a:lnTo>
                    <a:pt x="665" y="1273"/>
                  </a:lnTo>
                  <a:lnTo>
                    <a:pt x="665" y="1273"/>
                  </a:lnTo>
                  <a:lnTo>
                    <a:pt x="667" y="1271"/>
                  </a:lnTo>
                  <a:lnTo>
                    <a:pt x="667" y="1271"/>
                  </a:lnTo>
                  <a:lnTo>
                    <a:pt x="667" y="1271"/>
                  </a:lnTo>
                  <a:lnTo>
                    <a:pt x="669" y="1271"/>
                  </a:lnTo>
                  <a:lnTo>
                    <a:pt x="669" y="1269"/>
                  </a:lnTo>
                  <a:lnTo>
                    <a:pt x="669" y="1269"/>
                  </a:lnTo>
                  <a:lnTo>
                    <a:pt x="669" y="1269"/>
                  </a:lnTo>
                  <a:lnTo>
                    <a:pt x="671" y="1269"/>
                  </a:lnTo>
                  <a:lnTo>
                    <a:pt x="671" y="1269"/>
                  </a:lnTo>
                  <a:lnTo>
                    <a:pt x="671" y="1269"/>
                  </a:lnTo>
                  <a:lnTo>
                    <a:pt x="671" y="1269"/>
                  </a:lnTo>
                  <a:lnTo>
                    <a:pt x="673" y="1269"/>
                  </a:lnTo>
                  <a:lnTo>
                    <a:pt x="673" y="1269"/>
                  </a:lnTo>
                  <a:lnTo>
                    <a:pt x="673" y="1269"/>
                  </a:lnTo>
                  <a:lnTo>
                    <a:pt x="673" y="1267"/>
                  </a:lnTo>
                  <a:lnTo>
                    <a:pt x="673" y="1267"/>
                  </a:lnTo>
                  <a:lnTo>
                    <a:pt x="673" y="1267"/>
                  </a:lnTo>
                  <a:lnTo>
                    <a:pt x="673" y="1267"/>
                  </a:lnTo>
                  <a:lnTo>
                    <a:pt x="675" y="1267"/>
                  </a:lnTo>
                  <a:lnTo>
                    <a:pt x="679" y="1263"/>
                  </a:lnTo>
                  <a:lnTo>
                    <a:pt x="679" y="1263"/>
                  </a:lnTo>
                  <a:lnTo>
                    <a:pt x="673" y="1269"/>
                  </a:lnTo>
                  <a:lnTo>
                    <a:pt x="673" y="1271"/>
                  </a:lnTo>
                  <a:lnTo>
                    <a:pt x="673" y="1271"/>
                  </a:lnTo>
                  <a:lnTo>
                    <a:pt x="673" y="1271"/>
                  </a:lnTo>
                  <a:lnTo>
                    <a:pt x="673" y="1271"/>
                  </a:lnTo>
                  <a:lnTo>
                    <a:pt x="675" y="1271"/>
                  </a:lnTo>
                  <a:lnTo>
                    <a:pt x="675" y="1271"/>
                  </a:lnTo>
                  <a:lnTo>
                    <a:pt x="673" y="1271"/>
                  </a:lnTo>
                  <a:lnTo>
                    <a:pt x="673" y="1273"/>
                  </a:lnTo>
                  <a:lnTo>
                    <a:pt x="673" y="1273"/>
                  </a:lnTo>
                  <a:lnTo>
                    <a:pt x="673" y="1273"/>
                  </a:lnTo>
                  <a:lnTo>
                    <a:pt x="673" y="1273"/>
                  </a:lnTo>
                  <a:lnTo>
                    <a:pt x="673" y="1273"/>
                  </a:lnTo>
                  <a:lnTo>
                    <a:pt x="673" y="1275"/>
                  </a:lnTo>
                  <a:lnTo>
                    <a:pt x="671" y="1275"/>
                  </a:lnTo>
                  <a:lnTo>
                    <a:pt x="671" y="1275"/>
                  </a:lnTo>
                  <a:lnTo>
                    <a:pt x="673" y="1275"/>
                  </a:lnTo>
                  <a:lnTo>
                    <a:pt x="673" y="1275"/>
                  </a:lnTo>
                  <a:lnTo>
                    <a:pt x="673" y="1275"/>
                  </a:lnTo>
                  <a:lnTo>
                    <a:pt x="673" y="1277"/>
                  </a:lnTo>
                  <a:lnTo>
                    <a:pt x="673" y="1277"/>
                  </a:lnTo>
                  <a:lnTo>
                    <a:pt x="673" y="1277"/>
                  </a:lnTo>
                  <a:lnTo>
                    <a:pt x="673" y="1277"/>
                  </a:lnTo>
                  <a:lnTo>
                    <a:pt x="673" y="1277"/>
                  </a:lnTo>
                  <a:lnTo>
                    <a:pt x="675" y="1277"/>
                  </a:lnTo>
                  <a:lnTo>
                    <a:pt x="675" y="1277"/>
                  </a:lnTo>
                  <a:lnTo>
                    <a:pt x="673" y="1277"/>
                  </a:lnTo>
                  <a:lnTo>
                    <a:pt x="673" y="1277"/>
                  </a:lnTo>
                  <a:lnTo>
                    <a:pt x="673" y="1275"/>
                  </a:lnTo>
                  <a:lnTo>
                    <a:pt x="675" y="1275"/>
                  </a:lnTo>
                  <a:lnTo>
                    <a:pt x="675" y="1275"/>
                  </a:lnTo>
                  <a:lnTo>
                    <a:pt x="675" y="1277"/>
                  </a:lnTo>
                  <a:lnTo>
                    <a:pt x="675" y="1277"/>
                  </a:lnTo>
                  <a:lnTo>
                    <a:pt x="675" y="1277"/>
                  </a:lnTo>
                  <a:lnTo>
                    <a:pt x="675" y="1277"/>
                  </a:lnTo>
                  <a:lnTo>
                    <a:pt x="675" y="1277"/>
                  </a:lnTo>
                  <a:lnTo>
                    <a:pt x="673" y="1279"/>
                  </a:lnTo>
                  <a:lnTo>
                    <a:pt x="675" y="1279"/>
                  </a:lnTo>
                  <a:lnTo>
                    <a:pt x="675" y="1279"/>
                  </a:lnTo>
                  <a:lnTo>
                    <a:pt x="675" y="1279"/>
                  </a:lnTo>
                  <a:lnTo>
                    <a:pt x="675" y="1279"/>
                  </a:lnTo>
                  <a:lnTo>
                    <a:pt x="677" y="1279"/>
                  </a:lnTo>
                  <a:lnTo>
                    <a:pt x="677" y="1279"/>
                  </a:lnTo>
                  <a:lnTo>
                    <a:pt x="675" y="1279"/>
                  </a:lnTo>
                  <a:lnTo>
                    <a:pt x="677" y="1279"/>
                  </a:lnTo>
                  <a:lnTo>
                    <a:pt x="677" y="1279"/>
                  </a:lnTo>
                  <a:lnTo>
                    <a:pt x="677" y="1279"/>
                  </a:lnTo>
                  <a:lnTo>
                    <a:pt x="677" y="1279"/>
                  </a:lnTo>
                  <a:lnTo>
                    <a:pt x="679" y="1279"/>
                  </a:lnTo>
                  <a:lnTo>
                    <a:pt x="679" y="1279"/>
                  </a:lnTo>
                  <a:lnTo>
                    <a:pt x="681" y="1277"/>
                  </a:lnTo>
                  <a:lnTo>
                    <a:pt x="681" y="1277"/>
                  </a:lnTo>
                  <a:lnTo>
                    <a:pt x="679" y="1275"/>
                  </a:lnTo>
                  <a:lnTo>
                    <a:pt x="679" y="1273"/>
                  </a:lnTo>
                  <a:lnTo>
                    <a:pt x="679" y="1273"/>
                  </a:lnTo>
                  <a:lnTo>
                    <a:pt x="683" y="1273"/>
                  </a:lnTo>
                  <a:lnTo>
                    <a:pt x="683" y="1275"/>
                  </a:lnTo>
                  <a:lnTo>
                    <a:pt x="681" y="1275"/>
                  </a:lnTo>
                  <a:lnTo>
                    <a:pt x="681" y="1275"/>
                  </a:lnTo>
                  <a:lnTo>
                    <a:pt x="681" y="1275"/>
                  </a:lnTo>
                  <a:lnTo>
                    <a:pt x="681" y="1275"/>
                  </a:lnTo>
                  <a:lnTo>
                    <a:pt x="681" y="1277"/>
                  </a:lnTo>
                  <a:lnTo>
                    <a:pt x="681" y="1277"/>
                  </a:lnTo>
                  <a:lnTo>
                    <a:pt x="681" y="1277"/>
                  </a:lnTo>
                  <a:lnTo>
                    <a:pt x="681" y="1279"/>
                  </a:lnTo>
                  <a:lnTo>
                    <a:pt x="681" y="1279"/>
                  </a:lnTo>
                  <a:lnTo>
                    <a:pt x="681" y="1279"/>
                  </a:lnTo>
                  <a:lnTo>
                    <a:pt x="681" y="1281"/>
                  </a:lnTo>
                  <a:lnTo>
                    <a:pt x="681" y="1281"/>
                  </a:lnTo>
                  <a:lnTo>
                    <a:pt x="681" y="1283"/>
                  </a:lnTo>
                  <a:lnTo>
                    <a:pt x="681" y="1283"/>
                  </a:lnTo>
                  <a:lnTo>
                    <a:pt x="681" y="1283"/>
                  </a:lnTo>
                  <a:lnTo>
                    <a:pt x="681" y="1283"/>
                  </a:lnTo>
                  <a:lnTo>
                    <a:pt x="681" y="1283"/>
                  </a:lnTo>
                  <a:lnTo>
                    <a:pt x="681" y="1283"/>
                  </a:lnTo>
                  <a:lnTo>
                    <a:pt x="681" y="1283"/>
                  </a:lnTo>
                  <a:lnTo>
                    <a:pt x="683" y="1285"/>
                  </a:lnTo>
                  <a:lnTo>
                    <a:pt x="683" y="1285"/>
                  </a:lnTo>
                  <a:lnTo>
                    <a:pt x="683" y="1285"/>
                  </a:lnTo>
                  <a:lnTo>
                    <a:pt x="683" y="1285"/>
                  </a:lnTo>
                  <a:lnTo>
                    <a:pt x="683" y="1285"/>
                  </a:lnTo>
                  <a:lnTo>
                    <a:pt x="683" y="1285"/>
                  </a:lnTo>
                  <a:lnTo>
                    <a:pt x="683" y="1285"/>
                  </a:lnTo>
                  <a:lnTo>
                    <a:pt x="683" y="1283"/>
                  </a:lnTo>
                  <a:lnTo>
                    <a:pt x="683" y="1283"/>
                  </a:lnTo>
                  <a:lnTo>
                    <a:pt x="683" y="1283"/>
                  </a:lnTo>
                  <a:lnTo>
                    <a:pt x="683" y="1283"/>
                  </a:lnTo>
                  <a:lnTo>
                    <a:pt x="683" y="1283"/>
                  </a:lnTo>
                  <a:lnTo>
                    <a:pt x="683" y="1281"/>
                  </a:lnTo>
                  <a:lnTo>
                    <a:pt x="683" y="1281"/>
                  </a:lnTo>
                  <a:lnTo>
                    <a:pt x="683" y="1281"/>
                  </a:lnTo>
                  <a:lnTo>
                    <a:pt x="683" y="1281"/>
                  </a:lnTo>
                  <a:lnTo>
                    <a:pt x="683" y="1279"/>
                  </a:lnTo>
                  <a:lnTo>
                    <a:pt x="683" y="1277"/>
                  </a:lnTo>
                  <a:lnTo>
                    <a:pt x="683" y="1275"/>
                  </a:lnTo>
                  <a:lnTo>
                    <a:pt x="685" y="1275"/>
                  </a:lnTo>
                  <a:lnTo>
                    <a:pt x="687" y="1271"/>
                  </a:lnTo>
                  <a:lnTo>
                    <a:pt x="687" y="1269"/>
                  </a:lnTo>
                  <a:lnTo>
                    <a:pt x="687" y="1269"/>
                  </a:lnTo>
                  <a:lnTo>
                    <a:pt x="689" y="1269"/>
                  </a:lnTo>
                  <a:lnTo>
                    <a:pt x="689" y="1267"/>
                  </a:lnTo>
                  <a:lnTo>
                    <a:pt x="689" y="1269"/>
                  </a:lnTo>
                  <a:lnTo>
                    <a:pt x="689" y="1271"/>
                  </a:lnTo>
                  <a:lnTo>
                    <a:pt x="683" y="1277"/>
                  </a:lnTo>
                  <a:lnTo>
                    <a:pt x="683" y="1279"/>
                  </a:lnTo>
                  <a:lnTo>
                    <a:pt x="683" y="1279"/>
                  </a:lnTo>
                  <a:lnTo>
                    <a:pt x="685" y="1279"/>
                  </a:lnTo>
                  <a:lnTo>
                    <a:pt x="685" y="1279"/>
                  </a:lnTo>
                  <a:lnTo>
                    <a:pt x="683" y="1279"/>
                  </a:lnTo>
                  <a:lnTo>
                    <a:pt x="683" y="1281"/>
                  </a:lnTo>
                  <a:lnTo>
                    <a:pt x="683" y="1281"/>
                  </a:lnTo>
                  <a:lnTo>
                    <a:pt x="683" y="1283"/>
                  </a:lnTo>
                  <a:lnTo>
                    <a:pt x="685" y="1283"/>
                  </a:lnTo>
                  <a:lnTo>
                    <a:pt x="685" y="1283"/>
                  </a:lnTo>
                  <a:lnTo>
                    <a:pt x="683" y="1283"/>
                  </a:lnTo>
                  <a:lnTo>
                    <a:pt x="683" y="1283"/>
                  </a:lnTo>
                  <a:lnTo>
                    <a:pt x="685" y="1285"/>
                  </a:lnTo>
                  <a:lnTo>
                    <a:pt x="685" y="1285"/>
                  </a:lnTo>
                  <a:lnTo>
                    <a:pt x="685" y="1287"/>
                  </a:lnTo>
                  <a:lnTo>
                    <a:pt x="685" y="1287"/>
                  </a:lnTo>
                  <a:lnTo>
                    <a:pt x="685" y="1287"/>
                  </a:lnTo>
                  <a:lnTo>
                    <a:pt x="685" y="1287"/>
                  </a:lnTo>
                  <a:lnTo>
                    <a:pt x="685" y="1289"/>
                  </a:lnTo>
                  <a:lnTo>
                    <a:pt x="687" y="1289"/>
                  </a:lnTo>
                  <a:lnTo>
                    <a:pt x="687" y="1287"/>
                  </a:lnTo>
                  <a:lnTo>
                    <a:pt x="687" y="1287"/>
                  </a:lnTo>
                  <a:lnTo>
                    <a:pt x="687" y="1287"/>
                  </a:lnTo>
                  <a:lnTo>
                    <a:pt x="687" y="1285"/>
                  </a:lnTo>
                  <a:lnTo>
                    <a:pt x="687" y="1285"/>
                  </a:lnTo>
                  <a:lnTo>
                    <a:pt x="685" y="1283"/>
                  </a:lnTo>
                  <a:lnTo>
                    <a:pt x="685" y="1283"/>
                  </a:lnTo>
                  <a:lnTo>
                    <a:pt x="687" y="1283"/>
                  </a:lnTo>
                  <a:lnTo>
                    <a:pt x="687" y="1283"/>
                  </a:lnTo>
                  <a:lnTo>
                    <a:pt x="687" y="1283"/>
                  </a:lnTo>
                  <a:lnTo>
                    <a:pt x="687" y="1283"/>
                  </a:lnTo>
                  <a:lnTo>
                    <a:pt x="687" y="1283"/>
                  </a:lnTo>
                  <a:lnTo>
                    <a:pt x="689" y="1281"/>
                  </a:lnTo>
                  <a:lnTo>
                    <a:pt x="689" y="1279"/>
                  </a:lnTo>
                  <a:lnTo>
                    <a:pt x="689" y="1277"/>
                  </a:lnTo>
                  <a:lnTo>
                    <a:pt x="689" y="1277"/>
                  </a:lnTo>
                  <a:lnTo>
                    <a:pt x="691" y="1277"/>
                  </a:lnTo>
                  <a:lnTo>
                    <a:pt x="689" y="1277"/>
                  </a:lnTo>
                  <a:lnTo>
                    <a:pt x="689" y="1277"/>
                  </a:lnTo>
                  <a:lnTo>
                    <a:pt x="689" y="1279"/>
                  </a:lnTo>
                  <a:lnTo>
                    <a:pt x="691" y="1279"/>
                  </a:lnTo>
                  <a:lnTo>
                    <a:pt x="691" y="1279"/>
                  </a:lnTo>
                  <a:lnTo>
                    <a:pt x="691" y="1279"/>
                  </a:lnTo>
                  <a:lnTo>
                    <a:pt x="689" y="1279"/>
                  </a:lnTo>
                  <a:lnTo>
                    <a:pt x="689" y="1281"/>
                  </a:lnTo>
                  <a:lnTo>
                    <a:pt x="689" y="1281"/>
                  </a:lnTo>
                  <a:lnTo>
                    <a:pt x="689" y="1281"/>
                  </a:lnTo>
                  <a:lnTo>
                    <a:pt x="689" y="1283"/>
                  </a:lnTo>
                  <a:lnTo>
                    <a:pt x="689" y="1283"/>
                  </a:lnTo>
                  <a:lnTo>
                    <a:pt x="689" y="1283"/>
                  </a:lnTo>
                  <a:lnTo>
                    <a:pt x="689" y="1285"/>
                  </a:lnTo>
                  <a:lnTo>
                    <a:pt x="689" y="1285"/>
                  </a:lnTo>
                  <a:lnTo>
                    <a:pt x="689" y="1287"/>
                  </a:lnTo>
                  <a:lnTo>
                    <a:pt x="689" y="1287"/>
                  </a:lnTo>
                  <a:lnTo>
                    <a:pt x="689" y="1287"/>
                  </a:lnTo>
                  <a:lnTo>
                    <a:pt x="689" y="1287"/>
                  </a:lnTo>
                  <a:lnTo>
                    <a:pt x="689" y="1287"/>
                  </a:lnTo>
                  <a:lnTo>
                    <a:pt x="687" y="1289"/>
                  </a:lnTo>
                  <a:lnTo>
                    <a:pt x="689" y="1289"/>
                  </a:lnTo>
                  <a:lnTo>
                    <a:pt x="689" y="1291"/>
                  </a:lnTo>
                  <a:lnTo>
                    <a:pt x="689" y="1291"/>
                  </a:lnTo>
                  <a:lnTo>
                    <a:pt x="689" y="1291"/>
                  </a:lnTo>
                  <a:lnTo>
                    <a:pt x="689" y="1293"/>
                  </a:lnTo>
                  <a:lnTo>
                    <a:pt x="689" y="1295"/>
                  </a:lnTo>
                  <a:lnTo>
                    <a:pt x="689" y="1295"/>
                  </a:lnTo>
                  <a:lnTo>
                    <a:pt x="689" y="1297"/>
                  </a:lnTo>
                  <a:lnTo>
                    <a:pt x="689" y="1297"/>
                  </a:lnTo>
                  <a:lnTo>
                    <a:pt x="689" y="1297"/>
                  </a:lnTo>
                  <a:lnTo>
                    <a:pt x="691" y="1300"/>
                  </a:lnTo>
                  <a:lnTo>
                    <a:pt x="693" y="1300"/>
                  </a:lnTo>
                  <a:lnTo>
                    <a:pt x="693" y="1300"/>
                  </a:lnTo>
                  <a:lnTo>
                    <a:pt x="693" y="1300"/>
                  </a:lnTo>
                  <a:lnTo>
                    <a:pt x="693" y="1302"/>
                  </a:lnTo>
                  <a:lnTo>
                    <a:pt x="693" y="1302"/>
                  </a:lnTo>
                  <a:lnTo>
                    <a:pt x="695" y="1302"/>
                  </a:lnTo>
                  <a:lnTo>
                    <a:pt x="695" y="1300"/>
                  </a:lnTo>
                  <a:lnTo>
                    <a:pt x="695" y="1300"/>
                  </a:lnTo>
                  <a:lnTo>
                    <a:pt x="695" y="1302"/>
                  </a:lnTo>
                  <a:lnTo>
                    <a:pt x="695" y="1302"/>
                  </a:lnTo>
                  <a:lnTo>
                    <a:pt x="698" y="1302"/>
                  </a:lnTo>
                  <a:lnTo>
                    <a:pt x="698" y="1302"/>
                  </a:lnTo>
                  <a:lnTo>
                    <a:pt x="698" y="1302"/>
                  </a:lnTo>
                  <a:lnTo>
                    <a:pt x="698" y="1302"/>
                  </a:lnTo>
                  <a:lnTo>
                    <a:pt x="700" y="1302"/>
                  </a:lnTo>
                  <a:lnTo>
                    <a:pt x="700" y="1302"/>
                  </a:lnTo>
                  <a:lnTo>
                    <a:pt x="700" y="1302"/>
                  </a:lnTo>
                  <a:lnTo>
                    <a:pt x="700" y="1304"/>
                  </a:lnTo>
                  <a:lnTo>
                    <a:pt x="702" y="1302"/>
                  </a:lnTo>
                  <a:lnTo>
                    <a:pt x="702" y="1302"/>
                  </a:lnTo>
                  <a:lnTo>
                    <a:pt x="702" y="1300"/>
                  </a:lnTo>
                  <a:lnTo>
                    <a:pt x="702" y="1300"/>
                  </a:lnTo>
                  <a:lnTo>
                    <a:pt x="702" y="1300"/>
                  </a:lnTo>
                  <a:lnTo>
                    <a:pt x="702" y="1302"/>
                  </a:lnTo>
                  <a:lnTo>
                    <a:pt x="702" y="1302"/>
                  </a:lnTo>
                  <a:lnTo>
                    <a:pt x="704" y="1304"/>
                  </a:lnTo>
                  <a:lnTo>
                    <a:pt x="704" y="1304"/>
                  </a:lnTo>
                  <a:lnTo>
                    <a:pt x="704" y="1302"/>
                  </a:lnTo>
                  <a:lnTo>
                    <a:pt x="704" y="1302"/>
                  </a:lnTo>
                  <a:lnTo>
                    <a:pt x="704" y="1302"/>
                  </a:lnTo>
                  <a:lnTo>
                    <a:pt x="704" y="1302"/>
                  </a:lnTo>
                  <a:lnTo>
                    <a:pt x="704" y="1302"/>
                  </a:lnTo>
                  <a:lnTo>
                    <a:pt x="704" y="1302"/>
                  </a:lnTo>
                  <a:lnTo>
                    <a:pt x="706" y="1302"/>
                  </a:lnTo>
                  <a:lnTo>
                    <a:pt x="706" y="1304"/>
                  </a:lnTo>
                  <a:lnTo>
                    <a:pt x="704" y="1304"/>
                  </a:lnTo>
                  <a:lnTo>
                    <a:pt x="704" y="1304"/>
                  </a:lnTo>
                  <a:lnTo>
                    <a:pt x="704" y="1304"/>
                  </a:lnTo>
                  <a:lnTo>
                    <a:pt x="704" y="1304"/>
                  </a:lnTo>
                  <a:lnTo>
                    <a:pt x="704" y="1304"/>
                  </a:lnTo>
                  <a:lnTo>
                    <a:pt x="704" y="1304"/>
                  </a:lnTo>
                  <a:lnTo>
                    <a:pt x="704" y="1304"/>
                  </a:lnTo>
                  <a:lnTo>
                    <a:pt x="706" y="1304"/>
                  </a:lnTo>
                  <a:lnTo>
                    <a:pt x="706" y="1304"/>
                  </a:lnTo>
                  <a:lnTo>
                    <a:pt x="706" y="1304"/>
                  </a:lnTo>
                  <a:lnTo>
                    <a:pt x="706" y="1304"/>
                  </a:lnTo>
                  <a:lnTo>
                    <a:pt x="706" y="1304"/>
                  </a:lnTo>
                  <a:lnTo>
                    <a:pt x="708" y="1302"/>
                  </a:lnTo>
                  <a:lnTo>
                    <a:pt x="708" y="1302"/>
                  </a:lnTo>
                  <a:lnTo>
                    <a:pt x="708" y="1302"/>
                  </a:lnTo>
                  <a:lnTo>
                    <a:pt x="710" y="1302"/>
                  </a:lnTo>
                  <a:lnTo>
                    <a:pt x="710" y="1302"/>
                  </a:lnTo>
                  <a:lnTo>
                    <a:pt x="710" y="1302"/>
                  </a:lnTo>
                  <a:lnTo>
                    <a:pt x="710" y="1302"/>
                  </a:lnTo>
                  <a:lnTo>
                    <a:pt x="710" y="1302"/>
                  </a:lnTo>
                  <a:lnTo>
                    <a:pt x="710" y="1302"/>
                  </a:lnTo>
                  <a:lnTo>
                    <a:pt x="710" y="1300"/>
                  </a:lnTo>
                  <a:lnTo>
                    <a:pt x="710" y="1300"/>
                  </a:lnTo>
                  <a:lnTo>
                    <a:pt x="710" y="1300"/>
                  </a:lnTo>
                  <a:lnTo>
                    <a:pt x="710" y="1300"/>
                  </a:lnTo>
                  <a:lnTo>
                    <a:pt x="710" y="1300"/>
                  </a:lnTo>
                  <a:lnTo>
                    <a:pt x="710" y="1302"/>
                  </a:lnTo>
                  <a:lnTo>
                    <a:pt x="710" y="1302"/>
                  </a:lnTo>
                  <a:lnTo>
                    <a:pt x="710" y="1302"/>
                  </a:lnTo>
                  <a:lnTo>
                    <a:pt x="712" y="1300"/>
                  </a:lnTo>
                  <a:lnTo>
                    <a:pt x="714" y="1300"/>
                  </a:lnTo>
                  <a:lnTo>
                    <a:pt x="714" y="1297"/>
                  </a:lnTo>
                  <a:lnTo>
                    <a:pt x="714" y="1297"/>
                  </a:lnTo>
                  <a:lnTo>
                    <a:pt x="714" y="1297"/>
                  </a:lnTo>
                  <a:lnTo>
                    <a:pt x="714" y="1297"/>
                  </a:lnTo>
                  <a:lnTo>
                    <a:pt x="716" y="1297"/>
                  </a:lnTo>
                  <a:lnTo>
                    <a:pt x="716" y="1300"/>
                  </a:lnTo>
                  <a:lnTo>
                    <a:pt x="716" y="1300"/>
                  </a:lnTo>
                  <a:lnTo>
                    <a:pt x="714" y="1300"/>
                  </a:lnTo>
                  <a:lnTo>
                    <a:pt x="714" y="1300"/>
                  </a:lnTo>
                  <a:lnTo>
                    <a:pt x="714" y="1300"/>
                  </a:lnTo>
                  <a:lnTo>
                    <a:pt x="712" y="1300"/>
                  </a:lnTo>
                  <a:lnTo>
                    <a:pt x="712" y="1300"/>
                  </a:lnTo>
                  <a:lnTo>
                    <a:pt x="712" y="1302"/>
                  </a:lnTo>
                  <a:lnTo>
                    <a:pt x="710" y="1302"/>
                  </a:lnTo>
                  <a:lnTo>
                    <a:pt x="710" y="1304"/>
                  </a:lnTo>
                  <a:lnTo>
                    <a:pt x="710" y="1304"/>
                  </a:lnTo>
                  <a:lnTo>
                    <a:pt x="710" y="1304"/>
                  </a:lnTo>
                  <a:lnTo>
                    <a:pt x="710" y="1304"/>
                  </a:lnTo>
                  <a:lnTo>
                    <a:pt x="710" y="1306"/>
                  </a:lnTo>
                  <a:lnTo>
                    <a:pt x="710" y="1306"/>
                  </a:lnTo>
                  <a:lnTo>
                    <a:pt x="710" y="1306"/>
                  </a:lnTo>
                  <a:lnTo>
                    <a:pt x="710" y="1306"/>
                  </a:lnTo>
                  <a:lnTo>
                    <a:pt x="710" y="1306"/>
                  </a:lnTo>
                  <a:lnTo>
                    <a:pt x="710" y="1306"/>
                  </a:lnTo>
                  <a:lnTo>
                    <a:pt x="712" y="1306"/>
                  </a:lnTo>
                  <a:lnTo>
                    <a:pt x="712" y="1306"/>
                  </a:lnTo>
                  <a:lnTo>
                    <a:pt x="714" y="1306"/>
                  </a:lnTo>
                  <a:lnTo>
                    <a:pt x="714" y="1304"/>
                  </a:lnTo>
                  <a:lnTo>
                    <a:pt x="714" y="1304"/>
                  </a:lnTo>
                  <a:lnTo>
                    <a:pt x="714" y="1304"/>
                  </a:lnTo>
                  <a:lnTo>
                    <a:pt x="714" y="1302"/>
                  </a:lnTo>
                  <a:lnTo>
                    <a:pt x="714" y="1302"/>
                  </a:lnTo>
                  <a:lnTo>
                    <a:pt x="714" y="1302"/>
                  </a:lnTo>
                  <a:lnTo>
                    <a:pt x="716" y="1302"/>
                  </a:lnTo>
                  <a:lnTo>
                    <a:pt x="716" y="1302"/>
                  </a:lnTo>
                  <a:lnTo>
                    <a:pt x="716" y="1302"/>
                  </a:lnTo>
                  <a:lnTo>
                    <a:pt x="716" y="1302"/>
                  </a:lnTo>
                  <a:lnTo>
                    <a:pt x="716" y="1302"/>
                  </a:lnTo>
                  <a:lnTo>
                    <a:pt x="716" y="1304"/>
                  </a:lnTo>
                  <a:lnTo>
                    <a:pt x="716" y="1304"/>
                  </a:lnTo>
                  <a:lnTo>
                    <a:pt x="716" y="1302"/>
                  </a:lnTo>
                  <a:lnTo>
                    <a:pt x="716" y="1302"/>
                  </a:lnTo>
                  <a:lnTo>
                    <a:pt x="718" y="1302"/>
                  </a:lnTo>
                  <a:lnTo>
                    <a:pt x="718" y="1302"/>
                  </a:lnTo>
                  <a:lnTo>
                    <a:pt x="718" y="1302"/>
                  </a:lnTo>
                  <a:lnTo>
                    <a:pt x="718" y="1304"/>
                  </a:lnTo>
                  <a:lnTo>
                    <a:pt x="718" y="1304"/>
                  </a:lnTo>
                  <a:lnTo>
                    <a:pt x="718" y="1304"/>
                  </a:lnTo>
                  <a:lnTo>
                    <a:pt x="718" y="1304"/>
                  </a:lnTo>
                  <a:lnTo>
                    <a:pt x="718" y="1304"/>
                  </a:lnTo>
                  <a:lnTo>
                    <a:pt x="718" y="1304"/>
                  </a:lnTo>
                  <a:lnTo>
                    <a:pt x="716" y="1306"/>
                  </a:lnTo>
                  <a:lnTo>
                    <a:pt x="718" y="1306"/>
                  </a:lnTo>
                  <a:lnTo>
                    <a:pt x="718" y="1306"/>
                  </a:lnTo>
                  <a:lnTo>
                    <a:pt x="712" y="1308"/>
                  </a:lnTo>
                  <a:lnTo>
                    <a:pt x="710" y="1308"/>
                  </a:lnTo>
                  <a:lnTo>
                    <a:pt x="710" y="1308"/>
                  </a:lnTo>
                  <a:lnTo>
                    <a:pt x="710" y="1310"/>
                  </a:lnTo>
                  <a:lnTo>
                    <a:pt x="712" y="1310"/>
                  </a:lnTo>
                  <a:lnTo>
                    <a:pt x="712" y="1308"/>
                  </a:lnTo>
                  <a:lnTo>
                    <a:pt x="712" y="1308"/>
                  </a:lnTo>
                  <a:lnTo>
                    <a:pt x="712" y="1310"/>
                  </a:lnTo>
                  <a:lnTo>
                    <a:pt x="714" y="1310"/>
                  </a:lnTo>
                  <a:lnTo>
                    <a:pt x="714" y="1310"/>
                  </a:lnTo>
                  <a:lnTo>
                    <a:pt x="714" y="1308"/>
                  </a:lnTo>
                  <a:lnTo>
                    <a:pt x="714" y="1308"/>
                  </a:lnTo>
                  <a:lnTo>
                    <a:pt x="714" y="1308"/>
                  </a:lnTo>
                  <a:lnTo>
                    <a:pt x="716" y="1308"/>
                  </a:lnTo>
                  <a:lnTo>
                    <a:pt x="716" y="1308"/>
                  </a:lnTo>
                  <a:lnTo>
                    <a:pt x="716" y="1308"/>
                  </a:lnTo>
                  <a:lnTo>
                    <a:pt x="714" y="1308"/>
                  </a:lnTo>
                  <a:lnTo>
                    <a:pt x="714" y="1308"/>
                  </a:lnTo>
                  <a:lnTo>
                    <a:pt x="714" y="1310"/>
                  </a:lnTo>
                  <a:lnTo>
                    <a:pt x="714" y="1310"/>
                  </a:lnTo>
                  <a:lnTo>
                    <a:pt x="714" y="1310"/>
                  </a:lnTo>
                  <a:lnTo>
                    <a:pt x="716" y="1310"/>
                  </a:lnTo>
                  <a:lnTo>
                    <a:pt x="716" y="1312"/>
                  </a:lnTo>
                  <a:lnTo>
                    <a:pt x="714" y="1312"/>
                  </a:lnTo>
                  <a:lnTo>
                    <a:pt x="712" y="1312"/>
                  </a:lnTo>
                  <a:lnTo>
                    <a:pt x="712" y="1312"/>
                  </a:lnTo>
                  <a:lnTo>
                    <a:pt x="714" y="1314"/>
                  </a:lnTo>
                  <a:lnTo>
                    <a:pt x="714" y="1314"/>
                  </a:lnTo>
                  <a:lnTo>
                    <a:pt x="714" y="1314"/>
                  </a:lnTo>
                  <a:lnTo>
                    <a:pt x="716" y="1312"/>
                  </a:lnTo>
                  <a:lnTo>
                    <a:pt x="716" y="1312"/>
                  </a:lnTo>
                  <a:lnTo>
                    <a:pt x="716" y="1312"/>
                  </a:lnTo>
                  <a:lnTo>
                    <a:pt x="716" y="1310"/>
                  </a:lnTo>
                  <a:lnTo>
                    <a:pt x="716" y="1310"/>
                  </a:lnTo>
                  <a:lnTo>
                    <a:pt x="716" y="1308"/>
                  </a:lnTo>
                  <a:lnTo>
                    <a:pt x="718" y="1308"/>
                  </a:lnTo>
                  <a:lnTo>
                    <a:pt x="718" y="1308"/>
                  </a:lnTo>
                  <a:lnTo>
                    <a:pt x="718" y="1308"/>
                  </a:lnTo>
                  <a:lnTo>
                    <a:pt x="718" y="1308"/>
                  </a:lnTo>
                  <a:lnTo>
                    <a:pt x="718" y="1310"/>
                  </a:lnTo>
                  <a:lnTo>
                    <a:pt x="718" y="1310"/>
                  </a:lnTo>
                  <a:lnTo>
                    <a:pt x="720" y="1310"/>
                  </a:lnTo>
                  <a:lnTo>
                    <a:pt x="720" y="1310"/>
                  </a:lnTo>
                  <a:lnTo>
                    <a:pt x="718" y="1310"/>
                  </a:lnTo>
                  <a:lnTo>
                    <a:pt x="718" y="1310"/>
                  </a:lnTo>
                  <a:lnTo>
                    <a:pt x="718" y="1312"/>
                  </a:lnTo>
                  <a:lnTo>
                    <a:pt x="718" y="1312"/>
                  </a:lnTo>
                  <a:lnTo>
                    <a:pt x="720" y="1310"/>
                  </a:lnTo>
                  <a:lnTo>
                    <a:pt x="720" y="1310"/>
                  </a:lnTo>
                  <a:lnTo>
                    <a:pt x="720" y="1308"/>
                  </a:lnTo>
                  <a:lnTo>
                    <a:pt x="722" y="1308"/>
                  </a:lnTo>
                  <a:lnTo>
                    <a:pt x="722" y="1308"/>
                  </a:lnTo>
                  <a:lnTo>
                    <a:pt x="722" y="1308"/>
                  </a:lnTo>
                  <a:lnTo>
                    <a:pt x="722" y="1306"/>
                  </a:lnTo>
                  <a:lnTo>
                    <a:pt x="722" y="1306"/>
                  </a:lnTo>
                  <a:lnTo>
                    <a:pt x="722" y="1304"/>
                  </a:lnTo>
                  <a:lnTo>
                    <a:pt x="722" y="1304"/>
                  </a:lnTo>
                  <a:lnTo>
                    <a:pt x="722" y="1304"/>
                  </a:lnTo>
                  <a:lnTo>
                    <a:pt x="722" y="1302"/>
                  </a:lnTo>
                  <a:lnTo>
                    <a:pt x="720" y="1300"/>
                  </a:lnTo>
                  <a:lnTo>
                    <a:pt x="722" y="1297"/>
                  </a:lnTo>
                  <a:lnTo>
                    <a:pt x="722" y="1297"/>
                  </a:lnTo>
                  <a:lnTo>
                    <a:pt x="722" y="1297"/>
                  </a:lnTo>
                  <a:lnTo>
                    <a:pt x="722" y="1300"/>
                  </a:lnTo>
                  <a:lnTo>
                    <a:pt x="722" y="1302"/>
                  </a:lnTo>
                  <a:lnTo>
                    <a:pt x="722" y="1304"/>
                  </a:lnTo>
                  <a:lnTo>
                    <a:pt x="724" y="1304"/>
                  </a:lnTo>
                  <a:lnTo>
                    <a:pt x="724" y="1304"/>
                  </a:lnTo>
                  <a:lnTo>
                    <a:pt x="724" y="1302"/>
                  </a:lnTo>
                  <a:lnTo>
                    <a:pt x="724" y="1300"/>
                  </a:lnTo>
                  <a:lnTo>
                    <a:pt x="724" y="1300"/>
                  </a:lnTo>
                  <a:lnTo>
                    <a:pt x="724" y="1302"/>
                  </a:lnTo>
                  <a:lnTo>
                    <a:pt x="724" y="1304"/>
                  </a:lnTo>
                  <a:lnTo>
                    <a:pt x="724" y="1302"/>
                  </a:lnTo>
                  <a:lnTo>
                    <a:pt x="726" y="1302"/>
                  </a:lnTo>
                  <a:lnTo>
                    <a:pt x="726" y="1302"/>
                  </a:lnTo>
                  <a:lnTo>
                    <a:pt x="728" y="1302"/>
                  </a:lnTo>
                  <a:lnTo>
                    <a:pt x="728" y="1302"/>
                  </a:lnTo>
                  <a:lnTo>
                    <a:pt x="728" y="1302"/>
                  </a:lnTo>
                  <a:lnTo>
                    <a:pt x="728" y="1304"/>
                  </a:lnTo>
                  <a:lnTo>
                    <a:pt x="728" y="1304"/>
                  </a:lnTo>
                  <a:lnTo>
                    <a:pt x="726" y="1304"/>
                  </a:lnTo>
                  <a:lnTo>
                    <a:pt x="726" y="1304"/>
                  </a:lnTo>
                  <a:lnTo>
                    <a:pt x="726" y="1304"/>
                  </a:lnTo>
                  <a:lnTo>
                    <a:pt x="726" y="1304"/>
                  </a:lnTo>
                  <a:lnTo>
                    <a:pt x="726" y="1306"/>
                  </a:lnTo>
                  <a:lnTo>
                    <a:pt x="724" y="1308"/>
                  </a:lnTo>
                  <a:lnTo>
                    <a:pt x="724" y="1310"/>
                  </a:lnTo>
                  <a:lnTo>
                    <a:pt x="724" y="1310"/>
                  </a:lnTo>
                  <a:lnTo>
                    <a:pt x="722" y="1310"/>
                  </a:lnTo>
                  <a:lnTo>
                    <a:pt x="722" y="1310"/>
                  </a:lnTo>
                  <a:lnTo>
                    <a:pt x="722" y="1310"/>
                  </a:lnTo>
                  <a:lnTo>
                    <a:pt x="720" y="1312"/>
                  </a:lnTo>
                  <a:lnTo>
                    <a:pt x="720" y="1312"/>
                  </a:lnTo>
                  <a:lnTo>
                    <a:pt x="720" y="1314"/>
                  </a:lnTo>
                  <a:lnTo>
                    <a:pt x="720" y="1314"/>
                  </a:lnTo>
                  <a:lnTo>
                    <a:pt x="722" y="1312"/>
                  </a:lnTo>
                  <a:lnTo>
                    <a:pt x="722" y="1312"/>
                  </a:lnTo>
                  <a:lnTo>
                    <a:pt x="722" y="1312"/>
                  </a:lnTo>
                  <a:lnTo>
                    <a:pt x="720" y="1314"/>
                  </a:lnTo>
                  <a:lnTo>
                    <a:pt x="720" y="1314"/>
                  </a:lnTo>
                  <a:lnTo>
                    <a:pt x="720" y="1314"/>
                  </a:lnTo>
                  <a:lnTo>
                    <a:pt x="720" y="1314"/>
                  </a:lnTo>
                  <a:lnTo>
                    <a:pt x="722" y="1314"/>
                  </a:lnTo>
                  <a:lnTo>
                    <a:pt x="720" y="1316"/>
                  </a:lnTo>
                  <a:lnTo>
                    <a:pt x="720" y="1316"/>
                  </a:lnTo>
                  <a:lnTo>
                    <a:pt x="722" y="1316"/>
                  </a:lnTo>
                  <a:lnTo>
                    <a:pt x="722" y="1316"/>
                  </a:lnTo>
                  <a:lnTo>
                    <a:pt x="722" y="1316"/>
                  </a:lnTo>
                  <a:lnTo>
                    <a:pt x="722" y="1316"/>
                  </a:lnTo>
                  <a:lnTo>
                    <a:pt x="722" y="1318"/>
                  </a:lnTo>
                  <a:lnTo>
                    <a:pt x="722" y="1318"/>
                  </a:lnTo>
                  <a:lnTo>
                    <a:pt x="722" y="1318"/>
                  </a:lnTo>
                  <a:lnTo>
                    <a:pt x="722" y="1318"/>
                  </a:lnTo>
                  <a:lnTo>
                    <a:pt x="722" y="1318"/>
                  </a:lnTo>
                  <a:lnTo>
                    <a:pt x="724" y="1318"/>
                  </a:lnTo>
                  <a:lnTo>
                    <a:pt x="724" y="1318"/>
                  </a:lnTo>
                  <a:lnTo>
                    <a:pt x="724" y="1316"/>
                  </a:lnTo>
                  <a:lnTo>
                    <a:pt x="724" y="1316"/>
                  </a:lnTo>
                  <a:lnTo>
                    <a:pt x="724" y="1316"/>
                  </a:lnTo>
                  <a:lnTo>
                    <a:pt x="724" y="1316"/>
                  </a:lnTo>
                  <a:lnTo>
                    <a:pt x="724" y="1314"/>
                  </a:lnTo>
                  <a:lnTo>
                    <a:pt x="724" y="1314"/>
                  </a:lnTo>
                  <a:lnTo>
                    <a:pt x="724" y="1314"/>
                  </a:lnTo>
                  <a:lnTo>
                    <a:pt x="724" y="1312"/>
                  </a:lnTo>
                  <a:lnTo>
                    <a:pt x="724" y="1312"/>
                  </a:lnTo>
                  <a:lnTo>
                    <a:pt x="724" y="1312"/>
                  </a:lnTo>
                  <a:lnTo>
                    <a:pt x="726" y="1312"/>
                  </a:lnTo>
                  <a:lnTo>
                    <a:pt x="726" y="1312"/>
                  </a:lnTo>
                  <a:lnTo>
                    <a:pt x="726" y="1314"/>
                  </a:lnTo>
                  <a:lnTo>
                    <a:pt x="724" y="1314"/>
                  </a:lnTo>
                  <a:lnTo>
                    <a:pt x="724" y="1314"/>
                  </a:lnTo>
                  <a:lnTo>
                    <a:pt x="724" y="1320"/>
                  </a:lnTo>
                  <a:lnTo>
                    <a:pt x="726" y="1320"/>
                  </a:lnTo>
                  <a:lnTo>
                    <a:pt x="726" y="1320"/>
                  </a:lnTo>
                  <a:lnTo>
                    <a:pt x="726" y="1320"/>
                  </a:lnTo>
                  <a:lnTo>
                    <a:pt x="728" y="1320"/>
                  </a:lnTo>
                  <a:lnTo>
                    <a:pt x="728" y="1320"/>
                  </a:lnTo>
                  <a:lnTo>
                    <a:pt x="728" y="1320"/>
                  </a:lnTo>
                  <a:lnTo>
                    <a:pt x="728" y="1320"/>
                  </a:lnTo>
                  <a:lnTo>
                    <a:pt x="728" y="1318"/>
                  </a:lnTo>
                  <a:lnTo>
                    <a:pt x="728" y="1318"/>
                  </a:lnTo>
                  <a:lnTo>
                    <a:pt x="728" y="1318"/>
                  </a:lnTo>
                  <a:lnTo>
                    <a:pt x="728" y="1318"/>
                  </a:lnTo>
                  <a:lnTo>
                    <a:pt x="728" y="1318"/>
                  </a:lnTo>
                  <a:lnTo>
                    <a:pt x="726" y="1316"/>
                  </a:lnTo>
                  <a:lnTo>
                    <a:pt x="726" y="1316"/>
                  </a:lnTo>
                  <a:lnTo>
                    <a:pt x="726" y="1314"/>
                  </a:lnTo>
                  <a:lnTo>
                    <a:pt x="728" y="1308"/>
                  </a:lnTo>
                  <a:lnTo>
                    <a:pt x="728" y="1308"/>
                  </a:lnTo>
                  <a:lnTo>
                    <a:pt x="728" y="1306"/>
                  </a:lnTo>
                  <a:lnTo>
                    <a:pt x="730" y="1306"/>
                  </a:lnTo>
                  <a:lnTo>
                    <a:pt x="730" y="1304"/>
                  </a:lnTo>
                  <a:lnTo>
                    <a:pt x="733" y="1306"/>
                  </a:lnTo>
                  <a:lnTo>
                    <a:pt x="733" y="1306"/>
                  </a:lnTo>
                  <a:lnTo>
                    <a:pt x="733" y="1306"/>
                  </a:lnTo>
                  <a:lnTo>
                    <a:pt x="733" y="1306"/>
                  </a:lnTo>
                  <a:lnTo>
                    <a:pt x="733" y="1306"/>
                  </a:lnTo>
                  <a:lnTo>
                    <a:pt x="730" y="1306"/>
                  </a:lnTo>
                  <a:lnTo>
                    <a:pt x="730" y="1308"/>
                  </a:lnTo>
                  <a:lnTo>
                    <a:pt x="730" y="1308"/>
                  </a:lnTo>
                  <a:lnTo>
                    <a:pt x="730" y="1308"/>
                  </a:lnTo>
                  <a:lnTo>
                    <a:pt x="730" y="1308"/>
                  </a:lnTo>
                  <a:lnTo>
                    <a:pt x="730" y="1308"/>
                  </a:lnTo>
                  <a:lnTo>
                    <a:pt x="730" y="1308"/>
                  </a:lnTo>
                  <a:lnTo>
                    <a:pt x="730" y="1310"/>
                  </a:lnTo>
                  <a:lnTo>
                    <a:pt x="730" y="1310"/>
                  </a:lnTo>
                  <a:lnTo>
                    <a:pt x="730" y="1310"/>
                  </a:lnTo>
                  <a:lnTo>
                    <a:pt x="730" y="1312"/>
                  </a:lnTo>
                  <a:lnTo>
                    <a:pt x="730" y="1312"/>
                  </a:lnTo>
                  <a:lnTo>
                    <a:pt x="728" y="1312"/>
                  </a:lnTo>
                  <a:lnTo>
                    <a:pt x="730" y="1312"/>
                  </a:lnTo>
                  <a:lnTo>
                    <a:pt x="730" y="1314"/>
                  </a:lnTo>
                  <a:lnTo>
                    <a:pt x="728" y="1314"/>
                  </a:lnTo>
                  <a:lnTo>
                    <a:pt x="728" y="1314"/>
                  </a:lnTo>
                  <a:lnTo>
                    <a:pt x="728" y="1314"/>
                  </a:lnTo>
                  <a:lnTo>
                    <a:pt x="728" y="1316"/>
                  </a:lnTo>
                  <a:lnTo>
                    <a:pt x="728" y="1316"/>
                  </a:lnTo>
                  <a:lnTo>
                    <a:pt x="728" y="1316"/>
                  </a:lnTo>
                  <a:lnTo>
                    <a:pt x="730" y="1318"/>
                  </a:lnTo>
                  <a:lnTo>
                    <a:pt x="730" y="1318"/>
                  </a:lnTo>
                  <a:lnTo>
                    <a:pt x="730" y="1318"/>
                  </a:lnTo>
                  <a:lnTo>
                    <a:pt x="730" y="1320"/>
                  </a:lnTo>
                  <a:lnTo>
                    <a:pt x="730" y="1320"/>
                  </a:lnTo>
                  <a:lnTo>
                    <a:pt x="730" y="1318"/>
                  </a:lnTo>
                  <a:lnTo>
                    <a:pt x="733" y="1318"/>
                  </a:lnTo>
                  <a:lnTo>
                    <a:pt x="733" y="1318"/>
                  </a:lnTo>
                  <a:lnTo>
                    <a:pt x="733" y="1318"/>
                  </a:lnTo>
                  <a:lnTo>
                    <a:pt x="733" y="1316"/>
                  </a:lnTo>
                  <a:lnTo>
                    <a:pt x="733" y="1314"/>
                  </a:lnTo>
                  <a:lnTo>
                    <a:pt x="735" y="1314"/>
                  </a:lnTo>
                  <a:lnTo>
                    <a:pt x="735" y="1314"/>
                  </a:lnTo>
                  <a:lnTo>
                    <a:pt x="735" y="1316"/>
                  </a:lnTo>
                  <a:lnTo>
                    <a:pt x="735" y="1316"/>
                  </a:lnTo>
                  <a:lnTo>
                    <a:pt x="735" y="1316"/>
                  </a:lnTo>
                  <a:lnTo>
                    <a:pt x="735" y="1316"/>
                  </a:lnTo>
                  <a:lnTo>
                    <a:pt x="735" y="1318"/>
                  </a:lnTo>
                  <a:lnTo>
                    <a:pt x="733" y="1318"/>
                  </a:lnTo>
                  <a:lnTo>
                    <a:pt x="733" y="1320"/>
                  </a:lnTo>
                  <a:lnTo>
                    <a:pt x="733" y="1320"/>
                  </a:lnTo>
                  <a:lnTo>
                    <a:pt x="733" y="1320"/>
                  </a:lnTo>
                  <a:lnTo>
                    <a:pt x="733" y="1320"/>
                  </a:lnTo>
                  <a:lnTo>
                    <a:pt x="733" y="1320"/>
                  </a:lnTo>
                  <a:lnTo>
                    <a:pt x="733" y="1320"/>
                  </a:lnTo>
                  <a:lnTo>
                    <a:pt x="733" y="1320"/>
                  </a:lnTo>
                  <a:lnTo>
                    <a:pt x="733" y="1322"/>
                  </a:lnTo>
                  <a:lnTo>
                    <a:pt x="733" y="1322"/>
                  </a:lnTo>
                  <a:lnTo>
                    <a:pt x="735" y="1322"/>
                  </a:lnTo>
                  <a:lnTo>
                    <a:pt x="735" y="1322"/>
                  </a:lnTo>
                  <a:lnTo>
                    <a:pt x="735" y="1322"/>
                  </a:lnTo>
                  <a:lnTo>
                    <a:pt x="735" y="1322"/>
                  </a:lnTo>
                  <a:lnTo>
                    <a:pt x="735" y="1322"/>
                  </a:lnTo>
                  <a:lnTo>
                    <a:pt x="735" y="1322"/>
                  </a:lnTo>
                  <a:lnTo>
                    <a:pt x="735" y="1322"/>
                  </a:lnTo>
                  <a:lnTo>
                    <a:pt x="735" y="1322"/>
                  </a:lnTo>
                  <a:lnTo>
                    <a:pt x="735" y="1322"/>
                  </a:lnTo>
                  <a:lnTo>
                    <a:pt x="737" y="1320"/>
                  </a:lnTo>
                  <a:lnTo>
                    <a:pt x="737" y="1322"/>
                  </a:lnTo>
                  <a:lnTo>
                    <a:pt x="737" y="1322"/>
                  </a:lnTo>
                  <a:lnTo>
                    <a:pt x="737" y="1322"/>
                  </a:lnTo>
                  <a:lnTo>
                    <a:pt x="737" y="1322"/>
                  </a:lnTo>
                  <a:lnTo>
                    <a:pt x="735" y="1322"/>
                  </a:lnTo>
                  <a:lnTo>
                    <a:pt x="735" y="1322"/>
                  </a:lnTo>
                  <a:lnTo>
                    <a:pt x="741" y="1320"/>
                  </a:lnTo>
                  <a:lnTo>
                    <a:pt x="741" y="1318"/>
                  </a:lnTo>
                  <a:lnTo>
                    <a:pt x="741" y="1318"/>
                  </a:lnTo>
                  <a:lnTo>
                    <a:pt x="743" y="1318"/>
                  </a:lnTo>
                  <a:lnTo>
                    <a:pt x="743" y="1318"/>
                  </a:lnTo>
                  <a:lnTo>
                    <a:pt x="743" y="1318"/>
                  </a:lnTo>
                  <a:lnTo>
                    <a:pt x="741" y="1320"/>
                  </a:lnTo>
                  <a:lnTo>
                    <a:pt x="737" y="1324"/>
                  </a:lnTo>
                  <a:lnTo>
                    <a:pt x="730" y="1326"/>
                  </a:lnTo>
                  <a:lnTo>
                    <a:pt x="730" y="1326"/>
                  </a:lnTo>
                  <a:lnTo>
                    <a:pt x="730" y="1326"/>
                  </a:lnTo>
                  <a:lnTo>
                    <a:pt x="730" y="1326"/>
                  </a:lnTo>
                  <a:lnTo>
                    <a:pt x="730" y="1326"/>
                  </a:lnTo>
                  <a:lnTo>
                    <a:pt x="730" y="1326"/>
                  </a:lnTo>
                  <a:lnTo>
                    <a:pt x="730" y="1328"/>
                  </a:lnTo>
                  <a:lnTo>
                    <a:pt x="730" y="1328"/>
                  </a:lnTo>
                  <a:lnTo>
                    <a:pt x="733" y="1328"/>
                  </a:lnTo>
                  <a:lnTo>
                    <a:pt x="735" y="1326"/>
                  </a:lnTo>
                  <a:lnTo>
                    <a:pt x="735" y="1326"/>
                  </a:lnTo>
                  <a:lnTo>
                    <a:pt x="735" y="1326"/>
                  </a:lnTo>
                  <a:lnTo>
                    <a:pt x="737" y="1326"/>
                  </a:lnTo>
                  <a:lnTo>
                    <a:pt x="737" y="1326"/>
                  </a:lnTo>
                  <a:lnTo>
                    <a:pt x="735" y="1328"/>
                  </a:lnTo>
                  <a:lnTo>
                    <a:pt x="735" y="1328"/>
                  </a:lnTo>
                  <a:lnTo>
                    <a:pt x="735" y="1328"/>
                  </a:lnTo>
                  <a:lnTo>
                    <a:pt x="735" y="1328"/>
                  </a:lnTo>
                  <a:lnTo>
                    <a:pt x="735" y="1328"/>
                  </a:lnTo>
                  <a:lnTo>
                    <a:pt x="737" y="1328"/>
                  </a:lnTo>
                  <a:lnTo>
                    <a:pt x="737" y="1328"/>
                  </a:lnTo>
                  <a:lnTo>
                    <a:pt x="737" y="1328"/>
                  </a:lnTo>
                  <a:lnTo>
                    <a:pt x="739" y="1328"/>
                  </a:lnTo>
                  <a:lnTo>
                    <a:pt x="739" y="1328"/>
                  </a:lnTo>
                  <a:lnTo>
                    <a:pt x="739" y="1328"/>
                  </a:lnTo>
                  <a:lnTo>
                    <a:pt x="739" y="1328"/>
                  </a:lnTo>
                  <a:lnTo>
                    <a:pt x="739" y="1330"/>
                  </a:lnTo>
                  <a:lnTo>
                    <a:pt x="739" y="1330"/>
                  </a:lnTo>
                  <a:lnTo>
                    <a:pt x="739" y="1328"/>
                  </a:lnTo>
                  <a:lnTo>
                    <a:pt x="741" y="1328"/>
                  </a:lnTo>
                  <a:lnTo>
                    <a:pt x="741" y="1326"/>
                  </a:lnTo>
                  <a:lnTo>
                    <a:pt x="743" y="1326"/>
                  </a:lnTo>
                  <a:lnTo>
                    <a:pt x="743" y="1324"/>
                  </a:lnTo>
                  <a:lnTo>
                    <a:pt x="743" y="1324"/>
                  </a:lnTo>
                  <a:lnTo>
                    <a:pt x="747" y="1320"/>
                  </a:lnTo>
                  <a:lnTo>
                    <a:pt x="749" y="1316"/>
                  </a:lnTo>
                  <a:lnTo>
                    <a:pt x="749" y="1316"/>
                  </a:lnTo>
                  <a:lnTo>
                    <a:pt x="749" y="1316"/>
                  </a:lnTo>
                  <a:lnTo>
                    <a:pt x="749" y="1318"/>
                  </a:lnTo>
                  <a:lnTo>
                    <a:pt x="749" y="1318"/>
                  </a:lnTo>
                  <a:lnTo>
                    <a:pt x="749" y="1318"/>
                  </a:lnTo>
                  <a:lnTo>
                    <a:pt x="747" y="1320"/>
                  </a:lnTo>
                  <a:lnTo>
                    <a:pt x="747" y="1320"/>
                  </a:lnTo>
                  <a:lnTo>
                    <a:pt x="753" y="1318"/>
                  </a:lnTo>
                  <a:lnTo>
                    <a:pt x="751" y="1318"/>
                  </a:lnTo>
                  <a:lnTo>
                    <a:pt x="747" y="1322"/>
                  </a:lnTo>
                  <a:lnTo>
                    <a:pt x="745" y="1326"/>
                  </a:lnTo>
                  <a:lnTo>
                    <a:pt x="745" y="1326"/>
                  </a:lnTo>
                  <a:lnTo>
                    <a:pt x="743" y="1326"/>
                  </a:lnTo>
                  <a:lnTo>
                    <a:pt x="743" y="1328"/>
                  </a:lnTo>
                  <a:lnTo>
                    <a:pt x="741" y="1328"/>
                  </a:lnTo>
                  <a:lnTo>
                    <a:pt x="741" y="1330"/>
                  </a:lnTo>
                  <a:lnTo>
                    <a:pt x="739" y="1330"/>
                  </a:lnTo>
                  <a:lnTo>
                    <a:pt x="739" y="1332"/>
                  </a:lnTo>
                  <a:lnTo>
                    <a:pt x="739" y="1332"/>
                  </a:lnTo>
                  <a:lnTo>
                    <a:pt x="739" y="1332"/>
                  </a:lnTo>
                  <a:lnTo>
                    <a:pt x="739" y="1332"/>
                  </a:lnTo>
                  <a:lnTo>
                    <a:pt x="739" y="1332"/>
                  </a:lnTo>
                  <a:lnTo>
                    <a:pt x="739" y="1332"/>
                  </a:lnTo>
                  <a:lnTo>
                    <a:pt x="741" y="1330"/>
                  </a:lnTo>
                  <a:lnTo>
                    <a:pt x="741" y="1330"/>
                  </a:lnTo>
                  <a:lnTo>
                    <a:pt x="741" y="1332"/>
                  </a:lnTo>
                  <a:lnTo>
                    <a:pt x="741" y="1332"/>
                  </a:lnTo>
                  <a:lnTo>
                    <a:pt x="741" y="1332"/>
                  </a:lnTo>
                  <a:lnTo>
                    <a:pt x="741" y="1334"/>
                  </a:lnTo>
                  <a:lnTo>
                    <a:pt x="741" y="1332"/>
                  </a:lnTo>
                  <a:lnTo>
                    <a:pt x="741" y="1332"/>
                  </a:lnTo>
                  <a:lnTo>
                    <a:pt x="741" y="1332"/>
                  </a:lnTo>
                  <a:lnTo>
                    <a:pt x="741" y="1332"/>
                  </a:lnTo>
                  <a:lnTo>
                    <a:pt x="741" y="1330"/>
                  </a:lnTo>
                  <a:lnTo>
                    <a:pt x="743" y="1330"/>
                  </a:lnTo>
                  <a:lnTo>
                    <a:pt x="743" y="1330"/>
                  </a:lnTo>
                  <a:lnTo>
                    <a:pt x="743" y="1330"/>
                  </a:lnTo>
                  <a:lnTo>
                    <a:pt x="743" y="1332"/>
                  </a:lnTo>
                  <a:lnTo>
                    <a:pt x="743" y="1330"/>
                  </a:lnTo>
                  <a:lnTo>
                    <a:pt x="745" y="1330"/>
                  </a:lnTo>
                  <a:lnTo>
                    <a:pt x="745" y="1326"/>
                  </a:lnTo>
                  <a:lnTo>
                    <a:pt x="745" y="1326"/>
                  </a:lnTo>
                  <a:lnTo>
                    <a:pt x="747" y="1326"/>
                  </a:lnTo>
                  <a:lnTo>
                    <a:pt x="747" y="1328"/>
                  </a:lnTo>
                  <a:lnTo>
                    <a:pt x="747" y="1328"/>
                  </a:lnTo>
                  <a:lnTo>
                    <a:pt x="747" y="1328"/>
                  </a:lnTo>
                  <a:lnTo>
                    <a:pt x="747" y="1328"/>
                  </a:lnTo>
                  <a:lnTo>
                    <a:pt x="747" y="1328"/>
                  </a:lnTo>
                  <a:lnTo>
                    <a:pt x="747" y="1328"/>
                  </a:lnTo>
                  <a:lnTo>
                    <a:pt x="749" y="1328"/>
                  </a:lnTo>
                  <a:lnTo>
                    <a:pt x="749" y="1328"/>
                  </a:lnTo>
                  <a:lnTo>
                    <a:pt x="749" y="1328"/>
                  </a:lnTo>
                  <a:lnTo>
                    <a:pt x="749" y="1328"/>
                  </a:lnTo>
                  <a:lnTo>
                    <a:pt x="753" y="1326"/>
                  </a:lnTo>
                  <a:lnTo>
                    <a:pt x="753" y="1326"/>
                  </a:lnTo>
                  <a:lnTo>
                    <a:pt x="753" y="1326"/>
                  </a:lnTo>
                  <a:lnTo>
                    <a:pt x="753" y="1326"/>
                  </a:lnTo>
                  <a:lnTo>
                    <a:pt x="755" y="1326"/>
                  </a:lnTo>
                  <a:lnTo>
                    <a:pt x="755" y="1328"/>
                  </a:lnTo>
                  <a:lnTo>
                    <a:pt x="753" y="1328"/>
                  </a:lnTo>
                  <a:lnTo>
                    <a:pt x="753" y="1328"/>
                  </a:lnTo>
                  <a:lnTo>
                    <a:pt x="753" y="1328"/>
                  </a:lnTo>
                  <a:lnTo>
                    <a:pt x="751" y="1328"/>
                  </a:lnTo>
                  <a:lnTo>
                    <a:pt x="751" y="1328"/>
                  </a:lnTo>
                  <a:lnTo>
                    <a:pt x="751" y="1328"/>
                  </a:lnTo>
                  <a:lnTo>
                    <a:pt x="751" y="1330"/>
                  </a:lnTo>
                  <a:lnTo>
                    <a:pt x="753" y="1330"/>
                  </a:lnTo>
                  <a:lnTo>
                    <a:pt x="753" y="1330"/>
                  </a:lnTo>
                  <a:lnTo>
                    <a:pt x="755" y="1328"/>
                  </a:lnTo>
                  <a:lnTo>
                    <a:pt x="753" y="1330"/>
                  </a:lnTo>
                  <a:lnTo>
                    <a:pt x="753" y="1330"/>
                  </a:lnTo>
                  <a:lnTo>
                    <a:pt x="751" y="1332"/>
                  </a:lnTo>
                  <a:lnTo>
                    <a:pt x="751" y="1332"/>
                  </a:lnTo>
                  <a:lnTo>
                    <a:pt x="751" y="1334"/>
                  </a:lnTo>
                  <a:lnTo>
                    <a:pt x="751" y="1334"/>
                  </a:lnTo>
                  <a:lnTo>
                    <a:pt x="751" y="1334"/>
                  </a:lnTo>
                  <a:lnTo>
                    <a:pt x="751" y="1336"/>
                  </a:lnTo>
                  <a:lnTo>
                    <a:pt x="751" y="1336"/>
                  </a:lnTo>
                  <a:lnTo>
                    <a:pt x="751" y="1336"/>
                  </a:lnTo>
                  <a:lnTo>
                    <a:pt x="751" y="1336"/>
                  </a:lnTo>
                  <a:lnTo>
                    <a:pt x="751" y="1334"/>
                  </a:lnTo>
                  <a:lnTo>
                    <a:pt x="751" y="1332"/>
                  </a:lnTo>
                  <a:lnTo>
                    <a:pt x="753" y="1332"/>
                  </a:lnTo>
                  <a:lnTo>
                    <a:pt x="753" y="1332"/>
                  </a:lnTo>
                  <a:lnTo>
                    <a:pt x="753" y="1332"/>
                  </a:lnTo>
                  <a:lnTo>
                    <a:pt x="753" y="1332"/>
                  </a:lnTo>
                  <a:lnTo>
                    <a:pt x="751" y="1334"/>
                  </a:lnTo>
                  <a:lnTo>
                    <a:pt x="753" y="1334"/>
                  </a:lnTo>
                  <a:lnTo>
                    <a:pt x="753" y="1334"/>
                  </a:lnTo>
                  <a:lnTo>
                    <a:pt x="753" y="1336"/>
                  </a:lnTo>
                  <a:lnTo>
                    <a:pt x="753" y="1334"/>
                  </a:lnTo>
                  <a:lnTo>
                    <a:pt x="753" y="1334"/>
                  </a:lnTo>
                  <a:lnTo>
                    <a:pt x="753" y="1334"/>
                  </a:lnTo>
                  <a:lnTo>
                    <a:pt x="753" y="1334"/>
                  </a:lnTo>
                  <a:lnTo>
                    <a:pt x="753" y="1336"/>
                  </a:lnTo>
                  <a:lnTo>
                    <a:pt x="753" y="1336"/>
                  </a:lnTo>
                  <a:lnTo>
                    <a:pt x="753" y="1336"/>
                  </a:lnTo>
                  <a:lnTo>
                    <a:pt x="755" y="1334"/>
                  </a:lnTo>
                  <a:lnTo>
                    <a:pt x="755" y="1336"/>
                  </a:lnTo>
                  <a:lnTo>
                    <a:pt x="755" y="1336"/>
                  </a:lnTo>
                  <a:lnTo>
                    <a:pt x="755" y="1336"/>
                  </a:lnTo>
                  <a:lnTo>
                    <a:pt x="757" y="1334"/>
                  </a:lnTo>
                  <a:lnTo>
                    <a:pt x="757" y="1334"/>
                  </a:lnTo>
                  <a:lnTo>
                    <a:pt x="757" y="1334"/>
                  </a:lnTo>
                  <a:lnTo>
                    <a:pt x="757" y="1334"/>
                  </a:lnTo>
                  <a:lnTo>
                    <a:pt x="757" y="1332"/>
                  </a:lnTo>
                  <a:lnTo>
                    <a:pt x="757" y="1332"/>
                  </a:lnTo>
                  <a:lnTo>
                    <a:pt x="757" y="1332"/>
                  </a:lnTo>
                  <a:lnTo>
                    <a:pt x="757" y="1332"/>
                  </a:lnTo>
                  <a:lnTo>
                    <a:pt x="757" y="1332"/>
                  </a:lnTo>
                  <a:lnTo>
                    <a:pt x="757" y="1334"/>
                  </a:lnTo>
                  <a:lnTo>
                    <a:pt x="757" y="1334"/>
                  </a:lnTo>
                  <a:lnTo>
                    <a:pt x="759" y="1334"/>
                  </a:lnTo>
                  <a:lnTo>
                    <a:pt x="757" y="1334"/>
                  </a:lnTo>
                  <a:lnTo>
                    <a:pt x="755" y="1336"/>
                  </a:lnTo>
                  <a:lnTo>
                    <a:pt x="757" y="1336"/>
                  </a:lnTo>
                  <a:lnTo>
                    <a:pt x="757" y="1336"/>
                  </a:lnTo>
                  <a:lnTo>
                    <a:pt x="757" y="1336"/>
                  </a:lnTo>
                  <a:lnTo>
                    <a:pt x="757" y="1336"/>
                  </a:lnTo>
                  <a:lnTo>
                    <a:pt x="757" y="1336"/>
                  </a:lnTo>
                  <a:lnTo>
                    <a:pt x="759" y="1336"/>
                  </a:lnTo>
                  <a:lnTo>
                    <a:pt x="761" y="1334"/>
                  </a:lnTo>
                  <a:lnTo>
                    <a:pt x="761" y="1334"/>
                  </a:lnTo>
                  <a:lnTo>
                    <a:pt x="759" y="1334"/>
                  </a:lnTo>
                  <a:lnTo>
                    <a:pt x="759" y="1334"/>
                  </a:lnTo>
                  <a:lnTo>
                    <a:pt x="759" y="1334"/>
                  </a:lnTo>
                  <a:lnTo>
                    <a:pt x="759" y="1332"/>
                  </a:lnTo>
                  <a:lnTo>
                    <a:pt x="759" y="1332"/>
                  </a:lnTo>
                  <a:lnTo>
                    <a:pt x="759" y="1330"/>
                  </a:lnTo>
                  <a:lnTo>
                    <a:pt x="759" y="1330"/>
                  </a:lnTo>
                  <a:lnTo>
                    <a:pt x="759" y="1330"/>
                  </a:lnTo>
                  <a:lnTo>
                    <a:pt x="759" y="1330"/>
                  </a:lnTo>
                  <a:lnTo>
                    <a:pt x="759" y="1328"/>
                  </a:lnTo>
                  <a:lnTo>
                    <a:pt x="759" y="1328"/>
                  </a:lnTo>
                  <a:lnTo>
                    <a:pt x="759" y="1326"/>
                  </a:lnTo>
                  <a:lnTo>
                    <a:pt x="759" y="1326"/>
                  </a:lnTo>
                  <a:lnTo>
                    <a:pt x="759" y="1326"/>
                  </a:lnTo>
                  <a:lnTo>
                    <a:pt x="759" y="1326"/>
                  </a:lnTo>
                  <a:lnTo>
                    <a:pt x="761" y="1324"/>
                  </a:lnTo>
                  <a:lnTo>
                    <a:pt x="761" y="1324"/>
                  </a:lnTo>
                  <a:lnTo>
                    <a:pt x="763" y="1324"/>
                  </a:lnTo>
                  <a:lnTo>
                    <a:pt x="763" y="1324"/>
                  </a:lnTo>
                  <a:lnTo>
                    <a:pt x="761" y="1326"/>
                  </a:lnTo>
                  <a:lnTo>
                    <a:pt x="761" y="1326"/>
                  </a:lnTo>
                  <a:lnTo>
                    <a:pt x="761" y="1326"/>
                  </a:lnTo>
                  <a:lnTo>
                    <a:pt x="761" y="1326"/>
                  </a:lnTo>
                  <a:lnTo>
                    <a:pt x="761" y="1328"/>
                  </a:lnTo>
                  <a:lnTo>
                    <a:pt x="759" y="1328"/>
                  </a:lnTo>
                  <a:lnTo>
                    <a:pt x="759" y="1328"/>
                  </a:lnTo>
                  <a:lnTo>
                    <a:pt x="761" y="1328"/>
                  </a:lnTo>
                  <a:lnTo>
                    <a:pt x="761" y="1328"/>
                  </a:lnTo>
                  <a:lnTo>
                    <a:pt x="761" y="1328"/>
                  </a:lnTo>
                  <a:lnTo>
                    <a:pt x="761" y="1328"/>
                  </a:lnTo>
                  <a:lnTo>
                    <a:pt x="761" y="1328"/>
                  </a:lnTo>
                  <a:lnTo>
                    <a:pt x="761" y="1328"/>
                  </a:lnTo>
                  <a:lnTo>
                    <a:pt x="761" y="1330"/>
                  </a:lnTo>
                  <a:lnTo>
                    <a:pt x="759" y="1332"/>
                  </a:lnTo>
                  <a:lnTo>
                    <a:pt x="759" y="1332"/>
                  </a:lnTo>
                  <a:lnTo>
                    <a:pt x="759" y="1332"/>
                  </a:lnTo>
                  <a:lnTo>
                    <a:pt x="761" y="1332"/>
                  </a:lnTo>
                  <a:lnTo>
                    <a:pt x="761" y="1334"/>
                  </a:lnTo>
                  <a:lnTo>
                    <a:pt x="761" y="1334"/>
                  </a:lnTo>
                  <a:lnTo>
                    <a:pt x="761" y="1334"/>
                  </a:lnTo>
                  <a:lnTo>
                    <a:pt x="761" y="1334"/>
                  </a:lnTo>
                  <a:lnTo>
                    <a:pt x="763" y="1334"/>
                  </a:lnTo>
                  <a:lnTo>
                    <a:pt x="763" y="1334"/>
                  </a:lnTo>
                  <a:lnTo>
                    <a:pt x="763" y="1332"/>
                  </a:lnTo>
                  <a:lnTo>
                    <a:pt x="763" y="1332"/>
                  </a:lnTo>
                  <a:lnTo>
                    <a:pt x="763" y="1332"/>
                  </a:lnTo>
                  <a:lnTo>
                    <a:pt x="763" y="1332"/>
                  </a:lnTo>
                  <a:lnTo>
                    <a:pt x="763" y="1332"/>
                  </a:lnTo>
                  <a:lnTo>
                    <a:pt x="763" y="1334"/>
                  </a:lnTo>
                  <a:lnTo>
                    <a:pt x="763" y="1334"/>
                  </a:lnTo>
                  <a:lnTo>
                    <a:pt x="765" y="1336"/>
                  </a:lnTo>
                  <a:lnTo>
                    <a:pt x="765" y="1336"/>
                  </a:lnTo>
                  <a:lnTo>
                    <a:pt x="765" y="1336"/>
                  </a:lnTo>
                  <a:lnTo>
                    <a:pt x="765" y="1334"/>
                  </a:lnTo>
                  <a:lnTo>
                    <a:pt x="765" y="1334"/>
                  </a:lnTo>
                  <a:lnTo>
                    <a:pt x="767" y="1334"/>
                  </a:lnTo>
                  <a:lnTo>
                    <a:pt x="767" y="1332"/>
                  </a:lnTo>
                  <a:lnTo>
                    <a:pt x="767" y="1332"/>
                  </a:lnTo>
                  <a:lnTo>
                    <a:pt x="767" y="1332"/>
                  </a:lnTo>
                  <a:lnTo>
                    <a:pt x="767" y="1330"/>
                  </a:lnTo>
                  <a:lnTo>
                    <a:pt x="767" y="1330"/>
                  </a:lnTo>
                  <a:lnTo>
                    <a:pt x="770" y="1330"/>
                  </a:lnTo>
                  <a:lnTo>
                    <a:pt x="770" y="1328"/>
                  </a:lnTo>
                  <a:lnTo>
                    <a:pt x="770" y="1328"/>
                  </a:lnTo>
                  <a:lnTo>
                    <a:pt x="770" y="1328"/>
                  </a:lnTo>
                  <a:lnTo>
                    <a:pt x="770" y="1330"/>
                  </a:lnTo>
                  <a:lnTo>
                    <a:pt x="770" y="1332"/>
                  </a:lnTo>
                  <a:lnTo>
                    <a:pt x="770" y="1332"/>
                  </a:lnTo>
                  <a:lnTo>
                    <a:pt x="767" y="1334"/>
                  </a:lnTo>
                  <a:lnTo>
                    <a:pt x="770" y="1334"/>
                  </a:lnTo>
                  <a:lnTo>
                    <a:pt x="770" y="1334"/>
                  </a:lnTo>
                  <a:lnTo>
                    <a:pt x="770" y="1334"/>
                  </a:lnTo>
                  <a:lnTo>
                    <a:pt x="770" y="1334"/>
                  </a:lnTo>
                  <a:lnTo>
                    <a:pt x="770" y="1334"/>
                  </a:lnTo>
                  <a:lnTo>
                    <a:pt x="770" y="1334"/>
                  </a:lnTo>
                  <a:lnTo>
                    <a:pt x="770" y="1334"/>
                  </a:lnTo>
                  <a:lnTo>
                    <a:pt x="772" y="1334"/>
                  </a:lnTo>
                  <a:lnTo>
                    <a:pt x="772" y="1334"/>
                  </a:lnTo>
                  <a:lnTo>
                    <a:pt x="772" y="1334"/>
                  </a:lnTo>
                  <a:lnTo>
                    <a:pt x="772" y="1336"/>
                  </a:lnTo>
                  <a:lnTo>
                    <a:pt x="770" y="1336"/>
                  </a:lnTo>
                  <a:lnTo>
                    <a:pt x="767" y="1336"/>
                  </a:lnTo>
                  <a:lnTo>
                    <a:pt x="767" y="1336"/>
                  </a:lnTo>
                  <a:lnTo>
                    <a:pt x="767" y="1339"/>
                  </a:lnTo>
                  <a:lnTo>
                    <a:pt x="765" y="1339"/>
                  </a:lnTo>
                  <a:lnTo>
                    <a:pt x="765" y="1339"/>
                  </a:lnTo>
                  <a:lnTo>
                    <a:pt x="765" y="1339"/>
                  </a:lnTo>
                  <a:lnTo>
                    <a:pt x="765" y="1339"/>
                  </a:lnTo>
                  <a:lnTo>
                    <a:pt x="765" y="1341"/>
                  </a:lnTo>
                  <a:lnTo>
                    <a:pt x="765" y="1341"/>
                  </a:lnTo>
                  <a:lnTo>
                    <a:pt x="763" y="1341"/>
                  </a:lnTo>
                  <a:lnTo>
                    <a:pt x="763" y="1341"/>
                  </a:lnTo>
                  <a:lnTo>
                    <a:pt x="761" y="1343"/>
                  </a:lnTo>
                  <a:lnTo>
                    <a:pt x="761" y="1343"/>
                  </a:lnTo>
                  <a:lnTo>
                    <a:pt x="761" y="1343"/>
                  </a:lnTo>
                  <a:lnTo>
                    <a:pt x="761" y="1343"/>
                  </a:lnTo>
                  <a:lnTo>
                    <a:pt x="761" y="1343"/>
                  </a:lnTo>
                  <a:lnTo>
                    <a:pt x="763" y="1343"/>
                  </a:lnTo>
                  <a:lnTo>
                    <a:pt x="763" y="1341"/>
                  </a:lnTo>
                  <a:lnTo>
                    <a:pt x="765" y="1341"/>
                  </a:lnTo>
                  <a:lnTo>
                    <a:pt x="765" y="1341"/>
                  </a:lnTo>
                  <a:lnTo>
                    <a:pt x="765" y="1341"/>
                  </a:lnTo>
                  <a:lnTo>
                    <a:pt x="765" y="1341"/>
                  </a:lnTo>
                  <a:lnTo>
                    <a:pt x="765" y="1341"/>
                  </a:lnTo>
                  <a:lnTo>
                    <a:pt x="765" y="1341"/>
                  </a:lnTo>
                  <a:lnTo>
                    <a:pt x="765" y="1343"/>
                  </a:lnTo>
                  <a:lnTo>
                    <a:pt x="765" y="1341"/>
                  </a:lnTo>
                  <a:lnTo>
                    <a:pt x="767" y="1341"/>
                  </a:lnTo>
                  <a:lnTo>
                    <a:pt x="767" y="1341"/>
                  </a:lnTo>
                  <a:lnTo>
                    <a:pt x="767" y="1341"/>
                  </a:lnTo>
                  <a:lnTo>
                    <a:pt x="767" y="1341"/>
                  </a:lnTo>
                  <a:lnTo>
                    <a:pt x="767" y="1341"/>
                  </a:lnTo>
                  <a:lnTo>
                    <a:pt x="767" y="1341"/>
                  </a:lnTo>
                  <a:lnTo>
                    <a:pt x="767" y="1341"/>
                  </a:lnTo>
                  <a:lnTo>
                    <a:pt x="767" y="1341"/>
                  </a:lnTo>
                  <a:lnTo>
                    <a:pt x="767" y="1341"/>
                  </a:lnTo>
                  <a:lnTo>
                    <a:pt x="767" y="1341"/>
                  </a:lnTo>
                  <a:lnTo>
                    <a:pt x="767" y="1339"/>
                  </a:lnTo>
                  <a:lnTo>
                    <a:pt x="767" y="1339"/>
                  </a:lnTo>
                  <a:lnTo>
                    <a:pt x="767" y="1339"/>
                  </a:lnTo>
                  <a:lnTo>
                    <a:pt x="770" y="1339"/>
                  </a:lnTo>
                  <a:lnTo>
                    <a:pt x="770" y="1339"/>
                  </a:lnTo>
                  <a:lnTo>
                    <a:pt x="770" y="1339"/>
                  </a:lnTo>
                  <a:lnTo>
                    <a:pt x="770" y="1339"/>
                  </a:lnTo>
                  <a:lnTo>
                    <a:pt x="770" y="1339"/>
                  </a:lnTo>
                  <a:lnTo>
                    <a:pt x="770" y="1336"/>
                  </a:lnTo>
                  <a:lnTo>
                    <a:pt x="770" y="1336"/>
                  </a:lnTo>
                  <a:lnTo>
                    <a:pt x="770" y="1336"/>
                  </a:lnTo>
                  <a:lnTo>
                    <a:pt x="770" y="1336"/>
                  </a:lnTo>
                  <a:lnTo>
                    <a:pt x="770" y="1336"/>
                  </a:lnTo>
                  <a:lnTo>
                    <a:pt x="770" y="1336"/>
                  </a:lnTo>
                  <a:lnTo>
                    <a:pt x="772" y="1336"/>
                  </a:lnTo>
                  <a:lnTo>
                    <a:pt x="772" y="1336"/>
                  </a:lnTo>
                  <a:lnTo>
                    <a:pt x="772" y="1336"/>
                  </a:lnTo>
                  <a:lnTo>
                    <a:pt x="772" y="1336"/>
                  </a:lnTo>
                  <a:lnTo>
                    <a:pt x="774" y="1334"/>
                  </a:lnTo>
                  <a:lnTo>
                    <a:pt x="776" y="1334"/>
                  </a:lnTo>
                  <a:lnTo>
                    <a:pt x="776" y="1334"/>
                  </a:lnTo>
                  <a:lnTo>
                    <a:pt x="774" y="1334"/>
                  </a:lnTo>
                  <a:lnTo>
                    <a:pt x="774" y="1336"/>
                  </a:lnTo>
                  <a:lnTo>
                    <a:pt x="774" y="1336"/>
                  </a:lnTo>
                  <a:lnTo>
                    <a:pt x="774" y="1336"/>
                  </a:lnTo>
                  <a:lnTo>
                    <a:pt x="772" y="1341"/>
                  </a:lnTo>
                  <a:lnTo>
                    <a:pt x="772" y="1341"/>
                  </a:lnTo>
                  <a:lnTo>
                    <a:pt x="772" y="1341"/>
                  </a:lnTo>
                  <a:lnTo>
                    <a:pt x="772" y="1341"/>
                  </a:lnTo>
                  <a:lnTo>
                    <a:pt x="772" y="1343"/>
                  </a:lnTo>
                  <a:lnTo>
                    <a:pt x="772" y="1343"/>
                  </a:lnTo>
                  <a:lnTo>
                    <a:pt x="772" y="1343"/>
                  </a:lnTo>
                  <a:lnTo>
                    <a:pt x="770" y="1343"/>
                  </a:lnTo>
                  <a:lnTo>
                    <a:pt x="770" y="1343"/>
                  </a:lnTo>
                  <a:lnTo>
                    <a:pt x="770" y="1343"/>
                  </a:lnTo>
                  <a:lnTo>
                    <a:pt x="770" y="1345"/>
                  </a:lnTo>
                  <a:lnTo>
                    <a:pt x="767" y="1347"/>
                  </a:lnTo>
                  <a:lnTo>
                    <a:pt x="767" y="1347"/>
                  </a:lnTo>
                  <a:lnTo>
                    <a:pt x="767" y="1347"/>
                  </a:lnTo>
                  <a:lnTo>
                    <a:pt x="767" y="1349"/>
                  </a:lnTo>
                  <a:lnTo>
                    <a:pt x="767" y="1349"/>
                  </a:lnTo>
                  <a:lnTo>
                    <a:pt x="767" y="1349"/>
                  </a:lnTo>
                  <a:lnTo>
                    <a:pt x="767" y="1349"/>
                  </a:lnTo>
                  <a:lnTo>
                    <a:pt x="770" y="1349"/>
                  </a:lnTo>
                  <a:lnTo>
                    <a:pt x="770" y="1349"/>
                  </a:lnTo>
                  <a:lnTo>
                    <a:pt x="770" y="1349"/>
                  </a:lnTo>
                  <a:lnTo>
                    <a:pt x="770" y="1347"/>
                  </a:lnTo>
                  <a:lnTo>
                    <a:pt x="770" y="1347"/>
                  </a:lnTo>
                  <a:lnTo>
                    <a:pt x="772" y="1347"/>
                  </a:lnTo>
                  <a:lnTo>
                    <a:pt x="772" y="1347"/>
                  </a:lnTo>
                  <a:lnTo>
                    <a:pt x="772" y="1345"/>
                  </a:lnTo>
                  <a:lnTo>
                    <a:pt x="772" y="1345"/>
                  </a:lnTo>
                  <a:lnTo>
                    <a:pt x="772" y="1343"/>
                  </a:lnTo>
                  <a:lnTo>
                    <a:pt x="772" y="1343"/>
                  </a:lnTo>
                  <a:lnTo>
                    <a:pt x="774" y="1343"/>
                  </a:lnTo>
                  <a:lnTo>
                    <a:pt x="774" y="1345"/>
                  </a:lnTo>
                  <a:lnTo>
                    <a:pt x="774" y="1345"/>
                  </a:lnTo>
                  <a:lnTo>
                    <a:pt x="776" y="1345"/>
                  </a:lnTo>
                  <a:lnTo>
                    <a:pt x="776" y="1345"/>
                  </a:lnTo>
                  <a:lnTo>
                    <a:pt x="780" y="1343"/>
                  </a:lnTo>
                  <a:lnTo>
                    <a:pt x="782" y="1341"/>
                  </a:lnTo>
                  <a:lnTo>
                    <a:pt x="784" y="1341"/>
                  </a:lnTo>
                  <a:lnTo>
                    <a:pt x="786" y="1339"/>
                  </a:lnTo>
                  <a:lnTo>
                    <a:pt x="786" y="1336"/>
                  </a:lnTo>
                  <a:lnTo>
                    <a:pt x="784" y="1336"/>
                  </a:lnTo>
                  <a:lnTo>
                    <a:pt x="784" y="1336"/>
                  </a:lnTo>
                  <a:lnTo>
                    <a:pt x="782" y="1339"/>
                  </a:lnTo>
                  <a:lnTo>
                    <a:pt x="782" y="1339"/>
                  </a:lnTo>
                  <a:lnTo>
                    <a:pt x="782" y="1339"/>
                  </a:lnTo>
                  <a:lnTo>
                    <a:pt x="782" y="1339"/>
                  </a:lnTo>
                  <a:lnTo>
                    <a:pt x="778" y="1341"/>
                  </a:lnTo>
                  <a:lnTo>
                    <a:pt x="778" y="1341"/>
                  </a:lnTo>
                  <a:lnTo>
                    <a:pt x="778" y="1343"/>
                  </a:lnTo>
                  <a:lnTo>
                    <a:pt x="778" y="1343"/>
                  </a:lnTo>
                  <a:lnTo>
                    <a:pt x="778" y="1343"/>
                  </a:lnTo>
                  <a:lnTo>
                    <a:pt x="778" y="1341"/>
                  </a:lnTo>
                  <a:lnTo>
                    <a:pt x="776" y="1341"/>
                  </a:lnTo>
                  <a:lnTo>
                    <a:pt x="776" y="1343"/>
                  </a:lnTo>
                  <a:lnTo>
                    <a:pt x="774" y="1343"/>
                  </a:lnTo>
                  <a:lnTo>
                    <a:pt x="776" y="1341"/>
                  </a:lnTo>
                  <a:lnTo>
                    <a:pt x="776" y="1341"/>
                  </a:lnTo>
                  <a:lnTo>
                    <a:pt x="776" y="1339"/>
                  </a:lnTo>
                  <a:lnTo>
                    <a:pt x="776" y="1339"/>
                  </a:lnTo>
                  <a:lnTo>
                    <a:pt x="776" y="1341"/>
                  </a:lnTo>
                  <a:lnTo>
                    <a:pt x="776" y="1341"/>
                  </a:lnTo>
                  <a:lnTo>
                    <a:pt x="778" y="1341"/>
                  </a:lnTo>
                  <a:lnTo>
                    <a:pt x="778" y="1339"/>
                  </a:lnTo>
                  <a:lnTo>
                    <a:pt x="778" y="1339"/>
                  </a:lnTo>
                  <a:lnTo>
                    <a:pt x="780" y="1339"/>
                  </a:lnTo>
                  <a:lnTo>
                    <a:pt x="780" y="1339"/>
                  </a:lnTo>
                  <a:lnTo>
                    <a:pt x="782" y="1336"/>
                  </a:lnTo>
                  <a:lnTo>
                    <a:pt x="780" y="1339"/>
                  </a:lnTo>
                  <a:lnTo>
                    <a:pt x="780" y="1339"/>
                  </a:lnTo>
                  <a:lnTo>
                    <a:pt x="780" y="1339"/>
                  </a:lnTo>
                  <a:lnTo>
                    <a:pt x="780" y="1336"/>
                  </a:lnTo>
                  <a:lnTo>
                    <a:pt x="780" y="1336"/>
                  </a:lnTo>
                  <a:lnTo>
                    <a:pt x="780" y="1336"/>
                  </a:lnTo>
                  <a:lnTo>
                    <a:pt x="780" y="1336"/>
                  </a:lnTo>
                  <a:lnTo>
                    <a:pt x="780" y="1336"/>
                  </a:lnTo>
                  <a:lnTo>
                    <a:pt x="782" y="1336"/>
                  </a:lnTo>
                  <a:lnTo>
                    <a:pt x="782" y="1334"/>
                  </a:lnTo>
                  <a:lnTo>
                    <a:pt x="782" y="1334"/>
                  </a:lnTo>
                  <a:lnTo>
                    <a:pt x="782" y="1334"/>
                  </a:lnTo>
                  <a:lnTo>
                    <a:pt x="784" y="1334"/>
                  </a:lnTo>
                  <a:lnTo>
                    <a:pt x="784" y="1334"/>
                  </a:lnTo>
                  <a:lnTo>
                    <a:pt x="784" y="1334"/>
                  </a:lnTo>
                  <a:lnTo>
                    <a:pt x="784" y="1332"/>
                  </a:lnTo>
                  <a:lnTo>
                    <a:pt x="784" y="1332"/>
                  </a:lnTo>
                  <a:lnTo>
                    <a:pt x="784" y="1332"/>
                  </a:lnTo>
                  <a:lnTo>
                    <a:pt x="784" y="1334"/>
                  </a:lnTo>
                  <a:lnTo>
                    <a:pt x="784" y="1334"/>
                  </a:lnTo>
                  <a:lnTo>
                    <a:pt x="786" y="1334"/>
                  </a:lnTo>
                  <a:lnTo>
                    <a:pt x="786" y="1334"/>
                  </a:lnTo>
                  <a:lnTo>
                    <a:pt x="786" y="1334"/>
                  </a:lnTo>
                  <a:lnTo>
                    <a:pt x="786" y="1334"/>
                  </a:lnTo>
                  <a:lnTo>
                    <a:pt x="786" y="1334"/>
                  </a:lnTo>
                  <a:lnTo>
                    <a:pt x="786" y="1334"/>
                  </a:lnTo>
                  <a:lnTo>
                    <a:pt x="786" y="1332"/>
                  </a:lnTo>
                  <a:lnTo>
                    <a:pt x="788" y="1330"/>
                  </a:lnTo>
                  <a:lnTo>
                    <a:pt x="788" y="1330"/>
                  </a:lnTo>
                  <a:lnTo>
                    <a:pt x="790" y="1330"/>
                  </a:lnTo>
                  <a:lnTo>
                    <a:pt x="790" y="1330"/>
                  </a:lnTo>
                  <a:lnTo>
                    <a:pt x="788" y="1330"/>
                  </a:lnTo>
                  <a:lnTo>
                    <a:pt x="788" y="1330"/>
                  </a:lnTo>
                  <a:lnTo>
                    <a:pt x="790" y="1330"/>
                  </a:lnTo>
                  <a:lnTo>
                    <a:pt x="790" y="1330"/>
                  </a:lnTo>
                  <a:lnTo>
                    <a:pt x="790" y="1328"/>
                  </a:lnTo>
                  <a:lnTo>
                    <a:pt x="792" y="1330"/>
                  </a:lnTo>
                  <a:lnTo>
                    <a:pt x="792" y="1330"/>
                  </a:lnTo>
                  <a:lnTo>
                    <a:pt x="792" y="1332"/>
                  </a:lnTo>
                  <a:lnTo>
                    <a:pt x="790" y="1332"/>
                  </a:lnTo>
                  <a:lnTo>
                    <a:pt x="790" y="1334"/>
                  </a:lnTo>
                  <a:lnTo>
                    <a:pt x="790" y="1334"/>
                  </a:lnTo>
                  <a:lnTo>
                    <a:pt x="792" y="1334"/>
                  </a:lnTo>
                  <a:lnTo>
                    <a:pt x="792" y="1334"/>
                  </a:lnTo>
                  <a:lnTo>
                    <a:pt x="792" y="1334"/>
                  </a:lnTo>
                  <a:lnTo>
                    <a:pt x="792" y="1334"/>
                  </a:lnTo>
                  <a:lnTo>
                    <a:pt x="792" y="1334"/>
                  </a:lnTo>
                  <a:lnTo>
                    <a:pt x="792" y="1334"/>
                  </a:lnTo>
                  <a:lnTo>
                    <a:pt x="792" y="1334"/>
                  </a:lnTo>
                  <a:lnTo>
                    <a:pt x="792" y="1334"/>
                  </a:lnTo>
                  <a:lnTo>
                    <a:pt x="792" y="1332"/>
                  </a:lnTo>
                  <a:lnTo>
                    <a:pt x="792" y="1332"/>
                  </a:lnTo>
                  <a:lnTo>
                    <a:pt x="794" y="1332"/>
                  </a:lnTo>
                  <a:lnTo>
                    <a:pt x="794" y="1332"/>
                  </a:lnTo>
                  <a:lnTo>
                    <a:pt x="794" y="1330"/>
                  </a:lnTo>
                  <a:lnTo>
                    <a:pt x="794" y="1332"/>
                  </a:lnTo>
                  <a:lnTo>
                    <a:pt x="794" y="1334"/>
                  </a:lnTo>
                  <a:lnTo>
                    <a:pt x="794" y="1334"/>
                  </a:lnTo>
                  <a:lnTo>
                    <a:pt x="794" y="1334"/>
                  </a:lnTo>
                  <a:lnTo>
                    <a:pt x="794" y="1334"/>
                  </a:lnTo>
                  <a:lnTo>
                    <a:pt x="794" y="1334"/>
                  </a:lnTo>
                  <a:lnTo>
                    <a:pt x="794" y="1334"/>
                  </a:lnTo>
                  <a:lnTo>
                    <a:pt x="794" y="1336"/>
                  </a:lnTo>
                  <a:lnTo>
                    <a:pt x="794" y="1336"/>
                  </a:lnTo>
                  <a:lnTo>
                    <a:pt x="796" y="1334"/>
                  </a:lnTo>
                  <a:lnTo>
                    <a:pt x="796" y="1334"/>
                  </a:lnTo>
                  <a:lnTo>
                    <a:pt x="796" y="1334"/>
                  </a:lnTo>
                  <a:lnTo>
                    <a:pt x="796" y="1332"/>
                  </a:lnTo>
                  <a:lnTo>
                    <a:pt x="798" y="1332"/>
                  </a:lnTo>
                  <a:lnTo>
                    <a:pt x="798" y="1330"/>
                  </a:lnTo>
                  <a:lnTo>
                    <a:pt x="798" y="1330"/>
                  </a:lnTo>
                  <a:lnTo>
                    <a:pt x="798" y="1330"/>
                  </a:lnTo>
                  <a:lnTo>
                    <a:pt x="796" y="1330"/>
                  </a:lnTo>
                  <a:lnTo>
                    <a:pt x="796" y="1330"/>
                  </a:lnTo>
                  <a:lnTo>
                    <a:pt x="796" y="1330"/>
                  </a:lnTo>
                  <a:lnTo>
                    <a:pt x="794" y="1330"/>
                  </a:lnTo>
                  <a:lnTo>
                    <a:pt x="794" y="1330"/>
                  </a:lnTo>
                  <a:lnTo>
                    <a:pt x="792" y="1330"/>
                  </a:lnTo>
                  <a:lnTo>
                    <a:pt x="794" y="1328"/>
                  </a:lnTo>
                  <a:lnTo>
                    <a:pt x="794" y="1328"/>
                  </a:lnTo>
                  <a:lnTo>
                    <a:pt x="796" y="1328"/>
                  </a:lnTo>
                  <a:lnTo>
                    <a:pt x="796" y="1328"/>
                  </a:lnTo>
                  <a:lnTo>
                    <a:pt x="796" y="1328"/>
                  </a:lnTo>
                  <a:lnTo>
                    <a:pt x="796" y="1328"/>
                  </a:lnTo>
                  <a:lnTo>
                    <a:pt x="796" y="1328"/>
                  </a:lnTo>
                  <a:lnTo>
                    <a:pt x="796" y="1328"/>
                  </a:lnTo>
                  <a:lnTo>
                    <a:pt x="794" y="1328"/>
                  </a:lnTo>
                  <a:lnTo>
                    <a:pt x="796" y="1328"/>
                  </a:lnTo>
                  <a:lnTo>
                    <a:pt x="796" y="1328"/>
                  </a:lnTo>
                  <a:lnTo>
                    <a:pt x="798" y="1328"/>
                  </a:lnTo>
                  <a:lnTo>
                    <a:pt x="798" y="1328"/>
                  </a:lnTo>
                  <a:lnTo>
                    <a:pt x="798" y="1328"/>
                  </a:lnTo>
                  <a:lnTo>
                    <a:pt x="798" y="1326"/>
                  </a:lnTo>
                  <a:lnTo>
                    <a:pt x="798" y="1326"/>
                  </a:lnTo>
                  <a:lnTo>
                    <a:pt x="798" y="1326"/>
                  </a:lnTo>
                  <a:lnTo>
                    <a:pt x="798" y="1328"/>
                  </a:lnTo>
                  <a:lnTo>
                    <a:pt x="800" y="1328"/>
                  </a:lnTo>
                  <a:lnTo>
                    <a:pt x="798" y="1326"/>
                  </a:lnTo>
                  <a:lnTo>
                    <a:pt x="796" y="1326"/>
                  </a:lnTo>
                  <a:lnTo>
                    <a:pt x="796" y="1324"/>
                  </a:lnTo>
                  <a:lnTo>
                    <a:pt x="796" y="1324"/>
                  </a:lnTo>
                  <a:lnTo>
                    <a:pt x="796" y="1324"/>
                  </a:lnTo>
                  <a:lnTo>
                    <a:pt x="798" y="1324"/>
                  </a:lnTo>
                  <a:lnTo>
                    <a:pt x="798" y="1326"/>
                  </a:lnTo>
                  <a:lnTo>
                    <a:pt x="800" y="1326"/>
                  </a:lnTo>
                  <a:lnTo>
                    <a:pt x="798" y="1324"/>
                  </a:lnTo>
                  <a:lnTo>
                    <a:pt x="798" y="1324"/>
                  </a:lnTo>
                  <a:lnTo>
                    <a:pt x="798" y="1324"/>
                  </a:lnTo>
                  <a:lnTo>
                    <a:pt x="798" y="1324"/>
                  </a:lnTo>
                  <a:lnTo>
                    <a:pt x="798" y="1322"/>
                  </a:lnTo>
                  <a:lnTo>
                    <a:pt x="798" y="1322"/>
                  </a:lnTo>
                  <a:lnTo>
                    <a:pt x="798" y="1322"/>
                  </a:lnTo>
                  <a:lnTo>
                    <a:pt x="798" y="1322"/>
                  </a:lnTo>
                  <a:lnTo>
                    <a:pt x="800" y="1322"/>
                  </a:lnTo>
                  <a:lnTo>
                    <a:pt x="800" y="1322"/>
                  </a:lnTo>
                  <a:lnTo>
                    <a:pt x="800" y="1322"/>
                  </a:lnTo>
                  <a:lnTo>
                    <a:pt x="800" y="1322"/>
                  </a:lnTo>
                  <a:lnTo>
                    <a:pt x="798" y="1320"/>
                  </a:lnTo>
                  <a:lnTo>
                    <a:pt x="798" y="1320"/>
                  </a:lnTo>
                  <a:lnTo>
                    <a:pt x="798" y="1320"/>
                  </a:lnTo>
                  <a:lnTo>
                    <a:pt x="798" y="1320"/>
                  </a:lnTo>
                  <a:lnTo>
                    <a:pt x="800" y="1320"/>
                  </a:lnTo>
                  <a:lnTo>
                    <a:pt x="800" y="1320"/>
                  </a:lnTo>
                  <a:lnTo>
                    <a:pt x="800" y="1320"/>
                  </a:lnTo>
                  <a:lnTo>
                    <a:pt x="800" y="1320"/>
                  </a:lnTo>
                  <a:lnTo>
                    <a:pt x="800" y="1318"/>
                  </a:lnTo>
                  <a:lnTo>
                    <a:pt x="798" y="1318"/>
                  </a:lnTo>
                  <a:lnTo>
                    <a:pt x="798" y="1318"/>
                  </a:lnTo>
                  <a:lnTo>
                    <a:pt x="800" y="1318"/>
                  </a:lnTo>
                  <a:lnTo>
                    <a:pt x="800" y="1318"/>
                  </a:lnTo>
                  <a:lnTo>
                    <a:pt x="800" y="1318"/>
                  </a:lnTo>
                  <a:lnTo>
                    <a:pt x="802" y="1318"/>
                  </a:lnTo>
                  <a:lnTo>
                    <a:pt x="802" y="1318"/>
                  </a:lnTo>
                  <a:lnTo>
                    <a:pt x="802" y="1318"/>
                  </a:lnTo>
                  <a:lnTo>
                    <a:pt x="802" y="1318"/>
                  </a:lnTo>
                  <a:lnTo>
                    <a:pt x="802" y="1318"/>
                  </a:lnTo>
                  <a:lnTo>
                    <a:pt x="802" y="1318"/>
                  </a:lnTo>
                  <a:lnTo>
                    <a:pt x="805" y="1320"/>
                  </a:lnTo>
                  <a:lnTo>
                    <a:pt x="805" y="1320"/>
                  </a:lnTo>
                  <a:lnTo>
                    <a:pt x="805" y="1320"/>
                  </a:lnTo>
                  <a:lnTo>
                    <a:pt x="805" y="1320"/>
                  </a:lnTo>
                  <a:lnTo>
                    <a:pt x="805" y="1320"/>
                  </a:lnTo>
                  <a:lnTo>
                    <a:pt x="805" y="1320"/>
                  </a:lnTo>
                  <a:lnTo>
                    <a:pt x="805" y="1320"/>
                  </a:lnTo>
                  <a:lnTo>
                    <a:pt x="805" y="1320"/>
                  </a:lnTo>
                  <a:lnTo>
                    <a:pt x="805" y="1320"/>
                  </a:lnTo>
                  <a:lnTo>
                    <a:pt x="807" y="1320"/>
                  </a:lnTo>
                  <a:lnTo>
                    <a:pt x="807" y="1318"/>
                  </a:lnTo>
                  <a:lnTo>
                    <a:pt x="807" y="1318"/>
                  </a:lnTo>
                  <a:lnTo>
                    <a:pt x="807" y="1318"/>
                  </a:lnTo>
                  <a:lnTo>
                    <a:pt x="807" y="1318"/>
                  </a:lnTo>
                  <a:lnTo>
                    <a:pt x="805" y="1318"/>
                  </a:lnTo>
                  <a:lnTo>
                    <a:pt x="805" y="1318"/>
                  </a:lnTo>
                  <a:lnTo>
                    <a:pt x="805" y="1318"/>
                  </a:lnTo>
                  <a:lnTo>
                    <a:pt x="802" y="1318"/>
                  </a:lnTo>
                  <a:lnTo>
                    <a:pt x="802" y="1318"/>
                  </a:lnTo>
                  <a:lnTo>
                    <a:pt x="802" y="1318"/>
                  </a:lnTo>
                  <a:lnTo>
                    <a:pt x="802" y="1316"/>
                  </a:lnTo>
                  <a:lnTo>
                    <a:pt x="802" y="1316"/>
                  </a:lnTo>
                  <a:lnTo>
                    <a:pt x="805" y="1316"/>
                  </a:lnTo>
                  <a:lnTo>
                    <a:pt x="805" y="1316"/>
                  </a:lnTo>
                  <a:lnTo>
                    <a:pt x="805" y="1316"/>
                  </a:lnTo>
                  <a:lnTo>
                    <a:pt x="805" y="1316"/>
                  </a:lnTo>
                  <a:lnTo>
                    <a:pt x="807" y="1316"/>
                  </a:lnTo>
                  <a:lnTo>
                    <a:pt x="807" y="1316"/>
                  </a:lnTo>
                  <a:lnTo>
                    <a:pt x="809" y="1316"/>
                  </a:lnTo>
                  <a:lnTo>
                    <a:pt x="809" y="1312"/>
                  </a:lnTo>
                  <a:lnTo>
                    <a:pt x="809" y="1312"/>
                  </a:lnTo>
                  <a:lnTo>
                    <a:pt x="809" y="1312"/>
                  </a:lnTo>
                  <a:lnTo>
                    <a:pt x="809" y="1312"/>
                  </a:lnTo>
                  <a:lnTo>
                    <a:pt x="809" y="1312"/>
                  </a:lnTo>
                  <a:lnTo>
                    <a:pt x="807" y="1312"/>
                  </a:lnTo>
                  <a:lnTo>
                    <a:pt x="809" y="1310"/>
                  </a:lnTo>
                  <a:lnTo>
                    <a:pt x="809" y="1310"/>
                  </a:lnTo>
                  <a:lnTo>
                    <a:pt x="809" y="1310"/>
                  </a:lnTo>
                  <a:lnTo>
                    <a:pt x="809" y="1310"/>
                  </a:lnTo>
                  <a:lnTo>
                    <a:pt x="809" y="1310"/>
                  </a:lnTo>
                  <a:lnTo>
                    <a:pt x="809" y="1308"/>
                  </a:lnTo>
                  <a:lnTo>
                    <a:pt x="807" y="1308"/>
                  </a:lnTo>
                  <a:lnTo>
                    <a:pt x="807" y="1308"/>
                  </a:lnTo>
                  <a:lnTo>
                    <a:pt x="807" y="1308"/>
                  </a:lnTo>
                  <a:lnTo>
                    <a:pt x="807" y="1308"/>
                  </a:lnTo>
                  <a:lnTo>
                    <a:pt x="805" y="1308"/>
                  </a:lnTo>
                  <a:lnTo>
                    <a:pt x="805" y="1308"/>
                  </a:lnTo>
                  <a:lnTo>
                    <a:pt x="805" y="1308"/>
                  </a:lnTo>
                  <a:lnTo>
                    <a:pt x="802" y="1308"/>
                  </a:lnTo>
                  <a:lnTo>
                    <a:pt x="802" y="1308"/>
                  </a:lnTo>
                  <a:lnTo>
                    <a:pt x="802" y="1308"/>
                  </a:lnTo>
                  <a:lnTo>
                    <a:pt x="802" y="1308"/>
                  </a:lnTo>
                  <a:lnTo>
                    <a:pt x="802" y="1308"/>
                  </a:lnTo>
                  <a:lnTo>
                    <a:pt x="802" y="1308"/>
                  </a:lnTo>
                  <a:lnTo>
                    <a:pt x="805" y="1308"/>
                  </a:lnTo>
                  <a:lnTo>
                    <a:pt x="805" y="1308"/>
                  </a:lnTo>
                  <a:lnTo>
                    <a:pt x="805" y="1308"/>
                  </a:lnTo>
                  <a:lnTo>
                    <a:pt x="805" y="1306"/>
                  </a:lnTo>
                  <a:lnTo>
                    <a:pt x="805" y="1304"/>
                  </a:lnTo>
                  <a:lnTo>
                    <a:pt x="805" y="1304"/>
                  </a:lnTo>
                  <a:lnTo>
                    <a:pt x="805" y="1304"/>
                  </a:lnTo>
                  <a:lnTo>
                    <a:pt x="807" y="1302"/>
                  </a:lnTo>
                  <a:lnTo>
                    <a:pt x="807" y="1302"/>
                  </a:lnTo>
                  <a:lnTo>
                    <a:pt x="807" y="1302"/>
                  </a:lnTo>
                  <a:lnTo>
                    <a:pt x="809" y="1302"/>
                  </a:lnTo>
                  <a:lnTo>
                    <a:pt x="809" y="1302"/>
                  </a:lnTo>
                  <a:lnTo>
                    <a:pt x="809" y="1302"/>
                  </a:lnTo>
                  <a:lnTo>
                    <a:pt x="807" y="1302"/>
                  </a:lnTo>
                  <a:lnTo>
                    <a:pt x="807" y="1304"/>
                  </a:lnTo>
                  <a:lnTo>
                    <a:pt x="807" y="1306"/>
                  </a:lnTo>
                  <a:lnTo>
                    <a:pt x="807" y="1306"/>
                  </a:lnTo>
                  <a:lnTo>
                    <a:pt x="807" y="1306"/>
                  </a:lnTo>
                  <a:lnTo>
                    <a:pt x="807" y="1306"/>
                  </a:lnTo>
                  <a:lnTo>
                    <a:pt x="807" y="1308"/>
                  </a:lnTo>
                  <a:lnTo>
                    <a:pt x="809" y="1308"/>
                  </a:lnTo>
                  <a:lnTo>
                    <a:pt x="809" y="1308"/>
                  </a:lnTo>
                  <a:lnTo>
                    <a:pt x="811" y="1308"/>
                  </a:lnTo>
                  <a:lnTo>
                    <a:pt x="811" y="1308"/>
                  </a:lnTo>
                  <a:lnTo>
                    <a:pt x="811" y="1308"/>
                  </a:lnTo>
                  <a:lnTo>
                    <a:pt x="811" y="1310"/>
                  </a:lnTo>
                  <a:lnTo>
                    <a:pt x="811" y="1308"/>
                  </a:lnTo>
                  <a:lnTo>
                    <a:pt x="811" y="1308"/>
                  </a:lnTo>
                  <a:lnTo>
                    <a:pt x="811" y="1308"/>
                  </a:lnTo>
                  <a:lnTo>
                    <a:pt x="811" y="1308"/>
                  </a:lnTo>
                  <a:lnTo>
                    <a:pt x="813" y="1308"/>
                  </a:lnTo>
                  <a:lnTo>
                    <a:pt x="813" y="1306"/>
                  </a:lnTo>
                  <a:lnTo>
                    <a:pt x="813" y="1308"/>
                  </a:lnTo>
                  <a:lnTo>
                    <a:pt x="815" y="1308"/>
                  </a:lnTo>
                  <a:lnTo>
                    <a:pt x="813" y="1308"/>
                  </a:lnTo>
                  <a:lnTo>
                    <a:pt x="813" y="1308"/>
                  </a:lnTo>
                  <a:lnTo>
                    <a:pt x="813" y="1308"/>
                  </a:lnTo>
                  <a:lnTo>
                    <a:pt x="813" y="1308"/>
                  </a:lnTo>
                  <a:lnTo>
                    <a:pt x="813" y="1308"/>
                  </a:lnTo>
                  <a:lnTo>
                    <a:pt x="813" y="1308"/>
                  </a:lnTo>
                  <a:lnTo>
                    <a:pt x="811" y="1308"/>
                  </a:lnTo>
                  <a:lnTo>
                    <a:pt x="813" y="1310"/>
                  </a:lnTo>
                  <a:lnTo>
                    <a:pt x="813" y="1310"/>
                  </a:lnTo>
                  <a:lnTo>
                    <a:pt x="813" y="1310"/>
                  </a:lnTo>
                  <a:lnTo>
                    <a:pt x="813" y="1310"/>
                  </a:lnTo>
                  <a:lnTo>
                    <a:pt x="813" y="1312"/>
                  </a:lnTo>
                  <a:lnTo>
                    <a:pt x="813" y="1312"/>
                  </a:lnTo>
                  <a:lnTo>
                    <a:pt x="813" y="1312"/>
                  </a:lnTo>
                  <a:lnTo>
                    <a:pt x="815" y="1310"/>
                  </a:lnTo>
                  <a:lnTo>
                    <a:pt x="815" y="1312"/>
                  </a:lnTo>
                  <a:lnTo>
                    <a:pt x="813" y="1312"/>
                  </a:lnTo>
                  <a:lnTo>
                    <a:pt x="813" y="1312"/>
                  </a:lnTo>
                  <a:lnTo>
                    <a:pt x="811" y="1316"/>
                  </a:lnTo>
                  <a:lnTo>
                    <a:pt x="809" y="1318"/>
                  </a:lnTo>
                  <a:lnTo>
                    <a:pt x="809" y="1320"/>
                  </a:lnTo>
                  <a:lnTo>
                    <a:pt x="809" y="1320"/>
                  </a:lnTo>
                  <a:lnTo>
                    <a:pt x="809" y="1320"/>
                  </a:lnTo>
                  <a:lnTo>
                    <a:pt x="809" y="1320"/>
                  </a:lnTo>
                  <a:lnTo>
                    <a:pt x="809" y="1320"/>
                  </a:lnTo>
                  <a:lnTo>
                    <a:pt x="809" y="1320"/>
                  </a:lnTo>
                  <a:lnTo>
                    <a:pt x="809" y="1320"/>
                  </a:lnTo>
                  <a:lnTo>
                    <a:pt x="811" y="1320"/>
                  </a:lnTo>
                  <a:lnTo>
                    <a:pt x="811" y="1320"/>
                  </a:lnTo>
                  <a:lnTo>
                    <a:pt x="809" y="1320"/>
                  </a:lnTo>
                  <a:lnTo>
                    <a:pt x="811" y="1322"/>
                  </a:lnTo>
                  <a:lnTo>
                    <a:pt x="811" y="1320"/>
                  </a:lnTo>
                  <a:lnTo>
                    <a:pt x="813" y="1316"/>
                  </a:lnTo>
                  <a:lnTo>
                    <a:pt x="813" y="1316"/>
                  </a:lnTo>
                  <a:lnTo>
                    <a:pt x="815" y="1316"/>
                  </a:lnTo>
                  <a:lnTo>
                    <a:pt x="815" y="1316"/>
                  </a:lnTo>
                  <a:lnTo>
                    <a:pt x="815" y="1316"/>
                  </a:lnTo>
                  <a:lnTo>
                    <a:pt x="817" y="1314"/>
                  </a:lnTo>
                  <a:lnTo>
                    <a:pt x="817" y="1312"/>
                  </a:lnTo>
                  <a:lnTo>
                    <a:pt x="817" y="1310"/>
                  </a:lnTo>
                  <a:lnTo>
                    <a:pt x="817" y="1308"/>
                  </a:lnTo>
                  <a:lnTo>
                    <a:pt x="817" y="1308"/>
                  </a:lnTo>
                  <a:lnTo>
                    <a:pt x="817" y="1308"/>
                  </a:lnTo>
                  <a:lnTo>
                    <a:pt x="817" y="1308"/>
                  </a:lnTo>
                  <a:lnTo>
                    <a:pt x="817" y="1308"/>
                  </a:lnTo>
                  <a:lnTo>
                    <a:pt x="817" y="1308"/>
                  </a:lnTo>
                  <a:lnTo>
                    <a:pt x="817" y="1306"/>
                  </a:lnTo>
                  <a:lnTo>
                    <a:pt x="815" y="1306"/>
                  </a:lnTo>
                  <a:lnTo>
                    <a:pt x="815" y="1306"/>
                  </a:lnTo>
                  <a:lnTo>
                    <a:pt x="815" y="1304"/>
                  </a:lnTo>
                  <a:lnTo>
                    <a:pt x="815" y="1304"/>
                  </a:lnTo>
                  <a:lnTo>
                    <a:pt x="815" y="1304"/>
                  </a:lnTo>
                  <a:lnTo>
                    <a:pt x="815" y="1304"/>
                  </a:lnTo>
                  <a:lnTo>
                    <a:pt x="815" y="1304"/>
                  </a:lnTo>
                  <a:lnTo>
                    <a:pt x="813" y="1302"/>
                  </a:lnTo>
                  <a:lnTo>
                    <a:pt x="815" y="1302"/>
                  </a:lnTo>
                  <a:lnTo>
                    <a:pt x="815" y="1302"/>
                  </a:lnTo>
                  <a:lnTo>
                    <a:pt x="817" y="1304"/>
                  </a:lnTo>
                  <a:lnTo>
                    <a:pt x="817" y="1304"/>
                  </a:lnTo>
                  <a:lnTo>
                    <a:pt x="817" y="1304"/>
                  </a:lnTo>
                  <a:lnTo>
                    <a:pt x="817" y="1304"/>
                  </a:lnTo>
                  <a:lnTo>
                    <a:pt x="817" y="1304"/>
                  </a:lnTo>
                  <a:lnTo>
                    <a:pt x="817" y="1304"/>
                  </a:lnTo>
                  <a:lnTo>
                    <a:pt x="817" y="1304"/>
                  </a:lnTo>
                  <a:lnTo>
                    <a:pt x="817" y="1304"/>
                  </a:lnTo>
                  <a:lnTo>
                    <a:pt x="817" y="1306"/>
                  </a:lnTo>
                  <a:lnTo>
                    <a:pt x="817" y="1306"/>
                  </a:lnTo>
                  <a:lnTo>
                    <a:pt x="819" y="1306"/>
                  </a:lnTo>
                  <a:lnTo>
                    <a:pt x="819" y="1306"/>
                  </a:lnTo>
                  <a:lnTo>
                    <a:pt x="819" y="1306"/>
                  </a:lnTo>
                  <a:lnTo>
                    <a:pt x="821" y="1306"/>
                  </a:lnTo>
                  <a:lnTo>
                    <a:pt x="821" y="1306"/>
                  </a:lnTo>
                  <a:lnTo>
                    <a:pt x="821" y="1304"/>
                  </a:lnTo>
                  <a:lnTo>
                    <a:pt x="821" y="1304"/>
                  </a:lnTo>
                  <a:lnTo>
                    <a:pt x="821" y="1304"/>
                  </a:lnTo>
                  <a:lnTo>
                    <a:pt x="821" y="1302"/>
                  </a:lnTo>
                  <a:lnTo>
                    <a:pt x="821" y="1300"/>
                  </a:lnTo>
                  <a:lnTo>
                    <a:pt x="821" y="1302"/>
                  </a:lnTo>
                  <a:lnTo>
                    <a:pt x="821" y="1302"/>
                  </a:lnTo>
                  <a:lnTo>
                    <a:pt x="821" y="1302"/>
                  </a:lnTo>
                  <a:lnTo>
                    <a:pt x="821" y="1304"/>
                  </a:lnTo>
                  <a:lnTo>
                    <a:pt x="821" y="1304"/>
                  </a:lnTo>
                  <a:lnTo>
                    <a:pt x="821" y="1304"/>
                  </a:lnTo>
                  <a:lnTo>
                    <a:pt x="821" y="1304"/>
                  </a:lnTo>
                  <a:lnTo>
                    <a:pt x="823" y="1306"/>
                  </a:lnTo>
                  <a:lnTo>
                    <a:pt x="821" y="1306"/>
                  </a:lnTo>
                  <a:lnTo>
                    <a:pt x="821" y="1306"/>
                  </a:lnTo>
                  <a:lnTo>
                    <a:pt x="821" y="1306"/>
                  </a:lnTo>
                  <a:lnTo>
                    <a:pt x="821" y="1306"/>
                  </a:lnTo>
                  <a:lnTo>
                    <a:pt x="821" y="1308"/>
                  </a:lnTo>
                  <a:lnTo>
                    <a:pt x="821" y="1308"/>
                  </a:lnTo>
                  <a:lnTo>
                    <a:pt x="821" y="1310"/>
                  </a:lnTo>
                  <a:lnTo>
                    <a:pt x="819" y="1310"/>
                  </a:lnTo>
                  <a:lnTo>
                    <a:pt x="819" y="1310"/>
                  </a:lnTo>
                  <a:lnTo>
                    <a:pt x="819" y="1310"/>
                  </a:lnTo>
                  <a:lnTo>
                    <a:pt x="819" y="1310"/>
                  </a:lnTo>
                  <a:lnTo>
                    <a:pt x="821" y="1312"/>
                  </a:lnTo>
                  <a:lnTo>
                    <a:pt x="821" y="1312"/>
                  </a:lnTo>
                  <a:lnTo>
                    <a:pt x="819" y="1312"/>
                  </a:lnTo>
                  <a:lnTo>
                    <a:pt x="813" y="1320"/>
                  </a:lnTo>
                  <a:lnTo>
                    <a:pt x="811" y="1326"/>
                  </a:lnTo>
                  <a:lnTo>
                    <a:pt x="811" y="1326"/>
                  </a:lnTo>
                  <a:lnTo>
                    <a:pt x="809" y="1326"/>
                  </a:lnTo>
                  <a:lnTo>
                    <a:pt x="809" y="1326"/>
                  </a:lnTo>
                  <a:lnTo>
                    <a:pt x="809" y="1328"/>
                  </a:lnTo>
                  <a:lnTo>
                    <a:pt x="811" y="1328"/>
                  </a:lnTo>
                  <a:lnTo>
                    <a:pt x="811" y="1326"/>
                  </a:lnTo>
                  <a:lnTo>
                    <a:pt x="811" y="1326"/>
                  </a:lnTo>
                  <a:lnTo>
                    <a:pt x="811" y="1326"/>
                  </a:lnTo>
                  <a:lnTo>
                    <a:pt x="811" y="1326"/>
                  </a:lnTo>
                  <a:lnTo>
                    <a:pt x="811" y="1326"/>
                  </a:lnTo>
                  <a:lnTo>
                    <a:pt x="811" y="1326"/>
                  </a:lnTo>
                  <a:lnTo>
                    <a:pt x="813" y="1324"/>
                  </a:lnTo>
                  <a:lnTo>
                    <a:pt x="813" y="1322"/>
                  </a:lnTo>
                  <a:lnTo>
                    <a:pt x="813" y="1322"/>
                  </a:lnTo>
                  <a:lnTo>
                    <a:pt x="813" y="1322"/>
                  </a:lnTo>
                  <a:lnTo>
                    <a:pt x="813" y="1322"/>
                  </a:lnTo>
                  <a:lnTo>
                    <a:pt x="813" y="1322"/>
                  </a:lnTo>
                  <a:lnTo>
                    <a:pt x="813" y="1322"/>
                  </a:lnTo>
                  <a:lnTo>
                    <a:pt x="813" y="1322"/>
                  </a:lnTo>
                  <a:lnTo>
                    <a:pt x="813" y="1322"/>
                  </a:lnTo>
                  <a:lnTo>
                    <a:pt x="813" y="1322"/>
                  </a:lnTo>
                  <a:lnTo>
                    <a:pt x="813" y="1322"/>
                  </a:lnTo>
                  <a:lnTo>
                    <a:pt x="815" y="1320"/>
                  </a:lnTo>
                  <a:lnTo>
                    <a:pt x="815" y="1320"/>
                  </a:lnTo>
                  <a:lnTo>
                    <a:pt x="815" y="1320"/>
                  </a:lnTo>
                  <a:lnTo>
                    <a:pt x="815" y="1322"/>
                  </a:lnTo>
                  <a:lnTo>
                    <a:pt x="813" y="1324"/>
                  </a:lnTo>
                  <a:lnTo>
                    <a:pt x="813" y="1326"/>
                  </a:lnTo>
                  <a:lnTo>
                    <a:pt x="811" y="1328"/>
                  </a:lnTo>
                  <a:lnTo>
                    <a:pt x="811" y="1328"/>
                  </a:lnTo>
                  <a:lnTo>
                    <a:pt x="811" y="1330"/>
                  </a:lnTo>
                  <a:lnTo>
                    <a:pt x="811" y="1330"/>
                  </a:lnTo>
                  <a:lnTo>
                    <a:pt x="811" y="1330"/>
                  </a:lnTo>
                  <a:lnTo>
                    <a:pt x="813" y="1330"/>
                  </a:lnTo>
                  <a:lnTo>
                    <a:pt x="815" y="1330"/>
                  </a:lnTo>
                  <a:lnTo>
                    <a:pt x="815" y="1330"/>
                  </a:lnTo>
                  <a:lnTo>
                    <a:pt x="815" y="1328"/>
                  </a:lnTo>
                  <a:lnTo>
                    <a:pt x="815" y="1328"/>
                  </a:lnTo>
                  <a:lnTo>
                    <a:pt x="815" y="1328"/>
                  </a:lnTo>
                  <a:lnTo>
                    <a:pt x="815" y="1326"/>
                  </a:lnTo>
                  <a:lnTo>
                    <a:pt x="813" y="1326"/>
                  </a:lnTo>
                  <a:lnTo>
                    <a:pt x="813" y="1324"/>
                  </a:lnTo>
                  <a:lnTo>
                    <a:pt x="815" y="1324"/>
                  </a:lnTo>
                  <a:lnTo>
                    <a:pt x="815" y="1324"/>
                  </a:lnTo>
                  <a:lnTo>
                    <a:pt x="815" y="1324"/>
                  </a:lnTo>
                  <a:lnTo>
                    <a:pt x="815" y="1324"/>
                  </a:lnTo>
                  <a:lnTo>
                    <a:pt x="815" y="1324"/>
                  </a:lnTo>
                  <a:lnTo>
                    <a:pt x="815" y="1324"/>
                  </a:lnTo>
                  <a:lnTo>
                    <a:pt x="815" y="1322"/>
                  </a:lnTo>
                  <a:lnTo>
                    <a:pt x="815" y="1322"/>
                  </a:lnTo>
                  <a:lnTo>
                    <a:pt x="815" y="1322"/>
                  </a:lnTo>
                  <a:lnTo>
                    <a:pt x="817" y="1322"/>
                  </a:lnTo>
                  <a:lnTo>
                    <a:pt x="817" y="1322"/>
                  </a:lnTo>
                  <a:lnTo>
                    <a:pt x="819" y="1322"/>
                  </a:lnTo>
                  <a:lnTo>
                    <a:pt x="817" y="1322"/>
                  </a:lnTo>
                  <a:lnTo>
                    <a:pt x="817" y="1322"/>
                  </a:lnTo>
                  <a:lnTo>
                    <a:pt x="817" y="1324"/>
                  </a:lnTo>
                  <a:lnTo>
                    <a:pt x="817" y="1326"/>
                  </a:lnTo>
                  <a:lnTo>
                    <a:pt x="817" y="1326"/>
                  </a:lnTo>
                  <a:lnTo>
                    <a:pt x="817" y="1326"/>
                  </a:lnTo>
                  <a:lnTo>
                    <a:pt x="819" y="1326"/>
                  </a:lnTo>
                  <a:lnTo>
                    <a:pt x="819" y="1326"/>
                  </a:lnTo>
                  <a:lnTo>
                    <a:pt x="819" y="1324"/>
                  </a:lnTo>
                  <a:lnTo>
                    <a:pt x="821" y="1324"/>
                  </a:lnTo>
                  <a:lnTo>
                    <a:pt x="821" y="1324"/>
                  </a:lnTo>
                  <a:lnTo>
                    <a:pt x="821" y="1324"/>
                  </a:lnTo>
                  <a:lnTo>
                    <a:pt x="821" y="1322"/>
                  </a:lnTo>
                  <a:lnTo>
                    <a:pt x="823" y="1318"/>
                  </a:lnTo>
                  <a:lnTo>
                    <a:pt x="823" y="1316"/>
                  </a:lnTo>
                  <a:lnTo>
                    <a:pt x="821" y="1316"/>
                  </a:lnTo>
                  <a:lnTo>
                    <a:pt x="821" y="1316"/>
                  </a:lnTo>
                  <a:lnTo>
                    <a:pt x="823" y="1314"/>
                  </a:lnTo>
                  <a:lnTo>
                    <a:pt x="823" y="1314"/>
                  </a:lnTo>
                  <a:lnTo>
                    <a:pt x="823" y="1314"/>
                  </a:lnTo>
                  <a:lnTo>
                    <a:pt x="823" y="1312"/>
                  </a:lnTo>
                  <a:lnTo>
                    <a:pt x="823" y="1312"/>
                  </a:lnTo>
                  <a:lnTo>
                    <a:pt x="823" y="1312"/>
                  </a:lnTo>
                  <a:lnTo>
                    <a:pt x="821" y="1312"/>
                  </a:lnTo>
                  <a:lnTo>
                    <a:pt x="821" y="1312"/>
                  </a:lnTo>
                  <a:lnTo>
                    <a:pt x="821" y="1312"/>
                  </a:lnTo>
                  <a:lnTo>
                    <a:pt x="821" y="1310"/>
                  </a:lnTo>
                  <a:lnTo>
                    <a:pt x="821" y="1310"/>
                  </a:lnTo>
                  <a:lnTo>
                    <a:pt x="823" y="1310"/>
                  </a:lnTo>
                  <a:lnTo>
                    <a:pt x="823" y="1310"/>
                  </a:lnTo>
                  <a:lnTo>
                    <a:pt x="823" y="1312"/>
                  </a:lnTo>
                  <a:lnTo>
                    <a:pt x="823" y="1312"/>
                  </a:lnTo>
                  <a:lnTo>
                    <a:pt x="823" y="1312"/>
                  </a:lnTo>
                  <a:lnTo>
                    <a:pt x="823" y="1312"/>
                  </a:lnTo>
                  <a:lnTo>
                    <a:pt x="823" y="1312"/>
                  </a:lnTo>
                  <a:lnTo>
                    <a:pt x="823" y="1314"/>
                  </a:lnTo>
                  <a:lnTo>
                    <a:pt x="825" y="1314"/>
                  </a:lnTo>
                  <a:lnTo>
                    <a:pt x="825" y="1314"/>
                  </a:lnTo>
                  <a:lnTo>
                    <a:pt x="825" y="1312"/>
                  </a:lnTo>
                  <a:lnTo>
                    <a:pt x="825" y="1312"/>
                  </a:lnTo>
                  <a:lnTo>
                    <a:pt x="825" y="1312"/>
                  </a:lnTo>
                  <a:lnTo>
                    <a:pt x="825" y="1312"/>
                  </a:lnTo>
                  <a:lnTo>
                    <a:pt x="827" y="1314"/>
                  </a:lnTo>
                  <a:lnTo>
                    <a:pt x="827" y="1314"/>
                  </a:lnTo>
                  <a:lnTo>
                    <a:pt x="825" y="1314"/>
                  </a:lnTo>
                  <a:lnTo>
                    <a:pt x="825" y="1314"/>
                  </a:lnTo>
                  <a:lnTo>
                    <a:pt x="825" y="1316"/>
                  </a:lnTo>
                  <a:lnTo>
                    <a:pt x="825" y="1316"/>
                  </a:lnTo>
                  <a:lnTo>
                    <a:pt x="823" y="1316"/>
                  </a:lnTo>
                  <a:lnTo>
                    <a:pt x="823" y="1316"/>
                  </a:lnTo>
                  <a:lnTo>
                    <a:pt x="823" y="1318"/>
                  </a:lnTo>
                  <a:lnTo>
                    <a:pt x="823" y="1318"/>
                  </a:lnTo>
                  <a:lnTo>
                    <a:pt x="823" y="1318"/>
                  </a:lnTo>
                  <a:lnTo>
                    <a:pt x="823" y="1318"/>
                  </a:lnTo>
                  <a:lnTo>
                    <a:pt x="823" y="1320"/>
                  </a:lnTo>
                  <a:lnTo>
                    <a:pt x="823" y="1320"/>
                  </a:lnTo>
                  <a:lnTo>
                    <a:pt x="823" y="1320"/>
                  </a:lnTo>
                  <a:lnTo>
                    <a:pt x="823" y="1320"/>
                  </a:lnTo>
                  <a:lnTo>
                    <a:pt x="823" y="1322"/>
                  </a:lnTo>
                  <a:lnTo>
                    <a:pt x="821" y="1322"/>
                  </a:lnTo>
                  <a:lnTo>
                    <a:pt x="821" y="1322"/>
                  </a:lnTo>
                  <a:lnTo>
                    <a:pt x="821" y="1322"/>
                  </a:lnTo>
                  <a:lnTo>
                    <a:pt x="823" y="1322"/>
                  </a:lnTo>
                  <a:lnTo>
                    <a:pt x="823" y="1322"/>
                  </a:lnTo>
                  <a:lnTo>
                    <a:pt x="823" y="1322"/>
                  </a:lnTo>
                  <a:lnTo>
                    <a:pt x="823" y="1322"/>
                  </a:lnTo>
                  <a:lnTo>
                    <a:pt x="821" y="1326"/>
                  </a:lnTo>
                  <a:lnTo>
                    <a:pt x="821" y="1326"/>
                  </a:lnTo>
                  <a:lnTo>
                    <a:pt x="821" y="1326"/>
                  </a:lnTo>
                  <a:lnTo>
                    <a:pt x="821" y="1328"/>
                  </a:lnTo>
                  <a:lnTo>
                    <a:pt x="821" y="1328"/>
                  </a:lnTo>
                  <a:lnTo>
                    <a:pt x="819" y="1328"/>
                  </a:lnTo>
                  <a:lnTo>
                    <a:pt x="819" y="1328"/>
                  </a:lnTo>
                  <a:lnTo>
                    <a:pt x="821" y="1328"/>
                  </a:lnTo>
                  <a:lnTo>
                    <a:pt x="821" y="1328"/>
                  </a:lnTo>
                  <a:lnTo>
                    <a:pt x="823" y="1328"/>
                  </a:lnTo>
                  <a:lnTo>
                    <a:pt x="823" y="1326"/>
                  </a:lnTo>
                  <a:lnTo>
                    <a:pt x="823" y="1326"/>
                  </a:lnTo>
                  <a:lnTo>
                    <a:pt x="823" y="1324"/>
                  </a:lnTo>
                  <a:lnTo>
                    <a:pt x="825" y="1324"/>
                  </a:lnTo>
                  <a:lnTo>
                    <a:pt x="825" y="1326"/>
                  </a:lnTo>
                  <a:lnTo>
                    <a:pt x="823" y="1328"/>
                  </a:lnTo>
                  <a:lnTo>
                    <a:pt x="823" y="1328"/>
                  </a:lnTo>
                  <a:lnTo>
                    <a:pt x="823" y="1328"/>
                  </a:lnTo>
                  <a:lnTo>
                    <a:pt x="821" y="1328"/>
                  </a:lnTo>
                  <a:lnTo>
                    <a:pt x="821" y="1330"/>
                  </a:lnTo>
                  <a:lnTo>
                    <a:pt x="821" y="1330"/>
                  </a:lnTo>
                  <a:lnTo>
                    <a:pt x="821" y="1332"/>
                  </a:lnTo>
                  <a:lnTo>
                    <a:pt x="821" y="1332"/>
                  </a:lnTo>
                  <a:lnTo>
                    <a:pt x="821" y="1332"/>
                  </a:lnTo>
                  <a:lnTo>
                    <a:pt x="819" y="1334"/>
                  </a:lnTo>
                  <a:lnTo>
                    <a:pt x="819" y="1334"/>
                  </a:lnTo>
                  <a:lnTo>
                    <a:pt x="821" y="1334"/>
                  </a:lnTo>
                  <a:lnTo>
                    <a:pt x="821" y="1334"/>
                  </a:lnTo>
                  <a:lnTo>
                    <a:pt x="821" y="1334"/>
                  </a:lnTo>
                  <a:lnTo>
                    <a:pt x="821" y="1334"/>
                  </a:lnTo>
                  <a:lnTo>
                    <a:pt x="821" y="1336"/>
                  </a:lnTo>
                  <a:lnTo>
                    <a:pt x="823" y="1336"/>
                  </a:lnTo>
                  <a:lnTo>
                    <a:pt x="823" y="1336"/>
                  </a:lnTo>
                  <a:lnTo>
                    <a:pt x="823" y="1336"/>
                  </a:lnTo>
                  <a:lnTo>
                    <a:pt x="823" y="1336"/>
                  </a:lnTo>
                  <a:lnTo>
                    <a:pt x="823" y="1334"/>
                  </a:lnTo>
                  <a:lnTo>
                    <a:pt x="823" y="1334"/>
                  </a:lnTo>
                  <a:lnTo>
                    <a:pt x="823" y="1334"/>
                  </a:lnTo>
                  <a:lnTo>
                    <a:pt x="823" y="1334"/>
                  </a:lnTo>
                  <a:lnTo>
                    <a:pt x="823" y="1334"/>
                  </a:lnTo>
                  <a:lnTo>
                    <a:pt x="823" y="1334"/>
                  </a:lnTo>
                  <a:lnTo>
                    <a:pt x="823" y="1334"/>
                  </a:lnTo>
                  <a:lnTo>
                    <a:pt x="823" y="1334"/>
                  </a:lnTo>
                  <a:lnTo>
                    <a:pt x="823" y="1332"/>
                  </a:lnTo>
                  <a:lnTo>
                    <a:pt x="823" y="1332"/>
                  </a:lnTo>
                  <a:lnTo>
                    <a:pt x="823" y="1332"/>
                  </a:lnTo>
                  <a:lnTo>
                    <a:pt x="823" y="1332"/>
                  </a:lnTo>
                  <a:lnTo>
                    <a:pt x="823" y="1330"/>
                  </a:lnTo>
                  <a:lnTo>
                    <a:pt x="823" y="1330"/>
                  </a:lnTo>
                  <a:lnTo>
                    <a:pt x="823" y="1330"/>
                  </a:lnTo>
                  <a:lnTo>
                    <a:pt x="823" y="1330"/>
                  </a:lnTo>
                  <a:lnTo>
                    <a:pt x="823" y="1328"/>
                  </a:lnTo>
                  <a:lnTo>
                    <a:pt x="823" y="1328"/>
                  </a:lnTo>
                  <a:lnTo>
                    <a:pt x="823" y="1328"/>
                  </a:lnTo>
                  <a:lnTo>
                    <a:pt x="825" y="1328"/>
                  </a:lnTo>
                  <a:lnTo>
                    <a:pt x="825" y="1328"/>
                  </a:lnTo>
                  <a:lnTo>
                    <a:pt x="825" y="1328"/>
                  </a:lnTo>
                  <a:lnTo>
                    <a:pt x="825" y="1330"/>
                  </a:lnTo>
                  <a:lnTo>
                    <a:pt x="823" y="1332"/>
                  </a:lnTo>
                  <a:lnTo>
                    <a:pt x="823" y="1332"/>
                  </a:lnTo>
                  <a:lnTo>
                    <a:pt x="825" y="1332"/>
                  </a:lnTo>
                  <a:lnTo>
                    <a:pt x="825" y="1332"/>
                  </a:lnTo>
                  <a:lnTo>
                    <a:pt x="825" y="1332"/>
                  </a:lnTo>
                  <a:lnTo>
                    <a:pt x="825" y="1332"/>
                  </a:lnTo>
                  <a:lnTo>
                    <a:pt x="827" y="1330"/>
                  </a:lnTo>
                  <a:lnTo>
                    <a:pt x="827" y="1330"/>
                  </a:lnTo>
                  <a:lnTo>
                    <a:pt x="827" y="1330"/>
                  </a:lnTo>
                  <a:lnTo>
                    <a:pt x="825" y="1330"/>
                  </a:lnTo>
                  <a:lnTo>
                    <a:pt x="825" y="1330"/>
                  </a:lnTo>
                  <a:lnTo>
                    <a:pt x="827" y="1330"/>
                  </a:lnTo>
                  <a:lnTo>
                    <a:pt x="827" y="1330"/>
                  </a:lnTo>
                  <a:lnTo>
                    <a:pt x="827" y="1330"/>
                  </a:lnTo>
                  <a:lnTo>
                    <a:pt x="827" y="1330"/>
                  </a:lnTo>
                  <a:lnTo>
                    <a:pt x="827" y="1330"/>
                  </a:lnTo>
                  <a:lnTo>
                    <a:pt x="827" y="1332"/>
                  </a:lnTo>
                  <a:lnTo>
                    <a:pt x="827" y="1332"/>
                  </a:lnTo>
                  <a:lnTo>
                    <a:pt x="827" y="1332"/>
                  </a:lnTo>
                  <a:lnTo>
                    <a:pt x="827" y="1332"/>
                  </a:lnTo>
                  <a:lnTo>
                    <a:pt x="827" y="1332"/>
                  </a:lnTo>
                  <a:lnTo>
                    <a:pt x="827" y="1332"/>
                  </a:lnTo>
                  <a:lnTo>
                    <a:pt x="827" y="1332"/>
                  </a:lnTo>
                  <a:lnTo>
                    <a:pt x="827" y="1332"/>
                  </a:lnTo>
                  <a:lnTo>
                    <a:pt x="827" y="1332"/>
                  </a:lnTo>
                  <a:lnTo>
                    <a:pt x="827" y="1332"/>
                  </a:lnTo>
                  <a:lnTo>
                    <a:pt x="829" y="1332"/>
                  </a:lnTo>
                  <a:lnTo>
                    <a:pt x="829" y="1334"/>
                  </a:lnTo>
                  <a:lnTo>
                    <a:pt x="829" y="1334"/>
                  </a:lnTo>
                  <a:lnTo>
                    <a:pt x="829" y="1334"/>
                  </a:lnTo>
                  <a:lnTo>
                    <a:pt x="829" y="1334"/>
                  </a:lnTo>
                  <a:lnTo>
                    <a:pt x="829" y="1334"/>
                  </a:lnTo>
                  <a:lnTo>
                    <a:pt x="829" y="1334"/>
                  </a:lnTo>
                  <a:lnTo>
                    <a:pt x="829" y="1334"/>
                  </a:lnTo>
                  <a:lnTo>
                    <a:pt x="829" y="1334"/>
                  </a:lnTo>
                  <a:lnTo>
                    <a:pt x="829" y="1332"/>
                  </a:lnTo>
                  <a:lnTo>
                    <a:pt x="829" y="1332"/>
                  </a:lnTo>
                  <a:lnTo>
                    <a:pt x="829" y="1332"/>
                  </a:lnTo>
                  <a:lnTo>
                    <a:pt x="829" y="1332"/>
                  </a:lnTo>
                  <a:lnTo>
                    <a:pt x="829" y="1330"/>
                  </a:lnTo>
                  <a:lnTo>
                    <a:pt x="829" y="1330"/>
                  </a:lnTo>
                  <a:lnTo>
                    <a:pt x="829" y="1330"/>
                  </a:lnTo>
                  <a:lnTo>
                    <a:pt x="829" y="1330"/>
                  </a:lnTo>
                  <a:lnTo>
                    <a:pt x="829" y="1330"/>
                  </a:lnTo>
                  <a:lnTo>
                    <a:pt x="829" y="1330"/>
                  </a:lnTo>
                  <a:lnTo>
                    <a:pt x="829" y="1328"/>
                  </a:lnTo>
                  <a:lnTo>
                    <a:pt x="829" y="1328"/>
                  </a:lnTo>
                  <a:lnTo>
                    <a:pt x="829" y="1328"/>
                  </a:lnTo>
                  <a:lnTo>
                    <a:pt x="829" y="1330"/>
                  </a:lnTo>
                  <a:lnTo>
                    <a:pt x="829" y="1330"/>
                  </a:lnTo>
                  <a:lnTo>
                    <a:pt x="829" y="1328"/>
                  </a:lnTo>
                  <a:lnTo>
                    <a:pt x="829" y="1328"/>
                  </a:lnTo>
                  <a:lnTo>
                    <a:pt x="829" y="1328"/>
                  </a:lnTo>
                  <a:lnTo>
                    <a:pt x="829" y="1326"/>
                  </a:lnTo>
                  <a:lnTo>
                    <a:pt x="829" y="1326"/>
                  </a:lnTo>
                  <a:lnTo>
                    <a:pt x="829" y="1326"/>
                  </a:lnTo>
                  <a:lnTo>
                    <a:pt x="829" y="1324"/>
                  </a:lnTo>
                  <a:lnTo>
                    <a:pt x="829" y="1324"/>
                  </a:lnTo>
                  <a:lnTo>
                    <a:pt x="829" y="1324"/>
                  </a:lnTo>
                  <a:lnTo>
                    <a:pt x="829" y="1322"/>
                  </a:lnTo>
                  <a:lnTo>
                    <a:pt x="829" y="1322"/>
                  </a:lnTo>
                  <a:lnTo>
                    <a:pt x="829" y="1322"/>
                  </a:lnTo>
                  <a:lnTo>
                    <a:pt x="829" y="1322"/>
                  </a:lnTo>
                  <a:lnTo>
                    <a:pt x="831" y="1322"/>
                  </a:lnTo>
                  <a:lnTo>
                    <a:pt x="831" y="1324"/>
                  </a:lnTo>
                  <a:lnTo>
                    <a:pt x="831" y="1322"/>
                  </a:lnTo>
                  <a:lnTo>
                    <a:pt x="833" y="1322"/>
                  </a:lnTo>
                  <a:lnTo>
                    <a:pt x="833" y="1320"/>
                  </a:lnTo>
                  <a:lnTo>
                    <a:pt x="833" y="1320"/>
                  </a:lnTo>
                  <a:lnTo>
                    <a:pt x="833" y="1320"/>
                  </a:lnTo>
                  <a:lnTo>
                    <a:pt x="833" y="1320"/>
                  </a:lnTo>
                  <a:lnTo>
                    <a:pt x="833" y="1322"/>
                  </a:lnTo>
                  <a:lnTo>
                    <a:pt x="831" y="1326"/>
                  </a:lnTo>
                  <a:lnTo>
                    <a:pt x="831" y="1326"/>
                  </a:lnTo>
                  <a:lnTo>
                    <a:pt x="831" y="1328"/>
                  </a:lnTo>
                  <a:lnTo>
                    <a:pt x="831" y="1328"/>
                  </a:lnTo>
                  <a:lnTo>
                    <a:pt x="831" y="1330"/>
                  </a:lnTo>
                  <a:lnTo>
                    <a:pt x="831" y="1330"/>
                  </a:lnTo>
                  <a:lnTo>
                    <a:pt x="831" y="1330"/>
                  </a:lnTo>
                  <a:lnTo>
                    <a:pt x="831" y="1332"/>
                  </a:lnTo>
                  <a:lnTo>
                    <a:pt x="831" y="1332"/>
                  </a:lnTo>
                  <a:lnTo>
                    <a:pt x="831" y="1332"/>
                  </a:lnTo>
                  <a:lnTo>
                    <a:pt x="831" y="1332"/>
                  </a:lnTo>
                  <a:lnTo>
                    <a:pt x="833" y="1330"/>
                  </a:lnTo>
                  <a:lnTo>
                    <a:pt x="833" y="1330"/>
                  </a:lnTo>
                  <a:lnTo>
                    <a:pt x="833" y="1328"/>
                  </a:lnTo>
                  <a:lnTo>
                    <a:pt x="833" y="1328"/>
                  </a:lnTo>
                  <a:lnTo>
                    <a:pt x="833" y="1328"/>
                  </a:lnTo>
                  <a:lnTo>
                    <a:pt x="833" y="1328"/>
                  </a:lnTo>
                  <a:lnTo>
                    <a:pt x="833" y="1328"/>
                  </a:lnTo>
                  <a:lnTo>
                    <a:pt x="833" y="1326"/>
                  </a:lnTo>
                  <a:lnTo>
                    <a:pt x="833" y="1326"/>
                  </a:lnTo>
                  <a:lnTo>
                    <a:pt x="833" y="1326"/>
                  </a:lnTo>
                  <a:lnTo>
                    <a:pt x="833" y="1326"/>
                  </a:lnTo>
                  <a:lnTo>
                    <a:pt x="833" y="1326"/>
                  </a:lnTo>
                  <a:lnTo>
                    <a:pt x="835" y="1326"/>
                  </a:lnTo>
                  <a:lnTo>
                    <a:pt x="835" y="1326"/>
                  </a:lnTo>
                  <a:lnTo>
                    <a:pt x="833" y="1326"/>
                  </a:lnTo>
                  <a:lnTo>
                    <a:pt x="833" y="1324"/>
                  </a:lnTo>
                  <a:lnTo>
                    <a:pt x="833" y="1324"/>
                  </a:lnTo>
                  <a:lnTo>
                    <a:pt x="833" y="1324"/>
                  </a:lnTo>
                  <a:lnTo>
                    <a:pt x="833" y="1324"/>
                  </a:lnTo>
                  <a:lnTo>
                    <a:pt x="833" y="1324"/>
                  </a:lnTo>
                  <a:lnTo>
                    <a:pt x="833" y="1324"/>
                  </a:lnTo>
                  <a:lnTo>
                    <a:pt x="835" y="1324"/>
                  </a:lnTo>
                  <a:lnTo>
                    <a:pt x="835" y="1322"/>
                  </a:lnTo>
                  <a:lnTo>
                    <a:pt x="835" y="1322"/>
                  </a:lnTo>
                  <a:lnTo>
                    <a:pt x="835" y="1322"/>
                  </a:lnTo>
                  <a:lnTo>
                    <a:pt x="835" y="1326"/>
                  </a:lnTo>
                  <a:lnTo>
                    <a:pt x="835" y="1326"/>
                  </a:lnTo>
                  <a:lnTo>
                    <a:pt x="835" y="1326"/>
                  </a:lnTo>
                  <a:lnTo>
                    <a:pt x="835" y="1328"/>
                  </a:lnTo>
                  <a:lnTo>
                    <a:pt x="835" y="1328"/>
                  </a:lnTo>
                  <a:lnTo>
                    <a:pt x="835" y="1328"/>
                  </a:lnTo>
                  <a:lnTo>
                    <a:pt x="835" y="1328"/>
                  </a:lnTo>
                  <a:lnTo>
                    <a:pt x="835" y="1330"/>
                  </a:lnTo>
                  <a:lnTo>
                    <a:pt x="835" y="1330"/>
                  </a:lnTo>
                  <a:lnTo>
                    <a:pt x="835" y="1330"/>
                  </a:lnTo>
                  <a:lnTo>
                    <a:pt x="835" y="1330"/>
                  </a:lnTo>
                  <a:lnTo>
                    <a:pt x="835" y="1330"/>
                  </a:lnTo>
                  <a:lnTo>
                    <a:pt x="835" y="1332"/>
                  </a:lnTo>
                  <a:lnTo>
                    <a:pt x="837" y="1332"/>
                  </a:lnTo>
                  <a:lnTo>
                    <a:pt x="837" y="1332"/>
                  </a:lnTo>
                  <a:lnTo>
                    <a:pt x="837" y="1332"/>
                  </a:lnTo>
                  <a:lnTo>
                    <a:pt x="837" y="1332"/>
                  </a:lnTo>
                  <a:lnTo>
                    <a:pt x="840" y="1330"/>
                  </a:lnTo>
                  <a:lnTo>
                    <a:pt x="842" y="1328"/>
                  </a:lnTo>
                  <a:lnTo>
                    <a:pt x="842" y="1328"/>
                  </a:lnTo>
                  <a:lnTo>
                    <a:pt x="842" y="1322"/>
                  </a:lnTo>
                  <a:lnTo>
                    <a:pt x="842" y="1322"/>
                  </a:lnTo>
                  <a:lnTo>
                    <a:pt x="842" y="1322"/>
                  </a:lnTo>
                  <a:lnTo>
                    <a:pt x="842" y="1320"/>
                  </a:lnTo>
                  <a:lnTo>
                    <a:pt x="842" y="1318"/>
                  </a:lnTo>
                  <a:lnTo>
                    <a:pt x="842" y="1318"/>
                  </a:lnTo>
                  <a:lnTo>
                    <a:pt x="842" y="1316"/>
                  </a:lnTo>
                  <a:lnTo>
                    <a:pt x="842" y="1316"/>
                  </a:lnTo>
                  <a:lnTo>
                    <a:pt x="842" y="1314"/>
                  </a:lnTo>
                  <a:lnTo>
                    <a:pt x="844" y="1314"/>
                  </a:lnTo>
                  <a:lnTo>
                    <a:pt x="844" y="1314"/>
                  </a:lnTo>
                  <a:lnTo>
                    <a:pt x="844" y="1314"/>
                  </a:lnTo>
                  <a:lnTo>
                    <a:pt x="844" y="1314"/>
                  </a:lnTo>
                  <a:lnTo>
                    <a:pt x="844" y="1314"/>
                  </a:lnTo>
                  <a:lnTo>
                    <a:pt x="844" y="1314"/>
                  </a:lnTo>
                  <a:lnTo>
                    <a:pt x="842" y="1316"/>
                  </a:lnTo>
                  <a:lnTo>
                    <a:pt x="842" y="1318"/>
                  </a:lnTo>
                  <a:lnTo>
                    <a:pt x="844" y="1320"/>
                  </a:lnTo>
                  <a:lnTo>
                    <a:pt x="844" y="1320"/>
                  </a:lnTo>
                  <a:lnTo>
                    <a:pt x="844" y="1320"/>
                  </a:lnTo>
                  <a:lnTo>
                    <a:pt x="844" y="1322"/>
                  </a:lnTo>
                  <a:lnTo>
                    <a:pt x="844" y="1322"/>
                  </a:lnTo>
                  <a:lnTo>
                    <a:pt x="844" y="1322"/>
                  </a:lnTo>
                  <a:lnTo>
                    <a:pt x="844" y="1322"/>
                  </a:lnTo>
                  <a:lnTo>
                    <a:pt x="844" y="1322"/>
                  </a:lnTo>
                  <a:lnTo>
                    <a:pt x="842" y="1326"/>
                  </a:lnTo>
                  <a:lnTo>
                    <a:pt x="842" y="1328"/>
                  </a:lnTo>
                  <a:lnTo>
                    <a:pt x="844" y="1328"/>
                  </a:lnTo>
                  <a:lnTo>
                    <a:pt x="844" y="1328"/>
                  </a:lnTo>
                  <a:lnTo>
                    <a:pt x="844" y="1326"/>
                  </a:lnTo>
                  <a:lnTo>
                    <a:pt x="846" y="1326"/>
                  </a:lnTo>
                  <a:lnTo>
                    <a:pt x="844" y="1328"/>
                  </a:lnTo>
                  <a:lnTo>
                    <a:pt x="844" y="1328"/>
                  </a:lnTo>
                  <a:lnTo>
                    <a:pt x="844" y="1328"/>
                  </a:lnTo>
                  <a:lnTo>
                    <a:pt x="844" y="1328"/>
                  </a:lnTo>
                  <a:lnTo>
                    <a:pt x="846" y="1330"/>
                  </a:lnTo>
                  <a:lnTo>
                    <a:pt x="846" y="1330"/>
                  </a:lnTo>
                  <a:lnTo>
                    <a:pt x="846" y="1330"/>
                  </a:lnTo>
                  <a:lnTo>
                    <a:pt x="846" y="1332"/>
                  </a:lnTo>
                  <a:lnTo>
                    <a:pt x="846" y="1332"/>
                  </a:lnTo>
                  <a:lnTo>
                    <a:pt x="846" y="1334"/>
                  </a:lnTo>
                  <a:lnTo>
                    <a:pt x="846" y="1334"/>
                  </a:lnTo>
                  <a:lnTo>
                    <a:pt x="846" y="1334"/>
                  </a:lnTo>
                  <a:lnTo>
                    <a:pt x="844" y="1336"/>
                  </a:lnTo>
                  <a:lnTo>
                    <a:pt x="844" y="1336"/>
                  </a:lnTo>
                  <a:lnTo>
                    <a:pt x="844" y="1336"/>
                  </a:lnTo>
                  <a:lnTo>
                    <a:pt x="844" y="1339"/>
                  </a:lnTo>
                  <a:lnTo>
                    <a:pt x="844" y="1339"/>
                  </a:lnTo>
                  <a:lnTo>
                    <a:pt x="844" y="1339"/>
                  </a:lnTo>
                  <a:lnTo>
                    <a:pt x="844" y="1341"/>
                  </a:lnTo>
                  <a:lnTo>
                    <a:pt x="844" y="1343"/>
                  </a:lnTo>
                  <a:lnTo>
                    <a:pt x="844" y="1343"/>
                  </a:lnTo>
                  <a:lnTo>
                    <a:pt x="844" y="1343"/>
                  </a:lnTo>
                  <a:lnTo>
                    <a:pt x="844" y="1343"/>
                  </a:lnTo>
                  <a:lnTo>
                    <a:pt x="846" y="1343"/>
                  </a:lnTo>
                  <a:lnTo>
                    <a:pt x="846" y="1343"/>
                  </a:lnTo>
                  <a:lnTo>
                    <a:pt x="844" y="1343"/>
                  </a:lnTo>
                  <a:lnTo>
                    <a:pt x="846" y="1345"/>
                  </a:lnTo>
                  <a:lnTo>
                    <a:pt x="846" y="1345"/>
                  </a:lnTo>
                  <a:lnTo>
                    <a:pt x="846" y="1343"/>
                  </a:lnTo>
                  <a:lnTo>
                    <a:pt x="846" y="1343"/>
                  </a:lnTo>
                  <a:lnTo>
                    <a:pt x="846" y="1341"/>
                  </a:lnTo>
                  <a:lnTo>
                    <a:pt x="846" y="1341"/>
                  </a:lnTo>
                  <a:lnTo>
                    <a:pt x="848" y="1339"/>
                  </a:lnTo>
                  <a:lnTo>
                    <a:pt x="848" y="1339"/>
                  </a:lnTo>
                  <a:lnTo>
                    <a:pt x="850" y="1339"/>
                  </a:lnTo>
                  <a:lnTo>
                    <a:pt x="850" y="1336"/>
                  </a:lnTo>
                  <a:lnTo>
                    <a:pt x="850" y="1336"/>
                  </a:lnTo>
                  <a:lnTo>
                    <a:pt x="850" y="1336"/>
                  </a:lnTo>
                  <a:lnTo>
                    <a:pt x="848" y="1334"/>
                  </a:lnTo>
                  <a:lnTo>
                    <a:pt x="850" y="1334"/>
                  </a:lnTo>
                  <a:lnTo>
                    <a:pt x="850" y="1334"/>
                  </a:lnTo>
                  <a:lnTo>
                    <a:pt x="850" y="1332"/>
                  </a:lnTo>
                  <a:lnTo>
                    <a:pt x="850" y="1332"/>
                  </a:lnTo>
                  <a:lnTo>
                    <a:pt x="850" y="1330"/>
                  </a:lnTo>
                  <a:lnTo>
                    <a:pt x="850" y="1330"/>
                  </a:lnTo>
                  <a:lnTo>
                    <a:pt x="850" y="1328"/>
                  </a:lnTo>
                  <a:lnTo>
                    <a:pt x="850" y="1328"/>
                  </a:lnTo>
                  <a:lnTo>
                    <a:pt x="850" y="1328"/>
                  </a:lnTo>
                  <a:lnTo>
                    <a:pt x="850" y="1326"/>
                  </a:lnTo>
                  <a:lnTo>
                    <a:pt x="850" y="1326"/>
                  </a:lnTo>
                  <a:lnTo>
                    <a:pt x="850" y="1324"/>
                  </a:lnTo>
                  <a:lnTo>
                    <a:pt x="850" y="1322"/>
                  </a:lnTo>
                  <a:lnTo>
                    <a:pt x="850" y="1322"/>
                  </a:lnTo>
                  <a:lnTo>
                    <a:pt x="850" y="1318"/>
                  </a:lnTo>
                  <a:lnTo>
                    <a:pt x="850" y="1318"/>
                  </a:lnTo>
                  <a:lnTo>
                    <a:pt x="850" y="1320"/>
                  </a:lnTo>
                  <a:lnTo>
                    <a:pt x="850" y="1320"/>
                  </a:lnTo>
                  <a:lnTo>
                    <a:pt x="852" y="1320"/>
                  </a:lnTo>
                  <a:lnTo>
                    <a:pt x="852" y="1322"/>
                  </a:lnTo>
                  <a:lnTo>
                    <a:pt x="852" y="1322"/>
                  </a:lnTo>
                  <a:lnTo>
                    <a:pt x="852" y="1322"/>
                  </a:lnTo>
                  <a:lnTo>
                    <a:pt x="852" y="1322"/>
                  </a:lnTo>
                  <a:lnTo>
                    <a:pt x="852" y="1324"/>
                  </a:lnTo>
                  <a:lnTo>
                    <a:pt x="852" y="1324"/>
                  </a:lnTo>
                  <a:lnTo>
                    <a:pt x="852" y="1324"/>
                  </a:lnTo>
                  <a:lnTo>
                    <a:pt x="852" y="1324"/>
                  </a:lnTo>
                  <a:lnTo>
                    <a:pt x="852" y="1324"/>
                  </a:lnTo>
                  <a:lnTo>
                    <a:pt x="852" y="1324"/>
                  </a:lnTo>
                  <a:lnTo>
                    <a:pt x="850" y="1326"/>
                  </a:lnTo>
                  <a:lnTo>
                    <a:pt x="852" y="1326"/>
                  </a:lnTo>
                  <a:lnTo>
                    <a:pt x="852" y="1328"/>
                  </a:lnTo>
                  <a:lnTo>
                    <a:pt x="852" y="1328"/>
                  </a:lnTo>
                  <a:lnTo>
                    <a:pt x="850" y="1330"/>
                  </a:lnTo>
                  <a:lnTo>
                    <a:pt x="850" y="1330"/>
                  </a:lnTo>
                  <a:lnTo>
                    <a:pt x="850" y="1330"/>
                  </a:lnTo>
                  <a:lnTo>
                    <a:pt x="850" y="1332"/>
                  </a:lnTo>
                  <a:lnTo>
                    <a:pt x="850" y="1332"/>
                  </a:lnTo>
                  <a:lnTo>
                    <a:pt x="852" y="1332"/>
                  </a:lnTo>
                  <a:lnTo>
                    <a:pt x="852" y="1334"/>
                  </a:lnTo>
                  <a:lnTo>
                    <a:pt x="850" y="1336"/>
                  </a:lnTo>
                  <a:lnTo>
                    <a:pt x="850" y="1336"/>
                  </a:lnTo>
                  <a:lnTo>
                    <a:pt x="850" y="1336"/>
                  </a:lnTo>
                  <a:lnTo>
                    <a:pt x="850" y="1336"/>
                  </a:lnTo>
                  <a:lnTo>
                    <a:pt x="852" y="1336"/>
                  </a:lnTo>
                  <a:lnTo>
                    <a:pt x="852" y="1336"/>
                  </a:lnTo>
                  <a:lnTo>
                    <a:pt x="852" y="1336"/>
                  </a:lnTo>
                  <a:lnTo>
                    <a:pt x="852" y="1336"/>
                  </a:lnTo>
                  <a:lnTo>
                    <a:pt x="852" y="1336"/>
                  </a:lnTo>
                  <a:lnTo>
                    <a:pt x="852" y="1336"/>
                  </a:lnTo>
                  <a:lnTo>
                    <a:pt x="852" y="1336"/>
                  </a:lnTo>
                  <a:lnTo>
                    <a:pt x="850" y="1339"/>
                  </a:lnTo>
                  <a:lnTo>
                    <a:pt x="850" y="1341"/>
                  </a:lnTo>
                  <a:lnTo>
                    <a:pt x="848" y="1343"/>
                  </a:lnTo>
                  <a:lnTo>
                    <a:pt x="848" y="1343"/>
                  </a:lnTo>
                  <a:lnTo>
                    <a:pt x="848" y="1343"/>
                  </a:lnTo>
                  <a:lnTo>
                    <a:pt x="848" y="1343"/>
                  </a:lnTo>
                  <a:lnTo>
                    <a:pt x="846" y="1345"/>
                  </a:lnTo>
                  <a:lnTo>
                    <a:pt x="846" y="1347"/>
                  </a:lnTo>
                  <a:lnTo>
                    <a:pt x="848" y="1347"/>
                  </a:lnTo>
                  <a:lnTo>
                    <a:pt x="848" y="1347"/>
                  </a:lnTo>
                  <a:lnTo>
                    <a:pt x="848" y="1345"/>
                  </a:lnTo>
                  <a:lnTo>
                    <a:pt x="848" y="1345"/>
                  </a:lnTo>
                  <a:lnTo>
                    <a:pt x="848" y="1345"/>
                  </a:lnTo>
                  <a:lnTo>
                    <a:pt x="848" y="1345"/>
                  </a:lnTo>
                  <a:lnTo>
                    <a:pt x="848" y="1345"/>
                  </a:lnTo>
                  <a:lnTo>
                    <a:pt x="848" y="1345"/>
                  </a:lnTo>
                  <a:lnTo>
                    <a:pt x="848" y="1345"/>
                  </a:lnTo>
                  <a:lnTo>
                    <a:pt x="848" y="1345"/>
                  </a:lnTo>
                  <a:lnTo>
                    <a:pt x="848" y="1345"/>
                  </a:lnTo>
                  <a:lnTo>
                    <a:pt x="848" y="1345"/>
                  </a:lnTo>
                  <a:lnTo>
                    <a:pt x="848" y="1345"/>
                  </a:lnTo>
                  <a:lnTo>
                    <a:pt x="850" y="1345"/>
                  </a:lnTo>
                  <a:lnTo>
                    <a:pt x="850" y="1343"/>
                  </a:lnTo>
                  <a:lnTo>
                    <a:pt x="850" y="1343"/>
                  </a:lnTo>
                  <a:lnTo>
                    <a:pt x="852" y="1345"/>
                  </a:lnTo>
                  <a:lnTo>
                    <a:pt x="852" y="1345"/>
                  </a:lnTo>
                  <a:lnTo>
                    <a:pt x="852" y="1345"/>
                  </a:lnTo>
                  <a:lnTo>
                    <a:pt x="850" y="1345"/>
                  </a:lnTo>
                  <a:lnTo>
                    <a:pt x="852" y="1345"/>
                  </a:lnTo>
                  <a:lnTo>
                    <a:pt x="852" y="1345"/>
                  </a:lnTo>
                  <a:lnTo>
                    <a:pt x="852" y="1345"/>
                  </a:lnTo>
                  <a:lnTo>
                    <a:pt x="852" y="1345"/>
                  </a:lnTo>
                  <a:lnTo>
                    <a:pt x="852" y="1347"/>
                  </a:lnTo>
                  <a:lnTo>
                    <a:pt x="852" y="1347"/>
                  </a:lnTo>
                  <a:lnTo>
                    <a:pt x="854" y="1345"/>
                  </a:lnTo>
                  <a:lnTo>
                    <a:pt x="854" y="1345"/>
                  </a:lnTo>
                  <a:lnTo>
                    <a:pt x="854" y="1345"/>
                  </a:lnTo>
                  <a:lnTo>
                    <a:pt x="852" y="1343"/>
                  </a:lnTo>
                  <a:lnTo>
                    <a:pt x="852" y="1343"/>
                  </a:lnTo>
                  <a:lnTo>
                    <a:pt x="852" y="1341"/>
                  </a:lnTo>
                  <a:lnTo>
                    <a:pt x="852" y="1341"/>
                  </a:lnTo>
                  <a:lnTo>
                    <a:pt x="852" y="1341"/>
                  </a:lnTo>
                  <a:lnTo>
                    <a:pt x="852" y="1341"/>
                  </a:lnTo>
                  <a:lnTo>
                    <a:pt x="852" y="1341"/>
                  </a:lnTo>
                  <a:lnTo>
                    <a:pt x="852" y="1343"/>
                  </a:lnTo>
                  <a:lnTo>
                    <a:pt x="852" y="1343"/>
                  </a:lnTo>
                  <a:lnTo>
                    <a:pt x="854" y="1343"/>
                  </a:lnTo>
                  <a:lnTo>
                    <a:pt x="854" y="1343"/>
                  </a:lnTo>
                  <a:lnTo>
                    <a:pt x="856" y="1345"/>
                  </a:lnTo>
                  <a:lnTo>
                    <a:pt x="856" y="1345"/>
                  </a:lnTo>
                  <a:lnTo>
                    <a:pt x="856" y="1345"/>
                  </a:lnTo>
                  <a:lnTo>
                    <a:pt x="858" y="1345"/>
                  </a:lnTo>
                  <a:lnTo>
                    <a:pt x="858" y="1345"/>
                  </a:lnTo>
                  <a:lnTo>
                    <a:pt x="858" y="1345"/>
                  </a:lnTo>
                  <a:lnTo>
                    <a:pt x="858" y="1343"/>
                  </a:lnTo>
                  <a:lnTo>
                    <a:pt x="856" y="1343"/>
                  </a:lnTo>
                  <a:lnTo>
                    <a:pt x="856" y="1341"/>
                  </a:lnTo>
                  <a:lnTo>
                    <a:pt x="856" y="1341"/>
                  </a:lnTo>
                  <a:lnTo>
                    <a:pt x="856" y="1341"/>
                  </a:lnTo>
                  <a:lnTo>
                    <a:pt x="856" y="1341"/>
                  </a:lnTo>
                  <a:lnTo>
                    <a:pt x="856" y="1341"/>
                  </a:lnTo>
                  <a:lnTo>
                    <a:pt x="858" y="1343"/>
                  </a:lnTo>
                  <a:lnTo>
                    <a:pt x="858" y="1343"/>
                  </a:lnTo>
                  <a:lnTo>
                    <a:pt x="858" y="1345"/>
                  </a:lnTo>
                  <a:lnTo>
                    <a:pt x="860" y="1345"/>
                  </a:lnTo>
                  <a:lnTo>
                    <a:pt x="860" y="1343"/>
                  </a:lnTo>
                  <a:lnTo>
                    <a:pt x="860" y="1343"/>
                  </a:lnTo>
                  <a:lnTo>
                    <a:pt x="862" y="1341"/>
                  </a:lnTo>
                  <a:lnTo>
                    <a:pt x="860" y="1339"/>
                  </a:lnTo>
                  <a:lnTo>
                    <a:pt x="860" y="1339"/>
                  </a:lnTo>
                  <a:lnTo>
                    <a:pt x="860" y="1336"/>
                  </a:lnTo>
                  <a:lnTo>
                    <a:pt x="860" y="1336"/>
                  </a:lnTo>
                  <a:lnTo>
                    <a:pt x="860" y="1334"/>
                  </a:lnTo>
                  <a:lnTo>
                    <a:pt x="860" y="1334"/>
                  </a:lnTo>
                  <a:lnTo>
                    <a:pt x="862" y="1334"/>
                  </a:lnTo>
                  <a:lnTo>
                    <a:pt x="862" y="1334"/>
                  </a:lnTo>
                  <a:lnTo>
                    <a:pt x="862" y="1334"/>
                  </a:lnTo>
                  <a:lnTo>
                    <a:pt x="862" y="1332"/>
                  </a:lnTo>
                  <a:lnTo>
                    <a:pt x="862" y="1332"/>
                  </a:lnTo>
                  <a:lnTo>
                    <a:pt x="862" y="1332"/>
                  </a:lnTo>
                  <a:lnTo>
                    <a:pt x="862" y="1330"/>
                  </a:lnTo>
                  <a:lnTo>
                    <a:pt x="860" y="1330"/>
                  </a:lnTo>
                  <a:lnTo>
                    <a:pt x="860" y="1330"/>
                  </a:lnTo>
                  <a:lnTo>
                    <a:pt x="860" y="1330"/>
                  </a:lnTo>
                  <a:lnTo>
                    <a:pt x="862" y="1330"/>
                  </a:lnTo>
                  <a:lnTo>
                    <a:pt x="862" y="1330"/>
                  </a:lnTo>
                  <a:lnTo>
                    <a:pt x="862" y="1328"/>
                  </a:lnTo>
                  <a:lnTo>
                    <a:pt x="862" y="1328"/>
                  </a:lnTo>
                  <a:lnTo>
                    <a:pt x="862" y="1328"/>
                  </a:lnTo>
                  <a:lnTo>
                    <a:pt x="860" y="1326"/>
                  </a:lnTo>
                  <a:lnTo>
                    <a:pt x="860" y="1326"/>
                  </a:lnTo>
                  <a:lnTo>
                    <a:pt x="860" y="1326"/>
                  </a:lnTo>
                  <a:lnTo>
                    <a:pt x="862" y="1326"/>
                  </a:lnTo>
                  <a:lnTo>
                    <a:pt x="862" y="1326"/>
                  </a:lnTo>
                  <a:lnTo>
                    <a:pt x="864" y="1328"/>
                  </a:lnTo>
                  <a:lnTo>
                    <a:pt x="864" y="1328"/>
                  </a:lnTo>
                  <a:lnTo>
                    <a:pt x="864" y="1326"/>
                  </a:lnTo>
                  <a:lnTo>
                    <a:pt x="864" y="1326"/>
                  </a:lnTo>
                  <a:lnTo>
                    <a:pt x="864" y="1326"/>
                  </a:lnTo>
                  <a:lnTo>
                    <a:pt x="864" y="1326"/>
                  </a:lnTo>
                  <a:lnTo>
                    <a:pt x="864" y="1326"/>
                  </a:lnTo>
                  <a:lnTo>
                    <a:pt x="864" y="1324"/>
                  </a:lnTo>
                  <a:lnTo>
                    <a:pt x="864" y="1324"/>
                  </a:lnTo>
                  <a:lnTo>
                    <a:pt x="864" y="1324"/>
                  </a:lnTo>
                  <a:lnTo>
                    <a:pt x="864" y="1324"/>
                  </a:lnTo>
                  <a:lnTo>
                    <a:pt x="864" y="1324"/>
                  </a:lnTo>
                  <a:lnTo>
                    <a:pt x="862" y="1324"/>
                  </a:lnTo>
                  <a:lnTo>
                    <a:pt x="862" y="1324"/>
                  </a:lnTo>
                  <a:lnTo>
                    <a:pt x="862" y="1322"/>
                  </a:lnTo>
                  <a:lnTo>
                    <a:pt x="862" y="1322"/>
                  </a:lnTo>
                  <a:lnTo>
                    <a:pt x="862" y="1322"/>
                  </a:lnTo>
                  <a:lnTo>
                    <a:pt x="862" y="1322"/>
                  </a:lnTo>
                  <a:lnTo>
                    <a:pt x="862" y="1322"/>
                  </a:lnTo>
                  <a:lnTo>
                    <a:pt x="862" y="1322"/>
                  </a:lnTo>
                  <a:lnTo>
                    <a:pt x="864" y="1322"/>
                  </a:lnTo>
                  <a:lnTo>
                    <a:pt x="864" y="1322"/>
                  </a:lnTo>
                  <a:lnTo>
                    <a:pt x="864" y="1324"/>
                  </a:lnTo>
                  <a:lnTo>
                    <a:pt x="864" y="1324"/>
                  </a:lnTo>
                  <a:lnTo>
                    <a:pt x="864" y="1324"/>
                  </a:lnTo>
                  <a:lnTo>
                    <a:pt x="866" y="1324"/>
                  </a:lnTo>
                  <a:lnTo>
                    <a:pt x="866" y="1324"/>
                  </a:lnTo>
                  <a:lnTo>
                    <a:pt x="864" y="1328"/>
                  </a:lnTo>
                  <a:lnTo>
                    <a:pt x="864" y="1328"/>
                  </a:lnTo>
                  <a:lnTo>
                    <a:pt x="864" y="1330"/>
                  </a:lnTo>
                  <a:lnTo>
                    <a:pt x="864" y="1330"/>
                  </a:lnTo>
                  <a:lnTo>
                    <a:pt x="864" y="1330"/>
                  </a:lnTo>
                  <a:lnTo>
                    <a:pt x="866" y="1330"/>
                  </a:lnTo>
                  <a:lnTo>
                    <a:pt x="866" y="1330"/>
                  </a:lnTo>
                  <a:lnTo>
                    <a:pt x="866" y="1330"/>
                  </a:lnTo>
                  <a:lnTo>
                    <a:pt x="868" y="1328"/>
                  </a:lnTo>
                  <a:lnTo>
                    <a:pt x="870" y="1328"/>
                  </a:lnTo>
                  <a:lnTo>
                    <a:pt x="872" y="1328"/>
                  </a:lnTo>
                  <a:lnTo>
                    <a:pt x="872" y="1328"/>
                  </a:lnTo>
                  <a:lnTo>
                    <a:pt x="875" y="1326"/>
                  </a:lnTo>
                  <a:lnTo>
                    <a:pt x="875" y="1326"/>
                  </a:lnTo>
                  <a:lnTo>
                    <a:pt x="877" y="1326"/>
                  </a:lnTo>
                  <a:lnTo>
                    <a:pt x="877" y="1326"/>
                  </a:lnTo>
                  <a:lnTo>
                    <a:pt x="877" y="1324"/>
                  </a:lnTo>
                  <a:lnTo>
                    <a:pt x="875" y="1324"/>
                  </a:lnTo>
                  <a:lnTo>
                    <a:pt x="877" y="1324"/>
                  </a:lnTo>
                  <a:lnTo>
                    <a:pt x="877" y="1324"/>
                  </a:lnTo>
                  <a:lnTo>
                    <a:pt x="877" y="1324"/>
                  </a:lnTo>
                  <a:lnTo>
                    <a:pt x="877" y="1326"/>
                  </a:lnTo>
                  <a:lnTo>
                    <a:pt x="877" y="1326"/>
                  </a:lnTo>
                  <a:lnTo>
                    <a:pt x="879" y="1326"/>
                  </a:lnTo>
                  <a:lnTo>
                    <a:pt x="879" y="1326"/>
                  </a:lnTo>
                  <a:lnTo>
                    <a:pt x="881" y="1324"/>
                  </a:lnTo>
                  <a:lnTo>
                    <a:pt x="883" y="1324"/>
                  </a:lnTo>
                  <a:lnTo>
                    <a:pt x="883" y="1324"/>
                  </a:lnTo>
                  <a:lnTo>
                    <a:pt x="883" y="1324"/>
                  </a:lnTo>
                  <a:lnTo>
                    <a:pt x="885" y="1324"/>
                  </a:lnTo>
                  <a:lnTo>
                    <a:pt x="885" y="1324"/>
                  </a:lnTo>
                  <a:lnTo>
                    <a:pt x="887" y="1324"/>
                  </a:lnTo>
                  <a:lnTo>
                    <a:pt x="889" y="1324"/>
                  </a:lnTo>
                  <a:lnTo>
                    <a:pt x="889" y="1322"/>
                  </a:lnTo>
                  <a:lnTo>
                    <a:pt x="889" y="1322"/>
                  </a:lnTo>
                  <a:lnTo>
                    <a:pt x="889" y="1322"/>
                  </a:lnTo>
                  <a:lnTo>
                    <a:pt x="889" y="1322"/>
                  </a:lnTo>
                  <a:lnTo>
                    <a:pt x="889" y="1322"/>
                  </a:lnTo>
                  <a:lnTo>
                    <a:pt x="889" y="1322"/>
                  </a:lnTo>
                  <a:lnTo>
                    <a:pt x="887" y="1322"/>
                  </a:lnTo>
                  <a:lnTo>
                    <a:pt x="887" y="1322"/>
                  </a:lnTo>
                  <a:lnTo>
                    <a:pt x="887" y="1322"/>
                  </a:lnTo>
                  <a:lnTo>
                    <a:pt x="887" y="1322"/>
                  </a:lnTo>
                  <a:lnTo>
                    <a:pt x="887" y="1322"/>
                  </a:lnTo>
                  <a:lnTo>
                    <a:pt x="887" y="1322"/>
                  </a:lnTo>
                  <a:lnTo>
                    <a:pt x="887" y="1322"/>
                  </a:lnTo>
                  <a:lnTo>
                    <a:pt x="885" y="1322"/>
                  </a:lnTo>
                  <a:lnTo>
                    <a:pt x="885" y="1322"/>
                  </a:lnTo>
                  <a:lnTo>
                    <a:pt x="885" y="1322"/>
                  </a:lnTo>
                  <a:lnTo>
                    <a:pt x="885" y="1320"/>
                  </a:lnTo>
                  <a:lnTo>
                    <a:pt x="885" y="1320"/>
                  </a:lnTo>
                  <a:lnTo>
                    <a:pt x="885" y="1320"/>
                  </a:lnTo>
                  <a:lnTo>
                    <a:pt x="885" y="1320"/>
                  </a:lnTo>
                  <a:lnTo>
                    <a:pt x="887" y="1320"/>
                  </a:lnTo>
                  <a:lnTo>
                    <a:pt x="887" y="1320"/>
                  </a:lnTo>
                  <a:lnTo>
                    <a:pt x="887" y="1320"/>
                  </a:lnTo>
                  <a:lnTo>
                    <a:pt x="887" y="1320"/>
                  </a:lnTo>
                  <a:lnTo>
                    <a:pt x="887" y="1320"/>
                  </a:lnTo>
                  <a:lnTo>
                    <a:pt x="887" y="1320"/>
                  </a:lnTo>
                  <a:lnTo>
                    <a:pt x="887" y="1318"/>
                  </a:lnTo>
                  <a:lnTo>
                    <a:pt x="887" y="1318"/>
                  </a:lnTo>
                  <a:lnTo>
                    <a:pt x="885" y="1320"/>
                  </a:lnTo>
                  <a:lnTo>
                    <a:pt x="885" y="1318"/>
                  </a:lnTo>
                  <a:lnTo>
                    <a:pt x="885" y="1318"/>
                  </a:lnTo>
                  <a:lnTo>
                    <a:pt x="885" y="1318"/>
                  </a:lnTo>
                  <a:lnTo>
                    <a:pt x="887" y="1318"/>
                  </a:lnTo>
                  <a:lnTo>
                    <a:pt x="885" y="1318"/>
                  </a:lnTo>
                  <a:lnTo>
                    <a:pt x="883" y="1320"/>
                  </a:lnTo>
                  <a:lnTo>
                    <a:pt x="881" y="1320"/>
                  </a:lnTo>
                  <a:lnTo>
                    <a:pt x="881" y="1320"/>
                  </a:lnTo>
                  <a:lnTo>
                    <a:pt x="883" y="1318"/>
                  </a:lnTo>
                  <a:lnTo>
                    <a:pt x="883" y="1318"/>
                  </a:lnTo>
                  <a:lnTo>
                    <a:pt x="883" y="1318"/>
                  </a:lnTo>
                  <a:lnTo>
                    <a:pt x="885" y="1316"/>
                  </a:lnTo>
                  <a:lnTo>
                    <a:pt x="885" y="1316"/>
                  </a:lnTo>
                  <a:lnTo>
                    <a:pt x="885" y="1316"/>
                  </a:lnTo>
                  <a:lnTo>
                    <a:pt x="885" y="1316"/>
                  </a:lnTo>
                  <a:lnTo>
                    <a:pt x="883" y="1316"/>
                  </a:lnTo>
                  <a:lnTo>
                    <a:pt x="883" y="1316"/>
                  </a:lnTo>
                  <a:lnTo>
                    <a:pt x="883" y="1314"/>
                  </a:lnTo>
                  <a:lnTo>
                    <a:pt x="885" y="1314"/>
                  </a:lnTo>
                  <a:lnTo>
                    <a:pt x="883" y="1314"/>
                  </a:lnTo>
                  <a:lnTo>
                    <a:pt x="883" y="1314"/>
                  </a:lnTo>
                  <a:lnTo>
                    <a:pt x="883" y="1314"/>
                  </a:lnTo>
                  <a:lnTo>
                    <a:pt x="883" y="1314"/>
                  </a:lnTo>
                  <a:lnTo>
                    <a:pt x="879" y="1314"/>
                  </a:lnTo>
                  <a:lnTo>
                    <a:pt x="879" y="1314"/>
                  </a:lnTo>
                  <a:lnTo>
                    <a:pt x="879" y="1314"/>
                  </a:lnTo>
                  <a:lnTo>
                    <a:pt x="879" y="1314"/>
                  </a:lnTo>
                  <a:lnTo>
                    <a:pt x="879" y="1314"/>
                  </a:lnTo>
                  <a:lnTo>
                    <a:pt x="877" y="1314"/>
                  </a:lnTo>
                  <a:lnTo>
                    <a:pt x="879" y="1314"/>
                  </a:lnTo>
                  <a:lnTo>
                    <a:pt x="881" y="1314"/>
                  </a:lnTo>
                  <a:lnTo>
                    <a:pt x="881" y="1312"/>
                  </a:lnTo>
                  <a:lnTo>
                    <a:pt x="881" y="1312"/>
                  </a:lnTo>
                  <a:lnTo>
                    <a:pt x="881" y="1312"/>
                  </a:lnTo>
                  <a:lnTo>
                    <a:pt x="881" y="1312"/>
                  </a:lnTo>
                  <a:lnTo>
                    <a:pt x="881" y="1312"/>
                  </a:lnTo>
                  <a:lnTo>
                    <a:pt x="881" y="1312"/>
                  </a:lnTo>
                  <a:lnTo>
                    <a:pt x="881" y="1312"/>
                  </a:lnTo>
                  <a:lnTo>
                    <a:pt x="881" y="1312"/>
                  </a:lnTo>
                  <a:lnTo>
                    <a:pt x="881" y="1310"/>
                  </a:lnTo>
                  <a:lnTo>
                    <a:pt x="877" y="1312"/>
                  </a:lnTo>
                  <a:lnTo>
                    <a:pt x="877" y="1314"/>
                  </a:lnTo>
                  <a:lnTo>
                    <a:pt x="877" y="1314"/>
                  </a:lnTo>
                  <a:lnTo>
                    <a:pt x="877" y="1314"/>
                  </a:lnTo>
                  <a:lnTo>
                    <a:pt x="877" y="1314"/>
                  </a:lnTo>
                  <a:lnTo>
                    <a:pt x="877" y="1314"/>
                  </a:lnTo>
                  <a:lnTo>
                    <a:pt x="877" y="1316"/>
                  </a:lnTo>
                  <a:lnTo>
                    <a:pt x="879" y="1316"/>
                  </a:lnTo>
                  <a:lnTo>
                    <a:pt x="879" y="1316"/>
                  </a:lnTo>
                  <a:lnTo>
                    <a:pt x="877" y="1316"/>
                  </a:lnTo>
                  <a:lnTo>
                    <a:pt x="877" y="1316"/>
                  </a:lnTo>
                  <a:lnTo>
                    <a:pt x="877" y="1316"/>
                  </a:lnTo>
                  <a:lnTo>
                    <a:pt x="875" y="1318"/>
                  </a:lnTo>
                  <a:lnTo>
                    <a:pt x="875" y="1318"/>
                  </a:lnTo>
                  <a:lnTo>
                    <a:pt x="875" y="1318"/>
                  </a:lnTo>
                  <a:lnTo>
                    <a:pt x="875" y="1320"/>
                  </a:lnTo>
                  <a:lnTo>
                    <a:pt x="875" y="1320"/>
                  </a:lnTo>
                  <a:lnTo>
                    <a:pt x="875" y="1320"/>
                  </a:lnTo>
                  <a:lnTo>
                    <a:pt x="875" y="1318"/>
                  </a:lnTo>
                  <a:lnTo>
                    <a:pt x="875" y="1318"/>
                  </a:lnTo>
                  <a:lnTo>
                    <a:pt x="875" y="1318"/>
                  </a:lnTo>
                  <a:lnTo>
                    <a:pt x="875" y="1318"/>
                  </a:lnTo>
                  <a:lnTo>
                    <a:pt x="875" y="1316"/>
                  </a:lnTo>
                  <a:lnTo>
                    <a:pt x="875" y="1316"/>
                  </a:lnTo>
                  <a:lnTo>
                    <a:pt x="875" y="1316"/>
                  </a:lnTo>
                  <a:lnTo>
                    <a:pt x="875" y="1316"/>
                  </a:lnTo>
                  <a:lnTo>
                    <a:pt x="875" y="1314"/>
                  </a:lnTo>
                  <a:lnTo>
                    <a:pt x="877" y="1312"/>
                  </a:lnTo>
                  <a:lnTo>
                    <a:pt x="877" y="1312"/>
                  </a:lnTo>
                  <a:lnTo>
                    <a:pt x="877" y="1312"/>
                  </a:lnTo>
                  <a:lnTo>
                    <a:pt x="877" y="1310"/>
                  </a:lnTo>
                  <a:lnTo>
                    <a:pt x="877" y="1310"/>
                  </a:lnTo>
                  <a:lnTo>
                    <a:pt x="877" y="1310"/>
                  </a:lnTo>
                  <a:lnTo>
                    <a:pt x="872" y="1310"/>
                  </a:lnTo>
                  <a:lnTo>
                    <a:pt x="866" y="1312"/>
                  </a:lnTo>
                  <a:lnTo>
                    <a:pt x="866" y="1312"/>
                  </a:lnTo>
                  <a:lnTo>
                    <a:pt x="866" y="1314"/>
                  </a:lnTo>
                  <a:lnTo>
                    <a:pt x="866" y="1314"/>
                  </a:lnTo>
                  <a:lnTo>
                    <a:pt x="866" y="1316"/>
                  </a:lnTo>
                  <a:lnTo>
                    <a:pt x="866" y="1316"/>
                  </a:lnTo>
                  <a:lnTo>
                    <a:pt x="866" y="1316"/>
                  </a:lnTo>
                  <a:lnTo>
                    <a:pt x="866" y="1316"/>
                  </a:lnTo>
                  <a:lnTo>
                    <a:pt x="866" y="1314"/>
                  </a:lnTo>
                  <a:lnTo>
                    <a:pt x="866" y="1314"/>
                  </a:lnTo>
                  <a:lnTo>
                    <a:pt x="866" y="1314"/>
                  </a:lnTo>
                  <a:lnTo>
                    <a:pt x="864" y="1314"/>
                  </a:lnTo>
                  <a:lnTo>
                    <a:pt x="864" y="1314"/>
                  </a:lnTo>
                  <a:lnTo>
                    <a:pt x="864" y="1312"/>
                  </a:lnTo>
                  <a:lnTo>
                    <a:pt x="862" y="1312"/>
                  </a:lnTo>
                  <a:lnTo>
                    <a:pt x="860" y="1314"/>
                  </a:lnTo>
                  <a:lnTo>
                    <a:pt x="860" y="1314"/>
                  </a:lnTo>
                  <a:lnTo>
                    <a:pt x="858" y="1314"/>
                  </a:lnTo>
                  <a:lnTo>
                    <a:pt x="856" y="1314"/>
                  </a:lnTo>
                  <a:lnTo>
                    <a:pt x="854" y="1314"/>
                  </a:lnTo>
                  <a:lnTo>
                    <a:pt x="856" y="1314"/>
                  </a:lnTo>
                  <a:lnTo>
                    <a:pt x="856" y="1314"/>
                  </a:lnTo>
                  <a:lnTo>
                    <a:pt x="854" y="1312"/>
                  </a:lnTo>
                  <a:lnTo>
                    <a:pt x="854" y="1312"/>
                  </a:lnTo>
                  <a:lnTo>
                    <a:pt x="854" y="1312"/>
                  </a:lnTo>
                  <a:lnTo>
                    <a:pt x="856" y="1312"/>
                  </a:lnTo>
                  <a:lnTo>
                    <a:pt x="856" y="1314"/>
                  </a:lnTo>
                  <a:lnTo>
                    <a:pt x="858" y="1314"/>
                  </a:lnTo>
                  <a:lnTo>
                    <a:pt x="866" y="1310"/>
                  </a:lnTo>
                  <a:lnTo>
                    <a:pt x="866" y="1310"/>
                  </a:lnTo>
                  <a:lnTo>
                    <a:pt x="866" y="1310"/>
                  </a:lnTo>
                  <a:lnTo>
                    <a:pt x="868" y="1310"/>
                  </a:lnTo>
                  <a:lnTo>
                    <a:pt x="866" y="1310"/>
                  </a:lnTo>
                  <a:lnTo>
                    <a:pt x="864" y="1306"/>
                  </a:lnTo>
                  <a:lnTo>
                    <a:pt x="864" y="1306"/>
                  </a:lnTo>
                  <a:lnTo>
                    <a:pt x="862" y="1306"/>
                  </a:lnTo>
                  <a:lnTo>
                    <a:pt x="862" y="1304"/>
                  </a:lnTo>
                  <a:lnTo>
                    <a:pt x="862" y="1304"/>
                  </a:lnTo>
                  <a:lnTo>
                    <a:pt x="862" y="1304"/>
                  </a:lnTo>
                  <a:lnTo>
                    <a:pt x="864" y="1304"/>
                  </a:lnTo>
                  <a:lnTo>
                    <a:pt x="864" y="1306"/>
                  </a:lnTo>
                  <a:lnTo>
                    <a:pt x="864" y="1306"/>
                  </a:lnTo>
                  <a:lnTo>
                    <a:pt x="866" y="1308"/>
                  </a:lnTo>
                  <a:lnTo>
                    <a:pt x="868" y="1308"/>
                  </a:lnTo>
                  <a:lnTo>
                    <a:pt x="870" y="1310"/>
                  </a:lnTo>
                  <a:lnTo>
                    <a:pt x="870" y="1310"/>
                  </a:lnTo>
                  <a:lnTo>
                    <a:pt x="877" y="1308"/>
                  </a:lnTo>
                  <a:lnTo>
                    <a:pt x="879" y="1308"/>
                  </a:lnTo>
                  <a:lnTo>
                    <a:pt x="879" y="1308"/>
                  </a:lnTo>
                  <a:lnTo>
                    <a:pt x="875" y="1308"/>
                  </a:lnTo>
                  <a:lnTo>
                    <a:pt x="875" y="1306"/>
                  </a:lnTo>
                  <a:lnTo>
                    <a:pt x="875" y="1306"/>
                  </a:lnTo>
                  <a:lnTo>
                    <a:pt x="875" y="1306"/>
                  </a:lnTo>
                  <a:lnTo>
                    <a:pt x="875" y="1306"/>
                  </a:lnTo>
                  <a:lnTo>
                    <a:pt x="877" y="1306"/>
                  </a:lnTo>
                  <a:lnTo>
                    <a:pt x="877" y="1306"/>
                  </a:lnTo>
                  <a:lnTo>
                    <a:pt x="877" y="1306"/>
                  </a:lnTo>
                  <a:lnTo>
                    <a:pt x="877" y="1306"/>
                  </a:lnTo>
                  <a:lnTo>
                    <a:pt x="877" y="1306"/>
                  </a:lnTo>
                  <a:lnTo>
                    <a:pt x="879" y="1306"/>
                  </a:lnTo>
                  <a:lnTo>
                    <a:pt x="881" y="1306"/>
                  </a:lnTo>
                  <a:lnTo>
                    <a:pt x="881" y="1306"/>
                  </a:lnTo>
                  <a:lnTo>
                    <a:pt x="881" y="1304"/>
                  </a:lnTo>
                  <a:lnTo>
                    <a:pt x="879" y="1306"/>
                  </a:lnTo>
                  <a:lnTo>
                    <a:pt x="879" y="1306"/>
                  </a:lnTo>
                  <a:lnTo>
                    <a:pt x="877" y="1304"/>
                  </a:lnTo>
                  <a:lnTo>
                    <a:pt x="881" y="1302"/>
                  </a:lnTo>
                  <a:lnTo>
                    <a:pt x="881" y="1302"/>
                  </a:lnTo>
                  <a:lnTo>
                    <a:pt x="881" y="1302"/>
                  </a:lnTo>
                  <a:lnTo>
                    <a:pt x="881" y="1302"/>
                  </a:lnTo>
                  <a:lnTo>
                    <a:pt x="883" y="1300"/>
                  </a:lnTo>
                  <a:lnTo>
                    <a:pt x="883" y="1300"/>
                  </a:lnTo>
                  <a:lnTo>
                    <a:pt x="883" y="1300"/>
                  </a:lnTo>
                  <a:lnTo>
                    <a:pt x="883" y="1300"/>
                  </a:lnTo>
                  <a:lnTo>
                    <a:pt x="883" y="1300"/>
                  </a:lnTo>
                  <a:lnTo>
                    <a:pt x="879" y="1302"/>
                  </a:lnTo>
                  <a:lnTo>
                    <a:pt x="877" y="1302"/>
                  </a:lnTo>
                  <a:lnTo>
                    <a:pt x="877" y="1302"/>
                  </a:lnTo>
                  <a:lnTo>
                    <a:pt x="877" y="1302"/>
                  </a:lnTo>
                  <a:lnTo>
                    <a:pt x="881" y="1300"/>
                  </a:lnTo>
                  <a:lnTo>
                    <a:pt x="883" y="1297"/>
                  </a:lnTo>
                  <a:lnTo>
                    <a:pt x="883" y="1297"/>
                  </a:lnTo>
                  <a:lnTo>
                    <a:pt x="881" y="1297"/>
                  </a:lnTo>
                  <a:lnTo>
                    <a:pt x="881" y="1297"/>
                  </a:lnTo>
                  <a:lnTo>
                    <a:pt x="883" y="1295"/>
                  </a:lnTo>
                  <a:lnTo>
                    <a:pt x="883" y="1293"/>
                  </a:lnTo>
                  <a:lnTo>
                    <a:pt x="881" y="1295"/>
                  </a:lnTo>
                  <a:lnTo>
                    <a:pt x="881" y="1295"/>
                  </a:lnTo>
                  <a:lnTo>
                    <a:pt x="881" y="1295"/>
                  </a:lnTo>
                  <a:lnTo>
                    <a:pt x="881" y="1295"/>
                  </a:lnTo>
                  <a:lnTo>
                    <a:pt x="881" y="1297"/>
                  </a:lnTo>
                  <a:lnTo>
                    <a:pt x="879" y="1297"/>
                  </a:lnTo>
                  <a:lnTo>
                    <a:pt x="881" y="1297"/>
                  </a:lnTo>
                  <a:lnTo>
                    <a:pt x="881" y="1297"/>
                  </a:lnTo>
                  <a:lnTo>
                    <a:pt x="881" y="1300"/>
                  </a:lnTo>
                  <a:lnTo>
                    <a:pt x="875" y="1302"/>
                  </a:lnTo>
                  <a:lnTo>
                    <a:pt x="872" y="1302"/>
                  </a:lnTo>
                  <a:lnTo>
                    <a:pt x="872" y="1302"/>
                  </a:lnTo>
                  <a:lnTo>
                    <a:pt x="872" y="1302"/>
                  </a:lnTo>
                  <a:lnTo>
                    <a:pt x="877" y="1300"/>
                  </a:lnTo>
                  <a:lnTo>
                    <a:pt x="879" y="1297"/>
                  </a:lnTo>
                  <a:lnTo>
                    <a:pt x="879" y="1297"/>
                  </a:lnTo>
                  <a:lnTo>
                    <a:pt x="881" y="1297"/>
                  </a:lnTo>
                  <a:lnTo>
                    <a:pt x="881" y="1295"/>
                  </a:lnTo>
                  <a:lnTo>
                    <a:pt x="881" y="1293"/>
                  </a:lnTo>
                  <a:lnTo>
                    <a:pt x="881" y="1293"/>
                  </a:lnTo>
                  <a:lnTo>
                    <a:pt x="881" y="1291"/>
                  </a:lnTo>
                  <a:lnTo>
                    <a:pt x="881" y="1291"/>
                  </a:lnTo>
                  <a:lnTo>
                    <a:pt x="879" y="1293"/>
                  </a:lnTo>
                  <a:lnTo>
                    <a:pt x="879" y="1293"/>
                  </a:lnTo>
                  <a:lnTo>
                    <a:pt x="879" y="1293"/>
                  </a:lnTo>
                  <a:lnTo>
                    <a:pt x="877" y="1293"/>
                  </a:lnTo>
                  <a:lnTo>
                    <a:pt x="877" y="1293"/>
                  </a:lnTo>
                  <a:lnTo>
                    <a:pt x="875" y="1293"/>
                  </a:lnTo>
                  <a:lnTo>
                    <a:pt x="872" y="1293"/>
                  </a:lnTo>
                  <a:lnTo>
                    <a:pt x="870" y="1295"/>
                  </a:lnTo>
                  <a:lnTo>
                    <a:pt x="870" y="1295"/>
                  </a:lnTo>
                  <a:lnTo>
                    <a:pt x="870" y="1295"/>
                  </a:lnTo>
                  <a:lnTo>
                    <a:pt x="870" y="1295"/>
                  </a:lnTo>
                  <a:lnTo>
                    <a:pt x="870" y="1295"/>
                  </a:lnTo>
                  <a:lnTo>
                    <a:pt x="868" y="1295"/>
                  </a:lnTo>
                  <a:lnTo>
                    <a:pt x="868" y="1295"/>
                  </a:lnTo>
                  <a:lnTo>
                    <a:pt x="868" y="1295"/>
                  </a:lnTo>
                  <a:lnTo>
                    <a:pt x="868" y="1295"/>
                  </a:lnTo>
                  <a:lnTo>
                    <a:pt x="868" y="1295"/>
                  </a:lnTo>
                  <a:lnTo>
                    <a:pt x="868" y="1295"/>
                  </a:lnTo>
                  <a:lnTo>
                    <a:pt x="866" y="1295"/>
                  </a:lnTo>
                  <a:lnTo>
                    <a:pt x="866" y="1295"/>
                  </a:lnTo>
                  <a:lnTo>
                    <a:pt x="866" y="1295"/>
                  </a:lnTo>
                  <a:lnTo>
                    <a:pt x="866" y="1295"/>
                  </a:lnTo>
                  <a:lnTo>
                    <a:pt x="864" y="1297"/>
                  </a:lnTo>
                  <a:lnTo>
                    <a:pt x="864" y="1297"/>
                  </a:lnTo>
                  <a:lnTo>
                    <a:pt x="862" y="1297"/>
                  </a:lnTo>
                  <a:lnTo>
                    <a:pt x="864" y="1295"/>
                  </a:lnTo>
                  <a:lnTo>
                    <a:pt x="870" y="1293"/>
                  </a:lnTo>
                  <a:lnTo>
                    <a:pt x="877" y="1291"/>
                  </a:lnTo>
                  <a:lnTo>
                    <a:pt x="879" y="1291"/>
                  </a:lnTo>
                  <a:lnTo>
                    <a:pt x="879" y="1289"/>
                  </a:lnTo>
                  <a:lnTo>
                    <a:pt x="879" y="1289"/>
                  </a:lnTo>
                  <a:lnTo>
                    <a:pt x="879" y="1289"/>
                  </a:lnTo>
                  <a:lnTo>
                    <a:pt x="879" y="1289"/>
                  </a:lnTo>
                  <a:lnTo>
                    <a:pt x="877" y="1289"/>
                  </a:lnTo>
                  <a:lnTo>
                    <a:pt x="877" y="1289"/>
                  </a:lnTo>
                  <a:lnTo>
                    <a:pt x="877" y="1289"/>
                  </a:lnTo>
                  <a:lnTo>
                    <a:pt x="877" y="1289"/>
                  </a:lnTo>
                  <a:lnTo>
                    <a:pt x="877" y="1289"/>
                  </a:lnTo>
                  <a:lnTo>
                    <a:pt x="877" y="1289"/>
                  </a:lnTo>
                  <a:lnTo>
                    <a:pt x="872" y="1291"/>
                  </a:lnTo>
                  <a:lnTo>
                    <a:pt x="870" y="1291"/>
                  </a:lnTo>
                  <a:lnTo>
                    <a:pt x="870" y="1291"/>
                  </a:lnTo>
                  <a:lnTo>
                    <a:pt x="870" y="1291"/>
                  </a:lnTo>
                  <a:lnTo>
                    <a:pt x="870" y="1291"/>
                  </a:lnTo>
                  <a:lnTo>
                    <a:pt x="870" y="1291"/>
                  </a:lnTo>
                  <a:lnTo>
                    <a:pt x="870" y="1291"/>
                  </a:lnTo>
                  <a:lnTo>
                    <a:pt x="870" y="1291"/>
                  </a:lnTo>
                  <a:lnTo>
                    <a:pt x="862" y="1293"/>
                  </a:lnTo>
                  <a:lnTo>
                    <a:pt x="862" y="1293"/>
                  </a:lnTo>
                  <a:lnTo>
                    <a:pt x="862" y="1293"/>
                  </a:lnTo>
                  <a:lnTo>
                    <a:pt x="862" y="1293"/>
                  </a:lnTo>
                  <a:lnTo>
                    <a:pt x="862" y="1293"/>
                  </a:lnTo>
                  <a:lnTo>
                    <a:pt x="862" y="1291"/>
                  </a:lnTo>
                  <a:lnTo>
                    <a:pt x="862" y="1291"/>
                  </a:lnTo>
                  <a:lnTo>
                    <a:pt x="862" y="1291"/>
                  </a:lnTo>
                  <a:lnTo>
                    <a:pt x="862" y="1291"/>
                  </a:lnTo>
                  <a:lnTo>
                    <a:pt x="866" y="1291"/>
                  </a:lnTo>
                  <a:lnTo>
                    <a:pt x="868" y="1289"/>
                  </a:lnTo>
                  <a:lnTo>
                    <a:pt x="872" y="1289"/>
                  </a:lnTo>
                  <a:lnTo>
                    <a:pt x="872" y="1289"/>
                  </a:lnTo>
                  <a:lnTo>
                    <a:pt x="872" y="1289"/>
                  </a:lnTo>
                  <a:lnTo>
                    <a:pt x="877" y="1283"/>
                  </a:lnTo>
                  <a:lnTo>
                    <a:pt x="875" y="1283"/>
                  </a:lnTo>
                  <a:lnTo>
                    <a:pt x="875" y="1283"/>
                  </a:lnTo>
                  <a:lnTo>
                    <a:pt x="875" y="1283"/>
                  </a:lnTo>
                  <a:lnTo>
                    <a:pt x="875" y="1283"/>
                  </a:lnTo>
                  <a:lnTo>
                    <a:pt x="875" y="1283"/>
                  </a:lnTo>
                  <a:lnTo>
                    <a:pt x="875" y="1283"/>
                  </a:lnTo>
                  <a:lnTo>
                    <a:pt x="875" y="1283"/>
                  </a:lnTo>
                  <a:lnTo>
                    <a:pt x="875" y="1281"/>
                  </a:lnTo>
                  <a:lnTo>
                    <a:pt x="872" y="1281"/>
                  </a:lnTo>
                  <a:lnTo>
                    <a:pt x="872" y="1281"/>
                  </a:lnTo>
                  <a:lnTo>
                    <a:pt x="875" y="1281"/>
                  </a:lnTo>
                  <a:lnTo>
                    <a:pt x="875" y="1281"/>
                  </a:lnTo>
                  <a:lnTo>
                    <a:pt x="877" y="1281"/>
                  </a:lnTo>
                  <a:lnTo>
                    <a:pt x="877" y="1281"/>
                  </a:lnTo>
                  <a:lnTo>
                    <a:pt x="877" y="1281"/>
                  </a:lnTo>
                  <a:lnTo>
                    <a:pt x="877" y="1281"/>
                  </a:lnTo>
                  <a:lnTo>
                    <a:pt x="877" y="1281"/>
                  </a:lnTo>
                  <a:lnTo>
                    <a:pt x="877" y="1281"/>
                  </a:lnTo>
                  <a:lnTo>
                    <a:pt x="877" y="1279"/>
                  </a:lnTo>
                  <a:lnTo>
                    <a:pt x="877" y="1279"/>
                  </a:lnTo>
                  <a:lnTo>
                    <a:pt x="875" y="1279"/>
                  </a:lnTo>
                  <a:lnTo>
                    <a:pt x="875" y="1279"/>
                  </a:lnTo>
                  <a:lnTo>
                    <a:pt x="875" y="1279"/>
                  </a:lnTo>
                  <a:lnTo>
                    <a:pt x="872" y="1279"/>
                  </a:lnTo>
                  <a:lnTo>
                    <a:pt x="872" y="1279"/>
                  </a:lnTo>
                  <a:lnTo>
                    <a:pt x="875" y="1279"/>
                  </a:lnTo>
                  <a:lnTo>
                    <a:pt x="875" y="1279"/>
                  </a:lnTo>
                  <a:lnTo>
                    <a:pt x="875" y="1279"/>
                  </a:lnTo>
                  <a:lnTo>
                    <a:pt x="875" y="1279"/>
                  </a:lnTo>
                  <a:lnTo>
                    <a:pt x="872" y="1279"/>
                  </a:lnTo>
                  <a:lnTo>
                    <a:pt x="872" y="1279"/>
                  </a:lnTo>
                  <a:lnTo>
                    <a:pt x="872" y="1279"/>
                  </a:lnTo>
                  <a:lnTo>
                    <a:pt x="870" y="1279"/>
                  </a:lnTo>
                  <a:lnTo>
                    <a:pt x="870" y="1279"/>
                  </a:lnTo>
                  <a:lnTo>
                    <a:pt x="870" y="1281"/>
                  </a:lnTo>
                  <a:lnTo>
                    <a:pt x="868" y="1281"/>
                  </a:lnTo>
                  <a:lnTo>
                    <a:pt x="868" y="1281"/>
                  </a:lnTo>
                  <a:lnTo>
                    <a:pt x="868" y="1283"/>
                  </a:lnTo>
                  <a:lnTo>
                    <a:pt x="868" y="1281"/>
                  </a:lnTo>
                  <a:lnTo>
                    <a:pt x="868" y="1281"/>
                  </a:lnTo>
                  <a:lnTo>
                    <a:pt x="868" y="1281"/>
                  </a:lnTo>
                  <a:lnTo>
                    <a:pt x="868" y="1281"/>
                  </a:lnTo>
                  <a:lnTo>
                    <a:pt x="866" y="1281"/>
                  </a:lnTo>
                  <a:lnTo>
                    <a:pt x="866" y="1281"/>
                  </a:lnTo>
                  <a:lnTo>
                    <a:pt x="866" y="1281"/>
                  </a:lnTo>
                  <a:lnTo>
                    <a:pt x="864" y="1281"/>
                  </a:lnTo>
                  <a:lnTo>
                    <a:pt x="864" y="1281"/>
                  </a:lnTo>
                  <a:lnTo>
                    <a:pt x="864" y="1281"/>
                  </a:lnTo>
                  <a:lnTo>
                    <a:pt x="864" y="1281"/>
                  </a:lnTo>
                  <a:lnTo>
                    <a:pt x="864" y="1281"/>
                  </a:lnTo>
                  <a:lnTo>
                    <a:pt x="860" y="1285"/>
                  </a:lnTo>
                  <a:lnTo>
                    <a:pt x="860" y="1285"/>
                  </a:lnTo>
                  <a:lnTo>
                    <a:pt x="860" y="1285"/>
                  </a:lnTo>
                  <a:lnTo>
                    <a:pt x="858" y="1283"/>
                  </a:lnTo>
                  <a:lnTo>
                    <a:pt x="858" y="1285"/>
                  </a:lnTo>
                  <a:lnTo>
                    <a:pt x="856" y="1285"/>
                  </a:lnTo>
                  <a:lnTo>
                    <a:pt x="856" y="1285"/>
                  </a:lnTo>
                  <a:lnTo>
                    <a:pt x="854" y="1285"/>
                  </a:lnTo>
                  <a:lnTo>
                    <a:pt x="856" y="1285"/>
                  </a:lnTo>
                  <a:lnTo>
                    <a:pt x="856" y="1283"/>
                  </a:lnTo>
                  <a:lnTo>
                    <a:pt x="860" y="1283"/>
                  </a:lnTo>
                  <a:lnTo>
                    <a:pt x="862" y="1281"/>
                  </a:lnTo>
                  <a:lnTo>
                    <a:pt x="862" y="1281"/>
                  </a:lnTo>
                  <a:lnTo>
                    <a:pt x="864" y="1281"/>
                  </a:lnTo>
                  <a:lnTo>
                    <a:pt x="868" y="1279"/>
                  </a:lnTo>
                  <a:lnTo>
                    <a:pt x="868" y="1279"/>
                  </a:lnTo>
                  <a:lnTo>
                    <a:pt x="868" y="1277"/>
                  </a:lnTo>
                  <a:lnTo>
                    <a:pt x="870" y="1277"/>
                  </a:lnTo>
                  <a:lnTo>
                    <a:pt x="872" y="1277"/>
                  </a:lnTo>
                  <a:lnTo>
                    <a:pt x="875" y="1275"/>
                  </a:lnTo>
                  <a:lnTo>
                    <a:pt x="875" y="1275"/>
                  </a:lnTo>
                  <a:lnTo>
                    <a:pt x="872" y="1275"/>
                  </a:lnTo>
                  <a:lnTo>
                    <a:pt x="872" y="1275"/>
                  </a:lnTo>
                  <a:lnTo>
                    <a:pt x="872" y="1275"/>
                  </a:lnTo>
                  <a:lnTo>
                    <a:pt x="872" y="1275"/>
                  </a:lnTo>
                  <a:lnTo>
                    <a:pt x="872" y="1275"/>
                  </a:lnTo>
                  <a:lnTo>
                    <a:pt x="872" y="1275"/>
                  </a:lnTo>
                  <a:lnTo>
                    <a:pt x="872" y="1275"/>
                  </a:lnTo>
                  <a:lnTo>
                    <a:pt x="872" y="1275"/>
                  </a:lnTo>
                  <a:lnTo>
                    <a:pt x="870" y="1275"/>
                  </a:lnTo>
                  <a:lnTo>
                    <a:pt x="868" y="1275"/>
                  </a:lnTo>
                  <a:lnTo>
                    <a:pt x="868" y="1275"/>
                  </a:lnTo>
                  <a:lnTo>
                    <a:pt x="862" y="1277"/>
                  </a:lnTo>
                  <a:lnTo>
                    <a:pt x="862" y="1277"/>
                  </a:lnTo>
                  <a:lnTo>
                    <a:pt x="860" y="1277"/>
                  </a:lnTo>
                  <a:lnTo>
                    <a:pt x="866" y="1275"/>
                  </a:lnTo>
                  <a:lnTo>
                    <a:pt x="866" y="1275"/>
                  </a:lnTo>
                  <a:lnTo>
                    <a:pt x="866" y="1275"/>
                  </a:lnTo>
                  <a:lnTo>
                    <a:pt x="866" y="1275"/>
                  </a:lnTo>
                  <a:lnTo>
                    <a:pt x="868" y="1275"/>
                  </a:lnTo>
                  <a:lnTo>
                    <a:pt x="868" y="1275"/>
                  </a:lnTo>
                  <a:lnTo>
                    <a:pt x="868" y="1275"/>
                  </a:lnTo>
                  <a:lnTo>
                    <a:pt x="870" y="1275"/>
                  </a:lnTo>
                  <a:lnTo>
                    <a:pt x="870" y="1275"/>
                  </a:lnTo>
                  <a:lnTo>
                    <a:pt x="870" y="1275"/>
                  </a:lnTo>
                  <a:lnTo>
                    <a:pt x="870" y="1273"/>
                  </a:lnTo>
                  <a:lnTo>
                    <a:pt x="870" y="1273"/>
                  </a:lnTo>
                  <a:lnTo>
                    <a:pt x="870" y="1273"/>
                  </a:lnTo>
                  <a:lnTo>
                    <a:pt x="875" y="1271"/>
                  </a:lnTo>
                  <a:lnTo>
                    <a:pt x="872" y="1271"/>
                  </a:lnTo>
                  <a:lnTo>
                    <a:pt x="872" y="1271"/>
                  </a:lnTo>
                  <a:lnTo>
                    <a:pt x="872" y="1271"/>
                  </a:lnTo>
                  <a:lnTo>
                    <a:pt x="872" y="1271"/>
                  </a:lnTo>
                  <a:lnTo>
                    <a:pt x="872" y="1271"/>
                  </a:lnTo>
                  <a:lnTo>
                    <a:pt x="870" y="1271"/>
                  </a:lnTo>
                  <a:lnTo>
                    <a:pt x="870" y="1271"/>
                  </a:lnTo>
                  <a:lnTo>
                    <a:pt x="870" y="1271"/>
                  </a:lnTo>
                  <a:lnTo>
                    <a:pt x="870" y="1271"/>
                  </a:lnTo>
                  <a:lnTo>
                    <a:pt x="870" y="1269"/>
                  </a:lnTo>
                  <a:lnTo>
                    <a:pt x="870" y="1271"/>
                  </a:lnTo>
                  <a:lnTo>
                    <a:pt x="868" y="1271"/>
                  </a:lnTo>
                  <a:lnTo>
                    <a:pt x="868" y="1271"/>
                  </a:lnTo>
                  <a:lnTo>
                    <a:pt x="868" y="1271"/>
                  </a:lnTo>
                  <a:lnTo>
                    <a:pt x="868" y="1271"/>
                  </a:lnTo>
                  <a:lnTo>
                    <a:pt x="866" y="1273"/>
                  </a:lnTo>
                  <a:lnTo>
                    <a:pt x="866" y="1273"/>
                  </a:lnTo>
                  <a:lnTo>
                    <a:pt x="866" y="1271"/>
                  </a:lnTo>
                  <a:lnTo>
                    <a:pt x="868" y="1271"/>
                  </a:lnTo>
                  <a:lnTo>
                    <a:pt x="868" y="1271"/>
                  </a:lnTo>
                  <a:lnTo>
                    <a:pt x="868" y="1271"/>
                  </a:lnTo>
                  <a:lnTo>
                    <a:pt x="864" y="1271"/>
                  </a:lnTo>
                  <a:lnTo>
                    <a:pt x="858" y="1273"/>
                  </a:lnTo>
                  <a:lnTo>
                    <a:pt x="856" y="1273"/>
                  </a:lnTo>
                  <a:lnTo>
                    <a:pt x="858" y="1273"/>
                  </a:lnTo>
                  <a:lnTo>
                    <a:pt x="862" y="1271"/>
                  </a:lnTo>
                  <a:lnTo>
                    <a:pt x="862" y="1269"/>
                  </a:lnTo>
                  <a:lnTo>
                    <a:pt x="864" y="1269"/>
                  </a:lnTo>
                  <a:lnTo>
                    <a:pt x="868" y="1269"/>
                  </a:lnTo>
                  <a:lnTo>
                    <a:pt x="870" y="1269"/>
                  </a:lnTo>
                  <a:lnTo>
                    <a:pt x="870" y="1267"/>
                  </a:lnTo>
                  <a:lnTo>
                    <a:pt x="870" y="1269"/>
                  </a:lnTo>
                  <a:lnTo>
                    <a:pt x="870" y="1269"/>
                  </a:lnTo>
                  <a:lnTo>
                    <a:pt x="868" y="1269"/>
                  </a:lnTo>
                  <a:lnTo>
                    <a:pt x="868" y="1269"/>
                  </a:lnTo>
                  <a:lnTo>
                    <a:pt x="868" y="1267"/>
                  </a:lnTo>
                  <a:lnTo>
                    <a:pt x="870" y="1267"/>
                  </a:lnTo>
                  <a:lnTo>
                    <a:pt x="870" y="1267"/>
                  </a:lnTo>
                  <a:lnTo>
                    <a:pt x="870" y="1267"/>
                  </a:lnTo>
                  <a:lnTo>
                    <a:pt x="870" y="1265"/>
                  </a:lnTo>
                  <a:lnTo>
                    <a:pt x="870" y="1267"/>
                  </a:lnTo>
                  <a:lnTo>
                    <a:pt x="870" y="1265"/>
                  </a:lnTo>
                  <a:lnTo>
                    <a:pt x="870" y="1265"/>
                  </a:lnTo>
                  <a:lnTo>
                    <a:pt x="870" y="1265"/>
                  </a:lnTo>
                  <a:lnTo>
                    <a:pt x="870" y="1265"/>
                  </a:lnTo>
                  <a:lnTo>
                    <a:pt x="870" y="1265"/>
                  </a:lnTo>
                  <a:lnTo>
                    <a:pt x="870" y="1263"/>
                  </a:lnTo>
                  <a:lnTo>
                    <a:pt x="870" y="1263"/>
                  </a:lnTo>
                  <a:lnTo>
                    <a:pt x="870" y="1263"/>
                  </a:lnTo>
                  <a:lnTo>
                    <a:pt x="870" y="1263"/>
                  </a:lnTo>
                  <a:lnTo>
                    <a:pt x="870" y="1263"/>
                  </a:lnTo>
                  <a:lnTo>
                    <a:pt x="870" y="1263"/>
                  </a:lnTo>
                  <a:lnTo>
                    <a:pt x="870" y="1263"/>
                  </a:lnTo>
                  <a:lnTo>
                    <a:pt x="870" y="1261"/>
                  </a:lnTo>
                  <a:lnTo>
                    <a:pt x="870" y="1261"/>
                  </a:lnTo>
                  <a:lnTo>
                    <a:pt x="870" y="1261"/>
                  </a:lnTo>
                  <a:lnTo>
                    <a:pt x="872" y="1261"/>
                  </a:lnTo>
                  <a:lnTo>
                    <a:pt x="872" y="1261"/>
                  </a:lnTo>
                  <a:lnTo>
                    <a:pt x="870" y="1261"/>
                  </a:lnTo>
                  <a:lnTo>
                    <a:pt x="870" y="1258"/>
                  </a:lnTo>
                  <a:lnTo>
                    <a:pt x="870" y="1261"/>
                  </a:lnTo>
                  <a:lnTo>
                    <a:pt x="870" y="1261"/>
                  </a:lnTo>
                  <a:lnTo>
                    <a:pt x="870" y="1261"/>
                  </a:lnTo>
                  <a:lnTo>
                    <a:pt x="868" y="1261"/>
                  </a:lnTo>
                  <a:lnTo>
                    <a:pt x="868" y="1261"/>
                  </a:lnTo>
                  <a:lnTo>
                    <a:pt x="868" y="1261"/>
                  </a:lnTo>
                  <a:lnTo>
                    <a:pt x="868" y="1258"/>
                  </a:lnTo>
                  <a:lnTo>
                    <a:pt x="866" y="1258"/>
                  </a:lnTo>
                  <a:lnTo>
                    <a:pt x="866" y="1256"/>
                  </a:lnTo>
                  <a:lnTo>
                    <a:pt x="862" y="1261"/>
                  </a:lnTo>
                  <a:lnTo>
                    <a:pt x="860" y="1261"/>
                  </a:lnTo>
                  <a:lnTo>
                    <a:pt x="858" y="1263"/>
                  </a:lnTo>
                  <a:lnTo>
                    <a:pt x="858" y="1261"/>
                  </a:lnTo>
                  <a:lnTo>
                    <a:pt x="858" y="1261"/>
                  </a:lnTo>
                  <a:lnTo>
                    <a:pt x="854" y="1261"/>
                  </a:lnTo>
                  <a:lnTo>
                    <a:pt x="854" y="1261"/>
                  </a:lnTo>
                  <a:lnTo>
                    <a:pt x="856" y="1258"/>
                  </a:lnTo>
                  <a:lnTo>
                    <a:pt x="856" y="1258"/>
                  </a:lnTo>
                  <a:lnTo>
                    <a:pt x="860" y="1261"/>
                  </a:lnTo>
                  <a:lnTo>
                    <a:pt x="862" y="1258"/>
                  </a:lnTo>
                  <a:lnTo>
                    <a:pt x="864" y="1258"/>
                  </a:lnTo>
                  <a:lnTo>
                    <a:pt x="864" y="1256"/>
                  </a:lnTo>
                  <a:lnTo>
                    <a:pt x="866" y="1256"/>
                  </a:lnTo>
                  <a:lnTo>
                    <a:pt x="868" y="1254"/>
                  </a:lnTo>
                  <a:lnTo>
                    <a:pt x="868" y="1254"/>
                  </a:lnTo>
                  <a:lnTo>
                    <a:pt x="866" y="1254"/>
                  </a:lnTo>
                  <a:lnTo>
                    <a:pt x="866" y="1252"/>
                  </a:lnTo>
                  <a:lnTo>
                    <a:pt x="868" y="1252"/>
                  </a:lnTo>
                  <a:lnTo>
                    <a:pt x="866" y="1252"/>
                  </a:lnTo>
                  <a:lnTo>
                    <a:pt x="866" y="1252"/>
                  </a:lnTo>
                  <a:lnTo>
                    <a:pt x="866" y="1252"/>
                  </a:lnTo>
                  <a:lnTo>
                    <a:pt x="866" y="1252"/>
                  </a:lnTo>
                  <a:lnTo>
                    <a:pt x="868" y="1252"/>
                  </a:lnTo>
                  <a:lnTo>
                    <a:pt x="868" y="1252"/>
                  </a:lnTo>
                  <a:lnTo>
                    <a:pt x="868" y="1250"/>
                  </a:lnTo>
                  <a:lnTo>
                    <a:pt x="868" y="1250"/>
                  </a:lnTo>
                  <a:lnTo>
                    <a:pt x="868" y="1250"/>
                  </a:lnTo>
                  <a:lnTo>
                    <a:pt x="866" y="1250"/>
                  </a:lnTo>
                  <a:lnTo>
                    <a:pt x="866" y="1250"/>
                  </a:lnTo>
                  <a:lnTo>
                    <a:pt x="866" y="1250"/>
                  </a:lnTo>
                  <a:lnTo>
                    <a:pt x="866" y="1250"/>
                  </a:lnTo>
                  <a:lnTo>
                    <a:pt x="866" y="1250"/>
                  </a:lnTo>
                  <a:lnTo>
                    <a:pt x="866" y="1248"/>
                  </a:lnTo>
                  <a:lnTo>
                    <a:pt x="868" y="1246"/>
                  </a:lnTo>
                  <a:lnTo>
                    <a:pt x="866" y="1246"/>
                  </a:lnTo>
                  <a:lnTo>
                    <a:pt x="866" y="1246"/>
                  </a:lnTo>
                  <a:lnTo>
                    <a:pt x="866" y="1248"/>
                  </a:lnTo>
                  <a:lnTo>
                    <a:pt x="864" y="1248"/>
                  </a:lnTo>
                  <a:lnTo>
                    <a:pt x="862" y="1250"/>
                  </a:lnTo>
                  <a:lnTo>
                    <a:pt x="860" y="1250"/>
                  </a:lnTo>
                  <a:lnTo>
                    <a:pt x="856" y="1248"/>
                  </a:lnTo>
                  <a:lnTo>
                    <a:pt x="854" y="1250"/>
                  </a:lnTo>
                  <a:lnTo>
                    <a:pt x="854" y="1250"/>
                  </a:lnTo>
                  <a:lnTo>
                    <a:pt x="854" y="1250"/>
                  </a:lnTo>
                  <a:lnTo>
                    <a:pt x="854" y="1250"/>
                  </a:lnTo>
                  <a:lnTo>
                    <a:pt x="854" y="1248"/>
                  </a:lnTo>
                  <a:lnTo>
                    <a:pt x="856" y="1248"/>
                  </a:lnTo>
                  <a:lnTo>
                    <a:pt x="856" y="1248"/>
                  </a:lnTo>
                  <a:lnTo>
                    <a:pt x="856" y="1248"/>
                  </a:lnTo>
                  <a:lnTo>
                    <a:pt x="856" y="1248"/>
                  </a:lnTo>
                  <a:lnTo>
                    <a:pt x="856" y="1248"/>
                  </a:lnTo>
                  <a:lnTo>
                    <a:pt x="858" y="1248"/>
                  </a:lnTo>
                  <a:lnTo>
                    <a:pt x="858" y="1248"/>
                  </a:lnTo>
                  <a:lnTo>
                    <a:pt x="860" y="1248"/>
                  </a:lnTo>
                  <a:lnTo>
                    <a:pt x="860" y="1248"/>
                  </a:lnTo>
                  <a:lnTo>
                    <a:pt x="860" y="1248"/>
                  </a:lnTo>
                  <a:lnTo>
                    <a:pt x="862" y="1248"/>
                  </a:lnTo>
                  <a:lnTo>
                    <a:pt x="864" y="1246"/>
                  </a:lnTo>
                  <a:lnTo>
                    <a:pt x="864" y="1246"/>
                  </a:lnTo>
                  <a:lnTo>
                    <a:pt x="864" y="1244"/>
                  </a:lnTo>
                  <a:lnTo>
                    <a:pt x="866" y="1244"/>
                  </a:lnTo>
                  <a:lnTo>
                    <a:pt x="866" y="1244"/>
                  </a:lnTo>
                  <a:lnTo>
                    <a:pt x="864" y="1242"/>
                  </a:lnTo>
                  <a:lnTo>
                    <a:pt x="864" y="1242"/>
                  </a:lnTo>
                  <a:lnTo>
                    <a:pt x="866" y="1240"/>
                  </a:lnTo>
                  <a:lnTo>
                    <a:pt x="866" y="1240"/>
                  </a:lnTo>
                  <a:lnTo>
                    <a:pt x="866" y="1240"/>
                  </a:lnTo>
                  <a:lnTo>
                    <a:pt x="864" y="1240"/>
                  </a:lnTo>
                  <a:lnTo>
                    <a:pt x="864" y="1240"/>
                  </a:lnTo>
                  <a:lnTo>
                    <a:pt x="864" y="1240"/>
                  </a:lnTo>
                  <a:lnTo>
                    <a:pt x="864" y="1240"/>
                  </a:lnTo>
                  <a:lnTo>
                    <a:pt x="864" y="1240"/>
                  </a:lnTo>
                  <a:lnTo>
                    <a:pt x="864" y="1240"/>
                  </a:lnTo>
                  <a:lnTo>
                    <a:pt x="864" y="1238"/>
                  </a:lnTo>
                  <a:lnTo>
                    <a:pt x="862" y="1240"/>
                  </a:lnTo>
                  <a:lnTo>
                    <a:pt x="860" y="1240"/>
                  </a:lnTo>
                  <a:lnTo>
                    <a:pt x="860" y="1240"/>
                  </a:lnTo>
                  <a:lnTo>
                    <a:pt x="860" y="1240"/>
                  </a:lnTo>
                  <a:lnTo>
                    <a:pt x="864" y="1238"/>
                  </a:lnTo>
                  <a:lnTo>
                    <a:pt x="864" y="1238"/>
                  </a:lnTo>
                  <a:lnTo>
                    <a:pt x="864" y="1236"/>
                  </a:lnTo>
                  <a:lnTo>
                    <a:pt x="864" y="1236"/>
                  </a:lnTo>
                  <a:lnTo>
                    <a:pt x="864" y="1234"/>
                  </a:lnTo>
                  <a:lnTo>
                    <a:pt x="864" y="1232"/>
                  </a:lnTo>
                  <a:lnTo>
                    <a:pt x="862" y="1232"/>
                  </a:lnTo>
                  <a:lnTo>
                    <a:pt x="858" y="1234"/>
                  </a:lnTo>
                  <a:lnTo>
                    <a:pt x="858" y="1236"/>
                  </a:lnTo>
                  <a:lnTo>
                    <a:pt x="858" y="1238"/>
                  </a:lnTo>
                  <a:lnTo>
                    <a:pt x="858" y="1240"/>
                  </a:lnTo>
                  <a:lnTo>
                    <a:pt x="856" y="1240"/>
                  </a:lnTo>
                  <a:lnTo>
                    <a:pt x="856" y="1238"/>
                  </a:lnTo>
                  <a:lnTo>
                    <a:pt x="858" y="1236"/>
                  </a:lnTo>
                  <a:lnTo>
                    <a:pt x="856" y="1236"/>
                  </a:lnTo>
                  <a:lnTo>
                    <a:pt x="856" y="1236"/>
                  </a:lnTo>
                  <a:lnTo>
                    <a:pt x="854" y="1236"/>
                  </a:lnTo>
                  <a:lnTo>
                    <a:pt x="854" y="1236"/>
                  </a:lnTo>
                  <a:lnTo>
                    <a:pt x="856" y="1234"/>
                  </a:lnTo>
                  <a:lnTo>
                    <a:pt x="856" y="1234"/>
                  </a:lnTo>
                  <a:lnTo>
                    <a:pt x="856" y="1234"/>
                  </a:lnTo>
                  <a:lnTo>
                    <a:pt x="856" y="1234"/>
                  </a:lnTo>
                  <a:lnTo>
                    <a:pt x="856" y="1234"/>
                  </a:lnTo>
                  <a:lnTo>
                    <a:pt x="856" y="1232"/>
                  </a:lnTo>
                  <a:lnTo>
                    <a:pt x="856" y="1232"/>
                  </a:lnTo>
                  <a:lnTo>
                    <a:pt x="856" y="1232"/>
                  </a:lnTo>
                  <a:lnTo>
                    <a:pt x="858" y="1232"/>
                  </a:lnTo>
                  <a:lnTo>
                    <a:pt x="856" y="1230"/>
                  </a:lnTo>
                  <a:lnTo>
                    <a:pt x="856" y="1230"/>
                  </a:lnTo>
                  <a:lnTo>
                    <a:pt x="856" y="1230"/>
                  </a:lnTo>
                  <a:lnTo>
                    <a:pt x="856" y="1230"/>
                  </a:lnTo>
                  <a:lnTo>
                    <a:pt x="856" y="1230"/>
                  </a:lnTo>
                  <a:lnTo>
                    <a:pt x="856" y="1230"/>
                  </a:lnTo>
                  <a:lnTo>
                    <a:pt x="856" y="1228"/>
                  </a:lnTo>
                  <a:lnTo>
                    <a:pt x="856" y="1226"/>
                  </a:lnTo>
                  <a:lnTo>
                    <a:pt x="856" y="1226"/>
                  </a:lnTo>
                  <a:lnTo>
                    <a:pt x="854" y="1224"/>
                  </a:lnTo>
                  <a:lnTo>
                    <a:pt x="854" y="1224"/>
                  </a:lnTo>
                  <a:lnTo>
                    <a:pt x="854" y="1224"/>
                  </a:lnTo>
                  <a:lnTo>
                    <a:pt x="854" y="1224"/>
                  </a:lnTo>
                  <a:lnTo>
                    <a:pt x="854" y="1224"/>
                  </a:lnTo>
                  <a:lnTo>
                    <a:pt x="854" y="1224"/>
                  </a:lnTo>
                  <a:lnTo>
                    <a:pt x="854" y="1224"/>
                  </a:lnTo>
                  <a:lnTo>
                    <a:pt x="854" y="1222"/>
                  </a:lnTo>
                  <a:lnTo>
                    <a:pt x="854" y="1222"/>
                  </a:lnTo>
                  <a:lnTo>
                    <a:pt x="852" y="1222"/>
                  </a:lnTo>
                  <a:lnTo>
                    <a:pt x="852" y="1222"/>
                  </a:lnTo>
                  <a:lnTo>
                    <a:pt x="850" y="1222"/>
                  </a:lnTo>
                  <a:lnTo>
                    <a:pt x="850" y="1222"/>
                  </a:lnTo>
                  <a:lnTo>
                    <a:pt x="846" y="1224"/>
                  </a:lnTo>
                  <a:lnTo>
                    <a:pt x="846" y="1224"/>
                  </a:lnTo>
                  <a:lnTo>
                    <a:pt x="846" y="1224"/>
                  </a:lnTo>
                  <a:lnTo>
                    <a:pt x="846" y="1224"/>
                  </a:lnTo>
                  <a:lnTo>
                    <a:pt x="846" y="1224"/>
                  </a:lnTo>
                  <a:lnTo>
                    <a:pt x="844" y="1224"/>
                  </a:lnTo>
                  <a:lnTo>
                    <a:pt x="844" y="1224"/>
                  </a:lnTo>
                  <a:lnTo>
                    <a:pt x="844" y="1224"/>
                  </a:lnTo>
                  <a:lnTo>
                    <a:pt x="844" y="1224"/>
                  </a:lnTo>
                  <a:lnTo>
                    <a:pt x="842" y="1222"/>
                  </a:lnTo>
                  <a:lnTo>
                    <a:pt x="837" y="1222"/>
                  </a:lnTo>
                  <a:lnTo>
                    <a:pt x="835" y="1222"/>
                  </a:lnTo>
                  <a:lnTo>
                    <a:pt x="835" y="1224"/>
                  </a:lnTo>
                  <a:lnTo>
                    <a:pt x="835" y="1224"/>
                  </a:lnTo>
                  <a:lnTo>
                    <a:pt x="835" y="1224"/>
                  </a:lnTo>
                  <a:lnTo>
                    <a:pt x="835" y="1222"/>
                  </a:lnTo>
                  <a:lnTo>
                    <a:pt x="835" y="1222"/>
                  </a:lnTo>
                  <a:lnTo>
                    <a:pt x="833" y="1222"/>
                  </a:lnTo>
                  <a:lnTo>
                    <a:pt x="835" y="1222"/>
                  </a:lnTo>
                  <a:lnTo>
                    <a:pt x="835" y="1222"/>
                  </a:lnTo>
                  <a:lnTo>
                    <a:pt x="837" y="1219"/>
                  </a:lnTo>
                  <a:lnTo>
                    <a:pt x="840" y="1219"/>
                  </a:lnTo>
                  <a:lnTo>
                    <a:pt x="840" y="1219"/>
                  </a:lnTo>
                  <a:lnTo>
                    <a:pt x="840" y="1219"/>
                  </a:lnTo>
                  <a:lnTo>
                    <a:pt x="840" y="1219"/>
                  </a:lnTo>
                  <a:lnTo>
                    <a:pt x="840" y="1219"/>
                  </a:lnTo>
                  <a:lnTo>
                    <a:pt x="842" y="1219"/>
                  </a:lnTo>
                  <a:lnTo>
                    <a:pt x="842" y="1219"/>
                  </a:lnTo>
                  <a:lnTo>
                    <a:pt x="842" y="1219"/>
                  </a:lnTo>
                  <a:lnTo>
                    <a:pt x="842" y="1219"/>
                  </a:lnTo>
                  <a:lnTo>
                    <a:pt x="842" y="1219"/>
                  </a:lnTo>
                  <a:lnTo>
                    <a:pt x="844" y="1219"/>
                  </a:lnTo>
                  <a:lnTo>
                    <a:pt x="844" y="1219"/>
                  </a:lnTo>
                  <a:lnTo>
                    <a:pt x="846" y="1219"/>
                  </a:lnTo>
                  <a:lnTo>
                    <a:pt x="846" y="1219"/>
                  </a:lnTo>
                  <a:lnTo>
                    <a:pt x="846" y="1219"/>
                  </a:lnTo>
                  <a:lnTo>
                    <a:pt x="846" y="1219"/>
                  </a:lnTo>
                  <a:lnTo>
                    <a:pt x="846" y="1219"/>
                  </a:lnTo>
                  <a:lnTo>
                    <a:pt x="846" y="1219"/>
                  </a:lnTo>
                  <a:lnTo>
                    <a:pt x="848" y="1219"/>
                  </a:lnTo>
                  <a:lnTo>
                    <a:pt x="848" y="1219"/>
                  </a:lnTo>
                  <a:lnTo>
                    <a:pt x="848" y="1219"/>
                  </a:lnTo>
                  <a:lnTo>
                    <a:pt x="850" y="1219"/>
                  </a:lnTo>
                  <a:lnTo>
                    <a:pt x="852" y="1219"/>
                  </a:lnTo>
                  <a:lnTo>
                    <a:pt x="852" y="1219"/>
                  </a:lnTo>
                  <a:lnTo>
                    <a:pt x="852" y="1219"/>
                  </a:lnTo>
                  <a:lnTo>
                    <a:pt x="854" y="1217"/>
                  </a:lnTo>
                  <a:lnTo>
                    <a:pt x="854" y="1217"/>
                  </a:lnTo>
                  <a:lnTo>
                    <a:pt x="852" y="1217"/>
                  </a:lnTo>
                  <a:lnTo>
                    <a:pt x="852" y="1219"/>
                  </a:lnTo>
                  <a:lnTo>
                    <a:pt x="852" y="1217"/>
                  </a:lnTo>
                  <a:lnTo>
                    <a:pt x="852" y="1217"/>
                  </a:lnTo>
                  <a:lnTo>
                    <a:pt x="852" y="1217"/>
                  </a:lnTo>
                  <a:lnTo>
                    <a:pt x="850" y="1217"/>
                  </a:lnTo>
                  <a:lnTo>
                    <a:pt x="850" y="1217"/>
                  </a:lnTo>
                  <a:lnTo>
                    <a:pt x="850" y="1217"/>
                  </a:lnTo>
                  <a:lnTo>
                    <a:pt x="848" y="1217"/>
                  </a:lnTo>
                  <a:lnTo>
                    <a:pt x="848" y="1217"/>
                  </a:lnTo>
                  <a:lnTo>
                    <a:pt x="848" y="1217"/>
                  </a:lnTo>
                  <a:lnTo>
                    <a:pt x="848" y="1217"/>
                  </a:lnTo>
                  <a:lnTo>
                    <a:pt x="848" y="1219"/>
                  </a:lnTo>
                  <a:lnTo>
                    <a:pt x="848" y="1219"/>
                  </a:lnTo>
                  <a:lnTo>
                    <a:pt x="848" y="1217"/>
                  </a:lnTo>
                  <a:lnTo>
                    <a:pt x="848" y="1217"/>
                  </a:lnTo>
                  <a:lnTo>
                    <a:pt x="848" y="1217"/>
                  </a:lnTo>
                  <a:lnTo>
                    <a:pt x="846" y="1217"/>
                  </a:lnTo>
                  <a:lnTo>
                    <a:pt x="846" y="1217"/>
                  </a:lnTo>
                  <a:lnTo>
                    <a:pt x="844" y="1217"/>
                  </a:lnTo>
                  <a:lnTo>
                    <a:pt x="844" y="1217"/>
                  </a:lnTo>
                  <a:lnTo>
                    <a:pt x="844" y="1217"/>
                  </a:lnTo>
                  <a:lnTo>
                    <a:pt x="844" y="1217"/>
                  </a:lnTo>
                  <a:lnTo>
                    <a:pt x="844" y="1217"/>
                  </a:lnTo>
                  <a:lnTo>
                    <a:pt x="844" y="1217"/>
                  </a:lnTo>
                  <a:lnTo>
                    <a:pt x="844" y="1217"/>
                  </a:lnTo>
                  <a:lnTo>
                    <a:pt x="846" y="1217"/>
                  </a:lnTo>
                  <a:lnTo>
                    <a:pt x="846" y="1217"/>
                  </a:lnTo>
                  <a:lnTo>
                    <a:pt x="844" y="1217"/>
                  </a:lnTo>
                  <a:lnTo>
                    <a:pt x="844" y="1215"/>
                  </a:lnTo>
                  <a:lnTo>
                    <a:pt x="842" y="1215"/>
                  </a:lnTo>
                  <a:lnTo>
                    <a:pt x="842" y="1215"/>
                  </a:lnTo>
                  <a:lnTo>
                    <a:pt x="844" y="1215"/>
                  </a:lnTo>
                  <a:lnTo>
                    <a:pt x="846" y="1217"/>
                  </a:lnTo>
                  <a:lnTo>
                    <a:pt x="846" y="1217"/>
                  </a:lnTo>
                  <a:lnTo>
                    <a:pt x="848" y="1217"/>
                  </a:lnTo>
                  <a:lnTo>
                    <a:pt x="848" y="1217"/>
                  </a:lnTo>
                  <a:lnTo>
                    <a:pt x="848" y="1215"/>
                  </a:lnTo>
                  <a:lnTo>
                    <a:pt x="848" y="1215"/>
                  </a:lnTo>
                  <a:lnTo>
                    <a:pt x="848" y="1215"/>
                  </a:lnTo>
                  <a:lnTo>
                    <a:pt x="848" y="1215"/>
                  </a:lnTo>
                  <a:lnTo>
                    <a:pt x="848" y="1213"/>
                  </a:lnTo>
                  <a:lnTo>
                    <a:pt x="846" y="1213"/>
                  </a:lnTo>
                  <a:lnTo>
                    <a:pt x="846" y="1213"/>
                  </a:lnTo>
                  <a:lnTo>
                    <a:pt x="844" y="1211"/>
                  </a:lnTo>
                  <a:lnTo>
                    <a:pt x="844" y="1211"/>
                  </a:lnTo>
                  <a:lnTo>
                    <a:pt x="844" y="1213"/>
                  </a:lnTo>
                  <a:lnTo>
                    <a:pt x="840" y="1211"/>
                  </a:lnTo>
                  <a:lnTo>
                    <a:pt x="840" y="1213"/>
                  </a:lnTo>
                  <a:lnTo>
                    <a:pt x="837" y="1213"/>
                  </a:lnTo>
                  <a:lnTo>
                    <a:pt x="837" y="1213"/>
                  </a:lnTo>
                  <a:lnTo>
                    <a:pt x="837" y="1213"/>
                  </a:lnTo>
                  <a:lnTo>
                    <a:pt x="837" y="1215"/>
                  </a:lnTo>
                  <a:lnTo>
                    <a:pt x="840" y="1215"/>
                  </a:lnTo>
                  <a:lnTo>
                    <a:pt x="837" y="1215"/>
                  </a:lnTo>
                  <a:lnTo>
                    <a:pt x="837" y="1215"/>
                  </a:lnTo>
                  <a:lnTo>
                    <a:pt x="837" y="1213"/>
                  </a:lnTo>
                  <a:lnTo>
                    <a:pt x="837" y="1213"/>
                  </a:lnTo>
                  <a:lnTo>
                    <a:pt x="837" y="1213"/>
                  </a:lnTo>
                  <a:lnTo>
                    <a:pt x="837" y="1213"/>
                  </a:lnTo>
                  <a:lnTo>
                    <a:pt x="837" y="1213"/>
                  </a:lnTo>
                  <a:lnTo>
                    <a:pt x="835" y="1213"/>
                  </a:lnTo>
                  <a:lnTo>
                    <a:pt x="835" y="1213"/>
                  </a:lnTo>
                  <a:lnTo>
                    <a:pt x="835" y="1213"/>
                  </a:lnTo>
                  <a:lnTo>
                    <a:pt x="833" y="1213"/>
                  </a:lnTo>
                  <a:lnTo>
                    <a:pt x="827" y="1215"/>
                  </a:lnTo>
                  <a:lnTo>
                    <a:pt x="827" y="1215"/>
                  </a:lnTo>
                  <a:lnTo>
                    <a:pt x="827" y="1215"/>
                  </a:lnTo>
                  <a:lnTo>
                    <a:pt x="827" y="1213"/>
                  </a:lnTo>
                  <a:lnTo>
                    <a:pt x="825" y="1213"/>
                  </a:lnTo>
                  <a:lnTo>
                    <a:pt x="825" y="1213"/>
                  </a:lnTo>
                  <a:lnTo>
                    <a:pt x="825" y="1213"/>
                  </a:lnTo>
                  <a:lnTo>
                    <a:pt x="825" y="1211"/>
                  </a:lnTo>
                  <a:lnTo>
                    <a:pt x="827" y="1213"/>
                  </a:lnTo>
                  <a:lnTo>
                    <a:pt x="827" y="1213"/>
                  </a:lnTo>
                  <a:lnTo>
                    <a:pt x="829" y="1213"/>
                  </a:lnTo>
                  <a:lnTo>
                    <a:pt x="831" y="1211"/>
                  </a:lnTo>
                  <a:lnTo>
                    <a:pt x="833" y="1211"/>
                  </a:lnTo>
                  <a:lnTo>
                    <a:pt x="835" y="1211"/>
                  </a:lnTo>
                  <a:lnTo>
                    <a:pt x="835" y="1211"/>
                  </a:lnTo>
                  <a:lnTo>
                    <a:pt x="835" y="1209"/>
                  </a:lnTo>
                  <a:lnTo>
                    <a:pt x="833" y="1209"/>
                  </a:lnTo>
                  <a:lnTo>
                    <a:pt x="833" y="1207"/>
                  </a:lnTo>
                  <a:lnTo>
                    <a:pt x="833" y="1207"/>
                  </a:lnTo>
                  <a:lnTo>
                    <a:pt x="833" y="1207"/>
                  </a:lnTo>
                  <a:lnTo>
                    <a:pt x="833" y="1207"/>
                  </a:lnTo>
                  <a:lnTo>
                    <a:pt x="833" y="1207"/>
                  </a:lnTo>
                  <a:lnTo>
                    <a:pt x="835" y="1209"/>
                  </a:lnTo>
                  <a:lnTo>
                    <a:pt x="835" y="1209"/>
                  </a:lnTo>
                  <a:lnTo>
                    <a:pt x="835" y="1209"/>
                  </a:lnTo>
                  <a:lnTo>
                    <a:pt x="835" y="1209"/>
                  </a:lnTo>
                  <a:lnTo>
                    <a:pt x="837" y="1209"/>
                  </a:lnTo>
                  <a:lnTo>
                    <a:pt x="837" y="1211"/>
                  </a:lnTo>
                  <a:lnTo>
                    <a:pt x="837" y="1211"/>
                  </a:lnTo>
                  <a:lnTo>
                    <a:pt x="837" y="1209"/>
                  </a:lnTo>
                  <a:lnTo>
                    <a:pt x="837" y="1209"/>
                  </a:lnTo>
                  <a:lnTo>
                    <a:pt x="837" y="1209"/>
                  </a:lnTo>
                  <a:lnTo>
                    <a:pt x="837" y="1209"/>
                  </a:lnTo>
                  <a:lnTo>
                    <a:pt x="835" y="1207"/>
                  </a:lnTo>
                  <a:lnTo>
                    <a:pt x="835" y="1207"/>
                  </a:lnTo>
                  <a:lnTo>
                    <a:pt x="835" y="1207"/>
                  </a:lnTo>
                  <a:lnTo>
                    <a:pt x="835" y="1207"/>
                  </a:lnTo>
                  <a:lnTo>
                    <a:pt x="835" y="1207"/>
                  </a:lnTo>
                  <a:lnTo>
                    <a:pt x="835" y="1207"/>
                  </a:lnTo>
                  <a:lnTo>
                    <a:pt x="837" y="1207"/>
                  </a:lnTo>
                  <a:lnTo>
                    <a:pt x="837" y="1207"/>
                  </a:lnTo>
                  <a:lnTo>
                    <a:pt x="837" y="1207"/>
                  </a:lnTo>
                  <a:lnTo>
                    <a:pt x="837" y="1207"/>
                  </a:lnTo>
                  <a:lnTo>
                    <a:pt x="837" y="1207"/>
                  </a:lnTo>
                  <a:lnTo>
                    <a:pt x="840" y="1207"/>
                  </a:lnTo>
                  <a:lnTo>
                    <a:pt x="840" y="1207"/>
                  </a:lnTo>
                  <a:lnTo>
                    <a:pt x="840" y="1207"/>
                  </a:lnTo>
                  <a:lnTo>
                    <a:pt x="840" y="1207"/>
                  </a:lnTo>
                  <a:lnTo>
                    <a:pt x="835" y="1203"/>
                  </a:lnTo>
                  <a:lnTo>
                    <a:pt x="835" y="1203"/>
                  </a:lnTo>
                  <a:lnTo>
                    <a:pt x="835" y="1203"/>
                  </a:lnTo>
                  <a:lnTo>
                    <a:pt x="835" y="1203"/>
                  </a:lnTo>
                  <a:lnTo>
                    <a:pt x="835" y="1203"/>
                  </a:lnTo>
                  <a:lnTo>
                    <a:pt x="835" y="1203"/>
                  </a:lnTo>
                  <a:lnTo>
                    <a:pt x="835" y="1203"/>
                  </a:lnTo>
                  <a:lnTo>
                    <a:pt x="835" y="1203"/>
                  </a:lnTo>
                  <a:lnTo>
                    <a:pt x="837" y="1205"/>
                  </a:lnTo>
                  <a:lnTo>
                    <a:pt x="837" y="1205"/>
                  </a:lnTo>
                  <a:lnTo>
                    <a:pt x="837" y="1205"/>
                  </a:lnTo>
                  <a:lnTo>
                    <a:pt x="837" y="1205"/>
                  </a:lnTo>
                  <a:lnTo>
                    <a:pt x="837" y="1205"/>
                  </a:lnTo>
                  <a:lnTo>
                    <a:pt x="837" y="1203"/>
                  </a:lnTo>
                  <a:lnTo>
                    <a:pt x="837" y="1201"/>
                  </a:lnTo>
                  <a:lnTo>
                    <a:pt x="837" y="1201"/>
                  </a:lnTo>
                  <a:lnTo>
                    <a:pt x="837" y="1201"/>
                  </a:lnTo>
                  <a:lnTo>
                    <a:pt x="835" y="1203"/>
                  </a:lnTo>
                  <a:lnTo>
                    <a:pt x="835" y="1203"/>
                  </a:lnTo>
                  <a:lnTo>
                    <a:pt x="833" y="1203"/>
                  </a:lnTo>
                  <a:lnTo>
                    <a:pt x="833" y="1203"/>
                  </a:lnTo>
                  <a:lnTo>
                    <a:pt x="833" y="1201"/>
                  </a:lnTo>
                  <a:lnTo>
                    <a:pt x="833" y="1201"/>
                  </a:lnTo>
                  <a:lnTo>
                    <a:pt x="835" y="1201"/>
                  </a:lnTo>
                  <a:lnTo>
                    <a:pt x="835" y="1201"/>
                  </a:lnTo>
                  <a:lnTo>
                    <a:pt x="835" y="1201"/>
                  </a:lnTo>
                  <a:lnTo>
                    <a:pt x="835" y="1201"/>
                  </a:lnTo>
                  <a:lnTo>
                    <a:pt x="835" y="1199"/>
                  </a:lnTo>
                  <a:lnTo>
                    <a:pt x="835" y="1199"/>
                  </a:lnTo>
                  <a:lnTo>
                    <a:pt x="835" y="1199"/>
                  </a:lnTo>
                  <a:lnTo>
                    <a:pt x="835" y="1199"/>
                  </a:lnTo>
                  <a:lnTo>
                    <a:pt x="835" y="1199"/>
                  </a:lnTo>
                  <a:lnTo>
                    <a:pt x="835" y="1199"/>
                  </a:lnTo>
                  <a:lnTo>
                    <a:pt x="835" y="1199"/>
                  </a:lnTo>
                  <a:lnTo>
                    <a:pt x="835" y="1199"/>
                  </a:lnTo>
                  <a:lnTo>
                    <a:pt x="835" y="1197"/>
                  </a:lnTo>
                  <a:lnTo>
                    <a:pt x="837" y="1197"/>
                  </a:lnTo>
                  <a:lnTo>
                    <a:pt x="837" y="1195"/>
                  </a:lnTo>
                  <a:lnTo>
                    <a:pt x="837" y="1195"/>
                  </a:lnTo>
                  <a:lnTo>
                    <a:pt x="837" y="1197"/>
                  </a:lnTo>
                  <a:lnTo>
                    <a:pt x="837" y="1197"/>
                  </a:lnTo>
                  <a:lnTo>
                    <a:pt x="837" y="1199"/>
                  </a:lnTo>
                  <a:lnTo>
                    <a:pt x="837" y="1199"/>
                  </a:lnTo>
                  <a:lnTo>
                    <a:pt x="837" y="1199"/>
                  </a:lnTo>
                  <a:lnTo>
                    <a:pt x="840" y="1197"/>
                  </a:lnTo>
                  <a:lnTo>
                    <a:pt x="840" y="1199"/>
                  </a:lnTo>
                  <a:lnTo>
                    <a:pt x="840" y="1199"/>
                  </a:lnTo>
                  <a:lnTo>
                    <a:pt x="840" y="1199"/>
                  </a:lnTo>
                  <a:lnTo>
                    <a:pt x="837" y="1199"/>
                  </a:lnTo>
                  <a:lnTo>
                    <a:pt x="837" y="1201"/>
                  </a:lnTo>
                  <a:lnTo>
                    <a:pt x="840" y="1201"/>
                  </a:lnTo>
                  <a:lnTo>
                    <a:pt x="840" y="1201"/>
                  </a:lnTo>
                  <a:lnTo>
                    <a:pt x="840" y="1201"/>
                  </a:lnTo>
                  <a:lnTo>
                    <a:pt x="844" y="1199"/>
                  </a:lnTo>
                  <a:lnTo>
                    <a:pt x="846" y="1199"/>
                  </a:lnTo>
                  <a:lnTo>
                    <a:pt x="846" y="1199"/>
                  </a:lnTo>
                  <a:lnTo>
                    <a:pt x="846" y="1197"/>
                  </a:lnTo>
                  <a:lnTo>
                    <a:pt x="844" y="1197"/>
                  </a:lnTo>
                  <a:lnTo>
                    <a:pt x="844" y="1195"/>
                  </a:lnTo>
                  <a:lnTo>
                    <a:pt x="844" y="1195"/>
                  </a:lnTo>
                  <a:lnTo>
                    <a:pt x="846" y="1195"/>
                  </a:lnTo>
                  <a:lnTo>
                    <a:pt x="846" y="1195"/>
                  </a:lnTo>
                  <a:lnTo>
                    <a:pt x="846" y="1197"/>
                  </a:lnTo>
                  <a:lnTo>
                    <a:pt x="846" y="1197"/>
                  </a:lnTo>
                  <a:lnTo>
                    <a:pt x="848" y="1195"/>
                  </a:lnTo>
                  <a:lnTo>
                    <a:pt x="848" y="1195"/>
                  </a:lnTo>
                  <a:lnTo>
                    <a:pt x="850" y="1195"/>
                  </a:lnTo>
                  <a:lnTo>
                    <a:pt x="850" y="1195"/>
                  </a:lnTo>
                  <a:lnTo>
                    <a:pt x="850" y="1195"/>
                  </a:lnTo>
                  <a:lnTo>
                    <a:pt x="850" y="1193"/>
                  </a:lnTo>
                  <a:lnTo>
                    <a:pt x="850" y="1193"/>
                  </a:lnTo>
                  <a:lnTo>
                    <a:pt x="850" y="1193"/>
                  </a:lnTo>
                  <a:lnTo>
                    <a:pt x="848" y="1193"/>
                  </a:lnTo>
                  <a:lnTo>
                    <a:pt x="848" y="1193"/>
                  </a:lnTo>
                  <a:lnTo>
                    <a:pt x="848" y="1193"/>
                  </a:lnTo>
                  <a:lnTo>
                    <a:pt x="848" y="1193"/>
                  </a:lnTo>
                  <a:lnTo>
                    <a:pt x="850" y="1193"/>
                  </a:lnTo>
                  <a:lnTo>
                    <a:pt x="850" y="1193"/>
                  </a:lnTo>
                  <a:lnTo>
                    <a:pt x="850" y="1193"/>
                  </a:lnTo>
                  <a:lnTo>
                    <a:pt x="850" y="1193"/>
                  </a:lnTo>
                  <a:lnTo>
                    <a:pt x="848" y="1191"/>
                  </a:lnTo>
                  <a:lnTo>
                    <a:pt x="848" y="1191"/>
                  </a:lnTo>
                  <a:lnTo>
                    <a:pt x="848" y="1191"/>
                  </a:lnTo>
                  <a:lnTo>
                    <a:pt x="848" y="1191"/>
                  </a:lnTo>
                  <a:lnTo>
                    <a:pt x="850" y="1191"/>
                  </a:lnTo>
                  <a:lnTo>
                    <a:pt x="850" y="1191"/>
                  </a:lnTo>
                  <a:lnTo>
                    <a:pt x="850" y="1189"/>
                  </a:lnTo>
                  <a:lnTo>
                    <a:pt x="850" y="1189"/>
                  </a:lnTo>
                  <a:lnTo>
                    <a:pt x="850" y="1187"/>
                  </a:lnTo>
                  <a:lnTo>
                    <a:pt x="850" y="1187"/>
                  </a:lnTo>
                  <a:lnTo>
                    <a:pt x="850" y="1187"/>
                  </a:lnTo>
                  <a:lnTo>
                    <a:pt x="850" y="1187"/>
                  </a:lnTo>
                  <a:lnTo>
                    <a:pt x="850" y="1187"/>
                  </a:lnTo>
                  <a:lnTo>
                    <a:pt x="848" y="1187"/>
                  </a:lnTo>
                  <a:lnTo>
                    <a:pt x="848" y="1187"/>
                  </a:lnTo>
                  <a:lnTo>
                    <a:pt x="848" y="1187"/>
                  </a:lnTo>
                  <a:lnTo>
                    <a:pt x="848" y="1187"/>
                  </a:lnTo>
                  <a:lnTo>
                    <a:pt x="846" y="1187"/>
                  </a:lnTo>
                  <a:lnTo>
                    <a:pt x="846" y="1187"/>
                  </a:lnTo>
                  <a:lnTo>
                    <a:pt x="842" y="1189"/>
                  </a:lnTo>
                  <a:lnTo>
                    <a:pt x="840" y="1189"/>
                  </a:lnTo>
                  <a:lnTo>
                    <a:pt x="840" y="1189"/>
                  </a:lnTo>
                  <a:lnTo>
                    <a:pt x="837" y="1187"/>
                  </a:lnTo>
                  <a:lnTo>
                    <a:pt x="837" y="1187"/>
                  </a:lnTo>
                  <a:lnTo>
                    <a:pt x="835" y="1189"/>
                  </a:lnTo>
                  <a:lnTo>
                    <a:pt x="835" y="1189"/>
                  </a:lnTo>
                  <a:lnTo>
                    <a:pt x="835" y="1187"/>
                  </a:lnTo>
                  <a:lnTo>
                    <a:pt x="835" y="1187"/>
                  </a:lnTo>
                  <a:lnTo>
                    <a:pt x="835" y="1187"/>
                  </a:lnTo>
                  <a:lnTo>
                    <a:pt x="835" y="1185"/>
                  </a:lnTo>
                  <a:lnTo>
                    <a:pt x="835" y="1185"/>
                  </a:lnTo>
                  <a:lnTo>
                    <a:pt x="835" y="1185"/>
                  </a:lnTo>
                  <a:lnTo>
                    <a:pt x="833" y="1185"/>
                  </a:lnTo>
                  <a:lnTo>
                    <a:pt x="833" y="1183"/>
                  </a:lnTo>
                  <a:lnTo>
                    <a:pt x="833" y="1183"/>
                  </a:lnTo>
                  <a:lnTo>
                    <a:pt x="835" y="1183"/>
                  </a:lnTo>
                  <a:lnTo>
                    <a:pt x="835" y="1183"/>
                  </a:lnTo>
                  <a:lnTo>
                    <a:pt x="837" y="1185"/>
                  </a:lnTo>
                  <a:lnTo>
                    <a:pt x="840" y="1187"/>
                  </a:lnTo>
                  <a:lnTo>
                    <a:pt x="840" y="1187"/>
                  </a:lnTo>
                  <a:lnTo>
                    <a:pt x="842" y="1187"/>
                  </a:lnTo>
                  <a:lnTo>
                    <a:pt x="842" y="1187"/>
                  </a:lnTo>
                  <a:lnTo>
                    <a:pt x="840" y="1187"/>
                  </a:lnTo>
                  <a:lnTo>
                    <a:pt x="840" y="1187"/>
                  </a:lnTo>
                  <a:lnTo>
                    <a:pt x="840" y="1187"/>
                  </a:lnTo>
                  <a:lnTo>
                    <a:pt x="840" y="1185"/>
                  </a:lnTo>
                  <a:lnTo>
                    <a:pt x="840" y="1185"/>
                  </a:lnTo>
                  <a:lnTo>
                    <a:pt x="842" y="1185"/>
                  </a:lnTo>
                  <a:lnTo>
                    <a:pt x="842" y="1185"/>
                  </a:lnTo>
                  <a:lnTo>
                    <a:pt x="842" y="1185"/>
                  </a:lnTo>
                  <a:lnTo>
                    <a:pt x="844" y="1187"/>
                  </a:lnTo>
                  <a:lnTo>
                    <a:pt x="844" y="1187"/>
                  </a:lnTo>
                  <a:lnTo>
                    <a:pt x="846" y="1187"/>
                  </a:lnTo>
                  <a:lnTo>
                    <a:pt x="846" y="1187"/>
                  </a:lnTo>
                  <a:lnTo>
                    <a:pt x="846" y="1185"/>
                  </a:lnTo>
                  <a:lnTo>
                    <a:pt x="846" y="1185"/>
                  </a:lnTo>
                  <a:lnTo>
                    <a:pt x="844" y="1185"/>
                  </a:lnTo>
                  <a:lnTo>
                    <a:pt x="846" y="1185"/>
                  </a:lnTo>
                  <a:lnTo>
                    <a:pt x="846" y="1185"/>
                  </a:lnTo>
                  <a:lnTo>
                    <a:pt x="848" y="1185"/>
                  </a:lnTo>
                  <a:lnTo>
                    <a:pt x="850" y="1183"/>
                  </a:lnTo>
                  <a:lnTo>
                    <a:pt x="850" y="1183"/>
                  </a:lnTo>
                  <a:lnTo>
                    <a:pt x="850" y="1183"/>
                  </a:lnTo>
                  <a:lnTo>
                    <a:pt x="846" y="1183"/>
                  </a:lnTo>
                  <a:lnTo>
                    <a:pt x="846" y="1180"/>
                  </a:lnTo>
                  <a:lnTo>
                    <a:pt x="844" y="1180"/>
                  </a:lnTo>
                  <a:lnTo>
                    <a:pt x="840" y="1180"/>
                  </a:lnTo>
                  <a:lnTo>
                    <a:pt x="837" y="1180"/>
                  </a:lnTo>
                  <a:lnTo>
                    <a:pt x="835" y="1180"/>
                  </a:lnTo>
                  <a:lnTo>
                    <a:pt x="835" y="1180"/>
                  </a:lnTo>
                  <a:lnTo>
                    <a:pt x="837" y="1180"/>
                  </a:lnTo>
                  <a:lnTo>
                    <a:pt x="840" y="1178"/>
                  </a:lnTo>
                  <a:lnTo>
                    <a:pt x="846" y="1180"/>
                  </a:lnTo>
                  <a:lnTo>
                    <a:pt x="846" y="1180"/>
                  </a:lnTo>
                  <a:lnTo>
                    <a:pt x="848" y="1180"/>
                  </a:lnTo>
                  <a:lnTo>
                    <a:pt x="848" y="1180"/>
                  </a:lnTo>
                  <a:lnTo>
                    <a:pt x="848" y="1180"/>
                  </a:lnTo>
                  <a:lnTo>
                    <a:pt x="850" y="1178"/>
                  </a:lnTo>
                  <a:lnTo>
                    <a:pt x="850" y="1178"/>
                  </a:lnTo>
                  <a:lnTo>
                    <a:pt x="850" y="1178"/>
                  </a:lnTo>
                  <a:lnTo>
                    <a:pt x="850" y="1178"/>
                  </a:lnTo>
                  <a:lnTo>
                    <a:pt x="850" y="1178"/>
                  </a:lnTo>
                  <a:lnTo>
                    <a:pt x="848" y="1178"/>
                  </a:lnTo>
                  <a:lnTo>
                    <a:pt x="848" y="1176"/>
                  </a:lnTo>
                  <a:lnTo>
                    <a:pt x="848" y="1176"/>
                  </a:lnTo>
                  <a:lnTo>
                    <a:pt x="846" y="1176"/>
                  </a:lnTo>
                  <a:lnTo>
                    <a:pt x="846" y="1174"/>
                  </a:lnTo>
                  <a:lnTo>
                    <a:pt x="846" y="1174"/>
                  </a:lnTo>
                  <a:lnTo>
                    <a:pt x="844" y="1174"/>
                  </a:lnTo>
                  <a:lnTo>
                    <a:pt x="844" y="1174"/>
                  </a:lnTo>
                  <a:lnTo>
                    <a:pt x="842" y="1174"/>
                  </a:lnTo>
                  <a:lnTo>
                    <a:pt x="842" y="1172"/>
                  </a:lnTo>
                  <a:lnTo>
                    <a:pt x="842" y="1172"/>
                  </a:lnTo>
                  <a:lnTo>
                    <a:pt x="840" y="1172"/>
                  </a:lnTo>
                  <a:lnTo>
                    <a:pt x="840" y="1174"/>
                  </a:lnTo>
                  <a:lnTo>
                    <a:pt x="840" y="1174"/>
                  </a:lnTo>
                  <a:lnTo>
                    <a:pt x="840" y="1174"/>
                  </a:lnTo>
                  <a:lnTo>
                    <a:pt x="840" y="1174"/>
                  </a:lnTo>
                  <a:lnTo>
                    <a:pt x="840" y="1174"/>
                  </a:lnTo>
                  <a:lnTo>
                    <a:pt x="837" y="1174"/>
                  </a:lnTo>
                  <a:lnTo>
                    <a:pt x="837" y="1174"/>
                  </a:lnTo>
                  <a:lnTo>
                    <a:pt x="837" y="1174"/>
                  </a:lnTo>
                  <a:lnTo>
                    <a:pt x="837" y="1174"/>
                  </a:lnTo>
                  <a:lnTo>
                    <a:pt x="837" y="1172"/>
                  </a:lnTo>
                  <a:lnTo>
                    <a:pt x="840" y="1172"/>
                  </a:lnTo>
                  <a:lnTo>
                    <a:pt x="840" y="1172"/>
                  </a:lnTo>
                  <a:lnTo>
                    <a:pt x="840" y="1172"/>
                  </a:lnTo>
                  <a:lnTo>
                    <a:pt x="840" y="1172"/>
                  </a:lnTo>
                  <a:lnTo>
                    <a:pt x="840" y="1172"/>
                  </a:lnTo>
                  <a:lnTo>
                    <a:pt x="835" y="1172"/>
                  </a:lnTo>
                  <a:lnTo>
                    <a:pt x="835" y="1172"/>
                  </a:lnTo>
                  <a:lnTo>
                    <a:pt x="833" y="1172"/>
                  </a:lnTo>
                  <a:lnTo>
                    <a:pt x="833" y="1170"/>
                  </a:lnTo>
                  <a:lnTo>
                    <a:pt x="831" y="1170"/>
                  </a:lnTo>
                  <a:lnTo>
                    <a:pt x="831" y="1170"/>
                  </a:lnTo>
                  <a:lnTo>
                    <a:pt x="831" y="1170"/>
                  </a:lnTo>
                  <a:lnTo>
                    <a:pt x="831" y="1168"/>
                  </a:lnTo>
                  <a:lnTo>
                    <a:pt x="833" y="1166"/>
                  </a:lnTo>
                  <a:lnTo>
                    <a:pt x="833" y="1164"/>
                  </a:lnTo>
                  <a:lnTo>
                    <a:pt x="833" y="1164"/>
                  </a:lnTo>
                  <a:lnTo>
                    <a:pt x="833" y="1164"/>
                  </a:lnTo>
                  <a:lnTo>
                    <a:pt x="833" y="1164"/>
                  </a:lnTo>
                  <a:lnTo>
                    <a:pt x="833" y="1164"/>
                  </a:lnTo>
                  <a:lnTo>
                    <a:pt x="833" y="1164"/>
                  </a:lnTo>
                  <a:lnTo>
                    <a:pt x="833" y="1164"/>
                  </a:lnTo>
                  <a:lnTo>
                    <a:pt x="833" y="1164"/>
                  </a:lnTo>
                  <a:lnTo>
                    <a:pt x="835" y="1164"/>
                  </a:lnTo>
                  <a:lnTo>
                    <a:pt x="840" y="1166"/>
                  </a:lnTo>
                  <a:lnTo>
                    <a:pt x="842" y="1166"/>
                  </a:lnTo>
                  <a:lnTo>
                    <a:pt x="842" y="1166"/>
                  </a:lnTo>
                  <a:lnTo>
                    <a:pt x="842" y="1166"/>
                  </a:lnTo>
                  <a:lnTo>
                    <a:pt x="844" y="1166"/>
                  </a:lnTo>
                  <a:lnTo>
                    <a:pt x="844" y="1166"/>
                  </a:lnTo>
                  <a:lnTo>
                    <a:pt x="844" y="1166"/>
                  </a:lnTo>
                  <a:lnTo>
                    <a:pt x="844" y="1168"/>
                  </a:lnTo>
                  <a:lnTo>
                    <a:pt x="844" y="1168"/>
                  </a:lnTo>
                  <a:lnTo>
                    <a:pt x="848" y="1166"/>
                  </a:lnTo>
                  <a:lnTo>
                    <a:pt x="850" y="1166"/>
                  </a:lnTo>
                  <a:lnTo>
                    <a:pt x="850" y="1168"/>
                  </a:lnTo>
                  <a:lnTo>
                    <a:pt x="850" y="1168"/>
                  </a:lnTo>
                  <a:lnTo>
                    <a:pt x="850" y="1166"/>
                  </a:lnTo>
                  <a:lnTo>
                    <a:pt x="850" y="1166"/>
                  </a:lnTo>
                  <a:lnTo>
                    <a:pt x="850" y="1166"/>
                  </a:lnTo>
                  <a:lnTo>
                    <a:pt x="848" y="1166"/>
                  </a:lnTo>
                  <a:lnTo>
                    <a:pt x="844" y="1166"/>
                  </a:lnTo>
                  <a:lnTo>
                    <a:pt x="840" y="1164"/>
                  </a:lnTo>
                  <a:lnTo>
                    <a:pt x="840" y="1166"/>
                  </a:lnTo>
                  <a:lnTo>
                    <a:pt x="837" y="1164"/>
                  </a:lnTo>
                  <a:lnTo>
                    <a:pt x="837" y="1164"/>
                  </a:lnTo>
                  <a:lnTo>
                    <a:pt x="837" y="1164"/>
                  </a:lnTo>
                  <a:lnTo>
                    <a:pt x="837" y="1164"/>
                  </a:lnTo>
                  <a:lnTo>
                    <a:pt x="837" y="1164"/>
                  </a:lnTo>
                  <a:lnTo>
                    <a:pt x="837" y="1164"/>
                  </a:lnTo>
                  <a:lnTo>
                    <a:pt x="837" y="1164"/>
                  </a:lnTo>
                  <a:lnTo>
                    <a:pt x="837" y="1164"/>
                  </a:lnTo>
                  <a:lnTo>
                    <a:pt x="837" y="1164"/>
                  </a:lnTo>
                  <a:lnTo>
                    <a:pt x="840" y="1164"/>
                  </a:lnTo>
                  <a:lnTo>
                    <a:pt x="840" y="1164"/>
                  </a:lnTo>
                  <a:lnTo>
                    <a:pt x="840" y="1164"/>
                  </a:lnTo>
                  <a:lnTo>
                    <a:pt x="840" y="1164"/>
                  </a:lnTo>
                  <a:lnTo>
                    <a:pt x="840" y="1164"/>
                  </a:lnTo>
                  <a:lnTo>
                    <a:pt x="837" y="1162"/>
                  </a:lnTo>
                  <a:lnTo>
                    <a:pt x="837" y="1162"/>
                  </a:lnTo>
                  <a:lnTo>
                    <a:pt x="840" y="1164"/>
                  </a:lnTo>
                  <a:lnTo>
                    <a:pt x="842" y="1164"/>
                  </a:lnTo>
                  <a:lnTo>
                    <a:pt x="846" y="1164"/>
                  </a:lnTo>
                  <a:lnTo>
                    <a:pt x="846" y="1164"/>
                  </a:lnTo>
                  <a:lnTo>
                    <a:pt x="846" y="1164"/>
                  </a:lnTo>
                  <a:lnTo>
                    <a:pt x="844" y="1164"/>
                  </a:lnTo>
                  <a:lnTo>
                    <a:pt x="842" y="1162"/>
                  </a:lnTo>
                  <a:lnTo>
                    <a:pt x="837" y="1160"/>
                  </a:lnTo>
                  <a:lnTo>
                    <a:pt x="840" y="1160"/>
                  </a:lnTo>
                  <a:lnTo>
                    <a:pt x="840" y="1160"/>
                  </a:lnTo>
                  <a:lnTo>
                    <a:pt x="840" y="1160"/>
                  </a:lnTo>
                  <a:lnTo>
                    <a:pt x="842" y="1160"/>
                  </a:lnTo>
                  <a:lnTo>
                    <a:pt x="844" y="1162"/>
                  </a:lnTo>
                  <a:lnTo>
                    <a:pt x="846" y="1162"/>
                  </a:lnTo>
                  <a:lnTo>
                    <a:pt x="846" y="1162"/>
                  </a:lnTo>
                  <a:lnTo>
                    <a:pt x="846" y="1162"/>
                  </a:lnTo>
                  <a:lnTo>
                    <a:pt x="848" y="1164"/>
                  </a:lnTo>
                  <a:lnTo>
                    <a:pt x="848" y="1164"/>
                  </a:lnTo>
                  <a:lnTo>
                    <a:pt x="848" y="1164"/>
                  </a:lnTo>
                  <a:lnTo>
                    <a:pt x="848" y="1164"/>
                  </a:lnTo>
                  <a:lnTo>
                    <a:pt x="850" y="1164"/>
                  </a:lnTo>
                  <a:lnTo>
                    <a:pt x="850" y="1162"/>
                  </a:lnTo>
                  <a:lnTo>
                    <a:pt x="850" y="1162"/>
                  </a:lnTo>
                  <a:lnTo>
                    <a:pt x="850" y="1162"/>
                  </a:lnTo>
                  <a:lnTo>
                    <a:pt x="850" y="1162"/>
                  </a:lnTo>
                  <a:lnTo>
                    <a:pt x="850" y="1162"/>
                  </a:lnTo>
                  <a:lnTo>
                    <a:pt x="850" y="1162"/>
                  </a:lnTo>
                  <a:lnTo>
                    <a:pt x="850" y="1162"/>
                  </a:lnTo>
                  <a:lnTo>
                    <a:pt x="848" y="1162"/>
                  </a:lnTo>
                  <a:lnTo>
                    <a:pt x="848" y="1162"/>
                  </a:lnTo>
                  <a:lnTo>
                    <a:pt x="846" y="1162"/>
                  </a:lnTo>
                  <a:lnTo>
                    <a:pt x="846" y="1162"/>
                  </a:lnTo>
                  <a:lnTo>
                    <a:pt x="846" y="1162"/>
                  </a:lnTo>
                  <a:lnTo>
                    <a:pt x="846" y="1162"/>
                  </a:lnTo>
                  <a:lnTo>
                    <a:pt x="846" y="1160"/>
                  </a:lnTo>
                  <a:lnTo>
                    <a:pt x="844" y="1160"/>
                  </a:lnTo>
                  <a:lnTo>
                    <a:pt x="844" y="1160"/>
                  </a:lnTo>
                  <a:lnTo>
                    <a:pt x="842" y="1160"/>
                  </a:lnTo>
                  <a:lnTo>
                    <a:pt x="842" y="1160"/>
                  </a:lnTo>
                  <a:lnTo>
                    <a:pt x="842" y="1160"/>
                  </a:lnTo>
                  <a:lnTo>
                    <a:pt x="842" y="1160"/>
                  </a:lnTo>
                  <a:lnTo>
                    <a:pt x="842" y="1158"/>
                  </a:lnTo>
                  <a:lnTo>
                    <a:pt x="842" y="1158"/>
                  </a:lnTo>
                  <a:lnTo>
                    <a:pt x="842" y="1158"/>
                  </a:lnTo>
                  <a:lnTo>
                    <a:pt x="842" y="1158"/>
                  </a:lnTo>
                  <a:lnTo>
                    <a:pt x="844" y="1158"/>
                  </a:lnTo>
                  <a:lnTo>
                    <a:pt x="844" y="1158"/>
                  </a:lnTo>
                  <a:lnTo>
                    <a:pt x="848" y="1160"/>
                  </a:lnTo>
                  <a:lnTo>
                    <a:pt x="848" y="1162"/>
                  </a:lnTo>
                  <a:lnTo>
                    <a:pt x="848" y="1162"/>
                  </a:lnTo>
                  <a:lnTo>
                    <a:pt x="848" y="1160"/>
                  </a:lnTo>
                  <a:lnTo>
                    <a:pt x="850" y="1160"/>
                  </a:lnTo>
                  <a:lnTo>
                    <a:pt x="850" y="1160"/>
                  </a:lnTo>
                  <a:lnTo>
                    <a:pt x="848" y="1160"/>
                  </a:lnTo>
                  <a:lnTo>
                    <a:pt x="848" y="1158"/>
                  </a:lnTo>
                  <a:lnTo>
                    <a:pt x="848" y="1158"/>
                  </a:lnTo>
                  <a:lnTo>
                    <a:pt x="846" y="1158"/>
                  </a:lnTo>
                  <a:lnTo>
                    <a:pt x="846" y="1158"/>
                  </a:lnTo>
                  <a:lnTo>
                    <a:pt x="846" y="1158"/>
                  </a:lnTo>
                  <a:lnTo>
                    <a:pt x="846" y="1158"/>
                  </a:lnTo>
                  <a:lnTo>
                    <a:pt x="848" y="1158"/>
                  </a:lnTo>
                  <a:lnTo>
                    <a:pt x="848" y="1158"/>
                  </a:lnTo>
                  <a:lnTo>
                    <a:pt x="848" y="1156"/>
                  </a:lnTo>
                  <a:lnTo>
                    <a:pt x="846" y="1156"/>
                  </a:lnTo>
                  <a:lnTo>
                    <a:pt x="846" y="1156"/>
                  </a:lnTo>
                  <a:lnTo>
                    <a:pt x="846" y="1156"/>
                  </a:lnTo>
                  <a:lnTo>
                    <a:pt x="846" y="1156"/>
                  </a:lnTo>
                  <a:lnTo>
                    <a:pt x="848" y="1156"/>
                  </a:lnTo>
                  <a:lnTo>
                    <a:pt x="848" y="1156"/>
                  </a:lnTo>
                  <a:lnTo>
                    <a:pt x="848" y="1156"/>
                  </a:lnTo>
                  <a:lnTo>
                    <a:pt x="848" y="1156"/>
                  </a:lnTo>
                  <a:lnTo>
                    <a:pt x="850" y="1158"/>
                  </a:lnTo>
                  <a:lnTo>
                    <a:pt x="848" y="1156"/>
                  </a:lnTo>
                  <a:lnTo>
                    <a:pt x="848" y="1156"/>
                  </a:lnTo>
                  <a:lnTo>
                    <a:pt x="848" y="1156"/>
                  </a:lnTo>
                  <a:lnTo>
                    <a:pt x="848" y="1156"/>
                  </a:lnTo>
                  <a:lnTo>
                    <a:pt x="850" y="1156"/>
                  </a:lnTo>
                  <a:lnTo>
                    <a:pt x="850" y="1156"/>
                  </a:lnTo>
                  <a:lnTo>
                    <a:pt x="850" y="1156"/>
                  </a:lnTo>
                  <a:lnTo>
                    <a:pt x="850" y="1156"/>
                  </a:lnTo>
                  <a:lnTo>
                    <a:pt x="850" y="1156"/>
                  </a:lnTo>
                  <a:lnTo>
                    <a:pt x="850" y="1156"/>
                  </a:lnTo>
                  <a:lnTo>
                    <a:pt x="850" y="1156"/>
                  </a:lnTo>
                  <a:lnTo>
                    <a:pt x="850" y="1156"/>
                  </a:lnTo>
                  <a:lnTo>
                    <a:pt x="850" y="1156"/>
                  </a:lnTo>
                  <a:lnTo>
                    <a:pt x="850" y="1156"/>
                  </a:lnTo>
                  <a:lnTo>
                    <a:pt x="852" y="1156"/>
                  </a:lnTo>
                  <a:lnTo>
                    <a:pt x="852" y="1156"/>
                  </a:lnTo>
                  <a:lnTo>
                    <a:pt x="852" y="1156"/>
                  </a:lnTo>
                  <a:lnTo>
                    <a:pt x="852" y="1154"/>
                  </a:lnTo>
                  <a:lnTo>
                    <a:pt x="852" y="1154"/>
                  </a:lnTo>
                  <a:lnTo>
                    <a:pt x="852" y="1152"/>
                  </a:lnTo>
                  <a:lnTo>
                    <a:pt x="852" y="1152"/>
                  </a:lnTo>
                  <a:lnTo>
                    <a:pt x="852" y="1152"/>
                  </a:lnTo>
                  <a:lnTo>
                    <a:pt x="852" y="1152"/>
                  </a:lnTo>
                  <a:lnTo>
                    <a:pt x="852" y="1152"/>
                  </a:lnTo>
                  <a:lnTo>
                    <a:pt x="850" y="1152"/>
                  </a:lnTo>
                  <a:lnTo>
                    <a:pt x="850" y="1152"/>
                  </a:lnTo>
                  <a:lnTo>
                    <a:pt x="850" y="1152"/>
                  </a:lnTo>
                  <a:lnTo>
                    <a:pt x="850" y="1152"/>
                  </a:lnTo>
                  <a:lnTo>
                    <a:pt x="850" y="1152"/>
                  </a:lnTo>
                  <a:lnTo>
                    <a:pt x="850" y="1152"/>
                  </a:lnTo>
                  <a:lnTo>
                    <a:pt x="850" y="1152"/>
                  </a:lnTo>
                  <a:lnTo>
                    <a:pt x="850" y="1154"/>
                  </a:lnTo>
                  <a:lnTo>
                    <a:pt x="850" y="1154"/>
                  </a:lnTo>
                  <a:lnTo>
                    <a:pt x="848" y="1154"/>
                  </a:lnTo>
                  <a:lnTo>
                    <a:pt x="848" y="1152"/>
                  </a:lnTo>
                  <a:lnTo>
                    <a:pt x="850" y="1152"/>
                  </a:lnTo>
                  <a:lnTo>
                    <a:pt x="846" y="1150"/>
                  </a:lnTo>
                  <a:lnTo>
                    <a:pt x="846" y="1150"/>
                  </a:lnTo>
                  <a:lnTo>
                    <a:pt x="844" y="1150"/>
                  </a:lnTo>
                  <a:lnTo>
                    <a:pt x="840" y="1152"/>
                  </a:lnTo>
                  <a:lnTo>
                    <a:pt x="840" y="1152"/>
                  </a:lnTo>
                  <a:lnTo>
                    <a:pt x="835" y="1152"/>
                  </a:lnTo>
                  <a:lnTo>
                    <a:pt x="835" y="1152"/>
                  </a:lnTo>
                  <a:lnTo>
                    <a:pt x="833" y="1152"/>
                  </a:lnTo>
                  <a:lnTo>
                    <a:pt x="833" y="1152"/>
                  </a:lnTo>
                  <a:lnTo>
                    <a:pt x="831" y="1152"/>
                  </a:lnTo>
                  <a:lnTo>
                    <a:pt x="831" y="1154"/>
                  </a:lnTo>
                  <a:lnTo>
                    <a:pt x="831" y="1154"/>
                  </a:lnTo>
                  <a:lnTo>
                    <a:pt x="831" y="1154"/>
                  </a:lnTo>
                  <a:lnTo>
                    <a:pt x="831" y="1154"/>
                  </a:lnTo>
                  <a:lnTo>
                    <a:pt x="831" y="1154"/>
                  </a:lnTo>
                  <a:lnTo>
                    <a:pt x="829" y="1154"/>
                  </a:lnTo>
                  <a:lnTo>
                    <a:pt x="829" y="1154"/>
                  </a:lnTo>
                  <a:lnTo>
                    <a:pt x="829" y="1154"/>
                  </a:lnTo>
                  <a:lnTo>
                    <a:pt x="829" y="1152"/>
                  </a:lnTo>
                  <a:lnTo>
                    <a:pt x="829" y="1152"/>
                  </a:lnTo>
                  <a:lnTo>
                    <a:pt x="831" y="1150"/>
                  </a:lnTo>
                  <a:lnTo>
                    <a:pt x="831" y="1150"/>
                  </a:lnTo>
                  <a:lnTo>
                    <a:pt x="831" y="1150"/>
                  </a:lnTo>
                  <a:lnTo>
                    <a:pt x="831" y="1148"/>
                  </a:lnTo>
                  <a:lnTo>
                    <a:pt x="829" y="1148"/>
                  </a:lnTo>
                  <a:lnTo>
                    <a:pt x="829" y="1148"/>
                  </a:lnTo>
                  <a:lnTo>
                    <a:pt x="831" y="1148"/>
                  </a:lnTo>
                  <a:lnTo>
                    <a:pt x="831" y="1148"/>
                  </a:lnTo>
                  <a:lnTo>
                    <a:pt x="831" y="1148"/>
                  </a:lnTo>
                  <a:lnTo>
                    <a:pt x="831" y="1148"/>
                  </a:lnTo>
                  <a:lnTo>
                    <a:pt x="831" y="1148"/>
                  </a:lnTo>
                  <a:lnTo>
                    <a:pt x="831" y="1148"/>
                  </a:lnTo>
                  <a:lnTo>
                    <a:pt x="833" y="1150"/>
                  </a:lnTo>
                  <a:lnTo>
                    <a:pt x="833" y="1150"/>
                  </a:lnTo>
                  <a:lnTo>
                    <a:pt x="833" y="1150"/>
                  </a:lnTo>
                  <a:lnTo>
                    <a:pt x="835" y="1150"/>
                  </a:lnTo>
                  <a:lnTo>
                    <a:pt x="835" y="1150"/>
                  </a:lnTo>
                  <a:lnTo>
                    <a:pt x="840" y="1150"/>
                  </a:lnTo>
                  <a:lnTo>
                    <a:pt x="842" y="1150"/>
                  </a:lnTo>
                  <a:lnTo>
                    <a:pt x="844" y="1150"/>
                  </a:lnTo>
                  <a:lnTo>
                    <a:pt x="850" y="1148"/>
                  </a:lnTo>
                  <a:lnTo>
                    <a:pt x="850" y="1146"/>
                  </a:lnTo>
                  <a:lnTo>
                    <a:pt x="850" y="1146"/>
                  </a:lnTo>
                  <a:lnTo>
                    <a:pt x="850" y="1146"/>
                  </a:lnTo>
                  <a:lnTo>
                    <a:pt x="850" y="1146"/>
                  </a:lnTo>
                  <a:lnTo>
                    <a:pt x="850" y="1146"/>
                  </a:lnTo>
                  <a:lnTo>
                    <a:pt x="850" y="1146"/>
                  </a:lnTo>
                  <a:lnTo>
                    <a:pt x="850" y="1146"/>
                  </a:lnTo>
                  <a:lnTo>
                    <a:pt x="852" y="1146"/>
                  </a:lnTo>
                  <a:lnTo>
                    <a:pt x="852" y="1144"/>
                  </a:lnTo>
                  <a:lnTo>
                    <a:pt x="852" y="1144"/>
                  </a:lnTo>
                  <a:lnTo>
                    <a:pt x="852" y="1144"/>
                  </a:lnTo>
                  <a:lnTo>
                    <a:pt x="850" y="1141"/>
                  </a:lnTo>
                  <a:lnTo>
                    <a:pt x="850" y="1144"/>
                  </a:lnTo>
                  <a:lnTo>
                    <a:pt x="850" y="1144"/>
                  </a:lnTo>
                  <a:lnTo>
                    <a:pt x="850" y="1141"/>
                  </a:lnTo>
                  <a:lnTo>
                    <a:pt x="850" y="1141"/>
                  </a:lnTo>
                  <a:lnTo>
                    <a:pt x="850" y="1141"/>
                  </a:lnTo>
                  <a:lnTo>
                    <a:pt x="850" y="1141"/>
                  </a:lnTo>
                  <a:lnTo>
                    <a:pt x="848" y="1141"/>
                  </a:lnTo>
                  <a:lnTo>
                    <a:pt x="848" y="1141"/>
                  </a:lnTo>
                  <a:lnTo>
                    <a:pt x="848" y="1141"/>
                  </a:lnTo>
                  <a:lnTo>
                    <a:pt x="848" y="1139"/>
                  </a:lnTo>
                  <a:lnTo>
                    <a:pt x="848" y="1139"/>
                  </a:lnTo>
                  <a:lnTo>
                    <a:pt x="848" y="1139"/>
                  </a:lnTo>
                  <a:lnTo>
                    <a:pt x="848" y="1139"/>
                  </a:lnTo>
                  <a:lnTo>
                    <a:pt x="846" y="1137"/>
                  </a:lnTo>
                  <a:lnTo>
                    <a:pt x="846" y="1137"/>
                  </a:lnTo>
                  <a:lnTo>
                    <a:pt x="846" y="1137"/>
                  </a:lnTo>
                  <a:lnTo>
                    <a:pt x="846" y="1137"/>
                  </a:lnTo>
                  <a:lnTo>
                    <a:pt x="846" y="1137"/>
                  </a:lnTo>
                  <a:lnTo>
                    <a:pt x="846" y="1137"/>
                  </a:lnTo>
                  <a:lnTo>
                    <a:pt x="846" y="1137"/>
                  </a:lnTo>
                  <a:lnTo>
                    <a:pt x="844" y="1135"/>
                  </a:lnTo>
                  <a:lnTo>
                    <a:pt x="844" y="1135"/>
                  </a:lnTo>
                  <a:lnTo>
                    <a:pt x="844" y="1135"/>
                  </a:lnTo>
                  <a:lnTo>
                    <a:pt x="844" y="1137"/>
                  </a:lnTo>
                  <a:lnTo>
                    <a:pt x="842" y="1137"/>
                  </a:lnTo>
                  <a:lnTo>
                    <a:pt x="842" y="1137"/>
                  </a:lnTo>
                  <a:lnTo>
                    <a:pt x="840" y="1137"/>
                  </a:lnTo>
                  <a:lnTo>
                    <a:pt x="842" y="1135"/>
                  </a:lnTo>
                  <a:lnTo>
                    <a:pt x="842" y="1135"/>
                  </a:lnTo>
                  <a:lnTo>
                    <a:pt x="842" y="1135"/>
                  </a:lnTo>
                  <a:lnTo>
                    <a:pt x="842" y="1135"/>
                  </a:lnTo>
                  <a:lnTo>
                    <a:pt x="842" y="1133"/>
                  </a:lnTo>
                  <a:lnTo>
                    <a:pt x="842" y="1133"/>
                  </a:lnTo>
                  <a:lnTo>
                    <a:pt x="844" y="1135"/>
                  </a:lnTo>
                  <a:lnTo>
                    <a:pt x="844" y="1135"/>
                  </a:lnTo>
                  <a:lnTo>
                    <a:pt x="844" y="1133"/>
                  </a:lnTo>
                  <a:lnTo>
                    <a:pt x="844" y="1133"/>
                  </a:lnTo>
                  <a:lnTo>
                    <a:pt x="842" y="1133"/>
                  </a:lnTo>
                  <a:lnTo>
                    <a:pt x="842" y="1133"/>
                  </a:lnTo>
                  <a:lnTo>
                    <a:pt x="842" y="1131"/>
                  </a:lnTo>
                  <a:lnTo>
                    <a:pt x="842" y="1131"/>
                  </a:lnTo>
                  <a:lnTo>
                    <a:pt x="842" y="1131"/>
                  </a:lnTo>
                  <a:lnTo>
                    <a:pt x="842" y="1129"/>
                  </a:lnTo>
                  <a:lnTo>
                    <a:pt x="844" y="1129"/>
                  </a:lnTo>
                  <a:lnTo>
                    <a:pt x="842" y="1129"/>
                  </a:lnTo>
                  <a:lnTo>
                    <a:pt x="842" y="1129"/>
                  </a:lnTo>
                  <a:lnTo>
                    <a:pt x="842" y="1127"/>
                  </a:lnTo>
                  <a:lnTo>
                    <a:pt x="840" y="1127"/>
                  </a:lnTo>
                  <a:lnTo>
                    <a:pt x="837" y="1127"/>
                  </a:lnTo>
                  <a:lnTo>
                    <a:pt x="837" y="1127"/>
                  </a:lnTo>
                  <a:lnTo>
                    <a:pt x="837" y="1127"/>
                  </a:lnTo>
                  <a:lnTo>
                    <a:pt x="837" y="1127"/>
                  </a:lnTo>
                  <a:lnTo>
                    <a:pt x="837" y="1127"/>
                  </a:lnTo>
                  <a:lnTo>
                    <a:pt x="837" y="1127"/>
                  </a:lnTo>
                  <a:lnTo>
                    <a:pt x="837" y="1127"/>
                  </a:lnTo>
                  <a:lnTo>
                    <a:pt x="837" y="1127"/>
                  </a:lnTo>
                  <a:lnTo>
                    <a:pt x="837" y="1127"/>
                  </a:lnTo>
                  <a:lnTo>
                    <a:pt x="835" y="1127"/>
                  </a:lnTo>
                  <a:lnTo>
                    <a:pt x="835" y="1127"/>
                  </a:lnTo>
                  <a:lnTo>
                    <a:pt x="833" y="1129"/>
                  </a:lnTo>
                  <a:lnTo>
                    <a:pt x="833" y="1129"/>
                  </a:lnTo>
                  <a:lnTo>
                    <a:pt x="833" y="1129"/>
                  </a:lnTo>
                  <a:lnTo>
                    <a:pt x="833" y="1129"/>
                  </a:lnTo>
                  <a:lnTo>
                    <a:pt x="833" y="1131"/>
                  </a:lnTo>
                  <a:lnTo>
                    <a:pt x="833" y="1131"/>
                  </a:lnTo>
                  <a:lnTo>
                    <a:pt x="833" y="1131"/>
                  </a:lnTo>
                  <a:lnTo>
                    <a:pt x="833" y="1131"/>
                  </a:lnTo>
                  <a:lnTo>
                    <a:pt x="835" y="1133"/>
                  </a:lnTo>
                  <a:lnTo>
                    <a:pt x="835" y="1133"/>
                  </a:lnTo>
                  <a:lnTo>
                    <a:pt x="833" y="1133"/>
                  </a:lnTo>
                  <a:lnTo>
                    <a:pt x="833" y="1133"/>
                  </a:lnTo>
                  <a:lnTo>
                    <a:pt x="833" y="1133"/>
                  </a:lnTo>
                  <a:lnTo>
                    <a:pt x="831" y="1131"/>
                  </a:lnTo>
                  <a:lnTo>
                    <a:pt x="831" y="1131"/>
                  </a:lnTo>
                  <a:lnTo>
                    <a:pt x="831" y="1131"/>
                  </a:lnTo>
                  <a:lnTo>
                    <a:pt x="823" y="1133"/>
                  </a:lnTo>
                  <a:lnTo>
                    <a:pt x="823" y="1133"/>
                  </a:lnTo>
                  <a:lnTo>
                    <a:pt x="821" y="1133"/>
                  </a:lnTo>
                  <a:lnTo>
                    <a:pt x="821" y="1133"/>
                  </a:lnTo>
                  <a:lnTo>
                    <a:pt x="821" y="1131"/>
                  </a:lnTo>
                  <a:lnTo>
                    <a:pt x="821" y="1131"/>
                  </a:lnTo>
                  <a:lnTo>
                    <a:pt x="821" y="1131"/>
                  </a:lnTo>
                  <a:lnTo>
                    <a:pt x="819" y="1131"/>
                  </a:lnTo>
                  <a:lnTo>
                    <a:pt x="819" y="1131"/>
                  </a:lnTo>
                  <a:lnTo>
                    <a:pt x="819" y="1131"/>
                  </a:lnTo>
                  <a:lnTo>
                    <a:pt x="819" y="1131"/>
                  </a:lnTo>
                  <a:lnTo>
                    <a:pt x="819" y="1129"/>
                  </a:lnTo>
                  <a:lnTo>
                    <a:pt x="817" y="1129"/>
                  </a:lnTo>
                  <a:lnTo>
                    <a:pt x="819" y="1129"/>
                  </a:lnTo>
                  <a:lnTo>
                    <a:pt x="819" y="1127"/>
                  </a:lnTo>
                  <a:lnTo>
                    <a:pt x="821" y="1125"/>
                  </a:lnTo>
                  <a:lnTo>
                    <a:pt x="821" y="1125"/>
                  </a:lnTo>
                  <a:lnTo>
                    <a:pt x="821" y="1127"/>
                  </a:lnTo>
                  <a:lnTo>
                    <a:pt x="821" y="1127"/>
                  </a:lnTo>
                  <a:lnTo>
                    <a:pt x="827" y="1125"/>
                  </a:lnTo>
                  <a:lnTo>
                    <a:pt x="827" y="1123"/>
                  </a:lnTo>
                  <a:lnTo>
                    <a:pt x="829" y="1121"/>
                  </a:lnTo>
                  <a:lnTo>
                    <a:pt x="829" y="1119"/>
                  </a:lnTo>
                  <a:lnTo>
                    <a:pt x="829" y="1119"/>
                  </a:lnTo>
                  <a:lnTo>
                    <a:pt x="831" y="1119"/>
                  </a:lnTo>
                  <a:lnTo>
                    <a:pt x="831" y="1119"/>
                  </a:lnTo>
                  <a:lnTo>
                    <a:pt x="831" y="1119"/>
                  </a:lnTo>
                  <a:lnTo>
                    <a:pt x="831" y="1117"/>
                  </a:lnTo>
                  <a:lnTo>
                    <a:pt x="831" y="1117"/>
                  </a:lnTo>
                  <a:lnTo>
                    <a:pt x="831" y="1117"/>
                  </a:lnTo>
                  <a:lnTo>
                    <a:pt x="831" y="1117"/>
                  </a:lnTo>
                  <a:lnTo>
                    <a:pt x="833" y="1117"/>
                  </a:lnTo>
                  <a:lnTo>
                    <a:pt x="833" y="1117"/>
                  </a:lnTo>
                  <a:lnTo>
                    <a:pt x="833" y="1117"/>
                  </a:lnTo>
                  <a:lnTo>
                    <a:pt x="833" y="1117"/>
                  </a:lnTo>
                  <a:lnTo>
                    <a:pt x="833" y="1117"/>
                  </a:lnTo>
                  <a:lnTo>
                    <a:pt x="835" y="1117"/>
                  </a:lnTo>
                  <a:lnTo>
                    <a:pt x="835" y="1117"/>
                  </a:lnTo>
                  <a:lnTo>
                    <a:pt x="835" y="1117"/>
                  </a:lnTo>
                  <a:lnTo>
                    <a:pt x="835" y="1117"/>
                  </a:lnTo>
                  <a:lnTo>
                    <a:pt x="835" y="1117"/>
                  </a:lnTo>
                  <a:lnTo>
                    <a:pt x="835" y="1117"/>
                  </a:lnTo>
                  <a:lnTo>
                    <a:pt x="835" y="1117"/>
                  </a:lnTo>
                  <a:lnTo>
                    <a:pt x="835" y="1117"/>
                  </a:lnTo>
                  <a:lnTo>
                    <a:pt x="835" y="1117"/>
                  </a:lnTo>
                  <a:lnTo>
                    <a:pt x="835" y="1117"/>
                  </a:lnTo>
                  <a:lnTo>
                    <a:pt x="835" y="1117"/>
                  </a:lnTo>
                  <a:lnTo>
                    <a:pt x="837" y="1115"/>
                  </a:lnTo>
                  <a:lnTo>
                    <a:pt x="837" y="1115"/>
                  </a:lnTo>
                  <a:lnTo>
                    <a:pt x="837" y="1117"/>
                  </a:lnTo>
                  <a:lnTo>
                    <a:pt x="837" y="1117"/>
                  </a:lnTo>
                  <a:lnTo>
                    <a:pt x="837" y="1115"/>
                  </a:lnTo>
                  <a:lnTo>
                    <a:pt x="840" y="1115"/>
                  </a:lnTo>
                  <a:lnTo>
                    <a:pt x="840" y="1115"/>
                  </a:lnTo>
                  <a:lnTo>
                    <a:pt x="837" y="1115"/>
                  </a:lnTo>
                  <a:lnTo>
                    <a:pt x="837" y="1115"/>
                  </a:lnTo>
                  <a:lnTo>
                    <a:pt x="837" y="1115"/>
                  </a:lnTo>
                  <a:lnTo>
                    <a:pt x="837" y="1113"/>
                  </a:lnTo>
                  <a:lnTo>
                    <a:pt x="837" y="1113"/>
                  </a:lnTo>
                  <a:lnTo>
                    <a:pt x="837" y="1113"/>
                  </a:lnTo>
                  <a:lnTo>
                    <a:pt x="835" y="1113"/>
                  </a:lnTo>
                  <a:lnTo>
                    <a:pt x="831" y="1113"/>
                  </a:lnTo>
                  <a:lnTo>
                    <a:pt x="831" y="1113"/>
                  </a:lnTo>
                  <a:lnTo>
                    <a:pt x="831" y="1113"/>
                  </a:lnTo>
                  <a:lnTo>
                    <a:pt x="831" y="1113"/>
                  </a:lnTo>
                  <a:lnTo>
                    <a:pt x="831" y="1111"/>
                  </a:lnTo>
                  <a:lnTo>
                    <a:pt x="829" y="1109"/>
                  </a:lnTo>
                  <a:lnTo>
                    <a:pt x="829" y="1109"/>
                  </a:lnTo>
                  <a:lnTo>
                    <a:pt x="827" y="1107"/>
                  </a:lnTo>
                  <a:lnTo>
                    <a:pt x="827" y="1107"/>
                  </a:lnTo>
                  <a:lnTo>
                    <a:pt x="827" y="1107"/>
                  </a:lnTo>
                  <a:lnTo>
                    <a:pt x="827" y="1107"/>
                  </a:lnTo>
                  <a:lnTo>
                    <a:pt x="827" y="1105"/>
                  </a:lnTo>
                  <a:lnTo>
                    <a:pt x="827" y="1105"/>
                  </a:lnTo>
                  <a:lnTo>
                    <a:pt x="827" y="1105"/>
                  </a:lnTo>
                  <a:lnTo>
                    <a:pt x="827" y="1105"/>
                  </a:lnTo>
                  <a:lnTo>
                    <a:pt x="827" y="1105"/>
                  </a:lnTo>
                  <a:lnTo>
                    <a:pt x="827" y="1105"/>
                  </a:lnTo>
                  <a:lnTo>
                    <a:pt x="827" y="1105"/>
                  </a:lnTo>
                  <a:lnTo>
                    <a:pt x="825" y="1102"/>
                  </a:lnTo>
                  <a:lnTo>
                    <a:pt x="825" y="1102"/>
                  </a:lnTo>
                  <a:lnTo>
                    <a:pt x="823" y="1105"/>
                  </a:lnTo>
                  <a:lnTo>
                    <a:pt x="823" y="1102"/>
                  </a:lnTo>
                  <a:lnTo>
                    <a:pt x="823" y="1102"/>
                  </a:lnTo>
                  <a:lnTo>
                    <a:pt x="821" y="1102"/>
                  </a:lnTo>
                  <a:lnTo>
                    <a:pt x="821" y="1102"/>
                  </a:lnTo>
                  <a:lnTo>
                    <a:pt x="821" y="1102"/>
                  </a:lnTo>
                  <a:lnTo>
                    <a:pt x="819" y="1102"/>
                  </a:lnTo>
                  <a:lnTo>
                    <a:pt x="817" y="1100"/>
                  </a:lnTo>
                  <a:lnTo>
                    <a:pt x="815" y="1100"/>
                  </a:lnTo>
                  <a:lnTo>
                    <a:pt x="815" y="1100"/>
                  </a:lnTo>
                  <a:lnTo>
                    <a:pt x="815" y="1100"/>
                  </a:lnTo>
                  <a:lnTo>
                    <a:pt x="815" y="1100"/>
                  </a:lnTo>
                  <a:lnTo>
                    <a:pt x="817" y="1100"/>
                  </a:lnTo>
                  <a:lnTo>
                    <a:pt x="817" y="1100"/>
                  </a:lnTo>
                  <a:lnTo>
                    <a:pt x="817" y="1098"/>
                  </a:lnTo>
                  <a:lnTo>
                    <a:pt x="815" y="1100"/>
                  </a:lnTo>
                  <a:lnTo>
                    <a:pt x="815" y="1100"/>
                  </a:lnTo>
                  <a:lnTo>
                    <a:pt x="813" y="1100"/>
                  </a:lnTo>
                  <a:lnTo>
                    <a:pt x="813" y="1100"/>
                  </a:lnTo>
                  <a:lnTo>
                    <a:pt x="813" y="1100"/>
                  </a:lnTo>
                  <a:lnTo>
                    <a:pt x="813" y="1100"/>
                  </a:lnTo>
                  <a:lnTo>
                    <a:pt x="813" y="1100"/>
                  </a:lnTo>
                  <a:lnTo>
                    <a:pt x="811" y="1098"/>
                  </a:lnTo>
                  <a:lnTo>
                    <a:pt x="809" y="1098"/>
                  </a:lnTo>
                  <a:lnTo>
                    <a:pt x="809" y="1098"/>
                  </a:lnTo>
                  <a:lnTo>
                    <a:pt x="809" y="1098"/>
                  </a:lnTo>
                  <a:lnTo>
                    <a:pt x="809" y="1096"/>
                  </a:lnTo>
                  <a:lnTo>
                    <a:pt x="809" y="1096"/>
                  </a:lnTo>
                  <a:lnTo>
                    <a:pt x="811" y="1096"/>
                  </a:lnTo>
                  <a:lnTo>
                    <a:pt x="811" y="1096"/>
                  </a:lnTo>
                  <a:lnTo>
                    <a:pt x="811" y="1094"/>
                  </a:lnTo>
                  <a:lnTo>
                    <a:pt x="811" y="1094"/>
                  </a:lnTo>
                  <a:lnTo>
                    <a:pt x="811" y="1094"/>
                  </a:lnTo>
                  <a:lnTo>
                    <a:pt x="811" y="1094"/>
                  </a:lnTo>
                  <a:lnTo>
                    <a:pt x="811" y="1094"/>
                  </a:lnTo>
                  <a:lnTo>
                    <a:pt x="809" y="1094"/>
                  </a:lnTo>
                  <a:lnTo>
                    <a:pt x="807" y="1092"/>
                  </a:lnTo>
                  <a:lnTo>
                    <a:pt x="807" y="1092"/>
                  </a:lnTo>
                  <a:lnTo>
                    <a:pt x="807" y="1092"/>
                  </a:lnTo>
                  <a:lnTo>
                    <a:pt x="805" y="1090"/>
                  </a:lnTo>
                  <a:lnTo>
                    <a:pt x="805" y="1090"/>
                  </a:lnTo>
                  <a:lnTo>
                    <a:pt x="805" y="1090"/>
                  </a:lnTo>
                  <a:lnTo>
                    <a:pt x="805" y="1090"/>
                  </a:lnTo>
                  <a:lnTo>
                    <a:pt x="805" y="1090"/>
                  </a:lnTo>
                  <a:lnTo>
                    <a:pt x="807" y="1090"/>
                  </a:lnTo>
                  <a:lnTo>
                    <a:pt x="807" y="1090"/>
                  </a:lnTo>
                  <a:lnTo>
                    <a:pt x="809" y="1090"/>
                  </a:lnTo>
                  <a:lnTo>
                    <a:pt x="809" y="1090"/>
                  </a:lnTo>
                  <a:lnTo>
                    <a:pt x="811" y="1090"/>
                  </a:lnTo>
                  <a:lnTo>
                    <a:pt x="811" y="1090"/>
                  </a:lnTo>
                  <a:lnTo>
                    <a:pt x="811" y="1088"/>
                  </a:lnTo>
                  <a:lnTo>
                    <a:pt x="811" y="1088"/>
                  </a:lnTo>
                  <a:lnTo>
                    <a:pt x="811" y="1088"/>
                  </a:lnTo>
                  <a:lnTo>
                    <a:pt x="813" y="1088"/>
                  </a:lnTo>
                  <a:lnTo>
                    <a:pt x="813" y="1088"/>
                  </a:lnTo>
                  <a:lnTo>
                    <a:pt x="813" y="1088"/>
                  </a:lnTo>
                  <a:lnTo>
                    <a:pt x="813" y="1088"/>
                  </a:lnTo>
                  <a:lnTo>
                    <a:pt x="813" y="1088"/>
                  </a:lnTo>
                  <a:lnTo>
                    <a:pt x="815" y="1090"/>
                  </a:lnTo>
                  <a:lnTo>
                    <a:pt x="815" y="1090"/>
                  </a:lnTo>
                  <a:lnTo>
                    <a:pt x="815" y="1090"/>
                  </a:lnTo>
                  <a:lnTo>
                    <a:pt x="815" y="1090"/>
                  </a:lnTo>
                  <a:lnTo>
                    <a:pt x="815" y="1088"/>
                  </a:lnTo>
                  <a:lnTo>
                    <a:pt x="815" y="1086"/>
                  </a:lnTo>
                  <a:lnTo>
                    <a:pt x="815" y="1086"/>
                  </a:lnTo>
                  <a:lnTo>
                    <a:pt x="813" y="1086"/>
                  </a:lnTo>
                  <a:lnTo>
                    <a:pt x="813" y="1084"/>
                  </a:lnTo>
                  <a:lnTo>
                    <a:pt x="813" y="1084"/>
                  </a:lnTo>
                  <a:lnTo>
                    <a:pt x="813" y="1084"/>
                  </a:lnTo>
                  <a:lnTo>
                    <a:pt x="815" y="1084"/>
                  </a:lnTo>
                  <a:lnTo>
                    <a:pt x="815" y="1084"/>
                  </a:lnTo>
                  <a:lnTo>
                    <a:pt x="815" y="1084"/>
                  </a:lnTo>
                  <a:lnTo>
                    <a:pt x="815" y="1086"/>
                  </a:lnTo>
                  <a:lnTo>
                    <a:pt x="819" y="1086"/>
                  </a:lnTo>
                  <a:lnTo>
                    <a:pt x="819" y="1086"/>
                  </a:lnTo>
                  <a:lnTo>
                    <a:pt x="819" y="1086"/>
                  </a:lnTo>
                  <a:lnTo>
                    <a:pt x="821" y="1086"/>
                  </a:lnTo>
                  <a:lnTo>
                    <a:pt x="821" y="1086"/>
                  </a:lnTo>
                  <a:lnTo>
                    <a:pt x="821" y="1086"/>
                  </a:lnTo>
                  <a:lnTo>
                    <a:pt x="821" y="1086"/>
                  </a:lnTo>
                  <a:lnTo>
                    <a:pt x="819" y="1084"/>
                  </a:lnTo>
                  <a:lnTo>
                    <a:pt x="819" y="1084"/>
                  </a:lnTo>
                  <a:lnTo>
                    <a:pt x="821" y="1084"/>
                  </a:lnTo>
                  <a:lnTo>
                    <a:pt x="821" y="1086"/>
                  </a:lnTo>
                  <a:lnTo>
                    <a:pt x="823" y="1086"/>
                  </a:lnTo>
                  <a:lnTo>
                    <a:pt x="823" y="1086"/>
                  </a:lnTo>
                  <a:lnTo>
                    <a:pt x="823" y="1086"/>
                  </a:lnTo>
                  <a:lnTo>
                    <a:pt x="823" y="1086"/>
                  </a:lnTo>
                  <a:lnTo>
                    <a:pt x="823" y="1086"/>
                  </a:lnTo>
                  <a:lnTo>
                    <a:pt x="823" y="1084"/>
                  </a:lnTo>
                  <a:lnTo>
                    <a:pt x="823" y="1084"/>
                  </a:lnTo>
                  <a:lnTo>
                    <a:pt x="825" y="1084"/>
                  </a:lnTo>
                  <a:lnTo>
                    <a:pt x="825" y="1084"/>
                  </a:lnTo>
                  <a:lnTo>
                    <a:pt x="825" y="1084"/>
                  </a:lnTo>
                  <a:lnTo>
                    <a:pt x="825" y="1084"/>
                  </a:lnTo>
                  <a:lnTo>
                    <a:pt x="825" y="1084"/>
                  </a:lnTo>
                  <a:lnTo>
                    <a:pt x="825" y="1084"/>
                  </a:lnTo>
                  <a:lnTo>
                    <a:pt x="823" y="1082"/>
                  </a:lnTo>
                  <a:lnTo>
                    <a:pt x="823" y="1082"/>
                  </a:lnTo>
                  <a:lnTo>
                    <a:pt x="823" y="1082"/>
                  </a:lnTo>
                  <a:lnTo>
                    <a:pt x="823" y="1082"/>
                  </a:lnTo>
                  <a:lnTo>
                    <a:pt x="825" y="1080"/>
                  </a:lnTo>
                  <a:lnTo>
                    <a:pt x="825" y="1080"/>
                  </a:lnTo>
                  <a:lnTo>
                    <a:pt x="827" y="1080"/>
                  </a:lnTo>
                  <a:lnTo>
                    <a:pt x="827" y="1080"/>
                  </a:lnTo>
                  <a:lnTo>
                    <a:pt x="827" y="1078"/>
                  </a:lnTo>
                  <a:lnTo>
                    <a:pt x="827" y="1078"/>
                  </a:lnTo>
                  <a:lnTo>
                    <a:pt x="825" y="1080"/>
                  </a:lnTo>
                  <a:lnTo>
                    <a:pt x="825" y="1080"/>
                  </a:lnTo>
                  <a:lnTo>
                    <a:pt x="825" y="1078"/>
                  </a:lnTo>
                  <a:lnTo>
                    <a:pt x="823" y="1078"/>
                  </a:lnTo>
                  <a:lnTo>
                    <a:pt x="823" y="1078"/>
                  </a:lnTo>
                  <a:lnTo>
                    <a:pt x="823" y="1078"/>
                  </a:lnTo>
                  <a:lnTo>
                    <a:pt x="823" y="1078"/>
                  </a:lnTo>
                  <a:lnTo>
                    <a:pt x="823" y="1078"/>
                  </a:lnTo>
                  <a:lnTo>
                    <a:pt x="825" y="1078"/>
                  </a:lnTo>
                  <a:lnTo>
                    <a:pt x="825" y="1076"/>
                  </a:lnTo>
                  <a:lnTo>
                    <a:pt x="825" y="1076"/>
                  </a:lnTo>
                  <a:lnTo>
                    <a:pt x="825" y="1076"/>
                  </a:lnTo>
                  <a:lnTo>
                    <a:pt x="825" y="1076"/>
                  </a:lnTo>
                  <a:lnTo>
                    <a:pt x="823" y="1076"/>
                  </a:lnTo>
                  <a:lnTo>
                    <a:pt x="823" y="1076"/>
                  </a:lnTo>
                  <a:lnTo>
                    <a:pt x="823" y="1076"/>
                  </a:lnTo>
                  <a:lnTo>
                    <a:pt x="823" y="1074"/>
                  </a:lnTo>
                  <a:lnTo>
                    <a:pt x="825" y="1074"/>
                  </a:lnTo>
                  <a:lnTo>
                    <a:pt x="825" y="1074"/>
                  </a:lnTo>
                  <a:lnTo>
                    <a:pt x="825" y="1074"/>
                  </a:lnTo>
                  <a:lnTo>
                    <a:pt x="825" y="1074"/>
                  </a:lnTo>
                  <a:lnTo>
                    <a:pt x="825" y="1074"/>
                  </a:lnTo>
                  <a:lnTo>
                    <a:pt x="825" y="1074"/>
                  </a:lnTo>
                  <a:lnTo>
                    <a:pt x="823" y="1072"/>
                  </a:lnTo>
                  <a:lnTo>
                    <a:pt x="823" y="1072"/>
                  </a:lnTo>
                  <a:lnTo>
                    <a:pt x="823" y="1072"/>
                  </a:lnTo>
                  <a:lnTo>
                    <a:pt x="823" y="1072"/>
                  </a:lnTo>
                  <a:lnTo>
                    <a:pt x="823" y="1072"/>
                  </a:lnTo>
                  <a:lnTo>
                    <a:pt x="825" y="1072"/>
                  </a:lnTo>
                  <a:lnTo>
                    <a:pt x="825" y="1072"/>
                  </a:lnTo>
                  <a:lnTo>
                    <a:pt x="825" y="1072"/>
                  </a:lnTo>
                  <a:lnTo>
                    <a:pt x="825" y="1072"/>
                  </a:lnTo>
                  <a:lnTo>
                    <a:pt x="825" y="1072"/>
                  </a:lnTo>
                  <a:lnTo>
                    <a:pt x="827" y="1070"/>
                  </a:lnTo>
                  <a:lnTo>
                    <a:pt x="827" y="1070"/>
                  </a:lnTo>
                  <a:lnTo>
                    <a:pt x="827" y="1070"/>
                  </a:lnTo>
                  <a:lnTo>
                    <a:pt x="825" y="1070"/>
                  </a:lnTo>
                  <a:lnTo>
                    <a:pt x="825" y="1070"/>
                  </a:lnTo>
                  <a:lnTo>
                    <a:pt x="825" y="1070"/>
                  </a:lnTo>
                  <a:lnTo>
                    <a:pt x="825" y="1070"/>
                  </a:lnTo>
                  <a:lnTo>
                    <a:pt x="825" y="1070"/>
                  </a:lnTo>
                  <a:lnTo>
                    <a:pt x="825" y="1070"/>
                  </a:lnTo>
                  <a:lnTo>
                    <a:pt x="823" y="1070"/>
                  </a:lnTo>
                  <a:lnTo>
                    <a:pt x="825" y="1070"/>
                  </a:lnTo>
                  <a:lnTo>
                    <a:pt x="825" y="1070"/>
                  </a:lnTo>
                  <a:lnTo>
                    <a:pt x="825" y="1070"/>
                  </a:lnTo>
                  <a:lnTo>
                    <a:pt x="823" y="1070"/>
                  </a:lnTo>
                  <a:lnTo>
                    <a:pt x="823" y="1070"/>
                  </a:lnTo>
                  <a:lnTo>
                    <a:pt x="823" y="1070"/>
                  </a:lnTo>
                  <a:lnTo>
                    <a:pt x="823" y="1070"/>
                  </a:lnTo>
                  <a:lnTo>
                    <a:pt x="823" y="1070"/>
                  </a:lnTo>
                  <a:lnTo>
                    <a:pt x="823" y="1070"/>
                  </a:lnTo>
                  <a:lnTo>
                    <a:pt x="823" y="1068"/>
                  </a:lnTo>
                  <a:lnTo>
                    <a:pt x="823" y="1068"/>
                  </a:lnTo>
                  <a:lnTo>
                    <a:pt x="821" y="1068"/>
                  </a:lnTo>
                  <a:lnTo>
                    <a:pt x="821" y="1068"/>
                  </a:lnTo>
                  <a:lnTo>
                    <a:pt x="821" y="1068"/>
                  </a:lnTo>
                  <a:lnTo>
                    <a:pt x="821" y="1066"/>
                  </a:lnTo>
                  <a:lnTo>
                    <a:pt x="819" y="1066"/>
                  </a:lnTo>
                  <a:lnTo>
                    <a:pt x="821" y="1063"/>
                  </a:lnTo>
                  <a:lnTo>
                    <a:pt x="823" y="1063"/>
                  </a:lnTo>
                  <a:lnTo>
                    <a:pt x="821" y="1063"/>
                  </a:lnTo>
                  <a:lnTo>
                    <a:pt x="821" y="1063"/>
                  </a:lnTo>
                  <a:lnTo>
                    <a:pt x="821" y="1063"/>
                  </a:lnTo>
                  <a:lnTo>
                    <a:pt x="821" y="1063"/>
                  </a:lnTo>
                  <a:lnTo>
                    <a:pt x="819" y="1063"/>
                  </a:lnTo>
                  <a:lnTo>
                    <a:pt x="819" y="1063"/>
                  </a:lnTo>
                  <a:lnTo>
                    <a:pt x="817" y="1063"/>
                  </a:lnTo>
                  <a:lnTo>
                    <a:pt x="815" y="1066"/>
                  </a:lnTo>
                  <a:lnTo>
                    <a:pt x="813" y="1066"/>
                  </a:lnTo>
                  <a:lnTo>
                    <a:pt x="811" y="1063"/>
                  </a:lnTo>
                  <a:lnTo>
                    <a:pt x="811" y="1063"/>
                  </a:lnTo>
                  <a:lnTo>
                    <a:pt x="813" y="1063"/>
                  </a:lnTo>
                  <a:lnTo>
                    <a:pt x="813" y="1063"/>
                  </a:lnTo>
                  <a:lnTo>
                    <a:pt x="815" y="1063"/>
                  </a:lnTo>
                  <a:lnTo>
                    <a:pt x="815" y="1063"/>
                  </a:lnTo>
                  <a:lnTo>
                    <a:pt x="815" y="1061"/>
                  </a:lnTo>
                  <a:lnTo>
                    <a:pt x="815" y="1061"/>
                  </a:lnTo>
                  <a:lnTo>
                    <a:pt x="815" y="1061"/>
                  </a:lnTo>
                  <a:lnTo>
                    <a:pt x="815" y="1061"/>
                  </a:lnTo>
                  <a:lnTo>
                    <a:pt x="813" y="1061"/>
                  </a:lnTo>
                  <a:lnTo>
                    <a:pt x="813" y="1061"/>
                  </a:lnTo>
                  <a:lnTo>
                    <a:pt x="813" y="1061"/>
                  </a:lnTo>
                  <a:lnTo>
                    <a:pt x="813" y="1061"/>
                  </a:lnTo>
                  <a:lnTo>
                    <a:pt x="813" y="1061"/>
                  </a:lnTo>
                  <a:lnTo>
                    <a:pt x="813" y="1059"/>
                  </a:lnTo>
                  <a:lnTo>
                    <a:pt x="813" y="1059"/>
                  </a:lnTo>
                  <a:lnTo>
                    <a:pt x="813" y="1059"/>
                  </a:lnTo>
                  <a:lnTo>
                    <a:pt x="813" y="1059"/>
                  </a:lnTo>
                  <a:lnTo>
                    <a:pt x="813" y="1059"/>
                  </a:lnTo>
                  <a:lnTo>
                    <a:pt x="813" y="1059"/>
                  </a:lnTo>
                  <a:lnTo>
                    <a:pt x="815" y="1059"/>
                  </a:lnTo>
                  <a:lnTo>
                    <a:pt x="817" y="1059"/>
                  </a:lnTo>
                  <a:lnTo>
                    <a:pt x="819" y="1059"/>
                  </a:lnTo>
                  <a:lnTo>
                    <a:pt x="819" y="1059"/>
                  </a:lnTo>
                  <a:lnTo>
                    <a:pt x="819" y="1059"/>
                  </a:lnTo>
                  <a:lnTo>
                    <a:pt x="819" y="1059"/>
                  </a:lnTo>
                  <a:lnTo>
                    <a:pt x="817" y="1059"/>
                  </a:lnTo>
                  <a:lnTo>
                    <a:pt x="817" y="1057"/>
                  </a:lnTo>
                  <a:lnTo>
                    <a:pt x="817" y="1057"/>
                  </a:lnTo>
                  <a:lnTo>
                    <a:pt x="819" y="1057"/>
                  </a:lnTo>
                  <a:lnTo>
                    <a:pt x="819" y="1057"/>
                  </a:lnTo>
                  <a:lnTo>
                    <a:pt x="819" y="1057"/>
                  </a:lnTo>
                  <a:lnTo>
                    <a:pt x="819" y="1057"/>
                  </a:lnTo>
                  <a:lnTo>
                    <a:pt x="819" y="1057"/>
                  </a:lnTo>
                  <a:lnTo>
                    <a:pt x="819" y="1055"/>
                  </a:lnTo>
                  <a:lnTo>
                    <a:pt x="817" y="1057"/>
                  </a:lnTo>
                  <a:lnTo>
                    <a:pt x="817" y="1055"/>
                  </a:lnTo>
                  <a:lnTo>
                    <a:pt x="817" y="1055"/>
                  </a:lnTo>
                  <a:lnTo>
                    <a:pt x="817" y="1055"/>
                  </a:lnTo>
                  <a:lnTo>
                    <a:pt x="817" y="1055"/>
                  </a:lnTo>
                  <a:lnTo>
                    <a:pt x="817" y="1055"/>
                  </a:lnTo>
                  <a:lnTo>
                    <a:pt x="817" y="1053"/>
                  </a:lnTo>
                  <a:lnTo>
                    <a:pt x="817" y="1053"/>
                  </a:lnTo>
                  <a:lnTo>
                    <a:pt x="817" y="1053"/>
                  </a:lnTo>
                  <a:lnTo>
                    <a:pt x="817" y="1053"/>
                  </a:lnTo>
                  <a:lnTo>
                    <a:pt x="819" y="1053"/>
                  </a:lnTo>
                  <a:lnTo>
                    <a:pt x="819" y="1053"/>
                  </a:lnTo>
                  <a:lnTo>
                    <a:pt x="819" y="1053"/>
                  </a:lnTo>
                  <a:lnTo>
                    <a:pt x="817" y="1051"/>
                  </a:lnTo>
                  <a:lnTo>
                    <a:pt x="817" y="1051"/>
                  </a:lnTo>
                  <a:lnTo>
                    <a:pt x="817" y="1051"/>
                  </a:lnTo>
                  <a:lnTo>
                    <a:pt x="817" y="1051"/>
                  </a:lnTo>
                  <a:lnTo>
                    <a:pt x="817" y="1051"/>
                  </a:lnTo>
                  <a:lnTo>
                    <a:pt x="817" y="1049"/>
                  </a:lnTo>
                  <a:lnTo>
                    <a:pt x="817" y="1051"/>
                  </a:lnTo>
                  <a:lnTo>
                    <a:pt x="819" y="1051"/>
                  </a:lnTo>
                  <a:lnTo>
                    <a:pt x="819" y="1051"/>
                  </a:lnTo>
                  <a:lnTo>
                    <a:pt x="819" y="1051"/>
                  </a:lnTo>
                  <a:lnTo>
                    <a:pt x="819" y="1049"/>
                  </a:lnTo>
                  <a:lnTo>
                    <a:pt x="819" y="1049"/>
                  </a:lnTo>
                  <a:lnTo>
                    <a:pt x="821" y="1049"/>
                  </a:lnTo>
                  <a:lnTo>
                    <a:pt x="821" y="1049"/>
                  </a:lnTo>
                  <a:lnTo>
                    <a:pt x="821" y="1051"/>
                  </a:lnTo>
                  <a:lnTo>
                    <a:pt x="821" y="1051"/>
                  </a:lnTo>
                  <a:lnTo>
                    <a:pt x="821" y="1051"/>
                  </a:lnTo>
                  <a:lnTo>
                    <a:pt x="821" y="1051"/>
                  </a:lnTo>
                  <a:lnTo>
                    <a:pt x="821" y="1051"/>
                  </a:lnTo>
                  <a:lnTo>
                    <a:pt x="821" y="1051"/>
                  </a:lnTo>
                  <a:lnTo>
                    <a:pt x="823" y="1051"/>
                  </a:lnTo>
                  <a:lnTo>
                    <a:pt x="823" y="1053"/>
                  </a:lnTo>
                  <a:lnTo>
                    <a:pt x="823" y="1053"/>
                  </a:lnTo>
                  <a:lnTo>
                    <a:pt x="823" y="1053"/>
                  </a:lnTo>
                  <a:lnTo>
                    <a:pt x="825" y="1053"/>
                  </a:lnTo>
                  <a:lnTo>
                    <a:pt x="825" y="1053"/>
                  </a:lnTo>
                  <a:lnTo>
                    <a:pt x="825" y="1053"/>
                  </a:lnTo>
                  <a:lnTo>
                    <a:pt x="825" y="1053"/>
                  </a:lnTo>
                  <a:lnTo>
                    <a:pt x="825" y="1053"/>
                  </a:lnTo>
                  <a:lnTo>
                    <a:pt x="825" y="1051"/>
                  </a:lnTo>
                  <a:lnTo>
                    <a:pt x="825" y="1051"/>
                  </a:lnTo>
                  <a:lnTo>
                    <a:pt x="825" y="1051"/>
                  </a:lnTo>
                  <a:lnTo>
                    <a:pt x="823" y="1049"/>
                  </a:lnTo>
                  <a:lnTo>
                    <a:pt x="823" y="1049"/>
                  </a:lnTo>
                  <a:lnTo>
                    <a:pt x="823" y="1049"/>
                  </a:lnTo>
                  <a:lnTo>
                    <a:pt x="823" y="1049"/>
                  </a:lnTo>
                  <a:lnTo>
                    <a:pt x="825" y="1049"/>
                  </a:lnTo>
                  <a:lnTo>
                    <a:pt x="825" y="1051"/>
                  </a:lnTo>
                  <a:lnTo>
                    <a:pt x="825" y="1051"/>
                  </a:lnTo>
                  <a:lnTo>
                    <a:pt x="825" y="1051"/>
                  </a:lnTo>
                  <a:lnTo>
                    <a:pt x="825" y="1051"/>
                  </a:lnTo>
                  <a:lnTo>
                    <a:pt x="825" y="1053"/>
                  </a:lnTo>
                  <a:lnTo>
                    <a:pt x="827" y="1053"/>
                  </a:lnTo>
                  <a:lnTo>
                    <a:pt x="827" y="1053"/>
                  </a:lnTo>
                  <a:lnTo>
                    <a:pt x="827" y="1051"/>
                  </a:lnTo>
                  <a:lnTo>
                    <a:pt x="827" y="1051"/>
                  </a:lnTo>
                  <a:lnTo>
                    <a:pt x="825" y="1051"/>
                  </a:lnTo>
                  <a:lnTo>
                    <a:pt x="825" y="1051"/>
                  </a:lnTo>
                  <a:lnTo>
                    <a:pt x="825" y="1049"/>
                  </a:lnTo>
                  <a:lnTo>
                    <a:pt x="825" y="1049"/>
                  </a:lnTo>
                  <a:lnTo>
                    <a:pt x="825" y="1049"/>
                  </a:lnTo>
                  <a:lnTo>
                    <a:pt x="827" y="1051"/>
                  </a:lnTo>
                  <a:lnTo>
                    <a:pt x="827" y="1051"/>
                  </a:lnTo>
                  <a:lnTo>
                    <a:pt x="827" y="1049"/>
                  </a:lnTo>
                  <a:lnTo>
                    <a:pt x="827" y="1049"/>
                  </a:lnTo>
                  <a:lnTo>
                    <a:pt x="827" y="1049"/>
                  </a:lnTo>
                  <a:lnTo>
                    <a:pt x="827" y="1049"/>
                  </a:lnTo>
                  <a:lnTo>
                    <a:pt x="827" y="1049"/>
                  </a:lnTo>
                  <a:lnTo>
                    <a:pt x="827" y="1049"/>
                  </a:lnTo>
                  <a:lnTo>
                    <a:pt x="825" y="1049"/>
                  </a:lnTo>
                  <a:lnTo>
                    <a:pt x="825" y="1047"/>
                  </a:lnTo>
                  <a:lnTo>
                    <a:pt x="825" y="1047"/>
                  </a:lnTo>
                  <a:lnTo>
                    <a:pt x="825" y="1047"/>
                  </a:lnTo>
                  <a:lnTo>
                    <a:pt x="823" y="1047"/>
                  </a:lnTo>
                  <a:lnTo>
                    <a:pt x="823" y="1045"/>
                  </a:lnTo>
                  <a:lnTo>
                    <a:pt x="823" y="1045"/>
                  </a:lnTo>
                  <a:lnTo>
                    <a:pt x="821" y="1045"/>
                  </a:lnTo>
                  <a:lnTo>
                    <a:pt x="821" y="1045"/>
                  </a:lnTo>
                  <a:lnTo>
                    <a:pt x="821" y="1045"/>
                  </a:lnTo>
                  <a:lnTo>
                    <a:pt x="823" y="1045"/>
                  </a:lnTo>
                  <a:lnTo>
                    <a:pt x="823" y="1045"/>
                  </a:lnTo>
                  <a:lnTo>
                    <a:pt x="825" y="1045"/>
                  </a:lnTo>
                  <a:lnTo>
                    <a:pt x="825" y="1045"/>
                  </a:lnTo>
                  <a:lnTo>
                    <a:pt x="825" y="1045"/>
                  </a:lnTo>
                  <a:lnTo>
                    <a:pt x="825" y="1045"/>
                  </a:lnTo>
                  <a:lnTo>
                    <a:pt x="827" y="1045"/>
                  </a:lnTo>
                  <a:lnTo>
                    <a:pt x="827" y="1045"/>
                  </a:lnTo>
                  <a:lnTo>
                    <a:pt x="827" y="1045"/>
                  </a:lnTo>
                  <a:lnTo>
                    <a:pt x="827" y="1047"/>
                  </a:lnTo>
                  <a:lnTo>
                    <a:pt x="829" y="1047"/>
                  </a:lnTo>
                  <a:lnTo>
                    <a:pt x="829" y="1049"/>
                  </a:lnTo>
                  <a:lnTo>
                    <a:pt x="829" y="1049"/>
                  </a:lnTo>
                  <a:lnTo>
                    <a:pt x="831" y="1049"/>
                  </a:lnTo>
                  <a:lnTo>
                    <a:pt x="831" y="1047"/>
                  </a:lnTo>
                  <a:lnTo>
                    <a:pt x="831" y="1047"/>
                  </a:lnTo>
                  <a:lnTo>
                    <a:pt x="831" y="1047"/>
                  </a:lnTo>
                  <a:lnTo>
                    <a:pt x="831" y="1047"/>
                  </a:lnTo>
                  <a:lnTo>
                    <a:pt x="831" y="1047"/>
                  </a:lnTo>
                  <a:lnTo>
                    <a:pt x="831" y="1047"/>
                  </a:lnTo>
                  <a:lnTo>
                    <a:pt x="831" y="1047"/>
                  </a:lnTo>
                  <a:lnTo>
                    <a:pt x="833" y="1047"/>
                  </a:lnTo>
                  <a:lnTo>
                    <a:pt x="833" y="1047"/>
                  </a:lnTo>
                  <a:lnTo>
                    <a:pt x="833" y="1047"/>
                  </a:lnTo>
                  <a:lnTo>
                    <a:pt x="833" y="1045"/>
                  </a:lnTo>
                  <a:lnTo>
                    <a:pt x="833" y="1045"/>
                  </a:lnTo>
                  <a:lnTo>
                    <a:pt x="833" y="1045"/>
                  </a:lnTo>
                  <a:lnTo>
                    <a:pt x="833" y="1045"/>
                  </a:lnTo>
                  <a:lnTo>
                    <a:pt x="833" y="1045"/>
                  </a:lnTo>
                  <a:lnTo>
                    <a:pt x="835" y="1045"/>
                  </a:lnTo>
                  <a:lnTo>
                    <a:pt x="835" y="1045"/>
                  </a:lnTo>
                  <a:lnTo>
                    <a:pt x="837" y="1043"/>
                  </a:lnTo>
                  <a:lnTo>
                    <a:pt x="837" y="1043"/>
                  </a:lnTo>
                  <a:lnTo>
                    <a:pt x="837" y="1043"/>
                  </a:lnTo>
                  <a:lnTo>
                    <a:pt x="840" y="1043"/>
                  </a:lnTo>
                  <a:lnTo>
                    <a:pt x="840" y="1043"/>
                  </a:lnTo>
                  <a:lnTo>
                    <a:pt x="837" y="1043"/>
                  </a:lnTo>
                  <a:lnTo>
                    <a:pt x="837" y="1043"/>
                  </a:lnTo>
                  <a:lnTo>
                    <a:pt x="837" y="1043"/>
                  </a:lnTo>
                  <a:lnTo>
                    <a:pt x="837" y="1041"/>
                  </a:lnTo>
                  <a:lnTo>
                    <a:pt x="837" y="1041"/>
                  </a:lnTo>
                  <a:lnTo>
                    <a:pt x="835" y="1041"/>
                  </a:lnTo>
                  <a:lnTo>
                    <a:pt x="835" y="1041"/>
                  </a:lnTo>
                  <a:lnTo>
                    <a:pt x="835" y="1041"/>
                  </a:lnTo>
                  <a:lnTo>
                    <a:pt x="835" y="1041"/>
                  </a:lnTo>
                  <a:lnTo>
                    <a:pt x="835" y="1041"/>
                  </a:lnTo>
                  <a:lnTo>
                    <a:pt x="835" y="1041"/>
                  </a:lnTo>
                  <a:lnTo>
                    <a:pt x="833" y="1041"/>
                  </a:lnTo>
                  <a:lnTo>
                    <a:pt x="833" y="1041"/>
                  </a:lnTo>
                  <a:lnTo>
                    <a:pt x="833" y="1041"/>
                  </a:lnTo>
                  <a:lnTo>
                    <a:pt x="833" y="1041"/>
                  </a:lnTo>
                  <a:lnTo>
                    <a:pt x="833" y="1041"/>
                  </a:lnTo>
                  <a:lnTo>
                    <a:pt x="833" y="1041"/>
                  </a:lnTo>
                  <a:lnTo>
                    <a:pt x="833" y="1041"/>
                  </a:lnTo>
                  <a:lnTo>
                    <a:pt x="835" y="1041"/>
                  </a:lnTo>
                  <a:lnTo>
                    <a:pt x="835" y="1039"/>
                  </a:lnTo>
                  <a:lnTo>
                    <a:pt x="835" y="1039"/>
                  </a:lnTo>
                  <a:lnTo>
                    <a:pt x="835" y="1039"/>
                  </a:lnTo>
                  <a:lnTo>
                    <a:pt x="835" y="1039"/>
                  </a:lnTo>
                  <a:lnTo>
                    <a:pt x="835" y="1039"/>
                  </a:lnTo>
                  <a:lnTo>
                    <a:pt x="835" y="1039"/>
                  </a:lnTo>
                  <a:lnTo>
                    <a:pt x="837" y="1039"/>
                  </a:lnTo>
                  <a:lnTo>
                    <a:pt x="837" y="1041"/>
                  </a:lnTo>
                  <a:lnTo>
                    <a:pt x="837" y="1041"/>
                  </a:lnTo>
                  <a:lnTo>
                    <a:pt x="837" y="1041"/>
                  </a:lnTo>
                  <a:lnTo>
                    <a:pt x="837" y="1041"/>
                  </a:lnTo>
                  <a:lnTo>
                    <a:pt x="837" y="1041"/>
                  </a:lnTo>
                  <a:lnTo>
                    <a:pt x="837" y="1039"/>
                  </a:lnTo>
                  <a:lnTo>
                    <a:pt x="837" y="1039"/>
                  </a:lnTo>
                  <a:lnTo>
                    <a:pt x="837" y="1039"/>
                  </a:lnTo>
                  <a:lnTo>
                    <a:pt x="837" y="1039"/>
                  </a:lnTo>
                  <a:lnTo>
                    <a:pt x="837" y="1039"/>
                  </a:lnTo>
                  <a:lnTo>
                    <a:pt x="837" y="1039"/>
                  </a:lnTo>
                  <a:lnTo>
                    <a:pt x="837" y="1037"/>
                  </a:lnTo>
                  <a:lnTo>
                    <a:pt x="835" y="1037"/>
                  </a:lnTo>
                  <a:lnTo>
                    <a:pt x="835" y="1037"/>
                  </a:lnTo>
                  <a:lnTo>
                    <a:pt x="835" y="1037"/>
                  </a:lnTo>
                  <a:lnTo>
                    <a:pt x="835" y="1037"/>
                  </a:lnTo>
                  <a:lnTo>
                    <a:pt x="837" y="1037"/>
                  </a:lnTo>
                  <a:lnTo>
                    <a:pt x="837" y="1037"/>
                  </a:lnTo>
                  <a:lnTo>
                    <a:pt x="837" y="1039"/>
                  </a:lnTo>
                  <a:lnTo>
                    <a:pt x="837" y="1039"/>
                  </a:lnTo>
                  <a:lnTo>
                    <a:pt x="837" y="1037"/>
                  </a:lnTo>
                  <a:lnTo>
                    <a:pt x="840" y="1037"/>
                  </a:lnTo>
                  <a:lnTo>
                    <a:pt x="840" y="1037"/>
                  </a:lnTo>
                  <a:lnTo>
                    <a:pt x="837" y="1039"/>
                  </a:lnTo>
                  <a:lnTo>
                    <a:pt x="837" y="1039"/>
                  </a:lnTo>
                  <a:lnTo>
                    <a:pt x="840" y="1041"/>
                  </a:lnTo>
                  <a:lnTo>
                    <a:pt x="840" y="1041"/>
                  </a:lnTo>
                  <a:lnTo>
                    <a:pt x="840" y="1041"/>
                  </a:lnTo>
                  <a:lnTo>
                    <a:pt x="840" y="1041"/>
                  </a:lnTo>
                  <a:lnTo>
                    <a:pt x="840" y="1041"/>
                  </a:lnTo>
                  <a:lnTo>
                    <a:pt x="840" y="1041"/>
                  </a:lnTo>
                  <a:lnTo>
                    <a:pt x="840" y="1041"/>
                  </a:lnTo>
                  <a:lnTo>
                    <a:pt x="840" y="1041"/>
                  </a:lnTo>
                  <a:lnTo>
                    <a:pt x="840" y="1041"/>
                  </a:lnTo>
                  <a:lnTo>
                    <a:pt x="840" y="1039"/>
                  </a:lnTo>
                  <a:lnTo>
                    <a:pt x="840" y="1039"/>
                  </a:lnTo>
                  <a:lnTo>
                    <a:pt x="840" y="1037"/>
                  </a:lnTo>
                  <a:lnTo>
                    <a:pt x="840" y="1037"/>
                  </a:lnTo>
                  <a:lnTo>
                    <a:pt x="840" y="1037"/>
                  </a:lnTo>
                  <a:lnTo>
                    <a:pt x="840" y="1037"/>
                  </a:lnTo>
                  <a:lnTo>
                    <a:pt x="840" y="1037"/>
                  </a:lnTo>
                  <a:lnTo>
                    <a:pt x="840" y="1037"/>
                  </a:lnTo>
                  <a:lnTo>
                    <a:pt x="842" y="1037"/>
                  </a:lnTo>
                  <a:lnTo>
                    <a:pt x="842" y="1037"/>
                  </a:lnTo>
                  <a:lnTo>
                    <a:pt x="842" y="1037"/>
                  </a:lnTo>
                  <a:lnTo>
                    <a:pt x="842" y="1037"/>
                  </a:lnTo>
                  <a:lnTo>
                    <a:pt x="842" y="1037"/>
                  </a:lnTo>
                  <a:lnTo>
                    <a:pt x="844" y="1037"/>
                  </a:lnTo>
                  <a:lnTo>
                    <a:pt x="844" y="1037"/>
                  </a:lnTo>
                  <a:lnTo>
                    <a:pt x="844" y="1035"/>
                  </a:lnTo>
                  <a:lnTo>
                    <a:pt x="842" y="1035"/>
                  </a:lnTo>
                  <a:lnTo>
                    <a:pt x="842" y="1035"/>
                  </a:lnTo>
                  <a:lnTo>
                    <a:pt x="842" y="1035"/>
                  </a:lnTo>
                  <a:lnTo>
                    <a:pt x="842" y="1033"/>
                  </a:lnTo>
                  <a:lnTo>
                    <a:pt x="842" y="1035"/>
                  </a:lnTo>
                  <a:lnTo>
                    <a:pt x="842" y="1035"/>
                  </a:lnTo>
                  <a:lnTo>
                    <a:pt x="844" y="1035"/>
                  </a:lnTo>
                  <a:lnTo>
                    <a:pt x="844" y="1035"/>
                  </a:lnTo>
                  <a:lnTo>
                    <a:pt x="844" y="1033"/>
                  </a:lnTo>
                  <a:lnTo>
                    <a:pt x="842" y="1033"/>
                  </a:lnTo>
                  <a:lnTo>
                    <a:pt x="842" y="1033"/>
                  </a:lnTo>
                  <a:lnTo>
                    <a:pt x="842" y="1033"/>
                  </a:lnTo>
                  <a:lnTo>
                    <a:pt x="842" y="1033"/>
                  </a:lnTo>
                  <a:lnTo>
                    <a:pt x="842" y="1031"/>
                  </a:lnTo>
                  <a:lnTo>
                    <a:pt x="842" y="1031"/>
                  </a:lnTo>
                  <a:lnTo>
                    <a:pt x="842" y="1031"/>
                  </a:lnTo>
                  <a:lnTo>
                    <a:pt x="842" y="1031"/>
                  </a:lnTo>
                  <a:lnTo>
                    <a:pt x="842" y="1031"/>
                  </a:lnTo>
                  <a:lnTo>
                    <a:pt x="842" y="1031"/>
                  </a:lnTo>
                  <a:lnTo>
                    <a:pt x="842" y="1031"/>
                  </a:lnTo>
                  <a:lnTo>
                    <a:pt x="842" y="1031"/>
                  </a:lnTo>
                  <a:lnTo>
                    <a:pt x="840" y="1031"/>
                  </a:lnTo>
                  <a:lnTo>
                    <a:pt x="842" y="1031"/>
                  </a:lnTo>
                  <a:lnTo>
                    <a:pt x="842" y="1029"/>
                  </a:lnTo>
                  <a:lnTo>
                    <a:pt x="842" y="1029"/>
                  </a:lnTo>
                  <a:lnTo>
                    <a:pt x="842" y="1029"/>
                  </a:lnTo>
                  <a:lnTo>
                    <a:pt x="842" y="1029"/>
                  </a:lnTo>
                  <a:lnTo>
                    <a:pt x="842" y="1029"/>
                  </a:lnTo>
                  <a:lnTo>
                    <a:pt x="837" y="1029"/>
                  </a:lnTo>
                  <a:lnTo>
                    <a:pt x="837" y="1029"/>
                  </a:lnTo>
                  <a:lnTo>
                    <a:pt x="837" y="1029"/>
                  </a:lnTo>
                  <a:lnTo>
                    <a:pt x="837" y="1029"/>
                  </a:lnTo>
                  <a:lnTo>
                    <a:pt x="835" y="1029"/>
                  </a:lnTo>
                  <a:lnTo>
                    <a:pt x="833" y="1026"/>
                  </a:lnTo>
                  <a:lnTo>
                    <a:pt x="831" y="1026"/>
                  </a:lnTo>
                  <a:lnTo>
                    <a:pt x="831" y="1026"/>
                  </a:lnTo>
                  <a:lnTo>
                    <a:pt x="831" y="1026"/>
                  </a:lnTo>
                  <a:lnTo>
                    <a:pt x="831" y="1026"/>
                  </a:lnTo>
                  <a:lnTo>
                    <a:pt x="831" y="1024"/>
                  </a:lnTo>
                  <a:lnTo>
                    <a:pt x="831" y="1024"/>
                  </a:lnTo>
                  <a:lnTo>
                    <a:pt x="829" y="1022"/>
                  </a:lnTo>
                  <a:lnTo>
                    <a:pt x="829" y="1022"/>
                  </a:lnTo>
                  <a:lnTo>
                    <a:pt x="829" y="1022"/>
                  </a:lnTo>
                  <a:lnTo>
                    <a:pt x="829" y="1022"/>
                  </a:lnTo>
                  <a:lnTo>
                    <a:pt x="829" y="1022"/>
                  </a:lnTo>
                  <a:lnTo>
                    <a:pt x="831" y="1022"/>
                  </a:lnTo>
                  <a:lnTo>
                    <a:pt x="831" y="1022"/>
                  </a:lnTo>
                  <a:lnTo>
                    <a:pt x="831" y="1022"/>
                  </a:lnTo>
                  <a:lnTo>
                    <a:pt x="831" y="1022"/>
                  </a:lnTo>
                  <a:lnTo>
                    <a:pt x="833" y="1024"/>
                  </a:lnTo>
                  <a:lnTo>
                    <a:pt x="833" y="1024"/>
                  </a:lnTo>
                  <a:lnTo>
                    <a:pt x="833" y="1024"/>
                  </a:lnTo>
                  <a:lnTo>
                    <a:pt x="833" y="1024"/>
                  </a:lnTo>
                  <a:lnTo>
                    <a:pt x="835" y="1026"/>
                  </a:lnTo>
                  <a:lnTo>
                    <a:pt x="835" y="1024"/>
                  </a:lnTo>
                  <a:lnTo>
                    <a:pt x="837" y="1024"/>
                  </a:lnTo>
                  <a:lnTo>
                    <a:pt x="837" y="1024"/>
                  </a:lnTo>
                  <a:lnTo>
                    <a:pt x="837" y="1024"/>
                  </a:lnTo>
                  <a:lnTo>
                    <a:pt x="837" y="1022"/>
                  </a:lnTo>
                  <a:lnTo>
                    <a:pt x="837" y="1022"/>
                  </a:lnTo>
                  <a:lnTo>
                    <a:pt x="837" y="1022"/>
                  </a:lnTo>
                  <a:lnTo>
                    <a:pt x="835" y="1022"/>
                  </a:lnTo>
                  <a:lnTo>
                    <a:pt x="835" y="1022"/>
                  </a:lnTo>
                  <a:lnTo>
                    <a:pt x="835" y="1022"/>
                  </a:lnTo>
                  <a:lnTo>
                    <a:pt x="835" y="1022"/>
                  </a:lnTo>
                  <a:lnTo>
                    <a:pt x="835" y="1022"/>
                  </a:lnTo>
                  <a:lnTo>
                    <a:pt x="835" y="1022"/>
                  </a:lnTo>
                  <a:lnTo>
                    <a:pt x="835" y="1022"/>
                  </a:lnTo>
                  <a:lnTo>
                    <a:pt x="835" y="1020"/>
                  </a:lnTo>
                  <a:lnTo>
                    <a:pt x="837" y="1020"/>
                  </a:lnTo>
                  <a:lnTo>
                    <a:pt x="837" y="1022"/>
                  </a:lnTo>
                  <a:lnTo>
                    <a:pt x="837" y="1022"/>
                  </a:lnTo>
                  <a:lnTo>
                    <a:pt x="837" y="1022"/>
                  </a:lnTo>
                  <a:lnTo>
                    <a:pt x="837" y="1022"/>
                  </a:lnTo>
                  <a:lnTo>
                    <a:pt x="837" y="1020"/>
                  </a:lnTo>
                  <a:lnTo>
                    <a:pt x="837" y="1020"/>
                  </a:lnTo>
                  <a:lnTo>
                    <a:pt x="837" y="1020"/>
                  </a:lnTo>
                  <a:lnTo>
                    <a:pt x="837" y="1022"/>
                  </a:lnTo>
                  <a:lnTo>
                    <a:pt x="837" y="1022"/>
                  </a:lnTo>
                  <a:lnTo>
                    <a:pt x="840" y="1022"/>
                  </a:lnTo>
                  <a:lnTo>
                    <a:pt x="840" y="1022"/>
                  </a:lnTo>
                  <a:lnTo>
                    <a:pt x="840" y="1022"/>
                  </a:lnTo>
                  <a:lnTo>
                    <a:pt x="840" y="1020"/>
                  </a:lnTo>
                  <a:lnTo>
                    <a:pt x="840" y="1020"/>
                  </a:lnTo>
                  <a:lnTo>
                    <a:pt x="840" y="1020"/>
                  </a:lnTo>
                  <a:lnTo>
                    <a:pt x="837" y="1018"/>
                  </a:lnTo>
                  <a:lnTo>
                    <a:pt x="837" y="1018"/>
                  </a:lnTo>
                  <a:lnTo>
                    <a:pt x="837" y="1016"/>
                  </a:lnTo>
                  <a:lnTo>
                    <a:pt x="837" y="1016"/>
                  </a:lnTo>
                  <a:lnTo>
                    <a:pt x="837" y="1016"/>
                  </a:lnTo>
                  <a:lnTo>
                    <a:pt x="837" y="1016"/>
                  </a:lnTo>
                  <a:lnTo>
                    <a:pt x="837" y="1016"/>
                  </a:lnTo>
                  <a:lnTo>
                    <a:pt x="835" y="1014"/>
                  </a:lnTo>
                  <a:lnTo>
                    <a:pt x="835" y="1014"/>
                  </a:lnTo>
                  <a:lnTo>
                    <a:pt x="835" y="1014"/>
                  </a:lnTo>
                  <a:lnTo>
                    <a:pt x="835" y="1014"/>
                  </a:lnTo>
                  <a:lnTo>
                    <a:pt x="835" y="1016"/>
                  </a:lnTo>
                  <a:lnTo>
                    <a:pt x="833" y="1016"/>
                  </a:lnTo>
                  <a:lnTo>
                    <a:pt x="833" y="1016"/>
                  </a:lnTo>
                  <a:lnTo>
                    <a:pt x="833" y="1014"/>
                  </a:lnTo>
                  <a:lnTo>
                    <a:pt x="833" y="1014"/>
                  </a:lnTo>
                  <a:lnTo>
                    <a:pt x="833" y="1014"/>
                  </a:lnTo>
                  <a:lnTo>
                    <a:pt x="833" y="1014"/>
                  </a:lnTo>
                  <a:lnTo>
                    <a:pt x="833" y="1014"/>
                  </a:lnTo>
                  <a:lnTo>
                    <a:pt x="833" y="1014"/>
                  </a:lnTo>
                  <a:lnTo>
                    <a:pt x="833" y="1014"/>
                  </a:lnTo>
                  <a:lnTo>
                    <a:pt x="833" y="1014"/>
                  </a:lnTo>
                  <a:lnTo>
                    <a:pt x="835" y="1014"/>
                  </a:lnTo>
                  <a:lnTo>
                    <a:pt x="835" y="1014"/>
                  </a:lnTo>
                  <a:lnTo>
                    <a:pt x="835" y="1014"/>
                  </a:lnTo>
                  <a:lnTo>
                    <a:pt x="835" y="1012"/>
                  </a:lnTo>
                  <a:lnTo>
                    <a:pt x="835" y="1012"/>
                  </a:lnTo>
                  <a:lnTo>
                    <a:pt x="835" y="1012"/>
                  </a:lnTo>
                  <a:lnTo>
                    <a:pt x="835" y="1010"/>
                  </a:lnTo>
                  <a:lnTo>
                    <a:pt x="835" y="1010"/>
                  </a:lnTo>
                  <a:lnTo>
                    <a:pt x="835" y="1010"/>
                  </a:lnTo>
                  <a:lnTo>
                    <a:pt x="835" y="1010"/>
                  </a:lnTo>
                  <a:lnTo>
                    <a:pt x="835" y="1010"/>
                  </a:lnTo>
                  <a:lnTo>
                    <a:pt x="835" y="1010"/>
                  </a:lnTo>
                  <a:lnTo>
                    <a:pt x="835" y="1008"/>
                  </a:lnTo>
                  <a:lnTo>
                    <a:pt x="835" y="1010"/>
                  </a:lnTo>
                  <a:lnTo>
                    <a:pt x="835" y="1008"/>
                  </a:lnTo>
                  <a:lnTo>
                    <a:pt x="833" y="1008"/>
                  </a:lnTo>
                  <a:lnTo>
                    <a:pt x="833" y="1008"/>
                  </a:lnTo>
                  <a:lnTo>
                    <a:pt x="833" y="1008"/>
                  </a:lnTo>
                  <a:lnTo>
                    <a:pt x="831" y="1008"/>
                  </a:lnTo>
                  <a:lnTo>
                    <a:pt x="831" y="1008"/>
                  </a:lnTo>
                  <a:lnTo>
                    <a:pt x="831" y="1008"/>
                  </a:lnTo>
                  <a:lnTo>
                    <a:pt x="833" y="1008"/>
                  </a:lnTo>
                  <a:lnTo>
                    <a:pt x="833" y="1006"/>
                  </a:lnTo>
                  <a:lnTo>
                    <a:pt x="835" y="1006"/>
                  </a:lnTo>
                  <a:lnTo>
                    <a:pt x="835" y="1006"/>
                  </a:lnTo>
                  <a:lnTo>
                    <a:pt x="835" y="1006"/>
                  </a:lnTo>
                  <a:lnTo>
                    <a:pt x="835" y="1006"/>
                  </a:lnTo>
                  <a:lnTo>
                    <a:pt x="835" y="1006"/>
                  </a:lnTo>
                  <a:lnTo>
                    <a:pt x="835" y="1006"/>
                  </a:lnTo>
                  <a:lnTo>
                    <a:pt x="835" y="1006"/>
                  </a:lnTo>
                  <a:lnTo>
                    <a:pt x="835" y="1004"/>
                  </a:lnTo>
                  <a:lnTo>
                    <a:pt x="835" y="1004"/>
                  </a:lnTo>
                  <a:lnTo>
                    <a:pt x="835" y="1004"/>
                  </a:lnTo>
                  <a:lnTo>
                    <a:pt x="835" y="1004"/>
                  </a:lnTo>
                  <a:lnTo>
                    <a:pt x="833" y="1004"/>
                  </a:lnTo>
                  <a:lnTo>
                    <a:pt x="825" y="1006"/>
                  </a:lnTo>
                  <a:lnTo>
                    <a:pt x="825" y="1004"/>
                  </a:lnTo>
                  <a:lnTo>
                    <a:pt x="825" y="1004"/>
                  </a:lnTo>
                  <a:lnTo>
                    <a:pt x="825" y="1004"/>
                  </a:lnTo>
                  <a:lnTo>
                    <a:pt x="825" y="1002"/>
                  </a:lnTo>
                  <a:lnTo>
                    <a:pt x="827" y="1002"/>
                  </a:lnTo>
                  <a:lnTo>
                    <a:pt x="827" y="1002"/>
                  </a:lnTo>
                  <a:lnTo>
                    <a:pt x="827" y="1002"/>
                  </a:lnTo>
                  <a:lnTo>
                    <a:pt x="827" y="1002"/>
                  </a:lnTo>
                  <a:lnTo>
                    <a:pt x="829" y="1002"/>
                  </a:lnTo>
                  <a:lnTo>
                    <a:pt x="829" y="1002"/>
                  </a:lnTo>
                  <a:lnTo>
                    <a:pt x="829" y="1002"/>
                  </a:lnTo>
                  <a:lnTo>
                    <a:pt x="829" y="1002"/>
                  </a:lnTo>
                  <a:lnTo>
                    <a:pt x="829" y="1002"/>
                  </a:lnTo>
                  <a:lnTo>
                    <a:pt x="829" y="1000"/>
                  </a:lnTo>
                  <a:lnTo>
                    <a:pt x="829" y="1000"/>
                  </a:lnTo>
                  <a:lnTo>
                    <a:pt x="829" y="1000"/>
                  </a:lnTo>
                  <a:lnTo>
                    <a:pt x="829" y="1000"/>
                  </a:lnTo>
                  <a:lnTo>
                    <a:pt x="829" y="1000"/>
                  </a:lnTo>
                  <a:lnTo>
                    <a:pt x="829" y="998"/>
                  </a:lnTo>
                  <a:lnTo>
                    <a:pt x="827" y="998"/>
                  </a:lnTo>
                  <a:lnTo>
                    <a:pt x="829" y="998"/>
                  </a:lnTo>
                  <a:lnTo>
                    <a:pt x="829" y="998"/>
                  </a:lnTo>
                  <a:lnTo>
                    <a:pt x="829" y="1000"/>
                  </a:lnTo>
                  <a:lnTo>
                    <a:pt x="829" y="1000"/>
                  </a:lnTo>
                  <a:lnTo>
                    <a:pt x="831" y="1000"/>
                  </a:lnTo>
                  <a:lnTo>
                    <a:pt x="831" y="1000"/>
                  </a:lnTo>
                  <a:lnTo>
                    <a:pt x="831" y="1000"/>
                  </a:lnTo>
                  <a:lnTo>
                    <a:pt x="833" y="1000"/>
                  </a:lnTo>
                  <a:lnTo>
                    <a:pt x="835" y="1000"/>
                  </a:lnTo>
                  <a:lnTo>
                    <a:pt x="835" y="1000"/>
                  </a:lnTo>
                  <a:lnTo>
                    <a:pt x="837" y="1000"/>
                  </a:lnTo>
                  <a:lnTo>
                    <a:pt x="837" y="998"/>
                  </a:lnTo>
                  <a:lnTo>
                    <a:pt x="837" y="998"/>
                  </a:lnTo>
                  <a:lnTo>
                    <a:pt x="837" y="998"/>
                  </a:lnTo>
                  <a:lnTo>
                    <a:pt x="840" y="998"/>
                  </a:lnTo>
                  <a:lnTo>
                    <a:pt x="840" y="998"/>
                  </a:lnTo>
                  <a:lnTo>
                    <a:pt x="842" y="996"/>
                  </a:lnTo>
                  <a:lnTo>
                    <a:pt x="842" y="996"/>
                  </a:lnTo>
                  <a:lnTo>
                    <a:pt x="844" y="996"/>
                  </a:lnTo>
                  <a:lnTo>
                    <a:pt x="844" y="996"/>
                  </a:lnTo>
                  <a:lnTo>
                    <a:pt x="844" y="996"/>
                  </a:lnTo>
                  <a:lnTo>
                    <a:pt x="844" y="998"/>
                  </a:lnTo>
                  <a:lnTo>
                    <a:pt x="844" y="998"/>
                  </a:lnTo>
                  <a:lnTo>
                    <a:pt x="842" y="998"/>
                  </a:lnTo>
                  <a:lnTo>
                    <a:pt x="842" y="998"/>
                  </a:lnTo>
                  <a:lnTo>
                    <a:pt x="842" y="1002"/>
                  </a:lnTo>
                  <a:lnTo>
                    <a:pt x="842" y="1004"/>
                  </a:lnTo>
                  <a:lnTo>
                    <a:pt x="842" y="1004"/>
                  </a:lnTo>
                  <a:lnTo>
                    <a:pt x="842" y="1006"/>
                  </a:lnTo>
                  <a:lnTo>
                    <a:pt x="842" y="1006"/>
                  </a:lnTo>
                  <a:lnTo>
                    <a:pt x="842" y="1006"/>
                  </a:lnTo>
                  <a:lnTo>
                    <a:pt x="842" y="1006"/>
                  </a:lnTo>
                  <a:lnTo>
                    <a:pt x="842" y="1008"/>
                  </a:lnTo>
                  <a:lnTo>
                    <a:pt x="842" y="1008"/>
                  </a:lnTo>
                  <a:lnTo>
                    <a:pt x="842" y="1008"/>
                  </a:lnTo>
                  <a:lnTo>
                    <a:pt x="842" y="1008"/>
                  </a:lnTo>
                  <a:lnTo>
                    <a:pt x="842" y="1008"/>
                  </a:lnTo>
                  <a:lnTo>
                    <a:pt x="842" y="1008"/>
                  </a:lnTo>
                  <a:lnTo>
                    <a:pt x="842" y="1008"/>
                  </a:lnTo>
                  <a:lnTo>
                    <a:pt x="842" y="1008"/>
                  </a:lnTo>
                  <a:lnTo>
                    <a:pt x="842" y="1010"/>
                  </a:lnTo>
                  <a:lnTo>
                    <a:pt x="842" y="1010"/>
                  </a:lnTo>
                  <a:lnTo>
                    <a:pt x="842" y="1012"/>
                  </a:lnTo>
                  <a:lnTo>
                    <a:pt x="842" y="1012"/>
                  </a:lnTo>
                  <a:lnTo>
                    <a:pt x="840" y="1012"/>
                  </a:lnTo>
                  <a:lnTo>
                    <a:pt x="840" y="1012"/>
                  </a:lnTo>
                  <a:lnTo>
                    <a:pt x="840" y="1014"/>
                  </a:lnTo>
                  <a:lnTo>
                    <a:pt x="840" y="1014"/>
                  </a:lnTo>
                  <a:lnTo>
                    <a:pt x="840" y="1014"/>
                  </a:lnTo>
                  <a:lnTo>
                    <a:pt x="842" y="1016"/>
                  </a:lnTo>
                  <a:lnTo>
                    <a:pt x="842" y="1016"/>
                  </a:lnTo>
                  <a:lnTo>
                    <a:pt x="842" y="1016"/>
                  </a:lnTo>
                  <a:lnTo>
                    <a:pt x="842" y="1016"/>
                  </a:lnTo>
                  <a:lnTo>
                    <a:pt x="842" y="1016"/>
                  </a:lnTo>
                  <a:lnTo>
                    <a:pt x="844" y="1016"/>
                  </a:lnTo>
                  <a:lnTo>
                    <a:pt x="844" y="1016"/>
                  </a:lnTo>
                  <a:lnTo>
                    <a:pt x="844" y="1018"/>
                  </a:lnTo>
                  <a:lnTo>
                    <a:pt x="844" y="1018"/>
                  </a:lnTo>
                  <a:lnTo>
                    <a:pt x="844" y="1018"/>
                  </a:lnTo>
                  <a:lnTo>
                    <a:pt x="844" y="1018"/>
                  </a:lnTo>
                  <a:lnTo>
                    <a:pt x="844" y="1018"/>
                  </a:lnTo>
                  <a:lnTo>
                    <a:pt x="844" y="1020"/>
                  </a:lnTo>
                  <a:lnTo>
                    <a:pt x="844" y="1020"/>
                  </a:lnTo>
                  <a:lnTo>
                    <a:pt x="844" y="1020"/>
                  </a:lnTo>
                  <a:lnTo>
                    <a:pt x="844" y="1022"/>
                  </a:lnTo>
                  <a:lnTo>
                    <a:pt x="844" y="1022"/>
                  </a:lnTo>
                  <a:lnTo>
                    <a:pt x="844" y="1022"/>
                  </a:lnTo>
                  <a:lnTo>
                    <a:pt x="844" y="1022"/>
                  </a:lnTo>
                  <a:lnTo>
                    <a:pt x="844" y="1020"/>
                  </a:lnTo>
                  <a:lnTo>
                    <a:pt x="844" y="1020"/>
                  </a:lnTo>
                  <a:lnTo>
                    <a:pt x="844" y="1020"/>
                  </a:lnTo>
                  <a:lnTo>
                    <a:pt x="846" y="1018"/>
                  </a:lnTo>
                  <a:lnTo>
                    <a:pt x="846" y="1018"/>
                  </a:lnTo>
                  <a:lnTo>
                    <a:pt x="846" y="1018"/>
                  </a:lnTo>
                  <a:lnTo>
                    <a:pt x="846" y="1018"/>
                  </a:lnTo>
                  <a:lnTo>
                    <a:pt x="844" y="1018"/>
                  </a:lnTo>
                  <a:lnTo>
                    <a:pt x="846" y="1016"/>
                  </a:lnTo>
                  <a:lnTo>
                    <a:pt x="846" y="1018"/>
                  </a:lnTo>
                  <a:lnTo>
                    <a:pt x="848" y="1018"/>
                  </a:lnTo>
                  <a:lnTo>
                    <a:pt x="848" y="1018"/>
                  </a:lnTo>
                  <a:lnTo>
                    <a:pt x="852" y="1018"/>
                  </a:lnTo>
                  <a:lnTo>
                    <a:pt x="858" y="1018"/>
                  </a:lnTo>
                  <a:lnTo>
                    <a:pt x="858" y="1018"/>
                  </a:lnTo>
                  <a:lnTo>
                    <a:pt x="858" y="1018"/>
                  </a:lnTo>
                  <a:lnTo>
                    <a:pt x="858" y="1018"/>
                  </a:lnTo>
                  <a:lnTo>
                    <a:pt x="858" y="1018"/>
                  </a:lnTo>
                  <a:lnTo>
                    <a:pt x="858" y="1018"/>
                  </a:lnTo>
                  <a:lnTo>
                    <a:pt x="856" y="1018"/>
                  </a:lnTo>
                  <a:lnTo>
                    <a:pt x="856" y="1018"/>
                  </a:lnTo>
                  <a:lnTo>
                    <a:pt x="856" y="1016"/>
                  </a:lnTo>
                  <a:lnTo>
                    <a:pt x="856" y="1018"/>
                  </a:lnTo>
                  <a:lnTo>
                    <a:pt x="858" y="1018"/>
                  </a:lnTo>
                  <a:lnTo>
                    <a:pt x="858" y="1018"/>
                  </a:lnTo>
                  <a:lnTo>
                    <a:pt x="858" y="1016"/>
                  </a:lnTo>
                  <a:lnTo>
                    <a:pt x="858" y="1016"/>
                  </a:lnTo>
                  <a:lnTo>
                    <a:pt x="858" y="1016"/>
                  </a:lnTo>
                  <a:lnTo>
                    <a:pt x="858" y="1014"/>
                  </a:lnTo>
                  <a:lnTo>
                    <a:pt x="856" y="1014"/>
                  </a:lnTo>
                  <a:lnTo>
                    <a:pt x="854" y="1014"/>
                  </a:lnTo>
                  <a:lnTo>
                    <a:pt x="854" y="1014"/>
                  </a:lnTo>
                  <a:lnTo>
                    <a:pt x="856" y="1014"/>
                  </a:lnTo>
                  <a:lnTo>
                    <a:pt x="856" y="1012"/>
                  </a:lnTo>
                  <a:lnTo>
                    <a:pt x="856" y="1012"/>
                  </a:lnTo>
                  <a:lnTo>
                    <a:pt x="854" y="1012"/>
                  </a:lnTo>
                  <a:lnTo>
                    <a:pt x="854" y="1012"/>
                  </a:lnTo>
                  <a:lnTo>
                    <a:pt x="854" y="1010"/>
                  </a:lnTo>
                  <a:lnTo>
                    <a:pt x="854" y="1010"/>
                  </a:lnTo>
                  <a:lnTo>
                    <a:pt x="852" y="1010"/>
                  </a:lnTo>
                  <a:lnTo>
                    <a:pt x="852" y="1008"/>
                  </a:lnTo>
                  <a:lnTo>
                    <a:pt x="852" y="1008"/>
                  </a:lnTo>
                  <a:lnTo>
                    <a:pt x="852" y="1008"/>
                  </a:lnTo>
                  <a:lnTo>
                    <a:pt x="854" y="1008"/>
                  </a:lnTo>
                  <a:lnTo>
                    <a:pt x="854" y="1008"/>
                  </a:lnTo>
                  <a:lnTo>
                    <a:pt x="854" y="1008"/>
                  </a:lnTo>
                  <a:lnTo>
                    <a:pt x="854" y="1008"/>
                  </a:lnTo>
                  <a:lnTo>
                    <a:pt x="852" y="1008"/>
                  </a:lnTo>
                  <a:lnTo>
                    <a:pt x="852" y="1006"/>
                  </a:lnTo>
                  <a:lnTo>
                    <a:pt x="852" y="1006"/>
                  </a:lnTo>
                  <a:lnTo>
                    <a:pt x="852" y="1006"/>
                  </a:lnTo>
                  <a:lnTo>
                    <a:pt x="852" y="1006"/>
                  </a:lnTo>
                  <a:lnTo>
                    <a:pt x="854" y="1006"/>
                  </a:lnTo>
                  <a:lnTo>
                    <a:pt x="854" y="1006"/>
                  </a:lnTo>
                  <a:lnTo>
                    <a:pt x="854" y="1006"/>
                  </a:lnTo>
                  <a:lnTo>
                    <a:pt x="854" y="1006"/>
                  </a:lnTo>
                  <a:lnTo>
                    <a:pt x="854" y="1008"/>
                  </a:lnTo>
                  <a:lnTo>
                    <a:pt x="854" y="1008"/>
                  </a:lnTo>
                  <a:lnTo>
                    <a:pt x="854" y="1010"/>
                  </a:lnTo>
                  <a:lnTo>
                    <a:pt x="854" y="1010"/>
                  </a:lnTo>
                  <a:lnTo>
                    <a:pt x="856" y="1010"/>
                  </a:lnTo>
                  <a:lnTo>
                    <a:pt x="856" y="1010"/>
                  </a:lnTo>
                  <a:lnTo>
                    <a:pt x="856" y="1010"/>
                  </a:lnTo>
                  <a:lnTo>
                    <a:pt x="856" y="1010"/>
                  </a:lnTo>
                  <a:lnTo>
                    <a:pt x="856" y="1010"/>
                  </a:lnTo>
                  <a:lnTo>
                    <a:pt x="856" y="1012"/>
                  </a:lnTo>
                  <a:lnTo>
                    <a:pt x="856" y="1012"/>
                  </a:lnTo>
                  <a:lnTo>
                    <a:pt x="858" y="1012"/>
                  </a:lnTo>
                  <a:lnTo>
                    <a:pt x="858" y="1012"/>
                  </a:lnTo>
                  <a:lnTo>
                    <a:pt x="858" y="1012"/>
                  </a:lnTo>
                  <a:lnTo>
                    <a:pt x="858" y="1012"/>
                  </a:lnTo>
                  <a:lnTo>
                    <a:pt x="858" y="1012"/>
                  </a:lnTo>
                  <a:lnTo>
                    <a:pt x="858" y="1012"/>
                  </a:lnTo>
                  <a:lnTo>
                    <a:pt x="858" y="1014"/>
                  </a:lnTo>
                  <a:lnTo>
                    <a:pt x="858" y="1014"/>
                  </a:lnTo>
                  <a:lnTo>
                    <a:pt x="860" y="1014"/>
                  </a:lnTo>
                  <a:lnTo>
                    <a:pt x="860" y="1014"/>
                  </a:lnTo>
                  <a:lnTo>
                    <a:pt x="860" y="1012"/>
                  </a:lnTo>
                  <a:lnTo>
                    <a:pt x="860" y="1010"/>
                  </a:lnTo>
                  <a:lnTo>
                    <a:pt x="860" y="1010"/>
                  </a:lnTo>
                  <a:lnTo>
                    <a:pt x="860" y="1008"/>
                  </a:lnTo>
                  <a:lnTo>
                    <a:pt x="860" y="1010"/>
                  </a:lnTo>
                  <a:lnTo>
                    <a:pt x="860" y="1010"/>
                  </a:lnTo>
                  <a:lnTo>
                    <a:pt x="860" y="1010"/>
                  </a:lnTo>
                  <a:lnTo>
                    <a:pt x="858" y="1010"/>
                  </a:lnTo>
                  <a:lnTo>
                    <a:pt x="862" y="1008"/>
                  </a:lnTo>
                  <a:lnTo>
                    <a:pt x="862" y="1008"/>
                  </a:lnTo>
                  <a:lnTo>
                    <a:pt x="862" y="1006"/>
                  </a:lnTo>
                  <a:lnTo>
                    <a:pt x="864" y="1002"/>
                  </a:lnTo>
                  <a:lnTo>
                    <a:pt x="864" y="1002"/>
                  </a:lnTo>
                  <a:lnTo>
                    <a:pt x="864" y="1000"/>
                  </a:lnTo>
                  <a:lnTo>
                    <a:pt x="864" y="1000"/>
                  </a:lnTo>
                  <a:lnTo>
                    <a:pt x="862" y="1000"/>
                  </a:lnTo>
                  <a:lnTo>
                    <a:pt x="862" y="1000"/>
                  </a:lnTo>
                  <a:lnTo>
                    <a:pt x="862" y="1000"/>
                  </a:lnTo>
                  <a:lnTo>
                    <a:pt x="862" y="1000"/>
                  </a:lnTo>
                  <a:lnTo>
                    <a:pt x="862" y="1000"/>
                  </a:lnTo>
                  <a:lnTo>
                    <a:pt x="862" y="1000"/>
                  </a:lnTo>
                  <a:lnTo>
                    <a:pt x="862" y="1000"/>
                  </a:lnTo>
                  <a:lnTo>
                    <a:pt x="862" y="1000"/>
                  </a:lnTo>
                  <a:lnTo>
                    <a:pt x="860" y="1000"/>
                  </a:lnTo>
                  <a:lnTo>
                    <a:pt x="860" y="1000"/>
                  </a:lnTo>
                  <a:lnTo>
                    <a:pt x="860" y="998"/>
                  </a:lnTo>
                  <a:lnTo>
                    <a:pt x="862" y="998"/>
                  </a:lnTo>
                  <a:lnTo>
                    <a:pt x="862" y="998"/>
                  </a:lnTo>
                  <a:lnTo>
                    <a:pt x="864" y="996"/>
                  </a:lnTo>
                  <a:lnTo>
                    <a:pt x="864" y="996"/>
                  </a:lnTo>
                  <a:lnTo>
                    <a:pt x="864" y="996"/>
                  </a:lnTo>
                  <a:lnTo>
                    <a:pt x="864" y="998"/>
                  </a:lnTo>
                  <a:lnTo>
                    <a:pt x="864" y="998"/>
                  </a:lnTo>
                  <a:lnTo>
                    <a:pt x="866" y="1000"/>
                  </a:lnTo>
                  <a:lnTo>
                    <a:pt x="868" y="1002"/>
                  </a:lnTo>
                  <a:lnTo>
                    <a:pt x="868" y="1004"/>
                  </a:lnTo>
                  <a:lnTo>
                    <a:pt x="868" y="1004"/>
                  </a:lnTo>
                  <a:lnTo>
                    <a:pt x="870" y="1004"/>
                  </a:lnTo>
                  <a:lnTo>
                    <a:pt x="868" y="1004"/>
                  </a:lnTo>
                  <a:lnTo>
                    <a:pt x="868" y="1004"/>
                  </a:lnTo>
                  <a:lnTo>
                    <a:pt x="868" y="1002"/>
                  </a:lnTo>
                  <a:lnTo>
                    <a:pt x="868" y="1002"/>
                  </a:lnTo>
                  <a:lnTo>
                    <a:pt x="868" y="1000"/>
                  </a:lnTo>
                  <a:lnTo>
                    <a:pt x="868" y="1000"/>
                  </a:lnTo>
                  <a:lnTo>
                    <a:pt x="866" y="1000"/>
                  </a:lnTo>
                  <a:lnTo>
                    <a:pt x="866" y="1000"/>
                  </a:lnTo>
                  <a:lnTo>
                    <a:pt x="868" y="1000"/>
                  </a:lnTo>
                  <a:lnTo>
                    <a:pt x="868" y="1000"/>
                  </a:lnTo>
                  <a:lnTo>
                    <a:pt x="868" y="1000"/>
                  </a:lnTo>
                  <a:lnTo>
                    <a:pt x="868" y="1000"/>
                  </a:lnTo>
                  <a:lnTo>
                    <a:pt x="868" y="998"/>
                  </a:lnTo>
                  <a:lnTo>
                    <a:pt x="868" y="998"/>
                  </a:lnTo>
                  <a:lnTo>
                    <a:pt x="868" y="1000"/>
                  </a:lnTo>
                  <a:lnTo>
                    <a:pt x="868" y="1000"/>
                  </a:lnTo>
                  <a:lnTo>
                    <a:pt x="868" y="1000"/>
                  </a:lnTo>
                  <a:lnTo>
                    <a:pt x="870" y="1002"/>
                  </a:lnTo>
                  <a:lnTo>
                    <a:pt x="870" y="1000"/>
                  </a:lnTo>
                  <a:lnTo>
                    <a:pt x="870" y="1000"/>
                  </a:lnTo>
                  <a:lnTo>
                    <a:pt x="870" y="1000"/>
                  </a:lnTo>
                  <a:lnTo>
                    <a:pt x="870" y="1000"/>
                  </a:lnTo>
                  <a:lnTo>
                    <a:pt x="870" y="1002"/>
                  </a:lnTo>
                  <a:lnTo>
                    <a:pt x="870" y="1002"/>
                  </a:lnTo>
                  <a:lnTo>
                    <a:pt x="870" y="1000"/>
                  </a:lnTo>
                  <a:lnTo>
                    <a:pt x="872" y="1000"/>
                  </a:lnTo>
                  <a:lnTo>
                    <a:pt x="872" y="1000"/>
                  </a:lnTo>
                  <a:lnTo>
                    <a:pt x="872" y="1000"/>
                  </a:lnTo>
                  <a:lnTo>
                    <a:pt x="872" y="1000"/>
                  </a:lnTo>
                  <a:lnTo>
                    <a:pt x="872" y="1000"/>
                  </a:lnTo>
                  <a:lnTo>
                    <a:pt x="872" y="998"/>
                  </a:lnTo>
                  <a:lnTo>
                    <a:pt x="872" y="998"/>
                  </a:lnTo>
                  <a:lnTo>
                    <a:pt x="872" y="998"/>
                  </a:lnTo>
                  <a:lnTo>
                    <a:pt x="872" y="998"/>
                  </a:lnTo>
                  <a:lnTo>
                    <a:pt x="872" y="996"/>
                  </a:lnTo>
                  <a:lnTo>
                    <a:pt x="875" y="994"/>
                  </a:lnTo>
                  <a:lnTo>
                    <a:pt x="875" y="994"/>
                  </a:lnTo>
                  <a:lnTo>
                    <a:pt x="875" y="994"/>
                  </a:lnTo>
                  <a:lnTo>
                    <a:pt x="872" y="994"/>
                  </a:lnTo>
                  <a:lnTo>
                    <a:pt x="872" y="994"/>
                  </a:lnTo>
                  <a:lnTo>
                    <a:pt x="872" y="994"/>
                  </a:lnTo>
                  <a:lnTo>
                    <a:pt x="872" y="994"/>
                  </a:lnTo>
                  <a:lnTo>
                    <a:pt x="872" y="994"/>
                  </a:lnTo>
                  <a:lnTo>
                    <a:pt x="872" y="994"/>
                  </a:lnTo>
                  <a:lnTo>
                    <a:pt x="875" y="992"/>
                  </a:lnTo>
                  <a:lnTo>
                    <a:pt x="872" y="992"/>
                  </a:lnTo>
                  <a:lnTo>
                    <a:pt x="872" y="992"/>
                  </a:lnTo>
                  <a:lnTo>
                    <a:pt x="872" y="992"/>
                  </a:lnTo>
                  <a:lnTo>
                    <a:pt x="872" y="994"/>
                  </a:lnTo>
                  <a:lnTo>
                    <a:pt x="872" y="992"/>
                  </a:lnTo>
                  <a:lnTo>
                    <a:pt x="872" y="992"/>
                  </a:lnTo>
                  <a:lnTo>
                    <a:pt x="872" y="992"/>
                  </a:lnTo>
                  <a:lnTo>
                    <a:pt x="872" y="992"/>
                  </a:lnTo>
                  <a:lnTo>
                    <a:pt x="872" y="992"/>
                  </a:lnTo>
                  <a:lnTo>
                    <a:pt x="872" y="992"/>
                  </a:lnTo>
                  <a:lnTo>
                    <a:pt x="872" y="992"/>
                  </a:lnTo>
                  <a:lnTo>
                    <a:pt x="872" y="992"/>
                  </a:lnTo>
                  <a:lnTo>
                    <a:pt x="875" y="992"/>
                  </a:lnTo>
                  <a:lnTo>
                    <a:pt x="875" y="990"/>
                  </a:lnTo>
                  <a:lnTo>
                    <a:pt x="875" y="990"/>
                  </a:lnTo>
                  <a:lnTo>
                    <a:pt x="875" y="990"/>
                  </a:lnTo>
                  <a:lnTo>
                    <a:pt x="872" y="990"/>
                  </a:lnTo>
                  <a:lnTo>
                    <a:pt x="872" y="990"/>
                  </a:lnTo>
                  <a:lnTo>
                    <a:pt x="870" y="992"/>
                  </a:lnTo>
                  <a:lnTo>
                    <a:pt x="870" y="992"/>
                  </a:lnTo>
                  <a:lnTo>
                    <a:pt x="870" y="990"/>
                  </a:lnTo>
                  <a:lnTo>
                    <a:pt x="870" y="990"/>
                  </a:lnTo>
                  <a:lnTo>
                    <a:pt x="870" y="987"/>
                  </a:lnTo>
                  <a:lnTo>
                    <a:pt x="872" y="987"/>
                  </a:lnTo>
                  <a:lnTo>
                    <a:pt x="875" y="987"/>
                  </a:lnTo>
                  <a:lnTo>
                    <a:pt x="875" y="987"/>
                  </a:lnTo>
                  <a:lnTo>
                    <a:pt x="875" y="987"/>
                  </a:lnTo>
                  <a:lnTo>
                    <a:pt x="872" y="985"/>
                  </a:lnTo>
                  <a:lnTo>
                    <a:pt x="872" y="985"/>
                  </a:lnTo>
                  <a:lnTo>
                    <a:pt x="872" y="985"/>
                  </a:lnTo>
                  <a:lnTo>
                    <a:pt x="872" y="985"/>
                  </a:lnTo>
                  <a:lnTo>
                    <a:pt x="870" y="985"/>
                  </a:lnTo>
                  <a:lnTo>
                    <a:pt x="872" y="985"/>
                  </a:lnTo>
                  <a:lnTo>
                    <a:pt x="872" y="983"/>
                  </a:lnTo>
                  <a:lnTo>
                    <a:pt x="872" y="983"/>
                  </a:lnTo>
                  <a:lnTo>
                    <a:pt x="872" y="985"/>
                  </a:lnTo>
                  <a:lnTo>
                    <a:pt x="872" y="985"/>
                  </a:lnTo>
                  <a:lnTo>
                    <a:pt x="875" y="985"/>
                  </a:lnTo>
                  <a:lnTo>
                    <a:pt x="875" y="985"/>
                  </a:lnTo>
                  <a:lnTo>
                    <a:pt x="875" y="985"/>
                  </a:lnTo>
                  <a:lnTo>
                    <a:pt x="875" y="985"/>
                  </a:lnTo>
                  <a:lnTo>
                    <a:pt x="875" y="985"/>
                  </a:lnTo>
                  <a:lnTo>
                    <a:pt x="875" y="987"/>
                  </a:lnTo>
                  <a:lnTo>
                    <a:pt x="877" y="987"/>
                  </a:lnTo>
                  <a:lnTo>
                    <a:pt x="877" y="987"/>
                  </a:lnTo>
                  <a:lnTo>
                    <a:pt x="877" y="987"/>
                  </a:lnTo>
                  <a:lnTo>
                    <a:pt x="877" y="985"/>
                  </a:lnTo>
                  <a:lnTo>
                    <a:pt x="877" y="985"/>
                  </a:lnTo>
                  <a:lnTo>
                    <a:pt x="877" y="985"/>
                  </a:lnTo>
                  <a:lnTo>
                    <a:pt x="877" y="985"/>
                  </a:lnTo>
                  <a:lnTo>
                    <a:pt x="875" y="983"/>
                  </a:lnTo>
                  <a:lnTo>
                    <a:pt x="875" y="983"/>
                  </a:lnTo>
                  <a:lnTo>
                    <a:pt x="875" y="983"/>
                  </a:lnTo>
                  <a:lnTo>
                    <a:pt x="875" y="983"/>
                  </a:lnTo>
                  <a:lnTo>
                    <a:pt x="872" y="983"/>
                  </a:lnTo>
                  <a:lnTo>
                    <a:pt x="872" y="983"/>
                  </a:lnTo>
                  <a:lnTo>
                    <a:pt x="872" y="983"/>
                  </a:lnTo>
                  <a:lnTo>
                    <a:pt x="872" y="983"/>
                  </a:lnTo>
                  <a:lnTo>
                    <a:pt x="872" y="981"/>
                  </a:lnTo>
                  <a:lnTo>
                    <a:pt x="875" y="981"/>
                  </a:lnTo>
                  <a:lnTo>
                    <a:pt x="872" y="981"/>
                  </a:lnTo>
                  <a:lnTo>
                    <a:pt x="872" y="981"/>
                  </a:lnTo>
                  <a:lnTo>
                    <a:pt x="872" y="981"/>
                  </a:lnTo>
                  <a:lnTo>
                    <a:pt x="872" y="981"/>
                  </a:lnTo>
                  <a:lnTo>
                    <a:pt x="870" y="981"/>
                  </a:lnTo>
                  <a:lnTo>
                    <a:pt x="870" y="981"/>
                  </a:lnTo>
                  <a:lnTo>
                    <a:pt x="870" y="981"/>
                  </a:lnTo>
                  <a:lnTo>
                    <a:pt x="870" y="981"/>
                  </a:lnTo>
                  <a:lnTo>
                    <a:pt x="870" y="981"/>
                  </a:lnTo>
                  <a:lnTo>
                    <a:pt x="870" y="981"/>
                  </a:lnTo>
                  <a:lnTo>
                    <a:pt x="870" y="979"/>
                  </a:lnTo>
                  <a:lnTo>
                    <a:pt x="870" y="979"/>
                  </a:lnTo>
                  <a:lnTo>
                    <a:pt x="868" y="979"/>
                  </a:lnTo>
                  <a:lnTo>
                    <a:pt x="868" y="979"/>
                  </a:lnTo>
                  <a:lnTo>
                    <a:pt x="868" y="979"/>
                  </a:lnTo>
                  <a:lnTo>
                    <a:pt x="868" y="977"/>
                  </a:lnTo>
                  <a:lnTo>
                    <a:pt x="868" y="977"/>
                  </a:lnTo>
                  <a:lnTo>
                    <a:pt x="868" y="977"/>
                  </a:lnTo>
                  <a:lnTo>
                    <a:pt x="868" y="977"/>
                  </a:lnTo>
                  <a:lnTo>
                    <a:pt x="868" y="979"/>
                  </a:lnTo>
                  <a:lnTo>
                    <a:pt x="866" y="977"/>
                  </a:lnTo>
                  <a:lnTo>
                    <a:pt x="866" y="977"/>
                  </a:lnTo>
                  <a:lnTo>
                    <a:pt x="864" y="977"/>
                  </a:lnTo>
                  <a:lnTo>
                    <a:pt x="864" y="977"/>
                  </a:lnTo>
                  <a:lnTo>
                    <a:pt x="864" y="977"/>
                  </a:lnTo>
                  <a:lnTo>
                    <a:pt x="864" y="977"/>
                  </a:lnTo>
                  <a:lnTo>
                    <a:pt x="864" y="977"/>
                  </a:lnTo>
                  <a:lnTo>
                    <a:pt x="862" y="977"/>
                  </a:lnTo>
                  <a:lnTo>
                    <a:pt x="862" y="977"/>
                  </a:lnTo>
                  <a:lnTo>
                    <a:pt x="862" y="975"/>
                  </a:lnTo>
                  <a:lnTo>
                    <a:pt x="862" y="975"/>
                  </a:lnTo>
                  <a:lnTo>
                    <a:pt x="864" y="975"/>
                  </a:lnTo>
                  <a:lnTo>
                    <a:pt x="864" y="975"/>
                  </a:lnTo>
                  <a:lnTo>
                    <a:pt x="864" y="975"/>
                  </a:lnTo>
                  <a:lnTo>
                    <a:pt x="864" y="975"/>
                  </a:lnTo>
                  <a:lnTo>
                    <a:pt x="864" y="975"/>
                  </a:lnTo>
                  <a:lnTo>
                    <a:pt x="864" y="975"/>
                  </a:lnTo>
                  <a:lnTo>
                    <a:pt x="864" y="975"/>
                  </a:lnTo>
                  <a:lnTo>
                    <a:pt x="864" y="975"/>
                  </a:lnTo>
                  <a:lnTo>
                    <a:pt x="866" y="977"/>
                  </a:lnTo>
                  <a:lnTo>
                    <a:pt x="866" y="977"/>
                  </a:lnTo>
                  <a:lnTo>
                    <a:pt x="868" y="977"/>
                  </a:lnTo>
                  <a:lnTo>
                    <a:pt x="868" y="977"/>
                  </a:lnTo>
                  <a:lnTo>
                    <a:pt x="868" y="977"/>
                  </a:lnTo>
                  <a:lnTo>
                    <a:pt x="870" y="977"/>
                  </a:lnTo>
                  <a:lnTo>
                    <a:pt x="870" y="979"/>
                  </a:lnTo>
                  <a:lnTo>
                    <a:pt x="872" y="979"/>
                  </a:lnTo>
                  <a:lnTo>
                    <a:pt x="872" y="977"/>
                  </a:lnTo>
                  <a:lnTo>
                    <a:pt x="872" y="977"/>
                  </a:lnTo>
                  <a:lnTo>
                    <a:pt x="872" y="977"/>
                  </a:lnTo>
                  <a:lnTo>
                    <a:pt x="872" y="977"/>
                  </a:lnTo>
                  <a:lnTo>
                    <a:pt x="872" y="975"/>
                  </a:lnTo>
                  <a:lnTo>
                    <a:pt x="872" y="975"/>
                  </a:lnTo>
                  <a:lnTo>
                    <a:pt x="872" y="975"/>
                  </a:lnTo>
                  <a:lnTo>
                    <a:pt x="875" y="977"/>
                  </a:lnTo>
                  <a:lnTo>
                    <a:pt x="875" y="977"/>
                  </a:lnTo>
                  <a:lnTo>
                    <a:pt x="875" y="977"/>
                  </a:lnTo>
                  <a:lnTo>
                    <a:pt x="875" y="977"/>
                  </a:lnTo>
                  <a:lnTo>
                    <a:pt x="875" y="977"/>
                  </a:lnTo>
                  <a:lnTo>
                    <a:pt x="875" y="977"/>
                  </a:lnTo>
                  <a:lnTo>
                    <a:pt x="877" y="977"/>
                  </a:lnTo>
                  <a:lnTo>
                    <a:pt x="879" y="977"/>
                  </a:lnTo>
                  <a:lnTo>
                    <a:pt x="881" y="975"/>
                  </a:lnTo>
                  <a:lnTo>
                    <a:pt x="883" y="975"/>
                  </a:lnTo>
                  <a:lnTo>
                    <a:pt x="883" y="973"/>
                  </a:lnTo>
                  <a:lnTo>
                    <a:pt x="881" y="973"/>
                  </a:lnTo>
                  <a:lnTo>
                    <a:pt x="879" y="973"/>
                  </a:lnTo>
                  <a:lnTo>
                    <a:pt x="879" y="973"/>
                  </a:lnTo>
                  <a:lnTo>
                    <a:pt x="879" y="973"/>
                  </a:lnTo>
                  <a:lnTo>
                    <a:pt x="877" y="973"/>
                  </a:lnTo>
                  <a:lnTo>
                    <a:pt x="877" y="973"/>
                  </a:lnTo>
                  <a:lnTo>
                    <a:pt x="877" y="973"/>
                  </a:lnTo>
                  <a:lnTo>
                    <a:pt x="877" y="973"/>
                  </a:lnTo>
                  <a:lnTo>
                    <a:pt x="877" y="973"/>
                  </a:lnTo>
                  <a:lnTo>
                    <a:pt x="877" y="971"/>
                  </a:lnTo>
                  <a:lnTo>
                    <a:pt x="877" y="971"/>
                  </a:lnTo>
                  <a:lnTo>
                    <a:pt x="877" y="971"/>
                  </a:lnTo>
                  <a:lnTo>
                    <a:pt x="877" y="971"/>
                  </a:lnTo>
                  <a:lnTo>
                    <a:pt x="877" y="971"/>
                  </a:lnTo>
                  <a:lnTo>
                    <a:pt x="877" y="971"/>
                  </a:lnTo>
                  <a:lnTo>
                    <a:pt x="877" y="969"/>
                  </a:lnTo>
                  <a:lnTo>
                    <a:pt x="877" y="969"/>
                  </a:lnTo>
                  <a:lnTo>
                    <a:pt x="877" y="969"/>
                  </a:lnTo>
                  <a:lnTo>
                    <a:pt x="877" y="969"/>
                  </a:lnTo>
                  <a:lnTo>
                    <a:pt x="877" y="969"/>
                  </a:lnTo>
                  <a:lnTo>
                    <a:pt x="877" y="969"/>
                  </a:lnTo>
                  <a:lnTo>
                    <a:pt x="877" y="971"/>
                  </a:lnTo>
                  <a:lnTo>
                    <a:pt x="879" y="971"/>
                  </a:lnTo>
                  <a:lnTo>
                    <a:pt x="879" y="971"/>
                  </a:lnTo>
                  <a:lnTo>
                    <a:pt x="879" y="971"/>
                  </a:lnTo>
                  <a:lnTo>
                    <a:pt x="883" y="971"/>
                  </a:lnTo>
                  <a:lnTo>
                    <a:pt x="883" y="971"/>
                  </a:lnTo>
                  <a:lnTo>
                    <a:pt x="883" y="971"/>
                  </a:lnTo>
                  <a:lnTo>
                    <a:pt x="883" y="971"/>
                  </a:lnTo>
                  <a:lnTo>
                    <a:pt x="883" y="969"/>
                  </a:lnTo>
                  <a:lnTo>
                    <a:pt x="881" y="969"/>
                  </a:lnTo>
                  <a:lnTo>
                    <a:pt x="881" y="969"/>
                  </a:lnTo>
                  <a:lnTo>
                    <a:pt x="881" y="969"/>
                  </a:lnTo>
                  <a:lnTo>
                    <a:pt x="881" y="969"/>
                  </a:lnTo>
                  <a:lnTo>
                    <a:pt x="881" y="969"/>
                  </a:lnTo>
                  <a:lnTo>
                    <a:pt x="883" y="969"/>
                  </a:lnTo>
                  <a:lnTo>
                    <a:pt x="883" y="969"/>
                  </a:lnTo>
                  <a:lnTo>
                    <a:pt x="883" y="967"/>
                  </a:lnTo>
                  <a:lnTo>
                    <a:pt x="883" y="967"/>
                  </a:lnTo>
                  <a:lnTo>
                    <a:pt x="883" y="967"/>
                  </a:lnTo>
                  <a:lnTo>
                    <a:pt x="883" y="967"/>
                  </a:lnTo>
                  <a:lnTo>
                    <a:pt x="883" y="969"/>
                  </a:lnTo>
                  <a:lnTo>
                    <a:pt x="883" y="969"/>
                  </a:lnTo>
                  <a:lnTo>
                    <a:pt x="883" y="969"/>
                  </a:lnTo>
                  <a:lnTo>
                    <a:pt x="883" y="969"/>
                  </a:lnTo>
                  <a:lnTo>
                    <a:pt x="883" y="969"/>
                  </a:lnTo>
                  <a:lnTo>
                    <a:pt x="885" y="969"/>
                  </a:lnTo>
                  <a:lnTo>
                    <a:pt x="885" y="969"/>
                  </a:lnTo>
                  <a:lnTo>
                    <a:pt x="885" y="969"/>
                  </a:lnTo>
                  <a:lnTo>
                    <a:pt x="885" y="967"/>
                  </a:lnTo>
                  <a:lnTo>
                    <a:pt x="885" y="967"/>
                  </a:lnTo>
                  <a:lnTo>
                    <a:pt x="885" y="967"/>
                  </a:lnTo>
                  <a:lnTo>
                    <a:pt x="885" y="967"/>
                  </a:lnTo>
                  <a:lnTo>
                    <a:pt x="885" y="967"/>
                  </a:lnTo>
                  <a:lnTo>
                    <a:pt x="885" y="967"/>
                  </a:lnTo>
                  <a:lnTo>
                    <a:pt x="885" y="965"/>
                  </a:lnTo>
                  <a:lnTo>
                    <a:pt x="883" y="965"/>
                  </a:lnTo>
                  <a:lnTo>
                    <a:pt x="883" y="965"/>
                  </a:lnTo>
                  <a:lnTo>
                    <a:pt x="883" y="965"/>
                  </a:lnTo>
                  <a:lnTo>
                    <a:pt x="883" y="965"/>
                  </a:lnTo>
                  <a:lnTo>
                    <a:pt x="885" y="965"/>
                  </a:lnTo>
                  <a:lnTo>
                    <a:pt x="885" y="965"/>
                  </a:lnTo>
                  <a:lnTo>
                    <a:pt x="885" y="965"/>
                  </a:lnTo>
                  <a:lnTo>
                    <a:pt x="885" y="965"/>
                  </a:lnTo>
                  <a:lnTo>
                    <a:pt x="885" y="963"/>
                  </a:lnTo>
                  <a:lnTo>
                    <a:pt x="885" y="963"/>
                  </a:lnTo>
                  <a:lnTo>
                    <a:pt x="885" y="963"/>
                  </a:lnTo>
                  <a:lnTo>
                    <a:pt x="885" y="963"/>
                  </a:lnTo>
                  <a:lnTo>
                    <a:pt x="885" y="963"/>
                  </a:lnTo>
                  <a:lnTo>
                    <a:pt x="883" y="963"/>
                  </a:lnTo>
                  <a:lnTo>
                    <a:pt x="883" y="963"/>
                  </a:lnTo>
                  <a:lnTo>
                    <a:pt x="883" y="963"/>
                  </a:lnTo>
                  <a:lnTo>
                    <a:pt x="883" y="963"/>
                  </a:lnTo>
                  <a:lnTo>
                    <a:pt x="883" y="963"/>
                  </a:lnTo>
                  <a:lnTo>
                    <a:pt x="883" y="963"/>
                  </a:lnTo>
                  <a:lnTo>
                    <a:pt x="883" y="963"/>
                  </a:lnTo>
                  <a:lnTo>
                    <a:pt x="883" y="963"/>
                  </a:lnTo>
                  <a:lnTo>
                    <a:pt x="883" y="961"/>
                  </a:lnTo>
                  <a:lnTo>
                    <a:pt x="885" y="961"/>
                  </a:lnTo>
                  <a:lnTo>
                    <a:pt x="885" y="961"/>
                  </a:lnTo>
                  <a:lnTo>
                    <a:pt x="885" y="961"/>
                  </a:lnTo>
                  <a:lnTo>
                    <a:pt x="885" y="961"/>
                  </a:lnTo>
                  <a:lnTo>
                    <a:pt x="885" y="959"/>
                  </a:lnTo>
                  <a:lnTo>
                    <a:pt x="885" y="959"/>
                  </a:lnTo>
                  <a:lnTo>
                    <a:pt x="883" y="959"/>
                  </a:lnTo>
                  <a:lnTo>
                    <a:pt x="883" y="957"/>
                  </a:lnTo>
                  <a:lnTo>
                    <a:pt x="885" y="957"/>
                  </a:lnTo>
                  <a:lnTo>
                    <a:pt x="885" y="957"/>
                  </a:lnTo>
                  <a:lnTo>
                    <a:pt x="885" y="957"/>
                  </a:lnTo>
                  <a:lnTo>
                    <a:pt x="885" y="955"/>
                  </a:lnTo>
                  <a:lnTo>
                    <a:pt x="883" y="955"/>
                  </a:lnTo>
                  <a:lnTo>
                    <a:pt x="883" y="955"/>
                  </a:lnTo>
                  <a:lnTo>
                    <a:pt x="881" y="955"/>
                  </a:lnTo>
                  <a:lnTo>
                    <a:pt x="881" y="953"/>
                  </a:lnTo>
                  <a:lnTo>
                    <a:pt x="881" y="953"/>
                  </a:lnTo>
                  <a:lnTo>
                    <a:pt x="881" y="953"/>
                  </a:lnTo>
                  <a:lnTo>
                    <a:pt x="881" y="953"/>
                  </a:lnTo>
                  <a:lnTo>
                    <a:pt x="881" y="953"/>
                  </a:lnTo>
                  <a:lnTo>
                    <a:pt x="881" y="953"/>
                  </a:lnTo>
                  <a:lnTo>
                    <a:pt x="881" y="953"/>
                  </a:lnTo>
                  <a:lnTo>
                    <a:pt x="881" y="951"/>
                  </a:lnTo>
                  <a:lnTo>
                    <a:pt x="881" y="951"/>
                  </a:lnTo>
                  <a:lnTo>
                    <a:pt x="881" y="948"/>
                  </a:lnTo>
                  <a:lnTo>
                    <a:pt x="881" y="948"/>
                  </a:lnTo>
                  <a:lnTo>
                    <a:pt x="879" y="948"/>
                  </a:lnTo>
                  <a:lnTo>
                    <a:pt x="879" y="946"/>
                  </a:lnTo>
                  <a:lnTo>
                    <a:pt x="879" y="946"/>
                  </a:lnTo>
                  <a:lnTo>
                    <a:pt x="879" y="946"/>
                  </a:lnTo>
                  <a:lnTo>
                    <a:pt x="881" y="948"/>
                  </a:lnTo>
                  <a:lnTo>
                    <a:pt x="881" y="948"/>
                  </a:lnTo>
                  <a:lnTo>
                    <a:pt x="881" y="948"/>
                  </a:lnTo>
                  <a:lnTo>
                    <a:pt x="883" y="951"/>
                  </a:lnTo>
                  <a:lnTo>
                    <a:pt x="883" y="951"/>
                  </a:lnTo>
                  <a:lnTo>
                    <a:pt x="883" y="951"/>
                  </a:lnTo>
                  <a:lnTo>
                    <a:pt x="883" y="953"/>
                  </a:lnTo>
                  <a:lnTo>
                    <a:pt x="883" y="953"/>
                  </a:lnTo>
                  <a:lnTo>
                    <a:pt x="883" y="948"/>
                  </a:lnTo>
                  <a:lnTo>
                    <a:pt x="883" y="948"/>
                  </a:lnTo>
                  <a:lnTo>
                    <a:pt x="883" y="948"/>
                  </a:lnTo>
                  <a:lnTo>
                    <a:pt x="883" y="946"/>
                  </a:lnTo>
                  <a:lnTo>
                    <a:pt x="883" y="946"/>
                  </a:lnTo>
                  <a:lnTo>
                    <a:pt x="883" y="948"/>
                  </a:lnTo>
                  <a:lnTo>
                    <a:pt x="883" y="948"/>
                  </a:lnTo>
                  <a:lnTo>
                    <a:pt x="885" y="948"/>
                  </a:lnTo>
                  <a:lnTo>
                    <a:pt x="885" y="951"/>
                  </a:lnTo>
                  <a:lnTo>
                    <a:pt x="885" y="951"/>
                  </a:lnTo>
                  <a:lnTo>
                    <a:pt x="885" y="953"/>
                  </a:lnTo>
                  <a:lnTo>
                    <a:pt x="885" y="953"/>
                  </a:lnTo>
                  <a:lnTo>
                    <a:pt x="887" y="953"/>
                  </a:lnTo>
                  <a:lnTo>
                    <a:pt x="887" y="951"/>
                  </a:lnTo>
                  <a:lnTo>
                    <a:pt x="885" y="948"/>
                  </a:lnTo>
                  <a:lnTo>
                    <a:pt x="885" y="948"/>
                  </a:lnTo>
                  <a:lnTo>
                    <a:pt x="885" y="948"/>
                  </a:lnTo>
                  <a:lnTo>
                    <a:pt x="885" y="948"/>
                  </a:lnTo>
                  <a:lnTo>
                    <a:pt x="885" y="946"/>
                  </a:lnTo>
                  <a:lnTo>
                    <a:pt x="885" y="946"/>
                  </a:lnTo>
                  <a:lnTo>
                    <a:pt x="885" y="946"/>
                  </a:lnTo>
                  <a:lnTo>
                    <a:pt x="885" y="946"/>
                  </a:lnTo>
                  <a:lnTo>
                    <a:pt x="885" y="946"/>
                  </a:lnTo>
                  <a:lnTo>
                    <a:pt x="885" y="944"/>
                  </a:lnTo>
                  <a:lnTo>
                    <a:pt x="885" y="944"/>
                  </a:lnTo>
                  <a:lnTo>
                    <a:pt x="883" y="944"/>
                  </a:lnTo>
                  <a:lnTo>
                    <a:pt x="885" y="944"/>
                  </a:lnTo>
                  <a:lnTo>
                    <a:pt x="885" y="944"/>
                  </a:lnTo>
                  <a:lnTo>
                    <a:pt x="883" y="942"/>
                  </a:lnTo>
                  <a:lnTo>
                    <a:pt x="883" y="942"/>
                  </a:lnTo>
                  <a:lnTo>
                    <a:pt x="885" y="942"/>
                  </a:lnTo>
                  <a:lnTo>
                    <a:pt x="885" y="942"/>
                  </a:lnTo>
                  <a:lnTo>
                    <a:pt x="885" y="942"/>
                  </a:lnTo>
                  <a:lnTo>
                    <a:pt x="885" y="942"/>
                  </a:lnTo>
                  <a:lnTo>
                    <a:pt x="885" y="942"/>
                  </a:lnTo>
                  <a:lnTo>
                    <a:pt x="885" y="942"/>
                  </a:lnTo>
                  <a:lnTo>
                    <a:pt x="885" y="942"/>
                  </a:lnTo>
                  <a:lnTo>
                    <a:pt x="883" y="940"/>
                  </a:lnTo>
                  <a:lnTo>
                    <a:pt x="883" y="940"/>
                  </a:lnTo>
                  <a:lnTo>
                    <a:pt x="883" y="940"/>
                  </a:lnTo>
                  <a:lnTo>
                    <a:pt x="883" y="940"/>
                  </a:lnTo>
                  <a:lnTo>
                    <a:pt x="883" y="940"/>
                  </a:lnTo>
                  <a:lnTo>
                    <a:pt x="885" y="940"/>
                  </a:lnTo>
                  <a:lnTo>
                    <a:pt x="885" y="940"/>
                  </a:lnTo>
                  <a:lnTo>
                    <a:pt x="885" y="940"/>
                  </a:lnTo>
                  <a:lnTo>
                    <a:pt x="887" y="942"/>
                  </a:lnTo>
                  <a:lnTo>
                    <a:pt x="887" y="940"/>
                  </a:lnTo>
                  <a:lnTo>
                    <a:pt x="887" y="940"/>
                  </a:lnTo>
                  <a:lnTo>
                    <a:pt x="887" y="940"/>
                  </a:lnTo>
                  <a:lnTo>
                    <a:pt x="885" y="940"/>
                  </a:lnTo>
                  <a:lnTo>
                    <a:pt x="885" y="940"/>
                  </a:lnTo>
                  <a:lnTo>
                    <a:pt x="885" y="940"/>
                  </a:lnTo>
                  <a:lnTo>
                    <a:pt x="885" y="940"/>
                  </a:lnTo>
                  <a:lnTo>
                    <a:pt x="885" y="940"/>
                  </a:lnTo>
                  <a:lnTo>
                    <a:pt x="885" y="940"/>
                  </a:lnTo>
                  <a:lnTo>
                    <a:pt x="883" y="938"/>
                  </a:lnTo>
                  <a:lnTo>
                    <a:pt x="883" y="938"/>
                  </a:lnTo>
                  <a:lnTo>
                    <a:pt x="883" y="938"/>
                  </a:lnTo>
                  <a:lnTo>
                    <a:pt x="883" y="936"/>
                  </a:lnTo>
                  <a:lnTo>
                    <a:pt x="881" y="936"/>
                  </a:lnTo>
                  <a:lnTo>
                    <a:pt x="881" y="934"/>
                  </a:lnTo>
                  <a:lnTo>
                    <a:pt x="881" y="934"/>
                  </a:lnTo>
                  <a:lnTo>
                    <a:pt x="881" y="934"/>
                  </a:lnTo>
                  <a:lnTo>
                    <a:pt x="881" y="934"/>
                  </a:lnTo>
                  <a:lnTo>
                    <a:pt x="881" y="932"/>
                  </a:lnTo>
                  <a:lnTo>
                    <a:pt x="879" y="932"/>
                  </a:lnTo>
                  <a:lnTo>
                    <a:pt x="881" y="932"/>
                  </a:lnTo>
                  <a:lnTo>
                    <a:pt x="881" y="932"/>
                  </a:lnTo>
                  <a:lnTo>
                    <a:pt x="881" y="932"/>
                  </a:lnTo>
                  <a:lnTo>
                    <a:pt x="883" y="932"/>
                  </a:lnTo>
                  <a:lnTo>
                    <a:pt x="883" y="930"/>
                  </a:lnTo>
                  <a:lnTo>
                    <a:pt x="881" y="930"/>
                  </a:lnTo>
                  <a:lnTo>
                    <a:pt x="881" y="930"/>
                  </a:lnTo>
                  <a:lnTo>
                    <a:pt x="881" y="930"/>
                  </a:lnTo>
                  <a:lnTo>
                    <a:pt x="879" y="930"/>
                  </a:lnTo>
                  <a:lnTo>
                    <a:pt x="879" y="930"/>
                  </a:lnTo>
                  <a:lnTo>
                    <a:pt x="883" y="928"/>
                  </a:lnTo>
                  <a:lnTo>
                    <a:pt x="883" y="928"/>
                  </a:lnTo>
                  <a:lnTo>
                    <a:pt x="883" y="928"/>
                  </a:lnTo>
                  <a:lnTo>
                    <a:pt x="883" y="928"/>
                  </a:lnTo>
                  <a:lnTo>
                    <a:pt x="881" y="926"/>
                  </a:lnTo>
                  <a:lnTo>
                    <a:pt x="881" y="928"/>
                  </a:lnTo>
                  <a:lnTo>
                    <a:pt x="881" y="928"/>
                  </a:lnTo>
                  <a:lnTo>
                    <a:pt x="881" y="928"/>
                  </a:lnTo>
                  <a:lnTo>
                    <a:pt x="881" y="928"/>
                  </a:lnTo>
                  <a:lnTo>
                    <a:pt x="881" y="926"/>
                  </a:lnTo>
                  <a:lnTo>
                    <a:pt x="881" y="926"/>
                  </a:lnTo>
                  <a:lnTo>
                    <a:pt x="881" y="924"/>
                  </a:lnTo>
                  <a:lnTo>
                    <a:pt x="881" y="924"/>
                  </a:lnTo>
                  <a:lnTo>
                    <a:pt x="881" y="924"/>
                  </a:lnTo>
                  <a:lnTo>
                    <a:pt x="881" y="924"/>
                  </a:lnTo>
                  <a:lnTo>
                    <a:pt x="881" y="922"/>
                  </a:lnTo>
                  <a:lnTo>
                    <a:pt x="881" y="922"/>
                  </a:lnTo>
                  <a:lnTo>
                    <a:pt x="881" y="922"/>
                  </a:lnTo>
                  <a:lnTo>
                    <a:pt x="883" y="922"/>
                  </a:lnTo>
                  <a:lnTo>
                    <a:pt x="883" y="922"/>
                  </a:lnTo>
                  <a:lnTo>
                    <a:pt x="883" y="922"/>
                  </a:lnTo>
                  <a:lnTo>
                    <a:pt x="883" y="922"/>
                  </a:lnTo>
                  <a:lnTo>
                    <a:pt x="883" y="922"/>
                  </a:lnTo>
                  <a:lnTo>
                    <a:pt x="883" y="922"/>
                  </a:lnTo>
                  <a:lnTo>
                    <a:pt x="883" y="922"/>
                  </a:lnTo>
                  <a:lnTo>
                    <a:pt x="883" y="920"/>
                  </a:lnTo>
                  <a:lnTo>
                    <a:pt x="883" y="920"/>
                  </a:lnTo>
                  <a:lnTo>
                    <a:pt x="883" y="920"/>
                  </a:lnTo>
                  <a:lnTo>
                    <a:pt x="883" y="920"/>
                  </a:lnTo>
                  <a:lnTo>
                    <a:pt x="881" y="918"/>
                  </a:lnTo>
                  <a:lnTo>
                    <a:pt x="881" y="918"/>
                  </a:lnTo>
                  <a:lnTo>
                    <a:pt x="881" y="918"/>
                  </a:lnTo>
                  <a:lnTo>
                    <a:pt x="881" y="916"/>
                  </a:lnTo>
                  <a:lnTo>
                    <a:pt x="879" y="916"/>
                  </a:lnTo>
                  <a:lnTo>
                    <a:pt x="879" y="916"/>
                  </a:lnTo>
                  <a:lnTo>
                    <a:pt x="879" y="918"/>
                  </a:lnTo>
                  <a:lnTo>
                    <a:pt x="877" y="918"/>
                  </a:lnTo>
                  <a:lnTo>
                    <a:pt x="877" y="918"/>
                  </a:lnTo>
                  <a:lnTo>
                    <a:pt x="877" y="916"/>
                  </a:lnTo>
                  <a:lnTo>
                    <a:pt x="877" y="916"/>
                  </a:lnTo>
                  <a:lnTo>
                    <a:pt x="877" y="916"/>
                  </a:lnTo>
                  <a:lnTo>
                    <a:pt x="879" y="916"/>
                  </a:lnTo>
                  <a:lnTo>
                    <a:pt x="879" y="916"/>
                  </a:lnTo>
                  <a:lnTo>
                    <a:pt x="879" y="916"/>
                  </a:lnTo>
                  <a:lnTo>
                    <a:pt x="879" y="916"/>
                  </a:lnTo>
                  <a:lnTo>
                    <a:pt x="881" y="916"/>
                  </a:lnTo>
                  <a:lnTo>
                    <a:pt x="881" y="914"/>
                  </a:lnTo>
                  <a:lnTo>
                    <a:pt x="881" y="912"/>
                  </a:lnTo>
                  <a:lnTo>
                    <a:pt x="881" y="912"/>
                  </a:lnTo>
                  <a:lnTo>
                    <a:pt x="879" y="912"/>
                  </a:lnTo>
                  <a:lnTo>
                    <a:pt x="879" y="912"/>
                  </a:lnTo>
                  <a:lnTo>
                    <a:pt x="879" y="912"/>
                  </a:lnTo>
                  <a:lnTo>
                    <a:pt x="879" y="912"/>
                  </a:lnTo>
                  <a:lnTo>
                    <a:pt x="879" y="912"/>
                  </a:lnTo>
                  <a:lnTo>
                    <a:pt x="877" y="912"/>
                  </a:lnTo>
                  <a:lnTo>
                    <a:pt x="879" y="909"/>
                  </a:lnTo>
                  <a:lnTo>
                    <a:pt x="879" y="909"/>
                  </a:lnTo>
                  <a:lnTo>
                    <a:pt x="879" y="909"/>
                  </a:lnTo>
                  <a:lnTo>
                    <a:pt x="877" y="912"/>
                  </a:lnTo>
                  <a:lnTo>
                    <a:pt x="875" y="912"/>
                  </a:lnTo>
                  <a:lnTo>
                    <a:pt x="875" y="912"/>
                  </a:lnTo>
                  <a:lnTo>
                    <a:pt x="875" y="912"/>
                  </a:lnTo>
                  <a:lnTo>
                    <a:pt x="875" y="909"/>
                  </a:lnTo>
                  <a:lnTo>
                    <a:pt x="875" y="909"/>
                  </a:lnTo>
                  <a:lnTo>
                    <a:pt x="875" y="909"/>
                  </a:lnTo>
                  <a:lnTo>
                    <a:pt x="875" y="909"/>
                  </a:lnTo>
                  <a:lnTo>
                    <a:pt x="875" y="909"/>
                  </a:lnTo>
                  <a:lnTo>
                    <a:pt x="875" y="909"/>
                  </a:lnTo>
                  <a:lnTo>
                    <a:pt x="877" y="909"/>
                  </a:lnTo>
                  <a:lnTo>
                    <a:pt x="875" y="909"/>
                  </a:lnTo>
                  <a:lnTo>
                    <a:pt x="875" y="909"/>
                  </a:lnTo>
                  <a:lnTo>
                    <a:pt x="875" y="909"/>
                  </a:lnTo>
                  <a:lnTo>
                    <a:pt x="875" y="909"/>
                  </a:lnTo>
                  <a:lnTo>
                    <a:pt x="877" y="907"/>
                  </a:lnTo>
                  <a:lnTo>
                    <a:pt x="877" y="907"/>
                  </a:lnTo>
                  <a:lnTo>
                    <a:pt x="877" y="907"/>
                  </a:lnTo>
                  <a:lnTo>
                    <a:pt x="877" y="907"/>
                  </a:lnTo>
                  <a:lnTo>
                    <a:pt x="877" y="907"/>
                  </a:lnTo>
                  <a:lnTo>
                    <a:pt x="877" y="907"/>
                  </a:lnTo>
                  <a:lnTo>
                    <a:pt x="877" y="909"/>
                  </a:lnTo>
                  <a:lnTo>
                    <a:pt x="879" y="909"/>
                  </a:lnTo>
                  <a:lnTo>
                    <a:pt x="879" y="907"/>
                  </a:lnTo>
                  <a:lnTo>
                    <a:pt x="879" y="907"/>
                  </a:lnTo>
                  <a:lnTo>
                    <a:pt x="879" y="907"/>
                  </a:lnTo>
                  <a:lnTo>
                    <a:pt x="879" y="905"/>
                  </a:lnTo>
                  <a:lnTo>
                    <a:pt x="879" y="905"/>
                  </a:lnTo>
                  <a:lnTo>
                    <a:pt x="879" y="905"/>
                  </a:lnTo>
                  <a:lnTo>
                    <a:pt x="879" y="905"/>
                  </a:lnTo>
                  <a:lnTo>
                    <a:pt x="879" y="905"/>
                  </a:lnTo>
                  <a:lnTo>
                    <a:pt x="879" y="905"/>
                  </a:lnTo>
                  <a:lnTo>
                    <a:pt x="877" y="905"/>
                  </a:lnTo>
                  <a:lnTo>
                    <a:pt x="877" y="903"/>
                  </a:lnTo>
                  <a:lnTo>
                    <a:pt x="877" y="903"/>
                  </a:lnTo>
                  <a:lnTo>
                    <a:pt x="877" y="903"/>
                  </a:lnTo>
                  <a:lnTo>
                    <a:pt x="877" y="901"/>
                  </a:lnTo>
                  <a:lnTo>
                    <a:pt x="877" y="901"/>
                  </a:lnTo>
                  <a:lnTo>
                    <a:pt x="875" y="901"/>
                  </a:lnTo>
                  <a:lnTo>
                    <a:pt x="875" y="901"/>
                  </a:lnTo>
                  <a:lnTo>
                    <a:pt x="875" y="901"/>
                  </a:lnTo>
                  <a:lnTo>
                    <a:pt x="875" y="901"/>
                  </a:lnTo>
                  <a:lnTo>
                    <a:pt x="872" y="901"/>
                  </a:lnTo>
                  <a:lnTo>
                    <a:pt x="872" y="899"/>
                  </a:lnTo>
                  <a:lnTo>
                    <a:pt x="872" y="899"/>
                  </a:lnTo>
                  <a:lnTo>
                    <a:pt x="872" y="899"/>
                  </a:lnTo>
                  <a:lnTo>
                    <a:pt x="875" y="899"/>
                  </a:lnTo>
                  <a:lnTo>
                    <a:pt x="875" y="899"/>
                  </a:lnTo>
                  <a:lnTo>
                    <a:pt x="875" y="899"/>
                  </a:lnTo>
                  <a:lnTo>
                    <a:pt x="875" y="899"/>
                  </a:lnTo>
                  <a:lnTo>
                    <a:pt x="875" y="897"/>
                  </a:lnTo>
                  <a:lnTo>
                    <a:pt x="875" y="895"/>
                  </a:lnTo>
                  <a:lnTo>
                    <a:pt x="875" y="895"/>
                  </a:lnTo>
                  <a:lnTo>
                    <a:pt x="875" y="895"/>
                  </a:lnTo>
                  <a:lnTo>
                    <a:pt x="875" y="895"/>
                  </a:lnTo>
                  <a:lnTo>
                    <a:pt x="875" y="895"/>
                  </a:lnTo>
                  <a:lnTo>
                    <a:pt x="875" y="893"/>
                  </a:lnTo>
                  <a:lnTo>
                    <a:pt x="875" y="893"/>
                  </a:lnTo>
                  <a:lnTo>
                    <a:pt x="875" y="893"/>
                  </a:lnTo>
                  <a:lnTo>
                    <a:pt x="875" y="893"/>
                  </a:lnTo>
                  <a:lnTo>
                    <a:pt x="875" y="893"/>
                  </a:lnTo>
                  <a:lnTo>
                    <a:pt x="872" y="893"/>
                  </a:lnTo>
                  <a:lnTo>
                    <a:pt x="872" y="893"/>
                  </a:lnTo>
                  <a:lnTo>
                    <a:pt x="872" y="893"/>
                  </a:lnTo>
                  <a:lnTo>
                    <a:pt x="870" y="893"/>
                  </a:lnTo>
                  <a:lnTo>
                    <a:pt x="870" y="891"/>
                  </a:lnTo>
                  <a:lnTo>
                    <a:pt x="870" y="891"/>
                  </a:lnTo>
                  <a:lnTo>
                    <a:pt x="872" y="891"/>
                  </a:lnTo>
                  <a:lnTo>
                    <a:pt x="872" y="891"/>
                  </a:lnTo>
                  <a:lnTo>
                    <a:pt x="875" y="891"/>
                  </a:lnTo>
                  <a:lnTo>
                    <a:pt x="877" y="889"/>
                  </a:lnTo>
                  <a:lnTo>
                    <a:pt x="877" y="889"/>
                  </a:lnTo>
                  <a:lnTo>
                    <a:pt x="877" y="887"/>
                  </a:lnTo>
                  <a:lnTo>
                    <a:pt x="877" y="887"/>
                  </a:lnTo>
                  <a:lnTo>
                    <a:pt x="877" y="885"/>
                  </a:lnTo>
                  <a:lnTo>
                    <a:pt x="877" y="885"/>
                  </a:lnTo>
                  <a:lnTo>
                    <a:pt x="877" y="885"/>
                  </a:lnTo>
                  <a:lnTo>
                    <a:pt x="877" y="885"/>
                  </a:lnTo>
                  <a:lnTo>
                    <a:pt x="877" y="883"/>
                  </a:lnTo>
                  <a:lnTo>
                    <a:pt x="877" y="883"/>
                  </a:lnTo>
                  <a:lnTo>
                    <a:pt x="877" y="883"/>
                  </a:lnTo>
                  <a:lnTo>
                    <a:pt x="877" y="881"/>
                  </a:lnTo>
                  <a:lnTo>
                    <a:pt x="877" y="881"/>
                  </a:lnTo>
                  <a:lnTo>
                    <a:pt x="879" y="879"/>
                  </a:lnTo>
                  <a:lnTo>
                    <a:pt x="879" y="879"/>
                  </a:lnTo>
                  <a:lnTo>
                    <a:pt x="877" y="879"/>
                  </a:lnTo>
                  <a:lnTo>
                    <a:pt x="877" y="877"/>
                  </a:lnTo>
                  <a:lnTo>
                    <a:pt x="877" y="877"/>
                  </a:lnTo>
                  <a:lnTo>
                    <a:pt x="877" y="877"/>
                  </a:lnTo>
                  <a:lnTo>
                    <a:pt x="879" y="875"/>
                  </a:lnTo>
                  <a:lnTo>
                    <a:pt x="879" y="875"/>
                  </a:lnTo>
                  <a:lnTo>
                    <a:pt x="881" y="875"/>
                  </a:lnTo>
                  <a:lnTo>
                    <a:pt x="881" y="875"/>
                  </a:lnTo>
                  <a:lnTo>
                    <a:pt x="883" y="873"/>
                  </a:lnTo>
                  <a:lnTo>
                    <a:pt x="883" y="873"/>
                  </a:lnTo>
                  <a:lnTo>
                    <a:pt x="883" y="873"/>
                  </a:lnTo>
                  <a:lnTo>
                    <a:pt x="883" y="873"/>
                  </a:lnTo>
                  <a:lnTo>
                    <a:pt x="881" y="873"/>
                  </a:lnTo>
                  <a:lnTo>
                    <a:pt x="881" y="870"/>
                  </a:lnTo>
                  <a:lnTo>
                    <a:pt x="881" y="870"/>
                  </a:lnTo>
                  <a:lnTo>
                    <a:pt x="883" y="870"/>
                  </a:lnTo>
                  <a:lnTo>
                    <a:pt x="883" y="870"/>
                  </a:lnTo>
                  <a:lnTo>
                    <a:pt x="883" y="870"/>
                  </a:lnTo>
                  <a:lnTo>
                    <a:pt x="883" y="868"/>
                  </a:lnTo>
                  <a:lnTo>
                    <a:pt x="881" y="868"/>
                  </a:lnTo>
                  <a:lnTo>
                    <a:pt x="883" y="868"/>
                  </a:lnTo>
                  <a:lnTo>
                    <a:pt x="883" y="868"/>
                  </a:lnTo>
                  <a:lnTo>
                    <a:pt x="883" y="868"/>
                  </a:lnTo>
                  <a:lnTo>
                    <a:pt x="881" y="868"/>
                  </a:lnTo>
                  <a:lnTo>
                    <a:pt x="881" y="868"/>
                  </a:lnTo>
                  <a:lnTo>
                    <a:pt x="881" y="868"/>
                  </a:lnTo>
                  <a:lnTo>
                    <a:pt x="881" y="866"/>
                  </a:lnTo>
                  <a:lnTo>
                    <a:pt x="881" y="866"/>
                  </a:lnTo>
                  <a:lnTo>
                    <a:pt x="881" y="866"/>
                  </a:lnTo>
                  <a:lnTo>
                    <a:pt x="879" y="866"/>
                  </a:lnTo>
                  <a:lnTo>
                    <a:pt x="879" y="866"/>
                  </a:lnTo>
                  <a:lnTo>
                    <a:pt x="879" y="866"/>
                  </a:lnTo>
                  <a:lnTo>
                    <a:pt x="879" y="866"/>
                  </a:lnTo>
                  <a:lnTo>
                    <a:pt x="879" y="864"/>
                  </a:lnTo>
                  <a:lnTo>
                    <a:pt x="879" y="864"/>
                  </a:lnTo>
                  <a:lnTo>
                    <a:pt x="879" y="864"/>
                  </a:lnTo>
                  <a:lnTo>
                    <a:pt x="877" y="864"/>
                  </a:lnTo>
                  <a:lnTo>
                    <a:pt x="879" y="864"/>
                  </a:lnTo>
                  <a:lnTo>
                    <a:pt x="879" y="864"/>
                  </a:lnTo>
                  <a:lnTo>
                    <a:pt x="879" y="862"/>
                  </a:lnTo>
                  <a:lnTo>
                    <a:pt x="879" y="862"/>
                  </a:lnTo>
                  <a:lnTo>
                    <a:pt x="881" y="862"/>
                  </a:lnTo>
                  <a:lnTo>
                    <a:pt x="879" y="862"/>
                  </a:lnTo>
                  <a:lnTo>
                    <a:pt x="879" y="862"/>
                  </a:lnTo>
                  <a:lnTo>
                    <a:pt x="879" y="862"/>
                  </a:lnTo>
                  <a:lnTo>
                    <a:pt x="879" y="860"/>
                  </a:lnTo>
                  <a:lnTo>
                    <a:pt x="879" y="860"/>
                  </a:lnTo>
                  <a:lnTo>
                    <a:pt x="877" y="860"/>
                  </a:lnTo>
                  <a:lnTo>
                    <a:pt x="877" y="860"/>
                  </a:lnTo>
                  <a:lnTo>
                    <a:pt x="877" y="858"/>
                  </a:lnTo>
                  <a:lnTo>
                    <a:pt x="875" y="860"/>
                  </a:lnTo>
                  <a:lnTo>
                    <a:pt x="875" y="860"/>
                  </a:lnTo>
                  <a:lnTo>
                    <a:pt x="872" y="860"/>
                  </a:lnTo>
                  <a:lnTo>
                    <a:pt x="872" y="860"/>
                  </a:lnTo>
                  <a:lnTo>
                    <a:pt x="870" y="860"/>
                  </a:lnTo>
                  <a:lnTo>
                    <a:pt x="868" y="860"/>
                  </a:lnTo>
                  <a:lnTo>
                    <a:pt x="868" y="860"/>
                  </a:lnTo>
                  <a:lnTo>
                    <a:pt x="868" y="860"/>
                  </a:lnTo>
                  <a:lnTo>
                    <a:pt x="868" y="862"/>
                  </a:lnTo>
                  <a:lnTo>
                    <a:pt x="868" y="862"/>
                  </a:lnTo>
                  <a:lnTo>
                    <a:pt x="868" y="860"/>
                  </a:lnTo>
                  <a:lnTo>
                    <a:pt x="868" y="860"/>
                  </a:lnTo>
                  <a:lnTo>
                    <a:pt x="866" y="860"/>
                  </a:lnTo>
                  <a:lnTo>
                    <a:pt x="866" y="860"/>
                  </a:lnTo>
                  <a:lnTo>
                    <a:pt x="866" y="860"/>
                  </a:lnTo>
                  <a:lnTo>
                    <a:pt x="868" y="860"/>
                  </a:lnTo>
                  <a:lnTo>
                    <a:pt x="870" y="858"/>
                  </a:lnTo>
                  <a:lnTo>
                    <a:pt x="872" y="858"/>
                  </a:lnTo>
                  <a:lnTo>
                    <a:pt x="875" y="858"/>
                  </a:lnTo>
                  <a:lnTo>
                    <a:pt x="875" y="858"/>
                  </a:lnTo>
                  <a:lnTo>
                    <a:pt x="875" y="858"/>
                  </a:lnTo>
                  <a:lnTo>
                    <a:pt x="870" y="854"/>
                  </a:lnTo>
                  <a:lnTo>
                    <a:pt x="870" y="854"/>
                  </a:lnTo>
                  <a:lnTo>
                    <a:pt x="868" y="854"/>
                  </a:lnTo>
                  <a:lnTo>
                    <a:pt x="868" y="852"/>
                  </a:lnTo>
                  <a:lnTo>
                    <a:pt x="868" y="852"/>
                  </a:lnTo>
                  <a:lnTo>
                    <a:pt x="866" y="852"/>
                  </a:lnTo>
                  <a:lnTo>
                    <a:pt x="866" y="852"/>
                  </a:lnTo>
                  <a:lnTo>
                    <a:pt x="862" y="854"/>
                  </a:lnTo>
                  <a:lnTo>
                    <a:pt x="862" y="852"/>
                  </a:lnTo>
                  <a:lnTo>
                    <a:pt x="860" y="852"/>
                  </a:lnTo>
                  <a:lnTo>
                    <a:pt x="856" y="850"/>
                  </a:lnTo>
                  <a:lnTo>
                    <a:pt x="858" y="850"/>
                  </a:lnTo>
                  <a:lnTo>
                    <a:pt x="858" y="848"/>
                  </a:lnTo>
                  <a:lnTo>
                    <a:pt x="858" y="848"/>
                  </a:lnTo>
                  <a:lnTo>
                    <a:pt x="858" y="846"/>
                  </a:lnTo>
                  <a:lnTo>
                    <a:pt x="858" y="846"/>
                  </a:lnTo>
                  <a:lnTo>
                    <a:pt x="858" y="846"/>
                  </a:lnTo>
                  <a:lnTo>
                    <a:pt x="858" y="846"/>
                  </a:lnTo>
                  <a:lnTo>
                    <a:pt x="856" y="846"/>
                  </a:lnTo>
                  <a:lnTo>
                    <a:pt x="856" y="846"/>
                  </a:lnTo>
                  <a:lnTo>
                    <a:pt x="854" y="844"/>
                  </a:lnTo>
                  <a:lnTo>
                    <a:pt x="854" y="844"/>
                  </a:lnTo>
                  <a:lnTo>
                    <a:pt x="854" y="844"/>
                  </a:lnTo>
                  <a:lnTo>
                    <a:pt x="856" y="842"/>
                  </a:lnTo>
                  <a:lnTo>
                    <a:pt x="856" y="844"/>
                  </a:lnTo>
                  <a:lnTo>
                    <a:pt x="858" y="844"/>
                  </a:lnTo>
                  <a:lnTo>
                    <a:pt x="858" y="844"/>
                  </a:lnTo>
                  <a:lnTo>
                    <a:pt x="858" y="846"/>
                  </a:lnTo>
                  <a:lnTo>
                    <a:pt x="860" y="846"/>
                  </a:lnTo>
                  <a:lnTo>
                    <a:pt x="860" y="846"/>
                  </a:lnTo>
                  <a:lnTo>
                    <a:pt x="860" y="846"/>
                  </a:lnTo>
                  <a:lnTo>
                    <a:pt x="862" y="848"/>
                  </a:lnTo>
                  <a:lnTo>
                    <a:pt x="862" y="848"/>
                  </a:lnTo>
                  <a:lnTo>
                    <a:pt x="862" y="850"/>
                  </a:lnTo>
                  <a:lnTo>
                    <a:pt x="862" y="850"/>
                  </a:lnTo>
                  <a:lnTo>
                    <a:pt x="864" y="850"/>
                  </a:lnTo>
                  <a:lnTo>
                    <a:pt x="864" y="850"/>
                  </a:lnTo>
                  <a:lnTo>
                    <a:pt x="864" y="848"/>
                  </a:lnTo>
                  <a:lnTo>
                    <a:pt x="864" y="846"/>
                  </a:lnTo>
                  <a:lnTo>
                    <a:pt x="864" y="846"/>
                  </a:lnTo>
                  <a:lnTo>
                    <a:pt x="864" y="846"/>
                  </a:lnTo>
                  <a:lnTo>
                    <a:pt x="864" y="846"/>
                  </a:lnTo>
                  <a:lnTo>
                    <a:pt x="864" y="846"/>
                  </a:lnTo>
                  <a:lnTo>
                    <a:pt x="866" y="848"/>
                  </a:lnTo>
                  <a:lnTo>
                    <a:pt x="866" y="848"/>
                  </a:lnTo>
                  <a:lnTo>
                    <a:pt x="866" y="850"/>
                  </a:lnTo>
                  <a:lnTo>
                    <a:pt x="866" y="850"/>
                  </a:lnTo>
                  <a:lnTo>
                    <a:pt x="868" y="850"/>
                  </a:lnTo>
                  <a:lnTo>
                    <a:pt x="868" y="850"/>
                  </a:lnTo>
                  <a:lnTo>
                    <a:pt x="868" y="850"/>
                  </a:lnTo>
                  <a:lnTo>
                    <a:pt x="870" y="850"/>
                  </a:lnTo>
                  <a:lnTo>
                    <a:pt x="870" y="852"/>
                  </a:lnTo>
                  <a:lnTo>
                    <a:pt x="870" y="852"/>
                  </a:lnTo>
                  <a:lnTo>
                    <a:pt x="872" y="852"/>
                  </a:lnTo>
                  <a:lnTo>
                    <a:pt x="872" y="852"/>
                  </a:lnTo>
                  <a:lnTo>
                    <a:pt x="872" y="854"/>
                  </a:lnTo>
                  <a:lnTo>
                    <a:pt x="875" y="854"/>
                  </a:lnTo>
                  <a:lnTo>
                    <a:pt x="875" y="854"/>
                  </a:lnTo>
                  <a:lnTo>
                    <a:pt x="875" y="854"/>
                  </a:lnTo>
                  <a:lnTo>
                    <a:pt x="875" y="854"/>
                  </a:lnTo>
                  <a:lnTo>
                    <a:pt x="875" y="852"/>
                  </a:lnTo>
                  <a:lnTo>
                    <a:pt x="875" y="852"/>
                  </a:lnTo>
                  <a:lnTo>
                    <a:pt x="881" y="850"/>
                  </a:lnTo>
                  <a:lnTo>
                    <a:pt x="881" y="850"/>
                  </a:lnTo>
                  <a:lnTo>
                    <a:pt x="881" y="850"/>
                  </a:lnTo>
                  <a:lnTo>
                    <a:pt x="881" y="850"/>
                  </a:lnTo>
                  <a:lnTo>
                    <a:pt x="881" y="850"/>
                  </a:lnTo>
                  <a:lnTo>
                    <a:pt x="881" y="850"/>
                  </a:lnTo>
                  <a:lnTo>
                    <a:pt x="881" y="852"/>
                  </a:lnTo>
                  <a:lnTo>
                    <a:pt x="879" y="852"/>
                  </a:lnTo>
                  <a:lnTo>
                    <a:pt x="879" y="852"/>
                  </a:lnTo>
                  <a:lnTo>
                    <a:pt x="879" y="852"/>
                  </a:lnTo>
                  <a:lnTo>
                    <a:pt x="879" y="852"/>
                  </a:lnTo>
                  <a:lnTo>
                    <a:pt x="879" y="852"/>
                  </a:lnTo>
                  <a:lnTo>
                    <a:pt x="879" y="852"/>
                  </a:lnTo>
                  <a:lnTo>
                    <a:pt x="879" y="852"/>
                  </a:lnTo>
                  <a:lnTo>
                    <a:pt x="879" y="854"/>
                  </a:lnTo>
                  <a:lnTo>
                    <a:pt x="879" y="854"/>
                  </a:lnTo>
                  <a:lnTo>
                    <a:pt x="881" y="854"/>
                  </a:lnTo>
                  <a:lnTo>
                    <a:pt x="881" y="854"/>
                  </a:lnTo>
                  <a:lnTo>
                    <a:pt x="881" y="854"/>
                  </a:lnTo>
                  <a:lnTo>
                    <a:pt x="881" y="854"/>
                  </a:lnTo>
                  <a:lnTo>
                    <a:pt x="881" y="854"/>
                  </a:lnTo>
                  <a:lnTo>
                    <a:pt x="881" y="854"/>
                  </a:lnTo>
                  <a:lnTo>
                    <a:pt x="881" y="856"/>
                  </a:lnTo>
                  <a:lnTo>
                    <a:pt x="881" y="856"/>
                  </a:lnTo>
                  <a:lnTo>
                    <a:pt x="883" y="856"/>
                  </a:lnTo>
                  <a:lnTo>
                    <a:pt x="883" y="856"/>
                  </a:lnTo>
                  <a:lnTo>
                    <a:pt x="883" y="856"/>
                  </a:lnTo>
                  <a:lnTo>
                    <a:pt x="883" y="856"/>
                  </a:lnTo>
                  <a:lnTo>
                    <a:pt x="883" y="856"/>
                  </a:lnTo>
                  <a:lnTo>
                    <a:pt x="883" y="858"/>
                  </a:lnTo>
                  <a:lnTo>
                    <a:pt x="885" y="856"/>
                  </a:lnTo>
                  <a:lnTo>
                    <a:pt x="885" y="856"/>
                  </a:lnTo>
                  <a:lnTo>
                    <a:pt x="885" y="856"/>
                  </a:lnTo>
                  <a:lnTo>
                    <a:pt x="885" y="856"/>
                  </a:lnTo>
                  <a:lnTo>
                    <a:pt x="885" y="856"/>
                  </a:lnTo>
                  <a:lnTo>
                    <a:pt x="885" y="856"/>
                  </a:lnTo>
                  <a:lnTo>
                    <a:pt x="887" y="856"/>
                  </a:lnTo>
                  <a:lnTo>
                    <a:pt x="889" y="854"/>
                  </a:lnTo>
                  <a:lnTo>
                    <a:pt x="889" y="854"/>
                  </a:lnTo>
                  <a:lnTo>
                    <a:pt x="887" y="854"/>
                  </a:lnTo>
                  <a:lnTo>
                    <a:pt x="887" y="854"/>
                  </a:lnTo>
                  <a:lnTo>
                    <a:pt x="887" y="854"/>
                  </a:lnTo>
                  <a:lnTo>
                    <a:pt x="885" y="854"/>
                  </a:lnTo>
                  <a:lnTo>
                    <a:pt x="885" y="852"/>
                  </a:lnTo>
                  <a:lnTo>
                    <a:pt x="885" y="852"/>
                  </a:lnTo>
                  <a:lnTo>
                    <a:pt x="885" y="852"/>
                  </a:lnTo>
                  <a:lnTo>
                    <a:pt x="885" y="852"/>
                  </a:lnTo>
                  <a:lnTo>
                    <a:pt x="887" y="852"/>
                  </a:lnTo>
                  <a:lnTo>
                    <a:pt x="887" y="850"/>
                  </a:lnTo>
                  <a:lnTo>
                    <a:pt x="887" y="852"/>
                  </a:lnTo>
                  <a:lnTo>
                    <a:pt x="887" y="852"/>
                  </a:lnTo>
                  <a:lnTo>
                    <a:pt x="887" y="852"/>
                  </a:lnTo>
                  <a:lnTo>
                    <a:pt x="887" y="852"/>
                  </a:lnTo>
                  <a:lnTo>
                    <a:pt x="887" y="854"/>
                  </a:lnTo>
                  <a:lnTo>
                    <a:pt x="891" y="852"/>
                  </a:lnTo>
                  <a:lnTo>
                    <a:pt x="893" y="852"/>
                  </a:lnTo>
                  <a:lnTo>
                    <a:pt x="893" y="852"/>
                  </a:lnTo>
                  <a:lnTo>
                    <a:pt x="895" y="852"/>
                  </a:lnTo>
                  <a:lnTo>
                    <a:pt x="895" y="852"/>
                  </a:lnTo>
                  <a:lnTo>
                    <a:pt x="895" y="852"/>
                  </a:lnTo>
                  <a:lnTo>
                    <a:pt x="895" y="852"/>
                  </a:lnTo>
                  <a:lnTo>
                    <a:pt x="895" y="852"/>
                  </a:lnTo>
                  <a:lnTo>
                    <a:pt x="895" y="852"/>
                  </a:lnTo>
                  <a:lnTo>
                    <a:pt x="895" y="852"/>
                  </a:lnTo>
                  <a:lnTo>
                    <a:pt x="895" y="852"/>
                  </a:lnTo>
                  <a:lnTo>
                    <a:pt x="895" y="852"/>
                  </a:lnTo>
                  <a:lnTo>
                    <a:pt x="895" y="852"/>
                  </a:lnTo>
                  <a:lnTo>
                    <a:pt x="897" y="850"/>
                  </a:lnTo>
                  <a:lnTo>
                    <a:pt x="897" y="850"/>
                  </a:lnTo>
                  <a:lnTo>
                    <a:pt x="897" y="850"/>
                  </a:lnTo>
                  <a:lnTo>
                    <a:pt x="897" y="850"/>
                  </a:lnTo>
                  <a:lnTo>
                    <a:pt x="897" y="848"/>
                  </a:lnTo>
                  <a:lnTo>
                    <a:pt x="897" y="848"/>
                  </a:lnTo>
                  <a:lnTo>
                    <a:pt x="897" y="848"/>
                  </a:lnTo>
                  <a:lnTo>
                    <a:pt x="899" y="848"/>
                  </a:lnTo>
                  <a:lnTo>
                    <a:pt x="899" y="848"/>
                  </a:lnTo>
                  <a:lnTo>
                    <a:pt x="899" y="848"/>
                  </a:lnTo>
                  <a:lnTo>
                    <a:pt x="899" y="848"/>
                  </a:lnTo>
                  <a:lnTo>
                    <a:pt x="899" y="848"/>
                  </a:lnTo>
                  <a:lnTo>
                    <a:pt x="901" y="848"/>
                  </a:lnTo>
                  <a:lnTo>
                    <a:pt x="901" y="848"/>
                  </a:lnTo>
                  <a:lnTo>
                    <a:pt x="901" y="846"/>
                  </a:lnTo>
                  <a:lnTo>
                    <a:pt x="901" y="846"/>
                  </a:lnTo>
                  <a:lnTo>
                    <a:pt x="901" y="846"/>
                  </a:lnTo>
                  <a:lnTo>
                    <a:pt x="901" y="844"/>
                  </a:lnTo>
                  <a:lnTo>
                    <a:pt x="901" y="844"/>
                  </a:lnTo>
                  <a:lnTo>
                    <a:pt x="901" y="844"/>
                  </a:lnTo>
                  <a:lnTo>
                    <a:pt x="901" y="846"/>
                  </a:lnTo>
                  <a:lnTo>
                    <a:pt x="903" y="846"/>
                  </a:lnTo>
                  <a:lnTo>
                    <a:pt x="903" y="846"/>
                  </a:lnTo>
                  <a:lnTo>
                    <a:pt x="903" y="844"/>
                  </a:lnTo>
                  <a:lnTo>
                    <a:pt x="905" y="844"/>
                  </a:lnTo>
                  <a:lnTo>
                    <a:pt x="903" y="844"/>
                  </a:lnTo>
                  <a:lnTo>
                    <a:pt x="903" y="844"/>
                  </a:lnTo>
                  <a:lnTo>
                    <a:pt x="903" y="844"/>
                  </a:lnTo>
                  <a:lnTo>
                    <a:pt x="903" y="842"/>
                  </a:lnTo>
                  <a:lnTo>
                    <a:pt x="901" y="842"/>
                  </a:lnTo>
                  <a:lnTo>
                    <a:pt x="901" y="840"/>
                  </a:lnTo>
                  <a:lnTo>
                    <a:pt x="899" y="840"/>
                  </a:lnTo>
                  <a:lnTo>
                    <a:pt x="893" y="842"/>
                  </a:lnTo>
                  <a:lnTo>
                    <a:pt x="893" y="840"/>
                  </a:lnTo>
                  <a:lnTo>
                    <a:pt x="895" y="838"/>
                  </a:lnTo>
                  <a:lnTo>
                    <a:pt x="899" y="838"/>
                  </a:lnTo>
                  <a:lnTo>
                    <a:pt x="899" y="838"/>
                  </a:lnTo>
                  <a:lnTo>
                    <a:pt x="901" y="838"/>
                  </a:lnTo>
                  <a:lnTo>
                    <a:pt x="901" y="838"/>
                  </a:lnTo>
                  <a:lnTo>
                    <a:pt x="901" y="840"/>
                  </a:lnTo>
                  <a:lnTo>
                    <a:pt x="903" y="840"/>
                  </a:lnTo>
                  <a:lnTo>
                    <a:pt x="903" y="840"/>
                  </a:lnTo>
                  <a:lnTo>
                    <a:pt x="903" y="842"/>
                  </a:lnTo>
                  <a:lnTo>
                    <a:pt x="903" y="842"/>
                  </a:lnTo>
                  <a:lnTo>
                    <a:pt x="905" y="842"/>
                  </a:lnTo>
                  <a:lnTo>
                    <a:pt x="905" y="842"/>
                  </a:lnTo>
                  <a:lnTo>
                    <a:pt x="905" y="840"/>
                  </a:lnTo>
                  <a:lnTo>
                    <a:pt x="905" y="840"/>
                  </a:lnTo>
                  <a:lnTo>
                    <a:pt x="907" y="840"/>
                  </a:lnTo>
                  <a:lnTo>
                    <a:pt x="907" y="840"/>
                  </a:lnTo>
                  <a:lnTo>
                    <a:pt x="907" y="840"/>
                  </a:lnTo>
                  <a:lnTo>
                    <a:pt x="907" y="840"/>
                  </a:lnTo>
                  <a:lnTo>
                    <a:pt x="907" y="838"/>
                  </a:lnTo>
                  <a:lnTo>
                    <a:pt x="907" y="838"/>
                  </a:lnTo>
                  <a:lnTo>
                    <a:pt x="907" y="838"/>
                  </a:lnTo>
                  <a:lnTo>
                    <a:pt x="907" y="838"/>
                  </a:lnTo>
                  <a:lnTo>
                    <a:pt x="909" y="838"/>
                  </a:lnTo>
                  <a:lnTo>
                    <a:pt x="909" y="838"/>
                  </a:lnTo>
                  <a:lnTo>
                    <a:pt x="909" y="836"/>
                  </a:lnTo>
                  <a:lnTo>
                    <a:pt x="907" y="836"/>
                  </a:lnTo>
                  <a:lnTo>
                    <a:pt x="907" y="836"/>
                  </a:lnTo>
                  <a:lnTo>
                    <a:pt x="907" y="836"/>
                  </a:lnTo>
                  <a:lnTo>
                    <a:pt x="905" y="836"/>
                  </a:lnTo>
                  <a:lnTo>
                    <a:pt x="905" y="836"/>
                  </a:lnTo>
                  <a:lnTo>
                    <a:pt x="905" y="836"/>
                  </a:lnTo>
                  <a:lnTo>
                    <a:pt x="905" y="834"/>
                  </a:lnTo>
                  <a:lnTo>
                    <a:pt x="905" y="834"/>
                  </a:lnTo>
                  <a:lnTo>
                    <a:pt x="905" y="834"/>
                  </a:lnTo>
                  <a:lnTo>
                    <a:pt x="903" y="834"/>
                  </a:lnTo>
                  <a:lnTo>
                    <a:pt x="903" y="834"/>
                  </a:lnTo>
                  <a:lnTo>
                    <a:pt x="903" y="834"/>
                  </a:lnTo>
                  <a:lnTo>
                    <a:pt x="901" y="834"/>
                  </a:lnTo>
                  <a:lnTo>
                    <a:pt x="901" y="836"/>
                  </a:lnTo>
                  <a:lnTo>
                    <a:pt x="901" y="834"/>
                  </a:lnTo>
                  <a:lnTo>
                    <a:pt x="901" y="834"/>
                  </a:lnTo>
                  <a:lnTo>
                    <a:pt x="901" y="834"/>
                  </a:lnTo>
                  <a:lnTo>
                    <a:pt x="903" y="831"/>
                  </a:lnTo>
                  <a:lnTo>
                    <a:pt x="903" y="831"/>
                  </a:lnTo>
                  <a:lnTo>
                    <a:pt x="905" y="831"/>
                  </a:lnTo>
                  <a:lnTo>
                    <a:pt x="905" y="831"/>
                  </a:lnTo>
                  <a:lnTo>
                    <a:pt x="905" y="831"/>
                  </a:lnTo>
                  <a:lnTo>
                    <a:pt x="905" y="831"/>
                  </a:lnTo>
                  <a:lnTo>
                    <a:pt x="905" y="831"/>
                  </a:lnTo>
                  <a:lnTo>
                    <a:pt x="905" y="831"/>
                  </a:lnTo>
                  <a:lnTo>
                    <a:pt x="905" y="831"/>
                  </a:lnTo>
                  <a:lnTo>
                    <a:pt x="903" y="829"/>
                  </a:lnTo>
                  <a:lnTo>
                    <a:pt x="903" y="829"/>
                  </a:lnTo>
                  <a:lnTo>
                    <a:pt x="901" y="829"/>
                  </a:lnTo>
                  <a:lnTo>
                    <a:pt x="903" y="827"/>
                  </a:lnTo>
                  <a:lnTo>
                    <a:pt x="903" y="827"/>
                  </a:lnTo>
                  <a:lnTo>
                    <a:pt x="903" y="827"/>
                  </a:lnTo>
                  <a:lnTo>
                    <a:pt x="901" y="825"/>
                  </a:lnTo>
                  <a:lnTo>
                    <a:pt x="901" y="825"/>
                  </a:lnTo>
                  <a:lnTo>
                    <a:pt x="901" y="825"/>
                  </a:lnTo>
                  <a:lnTo>
                    <a:pt x="901" y="825"/>
                  </a:lnTo>
                  <a:lnTo>
                    <a:pt x="903" y="823"/>
                  </a:lnTo>
                  <a:lnTo>
                    <a:pt x="903" y="823"/>
                  </a:lnTo>
                  <a:lnTo>
                    <a:pt x="903" y="823"/>
                  </a:lnTo>
                  <a:lnTo>
                    <a:pt x="903" y="823"/>
                  </a:lnTo>
                  <a:lnTo>
                    <a:pt x="903" y="823"/>
                  </a:lnTo>
                  <a:lnTo>
                    <a:pt x="903" y="823"/>
                  </a:lnTo>
                  <a:lnTo>
                    <a:pt x="903" y="823"/>
                  </a:lnTo>
                  <a:lnTo>
                    <a:pt x="905" y="823"/>
                  </a:lnTo>
                  <a:lnTo>
                    <a:pt x="905" y="823"/>
                  </a:lnTo>
                  <a:lnTo>
                    <a:pt x="905" y="823"/>
                  </a:lnTo>
                  <a:lnTo>
                    <a:pt x="905" y="825"/>
                  </a:lnTo>
                  <a:lnTo>
                    <a:pt x="907" y="825"/>
                  </a:lnTo>
                  <a:lnTo>
                    <a:pt x="907" y="825"/>
                  </a:lnTo>
                  <a:lnTo>
                    <a:pt x="907" y="825"/>
                  </a:lnTo>
                  <a:lnTo>
                    <a:pt x="907" y="825"/>
                  </a:lnTo>
                  <a:lnTo>
                    <a:pt x="909" y="825"/>
                  </a:lnTo>
                  <a:lnTo>
                    <a:pt x="909" y="825"/>
                  </a:lnTo>
                  <a:lnTo>
                    <a:pt x="909" y="825"/>
                  </a:lnTo>
                  <a:lnTo>
                    <a:pt x="912" y="825"/>
                  </a:lnTo>
                  <a:lnTo>
                    <a:pt x="912" y="827"/>
                  </a:lnTo>
                  <a:lnTo>
                    <a:pt x="912" y="827"/>
                  </a:lnTo>
                  <a:lnTo>
                    <a:pt x="912" y="827"/>
                  </a:lnTo>
                  <a:lnTo>
                    <a:pt x="912" y="827"/>
                  </a:lnTo>
                  <a:lnTo>
                    <a:pt x="914" y="827"/>
                  </a:lnTo>
                  <a:lnTo>
                    <a:pt x="914" y="827"/>
                  </a:lnTo>
                  <a:lnTo>
                    <a:pt x="916" y="825"/>
                  </a:lnTo>
                  <a:lnTo>
                    <a:pt x="916" y="825"/>
                  </a:lnTo>
                  <a:lnTo>
                    <a:pt x="918" y="825"/>
                  </a:lnTo>
                  <a:lnTo>
                    <a:pt x="918" y="825"/>
                  </a:lnTo>
                  <a:lnTo>
                    <a:pt x="916" y="825"/>
                  </a:lnTo>
                  <a:lnTo>
                    <a:pt x="916" y="825"/>
                  </a:lnTo>
                  <a:lnTo>
                    <a:pt x="914" y="825"/>
                  </a:lnTo>
                  <a:lnTo>
                    <a:pt x="914" y="823"/>
                  </a:lnTo>
                  <a:lnTo>
                    <a:pt x="916" y="823"/>
                  </a:lnTo>
                  <a:lnTo>
                    <a:pt x="916" y="823"/>
                  </a:lnTo>
                  <a:lnTo>
                    <a:pt x="916" y="823"/>
                  </a:lnTo>
                  <a:lnTo>
                    <a:pt x="916" y="821"/>
                  </a:lnTo>
                  <a:lnTo>
                    <a:pt x="914" y="821"/>
                  </a:lnTo>
                  <a:lnTo>
                    <a:pt x="914" y="821"/>
                  </a:lnTo>
                  <a:lnTo>
                    <a:pt x="914" y="819"/>
                  </a:lnTo>
                  <a:lnTo>
                    <a:pt x="914" y="819"/>
                  </a:lnTo>
                  <a:lnTo>
                    <a:pt x="916" y="819"/>
                  </a:lnTo>
                  <a:lnTo>
                    <a:pt x="918" y="821"/>
                  </a:lnTo>
                  <a:lnTo>
                    <a:pt x="918" y="821"/>
                  </a:lnTo>
                  <a:lnTo>
                    <a:pt x="918" y="821"/>
                  </a:lnTo>
                  <a:lnTo>
                    <a:pt x="918" y="819"/>
                  </a:lnTo>
                  <a:lnTo>
                    <a:pt x="918" y="817"/>
                  </a:lnTo>
                  <a:lnTo>
                    <a:pt x="918" y="817"/>
                  </a:lnTo>
                  <a:lnTo>
                    <a:pt x="916" y="817"/>
                  </a:lnTo>
                  <a:lnTo>
                    <a:pt x="916" y="817"/>
                  </a:lnTo>
                  <a:lnTo>
                    <a:pt x="916" y="817"/>
                  </a:lnTo>
                  <a:lnTo>
                    <a:pt x="916" y="817"/>
                  </a:lnTo>
                  <a:lnTo>
                    <a:pt x="914" y="817"/>
                  </a:lnTo>
                  <a:lnTo>
                    <a:pt x="914" y="815"/>
                  </a:lnTo>
                  <a:lnTo>
                    <a:pt x="914" y="815"/>
                  </a:lnTo>
                  <a:lnTo>
                    <a:pt x="914" y="815"/>
                  </a:lnTo>
                  <a:lnTo>
                    <a:pt x="916" y="815"/>
                  </a:lnTo>
                  <a:lnTo>
                    <a:pt x="916" y="815"/>
                  </a:lnTo>
                  <a:lnTo>
                    <a:pt x="918" y="815"/>
                  </a:lnTo>
                  <a:lnTo>
                    <a:pt x="918" y="815"/>
                  </a:lnTo>
                  <a:lnTo>
                    <a:pt x="918" y="815"/>
                  </a:lnTo>
                  <a:lnTo>
                    <a:pt x="918" y="815"/>
                  </a:lnTo>
                  <a:lnTo>
                    <a:pt x="922" y="815"/>
                  </a:lnTo>
                  <a:lnTo>
                    <a:pt x="920" y="813"/>
                  </a:lnTo>
                  <a:lnTo>
                    <a:pt x="920" y="813"/>
                  </a:lnTo>
                  <a:lnTo>
                    <a:pt x="920" y="811"/>
                  </a:lnTo>
                  <a:lnTo>
                    <a:pt x="920" y="811"/>
                  </a:lnTo>
                  <a:lnTo>
                    <a:pt x="924" y="811"/>
                  </a:lnTo>
                  <a:lnTo>
                    <a:pt x="924" y="811"/>
                  </a:lnTo>
                  <a:lnTo>
                    <a:pt x="924" y="809"/>
                  </a:lnTo>
                  <a:lnTo>
                    <a:pt x="924" y="809"/>
                  </a:lnTo>
                  <a:lnTo>
                    <a:pt x="924" y="809"/>
                  </a:lnTo>
                  <a:lnTo>
                    <a:pt x="922" y="809"/>
                  </a:lnTo>
                  <a:lnTo>
                    <a:pt x="922" y="809"/>
                  </a:lnTo>
                  <a:lnTo>
                    <a:pt x="922" y="809"/>
                  </a:lnTo>
                  <a:lnTo>
                    <a:pt x="922" y="809"/>
                  </a:lnTo>
                  <a:lnTo>
                    <a:pt x="922" y="807"/>
                  </a:lnTo>
                  <a:lnTo>
                    <a:pt x="924" y="807"/>
                  </a:lnTo>
                  <a:lnTo>
                    <a:pt x="924" y="807"/>
                  </a:lnTo>
                  <a:lnTo>
                    <a:pt x="924" y="807"/>
                  </a:lnTo>
                  <a:lnTo>
                    <a:pt x="924" y="807"/>
                  </a:lnTo>
                  <a:lnTo>
                    <a:pt x="922" y="805"/>
                  </a:lnTo>
                  <a:lnTo>
                    <a:pt x="924" y="805"/>
                  </a:lnTo>
                  <a:lnTo>
                    <a:pt x="926" y="803"/>
                  </a:lnTo>
                  <a:lnTo>
                    <a:pt x="928" y="803"/>
                  </a:lnTo>
                  <a:lnTo>
                    <a:pt x="926" y="803"/>
                  </a:lnTo>
                  <a:lnTo>
                    <a:pt x="926" y="801"/>
                  </a:lnTo>
                  <a:lnTo>
                    <a:pt x="926" y="801"/>
                  </a:lnTo>
                  <a:lnTo>
                    <a:pt x="924" y="801"/>
                  </a:lnTo>
                  <a:lnTo>
                    <a:pt x="924" y="801"/>
                  </a:lnTo>
                  <a:lnTo>
                    <a:pt x="924" y="801"/>
                  </a:lnTo>
                  <a:lnTo>
                    <a:pt x="924" y="801"/>
                  </a:lnTo>
                  <a:lnTo>
                    <a:pt x="926" y="801"/>
                  </a:lnTo>
                  <a:lnTo>
                    <a:pt x="928" y="801"/>
                  </a:lnTo>
                  <a:lnTo>
                    <a:pt x="928" y="801"/>
                  </a:lnTo>
                  <a:lnTo>
                    <a:pt x="930" y="801"/>
                  </a:lnTo>
                  <a:lnTo>
                    <a:pt x="930" y="801"/>
                  </a:lnTo>
                  <a:lnTo>
                    <a:pt x="930" y="801"/>
                  </a:lnTo>
                  <a:lnTo>
                    <a:pt x="930" y="799"/>
                  </a:lnTo>
                  <a:lnTo>
                    <a:pt x="928" y="799"/>
                  </a:lnTo>
                  <a:lnTo>
                    <a:pt x="930" y="799"/>
                  </a:lnTo>
                  <a:lnTo>
                    <a:pt x="930" y="799"/>
                  </a:lnTo>
                  <a:lnTo>
                    <a:pt x="930" y="799"/>
                  </a:lnTo>
                  <a:lnTo>
                    <a:pt x="930" y="799"/>
                  </a:lnTo>
                  <a:lnTo>
                    <a:pt x="928" y="797"/>
                  </a:lnTo>
                  <a:lnTo>
                    <a:pt x="928" y="797"/>
                  </a:lnTo>
                  <a:lnTo>
                    <a:pt x="928" y="797"/>
                  </a:lnTo>
                  <a:lnTo>
                    <a:pt x="928" y="795"/>
                  </a:lnTo>
                  <a:lnTo>
                    <a:pt x="926" y="795"/>
                  </a:lnTo>
                  <a:lnTo>
                    <a:pt x="928" y="795"/>
                  </a:lnTo>
                  <a:lnTo>
                    <a:pt x="928" y="795"/>
                  </a:lnTo>
                  <a:lnTo>
                    <a:pt x="928" y="795"/>
                  </a:lnTo>
                  <a:lnTo>
                    <a:pt x="928" y="795"/>
                  </a:lnTo>
                  <a:lnTo>
                    <a:pt x="930" y="795"/>
                  </a:lnTo>
                  <a:lnTo>
                    <a:pt x="930" y="797"/>
                  </a:lnTo>
                  <a:lnTo>
                    <a:pt x="932" y="797"/>
                  </a:lnTo>
                  <a:lnTo>
                    <a:pt x="934" y="797"/>
                  </a:lnTo>
                  <a:lnTo>
                    <a:pt x="934" y="795"/>
                  </a:lnTo>
                  <a:lnTo>
                    <a:pt x="936" y="792"/>
                  </a:lnTo>
                  <a:lnTo>
                    <a:pt x="936" y="792"/>
                  </a:lnTo>
                  <a:lnTo>
                    <a:pt x="932" y="792"/>
                  </a:lnTo>
                  <a:lnTo>
                    <a:pt x="932" y="792"/>
                  </a:lnTo>
                  <a:lnTo>
                    <a:pt x="932" y="792"/>
                  </a:lnTo>
                  <a:lnTo>
                    <a:pt x="934" y="792"/>
                  </a:lnTo>
                  <a:lnTo>
                    <a:pt x="932" y="790"/>
                  </a:lnTo>
                  <a:lnTo>
                    <a:pt x="932" y="790"/>
                  </a:lnTo>
                  <a:lnTo>
                    <a:pt x="932" y="788"/>
                  </a:lnTo>
                  <a:lnTo>
                    <a:pt x="934" y="788"/>
                  </a:lnTo>
                  <a:lnTo>
                    <a:pt x="934" y="788"/>
                  </a:lnTo>
                  <a:lnTo>
                    <a:pt x="934" y="788"/>
                  </a:lnTo>
                  <a:lnTo>
                    <a:pt x="934" y="788"/>
                  </a:lnTo>
                  <a:lnTo>
                    <a:pt x="934" y="788"/>
                  </a:lnTo>
                  <a:lnTo>
                    <a:pt x="936" y="788"/>
                  </a:lnTo>
                  <a:lnTo>
                    <a:pt x="938" y="788"/>
                  </a:lnTo>
                  <a:lnTo>
                    <a:pt x="938" y="786"/>
                  </a:lnTo>
                  <a:lnTo>
                    <a:pt x="940" y="786"/>
                  </a:lnTo>
                  <a:lnTo>
                    <a:pt x="940" y="786"/>
                  </a:lnTo>
                  <a:lnTo>
                    <a:pt x="938" y="786"/>
                  </a:lnTo>
                  <a:lnTo>
                    <a:pt x="938" y="784"/>
                  </a:lnTo>
                  <a:lnTo>
                    <a:pt x="936" y="786"/>
                  </a:lnTo>
                  <a:lnTo>
                    <a:pt x="936" y="784"/>
                  </a:lnTo>
                  <a:lnTo>
                    <a:pt x="936" y="784"/>
                  </a:lnTo>
                  <a:lnTo>
                    <a:pt x="936" y="784"/>
                  </a:lnTo>
                  <a:lnTo>
                    <a:pt x="936" y="784"/>
                  </a:lnTo>
                  <a:lnTo>
                    <a:pt x="938" y="782"/>
                  </a:lnTo>
                  <a:lnTo>
                    <a:pt x="938" y="782"/>
                  </a:lnTo>
                  <a:lnTo>
                    <a:pt x="940" y="782"/>
                  </a:lnTo>
                  <a:lnTo>
                    <a:pt x="940" y="782"/>
                  </a:lnTo>
                  <a:lnTo>
                    <a:pt x="940" y="782"/>
                  </a:lnTo>
                  <a:lnTo>
                    <a:pt x="940" y="782"/>
                  </a:lnTo>
                  <a:lnTo>
                    <a:pt x="942" y="782"/>
                  </a:lnTo>
                  <a:lnTo>
                    <a:pt x="940" y="782"/>
                  </a:lnTo>
                  <a:lnTo>
                    <a:pt x="940" y="780"/>
                  </a:lnTo>
                  <a:lnTo>
                    <a:pt x="940" y="780"/>
                  </a:lnTo>
                  <a:lnTo>
                    <a:pt x="940" y="780"/>
                  </a:lnTo>
                  <a:lnTo>
                    <a:pt x="940" y="778"/>
                  </a:lnTo>
                  <a:lnTo>
                    <a:pt x="940" y="778"/>
                  </a:lnTo>
                  <a:lnTo>
                    <a:pt x="942" y="778"/>
                  </a:lnTo>
                  <a:lnTo>
                    <a:pt x="942" y="774"/>
                  </a:lnTo>
                  <a:lnTo>
                    <a:pt x="942" y="772"/>
                  </a:lnTo>
                  <a:lnTo>
                    <a:pt x="942" y="774"/>
                  </a:lnTo>
                  <a:lnTo>
                    <a:pt x="944" y="774"/>
                  </a:lnTo>
                  <a:lnTo>
                    <a:pt x="944" y="774"/>
                  </a:lnTo>
                  <a:lnTo>
                    <a:pt x="944" y="774"/>
                  </a:lnTo>
                  <a:lnTo>
                    <a:pt x="944" y="774"/>
                  </a:lnTo>
                  <a:lnTo>
                    <a:pt x="947" y="772"/>
                  </a:lnTo>
                  <a:lnTo>
                    <a:pt x="947" y="772"/>
                  </a:lnTo>
                  <a:lnTo>
                    <a:pt x="947" y="772"/>
                  </a:lnTo>
                  <a:lnTo>
                    <a:pt x="947" y="772"/>
                  </a:lnTo>
                  <a:lnTo>
                    <a:pt x="947" y="772"/>
                  </a:lnTo>
                  <a:lnTo>
                    <a:pt x="949" y="772"/>
                  </a:lnTo>
                  <a:lnTo>
                    <a:pt x="949" y="772"/>
                  </a:lnTo>
                  <a:lnTo>
                    <a:pt x="949" y="770"/>
                  </a:lnTo>
                  <a:lnTo>
                    <a:pt x="949" y="768"/>
                  </a:lnTo>
                  <a:lnTo>
                    <a:pt x="949" y="768"/>
                  </a:lnTo>
                  <a:lnTo>
                    <a:pt x="949" y="768"/>
                  </a:lnTo>
                  <a:lnTo>
                    <a:pt x="949" y="768"/>
                  </a:lnTo>
                  <a:lnTo>
                    <a:pt x="949" y="768"/>
                  </a:lnTo>
                  <a:lnTo>
                    <a:pt x="949" y="768"/>
                  </a:lnTo>
                  <a:lnTo>
                    <a:pt x="949" y="766"/>
                  </a:lnTo>
                  <a:lnTo>
                    <a:pt x="949" y="766"/>
                  </a:lnTo>
                  <a:lnTo>
                    <a:pt x="949" y="766"/>
                  </a:lnTo>
                  <a:lnTo>
                    <a:pt x="949" y="766"/>
                  </a:lnTo>
                  <a:lnTo>
                    <a:pt x="949" y="766"/>
                  </a:lnTo>
                  <a:lnTo>
                    <a:pt x="947" y="766"/>
                  </a:lnTo>
                  <a:lnTo>
                    <a:pt x="947" y="766"/>
                  </a:lnTo>
                  <a:lnTo>
                    <a:pt x="947" y="766"/>
                  </a:lnTo>
                  <a:lnTo>
                    <a:pt x="947" y="766"/>
                  </a:lnTo>
                  <a:lnTo>
                    <a:pt x="947" y="766"/>
                  </a:lnTo>
                  <a:lnTo>
                    <a:pt x="947" y="764"/>
                  </a:lnTo>
                  <a:lnTo>
                    <a:pt x="947" y="764"/>
                  </a:lnTo>
                  <a:lnTo>
                    <a:pt x="947" y="764"/>
                  </a:lnTo>
                  <a:lnTo>
                    <a:pt x="947" y="764"/>
                  </a:lnTo>
                  <a:lnTo>
                    <a:pt x="947" y="764"/>
                  </a:lnTo>
                  <a:lnTo>
                    <a:pt x="949" y="764"/>
                  </a:lnTo>
                  <a:lnTo>
                    <a:pt x="949" y="764"/>
                  </a:lnTo>
                  <a:lnTo>
                    <a:pt x="949" y="762"/>
                  </a:lnTo>
                  <a:lnTo>
                    <a:pt x="949" y="762"/>
                  </a:lnTo>
                  <a:lnTo>
                    <a:pt x="949" y="762"/>
                  </a:lnTo>
                  <a:lnTo>
                    <a:pt x="951" y="760"/>
                  </a:lnTo>
                  <a:lnTo>
                    <a:pt x="951" y="758"/>
                  </a:lnTo>
                  <a:lnTo>
                    <a:pt x="951" y="758"/>
                  </a:lnTo>
                  <a:lnTo>
                    <a:pt x="951" y="758"/>
                  </a:lnTo>
                  <a:lnTo>
                    <a:pt x="951" y="758"/>
                  </a:lnTo>
                  <a:lnTo>
                    <a:pt x="951" y="756"/>
                  </a:lnTo>
                  <a:lnTo>
                    <a:pt x="951" y="756"/>
                  </a:lnTo>
                  <a:lnTo>
                    <a:pt x="951" y="756"/>
                  </a:lnTo>
                  <a:lnTo>
                    <a:pt x="951" y="756"/>
                  </a:lnTo>
                  <a:lnTo>
                    <a:pt x="951" y="756"/>
                  </a:lnTo>
                  <a:lnTo>
                    <a:pt x="951" y="756"/>
                  </a:lnTo>
                  <a:lnTo>
                    <a:pt x="951" y="753"/>
                  </a:lnTo>
                  <a:lnTo>
                    <a:pt x="953" y="753"/>
                  </a:lnTo>
                  <a:lnTo>
                    <a:pt x="953" y="753"/>
                  </a:lnTo>
                  <a:lnTo>
                    <a:pt x="953" y="751"/>
                  </a:lnTo>
                  <a:lnTo>
                    <a:pt x="953" y="751"/>
                  </a:lnTo>
                  <a:lnTo>
                    <a:pt x="953" y="751"/>
                  </a:lnTo>
                  <a:lnTo>
                    <a:pt x="951" y="751"/>
                  </a:lnTo>
                  <a:lnTo>
                    <a:pt x="951" y="751"/>
                  </a:lnTo>
                  <a:lnTo>
                    <a:pt x="951" y="751"/>
                  </a:lnTo>
                  <a:lnTo>
                    <a:pt x="949" y="749"/>
                  </a:lnTo>
                  <a:lnTo>
                    <a:pt x="949" y="749"/>
                  </a:lnTo>
                  <a:lnTo>
                    <a:pt x="951" y="749"/>
                  </a:lnTo>
                  <a:lnTo>
                    <a:pt x="953" y="747"/>
                  </a:lnTo>
                  <a:lnTo>
                    <a:pt x="953" y="747"/>
                  </a:lnTo>
                  <a:lnTo>
                    <a:pt x="953" y="745"/>
                  </a:lnTo>
                  <a:lnTo>
                    <a:pt x="951" y="745"/>
                  </a:lnTo>
                  <a:lnTo>
                    <a:pt x="951" y="745"/>
                  </a:lnTo>
                  <a:lnTo>
                    <a:pt x="949" y="747"/>
                  </a:lnTo>
                  <a:lnTo>
                    <a:pt x="949" y="747"/>
                  </a:lnTo>
                  <a:lnTo>
                    <a:pt x="949" y="745"/>
                  </a:lnTo>
                  <a:lnTo>
                    <a:pt x="949" y="745"/>
                  </a:lnTo>
                  <a:lnTo>
                    <a:pt x="949" y="745"/>
                  </a:lnTo>
                  <a:lnTo>
                    <a:pt x="944" y="743"/>
                  </a:lnTo>
                  <a:lnTo>
                    <a:pt x="947" y="743"/>
                  </a:lnTo>
                  <a:lnTo>
                    <a:pt x="947" y="743"/>
                  </a:lnTo>
                  <a:lnTo>
                    <a:pt x="949" y="743"/>
                  </a:lnTo>
                  <a:lnTo>
                    <a:pt x="951" y="741"/>
                  </a:lnTo>
                  <a:lnTo>
                    <a:pt x="951" y="743"/>
                  </a:lnTo>
                  <a:lnTo>
                    <a:pt x="953" y="743"/>
                  </a:lnTo>
                  <a:lnTo>
                    <a:pt x="953" y="743"/>
                  </a:lnTo>
                  <a:lnTo>
                    <a:pt x="953" y="743"/>
                  </a:lnTo>
                  <a:lnTo>
                    <a:pt x="953" y="743"/>
                  </a:lnTo>
                  <a:lnTo>
                    <a:pt x="953" y="743"/>
                  </a:lnTo>
                  <a:lnTo>
                    <a:pt x="953" y="741"/>
                  </a:lnTo>
                  <a:lnTo>
                    <a:pt x="953" y="741"/>
                  </a:lnTo>
                  <a:lnTo>
                    <a:pt x="953" y="741"/>
                  </a:lnTo>
                  <a:lnTo>
                    <a:pt x="953" y="739"/>
                  </a:lnTo>
                  <a:lnTo>
                    <a:pt x="953" y="739"/>
                  </a:lnTo>
                  <a:lnTo>
                    <a:pt x="951" y="739"/>
                  </a:lnTo>
                  <a:lnTo>
                    <a:pt x="949" y="739"/>
                  </a:lnTo>
                  <a:lnTo>
                    <a:pt x="949" y="737"/>
                  </a:lnTo>
                  <a:lnTo>
                    <a:pt x="949" y="737"/>
                  </a:lnTo>
                  <a:lnTo>
                    <a:pt x="951" y="737"/>
                  </a:lnTo>
                  <a:lnTo>
                    <a:pt x="951" y="737"/>
                  </a:lnTo>
                  <a:lnTo>
                    <a:pt x="951" y="737"/>
                  </a:lnTo>
                  <a:lnTo>
                    <a:pt x="953" y="737"/>
                  </a:lnTo>
                  <a:lnTo>
                    <a:pt x="953" y="737"/>
                  </a:lnTo>
                  <a:lnTo>
                    <a:pt x="953" y="735"/>
                  </a:lnTo>
                  <a:lnTo>
                    <a:pt x="953" y="735"/>
                  </a:lnTo>
                  <a:lnTo>
                    <a:pt x="953" y="735"/>
                  </a:lnTo>
                  <a:lnTo>
                    <a:pt x="953" y="735"/>
                  </a:lnTo>
                  <a:lnTo>
                    <a:pt x="951" y="735"/>
                  </a:lnTo>
                  <a:lnTo>
                    <a:pt x="953" y="735"/>
                  </a:lnTo>
                  <a:lnTo>
                    <a:pt x="953" y="733"/>
                  </a:lnTo>
                  <a:lnTo>
                    <a:pt x="953" y="733"/>
                  </a:lnTo>
                  <a:lnTo>
                    <a:pt x="953" y="733"/>
                  </a:lnTo>
                  <a:lnTo>
                    <a:pt x="953" y="733"/>
                  </a:lnTo>
                  <a:lnTo>
                    <a:pt x="953" y="731"/>
                  </a:lnTo>
                  <a:lnTo>
                    <a:pt x="953" y="731"/>
                  </a:lnTo>
                  <a:lnTo>
                    <a:pt x="951" y="731"/>
                  </a:lnTo>
                  <a:lnTo>
                    <a:pt x="951" y="731"/>
                  </a:lnTo>
                  <a:lnTo>
                    <a:pt x="949" y="731"/>
                  </a:lnTo>
                  <a:lnTo>
                    <a:pt x="949" y="731"/>
                  </a:lnTo>
                  <a:lnTo>
                    <a:pt x="947" y="733"/>
                  </a:lnTo>
                  <a:lnTo>
                    <a:pt x="947" y="733"/>
                  </a:lnTo>
                  <a:lnTo>
                    <a:pt x="947" y="733"/>
                  </a:lnTo>
                  <a:lnTo>
                    <a:pt x="947" y="733"/>
                  </a:lnTo>
                  <a:lnTo>
                    <a:pt x="947" y="733"/>
                  </a:lnTo>
                  <a:lnTo>
                    <a:pt x="947" y="731"/>
                  </a:lnTo>
                  <a:lnTo>
                    <a:pt x="947" y="731"/>
                  </a:lnTo>
                  <a:lnTo>
                    <a:pt x="947" y="731"/>
                  </a:lnTo>
                  <a:lnTo>
                    <a:pt x="947" y="731"/>
                  </a:lnTo>
                  <a:lnTo>
                    <a:pt x="947" y="729"/>
                  </a:lnTo>
                  <a:lnTo>
                    <a:pt x="947" y="729"/>
                  </a:lnTo>
                  <a:lnTo>
                    <a:pt x="947" y="729"/>
                  </a:lnTo>
                  <a:lnTo>
                    <a:pt x="947" y="729"/>
                  </a:lnTo>
                  <a:lnTo>
                    <a:pt x="949" y="727"/>
                  </a:lnTo>
                  <a:lnTo>
                    <a:pt x="951" y="727"/>
                  </a:lnTo>
                  <a:lnTo>
                    <a:pt x="953" y="727"/>
                  </a:lnTo>
                  <a:lnTo>
                    <a:pt x="953" y="727"/>
                  </a:lnTo>
                  <a:lnTo>
                    <a:pt x="953" y="727"/>
                  </a:lnTo>
                  <a:lnTo>
                    <a:pt x="953" y="727"/>
                  </a:lnTo>
                  <a:lnTo>
                    <a:pt x="953" y="727"/>
                  </a:lnTo>
                  <a:lnTo>
                    <a:pt x="953" y="727"/>
                  </a:lnTo>
                  <a:lnTo>
                    <a:pt x="953" y="727"/>
                  </a:lnTo>
                  <a:lnTo>
                    <a:pt x="953" y="727"/>
                  </a:lnTo>
                  <a:lnTo>
                    <a:pt x="955" y="727"/>
                  </a:lnTo>
                  <a:lnTo>
                    <a:pt x="955" y="725"/>
                  </a:lnTo>
                  <a:lnTo>
                    <a:pt x="955" y="725"/>
                  </a:lnTo>
                  <a:lnTo>
                    <a:pt x="955" y="723"/>
                  </a:lnTo>
                  <a:lnTo>
                    <a:pt x="955" y="723"/>
                  </a:lnTo>
                  <a:lnTo>
                    <a:pt x="953" y="723"/>
                  </a:lnTo>
                  <a:lnTo>
                    <a:pt x="953" y="725"/>
                  </a:lnTo>
                  <a:lnTo>
                    <a:pt x="953" y="725"/>
                  </a:lnTo>
                  <a:lnTo>
                    <a:pt x="953" y="725"/>
                  </a:lnTo>
                  <a:lnTo>
                    <a:pt x="953" y="725"/>
                  </a:lnTo>
                  <a:lnTo>
                    <a:pt x="953" y="725"/>
                  </a:lnTo>
                  <a:lnTo>
                    <a:pt x="953" y="723"/>
                  </a:lnTo>
                  <a:lnTo>
                    <a:pt x="953" y="723"/>
                  </a:lnTo>
                  <a:lnTo>
                    <a:pt x="953" y="723"/>
                  </a:lnTo>
                  <a:lnTo>
                    <a:pt x="951" y="721"/>
                  </a:lnTo>
                  <a:lnTo>
                    <a:pt x="951" y="721"/>
                  </a:lnTo>
                  <a:lnTo>
                    <a:pt x="949" y="721"/>
                  </a:lnTo>
                  <a:lnTo>
                    <a:pt x="949" y="721"/>
                  </a:lnTo>
                  <a:lnTo>
                    <a:pt x="949" y="721"/>
                  </a:lnTo>
                  <a:lnTo>
                    <a:pt x="949" y="721"/>
                  </a:lnTo>
                  <a:lnTo>
                    <a:pt x="949" y="721"/>
                  </a:lnTo>
                  <a:lnTo>
                    <a:pt x="949" y="719"/>
                  </a:lnTo>
                  <a:lnTo>
                    <a:pt x="949" y="719"/>
                  </a:lnTo>
                  <a:lnTo>
                    <a:pt x="949" y="719"/>
                  </a:lnTo>
                  <a:lnTo>
                    <a:pt x="947" y="719"/>
                  </a:lnTo>
                  <a:lnTo>
                    <a:pt x="949" y="719"/>
                  </a:lnTo>
                  <a:lnTo>
                    <a:pt x="949" y="719"/>
                  </a:lnTo>
                  <a:lnTo>
                    <a:pt x="949" y="719"/>
                  </a:lnTo>
                  <a:lnTo>
                    <a:pt x="949" y="719"/>
                  </a:lnTo>
                  <a:lnTo>
                    <a:pt x="951" y="719"/>
                  </a:lnTo>
                  <a:lnTo>
                    <a:pt x="951" y="719"/>
                  </a:lnTo>
                  <a:lnTo>
                    <a:pt x="953" y="716"/>
                  </a:lnTo>
                  <a:lnTo>
                    <a:pt x="953" y="716"/>
                  </a:lnTo>
                  <a:lnTo>
                    <a:pt x="953" y="719"/>
                  </a:lnTo>
                  <a:lnTo>
                    <a:pt x="953" y="719"/>
                  </a:lnTo>
                  <a:lnTo>
                    <a:pt x="955" y="719"/>
                  </a:lnTo>
                  <a:lnTo>
                    <a:pt x="955" y="719"/>
                  </a:lnTo>
                  <a:lnTo>
                    <a:pt x="955" y="716"/>
                  </a:lnTo>
                  <a:lnTo>
                    <a:pt x="955" y="716"/>
                  </a:lnTo>
                  <a:lnTo>
                    <a:pt x="955" y="714"/>
                  </a:lnTo>
                  <a:lnTo>
                    <a:pt x="953" y="714"/>
                  </a:lnTo>
                  <a:lnTo>
                    <a:pt x="953" y="714"/>
                  </a:lnTo>
                  <a:lnTo>
                    <a:pt x="953" y="714"/>
                  </a:lnTo>
                  <a:lnTo>
                    <a:pt x="955" y="712"/>
                  </a:lnTo>
                  <a:lnTo>
                    <a:pt x="955" y="712"/>
                  </a:lnTo>
                  <a:lnTo>
                    <a:pt x="957" y="712"/>
                  </a:lnTo>
                  <a:lnTo>
                    <a:pt x="957" y="712"/>
                  </a:lnTo>
                  <a:lnTo>
                    <a:pt x="957" y="710"/>
                  </a:lnTo>
                  <a:lnTo>
                    <a:pt x="957" y="710"/>
                  </a:lnTo>
                  <a:lnTo>
                    <a:pt x="957" y="710"/>
                  </a:lnTo>
                  <a:lnTo>
                    <a:pt x="957" y="710"/>
                  </a:lnTo>
                  <a:lnTo>
                    <a:pt x="955" y="710"/>
                  </a:lnTo>
                  <a:lnTo>
                    <a:pt x="955" y="710"/>
                  </a:lnTo>
                  <a:lnTo>
                    <a:pt x="955" y="710"/>
                  </a:lnTo>
                  <a:lnTo>
                    <a:pt x="955" y="710"/>
                  </a:lnTo>
                  <a:lnTo>
                    <a:pt x="955" y="710"/>
                  </a:lnTo>
                  <a:lnTo>
                    <a:pt x="955" y="710"/>
                  </a:lnTo>
                  <a:lnTo>
                    <a:pt x="955" y="708"/>
                  </a:lnTo>
                  <a:lnTo>
                    <a:pt x="955" y="708"/>
                  </a:lnTo>
                  <a:lnTo>
                    <a:pt x="955" y="708"/>
                  </a:lnTo>
                  <a:lnTo>
                    <a:pt x="955" y="706"/>
                  </a:lnTo>
                  <a:lnTo>
                    <a:pt x="953" y="706"/>
                  </a:lnTo>
                  <a:lnTo>
                    <a:pt x="953" y="706"/>
                  </a:lnTo>
                  <a:lnTo>
                    <a:pt x="953" y="706"/>
                  </a:lnTo>
                  <a:lnTo>
                    <a:pt x="951" y="706"/>
                  </a:lnTo>
                  <a:lnTo>
                    <a:pt x="947" y="706"/>
                  </a:lnTo>
                  <a:lnTo>
                    <a:pt x="947" y="706"/>
                  </a:lnTo>
                  <a:lnTo>
                    <a:pt x="949" y="706"/>
                  </a:lnTo>
                  <a:lnTo>
                    <a:pt x="949" y="706"/>
                  </a:lnTo>
                  <a:lnTo>
                    <a:pt x="953" y="706"/>
                  </a:lnTo>
                  <a:lnTo>
                    <a:pt x="953" y="704"/>
                  </a:lnTo>
                  <a:lnTo>
                    <a:pt x="953" y="704"/>
                  </a:lnTo>
                  <a:lnTo>
                    <a:pt x="953" y="704"/>
                  </a:lnTo>
                  <a:lnTo>
                    <a:pt x="953" y="702"/>
                  </a:lnTo>
                  <a:lnTo>
                    <a:pt x="953" y="702"/>
                  </a:lnTo>
                  <a:lnTo>
                    <a:pt x="955" y="704"/>
                  </a:lnTo>
                  <a:lnTo>
                    <a:pt x="955" y="704"/>
                  </a:lnTo>
                  <a:lnTo>
                    <a:pt x="955" y="704"/>
                  </a:lnTo>
                  <a:lnTo>
                    <a:pt x="957" y="704"/>
                  </a:lnTo>
                  <a:lnTo>
                    <a:pt x="959" y="704"/>
                  </a:lnTo>
                  <a:lnTo>
                    <a:pt x="959" y="702"/>
                  </a:lnTo>
                  <a:lnTo>
                    <a:pt x="959" y="700"/>
                  </a:lnTo>
                  <a:lnTo>
                    <a:pt x="959" y="698"/>
                  </a:lnTo>
                  <a:lnTo>
                    <a:pt x="957" y="698"/>
                  </a:lnTo>
                  <a:lnTo>
                    <a:pt x="957" y="700"/>
                  </a:lnTo>
                  <a:lnTo>
                    <a:pt x="957" y="700"/>
                  </a:lnTo>
                  <a:lnTo>
                    <a:pt x="957" y="698"/>
                  </a:lnTo>
                  <a:lnTo>
                    <a:pt x="957" y="698"/>
                  </a:lnTo>
                  <a:lnTo>
                    <a:pt x="959" y="696"/>
                  </a:lnTo>
                  <a:lnTo>
                    <a:pt x="957" y="696"/>
                  </a:lnTo>
                  <a:lnTo>
                    <a:pt x="957" y="696"/>
                  </a:lnTo>
                  <a:lnTo>
                    <a:pt x="957" y="696"/>
                  </a:lnTo>
                  <a:lnTo>
                    <a:pt x="955" y="696"/>
                  </a:lnTo>
                  <a:lnTo>
                    <a:pt x="955" y="694"/>
                  </a:lnTo>
                  <a:lnTo>
                    <a:pt x="953" y="694"/>
                  </a:lnTo>
                  <a:lnTo>
                    <a:pt x="953" y="694"/>
                  </a:lnTo>
                  <a:lnTo>
                    <a:pt x="949" y="696"/>
                  </a:lnTo>
                  <a:lnTo>
                    <a:pt x="949" y="696"/>
                  </a:lnTo>
                  <a:lnTo>
                    <a:pt x="953" y="692"/>
                  </a:lnTo>
                  <a:lnTo>
                    <a:pt x="957" y="690"/>
                  </a:lnTo>
                  <a:lnTo>
                    <a:pt x="957" y="688"/>
                  </a:lnTo>
                  <a:lnTo>
                    <a:pt x="959" y="688"/>
                  </a:lnTo>
                  <a:lnTo>
                    <a:pt x="959" y="688"/>
                  </a:lnTo>
                  <a:lnTo>
                    <a:pt x="959" y="688"/>
                  </a:lnTo>
                  <a:lnTo>
                    <a:pt x="957" y="686"/>
                  </a:lnTo>
                  <a:lnTo>
                    <a:pt x="957" y="686"/>
                  </a:lnTo>
                  <a:lnTo>
                    <a:pt x="955" y="686"/>
                  </a:lnTo>
                  <a:lnTo>
                    <a:pt x="955" y="686"/>
                  </a:lnTo>
                  <a:lnTo>
                    <a:pt x="955" y="684"/>
                  </a:lnTo>
                  <a:lnTo>
                    <a:pt x="953" y="684"/>
                  </a:lnTo>
                  <a:lnTo>
                    <a:pt x="953" y="686"/>
                  </a:lnTo>
                  <a:lnTo>
                    <a:pt x="953" y="686"/>
                  </a:lnTo>
                  <a:lnTo>
                    <a:pt x="953" y="686"/>
                  </a:lnTo>
                  <a:lnTo>
                    <a:pt x="953" y="684"/>
                  </a:lnTo>
                  <a:lnTo>
                    <a:pt x="953" y="684"/>
                  </a:lnTo>
                  <a:lnTo>
                    <a:pt x="955" y="684"/>
                  </a:lnTo>
                  <a:lnTo>
                    <a:pt x="955" y="684"/>
                  </a:lnTo>
                  <a:lnTo>
                    <a:pt x="957" y="686"/>
                  </a:lnTo>
                  <a:lnTo>
                    <a:pt x="959" y="686"/>
                  </a:lnTo>
                  <a:lnTo>
                    <a:pt x="959" y="686"/>
                  </a:lnTo>
                  <a:lnTo>
                    <a:pt x="961" y="684"/>
                  </a:lnTo>
                  <a:lnTo>
                    <a:pt x="961" y="684"/>
                  </a:lnTo>
                  <a:lnTo>
                    <a:pt x="961" y="682"/>
                  </a:lnTo>
                  <a:lnTo>
                    <a:pt x="961" y="682"/>
                  </a:lnTo>
                  <a:lnTo>
                    <a:pt x="961" y="682"/>
                  </a:lnTo>
                  <a:lnTo>
                    <a:pt x="961" y="680"/>
                  </a:lnTo>
                  <a:lnTo>
                    <a:pt x="961" y="680"/>
                  </a:lnTo>
                  <a:lnTo>
                    <a:pt x="959" y="680"/>
                  </a:lnTo>
                  <a:lnTo>
                    <a:pt x="955" y="684"/>
                  </a:lnTo>
                  <a:lnTo>
                    <a:pt x="955" y="684"/>
                  </a:lnTo>
                  <a:lnTo>
                    <a:pt x="955" y="684"/>
                  </a:lnTo>
                  <a:lnTo>
                    <a:pt x="955" y="682"/>
                  </a:lnTo>
                  <a:lnTo>
                    <a:pt x="955" y="682"/>
                  </a:lnTo>
                  <a:lnTo>
                    <a:pt x="957" y="680"/>
                  </a:lnTo>
                  <a:lnTo>
                    <a:pt x="957" y="680"/>
                  </a:lnTo>
                  <a:lnTo>
                    <a:pt x="957" y="680"/>
                  </a:lnTo>
                  <a:lnTo>
                    <a:pt x="957" y="680"/>
                  </a:lnTo>
                  <a:lnTo>
                    <a:pt x="955" y="677"/>
                  </a:lnTo>
                  <a:lnTo>
                    <a:pt x="955" y="677"/>
                  </a:lnTo>
                  <a:lnTo>
                    <a:pt x="955" y="677"/>
                  </a:lnTo>
                  <a:lnTo>
                    <a:pt x="955" y="675"/>
                  </a:lnTo>
                  <a:lnTo>
                    <a:pt x="957" y="677"/>
                  </a:lnTo>
                  <a:lnTo>
                    <a:pt x="957" y="677"/>
                  </a:lnTo>
                  <a:lnTo>
                    <a:pt x="959" y="677"/>
                  </a:lnTo>
                  <a:lnTo>
                    <a:pt x="959" y="677"/>
                  </a:lnTo>
                  <a:lnTo>
                    <a:pt x="961" y="677"/>
                  </a:lnTo>
                  <a:lnTo>
                    <a:pt x="961" y="675"/>
                  </a:lnTo>
                  <a:lnTo>
                    <a:pt x="961" y="675"/>
                  </a:lnTo>
                  <a:lnTo>
                    <a:pt x="961" y="675"/>
                  </a:lnTo>
                  <a:lnTo>
                    <a:pt x="959" y="675"/>
                  </a:lnTo>
                  <a:lnTo>
                    <a:pt x="959" y="675"/>
                  </a:lnTo>
                  <a:lnTo>
                    <a:pt x="957" y="675"/>
                  </a:lnTo>
                  <a:lnTo>
                    <a:pt x="957" y="675"/>
                  </a:lnTo>
                  <a:lnTo>
                    <a:pt x="957" y="675"/>
                  </a:lnTo>
                  <a:lnTo>
                    <a:pt x="957" y="675"/>
                  </a:lnTo>
                  <a:lnTo>
                    <a:pt x="957" y="673"/>
                  </a:lnTo>
                  <a:lnTo>
                    <a:pt x="957" y="673"/>
                  </a:lnTo>
                  <a:lnTo>
                    <a:pt x="957" y="673"/>
                  </a:lnTo>
                  <a:lnTo>
                    <a:pt x="957" y="673"/>
                  </a:lnTo>
                  <a:lnTo>
                    <a:pt x="959" y="673"/>
                  </a:lnTo>
                  <a:lnTo>
                    <a:pt x="959" y="673"/>
                  </a:lnTo>
                  <a:lnTo>
                    <a:pt x="959" y="673"/>
                  </a:lnTo>
                  <a:lnTo>
                    <a:pt x="959" y="673"/>
                  </a:lnTo>
                  <a:lnTo>
                    <a:pt x="959" y="673"/>
                  </a:lnTo>
                  <a:lnTo>
                    <a:pt x="959" y="673"/>
                  </a:lnTo>
                  <a:lnTo>
                    <a:pt x="959" y="673"/>
                  </a:lnTo>
                  <a:lnTo>
                    <a:pt x="959" y="673"/>
                  </a:lnTo>
                  <a:lnTo>
                    <a:pt x="961" y="671"/>
                  </a:lnTo>
                  <a:lnTo>
                    <a:pt x="961" y="671"/>
                  </a:lnTo>
                  <a:lnTo>
                    <a:pt x="961" y="669"/>
                  </a:lnTo>
                  <a:lnTo>
                    <a:pt x="961" y="669"/>
                  </a:lnTo>
                  <a:lnTo>
                    <a:pt x="961" y="669"/>
                  </a:lnTo>
                  <a:lnTo>
                    <a:pt x="961" y="669"/>
                  </a:lnTo>
                  <a:lnTo>
                    <a:pt x="961" y="669"/>
                  </a:lnTo>
                  <a:lnTo>
                    <a:pt x="961" y="667"/>
                  </a:lnTo>
                  <a:lnTo>
                    <a:pt x="961" y="667"/>
                  </a:lnTo>
                  <a:lnTo>
                    <a:pt x="961" y="667"/>
                  </a:lnTo>
                  <a:lnTo>
                    <a:pt x="961" y="667"/>
                  </a:lnTo>
                  <a:lnTo>
                    <a:pt x="961" y="667"/>
                  </a:lnTo>
                  <a:lnTo>
                    <a:pt x="961" y="667"/>
                  </a:lnTo>
                  <a:lnTo>
                    <a:pt x="961" y="667"/>
                  </a:lnTo>
                  <a:lnTo>
                    <a:pt x="963" y="667"/>
                  </a:lnTo>
                  <a:lnTo>
                    <a:pt x="963" y="667"/>
                  </a:lnTo>
                  <a:lnTo>
                    <a:pt x="963" y="667"/>
                  </a:lnTo>
                  <a:lnTo>
                    <a:pt x="963" y="667"/>
                  </a:lnTo>
                  <a:lnTo>
                    <a:pt x="963" y="665"/>
                  </a:lnTo>
                  <a:close/>
                  <a:moveTo>
                    <a:pt x="887" y="1330"/>
                  </a:moveTo>
                  <a:lnTo>
                    <a:pt x="885" y="1330"/>
                  </a:lnTo>
                  <a:lnTo>
                    <a:pt x="885" y="1328"/>
                  </a:lnTo>
                  <a:lnTo>
                    <a:pt x="885" y="1328"/>
                  </a:lnTo>
                  <a:lnTo>
                    <a:pt x="883" y="1328"/>
                  </a:lnTo>
                  <a:lnTo>
                    <a:pt x="883" y="1328"/>
                  </a:lnTo>
                  <a:lnTo>
                    <a:pt x="883" y="1330"/>
                  </a:lnTo>
                  <a:lnTo>
                    <a:pt x="883" y="1330"/>
                  </a:lnTo>
                  <a:lnTo>
                    <a:pt x="883" y="1330"/>
                  </a:lnTo>
                  <a:lnTo>
                    <a:pt x="883" y="1332"/>
                  </a:lnTo>
                  <a:lnTo>
                    <a:pt x="885" y="1332"/>
                  </a:lnTo>
                  <a:lnTo>
                    <a:pt x="885" y="1334"/>
                  </a:lnTo>
                  <a:lnTo>
                    <a:pt x="885" y="1334"/>
                  </a:lnTo>
                  <a:lnTo>
                    <a:pt x="885" y="1334"/>
                  </a:lnTo>
                  <a:lnTo>
                    <a:pt x="885" y="1334"/>
                  </a:lnTo>
                  <a:lnTo>
                    <a:pt x="885" y="1334"/>
                  </a:lnTo>
                  <a:lnTo>
                    <a:pt x="885" y="1334"/>
                  </a:lnTo>
                  <a:lnTo>
                    <a:pt x="885" y="1332"/>
                  </a:lnTo>
                  <a:lnTo>
                    <a:pt x="885" y="1332"/>
                  </a:lnTo>
                  <a:lnTo>
                    <a:pt x="885" y="1332"/>
                  </a:lnTo>
                  <a:lnTo>
                    <a:pt x="885" y="1332"/>
                  </a:lnTo>
                  <a:lnTo>
                    <a:pt x="885" y="1332"/>
                  </a:lnTo>
                  <a:lnTo>
                    <a:pt x="885" y="1332"/>
                  </a:lnTo>
                  <a:lnTo>
                    <a:pt x="887" y="1332"/>
                  </a:lnTo>
                  <a:lnTo>
                    <a:pt x="887" y="1332"/>
                  </a:lnTo>
                  <a:lnTo>
                    <a:pt x="887" y="1330"/>
                  </a:lnTo>
                  <a:lnTo>
                    <a:pt x="887" y="1330"/>
                  </a:lnTo>
                  <a:close/>
                  <a:moveTo>
                    <a:pt x="883" y="1336"/>
                  </a:moveTo>
                  <a:lnTo>
                    <a:pt x="881" y="1336"/>
                  </a:lnTo>
                  <a:lnTo>
                    <a:pt x="879" y="1336"/>
                  </a:lnTo>
                  <a:lnTo>
                    <a:pt x="879" y="1336"/>
                  </a:lnTo>
                  <a:lnTo>
                    <a:pt x="879" y="1336"/>
                  </a:lnTo>
                  <a:lnTo>
                    <a:pt x="877" y="1336"/>
                  </a:lnTo>
                  <a:lnTo>
                    <a:pt x="875" y="1336"/>
                  </a:lnTo>
                  <a:lnTo>
                    <a:pt x="875" y="1336"/>
                  </a:lnTo>
                  <a:lnTo>
                    <a:pt x="875" y="1339"/>
                  </a:lnTo>
                  <a:lnTo>
                    <a:pt x="875" y="1339"/>
                  </a:lnTo>
                  <a:lnTo>
                    <a:pt x="872" y="1341"/>
                  </a:lnTo>
                  <a:lnTo>
                    <a:pt x="872" y="1343"/>
                  </a:lnTo>
                  <a:lnTo>
                    <a:pt x="872" y="1343"/>
                  </a:lnTo>
                  <a:lnTo>
                    <a:pt x="872" y="1343"/>
                  </a:lnTo>
                  <a:lnTo>
                    <a:pt x="875" y="1345"/>
                  </a:lnTo>
                  <a:lnTo>
                    <a:pt x="875" y="1345"/>
                  </a:lnTo>
                  <a:lnTo>
                    <a:pt x="875" y="1345"/>
                  </a:lnTo>
                  <a:lnTo>
                    <a:pt x="877" y="1345"/>
                  </a:lnTo>
                  <a:lnTo>
                    <a:pt x="877" y="1345"/>
                  </a:lnTo>
                  <a:lnTo>
                    <a:pt x="877" y="1343"/>
                  </a:lnTo>
                  <a:lnTo>
                    <a:pt x="877" y="1343"/>
                  </a:lnTo>
                  <a:lnTo>
                    <a:pt x="877" y="1343"/>
                  </a:lnTo>
                  <a:lnTo>
                    <a:pt x="877" y="1341"/>
                  </a:lnTo>
                  <a:lnTo>
                    <a:pt x="877" y="1341"/>
                  </a:lnTo>
                  <a:lnTo>
                    <a:pt x="877" y="1341"/>
                  </a:lnTo>
                  <a:lnTo>
                    <a:pt x="877" y="1341"/>
                  </a:lnTo>
                  <a:lnTo>
                    <a:pt x="877" y="1341"/>
                  </a:lnTo>
                  <a:lnTo>
                    <a:pt x="877" y="1341"/>
                  </a:lnTo>
                  <a:lnTo>
                    <a:pt x="877" y="1341"/>
                  </a:lnTo>
                  <a:lnTo>
                    <a:pt x="877" y="1341"/>
                  </a:lnTo>
                  <a:lnTo>
                    <a:pt x="877" y="1341"/>
                  </a:lnTo>
                  <a:lnTo>
                    <a:pt x="879" y="1343"/>
                  </a:lnTo>
                  <a:lnTo>
                    <a:pt x="879" y="1343"/>
                  </a:lnTo>
                  <a:lnTo>
                    <a:pt x="879" y="1345"/>
                  </a:lnTo>
                  <a:lnTo>
                    <a:pt x="879" y="1345"/>
                  </a:lnTo>
                  <a:lnTo>
                    <a:pt x="881" y="1343"/>
                  </a:lnTo>
                  <a:lnTo>
                    <a:pt x="881" y="1343"/>
                  </a:lnTo>
                  <a:lnTo>
                    <a:pt x="881" y="1341"/>
                  </a:lnTo>
                  <a:lnTo>
                    <a:pt x="879" y="1341"/>
                  </a:lnTo>
                  <a:lnTo>
                    <a:pt x="879" y="1341"/>
                  </a:lnTo>
                  <a:lnTo>
                    <a:pt x="879" y="1339"/>
                  </a:lnTo>
                  <a:lnTo>
                    <a:pt x="879" y="1339"/>
                  </a:lnTo>
                  <a:lnTo>
                    <a:pt x="881" y="1339"/>
                  </a:lnTo>
                  <a:lnTo>
                    <a:pt x="881" y="1339"/>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1" y="1341"/>
                  </a:lnTo>
                  <a:lnTo>
                    <a:pt x="883" y="1341"/>
                  </a:lnTo>
                  <a:lnTo>
                    <a:pt x="883" y="1339"/>
                  </a:lnTo>
                  <a:lnTo>
                    <a:pt x="883" y="1339"/>
                  </a:lnTo>
                  <a:lnTo>
                    <a:pt x="883" y="1339"/>
                  </a:lnTo>
                  <a:lnTo>
                    <a:pt x="883" y="1339"/>
                  </a:lnTo>
                  <a:lnTo>
                    <a:pt x="883" y="1339"/>
                  </a:lnTo>
                  <a:lnTo>
                    <a:pt x="883" y="1339"/>
                  </a:lnTo>
                  <a:lnTo>
                    <a:pt x="883" y="1339"/>
                  </a:lnTo>
                  <a:lnTo>
                    <a:pt x="883" y="1336"/>
                  </a:lnTo>
                  <a:close/>
                  <a:moveTo>
                    <a:pt x="862" y="1343"/>
                  </a:moveTo>
                  <a:lnTo>
                    <a:pt x="862" y="1343"/>
                  </a:lnTo>
                  <a:lnTo>
                    <a:pt x="860" y="1345"/>
                  </a:lnTo>
                  <a:lnTo>
                    <a:pt x="862" y="1345"/>
                  </a:lnTo>
                  <a:lnTo>
                    <a:pt x="862" y="1345"/>
                  </a:lnTo>
                  <a:lnTo>
                    <a:pt x="862" y="1345"/>
                  </a:lnTo>
                  <a:lnTo>
                    <a:pt x="862" y="1345"/>
                  </a:lnTo>
                  <a:lnTo>
                    <a:pt x="862" y="1343"/>
                  </a:lnTo>
                  <a:lnTo>
                    <a:pt x="862" y="1343"/>
                  </a:lnTo>
                  <a:close/>
                  <a:moveTo>
                    <a:pt x="866" y="1341"/>
                  </a:moveTo>
                  <a:lnTo>
                    <a:pt x="866" y="1341"/>
                  </a:lnTo>
                  <a:lnTo>
                    <a:pt x="866" y="1341"/>
                  </a:lnTo>
                  <a:lnTo>
                    <a:pt x="866" y="1341"/>
                  </a:lnTo>
                  <a:lnTo>
                    <a:pt x="866" y="1339"/>
                  </a:lnTo>
                  <a:lnTo>
                    <a:pt x="868" y="1339"/>
                  </a:lnTo>
                  <a:lnTo>
                    <a:pt x="868" y="1336"/>
                  </a:lnTo>
                  <a:lnTo>
                    <a:pt x="868" y="1336"/>
                  </a:lnTo>
                  <a:lnTo>
                    <a:pt x="866" y="1336"/>
                  </a:lnTo>
                  <a:lnTo>
                    <a:pt x="866" y="1336"/>
                  </a:lnTo>
                  <a:lnTo>
                    <a:pt x="866" y="1336"/>
                  </a:lnTo>
                  <a:lnTo>
                    <a:pt x="866" y="1334"/>
                  </a:lnTo>
                  <a:lnTo>
                    <a:pt x="864" y="1334"/>
                  </a:lnTo>
                  <a:lnTo>
                    <a:pt x="864" y="1334"/>
                  </a:lnTo>
                  <a:lnTo>
                    <a:pt x="864" y="1334"/>
                  </a:lnTo>
                  <a:lnTo>
                    <a:pt x="862" y="1334"/>
                  </a:lnTo>
                  <a:lnTo>
                    <a:pt x="862" y="1334"/>
                  </a:lnTo>
                  <a:lnTo>
                    <a:pt x="860" y="1334"/>
                  </a:lnTo>
                  <a:lnTo>
                    <a:pt x="860" y="1336"/>
                  </a:lnTo>
                  <a:lnTo>
                    <a:pt x="860" y="1336"/>
                  </a:lnTo>
                  <a:lnTo>
                    <a:pt x="860" y="1339"/>
                  </a:lnTo>
                  <a:lnTo>
                    <a:pt x="862" y="1339"/>
                  </a:lnTo>
                  <a:lnTo>
                    <a:pt x="862" y="1339"/>
                  </a:lnTo>
                  <a:lnTo>
                    <a:pt x="862" y="1341"/>
                  </a:lnTo>
                  <a:lnTo>
                    <a:pt x="862" y="1341"/>
                  </a:lnTo>
                  <a:lnTo>
                    <a:pt x="862" y="1341"/>
                  </a:lnTo>
                  <a:lnTo>
                    <a:pt x="862" y="1343"/>
                  </a:lnTo>
                  <a:lnTo>
                    <a:pt x="862" y="1343"/>
                  </a:lnTo>
                  <a:lnTo>
                    <a:pt x="862" y="1341"/>
                  </a:lnTo>
                  <a:lnTo>
                    <a:pt x="862" y="1341"/>
                  </a:lnTo>
                  <a:lnTo>
                    <a:pt x="862" y="1339"/>
                  </a:lnTo>
                  <a:lnTo>
                    <a:pt x="862" y="1339"/>
                  </a:lnTo>
                  <a:lnTo>
                    <a:pt x="862" y="1336"/>
                  </a:lnTo>
                  <a:lnTo>
                    <a:pt x="862" y="1339"/>
                  </a:lnTo>
                  <a:lnTo>
                    <a:pt x="864" y="1339"/>
                  </a:lnTo>
                  <a:lnTo>
                    <a:pt x="864" y="1341"/>
                  </a:lnTo>
                  <a:lnTo>
                    <a:pt x="864" y="1341"/>
                  </a:lnTo>
                  <a:lnTo>
                    <a:pt x="864" y="1343"/>
                  </a:lnTo>
                  <a:lnTo>
                    <a:pt x="864" y="1343"/>
                  </a:lnTo>
                  <a:lnTo>
                    <a:pt x="866" y="1343"/>
                  </a:lnTo>
                  <a:lnTo>
                    <a:pt x="866" y="1343"/>
                  </a:lnTo>
                  <a:lnTo>
                    <a:pt x="866" y="1341"/>
                  </a:lnTo>
                  <a:lnTo>
                    <a:pt x="864" y="1341"/>
                  </a:lnTo>
                  <a:lnTo>
                    <a:pt x="864" y="1341"/>
                  </a:lnTo>
                  <a:lnTo>
                    <a:pt x="864" y="1339"/>
                  </a:lnTo>
                  <a:lnTo>
                    <a:pt x="866" y="1339"/>
                  </a:lnTo>
                  <a:lnTo>
                    <a:pt x="866" y="1339"/>
                  </a:lnTo>
                  <a:lnTo>
                    <a:pt x="866" y="1341"/>
                  </a:lnTo>
                  <a:lnTo>
                    <a:pt x="866" y="1341"/>
                  </a:lnTo>
                  <a:lnTo>
                    <a:pt x="866" y="1341"/>
                  </a:lnTo>
                  <a:lnTo>
                    <a:pt x="866" y="1341"/>
                  </a:lnTo>
                  <a:lnTo>
                    <a:pt x="866" y="1341"/>
                  </a:lnTo>
                  <a:lnTo>
                    <a:pt x="866" y="1341"/>
                  </a:lnTo>
                  <a:lnTo>
                    <a:pt x="866" y="1341"/>
                  </a:lnTo>
                  <a:close/>
                  <a:moveTo>
                    <a:pt x="883" y="1332"/>
                  </a:moveTo>
                  <a:lnTo>
                    <a:pt x="883" y="1332"/>
                  </a:lnTo>
                  <a:lnTo>
                    <a:pt x="883" y="1332"/>
                  </a:lnTo>
                  <a:lnTo>
                    <a:pt x="883" y="1330"/>
                  </a:lnTo>
                  <a:lnTo>
                    <a:pt x="883" y="1330"/>
                  </a:lnTo>
                  <a:lnTo>
                    <a:pt x="883" y="1330"/>
                  </a:lnTo>
                  <a:lnTo>
                    <a:pt x="883" y="1330"/>
                  </a:lnTo>
                  <a:lnTo>
                    <a:pt x="883" y="1328"/>
                  </a:lnTo>
                  <a:lnTo>
                    <a:pt x="883" y="1328"/>
                  </a:lnTo>
                  <a:lnTo>
                    <a:pt x="881" y="1328"/>
                  </a:lnTo>
                  <a:lnTo>
                    <a:pt x="881" y="1328"/>
                  </a:lnTo>
                  <a:lnTo>
                    <a:pt x="879" y="1328"/>
                  </a:lnTo>
                  <a:lnTo>
                    <a:pt x="879" y="1328"/>
                  </a:lnTo>
                  <a:lnTo>
                    <a:pt x="881" y="1328"/>
                  </a:lnTo>
                  <a:lnTo>
                    <a:pt x="881" y="1328"/>
                  </a:lnTo>
                  <a:lnTo>
                    <a:pt x="883" y="1328"/>
                  </a:lnTo>
                  <a:lnTo>
                    <a:pt x="885" y="1328"/>
                  </a:lnTo>
                  <a:lnTo>
                    <a:pt x="885" y="1328"/>
                  </a:lnTo>
                  <a:lnTo>
                    <a:pt x="885" y="1328"/>
                  </a:lnTo>
                  <a:lnTo>
                    <a:pt x="885" y="1328"/>
                  </a:lnTo>
                  <a:lnTo>
                    <a:pt x="885" y="1326"/>
                  </a:lnTo>
                  <a:lnTo>
                    <a:pt x="885" y="1326"/>
                  </a:lnTo>
                  <a:lnTo>
                    <a:pt x="885" y="1326"/>
                  </a:lnTo>
                  <a:lnTo>
                    <a:pt x="885" y="1326"/>
                  </a:lnTo>
                  <a:lnTo>
                    <a:pt x="885" y="1328"/>
                  </a:lnTo>
                  <a:lnTo>
                    <a:pt x="885" y="1328"/>
                  </a:lnTo>
                  <a:lnTo>
                    <a:pt x="887" y="1328"/>
                  </a:lnTo>
                  <a:lnTo>
                    <a:pt x="887" y="1328"/>
                  </a:lnTo>
                  <a:lnTo>
                    <a:pt x="887" y="1328"/>
                  </a:lnTo>
                  <a:lnTo>
                    <a:pt x="887" y="1328"/>
                  </a:lnTo>
                  <a:lnTo>
                    <a:pt x="889" y="1328"/>
                  </a:lnTo>
                  <a:lnTo>
                    <a:pt x="889" y="1328"/>
                  </a:lnTo>
                  <a:lnTo>
                    <a:pt x="889" y="1328"/>
                  </a:lnTo>
                  <a:lnTo>
                    <a:pt x="889" y="1328"/>
                  </a:lnTo>
                  <a:lnTo>
                    <a:pt x="889" y="1326"/>
                  </a:lnTo>
                  <a:lnTo>
                    <a:pt x="889" y="1326"/>
                  </a:lnTo>
                  <a:lnTo>
                    <a:pt x="889" y="1324"/>
                  </a:lnTo>
                  <a:lnTo>
                    <a:pt x="889" y="1324"/>
                  </a:lnTo>
                  <a:lnTo>
                    <a:pt x="889" y="1324"/>
                  </a:lnTo>
                  <a:lnTo>
                    <a:pt x="889" y="1324"/>
                  </a:lnTo>
                  <a:lnTo>
                    <a:pt x="889" y="1324"/>
                  </a:lnTo>
                  <a:lnTo>
                    <a:pt x="889" y="1324"/>
                  </a:lnTo>
                  <a:lnTo>
                    <a:pt x="887" y="1324"/>
                  </a:lnTo>
                  <a:lnTo>
                    <a:pt x="877" y="1326"/>
                  </a:lnTo>
                  <a:lnTo>
                    <a:pt x="866" y="1330"/>
                  </a:lnTo>
                  <a:lnTo>
                    <a:pt x="866" y="1330"/>
                  </a:lnTo>
                  <a:lnTo>
                    <a:pt x="866" y="1332"/>
                  </a:lnTo>
                  <a:lnTo>
                    <a:pt x="866" y="1332"/>
                  </a:lnTo>
                  <a:lnTo>
                    <a:pt x="868" y="1332"/>
                  </a:lnTo>
                  <a:lnTo>
                    <a:pt x="868" y="1332"/>
                  </a:lnTo>
                  <a:lnTo>
                    <a:pt x="868" y="1332"/>
                  </a:lnTo>
                  <a:lnTo>
                    <a:pt x="870" y="1334"/>
                  </a:lnTo>
                  <a:lnTo>
                    <a:pt x="870" y="1332"/>
                  </a:lnTo>
                  <a:lnTo>
                    <a:pt x="872" y="1332"/>
                  </a:lnTo>
                  <a:lnTo>
                    <a:pt x="872" y="1334"/>
                  </a:lnTo>
                  <a:lnTo>
                    <a:pt x="872" y="1334"/>
                  </a:lnTo>
                  <a:lnTo>
                    <a:pt x="872" y="1334"/>
                  </a:lnTo>
                  <a:lnTo>
                    <a:pt x="872" y="1334"/>
                  </a:lnTo>
                  <a:lnTo>
                    <a:pt x="872" y="1334"/>
                  </a:lnTo>
                  <a:lnTo>
                    <a:pt x="875" y="1332"/>
                  </a:lnTo>
                  <a:lnTo>
                    <a:pt x="875" y="1332"/>
                  </a:lnTo>
                  <a:lnTo>
                    <a:pt x="875" y="1332"/>
                  </a:lnTo>
                  <a:lnTo>
                    <a:pt x="875" y="1332"/>
                  </a:lnTo>
                  <a:lnTo>
                    <a:pt x="877" y="1330"/>
                  </a:lnTo>
                  <a:lnTo>
                    <a:pt x="877" y="1332"/>
                  </a:lnTo>
                  <a:lnTo>
                    <a:pt x="877" y="1332"/>
                  </a:lnTo>
                  <a:lnTo>
                    <a:pt x="875" y="1334"/>
                  </a:lnTo>
                  <a:lnTo>
                    <a:pt x="875" y="1334"/>
                  </a:lnTo>
                  <a:lnTo>
                    <a:pt x="875" y="1334"/>
                  </a:lnTo>
                  <a:lnTo>
                    <a:pt x="875" y="1336"/>
                  </a:lnTo>
                  <a:lnTo>
                    <a:pt x="877" y="1336"/>
                  </a:lnTo>
                  <a:lnTo>
                    <a:pt x="877" y="1336"/>
                  </a:lnTo>
                  <a:lnTo>
                    <a:pt x="879" y="1336"/>
                  </a:lnTo>
                  <a:lnTo>
                    <a:pt x="879" y="1336"/>
                  </a:lnTo>
                  <a:lnTo>
                    <a:pt x="879" y="1334"/>
                  </a:lnTo>
                  <a:lnTo>
                    <a:pt x="881" y="1334"/>
                  </a:lnTo>
                  <a:lnTo>
                    <a:pt x="881" y="1334"/>
                  </a:lnTo>
                  <a:lnTo>
                    <a:pt x="881" y="1334"/>
                  </a:lnTo>
                  <a:lnTo>
                    <a:pt x="879" y="1334"/>
                  </a:lnTo>
                  <a:lnTo>
                    <a:pt x="879" y="1332"/>
                  </a:lnTo>
                  <a:lnTo>
                    <a:pt x="879" y="1332"/>
                  </a:lnTo>
                  <a:lnTo>
                    <a:pt x="879" y="1332"/>
                  </a:lnTo>
                  <a:lnTo>
                    <a:pt x="881" y="1332"/>
                  </a:lnTo>
                  <a:lnTo>
                    <a:pt x="881" y="1332"/>
                  </a:lnTo>
                  <a:lnTo>
                    <a:pt x="881" y="1332"/>
                  </a:lnTo>
                  <a:lnTo>
                    <a:pt x="881" y="1334"/>
                  </a:lnTo>
                  <a:lnTo>
                    <a:pt x="881" y="1334"/>
                  </a:lnTo>
                  <a:lnTo>
                    <a:pt x="881" y="1334"/>
                  </a:lnTo>
                  <a:lnTo>
                    <a:pt x="881" y="1334"/>
                  </a:lnTo>
                  <a:lnTo>
                    <a:pt x="881" y="1334"/>
                  </a:lnTo>
                  <a:lnTo>
                    <a:pt x="883" y="1334"/>
                  </a:lnTo>
                  <a:lnTo>
                    <a:pt x="883" y="1334"/>
                  </a:lnTo>
                  <a:lnTo>
                    <a:pt x="883" y="1334"/>
                  </a:lnTo>
                  <a:lnTo>
                    <a:pt x="883" y="1334"/>
                  </a:lnTo>
                  <a:lnTo>
                    <a:pt x="883" y="1334"/>
                  </a:lnTo>
                  <a:lnTo>
                    <a:pt x="883" y="1334"/>
                  </a:lnTo>
                  <a:lnTo>
                    <a:pt x="883" y="1332"/>
                  </a:lnTo>
                  <a:close/>
                  <a:moveTo>
                    <a:pt x="844" y="1343"/>
                  </a:moveTo>
                  <a:lnTo>
                    <a:pt x="844" y="1343"/>
                  </a:lnTo>
                  <a:lnTo>
                    <a:pt x="844" y="1343"/>
                  </a:lnTo>
                  <a:lnTo>
                    <a:pt x="844" y="1343"/>
                  </a:lnTo>
                  <a:lnTo>
                    <a:pt x="842" y="1343"/>
                  </a:lnTo>
                  <a:lnTo>
                    <a:pt x="842" y="1345"/>
                  </a:lnTo>
                  <a:lnTo>
                    <a:pt x="844" y="1345"/>
                  </a:lnTo>
                  <a:lnTo>
                    <a:pt x="844" y="1345"/>
                  </a:lnTo>
                  <a:lnTo>
                    <a:pt x="844" y="1345"/>
                  </a:lnTo>
                  <a:lnTo>
                    <a:pt x="844" y="1345"/>
                  </a:lnTo>
                  <a:lnTo>
                    <a:pt x="844" y="1345"/>
                  </a:lnTo>
                  <a:lnTo>
                    <a:pt x="844" y="1343"/>
                  </a:lnTo>
                  <a:close/>
                  <a:moveTo>
                    <a:pt x="844" y="1334"/>
                  </a:moveTo>
                  <a:lnTo>
                    <a:pt x="844" y="1336"/>
                  </a:lnTo>
                  <a:lnTo>
                    <a:pt x="844" y="1336"/>
                  </a:lnTo>
                  <a:lnTo>
                    <a:pt x="844" y="1336"/>
                  </a:lnTo>
                  <a:lnTo>
                    <a:pt x="844" y="1334"/>
                  </a:lnTo>
                  <a:lnTo>
                    <a:pt x="844" y="1334"/>
                  </a:lnTo>
                  <a:lnTo>
                    <a:pt x="844" y="1332"/>
                  </a:lnTo>
                  <a:lnTo>
                    <a:pt x="844" y="1332"/>
                  </a:lnTo>
                  <a:lnTo>
                    <a:pt x="844" y="1330"/>
                  </a:lnTo>
                  <a:lnTo>
                    <a:pt x="844" y="1330"/>
                  </a:lnTo>
                  <a:lnTo>
                    <a:pt x="844" y="1330"/>
                  </a:lnTo>
                  <a:lnTo>
                    <a:pt x="844" y="1330"/>
                  </a:lnTo>
                  <a:lnTo>
                    <a:pt x="844" y="1328"/>
                  </a:lnTo>
                  <a:lnTo>
                    <a:pt x="844" y="1328"/>
                  </a:lnTo>
                  <a:lnTo>
                    <a:pt x="844" y="1328"/>
                  </a:lnTo>
                  <a:lnTo>
                    <a:pt x="844" y="1328"/>
                  </a:lnTo>
                  <a:lnTo>
                    <a:pt x="842" y="1328"/>
                  </a:lnTo>
                  <a:lnTo>
                    <a:pt x="842" y="1330"/>
                  </a:lnTo>
                  <a:lnTo>
                    <a:pt x="844" y="1330"/>
                  </a:lnTo>
                  <a:lnTo>
                    <a:pt x="844" y="1332"/>
                  </a:lnTo>
                  <a:lnTo>
                    <a:pt x="844" y="1332"/>
                  </a:lnTo>
                  <a:lnTo>
                    <a:pt x="844" y="1334"/>
                  </a:lnTo>
                  <a:lnTo>
                    <a:pt x="842" y="1334"/>
                  </a:lnTo>
                  <a:lnTo>
                    <a:pt x="844" y="1334"/>
                  </a:lnTo>
                  <a:lnTo>
                    <a:pt x="844" y="1334"/>
                  </a:lnTo>
                  <a:close/>
                  <a:moveTo>
                    <a:pt x="872" y="1336"/>
                  </a:moveTo>
                  <a:lnTo>
                    <a:pt x="868" y="1339"/>
                  </a:lnTo>
                  <a:lnTo>
                    <a:pt x="868" y="1339"/>
                  </a:lnTo>
                  <a:lnTo>
                    <a:pt x="868" y="1339"/>
                  </a:lnTo>
                  <a:lnTo>
                    <a:pt x="866" y="1339"/>
                  </a:lnTo>
                  <a:lnTo>
                    <a:pt x="866" y="1339"/>
                  </a:lnTo>
                  <a:lnTo>
                    <a:pt x="868" y="1341"/>
                  </a:lnTo>
                  <a:lnTo>
                    <a:pt x="868" y="1341"/>
                  </a:lnTo>
                  <a:lnTo>
                    <a:pt x="866" y="1341"/>
                  </a:lnTo>
                  <a:lnTo>
                    <a:pt x="866" y="1343"/>
                  </a:lnTo>
                  <a:lnTo>
                    <a:pt x="866" y="1345"/>
                  </a:lnTo>
                  <a:lnTo>
                    <a:pt x="866" y="1345"/>
                  </a:lnTo>
                  <a:lnTo>
                    <a:pt x="868" y="1345"/>
                  </a:lnTo>
                  <a:lnTo>
                    <a:pt x="868" y="1345"/>
                  </a:lnTo>
                  <a:lnTo>
                    <a:pt x="868" y="1345"/>
                  </a:lnTo>
                  <a:lnTo>
                    <a:pt x="870" y="1345"/>
                  </a:lnTo>
                  <a:lnTo>
                    <a:pt x="870" y="1343"/>
                  </a:lnTo>
                  <a:lnTo>
                    <a:pt x="870" y="1343"/>
                  </a:lnTo>
                  <a:lnTo>
                    <a:pt x="870" y="1343"/>
                  </a:lnTo>
                  <a:lnTo>
                    <a:pt x="870" y="1343"/>
                  </a:lnTo>
                  <a:lnTo>
                    <a:pt x="870" y="1341"/>
                  </a:lnTo>
                  <a:lnTo>
                    <a:pt x="870" y="1339"/>
                  </a:lnTo>
                  <a:lnTo>
                    <a:pt x="870" y="1339"/>
                  </a:lnTo>
                  <a:lnTo>
                    <a:pt x="870" y="1339"/>
                  </a:lnTo>
                  <a:lnTo>
                    <a:pt x="870" y="1341"/>
                  </a:lnTo>
                  <a:lnTo>
                    <a:pt x="870" y="1341"/>
                  </a:lnTo>
                  <a:lnTo>
                    <a:pt x="870" y="1343"/>
                  </a:lnTo>
                  <a:lnTo>
                    <a:pt x="872" y="1343"/>
                  </a:lnTo>
                  <a:lnTo>
                    <a:pt x="872" y="1341"/>
                  </a:lnTo>
                  <a:lnTo>
                    <a:pt x="872" y="1341"/>
                  </a:lnTo>
                  <a:lnTo>
                    <a:pt x="872" y="1339"/>
                  </a:lnTo>
                  <a:lnTo>
                    <a:pt x="872" y="1339"/>
                  </a:lnTo>
                  <a:lnTo>
                    <a:pt x="872" y="1336"/>
                  </a:lnTo>
                  <a:lnTo>
                    <a:pt x="872" y="1336"/>
                  </a:lnTo>
                  <a:lnTo>
                    <a:pt x="872" y="1336"/>
                  </a:lnTo>
                  <a:close/>
                  <a:moveTo>
                    <a:pt x="864" y="1334"/>
                  </a:moveTo>
                  <a:lnTo>
                    <a:pt x="866" y="1334"/>
                  </a:lnTo>
                  <a:lnTo>
                    <a:pt x="866" y="1334"/>
                  </a:lnTo>
                  <a:lnTo>
                    <a:pt x="866" y="1334"/>
                  </a:lnTo>
                  <a:lnTo>
                    <a:pt x="866" y="1334"/>
                  </a:lnTo>
                  <a:lnTo>
                    <a:pt x="868" y="1336"/>
                  </a:lnTo>
                  <a:lnTo>
                    <a:pt x="868" y="1336"/>
                  </a:lnTo>
                  <a:lnTo>
                    <a:pt x="868" y="1336"/>
                  </a:lnTo>
                  <a:lnTo>
                    <a:pt x="870" y="1334"/>
                  </a:lnTo>
                  <a:lnTo>
                    <a:pt x="870" y="1334"/>
                  </a:lnTo>
                  <a:lnTo>
                    <a:pt x="870" y="1334"/>
                  </a:lnTo>
                  <a:lnTo>
                    <a:pt x="870" y="1334"/>
                  </a:lnTo>
                  <a:lnTo>
                    <a:pt x="868" y="1334"/>
                  </a:lnTo>
                  <a:lnTo>
                    <a:pt x="868" y="1334"/>
                  </a:lnTo>
                  <a:lnTo>
                    <a:pt x="866" y="1334"/>
                  </a:lnTo>
                  <a:lnTo>
                    <a:pt x="866" y="1334"/>
                  </a:lnTo>
                  <a:lnTo>
                    <a:pt x="866" y="1332"/>
                  </a:lnTo>
                  <a:lnTo>
                    <a:pt x="866" y="1332"/>
                  </a:lnTo>
                  <a:lnTo>
                    <a:pt x="866" y="1332"/>
                  </a:lnTo>
                  <a:lnTo>
                    <a:pt x="864" y="1332"/>
                  </a:lnTo>
                  <a:lnTo>
                    <a:pt x="864" y="1332"/>
                  </a:lnTo>
                  <a:lnTo>
                    <a:pt x="864" y="1332"/>
                  </a:lnTo>
                  <a:lnTo>
                    <a:pt x="864" y="1332"/>
                  </a:lnTo>
                  <a:lnTo>
                    <a:pt x="864" y="1334"/>
                  </a:lnTo>
                  <a:lnTo>
                    <a:pt x="864" y="1334"/>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CA" sz="2400" b="0" i="0" u="none" strike="noStrike" kern="0" cap="none" spc="0" normalizeH="0" baseline="0" dirty="0">
                <a:ln>
                  <a:noFill/>
                </a:ln>
                <a:solidFill>
                  <a:prstClr val="black"/>
                </a:solidFill>
                <a:effectLst/>
                <a:uLnTx/>
                <a:uFillTx/>
              </a:endParaRPr>
            </a:p>
          </p:txBody>
        </p:sp>
        <p:sp>
          <p:nvSpPr>
            <p:cNvPr id="7" name="Freeform 8">
              <a:extLst>
                <a:ext uri="{FF2B5EF4-FFF2-40B4-BE49-F238E27FC236}">
                  <a16:creationId xmlns:a16="http://schemas.microsoft.com/office/drawing/2014/main" id="{F8ABF5B7-A434-4811-952C-889E2A3AF828}"/>
                </a:ext>
              </a:extLst>
            </p:cNvPr>
            <p:cNvSpPr>
              <a:spLocks noEditPoints="1"/>
            </p:cNvSpPr>
            <p:nvPr/>
          </p:nvSpPr>
          <p:spPr bwMode="auto">
            <a:xfrm>
              <a:off x="11434763" y="1290638"/>
              <a:ext cx="3557588" cy="3460749"/>
            </a:xfrm>
            <a:custGeom>
              <a:avLst/>
              <a:gdLst>
                <a:gd name="T0" fmla="*/ 1173 w 2241"/>
                <a:gd name="T1" fmla="*/ 655 h 2180"/>
                <a:gd name="T2" fmla="*/ 1039 w 2241"/>
                <a:gd name="T3" fmla="*/ 552 h 2180"/>
                <a:gd name="T4" fmla="*/ 885 w 2241"/>
                <a:gd name="T5" fmla="*/ 778 h 2180"/>
                <a:gd name="T6" fmla="*/ 813 w 2241"/>
                <a:gd name="T7" fmla="*/ 741 h 2180"/>
                <a:gd name="T8" fmla="*/ 710 w 2241"/>
                <a:gd name="T9" fmla="*/ 905 h 2180"/>
                <a:gd name="T10" fmla="*/ 965 w 2241"/>
                <a:gd name="T11" fmla="*/ 957 h 2180"/>
                <a:gd name="T12" fmla="*/ 1340 w 2241"/>
                <a:gd name="T13" fmla="*/ 989 h 2180"/>
                <a:gd name="T14" fmla="*/ 854 w 2241"/>
                <a:gd name="T15" fmla="*/ 733 h 2180"/>
                <a:gd name="T16" fmla="*/ 1062 w 2241"/>
                <a:gd name="T17" fmla="*/ 472 h 2180"/>
                <a:gd name="T18" fmla="*/ 1212 w 2241"/>
                <a:gd name="T19" fmla="*/ 1240 h 2180"/>
                <a:gd name="T20" fmla="*/ 1414 w 2241"/>
                <a:gd name="T21" fmla="*/ 788 h 2180"/>
                <a:gd name="T22" fmla="*/ 1206 w 2241"/>
                <a:gd name="T23" fmla="*/ 848 h 2180"/>
                <a:gd name="T24" fmla="*/ 1313 w 2241"/>
                <a:gd name="T25" fmla="*/ 872 h 2180"/>
                <a:gd name="T26" fmla="*/ 1453 w 2241"/>
                <a:gd name="T27" fmla="*/ 1131 h 2180"/>
                <a:gd name="T28" fmla="*/ 1531 w 2241"/>
                <a:gd name="T29" fmla="*/ 1180 h 2180"/>
                <a:gd name="T30" fmla="*/ 1648 w 2241"/>
                <a:gd name="T31" fmla="*/ 1172 h 2180"/>
                <a:gd name="T32" fmla="*/ 1605 w 2241"/>
                <a:gd name="T33" fmla="*/ 1069 h 2180"/>
                <a:gd name="T34" fmla="*/ 1687 w 2241"/>
                <a:gd name="T35" fmla="*/ 1065 h 2180"/>
                <a:gd name="T36" fmla="*/ 1615 w 2241"/>
                <a:gd name="T37" fmla="*/ 942 h 2180"/>
                <a:gd name="T38" fmla="*/ 1494 w 2241"/>
                <a:gd name="T39" fmla="*/ 858 h 2180"/>
                <a:gd name="T40" fmla="*/ 1706 w 2241"/>
                <a:gd name="T41" fmla="*/ 1143 h 2180"/>
                <a:gd name="T42" fmla="*/ 1453 w 2241"/>
                <a:gd name="T43" fmla="*/ 1618 h 2180"/>
                <a:gd name="T44" fmla="*/ 1661 w 2241"/>
                <a:gd name="T45" fmla="*/ 1102 h 2180"/>
                <a:gd name="T46" fmla="*/ 2035 w 2241"/>
                <a:gd name="T47" fmla="*/ 1870 h 2180"/>
                <a:gd name="T48" fmla="*/ 1801 w 2241"/>
                <a:gd name="T49" fmla="*/ 1864 h 2180"/>
                <a:gd name="T50" fmla="*/ 1973 w 2241"/>
                <a:gd name="T51" fmla="*/ 1934 h 2180"/>
                <a:gd name="T52" fmla="*/ 1986 w 2241"/>
                <a:gd name="T53" fmla="*/ 1679 h 2180"/>
                <a:gd name="T54" fmla="*/ 1945 w 2241"/>
                <a:gd name="T55" fmla="*/ 1550 h 2180"/>
                <a:gd name="T56" fmla="*/ 1862 w 2241"/>
                <a:gd name="T57" fmla="*/ 1431 h 2180"/>
                <a:gd name="T58" fmla="*/ 1737 w 2241"/>
                <a:gd name="T59" fmla="*/ 1316 h 2180"/>
                <a:gd name="T60" fmla="*/ 1621 w 2241"/>
                <a:gd name="T61" fmla="*/ 1297 h 2180"/>
                <a:gd name="T62" fmla="*/ 1484 w 2241"/>
                <a:gd name="T63" fmla="*/ 1472 h 2180"/>
                <a:gd name="T64" fmla="*/ 1356 w 2241"/>
                <a:gd name="T65" fmla="*/ 1620 h 2180"/>
                <a:gd name="T66" fmla="*/ 1101 w 2241"/>
                <a:gd name="T67" fmla="*/ 1297 h 2180"/>
                <a:gd name="T68" fmla="*/ 1230 w 2241"/>
                <a:gd name="T69" fmla="*/ 1094 h 2180"/>
                <a:gd name="T70" fmla="*/ 1204 w 2241"/>
                <a:gd name="T71" fmla="*/ 1055 h 2180"/>
                <a:gd name="T72" fmla="*/ 1029 w 2241"/>
                <a:gd name="T73" fmla="*/ 827 h 2180"/>
                <a:gd name="T74" fmla="*/ 1010 w 2241"/>
                <a:gd name="T75" fmla="*/ 1067 h 2180"/>
                <a:gd name="T76" fmla="*/ 804 w 2241"/>
                <a:gd name="T77" fmla="*/ 1024 h 2180"/>
                <a:gd name="T78" fmla="*/ 475 w 2241"/>
                <a:gd name="T79" fmla="*/ 876 h 2180"/>
                <a:gd name="T80" fmla="*/ 321 w 2241"/>
                <a:gd name="T81" fmla="*/ 883 h 2180"/>
                <a:gd name="T82" fmla="*/ 154 w 2241"/>
                <a:gd name="T83" fmla="*/ 1470 h 2180"/>
                <a:gd name="T84" fmla="*/ 220 w 2241"/>
                <a:gd name="T85" fmla="*/ 1689 h 2180"/>
                <a:gd name="T86" fmla="*/ 304 w 2241"/>
                <a:gd name="T87" fmla="*/ 1837 h 2180"/>
                <a:gd name="T88" fmla="*/ 1490 w 2241"/>
                <a:gd name="T89" fmla="*/ 2004 h 2180"/>
                <a:gd name="T90" fmla="*/ 1282 w 2241"/>
                <a:gd name="T91" fmla="*/ 991 h 2180"/>
                <a:gd name="T92" fmla="*/ 1694 w 2241"/>
                <a:gd name="T93" fmla="*/ 1967 h 2180"/>
                <a:gd name="T94" fmla="*/ 2190 w 2241"/>
                <a:gd name="T95" fmla="*/ 1675 h 2180"/>
                <a:gd name="T96" fmla="*/ 2085 w 2241"/>
                <a:gd name="T97" fmla="*/ 1579 h 2180"/>
                <a:gd name="T98" fmla="*/ 2177 w 2241"/>
                <a:gd name="T99" fmla="*/ 1741 h 2180"/>
                <a:gd name="T100" fmla="*/ 1947 w 2241"/>
                <a:gd name="T101" fmla="*/ 1848 h 2180"/>
                <a:gd name="T102" fmla="*/ 105 w 2241"/>
                <a:gd name="T103" fmla="*/ 1599 h 2180"/>
                <a:gd name="T104" fmla="*/ 175 w 2241"/>
                <a:gd name="T105" fmla="*/ 1650 h 2180"/>
                <a:gd name="T106" fmla="*/ 948 w 2241"/>
                <a:gd name="T107" fmla="*/ 320 h 2180"/>
                <a:gd name="T108" fmla="*/ 1191 w 2241"/>
                <a:gd name="T109" fmla="*/ 310 h 2180"/>
                <a:gd name="T110" fmla="*/ 1123 w 2241"/>
                <a:gd name="T111" fmla="*/ 542 h 2180"/>
                <a:gd name="T112" fmla="*/ 1280 w 2241"/>
                <a:gd name="T113" fmla="*/ 277 h 2180"/>
                <a:gd name="T114" fmla="*/ 1031 w 2241"/>
                <a:gd name="T115" fmla="*/ 164 h 2180"/>
                <a:gd name="T116" fmla="*/ 1006 w 2241"/>
                <a:gd name="T117" fmla="*/ 205 h 2180"/>
                <a:gd name="T118" fmla="*/ 833 w 2241"/>
                <a:gd name="T119" fmla="*/ 571 h 2180"/>
                <a:gd name="T120" fmla="*/ 506 w 2241"/>
                <a:gd name="T121" fmla="*/ 720 h 2180"/>
                <a:gd name="T122" fmla="*/ 280 w 2241"/>
                <a:gd name="T123" fmla="*/ 1864 h 2180"/>
                <a:gd name="T124" fmla="*/ 280 w 2241"/>
                <a:gd name="T125" fmla="*/ 1845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1" h="2180">
                  <a:moveTo>
                    <a:pt x="1088" y="934"/>
                  </a:moveTo>
                  <a:lnTo>
                    <a:pt x="1088" y="934"/>
                  </a:lnTo>
                  <a:lnTo>
                    <a:pt x="1086" y="934"/>
                  </a:lnTo>
                  <a:lnTo>
                    <a:pt x="1086" y="934"/>
                  </a:lnTo>
                  <a:lnTo>
                    <a:pt x="1086" y="934"/>
                  </a:lnTo>
                  <a:lnTo>
                    <a:pt x="1086" y="936"/>
                  </a:lnTo>
                  <a:lnTo>
                    <a:pt x="1086" y="936"/>
                  </a:lnTo>
                  <a:lnTo>
                    <a:pt x="1086" y="936"/>
                  </a:lnTo>
                  <a:lnTo>
                    <a:pt x="1086" y="936"/>
                  </a:lnTo>
                  <a:lnTo>
                    <a:pt x="1086" y="936"/>
                  </a:lnTo>
                  <a:lnTo>
                    <a:pt x="1088" y="936"/>
                  </a:lnTo>
                  <a:lnTo>
                    <a:pt x="1090" y="934"/>
                  </a:lnTo>
                  <a:lnTo>
                    <a:pt x="1090" y="934"/>
                  </a:lnTo>
                  <a:lnTo>
                    <a:pt x="1088" y="934"/>
                  </a:lnTo>
                  <a:close/>
                  <a:moveTo>
                    <a:pt x="1095" y="934"/>
                  </a:moveTo>
                  <a:lnTo>
                    <a:pt x="1095" y="932"/>
                  </a:lnTo>
                  <a:lnTo>
                    <a:pt x="1095" y="932"/>
                  </a:lnTo>
                  <a:lnTo>
                    <a:pt x="1095" y="932"/>
                  </a:lnTo>
                  <a:lnTo>
                    <a:pt x="1095" y="932"/>
                  </a:lnTo>
                  <a:lnTo>
                    <a:pt x="1093" y="934"/>
                  </a:lnTo>
                  <a:lnTo>
                    <a:pt x="1093" y="934"/>
                  </a:lnTo>
                  <a:lnTo>
                    <a:pt x="1093" y="934"/>
                  </a:lnTo>
                  <a:lnTo>
                    <a:pt x="1093" y="934"/>
                  </a:lnTo>
                  <a:lnTo>
                    <a:pt x="1093" y="936"/>
                  </a:lnTo>
                  <a:lnTo>
                    <a:pt x="1093" y="936"/>
                  </a:lnTo>
                  <a:lnTo>
                    <a:pt x="1093" y="936"/>
                  </a:lnTo>
                  <a:lnTo>
                    <a:pt x="1093" y="936"/>
                  </a:lnTo>
                  <a:lnTo>
                    <a:pt x="1090" y="936"/>
                  </a:lnTo>
                  <a:lnTo>
                    <a:pt x="1088" y="938"/>
                  </a:lnTo>
                  <a:lnTo>
                    <a:pt x="1088" y="938"/>
                  </a:lnTo>
                  <a:lnTo>
                    <a:pt x="1090" y="938"/>
                  </a:lnTo>
                  <a:lnTo>
                    <a:pt x="1090" y="938"/>
                  </a:lnTo>
                  <a:lnTo>
                    <a:pt x="1090" y="940"/>
                  </a:lnTo>
                  <a:lnTo>
                    <a:pt x="1090" y="940"/>
                  </a:lnTo>
                  <a:lnTo>
                    <a:pt x="1090" y="940"/>
                  </a:lnTo>
                  <a:lnTo>
                    <a:pt x="1093" y="942"/>
                  </a:lnTo>
                  <a:lnTo>
                    <a:pt x="1093" y="942"/>
                  </a:lnTo>
                  <a:lnTo>
                    <a:pt x="1095" y="940"/>
                  </a:lnTo>
                  <a:lnTo>
                    <a:pt x="1095" y="940"/>
                  </a:lnTo>
                  <a:lnTo>
                    <a:pt x="1095" y="938"/>
                  </a:lnTo>
                  <a:lnTo>
                    <a:pt x="1095" y="938"/>
                  </a:lnTo>
                  <a:lnTo>
                    <a:pt x="1095" y="938"/>
                  </a:lnTo>
                  <a:lnTo>
                    <a:pt x="1093" y="936"/>
                  </a:lnTo>
                  <a:lnTo>
                    <a:pt x="1095" y="936"/>
                  </a:lnTo>
                  <a:lnTo>
                    <a:pt x="1095" y="936"/>
                  </a:lnTo>
                  <a:lnTo>
                    <a:pt x="1095" y="934"/>
                  </a:lnTo>
                  <a:lnTo>
                    <a:pt x="1095" y="934"/>
                  </a:lnTo>
                  <a:lnTo>
                    <a:pt x="1095" y="934"/>
                  </a:lnTo>
                  <a:lnTo>
                    <a:pt x="1095" y="934"/>
                  </a:lnTo>
                  <a:close/>
                  <a:moveTo>
                    <a:pt x="1016" y="827"/>
                  </a:moveTo>
                  <a:lnTo>
                    <a:pt x="1016" y="827"/>
                  </a:lnTo>
                  <a:lnTo>
                    <a:pt x="1016" y="827"/>
                  </a:lnTo>
                  <a:lnTo>
                    <a:pt x="1016" y="827"/>
                  </a:lnTo>
                  <a:lnTo>
                    <a:pt x="1016" y="827"/>
                  </a:lnTo>
                  <a:lnTo>
                    <a:pt x="1014" y="827"/>
                  </a:lnTo>
                  <a:lnTo>
                    <a:pt x="1014" y="829"/>
                  </a:lnTo>
                  <a:lnTo>
                    <a:pt x="1014" y="829"/>
                  </a:lnTo>
                  <a:lnTo>
                    <a:pt x="1014" y="829"/>
                  </a:lnTo>
                  <a:lnTo>
                    <a:pt x="1014" y="829"/>
                  </a:lnTo>
                  <a:lnTo>
                    <a:pt x="1014" y="829"/>
                  </a:lnTo>
                  <a:lnTo>
                    <a:pt x="1014" y="829"/>
                  </a:lnTo>
                  <a:lnTo>
                    <a:pt x="1014" y="829"/>
                  </a:lnTo>
                  <a:lnTo>
                    <a:pt x="1014" y="831"/>
                  </a:lnTo>
                  <a:lnTo>
                    <a:pt x="1014" y="829"/>
                  </a:lnTo>
                  <a:lnTo>
                    <a:pt x="1016" y="831"/>
                  </a:lnTo>
                  <a:lnTo>
                    <a:pt x="1014" y="831"/>
                  </a:lnTo>
                  <a:lnTo>
                    <a:pt x="1014" y="831"/>
                  </a:lnTo>
                  <a:lnTo>
                    <a:pt x="1014" y="833"/>
                  </a:lnTo>
                  <a:lnTo>
                    <a:pt x="1014" y="833"/>
                  </a:lnTo>
                  <a:lnTo>
                    <a:pt x="1014" y="833"/>
                  </a:lnTo>
                  <a:lnTo>
                    <a:pt x="1016" y="833"/>
                  </a:lnTo>
                  <a:lnTo>
                    <a:pt x="1016" y="833"/>
                  </a:lnTo>
                  <a:lnTo>
                    <a:pt x="1016" y="833"/>
                  </a:lnTo>
                  <a:lnTo>
                    <a:pt x="1016" y="833"/>
                  </a:lnTo>
                  <a:lnTo>
                    <a:pt x="1016" y="831"/>
                  </a:lnTo>
                  <a:lnTo>
                    <a:pt x="1016" y="827"/>
                  </a:lnTo>
                  <a:close/>
                  <a:moveTo>
                    <a:pt x="1000" y="651"/>
                  </a:moveTo>
                  <a:lnTo>
                    <a:pt x="1000" y="651"/>
                  </a:lnTo>
                  <a:lnTo>
                    <a:pt x="998" y="651"/>
                  </a:lnTo>
                  <a:lnTo>
                    <a:pt x="1000" y="651"/>
                  </a:lnTo>
                  <a:lnTo>
                    <a:pt x="1002" y="651"/>
                  </a:lnTo>
                  <a:lnTo>
                    <a:pt x="1002" y="651"/>
                  </a:lnTo>
                  <a:lnTo>
                    <a:pt x="1002" y="651"/>
                  </a:lnTo>
                  <a:lnTo>
                    <a:pt x="1002" y="649"/>
                  </a:lnTo>
                  <a:lnTo>
                    <a:pt x="1002" y="649"/>
                  </a:lnTo>
                  <a:lnTo>
                    <a:pt x="1002" y="649"/>
                  </a:lnTo>
                  <a:lnTo>
                    <a:pt x="1002" y="649"/>
                  </a:lnTo>
                  <a:lnTo>
                    <a:pt x="1002" y="651"/>
                  </a:lnTo>
                  <a:lnTo>
                    <a:pt x="1004" y="651"/>
                  </a:lnTo>
                  <a:lnTo>
                    <a:pt x="1006" y="651"/>
                  </a:lnTo>
                  <a:lnTo>
                    <a:pt x="1006" y="651"/>
                  </a:lnTo>
                  <a:lnTo>
                    <a:pt x="1006" y="653"/>
                  </a:lnTo>
                  <a:lnTo>
                    <a:pt x="1006" y="653"/>
                  </a:lnTo>
                  <a:lnTo>
                    <a:pt x="1006" y="655"/>
                  </a:lnTo>
                  <a:lnTo>
                    <a:pt x="1006" y="655"/>
                  </a:lnTo>
                  <a:lnTo>
                    <a:pt x="1006" y="655"/>
                  </a:lnTo>
                  <a:lnTo>
                    <a:pt x="1006" y="653"/>
                  </a:lnTo>
                  <a:lnTo>
                    <a:pt x="1006" y="653"/>
                  </a:lnTo>
                  <a:lnTo>
                    <a:pt x="1006" y="653"/>
                  </a:lnTo>
                  <a:lnTo>
                    <a:pt x="1006" y="651"/>
                  </a:lnTo>
                  <a:lnTo>
                    <a:pt x="1006" y="651"/>
                  </a:lnTo>
                  <a:lnTo>
                    <a:pt x="1008" y="651"/>
                  </a:lnTo>
                  <a:lnTo>
                    <a:pt x="1008" y="653"/>
                  </a:lnTo>
                  <a:lnTo>
                    <a:pt x="1006" y="653"/>
                  </a:lnTo>
                  <a:lnTo>
                    <a:pt x="1006" y="653"/>
                  </a:lnTo>
                  <a:lnTo>
                    <a:pt x="1008" y="653"/>
                  </a:lnTo>
                  <a:lnTo>
                    <a:pt x="1008" y="653"/>
                  </a:lnTo>
                  <a:lnTo>
                    <a:pt x="1008" y="653"/>
                  </a:lnTo>
                  <a:lnTo>
                    <a:pt x="1008" y="653"/>
                  </a:lnTo>
                  <a:lnTo>
                    <a:pt x="1008" y="653"/>
                  </a:lnTo>
                  <a:lnTo>
                    <a:pt x="1008" y="651"/>
                  </a:lnTo>
                  <a:lnTo>
                    <a:pt x="1008" y="651"/>
                  </a:lnTo>
                  <a:lnTo>
                    <a:pt x="1008" y="651"/>
                  </a:lnTo>
                  <a:lnTo>
                    <a:pt x="1012" y="655"/>
                  </a:lnTo>
                  <a:lnTo>
                    <a:pt x="1012" y="657"/>
                  </a:lnTo>
                  <a:lnTo>
                    <a:pt x="1012" y="657"/>
                  </a:lnTo>
                  <a:lnTo>
                    <a:pt x="1012" y="659"/>
                  </a:lnTo>
                  <a:lnTo>
                    <a:pt x="1012" y="659"/>
                  </a:lnTo>
                  <a:lnTo>
                    <a:pt x="1014" y="659"/>
                  </a:lnTo>
                  <a:lnTo>
                    <a:pt x="1014" y="659"/>
                  </a:lnTo>
                  <a:lnTo>
                    <a:pt x="1014" y="659"/>
                  </a:lnTo>
                  <a:lnTo>
                    <a:pt x="1016" y="659"/>
                  </a:lnTo>
                  <a:lnTo>
                    <a:pt x="1016" y="659"/>
                  </a:lnTo>
                  <a:lnTo>
                    <a:pt x="1016" y="659"/>
                  </a:lnTo>
                  <a:lnTo>
                    <a:pt x="1018" y="659"/>
                  </a:lnTo>
                  <a:lnTo>
                    <a:pt x="1018" y="661"/>
                  </a:lnTo>
                  <a:lnTo>
                    <a:pt x="1018" y="661"/>
                  </a:lnTo>
                  <a:lnTo>
                    <a:pt x="1023" y="661"/>
                  </a:lnTo>
                  <a:lnTo>
                    <a:pt x="1025" y="661"/>
                  </a:lnTo>
                  <a:lnTo>
                    <a:pt x="1027" y="659"/>
                  </a:lnTo>
                  <a:lnTo>
                    <a:pt x="1027" y="659"/>
                  </a:lnTo>
                  <a:lnTo>
                    <a:pt x="1027" y="661"/>
                  </a:lnTo>
                  <a:lnTo>
                    <a:pt x="1027" y="661"/>
                  </a:lnTo>
                  <a:lnTo>
                    <a:pt x="1033" y="661"/>
                  </a:lnTo>
                  <a:lnTo>
                    <a:pt x="1037" y="659"/>
                  </a:lnTo>
                  <a:lnTo>
                    <a:pt x="1039" y="659"/>
                  </a:lnTo>
                  <a:lnTo>
                    <a:pt x="1039" y="657"/>
                  </a:lnTo>
                  <a:lnTo>
                    <a:pt x="1039" y="657"/>
                  </a:lnTo>
                  <a:lnTo>
                    <a:pt x="1039" y="655"/>
                  </a:lnTo>
                  <a:lnTo>
                    <a:pt x="1039" y="655"/>
                  </a:lnTo>
                  <a:lnTo>
                    <a:pt x="1039" y="655"/>
                  </a:lnTo>
                  <a:lnTo>
                    <a:pt x="1037" y="653"/>
                  </a:lnTo>
                  <a:lnTo>
                    <a:pt x="1039" y="653"/>
                  </a:lnTo>
                  <a:lnTo>
                    <a:pt x="1039" y="653"/>
                  </a:lnTo>
                  <a:lnTo>
                    <a:pt x="1039" y="653"/>
                  </a:lnTo>
                  <a:lnTo>
                    <a:pt x="1039" y="651"/>
                  </a:lnTo>
                  <a:lnTo>
                    <a:pt x="1039" y="647"/>
                  </a:lnTo>
                  <a:lnTo>
                    <a:pt x="1039" y="647"/>
                  </a:lnTo>
                  <a:lnTo>
                    <a:pt x="1039" y="644"/>
                  </a:lnTo>
                  <a:lnTo>
                    <a:pt x="1039" y="644"/>
                  </a:lnTo>
                  <a:lnTo>
                    <a:pt x="1039" y="644"/>
                  </a:lnTo>
                  <a:lnTo>
                    <a:pt x="1039" y="642"/>
                  </a:lnTo>
                  <a:lnTo>
                    <a:pt x="1039" y="640"/>
                  </a:lnTo>
                  <a:lnTo>
                    <a:pt x="1039" y="640"/>
                  </a:lnTo>
                  <a:lnTo>
                    <a:pt x="1039" y="638"/>
                  </a:lnTo>
                  <a:lnTo>
                    <a:pt x="1037" y="636"/>
                  </a:lnTo>
                  <a:lnTo>
                    <a:pt x="1037" y="636"/>
                  </a:lnTo>
                  <a:lnTo>
                    <a:pt x="1037" y="634"/>
                  </a:lnTo>
                  <a:lnTo>
                    <a:pt x="1037" y="634"/>
                  </a:lnTo>
                  <a:lnTo>
                    <a:pt x="1035" y="636"/>
                  </a:lnTo>
                  <a:lnTo>
                    <a:pt x="1035" y="636"/>
                  </a:lnTo>
                  <a:lnTo>
                    <a:pt x="1035" y="634"/>
                  </a:lnTo>
                  <a:lnTo>
                    <a:pt x="1035" y="634"/>
                  </a:lnTo>
                  <a:lnTo>
                    <a:pt x="1037" y="634"/>
                  </a:lnTo>
                  <a:lnTo>
                    <a:pt x="1037" y="634"/>
                  </a:lnTo>
                  <a:lnTo>
                    <a:pt x="1037" y="632"/>
                  </a:lnTo>
                  <a:lnTo>
                    <a:pt x="1037" y="632"/>
                  </a:lnTo>
                  <a:lnTo>
                    <a:pt x="1037" y="632"/>
                  </a:lnTo>
                  <a:lnTo>
                    <a:pt x="1037" y="630"/>
                  </a:lnTo>
                  <a:lnTo>
                    <a:pt x="1037" y="630"/>
                  </a:lnTo>
                  <a:lnTo>
                    <a:pt x="1037" y="630"/>
                  </a:lnTo>
                  <a:lnTo>
                    <a:pt x="1037" y="628"/>
                  </a:lnTo>
                  <a:lnTo>
                    <a:pt x="1037" y="626"/>
                  </a:lnTo>
                  <a:lnTo>
                    <a:pt x="1035" y="626"/>
                  </a:lnTo>
                  <a:lnTo>
                    <a:pt x="1037" y="624"/>
                  </a:lnTo>
                  <a:lnTo>
                    <a:pt x="1037" y="622"/>
                  </a:lnTo>
                  <a:lnTo>
                    <a:pt x="1037" y="622"/>
                  </a:lnTo>
                  <a:lnTo>
                    <a:pt x="1037" y="622"/>
                  </a:lnTo>
                  <a:lnTo>
                    <a:pt x="1033" y="620"/>
                  </a:lnTo>
                  <a:lnTo>
                    <a:pt x="1031" y="618"/>
                  </a:lnTo>
                  <a:lnTo>
                    <a:pt x="1031" y="618"/>
                  </a:lnTo>
                  <a:lnTo>
                    <a:pt x="1033" y="618"/>
                  </a:lnTo>
                  <a:lnTo>
                    <a:pt x="1033" y="618"/>
                  </a:lnTo>
                  <a:lnTo>
                    <a:pt x="1035" y="618"/>
                  </a:lnTo>
                  <a:lnTo>
                    <a:pt x="1035" y="618"/>
                  </a:lnTo>
                  <a:lnTo>
                    <a:pt x="1033" y="616"/>
                  </a:lnTo>
                  <a:lnTo>
                    <a:pt x="1033" y="616"/>
                  </a:lnTo>
                  <a:lnTo>
                    <a:pt x="1033" y="616"/>
                  </a:lnTo>
                  <a:lnTo>
                    <a:pt x="1031" y="614"/>
                  </a:lnTo>
                  <a:lnTo>
                    <a:pt x="1031" y="612"/>
                  </a:lnTo>
                  <a:lnTo>
                    <a:pt x="1029" y="612"/>
                  </a:lnTo>
                  <a:lnTo>
                    <a:pt x="1029" y="610"/>
                  </a:lnTo>
                  <a:lnTo>
                    <a:pt x="1027" y="608"/>
                  </a:lnTo>
                  <a:lnTo>
                    <a:pt x="1021" y="601"/>
                  </a:lnTo>
                  <a:lnTo>
                    <a:pt x="1016" y="599"/>
                  </a:lnTo>
                  <a:lnTo>
                    <a:pt x="1012" y="599"/>
                  </a:lnTo>
                  <a:lnTo>
                    <a:pt x="1012" y="599"/>
                  </a:lnTo>
                  <a:lnTo>
                    <a:pt x="1012" y="599"/>
                  </a:lnTo>
                  <a:lnTo>
                    <a:pt x="1012" y="599"/>
                  </a:lnTo>
                  <a:lnTo>
                    <a:pt x="1010" y="599"/>
                  </a:lnTo>
                  <a:lnTo>
                    <a:pt x="1010" y="599"/>
                  </a:lnTo>
                  <a:lnTo>
                    <a:pt x="1010" y="601"/>
                  </a:lnTo>
                  <a:lnTo>
                    <a:pt x="1010" y="601"/>
                  </a:lnTo>
                  <a:lnTo>
                    <a:pt x="1010" y="601"/>
                  </a:lnTo>
                  <a:lnTo>
                    <a:pt x="1008" y="601"/>
                  </a:lnTo>
                  <a:lnTo>
                    <a:pt x="1008" y="601"/>
                  </a:lnTo>
                  <a:lnTo>
                    <a:pt x="1008" y="601"/>
                  </a:lnTo>
                  <a:lnTo>
                    <a:pt x="1006" y="601"/>
                  </a:lnTo>
                  <a:lnTo>
                    <a:pt x="1006" y="601"/>
                  </a:lnTo>
                  <a:lnTo>
                    <a:pt x="1006" y="601"/>
                  </a:lnTo>
                  <a:lnTo>
                    <a:pt x="1006" y="601"/>
                  </a:lnTo>
                  <a:lnTo>
                    <a:pt x="1006" y="603"/>
                  </a:lnTo>
                  <a:lnTo>
                    <a:pt x="1006" y="603"/>
                  </a:lnTo>
                  <a:lnTo>
                    <a:pt x="1006" y="603"/>
                  </a:lnTo>
                  <a:lnTo>
                    <a:pt x="1006" y="603"/>
                  </a:lnTo>
                  <a:lnTo>
                    <a:pt x="1006" y="603"/>
                  </a:lnTo>
                  <a:lnTo>
                    <a:pt x="1004" y="603"/>
                  </a:lnTo>
                  <a:lnTo>
                    <a:pt x="1004" y="603"/>
                  </a:lnTo>
                  <a:lnTo>
                    <a:pt x="1004" y="605"/>
                  </a:lnTo>
                  <a:lnTo>
                    <a:pt x="1002" y="605"/>
                  </a:lnTo>
                  <a:lnTo>
                    <a:pt x="1000" y="608"/>
                  </a:lnTo>
                  <a:lnTo>
                    <a:pt x="998" y="610"/>
                  </a:lnTo>
                  <a:lnTo>
                    <a:pt x="1000" y="612"/>
                  </a:lnTo>
                  <a:lnTo>
                    <a:pt x="1000" y="612"/>
                  </a:lnTo>
                  <a:lnTo>
                    <a:pt x="1000" y="612"/>
                  </a:lnTo>
                  <a:lnTo>
                    <a:pt x="1000" y="612"/>
                  </a:lnTo>
                  <a:lnTo>
                    <a:pt x="1002" y="614"/>
                  </a:lnTo>
                  <a:lnTo>
                    <a:pt x="1002" y="614"/>
                  </a:lnTo>
                  <a:lnTo>
                    <a:pt x="1002" y="614"/>
                  </a:lnTo>
                  <a:lnTo>
                    <a:pt x="1000" y="614"/>
                  </a:lnTo>
                  <a:lnTo>
                    <a:pt x="1000" y="614"/>
                  </a:lnTo>
                  <a:lnTo>
                    <a:pt x="1000" y="614"/>
                  </a:lnTo>
                  <a:lnTo>
                    <a:pt x="998" y="614"/>
                  </a:lnTo>
                  <a:lnTo>
                    <a:pt x="998" y="614"/>
                  </a:lnTo>
                  <a:lnTo>
                    <a:pt x="998" y="614"/>
                  </a:lnTo>
                  <a:lnTo>
                    <a:pt x="998" y="614"/>
                  </a:lnTo>
                  <a:lnTo>
                    <a:pt x="998" y="612"/>
                  </a:lnTo>
                  <a:lnTo>
                    <a:pt x="996" y="612"/>
                  </a:lnTo>
                  <a:lnTo>
                    <a:pt x="996" y="612"/>
                  </a:lnTo>
                  <a:lnTo>
                    <a:pt x="996" y="614"/>
                  </a:lnTo>
                  <a:lnTo>
                    <a:pt x="996" y="614"/>
                  </a:lnTo>
                  <a:lnTo>
                    <a:pt x="996" y="614"/>
                  </a:lnTo>
                  <a:lnTo>
                    <a:pt x="996" y="614"/>
                  </a:lnTo>
                  <a:lnTo>
                    <a:pt x="994" y="614"/>
                  </a:lnTo>
                  <a:lnTo>
                    <a:pt x="994" y="614"/>
                  </a:lnTo>
                  <a:lnTo>
                    <a:pt x="994" y="616"/>
                  </a:lnTo>
                  <a:lnTo>
                    <a:pt x="994" y="616"/>
                  </a:lnTo>
                  <a:lnTo>
                    <a:pt x="994" y="616"/>
                  </a:lnTo>
                  <a:lnTo>
                    <a:pt x="996" y="616"/>
                  </a:lnTo>
                  <a:lnTo>
                    <a:pt x="996" y="616"/>
                  </a:lnTo>
                  <a:lnTo>
                    <a:pt x="996" y="614"/>
                  </a:lnTo>
                  <a:lnTo>
                    <a:pt x="996" y="614"/>
                  </a:lnTo>
                  <a:lnTo>
                    <a:pt x="996" y="614"/>
                  </a:lnTo>
                  <a:lnTo>
                    <a:pt x="996" y="614"/>
                  </a:lnTo>
                  <a:lnTo>
                    <a:pt x="996" y="614"/>
                  </a:lnTo>
                  <a:lnTo>
                    <a:pt x="1000" y="616"/>
                  </a:lnTo>
                  <a:lnTo>
                    <a:pt x="1000" y="616"/>
                  </a:lnTo>
                  <a:lnTo>
                    <a:pt x="998" y="618"/>
                  </a:lnTo>
                  <a:lnTo>
                    <a:pt x="998" y="618"/>
                  </a:lnTo>
                  <a:lnTo>
                    <a:pt x="998" y="616"/>
                  </a:lnTo>
                  <a:lnTo>
                    <a:pt x="998" y="616"/>
                  </a:lnTo>
                  <a:lnTo>
                    <a:pt x="998" y="616"/>
                  </a:lnTo>
                  <a:lnTo>
                    <a:pt x="998" y="616"/>
                  </a:lnTo>
                  <a:lnTo>
                    <a:pt x="996" y="620"/>
                  </a:lnTo>
                  <a:lnTo>
                    <a:pt x="994" y="620"/>
                  </a:lnTo>
                  <a:lnTo>
                    <a:pt x="994" y="620"/>
                  </a:lnTo>
                  <a:lnTo>
                    <a:pt x="994" y="620"/>
                  </a:lnTo>
                  <a:lnTo>
                    <a:pt x="994" y="622"/>
                  </a:lnTo>
                  <a:lnTo>
                    <a:pt x="994" y="622"/>
                  </a:lnTo>
                  <a:lnTo>
                    <a:pt x="998" y="620"/>
                  </a:lnTo>
                  <a:lnTo>
                    <a:pt x="998" y="622"/>
                  </a:lnTo>
                  <a:lnTo>
                    <a:pt x="998" y="622"/>
                  </a:lnTo>
                  <a:lnTo>
                    <a:pt x="996" y="622"/>
                  </a:lnTo>
                  <a:lnTo>
                    <a:pt x="996" y="622"/>
                  </a:lnTo>
                  <a:lnTo>
                    <a:pt x="996" y="622"/>
                  </a:lnTo>
                  <a:lnTo>
                    <a:pt x="996" y="624"/>
                  </a:lnTo>
                  <a:lnTo>
                    <a:pt x="996" y="624"/>
                  </a:lnTo>
                  <a:lnTo>
                    <a:pt x="996" y="624"/>
                  </a:lnTo>
                  <a:lnTo>
                    <a:pt x="996" y="624"/>
                  </a:lnTo>
                  <a:lnTo>
                    <a:pt x="996" y="624"/>
                  </a:lnTo>
                  <a:lnTo>
                    <a:pt x="998" y="624"/>
                  </a:lnTo>
                  <a:lnTo>
                    <a:pt x="996" y="624"/>
                  </a:lnTo>
                  <a:lnTo>
                    <a:pt x="994" y="624"/>
                  </a:lnTo>
                  <a:lnTo>
                    <a:pt x="992" y="626"/>
                  </a:lnTo>
                  <a:lnTo>
                    <a:pt x="990" y="626"/>
                  </a:lnTo>
                  <a:lnTo>
                    <a:pt x="990" y="626"/>
                  </a:lnTo>
                  <a:lnTo>
                    <a:pt x="990" y="628"/>
                  </a:lnTo>
                  <a:lnTo>
                    <a:pt x="992" y="628"/>
                  </a:lnTo>
                  <a:lnTo>
                    <a:pt x="992" y="628"/>
                  </a:lnTo>
                  <a:lnTo>
                    <a:pt x="992" y="628"/>
                  </a:lnTo>
                  <a:lnTo>
                    <a:pt x="990" y="628"/>
                  </a:lnTo>
                  <a:lnTo>
                    <a:pt x="990" y="628"/>
                  </a:lnTo>
                  <a:lnTo>
                    <a:pt x="990" y="628"/>
                  </a:lnTo>
                  <a:lnTo>
                    <a:pt x="990" y="628"/>
                  </a:lnTo>
                  <a:lnTo>
                    <a:pt x="990" y="628"/>
                  </a:lnTo>
                  <a:lnTo>
                    <a:pt x="990" y="628"/>
                  </a:lnTo>
                  <a:lnTo>
                    <a:pt x="990" y="628"/>
                  </a:lnTo>
                  <a:lnTo>
                    <a:pt x="990" y="628"/>
                  </a:lnTo>
                  <a:lnTo>
                    <a:pt x="990" y="630"/>
                  </a:lnTo>
                  <a:lnTo>
                    <a:pt x="990" y="632"/>
                  </a:lnTo>
                  <a:lnTo>
                    <a:pt x="988" y="632"/>
                  </a:lnTo>
                  <a:lnTo>
                    <a:pt x="988" y="634"/>
                  </a:lnTo>
                  <a:lnTo>
                    <a:pt x="988" y="634"/>
                  </a:lnTo>
                  <a:lnTo>
                    <a:pt x="988" y="634"/>
                  </a:lnTo>
                  <a:lnTo>
                    <a:pt x="988" y="636"/>
                  </a:lnTo>
                  <a:lnTo>
                    <a:pt x="988" y="636"/>
                  </a:lnTo>
                  <a:lnTo>
                    <a:pt x="988" y="636"/>
                  </a:lnTo>
                  <a:lnTo>
                    <a:pt x="988" y="638"/>
                  </a:lnTo>
                  <a:lnTo>
                    <a:pt x="988" y="638"/>
                  </a:lnTo>
                  <a:lnTo>
                    <a:pt x="988" y="640"/>
                  </a:lnTo>
                  <a:lnTo>
                    <a:pt x="988" y="640"/>
                  </a:lnTo>
                  <a:lnTo>
                    <a:pt x="988" y="640"/>
                  </a:lnTo>
                  <a:lnTo>
                    <a:pt x="988" y="640"/>
                  </a:lnTo>
                  <a:lnTo>
                    <a:pt x="988" y="640"/>
                  </a:lnTo>
                  <a:lnTo>
                    <a:pt x="990" y="640"/>
                  </a:lnTo>
                  <a:lnTo>
                    <a:pt x="992" y="638"/>
                  </a:lnTo>
                  <a:lnTo>
                    <a:pt x="992" y="640"/>
                  </a:lnTo>
                  <a:lnTo>
                    <a:pt x="992" y="640"/>
                  </a:lnTo>
                  <a:lnTo>
                    <a:pt x="992" y="640"/>
                  </a:lnTo>
                  <a:lnTo>
                    <a:pt x="992" y="640"/>
                  </a:lnTo>
                  <a:lnTo>
                    <a:pt x="992" y="640"/>
                  </a:lnTo>
                  <a:lnTo>
                    <a:pt x="992" y="642"/>
                  </a:lnTo>
                  <a:lnTo>
                    <a:pt x="992" y="642"/>
                  </a:lnTo>
                  <a:lnTo>
                    <a:pt x="992" y="642"/>
                  </a:lnTo>
                  <a:lnTo>
                    <a:pt x="992" y="644"/>
                  </a:lnTo>
                  <a:lnTo>
                    <a:pt x="992" y="644"/>
                  </a:lnTo>
                  <a:lnTo>
                    <a:pt x="992" y="644"/>
                  </a:lnTo>
                  <a:lnTo>
                    <a:pt x="994" y="644"/>
                  </a:lnTo>
                  <a:lnTo>
                    <a:pt x="994" y="644"/>
                  </a:lnTo>
                  <a:lnTo>
                    <a:pt x="994" y="644"/>
                  </a:lnTo>
                  <a:lnTo>
                    <a:pt x="994" y="644"/>
                  </a:lnTo>
                  <a:lnTo>
                    <a:pt x="994" y="644"/>
                  </a:lnTo>
                  <a:lnTo>
                    <a:pt x="994" y="642"/>
                  </a:lnTo>
                  <a:lnTo>
                    <a:pt x="994" y="642"/>
                  </a:lnTo>
                  <a:lnTo>
                    <a:pt x="994" y="642"/>
                  </a:lnTo>
                  <a:lnTo>
                    <a:pt x="994" y="642"/>
                  </a:lnTo>
                  <a:lnTo>
                    <a:pt x="996" y="640"/>
                  </a:lnTo>
                  <a:lnTo>
                    <a:pt x="994" y="640"/>
                  </a:lnTo>
                  <a:lnTo>
                    <a:pt x="996" y="638"/>
                  </a:lnTo>
                  <a:lnTo>
                    <a:pt x="994" y="638"/>
                  </a:lnTo>
                  <a:lnTo>
                    <a:pt x="996" y="638"/>
                  </a:lnTo>
                  <a:lnTo>
                    <a:pt x="996" y="638"/>
                  </a:lnTo>
                  <a:lnTo>
                    <a:pt x="996" y="638"/>
                  </a:lnTo>
                  <a:lnTo>
                    <a:pt x="996" y="640"/>
                  </a:lnTo>
                  <a:lnTo>
                    <a:pt x="996" y="640"/>
                  </a:lnTo>
                  <a:lnTo>
                    <a:pt x="996" y="640"/>
                  </a:lnTo>
                  <a:lnTo>
                    <a:pt x="996" y="642"/>
                  </a:lnTo>
                  <a:lnTo>
                    <a:pt x="996" y="642"/>
                  </a:lnTo>
                  <a:lnTo>
                    <a:pt x="996" y="642"/>
                  </a:lnTo>
                  <a:lnTo>
                    <a:pt x="996" y="642"/>
                  </a:lnTo>
                  <a:lnTo>
                    <a:pt x="996" y="642"/>
                  </a:lnTo>
                  <a:lnTo>
                    <a:pt x="996" y="640"/>
                  </a:lnTo>
                  <a:lnTo>
                    <a:pt x="996" y="642"/>
                  </a:lnTo>
                  <a:lnTo>
                    <a:pt x="996" y="642"/>
                  </a:lnTo>
                  <a:lnTo>
                    <a:pt x="996" y="642"/>
                  </a:lnTo>
                  <a:lnTo>
                    <a:pt x="996" y="642"/>
                  </a:lnTo>
                  <a:lnTo>
                    <a:pt x="996" y="644"/>
                  </a:lnTo>
                  <a:lnTo>
                    <a:pt x="996" y="644"/>
                  </a:lnTo>
                  <a:lnTo>
                    <a:pt x="996" y="647"/>
                  </a:lnTo>
                  <a:lnTo>
                    <a:pt x="998" y="647"/>
                  </a:lnTo>
                  <a:lnTo>
                    <a:pt x="996" y="647"/>
                  </a:lnTo>
                  <a:lnTo>
                    <a:pt x="998" y="647"/>
                  </a:lnTo>
                  <a:lnTo>
                    <a:pt x="998" y="649"/>
                  </a:lnTo>
                  <a:lnTo>
                    <a:pt x="1000" y="649"/>
                  </a:lnTo>
                  <a:lnTo>
                    <a:pt x="1000" y="649"/>
                  </a:lnTo>
                  <a:lnTo>
                    <a:pt x="1000" y="649"/>
                  </a:lnTo>
                  <a:lnTo>
                    <a:pt x="1000" y="651"/>
                  </a:lnTo>
                  <a:close/>
                  <a:moveTo>
                    <a:pt x="1095" y="704"/>
                  </a:moveTo>
                  <a:lnTo>
                    <a:pt x="1095" y="702"/>
                  </a:lnTo>
                  <a:lnTo>
                    <a:pt x="1095" y="702"/>
                  </a:lnTo>
                  <a:lnTo>
                    <a:pt x="1095" y="702"/>
                  </a:lnTo>
                  <a:lnTo>
                    <a:pt x="1095" y="704"/>
                  </a:lnTo>
                  <a:lnTo>
                    <a:pt x="1095" y="704"/>
                  </a:lnTo>
                  <a:lnTo>
                    <a:pt x="1097" y="704"/>
                  </a:lnTo>
                  <a:lnTo>
                    <a:pt x="1097" y="704"/>
                  </a:lnTo>
                  <a:lnTo>
                    <a:pt x="1097" y="704"/>
                  </a:lnTo>
                  <a:lnTo>
                    <a:pt x="1097" y="700"/>
                  </a:lnTo>
                  <a:lnTo>
                    <a:pt x="1097" y="700"/>
                  </a:lnTo>
                  <a:lnTo>
                    <a:pt x="1097" y="700"/>
                  </a:lnTo>
                  <a:lnTo>
                    <a:pt x="1095" y="700"/>
                  </a:lnTo>
                  <a:lnTo>
                    <a:pt x="1095" y="700"/>
                  </a:lnTo>
                  <a:lnTo>
                    <a:pt x="1095" y="700"/>
                  </a:lnTo>
                  <a:lnTo>
                    <a:pt x="1095" y="700"/>
                  </a:lnTo>
                  <a:lnTo>
                    <a:pt x="1088" y="698"/>
                  </a:lnTo>
                  <a:lnTo>
                    <a:pt x="1082" y="696"/>
                  </a:lnTo>
                  <a:lnTo>
                    <a:pt x="1076" y="696"/>
                  </a:lnTo>
                  <a:lnTo>
                    <a:pt x="1074" y="696"/>
                  </a:lnTo>
                  <a:lnTo>
                    <a:pt x="1070" y="696"/>
                  </a:lnTo>
                  <a:lnTo>
                    <a:pt x="1070" y="696"/>
                  </a:lnTo>
                  <a:lnTo>
                    <a:pt x="1066" y="698"/>
                  </a:lnTo>
                  <a:lnTo>
                    <a:pt x="1066" y="698"/>
                  </a:lnTo>
                  <a:lnTo>
                    <a:pt x="1066" y="698"/>
                  </a:lnTo>
                  <a:lnTo>
                    <a:pt x="1066" y="698"/>
                  </a:lnTo>
                  <a:lnTo>
                    <a:pt x="1064" y="698"/>
                  </a:lnTo>
                  <a:lnTo>
                    <a:pt x="1064" y="698"/>
                  </a:lnTo>
                  <a:lnTo>
                    <a:pt x="1064" y="700"/>
                  </a:lnTo>
                  <a:lnTo>
                    <a:pt x="1064" y="700"/>
                  </a:lnTo>
                  <a:lnTo>
                    <a:pt x="1064" y="700"/>
                  </a:lnTo>
                  <a:lnTo>
                    <a:pt x="1064" y="700"/>
                  </a:lnTo>
                  <a:lnTo>
                    <a:pt x="1062" y="702"/>
                  </a:lnTo>
                  <a:lnTo>
                    <a:pt x="1062" y="700"/>
                  </a:lnTo>
                  <a:lnTo>
                    <a:pt x="1062" y="700"/>
                  </a:lnTo>
                  <a:lnTo>
                    <a:pt x="1062" y="700"/>
                  </a:lnTo>
                  <a:lnTo>
                    <a:pt x="1062" y="698"/>
                  </a:lnTo>
                  <a:lnTo>
                    <a:pt x="1062" y="696"/>
                  </a:lnTo>
                  <a:lnTo>
                    <a:pt x="1060" y="696"/>
                  </a:lnTo>
                  <a:lnTo>
                    <a:pt x="1060" y="694"/>
                  </a:lnTo>
                  <a:lnTo>
                    <a:pt x="1058" y="694"/>
                  </a:lnTo>
                  <a:lnTo>
                    <a:pt x="1055" y="692"/>
                  </a:lnTo>
                  <a:lnTo>
                    <a:pt x="1055" y="692"/>
                  </a:lnTo>
                  <a:lnTo>
                    <a:pt x="1053" y="694"/>
                  </a:lnTo>
                  <a:lnTo>
                    <a:pt x="1053" y="694"/>
                  </a:lnTo>
                  <a:lnTo>
                    <a:pt x="1053" y="694"/>
                  </a:lnTo>
                  <a:lnTo>
                    <a:pt x="1053" y="692"/>
                  </a:lnTo>
                  <a:lnTo>
                    <a:pt x="1053" y="692"/>
                  </a:lnTo>
                  <a:lnTo>
                    <a:pt x="1053" y="692"/>
                  </a:lnTo>
                  <a:lnTo>
                    <a:pt x="1053" y="690"/>
                  </a:lnTo>
                  <a:lnTo>
                    <a:pt x="1049" y="690"/>
                  </a:lnTo>
                  <a:lnTo>
                    <a:pt x="1045" y="688"/>
                  </a:lnTo>
                  <a:lnTo>
                    <a:pt x="1041" y="688"/>
                  </a:lnTo>
                  <a:lnTo>
                    <a:pt x="1037" y="690"/>
                  </a:lnTo>
                  <a:lnTo>
                    <a:pt x="1037" y="690"/>
                  </a:lnTo>
                  <a:lnTo>
                    <a:pt x="1037" y="692"/>
                  </a:lnTo>
                  <a:lnTo>
                    <a:pt x="1037" y="692"/>
                  </a:lnTo>
                  <a:lnTo>
                    <a:pt x="1037" y="694"/>
                  </a:lnTo>
                  <a:lnTo>
                    <a:pt x="1037" y="694"/>
                  </a:lnTo>
                  <a:lnTo>
                    <a:pt x="1037" y="694"/>
                  </a:lnTo>
                  <a:lnTo>
                    <a:pt x="1037" y="694"/>
                  </a:lnTo>
                  <a:lnTo>
                    <a:pt x="1037" y="694"/>
                  </a:lnTo>
                  <a:lnTo>
                    <a:pt x="1035" y="694"/>
                  </a:lnTo>
                  <a:lnTo>
                    <a:pt x="1035" y="692"/>
                  </a:lnTo>
                  <a:lnTo>
                    <a:pt x="1033" y="692"/>
                  </a:lnTo>
                  <a:lnTo>
                    <a:pt x="1027" y="692"/>
                  </a:lnTo>
                  <a:lnTo>
                    <a:pt x="1027" y="692"/>
                  </a:lnTo>
                  <a:lnTo>
                    <a:pt x="1027" y="692"/>
                  </a:lnTo>
                  <a:lnTo>
                    <a:pt x="1025" y="694"/>
                  </a:lnTo>
                  <a:lnTo>
                    <a:pt x="1025" y="694"/>
                  </a:lnTo>
                  <a:lnTo>
                    <a:pt x="1025" y="694"/>
                  </a:lnTo>
                  <a:lnTo>
                    <a:pt x="1023" y="694"/>
                  </a:lnTo>
                  <a:lnTo>
                    <a:pt x="1021" y="694"/>
                  </a:lnTo>
                  <a:lnTo>
                    <a:pt x="1021" y="694"/>
                  </a:lnTo>
                  <a:lnTo>
                    <a:pt x="1018" y="696"/>
                  </a:lnTo>
                  <a:lnTo>
                    <a:pt x="1018" y="696"/>
                  </a:lnTo>
                  <a:lnTo>
                    <a:pt x="1016" y="698"/>
                  </a:lnTo>
                  <a:lnTo>
                    <a:pt x="1016" y="698"/>
                  </a:lnTo>
                  <a:lnTo>
                    <a:pt x="1012" y="700"/>
                  </a:lnTo>
                  <a:lnTo>
                    <a:pt x="1012" y="702"/>
                  </a:lnTo>
                  <a:lnTo>
                    <a:pt x="1010" y="702"/>
                  </a:lnTo>
                  <a:lnTo>
                    <a:pt x="1010" y="704"/>
                  </a:lnTo>
                  <a:lnTo>
                    <a:pt x="1010" y="706"/>
                  </a:lnTo>
                  <a:lnTo>
                    <a:pt x="1010" y="708"/>
                  </a:lnTo>
                  <a:lnTo>
                    <a:pt x="1012" y="708"/>
                  </a:lnTo>
                  <a:lnTo>
                    <a:pt x="1012" y="708"/>
                  </a:lnTo>
                  <a:lnTo>
                    <a:pt x="1012" y="708"/>
                  </a:lnTo>
                  <a:lnTo>
                    <a:pt x="1012" y="710"/>
                  </a:lnTo>
                  <a:lnTo>
                    <a:pt x="1014" y="710"/>
                  </a:lnTo>
                  <a:lnTo>
                    <a:pt x="1014" y="710"/>
                  </a:lnTo>
                  <a:lnTo>
                    <a:pt x="1014" y="710"/>
                  </a:lnTo>
                  <a:lnTo>
                    <a:pt x="1014" y="710"/>
                  </a:lnTo>
                  <a:lnTo>
                    <a:pt x="1014" y="710"/>
                  </a:lnTo>
                  <a:lnTo>
                    <a:pt x="1014" y="708"/>
                  </a:lnTo>
                  <a:lnTo>
                    <a:pt x="1016" y="708"/>
                  </a:lnTo>
                  <a:lnTo>
                    <a:pt x="1016" y="708"/>
                  </a:lnTo>
                  <a:lnTo>
                    <a:pt x="1016" y="710"/>
                  </a:lnTo>
                  <a:lnTo>
                    <a:pt x="1016" y="710"/>
                  </a:lnTo>
                  <a:lnTo>
                    <a:pt x="1016" y="710"/>
                  </a:lnTo>
                  <a:lnTo>
                    <a:pt x="1014" y="712"/>
                  </a:lnTo>
                  <a:lnTo>
                    <a:pt x="1014" y="712"/>
                  </a:lnTo>
                  <a:lnTo>
                    <a:pt x="1016" y="714"/>
                  </a:lnTo>
                  <a:lnTo>
                    <a:pt x="1016" y="714"/>
                  </a:lnTo>
                  <a:lnTo>
                    <a:pt x="1016" y="714"/>
                  </a:lnTo>
                  <a:lnTo>
                    <a:pt x="1016" y="716"/>
                  </a:lnTo>
                  <a:lnTo>
                    <a:pt x="1018" y="716"/>
                  </a:lnTo>
                  <a:lnTo>
                    <a:pt x="1018" y="718"/>
                  </a:lnTo>
                  <a:lnTo>
                    <a:pt x="1021" y="718"/>
                  </a:lnTo>
                  <a:lnTo>
                    <a:pt x="1023" y="718"/>
                  </a:lnTo>
                  <a:lnTo>
                    <a:pt x="1023" y="720"/>
                  </a:lnTo>
                  <a:lnTo>
                    <a:pt x="1021" y="720"/>
                  </a:lnTo>
                  <a:lnTo>
                    <a:pt x="1016" y="720"/>
                  </a:lnTo>
                  <a:lnTo>
                    <a:pt x="1016" y="718"/>
                  </a:lnTo>
                  <a:lnTo>
                    <a:pt x="1012" y="714"/>
                  </a:lnTo>
                  <a:lnTo>
                    <a:pt x="1012" y="714"/>
                  </a:lnTo>
                  <a:lnTo>
                    <a:pt x="1012" y="714"/>
                  </a:lnTo>
                  <a:lnTo>
                    <a:pt x="1010" y="716"/>
                  </a:lnTo>
                  <a:lnTo>
                    <a:pt x="1010" y="716"/>
                  </a:lnTo>
                  <a:lnTo>
                    <a:pt x="1010" y="714"/>
                  </a:lnTo>
                  <a:lnTo>
                    <a:pt x="1010" y="714"/>
                  </a:lnTo>
                  <a:lnTo>
                    <a:pt x="1010" y="714"/>
                  </a:lnTo>
                  <a:lnTo>
                    <a:pt x="1010" y="714"/>
                  </a:lnTo>
                  <a:lnTo>
                    <a:pt x="1010" y="714"/>
                  </a:lnTo>
                  <a:lnTo>
                    <a:pt x="1010" y="714"/>
                  </a:lnTo>
                  <a:lnTo>
                    <a:pt x="1006" y="716"/>
                  </a:lnTo>
                  <a:lnTo>
                    <a:pt x="1006" y="716"/>
                  </a:lnTo>
                  <a:lnTo>
                    <a:pt x="1006" y="716"/>
                  </a:lnTo>
                  <a:lnTo>
                    <a:pt x="1006" y="718"/>
                  </a:lnTo>
                  <a:lnTo>
                    <a:pt x="1006" y="718"/>
                  </a:lnTo>
                  <a:lnTo>
                    <a:pt x="1006" y="718"/>
                  </a:lnTo>
                  <a:lnTo>
                    <a:pt x="1006" y="718"/>
                  </a:lnTo>
                  <a:lnTo>
                    <a:pt x="1006" y="718"/>
                  </a:lnTo>
                  <a:lnTo>
                    <a:pt x="1004" y="720"/>
                  </a:lnTo>
                  <a:lnTo>
                    <a:pt x="1006" y="720"/>
                  </a:lnTo>
                  <a:lnTo>
                    <a:pt x="1006" y="720"/>
                  </a:lnTo>
                  <a:lnTo>
                    <a:pt x="1004" y="722"/>
                  </a:lnTo>
                  <a:lnTo>
                    <a:pt x="1006" y="722"/>
                  </a:lnTo>
                  <a:lnTo>
                    <a:pt x="1006" y="725"/>
                  </a:lnTo>
                  <a:lnTo>
                    <a:pt x="1008" y="725"/>
                  </a:lnTo>
                  <a:lnTo>
                    <a:pt x="1008" y="727"/>
                  </a:lnTo>
                  <a:lnTo>
                    <a:pt x="1008" y="727"/>
                  </a:lnTo>
                  <a:lnTo>
                    <a:pt x="1008" y="727"/>
                  </a:lnTo>
                  <a:lnTo>
                    <a:pt x="1008" y="727"/>
                  </a:lnTo>
                  <a:lnTo>
                    <a:pt x="1008" y="725"/>
                  </a:lnTo>
                  <a:lnTo>
                    <a:pt x="1006" y="725"/>
                  </a:lnTo>
                  <a:lnTo>
                    <a:pt x="1006" y="725"/>
                  </a:lnTo>
                  <a:lnTo>
                    <a:pt x="1006" y="727"/>
                  </a:lnTo>
                  <a:lnTo>
                    <a:pt x="1006" y="727"/>
                  </a:lnTo>
                  <a:lnTo>
                    <a:pt x="1006" y="727"/>
                  </a:lnTo>
                  <a:lnTo>
                    <a:pt x="1006" y="727"/>
                  </a:lnTo>
                  <a:lnTo>
                    <a:pt x="1006" y="727"/>
                  </a:lnTo>
                  <a:lnTo>
                    <a:pt x="1006" y="727"/>
                  </a:lnTo>
                  <a:lnTo>
                    <a:pt x="1006" y="727"/>
                  </a:lnTo>
                  <a:lnTo>
                    <a:pt x="1006" y="729"/>
                  </a:lnTo>
                  <a:lnTo>
                    <a:pt x="1006" y="729"/>
                  </a:lnTo>
                  <a:lnTo>
                    <a:pt x="1006" y="731"/>
                  </a:lnTo>
                  <a:lnTo>
                    <a:pt x="1006" y="731"/>
                  </a:lnTo>
                  <a:lnTo>
                    <a:pt x="1006" y="731"/>
                  </a:lnTo>
                  <a:lnTo>
                    <a:pt x="1006" y="731"/>
                  </a:lnTo>
                  <a:lnTo>
                    <a:pt x="1006" y="731"/>
                  </a:lnTo>
                  <a:lnTo>
                    <a:pt x="1006" y="733"/>
                  </a:lnTo>
                  <a:lnTo>
                    <a:pt x="1006" y="733"/>
                  </a:lnTo>
                  <a:lnTo>
                    <a:pt x="1006" y="735"/>
                  </a:lnTo>
                  <a:lnTo>
                    <a:pt x="1006" y="737"/>
                  </a:lnTo>
                  <a:lnTo>
                    <a:pt x="1008" y="737"/>
                  </a:lnTo>
                  <a:lnTo>
                    <a:pt x="1008" y="737"/>
                  </a:lnTo>
                  <a:lnTo>
                    <a:pt x="1008" y="739"/>
                  </a:lnTo>
                  <a:lnTo>
                    <a:pt x="1008" y="739"/>
                  </a:lnTo>
                  <a:lnTo>
                    <a:pt x="1008" y="741"/>
                  </a:lnTo>
                  <a:lnTo>
                    <a:pt x="1008" y="741"/>
                  </a:lnTo>
                  <a:lnTo>
                    <a:pt x="1008" y="741"/>
                  </a:lnTo>
                  <a:lnTo>
                    <a:pt x="1006" y="741"/>
                  </a:lnTo>
                  <a:lnTo>
                    <a:pt x="1006" y="741"/>
                  </a:lnTo>
                  <a:lnTo>
                    <a:pt x="1006" y="741"/>
                  </a:lnTo>
                  <a:lnTo>
                    <a:pt x="1008" y="743"/>
                  </a:lnTo>
                  <a:lnTo>
                    <a:pt x="1008" y="743"/>
                  </a:lnTo>
                  <a:lnTo>
                    <a:pt x="1008" y="743"/>
                  </a:lnTo>
                  <a:lnTo>
                    <a:pt x="1008" y="743"/>
                  </a:lnTo>
                  <a:lnTo>
                    <a:pt x="1008" y="743"/>
                  </a:lnTo>
                  <a:lnTo>
                    <a:pt x="1008" y="745"/>
                  </a:lnTo>
                  <a:lnTo>
                    <a:pt x="1008" y="745"/>
                  </a:lnTo>
                  <a:lnTo>
                    <a:pt x="1008" y="745"/>
                  </a:lnTo>
                  <a:lnTo>
                    <a:pt x="1008" y="747"/>
                  </a:lnTo>
                  <a:lnTo>
                    <a:pt x="1008" y="747"/>
                  </a:lnTo>
                  <a:lnTo>
                    <a:pt x="1008" y="747"/>
                  </a:lnTo>
                  <a:lnTo>
                    <a:pt x="1008" y="747"/>
                  </a:lnTo>
                  <a:lnTo>
                    <a:pt x="1008" y="747"/>
                  </a:lnTo>
                  <a:lnTo>
                    <a:pt x="1008" y="749"/>
                  </a:lnTo>
                  <a:lnTo>
                    <a:pt x="1008" y="751"/>
                  </a:lnTo>
                  <a:lnTo>
                    <a:pt x="1008" y="751"/>
                  </a:lnTo>
                  <a:lnTo>
                    <a:pt x="1008" y="751"/>
                  </a:lnTo>
                  <a:lnTo>
                    <a:pt x="1010" y="751"/>
                  </a:lnTo>
                  <a:lnTo>
                    <a:pt x="1010" y="751"/>
                  </a:lnTo>
                  <a:lnTo>
                    <a:pt x="1010" y="753"/>
                  </a:lnTo>
                  <a:lnTo>
                    <a:pt x="1010" y="753"/>
                  </a:lnTo>
                  <a:lnTo>
                    <a:pt x="1010" y="753"/>
                  </a:lnTo>
                  <a:lnTo>
                    <a:pt x="1008" y="753"/>
                  </a:lnTo>
                  <a:lnTo>
                    <a:pt x="1008" y="753"/>
                  </a:lnTo>
                  <a:lnTo>
                    <a:pt x="1008" y="753"/>
                  </a:lnTo>
                  <a:lnTo>
                    <a:pt x="1006" y="755"/>
                  </a:lnTo>
                  <a:lnTo>
                    <a:pt x="1006" y="755"/>
                  </a:lnTo>
                  <a:lnTo>
                    <a:pt x="1008" y="757"/>
                  </a:lnTo>
                  <a:lnTo>
                    <a:pt x="1008" y="757"/>
                  </a:lnTo>
                  <a:lnTo>
                    <a:pt x="1008" y="757"/>
                  </a:lnTo>
                  <a:lnTo>
                    <a:pt x="1008" y="759"/>
                  </a:lnTo>
                  <a:lnTo>
                    <a:pt x="1006" y="759"/>
                  </a:lnTo>
                  <a:lnTo>
                    <a:pt x="1006" y="759"/>
                  </a:lnTo>
                  <a:lnTo>
                    <a:pt x="1006" y="759"/>
                  </a:lnTo>
                  <a:lnTo>
                    <a:pt x="1006" y="761"/>
                  </a:lnTo>
                  <a:lnTo>
                    <a:pt x="1006" y="761"/>
                  </a:lnTo>
                  <a:lnTo>
                    <a:pt x="1008" y="761"/>
                  </a:lnTo>
                  <a:lnTo>
                    <a:pt x="1008" y="761"/>
                  </a:lnTo>
                  <a:lnTo>
                    <a:pt x="1008" y="764"/>
                  </a:lnTo>
                  <a:lnTo>
                    <a:pt x="1008" y="764"/>
                  </a:lnTo>
                  <a:lnTo>
                    <a:pt x="1008" y="764"/>
                  </a:lnTo>
                  <a:lnTo>
                    <a:pt x="1008" y="766"/>
                  </a:lnTo>
                  <a:lnTo>
                    <a:pt x="1008" y="766"/>
                  </a:lnTo>
                  <a:lnTo>
                    <a:pt x="1008" y="768"/>
                  </a:lnTo>
                  <a:lnTo>
                    <a:pt x="1008" y="770"/>
                  </a:lnTo>
                  <a:lnTo>
                    <a:pt x="1008" y="772"/>
                  </a:lnTo>
                  <a:lnTo>
                    <a:pt x="1008" y="772"/>
                  </a:lnTo>
                  <a:lnTo>
                    <a:pt x="1008" y="774"/>
                  </a:lnTo>
                  <a:lnTo>
                    <a:pt x="1008" y="774"/>
                  </a:lnTo>
                  <a:lnTo>
                    <a:pt x="1010" y="774"/>
                  </a:lnTo>
                  <a:lnTo>
                    <a:pt x="1010" y="774"/>
                  </a:lnTo>
                  <a:lnTo>
                    <a:pt x="1010" y="774"/>
                  </a:lnTo>
                  <a:lnTo>
                    <a:pt x="1010" y="776"/>
                  </a:lnTo>
                  <a:lnTo>
                    <a:pt x="1010" y="776"/>
                  </a:lnTo>
                  <a:lnTo>
                    <a:pt x="1010" y="776"/>
                  </a:lnTo>
                  <a:lnTo>
                    <a:pt x="1010" y="776"/>
                  </a:lnTo>
                  <a:lnTo>
                    <a:pt x="1008" y="776"/>
                  </a:lnTo>
                  <a:lnTo>
                    <a:pt x="1010" y="776"/>
                  </a:lnTo>
                  <a:lnTo>
                    <a:pt x="1010" y="776"/>
                  </a:lnTo>
                  <a:lnTo>
                    <a:pt x="1010" y="778"/>
                  </a:lnTo>
                  <a:lnTo>
                    <a:pt x="1010" y="778"/>
                  </a:lnTo>
                  <a:lnTo>
                    <a:pt x="1012" y="780"/>
                  </a:lnTo>
                  <a:lnTo>
                    <a:pt x="1012" y="780"/>
                  </a:lnTo>
                  <a:lnTo>
                    <a:pt x="1012" y="780"/>
                  </a:lnTo>
                  <a:lnTo>
                    <a:pt x="1012" y="780"/>
                  </a:lnTo>
                  <a:lnTo>
                    <a:pt x="1012" y="780"/>
                  </a:lnTo>
                  <a:lnTo>
                    <a:pt x="1012" y="780"/>
                  </a:lnTo>
                  <a:lnTo>
                    <a:pt x="1014" y="782"/>
                  </a:lnTo>
                  <a:lnTo>
                    <a:pt x="1014" y="782"/>
                  </a:lnTo>
                  <a:lnTo>
                    <a:pt x="1014" y="784"/>
                  </a:lnTo>
                  <a:lnTo>
                    <a:pt x="1014" y="784"/>
                  </a:lnTo>
                  <a:lnTo>
                    <a:pt x="1014" y="784"/>
                  </a:lnTo>
                  <a:lnTo>
                    <a:pt x="1014" y="784"/>
                  </a:lnTo>
                  <a:lnTo>
                    <a:pt x="1014" y="784"/>
                  </a:lnTo>
                  <a:lnTo>
                    <a:pt x="1014" y="784"/>
                  </a:lnTo>
                  <a:lnTo>
                    <a:pt x="1014" y="786"/>
                  </a:lnTo>
                  <a:lnTo>
                    <a:pt x="1014" y="786"/>
                  </a:lnTo>
                  <a:lnTo>
                    <a:pt x="1014" y="786"/>
                  </a:lnTo>
                  <a:lnTo>
                    <a:pt x="1014" y="786"/>
                  </a:lnTo>
                  <a:lnTo>
                    <a:pt x="1014" y="786"/>
                  </a:lnTo>
                  <a:lnTo>
                    <a:pt x="1014" y="788"/>
                  </a:lnTo>
                  <a:lnTo>
                    <a:pt x="1014" y="788"/>
                  </a:lnTo>
                  <a:lnTo>
                    <a:pt x="1016" y="788"/>
                  </a:lnTo>
                  <a:lnTo>
                    <a:pt x="1016" y="788"/>
                  </a:lnTo>
                  <a:lnTo>
                    <a:pt x="1016" y="788"/>
                  </a:lnTo>
                  <a:lnTo>
                    <a:pt x="1016" y="790"/>
                  </a:lnTo>
                  <a:lnTo>
                    <a:pt x="1016" y="790"/>
                  </a:lnTo>
                  <a:lnTo>
                    <a:pt x="1018" y="792"/>
                  </a:lnTo>
                  <a:lnTo>
                    <a:pt x="1018" y="792"/>
                  </a:lnTo>
                  <a:lnTo>
                    <a:pt x="1018" y="792"/>
                  </a:lnTo>
                  <a:lnTo>
                    <a:pt x="1016" y="792"/>
                  </a:lnTo>
                  <a:lnTo>
                    <a:pt x="1018" y="792"/>
                  </a:lnTo>
                  <a:lnTo>
                    <a:pt x="1018" y="792"/>
                  </a:lnTo>
                  <a:lnTo>
                    <a:pt x="1016" y="792"/>
                  </a:lnTo>
                  <a:lnTo>
                    <a:pt x="1016" y="792"/>
                  </a:lnTo>
                  <a:lnTo>
                    <a:pt x="1016" y="794"/>
                  </a:lnTo>
                  <a:lnTo>
                    <a:pt x="1016" y="794"/>
                  </a:lnTo>
                  <a:lnTo>
                    <a:pt x="1016" y="796"/>
                  </a:lnTo>
                  <a:lnTo>
                    <a:pt x="1016" y="796"/>
                  </a:lnTo>
                  <a:lnTo>
                    <a:pt x="1016" y="796"/>
                  </a:lnTo>
                  <a:lnTo>
                    <a:pt x="1018" y="796"/>
                  </a:lnTo>
                  <a:lnTo>
                    <a:pt x="1018" y="798"/>
                  </a:lnTo>
                  <a:lnTo>
                    <a:pt x="1018" y="798"/>
                  </a:lnTo>
                  <a:lnTo>
                    <a:pt x="1018" y="800"/>
                  </a:lnTo>
                  <a:lnTo>
                    <a:pt x="1018" y="800"/>
                  </a:lnTo>
                  <a:lnTo>
                    <a:pt x="1018" y="800"/>
                  </a:lnTo>
                  <a:lnTo>
                    <a:pt x="1018" y="803"/>
                  </a:lnTo>
                  <a:lnTo>
                    <a:pt x="1018" y="803"/>
                  </a:lnTo>
                  <a:lnTo>
                    <a:pt x="1018" y="803"/>
                  </a:lnTo>
                  <a:lnTo>
                    <a:pt x="1018" y="803"/>
                  </a:lnTo>
                  <a:lnTo>
                    <a:pt x="1018" y="805"/>
                  </a:lnTo>
                  <a:lnTo>
                    <a:pt x="1018" y="805"/>
                  </a:lnTo>
                  <a:lnTo>
                    <a:pt x="1016" y="805"/>
                  </a:lnTo>
                  <a:lnTo>
                    <a:pt x="1016" y="807"/>
                  </a:lnTo>
                  <a:lnTo>
                    <a:pt x="1016" y="807"/>
                  </a:lnTo>
                  <a:lnTo>
                    <a:pt x="1016" y="807"/>
                  </a:lnTo>
                  <a:lnTo>
                    <a:pt x="1018" y="809"/>
                  </a:lnTo>
                  <a:lnTo>
                    <a:pt x="1018" y="809"/>
                  </a:lnTo>
                  <a:lnTo>
                    <a:pt x="1018" y="809"/>
                  </a:lnTo>
                  <a:lnTo>
                    <a:pt x="1018" y="809"/>
                  </a:lnTo>
                  <a:lnTo>
                    <a:pt x="1018" y="811"/>
                  </a:lnTo>
                  <a:lnTo>
                    <a:pt x="1025" y="809"/>
                  </a:lnTo>
                  <a:lnTo>
                    <a:pt x="1025" y="809"/>
                  </a:lnTo>
                  <a:lnTo>
                    <a:pt x="1021" y="811"/>
                  </a:lnTo>
                  <a:lnTo>
                    <a:pt x="1018" y="811"/>
                  </a:lnTo>
                  <a:lnTo>
                    <a:pt x="1018" y="811"/>
                  </a:lnTo>
                  <a:lnTo>
                    <a:pt x="1018" y="811"/>
                  </a:lnTo>
                  <a:lnTo>
                    <a:pt x="1018" y="813"/>
                  </a:lnTo>
                  <a:lnTo>
                    <a:pt x="1018" y="813"/>
                  </a:lnTo>
                  <a:lnTo>
                    <a:pt x="1021" y="813"/>
                  </a:lnTo>
                  <a:lnTo>
                    <a:pt x="1018" y="815"/>
                  </a:lnTo>
                  <a:lnTo>
                    <a:pt x="1018" y="815"/>
                  </a:lnTo>
                  <a:lnTo>
                    <a:pt x="1018" y="815"/>
                  </a:lnTo>
                  <a:lnTo>
                    <a:pt x="1018" y="815"/>
                  </a:lnTo>
                  <a:lnTo>
                    <a:pt x="1018" y="817"/>
                  </a:lnTo>
                  <a:lnTo>
                    <a:pt x="1018" y="817"/>
                  </a:lnTo>
                  <a:lnTo>
                    <a:pt x="1018" y="817"/>
                  </a:lnTo>
                  <a:lnTo>
                    <a:pt x="1018" y="819"/>
                  </a:lnTo>
                  <a:lnTo>
                    <a:pt x="1018" y="819"/>
                  </a:lnTo>
                  <a:lnTo>
                    <a:pt x="1021" y="819"/>
                  </a:lnTo>
                  <a:lnTo>
                    <a:pt x="1021" y="819"/>
                  </a:lnTo>
                  <a:lnTo>
                    <a:pt x="1018" y="819"/>
                  </a:lnTo>
                  <a:lnTo>
                    <a:pt x="1018" y="819"/>
                  </a:lnTo>
                  <a:lnTo>
                    <a:pt x="1018" y="821"/>
                  </a:lnTo>
                  <a:lnTo>
                    <a:pt x="1027" y="817"/>
                  </a:lnTo>
                  <a:lnTo>
                    <a:pt x="1029" y="817"/>
                  </a:lnTo>
                  <a:lnTo>
                    <a:pt x="1029" y="817"/>
                  </a:lnTo>
                  <a:lnTo>
                    <a:pt x="1029" y="817"/>
                  </a:lnTo>
                  <a:lnTo>
                    <a:pt x="1029" y="817"/>
                  </a:lnTo>
                  <a:lnTo>
                    <a:pt x="1033" y="817"/>
                  </a:lnTo>
                  <a:lnTo>
                    <a:pt x="1035" y="817"/>
                  </a:lnTo>
                  <a:lnTo>
                    <a:pt x="1037" y="817"/>
                  </a:lnTo>
                  <a:lnTo>
                    <a:pt x="1037" y="819"/>
                  </a:lnTo>
                  <a:lnTo>
                    <a:pt x="1037" y="819"/>
                  </a:lnTo>
                  <a:lnTo>
                    <a:pt x="1039" y="819"/>
                  </a:lnTo>
                  <a:lnTo>
                    <a:pt x="1039" y="819"/>
                  </a:lnTo>
                  <a:lnTo>
                    <a:pt x="1039" y="817"/>
                  </a:lnTo>
                  <a:lnTo>
                    <a:pt x="1039" y="817"/>
                  </a:lnTo>
                  <a:lnTo>
                    <a:pt x="1039" y="817"/>
                  </a:lnTo>
                  <a:lnTo>
                    <a:pt x="1039" y="817"/>
                  </a:lnTo>
                  <a:lnTo>
                    <a:pt x="1037" y="817"/>
                  </a:lnTo>
                  <a:lnTo>
                    <a:pt x="1039" y="813"/>
                  </a:lnTo>
                  <a:lnTo>
                    <a:pt x="1039" y="813"/>
                  </a:lnTo>
                  <a:lnTo>
                    <a:pt x="1037" y="815"/>
                  </a:lnTo>
                  <a:lnTo>
                    <a:pt x="1037" y="815"/>
                  </a:lnTo>
                  <a:lnTo>
                    <a:pt x="1037" y="817"/>
                  </a:lnTo>
                  <a:lnTo>
                    <a:pt x="1037" y="817"/>
                  </a:lnTo>
                  <a:lnTo>
                    <a:pt x="1035" y="817"/>
                  </a:lnTo>
                  <a:lnTo>
                    <a:pt x="1035" y="815"/>
                  </a:lnTo>
                  <a:lnTo>
                    <a:pt x="1035" y="815"/>
                  </a:lnTo>
                  <a:lnTo>
                    <a:pt x="1037" y="813"/>
                  </a:lnTo>
                  <a:lnTo>
                    <a:pt x="1037" y="813"/>
                  </a:lnTo>
                  <a:lnTo>
                    <a:pt x="1037" y="813"/>
                  </a:lnTo>
                  <a:lnTo>
                    <a:pt x="1039" y="813"/>
                  </a:lnTo>
                  <a:lnTo>
                    <a:pt x="1039" y="813"/>
                  </a:lnTo>
                  <a:lnTo>
                    <a:pt x="1039" y="811"/>
                  </a:lnTo>
                  <a:lnTo>
                    <a:pt x="1039" y="811"/>
                  </a:lnTo>
                  <a:lnTo>
                    <a:pt x="1039" y="811"/>
                  </a:lnTo>
                  <a:lnTo>
                    <a:pt x="1039" y="811"/>
                  </a:lnTo>
                  <a:lnTo>
                    <a:pt x="1039" y="809"/>
                  </a:lnTo>
                  <a:lnTo>
                    <a:pt x="1039" y="809"/>
                  </a:lnTo>
                  <a:lnTo>
                    <a:pt x="1039" y="809"/>
                  </a:lnTo>
                  <a:lnTo>
                    <a:pt x="1039" y="805"/>
                  </a:lnTo>
                  <a:lnTo>
                    <a:pt x="1039" y="805"/>
                  </a:lnTo>
                  <a:lnTo>
                    <a:pt x="1039" y="803"/>
                  </a:lnTo>
                  <a:lnTo>
                    <a:pt x="1041" y="803"/>
                  </a:lnTo>
                  <a:lnTo>
                    <a:pt x="1041" y="803"/>
                  </a:lnTo>
                  <a:lnTo>
                    <a:pt x="1041" y="803"/>
                  </a:lnTo>
                  <a:lnTo>
                    <a:pt x="1041" y="803"/>
                  </a:lnTo>
                  <a:lnTo>
                    <a:pt x="1041" y="800"/>
                  </a:lnTo>
                  <a:lnTo>
                    <a:pt x="1041" y="798"/>
                  </a:lnTo>
                  <a:lnTo>
                    <a:pt x="1043" y="798"/>
                  </a:lnTo>
                  <a:lnTo>
                    <a:pt x="1043" y="798"/>
                  </a:lnTo>
                  <a:lnTo>
                    <a:pt x="1043" y="798"/>
                  </a:lnTo>
                  <a:lnTo>
                    <a:pt x="1045" y="796"/>
                  </a:lnTo>
                  <a:lnTo>
                    <a:pt x="1045" y="796"/>
                  </a:lnTo>
                  <a:lnTo>
                    <a:pt x="1045" y="794"/>
                  </a:lnTo>
                  <a:lnTo>
                    <a:pt x="1045" y="792"/>
                  </a:lnTo>
                  <a:lnTo>
                    <a:pt x="1045" y="792"/>
                  </a:lnTo>
                  <a:lnTo>
                    <a:pt x="1045" y="792"/>
                  </a:lnTo>
                  <a:lnTo>
                    <a:pt x="1047" y="792"/>
                  </a:lnTo>
                  <a:lnTo>
                    <a:pt x="1047" y="792"/>
                  </a:lnTo>
                  <a:lnTo>
                    <a:pt x="1047" y="792"/>
                  </a:lnTo>
                  <a:lnTo>
                    <a:pt x="1047" y="790"/>
                  </a:lnTo>
                  <a:lnTo>
                    <a:pt x="1047" y="790"/>
                  </a:lnTo>
                  <a:lnTo>
                    <a:pt x="1047" y="790"/>
                  </a:lnTo>
                  <a:lnTo>
                    <a:pt x="1047" y="786"/>
                  </a:lnTo>
                  <a:lnTo>
                    <a:pt x="1045" y="784"/>
                  </a:lnTo>
                  <a:lnTo>
                    <a:pt x="1043" y="782"/>
                  </a:lnTo>
                  <a:lnTo>
                    <a:pt x="1043" y="782"/>
                  </a:lnTo>
                  <a:lnTo>
                    <a:pt x="1041" y="780"/>
                  </a:lnTo>
                  <a:lnTo>
                    <a:pt x="1041" y="780"/>
                  </a:lnTo>
                  <a:lnTo>
                    <a:pt x="1041" y="780"/>
                  </a:lnTo>
                  <a:lnTo>
                    <a:pt x="1041" y="778"/>
                  </a:lnTo>
                  <a:lnTo>
                    <a:pt x="1041" y="778"/>
                  </a:lnTo>
                  <a:lnTo>
                    <a:pt x="1041" y="778"/>
                  </a:lnTo>
                  <a:lnTo>
                    <a:pt x="1041" y="776"/>
                  </a:lnTo>
                  <a:lnTo>
                    <a:pt x="1041" y="776"/>
                  </a:lnTo>
                  <a:lnTo>
                    <a:pt x="1041" y="774"/>
                  </a:lnTo>
                  <a:lnTo>
                    <a:pt x="1041" y="774"/>
                  </a:lnTo>
                  <a:lnTo>
                    <a:pt x="1041" y="774"/>
                  </a:lnTo>
                  <a:lnTo>
                    <a:pt x="1041" y="774"/>
                  </a:lnTo>
                  <a:lnTo>
                    <a:pt x="1041" y="774"/>
                  </a:lnTo>
                  <a:lnTo>
                    <a:pt x="1039" y="776"/>
                  </a:lnTo>
                  <a:lnTo>
                    <a:pt x="1039" y="776"/>
                  </a:lnTo>
                  <a:lnTo>
                    <a:pt x="1039" y="776"/>
                  </a:lnTo>
                  <a:lnTo>
                    <a:pt x="1039" y="776"/>
                  </a:lnTo>
                  <a:lnTo>
                    <a:pt x="1039" y="776"/>
                  </a:lnTo>
                  <a:lnTo>
                    <a:pt x="1039" y="776"/>
                  </a:lnTo>
                  <a:lnTo>
                    <a:pt x="1037" y="776"/>
                  </a:lnTo>
                  <a:lnTo>
                    <a:pt x="1033" y="774"/>
                  </a:lnTo>
                  <a:lnTo>
                    <a:pt x="1033" y="776"/>
                  </a:lnTo>
                  <a:lnTo>
                    <a:pt x="1033" y="776"/>
                  </a:lnTo>
                  <a:lnTo>
                    <a:pt x="1033" y="776"/>
                  </a:lnTo>
                  <a:lnTo>
                    <a:pt x="1031" y="776"/>
                  </a:lnTo>
                  <a:lnTo>
                    <a:pt x="1031" y="776"/>
                  </a:lnTo>
                  <a:lnTo>
                    <a:pt x="1031" y="776"/>
                  </a:lnTo>
                  <a:lnTo>
                    <a:pt x="1031" y="774"/>
                  </a:lnTo>
                  <a:lnTo>
                    <a:pt x="1031" y="774"/>
                  </a:lnTo>
                  <a:lnTo>
                    <a:pt x="1031" y="774"/>
                  </a:lnTo>
                  <a:lnTo>
                    <a:pt x="1033" y="772"/>
                  </a:lnTo>
                  <a:lnTo>
                    <a:pt x="1033" y="772"/>
                  </a:lnTo>
                  <a:lnTo>
                    <a:pt x="1035" y="772"/>
                  </a:lnTo>
                  <a:lnTo>
                    <a:pt x="1039" y="772"/>
                  </a:lnTo>
                  <a:lnTo>
                    <a:pt x="1043" y="772"/>
                  </a:lnTo>
                  <a:lnTo>
                    <a:pt x="1045" y="770"/>
                  </a:lnTo>
                  <a:lnTo>
                    <a:pt x="1047" y="770"/>
                  </a:lnTo>
                  <a:lnTo>
                    <a:pt x="1047" y="770"/>
                  </a:lnTo>
                  <a:lnTo>
                    <a:pt x="1049" y="770"/>
                  </a:lnTo>
                  <a:lnTo>
                    <a:pt x="1049" y="770"/>
                  </a:lnTo>
                  <a:lnTo>
                    <a:pt x="1049" y="770"/>
                  </a:lnTo>
                  <a:lnTo>
                    <a:pt x="1049" y="772"/>
                  </a:lnTo>
                  <a:lnTo>
                    <a:pt x="1051" y="772"/>
                  </a:lnTo>
                  <a:lnTo>
                    <a:pt x="1051" y="772"/>
                  </a:lnTo>
                  <a:lnTo>
                    <a:pt x="1053" y="772"/>
                  </a:lnTo>
                  <a:lnTo>
                    <a:pt x="1053" y="772"/>
                  </a:lnTo>
                  <a:lnTo>
                    <a:pt x="1062" y="774"/>
                  </a:lnTo>
                  <a:lnTo>
                    <a:pt x="1062" y="774"/>
                  </a:lnTo>
                  <a:lnTo>
                    <a:pt x="1064" y="774"/>
                  </a:lnTo>
                  <a:lnTo>
                    <a:pt x="1066" y="774"/>
                  </a:lnTo>
                  <a:lnTo>
                    <a:pt x="1070" y="774"/>
                  </a:lnTo>
                  <a:lnTo>
                    <a:pt x="1070" y="772"/>
                  </a:lnTo>
                  <a:lnTo>
                    <a:pt x="1070" y="772"/>
                  </a:lnTo>
                  <a:lnTo>
                    <a:pt x="1072" y="770"/>
                  </a:lnTo>
                  <a:lnTo>
                    <a:pt x="1072" y="770"/>
                  </a:lnTo>
                  <a:lnTo>
                    <a:pt x="1074" y="766"/>
                  </a:lnTo>
                  <a:lnTo>
                    <a:pt x="1074" y="766"/>
                  </a:lnTo>
                  <a:lnTo>
                    <a:pt x="1074" y="761"/>
                  </a:lnTo>
                  <a:lnTo>
                    <a:pt x="1074" y="761"/>
                  </a:lnTo>
                  <a:lnTo>
                    <a:pt x="1076" y="757"/>
                  </a:lnTo>
                  <a:lnTo>
                    <a:pt x="1076" y="757"/>
                  </a:lnTo>
                  <a:lnTo>
                    <a:pt x="1076" y="757"/>
                  </a:lnTo>
                  <a:lnTo>
                    <a:pt x="1076" y="755"/>
                  </a:lnTo>
                  <a:lnTo>
                    <a:pt x="1076" y="755"/>
                  </a:lnTo>
                  <a:lnTo>
                    <a:pt x="1076" y="755"/>
                  </a:lnTo>
                  <a:lnTo>
                    <a:pt x="1076" y="755"/>
                  </a:lnTo>
                  <a:lnTo>
                    <a:pt x="1078" y="753"/>
                  </a:lnTo>
                  <a:lnTo>
                    <a:pt x="1078" y="751"/>
                  </a:lnTo>
                  <a:lnTo>
                    <a:pt x="1078" y="751"/>
                  </a:lnTo>
                  <a:lnTo>
                    <a:pt x="1080" y="749"/>
                  </a:lnTo>
                  <a:lnTo>
                    <a:pt x="1080" y="749"/>
                  </a:lnTo>
                  <a:lnTo>
                    <a:pt x="1080" y="745"/>
                  </a:lnTo>
                  <a:lnTo>
                    <a:pt x="1080" y="743"/>
                  </a:lnTo>
                  <a:lnTo>
                    <a:pt x="1076" y="743"/>
                  </a:lnTo>
                  <a:lnTo>
                    <a:pt x="1076" y="743"/>
                  </a:lnTo>
                  <a:lnTo>
                    <a:pt x="1078" y="741"/>
                  </a:lnTo>
                  <a:lnTo>
                    <a:pt x="1080" y="741"/>
                  </a:lnTo>
                  <a:lnTo>
                    <a:pt x="1080" y="741"/>
                  </a:lnTo>
                  <a:lnTo>
                    <a:pt x="1082" y="741"/>
                  </a:lnTo>
                  <a:lnTo>
                    <a:pt x="1082" y="741"/>
                  </a:lnTo>
                  <a:lnTo>
                    <a:pt x="1082" y="741"/>
                  </a:lnTo>
                  <a:lnTo>
                    <a:pt x="1082" y="739"/>
                  </a:lnTo>
                  <a:lnTo>
                    <a:pt x="1082" y="737"/>
                  </a:lnTo>
                  <a:lnTo>
                    <a:pt x="1082" y="735"/>
                  </a:lnTo>
                  <a:lnTo>
                    <a:pt x="1084" y="733"/>
                  </a:lnTo>
                  <a:lnTo>
                    <a:pt x="1084" y="733"/>
                  </a:lnTo>
                  <a:lnTo>
                    <a:pt x="1084" y="733"/>
                  </a:lnTo>
                  <a:lnTo>
                    <a:pt x="1084" y="731"/>
                  </a:lnTo>
                  <a:lnTo>
                    <a:pt x="1084" y="731"/>
                  </a:lnTo>
                  <a:lnTo>
                    <a:pt x="1084" y="731"/>
                  </a:lnTo>
                  <a:lnTo>
                    <a:pt x="1084" y="731"/>
                  </a:lnTo>
                  <a:lnTo>
                    <a:pt x="1084" y="731"/>
                  </a:lnTo>
                  <a:lnTo>
                    <a:pt x="1084" y="731"/>
                  </a:lnTo>
                  <a:lnTo>
                    <a:pt x="1084" y="731"/>
                  </a:lnTo>
                  <a:lnTo>
                    <a:pt x="1084" y="731"/>
                  </a:lnTo>
                  <a:lnTo>
                    <a:pt x="1084" y="729"/>
                  </a:lnTo>
                  <a:lnTo>
                    <a:pt x="1086" y="727"/>
                  </a:lnTo>
                  <a:lnTo>
                    <a:pt x="1086" y="727"/>
                  </a:lnTo>
                  <a:lnTo>
                    <a:pt x="1086" y="725"/>
                  </a:lnTo>
                  <a:lnTo>
                    <a:pt x="1086" y="722"/>
                  </a:lnTo>
                  <a:lnTo>
                    <a:pt x="1086" y="722"/>
                  </a:lnTo>
                  <a:lnTo>
                    <a:pt x="1086" y="722"/>
                  </a:lnTo>
                  <a:lnTo>
                    <a:pt x="1086" y="722"/>
                  </a:lnTo>
                  <a:lnTo>
                    <a:pt x="1086" y="722"/>
                  </a:lnTo>
                  <a:lnTo>
                    <a:pt x="1088" y="722"/>
                  </a:lnTo>
                  <a:lnTo>
                    <a:pt x="1088" y="722"/>
                  </a:lnTo>
                  <a:lnTo>
                    <a:pt x="1090" y="716"/>
                  </a:lnTo>
                  <a:lnTo>
                    <a:pt x="1093" y="716"/>
                  </a:lnTo>
                  <a:lnTo>
                    <a:pt x="1093" y="714"/>
                  </a:lnTo>
                  <a:lnTo>
                    <a:pt x="1093" y="712"/>
                  </a:lnTo>
                  <a:lnTo>
                    <a:pt x="1095" y="710"/>
                  </a:lnTo>
                  <a:lnTo>
                    <a:pt x="1095" y="708"/>
                  </a:lnTo>
                  <a:lnTo>
                    <a:pt x="1095" y="706"/>
                  </a:lnTo>
                  <a:lnTo>
                    <a:pt x="1095" y="706"/>
                  </a:lnTo>
                  <a:lnTo>
                    <a:pt x="1095" y="704"/>
                  </a:lnTo>
                  <a:lnTo>
                    <a:pt x="1095" y="704"/>
                  </a:lnTo>
                  <a:lnTo>
                    <a:pt x="1095" y="704"/>
                  </a:lnTo>
                  <a:lnTo>
                    <a:pt x="1095" y="704"/>
                  </a:lnTo>
                  <a:close/>
                  <a:moveTo>
                    <a:pt x="1107" y="661"/>
                  </a:moveTo>
                  <a:lnTo>
                    <a:pt x="1107" y="661"/>
                  </a:lnTo>
                  <a:lnTo>
                    <a:pt x="1107" y="659"/>
                  </a:lnTo>
                  <a:lnTo>
                    <a:pt x="1107" y="659"/>
                  </a:lnTo>
                  <a:lnTo>
                    <a:pt x="1107" y="659"/>
                  </a:lnTo>
                  <a:lnTo>
                    <a:pt x="1107" y="659"/>
                  </a:lnTo>
                  <a:lnTo>
                    <a:pt x="1109" y="659"/>
                  </a:lnTo>
                  <a:lnTo>
                    <a:pt x="1109" y="657"/>
                  </a:lnTo>
                  <a:lnTo>
                    <a:pt x="1111" y="657"/>
                  </a:lnTo>
                  <a:lnTo>
                    <a:pt x="1111" y="655"/>
                  </a:lnTo>
                  <a:lnTo>
                    <a:pt x="1111" y="655"/>
                  </a:lnTo>
                  <a:lnTo>
                    <a:pt x="1111" y="653"/>
                  </a:lnTo>
                  <a:lnTo>
                    <a:pt x="1111" y="651"/>
                  </a:lnTo>
                  <a:lnTo>
                    <a:pt x="1111" y="651"/>
                  </a:lnTo>
                  <a:lnTo>
                    <a:pt x="1109" y="649"/>
                  </a:lnTo>
                  <a:lnTo>
                    <a:pt x="1107" y="649"/>
                  </a:lnTo>
                  <a:lnTo>
                    <a:pt x="1107" y="647"/>
                  </a:lnTo>
                  <a:lnTo>
                    <a:pt x="1107" y="647"/>
                  </a:lnTo>
                  <a:lnTo>
                    <a:pt x="1109" y="649"/>
                  </a:lnTo>
                  <a:lnTo>
                    <a:pt x="1111" y="649"/>
                  </a:lnTo>
                  <a:lnTo>
                    <a:pt x="1111" y="649"/>
                  </a:lnTo>
                  <a:lnTo>
                    <a:pt x="1111" y="649"/>
                  </a:lnTo>
                  <a:lnTo>
                    <a:pt x="1111" y="649"/>
                  </a:lnTo>
                  <a:lnTo>
                    <a:pt x="1111" y="644"/>
                  </a:lnTo>
                  <a:lnTo>
                    <a:pt x="1111" y="644"/>
                  </a:lnTo>
                  <a:lnTo>
                    <a:pt x="1111" y="644"/>
                  </a:lnTo>
                  <a:lnTo>
                    <a:pt x="1111" y="642"/>
                  </a:lnTo>
                  <a:lnTo>
                    <a:pt x="1109" y="642"/>
                  </a:lnTo>
                  <a:lnTo>
                    <a:pt x="1111" y="642"/>
                  </a:lnTo>
                  <a:lnTo>
                    <a:pt x="1111" y="644"/>
                  </a:lnTo>
                  <a:lnTo>
                    <a:pt x="1113" y="644"/>
                  </a:lnTo>
                  <a:lnTo>
                    <a:pt x="1113" y="644"/>
                  </a:lnTo>
                  <a:lnTo>
                    <a:pt x="1113" y="647"/>
                  </a:lnTo>
                  <a:lnTo>
                    <a:pt x="1113" y="647"/>
                  </a:lnTo>
                  <a:lnTo>
                    <a:pt x="1113" y="647"/>
                  </a:lnTo>
                  <a:lnTo>
                    <a:pt x="1113" y="649"/>
                  </a:lnTo>
                  <a:lnTo>
                    <a:pt x="1113" y="649"/>
                  </a:lnTo>
                  <a:lnTo>
                    <a:pt x="1113" y="649"/>
                  </a:lnTo>
                  <a:lnTo>
                    <a:pt x="1113" y="649"/>
                  </a:lnTo>
                  <a:lnTo>
                    <a:pt x="1113" y="649"/>
                  </a:lnTo>
                  <a:lnTo>
                    <a:pt x="1113" y="651"/>
                  </a:lnTo>
                  <a:lnTo>
                    <a:pt x="1113" y="651"/>
                  </a:lnTo>
                  <a:lnTo>
                    <a:pt x="1115" y="651"/>
                  </a:lnTo>
                  <a:lnTo>
                    <a:pt x="1113" y="651"/>
                  </a:lnTo>
                  <a:lnTo>
                    <a:pt x="1113" y="653"/>
                  </a:lnTo>
                  <a:lnTo>
                    <a:pt x="1115" y="653"/>
                  </a:lnTo>
                  <a:lnTo>
                    <a:pt x="1115" y="653"/>
                  </a:lnTo>
                  <a:lnTo>
                    <a:pt x="1115" y="653"/>
                  </a:lnTo>
                  <a:lnTo>
                    <a:pt x="1115" y="653"/>
                  </a:lnTo>
                  <a:lnTo>
                    <a:pt x="1115" y="651"/>
                  </a:lnTo>
                  <a:lnTo>
                    <a:pt x="1115" y="651"/>
                  </a:lnTo>
                  <a:lnTo>
                    <a:pt x="1115" y="649"/>
                  </a:lnTo>
                  <a:lnTo>
                    <a:pt x="1115" y="649"/>
                  </a:lnTo>
                  <a:lnTo>
                    <a:pt x="1115" y="647"/>
                  </a:lnTo>
                  <a:lnTo>
                    <a:pt x="1115" y="647"/>
                  </a:lnTo>
                  <a:lnTo>
                    <a:pt x="1115" y="644"/>
                  </a:lnTo>
                  <a:lnTo>
                    <a:pt x="1115" y="644"/>
                  </a:lnTo>
                  <a:lnTo>
                    <a:pt x="1115" y="644"/>
                  </a:lnTo>
                  <a:lnTo>
                    <a:pt x="1115" y="644"/>
                  </a:lnTo>
                  <a:lnTo>
                    <a:pt x="1117" y="644"/>
                  </a:lnTo>
                  <a:lnTo>
                    <a:pt x="1117" y="642"/>
                  </a:lnTo>
                  <a:lnTo>
                    <a:pt x="1117" y="642"/>
                  </a:lnTo>
                  <a:lnTo>
                    <a:pt x="1117" y="642"/>
                  </a:lnTo>
                  <a:lnTo>
                    <a:pt x="1117" y="642"/>
                  </a:lnTo>
                  <a:lnTo>
                    <a:pt x="1117" y="640"/>
                  </a:lnTo>
                  <a:lnTo>
                    <a:pt x="1117" y="640"/>
                  </a:lnTo>
                  <a:lnTo>
                    <a:pt x="1117" y="640"/>
                  </a:lnTo>
                  <a:lnTo>
                    <a:pt x="1117" y="640"/>
                  </a:lnTo>
                  <a:lnTo>
                    <a:pt x="1117" y="640"/>
                  </a:lnTo>
                  <a:lnTo>
                    <a:pt x="1117" y="642"/>
                  </a:lnTo>
                  <a:lnTo>
                    <a:pt x="1117" y="642"/>
                  </a:lnTo>
                  <a:lnTo>
                    <a:pt x="1117" y="642"/>
                  </a:lnTo>
                  <a:lnTo>
                    <a:pt x="1119" y="640"/>
                  </a:lnTo>
                  <a:lnTo>
                    <a:pt x="1119" y="640"/>
                  </a:lnTo>
                  <a:lnTo>
                    <a:pt x="1117" y="638"/>
                  </a:lnTo>
                  <a:lnTo>
                    <a:pt x="1117" y="638"/>
                  </a:lnTo>
                  <a:lnTo>
                    <a:pt x="1117" y="636"/>
                  </a:lnTo>
                  <a:lnTo>
                    <a:pt x="1119" y="636"/>
                  </a:lnTo>
                  <a:lnTo>
                    <a:pt x="1119" y="638"/>
                  </a:lnTo>
                  <a:lnTo>
                    <a:pt x="1119" y="640"/>
                  </a:lnTo>
                  <a:lnTo>
                    <a:pt x="1119" y="640"/>
                  </a:lnTo>
                  <a:lnTo>
                    <a:pt x="1119" y="642"/>
                  </a:lnTo>
                  <a:lnTo>
                    <a:pt x="1119" y="642"/>
                  </a:lnTo>
                  <a:lnTo>
                    <a:pt x="1119" y="642"/>
                  </a:lnTo>
                  <a:lnTo>
                    <a:pt x="1119" y="644"/>
                  </a:lnTo>
                  <a:lnTo>
                    <a:pt x="1119" y="644"/>
                  </a:lnTo>
                  <a:lnTo>
                    <a:pt x="1121" y="644"/>
                  </a:lnTo>
                  <a:lnTo>
                    <a:pt x="1121" y="644"/>
                  </a:lnTo>
                  <a:lnTo>
                    <a:pt x="1123" y="644"/>
                  </a:lnTo>
                  <a:lnTo>
                    <a:pt x="1123" y="644"/>
                  </a:lnTo>
                  <a:lnTo>
                    <a:pt x="1123" y="644"/>
                  </a:lnTo>
                  <a:lnTo>
                    <a:pt x="1121" y="647"/>
                  </a:lnTo>
                  <a:lnTo>
                    <a:pt x="1121" y="647"/>
                  </a:lnTo>
                  <a:lnTo>
                    <a:pt x="1121" y="647"/>
                  </a:lnTo>
                  <a:lnTo>
                    <a:pt x="1121" y="647"/>
                  </a:lnTo>
                  <a:lnTo>
                    <a:pt x="1121" y="647"/>
                  </a:lnTo>
                  <a:lnTo>
                    <a:pt x="1121" y="649"/>
                  </a:lnTo>
                  <a:lnTo>
                    <a:pt x="1121" y="649"/>
                  </a:lnTo>
                  <a:lnTo>
                    <a:pt x="1121" y="649"/>
                  </a:lnTo>
                  <a:lnTo>
                    <a:pt x="1121" y="649"/>
                  </a:lnTo>
                  <a:lnTo>
                    <a:pt x="1121" y="649"/>
                  </a:lnTo>
                  <a:lnTo>
                    <a:pt x="1121" y="651"/>
                  </a:lnTo>
                  <a:lnTo>
                    <a:pt x="1121" y="651"/>
                  </a:lnTo>
                  <a:lnTo>
                    <a:pt x="1121" y="653"/>
                  </a:lnTo>
                  <a:lnTo>
                    <a:pt x="1121" y="653"/>
                  </a:lnTo>
                  <a:lnTo>
                    <a:pt x="1119" y="655"/>
                  </a:lnTo>
                  <a:lnTo>
                    <a:pt x="1119" y="655"/>
                  </a:lnTo>
                  <a:lnTo>
                    <a:pt x="1119" y="657"/>
                  </a:lnTo>
                  <a:lnTo>
                    <a:pt x="1119" y="659"/>
                  </a:lnTo>
                  <a:lnTo>
                    <a:pt x="1119" y="659"/>
                  </a:lnTo>
                  <a:lnTo>
                    <a:pt x="1121" y="659"/>
                  </a:lnTo>
                  <a:lnTo>
                    <a:pt x="1121" y="661"/>
                  </a:lnTo>
                  <a:lnTo>
                    <a:pt x="1121" y="661"/>
                  </a:lnTo>
                  <a:lnTo>
                    <a:pt x="1121" y="661"/>
                  </a:lnTo>
                  <a:lnTo>
                    <a:pt x="1125" y="663"/>
                  </a:lnTo>
                  <a:lnTo>
                    <a:pt x="1125" y="663"/>
                  </a:lnTo>
                  <a:lnTo>
                    <a:pt x="1128" y="661"/>
                  </a:lnTo>
                  <a:lnTo>
                    <a:pt x="1128" y="661"/>
                  </a:lnTo>
                  <a:lnTo>
                    <a:pt x="1128" y="661"/>
                  </a:lnTo>
                  <a:lnTo>
                    <a:pt x="1128" y="661"/>
                  </a:lnTo>
                  <a:lnTo>
                    <a:pt x="1128" y="663"/>
                  </a:lnTo>
                  <a:lnTo>
                    <a:pt x="1130" y="663"/>
                  </a:lnTo>
                  <a:lnTo>
                    <a:pt x="1132" y="663"/>
                  </a:lnTo>
                  <a:lnTo>
                    <a:pt x="1132" y="661"/>
                  </a:lnTo>
                  <a:lnTo>
                    <a:pt x="1134" y="659"/>
                  </a:lnTo>
                  <a:lnTo>
                    <a:pt x="1134" y="659"/>
                  </a:lnTo>
                  <a:lnTo>
                    <a:pt x="1134" y="661"/>
                  </a:lnTo>
                  <a:lnTo>
                    <a:pt x="1134" y="661"/>
                  </a:lnTo>
                  <a:lnTo>
                    <a:pt x="1134" y="661"/>
                  </a:lnTo>
                  <a:lnTo>
                    <a:pt x="1134" y="663"/>
                  </a:lnTo>
                  <a:lnTo>
                    <a:pt x="1136" y="663"/>
                  </a:lnTo>
                  <a:lnTo>
                    <a:pt x="1136" y="663"/>
                  </a:lnTo>
                  <a:lnTo>
                    <a:pt x="1138" y="663"/>
                  </a:lnTo>
                  <a:lnTo>
                    <a:pt x="1138" y="663"/>
                  </a:lnTo>
                  <a:lnTo>
                    <a:pt x="1138" y="661"/>
                  </a:lnTo>
                  <a:lnTo>
                    <a:pt x="1138" y="661"/>
                  </a:lnTo>
                  <a:lnTo>
                    <a:pt x="1138" y="661"/>
                  </a:lnTo>
                  <a:lnTo>
                    <a:pt x="1140" y="659"/>
                  </a:lnTo>
                  <a:lnTo>
                    <a:pt x="1140" y="659"/>
                  </a:lnTo>
                  <a:lnTo>
                    <a:pt x="1140" y="657"/>
                  </a:lnTo>
                  <a:lnTo>
                    <a:pt x="1140" y="657"/>
                  </a:lnTo>
                  <a:lnTo>
                    <a:pt x="1142" y="657"/>
                  </a:lnTo>
                  <a:lnTo>
                    <a:pt x="1140" y="657"/>
                  </a:lnTo>
                  <a:lnTo>
                    <a:pt x="1140" y="659"/>
                  </a:lnTo>
                  <a:lnTo>
                    <a:pt x="1140" y="659"/>
                  </a:lnTo>
                  <a:lnTo>
                    <a:pt x="1140" y="661"/>
                  </a:lnTo>
                  <a:lnTo>
                    <a:pt x="1142" y="661"/>
                  </a:lnTo>
                  <a:lnTo>
                    <a:pt x="1144" y="661"/>
                  </a:lnTo>
                  <a:lnTo>
                    <a:pt x="1144" y="661"/>
                  </a:lnTo>
                  <a:lnTo>
                    <a:pt x="1146" y="661"/>
                  </a:lnTo>
                  <a:lnTo>
                    <a:pt x="1146" y="661"/>
                  </a:lnTo>
                  <a:lnTo>
                    <a:pt x="1146" y="661"/>
                  </a:lnTo>
                  <a:lnTo>
                    <a:pt x="1146" y="661"/>
                  </a:lnTo>
                  <a:lnTo>
                    <a:pt x="1146" y="659"/>
                  </a:lnTo>
                  <a:lnTo>
                    <a:pt x="1146" y="659"/>
                  </a:lnTo>
                  <a:lnTo>
                    <a:pt x="1146" y="659"/>
                  </a:lnTo>
                  <a:lnTo>
                    <a:pt x="1146" y="659"/>
                  </a:lnTo>
                  <a:lnTo>
                    <a:pt x="1146" y="659"/>
                  </a:lnTo>
                  <a:lnTo>
                    <a:pt x="1146" y="659"/>
                  </a:lnTo>
                  <a:lnTo>
                    <a:pt x="1146" y="659"/>
                  </a:lnTo>
                  <a:lnTo>
                    <a:pt x="1148" y="661"/>
                  </a:lnTo>
                  <a:lnTo>
                    <a:pt x="1148" y="661"/>
                  </a:lnTo>
                  <a:lnTo>
                    <a:pt x="1152" y="661"/>
                  </a:lnTo>
                  <a:lnTo>
                    <a:pt x="1152" y="659"/>
                  </a:lnTo>
                  <a:lnTo>
                    <a:pt x="1152" y="659"/>
                  </a:lnTo>
                  <a:lnTo>
                    <a:pt x="1150" y="657"/>
                  </a:lnTo>
                  <a:lnTo>
                    <a:pt x="1150" y="657"/>
                  </a:lnTo>
                  <a:lnTo>
                    <a:pt x="1148" y="657"/>
                  </a:lnTo>
                  <a:lnTo>
                    <a:pt x="1148" y="655"/>
                  </a:lnTo>
                  <a:lnTo>
                    <a:pt x="1148" y="653"/>
                  </a:lnTo>
                  <a:lnTo>
                    <a:pt x="1148" y="653"/>
                  </a:lnTo>
                  <a:lnTo>
                    <a:pt x="1148" y="651"/>
                  </a:lnTo>
                  <a:lnTo>
                    <a:pt x="1148" y="651"/>
                  </a:lnTo>
                  <a:lnTo>
                    <a:pt x="1148" y="651"/>
                  </a:lnTo>
                  <a:lnTo>
                    <a:pt x="1148" y="651"/>
                  </a:lnTo>
                  <a:lnTo>
                    <a:pt x="1150" y="651"/>
                  </a:lnTo>
                  <a:lnTo>
                    <a:pt x="1150" y="653"/>
                  </a:lnTo>
                  <a:lnTo>
                    <a:pt x="1150" y="653"/>
                  </a:lnTo>
                  <a:lnTo>
                    <a:pt x="1150" y="655"/>
                  </a:lnTo>
                  <a:lnTo>
                    <a:pt x="1150" y="653"/>
                  </a:lnTo>
                  <a:lnTo>
                    <a:pt x="1150" y="655"/>
                  </a:lnTo>
                  <a:lnTo>
                    <a:pt x="1152" y="657"/>
                  </a:lnTo>
                  <a:lnTo>
                    <a:pt x="1156" y="659"/>
                  </a:lnTo>
                  <a:lnTo>
                    <a:pt x="1156" y="659"/>
                  </a:lnTo>
                  <a:lnTo>
                    <a:pt x="1156" y="659"/>
                  </a:lnTo>
                  <a:lnTo>
                    <a:pt x="1158" y="657"/>
                  </a:lnTo>
                  <a:lnTo>
                    <a:pt x="1158" y="657"/>
                  </a:lnTo>
                  <a:lnTo>
                    <a:pt x="1158" y="655"/>
                  </a:lnTo>
                  <a:lnTo>
                    <a:pt x="1158" y="653"/>
                  </a:lnTo>
                  <a:lnTo>
                    <a:pt x="1158" y="651"/>
                  </a:lnTo>
                  <a:lnTo>
                    <a:pt x="1158" y="651"/>
                  </a:lnTo>
                  <a:lnTo>
                    <a:pt x="1158" y="651"/>
                  </a:lnTo>
                  <a:lnTo>
                    <a:pt x="1158" y="651"/>
                  </a:lnTo>
                  <a:lnTo>
                    <a:pt x="1158" y="651"/>
                  </a:lnTo>
                  <a:lnTo>
                    <a:pt x="1158" y="651"/>
                  </a:lnTo>
                  <a:lnTo>
                    <a:pt x="1158" y="651"/>
                  </a:lnTo>
                  <a:lnTo>
                    <a:pt x="1158" y="653"/>
                  </a:lnTo>
                  <a:lnTo>
                    <a:pt x="1158" y="653"/>
                  </a:lnTo>
                  <a:lnTo>
                    <a:pt x="1160" y="653"/>
                  </a:lnTo>
                  <a:lnTo>
                    <a:pt x="1160" y="655"/>
                  </a:lnTo>
                  <a:lnTo>
                    <a:pt x="1160" y="655"/>
                  </a:lnTo>
                  <a:lnTo>
                    <a:pt x="1160" y="659"/>
                  </a:lnTo>
                  <a:lnTo>
                    <a:pt x="1165" y="657"/>
                  </a:lnTo>
                  <a:lnTo>
                    <a:pt x="1169" y="657"/>
                  </a:lnTo>
                  <a:lnTo>
                    <a:pt x="1169" y="657"/>
                  </a:lnTo>
                  <a:lnTo>
                    <a:pt x="1171" y="655"/>
                  </a:lnTo>
                  <a:lnTo>
                    <a:pt x="1171" y="655"/>
                  </a:lnTo>
                  <a:lnTo>
                    <a:pt x="1171" y="653"/>
                  </a:lnTo>
                  <a:lnTo>
                    <a:pt x="1171" y="653"/>
                  </a:lnTo>
                  <a:lnTo>
                    <a:pt x="1169" y="651"/>
                  </a:lnTo>
                  <a:lnTo>
                    <a:pt x="1169" y="649"/>
                  </a:lnTo>
                  <a:lnTo>
                    <a:pt x="1169" y="649"/>
                  </a:lnTo>
                  <a:lnTo>
                    <a:pt x="1169" y="647"/>
                  </a:lnTo>
                  <a:lnTo>
                    <a:pt x="1169" y="647"/>
                  </a:lnTo>
                  <a:lnTo>
                    <a:pt x="1169" y="647"/>
                  </a:lnTo>
                  <a:lnTo>
                    <a:pt x="1169" y="647"/>
                  </a:lnTo>
                  <a:lnTo>
                    <a:pt x="1169" y="647"/>
                  </a:lnTo>
                  <a:lnTo>
                    <a:pt x="1169" y="647"/>
                  </a:lnTo>
                  <a:lnTo>
                    <a:pt x="1169" y="644"/>
                  </a:lnTo>
                  <a:lnTo>
                    <a:pt x="1169" y="644"/>
                  </a:lnTo>
                  <a:lnTo>
                    <a:pt x="1169" y="644"/>
                  </a:lnTo>
                  <a:lnTo>
                    <a:pt x="1169" y="644"/>
                  </a:lnTo>
                  <a:lnTo>
                    <a:pt x="1169" y="644"/>
                  </a:lnTo>
                  <a:lnTo>
                    <a:pt x="1171" y="647"/>
                  </a:lnTo>
                  <a:lnTo>
                    <a:pt x="1171" y="651"/>
                  </a:lnTo>
                  <a:lnTo>
                    <a:pt x="1171" y="651"/>
                  </a:lnTo>
                  <a:lnTo>
                    <a:pt x="1173" y="653"/>
                  </a:lnTo>
                  <a:lnTo>
                    <a:pt x="1173" y="653"/>
                  </a:lnTo>
                  <a:lnTo>
                    <a:pt x="1173" y="655"/>
                  </a:lnTo>
                  <a:lnTo>
                    <a:pt x="1173" y="655"/>
                  </a:lnTo>
                  <a:lnTo>
                    <a:pt x="1173" y="655"/>
                  </a:lnTo>
                  <a:lnTo>
                    <a:pt x="1173" y="655"/>
                  </a:lnTo>
                  <a:lnTo>
                    <a:pt x="1173" y="657"/>
                  </a:lnTo>
                  <a:lnTo>
                    <a:pt x="1175" y="657"/>
                  </a:lnTo>
                  <a:lnTo>
                    <a:pt x="1177" y="655"/>
                  </a:lnTo>
                  <a:lnTo>
                    <a:pt x="1177" y="655"/>
                  </a:lnTo>
                  <a:lnTo>
                    <a:pt x="1177" y="653"/>
                  </a:lnTo>
                  <a:lnTo>
                    <a:pt x="1177" y="653"/>
                  </a:lnTo>
                  <a:lnTo>
                    <a:pt x="1177" y="653"/>
                  </a:lnTo>
                  <a:lnTo>
                    <a:pt x="1177" y="651"/>
                  </a:lnTo>
                  <a:lnTo>
                    <a:pt x="1177" y="651"/>
                  </a:lnTo>
                  <a:lnTo>
                    <a:pt x="1177" y="651"/>
                  </a:lnTo>
                  <a:lnTo>
                    <a:pt x="1177" y="651"/>
                  </a:lnTo>
                  <a:lnTo>
                    <a:pt x="1177" y="651"/>
                  </a:lnTo>
                  <a:lnTo>
                    <a:pt x="1177" y="651"/>
                  </a:lnTo>
                  <a:lnTo>
                    <a:pt x="1177" y="649"/>
                  </a:lnTo>
                  <a:lnTo>
                    <a:pt x="1177" y="649"/>
                  </a:lnTo>
                  <a:lnTo>
                    <a:pt x="1177" y="647"/>
                  </a:lnTo>
                  <a:lnTo>
                    <a:pt x="1177" y="647"/>
                  </a:lnTo>
                  <a:lnTo>
                    <a:pt x="1177" y="644"/>
                  </a:lnTo>
                  <a:lnTo>
                    <a:pt x="1177" y="644"/>
                  </a:lnTo>
                  <a:lnTo>
                    <a:pt x="1177" y="644"/>
                  </a:lnTo>
                  <a:lnTo>
                    <a:pt x="1177" y="642"/>
                  </a:lnTo>
                  <a:lnTo>
                    <a:pt x="1177" y="642"/>
                  </a:lnTo>
                  <a:lnTo>
                    <a:pt x="1179" y="644"/>
                  </a:lnTo>
                  <a:lnTo>
                    <a:pt x="1179" y="644"/>
                  </a:lnTo>
                  <a:lnTo>
                    <a:pt x="1177" y="647"/>
                  </a:lnTo>
                  <a:lnTo>
                    <a:pt x="1179" y="647"/>
                  </a:lnTo>
                  <a:lnTo>
                    <a:pt x="1179" y="649"/>
                  </a:lnTo>
                  <a:lnTo>
                    <a:pt x="1179" y="649"/>
                  </a:lnTo>
                  <a:lnTo>
                    <a:pt x="1179" y="651"/>
                  </a:lnTo>
                  <a:lnTo>
                    <a:pt x="1179" y="651"/>
                  </a:lnTo>
                  <a:lnTo>
                    <a:pt x="1179" y="651"/>
                  </a:lnTo>
                  <a:lnTo>
                    <a:pt x="1179" y="651"/>
                  </a:lnTo>
                  <a:lnTo>
                    <a:pt x="1179" y="651"/>
                  </a:lnTo>
                  <a:lnTo>
                    <a:pt x="1179" y="653"/>
                  </a:lnTo>
                  <a:lnTo>
                    <a:pt x="1179" y="653"/>
                  </a:lnTo>
                  <a:lnTo>
                    <a:pt x="1179" y="655"/>
                  </a:lnTo>
                  <a:lnTo>
                    <a:pt x="1181" y="655"/>
                  </a:lnTo>
                  <a:lnTo>
                    <a:pt x="1181" y="655"/>
                  </a:lnTo>
                  <a:lnTo>
                    <a:pt x="1183" y="653"/>
                  </a:lnTo>
                  <a:lnTo>
                    <a:pt x="1183" y="653"/>
                  </a:lnTo>
                  <a:lnTo>
                    <a:pt x="1183" y="653"/>
                  </a:lnTo>
                  <a:lnTo>
                    <a:pt x="1185" y="653"/>
                  </a:lnTo>
                  <a:lnTo>
                    <a:pt x="1185" y="653"/>
                  </a:lnTo>
                  <a:lnTo>
                    <a:pt x="1185" y="655"/>
                  </a:lnTo>
                  <a:lnTo>
                    <a:pt x="1187" y="653"/>
                  </a:lnTo>
                  <a:lnTo>
                    <a:pt x="1191" y="653"/>
                  </a:lnTo>
                  <a:lnTo>
                    <a:pt x="1193" y="653"/>
                  </a:lnTo>
                  <a:lnTo>
                    <a:pt x="1193" y="651"/>
                  </a:lnTo>
                  <a:lnTo>
                    <a:pt x="1200" y="649"/>
                  </a:lnTo>
                  <a:lnTo>
                    <a:pt x="1200" y="649"/>
                  </a:lnTo>
                  <a:lnTo>
                    <a:pt x="1202" y="649"/>
                  </a:lnTo>
                  <a:lnTo>
                    <a:pt x="1202" y="649"/>
                  </a:lnTo>
                  <a:lnTo>
                    <a:pt x="1202" y="649"/>
                  </a:lnTo>
                  <a:lnTo>
                    <a:pt x="1202" y="647"/>
                  </a:lnTo>
                  <a:lnTo>
                    <a:pt x="1202" y="647"/>
                  </a:lnTo>
                  <a:lnTo>
                    <a:pt x="1204" y="647"/>
                  </a:lnTo>
                  <a:lnTo>
                    <a:pt x="1204" y="644"/>
                  </a:lnTo>
                  <a:lnTo>
                    <a:pt x="1204" y="642"/>
                  </a:lnTo>
                  <a:lnTo>
                    <a:pt x="1204" y="642"/>
                  </a:lnTo>
                  <a:lnTo>
                    <a:pt x="1202" y="642"/>
                  </a:lnTo>
                  <a:lnTo>
                    <a:pt x="1204" y="640"/>
                  </a:lnTo>
                  <a:lnTo>
                    <a:pt x="1204" y="640"/>
                  </a:lnTo>
                  <a:lnTo>
                    <a:pt x="1204" y="638"/>
                  </a:lnTo>
                  <a:lnTo>
                    <a:pt x="1204" y="638"/>
                  </a:lnTo>
                  <a:lnTo>
                    <a:pt x="1204" y="636"/>
                  </a:lnTo>
                  <a:lnTo>
                    <a:pt x="1204" y="634"/>
                  </a:lnTo>
                  <a:lnTo>
                    <a:pt x="1204" y="634"/>
                  </a:lnTo>
                  <a:lnTo>
                    <a:pt x="1204" y="634"/>
                  </a:lnTo>
                  <a:lnTo>
                    <a:pt x="1202" y="632"/>
                  </a:lnTo>
                  <a:lnTo>
                    <a:pt x="1202" y="632"/>
                  </a:lnTo>
                  <a:lnTo>
                    <a:pt x="1200" y="632"/>
                  </a:lnTo>
                  <a:lnTo>
                    <a:pt x="1200" y="630"/>
                  </a:lnTo>
                  <a:lnTo>
                    <a:pt x="1200" y="628"/>
                  </a:lnTo>
                  <a:lnTo>
                    <a:pt x="1200" y="628"/>
                  </a:lnTo>
                  <a:lnTo>
                    <a:pt x="1200" y="628"/>
                  </a:lnTo>
                  <a:lnTo>
                    <a:pt x="1200" y="628"/>
                  </a:lnTo>
                  <a:lnTo>
                    <a:pt x="1200" y="626"/>
                  </a:lnTo>
                  <a:lnTo>
                    <a:pt x="1202" y="628"/>
                  </a:lnTo>
                  <a:lnTo>
                    <a:pt x="1202" y="630"/>
                  </a:lnTo>
                  <a:lnTo>
                    <a:pt x="1206" y="630"/>
                  </a:lnTo>
                  <a:lnTo>
                    <a:pt x="1206" y="630"/>
                  </a:lnTo>
                  <a:lnTo>
                    <a:pt x="1206" y="630"/>
                  </a:lnTo>
                  <a:lnTo>
                    <a:pt x="1208" y="632"/>
                  </a:lnTo>
                  <a:lnTo>
                    <a:pt x="1208" y="632"/>
                  </a:lnTo>
                  <a:lnTo>
                    <a:pt x="1208" y="632"/>
                  </a:lnTo>
                  <a:lnTo>
                    <a:pt x="1208" y="634"/>
                  </a:lnTo>
                  <a:lnTo>
                    <a:pt x="1208" y="634"/>
                  </a:lnTo>
                  <a:lnTo>
                    <a:pt x="1208" y="634"/>
                  </a:lnTo>
                  <a:lnTo>
                    <a:pt x="1208" y="634"/>
                  </a:lnTo>
                  <a:lnTo>
                    <a:pt x="1208" y="636"/>
                  </a:lnTo>
                  <a:lnTo>
                    <a:pt x="1208" y="636"/>
                  </a:lnTo>
                  <a:lnTo>
                    <a:pt x="1208" y="638"/>
                  </a:lnTo>
                  <a:lnTo>
                    <a:pt x="1208" y="640"/>
                  </a:lnTo>
                  <a:lnTo>
                    <a:pt x="1208" y="642"/>
                  </a:lnTo>
                  <a:lnTo>
                    <a:pt x="1212" y="647"/>
                  </a:lnTo>
                  <a:lnTo>
                    <a:pt x="1212" y="647"/>
                  </a:lnTo>
                  <a:lnTo>
                    <a:pt x="1216" y="649"/>
                  </a:lnTo>
                  <a:lnTo>
                    <a:pt x="1216" y="649"/>
                  </a:lnTo>
                  <a:lnTo>
                    <a:pt x="1216" y="649"/>
                  </a:lnTo>
                  <a:lnTo>
                    <a:pt x="1216" y="649"/>
                  </a:lnTo>
                  <a:lnTo>
                    <a:pt x="1218" y="649"/>
                  </a:lnTo>
                  <a:lnTo>
                    <a:pt x="1218" y="649"/>
                  </a:lnTo>
                  <a:lnTo>
                    <a:pt x="1220" y="647"/>
                  </a:lnTo>
                  <a:lnTo>
                    <a:pt x="1220" y="647"/>
                  </a:lnTo>
                  <a:lnTo>
                    <a:pt x="1220" y="647"/>
                  </a:lnTo>
                  <a:lnTo>
                    <a:pt x="1220" y="647"/>
                  </a:lnTo>
                  <a:lnTo>
                    <a:pt x="1220" y="644"/>
                  </a:lnTo>
                  <a:lnTo>
                    <a:pt x="1220" y="644"/>
                  </a:lnTo>
                  <a:lnTo>
                    <a:pt x="1220" y="644"/>
                  </a:lnTo>
                  <a:lnTo>
                    <a:pt x="1220" y="644"/>
                  </a:lnTo>
                  <a:lnTo>
                    <a:pt x="1220" y="644"/>
                  </a:lnTo>
                  <a:lnTo>
                    <a:pt x="1220" y="647"/>
                  </a:lnTo>
                  <a:lnTo>
                    <a:pt x="1220" y="647"/>
                  </a:lnTo>
                  <a:lnTo>
                    <a:pt x="1220" y="647"/>
                  </a:lnTo>
                  <a:lnTo>
                    <a:pt x="1220" y="647"/>
                  </a:lnTo>
                  <a:lnTo>
                    <a:pt x="1220" y="649"/>
                  </a:lnTo>
                  <a:lnTo>
                    <a:pt x="1224" y="649"/>
                  </a:lnTo>
                  <a:lnTo>
                    <a:pt x="1224" y="649"/>
                  </a:lnTo>
                  <a:lnTo>
                    <a:pt x="1226" y="649"/>
                  </a:lnTo>
                  <a:lnTo>
                    <a:pt x="1228" y="649"/>
                  </a:lnTo>
                  <a:lnTo>
                    <a:pt x="1230" y="649"/>
                  </a:lnTo>
                  <a:lnTo>
                    <a:pt x="1230" y="649"/>
                  </a:lnTo>
                  <a:lnTo>
                    <a:pt x="1232" y="651"/>
                  </a:lnTo>
                  <a:lnTo>
                    <a:pt x="1232" y="649"/>
                  </a:lnTo>
                  <a:lnTo>
                    <a:pt x="1235" y="647"/>
                  </a:lnTo>
                  <a:lnTo>
                    <a:pt x="1235" y="647"/>
                  </a:lnTo>
                  <a:lnTo>
                    <a:pt x="1235" y="644"/>
                  </a:lnTo>
                  <a:lnTo>
                    <a:pt x="1237" y="644"/>
                  </a:lnTo>
                  <a:lnTo>
                    <a:pt x="1239" y="642"/>
                  </a:lnTo>
                  <a:lnTo>
                    <a:pt x="1241" y="640"/>
                  </a:lnTo>
                  <a:lnTo>
                    <a:pt x="1247" y="640"/>
                  </a:lnTo>
                  <a:lnTo>
                    <a:pt x="1251" y="640"/>
                  </a:lnTo>
                  <a:lnTo>
                    <a:pt x="1251" y="640"/>
                  </a:lnTo>
                  <a:lnTo>
                    <a:pt x="1251" y="638"/>
                  </a:lnTo>
                  <a:lnTo>
                    <a:pt x="1251" y="638"/>
                  </a:lnTo>
                  <a:lnTo>
                    <a:pt x="1253" y="638"/>
                  </a:lnTo>
                  <a:lnTo>
                    <a:pt x="1255" y="638"/>
                  </a:lnTo>
                  <a:lnTo>
                    <a:pt x="1255" y="638"/>
                  </a:lnTo>
                  <a:lnTo>
                    <a:pt x="1255" y="636"/>
                  </a:lnTo>
                  <a:lnTo>
                    <a:pt x="1255" y="636"/>
                  </a:lnTo>
                  <a:lnTo>
                    <a:pt x="1255" y="634"/>
                  </a:lnTo>
                  <a:lnTo>
                    <a:pt x="1255" y="634"/>
                  </a:lnTo>
                  <a:lnTo>
                    <a:pt x="1255" y="634"/>
                  </a:lnTo>
                  <a:lnTo>
                    <a:pt x="1255" y="632"/>
                  </a:lnTo>
                  <a:lnTo>
                    <a:pt x="1255" y="632"/>
                  </a:lnTo>
                  <a:lnTo>
                    <a:pt x="1255" y="632"/>
                  </a:lnTo>
                  <a:lnTo>
                    <a:pt x="1255" y="632"/>
                  </a:lnTo>
                  <a:lnTo>
                    <a:pt x="1255" y="630"/>
                  </a:lnTo>
                  <a:lnTo>
                    <a:pt x="1255" y="630"/>
                  </a:lnTo>
                  <a:lnTo>
                    <a:pt x="1255" y="630"/>
                  </a:lnTo>
                  <a:lnTo>
                    <a:pt x="1255" y="630"/>
                  </a:lnTo>
                  <a:lnTo>
                    <a:pt x="1255" y="628"/>
                  </a:lnTo>
                  <a:lnTo>
                    <a:pt x="1253" y="628"/>
                  </a:lnTo>
                  <a:lnTo>
                    <a:pt x="1253" y="626"/>
                  </a:lnTo>
                  <a:lnTo>
                    <a:pt x="1255" y="626"/>
                  </a:lnTo>
                  <a:lnTo>
                    <a:pt x="1255" y="624"/>
                  </a:lnTo>
                  <a:lnTo>
                    <a:pt x="1255" y="624"/>
                  </a:lnTo>
                  <a:lnTo>
                    <a:pt x="1255" y="624"/>
                  </a:lnTo>
                  <a:lnTo>
                    <a:pt x="1255" y="624"/>
                  </a:lnTo>
                  <a:lnTo>
                    <a:pt x="1255" y="624"/>
                  </a:lnTo>
                  <a:lnTo>
                    <a:pt x="1255" y="624"/>
                  </a:lnTo>
                  <a:lnTo>
                    <a:pt x="1255" y="622"/>
                  </a:lnTo>
                  <a:lnTo>
                    <a:pt x="1255" y="622"/>
                  </a:lnTo>
                  <a:lnTo>
                    <a:pt x="1251" y="620"/>
                  </a:lnTo>
                  <a:lnTo>
                    <a:pt x="1249" y="620"/>
                  </a:lnTo>
                  <a:lnTo>
                    <a:pt x="1249" y="620"/>
                  </a:lnTo>
                  <a:lnTo>
                    <a:pt x="1249" y="618"/>
                  </a:lnTo>
                  <a:lnTo>
                    <a:pt x="1251" y="616"/>
                  </a:lnTo>
                  <a:lnTo>
                    <a:pt x="1251" y="616"/>
                  </a:lnTo>
                  <a:lnTo>
                    <a:pt x="1251" y="618"/>
                  </a:lnTo>
                  <a:lnTo>
                    <a:pt x="1251" y="618"/>
                  </a:lnTo>
                  <a:lnTo>
                    <a:pt x="1251" y="620"/>
                  </a:lnTo>
                  <a:lnTo>
                    <a:pt x="1251" y="620"/>
                  </a:lnTo>
                  <a:lnTo>
                    <a:pt x="1253" y="620"/>
                  </a:lnTo>
                  <a:lnTo>
                    <a:pt x="1253" y="618"/>
                  </a:lnTo>
                  <a:lnTo>
                    <a:pt x="1253" y="618"/>
                  </a:lnTo>
                  <a:lnTo>
                    <a:pt x="1251" y="616"/>
                  </a:lnTo>
                  <a:lnTo>
                    <a:pt x="1251" y="616"/>
                  </a:lnTo>
                  <a:lnTo>
                    <a:pt x="1253" y="616"/>
                  </a:lnTo>
                  <a:lnTo>
                    <a:pt x="1253" y="618"/>
                  </a:lnTo>
                  <a:lnTo>
                    <a:pt x="1253" y="618"/>
                  </a:lnTo>
                  <a:lnTo>
                    <a:pt x="1253" y="618"/>
                  </a:lnTo>
                  <a:lnTo>
                    <a:pt x="1253" y="620"/>
                  </a:lnTo>
                  <a:lnTo>
                    <a:pt x="1253" y="620"/>
                  </a:lnTo>
                  <a:lnTo>
                    <a:pt x="1253" y="620"/>
                  </a:lnTo>
                  <a:lnTo>
                    <a:pt x="1253" y="620"/>
                  </a:lnTo>
                  <a:lnTo>
                    <a:pt x="1257" y="622"/>
                  </a:lnTo>
                  <a:lnTo>
                    <a:pt x="1257" y="622"/>
                  </a:lnTo>
                  <a:lnTo>
                    <a:pt x="1259" y="622"/>
                  </a:lnTo>
                  <a:lnTo>
                    <a:pt x="1259" y="622"/>
                  </a:lnTo>
                  <a:lnTo>
                    <a:pt x="1265" y="618"/>
                  </a:lnTo>
                  <a:lnTo>
                    <a:pt x="1265" y="616"/>
                  </a:lnTo>
                  <a:lnTo>
                    <a:pt x="1265" y="616"/>
                  </a:lnTo>
                  <a:lnTo>
                    <a:pt x="1263" y="614"/>
                  </a:lnTo>
                  <a:lnTo>
                    <a:pt x="1263" y="614"/>
                  </a:lnTo>
                  <a:lnTo>
                    <a:pt x="1261" y="612"/>
                  </a:lnTo>
                  <a:lnTo>
                    <a:pt x="1261" y="612"/>
                  </a:lnTo>
                  <a:lnTo>
                    <a:pt x="1261" y="610"/>
                  </a:lnTo>
                  <a:lnTo>
                    <a:pt x="1261" y="610"/>
                  </a:lnTo>
                  <a:lnTo>
                    <a:pt x="1263" y="610"/>
                  </a:lnTo>
                  <a:lnTo>
                    <a:pt x="1261" y="610"/>
                  </a:lnTo>
                  <a:lnTo>
                    <a:pt x="1259" y="610"/>
                  </a:lnTo>
                  <a:lnTo>
                    <a:pt x="1259" y="610"/>
                  </a:lnTo>
                  <a:lnTo>
                    <a:pt x="1257" y="610"/>
                  </a:lnTo>
                  <a:lnTo>
                    <a:pt x="1255" y="612"/>
                  </a:lnTo>
                  <a:lnTo>
                    <a:pt x="1255" y="612"/>
                  </a:lnTo>
                  <a:lnTo>
                    <a:pt x="1255" y="614"/>
                  </a:lnTo>
                  <a:lnTo>
                    <a:pt x="1255" y="614"/>
                  </a:lnTo>
                  <a:lnTo>
                    <a:pt x="1253" y="614"/>
                  </a:lnTo>
                  <a:lnTo>
                    <a:pt x="1253" y="614"/>
                  </a:lnTo>
                  <a:lnTo>
                    <a:pt x="1253" y="614"/>
                  </a:lnTo>
                  <a:lnTo>
                    <a:pt x="1253" y="614"/>
                  </a:lnTo>
                  <a:lnTo>
                    <a:pt x="1251" y="616"/>
                  </a:lnTo>
                  <a:lnTo>
                    <a:pt x="1251" y="616"/>
                  </a:lnTo>
                  <a:lnTo>
                    <a:pt x="1251" y="616"/>
                  </a:lnTo>
                  <a:lnTo>
                    <a:pt x="1251" y="614"/>
                  </a:lnTo>
                  <a:lnTo>
                    <a:pt x="1251" y="614"/>
                  </a:lnTo>
                  <a:lnTo>
                    <a:pt x="1251" y="614"/>
                  </a:lnTo>
                  <a:lnTo>
                    <a:pt x="1251" y="612"/>
                  </a:lnTo>
                  <a:lnTo>
                    <a:pt x="1251" y="614"/>
                  </a:lnTo>
                  <a:lnTo>
                    <a:pt x="1249" y="612"/>
                  </a:lnTo>
                  <a:lnTo>
                    <a:pt x="1249" y="612"/>
                  </a:lnTo>
                  <a:lnTo>
                    <a:pt x="1247" y="610"/>
                  </a:lnTo>
                  <a:lnTo>
                    <a:pt x="1249" y="610"/>
                  </a:lnTo>
                  <a:lnTo>
                    <a:pt x="1249" y="610"/>
                  </a:lnTo>
                  <a:lnTo>
                    <a:pt x="1249" y="610"/>
                  </a:lnTo>
                  <a:lnTo>
                    <a:pt x="1253" y="605"/>
                  </a:lnTo>
                  <a:lnTo>
                    <a:pt x="1253" y="605"/>
                  </a:lnTo>
                  <a:lnTo>
                    <a:pt x="1253" y="605"/>
                  </a:lnTo>
                  <a:lnTo>
                    <a:pt x="1253" y="603"/>
                  </a:lnTo>
                  <a:lnTo>
                    <a:pt x="1253" y="603"/>
                  </a:lnTo>
                  <a:lnTo>
                    <a:pt x="1253" y="603"/>
                  </a:lnTo>
                  <a:lnTo>
                    <a:pt x="1253" y="601"/>
                  </a:lnTo>
                  <a:lnTo>
                    <a:pt x="1255" y="601"/>
                  </a:lnTo>
                  <a:lnTo>
                    <a:pt x="1255" y="601"/>
                  </a:lnTo>
                  <a:lnTo>
                    <a:pt x="1255" y="601"/>
                  </a:lnTo>
                  <a:lnTo>
                    <a:pt x="1255" y="601"/>
                  </a:lnTo>
                  <a:lnTo>
                    <a:pt x="1255" y="601"/>
                  </a:lnTo>
                  <a:lnTo>
                    <a:pt x="1255" y="601"/>
                  </a:lnTo>
                  <a:lnTo>
                    <a:pt x="1255" y="599"/>
                  </a:lnTo>
                  <a:lnTo>
                    <a:pt x="1255" y="599"/>
                  </a:lnTo>
                  <a:lnTo>
                    <a:pt x="1255" y="599"/>
                  </a:lnTo>
                  <a:lnTo>
                    <a:pt x="1257" y="601"/>
                  </a:lnTo>
                  <a:lnTo>
                    <a:pt x="1259" y="599"/>
                  </a:lnTo>
                  <a:lnTo>
                    <a:pt x="1259" y="599"/>
                  </a:lnTo>
                  <a:lnTo>
                    <a:pt x="1259" y="595"/>
                  </a:lnTo>
                  <a:lnTo>
                    <a:pt x="1259" y="595"/>
                  </a:lnTo>
                  <a:lnTo>
                    <a:pt x="1259" y="593"/>
                  </a:lnTo>
                  <a:lnTo>
                    <a:pt x="1259" y="593"/>
                  </a:lnTo>
                  <a:lnTo>
                    <a:pt x="1259" y="593"/>
                  </a:lnTo>
                  <a:lnTo>
                    <a:pt x="1259" y="593"/>
                  </a:lnTo>
                  <a:lnTo>
                    <a:pt x="1257" y="593"/>
                  </a:lnTo>
                  <a:lnTo>
                    <a:pt x="1257" y="591"/>
                  </a:lnTo>
                  <a:lnTo>
                    <a:pt x="1257" y="591"/>
                  </a:lnTo>
                  <a:lnTo>
                    <a:pt x="1257" y="591"/>
                  </a:lnTo>
                  <a:lnTo>
                    <a:pt x="1259" y="589"/>
                  </a:lnTo>
                  <a:lnTo>
                    <a:pt x="1257" y="589"/>
                  </a:lnTo>
                  <a:lnTo>
                    <a:pt x="1257" y="589"/>
                  </a:lnTo>
                  <a:lnTo>
                    <a:pt x="1257" y="589"/>
                  </a:lnTo>
                  <a:lnTo>
                    <a:pt x="1257" y="589"/>
                  </a:lnTo>
                  <a:lnTo>
                    <a:pt x="1257" y="587"/>
                  </a:lnTo>
                  <a:lnTo>
                    <a:pt x="1259" y="587"/>
                  </a:lnTo>
                  <a:lnTo>
                    <a:pt x="1257" y="587"/>
                  </a:lnTo>
                  <a:lnTo>
                    <a:pt x="1257" y="587"/>
                  </a:lnTo>
                  <a:lnTo>
                    <a:pt x="1257" y="585"/>
                  </a:lnTo>
                  <a:lnTo>
                    <a:pt x="1257" y="585"/>
                  </a:lnTo>
                  <a:lnTo>
                    <a:pt x="1257" y="585"/>
                  </a:lnTo>
                  <a:lnTo>
                    <a:pt x="1255" y="585"/>
                  </a:lnTo>
                  <a:lnTo>
                    <a:pt x="1255" y="583"/>
                  </a:lnTo>
                  <a:lnTo>
                    <a:pt x="1255" y="583"/>
                  </a:lnTo>
                  <a:lnTo>
                    <a:pt x="1255" y="583"/>
                  </a:lnTo>
                  <a:lnTo>
                    <a:pt x="1255" y="583"/>
                  </a:lnTo>
                  <a:lnTo>
                    <a:pt x="1255" y="583"/>
                  </a:lnTo>
                  <a:lnTo>
                    <a:pt x="1255" y="581"/>
                  </a:lnTo>
                  <a:lnTo>
                    <a:pt x="1249" y="583"/>
                  </a:lnTo>
                  <a:lnTo>
                    <a:pt x="1243" y="585"/>
                  </a:lnTo>
                  <a:lnTo>
                    <a:pt x="1243" y="583"/>
                  </a:lnTo>
                  <a:lnTo>
                    <a:pt x="1249" y="579"/>
                  </a:lnTo>
                  <a:lnTo>
                    <a:pt x="1249" y="579"/>
                  </a:lnTo>
                  <a:lnTo>
                    <a:pt x="1249" y="577"/>
                  </a:lnTo>
                  <a:lnTo>
                    <a:pt x="1247" y="579"/>
                  </a:lnTo>
                  <a:lnTo>
                    <a:pt x="1247" y="579"/>
                  </a:lnTo>
                  <a:lnTo>
                    <a:pt x="1247" y="577"/>
                  </a:lnTo>
                  <a:lnTo>
                    <a:pt x="1247" y="577"/>
                  </a:lnTo>
                  <a:lnTo>
                    <a:pt x="1247" y="577"/>
                  </a:lnTo>
                  <a:lnTo>
                    <a:pt x="1247" y="577"/>
                  </a:lnTo>
                  <a:lnTo>
                    <a:pt x="1247" y="575"/>
                  </a:lnTo>
                  <a:lnTo>
                    <a:pt x="1247" y="575"/>
                  </a:lnTo>
                  <a:lnTo>
                    <a:pt x="1245" y="575"/>
                  </a:lnTo>
                  <a:lnTo>
                    <a:pt x="1245" y="575"/>
                  </a:lnTo>
                  <a:lnTo>
                    <a:pt x="1243" y="573"/>
                  </a:lnTo>
                  <a:lnTo>
                    <a:pt x="1241" y="573"/>
                  </a:lnTo>
                  <a:lnTo>
                    <a:pt x="1241" y="573"/>
                  </a:lnTo>
                  <a:lnTo>
                    <a:pt x="1241" y="573"/>
                  </a:lnTo>
                  <a:lnTo>
                    <a:pt x="1241" y="573"/>
                  </a:lnTo>
                  <a:lnTo>
                    <a:pt x="1241" y="573"/>
                  </a:lnTo>
                  <a:lnTo>
                    <a:pt x="1239" y="573"/>
                  </a:lnTo>
                  <a:lnTo>
                    <a:pt x="1235" y="573"/>
                  </a:lnTo>
                  <a:lnTo>
                    <a:pt x="1230" y="575"/>
                  </a:lnTo>
                  <a:lnTo>
                    <a:pt x="1230" y="575"/>
                  </a:lnTo>
                  <a:lnTo>
                    <a:pt x="1228" y="575"/>
                  </a:lnTo>
                  <a:lnTo>
                    <a:pt x="1228" y="575"/>
                  </a:lnTo>
                  <a:lnTo>
                    <a:pt x="1228" y="575"/>
                  </a:lnTo>
                  <a:lnTo>
                    <a:pt x="1226" y="575"/>
                  </a:lnTo>
                  <a:lnTo>
                    <a:pt x="1226" y="573"/>
                  </a:lnTo>
                  <a:lnTo>
                    <a:pt x="1228" y="569"/>
                  </a:lnTo>
                  <a:lnTo>
                    <a:pt x="1228" y="569"/>
                  </a:lnTo>
                  <a:lnTo>
                    <a:pt x="1228" y="569"/>
                  </a:lnTo>
                  <a:lnTo>
                    <a:pt x="1228" y="569"/>
                  </a:lnTo>
                  <a:lnTo>
                    <a:pt x="1228" y="569"/>
                  </a:lnTo>
                  <a:lnTo>
                    <a:pt x="1228" y="566"/>
                  </a:lnTo>
                  <a:lnTo>
                    <a:pt x="1228" y="566"/>
                  </a:lnTo>
                  <a:lnTo>
                    <a:pt x="1228" y="566"/>
                  </a:lnTo>
                  <a:lnTo>
                    <a:pt x="1222" y="566"/>
                  </a:lnTo>
                  <a:lnTo>
                    <a:pt x="1216" y="566"/>
                  </a:lnTo>
                  <a:lnTo>
                    <a:pt x="1208" y="564"/>
                  </a:lnTo>
                  <a:lnTo>
                    <a:pt x="1208" y="566"/>
                  </a:lnTo>
                  <a:lnTo>
                    <a:pt x="1206" y="566"/>
                  </a:lnTo>
                  <a:lnTo>
                    <a:pt x="1206" y="566"/>
                  </a:lnTo>
                  <a:lnTo>
                    <a:pt x="1204" y="569"/>
                  </a:lnTo>
                  <a:lnTo>
                    <a:pt x="1198" y="575"/>
                  </a:lnTo>
                  <a:lnTo>
                    <a:pt x="1198" y="575"/>
                  </a:lnTo>
                  <a:lnTo>
                    <a:pt x="1198" y="573"/>
                  </a:lnTo>
                  <a:lnTo>
                    <a:pt x="1195" y="573"/>
                  </a:lnTo>
                  <a:lnTo>
                    <a:pt x="1195" y="575"/>
                  </a:lnTo>
                  <a:lnTo>
                    <a:pt x="1193" y="575"/>
                  </a:lnTo>
                  <a:lnTo>
                    <a:pt x="1193" y="573"/>
                  </a:lnTo>
                  <a:lnTo>
                    <a:pt x="1191" y="571"/>
                  </a:lnTo>
                  <a:lnTo>
                    <a:pt x="1189" y="573"/>
                  </a:lnTo>
                  <a:lnTo>
                    <a:pt x="1187" y="571"/>
                  </a:lnTo>
                  <a:lnTo>
                    <a:pt x="1187" y="571"/>
                  </a:lnTo>
                  <a:lnTo>
                    <a:pt x="1187" y="571"/>
                  </a:lnTo>
                  <a:lnTo>
                    <a:pt x="1187" y="571"/>
                  </a:lnTo>
                  <a:lnTo>
                    <a:pt x="1185" y="571"/>
                  </a:lnTo>
                  <a:lnTo>
                    <a:pt x="1183" y="571"/>
                  </a:lnTo>
                  <a:lnTo>
                    <a:pt x="1183" y="571"/>
                  </a:lnTo>
                  <a:lnTo>
                    <a:pt x="1185" y="571"/>
                  </a:lnTo>
                  <a:lnTo>
                    <a:pt x="1185" y="573"/>
                  </a:lnTo>
                  <a:lnTo>
                    <a:pt x="1183" y="575"/>
                  </a:lnTo>
                  <a:lnTo>
                    <a:pt x="1181" y="575"/>
                  </a:lnTo>
                  <a:lnTo>
                    <a:pt x="1181" y="575"/>
                  </a:lnTo>
                  <a:lnTo>
                    <a:pt x="1179" y="579"/>
                  </a:lnTo>
                  <a:lnTo>
                    <a:pt x="1175" y="581"/>
                  </a:lnTo>
                  <a:lnTo>
                    <a:pt x="1175" y="581"/>
                  </a:lnTo>
                  <a:lnTo>
                    <a:pt x="1175" y="583"/>
                  </a:lnTo>
                  <a:lnTo>
                    <a:pt x="1175" y="583"/>
                  </a:lnTo>
                  <a:lnTo>
                    <a:pt x="1175" y="583"/>
                  </a:lnTo>
                  <a:lnTo>
                    <a:pt x="1177" y="583"/>
                  </a:lnTo>
                  <a:lnTo>
                    <a:pt x="1177" y="583"/>
                  </a:lnTo>
                  <a:lnTo>
                    <a:pt x="1177" y="585"/>
                  </a:lnTo>
                  <a:lnTo>
                    <a:pt x="1173" y="583"/>
                  </a:lnTo>
                  <a:lnTo>
                    <a:pt x="1169" y="583"/>
                  </a:lnTo>
                  <a:lnTo>
                    <a:pt x="1169" y="583"/>
                  </a:lnTo>
                  <a:lnTo>
                    <a:pt x="1169" y="583"/>
                  </a:lnTo>
                  <a:lnTo>
                    <a:pt x="1169" y="585"/>
                  </a:lnTo>
                  <a:lnTo>
                    <a:pt x="1169" y="585"/>
                  </a:lnTo>
                  <a:lnTo>
                    <a:pt x="1169" y="585"/>
                  </a:lnTo>
                  <a:lnTo>
                    <a:pt x="1169" y="585"/>
                  </a:lnTo>
                  <a:lnTo>
                    <a:pt x="1167" y="585"/>
                  </a:lnTo>
                  <a:lnTo>
                    <a:pt x="1167" y="585"/>
                  </a:lnTo>
                  <a:lnTo>
                    <a:pt x="1167" y="587"/>
                  </a:lnTo>
                  <a:lnTo>
                    <a:pt x="1167" y="587"/>
                  </a:lnTo>
                  <a:lnTo>
                    <a:pt x="1167" y="587"/>
                  </a:lnTo>
                  <a:lnTo>
                    <a:pt x="1167" y="587"/>
                  </a:lnTo>
                  <a:lnTo>
                    <a:pt x="1165" y="587"/>
                  </a:lnTo>
                  <a:lnTo>
                    <a:pt x="1165" y="587"/>
                  </a:lnTo>
                  <a:lnTo>
                    <a:pt x="1165" y="587"/>
                  </a:lnTo>
                  <a:lnTo>
                    <a:pt x="1165" y="589"/>
                  </a:lnTo>
                  <a:lnTo>
                    <a:pt x="1165" y="589"/>
                  </a:lnTo>
                  <a:lnTo>
                    <a:pt x="1165" y="589"/>
                  </a:lnTo>
                  <a:lnTo>
                    <a:pt x="1165" y="589"/>
                  </a:lnTo>
                  <a:lnTo>
                    <a:pt x="1165" y="589"/>
                  </a:lnTo>
                  <a:lnTo>
                    <a:pt x="1165" y="589"/>
                  </a:lnTo>
                  <a:lnTo>
                    <a:pt x="1165" y="589"/>
                  </a:lnTo>
                  <a:lnTo>
                    <a:pt x="1167" y="589"/>
                  </a:lnTo>
                  <a:lnTo>
                    <a:pt x="1167" y="589"/>
                  </a:lnTo>
                  <a:lnTo>
                    <a:pt x="1165" y="589"/>
                  </a:lnTo>
                  <a:lnTo>
                    <a:pt x="1163" y="591"/>
                  </a:lnTo>
                  <a:lnTo>
                    <a:pt x="1160" y="591"/>
                  </a:lnTo>
                  <a:lnTo>
                    <a:pt x="1160" y="589"/>
                  </a:lnTo>
                  <a:lnTo>
                    <a:pt x="1160" y="589"/>
                  </a:lnTo>
                  <a:lnTo>
                    <a:pt x="1160" y="587"/>
                  </a:lnTo>
                  <a:lnTo>
                    <a:pt x="1160" y="589"/>
                  </a:lnTo>
                  <a:lnTo>
                    <a:pt x="1158" y="591"/>
                  </a:lnTo>
                  <a:lnTo>
                    <a:pt x="1154" y="593"/>
                  </a:lnTo>
                  <a:lnTo>
                    <a:pt x="1152" y="595"/>
                  </a:lnTo>
                  <a:lnTo>
                    <a:pt x="1152" y="595"/>
                  </a:lnTo>
                  <a:lnTo>
                    <a:pt x="1152" y="595"/>
                  </a:lnTo>
                  <a:lnTo>
                    <a:pt x="1152" y="595"/>
                  </a:lnTo>
                  <a:lnTo>
                    <a:pt x="1152" y="595"/>
                  </a:lnTo>
                  <a:lnTo>
                    <a:pt x="1152" y="597"/>
                  </a:lnTo>
                  <a:lnTo>
                    <a:pt x="1156" y="597"/>
                  </a:lnTo>
                  <a:lnTo>
                    <a:pt x="1158" y="599"/>
                  </a:lnTo>
                  <a:lnTo>
                    <a:pt x="1158" y="599"/>
                  </a:lnTo>
                  <a:lnTo>
                    <a:pt x="1163" y="599"/>
                  </a:lnTo>
                  <a:lnTo>
                    <a:pt x="1163" y="599"/>
                  </a:lnTo>
                  <a:lnTo>
                    <a:pt x="1163" y="599"/>
                  </a:lnTo>
                  <a:lnTo>
                    <a:pt x="1163" y="599"/>
                  </a:lnTo>
                  <a:lnTo>
                    <a:pt x="1163" y="599"/>
                  </a:lnTo>
                  <a:lnTo>
                    <a:pt x="1163" y="601"/>
                  </a:lnTo>
                  <a:lnTo>
                    <a:pt x="1158" y="601"/>
                  </a:lnTo>
                  <a:lnTo>
                    <a:pt x="1154" y="599"/>
                  </a:lnTo>
                  <a:lnTo>
                    <a:pt x="1152" y="601"/>
                  </a:lnTo>
                  <a:lnTo>
                    <a:pt x="1150" y="603"/>
                  </a:lnTo>
                  <a:lnTo>
                    <a:pt x="1146" y="605"/>
                  </a:lnTo>
                  <a:lnTo>
                    <a:pt x="1148" y="601"/>
                  </a:lnTo>
                  <a:lnTo>
                    <a:pt x="1148" y="601"/>
                  </a:lnTo>
                  <a:lnTo>
                    <a:pt x="1150" y="601"/>
                  </a:lnTo>
                  <a:lnTo>
                    <a:pt x="1148" y="601"/>
                  </a:lnTo>
                  <a:lnTo>
                    <a:pt x="1146" y="599"/>
                  </a:lnTo>
                  <a:lnTo>
                    <a:pt x="1146" y="597"/>
                  </a:lnTo>
                  <a:lnTo>
                    <a:pt x="1142" y="599"/>
                  </a:lnTo>
                  <a:lnTo>
                    <a:pt x="1138" y="593"/>
                  </a:lnTo>
                  <a:lnTo>
                    <a:pt x="1138" y="593"/>
                  </a:lnTo>
                  <a:lnTo>
                    <a:pt x="1138" y="593"/>
                  </a:lnTo>
                  <a:lnTo>
                    <a:pt x="1136" y="593"/>
                  </a:lnTo>
                  <a:lnTo>
                    <a:pt x="1136" y="591"/>
                  </a:lnTo>
                  <a:lnTo>
                    <a:pt x="1136" y="591"/>
                  </a:lnTo>
                  <a:lnTo>
                    <a:pt x="1134" y="589"/>
                  </a:lnTo>
                  <a:lnTo>
                    <a:pt x="1132" y="591"/>
                  </a:lnTo>
                  <a:lnTo>
                    <a:pt x="1132" y="591"/>
                  </a:lnTo>
                  <a:lnTo>
                    <a:pt x="1132" y="591"/>
                  </a:lnTo>
                  <a:lnTo>
                    <a:pt x="1132" y="593"/>
                  </a:lnTo>
                  <a:lnTo>
                    <a:pt x="1132" y="593"/>
                  </a:lnTo>
                  <a:lnTo>
                    <a:pt x="1132" y="593"/>
                  </a:lnTo>
                  <a:lnTo>
                    <a:pt x="1132" y="593"/>
                  </a:lnTo>
                  <a:lnTo>
                    <a:pt x="1132" y="593"/>
                  </a:lnTo>
                  <a:lnTo>
                    <a:pt x="1130" y="593"/>
                  </a:lnTo>
                  <a:lnTo>
                    <a:pt x="1130" y="595"/>
                  </a:lnTo>
                  <a:lnTo>
                    <a:pt x="1130" y="595"/>
                  </a:lnTo>
                  <a:lnTo>
                    <a:pt x="1132" y="597"/>
                  </a:lnTo>
                  <a:lnTo>
                    <a:pt x="1132" y="597"/>
                  </a:lnTo>
                  <a:lnTo>
                    <a:pt x="1132" y="597"/>
                  </a:lnTo>
                  <a:lnTo>
                    <a:pt x="1132" y="599"/>
                  </a:lnTo>
                  <a:lnTo>
                    <a:pt x="1132" y="601"/>
                  </a:lnTo>
                  <a:lnTo>
                    <a:pt x="1132" y="601"/>
                  </a:lnTo>
                  <a:lnTo>
                    <a:pt x="1130" y="601"/>
                  </a:lnTo>
                  <a:lnTo>
                    <a:pt x="1130" y="601"/>
                  </a:lnTo>
                  <a:lnTo>
                    <a:pt x="1130" y="601"/>
                  </a:lnTo>
                  <a:lnTo>
                    <a:pt x="1130" y="601"/>
                  </a:lnTo>
                  <a:lnTo>
                    <a:pt x="1132" y="599"/>
                  </a:lnTo>
                  <a:lnTo>
                    <a:pt x="1132" y="599"/>
                  </a:lnTo>
                  <a:lnTo>
                    <a:pt x="1130" y="599"/>
                  </a:lnTo>
                  <a:lnTo>
                    <a:pt x="1130" y="597"/>
                  </a:lnTo>
                  <a:lnTo>
                    <a:pt x="1130" y="595"/>
                  </a:lnTo>
                  <a:lnTo>
                    <a:pt x="1128" y="595"/>
                  </a:lnTo>
                  <a:lnTo>
                    <a:pt x="1128" y="593"/>
                  </a:lnTo>
                  <a:lnTo>
                    <a:pt x="1125" y="593"/>
                  </a:lnTo>
                  <a:lnTo>
                    <a:pt x="1123" y="595"/>
                  </a:lnTo>
                  <a:lnTo>
                    <a:pt x="1123" y="595"/>
                  </a:lnTo>
                  <a:lnTo>
                    <a:pt x="1123" y="595"/>
                  </a:lnTo>
                  <a:lnTo>
                    <a:pt x="1123" y="597"/>
                  </a:lnTo>
                  <a:lnTo>
                    <a:pt x="1123" y="597"/>
                  </a:lnTo>
                  <a:lnTo>
                    <a:pt x="1123" y="597"/>
                  </a:lnTo>
                  <a:lnTo>
                    <a:pt x="1123" y="597"/>
                  </a:lnTo>
                  <a:lnTo>
                    <a:pt x="1119" y="599"/>
                  </a:lnTo>
                  <a:lnTo>
                    <a:pt x="1119" y="599"/>
                  </a:lnTo>
                  <a:lnTo>
                    <a:pt x="1119" y="601"/>
                  </a:lnTo>
                  <a:lnTo>
                    <a:pt x="1119" y="601"/>
                  </a:lnTo>
                  <a:lnTo>
                    <a:pt x="1119" y="601"/>
                  </a:lnTo>
                  <a:lnTo>
                    <a:pt x="1119" y="601"/>
                  </a:lnTo>
                  <a:lnTo>
                    <a:pt x="1119" y="601"/>
                  </a:lnTo>
                  <a:lnTo>
                    <a:pt x="1117" y="599"/>
                  </a:lnTo>
                  <a:lnTo>
                    <a:pt x="1117" y="599"/>
                  </a:lnTo>
                  <a:lnTo>
                    <a:pt x="1119" y="599"/>
                  </a:lnTo>
                  <a:lnTo>
                    <a:pt x="1119" y="599"/>
                  </a:lnTo>
                  <a:lnTo>
                    <a:pt x="1119" y="599"/>
                  </a:lnTo>
                  <a:lnTo>
                    <a:pt x="1119" y="597"/>
                  </a:lnTo>
                  <a:lnTo>
                    <a:pt x="1119" y="597"/>
                  </a:lnTo>
                  <a:lnTo>
                    <a:pt x="1119" y="597"/>
                  </a:lnTo>
                  <a:lnTo>
                    <a:pt x="1117" y="595"/>
                  </a:lnTo>
                  <a:lnTo>
                    <a:pt x="1115" y="593"/>
                  </a:lnTo>
                  <a:lnTo>
                    <a:pt x="1113" y="589"/>
                  </a:lnTo>
                  <a:lnTo>
                    <a:pt x="1113" y="589"/>
                  </a:lnTo>
                  <a:lnTo>
                    <a:pt x="1111" y="589"/>
                  </a:lnTo>
                  <a:lnTo>
                    <a:pt x="1111" y="589"/>
                  </a:lnTo>
                  <a:lnTo>
                    <a:pt x="1109" y="589"/>
                  </a:lnTo>
                  <a:lnTo>
                    <a:pt x="1111" y="591"/>
                  </a:lnTo>
                  <a:lnTo>
                    <a:pt x="1109" y="593"/>
                  </a:lnTo>
                  <a:lnTo>
                    <a:pt x="1109" y="593"/>
                  </a:lnTo>
                  <a:lnTo>
                    <a:pt x="1109" y="597"/>
                  </a:lnTo>
                  <a:lnTo>
                    <a:pt x="1111" y="599"/>
                  </a:lnTo>
                  <a:lnTo>
                    <a:pt x="1111" y="601"/>
                  </a:lnTo>
                  <a:lnTo>
                    <a:pt x="1111" y="601"/>
                  </a:lnTo>
                  <a:lnTo>
                    <a:pt x="1111" y="603"/>
                  </a:lnTo>
                  <a:lnTo>
                    <a:pt x="1111" y="603"/>
                  </a:lnTo>
                  <a:lnTo>
                    <a:pt x="1109" y="605"/>
                  </a:lnTo>
                  <a:lnTo>
                    <a:pt x="1109" y="605"/>
                  </a:lnTo>
                  <a:lnTo>
                    <a:pt x="1109" y="605"/>
                  </a:lnTo>
                  <a:lnTo>
                    <a:pt x="1107" y="603"/>
                  </a:lnTo>
                  <a:lnTo>
                    <a:pt x="1107" y="603"/>
                  </a:lnTo>
                  <a:lnTo>
                    <a:pt x="1107" y="603"/>
                  </a:lnTo>
                  <a:lnTo>
                    <a:pt x="1107" y="601"/>
                  </a:lnTo>
                  <a:lnTo>
                    <a:pt x="1105" y="601"/>
                  </a:lnTo>
                  <a:lnTo>
                    <a:pt x="1105" y="601"/>
                  </a:lnTo>
                  <a:lnTo>
                    <a:pt x="1105" y="599"/>
                  </a:lnTo>
                  <a:lnTo>
                    <a:pt x="1105" y="599"/>
                  </a:lnTo>
                  <a:lnTo>
                    <a:pt x="1105" y="599"/>
                  </a:lnTo>
                  <a:lnTo>
                    <a:pt x="1105" y="599"/>
                  </a:lnTo>
                  <a:lnTo>
                    <a:pt x="1105" y="597"/>
                  </a:lnTo>
                  <a:lnTo>
                    <a:pt x="1103" y="595"/>
                  </a:lnTo>
                  <a:lnTo>
                    <a:pt x="1103" y="595"/>
                  </a:lnTo>
                  <a:lnTo>
                    <a:pt x="1101" y="595"/>
                  </a:lnTo>
                  <a:lnTo>
                    <a:pt x="1099" y="595"/>
                  </a:lnTo>
                  <a:lnTo>
                    <a:pt x="1099" y="597"/>
                  </a:lnTo>
                  <a:lnTo>
                    <a:pt x="1099" y="597"/>
                  </a:lnTo>
                  <a:lnTo>
                    <a:pt x="1097" y="599"/>
                  </a:lnTo>
                  <a:lnTo>
                    <a:pt x="1095" y="597"/>
                  </a:lnTo>
                  <a:lnTo>
                    <a:pt x="1097" y="597"/>
                  </a:lnTo>
                  <a:lnTo>
                    <a:pt x="1097" y="597"/>
                  </a:lnTo>
                  <a:lnTo>
                    <a:pt x="1099" y="597"/>
                  </a:lnTo>
                  <a:lnTo>
                    <a:pt x="1097" y="595"/>
                  </a:lnTo>
                  <a:lnTo>
                    <a:pt x="1095" y="597"/>
                  </a:lnTo>
                  <a:lnTo>
                    <a:pt x="1095" y="597"/>
                  </a:lnTo>
                  <a:lnTo>
                    <a:pt x="1095" y="597"/>
                  </a:lnTo>
                  <a:lnTo>
                    <a:pt x="1095" y="595"/>
                  </a:lnTo>
                  <a:lnTo>
                    <a:pt x="1097" y="595"/>
                  </a:lnTo>
                  <a:lnTo>
                    <a:pt x="1097" y="593"/>
                  </a:lnTo>
                  <a:lnTo>
                    <a:pt x="1101" y="593"/>
                  </a:lnTo>
                  <a:lnTo>
                    <a:pt x="1101" y="593"/>
                  </a:lnTo>
                  <a:lnTo>
                    <a:pt x="1103" y="593"/>
                  </a:lnTo>
                  <a:lnTo>
                    <a:pt x="1103" y="593"/>
                  </a:lnTo>
                  <a:lnTo>
                    <a:pt x="1103" y="593"/>
                  </a:lnTo>
                  <a:lnTo>
                    <a:pt x="1103" y="591"/>
                  </a:lnTo>
                  <a:lnTo>
                    <a:pt x="1103" y="587"/>
                  </a:lnTo>
                  <a:lnTo>
                    <a:pt x="1103" y="587"/>
                  </a:lnTo>
                  <a:lnTo>
                    <a:pt x="1103" y="585"/>
                  </a:lnTo>
                  <a:lnTo>
                    <a:pt x="1103" y="585"/>
                  </a:lnTo>
                  <a:lnTo>
                    <a:pt x="1103" y="583"/>
                  </a:lnTo>
                  <a:lnTo>
                    <a:pt x="1103" y="583"/>
                  </a:lnTo>
                  <a:lnTo>
                    <a:pt x="1101" y="581"/>
                  </a:lnTo>
                  <a:lnTo>
                    <a:pt x="1099" y="579"/>
                  </a:lnTo>
                  <a:lnTo>
                    <a:pt x="1097" y="579"/>
                  </a:lnTo>
                  <a:lnTo>
                    <a:pt x="1097" y="579"/>
                  </a:lnTo>
                  <a:lnTo>
                    <a:pt x="1095" y="579"/>
                  </a:lnTo>
                  <a:lnTo>
                    <a:pt x="1095" y="579"/>
                  </a:lnTo>
                  <a:lnTo>
                    <a:pt x="1095" y="579"/>
                  </a:lnTo>
                  <a:lnTo>
                    <a:pt x="1095" y="579"/>
                  </a:lnTo>
                  <a:lnTo>
                    <a:pt x="1097" y="579"/>
                  </a:lnTo>
                  <a:lnTo>
                    <a:pt x="1097" y="581"/>
                  </a:lnTo>
                  <a:lnTo>
                    <a:pt x="1097" y="581"/>
                  </a:lnTo>
                  <a:lnTo>
                    <a:pt x="1095" y="581"/>
                  </a:lnTo>
                  <a:lnTo>
                    <a:pt x="1095" y="581"/>
                  </a:lnTo>
                  <a:lnTo>
                    <a:pt x="1095" y="581"/>
                  </a:lnTo>
                  <a:lnTo>
                    <a:pt x="1095" y="581"/>
                  </a:lnTo>
                  <a:lnTo>
                    <a:pt x="1095" y="583"/>
                  </a:lnTo>
                  <a:lnTo>
                    <a:pt x="1095" y="583"/>
                  </a:lnTo>
                  <a:lnTo>
                    <a:pt x="1095" y="583"/>
                  </a:lnTo>
                  <a:lnTo>
                    <a:pt x="1095" y="583"/>
                  </a:lnTo>
                  <a:lnTo>
                    <a:pt x="1093" y="583"/>
                  </a:lnTo>
                  <a:lnTo>
                    <a:pt x="1093" y="583"/>
                  </a:lnTo>
                  <a:lnTo>
                    <a:pt x="1093" y="583"/>
                  </a:lnTo>
                  <a:lnTo>
                    <a:pt x="1093" y="583"/>
                  </a:lnTo>
                  <a:lnTo>
                    <a:pt x="1093" y="581"/>
                  </a:lnTo>
                  <a:lnTo>
                    <a:pt x="1093" y="581"/>
                  </a:lnTo>
                  <a:lnTo>
                    <a:pt x="1093" y="581"/>
                  </a:lnTo>
                  <a:lnTo>
                    <a:pt x="1095" y="577"/>
                  </a:lnTo>
                  <a:lnTo>
                    <a:pt x="1095" y="577"/>
                  </a:lnTo>
                  <a:lnTo>
                    <a:pt x="1093" y="575"/>
                  </a:lnTo>
                  <a:lnTo>
                    <a:pt x="1093" y="575"/>
                  </a:lnTo>
                  <a:lnTo>
                    <a:pt x="1093" y="575"/>
                  </a:lnTo>
                  <a:lnTo>
                    <a:pt x="1093" y="573"/>
                  </a:lnTo>
                  <a:lnTo>
                    <a:pt x="1090" y="573"/>
                  </a:lnTo>
                  <a:lnTo>
                    <a:pt x="1090" y="573"/>
                  </a:lnTo>
                  <a:lnTo>
                    <a:pt x="1090" y="573"/>
                  </a:lnTo>
                  <a:lnTo>
                    <a:pt x="1088" y="573"/>
                  </a:lnTo>
                  <a:lnTo>
                    <a:pt x="1088" y="571"/>
                  </a:lnTo>
                  <a:lnTo>
                    <a:pt x="1088" y="571"/>
                  </a:lnTo>
                  <a:lnTo>
                    <a:pt x="1090" y="571"/>
                  </a:lnTo>
                  <a:lnTo>
                    <a:pt x="1088" y="569"/>
                  </a:lnTo>
                  <a:lnTo>
                    <a:pt x="1088" y="569"/>
                  </a:lnTo>
                  <a:lnTo>
                    <a:pt x="1088" y="571"/>
                  </a:lnTo>
                  <a:lnTo>
                    <a:pt x="1086" y="571"/>
                  </a:lnTo>
                  <a:lnTo>
                    <a:pt x="1086" y="573"/>
                  </a:lnTo>
                  <a:lnTo>
                    <a:pt x="1086" y="573"/>
                  </a:lnTo>
                  <a:lnTo>
                    <a:pt x="1086" y="575"/>
                  </a:lnTo>
                  <a:lnTo>
                    <a:pt x="1086" y="575"/>
                  </a:lnTo>
                  <a:lnTo>
                    <a:pt x="1086" y="575"/>
                  </a:lnTo>
                  <a:lnTo>
                    <a:pt x="1084" y="573"/>
                  </a:lnTo>
                  <a:lnTo>
                    <a:pt x="1084" y="573"/>
                  </a:lnTo>
                  <a:lnTo>
                    <a:pt x="1084" y="573"/>
                  </a:lnTo>
                  <a:lnTo>
                    <a:pt x="1084" y="573"/>
                  </a:lnTo>
                  <a:lnTo>
                    <a:pt x="1084" y="575"/>
                  </a:lnTo>
                  <a:lnTo>
                    <a:pt x="1082" y="575"/>
                  </a:lnTo>
                  <a:lnTo>
                    <a:pt x="1082" y="575"/>
                  </a:lnTo>
                  <a:lnTo>
                    <a:pt x="1082" y="577"/>
                  </a:lnTo>
                  <a:lnTo>
                    <a:pt x="1080" y="577"/>
                  </a:lnTo>
                  <a:lnTo>
                    <a:pt x="1080" y="577"/>
                  </a:lnTo>
                  <a:lnTo>
                    <a:pt x="1080" y="575"/>
                  </a:lnTo>
                  <a:lnTo>
                    <a:pt x="1080" y="575"/>
                  </a:lnTo>
                  <a:lnTo>
                    <a:pt x="1082" y="573"/>
                  </a:lnTo>
                  <a:lnTo>
                    <a:pt x="1082" y="573"/>
                  </a:lnTo>
                  <a:lnTo>
                    <a:pt x="1082" y="573"/>
                  </a:lnTo>
                  <a:lnTo>
                    <a:pt x="1080" y="573"/>
                  </a:lnTo>
                  <a:lnTo>
                    <a:pt x="1080" y="573"/>
                  </a:lnTo>
                  <a:lnTo>
                    <a:pt x="1078" y="575"/>
                  </a:lnTo>
                  <a:lnTo>
                    <a:pt x="1078" y="575"/>
                  </a:lnTo>
                  <a:lnTo>
                    <a:pt x="1078" y="573"/>
                  </a:lnTo>
                  <a:lnTo>
                    <a:pt x="1078" y="573"/>
                  </a:lnTo>
                  <a:lnTo>
                    <a:pt x="1078" y="573"/>
                  </a:lnTo>
                  <a:lnTo>
                    <a:pt x="1078" y="573"/>
                  </a:lnTo>
                  <a:lnTo>
                    <a:pt x="1078" y="573"/>
                  </a:lnTo>
                  <a:lnTo>
                    <a:pt x="1076" y="571"/>
                  </a:lnTo>
                  <a:lnTo>
                    <a:pt x="1076" y="571"/>
                  </a:lnTo>
                  <a:lnTo>
                    <a:pt x="1076" y="571"/>
                  </a:lnTo>
                  <a:lnTo>
                    <a:pt x="1076" y="573"/>
                  </a:lnTo>
                  <a:lnTo>
                    <a:pt x="1076" y="575"/>
                  </a:lnTo>
                  <a:lnTo>
                    <a:pt x="1076" y="575"/>
                  </a:lnTo>
                  <a:lnTo>
                    <a:pt x="1074" y="577"/>
                  </a:lnTo>
                  <a:lnTo>
                    <a:pt x="1072" y="579"/>
                  </a:lnTo>
                  <a:lnTo>
                    <a:pt x="1072" y="579"/>
                  </a:lnTo>
                  <a:lnTo>
                    <a:pt x="1072" y="579"/>
                  </a:lnTo>
                  <a:lnTo>
                    <a:pt x="1072" y="579"/>
                  </a:lnTo>
                  <a:lnTo>
                    <a:pt x="1072" y="581"/>
                  </a:lnTo>
                  <a:lnTo>
                    <a:pt x="1072" y="581"/>
                  </a:lnTo>
                  <a:lnTo>
                    <a:pt x="1072" y="583"/>
                  </a:lnTo>
                  <a:lnTo>
                    <a:pt x="1072" y="581"/>
                  </a:lnTo>
                  <a:lnTo>
                    <a:pt x="1072" y="583"/>
                  </a:lnTo>
                  <a:lnTo>
                    <a:pt x="1072" y="581"/>
                  </a:lnTo>
                  <a:lnTo>
                    <a:pt x="1072" y="581"/>
                  </a:lnTo>
                  <a:lnTo>
                    <a:pt x="1072" y="579"/>
                  </a:lnTo>
                  <a:lnTo>
                    <a:pt x="1072" y="579"/>
                  </a:lnTo>
                  <a:lnTo>
                    <a:pt x="1072" y="579"/>
                  </a:lnTo>
                  <a:lnTo>
                    <a:pt x="1072" y="577"/>
                  </a:lnTo>
                  <a:lnTo>
                    <a:pt x="1074" y="577"/>
                  </a:lnTo>
                  <a:lnTo>
                    <a:pt x="1074" y="577"/>
                  </a:lnTo>
                  <a:lnTo>
                    <a:pt x="1074" y="575"/>
                  </a:lnTo>
                  <a:lnTo>
                    <a:pt x="1074" y="575"/>
                  </a:lnTo>
                  <a:lnTo>
                    <a:pt x="1074" y="575"/>
                  </a:lnTo>
                  <a:lnTo>
                    <a:pt x="1074" y="573"/>
                  </a:lnTo>
                  <a:lnTo>
                    <a:pt x="1072" y="573"/>
                  </a:lnTo>
                  <a:lnTo>
                    <a:pt x="1072" y="573"/>
                  </a:lnTo>
                  <a:lnTo>
                    <a:pt x="1072" y="573"/>
                  </a:lnTo>
                  <a:lnTo>
                    <a:pt x="1072" y="573"/>
                  </a:lnTo>
                  <a:lnTo>
                    <a:pt x="1074" y="573"/>
                  </a:lnTo>
                  <a:lnTo>
                    <a:pt x="1074" y="571"/>
                  </a:lnTo>
                  <a:lnTo>
                    <a:pt x="1072" y="571"/>
                  </a:lnTo>
                  <a:lnTo>
                    <a:pt x="1072" y="571"/>
                  </a:lnTo>
                  <a:lnTo>
                    <a:pt x="1070" y="571"/>
                  </a:lnTo>
                  <a:lnTo>
                    <a:pt x="1072" y="571"/>
                  </a:lnTo>
                  <a:lnTo>
                    <a:pt x="1078" y="569"/>
                  </a:lnTo>
                  <a:lnTo>
                    <a:pt x="1084" y="569"/>
                  </a:lnTo>
                  <a:lnTo>
                    <a:pt x="1084" y="569"/>
                  </a:lnTo>
                  <a:lnTo>
                    <a:pt x="1084" y="566"/>
                  </a:lnTo>
                  <a:lnTo>
                    <a:pt x="1080" y="564"/>
                  </a:lnTo>
                  <a:lnTo>
                    <a:pt x="1078" y="566"/>
                  </a:lnTo>
                  <a:lnTo>
                    <a:pt x="1078" y="566"/>
                  </a:lnTo>
                  <a:lnTo>
                    <a:pt x="1078" y="566"/>
                  </a:lnTo>
                  <a:lnTo>
                    <a:pt x="1076" y="569"/>
                  </a:lnTo>
                  <a:lnTo>
                    <a:pt x="1074" y="566"/>
                  </a:lnTo>
                  <a:lnTo>
                    <a:pt x="1074" y="566"/>
                  </a:lnTo>
                  <a:lnTo>
                    <a:pt x="1076" y="566"/>
                  </a:lnTo>
                  <a:lnTo>
                    <a:pt x="1076" y="566"/>
                  </a:lnTo>
                  <a:lnTo>
                    <a:pt x="1076" y="566"/>
                  </a:lnTo>
                  <a:lnTo>
                    <a:pt x="1076" y="566"/>
                  </a:lnTo>
                  <a:lnTo>
                    <a:pt x="1076" y="564"/>
                  </a:lnTo>
                  <a:lnTo>
                    <a:pt x="1076" y="564"/>
                  </a:lnTo>
                  <a:lnTo>
                    <a:pt x="1076" y="564"/>
                  </a:lnTo>
                  <a:lnTo>
                    <a:pt x="1076" y="564"/>
                  </a:lnTo>
                  <a:lnTo>
                    <a:pt x="1078" y="564"/>
                  </a:lnTo>
                  <a:lnTo>
                    <a:pt x="1078" y="564"/>
                  </a:lnTo>
                  <a:lnTo>
                    <a:pt x="1076" y="564"/>
                  </a:lnTo>
                  <a:lnTo>
                    <a:pt x="1076" y="564"/>
                  </a:lnTo>
                  <a:lnTo>
                    <a:pt x="1076" y="562"/>
                  </a:lnTo>
                  <a:lnTo>
                    <a:pt x="1068" y="562"/>
                  </a:lnTo>
                  <a:lnTo>
                    <a:pt x="1066" y="562"/>
                  </a:lnTo>
                  <a:lnTo>
                    <a:pt x="1066" y="562"/>
                  </a:lnTo>
                  <a:lnTo>
                    <a:pt x="1066" y="562"/>
                  </a:lnTo>
                  <a:lnTo>
                    <a:pt x="1066" y="560"/>
                  </a:lnTo>
                  <a:lnTo>
                    <a:pt x="1066" y="560"/>
                  </a:lnTo>
                  <a:lnTo>
                    <a:pt x="1068" y="560"/>
                  </a:lnTo>
                  <a:lnTo>
                    <a:pt x="1068" y="558"/>
                  </a:lnTo>
                  <a:lnTo>
                    <a:pt x="1068" y="558"/>
                  </a:lnTo>
                  <a:lnTo>
                    <a:pt x="1064" y="556"/>
                  </a:lnTo>
                  <a:lnTo>
                    <a:pt x="1064" y="556"/>
                  </a:lnTo>
                  <a:lnTo>
                    <a:pt x="1064" y="556"/>
                  </a:lnTo>
                  <a:lnTo>
                    <a:pt x="1062" y="556"/>
                  </a:lnTo>
                  <a:lnTo>
                    <a:pt x="1062" y="556"/>
                  </a:lnTo>
                  <a:lnTo>
                    <a:pt x="1068" y="558"/>
                  </a:lnTo>
                  <a:lnTo>
                    <a:pt x="1070" y="558"/>
                  </a:lnTo>
                  <a:lnTo>
                    <a:pt x="1076" y="560"/>
                  </a:lnTo>
                  <a:lnTo>
                    <a:pt x="1084" y="562"/>
                  </a:lnTo>
                  <a:lnTo>
                    <a:pt x="1086" y="562"/>
                  </a:lnTo>
                  <a:lnTo>
                    <a:pt x="1086" y="562"/>
                  </a:lnTo>
                  <a:lnTo>
                    <a:pt x="1086" y="562"/>
                  </a:lnTo>
                  <a:lnTo>
                    <a:pt x="1086" y="560"/>
                  </a:lnTo>
                  <a:lnTo>
                    <a:pt x="1080" y="560"/>
                  </a:lnTo>
                  <a:lnTo>
                    <a:pt x="1080" y="560"/>
                  </a:lnTo>
                  <a:lnTo>
                    <a:pt x="1086" y="558"/>
                  </a:lnTo>
                  <a:lnTo>
                    <a:pt x="1090" y="558"/>
                  </a:lnTo>
                  <a:lnTo>
                    <a:pt x="1097" y="558"/>
                  </a:lnTo>
                  <a:lnTo>
                    <a:pt x="1099" y="556"/>
                  </a:lnTo>
                  <a:lnTo>
                    <a:pt x="1099" y="556"/>
                  </a:lnTo>
                  <a:lnTo>
                    <a:pt x="1099" y="556"/>
                  </a:lnTo>
                  <a:lnTo>
                    <a:pt x="1099" y="554"/>
                  </a:lnTo>
                  <a:lnTo>
                    <a:pt x="1099" y="554"/>
                  </a:lnTo>
                  <a:lnTo>
                    <a:pt x="1099" y="554"/>
                  </a:lnTo>
                  <a:lnTo>
                    <a:pt x="1099" y="554"/>
                  </a:lnTo>
                  <a:lnTo>
                    <a:pt x="1099" y="554"/>
                  </a:lnTo>
                  <a:lnTo>
                    <a:pt x="1099" y="554"/>
                  </a:lnTo>
                  <a:lnTo>
                    <a:pt x="1099" y="552"/>
                  </a:lnTo>
                  <a:lnTo>
                    <a:pt x="1099" y="550"/>
                  </a:lnTo>
                  <a:lnTo>
                    <a:pt x="1097" y="550"/>
                  </a:lnTo>
                  <a:lnTo>
                    <a:pt x="1097" y="550"/>
                  </a:lnTo>
                  <a:lnTo>
                    <a:pt x="1097" y="550"/>
                  </a:lnTo>
                  <a:lnTo>
                    <a:pt x="1090" y="548"/>
                  </a:lnTo>
                  <a:lnTo>
                    <a:pt x="1084" y="546"/>
                  </a:lnTo>
                  <a:lnTo>
                    <a:pt x="1078" y="544"/>
                  </a:lnTo>
                  <a:lnTo>
                    <a:pt x="1078" y="544"/>
                  </a:lnTo>
                  <a:lnTo>
                    <a:pt x="1078" y="546"/>
                  </a:lnTo>
                  <a:lnTo>
                    <a:pt x="1078" y="546"/>
                  </a:lnTo>
                  <a:lnTo>
                    <a:pt x="1076" y="544"/>
                  </a:lnTo>
                  <a:lnTo>
                    <a:pt x="1074" y="544"/>
                  </a:lnTo>
                  <a:lnTo>
                    <a:pt x="1074" y="544"/>
                  </a:lnTo>
                  <a:lnTo>
                    <a:pt x="1072" y="544"/>
                  </a:lnTo>
                  <a:lnTo>
                    <a:pt x="1072" y="544"/>
                  </a:lnTo>
                  <a:lnTo>
                    <a:pt x="1070" y="542"/>
                  </a:lnTo>
                  <a:lnTo>
                    <a:pt x="1064" y="542"/>
                  </a:lnTo>
                  <a:lnTo>
                    <a:pt x="1064" y="542"/>
                  </a:lnTo>
                  <a:lnTo>
                    <a:pt x="1064" y="542"/>
                  </a:lnTo>
                  <a:lnTo>
                    <a:pt x="1064" y="542"/>
                  </a:lnTo>
                  <a:lnTo>
                    <a:pt x="1062" y="540"/>
                  </a:lnTo>
                  <a:lnTo>
                    <a:pt x="1062" y="540"/>
                  </a:lnTo>
                  <a:lnTo>
                    <a:pt x="1062" y="540"/>
                  </a:lnTo>
                  <a:lnTo>
                    <a:pt x="1066" y="538"/>
                  </a:lnTo>
                  <a:lnTo>
                    <a:pt x="1068" y="542"/>
                  </a:lnTo>
                  <a:lnTo>
                    <a:pt x="1070" y="540"/>
                  </a:lnTo>
                  <a:lnTo>
                    <a:pt x="1070" y="540"/>
                  </a:lnTo>
                  <a:lnTo>
                    <a:pt x="1070" y="540"/>
                  </a:lnTo>
                  <a:lnTo>
                    <a:pt x="1070" y="540"/>
                  </a:lnTo>
                  <a:lnTo>
                    <a:pt x="1070" y="538"/>
                  </a:lnTo>
                  <a:lnTo>
                    <a:pt x="1070" y="538"/>
                  </a:lnTo>
                  <a:lnTo>
                    <a:pt x="1072" y="540"/>
                  </a:lnTo>
                  <a:lnTo>
                    <a:pt x="1072" y="540"/>
                  </a:lnTo>
                  <a:lnTo>
                    <a:pt x="1076" y="542"/>
                  </a:lnTo>
                  <a:lnTo>
                    <a:pt x="1078" y="542"/>
                  </a:lnTo>
                  <a:lnTo>
                    <a:pt x="1078" y="540"/>
                  </a:lnTo>
                  <a:lnTo>
                    <a:pt x="1078" y="540"/>
                  </a:lnTo>
                  <a:lnTo>
                    <a:pt x="1078" y="540"/>
                  </a:lnTo>
                  <a:lnTo>
                    <a:pt x="1078" y="538"/>
                  </a:lnTo>
                  <a:lnTo>
                    <a:pt x="1078" y="538"/>
                  </a:lnTo>
                  <a:lnTo>
                    <a:pt x="1078" y="538"/>
                  </a:lnTo>
                  <a:lnTo>
                    <a:pt x="1078" y="538"/>
                  </a:lnTo>
                  <a:lnTo>
                    <a:pt x="1078" y="538"/>
                  </a:lnTo>
                  <a:lnTo>
                    <a:pt x="1076" y="536"/>
                  </a:lnTo>
                  <a:lnTo>
                    <a:pt x="1076" y="536"/>
                  </a:lnTo>
                  <a:lnTo>
                    <a:pt x="1072" y="534"/>
                  </a:lnTo>
                  <a:lnTo>
                    <a:pt x="1072" y="532"/>
                  </a:lnTo>
                  <a:lnTo>
                    <a:pt x="1072" y="532"/>
                  </a:lnTo>
                  <a:lnTo>
                    <a:pt x="1070" y="530"/>
                  </a:lnTo>
                  <a:lnTo>
                    <a:pt x="1070" y="530"/>
                  </a:lnTo>
                  <a:lnTo>
                    <a:pt x="1068" y="530"/>
                  </a:lnTo>
                  <a:lnTo>
                    <a:pt x="1068" y="527"/>
                  </a:lnTo>
                  <a:lnTo>
                    <a:pt x="1062" y="527"/>
                  </a:lnTo>
                  <a:lnTo>
                    <a:pt x="1058" y="530"/>
                  </a:lnTo>
                  <a:lnTo>
                    <a:pt x="1053" y="530"/>
                  </a:lnTo>
                  <a:lnTo>
                    <a:pt x="1053" y="530"/>
                  </a:lnTo>
                  <a:lnTo>
                    <a:pt x="1051" y="534"/>
                  </a:lnTo>
                  <a:lnTo>
                    <a:pt x="1051" y="534"/>
                  </a:lnTo>
                  <a:lnTo>
                    <a:pt x="1049" y="534"/>
                  </a:lnTo>
                  <a:lnTo>
                    <a:pt x="1049" y="534"/>
                  </a:lnTo>
                  <a:lnTo>
                    <a:pt x="1049" y="534"/>
                  </a:lnTo>
                  <a:lnTo>
                    <a:pt x="1047" y="534"/>
                  </a:lnTo>
                  <a:lnTo>
                    <a:pt x="1047" y="534"/>
                  </a:lnTo>
                  <a:lnTo>
                    <a:pt x="1043" y="536"/>
                  </a:lnTo>
                  <a:lnTo>
                    <a:pt x="1043" y="536"/>
                  </a:lnTo>
                  <a:lnTo>
                    <a:pt x="1041" y="534"/>
                  </a:lnTo>
                  <a:lnTo>
                    <a:pt x="1041" y="534"/>
                  </a:lnTo>
                  <a:lnTo>
                    <a:pt x="1039" y="534"/>
                  </a:lnTo>
                  <a:lnTo>
                    <a:pt x="1037" y="534"/>
                  </a:lnTo>
                  <a:lnTo>
                    <a:pt x="1037" y="534"/>
                  </a:lnTo>
                  <a:lnTo>
                    <a:pt x="1037" y="536"/>
                  </a:lnTo>
                  <a:lnTo>
                    <a:pt x="1037" y="536"/>
                  </a:lnTo>
                  <a:lnTo>
                    <a:pt x="1037" y="538"/>
                  </a:lnTo>
                  <a:lnTo>
                    <a:pt x="1037" y="538"/>
                  </a:lnTo>
                  <a:lnTo>
                    <a:pt x="1037" y="538"/>
                  </a:lnTo>
                  <a:lnTo>
                    <a:pt x="1037" y="538"/>
                  </a:lnTo>
                  <a:lnTo>
                    <a:pt x="1035" y="540"/>
                  </a:lnTo>
                  <a:lnTo>
                    <a:pt x="1035" y="540"/>
                  </a:lnTo>
                  <a:lnTo>
                    <a:pt x="1035" y="542"/>
                  </a:lnTo>
                  <a:lnTo>
                    <a:pt x="1035" y="542"/>
                  </a:lnTo>
                  <a:lnTo>
                    <a:pt x="1035" y="542"/>
                  </a:lnTo>
                  <a:lnTo>
                    <a:pt x="1035" y="544"/>
                  </a:lnTo>
                  <a:lnTo>
                    <a:pt x="1035" y="544"/>
                  </a:lnTo>
                  <a:lnTo>
                    <a:pt x="1035" y="544"/>
                  </a:lnTo>
                  <a:lnTo>
                    <a:pt x="1033" y="546"/>
                  </a:lnTo>
                  <a:lnTo>
                    <a:pt x="1031" y="546"/>
                  </a:lnTo>
                  <a:lnTo>
                    <a:pt x="1031" y="548"/>
                  </a:lnTo>
                  <a:lnTo>
                    <a:pt x="1033" y="548"/>
                  </a:lnTo>
                  <a:lnTo>
                    <a:pt x="1033" y="548"/>
                  </a:lnTo>
                  <a:lnTo>
                    <a:pt x="1033" y="550"/>
                  </a:lnTo>
                  <a:lnTo>
                    <a:pt x="1031" y="548"/>
                  </a:lnTo>
                  <a:lnTo>
                    <a:pt x="1031" y="548"/>
                  </a:lnTo>
                  <a:lnTo>
                    <a:pt x="1031" y="546"/>
                  </a:lnTo>
                  <a:lnTo>
                    <a:pt x="1031" y="546"/>
                  </a:lnTo>
                  <a:lnTo>
                    <a:pt x="1033" y="544"/>
                  </a:lnTo>
                  <a:lnTo>
                    <a:pt x="1033" y="544"/>
                  </a:lnTo>
                  <a:lnTo>
                    <a:pt x="1033" y="542"/>
                  </a:lnTo>
                  <a:lnTo>
                    <a:pt x="1033" y="542"/>
                  </a:lnTo>
                  <a:lnTo>
                    <a:pt x="1033" y="542"/>
                  </a:lnTo>
                  <a:lnTo>
                    <a:pt x="1035" y="540"/>
                  </a:lnTo>
                  <a:lnTo>
                    <a:pt x="1035" y="538"/>
                  </a:lnTo>
                  <a:lnTo>
                    <a:pt x="1035" y="538"/>
                  </a:lnTo>
                  <a:lnTo>
                    <a:pt x="1035" y="538"/>
                  </a:lnTo>
                  <a:lnTo>
                    <a:pt x="1035" y="536"/>
                  </a:lnTo>
                  <a:lnTo>
                    <a:pt x="1035" y="536"/>
                  </a:lnTo>
                  <a:lnTo>
                    <a:pt x="1035" y="536"/>
                  </a:lnTo>
                  <a:lnTo>
                    <a:pt x="1035" y="534"/>
                  </a:lnTo>
                  <a:lnTo>
                    <a:pt x="1035" y="534"/>
                  </a:lnTo>
                  <a:lnTo>
                    <a:pt x="1037" y="532"/>
                  </a:lnTo>
                  <a:lnTo>
                    <a:pt x="1037" y="530"/>
                  </a:lnTo>
                  <a:lnTo>
                    <a:pt x="1037" y="527"/>
                  </a:lnTo>
                  <a:lnTo>
                    <a:pt x="1035" y="525"/>
                  </a:lnTo>
                  <a:lnTo>
                    <a:pt x="1035" y="525"/>
                  </a:lnTo>
                  <a:lnTo>
                    <a:pt x="1035" y="525"/>
                  </a:lnTo>
                  <a:lnTo>
                    <a:pt x="1035" y="525"/>
                  </a:lnTo>
                  <a:lnTo>
                    <a:pt x="1035" y="525"/>
                  </a:lnTo>
                  <a:lnTo>
                    <a:pt x="1035" y="525"/>
                  </a:lnTo>
                  <a:lnTo>
                    <a:pt x="1035" y="525"/>
                  </a:lnTo>
                  <a:lnTo>
                    <a:pt x="1035" y="523"/>
                  </a:lnTo>
                  <a:lnTo>
                    <a:pt x="1035" y="523"/>
                  </a:lnTo>
                  <a:lnTo>
                    <a:pt x="1033" y="523"/>
                  </a:lnTo>
                  <a:lnTo>
                    <a:pt x="1033" y="521"/>
                  </a:lnTo>
                  <a:lnTo>
                    <a:pt x="1033" y="521"/>
                  </a:lnTo>
                  <a:lnTo>
                    <a:pt x="1033" y="521"/>
                  </a:lnTo>
                  <a:lnTo>
                    <a:pt x="1033" y="521"/>
                  </a:lnTo>
                  <a:lnTo>
                    <a:pt x="1031" y="521"/>
                  </a:lnTo>
                  <a:lnTo>
                    <a:pt x="1031" y="521"/>
                  </a:lnTo>
                  <a:lnTo>
                    <a:pt x="1031" y="519"/>
                  </a:lnTo>
                  <a:lnTo>
                    <a:pt x="1029" y="519"/>
                  </a:lnTo>
                  <a:lnTo>
                    <a:pt x="1029" y="517"/>
                  </a:lnTo>
                  <a:lnTo>
                    <a:pt x="1029" y="515"/>
                  </a:lnTo>
                  <a:lnTo>
                    <a:pt x="1029" y="515"/>
                  </a:lnTo>
                  <a:lnTo>
                    <a:pt x="1027" y="515"/>
                  </a:lnTo>
                  <a:lnTo>
                    <a:pt x="1025" y="515"/>
                  </a:lnTo>
                  <a:lnTo>
                    <a:pt x="1025" y="513"/>
                  </a:lnTo>
                  <a:lnTo>
                    <a:pt x="1023" y="513"/>
                  </a:lnTo>
                  <a:lnTo>
                    <a:pt x="1023" y="513"/>
                  </a:lnTo>
                  <a:lnTo>
                    <a:pt x="1023" y="515"/>
                  </a:lnTo>
                  <a:lnTo>
                    <a:pt x="1023" y="515"/>
                  </a:lnTo>
                  <a:lnTo>
                    <a:pt x="1021" y="517"/>
                  </a:lnTo>
                  <a:lnTo>
                    <a:pt x="1018" y="517"/>
                  </a:lnTo>
                  <a:lnTo>
                    <a:pt x="1018" y="517"/>
                  </a:lnTo>
                  <a:lnTo>
                    <a:pt x="1018" y="517"/>
                  </a:lnTo>
                  <a:lnTo>
                    <a:pt x="1018" y="517"/>
                  </a:lnTo>
                  <a:lnTo>
                    <a:pt x="1018" y="515"/>
                  </a:lnTo>
                  <a:lnTo>
                    <a:pt x="1018" y="515"/>
                  </a:lnTo>
                  <a:lnTo>
                    <a:pt x="1018" y="515"/>
                  </a:lnTo>
                  <a:lnTo>
                    <a:pt x="1016" y="515"/>
                  </a:lnTo>
                  <a:lnTo>
                    <a:pt x="1016" y="515"/>
                  </a:lnTo>
                  <a:lnTo>
                    <a:pt x="1016" y="515"/>
                  </a:lnTo>
                  <a:lnTo>
                    <a:pt x="1016" y="515"/>
                  </a:lnTo>
                  <a:lnTo>
                    <a:pt x="1014" y="513"/>
                  </a:lnTo>
                  <a:lnTo>
                    <a:pt x="1014" y="513"/>
                  </a:lnTo>
                  <a:lnTo>
                    <a:pt x="1014" y="513"/>
                  </a:lnTo>
                  <a:lnTo>
                    <a:pt x="1014" y="513"/>
                  </a:lnTo>
                  <a:lnTo>
                    <a:pt x="1014" y="513"/>
                  </a:lnTo>
                  <a:lnTo>
                    <a:pt x="1014" y="511"/>
                  </a:lnTo>
                  <a:lnTo>
                    <a:pt x="1008" y="511"/>
                  </a:lnTo>
                  <a:lnTo>
                    <a:pt x="1008" y="511"/>
                  </a:lnTo>
                  <a:lnTo>
                    <a:pt x="1008" y="511"/>
                  </a:lnTo>
                  <a:lnTo>
                    <a:pt x="1004" y="511"/>
                  </a:lnTo>
                  <a:lnTo>
                    <a:pt x="1004" y="509"/>
                  </a:lnTo>
                  <a:lnTo>
                    <a:pt x="1002" y="509"/>
                  </a:lnTo>
                  <a:lnTo>
                    <a:pt x="1002" y="507"/>
                  </a:lnTo>
                  <a:lnTo>
                    <a:pt x="1002" y="507"/>
                  </a:lnTo>
                  <a:lnTo>
                    <a:pt x="1002" y="507"/>
                  </a:lnTo>
                  <a:lnTo>
                    <a:pt x="998" y="507"/>
                  </a:lnTo>
                  <a:lnTo>
                    <a:pt x="996" y="505"/>
                  </a:lnTo>
                  <a:lnTo>
                    <a:pt x="994" y="507"/>
                  </a:lnTo>
                  <a:lnTo>
                    <a:pt x="992" y="507"/>
                  </a:lnTo>
                  <a:lnTo>
                    <a:pt x="988" y="509"/>
                  </a:lnTo>
                  <a:lnTo>
                    <a:pt x="988" y="509"/>
                  </a:lnTo>
                  <a:lnTo>
                    <a:pt x="988" y="509"/>
                  </a:lnTo>
                  <a:lnTo>
                    <a:pt x="988" y="511"/>
                  </a:lnTo>
                  <a:lnTo>
                    <a:pt x="988" y="511"/>
                  </a:lnTo>
                  <a:lnTo>
                    <a:pt x="988" y="511"/>
                  </a:lnTo>
                  <a:lnTo>
                    <a:pt x="990" y="511"/>
                  </a:lnTo>
                  <a:lnTo>
                    <a:pt x="988" y="511"/>
                  </a:lnTo>
                  <a:lnTo>
                    <a:pt x="988" y="511"/>
                  </a:lnTo>
                  <a:lnTo>
                    <a:pt x="988" y="511"/>
                  </a:lnTo>
                  <a:lnTo>
                    <a:pt x="988" y="511"/>
                  </a:lnTo>
                  <a:lnTo>
                    <a:pt x="988" y="513"/>
                  </a:lnTo>
                  <a:lnTo>
                    <a:pt x="986" y="513"/>
                  </a:lnTo>
                  <a:lnTo>
                    <a:pt x="986" y="513"/>
                  </a:lnTo>
                  <a:lnTo>
                    <a:pt x="986" y="513"/>
                  </a:lnTo>
                  <a:lnTo>
                    <a:pt x="986" y="513"/>
                  </a:lnTo>
                  <a:lnTo>
                    <a:pt x="986" y="513"/>
                  </a:lnTo>
                  <a:lnTo>
                    <a:pt x="986" y="513"/>
                  </a:lnTo>
                  <a:lnTo>
                    <a:pt x="981" y="513"/>
                  </a:lnTo>
                  <a:lnTo>
                    <a:pt x="981" y="513"/>
                  </a:lnTo>
                  <a:lnTo>
                    <a:pt x="981" y="513"/>
                  </a:lnTo>
                  <a:lnTo>
                    <a:pt x="979" y="513"/>
                  </a:lnTo>
                  <a:lnTo>
                    <a:pt x="979" y="513"/>
                  </a:lnTo>
                  <a:lnTo>
                    <a:pt x="981" y="513"/>
                  </a:lnTo>
                  <a:lnTo>
                    <a:pt x="981" y="513"/>
                  </a:lnTo>
                  <a:lnTo>
                    <a:pt x="983" y="515"/>
                  </a:lnTo>
                  <a:lnTo>
                    <a:pt x="981" y="515"/>
                  </a:lnTo>
                  <a:lnTo>
                    <a:pt x="981" y="515"/>
                  </a:lnTo>
                  <a:lnTo>
                    <a:pt x="979" y="515"/>
                  </a:lnTo>
                  <a:lnTo>
                    <a:pt x="979" y="517"/>
                  </a:lnTo>
                  <a:lnTo>
                    <a:pt x="979" y="519"/>
                  </a:lnTo>
                  <a:lnTo>
                    <a:pt x="981" y="519"/>
                  </a:lnTo>
                  <a:lnTo>
                    <a:pt x="981" y="519"/>
                  </a:lnTo>
                  <a:lnTo>
                    <a:pt x="981" y="519"/>
                  </a:lnTo>
                  <a:lnTo>
                    <a:pt x="983" y="519"/>
                  </a:lnTo>
                  <a:lnTo>
                    <a:pt x="983" y="521"/>
                  </a:lnTo>
                  <a:lnTo>
                    <a:pt x="983" y="521"/>
                  </a:lnTo>
                  <a:lnTo>
                    <a:pt x="988" y="523"/>
                  </a:lnTo>
                  <a:lnTo>
                    <a:pt x="988" y="525"/>
                  </a:lnTo>
                  <a:lnTo>
                    <a:pt x="986" y="525"/>
                  </a:lnTo>
                  <a:lnTo>
                    <a:pt x="986" y="525"/>
                  </a:lnTo>
                  <a:lnTo>
                    <a:pt x="986" y="523"/>
                  </a:lnTo>
                  <a:lnTo>
                    <a:pt x="986" y="523"/>
                  </a:lnTo>
                  <a:lnTo>
                    <a:pt x="986" y="523"/>
                  </a:lnTo>
                  <a:lnTo>
                    <a:pt x="986" y="523"/>
                  </a:lnTo>
                  <a:lnTo>
                    <a:pt x="986" y="523"/>
                  </a:lnTo>
                  <a:lnTo>
                    <a:pt x="986" y="525"/>
                  </a:lnTo>
                  <a:lnTo>
                    <a:pt x="986" y="525"/>
                  </a:lnTo>
                  <a:lnTo>
                    <a:pt x="986" y="525"/>
                  </a:lnTo>
                  <a:lnTo>
                    <a:pt x="983" y="525"/>
                  </a:lnTo>
                  <a:lnTo>
                    <a:pt x="983" y="525"/>
                  </a:lnTo>
                  <a:lnTo>
                    <a:pt x="986" y="525"/>
                  </a:lnTo>
                  <a:lnTo>
                    <a:pt x="986" y="525"/>
                  </a:lnTo>
                  <a:lnTo>
                    <a:pt x="986" y="525"/>
                  </a:lnTo>
                  <a:lnTo>
                    <a:pt x="988" y="525"/>
                  </a:lnTo>
                  <a:lnTo>
                    <a:pt x="988" y="527"/>
                  </a:lnTo>
                  <a:lnTo>
                    <a:pt x="988" y="527"/>
                  </a:lnTo>
                  <a:lnTo>
                    <a:pt x="988" y="527"/>
                  </a:lnTo>
                  <a:lnTo>
                    <a:pt x="988" y="527"/>
                  </a:lnTo>
                  <a:lnTo>
                    <a:pt x="988" y="527"/>
                  </a:lnTo>
                  <a:lnTo>
                    <a:pt x="988" y="527"/>
                  </a:lnTo>
                  <a:lnTo>
                    <a:pt x="986" y="527"/>
                  </a:lnTo>
                  <a:lnTo>
                    <a:pt x="986" y="527"/>
                  </a:lnTo>
                  <a:lnTo>
                    <a:pt x="986" y="527"/>
                  </a:lnTo>
                  <a:lnTo>
                    <a:pt x="983" y="527"/>
                  </a:lnTo>
                  <a:lnTo>
                    <a:pt x="983" y="527"/>
                  </a:lnTo>
                  <a:lnTo>
                    <a:pt x="983" y="527"/>
                  </a:lnTo>
                  <a:lnTo>
                    <a:pt x="983" y="527"/>
                  </a:lnTo>
                  <a:lnTo>
                    <a:pt x="983" y="527"/>
                  </a:lnTo>
                  <a:lnTo>
                    <a:pt x="983" y="525"/>
                  </a:lnTo>
                  <a:lnTo>
                    <a:pt x="981" y="525"/>
                  </a:lnTo>
                  <a:lnTo>
                    <a:pt x="981" y="525"/>
                  </a:lnTo>
                  <a:lnTo>
                    <a:pt x="981" y="525"/>
                  </a:lnTo>
                  <a:lnTo>
                    <a:pt x="981" y="525"/>
                  </a:lnTo>
                  <a:lnTo>
                    <a:pt x="981" y="525"/>
                  </a:lnTo>
                  <a:lnTo>
                    <a:pt x="981" y="523"/>
                  </a:lnTo>
                  <a:lnTo>
                    <a:pt x="979" y="523"/>
                  </a:lnTo>
                  <a:lnTo>
                    <a:pt x="979" y="523"/>
                  </a:lnTo>
                  <a:lnTo>
                    <a:pt x="979" y="525"/>
                  </a:lnTo>
                  <a:lnTo>
                    <a:pt x="979" y="525"/>
                  </a:lnTo>
                  <a:lnTo>
                    <a:pt x="979" y="525"/>
                  </a:lnTo>
                  <a:lnTo>
                    <a:pt x="979" y="525"/>
                  </a:lnTo>
                  <a:lnTo>
                    <a:pt x="979" y="525"/>
                  </a:lnTo>
                  <a:lnTo>
                    <a:pt x="979" y="527"/>
                  </a:lnTo>
                  <a:lnTo>
                    <a:pt x="979" y="527"/>
                  </a:lnTo>
                  <a:lnTo>
                    <a:pt x="979" y="530"/>
                  </a:lnTo>
                  <a:lnTo>
                    <a:pt x="979" y="530"/>
                  </a:lnTo>
                  <a:lnTo>
                    <a:pt x="979" y="530"/>
                  </a:lnTo>
                  <a:lnTo>
                    <a:pt x="979" y="532"/>
                  </a:lnTo>
                  <a:lnTo>
                    <a:pt x="981" y="532"/>
                  </a:lnTo>
                  <a:lnTo>
                    <a:pt x="983" y="530"/>
                  </a:lnTo>
                  <a:lnTo>
                    <a:pt x="986" y="532"/>
                  </a:lnTo>
                  <a:lnTo>
                    <a:pt x="986" y="532"/>
                  </a:lnTo>
                  <a:lnTo>
                    <a:pt x="986" y="532"/>
                  </a:lnTo>
                  <a:lnTo>
                    <a:pt x="986" y="534"/>
                  </a:lnTo>
                  <a:lnTo>
                    <a:pt x="988" y="534"/>
                  </a:lnTo>
                  <a:lnTo>
                    <a:pt x="988" y="534"/>
                  </a:lnTo>
                  <a:lnTo>
                    <a:pt x="988" y="536"/>
                  </a:lnTo>
                  <a:lnTo>
                    <a:pt x="990" y="536"/>
                  </a:lnTo>
                  <a:lnTo>
                    <a:pt x="990" y="536"/>
                  </a:lnTo>
                  <a:lnTo>
                    <a:pt x="990" y="536"/>
                  </a:lnTo>
                  <a:lnTo>
                    <a:pt x="990" y="536"/>
                  </a:lnTo>
                  <a:lnTo>
                    <a:pt x="992" y="538"/>
                  </a:lnTo>
                  <a:lnTo>
                    <a:pt x="992" y="538"/>
                  </a:lnTo>
                  <a:lnTo>
                    <a:pt x="992" y="538"/>
                  </a:lnTo>
                  <a:lnTo>
                    <a:pt x="992" y="538"/>
                  </a:lnTo>
                  <a:lnTo>
                    <a:pt x="992" y="540"/>
                  </a:lnTo>
                  <a:lnTo>
                    <a:pt x="994" y="538"/>
                  </a:lnTo>
                  <a:lnTo>
                    <a:pt x="994" y="538"/>
                  </a:lnTo>
                  <a:lnTo>
                    <a:pt x="994" y="540"/>
                  </a:lnTo>
                  <a:lnTo>
                    <a:pt x="994" y="540"/>
                  </a:lnTo>
                  <a:lnTo>
                    <a:pt x="994" y="540"/>
                  </a:lnTo>
                  <a:lnTo>
                    <a:pt x="994" y="540"/>
                  </a:lnTo>
                  <a:lnTo>
                    <a:pt x="996" y="540"/>
                  </a:lnTo>
                  <a:lnTo>
                    <a:pt x="996" y="540"/>
                  </a:lnTo>
                  <a:lnTo>
                    <a:pt x="996" y="540"/>
                  </a:lnTo>
                  <a:lnTo>
                    <a:pt x="996" y="540"/>
                  </a:lnTo>
                  <a:lnTo>
                    <a:pt x="998" y="540"/>
                  </a:lnTo>
                  <a:lnTo>
                    <a:pt x="998" y="540"/>
                  </a:lnTo>
                  <a:lnTo>
                    <a:pt x="998" y="538"/>
                  </a:lnTo>
                  <a:lnTo>
                    <a:pt x="1000" y="536"/>
                  </a:lnTo>
                  <a:lnTo>
                    <a:pt x="1000" y="536"/>
                  </a:lnTo>
                  <a:lnTo>
                    <a:pt x="1000" y="538"/>
                  </a:lnTo>
                  <a:lnTo>
                    <a:pt x="998" y="542"/>
                  </a:lnTo>
                  <a:lnTo>
                    <a:pt x="998" y="542"/>
                  </a:lnTo>
                  <a:lnTo>
                    <a:pt x="998" y="542"/>
                  </a:lnTo>
                  <a:lnTo>
                    <a:pt x="994" y="542"/>
                  </a:lnTo>
                  <a:lnTo>
                    <a:pt x="992" y="542"/>
                  </a:lnTo>
                  <a:lnTo>
                    <a:pt x="992" y="544"/>
                  </a:lnTo>
                  <a:lnTo>
                    <a:pt x="994" y="546"/>
                  </a:lnTo>
                  <a:lnTo>
                    <a:pt x="994" y="548"/>
                  </a:lnTo>
                  <a:lnTo>
                    <a:pt x="996" y="548"/>
                  </a:lnTo>
                  <a:lnTo>
                    <a:pt x="996" y="550"/>
                  </a:lnTo>
                  <a:lnTo>
                    <a:pt x="996" y="550"/>
                  </a:lnTo>
                  <a:lnTo>
                    <a:pt x="1000" y="552"/>
                  </a:lnTo>
                  <a:lnTo>
                    <a:pt x="1002" y="550"/>
                  </a:lnTo>
                  <a:lnTo>
                    <a:pt x="1004" y="550"/>
                  </a:lnTo>
                  <a:lnTo>
                    <a:pt x="1004" y="550"/>
                  </a:lnTo>
                  <a:lnTo>
                    <a:pt x="1002" y="550"/>
                  </a:lnTo>
                  <a:lnTo>
                    <a:pt x="1002" y="552"/>
                  </a:lnTo>
                  <a:lnTo>
                    <a:pt x="1002" y="552"/>
                  </a:lnTo>
                  <a:lnTo>
                    <a:pt x="1002" y="552"/>
                  </a:lnTo>
                  <a:lnTo>
                    <a:pt x="1004" y="552"/>
                  </a:lnTo>
                  <a:lnTo>
                    <a:pt x="1004" y="552"/>
                  </a:lnTo>
                  <a:lnTo>
                    <a:pt x="1004" y="552"/>
                  </a:lnTo>
                  <a:lnTo>
                    <a:pt x="1004" y="552"/>
                  </a:lnTo>
                  <a:lnTo>
                    <a:pt x="1006" y="552"/>
                  </a:lnTo>
                  <a:lnTo>
                    <a:pt x="1006" y="552"/>
                  </a:lnTo>
                  <a:lnTo>
                    <a:pt x="1006" y="552"/>
                  </a:lnTo>
                  <a:lnTo>
                    <a:pt x="1006" y="552"/>
                  </a:lnTo>
                  <a:lnTo>
                    <a:pt x="1006" y="554"/>
                  </a:lnTo>
                  <a:lnTo>
                    <a:pt x="1006" y="552"/>
                  </a:lnTo>
                  <a:lnTo>
                    <a:pt x="1008" y="552"/>
                  </a:lnTo>
                  <a:lnTo>
                    <a:pt x="1012" y="554"/>
                  </a:lnTo>
                  <a:lnTo>
                    <a:pt x="1012" y="554"/>
                  </a:lnTo>
                  <a:lnTo>
                    <a:pt x="1012" y="556"/>
                  </a:lnTo>
                  <a:lnTo>
                    <a:pt x="1012" y="556"/>
                  </a:lnTo>
                  <a:lnTo>
                    <a:pt x="1012" y="556"/>
                  </a:lnTo>
                  <a:lnTo>
                    <a:pt x="1012" y="556"/>
                  </a:lnTo>
                  <a:lnTo>
                    <a:pt x="1012" y="556"/>
                  </a:lnTo>
                  <a:lnTo>
                    <a:pt x="1012" y="554"/>
                  </a:lnTo>
                  <a:lnTo>
                    <a:pt x="1012" y="554"/>
                  </a:lnTo>
                  <a:lnTo>
                    <a:pt x="1012" y="554"/>
                  </a:lnTo>
                  <a:lnTo>
                    <a:pt x="1008" y="554"/>
                  </a:lnTo>
                  <a:lnTo>
                    <a:pt x="1008" y="554"/>
                  </a:lnTo>
                  <a:lnTo>
                    <a:pt x="1008" y="554"/>
                  </a:lnTo>
                  <a:lnTo>
                    <a:pt x="1008" y="554"/>
                  </a:lnTo>
                  <a:lnTo>
                    <a:pt x="1008" y="556"/>
                  </a:lnTo>
                  <a:lnTo>
                    <a:pt x="1008" y="556"/>
                  </a:lnTo>
                  <a:lnTo>
                    <a:pt x="1006" y="558"/>
                  </a:lnTo>
                  <a:lnTo>
                    <a:pt x="1004" y="556"/>
                  </a:lnTo>
                  <a:lnTo>
                    <a:pt x="1004" y="556"/>
                  </a:lnTo>
                  <a:lnTo>
                    <a:pt x="1004" y="558"/>
                  </a:lnTo>
                  <a:lnTo>
                    <a:pt x="1004" y="558"/>
                  </a:lnTo>
                  <a:lnTo>
                    <a:pt x="1004" y="560"/>
                  </a:lnTo>
                  <a:lnTo>
                    <a:pt x="1004" y="560"/>
                  </a:lnTo>
                  <a:lnTo>
                    <a:pt x="1004" y="560"/>
                  </a:lnTo>
                  <a:lnTo>
                    <a:pt x="1004" y="560"/>
                  </a:lnTo>
                  <a:lnTo>
                    <a:pt x="1008" y="560"/>
                  </a:lnTo>
                  <a:lnTo>
                    <a:pt x="1008" y="560"/>
                  </a:lnTo>
                  <a:lnTo>
                    <a:pt x="1008" y="560"/>
                  </a:lnTo>
                  <a:lnTo>
                    <a:pt x="1010" y="560"/>
                  </a:lnTo>
                  <a:lnTo>
                    <a:pt x="1010" y="560"/>
                  </a:lnTo>
                  <a:lnTo>
                    <a:pt x="1010" y="560"/>
                  </a:lnTo>
                  <a:lnTo>
                    <a:pt x="1012" y="558"/>
                  </a:lnTo>
                  <a:lnTo>
                    <a:pt x="1012" y="558"/>
                  </a:lnTo>
                  <a:lnTo>
                    <a:pt x="1014" y="556"/>
                  </a:lnTo>
                  <a:lnTo>
                    <a:pt x="1014" y="556"/>
                  </a:lnTo>
                  <a:lnTo>
                    <a:pt x="1014" y="554"/>
                  </a:lnTo>
                  <a:lnTo>
                    <a:pt x="1014" y="556"/>
                  </a:lnTo>
                  <a:lnTo>
                    <a:pt x="1014" y="556"/>
                  </a:lnTo>
                  <a:lnTo>
                    <a:pt x="1014" y="556"/>
                  </a:lnTo>
                  <a:lnTo>
                    <a:pt x="1014" y="556"/>
                  </a:lnTo>
                  <a:lnTo>
                    <a:pt x="1014" y="556"/>
                  </a:lnTo>
                  <a:lnTo>
                    <a:pt x="1016" y="558"/>
                  </a:lnTo>
                  <a:lnTo>
                    <a:pt x="1023" y="556"/>
                  </a:lnTo>
                  <a:lnTo>
                    <a:pt x="1025" y="558"/>
                  </a:lnTo>
                  <a:lnTo>
                    <a:pt x="1025" y="558"/>
                  </a:lnTo>
                  <a:lnTo>
                    <a:pt x="1027" y="558"/>
                  </a:lnTo>
                  <a:lnTo>
                    <a:pt x="1027" y="558"/>
                  </a:lnTo>
                  <a:lnTo>
                    <a:pt x="1031" y="558"/>
                  </a:lnTo>
                  <a:lnTo>
                    <a:pt x="1031" y="558"/>
                  </a:lnTo>
                  <a:lnTo>
                    <a:pt x="1031" y="556"/>
                  </a:lnTo>
                  <a:lnTo>
                    <a:pt x="1029" y="556"/>
                  </a:lnTo>
                  <a:lnTo>
                    <a:pt x="1029" y="556"/>
                  </a:lnTo>
                  <a:lnTo>
                    <a:pt x="1029" y="556"/>
                  </a:lnTo>
                  <a:lnTo>
                    <a:pt x="1029" y="554"/>
                  </a:lnTo>
                  <a:lnTo>
                    <a:pt x="1029" y="554"/>
                  </a:lnTo>
                  <a:lnTo>
                    <a:pt x="1031" y="554"/>
                  </a:lnTo>
                  <a:lnTo>
                    <a:pt x="1031" y="554"/>
                  </a:lnTo>
                  <a:lnTo>
                    <a:pt x="1031" y="554"/>
                  </a:lnTo>
                  <a:lnTo>
                    <a:pt x="1031" y="554"/>
                  </a:lnTo>
                  <a:lnTo>
                    <a:pt x="1031" y="554"/>
                  </a:lnTo>
                  <a:lnTo>
                    <a:pt x="1031" y="556"/>
                  </a:lnTo>
                  <a:lnTo>
                    <a:pt x="1031" y="556"/>
                  </a:lnTo>
                  <a:lnTo>
                    <a:pt x="1035" y="550"/>
                  </a:lnTo>
                  <a:lnTo>
                    <a:pt x="1037" y="550"/>
                  </a:lnTo>
                  <a:lnTo>
                    <a:pt x="1039" y="550"/>
                  </a:lnTo>
                  <a:lnTo>
                    <a:pt x="1039" y="552"/>
                  </a:lnTo>
                  <a:lnTo>
                    <a:pt x="1039" y="552"/>
                  </a:lnTo>
                  <a:lnTo>
                    <a:pt x="1039" y="552"/>
                  </a:lnTo>
                  <a:lnTo>
                    <a:pt x="1039" y="552"/>
                  </a:lnTo>
                  <a:lnTo>
                    <a:pt x="1039" y="552"/>
                  </a:lnTo>
                  <a:lnTo>
                    <a:pt x="1039" y="552"/>
                  </a:lnTo>
                  <a:lnTo>
                    <a:pt x="1039" y="554"/>
                  </a:lnTo>
                  <a:lnTo>
                    <a:pt x="1039" y="554"/>
                  </a:lnTo>
                  <a:lnTo>
                    <a:pt x="1039" y="554"/>
                  </a:lnTo>
                  <a:lnTo>
                    <a:pt x="1039" y="554"/>
                  </a:lnTo>
                  <a:lnTo>
                    <a:pt x="1041" y="556"/>
                  </a:lnTo>
                  <a:lnTo>
                    <a:pt x="1041" y="558"/>
                  </a:lnTo>
                  <a:lnTo>
                    <a:pt x="1043" y="560"/>
                  </a:lnTo>
                  <a:lnTo>
                    <a:pt x="1043" y="560"/>
                  </a:lnTo>
                  <a:lnTo>
                    <a:pt x="1045" y="560"/>
                  </a:lnTo>
                  <a:lnTo>
                    <a:pt x="1045" y="562"/>
                  </a:lnTo>
                  <a:lnTo>
                    <a:pt x="1045" y="562"/>
                  </a:lnTo>
                  <a:lnTo>
                    <a:pt x="1045" y="564"/>
                  </a:lnTo>
                  <a:lnTo>
                    <a:pt x="1045" y="564"/>
                  </a:lnTo>
                  <a:lnTo>
                    <a:pt x="1047" y="564"/>
                  </a:lnTo>
                  <a:lnTo>
                    <a:pt x="1047" y="566"/>
                  </a:lnTo>
                  <a:lnTo>
                    <a:pt x="1047" y="566"/>
                  </a:lnTo>
                  <a:lnTo>
                    <a:pt x="1047" y="566"/>
                  </a:lnTo>
                  <a:lnTo>
                    <a:pt x="1047" y="569"/>
                  </a:lnTo>
                  <a:lnTo>
                    <a:pt x="1047" y="569"/>
                  </a:lnTo>
                  <a:lnTo>
                    <a:pt x="1047" y="569"/>
                  </a:lnTo>
                  <a:lnTo>
                    <a:pt x="1047" y="571"/>
                  </a:lnTo>
                  <a:lnTo>
                    <a:pt x="1047" y="571"/>
                  </a:lnTo>
                  <a:lnTo>
                    <a:pt x="1047" y="573"/>
                  </a:lnTo>
                  <a:lnTo>
                    <a:pt x="1047" y="573"/>
                  </a:lnTo>
                  <a:lnTo>
                    <a:pt x="1047" y="573"/>
                  </a:lnTo>
                  <a:lnTo>
                    <a:pt x="1049" y="573"/>
                  </a:lnTo>
                  <a:lnTo>
                    <a:pt x="1049" y="573"/>
                  </a:lnTo>
                  <a:lnTo>
                    <a:pt x="1049" y="575"/>
                  </a:lnTo>
                  <a:lnTo>
                    <a:pt x="1049" y="575"/>
                  </a:lnTo>
                  <a:lnTo>
                    <a:pt x="1049" y="575"/>
                  </a:lnTo>
                  <a:lnTo>
                    <a:pt x="1049" y="577"/>
                  </a:lnTo>
                  <a:lnTo>
                    <a:pt x="1049" y="575"/>
                  </a:lnTo>
                  <a:lnTo>
                    <a:pt x="1049" y="577"/>
                  </a:lnTo>
                  <a:lnTo>
                    <a:pt x="1051" y="577"/>
                  </a:lnTo>
                  <a:lnTo>
                    <a:pt x="1051" y="577"/>
                  </a:lnTo>
                  <a:lnTo>
                    <a:pt x="1051" y="579"/>
                  </a:lnTo>
                  <a:lnTo>
                    <a:pt x="1053" y="579"/>
                  </a:lnTo>
                  <a:lnTo>
                    <a:pt x="1055" y="581"/>
                  </a:lnTo>
                  <a:lnTo>
                    <a:pt x="1055" y="581"/>
                  </a:lnTo>
                  <a:lnTo>
                    <a:pt x="1055" y="581"/>
                  </a:lnTo>
                  <a:lnTo>
                    <a:pt x="1055" y="583"/>
                  </a:lnTo>
                  <a:lnTo>
                    <a:pt x="1058" y="585"/>
                  </a:lnTo>
                  <a:lnTo>
                    <a:pt x="1058" y="585"/>
                  </a:lnTo>
                  <a:lnTo>
                    <a:pt x="1055" y="585"/>
                  </a:lnTo>
                  <a:lnTo>
                    <a:pt x="1055" y="587"/>
                  </a:lnTo>
                  <a:lnTo>
                    <a:pt x="1055" y="589"/>
                  </a:lnTo>
                  <a:lnTo>
                    <a:pt x="1055" y="589"/>
                  </a:lnTo>
                  <a:lnTo>
                    <a:pt x="1055" y="591"/>
                  </a:lnTo>
                  <a:lnTo>
                    <a:pt x="1058" y="593"/>
                  </a:lnTo>
                  <a:lnTo>
                    <a:pt x="1058" y="593"/>
                  </a:lnTo>
                  <a:lnTo>
                    <a:pt x="1058" y="593"/>
                  </a:lnTo>
                  <a:lnTo>
                    <a:pt x="1060" y="595"/>
                  </a:lnTo>
                  <a:lnTo>
                    <a:pt x="1058" y="595"/>
                  </a:lnTo>
                  <a:lnTo>
                    <a:pt x="1058" y="597"/>
                  </a:lnTo>
                  <a:lnTo>
                    <a:pt x="1058" y="597"/>
                  </a:lnTo>
                  <a:lnTo>
                    <a:pt x="1060" y="597"/>
                  </a:lnTo>
                  <a:lnTo>
                    <a:pt x="1060" y="599"/>
                  </a:lnTo>
                  <a:lnTo>
                    <a:pt x="1058" y="599"/>
                  </a:lnTo>
                  <a:lnTo>
                    <a:pt x="1058" y="601"/>
                  </a:lnTo>
                  <a:lnTo>
                    <a:pt x="1055" y="601"/>
                  </a:lnTo>
                  <a:lnTo>
                    <a:pt x="1055" y="601"/>
                  </a:lnTo>
                  <a:lnTo>
                    <a:pt x="1055" y="603"/>
                  </a:lnTo>
                  <a:lnTo>
                    <a:pt x="1055" y="603"/>
                  </a:lnTo>
                  <a:lnTo>
                    <a:pt x="1055" y="603"/>
                  </a:lnTo>
                  <a:lnTo>
                    <a:pt x="1053" y="608"/>
                  </a:lnTo>
                  <a:lnTo>
                    <a:pt x="1053" y="614"/>
                  </a:lnTo>
                  <a:lnTo>
                    <a:pt x="1053" y="614"/>
                  </a:lnTo>
                  <a:lnTo>
                    <a:pt x="1053" y="614"/>
                  </a:lnTo>
                  <a:lnTo>
                    <a:pt x="1055" y="614"/>
                  </a:lnTo>
                  <a:lnTo>
                    <a:pt x="1055" y="614"/>
                  </a:lnTo>
                  <a:lnTo>
                    <a:pt x="1053" y="614"/>
                  </a:lnTo>
                  <a:lnTo>
                    <a:pt x="1053" y="616"/>
                  </a:lnTo>
                  <a:lnTo>
                    <a:pt x="1053" y="616"/>
                  </a:lnTo>
                  <a:lnTo>
                    <a:pt x="1053" y="618"/>
                  </a:lnTo>
                  <a:lnTo>
                    <a:pt x="1053" y="620"/>
                  </a:lnTo>
                  <a:lnTo>
                    <a:pt x="1053" y="620"/>
                  </a:lnTo>
                  <a:lnTo>
                    <a:pt x="1053" y="622"/>
                  </a:lnTo>
                  <a:lnTo>
                    <a:pt x="1053" y="622"/>
                  </a:lnTo>
                  <a:lnTo>
                    <a:pt x="1053" y="622"/>
                  </a:lnTo>
                  <a:lnTo>
                    <a:pt x="1053" y="624"/>
                  </a:lnTo>
                  <a:lnTo>
                    <a:pt x="1053" y="624"/>
                  </a:lnTo>
                  <a:lnTo>
                    <a:pt x="1053" y="624"/>
                  </a:lnTo>
                  <a:lnTo>
                    <a:pt x="1055" y="624"/>
                  </a:lnTo>
                  <a:lnTo>
                    <a:pt x="1055" y="626"/>
                  </a:lnTo>
                  <a:lnTo>
                    <a:pt x="1055" y="626"/>
                  </a:lnTo>
                  <a:lnTo>
                    <a:pt x="1055" y="626"/>
                  </a:lnTo>
                  <a:lnTo>
                    <a:pt x="1055" y="626"/>
                  </a:lnTo>
                  <a:lnTo>
                    <a:pt x="1055" y="626"/>
                  </a:lnTo>
                  <a:lnTo>
                    <a:pt x="1055" y="628"/>
                  </a:lnTo>
                  <a:lnTo>
                    <a:pt x="1058" y="628"/>
                  </a:lnTo>
                  <a:lnTo>
                    <a:pt x="1058" y="628"/>
                  </a:lnTo>
                  <a:lnTo>
                    <a:pt x="1060" y="626"/>
                  </a:lnTo>
                  <a:lnTo>
                    <a:pt x="1060" y="626"/>
                  </a:lnTo>
                  <a:lnTo>
                    <a:pt x="1060" y="628"/>
                  </a:lnTo>
                  <a:lnTo>
                    <a:pt x="1060" y="628"/>
                  </a:lnTo>
                  <a:lnTo>
                    <a:pt x="1060" y="628"/>
                  </a:lnTo>
                  <a:lnTo>
                    <a:pt x="1062" y="630"/>
                  </a:lnTo>
                  <a:lnTo>
                    <a:pt x="1062" y="630"/>
                  </a:lnTo>
                  <a:lnTo>
                    <a:pt x="1060" y="630"/>
                  </a:lnTo>
                  <a:lnTo>
                    <a:pt x="1058" y="632"/>
                  </a:lnTo>
                  <a:lnTo>
                    <a:pt x="1058" y="632"/>
                  </a:lnTo>
                  <a:lnTo>
                    <a:pt x="1058" y="632"/>
                  </a:lnTo>
                  <a:lnTo>
                    <a:pt x="1058" y="632"/>
                  </a:lnTo>
                  <a:lnTo>
                    <a:pt x="1058" y="632"/>
                  </a:lnTo>
                  <a:lnTo>
                    <a:pt x="1058" y="632"/>
                  </a:lnTo>
                  <a:lnTo>
                    <a:pt x="1058" y="632"/>
                  </a:lnTo>
                  <a:lnTo>
                    <a:pt x="1058" y="632"/>
                  </a:lnTo>
                  <a:lnTo>
                    <a:pt x="1058" y="634"/>
                  </a:lnTo>
                  <a:lnTo>
                    <a:pt x="1058" y="634"/>
                  </a:lnTo>
                  <a:lnTo>
                    <a:pt x="1058" y="634"/>
                  </a:lnTo>
                  <a:lnTo>
                    <a:pt x="1058" y="634"/>
                  </a:lnTo>
                  <a:lnTo>
                    <a:pt x="1060" y="634"/>
                  </a:lnTo>
                  <a:lnTo>
                    <a:pt x="1062" y="638"/>
                  </a:lnTo>
                  <a:lnTo>
                    <a:pt x="1062" y="640"/>
                  </a:lnTo>
                  <a:lnTo>
                    <a:pt x="1062" y="640"/>
                  </a:lnTo>
                  <a:lnTo>
                    <a:pt x="1062" y="640"/>
                  </a:lnTo>
                  <a:lnTo>
                    <a:pt x="1062" y="640"/>
                  </a:lnTo>
                  <a:lnTo>
                    <a:pt x="1062" y="642"/>
                  </a:lnTo>
                  <a:lnTo>
                    <a:pt x="1062" y="642"/>
                  </a:lnTo>
                  <a:lnTo>
                    <a:pt x="1062" y="642"/>
                  </a:lnTo>
                  <a:lnTo>
                    <a:pt x="1062" y="642"/>
                  </a:lnTo>
                  <a:lnTo>
                    <a:pt x="1062" y="642"/>
                  </a:lnTo>
                  <a:lnTo>
                    <a:pt x="1062" y="644"/>
                  </a:lnTo>
                  <a:lnTo>
                    <a:pt x="1062" y="644"/>
                  </a:lnTo>
                  <a:lnTo>
                    <a:pt x="1062" y="644"/>
                  </a:lnTo>
                  <a:lnTo>
                    <a:pt x="1062" y="644"/>
                  </a:lnTo>
                  <a:lnTo>
                    <a:pt x="1062" y="644"/>
                  </a:lnTo>
                  <a:lnTo>
                    <a:pt x="1062" y="644"/>
                  </a:lnTo>
                  <a:lnTo>
                    <a:pt x="1062" y="647"/>
                  </a:lnTo>
                  <a:lnTo>
                    <a:pt x="1062" y="647"/>
                  </a:lnTo>
                  <a:lnTo>
                    <a:pt x="1062" y="649"/>
                  </a:lnTo>
                  <a:lnTo>
                    <a:pt x="1062" y="649"/>
                  </a:lnTo>
                  <a:lnTo>
                    <a:pt x="1062" y="651"/>
                  </a:lnTo>
                  <a:lnTo>
                    <a:pt x="1064" y="651"/>
                  </a:lnTo>
                  <a:lnTo>
                    <a:pt x="1066" y="653"/>
                  </a:lnTo>
                  <a:lnTo>
                    <a:pt x="1066" y="651"/>
                  </a:lnTo>
                  <a:lnTo>
                    <a:pt x="1066" y="653"/>
                  </a:lnTo>
                  <a:lnTo>
                    <a:pt x="1066" y="653"/>
                  </a:lnTo>
                  <a:lnTo>
                    <a:pt x="1066" y="655"/>
                  </a:lnTo>
                  <a:lnTo>
                    <a:pt x="1066" y="655"/>
                  </a:lnTo>
                  <a:lnTo>
                    <a:pt x="1066" y="655"/>
                  </a:lnTo>
                  <a:lnTo>
                    <a:pt x="1066" y="655"/>
                  </a:lnTo>
                  <a:lnTo>
                    <a:pt x="1066" y="653"/>
                  </a:lnTo>
                  <a:lnTo>
                    <a:pt x="1068" y="653"/>
                  </a:lnTo>
                  <a:lnTo>
                    <a:pt x="1068" y="653"/>
                  </a:lnTo>
                  <a:lnTo>
                    <a:pt x="1070" y="653"/>
                  </a:lnTo>
                  <a:lnTo>
                    <a:pt x="1070" y="655"/>
                  </a:lnTo>
                  <a:lnTo>
                    <a:pt x="1068" y="655"/>
                  </a:lnTo>
                  <a:lnTo>
                    <a:pt x="1068" y="655"/>
                  </a:lnTo>
                  <a:lnTo>
                    <a:pt x="1070" y="657"/>
                  </a:lnTo>
                  <a:lnTo>
                    <a:pt x="1072" y="657"/>
                  </a:lnTo>
                  <a:lnTo>
                    <a:pt x="1074" y="657"/>
                  </a:lnTo>
                  <a:lnTo>
                    <a:pt x="1074" y="657"/>
                  </a:lnTo>
                  <a:lnTo>
                    <a:pt x="1074" y="657"/>
                  </a:lnTo>
                  <a:lnTo>
                    <a:pt x="1074" y="655"/>
                  </a:lnTo>
                  <a:lnTo>
                    <a:pt x="1074" y="655"/>
                  </a:lnTo>
                  <a:lnTo>
                    <a:pt x="1074" y="655"/>
                  </a:lnTo>
                  <a:lnTo>
                    <a:pt x="1074" y="653"/>
                  </a:lnTo>
                  <a:lnTo>
                    <a:pt x="1074" y="653"/>
                  </a:lnTo>
                  <a:lnTo>
                    <a:pt x="1074" y="653"/>
                  </a:lnTo>
                  <a:lnTo>
                    <a:pt x="1076" y="655"/>
                  </a:lnTo>
                  <a:lnTo>
                    <a:pt x="1074" y="657"/>
                  </a:lnTo>
                  <a:lnTo>
                    <a:pt x="1076" y="657"/>
                  </a:lnTo>
                  <a:lnTo>
                    <a:pt x="1076" y="657"/>
                  </a:lnTo>
                  <a:lnTo>
                    <a:pt x="1078" y="659"/>
                  </a:lnTo>
                  <a:lnTo>
                    <a:pt x="1078" y="657"/>
                  </a:lnTo>
                  <a:lnTo>
                    <a:pt x="1076" y="655"/>
                  </a:lnTo>
                  <a:lnTo>
                    <a:pt x="1076" y="653"/>
                  </a:lnTo>
                  <a:lnTo>
                    <a:pt x="1076" y="653"/>
                  </a:lnTo>
                  <a:lnTo>
                    <a:pt x="1076" y="653"/>
                  </a:lnTo>
                  <a:lnTo>
                    <a:pt x="1076" y="653"/>
                  </a:lnTo>
                  <a:lnTo>
                    <a:pt x="1076" y="651"/>
                  </a:lnTo>
                  <a:lnTo>
                    <a:pt x="1076" y="651"/>
                  </a:lnTo>
                  <a:lnTo>
                    <a:pt x="1076" y="651"/>
                  </a:lnTo>
                  <a:lnTo>
                    <a:pt x="1076" y="651"/>
                  </a:lnTo>
                  <a:lnTo>
                    <a:pt x="1076" y="651"/>
                  </a:lnTo>
                  <a:lnTo>
                    <a:pt x="1076" y="651"/>
                  </a:lnTo>
                  <a:lnTo>
                    <a:pt x="1078" y="651"/>
                  </a:lnTo>
                  <a:lnTo>
                    <a:pt x="1078" y="651"/>
                  </a:lnTo>
                  <a:lnTo>
                    <a:pt x="1080" y="644"/>
                  </a:lnTo>
                  <a:lnTo>
                    <a:pt x="1080" y="642"/>
                  </a:lnTo>
                  <a:lnTo>
                    <a:pt x="1080" y="642"/>
                  </a:lnTo>
                  <a:lnTo>
                    <a:pt x="1082" y="642"/>
                  </a:lnTo>
                  <a:lnTo>
                    <a:pt x="1082" y="642"/>
                  </a:lnTo>
                  <a:lnTo>
                    <a:pt x="1082" y="642"/>
                  </a:lnTo>
                  <a:lnTo>
                    <a:pt x="1082" y="642"/>
                  </a:lnTo>
                  <a:lnTo>
                    <a:pt x="1082" y="642"/>
                  </a:lnTo>
                  <a:lnTo>
                    <a:pt x="1082" y="642"/>
                  </a:lnTo>
                  <a:lnTo>
                    <a:pt x="1082" y="642"/>
                  </a:lnTo>
                  <a:lnTo>
                    <a:pt x="1082" y="644"/>
                  </a:lnTo>
                  <a:lnTo>
                    <a:pt x="1082" y="644"/>
                  </a:lnTo>
                  <a:lnTo>
                    <a:pt x="1082" y="644"/>
                  </a:lnTo>
                  <a:lnTo>
                    <a:pt x="1082" y="647"/>
                  </a:lnTo>
                  <a:lnTo>
                    <a:pt x="1082" y="647"/>
                  </a:lnTo>
                  <a:lnTo>
                    <a:pt x="1082" y="649"/>
                  </a:lnTo>
                  <a:lnTo>
                    <a:pt x="1080" y="649"/>
                  </a:lnTo>
                  <a:lnTo>
                    <a:pt x="1080" y="651"/>
                  </a:lnTo>
                  <a:lnTo>
                    <a:pt x="1078" y="653"/>
                  </a:lnTo>
                  <a:lnTo>
                    <a:pt x="1080" y="655"/>
                  </a:lnTo>
                  <a:lnTo>
                    <a:pt x="1080" y="655"/>
                  </a:lnTo>
                  <a:lnTo>
                    <a:pt x="1082" y="653"/>
                  </a:lnTo>
                  <a:lnTo>
                    <a:pt x="1082" y="653"/>
                  </a:lnTo>
                  <a:lnTo>
                    <a:pt x="1082" y="653"/>
                  </a:lnTo>
                  <a:lnTo>
                    <a:pt x="1082" y="653"/>
                  </a:lnTo>
                  <a:lnTo>
                    <a:pt x="1082" y="653"/>
                  </a:lnTo>
                  <a:lnTo>
                    <a:pt x="1082" y="651"/>
                  </a:lnTo>
                  <a:lnTo>
                    <a:pt x="1082" y="651"/>
                  </a:lnTo>
                  <a:lnTo>
                    <a:pt x="1084" y="651"/>
                  </a:lnTo>
                  <a:lnTo>
                    <a:pt x="1084" y="651"/>
                  </a:lnTo>
                  <a:lnTo>
                    <a:pt x="1084" y="651"/>
                  </a:lnTo>
                  <a:lnTo>
                    <a:pt x="1084" y="651"/>
                  </a:lnTo>
                  <a:lnTo>
                    <a:pt x="1084" y="651"/>
                  </a:lnTo>
                  <a:lnTo>
                    <a:pt x="1084" y="653"/>
                  </a:lnTo>
                  <a:lnTo>
                    <a:pt x="1084" y="653"/>
                  </a:lnTo>
                  <a:lnTo>
                    <a:pt x="1084" y="653"/>
                  </a:lnTo>
                  <a:lnTo>
                    <a:pt x="1084" y="653"/>
                  </a:lnTo>
                  <a:lnTo>
                    <a:pt x="1084" y="655"/>
                  </a:lnTo>
                  <a:lnTo>
                    <a:pt x="1084" y="655"/>
                  </a:lnTo>
                  <a:lnTo>
                    <a:pt x="1084" y="657"/>
                  </a:lnTo>
                  <a:lnTo>
                    <a:pt x="1086" y="659"/>
                  </a:lnTo>
                  <a:lnTo>
                    <a:pt x="1088" y="659"/>
                  </a:lnTo>
                  <a:lnTo>
                    <a:pt x="1090" y="657"/>
                  </a:lnTo>
                  <a:lnTo>
                    <a:pt x="1090" y="657"/>
                  </a:lnTo>
                  <a:lnTo>
                    <a:pt x="1090" y="659"/>
                  </a:lnTo>
                  <a:lnTo>
                    <a:pt x="1095" y="661"/>
                  </a:lnTo>
                  <a:lnTo>
                    <a:pt x="1095" y="661"/>
                  </a:lnTo>
                  <a:lnTo>
                    <a:pt x="1095" y="661"/>
                  </a:lnTo>
                  <a:lnTo>
                    <a:pt x="1097" y="659"/>
                  </a:lnTo>
                  <a:lnTo>
                    <a:pt x="1097" y="659"/>
                  </a:lnTo>
                  <a:lnTo>
                    <a:pt x="1097" y="659"/>
                  </a:lnTo>
                  <a:lnTo>
                    <a:pt x="1097" y="659"/>
                  </a:lnTo>
                  <a:lnTo>
                    <a:pt x="1097" y="661"/>
                  </a:lnTo>
                  <a:lnTo>
                    <a:pt x="1097" y="663"/>
                  </a:lnTo>
                  <a:lnTo>
                    <a:pt x="1099" y="663"/>
                  </a:lnTo>
                  <a:lnTo>
                    <a:pt x="1101" y="661"/>
                  </a:lnTo>
                  <a:lnTo>
                    <a:pt x="1101" y="661"/>
                  </a:lnTo>
                  <a:lnTo>
                    <a:pt x="1103" y="661"/>
                  </a:lnTo>
                  <a:lnTo>
                    <a:pt x="1103" y="661"/>
                  </a:lnTo>
                  <a:lnTo>
                    <a:pt x="1103" y="661"/>
                  </a:lnTo>
                  <a:lnTo>
                    <a:pt x="1103" y="661"/>
                  </a:lnTo>
                  <a:lnTo>
                    <a:pt x="1103" y="661"/>
                  </a:lnTo>
                  <a:lnTo>
                    <a:pt x="1107" y="661"/>
                  </a:lnTo>
                  <a:close/>
                  <a:moveTo>
                    <a:pt x="1119" y="961"/>
                  </a:moveTo>
                  <a:lnTo>
                    <a:pt x="1119" y="961"/>
                  </a:lnTo>
                  <a:lnTo>
                    <a:pt x="1121" y="961"/>
                  </a:lnTo>
                  <a:lnTo>
                    <a:pt x="1121" y="961"/>
                  </a:lnTo>
                  <a:lnTo>
                    <a:pt x="1121" y="959"/>
                  </a:lnTo>
                  <a:lnTo>
                    <a:pt x="1121" y="959"/>
                  </a:lnTo>
                  <a:lnTo>
                    <a:pt x="1121" y="959"/>
                  </a:lnTo>
                  <a:lnTo>
                    <a:pt x="1121" y="959"/>
                  </a:lnTo>
                  <a:lnTo>
                    <a:pt x="1119" y="959"/>
                  </a:lnTo>
                  <a:lnTo>
                    <a:pt x="1119" y="959"/>
                  </a:lnTo>
                  <a:lnTo>
                    <a:pt x="1119" y="957"/>
                  </a:lnTo>
                  <a:lnTo>
                    <a:pt x="1119" y="957"/>
                  </a:lnTo>
                  <a:lnTo>
                    <a:pt x="1119" y="957"/>
                  </a:lnTo>
                  <a:lnTo>
                    <a:pt x="1119" y="957"/>
                  </a:lnTo>
                  <a:lnTo>
                    <a:pt x="1119" y="957"/>
                  </a:lnTo>
                  <a:lnTo>
                    <a:pt x="1119" y="954"/>
                  </a:lnTo>
                  <a:lnTo>
                    <a:pt x="1119" y="954"/>
                  </a:lnTo>
                  <a:lnTo>
                    <a:pt x="1119" y="954"/>
                  </a:lnTo>
                  <a:lnTo>
                    <a:pt x="1119" y="954"/>
                  </a:lnTo>
                  <a:lnTo>
                    <a:pt x="1119" y="954"/>
                  </a:lnTo>
                  <a:lnTo>
                    <a:pt x="1119" y="957"/>
                  </a:lnTo>
                  <a:lnTo>
                    <a:pt x="1119" y="957"/>
                  </a:lnTo>
                  <a:lnTo>
                    <a:pt x="1119" y="957"/>
                  </a:lnTo>
                  <a:lnTo>
                    <a:pt x="1119" y="957"/>
                  </a:lnTo>
                  <a:lnTo>
                    <a:pt x="1119" y="957"/>
                  </a:lnTo>
                  <a:lnTo>
                    <a:pt x="1119" y="957"/>
                  </a:lnTo>
                  <a:lnTo>
                    <a:pt x="1119" y="957"/>
                  </a:lnTo>
                  <a:lnTo>
                    <a:pt x="1119" y="957"/>
                  </a:lnTo>
                  <a:lnTo>
                    <a:pt x="1119" y="957"/>
                  </a:lnTo>
                  <a:lnTo>
                    <a:pt x="1119" y="957"/>
                  </a:lnTo>
                  <a:lnTo>
                    <a:pt x="1117" y="954"/>
                  </a:lnTo>
                  <a:lnTo>
                    <a:pt x="1117" y="954"/>
                  </a:lnTo>
                  <a:lnTo>
                    <a:pt x="1117" y="954"/>
                  </a:lnTo>
                  <a:lnTo>
                    <a:pt x="1117" y="954"/>
                  </a:lnTo>
                  <a:lnTo>
                    <a:pt x="1117" y="957"/>
                  </a:lnTo>
                  <a:lnTo>
                    <a:pt x="1117" y="957"/>
                  </a:lnTo>
                  <a:lnTo>
                    <a:pt x="1117" y="957"/>
                  </a:lnTo>
                  <a:lnTo>
                    <a:pt x="1117" y="957"/>
                  </a:lnTo>
                  <a:lnTo>
                    <a:pt x="1117" y="957"/>
                  </a:lnTo>
                  <a:lnTo>
                    <a:pt x="1115" y="957"/>
                  </a:lnTo>
                  <a:lnTo>
                    <a:pt x="1115" y="959"/>
                  </a:lnTo>
                  <a:lnTo>
                    <a:pt x="1113" y="959"/>
                  </a:lnTo>
                  <a:lnTo>
                    <a:pt x="1113" y="961"/>
                  </a:lnTo>
                  <a:lnTo>
                    <a:pt x="1115" y="961"/>
                  </a:lnTo>
                  <a:lnTo>
                    <a:pt x="1115" y="961"/>
                  </a:lnTo>
                  <a:lnTo>
                    <a:pt x="1115" y="961"/>
                  </a:lnTo>
                  <a:lnTo>
                    <a:pt x="1115" y="963"/>
                  </a:lnTo>
                  <a:lnTo>
                    <a:pt x="1115" y="963"/>
                  </a:lnTo>
                  <a:lnTo>
                    <a:pt x="1115" y="963"/>
                  </a:lnTo>
                  <a:lnTo>
                    <a:pt x="1117" y="963"/>
                  </a:lnTo>
                  <a:lnTo>
                    <a:pt x="1117" y="963"/>
                  </a:lnTo>
                  <a:lnTo>
                    <a:pt x="1117" y="963"/>
                  </a:lnTo>
                  <a:lnTo>
                    <a:pt x="1117" y="965"/>
                  </a:lnTo>
                  <a:lnTo>
                    <a:pt x="1117" y="965"/>
                  </a:lnTo>
                  <a:lnTo>
                    <a:pt x="1117" y="967"/>
                  </a:lnTo>
                  <a:lnTo>
                    <a:pt x="1117" y="965"/>
                  </a:lnTo>
                  <a:lnTo>
                    <a:pt x="1119" y="965"/>
                  </a:lnTo>
                  <a:lnTo>
                    <a:pt x="1119" y="965"/>
                  </a:lnTo>
                  <a:lnTo>
                    <a:pt x="1119" y="965"/>
                  </a:lnTo>
                  <a:lnTo>
                    <a:pt x="1119" y="963"/>
                  </a:lnTo>
                  <a:lnTo>
                    <a:pt x="1119" y="963"/>
                  </a:lnTo>
                  <a:lnTo>
                    <a:pt x="1119" y="963"/>
                  </a:lnTo>
                  <a:lnTo>
                    <a:pt x="1119" y="961"/>
                  </a:lnTo>
                  <a:close/>
                  <a:moveTo>
                    <a:pt x="1257" y="918"/>
                  </a:moveTo>
                  <a:lnTo>
                    <a:pt x="1255" y="918"/>
                  </a:lnTo>
                  <a:lnTo>
                    <a:pt x="1255" y="920"/>
                  </a:lnTo>
                  <a:lnTo>
                    <a:pt x="1257" y="920"/>
                  </a:lnTo>
                  <a:lnTo>
                    <a:pt x="1259" y="920"/>
                  </a:lnTo>
                  <a:lnTo>
                    <a:pt x="1261" y="920"/>
                  </a:lnTo>
                  <a:lnTo>
                    <a:pt x="1263" y="920"/>
                  </a:lnTo>
                  <a:lnTo>
                    <a:pt x="1263" y="918"/>
                  </a:lnTo>
                  <a:lnTo>
                    <a:pt x="1259" y="915"/>
                  </a:lnTo>
                  <a:lnTo>
                    <a:pt x="1257" y="918"/>
                  </a:lnTo>
                  <a:close/>
                  <a:moveTo>
                    <a:pt x="992" y="800"/>
                  </a:moveTo>
                  <a:lnTo>
                    <a:pt x="992" y="800"/>
                  </a:lnTo>
                  <a:lnTo>
                    <a:pt x="994" y="798"/>
                  </a:lnTo>
                  <a:lnTo>
                    <a:pt x="994" y="798"/>
                  </a:lnTo>
                  <a:lnTo>
                    <a:pt x="994" y="798"/>
                  </a:lnTo>
                  <a:lnTo>
                    <a:pt x="994" y="798"/>
                  </a:lnTo>
                  <a:lnTo>
                    <a:pt x="994" y="798"/>
                  </a:lnTo>
                  <a:lnTo>
                    <a:pt x="994" y="798"/>
                  </a:lnTo>
                  <a:lnTo>
                    <a:pt x="996" y="798"/>
                  </a:lnTo>
                  <a:lnTo>
                    <a:pt x="996" y="798"/>
                  </a:lnTo>
                  <a:lnTo>
                    <a:pt x="996" y="796"/>
                  </a:lnTo>
                  <a:lnTo>
                    <a:pt x="996" y="796"/>
                  </a:lnTo>
                  <a:lnTo>
                    <a:pt x="996" y="796"/>
                  </a:lnTo>
                  <a:lnTo>
                    <a:pt x="996" y="796"/>
                  </a:lnTo>
                  <a:lnTo>
                    <a:pt x="996" y="796"/>
                  </a:lnTo>
                  <a:lnTo>
                    <a:pt x="996" y="794"/>
                  </a:lnTo>
                  <a:lnTo>
                    <a:pt x="998" y="794"/>
                  </a:lnTo>
                  <a:lnTo>
                    <a:pt x="998" y="794"/>
                  </a:lnTo>
                  <a:lnTo>
                    <a:pt x="998" y="794"/>
                  </a:lnTo>
                  <a:lnTo>
                    <a:pt x="998" y="794"/>
                  </a:lnTo>
                  <a:lnTo>
                    <a:pt x="998" y="792"/>
                  </a:lnTo>
                  <a:lnTo>
                    <a:pt x="998" y="792"/>
                  </a:lnTo>
                  <a:lnTo>
                    <a:pt x="998" y="790"/>
                  </a:lnTo>
                  <a:lnTo>
                    <a:pt x="998" y="790"/>
                  </a:lnTo>
                  <a:lnTo>
                    <a:pt x="996" y="788"/>
                  </a:lnTo>
                  <a:lnTo>
                    <a:pt x="996" y="788"/>
                  </a:lnTo>
                  <a:lnTo>
                    <a:pt x="996" y="788"/>
                  </a:lnTo>
                  <a:lnTo>
                    <a:pt x="996" y="788"/>
                  </a:lnTo>
                  <a:lnTo>
                    <a:pt x="996" y="788"/>
                  </a:lnTo>
                  <a:lnTo>
                    <a:pt x="996" y="788"/>
                  </a:lnTo>
                  <a:lnTo>
                    <a:pt x="996" y="788"/>
                  </a:lnTo>
                  <a:lnTo>
                    <a:pt x="996" y="788"/>
                  </a:lnTo>
                  <a:lnTo>
                    <a:pt x="996" y="788"/>
                  </a:lnTo>
                  <a:lnTo>
                    <a:pt x="996" y="786"/>
                  </a:lnTo>
                  <a:lnTo>
                    <a:pt x="996" y="786"/>
                  </a:lnTo>
                  <a:lnTo>
                    <a:pt x="996" y="786"/>
                  </a:lnTo>
                  <a:lnTo>
                    <a:pt x="994" y="784"/>
                  </a:lnTo>
                  <a:lnTo>
                    <a:pt x="994" y="784"/>
                  </a:lnTo>
                  <a:lnTo>
                    <a:pt x="994" y="782"/>
                  </a:lnTo>
                  <a:lnTo>
                    <a:pt x="992" y="780"/>
                  </a:lnTo>
                  <a:lnTo>
                    <a:pt x="992" y="778"/>
                  </a:lnTo>
                  <a:lnTo>
                    <a:pt x="992" y="778"/>
                  </a:lnTo>
                  <a:lnTo>
                    <a:pt x="994" y="778"/>
                  </a:lnTo>
                  <a:lnTo>
                    <a:pt x="994" y="778"/>
                  </a:lnTo>
                  <a:lnTo>
                    <a:pt x="994" y="778"/>
                  </a:lnTo>
                  <a:lnTo>
                    <a:pt x="994" y="776"/>
                  </a:lnTo>
                  <a:lnTo>
                    <a:pt x="994" y="776"/>
                  </a:lnTo>
                  <a:lnTo>
                    <a:pt x="992" y="776"/>
                  </a:lnTo>
                  <a:lnTo>
                    <a:pt x="992" y="776"/>
                  </a:lnTo>
                  <a:lnTo>
                    <a:pt x="992" y="776"/>
                  </a:lnTo>
                  <a:lnTo>
                    <a:pt x="992" y="778"/>
                  </a:lnTo>
                  <a:lnTo>
                    <a:pt x="992" y="778"/>
                  </a:lnTo>
                  <a:lnTo>
                    <a:pt x="990" y="778"/>
                  </a:lnTo>
                  <a:lnTo>
                    <a:pt x="986" y="780"/>
                  </a:lnTo>
                  <a:lnTo>
                    <a:pt x="983" y="784"/>
                  </a:lnTo>
                  <a:lnTo>
                    <a:pt x="983" y="784"/>
                  </a:lnTo>
                  <a:lnTo>
                    <a:pt x="981" y="784"/>
                  </a:lnTo>
                  <a:lnTo>
                    <a:pt x="981" y="784"/>
                  </a:lnTo>
                  <a:lnTo>
                    <a:pt x="981" y="782"/>
                  </a:lnTo>
                  <a:lnTo>
                    <a:pt x="981" y="782"/>
                  </a:lnTo>
                  <a:lnTo>
                    <a:pt x="981" y="782"/>
                  </a:lnTo>
                  <a:lnTo>
                    <a:pt x="981" y="782"/>
                  </a:lnTo>
                  <a:lnTo>
                    <a:pt x="981" y="782"/>
                  </a:lnTo>
                  <a:lnTo>
                    <a:pt x="981" y="782"/>
                  </a:lnTo>
                  <a:lnTo>
                    <a:pt x="981" y="782"/>
                  </a:lnTo>
                  <a:lnTo>
                    <a:pt x="981" y="780"/>
                  </a:lnTo>
                  <a:lnTo>
                    <a:pt x="983" y="780"/>
                  </a:lnTo>
                  <a:lnTo>
                    <a:pt x="983" y="780"/>
                  </a:lnTo>
                  <a:lnTo>
                    <a:pt x="983" y="778"/>
                  </a:lnTo>
                  <a:lnTo>
                    <a:pt x="983" y="778"/>
                  </a:lnTo>
                  <a:lnTo>
                    <a:pt x="983" y="776"/>
                  </a:lnTo>
                  <a:lnTo>
                    <a:pt x="983" y="774"/>
                  </a:lnTo>
                  <a:lnTo>
                    <a:pt x="983" y="774"/>
                  </a:lnTo>
                  <a:lnTo>
                    <a:pt x="983" y="774"/>
                  </a:lnTo>
                  <a:lnTo>
                    <a:pt x="981" y="774"/>
                  </a:lnTo>
                  <a:lnTo>
                    <a:pt x="981" y="774"/>
                  </a:lnTo>
                  <a:lnTo>
                    <a:pt x="981" y="774"/>
                  </a:lnTo>
                  <a:lnTo>
                    <a:pt x="981" y="772"/>
                  </a:lnTo>
                  <a:lnTo>
                    <a:pt x="981" y="772"/>
                  </a:lnTo>
                  <a:lnTo>
                    <a:pt x="981" y="772"/>
                  </a:lnTo>
                  <a:lnTo>
                    <a:pt x="979" y="770"/>
                  </a:lnTo>
                  <a:lnTo>
                    <a:pt x="977" y="770"/>
                  </a:lnTo>
                  <a:lnTo>
                    <a:pt x="977" y="770"/>
                  </a:lnTo>
                  <a:lnTo>
                    <a:pt x="979" y="770"/>
                  </a:lnTo>
                  <a:lnTo>
                    <a:pt x="979" y="768"/>
                  </a:lnTo>
                  <a:lnTo>
                    <a:pt x="979" y="768"/>
                  </a:lnTo>
                  <a:lnTo>
                    <a:pt x="979" y="766"/>
                  </a:lnTo>
                  <a:lnTo>
                    <a:pt x="979" y="766"/>
                  </a:lnTo>
                  <a:lnTo>
                    <a:pt x="979" y="766"/>
                  </a:lnTo>
                  <a:lnTo>
                    <a:pt x="979" y="766"/>
                  </a:lnTo>
                  <a:lnTo>
                    <a:pt x="981" y="766"/>
                  </a:lnTo>
                  <a:lnTo>
                    <a:pt x="979" y="764"/>
                  </a:lnTo>
                  <a:lnTo>
                    <a:pt x="973" y="759"/>
                  </a:lnTo>
                  <a:lnTo>
                    <a:pt x="969" y="759"/>
                  </a:lnTo>
                  <a:lnTo>
                    <a:pt x="969" y="759"/>
                  </a:lnTo>
                  <a:lnTo>
                    <a:pt x="967" y="759"/>
                  </a:lnTo>
                  <a:lnTo>
                    <a:pt x="967" y="759"/>
                  </a:lnTo>
                  <a:lnTo>
                    <a:pt x="967" y="759"/>
                  </a:lnTo>
                  <a:lnTo>
                    <a:pt x="965" y="759"/>
                  </a:lnTo>
                  <a:lnTo>
                    <a:pt x="965" y="759"/>
                  </a:lnTo>
                  <a:lnTo>
                    <a:pt x="965" y="761"/>
                  </a:lnTo>
                  <a:lnTo>
                    <a:pt x="963" y="761"/>
                  </a:lnTo>
                  <a:lnTo>
                    <a:pt x="963" y="764"/>
                  </a:lnTo>
                  <a:lnTo>
                    <a:pt x="961" y="766"/>
                  </a:lnTo>
                  <a:lnTo>
                    <a:pt x="961" y="768"/>
                  </a:lnTo>
                  <a:lnTo>
                    <a:pt x="961" y="768"/>
                  </a:lnTo>
                  <a:lnTo>
                    <a:pt x="961" y="768"/>
                  </a:lnTo>
                  <a:lnTo>
                    <a:pt x="961" y="768"/>
                  </a:lnTo>
                  <a:lnTo>
                    <a:pt x="961" y="770"/>
                  </a:lnTo>
                  <a:lnTo>
                    <a:pt x="961" y="770"/>
                  </a:lnTo>
                  <a:lnTo>
                    <a:pt x="959" y="770"/>
                  </a:lnTo>
                  <a:lnTo>
                    <a:pt x="959" y="770"/>
                  </a:lnTo>
                  <a:lnTo>
                    <a:pt x="959" y="768"/>
                  </a:lnTo>
                  <a:lnTo>
                    <a:pt x="959" y="768"/>
                  </a:lnTo>
                  <a:lnTo>
                    <a:pt x="959" y="766"/>
                  </a:lnTo>
                  <a:lnTo>
                    <a:pt x="959" y="766"/>
                  </a:lnTo>
                  <a:lnTo>
                    <a:pt x="959" y="766"/>
                  </a:lnTo>
                  <a:lnTo>
                    <a:pt x="959" y="766"/>
                  </a:lnTo>
                  <a:lnTo>
                    <a:pt x="959" y="764"/>
                  </a:lnTo>
                  <a:lnTo>
                    <a:pt x="959" y="764"/>
                  </a:lnTo>
                  <a:lnTo>
                    <a:pt x="959" y="764"/>
                  </a:lnTo>
                  <a:lnTo>
                    <a:pt x="959" y="761"/>
                  </a:lnTo>
                  <a:lnTo>
                    <a:pt x="959" y="761"/>
                  </a:lnTo>
                  <a:lnTo>
                    <a:pt x="959" y="761"/>
                  </a:lnTo>
                  <a:lnTo>
                    <a:pt x="959" y="761"/>
                  </a:lnTo>
                  <a:lnTo>
                    <a:pt x="961" y="759"/>
                  </a:lnTo>
                  <a:lnTo>
                    <a:pt x="961" y="759"/>
                  </a:lnTo>
                  <a:lnTo>
                    <a:pt x="963" y="757"/>
                  </a:lnTo>
                  <a:lnTo>
                    <a:pt x="963" y="755"/>
                  </a:lnTo>
                  <a:lnTo>
                    <a:pt x="969" y="747"/>
                  </a:lnTo>
                  <a:lnTo>
                    <a:pt x="969" y="747"/>
                  </a:lnTo>
                  <a:lnTo>
                    <a:pt x="969" y="747"/>
                  </a:lnTo>
                  <a:lnTo>
                    <a:pt x="969" y="747"/>
                  </a:lnTo>
                  <a:lnTo>
                    <a:pt x="969" y="745"/>
                  </a:lnTo>
                  <a:lnTo>
                    <a:pt x="969" y="745"/>
                  </a:lnTo>
                  <a:lnTo>
                    <a:pt x="971" y="743"/>
                  </a:lnTo>
                  <a:lnTo>
                    <a:pt x="973" y="743"/>
                  </a:lnTo>
                  <a:lnTo>
                    <a:pt x="973" y="743"/>
                  </a:lnTo>
                  <a:lnTo>
                    <a:pt x="973" y="743"/>
                  </a:lnTo>
                  <a:lnTo>
                    <a:pt x="973" y="743"/>
                  </a:lnTo>
                  <a:lnTo>
                    <a:pt x="979" y="739"/>
                  </a:lnTo>
                  <a:lnTo>
                    <a:pt x="979" y="739"/>
                  </a:lnTo>
                  <a:lnTo>
                    <a:pt x="979" y="741"/>
                  </a:lnTo>
                  <a:lnTo>
                    <a:pt x="981" y="741"/>
                  </a:lnTo>
                  <a:lnTo>
                    <a:pt x="981" y="741"/>
                  </a:lnTo>
                  <a:lnTo>
                    <a:pt x="981" y="739"/>
                  </a:lnTo>
                  <a:lnTo>
                    <a:pt x="981" y="739"/>
                  </a:lnTo>
                  <a:lnTo>
                    <a:pt x="981" y="739"/>
                  </a:lnTo>
                  <a:lnTo>
                    <a:pt x="981" y="739"/>
                  </a:lnTo>
                  <a:lnTo>
                    <a:pt x="981" y="737"/>
                  </a:lnTo>
                  <a:lnTo>
                    <a:pt x="981" y="737"/>
                  </a:lnTo>
                  <a:lnTo>
                    <a:pt x="981" y="737"/>
                  </a:lnTo>
                  <a:lnTo>
                    <a:pt x="981" y="737"/>
                  </a:lnTo>
                  <a:lnTo>
                    <a:pt x="979" y="737"/>
                  </a:lnTo>
                  <a:lnTo>
                    <a:pt x="979" y="735"/>
                  </a:lnTo>
                  <a:lnTo>
                    <a:pt x="981" y="735"/>
                  </a:lnTo>
                  <a:lnTo>
                    <a:pt x="981" y="735"/>
                  </a:lnTo>
                  <a:lnTo>
                    <a:pt x="981" y="733"/>
                  </a:lnTo>
                  <a:lnTo>
                    <a:pt x="979" y="733"/>
                  </a:lnTo>
                  <a:lnTo>
                    <a:pt x="977" y="733"/>
                  </a:lnTo>
                  <a:lnTo>
                    <a:pt x="977" y="733"/>
                  </a:lnTo>
                  <a:lnTo>
                    <a:pt x="977" y="733"/>
                  </a:lnTo>
                  <a:lnTo>
                    <a:pt x="977" y="733"/>
                  </a:lnTo>
                  <a:lnTo>
                    <a:pt x="975" y="731"/>
                  </a:lnTo>
                  <a:lnTo>
                    <a:pt x="975" y="733"/>
                  </a:lnTo>
                  <a:lnTo>
                    <a:pt x="975" y="735"/>
                  </a:lnTo>
                  <a:lnTo>
                    <a:pt x="973" y="735"/>
                  </a:lnTo>
                  <a:lnTo>
                    <a:pt x="973" y="735"/>
                  </a:lnTo>
                  <a:lnTo>
                    <a:pt x="973" y="735"/>
                  </a:lnTo>
                  <a:lnTo>
                    <a:pt x="973" y="735"/>
                  </a:lnTo>
                  <a:lnTo>
                    <a:pt x="973" y="733"/>
                  </a:lnTo>
                  <a:lnTo>
                    <a:pt x="973" y="733"/>
                  </a:lnTo>
                  <a:lnTo>
                    <a:pt x="973" y="733"/>
                  </a:lnTo>
                  <a:lnTo>
                    <a:pt x="973" y="733"/>
                  </a:lnTo>
                  <a:lnTo>
                    <a:pt x="973" y="733"/>
                  </a:lnTo>
                  <a:lnTo>
                    <a:pt x="973" y="731"/>
                  </a:lnTo>
                  <a:lnTo>
                    <a:pt x="973" y="731"/>
                  </a:lnTo>
                  <a:lnTo>
                    <a:pt x="973" y="731"/>
                  </a:lnTo>
                  <a:lnTo>
                    <a:pt x="973" y="729"/>
                  </a:lnTo>
                  <a:lnTo>
                    <a:pt x="973" y="729"/>
                  </a:lnTo>
                  <a:lnTo>
                    <a:pt x="975" y="731"/>
                  </a:lnTo>
                  <a:lnTo>
                    <a:pt x="975" y="731"/>
                  </a:lnTo>
                  <a:lnTo>
                    <a:pt x="975" y="729"/>
                  </a:lnTo>
                  <a:lnTo>
                    <a:pt x="975" y="729"/>
                  </a:lnTo>
                  <a:lnTo>
                    <a:pt x="975" y="727"/>
                  </a:lnTo>
                  <a:lnTo>
                    <a:pt x="975" y="727"/>
                  </a:lnTo>
                  <a:lnTo>
                    <a:pt x="975" y="727"/>
                  </a:lnTo>
                  <a:lnTo>
                    <a:pt x="979" y="729"/>
                  </a:lnTo>
                  <a:lnTo>
                    <a:pt x="979" y="729"/>
                  </a:lnTo>
                  <a:lnTo>
                    <a:pt x="981" y="727"/>
                  </a:lnTo>
                  <a:lnTo>
                    <a:pt x="981" y="727"/>
                  </a:lnTo>
                  <a:lnTo>
                    <a:pt x="983" y="725"/>
                  </a:lnTo>
                  <a:lnTo>
                    <a:pt x="983" y="722"/>
                  </a:lnTo>
                  <a:lnTo>
                    <a:pt x="983" y="722"/>
                  </a:lnTo>
                  <a:lnTo>
                    <a:pt x="983" y="720"/>
                  </a:lnTo>
                  <a:lnTo>
                    <a:pt x="983" y="720"/>
                  </a:lnTo>
                  <a:lnTo>
                    <a:pt x="983" y="718"/>
                  </a:lnTo>
                  <a:lnTo>
                    <a:pt x="983" y="718"/>
                  </a:lnTo>
                  <a:lnTo>
                    <a:pt x="983" y="716"/>
                  </a:lnTo>
                  <a:lnTo>
                    <a:pt x="983" y="716"/>
                  </a:lnTo>
                  <a:lnTo>
                    <a:pt x="981" y="716"/>
                  </a:lnTo>
                  <a:lnTo>
                    <a:pt x="979" y="712"/>
                  </a:lnTo>
                  <a:lnTo>
                    <a:pt x="979" y="710"/>
                  </a:lnTo>
                  <a:lnTo>
                    <a:pt x="979" y="710"/>
                  </a:lnTo>
                  <a:lnTo>
                    <a:pt x="975" y="710"/>
                  </a:lnTo>
                  <a:lnTo>
                    <a:pt x="973" y="708"/>
                  </a:lnTo>
                  <a:lnTo>
                    <a:pt x="973" y="708"/>
                  </a:lnTo>
                  <a:lnTo>
                    <a:pt x="971" y="708"/>
                  </a:lnTo>
                  <a:lnTo>
                    <a:pt x="969" y="710"/>
                  </a:lnTo>
                  <a:lnTo>
                    <a:pt x="969" y="710"/>
                  </a:lnTo>
                  <a:lnTo>
                    <a:pt x="969" y="710"/>
                  </a:lnTo>
                  <a:lnTo>
                    <a:pt x="969" y="708"/>
                  </a:lnTo>
                  <a:lnTo>
                    <a:pt x="971" y="708"/>
                  </a:lnTo>
                  <a:lnTo>
                    <a:pt x="971" y="708"/>
                  </a:lnTo>
                  <a:lnTo>
                    <a:pt x="969" y="706"/>
                  </a:lnTo>
                  <a:lnTo>
                    <a:pt x="967" y="708"/>
                  </a:lnTo>
                  <a:lnTo>
                    <a:pt x="967" y="708"/>
                  </a:lnTo>
                  <a:lnTo>
                    <a:pt x="967" y="708"/>
                  </a:lnTo>
                  <a:lnTo>
                    <a:pt x="967" y="710"/>
                  </a:lnTo>
                  <a:lnTo>
                    <a:pt x="967" y="710"/>
                  </a:lnTo>
                  <a:lnTo>
                    <a:pt x="965" y="712"/>
                  </a:lnTo>
                  <a:lnTo>
                    <a:pt x="965" y="712"/>
                  </a:lnTo>
                  <a:lnTo>
                    <a:pt x="957" y="714"/>
                  </a:lnTo>
                  <a:lnTo>
                    <a:pt x="957" y="716"/>
                  </a:lnTo>
                  <a:lnTo>
                    <a:pt x="955" y="716"/>
                  </a:lnTo>
                  <a:lnTo>
                    <a:pt x="955" y="716"/>
                  </a:lnTo>
                  <a:lnTo>
                    <a:pt x="955" y="716"/>
                  </a:lnTo>
                  <a:lnTo>
                    <a:pt x="955" y="716"/>
                  </a:lnTo>
                  <a:lnTo>
                    <a:pt x="955" y="716"/>
                  </a:lnTo>
                  <a:lnTo>
                    <a:pt x="953" y="716"/>
                  </a:lnTo>
                  <a:lnTo>
                    <a:pt x="953" y="718"/>
                  </a:lnTo>
                  <a:lnTo>
                    <a:pt x="953" y="718"/>
                  </a:lnTo>
                  <a:lnTo>
                    <a:pt x="953" y="716"/>
                  </a:lnTo>
                  <a:lnTo>
                    <a:pt x="951" y="716"/>
                  </a:lnTo>
                  <a:lnTo>
                    <a:pt x="948" y="716"/>
                  </a:lnTo>
                  <a:lnTo>
                    <a:pt x="948" y="716"/>
                  </a:lnTo>
                  <a:lnTo>
                    <a:pt x="946" y="716"/>
                  </a:lnTo>
                  <a:lnTo>
                    <a:pt x="946" y="718"/>
                  </a:lnTo>
                  <a:lnTo>
                    <a:pt x="946" y="718"/>
                  </a:lnTo>
                  <a:lnTo>
                    <a:pt x="946" y="720"/>
                  </a:lnTo>
                  <a:lnTo>
                    <a:pt x="946" y="720"/>
                  </a:lnTo>
                  <a:lnTo>
                    <a:pt x="946" y="720"/>
                  </a:lnTo>
                  <a:lnTo>
                    <a:pt x="946" y="720"/>
                  </a:lnTo>
                  <a:lnTo>
                    <a:pt x="946" y="720"/>
                  </a:lnTo>
                  <a:lnTo>
                    <a:pt x="944" y="720"/>
                  </a:lnTo>
                  <a:lnTo>
                    <a:pt x="946" y="720"/>
                  </a:lnTo>
                  <a:lnTo>
                    <a:pt x="946" y="720"/>
                  </a:lnTo>
                  <a:lnTo>
                    <a:pt x="946" y="718"/>
                  </a:lnTo>
                  <a:lnTo>
                    <a:pt x="946" y="718"/>
                  </a:lnTo>
                  <a:lnTo>
                    <a:pt x="946" y="718"/>
                  </a:lnTo>
                  <a:lnTo>
                    <a:pt x="944" y="716"/>
                  </a:lnTo>
                  <a:lnTo>
                    <a:pt x="942" y="714"/>
                  </a:lnTo>
                  <a:lnTo>
                    <a:pt x="942" y="714"/>
                  </a:lnTo>
                  <a:lnTo>
                    <a:pt x="942" y="714"/>
                  </a:lnTo>
                  <a:lnTo>
                    <a:pt x="942" y="714"/>
                  </a:lnTo>
                  <a:lnTo>
                    <a:pt x="942" y="714"/>
                  </a:lnTo>
                  <a:lnTo>
                    <a:pt x="940" y="712"/>
                  </a:lnTo>
                  <a:lnTo>
                    <a:pt x="940" y="712"/>
                  </a:lnTo>
                  <a:lnTo>
                    <a:pt x="938" y="712"/>
                  </a:lnTo>
                  <a:lnTo>
                    <a:pt x="936" y="710"/>
                  </a:lnTo>
                  <a:lnTo>
                    <a:pt x="936" y="710"/>
                  </a:lnTo>
                  <a:lnTo>
                    <a:pt x="936" y="710"/>
                  </a:lnTo>
                  <a:lnTo>
                    <a:pt x="936" y="710"/>
                  </a:lnTo>
                  <a:lnTo>
                    <a:pt x="936" y="710"/>
                  </a:lnTo>
                  <a:lnTo>
                    <a:pt x="936" y="708"/>
                  </a:lnTo>
                  <a:lnTo>
                    <a:pt x="936" y="708"/>
                  </a:lnTo>
                  <a:lnTo>
                    <a:pt x="936" y="708"/>
                  </a:lnTo>
                  <a:lnTo>
                    <a:pt x="936" y="706"/>
                  </a:lnTo>
                  <a:lnTo>
                    <a:pt x="936" y="706"/>
                  </a:lnTo>
                  <a:lnTo>
                    <a:pt x="936" y="706"/>
                  </a:lnTo>
                  <a:lnTo>
                    <a:pt x="932" y="706"/>
                  </a:lnTo>
                  <a:lnTo>
                    <a:pt x="932" y="706"/>
                  </a:lnTo>
                  <a:lnTo>
                    <a:pt x="930" y="706"/>
                  </a:lnTo>
                  <a:lnTo>
                    <a:pt x="930" y="706"/>
                  </a:lnTo>
                  <a:lnTo>
                    <a:pt x="930" y="706"/>
                  </a:lnTo>
                  <a:lnTo>
                    <a:pt x="928" y="708"/>
                  </a:lnTo>
                  <a:lnTo>
                    <a:pt x="928" y="708"/>
                  </a:lnTo>
                  <a:lnTo>
                    <a:pt x="928" y="708"/>
                  </a:lnTo>
                  <a:lnTo>
                    <a:pt x="928" y="710"/>
                  </a:lnTo>
                  <a:lnTo>
                    <a:pt x="928" y="710"/>
                  </a:lnTo>
                  <a:lnTo>
                    <a:pt x="928" y="710"/>
                  </a:lnTo>
                  <a:lnTo>
                    <a:pt x="928" y="710"/>
                  </a:lnTo>
                  <a:lnTo>
                    <a:pt x="928" y="712"/>
                  </a:lnTo>
                  <a:lnTo>
                    <a:pt x="928" y="712"/>
                  </a:lnTo>
                  <a:lnTo>
                    <a:pt x="928" y="712"/>
                  </a:lnTo>
                  <a:lnTo>
                    <a:pt x="928" y="712"/>
                  </a:lnTo>
                  <a:lnTo>
                    <a:pt x="932" y="712"/>
                  </a:lnTo>
                  <a:lnTo>
                    <a:pt x="932" y="712"/>
                  </a:lnTo>
                  <a:lnTo>
                    <a:pt x="934" y="710"/>
                  </a:lnTo>
                  <a:lnTo>
                    <a:pt x="934" y="708"/>
                  </a:lnTo>
                  <a:lnTo>
                    <a:pt x="934" y="710"/>
                  </a:lnTo>
                  <a:lnTo>
                    <a:pt x="934" y="708"/>
                  </a:lnTo>
                  <a:lnTo>
                    <a:pt x="934" y="708"/>
                  </a:lnTo>
                  <a:lnTo>
                    <a:pt x="934" y="708"/>
                  </a:lnTo>
                  <a:lnTo>
                    <a:pt x="934" y="708"/>
                  </a:lnTo>
                  <a:lnTo>
                    <a:pt x="934" y="710"/>
                  </a:lnTo>
                  <a:lnTo>
                    <a:pt x="934" y="710"/>
                  </a:lnTo>
                  <a:lnTo>
                    <a:pt x="934" y="712"/>
                  </a:lnTo>
                  <a:lnTo>
                    <a:pt x="934" y="712"/>
                  </a:lnTo>
                  <a:lnTo>
                    <a:pt x="934" y="712"/>
                  </a:lnTo>
                  <a:lnTo>
                    <a:pt x="934" y="714"/>
                  </a:lnTo>
                  <a:lnTo>
                    <a:pt x="932" y="714"/>
                  </a:lnTo>
                  <a:lnTo>
                    <a:pt x="932" y="714"/>
                  </a:lnTo>
                  <a:lnTo>
                    <a:pt x="932" y="714"/>
                  </a:lnTo>
                  <a:lnTo>
                    <a:pt x="932" y="714"/>
                  </a:lnTo>
                  <a:lnTo>
                    <a:pt x="932" y="714"/>
                  </a:lnTo>
                  <a:lnTo>
                    <a:pt x="932" y="714"/>
                  </a:lnTo>
                  <a:lnTo>
                    <a:pt x="932" y="716"/>
                  </a:lnTo>
                  <a:lnTo>
                    <a:pt x="932" y="716"/>
                  </a:lnTo>
                  <a:lnTo>
                    <a:pt x="932" y="716"/>
                  </a:lnTo>
                  <a:lnTo>
                    <a:pt x="932" y="716"/>
                  </a:lnTo>
                  <a:lnTo>
                    <a:pt x="932" y="718"/>
                  </a:lnTo>
                  <a:lnTo>
                    <a:pt x="932" y="718"/>
                  </a:lnTo>
                  <a:lnTo>
                    <a:pt x="932" y="718"/>
                  </a:lnTo>
                  <a:lnTo>
                    <a:pt x="932" y="716"/>
                  </a:lnTo>
                  <a:lnTo>
                    <a:pt x="932" y="716"/>
                  </a:lnTo>
                  <a:lnTo>
                    <a:pt x="932" y="716"/>
                  </a:lnTo>
                  <a:lnTo>
                    <a:pt x="932" y="716"/>
                  </a:lnTo>
                  <a:lnTo>
                    <a:pt x="930" y="714"/>
                  </a:lnTo>
                  <a:lnTo>
                    <a:pt x="928" y="714"/>
                  </a:lnTo>
                  <a:lnTo>
                    <a:pt x="926" y="712"/>
                  </a:lnTo>
                  <a:lnTo>
                    <a:pt x="922" y="710"/>
                  </a:lnTo>
                  <a:lnTo>
                    <a:pt x="922" y="712"/>
                  </a:lnTo>
                  <a:lnTo>
                    <a:pt x="922" y="712"/>
                  </a:lnTo>
                  <a:lnTo>
                    <a:pt x="920" y="714"/>
                  </a:lnTo>
                  <a:lnTo>
                    <a:pt x="920" y="714"/>
                  </a:lnTo>
                  <a:lnTo>
                    <a:pt x="918" y="712"/>
                  </a:lnTo>
                  <a:lnTo>
                    <a:pt x="920" y="712"/>
                  </a:lnTo>
                  <a:lnTo>
                    <a:pt x="918" y="712"/>
                  </a:lnTo>
                  <a:lnTo>
                    <a:pt x="918" y="712"/>
                  </a:lnTo>
                  <a:lnTo>
                    <a:pt x="918" y="714"/>
                  </a:lnTo>
                  <a:lnTo>
                    <a:pt x="916" y="714"/>
                  </a:lnTo>
                  <a:lnTo>
                    <a:pt x="916" y="714"/>
                  </a:lnTo>
                  <a:lnTo>
                    <a:pt x="916" y="716"/>
                  </a:lnTo>
                  <a:lnTo>
                    <a:pt x="916" y="716"/>
                  </a:lnTo>
                  <a:lnTo>
                    <a:pt x="916" y="716"/>
                  </a:lnTo>
                  <a:lnTo>
                    <a:pt x="916" y="716"/>
                  </a:lnTo>
                  <a:lnTo>
                    <a:pt x="916" y="716"/>
                  </a:lnTo>
                  <a:lnTo>
                    <a:pt x="913" y="718"/>
                  </a:lnTo>
                  <a:lnTo>
                    <a:pt x="913" y="718"/>
                  </a:lnTo>
                  <a:lnTo>
                    <a:pt x="913" y="718"/>
                  </a:lnTo>
                  <a:lnTo>
                    <a:pt x="916" y="718"/>
                  </a:lnTo>
                  <a:lnTo>
                    <a:pt x="916" y="718"/>
                  </a:lnTo>
                  <a:lnTo>
                    <a:pt x="916" y="718"/>
                  </a:lnTo>
                  <a:lnTo>
                    <a:pt x="916" y="718"/>
                  </a:lnTo>
                  <a:lnTo>
                    <a:pt x="916" y="720"/>
                  </a:lnTo>
                  <a:lnTo>
                    <a:pt x="916" y="720"/>
                  </a:lnTo>
                  <a:lnTo>
                    <a:pt x="916" y="720"/>
                  </a:lnTo>
                  <a:lnTo>
                    <a:pt x="916" y="720"/>
                  </a:lnTo>
                  <a:lnTo>
                    <a:pt x="916" y="722"/>
                  </a:lnTo>
                  <a:lnTo>
                    <a:pt x="918" y="722"/>
                  </a:lnTo>
                  <a:lnTo>
                    <a:pt x="918" y="722"/>
                  </a:lnTo>
                  <a:lnTo>
                    <a:pt x="918" y="722"/>
                  </a:lnTo>
                  <a:lnTo>
                    <a:pt x="918" y="722"/>
                  </a:lnTo>
                  <a:lnTo>
                    <a:pt x="918" y="725"/>
                  </a:lnTo>
                  <a:lnTo>
                    <a:pt x="918" y="725"/>
                  </a:lnTo>
                  <a:lnTo>
                    <a:pt x="918" y="725"/>
                  </a:lnTo>
                  <a:lnTo>
                    <a:pt x="918" y="725"/>
                  </a:lnTo>
                  <a:lnTo>
                    <a:pt x="918" y="725"/>
                  </a:lnTo>
                  <a:lnTo>
                    <a:pt x="918" y="725"/>
                  </a:lnTo>
                  <a:lnTo>
                    <a:pt x="920" y="725"/>
                  </a:lnTo>
                  <a:lnTo>
                    <a:pt x="920" y="727"/>
                  </a:lnTo>
                  <a:lnTo>
                    <a:pt x="920" y="727"/>
                  </a:lnTo>
                  <a:lnTo>
                    <a:pt x="920" y="727"/>
                  </a:lnTo>
                  <a:lnTo>
                    <a:pt x="920" y="725"/>
                  </a:lnTo>
                  <a:lnTo>
                    <a:pt x="920" y="725"/>
                  </a:lnTo>
                  <a:lnTo>
                    <a:pt x="922" y="725"/>
                  </a:lnTo>
                  <a:lnTo>
                    <a:pt x="922" y="725"/>
                  </a:lnTo>
                  <a:lnTo>
                    <a:pt x="922" y="727"/>
                  </a:lnTo>
                  <a:lnTo>
                    <a:pt x="922" y="727"/>
                  </a:lnTo>
                  <a:lnTo>
                    <a:pt x="924" y="727"/>
                  </a:lnTo>
                  <a:lnTo>
                    <a:pt x="924" y="727"/>
                  </a:lnTo>
                  <a:lnTo>
                    <a:pt x="924" y="727"/>
                  </a:lnTo>
                  <a:lnTo>
                    <a:pt x="924" y="729"/>
                  </a:lnTo>
                  <a:lnTo>
                    <a:pt x="924" y="729"/>
                  </a:lnTo>
                  <a:lnTo>
                    <a:pt x="924" y="729"/>
                  </a:lnTo>
                  <a:lnTo>
                    <a:pt x="924" y="731"/>
                  </a:lnTo>
                  <a:lnTo>
                    <a:pt x="922" y="731"/>
                  </a:lnTo>
                  <a:lnTo>
                    <a:pt x="922" y="731"/>
                  </a:lnTo>
                  <a:lnTo>
                    <a:pt x="922" y="733"/>
                  </a:lnTo>
                  <a:lnTo>
                    <a:pt x="922" y="733"/>
                  </a:lnTo>
                  <a:lnTo>
                    <a:pt x="924" y="735"/>
                  </a:lnTo>
                  <a:lnTo>
                    <a:pt x="926" y="737"/>
                  </a:lnTo>
                  <a:lnTo>
                    <a:pt x="926" y="737"/>
                  </a:lnTo>
                  <a:lnTo>
                    <a:pt x="926" y="737"/>
                  </a:lnTo>
                  <a:lnTo>
                    <a:pt x="924" y="737"/>
                  </a:lnTo>
                  <a:lnTo>
                    <a:pt x="924" y="737"/>
                  </a:lnTo>
                  <a:lnTo>
                    <a:pt x="924" y="737"/>
                  </a:lnTo>
                  <a:lnTo>
                    <a:pt x="924" y="735"/>
                  </a:lnTo>
                  <a:lnTo>
                    <a:pt x="922" y="735"/>
                  </a:lnTo>
                  <a:lnTo>
                    <a:pt x="920" y="733"/>
                  </a:lnTo>
                  <a:lnTo>
                    <a:pt x="920" y="733"/>
                  </a:lnTo>
                  <a:lnTo>
                    <a:pt x="920" y="733"/>
                  </a:lnTo>
                  <a:lnTo>
                    <a:pt x="920" y="731"/>
                  </a:lnTo>
                  <a:lnTo>
                    <a:pt x="920" y="729"/>
                  </a:lnTo>
                  <a:lnTo>
                    <a:pt x="918" y="729"/>
                  </a:lnTo>
                  <a:lnTo>
                    <a:pt x="918" y="729"/>
                  </a:lnTo>
                  <a:lnTo>
                    <a:pt x="918" y="727"/>
                  </a:lnTo>
                  <a:lnTo>
                    <a:pt x="918" y="727"/>
                  </a:lnTo>
                  <a:lnTo>
                    <a:pt x="918" y="727"/>
                  </a:lnTo>
                  <a:lnTo>
                    <a:pt x="916" y="727"/>
                  </a:lnTo>
                  <a:lnTo>
                    <a:pt x="911" y="727"/>
                  </a:lnTo>
                  <a:lnTo>
                    <a:pt x="911" y="727"/>
                  </a:lnTo>
                  <a:lnTo>
                    <a:pt x="911" y="729"/>
                  </a:lnTo>
                  <a:lnTo>
                    <a:pt x="909" y="729"/>
                  </a:lnTo>
                  <a:lnTo>
                    <a:pt x="909" y="729"/>
                  </a:lnTo>
                  <a:lnTo>
                    <a:pt x="909" y="729"/>
                  </a:lnTo>
                  <a:lnTo>
                    <a:pt x="907" y="729"/>
                  </a:lnTo>
                  <a:lnTo>
                    <a:pt x="907" y="729"/>
                  </a:lnTo>
                  <a:lnTo>
                    <a:pt x="907" y="731"/>
                  </a:lnTo>
                  <a:lnTo>
                    <a:pt x="907" y="733"/>
                  </a:lnTo>
                  <a:lnTo>
                    <a:pt x="907" y="733"/>
                  </a:lnTo>
                  <a:lnTo>
                    <a:pt x="907" y="733"/>
                  </a:lnTo>
                  <a:lnTo>
                    <a:pt x="905" y="733"/>
                  </a:lnTo>
                  <a:lnTo>
                    <a:pt x="905" y="733"/>
                  </a:lnTo>
                  <a:lnTo>
                    <a:pt x="905" y="733"/>
                  </a:lnTo>
                  <a:lnTo>
                    <a:pt x="905" y="733"/>
                  </a:lnTo>
                  <a:lnTo>
                    <a:pt x="905" y="733"/>
                  </a:lnTo>
                  <a:lnTo>
                    <a:pt x="905" y="735"/>
                  </a:lnTo>
                  <a:lnTo>
                    <a:pt x="905" y="735"/>
                  </a:lnTo>
                  <a:lnTo>
                    <a:pt x="905" y="735"/>
                  </a:lnTo>
                  <a:lnTo>
                    <a:pt x="905" y="735"/>
                  </a:lnTo>
                  <a:lnTo>
                    <a:pt x="905" y="735"/>
                  </a:lnTo>
                  <a:lnTo>
                    <a:pt x="905" y="735"/>
                  </a:lnTo>
                  <a:lnTo>
                    <a:pt x="905" y="735"/>
                  </a:lnTo>
                  <a:lnTo>
                    <a:pt x="907" y="735"/>
                  </a:lnTo>
                  <a:lnTo>
                    <a:pt x="907" y="735"/>
                  </a:lnTo>
                  <a:lnTo>
                    <a:pt x="907" y="737"/>
                  </a:lnTo>
                  <a:lnTo>
                    <a:pt x="907" y="737"/>
                  </a:lnTo>
                  <a:lnTo>
                    <a:pt x="909" y="737"/>
                  </a:lnTo>
                  <a:lnTo>
                    <a:pt x="909" y="739"/>
                  </a:lnTo>
                  <a:lnTo>
                    <a:pt x="909" y="739"/>
                  </a:lnTo>
                  <a:lnTo>
                    <a:pt x="911" y="741"/>
                  </a:lnTo>
                  <a:lnTo>
                    <a:pt x="913" y="743"/>
                  </a:lnTo>
                  <a:lnTo>
                    <a:pt x="916" y="743"/>
                  </a:lnTo>
                  <a:lnTo>
                    <a:pt x="916" y="743"/>
                  </a:lnTo>
                  <a:lnTo>
                    <a:pt x="916" y="743"/>
                  </a:lnTo>
                  <a:lnTo>
                    <a:pt x="916" y="743"/>
                  </a:lnTo>
                  <a:lnTo>
                    <a:pt x="916" y="745"/>
                  </a:lnTo>
                  <a:lnTo>
                    <a:pt x="918" y="747"/>
                  </a:lnTo>
                  <a:lnTo>
                    <a:pt x="922" y="745"/>
                  </a:lnTo>
                  <a:lnTo>
                    <a:pt x="924" y="743"/>
                  </a:lnTo>
                  <a:lnTo>
                    <a:pt x="926" y="743"/>
                  </a:lnTo>
                  <a:lnTo>
                    <a:pt x="926" y="743"/>
                  </a:lnTo>
                  <a:lnTo>
                    <a:pt x="926" y="741"/>
                  </a:lnTo>
                  <a:lnTo>
                    <a:pt x="926" y="741"/>
                  </a:lnTo>
                  <a:lnTo>
                    <a:pt x="926" y="741"/>
                  </a:lnTo>
                  <a:lnTo>
                    <a:pt x="926" y="741"/>
                  </a:lnTo>
                  <a:lnTo>
                    <a:pt x="926" y="741"/>
                  </a:lnTo>
                  <a:lnTo>
                    <a:pt x="926" y="739"/>
                  </a:lnTo>
                  <a:lnTo>
                    <a:pt x="926" y="739"/>
                  </a:lnTo>
                  <a:lnTo>
                    <a:pt x="926" y="739"/>
                  </a:lnTo>
                  <a:lnTo>
                    <a:pt x="926" y="739"/>
                  </a:lnTo>
                  <a:lnTo>
                    <a:pt x="926" y="739"/>
                  </a:lnTo>
                  <a:lnTo>
                    <a:pt x="928" y="741"/>
                  </a:lnTo>
                  <a:lnTo>
                    <a:pt x="928" y="741"/>
                  </a:lnTo>
                  <a:lnTo>
                    <a:pt x="930" y="743"/>
                  </a:lnTo>
                  <a:lnTo>
                    <a:pt x="930" y="743"/>
                  </a:lnTo>
                  <a:lnTo>
                    <a:pt x="930" y="745"/>
                  </a:lnTo>
                  <a:lnTo>
                    <a:pt x="930" y="745"/>
                  </a:lnTo>
                  <a:lnTo>
                    <a:pt x="930" y="747"/>
                  </a:lnTo>
                  <a:lnTo>
                    <a:pt x="932" y="747"/>
                  </a:lnTo>
                  <a:lnTo>
                    <a:pt x="932" y="747"/>
                  </a:lnTo>
                  <a:lnTo>
                    <a:pt x="934" y="749"/>
                  </a:lnTo>
                  <a:lnTo>
                    <a:pt x="936" y="749"/>
                  </a:lnTo>
                  <a:lnTo>
                    <a:pt x="936" y="749"/>
                  </a:lnTo>
                  <a:lnTo>
                    <a:pt x="936" y="751"/>
                  </a:lnTo>
                  <a:lnTo>
                    <a:pt x="932" y="751"/>
                  </a:lnTo>
                  <a:lnTo>
                    <a:pt x="932" y="751"/>
                  </a:lnTo>
                  <a:lnTo>
                    <a:pt x="930" y="749"/>
                  </a:lnTo>
                  <a:lnTo>
                    <a:pt x="930" y="747"/>
                  </a:lnTo>
                  <a:lnTo>
                    <a:pt x="930" y="747"/>
                  </a:lnTo>
                  <a:lnTo>
                    <a:pt x="930" y="747"/>
                  </a:lnTo>
                  <a:lnTo>
                    <a:pt x="930" y="747"/>
                  </a:lnTo>
                  <a:lnTo>
                    <a:pt x="928" y="747"/>
                  </a:lnTo>
                  <a:lnTo>
                    <a:pt x="928" y="747"/>
                  </a:lnTo>
                  <a:lnTo>
                    <a:pt x="928" y="745"/>
                  </a:lnTo>
                  <a:lnTo>
                    <a:pt x="928" y="745"/>
                  </a:lnTo>
                  <a:lnTo>
                    <a:pt x="928" y="745"/>
                  </a:lnTo>
                  <a:lnTo>
                    <a:pt x="926" y="745"/>
                  </a:lnTo>
                  <a:lnTo>
                    <a:pt x="926" y="745"/>
                  </a:lnTo>
                  <a:lnTo>
                    <a:pt x="926" y="745"/>
                  </a:lnTo>
                  <a:lnTo>
                    <a:pt x="926" y="745"/>
                  </a:lnTo>
                  <a:lnTo>
                    <a:pt x="926" y="745"/>
                  </a:lnTo>
                  <a:lnTo>
                    <a:pt x="926" y="747"/>
                  </a:lnTo>
                  <a:lnTo>
                    <a:pt x="924" y="747"/>
                  </a:lnTo>
                  <a:lnTo>
                    <a:pt x="924" y="747"/>
                  </a:lnTo>
                  <a:lnTo>
                    <a:pt x="926" y="747"/>
                  </a:lnTo>
                  <a:lnTo>
                    <a:pt x="926" y="747"/>
                  </a:lnTo>
                  <a:lnTo>
                    <a:pt x="924" y="747"/>
                  </a:lnTo>
                  <a:lnTo>
                    <a:pt x="924" y="749"/>
                  </a:lnTo>
                  <a:lnTo>
                    <a:pt x="924" y="749"/>
                  </a:lnTo>
                  <a:lnTo>
                    <a:pt x="924" y="749"/>
                  </a:lnTo>
                  <a:lnTo>
                    <a:pt x="924" y="749"/>
                  </a:lnTo>
                  <a:lnTo>
                    <a:pt x="924" y="749"/>
                  </a:lnTo>
                  <a:lnTo>
                    <a:pt x="924" y="749"/>
                  </a:lnTo>
                  <a:lnTo>
                    <a:pt x="924" y="751"/>
                  </a:lnTo>
                  <a:lnTo>
                    <a:pt x="924" y="751"/>
                  </a:lnTo>
                  <a:lnTo>
                    <a:pt x="924" y="751"/>
                  </a:lnTo>
                  <a:lnTo>
                    <a:pt x="924" y="751"/>
                  </a:lnTo>
                  <a:lnTo>
                    <a:pt x="922" y="751"/>
                  </a:lnTo>
                  <a:lnTo>
                    <a:pt x="922" y="751"/>
                  </a:lnTo>
                  <a:lnTo>
                    <a:pt x="922" y="753"/>
                  </a:lnTo>
                  <a:lnTo>
                    <a:pt x="922" y="753"/>
                  </a:lnTo>
                  <a:lnTo>
                    <a:pt x="924" y="753"/>
                  </a:lnTo>
                  <a:lnTo>
                    <a:pt x="924" y="755"/>
                  </a:lnTo>
                  <a:lnTo>
                    <a:pt x="924" y="757"/>
                  </a:lnTo>
                  <a:lnTo>
                    <a:pt x="924" y="757"/>
                  </a:lnTo>
                  <a:lnTo>
                    <a:pt x="924" y="757"/>
                  </a:lnTo>
                  <a:lnTo>
                    <a:pt x="924" y="757"/>
                  </a:lnTo>
                  <a:lnTo>
                    <a:pt x="926" y="755"/>
                  </a:lnTo>
                  <a:lnTo>
                    <a:pt x="926" y="755"/>
                  </a:lnTo>
                  <a:lnTo>
                    <a:pt x="926" y="755"/>
                  </a:lnTo>
                  <a:lnTo>
                    <a:pt x="926" y="753"/>
                  </a:lnTo>
                  <a:lnTo>
                    <a:pt x="928" y="753"/>
                  </a:lnTo>
                  <a:lnTo>
                    <a:pt x="928" y="753"/>
                  </a:lnTo>
                  <a:lnTo>
                    <a:pt x="928" y="753"/>
                  </a:lnTo>
                  <a:lnTo>
                    <a:pt x="928" y="755"/>
                  </a:lnTo>
                  <a:lnTo>
                    <a:pt x="928" y="755"/>
                  </a:lnTo>
                  <a:lnTo>
                    <a:pt x="928" y="755"/>
                  </a:lnTo>
                  <a:lnTo>
                    <a:pt x="928" y="755"/>
                  </a:lnTo>
                  <a:lnTo>
                    <a:pt x="928" y="755"/>
                  </a:lnTo>
                  <a:lnTo>
                    <a:pt x="928" y="755"/>
                  </a:lnTo>
                  <a:lnTo>
                    <a:pt x="928" y="755"/>
                  </a:lnTo>
                  <a:lnTo>
                    <a:pt x="928" y="757"/>
                  </a:lnTo>
                  <a:lnTo>
                    <a:pt x="930" y="755"/>
                  </a:lnTo>
                  <a:lnTo>
                    <a:pt x="930" y="757"/>
                  </a:lnTo>
                  <a:lnTo>
                    <a:pt x="930" y="757"/>
                  </a:lnTo>
                  <a:lnTo>
                    <a:pt x="928" y="759"/>
                  </a:lnTo>
                  <a:lnTo>
                    <a:pt x="930" y="759"/>
                  </a:lnTo>
                  <a:lnTo>
                    <a:pt x="930" y="759"/>
                  </a:lnTo>
                  <a:lnTo>
                    <a:pt x="930" y="759"/>
                  </a:lnTo>
                  <a:lnTo>
                    <a:pt x="930" y="759"/>
                  </a:lnTo>
                  <a:lnTo>
                    <a:pt x="930" y="759"/>
                  </a:lnTo>
                  <a:lnTo>
                    <a:pt x="930" y="759"/>
                  </a:lnTo>
                  <a:lnTo>
                    <a:pt x="930" y="761"/>
                  </a:lnTo>
                  <a:lnTo>
                    <a:pt x="930" y="761"/>
                  </a:lnTo>
                  <a:lnTo>
                    <a:pt x="930" y="761"/>
                  </a:lnTo>
                  <a:lnTo>
                    <a:pt x="930" y="761"/>
                  </a:lnTo>
                  <a:lnTo>
                    <a:pt x="930" y="761"/>
                  </a:lnTo>
                  <a:lnTo>
                    <a:pt x="930" y="761"/>
                  </a:lnTo>
                  <a:lnTo>
                    <a:pt x="930" y="764"/>
                  </a:lnTo>
                  <a:lnTo>
                    <a:pt x="932" y="764"/>
                  </a:lnTo>
                  <a:lnTo>
                    <a:pt x="932" y="764"/>
                  </a:lnTo>
                  <a:lnTo>
                    <a:pt x="932" y="766"/>
                  </a:lnTo>
                  <a:lnTo>
                    <a:pt x="932" y="766"/>
                  </a:lnTo>
                  <a:lnTo>
                    <a:pt x="932" y="766"/>
                  </a:lnTo>
                  <a:lnTo>
                    <a:pt x="932" y="766"/>
                  </a:lnTo>
                  <a:lnTo>
                    <a:pt x="932" y="766"/>
                  </a:lnTo>
                  <a:lnTo>
                    <a:pt x="932" y="766"/>
                  </a:lnTo>
                  <a:lnTo>
                    <a:pt x="930" y="768"/>
                  </a:lnTo>
                  <a:lnTo>
                    <a:pt x="932" y="768"/>
                  </a:lnTo>
                  <a:lnTo>
                    <a:pt x="932" y="768"/>
                  </a:lnTo>
                  <a:lnTo>
                    <a:pt x="932" y="768"/>
                  </a:lnTo>
                  <a:lnTo>
                    <a:pt x="932" y="768"/>
                  </a:lnTo>
                  <a:lnTo>
                    <a:pt x="932" y="768"/>
                  </a:lnTo>
                  <a:lnTo>
                    <a:pt x="932" y="768"/>
                  </a:lnTo>
                  <a:lnTo>
                    <a:pt x="932" y="768"/>
                  </a:lnTo>
                  <a:lnTo>
                    <a:pt x="932" y="768"/>
                  </a:lnTo>
                  <a:lnTo>
                    <a:pt x="932" y="768"/>
                  </a:lnTo>
                  <a:lnTo>
                    <a:pt x="930" y="768"/>
                  </a:lnTo>
                  <a:lnTo>
                    <a:pt x="930" y="770"/>
                  </a:lnTo>
                  <a:lnTo>
                    <a:pt x="928" y="770"/>
                  </a:lnTo>
                  <a:lnTo>
                    <a:pt x="928" y="770"/>
                  </a:lnTo>
                  <a:lnTo>
                    <a:pt x="926" y="770"/>
                  </a:lnTo>
                  <a:lnTo>
                    <a:pt x="926" y="768"/>
                  </a:lnTo>
                  <a:lnTo>
                    <a:pt x="926" y="768"/>
                  </a:lnTo>
                  <a:lnTo>
                    <a:pt x="928" y="768"/>
                  </a:lnTo>
                  <a:lnTo>
                    <a:pt x="928" y="766"/>
                  </a:lnTo>
                  <a:lnTo>
                    <a:pt x="928" y="766"/>
                  </a:lnTo>
                  <a:lnTo>
                    <a:pt x="928" y="764"/>
                  </a:lnTo>
                  <a:lnTo>
                    <a:pt x="928" y="764"/>
                  </a:lnTo>
                  <a:lnTo>
                    <a:pt x="928" y="766"/>
                  </a:lnTo>
                  <a:lnTo>
                    <a:pt x="928" y="766"/>
                  </a:lnTo>
                  <a:lnTo>
                    <a:pt x="928" y="766"/>
                  </a:lnTo>
                  <a:lnTo>
                    <a:pt x="926" y="766"/>
                  </a:lnTo>
                  <a:lnTo>
                    <a:pt x="926" y="766"/>
                  </a:lnTo>
                  <a:lnTo>
                    <a:pt x="926" y="764"/>
                  </a:lnTo>
                  <a:lnTo>
                    <a:pt x="926" y="764"/>
                  </a:lnTo>
                  <a:lnTo>
                    <a:pt x="926" y="764"/>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6" y="761"/>
                  </a:lnTo>
                  <a:lnTo>
                    <a:pt x="928" y="761"/>
                  </a:lnTo>
                  <a:lnTo>
                    <a:pt x="928" y="759"/>
                  </a:lnTo>
                  <a:lnTo>
                    <a:pt x="928" y="759"/>
                  </a:lnTo>
                  <a:lnTo>
                    <a:pt x="926" y="759"/>
                  </a:lnTo>
                  <a:lnTo>
                    <a:pt x="926" y="759"/>
                  </a:lnTo>
                  <a:lnTo>
                    <a:pt x="926" y="759"/>
                  </a:lnTo>
                  <a:lnTo>
                    <a:pt x="926" y="759"/>
                  </a:lnTo>
                  <a:lnTo>
                    <a:pt x="926" y="759"/>
                  </a:lnTo>
                  <a:lnTo>
                    <a:pt x="926" y="759"/>
                  </a:lnTo>
                  <a:lnTo>
                    <a:pt x="926" y="759"/>
                  </a:lnTo>
                  <a:lnTo>
                    <a:pt x="926" y="759"/>
                  </a:lnTo>
                  <a:lnTo>
                    <a:pt x="926" y="759"/>
                  </a:lnTo>
                  <a:lnTo>
                    <a:pt x="926" y="761"/>
                  </a:lnTo>
                  <a:lnTo>
                    <a:pt x="926" y="759"/>
                  </a:lnTo>
                  <a:lnTo>
                    <a:pt x="926" y="759"/>
                  </a:lnTo>
                  <a:lnTo>
                    <a:pt x="926" y="759"/>
                  </a:lnTo>
                  <a:lnTo>
                    <a:pt x="926" y="759"/>
                  </a:lnTo>
                  <a:lnTo>
                    <a:pt x="926" y="759"/>
                  </a:lnTo>
                  <a:lnTo>
                    <a:pt x="926" y="759"/>
                  </a:lnTo>
                  <a:lnTo>
                    <a:pt x="924" y="761"/>
                  </a:lnTo>
                  <a:lnTo>
                    <a:pt x="924" y="761"/>
                  </a:lnTo>
                  <a:lnTo>
                    <a:pt x="924" y="761"/>
                  </a:lnTo>
                  <a:lnTo>
                    <a:pt x="924" y="761"/>
                  </a:lnTo>
                  <a:lnTo>
                    <a:pt x="924" y="764"/>
                  </a:lnTo>
                  <a:lnTo>
                    <a:pt x="924" y="766"/>
                  </a:lnTo>
                  <a:lnTo>
                    <a:pt x="926" y="766"/>
                  </a:lnTo>
                  <a:lnTo>
                    <a:pt x="926" y="766"/>
                  </a:lnTo>
                  <a:lnTo>
                    <a:pt x="926" y="766"/>
                  </a:lnTo>
                  <a:lnTo>
                    <a:pt x="924" y="766"/>
                  </a:lnTo>
                  <a:lnTo>
                    <a:pt x="926" y="768"/>
                  </a:lnTo>
                  <a:lnTo>
                    <a:pt x="926" y="768"/>
                  </a:lnTo>
                  <a:lnTo>
                    <a:pt x="926" y="770"/>
                  </a:lnTo>
                  <a:lnTo>
                    <a:pt x="926" y="770"/>
                  </a:lnTo>
                  <a:lnTo>
                    <a:pt x="926" y="770"/>
                  </a:lnTo>
                  <a:lnTo>
                    <a:pt x="926" y="772"/>
                  </a:lnTo>
                  <a:lnTo>
                    <a:pt x="926" y="772"/>
                  </a:lnTo>
                  <a:lnTo>
                    <a:pt x="928" y="774"/>
                  </a:lnTo>
                  <a:lnTo>
                    <a:pt x="926" y="774"/>
                  </a:lnTo>
                  <a:lnTo>
                    <a:pt x="926" y="776"/>
                  </a:lnTo>
                  <a:lnTo>
                    <a:pt x="926" y="776"/>
                  </a:lnTo>
                  <a:lnTo>
                    <a:pt x="926" y="778"/>
                  </a:lnTo>
                  <a:lnTo>
                    <a:pt x="926" y="778"/>
                  </a:lnTo>
                  <a:lnTo>
                    <a:pt x="924" y="778"/>
                  </a:lnTo>
                  <a:lnTo>
                    <a:pt x="924" y="778"/>
                  </a:lnTo>
                  <a:lnTo>
                    <a:pt x="924" y="778"/>
                  </a:lnTo>
                  <a:lnTo>
                    <a:pt x="924" y="776"/>
                  </a:lnTo>
                  <a:lnTo>
                    <a:pt x="924" y="776"/>
                  </a:lnTo>
                  <a:lnTo>
                    <a:pt x="924" y="778"/>
                  </a:lnTo>
                  <a:lnTo>
                    <a:pt x="924" y="776"/>
                  </a:lnTo>
                  <a:lnTo>
                    <a:pt x="924" y="776"/>
                  </a:lnTo>
                  <a:lnTo>
                    <a:pt x="924" y="776"/>
                  </a:lnTo>
                  <a:lnTo>
                    <a:pt x="924" y="776"/>
                  </a:lnTo>
                  <a:lnTo>
                    <a:pt x="922" y="776"/>
                  </a:lnTo>
                  <a:lnTo>
                    <a:pt x="920" y="776"/>
                  </a:lnTo>
                  <a:lnTo>
                    <a:pt x="918" y="776"/>
                  </a:lnTo>
                  <a:lnTo>
                    <a:pt x="918" y="776"/>
                  </a:lnTo>
                  <a:lnTo>
                    <a:pt x="918" y="776"/>
                  </a:lnTo>
                  <a:lnTo>
                    <a:pt x="918" y="776"/>
                  </a:lnTo>
                  <a:lnTo>
                    <a:pt x="918" y="776"/>
                  </a:lnTo>
                  <a:lnTo>
                    <a:pt x="918" y="776"/>
                  </a:lnTo>
                  <a:lnTo>
                    <a:pt x="918" y="776"/>
                  </a:lnTo>
                  <a:lnTo>
                    <a:pt x="918" y="776"/>
                  </a:lnTo>
                  <a:lnTo>
                    <a:pt x="918" y="778"/>
                  </a:lnTo>
                  <a:lnTo>
                    <a:pt x="918" y="778"/>
                  </a:lnTo>
                  <a:lnTo>
                    <a:pt x="918" y="778"/>
                  </a:lnTo>
                  <a:lnTo>
                    <a:pt x="918" y="778"/>
                  </a:lnTo>
                  <a:lnTo>
                    <a:pt x="918" y="778"/>
                  </a:lnTo>
                  <a:lnTo>
                    <a:pt x="918" y="780"/>
                  </a:lnTo>
                  <a:lnTo>
                    <a:pt x="918" y="780"/>
                  </a:lnTo>
                  <a:lnTo>
                    <a:pt x="918" y="780"/>
                  </a:lnTo>
                  <a:lnTo>
                    <a:pt x="916" y="780"/>
                  </a:lnTo>
                  <a:lnTo>
                    <a:pt x="916" y="780"/>
                  </a:lnTo>
                  <a:lnTo>
                    <a:pt x="916" y="780"/>
                  </a:lnTo>
                  <a:lnTo>
                    <a:pt x="916" y="780"/>
                  </a:lnTo>
                  <a:lnTo>
                    <a:pt x="916" y="780"/>
                  </a:lnTo>
                  <a:lnTo>
                    <a:pt x="913" y="780"/>
                  </a:lnTo>
                  <a:lnTo>
                    <a:pt x="913" y="780"/>
                  </a:lnTo>
                  <a:lnTo>
                    <a:pt x="913" y="780"/>
                  </a:lnTo>
                  <a:lnTo>
                    <a:pt x="913" y="778"/>
                  </a:lnTo>
                  <a:lnTo>
                    <a:pt x="909" y="778"/>
                  </a:lnTo>
                  <a:lnTo>
                    <a:pt x="909" y="778"/>
                  </a:lnTo>
                  <a:lnTo>
                    <a:pt x="907" y="776"/>
                  </a:lnTo>
                  <a:lnTo>
                    <a:pt x="907" y="776"/>
                  </a:lnTo>
                  <a:lnTo>
                    <a:pt x="909" y="776"/>
                  </a:lnTo>
                  <a:lnTo>
                    <a:pt x="909" y="776"/>
                  </a:lnTo>
                  <a:lnTo>
                    <a:pt x="909" y="776"/>
                  </a:lnTo>
                  <a:lnTo>
                    <a:pt x="909" y="776"/>
                  </a:lnTo>
                  <a:lnTo>
                    <a:pt x="909" y="776"/>
                  </a:lnTo>
                  <a:lnTo>
                    <a:pt x="909" y="776"/>
                  </a:lnTo>
                  <a:lnTo>
                    <a:pt x="909" y="776"/>
                  </a:lnTo>
                  <a:lnTo>
                    <a:pt x="909" y="776"/>
                  </a:lnTo>
                  <a:lnTo>
                    <a:pt x="909" y="774"/>
                  </a:lnTo>
                  <a:lnTo>
                    <a:pt x="909" y="774"/>
                  </a:lnTo>
                  <a:lnTo>
                    <a:pt x="909" y="774"/>
                  </a:lnTo>
                  <a:lnTo>
                    <a:pt x="909" y="774"/>
                  </a:lnTo>
                  <a:lnTo>
                    <a:pt x="909" y="774"/>
                  </a:lnTo>
                  <a:lnTo>
                    <a:pt x="909" y="774"/>
                  </a:lnTo>
                  <a:lnTo>
                    <a:pt x="909" y="774"/>
                  </a:lnTo>
                  <a:lnTo>
                    <a:pt x="909" y="776"/>
                  </a:lnTo>
                  <a:lnTo>
                    <a:pt x="907" y="774"/>
                  </a:lnTo>
                  <a:lnTo>
                    <a:pt x="907" y="774"/>
                  </a:lnTo>
                  <a:lnTo>
                    <a:pt x="907" y="774"/>
                  </a:lnTo>
                  <a:lnTo>
                    <a:pt x="907" y="772"/>
                  </a:lnTo>
                  <a:lnTo>
                    <a:pt x="907" y="772"/>
                  </a:lnTo>
                  <a:lnTo>
                    <a:pt x="907" y="770"/>
                  </a:lnTo>
                  <a:lnTo>
                    <a:pt x="905" y="770"/>
                  </a:lnTo>
                  <a:lnTo>
                    <a:pt x="905" y="768"/>
                  </a:lnTo>
                  <a:lnTo>
                    <a:pt x="905" y="768"/>
                  </a:lnTo>
                  <a:lnTo>
                    <a:pt x="905" y="768"/>
                  </a:lnTo>
                  <a:lnTo>
                    <a:pt x="905" y="768"/>
                  </a:lnTo>
                  <a:lnTo>
                    <a:pt x="905" y="766"/>
                  </a:lnTo>
                  <a:lnTo>
                    <a:pt x="905" y="766"/>
                  </a:lnTo>
                  <a:lnTo>
                    <a:pt x="905" y="766"/>
                  </a:lnTo>
                  <a:lnTo>
                    <a:pt x="905" y="766"/>
                  </a:lnTo>
                  <a:lnTo>
                    <a:pt x="905" y="766"/>
                  </a:lnTo>
                  <a:lnTo>
                    <a:pt x="905" y="768"/>
                  </a:lnTo>
                  <a:lnTo>
                    <a:pt x="905" y="768"/>
                  </a:lnTo>
                  <a:lnTo>
                    <a:pt x="905" y="768"/>
                  </a:lnTo>
                  <a:lnTo>
                    <a:pt x="903" y="768"/>
                  </a:lnTo>
                  <a:lnTo>
                    <a:pt x="903" y="768"/>
                  </a:lnTo>
                  <a:lnTo>
                    <a:pt x="903" y="766"/>
                  </a:lnTo>
                  <a:lnTo>
                    <a:pt x="901" y="764"/>
                  </a:lnTo>
                  <a:lnTo>
                    <a:pt x="901" y="764"/>
                  </a:lnTo>
                  <a:lnTo>
                    <a:pt x="903" y="764"/>
                  </a:lnTo>
                  <a:lnTo>
                    <a:pt x="903" y="764"/>
                  </a:lnTo>
                  <a:lnTo>
                    <a:pt x="901" y="764"/>
                  </a:lnTo>
                  <a:lnTo>
                    <a:pt x="901" y="764"/>
                  </a:lnTo>
                  <a:lnTo>
                    <a:pt x="901" y="761"/>
                  </a:lnTo>
                  <a:lnTo>
                    <a:pt x="901" y="761"/>
                  </a:lnTo>
                  <a:lnTo>
                    <a:pt x="901" y="761"/>
                  </a:lnTo>
                  <a:lnTo>
                    <a:pt x="901" y="761"/>
                  </a:lnTo>
                  <a:lnTo>
                    <a:pt x="901" y="759"/>
                  </a:lnTo>
                  <a:lnTo>
                    <a:pt x="901" y="759"/>
                  </a:lnTo>
                  <a:lnTo>
                    <a:pt x="901" y="761"/>
                  </a:lnTo>
                  <a:lnTo>
                    <a:pt x="901" y="761"/>
                  </a:lnTo>
                  <a:lnTo>
                    <a:pt x="901" y="761"/>
                  </a:lnTo>
                  <a:lnTo>
                    <a:pt x="901" y="759"/>
                  </a:lnTo>
                  <a:lnTo>
                    <a:pt x="899" y="759"/>
                  </a:lnTo>
                  <a:lnTo>
                    <a:pt x="899" y="759"/>
                  </a:lnTo>
                  <a:lnTo>
                    <a:pt x="899" y="757"/>
                  </a:lnTo>
                  <a:lnTo>
                    <a:pt x="899" y="759"/>
                  </a:lnTo>
                  <a:lnTo>
                    <a:pt x="899" y="759"/>
                  </a:lnTo>
                  <a:lnTo>
                    <a:pt x="899" y="757"/>
                  </a:lnTo>
                  <a:lnTo>
                    <a:pt x="899" y="757"/>
                  </a:lnTo>
                  <a:lnTo>
                    <a:pt x="899" y="757"/>
                  </a:lnTo>
                  <a:lnTo>
                    <a:pt x="899" y="755"/>
                  </a:lnTo>
                  <a:lnTo>
                    <a:pt x="897" y="757"/>
                  </a:lnTo>
                  <a:lnTo>
                    <a:pt x="897" y="757"/>
                  </a:lnTo>
                  <a:lnTo>
                    <a:pt x="897" y="757"/>
                  </a:lnTo>
                  <a:lnTo>
                    <a:pt x="895" y="757"/>
                  </a:lnTo>
                  <a:lnTo>
                    <a:pt x="893" y="757"/>
                  </a:lnTo>
                  <a:lnTo>
                    <a:pt x="893" y="757"/>
                  </a:lnTo>
                  <a:lnTo>
                    <a:pt x="893" y="757"/>
                  </a:lnTo>
                  <a:lnTo>
                    <a:pt x="891" y="757"/>
                  </a:lnTo>
                  <a:lnTo>
                    <a:pt x="891" y="757"/>
                  </a:lnTo>
                  <a:lnTo>
                    <a:pt x="891" y="757"/>
                  </a:lnTo>
                  <a:lnTo>
                    <a:pt x="893" y="757"/>
                  </a:lnTo>
                  <a:lnTo>
                    <a:pt x="891" y="759"/>
                  </a:lnTo>
                  <a:lnTo>
                    <a:pt x="889" y="759"/>
                  </a:lnTo>
                  <a:lnTo>
                    <a:pt x="889" y="759"/>
                  </a:lnTo>
                  <a:lnTo>
                    <a:pt x="889" y="761"/>
                  </a:lnTo>
                  <a:lnTo>
                    <a:pt x="889" y="761"/>
                  </a:lnTo>
                  <a:lnTo>
                    <a:pt x="889" y="761"/>
                  </a:lnTo>
                  <a:lnTo>
                    <a:pt x="889" y="761"/>
                  </a:lnTo>
                  <a:lnTo>
                    <a:pt x="887" y="764"/>
                  </a:lnTo>
                  <a:lnTo>
                    <a:pt x="887" y="764"/>
                  </a:lnTo>
                  <a:lnTo>
                    <a:pt x="887" y="764"/>
                  </a:lnTo>
                  <a:lnTo>
                    <a:pt x="887" y="766"/>
                  </a:lnTo>
                  <a:lnTo>
                    <a:pt x="887" y="766"/>
                  </a:lnTo>
                  <a:lnTo>
                    <a:pt x="887" y="768"/>
                  </a:lnTo>
                  <a:lnTo>
                    <a:pt x="887" y="770"/>
                  </a:lnTo>
                  <a:lnTo>
                    <a:pt x="885" y="772"/>
                  </a:lnTo>
                  <a:lnTo>
                    <a:pt x="885" y="772"/>
                  </a:lnTo>
                  <a:lnTo>
                    <a:pt x="885" y="774"/>
                  </a:lnTo>
                  <a:lnTo>
                    <a:pt x="885" y="774"/>
                  </a:lnTo>
                  <a:lnTo>
                    <a:pt x="885" y="774"/>
                  </a:lnTo>
                  <a:lnTo>
                    <a:pt x="885" y="774"/>
                  </a:lnTo>
                  <a:lnTo>
                    <a:pt x="885" y="776"/>
                  </a:lnTo>
                  <a:lnTo>
                    <a:pt x="885" y="776"/>
                  </a:lnTo>
                  <a:lnTo>
                    <a:pt x="885" y="776"/>
                  </a:lnTo>
                  <a:lnTo>
                    <a:pt x="885" y="776"/>
                  </a:lnTo>
                  <a:lnTo>
                    <a:pt x="885" y="776"/>
                  </a:lnTo>
                  <a:lnTo>
                    <a:pt x="885" y="778"/>
                  </a:lnTo>
                  <a:lnTo>
                    <a:pt x="885" y="778"/>
                  </a:lnTo>
                  <a:lnTo>
                    <a:pt x="885" y="778"/>
                  </a:lnTo>
                  <a:lnTo>
                    <a:pt x="885" y="778"/>
                  </a:lnTo>
                  <a:lnTo>
                    <a:pt x="887" y="780"/>
                  </a:lnTo>
                  <a:lnTo>
                    <a:pt x="887" y="782"/>
                  </a:lnTo>
                  <a:lnTo>
                    <a:pt x="891" y="784"/>
                  </a:lnTo>
                  <a:lnTo>
                    <a:pt x="891" y="786"/>
                  </a:lnTo>
                  <a:lnTo>
                    <a:pt x="891" y="786"/>
                  </a:lnTo>
                  <a:lnTo>
                    <a:pt x="891" y="786"/>
                  </a:lnTo>
                  <a:lnTo>
                    <a:pt x="891" y="786"/>
                  </a:lnTo>
                  <a:lnTo>
                    <a:pt x="891" y="786"/>
                  </a:lnTo>
                  <a:lnTo>
                    <a:pt x="891" y="786"/>
                  </a:lnTo>
                  <a:lnTo>
                    <a:pt x="893" y="788"/>
                  </a:lnTo>
                  <a:lnTo>
                    <a:pt x="893" y="788"/>
                  </a:lnTo>
                  <a:lnTo>
                    <a:pt x="893" y="788"/>
                  </a:lnTo>
                  <a:lnTo>
                    <a:pt x="893" y="788"/>
                  </a:lnTo>
                  <a:lnTo>
                    <a:pt x="893" y="788"/>
                  </a:lnTo>
                  <a:lnTo>
                    <a:pt x="893" y="788"/>
                  </a:lnTo>
                  <a:lnTo>
                    <a:pt x="895" y="788"/>
                  </a:lnTo>
                  <a:lnTo>
                    <a:pt x="895" y="788"/>
                  </a:lnTo>
                  <a:lnTo>
                    <a:pt x="895" y="790"/>
                  </a:lnTo>
                  <a:lnTo>
                    <a:pt x="895" y="788"/>
                  </a:lnTo>
                  <a:lnTo>
                    <a:pt x="895" y="788"/>
                  </a:lnTo>
                  <a:lnTo>
                    <a:pt x="895" y="788"/>
                  </a:lnTo>
                  <a:lnTo>
                    <a:pt x="897" y="790"/>
                  </a:lnTo>
                  <a:lnTo>
                    <a:pt x="897" y="790"/>
                  </a:lnTo>
                  <a:lnTo>
                    <a:pt x="897" y="790"/>
                  </a:lnTo>
                  <a:lnTo>
                    <a:pt x="897" y="790"/>
                  </a:lnTo>
                  <a:lnTo>
                    <a:pt x="899" y="792"/>
                  </a:lnTo>
                  <a:lnTo>
                    <a:pt x="899" y="792"/>
                  </a:lnTo>
                  <a:lnTo>
                    <a:pt x="897" y="792"/>
                  </a:lnTo>
                  <a:lnTo>
                    <a:pt x="899" y="794"/>
                  </a:lnTo>
                  <a:lnTo>
                    <a:pt x="899" y="794"/>
                  </a:lnTo>
                  <a:lnTo>
                    <a:pt x="899" y="796"/>
                  </a:lnTo>
                  <a:lnTo>
                    <a:pt x="899" y="796"/>
                  </a:lnTo>
                  <a:lnTo>
                    <a:pt x="899" y="796"/>
                  </a:lnTo>
                  <a:lnTo>
                    <a:pt x="899" y="796"/>
                  </a:lnTo>
                  <a:lnTo>
                    <a:pt x="901" y="796"/>
                  </a:lnTo>
                  <a:lnTo>
                    <a:pt x="901" y="796"/>
                  </a:lnTo>
                  <a:lnTo>
                    <a:pt x="901" y="796"/>
                  </a:lnTo>
                  <a:lnTo>
                    <a:pt x="901" y="796"/>
                  </a:lnTo>
                  <a:lnTo>
                    <a:pt x="899" y="796"/>
                  </a:lnTo>
                  <a:lnTo>
                    <a:pt x="899" y="796"/>
                  </a:lnTo>
                  <a:lnTo>
                    <a:pt x="899" y="798"/>
                  </a:lnTo>
                  <a:lnTo>
                    <a:pt x="899" y="798"/>
                  </a:lnTo>
                  <a:lnTo>
                    <a:pt x="899" y="798"/>
                  </a:lnTo>
                  <a:lnTo>
                    <a:pt x="899" y="798"/>
                  </a:lnTo>
                  <a:lnTo>
                    <a:pt x="899" y="798"/>
                  </a:lnTo>
                  <a:lnTo>
                    <a:pt x="899" y="798"/>
                  </a:lnTo>
                  <a:lnTo>
                    <a:pt x="899" y="798"/>
                  </a:lnTo>
                  <a:lnTo>
                    <a:pt x="899" y="798"/>
                  </a:lnTo>
                  <a:lnTo>
                    <a:pt x="899" y="798"/>
                  </a:lnTo>
                  <a:lnTo>
                    <a:pt x="899" y="800"/>
                  </a:lnTo>
                  <a:lnTo>
                    <a:pt x="899" y="800"/>
                  </a:lnTo>
                  <a:lnTo>
                    <a:pt x="899" y="800"/>
                  </a:lnTo>
                  <a:lnTo>
                    <a:pt x="899" y="800"/>
                  </a:lnTo>
                  <a:lnTo>
                    <a:pt x="901" y="803"/>
                  </a:lnTo>
                  <a:lnTo>
                    <a:pt x="901" y="803"/>
                  </a:lnTo>
                  <a:lnTo>
                    <a:pt x="901" y="803"/>
                  </a:lnTo>
                  <a:lnTo>
                    <a:pt x="901" y="803"/>
                  </a:lnTo>
                  <a:lnTo>
                    <a:pt x="901" y="803"/>
                  </a:lnTo>
                  <a:lnTo>
                    <a:pt x="903" y="803"/>
                  </a:lnTo>
                  <a:lnTo>
                    <a:pt x="903" y="803"/>
                  </a:lnTo>
                  <a:lnTo>
                    <a:pt x="903" y="803"/>
                  </a:lnTo>
                  <a:lnTo>
                    <a:pt x="903" y="803"/>
                  </a:lnTo>
                  <a:lnTo>
                    <a:pt x="903" y="803"/>
                  </a:lnTo>
                  <a:lnTo>
                    <a:pt x="903" y="803"/>
                  </a:lnTo>
                  <a:lnTo>
                    <a:pt x="903" y="803"/>
                  </a:lnTo>
                  <a:lnTo>
                    <a:pt x="903" y="803"/>
                  </a:lnTo>
                  <a:lnTo>
                    <a:pt x="905" y="803"/>
                  </a:lnTo>
                  <a:lnTo>
                    <a:pt x="905" y="805"/>
                  </a:lnTo>
                  <a:lnTo>
                    <a:pt x="905" y="805"/>
                  </a:lnTo>
                  <a:lnTo>
                    <a:pt x="907" y="805"/>
                  </a:lnTo>
                  <a:lnTo>
                    <a:pt x="907" y="805"/>
                  </a:lnTo>
                  <a:lnTo>
                    <a:pt x="907" y="805"/>
                  </a:lnTo>
                  <a:lnTo>
                    <a:pt x="907" y="805"/>
                  </a:lnTo>
                  <a:lnTo>
                    <a:pt x="905" y="805"/>
                  </a:lnTo>
                  <a:lnTo>
                    <a:pt x="905" y="805"/>
                  </a:lnTo>
                  <a:lnTo>
                    <a:pt x="907" y="807"/>
                  </a:lnTo>
                  <a:lnTo>
                    <a:pt x="907" y="807"/>
                  </a:lnTo>
                  <a:lnTo>
                    <a:pt x="907" y="807"/>
                  </a:lnTo>
                  <a:lnTo>
                    <a:pt x="907" y="805"/>
                  </a:lnTo>
                  <a:lnTo>
                    <a:pt x="907" y="805"/>
                  </a:lnTo>
                  <a:lnTo>
                    <a:pt x="909" y="803"/>
                  </a:lnTo>
                  <a:lnTo>
                    <a:pt x="909" y="800"/>
                  </a:lnTo>
                  <a:lnTo>
                    <a:pt x="911" y="800"/>
                  </a:lnTo>
                  <a:lnTo>
                    <a:pt x="911" y="800"/>
                  </a:lnTo>
                  <a:lnTo>
                    <a:pt x="911" y="800"/>
                  </a:lnTo>
                  <a:lnTo>
                    <a:pt x="911" y="803"/>
                  </a:lnTo>
                  <a:lnTo>
                    <a:pt x="913" y="803"/>
                  </a:lnTo>
                  <a:lnTo>
                    <a:pt x="913" y="803"/>
                  </a:lnTo>
                  <a:lnTo>
                    <a:pt x="913" y="805"/>
                  </a:lnTo>
                  <a:lnTo>
                    <a:pt x="913" y="805"/>
                  </a:lnTo>
                  <a:lnTo>
                    <a:pt x="913" y="805"/>
                  </a:lnTo>
                  <a:lnTo>
                    <a:pt x="913" y="805"/>
                  </a:lnTo>
                  <a:lnTo>
                    <a:pt x="913" y="805"/>
                  </a:lnTo>
                  <a:lnTo>
                    <a:pt x="913" y="805"/>
                  </a:lnTo>
                  <a:lnTo>
                    <a:pt x="913" y="805"/>
                  </a:lnTo>
                  <a:lnTo>
                    <a:pt x="913" y="807"/>
                  </a:lnTo>
                  <a:lnTo>
                    <a:pt x="913" y="807"/>
                  </a:lnTo>
                  <a:lnTo>
                    <a:pt x="913" y="807"/>
                  </a:lnTo>
                  <a:lnTo>
                    <a:pt x="913" y="807"/>
                  </a:lnTo>
                  <a:lnTo>
                    <a:pt x="913" y="807"/>
                  </a:lnTo>
                  <a:lnTo>
                    <a:pt x="913" y="809"/>
                  </a:lnTo>
                  <a:lnTo>
                    <a:pt x="913" y="809"/>
                  </a:lnTo>
                  <a:lnTo>
                    <a:pt x="916" y="811"/>
                  </a:lnTo>
                  <a:lnTo>
                    <a:pt x="916" y="811"/>
                  </a:lnTo>
                  <a:lnTo>
                    <a:pt x="916" y="811"/>
                  </a:lnTo>
                  <a:lnTo>
                    <a:pt x="916" y="809"/>
                  </a:lnTo>
                  <a:lnTo>
                    <a:pt x="916" y="809"/>
                  </a:lnTo>
                  <a:lnTo>
                    <a:pt x="916" y="809"/>
                  </a:lnTo>
                  <a:lnTo>
                    <a:pt x="916" y="809"/>
                  </a:lnTo>
                  <a:lnTo>
                    <a:pt x="916" y="809"/>
                  </a:lnTo>
                  <a:lnTo>
                    <a:pt x="918" y="809"/>
                  </a:lnTo>
                  <a:lnTo>
                    <a:pt x="918" y="809"/>
                  </a:lnTo>
                  <a:lnTo>
                    <a:pt x="918" y="809"/>
                  </a:lnTo>
                  <a:lnTo>
                    <a:pt x="918" y="809"/>
                  </a:lnTo>
                  <a:lnTo>
                    <a:pt x="918" y="809"/>
                  </a:lnTo>
                  <a:lnTo>
                    <a:pt x="918" y="809"/>
                  </a:lnTo>
                  <a:lnTo>
                    <a:pt x="918" y="809"/>
                  </a:lnTo>
                  <a:lnTo>
                    <a:pt x="918" y="809"/>
                  </a:lnTo>
                  <a:lnTo>
                    <a:pt x="922" y="809"/>
                  </a:lnTo>
                  <a:lnTo>
                    <a:pt x="922" y="811"/>
                  </a:lnTo>
                  <a:lnTo>
                    <a:pt x="922" y="811"/>
                  </a:lnTo>
                  <a:lnTo>
                    <a:pt x="922" y="811"/>
                  </a:lnTo>
                  <a:lnTo>
                    <a:pt x="922" y="811"/>
                  </a:lnTo>
                  <a:lnTo>
                    <a:pt x="922" y="813"/>
                  </a:lnTo>
                  <a:lnTo>
                    <a:pt x="924" y="813"/>
                  </a:lnTo>
                  <a:lnTo>
                    <a:pt x="924" y="813"/>
                  </a:lnTo>
                  <a:lnTo>
                    <a:pt x="924" y="813"/>
                  </a:lnTo>
                  <a:lnTo>
                    <a:pt x="924" y="813"/>
                  </a:lnTo>
                  <a:lnTo>
                    <a:pt x="924" y="815"/>
                  </a:lnTo>
                  <a:lnTo>
                    <a:pt x="924" y="815"/>
                  </a:lnTo>
                  <a:lnTo>
                    <a:pt x="924" y="815"/>
                  </a:lnTo>
                  <a:lnTo>
                    <a:pt x="926" y="815"/>
                  </a:lnTo>
                  <a:lnTo>
                    <a:pt x="926" y="815"/>
                  </a:lnTo>
                  <a:lnTo>
                    <a:pt x="926" y="817"/>
                  </a:lnTo>
                  <a:lnTo>
                    <a:pt x="926" y="817"/>
                  </a:lnTo>
                  <a:lnTo>
                    <a:pt x="924" y="817"/>
                  </a:lnTo>
                  <a:lnTo>
                    <a:pt x="926" y="817"/>
                  </a:lnTo>
                  <a:lnTo>
                    <a:pt x="926" y="819"/>
                  </a:lnTo>
                  <a:lnTo>
                    <a:pt x="926" y="819"/>
                  </a:lnTo>
                  <a:lnTo>
                    <a:pt x="926" y="819"/>
                  </a:lnTo>
                  <a:lnTo>
                    <a:pt x="928" y="821"/>
                  </a:lnTo>
                  <a:lnTo>
                    <a:pt x="928" y="823"/>
                  </a:lnTo>
                  <a:lnTo>
                    <a:pt x="930" y="823"/>
                  </a:lnTo>
                  <a:lnTo>
                    <a:pt x="930" y="825"/>
                  </a:lnTo>
                  <a:lnTo>
                    <a:pt x="930" y="827"/>
                  </a:lnTo>
                  <a:lnTo>
                    <a:pt x="930" y="827"/>
                  </a:lnTo>
                  <a:lnTo>
                    <a:pt x="932" y="827"/>
                  </a:lnTo>
                  <a:lnTo>
                    <a:pt x="932" y="827"/>
                  </a:lnTo>
                  <a:lnTo>
                    <a:pt x="934" y="829"/>
                  </a:lnTo>
                  <a:lnTo>
                    <a:pt x="936" y="829"/>
                  </a:lnTo>
                  <a:lnTo>
                    <a:pt x="936" y="831"/>
                  </a:lnTo>
                  <a:lnTo>
                    <a:pt x="936" y="831"/>
                  </a:lnTo>
                  <a:lnTo>
                    <a:pt x="936" y="831"/>
                  </a:lnTo>
                  <a:lnTo>
                    <a:pt x="936" y="833"/>
                  </a:lnTo>
                  <a:lnTo>
                    <a:pt x="936" y="833"/>
                  </a:lnTo>
                  <a:lnTo>
                    <a:pt x="936" y="833"/>
                  </a:lnTo>
                  <a:lnTo>
                    <a:pt x="938" y="833"/>
                  </a:lnTo>
                  <a:lnTo>
                    <a:pt x="938" y="833"/>
                  </a:lnTo>
                  <a:lnTo>
                    <a:pt x="938" y="833"/>
                  </a:lnTo>
                  <a:lnTo>
                    <a:pt x="938" y="835"/>
                  </a:lnTo>
                  <a:lnTo>
                    <a:pt x="938" y="835"/>
                  </a:lnTo>
                  <a:lnTo>
                    <a:pt x="938" y="835"/>
                  </a:lnTo>
                  <a:lnTo>
                    <a:pt x="938" y="835"/>
                  </a:lnTo>
                  <a:lnTo>
                    <a:pt x="938" y="835"/>
                  </a:lnTo>
                  <a:lnTo>
                    <a:pt x="938" y="835"/>
                  </a:lnTo>
                  <a:lnTo>
                    <a:pt x="938" y="837"/>
                  </a:lnTo>
                  <a:lnTo>
                    <a:pt x="938" y="837"/>
                  </a:lnTo>
                  <a:lnTo>
                    <a:pt x="940" y="837"/>
                  </a:lnTo>
                  <a:lnTo>
                    <a:pt x="940" y="837"/>
                  </a:lnTo>
                  <a:lnTo>
                    <a:pt x="940" y="840"/>
                  </a:lnTo>
                  <a:lnTo>
                    <a:pt x="940" y="840"/>
                  </a:lnTo>
                  <a:lnTo>
                    <a:pt x="940" y="842"/>
                  </a:lnTo>
                  <a:lnTo>
                    <a:pt x="940" y="842"/>
                  </a:lnTo>
                  <a:lnTo>
                    <a:pt x="942" y="844"/>
                  </a:lnTo>
                  <a:lnTo>
                    <a:pt x="944" y="844"/>
                  </a:lnTo>
                  <a:lnTo>
                    <a:pt x="944" y="844"/>
                  </a:lnTo>
                  <a:lnTo>
                    <a:pt x="944" y="846"/>
                  </a:lnTo>
                  <a:lnTo>
                    <a:pt x="944" y="846"/>
                  </a:lnTo>
                  <a:lnTo>
                    <a:pt x="944" y="846"/>
                  </a:lnTo>
                  <a:lnTo>
                    <a:pt x="942" y="846"/>
                  </a:lnTo>
                  <a:lnTo>
                    <a:pt x="944" y="848"/>
                  </a:lnTo>
                  <a:lnTo>
                    <a:pt x="944" y="850"/>
                  </a:lnTo>
                  <a:lnTo>
                    <a:pt x="944" y="852"/>
                  </a:lnTo>
                  <a:lnTo>
                    <a:pt x="944" y="852"/>
                  </a:lnTo>
                  <a:lnTo>
                    <a:pt x="944" y="852"/>
                  </a:lnTo>
                  <a:lnTo>
                    <a:pt x="944" y="854"/>
                  </a:lnTo>
                  <a:lnTo>
                    <a:pt x="946" y="854"/>
                  </a:lnTo>
                  <a:lnTo>
                    <a:pt x="946" y="854"/>
                  </a:lnTo>
                  <a:lnTo>
                    <a:pt x="946" y="856"/>
                  </a:lnTo>
                  <a:lnTo>
                    <a:pt x="946" y="856"/>
                  </a:lnTo>
                  <a:lnTo>
                    <a:pt x="946" y="856"/>
                  </a:lnTo>
                  <a:lnTo>
                    <a:pt x="946" y="856"/>
                  </a:lnTo>
                  <a:lnTo>
                    <a:pt x="946" y="858"/>
                  </a:lnTo>
                  <a:lnTo>
                    <a:pt x="946" y="858"/>
                  </a:lnTo>
                  <a:lnTo>
                    <a:pt x="948" y="858"/>
                  </a:lnTo>
                  <a:lnTo>
                    <a:pt x="948" y="856"/>
                  </a:lnTo>
                  <a:lnTo>
                    <a:pt x="951" y="856"/>
                  </a:lnTo>
                  <a:lnTo>
                    <a:pt x="951" y="856"/>
                  </a:lnTo>
                  <a:lnTo>
                    <a:pt x="951" y="856"/>
                  </a:lnTo>
                  <a:lnTo>
                    <a:pt x="953" y="856"/>
                  </a:lnTo>
                  <a:lnTo>
                    <a:pt x="955" y="860"/>
                  </a:lnTo>
                  <a:lnTo>
                    <a:pt x="955" y="860"/>
                  </a:lnTo>
                  <a:lnTo>
                    <a:pt x="955" y="862"/>
                  </a:lnTo>
                  <a:lnTo>
                    <a:pt x="955" y="862"/>
                  </a:lnTo>
                  <a:lnTo>
                    <a:pt x="957" y="862"/>
                  </a:lnTo>
                  <a:lnTo>
                    <a:pt x="957" y="862"/>
                  </a:lnTo>
                  <a:lnTo>
                    <a:pt x="957" y="860"/>
                  </a:lnTo>
                  <a:lnTo>
                    <a:pt x="957" y="860"/>
                  </a:lnTo>
                  <a:lnTo>
                    <a:pt x="957" y="860"/>
                  </a:lnTo>
                  <a:lnTo>
                    <a:pt x="957" y="860"/>
                  </a:lnTo>
                  <a:lnTo>
                    <a:pt x="959" y="860"/>
                  </a:lnTo>
                  <a:lnTo>
                    <a:pt x="959" y="860"/>
                  </a:lnTo>
                  <a:lnTo>
                    <a:pt x="961" y="858"/>
                  </a:lnTo>
                  <a:lnTo>
                    <a:pt x="961" y="858"/>
                  </a:lnTo>
                  <a:lnTo>
                    <a:pt x="961" y="858"/>
                  </a:lnTo>
                  <a:lnTo>
                    <a:pt x="963" y="856"/>
                  </a:lnTo>
                  <a:lnTo>
                    <a:pt x="965" y="854"/>
                  </a:lnTo>
                  <a:lnTo>
                    <a:pt x="965" y="852"/>
                  </a:lnTo>
                  <a:lnTo>
                    <a:pt x="965" y="852"/>
                  </a:lnTo>
                  <a:lnTo>
                    <a:pt x="967" y="850"/>
                  </a:lnTo>
                  <a:lnTo>
                    <a:pt x="967" y="850"/>
                  </a:lnTo>
                  <a:lnTo>
                    <a:pt x="967" y="848"/>
                  </a:lnTo>
                  <a:lnTo>
                    <a:pt x="967" y="848"/>
                  </a:lnTo>
                  <a:lnTo>
                    <a:pt x="967" y="846"/>
                  </a:lnTo>
                  <a:lnTo>
                    <a:pt x="967" y="846"/>
                  </a:lnTo>
                  <a:lnTo>
                    <a:pt x="967" y="846"/>
                  </a:lnTo>
                  <a:lnTo>
                    <a:pt x="967" y="846"/>
                  </a:lnTo>
                  <a:lnTo>
                    <a:pt x="967" y="846"/>
                  </a:lnTo>
                  <a:lnTo>
                    <a:pt x="967" y="846"/>
                  </a:lnTo>
                  <a:lnTo>
                    <a:pt x="965" y="846"/>
                  </a:lnTo>
                  <a:lnTo>
                    <a:pt x="965" y="846"/>
                  </a:lnTo>
                  <a:lnTo>
                    <a:pt x="965" y="844"/>
                  </a:lnTo>
                  <a:lnTo>
                    <a:pt x="965" y="844"/>
                  </a:lnTo>
                  <a:lnTo>
                    <a:pt x="965" y="844"/>
                  </a:lnTo>
                  <a:lnTo>
                    <a:pt x="965" y="844"/>
                  </a:lnTo>
                  <a:lnTo>
                    <a:pt x="963" y="842"/>
                  </a:lnTo>
                  <a:lnTo>
                    <a:pt x="963" y="842"/>
                  </a:lnTo>
                  <a:lnTo>
                    <a:pt x="963" y="842"/>
                  </a:lnTo>
                  <a:lnTo>
                    <a:pt x="963" y="842"/>
                  </a:lnTo>
                  <a:lnTo>
                    <a:pt x="963" y="842"/>
                  </a:lnTo>
                  <a:lnTo>
                    <a:pt x="963" y="840"/>
                  </a:lnTo>
                  <a:lnTo>
                    <a:pt x="963" y="840"/>
                  </a:lnTo>
                  <a:lnTo>
                    <a:pt x="963" y="840"/>
                  </a:lnTo>
                  <a:lnTo>
                    <a:pt x="961" y="840"/>
                  </a:lnTo>
                  <a:lnTo>
                    <a:pt x="961" y="840"/>
                  </a:lnTo>
                  <a:lnTo>
                    <a:pt x="961" y="837"/>
                  </a:lnTo>
                  <a:lnTo>
                    <a:pt x="961" y="837"/>
                  </a:lnTo>
                  <a:lnTo>
                    <a:pt x="961" y="837"/>
                  </a:lnTo>
                  <a:lnTo>
                    <a:pt x="961" y="837"/>
                  </a:lnTo>
                  <a:lnTo>
                    <a:pt x="961" y="835"/>
                  </a:lnTo>
                  <a:lnTo>
                    <a:pt x="961" y="835"/>
                  </a:lnTo>
                  <a:lnTo>
                    <a:pt x="961" y="835"/>
                  </a:lnTo>
                  <a:lnTo>
                    <a:pt x="961" y="835"/>
                  </a:lnTo>
                  <a:lnTo>
                    <a:pt x="959" y="835"/>
                  </a:lnTo>
                  <a:lnTo>
                    <a:pt x="959" y="835"/>
                  </a:lnTo>
                  <a:lnTo>
                    <a:pt x="959" y="835"/>
                  </a:lnTo>
                  <a:lnTo>
                    <a:pt x="959" y="835"/>
                  </a:lnTo>
                  <a:lnTo>
                    <a:pt x="959" y="833"/>
                  </a:lnTo>
                  <a:lnTo>
                    <a:pt x="961" y="831"/>
                  </a:lnTo>
                  <a:lnTo>
                    <a:pt x="963" y="827"/>
                  </a:lnTo>
                  <a:lnTo>
                    <a:pt x="963" y="827"/>
                  </a:lnTo>
                  <a:lnTo>
                    <a:pt x="963" y="827"/>
                  </a:lnTo>
                  <a:lnTo>
                    <a:pt x="963" y="827"/>
                  </a:lnTo>
                  <a:lnTo>
                    <a:pt x="963" y="827"/>
                  </a:lnTo>
                  <a:lnTo>
                    <a:pt x="963" y="827"/>
                  </a:lnTo>
                  <a:lnTo>
                    <a:pt x="963" y="825"/>
                  </a:lnTo>
                  <a:lnTo>
                    <a:pt x="963" y="825"/>
                  </a:lnTo>
                  <a:lnTo>
                    <a:pt x="963" y="825"/>
                  </a:lnTo>
                  <a:lnTo>
                    <a:pt x="963" y="825"/>
                  </a:lnTo>
                  <a:lnTo>
                    <a:pt x="963" y="825"/>
                  </a:lnTo>
                  <a:lnTo>
                    <a:pt x="963" y="825"/>
                  </a:lnTo>
                  <a:lnTo>
                    <a:pt x="963" y="825"/>
                  </a:lnTo>
                  <a:lnTo>
                    <a:pt x="965" y="825"/>
                  </a:lnTo>
                  <a:lnTo>
                    <a:pt x="965" y="825"/>
                  </a:lnTo>
                  <a:lnTo>
                    <a:pt x="965" y="827"/>
                  </a:lnTo>
                  <a:lnTo>
                    <a:pt x="965" y="827"/>
                  </a:lnTo>
                  <a:lnTo>
                    <a:pt x="963" y="831"/>
                  </a:lnTo>
                  <a:lnTo>
                    <a:pt x="963" y="831"/>
                  </a:lnTo>
                  <a:lnTo>
                    <a:pt x="963" y="835"/>
                  </a:lnTo>
                  <a:lnTo>
                    <a:pt x="963" y="835"/>
                  </a:lnTo>
                  <a:lnTo>
                    <a:pt x="963" y="835"/>
                  </a:lnTo>
                  <a:lnTo>
                    <a:pt x="963" y="835"/>
                  </a:lnTo>
                  <a:lnTo>
                    <a:pt x="963" y="837"/>
                  </a:lnTo>
                  <a:lnTo>
                    <a:pt x="965" y="840"/>
                  </a:lnTo>
                  <a:lnTo>
                    <a:pt x="965" y="840"/>
                  </a:lnTo>
                  <a:lnTo>
                    <a:pt x="965" y="840"/>
                  </a:lnTo>
                  <a:lnTo>
                    <a:pt x="967" y="840"/>
                  </a:lnTo>
                  <a:lnTo>
                    <a:pt x="969" y="840"/>
                  </a:lnTo>
                  <a:lnTo>
                    <a:pt x="969" y="840"/>
                  </a:lnTo>
                  <a:lnTo>
                    <a:pt x="971" y="840"/>
                  </a:lnTo>
                  <a:lnTo>
                    <a:pt x="973" y="840"/>
                  </a:lnTo>
                  <a:lnTo>
                    <a:pt x="973" y="842"/>
                  </a:lnTo>
                  <a:lnTo>
                    <a:pt x="973" y="842"/>
                  </a:lnTo>
                  <a:lnTo>
                    <a:pt x="975" y="842"/>
                  </a:lnTo>
                  <a:lnTo>
                    <a:pt x="977" y="842"/>
                  </a:lnTo>
                  <a:lnTo>
                    <a:pt x="979" y="842"/>
                  </a:lnTo>
                  <a:lnTo>
                    <a:pt x="981" y="840"/>
                  </a:lnTo>
                  <a:lnTo>
                    <a:pt x="983" y="840"/>
                  </a:lnTo>
                  <a:lnTo>
                    <a:pt x="986" y="837"/>
                  </a:lnTo>
                  <a:lnTo>
                    <a:pt x="986" y="835"/>
                  </a:lnTo>
                  <a:lnTo>
                    <a:pt x="986" y="835"/>
                  </a:lnTo>
                  <a:lnTo>
                    <a:pt x="986" y="833"/>
                  </a:lnTo>
                  <a:lnTo>
                    <a:pt x="988" y="831"/>
                  </a:lnTo>
                  <a:lnTo>
                    <a:pt x="988" y="831"/>
                  </a:lnTo>
                  <a:lnTo>
                    <a:pt x="988" y="829"/>
                  </a:lnTo>
                  <a:lnTo>
                    <a:pt x="990" y="831"/>
                  </a:lnTo>
                  <a:lnTo>
                    <a:pt x="990" y="829"/>
                  </a:lnTo>
                  <a:lnTo>
                    <a:pt x="990" y="829"/>
                  </a:lnTo>
                  <a:lnTo>
                    <a:pt x="990" y="829"/>
                  </a:lnTo>
                  <a:lnTo>
                    <a:pt x="992" y="827"/>
                  </a:lnTo>
                  <a:lnTo>
                    <a:pt x="992" y="827"/>
                  </a:lnTo>
                  <a:lnTo>
                    <a:pt x="992" y="829"/>
                  </a:lnTo>
                  <a:lnTo>
                    <a:pt x="992" y="829"/>
                  </a:lnTo>
                  <a:lnTo>
                    <a:pt x="992" y="829"/>
                  </a:lnTo>
                  <a:lnTo>
                    <a:pt x="992" y="829"/>
                  </a:lnTo>
                  <a:lnTo>
                    <a:pt x="992" y="831"/>
                  </a:lnTo>
                  <a:lnTo>
                    <a:pt x="992" y="831"/>
                  </a:lnTo>
                  <a:lnTo>
                    <a:pt x="994" y="829"/>
                  </a:lnTo>
                  <a:lnTo>
                    <a:pt x="994" y="829"/>
                  </a:lnTo>
                  <a:lnTo>
                    <a:pt x="994" y="829"/>
                  </a:lnTo>
                  <a:lnTo>
                    <a:pt x="996" y="823"/>
                  </a:lnTo>
                  <a:lnTo>
                    <a:pt x="996" y="823"/>
                  </a:lnTo>
                  <a:lnTo>
                    <a:pt x="994" y="823"/>
                  </a:lnTo>
                  <a:lnTo>
                    <a:pt x="994" y="823"/>
                  </a:lnTo>
                  <a:lnTo>
                    <a:pt x="994" y="823"/>
                  </a:lnTo>
                  <a:lnTo>
                    <a:pt x="992" y="825"/>
                  </a:lnTo>
                  <a:lnTo>
                    <a:pt x="992" y="825"/>
                  </a:lnTo>
                  <a:lnTo>
                    <a:pt x="990" y="825"/>
                  </a:lnTo>
                  <a:lnTo>
                    <a:pt x="990" y="823"/>
                  </a:lnTo>
                  <a:lnTo>
                    <a:pt x="992" y="823"/>
                  </a:lnTo>
                  <a:lnTo>
                    <a:pt x="992" y="823"/>
                  </a:lnTo>
                  <a:lnTo>
                    <a:pt x="992" y="821"/>
                  </a:lnTo>
                  <a:lnTo>
                    <a:pt x="992" y="821"/>
                  </a:lnTo>
                  <a:lnTo>
                    <a:pt x="994" y="821"/>
                  </a:lnTo>
                  <a:lnTo>
                    <a:pt x="994" y="821"/>
                  </a:lnTo>
                  <a:lnTo>
                    <a:pt x="994" y="823"/>
                  </a:lnTo>
                  <a:lnTo>
                    <a:pt x="994" y="821"/>
                  </a:lnTo>
                  <a:lnTo>
                    <a:pt x="994" y="821"/>
                  </a:lnTo>
                  <a:lnTo>
                    <a:pt x="996" y="819"/>
                  </a:lnTo>
                  <a:lnTo>
                    <a:pt x="996" y="817"/>
                  </a:lnTo>
                  <a:lnTo>
                    <a:pt x="994" y="817"/>
                  </a:lnTo>
                  <a:lnTo>
                    <a:pt x="992" y="819"/>
                  </a:lnTo>
                  <a:lnTo>
                    <a:pt x="992" y="819"/>
                  </a:lnTo>
                  <a:lnTo>
                    <a:pt x="990" y="817"/>
                  </a:lnTo>
                  <a:lnTo>
                    <a:pt x="990" y="817"/>
                  </a:lnTo>
                  <a:lnTo>
                    <a:pt x="990" y="817"/>
                  </a:lnTo>
                  <a:lnTo>
                    <a:pt x="990" y="817"/>
                  </a:lnTo>
                  <a:lnTo>
                    <a:pt x="988" y="817"/>
                  </a:lnTo>
                  <a:lnTo>
                    <a:pt x="994" y="815"/>
                  </a:lnTo>
                  <a:lnTo>
                    <a:pt x="994" y="815"/>
                  </a:lnTo>
                  <a:lnTo>
                    <a:pt x="996" y="813"/>
                  </a:lnTo>
                  <a:lnTo>
                    <a:pt x="996" y="813"/>
                  </a:lnTo>
                  <a:lnTo>
                    <a:pt x="994" y="811"/>
                  </a:lnTo>
                  <a:lnTo>
                    <a:pt x="994" y="811"/>
                  </a:lnTo>
                  <a:lnTo>
                    <a:pt x="994" y="811"/>
                  </a:lnTo>
                  <a:lnTo>
                    <a:pt x="994" y="809"/>
                  </a:lnTo>
                  <a:lnTo>
                    <a:pt x="994" y="809"/>
                  </a:lnTo>
                  <a:lnTo>
                    <a:pt x="994" y="807"/>
                  </a:lnTo>
                  <a:lnTo>
                    <a:pt x="994" y="805"/>
                  </a:lnTo>
                  <a:lnTo>
                    <a:pt x="994" y="805"/>
                  </a:lnTo>
                  <a:lnTo>
                    <a:pt x="994" y="805"/>
                  </a:lnTo>
                  <a:lnTo>
                    <a:pt x="994" y="805"/>
                  </a:lnTo>
                  <a:lnTo>
                    <a:pt x="992" y="805"/>
                  </a:lnTo>
                  <a:lnTo>
                    <a:pt x="994" y="805"/>
                  </a:lnTo>
                  <a:lnTo>
                    <a:pt x="994" y="805"/>
                  </a:lnTo>
                  <a:lnTo>
                    <a:pt x="994" y="803"/>
                  </a:lnTo>
                  <a:lnTo>
                    <a:pt x="994" y="803"/>
                  </a:lnTo>
                  <a:lnTo>
                    <a:pt x="994" y="803"/>
                  </a:lnTo>
                  <a:lnTo>
                    <a:pt x="994" y="803"/>
                  </a:lnTo>
                  <a:lnTo>
                    <a:pt x="992" y="805"/>
                  </a:lnTo>
                  <a:lnTo>
                    <a:pt x="992" y="803"/>
                  </a:lnTo>
                  <a:lnTo>
                    <a:pt x="990" y="803"/>
                  </a:lnTo>
                  <a:lnTo>
                    <a:pt x="988" y="800"/>
                  </a:lnTo>
                  <a:lnTo>
                    <a:pt x="988" y="800"/>
                  </a:lnTo>
                  <a:lnTo>
                    <a:pt x="990" y="800"/>
                  </a:lnTo>
                  <a:lnTo>
                    <a:pt x="992" y="800"/>
                  </a:lnTo>
                  <a:close/>
                  <a:moveTo>
                    <a:pt x="1193" y="1026"/>
                  </a:moveTo>
                  <a:lnTo>
                    <a:pt x="1193" y="1026"/>
                  </a:lnTo>
                  <a:lnTo>
                    <a:pt x="1193" y="1026"/>
                  </a:lnTo>
                  <a:lnTo>
                    <a:pt x="1193" y="1026"/>
                  </a:lnTo>
                  <a:lnTo>
                    <a:pt x="1193" y="1026"/>
                  </a:lnTo>
                  <a:lnTo>
                    <a:pt x="1191" y="1026"/>
                  </a:lnTo>
                  <a:lnTo>
                    <a:pt x="1191" y="1026"/>
                  </a:lnTo>
                  <a:lnTo>
                    <a:pt x="1191" y="1026"/>
                  </a:lnTo>
                  <a:lnTo>
                    <a:pt x="1191" y="1028"/>
                  </a:lnTo>
                  <a:lnTo>
                    <a:pt x="1191" y="1028"/>
                  </a:lnTo>
                  <a:lnTo>
                    <a:pt x="1191" y="1028"/>
                  </a:lnTo>
                  <a:lnTo>
                    <a:pt x="1191" y="1028"/>
                  </a:lnTo>
                  <a:lnTo>
                    <a:pt x="1191" y="1028"/>
                  </a:lnTo>
                  <a:lnTo>
                    <a:pt x="1191" y="1028"/>
                  </a:lnTo>
                  <a:lnTo>
                    <a:pt x="1191" y="1028"/>
                  </a:lnTo>
                  <a:lnTo>
                    <a:pt x="1191" y="1028"/>
                  </a:lnTo>
                  <a:lnTo>
                    <a:pt x="1191" y="1028"/>
                  </a:lnTo>
                  <a:lnTo>
                    <a:pt x="1191" y="1028"/>
                  </a:lnTo>
                  <a:lnTo>
                    <a:pt x="1191" y="1030"/>
                  </a:lnTo>
                  <a:lnTo>
                    <a:pt x="1191" y="1030"/>
                  </a:lnTo>
                  <a:lnTo>
                    <a:pt x="1191" y="1030"/>
                  </a:lnTo>
                  <a:lnTo>
                    <a:pt x="1191" y="1032"/>
                  </a:lnTo>
                  <a:lnTo>
                    <a:pt x="1193" y="1035"/>
                  </a:lnTo>
                  <a:lnTo>
                    <a:pt x="1193" y="1035"/>
                  </a:lnTo>
                  <a:lnTo>
                    <a:pt x="1193" y="1035"/>
                  </a:lnTo>
                  <a:lnTo>
                    <a:pt x="1195" y="1037"/>
                  </a:lnTo>
                  <a:lnTo>
                    <a:pt x="1198" y="1037"/>
                  </a:lnTo>
                  <a:lnTo>
                    <a:pt x="1198" y="1037"/>
                  </a:lnTo>
                  <a:lnTo>
                    <a:pt x="1198" y="1039"/>
                  </a:lnTo>
                  <a:lnTo>
                    <a:pt x="1198" y="1039"/>
                  </a:lnTo>
                  <a:lnTo>
                    <a:pt x="1198" y="1039"/>
                  </a:lnTo>
                  <a:lnTo>
                    <a:pt x="1200" y="1039"/>
                  </a:lnTo>
                  <a:lnTo>
                    <a:pt x="1200" y="1039"/>
                  </a:lnTo>
                  <a:lnTo>
                    <a:pt x="1202" y="1037"/>
                  </a:lnTo>
                  <a:lnTo>
                    <a:pt x="1202" y="1035"/>
                  </a:lnTo>
                  <a:lnTo>
                    <a:pt x="1202" y="1035"/>
                  </a:lnTo>
                  <a:lnTo>
                    <a:pt x="1202" y="1032"/>
                  </a:lnTo>
                  <a:lnTo>
                    <a:pt x="1202" y="1026"/>
                  </a:lnTo>
                  <a:lnTo>
                    <a:pt x="1202" y="1026"/>
                  </a:lnTo>
                  <a:lnTo>
                    <a:pt x="1202" y="1026"/>
                  </a:lnTo>
                  <a:lnTo>
                    <a:pt x="1202" y="1022"/>
                  </a:lnTo>
                  <a:lnTo>
                    <a:pt x="1202" y="1022"/>
                  </a:lnTo>
                  <a:lnTo>
                    <a:pt x="1202" y="1020"/>
                  </a:lnTo>
                  <a:lnTo>
                    <a:pt x="1200" y="1020"/>
                  </a:lnTo>
                  <a:lnTo>
                    <a:pt x="1200" y="1018"/>
                  </a:lnTo>
                  <a:lnTo>
                    <a:pt x="1200" y="1016"/>
                  </a:lnTo>
                  <a:lnTo>
                    <a:pt x="1200" y="1014"/>
                  </a:lnTo>
                  <a:lnTo>
                    <a:pt x="1200" y="1014"/>
                  </a:lnTo>
                  <a:lnTo>
                    <a:pt x="1200" y="1012"/>
                  </a:lnTo>
                  <a:lnTo>
                    <a:pt x="1200" y="1012"/>
                  </a:lnTo>
                  <a:lnTo>
                    <a:pt x="1200" y="1012"/>
                  </a:lnTo>
                  <a:lnTo>
                    <a:pt x="1198" y="1010"/>
                  </a:lnTo>
                  <a:lnTo>
                    <a:pt x="1195" y="1008"/>
                  </a:lnTo>
                  <a:lnTo>
                    <a:pt x="1193" y="1008"/>
                  </a:lnTo>
                  <a:lnTo>
                    <a:pt x="1193" y="1008"/>
                  </a:lnTo>
                  <a:lnTo>
                    <a:pt x="1193" y="1008"/>
                  </a:lnTo>
                  <a:lnTo>
                    <a:pt x="1193" y="1010"/>
                  </a:lnTo>
                  <a:lnTo>
                    <a:pt x="1191" y="1010"/>
                  </a:lnTo>
                  <a:lnTo>
                    <a:pt x="1191" y="1012"/>
                  </a:lnTo>
                  <a:lnTo>
                    <a:pt x="1191" y="1012"/>
                  </a:lnTo>
                  <a:lnTo>
                    <a:pt x="1191" y="1014"/>
                  </a:lnTo>
                  <a:lnTo>
                    <a:pt x="1189" y="1016"/>
                  </a:lnTo>
                  <a:lnTo>
                    <a:pt x="1191" y="1016"/>
                  </a:lnTo>
                  <a:lnTo>
                    <a:pt x="1191" y="1018"/>
                  </a:lnTo>
                  <a:lnTo>
                    <a:pt x="1191" y="1018"/>
                  </a:lnTo>
                  <a:lnTo>
                    <a:pt x="1189" y="1018"/>
                  </a:lnTo>
                  <a:lnTo>
                    <a:pt x="1189" y="1020"/>
                  </a:lnTo>
                  <a:lnTo>
                    <a:pt x="1189" y="1020"/>
                  </a:lnTo>
                  <a:lnTo>
                    <a:pt x="1189" y="1022"/>
                  </a:lnTo>
                  <a:lnTo>
                    <a:pt x="1189" y="1022"/>
                  </a:lnTo>
                  <a:lnTo>
                    <a:pt x="1191" y="1022"/>
                  </a:lnTo>
                  <a:lnTo>
                    <a:pt x="1191" y="1022"/>
                  </a:lnTo>
                  <a:lnTo>
                    <a:pt x="1193" y="1024"/>
                  </a:lnTo>
                  <a:lnTo>
                    <a:pt x="1193" y="1024"/>
                  </a:lnTo>
                  <a:lnTo>
                    <a:pt x="1193" y="1024"/>
                  </a:lnTo>
                  <a:lnTo>
                    <a:pt x="1193" y="1026"/>
                  </a:lnTo>
                  <a:close/>
                  <a:moveTo>
                    <a:pt x="1171" y="913"/>
                  </a:moveTo>
                  <a:lnTo>
                    <a:pt x="1171" y="911"/>
                  </a:lnTo>
                  <a:lnTo>
                    <a:pt x="1171" y="913"/>
                  </a:lnTo>
                  <a:lnTo>
                    <a:pt x="1169" y="913"/>
                  </a:lnTo>
                  <a:lnTo>
                    <a:pt x="1169" y="913"/>
                  </a:lnTo>
                  <a:lnTo>
                    <a:pt x="1169" y="913"/>
                  </a:lnTo>
                  <a:lnTo>
                    <a:pt x="1171" y="913"/>
                  </a:lnTo>
                  <a:lnTo>
                    <a:pt x="1171" y="915"/>
                  </a:lnTo>
                  <a:lnTo>
                    <a:pt x="1171" y="915"/>
                  </a:lnTo>
                  <a:lnTo>
                    <a:pt x="1171" y="915"/>
                  </a:lnTo>
                  <a:lnTo>
                    <a:pt x="1171" y="918"/>
                  </a:lnTo>
                  <a:lnTo>
                    <a:pt x="1171" y="918"/>
                  </a:lnTo>
                  <a:lnTo>
                    <a:pt x="1173" y="918"/>
                  </a:lnTo>
                  <a:lnTo>
                    <a:pt x="1173" y="918"/>
                  </a:lnTo>
                  <a:lnTo>
                    <a:pt x="1175" y="920"/>
                  </a:lnTo>
                  <a:lnTo>
                    <a:pt x="1175" y="920"/>
                  </a:lnTo>
                  <a:lnTo>
                    <a:pt x="1175" y="918"/>
                  </a:lnTo>
                  <a:lnTo>
                    <a:pt x="1177" y="918"/>
                  </a:lnTo>
                  <a:lnTo>
                    <a:pt x="1177" y="918"/>
                  </a:lnTo>
                  <a:lnTo>
                    <a:pt x="1179" y="918"/>
                  </a:lnTo>
                  <a:lnTo>
                    <a:pt x="1181" y="920"/>
                  </a:lnTo>
                  <a:lnTo>
                    <a:pt x="1187" y="918"/>
                  </a:lnTo>
                  <a:lnTo>
                    <a:pt x="1187" y="918"/>
                  </a:lnTo>
                  <a:lnTo>
                    <a:pt x="1187" y="915"/>
                  </a:lnTo>
                  <a:lnTo>
                    <a:pt x="1185" y="915"/>
                  </a:lnTo>
                  <a:lnTo>
                    <a:pt x="1185" y="915"/>
                  </a:lnTo>
                  <a:lnTo>
                    <a:pt x="1185" y="915"/>
                  </a:lnTo>
                  <a:lnTo>
                    <a:pt x="1185" y="913"/>
                  </a:lnTo>
                  <a:lnTo>
                    <a:pt x="1185" y="913"/>
                  </a:lnTo>
                  <a:lnTo>
                    <a:pt x="1185" y="913"/>
                  </a:lnTo>
                  <a:lnTo>
                    <a:pt x="1183" y="911"/>
                  </a:lnTo>
                  <a:lnTo>
                    <a:pt x="1183" y="911"/>
                  </a:lnTo>
                  <a:lnTo>
                    <a:pt x="1183" y="911"/>
                  </a:lnTo>
                  <a:lnTo>
                    <a:pt x="1179" y="913"/>
                  </a:lnTo>
                  <a:lnTo>
                    <a:pt x="1177" y="911"/>
                  </a:lnTo>
                  <a:lnTo>
                    <a:pt x="1175" y="909"/>
                  </a:lnTo>
                  <a:lnTo>
                    <a:pt x="1173" y="909"/>
                  </a:lnTo>
                  <a:lnTo>
                    <a:pt x="1173" y="911"/>
                  </a:lnTo>
                  <a:lnTo>
                    <a:pt x="1173" y="911"/>
                  </a:lnTo>
                  <a:lnTo>
                    <a:pt x="1175" y="911"/>
                  </a:lnTo>
                  <a:lnTo>
                    <a:pt x="1173" y="913"/>
                  </a:lnTo>
                  <a:lnTo>
                    <a:pt x="1171" y="913"/>
                  </a:lnTo>
                  <a:close/>
                  <a:moveTo>
                    <a:pt x="1113" y="967"/>
                  </a:moveTo>
                  <a:lnTo>
                    <a:pt x="1113" y="967"/>
                  </a:lnTo>
                  <a:lnTo>
                    <a:pt x="1113" y="967"/>
                  </a:lnTo>
                  <a:lnTo>
                    <a:pt x="1113" y="967"/>
                  </a:lnTo>
                  <a:lnTo>
                    <a:pt x="1113" y="969"/>
                  </a:lnTo>
                  <a:lnTo>
                    <a:pt x="1113" y="969"/>
                  </a:lnTo>
                  <a:lnTo>
                    <a:pt x="1113" y="969"/>
                  </a:lnTo>
                  <a:lnTo>
                    <a:pt x="1115" y="969"/>
                  </a:lnTo>
                  <a:lnTo>
                    <a:pt x="1115" y="967"/>
                  </a:lnTo>
                  <a:lnTo>
                    <a:pt x="1115" y="967"/>
                  </a:lnTo>
                  <a:lnTo>
                    <a:pt x="1115" y="967"/>
                  </a:lnTo>
                  <a:lnTo>
                    <a:pt x="1115" y="967"/>
                  </a:lnTo>
                  <a:lnTo>
                    <a:pt x="1115" y="967"/>
                  </a:lnTo>
                  <a:lnTo>
                    <a:pt x="1115" y="967"/>
                  </a:lnTo>
                  <a:lnTo>
                    <a:pt x="1115" y="965"/>
                  </a:lnTo>
                  <a:lnTo>
                    <a:pt x="1115" y="965"/>
                  </a:lnTo>
                  <a:lnTo>
                    <a:pt x="1115" y="965"/>
                  </a:lnTo>
                  <a:lnTo>
                    <a:pt x="1115" y="967"/>
                  </a:lnTo>
                  <a:lnTo>
                    <a:pt x="1115" y="965"/>
                  </a:lnTo>
                  <a:lnTo>
                    <a:pt x="1115" y="965"/>
                  </a:lnTo>
                  <a:lnTo>
                    <a:pt x="1115" y="965"/>
                  </a:lnTo>
                  <a:lnTo>
                    <a:pt x="1115" y="965"/>
                  </a:lnTo>
                  <a:lnTo>
                    <a:pt x="1115" y="965"/>
                  </a:lnTo>
                  <a:lnTo>
                    <a:pt x="1115" y="963"/>
                  </a:lnTo>
                  <a:lnTo>
                    <a:pt x="1115" y="963"/>
                  </a:lnTo>
                  <a:lnTo>
                    <a:pt x="1115" y="963"/>
                  </a:lnTo>
                  <a:lnTo>
                    <a:pt x="1113" y="963"/>
                  </a:lnTo>
                  <a:lnTo>
                    <a:pt x="1113" y="961"/>
                  </a:lnTo>
                  <a:lnTo>
                    <a:pt x="1113" y="961"/>
                  </a:lnTo>
                  <a:lnTo>
                    <a:pt x="1113" y="961"/>
                  </a:lnTo>
                  <a:lnTo>
                    <a:pt x="1111" y="959"/>
                  </a:lnTo>
                  <a:lnTo>
                    <a:pt x="1111" y="959"/>
                  </a:lnTo>
                  <a:lnTo>
                    <a:pt x="1109" y="961"/>
                  </a:lnTo>
                  <a:lnTo>
                    <a:pt x="1109" y="961"/>
                  </a:lnTo>
                  <a:lnTo>
                    <a:pt x="1109" y="961"/>
                  </a:lnTo>
                  <a:lnTo>
                    <a:pt x="1109" y="963"/>
                  </a:lnTo>
                  <a:lnTo>
                    <a:pt x="1109" y="965"/>
                  </a:lnTo>
                  <a:lnTo>
                    <a:pt x="1109" y="965"/>
                  </a:lnTo>
                  <a:lnTo>
                    <a:pt x="1111" y="963"/>
                  </a:lnTo>
                  <a:lnTo>
                    <a:pt x="1111" y="961"/>
                  </a:lnTo>
                  <a:lnTo>
                    <a:pt x="1111" y="961"/>
                  </a:lnTo>
                  <a:lnTo>
                    <a:pt x="1111" y="961"/>
                  </a:lnTo>
                  <a:lnTo>
                    <a:pt x="1111" y="961"/>
                  </a:lnTo>
                  <a:lnTo>
                    <a:pt x="1111" y="963"/>
                  </a:lnTo>
                  <a:lnTo>
                    <a:pt x="1111" y="963"/>
                  </a:lnTo>
                  <a:lnTo>
                    <a:pt x="1111" y="963"/>
                  </a:lnTo>
                  <a:lnTo>
                    <a:pt x="1111" y="965"/>
                  </a:lnTo>
                  <a:lnTo>
                    <a:pt x="1111" y="965"/>
                  </a:lnTo>
                  <a:lnTo>
                    <a:pt x="1111" y="965"/>
                  </a:lnTo>
                  <a:lnTo>
                    <a:pt x="1111" y="965"/>
                  </a:lnTo>
                  <a:lnTo>
                    <a:pt x="1111" y="965"/>
                  </a:lnTo>
                  <a:lnTo>
                    <a:pt x="1111" y="965"/>
                  </a:lnTo>
                  <a:lnTo>
                    <a:pt x="1111" y="965"/>
                  </a:lnTo>
                  <a:lnTo>
                    <a:pt x="1111" y="967"/>
                  </a:lnTo>
                  <a:lnTo>
                    <a:pt x="1111" y="967"/>
                  </a:lnTo>
                  <a:lnTo>
                    <a:pt x="1111" y="967"/>
                  </a:lnTo>
                  <a:lnTo>
                    <a:pt x="1111" y="967"/>
                  </a:lnTo>
                  <a:lnTo>
                    <a:pt x="1111" y="967"/>
                  </a:lnTo>
                  <a:lnTo>
                    <a:pt x="1111" y="965"/>
                  </a:lnTo>
                  <a:lnTo>
                    <a:pt x="1113" y="965"/>
                  </a:lnTo>
                  <a:lnTo>
                    <a:pt x="1113" y="967"/>
                  </a:lnTo>
                  <a:lnTo>
                    <a:pt x="1113" y="967"/>
                  </a:lnTo>
                  <a:lnTo>
                    <a:pt x="1113" y="967"/>
                  </a:lnTo>
                  <a:close/>
                  <a:moveTo>
                    <a:pt x="1121" y="975"/>
                  </a:moveTo>
                  <a:lnTo>
                    <a:pt x="1123" y="975"/>
                  </a:lnTo>
                  <a:lnTo>
                    <a:pt x="1123" y="975"/>
                  </a:lnTo>
                  <a:lnTo>
                    <a:pt x="1123" y="975"/>
                  </a:lnTo>
                  <a:lnTo>
                    <a:pt x="1121" y="973"/>
                  </a:lnTo>
                  <a:lnTo>
                    <a:pt x="1121" y="973"/>
                  </a:lnTo>
                  <a:lnTo>
                    <a:pt x="1121" y="973"/>
                  </a:lnTo>
                  <a:lnTo>
                    <a:pt x="1121" y="973"/>
                  </a:lnTo>
                  <a:lnTo>
                    <a:pt x="1121" y="973"/>
                  </a:lnTo>
                  <a:lnTo>
                    <a:pt x="1121" y="973"/>
                  </a:lnTo>
                  <a:lnTo>
                    <a:pt x="1121" y="971"/>
                  </a:lnTo>
                  <a:lnTo>
                    <a:pt x="1121" y="971"/>
                  </a:lnTo>
                  <a:lnTo>
                    <a:pt x="1121" y="971"/>
                  </a:lnTo>
                  <a:lnTo>
                    <a:pt x="1121" y="971"/>
                  </a:lnTo>
                  <a:lnTo>
                    <a:pt x="1121" y="971"/>
                  </a:lnTo>
                  <a:lnTo>
                    <a:pt x="1121" y="971"/>
                  </a:lnTo>
                  <a:lnTo>
                    <a:pt x="1121" y="971"/>
                  </a:lnTo>
                  <a:lnTo>
                    <a:pt x="1121" y="971"/>
                  </a:lnTo>
                  <a:lnTo>
                    <a:pt x="1121" y="973"/>
                  </a:lnTo>
                  <a:lnTo>
                    <a:pt x="1119" y="973"/>
                  </a:lnTo>
                  <a:lnTo>
                    <a:pt x="1119" y="971"/>
                  </a:lnTo>
                  <a:lnTo>
                    <a:pt x="1119" y="971"/>
                  </a:lnTo>
                  <a:lnTo>
                    <a:pt x="1119" y="971"/>
                  </a:lnTo>
                  <a:lnTo>
                    <a:pt x="1119" y="971"/>
                  </a:lnTo>
                  <a:lnTo>
                    <a:pt x="1119" y="973"/>
                  </a:lnTo>
                  <a:lnTo>
                    <a:pt x="1119" y="973"/>
                  </a:lnTo>
                  <a:lnTo>
                    <a:pt x="1119" y="975"/>
                  </a:lnTo>
                  <a:lnTo>
                    <a:pt x="1121" y="975"/>
                  </a:lnTo>
                  <a:lnTo>
                    <a:pt x="1121" y="975"/>
                  </a:lnTo>
                  <a:lnTo>
                    <a:pt x="1121" y="975"/>
                  </a:lnTo>
                  <a:lnTo>
                    <a:pt x="1121" y="975"/>
                  </a:lnTo>
                  <a:lnTo>
                    <a:pt x="1121" y="975"/>
                  </a:lnTo>
                  <a:close/>
                  <a:moveTo>
                    <a:pt x="1241" y="922"/>
                  </a:moveTo>
                  <a:lnTo>
                    <a:pt x="1241" y="922"/>
                  </a:lnTo>
                  <a:lnTo>
                    <a:pt x="1243" y="922"/>
                  </a:lnTo>
                  <a:lnTo>
                    <a:pt x="1243" y="922"/>
                  </a:lnTo>
                  <a:lnTo>
                    <a:pt x="1243" y="922"/>
                  </a:lnTo>
                  <a:lnTo>
                    <a:pt x="1243" y="922"/>
                  </a:lnTo>
                  <a:lnTo>
                    <a:pt x="1243" y="920"/>
                  </a:lnTo>
                  <a:lnTo>
                    <a:pt x="1237" y="920"/>
                  </a:lnTo>
                  <a:lnTo>
                    <a:pt x="1237" y="920"/>
                  </a:lnTo>
                  <a:lnTo>
                    <a:pt x="1237" y="922"/>
                  </a:lnTo>
                  <a:lnTo>
                    <a:pt x="1237" y="924"/>
                  </a:lnTo>
                  <a:lnTo>
                    <a:pt x="1237" y="924"/>
                  </a:lnTo>
                  <a:lnTo>
                    <a:pt x="1239" y="924"/>
                  </a:lnTo>
                  <a:lnTo>
                    <a:pt x="1241" y="926"/>
                  </a:lnTo>
                  <a:lnTo>
                    <a:pt x="1241" y="926"/>
                  </a:lnTo>
                  <a:lnTo>
                    <a:pt x="1241" y="924"/>
                  </a:lnTo>
                  <a:lnTo>
                    <a:pt x="1241" y="924"/>
                  </a:lnTo>
                  <a:lnTo>
                    <a:pt x="1241" y="924"/>
                  </a:lnTo>
                  <a:lnTo>
                    <a:pt x="1241" y="924"/>
                  </a:lnTo>
                  <a:lnTo>
                    <a:pt x="1241" y="922"/>
                  </a:lnTo>
                  <a:lnTo>
                    <a:pt x="1241" y="922"/>
                  </a:lnTo>
                  <a:close/>
                  <a:moveTo>
                    <a:pt x="932" y="989"/>
                  </a:moveTo>
                  <a:lnTo>
                    <a:pt x="932" y="989"/>
                  </a:lnTo>
                  <a:lnTo>
                    <a:pt x="932" y="989"/>
                  </a:lnTo>
                  <a:lnTo>
                    <a:pt x="932" y="985"/>
                  </a:lnTo>
                  <a:lnTo>
                    <a:pt x="932" y="985"/>
                  </a:lnTo>
                  <a:lnTo>
                    <a:pt x="932" y="985"/>
                  </a:lnTo>
                  <a:lnTo>
                    <a:pt x="932" y="983"/>
                  </a:lnTo>
                  <a:lnTo>
                    <a:pt x="932" y="983"/>
                  </a:lnTo>
                  <a:lnTo>
                    <a:pt x="932" y="983"/>
                  </a:lnTo>
                  <a:lnTo>
                    <a:pt x="932" y="981"/>
                  </a:lnTo>
                  <a:lnTo>
                    <a:pt x="932" y="981"/>
                  </a:lnTo>
                  <a:lnTo>
                    <a:pt x="932" y="981"/>
                  </a:lnTo>
                  <a:lnTo>
                    <a:pt x="930" y="981"/>
                  </a:lnTo>
                  <a:lnTo>
                    <a:pt x="930" y="979"/>
                  </a:lnTo>
                  <a:lnTo>
                    <a:pt x="930" y="979"/>
                  </a:lnTo>
                  <a:lnTo>
                    <a:pt x="930" y="979"/>
                  </a:lnTo>
                  <a:lnTo>
                    <a:pt x="930" y="979"/>
                  </a:lnTo>
                  <a:lnTo>
                    <a:pt x="930" y="979"/>
                  </a:lnTo>
                  <a:lnTo>
                    <a:pt x="930" y="981"/>
                  </a:lnTo>
                  <a:lnTo>
                    <a:pt x="930" y="981"/>
                  </a:lnTo>
                  <a:lnTo>
                    <a:pt x="928" y="981"/>
                  </a:lnTo>
                  <a:lnTo>
                    <a:pt x="928" y="981"/>
                  </a:lnTo>
                  <a:lnTo>
                    <a:pt x="928" y="983"/>
                  </a:lnTo>
                  <a:lnTo>
                    <a:pt x="928" y="983"/>
                  </a:lnTo>
                  <a:lnTo>
                    <a:pt x="928" y="983"/>
                  </a:lnTo>
                  <a:lnTo>
                    <a:pt x="928" y="985"/>
                  </a:lnTo>
                  <a:lnTo>
                    <a:pt x="928" y="987"/>
                  </a:lnTo>
                  <a:lnTo>
                    <a:pt x="928" y="987"/>
                  </a:lnTo>
                  <a:lnTo>
                    <a:pt x="930" y="989"/>
                  </a:lnTo>
                  <a:lnTo>
                    <a:pt x="932" y="989"/>
                  </a:lnTo>
                  <a:lnTo>
                    <a:pt x="932" y="989"/>
                  </a:lnTo>
                  <a:close/>
                  <a:moveTo>
                    <a:pt x="918" y="915"/>
                  </a:moveTo>
                  <a:lnTo>
                    <a:pt x="918" y="915"/>
                  </a:lnTo>
                  <a:lnTo>
                    <a:pt x="920" y="915"/>
                  </a:lnTo>
                  <a:lnTo>
                    <a:pt x="918" y="915"/>
                  </a:lnTo>
                  <a:lnTo>
                    <a:pt x="918" y="913"/>
                  </a:lnTo>
                  <a:lnTo>
                    <a:pt x="918" y="913"/>
                  </a:lnTo>
                  <a:lnTo>
                    <a:pt x="918" y="915"/>
                  </a:lnTo>
                  <a:lnTo>
                    <a:pt x="918" y="915"/>
                  </a:lnTo>
                  <a:lnTo>
                    <a:pt x="918" y="915"/>
                  </a:lnTo>
                  <a:lnTo>
                    <a:pt x="916" y="915"/>
                  </a:lnTo>
                  <a:lnTo>
                    <a:pt x="916" y="915"/>
                  </a:lnTo>
                  <a:lnTo>
                    <a:pt x="918" y="918"/>
                  </a:lnTo>
                  <a:lnTo>
                    <a:pt x="918" y="918"/>
                  </a:lnTo>
                  <a:lnTo>
                    <a:pt x="918" y="918"/>
                  </a:lnTo>
                  <a:lnTo>
                    <a:pt x="918" y="918"/>
                  </a:lnTo>
                  <a:lnTo>
                    <a:pt x="918" y="918"/>
                  </a:lnTo>
                  <a:lnTo>
                    <a:pt x="918" y="918"/>
                  </a:lnTo>
                  <a:lnTo>
                    <a:pt x="918" y="918"/>
                  </a:lnTo>
                  <a:lnTo>
                    <a:pt x="918" y="915"/>
                  </a:lnTo>
                  <a:lnTo>
                    <a:pt x="918" y="915"/>
                  </a:lnTo>
                  <a:close/>
                  <a:moveTo>
                    <a:pt x="1008" y="959"/>
                  </a:moveTo>
                  <a:lnTo>
                    <a:pt x="1008" y="959"/>
                  </a:lnTo>
                  <a:lnTo>
                    <a:pt x="1008" y="959"/>
                  </a:lnTo>
                  <a:lnTo>
                    <a:pt x="1008" y="959"/>
                  </a:lnTo>
                  <a:lnTo>
                    <a:pt x="1008" y="961"/>
                  </a:lnTo>
                  <a:lnTo>
                    <a:pt x="1008" y="961"/>
                  </a:lnTo>
                  <a:lnTo>
                    <a:pt x="1008" y="961"/>
                  </a:lnTo>
                  <a:lnTo>
                    <a:pt x="1010" y="963"/>
                  </a:lnTo>
                  <a:lnTo>
                    <a:pt x="1010" y="963"/>
                  </a:lnTo>
                  <a:lnTo>
                    <a:pt x="1010" y="965"/>
                  </a:lnTo>
                  <a:lnTo>
                    <a:pt x="1010" y="965"/>
                  </a:lnTo>
                  <a:lnTo>
                    <a:pt x="1008" y="965"/>
                  </a:lnTo>
                  <a:lnTo>
                    <a:pt x="1010" y="965"/>
                  </a:lnTo>
                  <a:lnTo>
                    <a:pt x="1010" y="967"/>
                  </a:lnTo>
                  <a:lnTo>
                    <a:pt x="1010" y="967"/>
                  </a:lnTo>
                  <a:lnTo>
                    <a:pt x="1010" y="967"/>
                  </a:lnTo>
                  <a:lnTo>
                    <a:pt x="1012" y="967"/>
                  </a:lnTo>
                  <a:lnTo>
                    <a:pt x="1012" y="967"/>
                  </a:lnTo>
                  <a:lnTo>
                    <a:pt x="1012" y="967"/>
                  </a:lnTo>
                  <a:lnTo>
                    <a:pt x="1012" y="965"/>
                  </a:lnTo>
                  <a:lnTo>
                    <a:pt x="1012" y="965"/>
                  </a:lnTo>
                  <a:lnTo>
                    <a:pt x="1012" y="965"/>
                  </a:lnTo>
                  <a:lnTo>
                    <a:pt x="1012" y="965"/>
                  </a:lnTo>
                  <a:lnTo>
                    <a:pt x="1012" y="963"/>
                  </a:lnTo>
                  <a:lnTo>
                    <a:pt x="1012" y="961"/>
                  </a:lnTo>
                  <a:lnTo>
                    <a:pt x="1012" y="959"/>
                  </a:lnTo>
                  <a:lnTo>
                    <a:pt x="1012" y="959"/>
                  </a:lnTo>
                  <a:lnTo>
                    <a:pt x="1012" y="954"/>
                  </a:lnTo>
                  <a:lnTo>
                    <a:pt x="1012" y="954"/>
                  </a:lnTo>
                  <a:lnTo>
                    <a:pt x="1012" y="954"/>
                  </a:lnTo>
                  <a:lnTo>
                    <a:pt x="1014" y="954"/>
                  </a:lnTo>
                  <a:lnTo>
                    <a:pt x="1014" y="957"/>
                  </a:lnTo>
                  <a:lnTo>
                    <a:pt x="1014" y="957"/>
                  </a:lnTo>
                  <a:lnTo>
                    <a:pt x="1014" y="957"/>
                  </a:lnTo>
                  <a:lnTo>
                    <a:pt x="1014" y="959"/>
                  </a:lnTo>
                  <a:lnTo>
                    <a:pt x="1014" y="959"/>
                  </a:lnTo>
                  <a:lnTo>
                    <a:pt x="1014" y="959"/>
                  </a:lnTo>
                  <a:lnTo>
                    <a:pt x="1014" y="959"/>
                  </a:lnTo>
                  <a:lnTo>
                    <a:pt x="1014" y="959"/>
                  </a:lnTo>
                  <a:lnTo>
                    <a:pt x="1014" y="961"/>
                  </a:lnTo>
                  <a:lnTo>
                    <a:pt x="1016" y="963"/>
                  </a:lnTo>
                  <a:lnTo>
                    <a:pt x="1016" y="963"/>
                  </a:lnTo>
                  <a:lnTo>
                    <a:pt x="1014" y="965"/>
                  </a:lnTo>
                  <a:lnTo>
                    <a:pt x="1014" y="965"/>
                  </a:lnTo>
                  <a:lnTo>
                    <a:pt x="1014" y="965"/>
                  </a:lnTo>
                  <a:lnTo>
                    <a:pt x="1014" y="967"/>
                  </a:lnTo>
                  <a:lnTo>
                    <a:pt x="1014" y="967"/>
                  </a:lnTo>
                  <a:lnTo>
                    <a:pt x="1014" y="967"/>
                  </a:lnTo>
                  <a:lnTo>
                    <a:pt x="1014" y="969"/>
                  </a:lnTo>
                  <a:lnTo>
                    <a:pt x="1018" y="967"/>
                  </a:lnTo>
                  <a:lnTo>
                    <a:pt x="1018" y="967"/>
                  </a:lnTo>
                  <a:lnTo>
                    <a:pt x="1018" y="967"/>
                  </a:lnTo>
                  <a:lnTo>
                    <a:pt x="1018" y="965"/>
                  </a:lnTo>
                  <a:lnTo>
                    <a:pt x="1018" y="965"/>
                  </a:lnTo>
                  <a:lnTo>
                    <a:pt x="1021" y="965"/>
                  </a:lnTo>
                  <a:lnTo>
                    <a:pt x="1021" y="963"/>
                  </a:lnTo>
                  <a:lnTo>
                    <a:pt x="1021" y="963"/>
                  </a:lnTo>
                  <a:lnTo>
                    <a:pt x="1021" y="961"/>
                  </a:lnTo>
                  <a:lnTo>
                    <a:pt x="1021" y="961"/>
                  </a:lnTo>
                  <a:lnTo>
                    <a:pt x="1021" y="959"/>
                  </a:lnTo>
                  <a:lnTo>
                    <a:pt x="1021" y="959"/>
                  </a:lnTo>
                  <a:lnTo>
                    <a:pt x="1021" y="957"/>
                  </a:lnTo>
                  <a:lnTo>
                    <a:pt x="1021" y="957"/>
                  </a:lnTo>
                  <a:lnTo>
                    <a:pt x="1018" y="954"/>
                  </a:lnTo>
                  <a:lnTo>
                    <a:pt x="1018" y="954"/>
                  </a:lnTo>
                  <a:lnTo>
                    <a:pt x="1016" y="952"/>
                  </a:lnTo>
                  <a:lnTo>
                    <a:pt x="1016" y="952"/>
                  </a:lnTo>
                  <a:lnTo>
                    <a:pt x="1016" y="952"/>
                  </a:lnTo>
                  <a:lnTo>
                    <a:pt x="1016" y="952"/>
                  </a:lnTo>
                  <a:lnTo>
                    <a:pt x="1014" y="952"/>
                  </a:lnTo>
                  <a:lnTo>
                    <a:pt x="1014" y="952"/>
                  </a:lnTo>
                  <a:lnTo>
                    <a:pt x="1014" y="952"/>
                  </a:lnTo>
                  <a:lnTo>
                    <a:pt x="1014" y="952"/>
                  </a:lnTo>
                  <a:lnTo>
                    <a:pt x="1014" y="950"/>
                  </a:lnTo>
                  <a:lnTo>
                    <a:pt x="1014" y="950"/>
                  </a:lnTo>
                  <a:lnTo>
                    <a:pt x="1012" y="950"/>
                  </a:lnTo>
                  <a:lnTo>
                    <a:pt x="1012" y="950"/>
                  </a:lnTo>
                  <a:lnTo>
                    <a:pt x="1012" y="952"/>
                  </a:lnTo>
                  <a:lnTo>
                    <a:pt x="1012" y="952"/>
                  </a:lnTo>
                  <a:lnTo>
                    <a:pt x="1012" y="952"/>
                  </a:lnTo>
                  <a:lnTo>
                    <a:pt x="1010" y="952"/>
                  </a:lnTo>
                  <a:lnTo>
                    <a:pt x="1010" y="952"/>
                  </a:lnTo>
                  <a:lnTo>
                    <a:pt x="1010" y="952"/>
                  </a:lnTo>
                  <a:lnTo>
                    <a:pt x="1010" y="957"/>
                  </a:lnTo>
                  <a:lnTo>
                    <a:pt x="1010" y="957"/>
                  </a:lnTo>
                  <a:lnTo>
                    <a:pt x="1010" y="957"/>
                  </a:lnTo>
                  <a:lnTo>
                    <a:pt x="1010" y="959"/>
                  </a:lnTo>
                  <a:lnTo>
                    <a:pt x="1008" y="959"/>
                  </a:lnTo>
                  <a:close/>
                  <a:moveTo>
                    <a:pt x="916" y="946"/>
                  </a:moveTo>
                  <a:lnTo>
                    <a:pt x="916" y="946"/>
                  </a:lnTo>
                  <a:lnTo>
                    <a:pt x="916" y="944"/>
                  </a:lnTo>
                  <a:lnTo>
                    <a:pt x="916" y="942"/>
                  </a:lnTo>
                  <a:lnTo>
                    <a:pt x="916" y="940"/>
                  </a:lnTo>
                  <a:lnTo>
                    <a:pt x="916" y="938"/>
                  </a:lnTo>
                  <a:lnTo>
                    <a:pt x="916" y="938"/>
                  </a:lnTo>
                  <a:lnTo>
                    <a:pt x="916" y="938"/>
                  </a:lnTo>
                  <a:lnTo>
                    <a:pt x="916" y="938"/>
                  </a:lnTo>
                  <a:lnTo>
                    <a:pt x="916" y="938"/>
                  </a:lnTo>
                  <a:lnTo>
                    <a:pt x="916" y="938"/>
                  </a:lnTo>
                  <a:lnTo>
                    <a:pt x="916" y="936"/>
                  </a:lnTo>
                  <a:lnTo>
                    <a:pt x="913" y="936"/>
                  </a:lnTo>
                  <a:lnTo>
                    <a:pt x="913" y="936"/>
                  </a:lnTo>
                  <a:lnTo>
                    <a:pt x="913" y="936"/>
                  </a:lnTo>
                  <a:lnTo>
                    <a:pt x="916" y="934"/>
                  </a:lnTo>
                  <a:lnTo>
                    <a:pt x="916" y="934"/>
                  </a:lnTo>
                  <a:lnTo>
                    <a:pt x="916" y="934"/>
                  </a:lnTo>
                  <a:lnTo>
                    <a:pt x="916" y="932"/>
                  </a:lnTo>
                  <a:lnTo>
                    <a:pt x="916" y="932"/>
                  </a:lnTo>
                  <a:lnTo>
                    <a:pt x="916" y="932"/>
                  </a:lnTo>
                  <a:lnTo>
                    <a:pt x="916" y="932"/>
                  </a:lnTo>
                  <a:lnTo>
                    <a:pt x="916" y="930"/>
                  </a:lnTo>
                  <a:lnTo>
                    <a:pt x="913" y="928"/>
                  </a:lnTo>
                  <a:lnTo>
                    <a:pt x="913" y="928"/>
                  </a:lnTo>
                  <a:lnTo>
                    <a:pt x="913" y="928"/>
                  </a:lnTo>
                  <a:lnTo>
                    <a:pt x="913" y="926"/>
                  </a:lnTo>
                  <a:lnTo>
                    <a:pt x="913" y="924"/>
                  </a:lnTo>
                  <a:lnTo>
                    <a:pt x="913" y="924"/>
                  </a:lnTo>
                  <a:lnTo>
                    <a:pt x="913" y="924"/>
                  </a:lnTo>
                  <a:lnTo>
                    <a:pt x="913" y="922"/>
                  </a:lnTo>
                  <a:lnTo>
                    <a:pt x="913" y="922"/>
                  </a:lnTo>
                  <a:lnTo>
                    <a:pt x="911" y="922"/>
                  </a:lnTo>
                  <a:lnTo>
                    <a:pt x="911" y="922"/>
                  </a:lnTo>
                  <a:lnTo>
                    <a:pt x="911" y="922"/>
                  </a:lnTo>
                  <a:lnTo>
                    <a:pt x="911" y="924"/>
                  </a:lnTo>
                  <a:lnTo>
                    <a:pt x="911" y="924"/>
                  </a:lnTo>
                  <a:lnTo>
                    <a:pt x="911" y="924"/>
                  </a:lnTo>
                  <a:lnTo>
                    <a:pt x="909" y="924"/>
                  </a:lnTo>
                  <a:lnTo>
                    <a:pt x="909" y="926"/>
                  </a:lnTo>
                  <a:lnTo>
                    <a:pt x="909" y="926"/>
                  </a:lnTo>
                  <a:lnTo>
                    <a:pt x="909" y="924"/>
                  </a:lnTo>
                  <a:lnTo>
                    <a:pt x="907" y="924"/>
                  </a:lnTo>
                  <a:lnTo>
                    <a:pt x="907" y="922"/>
                  </a:lnTo>
                  <a:lnTo>
                    <a:pt x="907" y="924"/>
                  </a:lnTo>
                  <a:lnTo>
                    <a:pt x="905" y="926"/>
                  </a:lnTo>
                  <a:lnTo>
                    <a:pt x="905" y="926"/>
                  </a:lnTo>
                  <a:lnTo>
                    <a:pt x="905" y="926"/>
                  </a:lnTo>
                  <a:lnTo>
                    <a:pt x="905" y="926"/>
                  </a:lnTo>
                  <a:lnTo>
                    <a:pt x="903" y="926"/>
                  </a:lnTo>
                  <a:lnTo>
                    <a:pt x="903" y="926"/>
                  </a:lnTo>
                  <a:lnTo>
                    <a:pt x="903" y="926"/>
                  </a:lnTo>
                  <a:lnTo>
                    <a:pt x="903" y="926"/>
                  </a:lnTo>
                  <a:lnTo>
                    <a:pt x="903" y="926"/>
                  </a:lnTo>
                  <a:lnTo>
                    <a:pt x="901" y="924"/>
                  </a:lnTo>
                  <a:lnTo>
                    <a:pt x="901" y="922"/>
                  </a:lnTo>
                  <a:lnTo>
                    <a:pt x="901" y="922"/>
                  </a:lnTo>
                  <a:lnTo>
                    <a:pt x="901" y="920"/>
                  </a:lnTo>
                  <a:lnTo>
                    <a:pt x="901" y="920"/>
                  </a:lnTo>
                  <a:lnTo>
                    <a:pt x="903" y="918"/>
                  </a:lnTo>
                  <a:lnTo>
                    <a:pt x="903" y="918"/>
                  </a:lnTo>
                  <a:lnTo>
                    <a:pt x="903" y="918"/>
                  </a:lnTo>
                  <a:lnTo>
                    <a:pt x="903" y="918"/>
                  </a:lnTo>
                  <a:lnTo>
                    <a:pt x="901" y="918"/>
                  </a:lnTo>
                  <a:lnTo>
                    <a:pt x="901" y="915"/>
                  </a:lnTo>
                  <a:lnTo>
                    <a:pt x="901" y="915"/>
                  </a:lnTo>
                  <a:lnTo>
                    <a:pt x="901" y="915"/>
                  </a:lnTo>
                  <a:lnTo>
                    <a:pt x="899" y="915"/>
                  </a:lnTo>
                  <a:lnTo>
                    <a:pt x="899" y="915"/>
                  </a:lnTo>
                  <a:lnTo>
                    <a:pt x="899" y="918"/>
                  </a:lnTo>
                  <a:lnTo>
                    <a:pt x="897" y="918"/>
                  </a:lnTo>
                  <a:lnTo>
                    <a:pt x="897" y="918"/>
                  </a:lnTo>
                  <a:lnTo>
                    <a:pt x="895" y="918"/>
                  </a:lnTo>
                  <a:lnTo>
                    <a:pt x="895" y="915"/>
                  </a:lnTo>
                  <a:lnTo>
                    <a:pt x="893" y="915"/>
                  </a:lnTo>
                  <a:lnTo>
                    <a:pt x="893" y="913"/>
                  </a:lnTo>
                  <a:lnTo>
                    <a:pt x="893" y="913"/>
                  </a:lnTo>
                  <a:lnTo>
                    <a:pt x="893" y="913"/>
                  </a:lnTo>
                  <a:lnTo>
                    <a:pt x="893" y="913"/>
                  </a:lnTo>
                  <a:lnTo>
                    <a:pt x="893" y="913"/>
                  </a:lnTo>
                  <a:lnTo>
                    <a:pt x="893" y="913"/>
                  </a:lnTo>
                  <a:lnTo>
                    <a:pt x="891" y="913"/>
                  </a:lnTo>
                  <a:lnTo>
                    <a:pt x="891" y="913"/>
                  </a:lnTo>
                  <a:lnTo>
                    <a:pt x="891" y="911"/>
                  </a:lnTo>
                  <a:lnTo>
                    <a:pt x="887" y="909"/>
                  </a:lnTo>
                  <a:lnTo>
                    <a:pt x="887" y="907"/>
                  </a:lnTo>
                  <a:lnTo>
                    <a:pt x="885" y="907"/>
                  </a:lnTo>
                  <a:lnTo>
                    <a:pt x="885" y="907"/>
                  </a:lnTo>
                  <a:lnTo>
                    <a:pt x="883" y="905"/>
                  </a:lnTo>
                  <a:lnTo>
                    <a:pt x="883" y="905"/>
                  </a:lnTo>
                  <a:lnTo>
                    <a:pt x="883" y="905"/>
                  </a:lnTo>
                  <a:lnTo>
                    <a:pt x="881" y="903"/>
                  </a:lnTo>
                  <a:lnTo>
                    <a:pt x="879" y="903"/>
                  </a:lnTo>
                  <a:lnTo>
                    <a:pt x="881" y="901"/>
                  </a:lnTo>
                  <a:lnTo>
                    <a:pt x="881" y="899"/>
                  </a:lnTo>
                  <a:lnTo>
                    <a:pt x="879" y="899"/>
                  </a:lnTo>
                  <a:lnTo>
                    <a:pt x="879" y="899"/>
                  </a:lnTo>
                  <a:lnTo>
                    <a:pt x="879" y="897"/>
                  </a:lnTo>
                  <a:lnTo>
                    <a:pt x="879" y="897"/>
                  </a:lnTo>
                  <a:lnTo>
                    <a:pt x="879" y="897"/>
                  </a:lnTo>
                  <a:lnTo>
                    <a:pt x="876" y="895"/>
                  </a:lnTo>
                  <a:lnTo>
                    <a:pt x="876" y="895"/>
                  </a:lnTo>
                  <a:lnTo>
                    <a:pt x="874" y="895"/>
                  </a:lnTo>
                  <a:lnTo>
                    <a:pt x="874" y="895"/>
                  </a:lnTo>
                  <a:lnTo>
                    <a:pt x="874" y="895"/>
                  </a:lnTo>
                  <a:lnTo>
                    <a:pt x="874" y="897"/>
                  </a:lnTo>
                  <a:lnTo>
                    <a:pt x="874" y="897"/>
                  </a:lnTo>
                  <a:lnTo>
                    <a:pt x="874" y="899"/>
                  </a:lnTo>
                  <a:lnTo>
                    <a:pt x="874" y="899"/>
                  </a:lnTo>
                  <a:lnTo>
                    <a:pt x="874" y="901"/>
                  </a:lnTo>
                  <a:lnTo>
                    <a:pt x="874" y="901"/>
                  </a:lnTo>
                  <a:lnTo>
                    <a:pt x="876" y="901"/>
                  </a:lnTo>
                  <a:lnTo>
                    <a:pt x="876" y="901"/>
                  </a:lnTo>
                  <a:lnTo>
                    <a:pt x="879" y="903"/>
                  </a:lnTo>
                  <a:lnTo>
                    <a:pt x="879" y="903"/>
                  </a:lnTo>
                  <a:lnTo>
                    <a:pt x="879" y="905"/>
                  </a:lnTo>
                  <a:lnTo>
                    <a:pt x="876" y="905"/>
                  </a:lnTo>
                  <a:lnTo>
                    <a:pt x="874" y="903"/>
                  </a:lnTo>
                  <a:lnTo>
                    <a:pt x="874" y="901"/>
                  </a:lnTo>
                  <a:lnTo>
                    <a:pt x="872" y="901"/>
                  </a:lnTo>
                  <a:lnTo>
                    <a:pt x="872" y="899"/>
                  </a:lnTo>
                  <a:lnTo>
                    <a:pt x="872" y="899"/>
                  </a:lnTo>
                  <a:lnTo>
                    <a:pt x="870" y="899"/>
                  </a:lnTo>
                  <a:lnTo>
                    <a:pt x="866" y="899"/>
                  </a:lnTo>
                  <a:lnTo>
                    <a:pt x="866" y="897"/>
                  </a:lnTo>
                  <a:lnTo>
                    <a:pt x="866" y="897"/>
                  </a:lnTo>
                  <a:lnTo>
                    <a:pt x="864" y="895"/>
                  </a:lnTo>
                  <a:lnTo>
                    <a:pt x="864" y="895"/>
                  </a:lnTo>
                  <a:lnTo>
                    <a:pt x="864" y="893"/>
                  </a:lnTo>
                  <a:lnTo>
                    <a:pt x="864" y="893"/>
                  </a:lnTo>
                  <a:lnTo>
                    <a:pt x="864" y="893"/>
                  </a:lnTo>
                  <a:lnTo>
                    <a:pt x="862" y="893"/>
                  </a:lnTo>
                  <a:lnTo>
                    <a:pt x="862" y="891"/>
                  </a:lnTo>
                  <a:lnTo>
                    <a:pt x="862" y="891"/>
                  </a:lnTo>
                  <a:lnTo>
                    <a:pt x="860" y="889"/>
                  </a:lnTo>
                  <a:lnTo>
                    <a:pt x="860" y="891"/>
                  </a:lnTo>
                  <a:lnTo>
                    <a:pt x="860" y="889"/>
                  </a:lnTo>
                  <a:lnTo>
                    <a:pt x="858" y="889"/>
                  </a:lnTo>
                  <a:lnTo>
                    <a:pt x="858" y="887"/>
                  </a:lnTo>
                  <a:lnTo>
                    <a:pt x="858" y="881"/>
                  </a:lnTo>
                  <a:lnTo>
                    <a:pt x="856" y="881"/>
                  </a:lnTo>
                  <a:lnTo>
                    <a:pt x="856" y="879"/>
                  </a:lnTo>
                  <a:lnTo>
                    <a:pt x="856" y="879"/>
                  </a:lnTo>
                  <a:lnTo>
                    <a:pt x="854" y="876"/>
                  </a:lnTo>
                  <a:lnTo>
                    <a:pt x="848" y="870"/>
                  </a:lnTo>
                  <a:lnTo>
                    <a:pt x="848" y="870"/>
                  </a:lnTo>
                  <a:lnTo>
                    <a:pt x="848" y="870"/>
                  </a:lnTo>
                  <a:lnTo>
                    <a:pt x="848" y="868"/>
                  </a:lnTo>
                  <a:lnTo>
                    <a:pt x="848" y="868"/>
                  </a:lnTo>
                  <a:lnTo>
                    <a:pt x="848" y="868"/>
                  </a:lnTo>
                  <a:lnTo>
                    <a:pt x="848" y="866"/>
                  </a:lnTo>
                  <a:lnTo>
                    <a:pt x="850" y="866"/>
                  </a:lnTo>
                  <a:lnTo>
                    <a:pt x="852" y="864"/>
                  </a:lnTo>
                  <a:lnTo>
                    <a:pt x="852" y="864"/>
                  </a:lnTo>
                  <a:lnTo>
                    <a:pt x="852" y="862"/>
                  </a:lnTo>
                  <a:lnTo>
                    <a:pt x="852" y="860"/>
                  </a:lnTo>
                  <a:lnTo>
                    <a:pt x="852" y="858"/>
                  </a:lnTo>
                  <a:lnTo>
                    <a:pt x="852" y="858"/>
                  </a:lnTo>
                  <a:lnTo>
                    <a:pt x="852" y="856"/>
                  </a:lnTo>
                  <a:lnTo>
                    <a:pt x="852" y="856"/>
                  </a:lnTo>
                  <a:lnTo>
                    <a:pt x="852" y="854"/>
                  </a:lnTo>
                  <a:lnTo>
                    <a:pt x="852" y="854"/>
                  </a:lnTo>
                  <a:lnTo>
                    <a:pt x="854" y="856"/>
                  </a:lnTo>
                  <a:lnTo>
                    <a:pt x="854" y="856"/>
                  </a:lnTo>
                  <a:lnTo>
                    <a:pt x="854" y="856"/>
                  </a:lnTo>
                  <a:lnTo>
                    <a:pt x="854" y="854"/>
                  </a:lnTo>
                  <a:lnTo>
                    <a:pt x="854" y="852"/>
                  </a:lnTo>
                  <a:lnTo>
                    <a:pt x="854" y="852"/>
                  </a:lnTo>
                  <a:lnTo>
                    <a:pt x="854" y="850"/>
                  </a:lnTo>
                  <a:lnTo>
                    <a:pt x="854" y="850"/>
                  </a:lnTo>
                  <a:lnTo>
                    <a:pt x="854" y="848"/>
                  </a:lnTo>
                  <a:lnTo>
                    <a:pt x="854" y="848"/>
                  </a:lnTo>
                  <a:lnTo>
                    <a:pt x="854" y="846"/>
                  </a:lnTo>
                  <a:lnTo>
                    <a:pt x="854" y="844"/>
                  </a:lnTo>
                  <a:lnTo>
                    <a:pt x="854" y="844"/>
                  </a:lnTo>
                  <a:lnTo>
                    <a:pt x="854" y="842"/>
                  </a:lnTo>
                  <a:lnTo>
                    <a:pt x="852" y="837"/>
                  </a:lnTo>
                  <a:lnTo>
                    <a:pt x="852" y="837"/>
                  </a:lnTo>
                  <a:lnTo>
                    <a:pt x="852" y="835"/>
                  </a:lnTo>
                  <a:lnTo>
                    <a:pt x="852" y="835"/>
                  </a:lnTo>
                  <a:lnTo>
                    <a:pt x="852" y="835"/>
                  </a:lnTo>
                  <a:lnTo>
                    <a:pt x="852" y="833"/>
                  </a:lnTo>
                  <a:lnTo>
                    <a:pt x="850" y="831"/>
                  </a:lnTo>
                  <a:lnTo>
                    <a:pt x="850" y="831"/>
                  </a:lnTo>
                  <a:lnTo>
                    <a:pt x="850" y="831"/>
                  </a:lnTo>
                  <a:lnTo>
                    <a:pt x="850" y="831"/>
                  </a:lnTo>
                  <a:lnTo>
                    <a:pt x="850" y="831"/>
                  </a:lnTo>
                  <a:lnTo>
                    <a:pt x="850" y="829"/>
                  </a:lnTo>
                  <a:lnTo>
                    <a:pt x="850" y="829"/>
                  </a:lnTo>
                  <a:lnTo>
                    <a:pt x="850" y="829"/>
                  </a:lnTo>
                  <a:lnTo>
                    <a:pt x="848" y="829"/>
                  </a:lnTo>
                  <a:lnTo>
                    <a:pt x="848" y="827"/>
                  </a:lnTo>
                  <a:lnTo>
                    <a:pt x="848" y="827"/>
                  </a:lnTo>
                  <a:lnTo>
                    <a:pt x="846" y="827"/>
                  </a:lnTo>
                  <a:lnTo>
                    <a:pt x="846" y="825"/>
                  </a:lnTo>
                  <a:lnTo>
                    <a:pt x="846" y="823"/>
                  </a:lnTo>
                  <a:lnTo>
                    <a:pt x="846" y="823"/>
                  </a:lnTo>
                  <a:lnTo>
                    <a:pt x="846" y="821"/>
                  </a:lnTo>
                  <a:lnTo>
                    <a:pt x="846" y="819"/>
                  </a:lnTo>
                  <a:lnTo>
                    <a:pt x="846" y="817"/>
                  </a:lnTo>
                  <a:lnTo>
                    <a:pt x="846" y="817"/>
                  </a:lnTo>
                  <a:lnTo>
                    <a:pt x="846" y="817"/>
                  </a:lnTo>
                  <a:lnTo>
                    <a:pt x="846" y="815"/>
                  </a:lnTo>
                  <a:lnTo>
                    <a:pt x="844" y="815"/>
                  </a:lnTo>
                  <a:lnTo>
                    <a:pt x="844" y="815"/>
                  </a:lnTo>
                  <a:lnTo>
                    <a:pt x="844" y="815"/>
                  </a:lnTo>
                  <a:lnTo>
                    <a:pt x="844" y="815"/>
                  </a:lnTo>
                  <a:lnTo>
                    <a:pt x="844" y="813"/>
                  </a:lnTo>
                  <a:lnTo>
                    <a:pt x="844" y="813"/>
                  </a:lnTo>
                  <a:lnTo>
                    <a:pt x="844" y="813"/>
                  </a:lnTo>
                  <a:lnTo>
                    <a:pt x="844" y="811"/>
                  </a:lnTo>
                  <a:lnTo>
                    <a:pt x="844" y="811"/>
                  </a:lnTo>
                  <a:lnTo>
                    <a:pt x="844" y="809"/>
                  </a:lnTo>
                  <a:lnTo>
                    <a:pt x="844" y="809"/>
                  </a:lnTo>
                  <a:lnTo>
                    <a:pt x="846" y="809"/>
                  </a:lnTo>
                  <a:lnTo>
                    <a:pt x="846" y="807"/>
                  </a:lnTo>
                  <a:lnTo>
                    <a:pt x="844" y="807"/>
                  </a:lnTo>
                  <a:lnTo>
                    <a:pt x="844" y="807"/>
                  </a:lnTo>
                  <a:lnTo>
                    <a:pt x="844" y="805"/>
                  </a:lnTo>
                  <a:lnTo>
                    <a:pt x="844" y="805"/>
                  </a:lnTo>
                  <a:lnTo>
                    <a:pt x="844" y="803"/>
                  </a:lnTo>
                  <a:lnTo>
                    <a:pt x="844" y="803"/>
                  </a:lnTo>
                  <a:lnTo>
                    <a:pt x="841" y="800"/>
                  </a:lnTo>
                  <a:lnTo>
                    <a:pt x="841" y="800"/>
                  </a:lnTo>
                  <a:lnTo>
                    <a:pt x="841" y="800"/>
                  </a:lnTo>
                  <a:lnTo>
                    <a:pt x="841" y="798"/>
                  </a:lnTo>
                  <a:lnTo>
                    <a:pt x="841" y="798"/>
                  </a:lnTo>
                  <a:lnTo>
                    <a:pt x="841" y="798"/>
                  </a:lnTo>
                  <a:lnTo>
                    <a:pt x="841" y="796"/>
                  </a:lnTo>
                  <a:lnTo>
                    <a:pt x="839" y="794"/>
                  </a:lnTo>
                  <a:lnTo>
                    <a:pt x="839" y="792"/>
                  </a:lnTo>
                  <a:lnTo>
                    <a:pt x="839" y="792"/>
                  </a:lnTo>
                  <a:lnTo>
                    <a:pt x="839" y="790"/>
                  </a:lnTo>
                  <a:lnTo>
                    <a:pt x="839" y="792"/>
                  </a:lnTo>
                  <a:lnTo>
                    <a:pt x="839" y="792"/>
                  </a:lnTo>
                  <a:lnTo>
                    <a:pt x="841" y="792"/>
                  </a:lnTo>
                  <a:lnTo>
                    <a:pt x="841" y="792"/>
                  </a:lnTo>
                  <a:lnTo>
                    <a:pt x="841" y="792"/>
                  </a:lnTo>
                  <a:lnTo>
                    <a:pt x="841" y="790"/>
                  </a:lnTo>
                  <a:lnTo>
                    <a:pt x="841" y="790"/>
                  </a:lnTo>
                  <a:lnTo>
                    <a:pt x="839" y="788"/>
                  </a:lnTo>
                  <a:lnTo>
                    <a:pt x="841" y="788"/>
                  </a:lnTo>
                  <a:lnTo>
                    <a:pt x="841" y="788"/>
                  </a:lnTo>
                  <a:lnTo>
                    <a:pt x="841" y="788"/>
                  </a:lnTo>
                  <a:lnTo>
                    <a:pt x="841" y="788"/>
                  </a:lnTo>
                  <a:lnTo>
                    <a:pt x="841" y="786"/>
                  </a:lnTo>
                  <a:lnTo>
                    <a:pt x="841" y="786"/>
                  </a:lnTo>
                  <a:lnTo>
                    <a:pt x="841" y="786"/>
                  </a:lnTo>
                  <a:lnTo>
                    <a:pt x="839" y="786"/>
                  </a:lnTo>
                  <a:lnTo>
                    <a:pt x="839" y="784"/>
                  </a:lnTo>
                  <a:lnTo>
                    <a:pt x="839" y="784"/>
                  </a:lnTo>
                  <a:lnTo>
                    <a:pt x="839" y="782"/>
                  </a:lnTo>
                  <a:lnTo>
                    <a:pt x="839" y="782"/>
                  </a:lnTo>
                  <a:lnTo>
                    <a:pt x="839" y="782"/>
                  </a:lnTo>
                  <a:lnTo>
                    <a:pt x="839" y="780"/>
                  </a:lnTo>
                  <a:lnTo>
                    <a:pt x="839" y="780"/>
                  </a:lnTo>
                  <a:lnTo>
                    <a:pt x="839" y="780"/>
                  </a:lnTo>
                  <a:lnTo>
                    <a:pt x="839" y="780"/>
                  </a:lnTo>
                  <a:lnTo>
                    <a:pt x="839" y="778"/>
                  </a:lnTo>
                  <a:lnTo>
                    <a:pt x="837" y="778"/>
                  </a:lnTo>
                  <a:lnTo>
                    <a:pt x="837" y="776"/>
                  </a:lnTo>
                  <a:lnTo>
                    <a:pt x="837" y="776"/>
                  </a:lnTo>
                  <a:lnTo>
                    <a:pt x="837" y="776"/>
                  </a:lnTo>
                  <a:lnTo>
                    <a:pt x="837" y="776"/>
                  </a:lnTo>
                  <a:lnTo>
                    <a:pt x="837" y="772"/>
                  </a:lnTo>
                  <a:lnTo>
                    <a:pt x="837" y="772"/>
                  </a:lnTo>
                  <a:lnTo>
                    <a:pt x="837" y="774"/>
                  </a:lnTo>
                  <a:lnTo>
                    <a:pt x="837" y="774"/>
                  </a:lnTo>
                  <a:lnTo>
                    <a:pt x="837" y="774"/>
                  </a:lnTo>
                  <a:lnTo>
                    <a:pt x="839" y="776"/>
                  </a:lnTo>
                  <a:lnTo>
                    <a:pt x="839" y="776"/>
                  </a:lnTo>
                  <a:lnTo>
                    <a:pt x="839" y="776"/>
                  </a:lnTo>
                  <a:lnTo>
                    <a:pt x="839" y="776"/>
                  </a:lnTo>
                  <a:lnTo>
                    <a:pt x="839" y="776"/>
                  </a:lnTo>
                  <a:lnTo>
                    <a:pt x="839" y="774"/>
                  </a:lnTo>
                  <a:lnTo>
                    <a:pt x="839" y="774"/>
                  </a:lnTo>
                  <a:lnTo>
                    <a:pt x="839" y="774"/>
                  </a:lnTo>
                  <a:lnTo>
                    <a:pt x="839" y="772"/>
                  </a:lnTo>
                  <a:lnTo>
                    <a:pt x="839" y="772"/>
                  </a:lnTo>
                  <a:lnTo>
                    <a:pt x="839" y="772"/>
                  </a:lnTo>
                  <a:lnTo>
                    <a:pt x="839" y="772"/>
                  </a:lnTo>
                  <a:lnTo>
                    <a:pt x="837" y="770"/>
                  </a:lnTo>
                  <a:lnTo>
                    <a:pt x="837" y="770"/>
                  </a:lnTo>
                  <a:lnTo>
                    <a:pt x="837" y="768"/>
                  </a:lnTo>
                  <a:lnTo>
                    <a:pt x="837" y="768"/>
                  </a:lnTo>
                  <a:lnTo>
                    <a:pt x="835" y="768"/>
                  </a:lnTo>
                  <a:lnTo>
                    <a:pt x="835" y="768"/>
                  </a:lnTo>
                  <a:lnTo>
                    <a:pt x="835" y="768"/>
                  </a:lnTo>
                  <a:lnTo>
                    <a:pt x="837" y="768"/>
                  </a:lnTo>
                  <a:lnTo>
                    <a:pt x="837" y="768"/>
                  </a:lnTo>
                  <a:lnTo>
                    <a:pt x="837" y="766"/>
                  </a:lnTo>
                  <a:lnTo>
                    <a:pt x="837" y="766"/>
                  </a:lnTo>
                  <a:lnTo>
                    <a:pt x="835" y="766"/>
                  </a:lnTo>
                  <a:lnTo>
                    <a:pt x="835" y="766"/>
                  </a:lnTo>
                  <a:lnTo>
                    <a:pt x="835" y="766"/>
                  </a:lnTo>
                  <a:lnTo>
                    <a:pt x="835" y="766"/>
                  </a:lnTo>
                  <a:lnTo>
                    <a:pt x="835" y="764"/>
                  </a:lnTo>
                  <a:lnTo>
                    <a:pt x="835" y="764"/>
                  </a:lnTo>
                  <a:lnTo>
                    <a:pt x="835" y="761"/>
                  </a:lnTo>
                  <a:lnTo>
                    <a:pt x="833" y="761"/>
                  </a:lnTo>
                  <a:lnTo>
                    <a:pt x="833" y="759"/>
                  </a:lnTo>
                  <a:lnTo>
                    <a:pt x="831" y="759"/>
                  </a:lnTo>
                  <a:lnTo>
                    <a:pt x="831" y="759"/>
                  </a:lnTo>
                  <a:lnTo>
                    <a:pt x="831" y="757"/>
                  </a:lnTo>
                  <a:lnTo>
                    <a:pt x="831" y="755"/>
                  </a:lnTo>
                  <a:lnTo>
                    <a:pt x="831" y="755"/>
                  </a:lnTo>
                  <a:lnTo>
                    <a:pt x="831" y="755"/>
                  </a:lnTo>
                  <a:lnTo>
                    <a:pt x="831" y="755"/>
                  </a:lnTo>
                  <a:lnTo>
                    <a:pt x="829" y="755"/>
                  </a:lnTo>
                  <a:lnTo>
                    <a:pt x="829" y="755"/>
                  </a:lnTo>
                  <a:lnTo>
                    <a:pt x="829" y="755"/>
                  </a:lnTo>
                  <a:lnTo>
                    <a:pt x="829" y="755"/>
                  </a:lnTo>
                  <a:lnTo>
                    <a:pt x="829" y="755"/>
                  </a:lnTo>
                  <a:lnTo>
                    <a:pt x="825" y="753"/>
                  </a:lnTo>
                  <a:lnTo>
                    <a:pt x="825" y="753"/>
                  </a:lnTo>
                  <a:lnTo>
                    <a:pt x="825" y="753"/>
                  </a:lnTo>
                  <a:lnTo>
                    <a:pt x="825" y="753"/>
                  </a:lnTo>
                  <a:lnTo>
                    <a:pt x="825" y="751"/>
                  </a:lnTo>
                  <a:lnTo>
                    <a:pt x="825" y="751"/>
                  </a:lnTo>
                  <a:lnTo>
                    <a:pt x="823" y="751"/>
                  </a:lnTo>
                  <a:lnTo>
                    <a:pt x="823" y="749"/>
                  </a:lnTo>
                  <a:lnTo>
                    <a:pt x="823" y="749"/>
                  </a:lnTo>
                  <a:lnTo>
                    <a:pt x="823" y="749"/>
                  </a:lnTo>
                  <a:lnTo>
                    <a:pt x="821" y="747"/>
                  </a:lnTo>
                  <a:lnTo>
                    <a:pt x="821" y="747"/>
                  </a:lnTo>
                  <a:lnTo>
                    <a:pt x="821" y="747"/>
                  </a:lnTo>
                  <a:lnTo>
                    <a:pt x="821" y="747"/>
                  </a:lnTo>
                  <a:lnTo>
                    <a:pt x="821" y="745"/>
                  </a:lnTo>
                  <a:lnTo>
                    <a:pt x="821" y="745"/>
                  </a:lnTo>
                  <a:lnTo>
                    <a:pt x="821" y="745"/>
                  </a:lnTo>
                  <a:lnTo>
                    <a:pt x="821" y="745"/>
                  </a:lnTo>
                  <a:lnTo>
                    <a:pt x="821" y="745"/>
                  </a:lnTo>
                  <a:lnTo>
                    <a:pt x="821" y="745"/>
                  </a:lnTo>
                  <a:lnTo>
                    <a:pt x="821" y="745"/>
                  </a:lnTo>
                  <a:lnTo>
                    <a:pt x="821" y="745"/>
                  </a:lnTo>
                  <a:lnTo>
                    <a:pt x="821" y="745"/>
                  </a:lnTo>
                  <a:lnTo>
                    <a:pt x="821" y="745"/>
                  </a:lnTo>
                  <a:lnTo>
                    <a:pt x="819" y="745"/>
                  </a:lnTo>
                  <a:lnTo>
                    <a:pt x="817" y="745"/>
                  </a:lnTo>
                  <a:lnTo>
                    <a:pt x="817" y="741"/>
                  </a:lnTo>
                  <a:lnTo>
                    <a:pt x="817" y="741"/>
                  </a:lnTo>
                  <a:lnTo>
                    <a:pt x="817" y="741"/>
                  </a:lnTo>
                  <a:lnTo>
                    <a:pt x="815" y="739"/>
                  </a:lnTo>
                  <a:lnTo>
                    <a:pt x="815" y="739"/>
                  </a:lnTo>
                  <a:lnTo>
                    <a:pt x="813" y="741"/>
                  </a:lnTo>
                  <a:lnTo>
                    <a:pt x="813" y="741"/>
                  </a:lnTo>
                  <a:lnTo>
                    <a:pt x="813" y="741"/>
                  </a:lnTo>
                  <a:lnTo>
                    <a:pt x="813" y="741"/>
                  </a:lnTo>
                  <a:lnTo>
                    <a:pt x="813" y="741"/>
                  </a:lnTo>
                  <a:lnTo>
                    <a:pt x="811" y="741"/>
                  </a:lnTo>
                  <a:lnTo>
                    <a:pt x="811" y="741"/>
                  </a:lnTo>
                  <a:lnTo>
                    <a:pt x="811" y="743"/>
                  </a:lnTo>
                  <a:lnTo>
                    <a:pt x="811" y="743"/>
                  </a:lnTo>
                  <a:lnTo>
                    <a:pt x="811" y="743"/>
                  </a:lnTo>
                  <a:lnTo>
                    <a:pt x="813" y="745"/>
                  </a:lnTo>
                  <a:lnTo>
                    <a:pt x="813" y="747"/>
                  </a:lnTo>
                  <a:lnTo>
                    <a:pt x="811" y="747"/>
                  </a:lnTo>
                  <a:lnTo>
                    <a:pt x="811" y="747"/>
                  </a:lnTo>
                  <a:lnTo>
                    <a:pt x="809" y="747"/>
                  </a:lnTo>
                  <a:lnTo>
                    <a:pt x="809" y="745"/>
                  </a:lnTo>
                  <a:lnTo>
                    <a:pt x="809" y="745"/>
                  </a:lnTo>
                  <a:lnTo>
                    <a:pt x="806" y="743"/>
                  </a:lnTo>
                  <a:lnTo>
                    <a:pt x="806" y="743"/>
                  </a:lnTo>
                  <a:lnTo>
                    <a:pt x="804" y="741"/>
                  </a:lnTo>
                  <a:lnTo>
                    <a:pt x="804" y="741"/>
                  </a:lnTo>
                  <a:lnTo>
                    <a:pt x="802" y="739"/>
                  </a:lnTo>
                  <a:lnTo>
                    <a:pt x="798" y="739"/>
                  </a:lnTo>
                  <a:lnTo>
                    <a:pt x="796" y="737"/>
                  </a:lnTo>
                  <a:lnTo>
                    <a:pt x="794" y="737"/>
                  </a:lnTo>
                  <a:lnTo>
                    <a:pt x="794" y="737"/>
                  </a:lnTo>
                  <a:lnTo>
                    <a:pt x="796" y="737"/>
                  </a:lnTo>
                  <a:lnTo>
                    <a:pt x="796" y="739"/>
                  </a:lnTo>
                  <a:lnTo>
                    <a:pt x="794" y="739"/>
                  </a:lnTo>
                  <a:lnTo>
                    <a:pt x="792" y="739"/>
                  </a:lnTo>
                  <a:lnTo>
                    <a:pt x="792" y="739"/>
                  </a:lnTo>
                  <a:lnTo>
                    <a:pt x="794" y="739"/>
                  </a:lnTo>
                  <a:lnTo>
                    <a:pt x="794" y="739"/>
                  </a:lnTo>
                  <a:lnTo>
                    <a:pt x="794" y="739"/>
                  </a:lnTo>
                  <a:lnTo>
                    <a:pt x="794" y="741"/>
                  </a:lnTo>
                  <a:lnTo>
                    <a:pt x="794" y="741"/>
                  </a:lnTo>
                  <a:lnTo>
                    <a:pt x="794" y="741"/>
                  </a:lnTo>
                  <a:lnTo>
                    <a:pt x="794" y="743"/>
                  </a:lnTo>
                  <a:lnTo>
                    <a:pt x="794" y="743"/>
                  </a:lnTo>
                  <a:lnTo>
                    <a:pt x="796" y="745"/>
                  </a:lnTo>
                  <a:lnTo>
                    <a:pt x="798" y="745"/>
                  </a:lnTo>
                  <a:lnTo>
                    <a:pt x="794" y="745"/>
                  </a:lnTo>
                  <a:lnTo>
                    <a:pt x="792" y="745"/>
                  </a:lnTo>
                  <a:lnTo>
                    <a:pt x="790" y="747"/>
                  </a:lnTo>
                  <a:lnTo>
                    <a:pt x="790" y="749"/>
                  </a:lnTo>
                  <a:lnTo>
                    <a:pt x="790" y="751"/>
                  </a:lnTo>
                  <a:lnTo>
                    <a:pt x="792" y="753"/>
                  </a:lnTo>
                  <a:lnTo>
                    <a:pt x="792" y="753"/>
                  </a:lnTo>
                  <a:lnTo>
                    <a:pt x="792" y="753"/>
                  </a:lnTo>
                  <a:lnTo>
                    <a:pt x="790" y="753"/>
                  </a:lnTo>
                  <a:lnTo>
                    <a:pt x="790" y="753"/>
                  </a:lnTo>
                  <a:lnTo>
                    <a:pt x="790" y="755"/>
                  </a:lnTo>
                  <a:lnTo>
                    <a:pt x="792" y="757"/>
                  </a:lnTo>
                  <a:lnTo>
                    <a:pt x="792" y="757"/>
                  </a:lnTo>
                  <a:lnTo>
                    <a:pt x="792" y="757"/>
                  </a:lnTo>
                  <a:lnTo>
                    <a:pt x="792" y="759"/>
                  </a:lnTo>
                  <a:lnTo>
                    <a:pt x="792" y="759"/>
                  </a:lnTo>
                  <a:lnTo>
                    <a:pt x="792" y="759"/>
                  </a:lnTo>
                  <a:lnTo>
                    <a:pt x="792" y="761"/>
                  </a:lnTo>
                  <a:lnTo>
                    <a:pt x="792" y="761"/>
                  </a:lnTo>
                  <a:lnTo>
                    <a:pt x="792" y="761"/>
                  </a:lnTo>
                  <a:lnTo>
                    <a:pt x="792" y="764"/>
                  </a:lnTo>
                  <a:lnTo>
                    <a:pt x="792" y="764"/>
                  </a:lnTo>
                  <a:lnTo>
                    <a:pt x="792" y="764"/>
                  </a:lnTo>
                  <a:lnTo>
                    <a:pt x="792" y="764"/>
                  </a:lnTo>
                  <a:lnTo>
                    <a:pt x="792" y="766"/>
                  </a:lnTo>
                  <a:lnTo>
                    <a:pt x="792" y="766"/>
                  </a:lnTo>
                  <a:lnTo>
                    <a:pt x="792" y="768"/>
                  </a:lnTo>
                  <a:lnTo>
                    <a:pt x="792" y="770"/>
                  </a:lnTo>
                  <a:lnTo>
                    <a:pt x="792" y="770"/>
                  </a:lnTo>
                  <a:lnTo>
                    <a:pt x="792" y="772"/>
                  </a:lnTo>
                  <a:lnTo>
                    <a:pt x="792" y="772"/>
                  </a:lnTo>
                  <a:lnTo>
                    <a:pt x="792" y="772"/>
                  </a:lnTo>
                  <a:lnTo>
                    <a:pt x="792" y="774"/>
                  </a:lnTo>
                  <a:lnTo>
                    <a:pt x="792" y="774"/>
                  </a:lnTo>
                  <a:lnTo>
                    <a:pt x="792" y="774"/>
                  </a:lnTo>
                  <a:lnTo>
                    <a:pt x="792" y="776"/>
                  </a:lnTo>
                  <a:lnTo>
                    <a:pt x="792" y="776"/>
                  </a:lnTo>
                  <a:lnTo>
                    <a:pt x="794" y="778"/>
                  </a:lnTo>
                  <a:lnTo>
                    <a:pt x="794" y="778"/>
                  </a:lnTo>
                  <a:lnTo>
                    <a:pt x="792" y="778"/>
                  </a:lnTo>
                  <a:lnTo>
                    <a:pt x="792" y="778"/>
                  </a:lnTo>
                  <a:lnTo>
                    <a:pt x="792" y="780"/>
                  </a:lnTo>
                  <a:lnTo>
                    <a:pt x="794" y="780"/>
                  </a:lnTo>
                  <a:lnTo>
                    <a:pt x="794" y="780"/>
                  </a:lnTo>
                  <a:lnTo>
                    <a:pt x="794" y="782"/>
                  </a:lnTo>
                  <a:lnTo>
                    <a:pt x="794" y="782"/>
                  </a:lnTo>
                  <a:lnTo>
                    <a:pt x="794" y="784"/>
                  </a:lnTo>
                  <a:lnTo>
                    <a:pt x="794" y="784"/>
                  </a:lnTo>
                  <a:lnTo>
                    <a:pt x="794" y="784"/>
                  </a:lnTo>
                  <a:lnTo>
                    <a:pt x="792" y="786"/>
                  </a:lnTo>
                  <a:lnTo>
                    <a:pt x="794" y="786"/>
                  </a:lnTo>
                  <a:lnTo>
                    <a:pt x="794" y="788"/>
                  </a:lnTo>
                  <a:lnTo>
                    <a:pt x="794" y="788"/>
                  </a:lnTo>
                  <a:lnTo>
                    <a:pt x="796" y="788"/>
                  </a:lnTo>
                  <a:lnTo>
                    <a:pt x="796" y="790"/>
                  </a:lnTo>
                  <a:lnTo>
                    <a:pt x="794" y="790"/>
                  </a:lnTo>
                  <a:lnTo>
                    <a:pt x="794" y="792"/>
                  </a:lnTo>
                  <a:lnTo>
                    <a:pt x="794" y="792"/>
                  </a:lnTo>
                  <a:lnTo>
                    <a:pt x="794" y="792"/>
                  </a:lnTo>
                  <a:lnTo>
                    <a:pt x="794" y="792"/>
                  </a:lnTo>
                  <a:lnTo>
                    <a:pt x="794" y="794"/>
                  </a:lnTo>
                  <a:lnTo>
                    <a:pt x="794" y="794"/>
                  </a:lnTo>
                  <a:lnTo>
                    <a:pt x="794" y="794"/>
                  </a:lnTo>
                  <a:lnTo>
                    <a:pt x="794" y="794"/>
                  </a:lnTo>
                  <a:lnTo>
                    <a:pt x="796" y="796"/>
                  </a:lnTo>
                  <a:lnTo>
                    <a:pt x="796" y="796"/>
                  </a:lnTo>
                  <a:lnTo>
                    <a:pt x="796" y="798"/>
                  </a:lnTo>
                  <a:lnTo>
                    <a:pt x="796" y="798"/>
                  </a:lnTo>
                  <a:lnTo>
                    <a:pt x="796" y="798"/>
                  </a:lnTo>
                  <a:lnTo>
                    <a:pt x="796" y="798"/>
                  </a:lnTo>
                  <a:lnTo>
                    <a:pt x="794" y="798"/>
                  </a:lnTo>
                  <a:lnTo>
                    <a:pt x="794" y="798"/>
                  </a:lnTo>
                  <a:lnTo>
                    <a:pt x="794" y="798"/>
                  </a:lnTo>
                  <a:lnTo>
                    <a:pt x="794" y="798"/>
                  </a:lnTo>
                  <a:lnTo>
                    <a:pt x="794" y="798"/>
                  </a:lnTo>
                  <a:lnTo>
                    <a:pt x="794" y="800"/>
                  </a:lnTo>
                  <a:lnTo>
                    <a:pt x="794" y="800"/>
                  </a:lnTo>
                  <a:lnTo>
                    <a:pt x="794" y="803"/>
                  </a:lnTo>
                  <a:lnTo>
                    <a:pt x="794" y="805"/>
                  </a:lnTo>
                  <a:lnTo>
                    <a:pt x="794" y="805"/>
                  </a:lnTo>
                  <a:lnTo>
                    <a:pt x="794" y="807"/>
                  </a:lnTo>
                  <a:lnTo>
                    <a:pt x="794" y="807"/>
                  </a:lnTo>
                  <a:lnTo>
                    <a:pt x="794" y="807"/>
                  </a:lnTo>
                  <a:lnTo>
                    <a:pt x="796" y="809"/>
                  </a:lnTo>
                  <a:lnTo>
                    <a:pt x="796" y="809"/>
                  </a:lnTo>
                  <a:lnTo>
                    <a:pt x="796" y="809"/>
                  </a:lnTo>
                  <a:lnTo>
                    <a:pt x="796" y="809"/>
                  </a:lnTo>
                  <a:lnTo>
                    <a:pt x="798" y="809"/>
                  </a:lnTo>
                  <a:lnTo>
                    <a:pt x="798" y="811"/>
                  </a:lnTo>
                  <a:lnTo>
                    <a:pt x="796" y="811"/>
                  </a:lnTo>
                  <a:lnTo>
                    <a:pt x="796" y="811"/>
                  </a:lnTo>
                  <a:lnTo>
                    <a:pt x="796" y="811"/>
                  </a:lnTo>
                  <a:lnTo>
                    <a:pt x="796" y="813"/>
                  </a:lnTo>
                  <a:lnTo>
                    <a:pt x="796" y="813"/>
                  </a:lnTo>
                  <a:lnTo>
                    <a:pt x="796" y="815"/>
                  </a:lnTo>
                  <a:lnTo>
                    <a:pt x="796" y="815"/>
                  </a:lnTo>
                  <a:lnTo>
                    <a:pt x="798" y="815"/>
                  </a:lnTo>
                  <a:lnTo>
                    <a:pt x="798" y="817"/>
                  </a:lnTo>
                  <a:lnTo>
                    <a:pt x="800" y="817"/>
                  </a:lnTo>
                  <a:lnTo>
                    <a:pt x="800" y="817"/>
                  </a:lnTo>
                  <a:lnTo>
                    <a:pt x="800" y="819"/>
                  </a:lnTo>
                  <a:lnTo>
                    <a:pt x="800" y="819"/>
                  </a:lnTo>
                  <a:lnTo>
                    <a:pt x="800" y="819"/>
                  </a:lnTo>
                  <a:lnTo>
                    <a:pt x="800" y="819"/>
                  </a:lnTo>
                  <a:lnTo>
                    <a:pt x="802" y="821"/>
                  </a:lnTo>
                  <a:lnTo>
                    <a:pt x="802" y="821"/>
                  </a:lnTo>
                  <a:lnTo>
                    <a:pt x="802" y="821"/>
                  </a:lnTo>
                  <a:lnTo>
                    <a:pt x="802" y="823"/>
                  </a:lnTo>
                  <a:lnTo>
                    <a:pt x="802" y="823"/>
                  </a:lnTo>
                  <a:lnTo>
                    <a:pt x="800" y="823"/>
                  </a:lnTo>
                  <a:lnTo>
                    <a:pt x="800" y="823"/>
                  </a:lnTo>
                  <a:lnTo>
                    <a:pt x="800" y="823"/>
                  </a:lnTo>
                  <a:lnTo>
                    <a:pt x="798" y="823"/>
                  </a:lnTo>
                  <a:lnTo>
                    <a:pt x="798" y="823"/>
                  </a:lnTo>
                  <a:lnTo>
                    <a:pt x="800" y="823"/>
                  </a:lnTo>
                  <a:lnTo>
                    <a:pt x="800" y="825"/>
                  </a:lnTo>
                  <a:lnTo>
                    <a:pt x="800" y="825"/>
                  </a:lnTo>
                  <a:lnTo>
                    <a:pt x="802" y="825"/>
                  </a:lnTo>
                  <a:lnTo>
                    <a:pt x="802" y="827"/>
                  </a:lnTo>
                  <a:lnTo>
                    <a:pt x="802" y="827"/>
                  </a:lnTo>
                  <a:lnTo>
                    <a:pt x="798" y="827"/>
                  </a:lnTo>
                  <a:lnTo>
                    <a:pt x="796" y="829"/>
                  </a:lnTo>
                  <a:lnTo>
                    <a:pt x="796" y="829"/>
                  </a:lnTo>
                  <a:lnTo>
                    <a:pt x="796" y="831"/>
                  </a:lnTo>
                  <a:lnTo>
                    <a:pt x="794" y="831"/>
                  </a:lnTo>
                  <a:lnTo>
                    <a:pt x="794" y="831"/>
                  </a:lnTo>
                  <a:lnTo>
                    <a:pt x="794" y="831"/>
                  </a:lnTo>
                  <a:lnTo>
                    <a:pt x="792" y="831"/>
                  </a:lnTo>
                  <a:lnTo>
                    <a:pt x="792" y="831"/>
                  </a:lnTo>
                  <a:lnTo>
                    <a:pt x="792" y="833"/>
                  </a:lnTo>
                  <a:lnTo>
                    <a:pt x="792" y="833"/>
                  </a:lnTo>
                  <a:lnTo>
                    <a:pt x="792" y="833"/>
                  </a:lnTo>
                  <a:lnTo>
                    <a:pt x="792" y="833"/>
                  </a:lnTo>
                  <a:lnTo>
                    <a:pt x="792" y="835"/>
                  </a:lnTo>
                  <a:lnTo>
                    <a:pt x="794" y="835"/>
                  </a:lnTo>
                  <a:lnTo>
                    <a:pt x="794" y="837"/>
                  </a:lnTo>
                  <a:lnTo>
                    <a:pt x="792" y="837"/>
                  </a:lnTo>
                  <a:lnTo>
                    <a:pt x="792" y="837"/>
                  </a:lnTo>
                  <a:lnTo>
                    <a:pt x="792" y="837"/>
                  </a:lnTo>
                  <a:lnTo>
                    <a:pt x="792" y="837"/>
                  </a:lnTo>
                  <a:lnTo>
                    <a:pt x="792" y="837"/>
                  </a:lnTo>
                  <a:lnTo>
                    <a:pt x="792" y="837"/>
                  </a:lnTo>
                  <a:lnTo>
                    <a:pt x="790" y="835"/>
                  </a:lnTo>
                  <a:lnTo>
                    <a:pt x="788" y="835"/>
                  </a:lnTo>
                  <a:lnTo>
                    <a:pt x="790" y="835"/>
                  </a:lnTo>
                  <a:lnTo>
                    <a:pt x="788" y="833"/>
                  </a:lnTo>
                  <a:lnTo>
                    <a:pt x="788" y="831"/>
                  </a:lnTo>
                  <a:lnTo>
                    <a:pt x="788" y="831"/>
                  </a:lnTo>
                  <a:lnTo>
                    <a:pt x="788" y="831"/>
                  </a:lnTo>
                  <a:lnTo>
                    <a:pt x="786" y="831"/>
                  </a:lnTo>
                  <a:lnTo>
                    <a:pt x="784" y="831"/>
                  </a:lnTo>
                  <a:lnTo>
                    <a:pt x="786" y="829"/>
                  </a:lnTo>
                  <a:lnTo>
                    <a:pt x="786" y="829"/>
                  </a:lnTo>
                  <a:lnTo>
                    <a:pt x="786" y="829"/>
                  </a:lnTo>
                  <a:lnTo>
                    <a:pt x="786" y="829"/>
                  </a:lnTo>
                  <a:lnTo>
                    <a:pt x="786" y="829"/>
                  </a:lnTo>
                  <a:lnTo>
                    <a:pt x="786" y="829"/>
                  </a:lnTo>
                  <a:lnTo>
                    <a:pt x="786" y="827"/>
                  </a:lnTo>
                  <a:lnTo>
                    <a:pt x="786" y="827"/>
                  </a:lnTo>
                  <a:lnTo>
                    <a:pt x="784" y="827"/>
                  </a:lnTo>
                  <a:lnTo>
                    <a:pt x="784" y="827"/>
                  </a:lnTo>
                  <a:lnTo>
                    <a:pt x="784" y="825"/>
                  </a:lnTo>
                  <a:lnTo>
                    <a:pt x="786" y="825"/>
                  </a:lnTo>
                  <a:lnTo>
                    <a:pt x="786" y="823"/>
                  </a:lnTo>
                  <a:lnTo>
                    <a:pt x="786" y="823"/>
                  </a:lnTo>
                  <a:lnTo>
                    <a:pt x="784" y="823"/>
                  </a:lnTo>
                  <a:lnTo>
                    <a:pt x="784" y="823"/>
                  </a:lnTo>
                  <a:lnTo>
                    <a:pt x="784" y="821"/>
                  </a:lnTo>
                  <a:lnTo>
                    <a:pt x="784" y="821"/>
                  </a:lnTo>
                  <a:lnTo>
                    <a:pt x="786" y="821"/>
                  </a:lnTo>
                  <a:lnTo>
                    <a:pt x="786" y="819"/>
                  </a:lnTo>
                  <a:lnTo>
                    <a:pt x="786" y="817"/>
                  </a:lnTo>
                  <a:lnTo>
                    <a:pt x="786" y="817"/>
                  </a:lnTo>
                  <a:lnTo>
                    <a:pt x="786" y="817"/>
                  </a:lnTo>
                  <a:lnTo>
                    <a:pt x="786" y="817"/>
                  </a:lnTo>
                  <a:lnTo>
                    <a:pt x="784" y="819"/>
                  </a:lnTo>
                  <a:lnTo>
                    <a:pt x="784" y="819"/>
                  </a:lnTo>
                  <a:lnTo>
                    <a:pt x="784" y="817"/>
                  </a:lnTo>
                  <a:lnTo>
                    <a:pt x="784" y="817"/>
                  </a:lnTo>
                  <a:lnTo>
                    <a:pt x="784" y="815"/>
                  </a:lnTo>
                  <a:lnTo>
                    <a:pt x="784" y="815"/>
                  </a:lnTo>
                  <a:lnTo>
                    <a:pt x="782" y="815"/>
                  </a:lnTo>
                  <a:lnTo>
                    <a:pt x="784" y="813"/>
                  </a:lnTo>
                  <a:lnTo>
                    <a:pt x="784" y="813"/>
                  </a:lnTo>
                  <a:lnTo>
                    <a:pt x="784" y="811"/>
                  </a:lnTo>
                  <a:lnTo>
                    <a:pt x="784" y="811"/>
                  </a:lnTo>
                  <a:lnTo>
                    <a:pt x="784" y="809"/>
                  </a:lnTo>
                  <a:lnTo>
                    <a:pt x="784" y="809"/>
                  </a:lnTo>
                  <a:lnTo>
                    <a:pt x="784" y="809"/>
                  </a:lnTo>
                  <a:lnTo>
                    <a:pt x="784" y="807"/>
                  </a:lnTo>
                  <a:lnTo>
                    <a:pt x="784" y="807"/>
                  </a:lnTo>
                  <a:lnTo>
                    <a:pt x="784" y="807"/>
                  </a:lnTo>
                  <a:lnTo>
                    <a:pt x="784" y="807"/>
                  </a:lnTo>
                  <a:lnTo>
                    <a:pt x="784" y="807"/>
                  </a:lnTo>
                  <a:lnTo>
                    <a:pt x="784" y="807"/>
                  </a:lnTo>
                  <a:lnTo>
                    <a:pt x="784" y="807"/>
                  </a:lnTo>
                  <a:lnTo>
                    <a:pt x="784" y="805"/>
                  </a:lnTo>
                  <a:lnTo>
                    <a:pt x="784" y="805"/>
                  </a:lnTo>
                  <a:lnTo>
                    <a:pt x="784" y="805"/>
                  </a:lnTo>
                  <a:lnTo>
                    <a:pt x="782" y="805"/>
                  </a:lnTo>
                  <a:lnTo>
                    <a:pt x="782" y="807"/>
                  </a:lnTo>
                  <a:lnTo>
                    <a:pt x="782" y="807"/>
                  </a:lnTo>
                  <a:lnTo>
                    <a:pt x="782" y="807"/>
                  </a:lnTo>
                  <a:lnTo>
                    <a:pt x="782" y="807"/>
                  </a:lnTo>
                  <a:lnTo>
                    <a:pt x="782" y="805"/>
                  </a:lnTo>
                  <a:lnTo>
                    <a:pt x="782" y="805"/>
                  </a:lnTo>
                  <a:lnTo>
                    <a:pt x="782" y="803"/>
                  </a:lnTo>
                  <a:lnTo>
                    <a:pt x="782" y="803"/>
                  </a:lnTo>
                  <a:lnTo>
                    <a:pt x="782" y="798"/>
                  </a:lnTo>
                  <a:lnTo>
                    <a:pt x="780" y="796"/>
                  </a:lnTo>
                  <a:lnTo>
                    <a:pt x="780" y="796"/>
                  </a:lnTo>
                  <a:lnTo>
                    <a:pt x="780" y="794"/>
                  </a:lnTo>
                  <a:lnTo>
                    <a:pt x="780" y="794"/>
                  </a:lnTo>
                  <a:lnTo>
                    <a:pt x="780" y="792"/>
                  </a:lnTo>
                  <a:lnTo>
                    <a:pt x="780" y="792"/>
                  </a:lnTo>
                  <a:lnTo>
                    <a:pt x="780" y="790"/>
                  </a:lnTo>
                  <a:lnTo>
                    <a:pt x="782" y="788"/>
                  </a:lnTo>
                  <a:lnTo>
                    <a:pt x="782" y="788"/>
                  </a:lnTo>
                  <a:lnTo>
                    <a:pt x="782" y="788"/>
                  </a:lnTo>
                  <a:lnTo>
                    <a:pt x="782" y="786"/>
                  </a:lnTo>
                  <a:lnTo>
                    <a:pt x="782" y="786"/>
                  </a:lnTo>
                  <a:lnTo>
                    <a:pt x="782" y="786"/>
                  </a:lnTo>
                  <a:lnTo>
                    <a:pt x="782" y="786"/>
                  </a:lnTo>
                  <a:lnTo>
                    <a:pt x="782" y="784"/>
                  </a:lnTo>
                  <a:lnTo>
                    <a:pt x="782" y="784"/>
                  </a:lnTo>
                  <a:lnTo>
                    <a:pt x="782" y="782"/>
                  </a:lnTo>
                  <a:lnTo>
                    <a:pt x="782" y="782"/>
                  </a:lnTo>
                  <a:lnTo>
                    <a:pt x="782" y="780"/>
                  </a:lnTo>
                  <a:lnTo>
                    <a:pt x="778" y="778"/>
                  </a:lnTo>
                  <a:lnTo>
                    <a:pt x="778" y="780"/>
                  </a:lnTo>
                  <a:lnTo>
                    <a:pt x="778" y="780"/>
                  </a:lnTo>
                  <a:lnTo>
                    <a:pt x="778" y="780"/>
                  </a:lnTo>
                  <a:lnTo>
                    <a:pt x="778" y="780"/>
                  </a:lnTo>
                  <a:lnTo>
                    <a:pt x="778" y="780"/>
                  </a:lnTo>
                  <a:lnTo>
                    <a:pt x="776" y="780"/>
                  </a:lnTo>
                  <a:lnTo>
                    <a:pt x="776" y="780"/>
                  </a:lnTo>
                  <a:lnTo>
                    <a:pt x="774" y="780"/>
                  </a:lnTo>
                  <a:lnTo>
                    <a:pt x="774" y="780"/>
                  </a:lnTo>
                  <a:lnTo>
                    <a:pt x="774" y="780"/>
                  </a:lnTo>
                  <a:lnTo>
                    <a:pt x="776" y="780"/>
                  </a:lnTo>
                  <a:lnTo>
                    <a:pt x="774" y="780"/>
                  </a:lnTo>
                  <a:lnTo>
                    <a:pt x="774" y="778"/>
                  </a:lnTo>
                  <a:lnTo>
                    <a:pt x="774" y="778"/>
                  </a:lnTo>
                  <a:lnTo>
                    <a:pt x="776" y="778"/>
                  </a:lnTo>
                  <a:lnTo>
                    <a:pt x="776" y="778"/>
                  </a:lnTo>
                  <a:lnTo>
                    <a:pt x="776" y="776"/>
                  </a:lnTo>
                  <a:lnTo>
                    <a:pt x="776" y="776"/>
                  </a:lnTo>
                  <a:lnTo>
                    <a:pt x="776" y="776"/>
                  </a:lnTo>
                  <a:lnTo>
                    <a:pt x="776" y="776"/>
                  </a:lnTo>
                  <a:lnTo>
                    <a:pt x="776" y="774"/>
                  </a:lnTo>
                  <a:lnTo>
                    <a:pt x="774" y="772"/>
                  </a:lnTo>
                  <a:lnTo>
                    <a:pt x="774" y="772"/>
                  </a:lnTo>
                  <a:lnTo>
                    <a:pt x="774" y="772"/>
                  </a:lnTo>
                  <a:lnTo>
                    <a:pt x="774" y="770"/>
                  </a:lnTo>
                  <a:lnTo>
                    <a:pt x="774" y="770"/>
                  </a:lnTo>
                  <a:lnTo>
                    <a:pt x="774" y="770"/>
                  </a:lnTo>
                  <a:lnTo>
                    <a:pt x="774" y="770"/>
                  </a:lnTo>
                  <a:lnTo>
                    <a:pt x="774" y="770"/>
                  </a:lnTo>
                  <a:lnTo>
                    <a:pt x="769" y="770"/>
                  </a:lnTo>
                  <a:lnTo>
                    <a:pt x="769" y="770"/>
                  </a:lnTo>
                  <a:lnTo>
                    <a:pt x="769" y="768"/>
                  </a:lnTo>
                  <a:lnTo>
                    <a:pt x="763" y="761"/>
                  </a:lnTo>
                  <a:lnTo>
                    <a:pt x="763" y="761"/>
                  </a:lnTo>
                  <a:lnTo>
                    <a:pt x="765" y="761"/>
                  </a:lnTo>
                  <a:lnTo>
                    <a:pt x="765" y="759"/>
                  </a:lnTo>
                  <a:lnTo>
                    <a:pt x="765" y="759"/>
                  </a:lnTo>
                  <a:lnTo>
                    <a:pt x="763" y="757"/>
                  </a:lnTo>
                  <a:lnTo>
                    <a:pt x="763" y="759"/>
                  </a:lnTo>
                  <a:lnTo>
                    <a:pt x="761" y="759"/>
                  </a:lnTo>
                  <a:lnTo>
                    <a:pt x="761" y="757"/>
                  </a:lnTo>
                  <a:lnTo>
                    <a:pt x="761" y="757"/>
                  </a:lnTo>
                  <a:lnTo>
                    <a:pt x="761" y="757"/>
                  </a:lnTo>
                  <a:lnTo>
                    <a:pt x="761" y="757"/>
                  </a:lnTo>
                  <a:lnTo>
                    <a:pt x="761" y="757"/>
                  </a:lnTo>
                  <a:lnTo>
                    <a:pt x="761" y="755"/>
                  </a:lnTo>
                  <a:lnTo>
                    <a:pt x="759" y="755"/>
                  </a:lnTo>
                  <a:lnTo>
                    <a:pt x="759" y="755"/>
                  </a:lnTo>
                  <a:lnTo>
                    <a:pt x="753" y="753"/>
                  </a:lnTo>
                  <a:lnTo>
                    <a:pt x="747" y="753"/>
                  </a:lnTo>
                  <a:lnTo>
                    <a:pt x="747" y="753"/>
                  </a:lnTo>
                  <a:lnTo>
                    <a:pt x="747" y="753"/>
                  </a:lnTo>
                  <a:lnTo>
                    <a:pt x="747" y="755"/>
                  </a:lnTo>
                  <a:lnTo>
                    <a:pt x="747" y="755"/>
                  </a:lnTo>
                  <a:lnTo>
                    <a:pt x="747" y="757"/>
                  </a:lnTo>
                  <a:lnTo>
                    <a:pt x="749" y="757"/>
                  </a:lnTo>
                  <a:lnTo>
                    <a:pt x="749" y="759"/>
                  </a:lnTo>
                  <a:lnTo>
                    <a:pt x="749" y="761"/>
                  </a:lnTo>
                  <a:lnTo>
                    <a:pt x="751" y="761"/>
                  </a:lnTo>
                  <a:lnTo>
                    <a:pt x="751" y="764"/>
                  </a:lnTo>
                  <a:lnTo>
                    <a:pt x="755" y="764"/>
                  </a:lnTo>
                  <a:lnTo>
                    <a:pt x="755" y="766"/>
                  </a:lnTo>
                  <a:lnTo>
                    <a:pt x="755" y="766"/>
                  </a:lnTo>
                  <a:lnTo>
                    <a:pt x="755" y="766"/>
                  </a:lnTo>
                  <a:lnTo>
                    <a:pt x="755" y="768"/>
                  </a:lnTo>
                  <a:lnTo>
                    <a:pt x="755" y="768"/>
                  </a:lnTo>
                  <a:lnTo>
                    <a:pt x="755" y="768"/>
                  </a:lnTo>
                  <a:lnTo>
                    <a:pt x="755" y="768"/>
                  </a:lnTo>
                  <a:lnTo>
                    <a:pt x="753" y="768"/>
                  </a:lnTo>
                  <a:lnTo>
                    <a:pt x="753" y="770"/>
                  </a:lnTo>
                  <a:lnTo>
                    <a:pt x="755" y="770"/>
                  </a:lnTo>
                  <a:lnTo>
                    <a:pt x="755" y="770"/>
                  </a:lnTo>
                  <a:lnTo>
                    <a:pt x="755" y="770"/>
                  </a:lnTo>
                  <a:lnTo>
                    <a:pt x="755" y="768"/>
                  </a:lnTo>
                  <a:lnTo>
                    <a:pt x="757" y="768"/>
                  </a:lnTo>
                  <a:lnTo>
                    <a:pt x="757" y="768"/>
                  </a:lnTo>
                  <a:lnTo>
                    <a:pt x="759" y="768"/>
                  </a:lnTo>
                  <a:lnTo>
                    <a:pt x="759" y="768"/>
                  </a:lnTo>
                  <a:lnTo>
                    <a:pt x="759" y="770"/>
                  </a:lnTo>
                  <a:lnTo>
                    <a:pt x="759" y="770"/>
                  </a:lnTo>
                  <a:lnTo>
                    <a:pt x="761" y="770"/>
                  </a:lnTo>
                  <a:lnTo>
                    <a:pt x="763" y="772"/>
                  </a:lnTo>
                  <a:lnTo>
                    <a:pt x="761" y="772"/>
                  </a:lnTo>
                  <a:lnTo>
                    <a:pt x="761" y="772"/>
                  </a:lnTo>
                  <a:lnTo>
                    <a:pt x="761" y="772"/>
                  </a:lnTo>
                  <a:lnTo>
                    <a:pt x="761" y="772"/>
                  </a:lnTo>
                  <a:lnTo>
                    <a:pt x="761" y="774"/>
                  </a:lnTo>
                  <a:lnTo>
                    <a:pt x="761" y="774"/>
                  </a:lnTo>
                  <a:lnTo>
                    <a:pt x="761" y="774"/>
                  </a:lnTo>
                  <a:lnTo>
                    <a:pt x="761" y="774"/>
                  </a:lnTo>
                  <a:lnTo>
                    <a:pt x="761" y="774"/>
                  </a:lnTo>
                  <a:lnTo>
                    <a:pt x="759" y="772"/>
                  </a:lnTo>
                  <a:lnTo>
                    <a:pt x="757" y="770"/>
                  </a:lnTo>
                  <a:lnTo>
                    <a:pt x="757" y="770"/>
                  </a:lnTo>
                  <a:lnTo>
                    <a:pt x="755" y="770"/>
                  </a:lnTo>
                  <a:lnTo>
                    <a:pt x="755" y="770"/>
                  </a:lnTo>
                  <a:lnTo>
                    <a:pt x="755" y="772"/>
                  </a:lnTo>
                  <a:lnTo>
                    <a:pt x="755" y="772"/>
                  </a:lnTo>
                  <a:lnTo>
                    <a:pt x="755" y="772"/>
                  </a:lnTo>
                  <a:lnTo>
                    <a:pt x="753" y="772"/>
                  </a:lnTo>
                  <a:lnTo>
                    <a:pt x="753" y="774"/>
                  </a:lnTo>
                  <a:lnTo>
                    <a:pt x="755" y="774"/>
                  </a:lnTo>
                  <a:lnTo>
                    <a:pt x="755" y="774"/>
                  </a:lnTo>
                  <a:lnTo>
                    <a:pt x="755" y="774"/>
                  </a:lnTo>
                  <a:lnTo>
                    <a:pt x="757" y="774"/>
                  </a:lnTo>
                  <a:lnTo>
                    <a:pt x="757" y="774"/>
                  </a:lnTo>
                  <a:lnTo>
                    <a:pt x="757" y="776"/>
                  </a:lnTo>
                  <a:lnTo>
                    <a:pt x="759" y="778"/>
                  </a:lnTo>
                  <a:lnTo>
                    <a:pt x="759" y="778"/>
                  </a:lnTo>
                  <a:lnTo>
                    <a:pt x="759" y="780"/>
                  </a:lnTo>
                  <a:lnTo>
                    <a:pt x="759" y="780"/>
                  </a:lnTo>
                  <a:lnTo>
                    <a:pt x="759" y="780"/>
                  </a:lnTo>
                  <a:lnTo>
                    <a:pt x="759" y="782"/>
                  </a:lnTo>
                  <a:lnTo>
                    <a:pt x="761" y="782"/>
                  </a:lnTo>
                  <a:lnTo>
                    <a:pt x="761" y="782"/>
                  </a:lnTo>
                  <a:lnTo>
                    <a:pt x="761" y="782"/>
                  </a:lnTo>
                  <a:lnTo>
                    <a:pt x="761" y="784"/>
                  </a:lnTo>
                  <a:lnTo>
                    <a:pt x="761" y="784"/>
                  </a:lnTo>
                  <a:lnTo>
                    <a:pt x="759" y="784"/>
                  </a:lnTo>
                  <a:lnTo>
                    <a:pt x="759" y="784"/>
                  </a:lnTo>
                  <a:lnTo>
                    <a:pt x="757" y="782"/>
                  </a:lnTo>
                  <a:lnTo>
                    <a:pt x="757" y="782"/>
                  </a:lnTo>
                  <a:lnTo>
                    <a:pt x="755" y="780"/>
                  </a:lnTo>
                  <a:lnTo>
                    <a:pt x="755" y="778"/>
                  </a:lnTo>
                  <a:lnTo>
                    <a:pt x="753" y="778"/>
                  </a:lnTo>
                  <a:lnTo>
                    <a:pt x="753" y="780"/>
                  </a:lnTo>
                  <a:lnTo>
                    <a:pt x="757" y="782"/>
                  </a:lnTo>
                  <a:lnTo>
                    <a:pt x="757" y="784"/>
                  </a:lnTo>
                  <a:lnTo>
                    <a:pt x="757" y="784"/>
                  </a:lnTo>
                  <a:lnTo>
                    <a:pt x="761" y="786"/>
                  </a:lnTo>
                  <a:lnTo>
                    <a:pt x="761" y="788"/>
                  </a:lnTo>
                  <a:lnTo>
                    <a:pt x="761" y="788"/>
                  </a:lnTo>
                  <a:lnTo>
                    <a:pt x="759" y="788"/>
                  </a:lnTo>
                  <a:lnTo>
                    <a:pt x="759" y="786"/>
                  </a:lnTo>
                  <a:lnTo>
                    <a:pt x="757" y="786"/>
                  </a:lnTo>
                  <a:lnTo>
                    <a:pt x="757" y="786"/>
                  </a:lnTo>
                  <a:lnTo>
                    <a:pt x="757" y="786"/>
                  </a:lnTo>
                  <a:lnTo>
                    <a:pt x="755" y="786"/>
                  </a:lnTo>
                  <a:lnTo>
                    <a:pt x="755" y="786"/>
                  </a:lnTo>
                  <a:lnTo>
                    <a:pt x="755" y="786"/>
                  </a:lnTo>
                  <a:lnTo>
                    <a:pt x="755" y="786"/>
                  </a:lnTo>
                  <a:lnTo>
                    <a:pt x="755" y="786"/>
                  </a:lnTo>
                  <a:lnTo>
                    <a:pt x="755" y="784"/>
                  </a:lnTo>
                  <a:lnTo>
                    <a:pt x="753" y="782"/>
                  </a:lnTo>
                  <a:lnTo>
                    <a:pt x="753" y="780"/>
                  </a:lnTo>
                  <a:lnTo>
                    <a:pt x="751" y="780"/>
                  </a:lnTo>
                  <a:lnTo>
                    <a:pt x="751" y="780"/>
                  </a:lnTo>
                  <a:lnTo>
                    <a:pt x="751" y="780"/>
                  </a:lnTo>
                  <a:lnTo>
                    <a:pt x="751" y="780"/>
                  </a:lnTo>
                  <a:lnTo>
                    <a:pt x="751" y="780"/>
                  </a:lnTo>
                  <a:lnTo>
                    <a:pt x="751" y="780"/>
                  </a:lnTo>
                  <a:lnTo>
                    <a:pt x="749" y="782"/>
                  </a:lnTo>
                  <a:lnTo>
                    <a:pt x="749" y="782"/>
                  </a:lnTo>
                  <a:lnTo>
                    <a:pt x="749" y="780"/>
                  </a:lnTo>
                  <a:lnTo>
                    <a:pt x="749" y="782"/>
                  </a:lnTo>
                  <a:lnTo>
                    <a:pt x="749" y="782"/>
                  </a:lnTo>
                  <a:lnTo>
                    <a:pt x="749" y="782"/>
                  </a:lnTo>
                  <a:lnTo>
                    <a:pt x="749" y="784"/>
                  </a:lnTo>
                  <a:lnTo>
                    <a:pt x="751" y="786"/>
                  </a:lnTo>
                  <a:lnTo>
                    <a:pt x="751" y="786"/>
                  </a:lnTo>
                  <a:lnTo>
                    <a:pt x="751" y="786"/>
                  </a:lnTo>
                  <a:lnTo>
                    <a:pt x="751" y="786"/>
                  </a:lnTo>
                  <a:lnTo>
                    <a:pt x="749" y="786"/>
                  </a:lnTo>
                  <a:lnTo>
                    <a:pt x="749" y="784"/>
                  </a:lnTo>
                  <a:lnTo>
                    <a:pt x="749" y="784"/>
                  </a:lnTo>
                  <a:lnTo>
                    <a:pt x="747" y="784"/>
                  </a:lnTo>
                  <a:lnTo>
                    <a:pt x="747" y="784"/>
                  </a:lnTo>
                  <a:lnTo>
                    <a:pt x="747" y="784"/>
                  </a:lnTo>
                  <a:lnTo>
                    <a:pt x="747" y="782"/>
                  </a:lnTo>
                  <a:lnTo>
                    <a:pt x="747" y="782"/>
                  </a:lnTo>
                  <a:lnTo>
                    <a:pt x="747" y="782"/>
                  </a:lnTo>
                  <a:lnTo>
                    <a:pt x="749" y="780"/>
                  </a:lnTo>
                  <a:lnTo>
                    <a:pt x="749" y="780"/>
                  </a:lnTo>
                  <a:lnTo>
                    <a:pt x="749" y="780"/>
                  </a:lnTo>
                  <a:lnTo>
                    <a:pt x="749" y="780"/>
                  </a:lnTo>
                  <a:lnTo>
                    <a:pt x="749" y="780"/>
                  </a:lnTo>
                  <a:lnTo>
                    <a:pt x="747" y="780"/>
                  </a:lnTo>
                  <a:lnTo>
                    <a:pt x="747" y="778"/>
                  </a:lnTo>
                  <a:lnTo>
                    <a:pt x="747" y="778"/>
                  </a:lnTo>
                  <a:lnTo>
                    <a:pt x="745" y="778"/>
                  </a:lnTo>
                  <a:lnTo>
                    <a:pt x="745" y="778"/>
                  </a:lnTo>
                  <a:lnTo>
                    <a:pt x="743" y="780"/>
                  </a:lnTo>
                  <a:lnTo>
                    <a:pt x="743" y="782"/>
                  </a:lnTo>
                  <a:lnTo>
                    <a:pt x="743" y="782"/>
                  </a:lnTo>
                  <a:lnTo>
                    <a:pt x="743" y="784"/>
                  </a:lnTo>
                  <a:lnTo>
                    <a:pt x="741" y="782"/>
                  </a:lnTo>
                  <a:lnTo>
                    <a:pt x="741" y="782"/>
                  </a:lnTo>
                  <a:lnTo>
                    <a:pt x="741" y="784"/>
                  </a:lnTo>
                  <a:lnTo>
                    <a:pt x="739" y="784"/>
                  </a:lnTo>
                  <a:lnTo>
                    <a:pt x="741" y="784"/>
                  </a:lnTo>
                  <a:lnTo>
                    <a:pt x="739" y="786"/>
                  </a:lnTo>
                  <a:lnTo>
                    <a:pt x="739" y="786"/>
                  </a:lnTo>
                  <a:lnTo>
                    <a:pt x="739" y="786"/>
                  </a:lnTo>
                  <a:lnTo>
                    <a:pt x="736" y="788"/>
                  </a:lnTo>
                  <a:lnTo>
                    <a:pt x="739" y="790"/>
                  </a:lnTo>
                  <a:lnTo>
                    <a:pt x="739" y="790"/>
                  </a:lnTo>
                  <a:lnTo>
                    <a:pt x="739" y="792"/>
                  </a:lnTo>
                  <a:lnTo>
                    <a:pt x="739" y="794"/>
                  </a:lnTo>
                  <a:lnTo>
                    <a:pt x="739" y="794"/>
                  </a:lnTo>
                  <a:lnTo>
                    <a:pt x="736" y="792"/>
                  </a:lnTo>
                  <a:lnTo>
                    <a:pt x="736" y="792"/>
                  </a:lnTo>
                  <a:lnTo>
                    <a:pt x="736" y="790"/>
                  </a:lnTo>
                  <a:lnTo>
                    <a:pt x="736" y="790"/>
                  </a:lnTo>
                  <a:lnTo>
                    <a:pt x="734" y="790"/>
                  </a:lnTo>
                  <a:lnTo>
                    <a:pt x="734" y="790"/>
                  </a:lnTo>
                  <a:lnTo>
                    <a:pt x="734" y="790"/>
                  </a:lnTo>
                  <a:lnTo>
                    <a:pt x="734" y="788"/>
                  </a:lnTo>
                  <a:lnTo>
                    <a:pt x="734" y="788"/>
                  </a:lnTo>
                  <a:lnTo>
                    <a:pt x="734" y="788"/>
                  </a:lnTo>
                  <a:lnTo>
                    <a:pt x="734" y="788"/>
                  </a:lnTo>
                  <a:lnTo>
                    <a:pt x="732" y="788"/>
                  </a:lnTo>
                  <a:lnTo>
                    <a:pt x="732" y="790"/>
                  </a:lnTo>
                  <a:lnTo>
                    <a:pt x="732" y="790"/>
                  </a:lnTo>
                  <a:lnTo>
                    <a:pt x="732" y="790"/>
                  </a:lnTo>
                  <a:lnTo>
                    <a:pt x="732" y="788"/>
                  </a:lnTo>
                  <a:lnTo>
                    <a:pt x="734" y="786"/>
                  </a:lnTo>
                  <a:lnTo>
                    <a:pt x="734" y="786"/>
                  </a:lnTo>
                  <a:lnTo>
                    <a:pt x="732" y="786"/>
                  </a:lnTo>
                  <a:lnTo>
                    <a:pt x="732" y="786"/>
                  </a:lnTo>
                  <a:lnTo>
                    <a:pt x="732" y="786"/>
                  </a:lnTo>
                  <a:lnTo>
                    <a:pt x="734" y="784"/>
                  </a:lnTo>
                  <a:lnTo>
                    <a:pt x="736" y="784"/>
                  </a:lnTo>
                  <a:lnTo>
                    <a:pt x="736" y="784"/>
                  </a:lnTo>
                  <a:lnTo>
                    <a:pt x="736" y="784"/>
                  </a:lnTo>
                  <a:lnTo>
                    <a:pt x="734" y="782"/>
                  </a:lnTo>
                  <a:lnTo>
                    <a:pt x="734" y="782"/>
                  </a:lnTo>
                  <a:lnTo>
                    <a:pt x="734" y="784"/>
                  </a:lnTo>
                  <a:lnTo>
                    <a:pt x="732" y="784"/>
                  </a:lnTo>
                  <a:lnTo>
                    <a:pt x="732" y="786"/>
                  </a:lnTo>
                  <a:lnTo>
                    <a:pt x="732" y="786"/>
                  </a:lnTo>
                  <a:lnTo>
                    <a:pt x="730" y="786"/>
                  </a:lnTo>
                  <a:lnTo>
                    <a:pt x="730" y="786"/>
                  </a:lnTo>
                  <a:lnTo>
                    <a:pt x="728" y="786"/>
                  </a:lnTo>
                  <a:lnTo>
                    <a:pt x="728" y="788"/>
                  </a:lnTo>
                  <a:lnTo>
                    <a:pt x="728" y="788"/>
                  </a:lnTo>
                  <a:lnTo>
                    <a:pt x="728" y="788"/>
                  </a:lnTo>
                  <a:lnTo>
                    <a:pt x="728" y="788"/>
                  </a:lnTo>
                  <a:lnTo>
                    <a:pt x="728" y="788"/>
                  </a:lnTo>
                  <a:lnTo>
                    <a:pt x="728" y="790"/>
                  </a:lnTo>
                  <a:lnTo>
                    <a:pt x="728" y="790"/>
                  </a:lnTo>
                  <a:lnTo>
                    <a:pt x="730" y="790"/>
                  </a:lnTo>
                  <a:lnTo>
                    <a:pt x="730" y="790"/>
                  </a:lnTo>
                  <a:lnTo>
                    <a:pt x="730" y="790"/>
                  </a:lnTo>
                  <a:lnTo>
                    <a:pt x="732" y="790"/>
                  </a:lnTo>
                  <a:lnTo>
                    <a:pt x="730" y="790"/>
                  </a:lnTo>
                  <a:lnTo>
                    <a:pt x="728" y="792"/>
                  </a:lnTo>
                  <a:lnTo>
                    <a:pt x="728" y="792"/>
                  </a:lnTo>
                  <a:lnTo>
                    <a:pt x="728" y="792"/>
                  </a:lnTo>
                  <a:lnTo>
                    <a:pt x="728" y="792"/>
                  </a:lnTo>
                  <a:lnTo>
                    <a:pt x="726" y="792"/>
                  </a:lnTo>
                  <a:lnTo>
                    <a:pt x="726" y="792"/>
                  </a:lnTo>
                  <a:lnTo>
                    <a:pt x="726" y="794"/>
                  </a:lnTo>
                  <a:lnTo>
                    <a:pt x="726" y="794"/>
                  </a:lnTo>
                  <a:lnTo>
                    <a:pt x="726" y="794"/>
                  </a:lnTo>
                  <a:lnTo>
                    <a:pt x="726" y="796"/>
                  </a:lnTo>
                  <a:lnTo>
                    <a:pt x="726" y="796"/>
                  </a:lnTo>
                  <a:lnTo>
                    <a:pt x="724" y="796"/>
                  </a:lnTo>
                  <a:lnTo>
                    <a:pt x="724" y="796"/>
                  </a:lnTo>
                  <a:lnTo>
                    <a:pt x="724" y="796"/>
                  </a:lnTo>
                  <a:lnTo>
                    <a:pt x="724" y="796"/>
                  </a:lnTo>
                  <a:lnTo>
                    <a:pt x="724" y="796"/>
                  </a:lnTo>
                  <a:lnTo>
                    <a:pt x="726" y="794"/>
                  </a:lnTo>
                  <a:lnTo>
                    <a:pt x="726" y="794"/>
                  </a:lnTo>
                  <a:lnTo>
                    <a:pt x="726" y="792"/>
                  </a:lnTo>
                  <a:lnTo>
                    <a:pt x="726" y="792"/>
                  </a:lnTo>
                  <a:lnTo>
                    <a:pt x="726" y="790"/>
                  </a:lnTo>
                  <a:lnTo>
                    <a:pt x="728" y="790"/>
                  </a:lnTo>
                  <a:lnTo>
                    <a:pt x="728" y="788"/>
                  </a:lnTo>
                  <a:lnTo>
                    <a:pt x="726" y="788"/>
                  </a:lnTo>
                  <a:lnTo>
                    <a:pt x="726" y="790"/>
                  </a:lnTo>
                  <a:lnTo>
                    <a:pt x="724" y="790"/>
                  </a:lnTo>
                  <a:lnTo>
                    <a:pt x="724" y="790"/>
                  </a:lnTo>
                  <a:lnTo>
                    <a:pt x="724" y="790"/>
                  </a:lnTo>
                  <a:lnTo>
                    <a:pt x="724" y="790"/>
                  </a:lnTo>
                  <a:lnTo>
                    <a:pt x="724" y="788"/>
                  </a:lnTo>
                  <a:lnTo>
                    <a:pt x="722" y="788"/>
                  </a:lnTo>
                  <a:lnTo>
                    <a:pt x="724" y="788"/>
                  </a:lnTo>
                  <a:lnTo>
                    <a:pt x="724" y="786"/>
                  </a:lnTo>
                  <a:lnTo>
                    <a:pt x="730" y="784"/>
                  </a:lnTo>
                  <a:lnTo>
                    <a:pt x="732" y="782"/>
                  </a:lnTo>
                  <a:lnTo>
                    <a:pt x="732" y="782"/>
                  </a:lnTo>
                  <a:lnTo>
                    <a:pt x="732" y="780"/>
                  </a:lnTo>
                  <a:lnTo>
                    <a:pt x="732" y="780"/>
                  </a:lnTo>
                  <a:lnTo>
                    <a:pt x="732" y="780"/>
                  </a:lnTo>
                  <a:lnTo>
                    <a:pt x="730" y="780"/>
                  </a:lnTo>
                  <a:lnTo>
                    <a:pt x="734" y="778"/>
                  </a:lnTo>
                  <a:lnTo>
                    <a:pt x="736" y="776"/>
                  </a:lnTo>
                  <a:lnTo>
                    <a:pt x="736" y="776"/>
                  </a:lnTo>
                  <a:lnTo>
                    <a:pt x="736" y="774"/>
                  </a:lnTo>
                  <a:lnTo>
                    <a:pt x="736" y="774"/>
                  </a:lnTo>
                  <a:lnTo>
                    <a:pt x="736" y="772"/>
                  </a:lnTo>
                  <a:lnTo>
                    <a:pt x="736" y="772"/>
                  </a:lnTo>
                  <a:lnTo>
                    <a:pt x="736" y="770"/>
                  </a:lnTo>
                  <a:lnTo>
                    <a:pt x="736" y="770"/>
                  </a:lnTo>
                  <a:lnTo>
                    <a:pt x="736" y="770"/>
                  </a:lnTo>
                  <a:lnTo>
                    <a:pt x="736" y="770"/>
                  </a:lnTo>
                  <a:lnTo>
                    <a:pt x="736" y="768"/>
                  </a:lnTo>
                  <a:lnTo>
                    <a:pt x="736" y="768"/>
                  </a:lnTo>
                  <a:lnTo>
                    <a:pt x="734" y="768"/>
                  </a:lnTo>
                  <a:lnTo>
                    <a:pt x="734" y="766"/>
                  </a:lnTo>
                  <a:lnTo>
                    <a:pt x="732" y="766"/>
                  </a:lnTo>
                  <a:lnTo>
                    <a:pt x="732" y="766"/>
                  </a:lnTo>
                  <a:lnTo>
                    <a:pt x="732" y="766"/>
                  </a:lnTo>
                  <a:lnTo>
                    <a:pt x="732" y="766"/>
                  </a:lnTo>
                  <a:lnTo>
                    <a:pt x="732" y="766"/>
                  </a:lnTo>
                  <a:lnTo>
                    <a:pt x="732" y="764"/>
                  </a:lnTo>
                  <a:lnTo>
                    <a:pt x="732" y="764"/>
                  </a:lnTo>
                  <a:lnTo>
                    <a:pt x="732" y="764"/>
                  </a:lnTo>
                  <a:lnTo>
                    <a:pt x="730" y="761"/>
                  </a:lnTo>
                  <a:lnTo>
                    <a:pt x="730" y="761"/>
                  </a:lnTo>
                  <a:lnTo>
                    <a:pt x="726" y="759"/>
                  </a:lnTo>
                  <a:lnTo>
                    <a:pt x="726" y="759"/>
                  </a:lnTo>
                  <a:lnTo>
                    <a:pt x="724" y="757"/>
                  </a:lnTo>
                  <a:lnTo>
                    <a:pt x="724" y="757"/>
                  </a:lnTo>
                  <a:lnTo>
                    <a:pt x="720" y="755"/>
                  </a:lnTo>
                  <a:lnTo>
                    <a:pt x="718" y="755"/>
                  </a:lnTo>
                  <a:lnTo>
                    <a:pt x="716" y="751"/>
                  </a:lnTo>
                  <a:lnTo>
                    <a:pt x="712" y="749"/>
                  </a:lnTo>
                  <a:lnTo>
                    <a:pt x="712" y="749"/>
                  </a:lnTo>
                  <a:lnTo>
                    <a:pt x="712" y="749"/>
                  </a:lnTo>
                  <a:lnTo>
                    <a:pt x="710" y="749"/>
                  </a:lnTo>
                  <a:lnTo>
                    <a:pt x="710" y="749"/>
                  </a:lnTo>
                  <a:lnTo>
                    <a:pt x="708" y="747"/>
                  </a:lnTo>
                  <a:lnTo>
                    <a:pt x="706" y="749"/>
                  </a:lnTo>
                  <a:lnTo>
                    <a:pt x="702" y="753"/>
                  </a:lnTo>
                  <a:lnTo>
                    <a:pt x="699" y="757"/>
                  </a:lnTo>
                  <a:lnTo>
                    <a:pt x="697" y="759"/>
                  </a:lnTo>
                  <a:lnTo>
                    <a:pt x="695" y="761"/>
                  </a:lnTo>
                  <a:lnTo>
                    <a:pt x="695" y="761"/>
                  </a:lnTo>
                  <a:lnTo>
                    <a:pt x="697" y="761"/>
                  </a:lnTo>
                  <a:lnTo>
                    <a:pt x="699" y="761"/>
                  </a:lnTo>
                  <a:lnTo>
                    <a:pt x="699" y="764"/>
                  </a:lnTo>
                  <a:lnTo>
                    <a:pt x="699" y="764"/>
                  </a:lnTo>
                  <a:lnTo>
                    <a:pt x="699" y="764"/>
                  </a:lnTo>
                  <a:lnTo>
                    <a:pt x="699" y="766"/>
                  </a:lnTo>
                  <a:lnTo>
                    <a:pt x="699" y="766"/>
                  </a:lnTo>
                  <a:lnTo>
                    <a:pt x="697" y="768"/>
                  </a:lnTo>
                  <a:lnTo>
                    <a:pt x="695" y="768"/>
                  </a:lnTo>
                  <a:lnTo>
                    <a:pt x="695" y="768"/>
                  </a:lnTo>
                  <a:lnTo>
                    <a:pt x="695" y="768"/>
                  </a:lnTo>
                  <a:lnTo>
                    <a:pt x="695" y="770"/>
                  </a:lnTo>
                  <a:lnTo>
                    <a:pt x="695" y="770"/>
                  </a:lnTo>
                  <a:lnTo>
                    <a:pt x="695" y="770"/>
                  </a:lnTo>
                  <a:lnTo>
                    <a:pt x="693" y="770"/>
                  </a:lnTo>
                  <a:lnTo>
                    <a:pt x="693" y="770"/>
                  </a:lnTo>
                  <a:lnTo>
                    <a:pt x="693" y="770"/>
                  </a:lnTo>
                  <a:lnTo>
                    <a:pt x="693" y="770"/>
                  </a:lnTo>
                  <a:lnTo>
                    <a:pt x="693" y="768"/>
                  </a:lnTo>
                  <a:lnTo>
                    <a:pt x="695" y="768"/>
                  </a:lnTo>
                  <a:lnTo>
                    <a:pt x="697" y="766"/>
                  </a:lnTo>
                  <a:lnTo>
                    <a:pt x="697" y="766"/>
                  </a:lnTo>
                  <a:lnTo>
                    <a:pt x="691" y="768"/>
                  </a:lnTo>
                  <a:lnTo>
                    <a:pt x="691" y="768"/>
                  </a:lnTo>
                  <a:lnTo>
                    <a:pt x="691" y="768"/>
                  </a:lnTo>
                  <a:lnTo>
                    <a:pt x="691" y="768"/>
                  </a:lnTo>
                  <a:lnTo>
                    <a:pt x="687" y="768"/>
                  </a:lnTo>
                  <a:lnTo>
                    <a:pt x="683" y="770"/>
                  </a:lnTo>
                  <a:lnTo>
                    <a:pt x="683" y="770"/>
                  </a:lnTo>
                  <a:lnTo>
                    <a:pt x="683" y="770"/>
                  </a:lnTo>
                  <a:lnTo>
                    <a:pt x="681" y="772"/>
                  </a:lnTo>
                  <a:lnTo>
                    <a:pt x="681" y="772"/>
                  </a:lnTo>
                  <a:lnTo>
                    <a:pt x="681" y="772"/>
                  </a:lnTo>
                  <a:lnTo>
                    <a:pt x="679" y="770"/>
                  </a:lnTo>
                  <a:lnTo>
                    <a:pt x="679" y="770"/>
                  </a:lnTo>
                  <a:lnTo>
                    <a:pt x="679" y="770"/>
                  </a:lnTo>
                  <a:lnTo>
                    <a:pt x="679" y="770"/>
                  </a:lnTo>
                  <a:lnTo>
                    <a:pt x="679" y="770"/>
                  </a:lnTo>
                  <a:lnTo>
                    <a:pt x="679" y="768"/>
                  </a:lnTo>
                  <a:lnTo>
                    <a:pt x="677" y="768"/>
                  </a:lnTo>
                  <a:lnTo>
                    <a:pt x="677" y="768"/>
                  </a:lnTo>
                  <a:lnTo>
                    <a:pt x="681" y="768"/>
                  </a:lnTo>
                  <a:lnTo>
                    <a:pt x="681" y="768"/>
                  </a:lnTo>
                  <a:lnTo>
                    <a:pt x="681" y="766"/>
                  </a:lnTo>
                  <a:lnTo>
                    <a:pt x="681" y="766"/>
                  </a:lnTo>
                  <a:lnTo>
                    <a:pt x="683" y="766"/>
                  </a:lnTo>
                  <a:lnTo>
                    <a:pt x="685" y="764"/>
                  </a:lnTo>
                  <a:lnTo>
                    <a:pt x="685" y="764"/>
                  </a:lnTo>
                  <a:lnTo>
                    <a:pt x="685" y="764"/>
                  </a:lnTo>
                  <a:lnTo>
                    <a:pt x="683" y="764"/>
                  </a:lnTo>
                  <a:lnTo>
                    <a:pt x="683" y="764"/>
                  </a:lnTo>
                  <a:lnTo>
                    <a:pt x="683" y="764"/>
                  </a:lnTo>
                  <a:lnTo>
                    <a:pt x="683" y="761"/>
                  </a:lnTo>
                  <a:lnTo>
                    <a:pt x="683" y="761"/>
                  </a:lnTo>
                  <a:lnTo>
                    <a:pt x="683" y="761"/>
                  </a:lnTo>
                  <a:lnTo>
                    <a:pt x="683" y="759"/>
                  </a:lnTo>
                  <a:lnTo>
                    <a:pt x="685" y="759"/>
                  </a:lnTo>
                  <a:lnTo>
                    <a:pt x="685" y="759"/>
                  </a:lnTo>
                  <a:lnTo>
                    <a:pt x="685" y="757"/>
                  </a:lnTo>
                  <a:lnTo>
                    <a:pt x="689" y="759"/>
                  </a:lnTo>
                  <a:lnTo>
                    <a:pt x="689" y="757"/>
                  </a:lnTo>
                  <a:lnTo>
                    <a:pt x="691" y="757"/>
                  </a:lnTo>
                  <a:lnTo>
                    <a:pt x="689" y="755"/>
                  </a:lnTo>
                  <a:lnTo>
                    <a:pt x="689" y="755"/>
                  </a:lnTo>
                  <a:lnTo>
                    <a:pt x="689" y="753"/>
                  </a:lnTo>
                  <a:lnTo>
                    <a:pt x="689" y="753"/>
                  </a:lnTo>
                  <a:lnTo>
                    <a:pt x="689" y="753"/>
                  </a:lnTo>
                  <a:lnTo>
                    <a:pt x="689" y="753"/>
                  </a:lnTo>
                  <a:lnTo>
                    <a:pt x="689" y="751"/>
                  </a:lnTo>
                  <a:lnTo>
                    <a:pt x="689" y="751"/>
                  </a:lnTo>
                  <a:lnTo>
                    <a:pt x="689" y="751"/>
                  </a:lnTo>
                  <a:lnTo>
                    <a:pt x="689" y="751"/>
                  </a:lnTo>
                  <a:lnTo>
                    <a:pt x="689" y="749"/>
                  </a:lnTo>
                  <a:lnTo>
                    <a:pt x="689" y="749"/>
                  </a:lnTo>
                  <a:lnTo>
                    <a:pt x="689" y="749"/>
                  </a:lnTo>
                  <a:lnTo>
                    <a:pt x="689" y="749"/>
                  </a:lnTo>
                  <a:lnTo>
                    <a:pt x="691" y="747"/>
                  </a:lnTo>
                  <a:lnTo>
                    <a:pt x="691" y="747"/>
                  </a:lnTo>
                  <a:lnTo>
                    <a:pt x="691" y="747"/>
                  </a:lnTo>
                  <a:lnTo>
                    <a:pt x="691" y="747"/>
                  </a:lnTo>
                  <a:lnTo>
                    <a:pt x="691" y="745"/>
                  </a:lnTo>
                  <a:lnTo>
                    <a:pt x="691" y="745"/>
                  </a:lnTo>
                  <a:lnTo>
                    <a:pt x="691" y="745"/>
                  </a:lnTo>
                  <a:lnTo>
                    <a:pt x="691" y="745"/>
                  </a:lnTo>
                  <a:lnTo>
                    <a:pt x="691" y="743"/>
                  </a:lnTo>
                  <a:lnTo>
                    <a:pt x="691" y="743"/>
                  </a:lnTo>
                  <a:lnTo>
                    <a:pt x="691" y="743"/>
                  </a:lnTo>
                  <a:lnTo>
                    <a:pt x="693" y="739"/>
                  </a:lnTo>
                  <a:lnTo>
                    <a:pt x="693" y="739"/>
                  </a:lnTo>
                  <a:lnTo>
                    <a:pt x="693" y="737"/>
                  </a:lnTo>
                  <a:lnTo>
                    <a:pt x="693" y="737"/>
                  </a:lnTo>
                  <a:lnTo>
                    <a:pt x="693" y="735"/>
                  </a:lnTo>
                  <a:lnTo>
                    <a:pt x="689" y="729"/>
                  </a:lnTo>
                  <a:lnTo>
                    <a:pt x="689" y="727"/>
                  </a:lnTo>
                  <a:lnTo>
                    <a:pt x="687" y="725"/>
                  </a:lnTo>
                  <a:lnTo>
                    <a:pt x="685" y="722"/>
                  </a:lnTo>
                  <a:lnTo>
                    <a:pt x="683" y="722"/>
                  </a:lnTo>
                  <a:lnTo>
                    <a:pt x="681" y="725"/>
                  </a:lnTo>
                  <a:lnTo>
                    <a:pt x="679" y="727"/>
                  </a:lnTo>
                  <a:lnTo>
                    <a:pt x="675" y="727"/>
                  </a:lnTo>
                  <a:lnTo>
                    <a:pt x="673" y="729"/>
                  </a:lnTo>
                  <a:lnTo>
                    <a:pt x="673" y="729"/>
                  </a:lnTo>
                  <a:lnTo>
                    <a:pt x="671" y="729"/>
                  </a:lnTo>
                  <a:lnTo>
                    <a:pt x="671" y="729"/>
                  </a:lnTo>
                  <a:lnTo>
                    <a:pt x="671" y="729"/>
                  </a:lnTo>
                  <a:lnTo>
                    <a:pt x="671" y="729"/>
                  </a:lnTo>
                  <a:lnTo>
                    <a:pt x="669" y="729"/>
                  </a:lnTo>
                  <a:lnTo>
                    <a:pt x="669" y="731"/>
                  </a:lnTo>
                  <a:lnTo>
                    <a:pt x="667" y="731"/>
                  </a:lnTo>
                  <a:lnTo>
                    <a:pt x="662" y="731"/>
                  </a:lnTo>
                  <a:lnTo>
                    <a:pt x="658" y="735"/>
                  </a:lnTo>
                  <a:lnTo>
                    <a:pt x="654" y="735"/>
                  </a:lnTo>
                  <a:lnTo>
                    <a:pt x="652" y="735"/>
                  </a:lnTo>
                  <a:lnTo>
                    <a:pt x="650" y="737"/>
                  </a:lnTo>
                  <a:lnTo>
                    <a:pt x="650" y="737"/>
                  </a:lnTo>
                  <a:lnTo>
                    <a:pt x="648" y="737"/>
                  </a:lnTo>
                  <a:lnTo>
                    <a:pt x="648" y="737"/>
                  </a:lnTo>
                  <a:lnTo>
                    <a:pt x="646" y="739"/>
                  </a:lnTo>
                  <a:lnTo>
                    <a:pt x="642" y="741"/>
                  </a:lnTo>
                  <a:lnTo>
                    <a:pt x="638" y="743"/>
                  </a:lnTo>
                  <a:lnTo>
                    <a:pt x="636" y="743"/>
                  </a:lnTo>
                  <a:lnTo>
                    <a:pt x="634" y="743"/>
                  </a:lnTo>
                  <a:lnTo>
                    <a:pt x="632" y="743"/>
                  </a:lnTo>
                  <a:lnTo>
                    <a:pt x="632" y="745"/>
                  </a:lnTo>
                  <a:lnTo>
                    <a:pt x="629" y="747"/>
                  </a:lnTo>
                  <a:lnTo>
                    <a:pt x="629" y="747"/>
                  </a:lnTo>
                  <a:lnTo>
                    <a:pt x="627" y="749"/>
                  </a:lnTo>
                  <a:lnTo>
                    <a:pt x="623" y="753"/>
                  </a:lnTo>
                  <a:lnTo>
                    <a:pt x="621" y="755"/>
                  </a:lnTo>
                  <a:lnTo>
                    <a:pt x="619" y="755"/>
                  </a:lnTo>
                  <a:lnTo>
                    <a:pt x="619" y="755"/>
                  </a:lnTo>
                  <a:lnTo>
                    <a:pt x="617" y="757"/>
                  </a:lnTo>
                  <a:lnTo>
                    <a:pt x="617" y="757"/>
                  </a:lnTo>
                  <a:lnTo>
                    <a:pt x="615" y="757"/>
                  </a:lnTo>
                  <a:lnTo>
                    <a:pt x="615" y="757"/>
                  </a:lnTo>
                  <a:lnTo>
                    <a:pt x="615" y="759"/>
                  </a:lnTo>
                  <a:lnTo>
                    <a:pt x="615" y="759"/>
                  </a:lnTo>
                  <a:lnTo>
                    <a:pt x="615" y="759"/>
                  </a:lnTo>
                  <a:lnTo>
                    <a:pt x="613" y="759"/>
                  </a:lnTo>
                  <a:lnTo>
                    <a:pt x="609" y="764"/>
                  </a:lnTo>
                  <a:lnTo>
                    <a:pt x="607" y="766"/>
                  </a:lnTo>
                  <a:lnTo>
                    <a:pt x="607" y="768"/>
                  </a:lnTo>
                  <a:lnTo>
                    <a:pt x="607" y="770"/>
                  </a:lnTo>
                  <a:lnTo>
                    <a:pt x="607" y="770"/>
                  </a:lnTo>
                  <a:lnTo>
                    <a:pt x="607" y="772"/>
                  </a:lnTo>
                  <a:lnTo>
                    <a:pt x="607" y="772"/>
                  </a:lnTo>
                  <a:lnTo>
                    <a:pt x="609" y="772"/>
                  </a:lnTo>
                  <a:lnTo>
                    <a:pt x="609" y="774"/>
                  </a:lnTo>
                  <a:lnTo>
                    <a:pt x="613" y="774"/>
                  </a:lnTo>
                  <a:lnTo>
                    <a:pt x="613" y="774"/>
                  </a:lnTo>
                  <a:lnTo>
                    <a:pt x="613" y="776"/>
                  </a:lnTo>
                  <a:lnTo>
                    <a:pt x="613" y="780"/>
                  </a:lnTo>
                  <a:lnTo>
                    <a:pt x="613" y="780"/>
                  </a:lnTo>
                  <a:lnTo>
                    <a:pt x="607" y="782"/>
                  </a:lnTo>
                  <a:lnTo>
                    <a:pt x="605" y="782"/>
                  </a:lnTo>
                  <a:lnTo>
                    <a:pt x="603" y="784"/>
                  </a:lnTo>
                  <a:lnTo>
                    <a:pt x="603" y="784"/>
                  </a:lnTo>
                  <a:lnTo>
                    <a:pt x="601" y="786"/>
                  </a:lnTo>
                  <a:lnTo>
                    <a:pt x="603" y="786"/>
                  </a:lnTo>
                  <a:lnTo>
                    <a:pt x="601" y="786"/>
                  </a:lnTo>
                  <a:lnTo>
                    <a:pt x="601" y="788"/>
                  </a:lnTo>
                  <a:lnTo>
                    <a:pt x="601" y="788"/>
                  </a:lnTo>
                  <a:lnTo>
                    <a:pt x="601" y="788"/>
                  </a:lnTo>
                  <a:lnTo>
                    <a:pt x="599" y="790"/>
                  </a:lnTo>
                  <a:lnTo>
                    <a:pt x="597" y="792"/>
                  </a:lnTo>
                  <a:lnTo>
                    <a:pt x="594" y="794"/>
                  </a:lnTo>
                  <a:lnTo>
                    <a:pt x="594" y="796"/>
                  </a:lnTo>
                  <a:lnTo>
                    <a:pt x="592" y="796"/>
                  </a:lnTo>
                  <a:lnTo>
                    <a:pt x="592" y="798"/>
                  </a:lnTo>
                  <a:lnTo>
                    <a:pt x="592" y="800"/>
                  </a:lnTo>
                  <a:lnTo>
                    <a:pt x="590" y="803"/>
                  </a:lnTo>
                  <a:lnTo>
                    <a:pt x="590" y="803"/>
                  </a:lnTo>
                  <a:lnTo>
                    <a:pt x="590" y="805"/>
                  </a:lnTo>
                  <a:lnTo>
                    <a:pt x="590" y="807"/>
                  </a:lnTo>
                  <a:lnTo>
                    <a:pt x="590" y="809"/>
                  </a:lnTo>
                  <a:lnTo>
                    <a:pt x="590" y="809"/>
                  </a:lnTo>
                  <a:lnTo>
                    <a:pt x="590" y="811"/>
                  </a:lnTo>
                  <a:lnTo>
                    <a:pt x="590" y="813"/>
                  </a:lnTo>
                  <a:lnTo>
                    <a:pt x="590" y="813"/>
                  </a:lnTo>
                  <a:lnTo>
                    <a:pt x="592" y="813"/>
                  </a:lnTo>
                  <a:lnTo>
                    <a:pt x="592" y="813"/>
                  </a:lnTo>
                  <a:lnTo>
                    <a:pt x="592" y="815"/>
                  </a:lnTo>
                  <a:lnTo>
                    <a:pt x="594" y="815"/>
                  </a:lnTo>
                  <a:lnTo>
                    <a:pt x="594" y="815"/>
                  </a:lnTo>
                  <a:lnTo>
                    <a:pt x="594" y="815"/>
                  </a:lnTo>
                  <a:lnTo>
                    <a:pt x="594" y="813"/>
                  </a:lnTo>
                  <a:lnTo>
                    <a:pt x="594" y="813"/>
                  </a:lnTo>
                  <a:lnTo>
                    <a:pt x="594" y="813"/>
                  </a:lnTo>
                  <a:lnTo>
                    <a:pt x="594" y="813"/>
                  </a:lnTo>
                  <a:lnTo>
                    <a:pt x="594" y="813"/>
                  </a:lnTo>
                  <a:lnTo>
                    <a:pt x="594" y="811"/>
                  </a:lnTo>
                  <a:lnTo>
                    <a:pt x="594" y="811"/>
                  </a:lnTo>
                  <a:lnTo>
                    <a:pt x="594" y="811"/>
                  </a:lnTo>
                  <a:lnTo>
                    <a:pt x="599" y="811"/>
                  </a:lnTo>
                  <a:lnTo>
                    <a:pt x="599" y="811"/>
                  </a:lnTo>
                  <a:lnTo>
                    <a:pt x="599" y="813"/>
                  </a:lnTo>
                  <a:lnTo>
                    <a:pt x="599" y="813"/>
                  </a:lnTo>
                  <a:lnTo>
                    <a:pt x="599" y="813"/>
                  </a:lnTo>
                  <a:lnTo>
                    <a:pt x="599" y="811"/>
                  </a:lnTo>
                  <a:lnTo>
                    <a:pt x="599" y="811"/>
                  </a:lnTo>
                  <a:lnTo>
                    <a:pt x="601" y="811"/>
                  </a:lnTo>
                  <a:lnTo>
                    <a:pt x="601" y="811"/>
                  </a:lnTo>
                  <a:lnTo>
                    <a:pt x="601" y="813"/>
                  </a:lnTo>
                  <a:lnTo>
                    <a:pt x="603" y="813"/>
                  </a:lnTo>
                  <a:lnTo>
                    <a:pt x="603" y="813"/>
                  </a:lnTo>
                  <a:lnTo>
                    <a:pt x="603" y="813"/>
                  </a:lnTo>
                  <a:lnTo>
                    <a:pt x="603" y="815"/>
                  </a:lnTo>
                  <a:lnTo>
                    <a:pt x="603" y="815"/>
                  </a:lnTo>
                  <a:lnTo>
                    <a:pt x="603" y="815"/>
                  </a:lnTo>
                  <a:lnTo>
                    <a:pt x="603" y="817"/>
                  </a:lnTo>
                  <a:lnTo>
                    <a:pt x="601" y="817"/>
                  </a:lnTo>
                  <a:lnTo>
                    <a:pt x="603" y="817"/>
                  </a:lnTo>
                  <a:lnTo>
                    <a:pt x="603" y="817"/>
                  </a:lnTo>
                  <a:lnTo>
                    <a:pt x="603" y="817"/>
                  </a:lnTo>
                  <a:lnTo>
                    <a:pt x="605" y="817"/>
                  </a:lnTo>
                  <a:lnTo>
                    <a:pt x="607" y="817"/>
                  </a:lnTo>
                  <a:lnTo>
                    <a:pt x="607" y="815"/>
                  </a:lnTo>
                  <a:lnTo>
                    <a:pt x="607" y="815"/>
                  </a:lnTo>
                  <a:lnTo>
                    <a:pt x="607" y="813"/>
                  </a:lnTo>
                  <a:lnTo>
                    <a:pt x="609" y="813"/>
                  </a:lnTo>
                  <a:lnTo>
                    <a:pt x="615" y="813"/>
                  </a:lnTo>
                  <a:lnTo>
                    <a:pt x="615" y="813"/>
                  </a:lnTo>
                  <a:lnTo>
                    <a:pt x="613" y="815"/>
                  </a:lnTo>
                  <a:lnTo>
                    <a:pt x="611" y="815"/>
                  </a:lnTo>
                  <a:lnTo>
                    <a:pt x="611" y="815"/>
                  </a:lnTo>
                  <a:lnTo>
                    <a:pt x="611" y="815"/>
                  </a:lnTo>
                  <a:lnTo>
                    <a:pt x="611" y="817"/>
                  </a:lnTo>
                  <a:lnTo>
                    <a:pt x="611" y="817"/>
                  </a:lnTo>
                  <a:lnTo>
                    <a:pt x="611" y="817"/>
                  </a:lnTo>
                  <a:lnTo>
                    <a:pt x="611" y="817"/>
                  </a:lnTo>
                  <a:lnTo>
                    <a:pt x="611" y="817"/>
                  </a:lnTo>
                  <a:lnTo>
                    <a:pt x="611" y="817"/>
                  </a:lnTo>
                  <a:lnTo>
                    <a:pt x="611" y="817"/>
                  </a:lnTo>
                  <a:lnTo>
                    <a:pt x="611" y="817"/>
                  </a:lnTo>
                  <a:lnTo>
                    <a:pt x="611" y="817"/>
                  </a:lnTo>
                  <a:lnTo>
                    <a:pt x="613" y="817"/>
                  </a:lnTo>
                  <a:lnTo>
                    <a:pt x="613" y="817"/>
                  </a:lnTo>
                  <a:lnTo>
                    <a:pt x="613" y="817"/>
                  </a:lnTo>
                  <a:lnTo>
                    <a:pt x="613" y="819"/>
                  </a:lnTo>
                  <a:lnTo>
                    <a:pt x="615" y="819"/>
                  </a:lnTo>
                  <a:lnTo>
                    <a:pt x="615" y="819"/>
                  </a:lnTo>
                  <a:lnTo>
                    <a:pt x="615" y="821"/>
                  </a:lnTo>
                  <a:lnTo>
                    <a:pt x="615" y="821"/>
                  </a:lnTo>
                  <a:lnTo>
                    <a:pt x="613" y="819"/>
                  </a:lnTo>
                  <a:lnTo>
                    <a:pt x="611" y="819"/>
                  </a:lnTo>
                  <a:lnTo>
                    <a:pt x="613" y="821"/>
                  </a:lnTo>
                  <a:lnTo>
                    <a:pt x="613" y="821"/>
                  </a:lnTo>
                  <a:lnTo>
                    <a:pt x="613" y="821"/>
                  </a:lnTo>
                  <a:lnTo>
                    <a:pt x="611" y="821"/>
                  </a:lnTo>
                  <a:lnTo>
                    <a:pt x="607" y="819"/>
                  </a:lnTo>
                  <a:lnTo>
                    <a:pt x="605" y="821"/>
                  </a:lnTo>
                  <a:lnTo>
                    <a:pt x="603" y="823"/>
                  </a:lnTo>
                  <a:lnTo>
                    <a:pt x="603" y="825"/>
                  </a:lnTo>
                  <a:lnTo>
                    <a:pt x="603" y="827"/>
                  </a:lnTo>
                  <a:lnTo>
                    <a:pt x="605" y="829"/>
                  </a:lnTo>
                  <a:lnTo>
                    <a:pt x="609" y="829"/>
                  </a:lnTo>
                  <a:lnTo>
                    <a:pt x="609" y="829"/>
                  </a:lnTo>
                  <a:lnTo>
                    <a:pt x="611" y="829"/>
                  </a:lnTo>
                  <a:lnTo>
                    <a:pt x="611" y="829"/>
                  </a:lnTo>
                  <a:lnTo>
                    <a:pt x="611" y="829"/>
                  </a:lnTo>
                  <a:lnTo>
                    <a:pt x="611" y="829"/>
                  </a:lnTo>
                  <a:lnTo>
                    <a:pt x="613" y="829"/>
                  </a:lnTo>
                  <a:lnTo>
                    <a:pt x="613" y="829"/>
                  </a:lnTo>
                  <a:lnTo>
                    <a:pt x="613" y="829"/>
                  </a:lnTo>
                  <a:lnTo>
                    <a:pt x="613" y="829"/>
                  </a:lnTo>
                  <a:lnTo>
                    <a:pt x="613" y="829"/>
                  </a:lnTo>
                  <a:lnTo>
                    <a:pt x="615" y="831"/>
                  </a:lnTo>
                  <a:lnTo>
                    <a:pt x="615" y="831"/>
                  </a:lnTo>
                  <a:lnTo>
                    <a:pt x="617" y="829"/>
                  </a:lnTo>
                  <a:lnTo>
                    <a:pt x="617" y="829"/>
                  </a:lnTo>
                  <a:lnTo>
                    <a:pt x="617" y="829"/>
                  </a:lnTo>
                  <a:lnTo>
                    <a:pt x="617" y="827"/>
                  </a:lnTo>
                  <a:lnTo>
                    <a:pt x="617" y="827"/>
                  </a:lnTo>
                  <a:lnTo>
                    <a:pt x="615" y="827"/>
                  </a:lnTo>
                  <a:lnTo>
                    <a:pt x="615" y="825"/>
                  </a:lnTo>
                  <a:lnTo>
                    <a:pt x="615" y="825"/>
                  </a:lnTo>
                  <a:lnTo>
                    <a:pt x="615" y="825"/>
                  </a:lnTo>
                  <a:lnTo>
                    <a:pt x="615" y="825"/>
                  </a:lnTo>
                  <a:lnTo>
                    <a:pt x="615" y="825"/>
                  </a:lnTo>
                  <a:lnTo>
                    <a:pt x="617" y="825"/>
                  </a:lnTo>
                  <a:lnTo>
                    <a:pt x="617" y="823"/>
                  </a:lnTo>
                  <a:lnTo>
                    <a:pt x="617" y="823"/>
                  </a:lnTo>
                  <a:lnTo>
                    <a:pt x="617" y="823"/>
                  </a:lnTo>
                  <a:lnTo>
                    <a:pt x="617" y="823"/>
                  </a:lnTo>
                  <a:lnTo>
                    <a:pt x="617" y="823"/>
                  </a:lnTo>
                  <a:lnTo>
                    <a:pt x="617" y="823"/>
                  </a:lnTo>
                  <a:lnTo>
                    <a:pt x="617" y="825"/>
                  </a:lnTo>
                  <a:lnTo>
                    <a:pt x="617" y="825"/>
                  </a:lnTo>
                  <a:lnTo>
                    <a:pt x="617" y="825"/>
                  </a:lnTo>
                  <a:lnTo>
                    <a:pt x="617" y="825"/>
                  </a:lnTo>
                  <a:lnTo>
                    <a:pt x="617" y="827"/>
                  </a:lnTo>
                  <a:lnTo>
                    <a:pt x="619" y="827"/>
                  </a:lnTo>
                  <a:lnTo>
                    <a:pt x="619" y="827"/>
                  </a:lnTo>
                  <a:lnTo>
                    <a:pt x="619" y="827"/>
                  </a:lnTo>
                  <a:lnTo>
                    <a:pt x="619" y="827"/>
                  </a:lnTo>
                  <a:lnTo>
                    <a:pt x="619" y="829"/>
                  </a:lnTo>
                  <a:lnTo>
                    <a:pt x="617" y="829"/>
                  </a:lnTo>
                  <a:lnTo>
                    <a:pt x="617" y="831"/>
                  </a:lnTo>
                  <a:lnTo>
                    <a:pt x="619" y="831"/>
                  </a:lnTo>
                  <a:lnTo>
                    <a:pt x="619" y="831"/>
                  </a:lnTo>
                  <a:lnTo>
                    <a:pt x="621" y="829"/>
                  </a:lnTo>
                  <a:lnTo>
                    <a:pt x="621" y="829"/>
                  </a:lnTo>
                  <a:lnTo>
                    <a:pt x="621" y="829"/>
                  </a:lnTo>
                  <a:lnTo>
                    <a:pt x="623" y="829"/>
                  </a:lnTo>
                  <a:lnTo>
                    <a:pt x="623" y="829"/>
                  </a:lnTo>
                  <a:lnTo>
                    <a:pt x="623" y="829"/>
                  </a:lnTo>
                  <a:lnTo>
                    <a:pt x="625" y="829"/>
                  </a:lnTo>
                  <a:lnTo>
                    <a:pt x="625" y="829"/>
                  </a:lnTo>
                  <a:lnTo>
                    <a:pt x="627" y="829"/>
                  </a:lnTo>
                  <a:lnTo>
                    <a:pt x="629" y="829"/>
                  </a:lnTo>
                  <a:lnTo>
                    <a:pt x="632" y="829"/>
                  </a:lnTo>
                  <a:lnTo>
                    <a:pt x="632" y="829"/>
                  </a:lnTo>
                  <a:lnTo>
                    <a:pt x="634" y="827"/>
                  </a:lnTo>
                  <a:lnTo>
                    <a:pt x="642" y="827"/>
                  </a:lnTo>
                  <a:lnTo>
                    <a:pt x="642" y="827"/>
                  </a:lnTo>
                  <a:lnTo>
                    <a:pt x="644" y="827"/>
                  </a:lnTo>
                  <a:lnTo>
                    <a:pt x="644" y="827"/>
                  </a:lnTo>
                  <a:lnTo>
                    <a:pt x="646" y="827"/>
                  </a:lnTo>
                  <a:lnTo>
                    <a:pt x="648" y="825"/>
                  </a:lnTo>
                  <a:lnTo>
                    <a:pt x="652" y="825"/>
                  </a:lnTo>
                  <a:lnTo>
                    <a:pt x="654" y="827"/>
                  </a:lnTo>
                  <a:lnTo>
                    <a:pt x="654" y="827"/>
                  </a:lnTo>
                  <a:lnTo>
                    <a:pt x="652" y="827"/>
                  </a:lnTo>
                  <a:lnTo>
                    <a:pt x="652" y="829"/>
                  </a:lnTo>
                  <a:lnTo>
                    <a:pt x="654" y="829"/>
                  </a:lnTo>
                  <a:lnTo>
                    <a:pt x="654" y="829"/>
                  </a:lnTo>
                  <a:lnTo>
                    <a:pt x="656" y="829"/>
                  </a:lnTo>
                  <a:lnTo>
                    <a:pt x="660" y="827"/>
                  </a:lnTo>
                  <a:lnTo>
                    <a:pt x="660" y="829"/>
                  </a:lnTo>
                  <a:lnTo>
                    <a:pt x="660" y="829"/>
                  </a:lnTo>
                  <a:lnTo>
                    <a:pt x="658" y="831"/>
                  </a:lnTo>
                  <a:lnTo>
                    <a:pt x="656" y="831"/>
                  </a:lnTo>
                  <a:lnTo>
                    <a:pt x="656" y="831"/>
                  </a:lnTo>
                  <a:lnTo>
                    <a:pt x="654" y="831"/>
                  </a:lnTo>
                  <a:lnTo>
                    <a:pt x="654" y="831"/>
                  </a:lnTo>
                  <a:lnTo>
                    <a:pt x="654" y="831"/>
                  </a:lnTo>
                  <a:lnTo>
                    <a:pt x="652" y="831"/>
                  </a:lnTo>
                  <a:lnTo>
                    <a:pt x="652" y="829"/>
                  </a:lnTo>
                  <a:lnTo>
                    <a:pt x="652" y="829"/>
                  </a:lnTo>
                  <a:lnTo>
                    <a:pt x="652" y="829"/>
                  </a:lnTo>
                  <a:lnTo>
                    <a:pt x="648" y="829"/>
                  </a:lnTo>
                  <a:lnTo>
                    <a:pt x="648" y="829"/>
                  </a:lnTo>
                  <a:lnTo>
                    <a:pt x="648" y="829"/>
                  </a:lnTo>
                  <a:lnTo>
                    <a:pt x="648" y="827"/>
                  </a:lnTo>
                  <a:lnTo>
                    <a:pt x="644" y="831"/>
                  </a:lnTo>
                  <a:lnTo>
                    <a:pt x="640" y="831"/>
                  </a:lnTo>
                  <a:lnTo>
                    <a:pt x="640" y="831"/>
                  </a:lnTo>
                  <a:lnTo>
                    <a:pt x="640" y="831"/>
                  </a:lnTo>
                  <a:lnTo>
                    <a:pt x="642" y="831"/>
                  </a:lnTo>
                  <a:lnTo>
                    <a:pt x="646" y="833"/>
                  </a:lnTo>
                  <a:lnTo>
                    <a:pt x="648" y="835"/>
                  </a:lnTo>
                  <a:lnTo>
                    <a:pt x="648" y="835"/>
                  </a:lnTo>
                  <a:lnTo>
                    <a:pt x="648" y="835"/>
                  </a:lnTo>
                  <a:lnTo>
                    <a:pt x="642" y="835"/>
                  </a:lnTo>
                  <a:lnTo>
                    <a:pt x="642" y="835"/>
                  </a:lnTo>
                  <a:lnTo>
                    <a:pt x="640" y="835"/>
                  </a:lnTo>
                  <a:lnTo>
                    <a:pt x="640" y="835"/>
                  </a:lnTo>
                  <a:lnTo>
                    <a:pt x="640" y="835"/>
                  </a:lnTo>
                  <a:lnTo>
                    <a:pt x="642" y="835"/>
                  </a:lnTo>
                  <a:lnTo>
                    <a:pt x="642" y="835"/>
                  </a:lnTo>
                  <a:lnTo>
                    <a:pt x="638" y="835"/>
                  </a:lnTo>
                  <a:lnTo>
                    <a:pt x="638" y="835"/>
                  </a:lnTo>
                  <a:lnTo>
                    <a:pt x="627" y="837"/>
                  </a:lnTo>
                  <a:lnTo>
                    <a:pt x="627" y="840"/>
                  </a:lnTo>
                  <a:lnTo>
                    <a:pt x="627" y="840"/>
                  </a:lnTo>
                  <a:lnTo>
                    <a:pt x="627" y="840"/>
                  </a:lnTo>
                  <a:lnTo>
                    <a:pt x="627" y="840"/>
                  </a:lnTo>
                  <a:lnTo>
                    <a:pt x="627" y="840"/>
                  </a:lnTo>
                  <a:lnTo>
                    <a:pt x="625" y="840"/>
                  </a:lnTo>
                  <a:lnTo>
                    <a:pt x="623" y="840"/>
                  </a:lnTo>
                  <a:lnTo>
                    <a:pt x="615" y="842"/>
                  </a:lnTo>
                  <a:lnTo>
                    <a:pt x="609" y="842"/>
                  </a:lnTo>
                  <a:lnTo>
                    <a:pt x="603" y="844"/>
                  </a:lnTo>
                  <a:lnTo>
                    <a:pt x="597" y="848"/>
                  </a:lnTo>
                  <a:lnTo>
                    <a:pt x="597" y="850"/>
                  </a:lnTo>
                  <a:lnTo>
                    <a:pt x="597" y="850"/>
                  </a:lnTo>
                  <a:lnTo>
                    <a:pt x="597" y="854"/>
                  </a:lnTo>
                  <a:lnTo>
                    <a:pt x="599" y="856"/>
                  </a:lnTo>
                  <a:lnTo>
                    <a:pt x="599" y="858"/>
                  </a:lnTo>
                  <a:lnTo>
                    <a:pt x="605" y="864"/>
                  </a:lnTo>
                  <a:lnTo>
                    <a:pt x="605" y="866"/>
                  </a:lnTo>
                  <a:lnTo>
                    <a:pt x="605" y="866"/>
                  </a:lnTo>
                  <a:lnTo>
                    <a:pt x="607" y="866"/>
                  </a:lnTo>
                  <a:lnTo>
                    <a:pt x="607" y="868"/>
                  </a:lnTo>
                  <a:lnTo>
                    <a:pt x="605" y="870"/>
                  </a:lnTo>
                  <a:lnTo>
                    <a:pt x="607" y="870"/>
                  </a:lnTo>
                  <a:lnTo>
                    <a:pt x="609" y="872"/>
                  </a:lnTo>
                  <a:lnTo>
                    <a:pt x="609" y="874"/>
                  </a:lnTo>
                  <a:lnTo>
                    <a:pt x="609" y="874"/>
                  </a:lnTo>
                  <a:lnTo>
                    <a:pt x="609" y="872"/>
                  </a:lnTo>
                  <a:lnTo>
                    <a:pt x="609" y="872"/>
                  </a:lnTo>
                  <a:lnTo>
                    <a:pt x="609" y="872"/>
                  </a:lnTo>
                  <a:lnTo>
                    <a:pt x="609" y="872"/>
                  </a:lnTo>
                  <a:lnTo>
                    <a:pt x="609" y="872"/>
                  </a:lnTo>
                  <a:lnTo>
                    <a:pt x="613" y="872"/>
                  </a:lnTo>
                  <a:lnTo>
                    <a:pt x="613" y="872"/>
                  </a:lnTo>
                  <a:lnTo>
                    <a:pt x="613" y="874"/>
                  </a:lnTo>
                  <a:lnTo>
                    <a:pt x="613" y="874"/>
                  </a:lnTo>
                  <a:lnTo>
                    <a:pt x="615" y="874"/>
                  </a:lnTo>
                  <a:lnTo>
                    <a:pt x="619" y="874"/>
                  </a:lnTo>
                  <a:lnTo>
                    <a:pt x="625" y="876"/>
                  </a:lnTo>
                  <a:lnTo>
                    <a:pt x="625" y="876"/>
                  </a:lnTo>
                  <a:lnTo>
                    <a:pt x="627" y="874"/>
                  </a:lnTo>
                  <a:lnTo>
                    <a:pt x="634" y="874"/>
                  </a:lnTo>
                  <a:lnTo>
                    <a:pt x="634" y="876"/>
                  </a:lnTo>
                  <a:lnTo>
                    <a:pt x="634" y="876"/>
                  </a:lnTo>
                  <a:lnTo>
                    <a:pt x="634" y="876"/>
                  </a:lnTo>
                  <a:lnTo>
                    <a:pt x="634" y="876"/>
                  </a:lnTo>
                  <a:lnTo>
                    <a:pt x="634" y="879"/>
                  </a:lnTo>
                  <a:lnTo>
                    <a:pt x="636" y="879"/>
                  </a:lnTo>
                  <a:lnTo>
                    <a:pt x="642" y="879"/>
                  </a:lnTo>
                  <a:lnTo>
                    <a:pt x="644" y="881"/>
                  </a:lnTo>
                  <a:lnTo>
                    <a:pt x="644" y="881"/>
                  </a:lnTo>
                  <a:lnTo>
                    <a:pt x="646" y="881"/>
                  </a:lnTo>
                  <a:lnTo>
                    <a:pt x="646" y="879"/>
                  </a:lnTo>
                  <a:lnTo>
                    <a:pt x="646" y="879"/>
                  </a:lnTo>
                  <a:lnTo>
                    <a:pt x="650" y="879"/>
                  </a:lnTo>
                  <a:lnTo>
                    <a:pt x="654" y="881"/>
                  </a:lnTo>
                  <a:lnTo>
                    <a:pt x="658" y="879"/>
                  </a:lnTo>
                  <a:lnTo>
                    <a:pt x="664" y="879"/>
                  </a:lnTo>
                  <a:lnTo>
                    <a:pt x="667" y="879"/>
                  </a:lnTo>
                  <a:lnTo>
                    <a:pt x="669" y="876"/>
                  </a:lnTo>
                  <a:lnTo>
                    <a:pt x="671" y="879"/>
                  </a:lnTo>
                  <a:lnTo>
                    <a:pt x="671" y="879"/>
                  </a:lnTo>
                  <a:lnTo>
                    <a:pt x="675" y="876"/>
                  </a:lnTo>
                  <a:lnTo>
                    <a:pt x="675" y="876"/>
                  </a:lnTo>
                  <a:lnTo>
                    <a:pt x="679" y="879"/>
                  </a:lnTo>
                  <a:lnTo>
                    <a:pt x="681" y="879"/>
                  </a:lnTo>
                  <a:lnTo>
                    <a:pt x="681" y="881"/>
                  </a:lnTo>
                  <a:lnTo>
                    <a:pt x="681" y="881"/>
                  </a:lnTo>
                  <a:lnTo>
                    <a:pt x="683" y="883"/>
                  </a:lnTo>
                  <a:lnTo>
                    <a:pt x="683" y="881"/>
                  </a:lnTo>
                  <a:lnTo>
                    <a:pt x="683" y="881"/>
                  </a:lnTo>
                  <a:lnTo>
                    <a:pt x="683" y="881"/>
                  </a:lnTo>
                  <a:lnTo>
                    <a:pt x="683" y="881"/>
                  </a:lnTo>
                  <a:lnTo>
                    <a:pt x="683" y="881"/>
                  </a:lnTo>
                  <a:lnTo>
                    <a:pt x="683" y="879"/>
                  </a:lnTo>
                  <a:lnTo>
                    <a:pt x="683" y="881"/>
                  </a:lnTo>
                  <a:lnTo>
                    <a:pt x="685" y="881"/>
                  </a:lnTo>
                  <a:lnTo>
                    <a:pt x="685" y="883"/>
                  </a:lnTo>
                  <a:lnTo>
                    <a:pt x="689" y="883"/>
                  </a:lnTo>
                  <a:lnTo>
                    <a:pt x="689" y="883"/>
                  </a:lnTo>
                  <a:lnTo>
                    <a:pt x="689" y="883"/>
                  </a:lnTo>
                  <a:lnTo>
                    <a:pt x="689" y="885"/>
                  </a:lnTo>
                  <a:lnTo>
                    <a:pt x="689" y="885"/>
                  </a:lnTo>
                  <a:lnTo>
                    <a:pt x="689" y="885"/>
                  </a:lnTo>
                  <a:lnTo>
                    <a:pt x="689" y="885"/>
                  </a:lnTo>
                  <a:lnTo>
                    <a:pt x="691" y="885"/>
                  </a:lnTo>
                  <a:lnTo>
                    <a:pt x="691" y="885"/>
                  </a:lnTo>
                  <a:lnTo>
                    <a:pt x="691" y="885"/>
                  </a:lnTo>
                  <a:lnTo>
                    <a:pt x="693" y="887"/>
                  </a:lnTo>
                  <a:lnTo>
                    <a:pt x="693" y="889"/>
                  </a:lnTo>
                  <a:lnTo>
                    <a:pt x="693" y="889"/>
                  </a:lnTo>
                  <a:lnTo>
                    <a:pt x="695" y="887"/>
                  </a:lnTo>
                  <a:lnTo>
                    <a:pt x="695" y="887"/>
                  </a:lnTo>
                  <a:lnTo>
                    <a:pt x="697" y="887"/>
                  </a:lnTo>
                  <a:lnTo>
                    <a:pt x="697" y="889"/>
                  </a:lnTo>
                  <a:lnTo>
                    <a:pt x="697" y="889"/>
                  </a:lnTo>
                  <a:lnTo>
                    <a:pt x="699" y="891"/>
                  </a:lnTo>
                  <a:lnTo>
                    <a:pt x="699" y="891"/>
                  </a:lnTo>
                  <a:lnTo>
                    <a:pt x="699" y="891"/>
                  </a:lnTo>
                  <a:lnTo>
                    <a:pt x="702" y="891"/>
                  </a:lnTo>
                  <a:lnTo>
                    <a:pt x="702" y="891"/>
                  </a:lnTo>
                  <a:lnTo>
                    <a:pt x="702" y="891"/>
                  </a:lnTo>
                  <a:lnTo>
                    <a:pt x="702" y="891"/>
                  </a:lnTo>
                  <a:lnTo>
                    <a:pt x="702" y="891"/>
                  </a:lnTo>
                  <a:lnTo>
                    <a:pt x="702" y="891"/>
                  </a:lnTo>
                  <a:lnTo>
                    <a:pt x="702" y="891"/>
                  </a:lnTo>
                  <a:lnTo>
                    <a:pt x="704" y="891"/>
                  </a:lnTo>
                  <a:lnTo>
                    <a:pt x="704" y="891"/>
                  </a:lnTo>
                  <a:lnTo>
                    <a:pt x="704" y="891"/>
                  </a:lnTo>
                  <a:lnTo>
                    <a:pt x="706" y="893"/>
                  </a:lnTo>
                  <a:lnTo>
                    <a:pt x="706" y="893"/>
                  </a:lnTo>
                  <a:lnTo>
                    <a:pt x="706" y="893"/>
                  </a:lnTo>
                  <a:lnTo>
                    <a:pt x="708" y="893"/>
                  </a:lnTo>
                  <a:lnTo>
                    <a:pt x="708" y="893"/>
                  </a:lnTo>
                  <a:lnTo>
                    <a:pt x="708" y="893"/>
                  </a:lnTo>
                  <a:lnTo>
                    <a:pt x="708" y="895"/>
                  </a:lnTo>
                  <a:lnTo>
                    <a:pt x="708" y="897"/>
                  </a:lnTo>
                  <a:lnTo>
                    <a:pt x="708" y="897"/>
                  </a:lnTo>
                  <a:lnTo>
                    <a:pt x="708" y="897"/>
                  </a:lnTo>
                  <a:lnTo>
                    <a:pt x="708" y="897"/>
                  </a:lnTo>
                  <a:lnTo>
                    <a:pt x="710" y="899"/>
                  </a:lnTo>
                  <a:lnTo>
                    <a:pt x="710" y="899"/>
                  </a:lnTo>
                  <a:lnTo>
                    <a:pt x="710" y="899"/>
                  </a:lnTo>
                  <a:lnTo>
                    <a:pt x="712" y="901"/>
                  </a:lnTo>
                  <a:lnTo>
                    <a:pt x="712" y="901"/>
                  </a:lnTo>
                  <a:lnTo>
                    <a:pt x="718" y="901"/>
                  </a:lnTo>
                  <a:lnTo>
                    <a:pt x="718" y="901"/>
                  </a:lnTo>
                  <a:lnTo>
                    <a:pt x="718" y="903"/>
                  </a:lnTo>
                  <a:lnTo>
                    <a:pt x="718" y="903"/>
                  </a:lnTo>
                  <a:lnTo>
                    <a:pt x="716" y="903"/>
                  </a:lnTo>
                  <a:lnTo>
                    <a:pt x="716" y="903"/>
                  </a:lnTo>
                  <a:lnTo>
                    <a:pt x="716" y="905"/>
                  </a:lnTo>
                  <a:lnTo>
                    <a:pt x="718" y="905"/>
                  </a:lnTo>
                  <a:lnTo>
                    <a:pt x="718" y="905"/>
                  </a:lnTo>
                  <a:lnTo>
                    <a:pt x="718" y="905"/>
                  </a:lnTo>
                  <a:lnTo>
                    <a:pt x="718" y="907"/>
                  </a:lnTo>
                  <a:lnTo>
                    <a:pt x="716" y="907"/>
                  </a:lnTo>
                  <a:lnTo>
                    <a:pt x="716" y="905"/>
                  </a:lnTo>
                  <a:lnTo>
                    <a:pt x="714" y="907"/>
                  </a:lnTo>
                  <a:lnTo>
                    <a:pt x="712" y="905"/>
                  </a:lnTo>
                  <a:lnTo>
                    <a:pt x="710" y="905"/>
                  </a:lnTo>
                  <a:lnTo>
                    <a:pt x="704" y="903"/>
                  </a:lnTo>
                  <a:lnTo>
                    <a:pt x="704" y="903"/>
                  </a:lnTo>
                  <a:lnTo>
                    <a:pt x="704" y="903"/>
                  </a:lnTo>
                  <a:lnTo>
                    <a:pt x="706" y="905"/>
                  </a:lnTo>
                  <a:lnTo>
                    <a:pt x="706" y="905"/>
                  </a:lnTo>
                  <a:lnTo>
                    <a:pt x="702" y="905"/>
                  </a:lnTo>
                  <a:lnTo>
                    <a:pt x="702" y="905"/>
                  </a:lnTo>
                  <a:lnTo>
                    <a:pt x="702" y="905"/>
                  </a:lnTo>
                  <a:lnTo>
                    <a:pt x="702" y="907"/>
                  </a:lnTo>
                  <a:lnTo>
                    <a:pt x="702" y="907"/>
                  </a:lnTo>
                  <a:lnTo>
                    <a:pt x="702" y="907"/>
                  </a:lnTo>
                  <a:lnTo>
                    <a:pt x="702" y="907"/>
                  </a:lnTo>
                  <a:lnTo>
                    <a:pt x="702" y="907"/>
                  </a:lnTo>
                  <a:lnTo>
                    <a:pt x="699" y="905"/>
                  </a:lnTo>
                  <a:lnTo>
                    <a:pt x="699" y="905"/>
                  </a:lnTo>
                  <a:lnTo>
                    <a:pt x="699" y="905"/>
                  </a:lnTo>
                  <a:lnTo>
                    <a:pt x="697" y="905"/>
                  </a:lnTo>
                  <a:lnTo>
                    <a:pt x="697" y="907"/>
                  </a:lnTo>
                  <a:lnTo>
                    <a:pt x="697" y="907"/>
                  </a:lnTo>
                  <a:lnTo>
                    <a:pt x="699" y="907"/>
                  </a:lnTo>
                  <a:lnTo>
                    <a:pt x="697" y="907"/>
                  </a:lnTo>
                  <a:lnTo>
                    <a:pt x="697" y="907"/>
                  </a:lnTo>
                  <a:lnTo>
                    <a:pt x="693" y="905"/>
                  </a:lnTo>
                  <a:lnTo>
                    <a:pt x="693" y="905"/>
                  </a:lnTo>
                  <a:lnTo>
                    <a:pt x="691" y="905"/>
                  </a:lnTo>
                  <a:lnTo>
                    <a:pt x="689" y="905"/>
                  </a:lnTo>
                  <a:lnTo>
                    <a:pt x="689" y="905"/>
                  </a:lnTo>
                  <a:lnTo>
                    <a:pt x="691" y="905"/>
                  </a:lnTo>
                  <a:lnTo>
                    <a:pt x="689" y="905"/>
                  </a:lnTo>
                  <a:lnTo>
                    <a:pt x="685" y="903"/>
                  </a:lnTo>
                  <a:lnTo>
                    <a:pt x="681" y="901"/>
                  </a:lnTo>
                  <a:lnTo>
                    <a:pt x="679" y="903"/>
                  </a:lnTo>
                  <a:lnTo>
                    <a:pt x="671" y="901"/>
                  </a:lnTo>
                  <a:lnTo>
                    <a:pt x="669" y="899"/>
                  </a:lnTo>
                  <a:lnTo>
                    <a:pt x="662" y="897"/>
                  </a:lnTo>
                  <a:lnTo>
                    <a:pt x="658" y="899"/>
                  </a:lnTo>
                  <a:lnTo>
                    <a:pt x="652" y="897"/>
                  </a:lnTo>
                  <a:lnTo>
                    <a:pt x="648" y="899"/>
                  </a:lnTo>
                  <a:lnTo>
                    <a:pt x="642" y="899"/>
                  </a:lnTo>
                  <a:lnTo>
                    <a:pt x="634" y="899"/>
                  </a:lnTo>
                  <a:lnTo>
                    <a:pt x="623" y="901"/>
                  </a:lnTo>
                  <a:lnTo>
                    <a:pt x="619" y="901"/>
                  </a:lnTo>
                  <a:lnTo>
                    <a:pt x="615" y="901"/>
                  </a:lnTo>
                  <a:lnTo>
                    <a:pt x="611" y="903"/>
                  </a:lnTo>
                  <a:lnTo>
                    <a:pt x="609" y="903"/>
                  </a:lnTo>
                  <a:lnTo>
                    <a:pt x="607" y="905"/>
                  </a:lnTo>
                  <a:lnTo>
                    <a:pt x="607" y="905"/>
                  </a:lnTo>
                  <a:lnTo>
                    <a:pt x="607" y="905"/>
                  </a:lnTo>
                  <a:lnTo>
                    <a:pt x="605" y="907"/>
                  </a:lnTo>
                  <a:lnTo>
                    <a:pt x="605" y="909"/>
                  </a:lnTo>
                  <a:lnTo>
                    <a:pt x="607" y="909"/>
                  </a:lnTo>
                  <a:lnTo>
                    <a:pt x="607" y="911"/>
                  </a:lnTo>
                  <a:lnTo>
                    <a:pt x="607" y="913"/>
                  </a:lnTo>
                  <a:lnTo>
                    <a:pt x="607" y="915"/>
                  </a:lnTo>
                  <a:lnTo>
                    <a:pt x="607" y="918"/>
                  </a:lnTo>
                  <a:lnTo>
                    <a:pt x="607" y="918"/>
                  </a:lnTo>
                  <a:lnTo>
                    <a:pt x="607" y="920"/>
                  </a:lnTo>
                  <a:lnTo>
                    <a:pt x="607" y="920"/>
                  </a:lnTo>
                  <a:lnTo>
                    <a:pt x="607" y="920"/>
                  </a:lnTo>
                  <a:lnTo>
                    <a:pt x="607" y="922"/>
                  </a:lnTo>
                  <a:lnTo>
                    <a:pt x="609" y="922"/>
                  </a:lnTo>
                  <a:lnTo>
                    <a:pt x="609" y="924"/>
                  </a:lnTo>
                  <a:lnTo>
                    <a:pt x="609" y="924"/>
                  </a:lnTo>
                  <a:lnTo>
                    <a:pt x="611" y="926"/>
                  </a:lnTo>
                  <a:lnTo>
                    <a:pt x="613" y="926"/>
                  </a:lnTo>
                  <a:lnTo>
                    <a:pt x="613" y="926"/>
                  </a:lnTo>
                  <a:lnTo>
                    <a:pt x="613" y="928"/>
                  </a:lnTo>
                  <a:lnTo>
                    <a:pt x="613" y="928"/>
                  </a:lnTo>
                  <a:lnTo>
                    <a:pt x="613" y="928"/>
                  </a:lnTo>
                  <a:lnTo>
                    <a:pt x="613" y="930"/>
                  </a:lnTo>
                  <a:lnTo>
                    <a:pt x="611" y="930"/>
                  </a:lnTo>
                  <a:lnTo>
                    <a:pt x="611" y="930"/>
                  </a:lnTo>
                  <a:lnTo>
                    <a:pt x="613" y="932"/>
                  </a:lnTo>
                  <a:lnTo>
                    <a:pt x="615" y="934"/>
                  </a:lnTo>
                  <a:lnTo>
                    <a:pt x="615" y="934"/>
                  </a:lnTo>
                  <a:lnTo>
                    <a:pt x="615" y="934"/>
                  </a:lnTo>
                  <a:lnTo>
                    <a:pt x="615" y="932"/>
                  </a:lnTo>
                  <a:lnTo>
                    <a:pt x="615" y="932"/>
                  </a:lnTo>
                  <a:lnTo>
                    <a:pt x="617" y="932"/>
                  </a:lnTo>
                  <a:lnTo>
                    <a:pt x="617" y="932"/>
                  </a:lnTo>
                  <a:lnTo>
                    <a:pt x="617" y="934"/>
                  </a:lnTo>
                  <a:lnTo>
                    <a:pt x="617" y="934"/>
                  </a:lnTo>
                  <a:lnTo>
                    <a:pt x="617" y="934"/>
                  </a:lnTo>
                  <a:lnTo>
                    <a:pt x="617" y="934"/>
                  </a:lnTo>
                  <a:lnTo>
                    <a:pt x="617" y="936"/>
                  </a:lnTo>
                  <a:lnTo>
                    <a:pt x="617" y="936"/>
                  </a:lnTo>
                  <a:lnTo>
                    <a:pt x="617" y="936"/>
                  </a:lnTo>
                  <a:lnTo>
                    <a:pt x="617" y="936"/>
                  </a:lnTo>
                  <a:lnTo>
                    <a:pt x="617" y="938"/>
                  </a:lnTo>
                  <a:lnTo>
                    <a:pt x="615" y="938"/>
                  </a:lnTo>
                  <a:lnTo>
                    <a:pt x="617" y="940"/>
                  </a:lnTo>
                  <a:lnTo>
                    <a:pt x="619" y="942"/>
                  </a:lnTo>
                  <a:lnTo>
                    <a:pt x="623" y="946"/>
                  </a:lnTo>
                  <a:lnTo>
                    <a:pt x="625" y="946"/>
                  </a:lnTo>
                  <a:lnTo>
                    <a:pt x="625" y="946"/>
                  </a:lnTo>
                  <a:lnTo>
                    <a:pt x="627" y="948"/>
                  </a:lnTo>
                  <a:lnTo>
                    <a:pt x="627" y="948"/>
                  </a:lnTo>
                  <a:lnTo>
                    <a:pt x="627" y="948"/>
                  </a:lnTo>
                  <a:lnTo>
                    <a:pt x="627" y="948"/>
                  </a:lnTo>
                  <a:lnTo>
                    <a:pt x="634" y="950"/>
                  </a:lnTo>
                  <a:lnTo>
                    <a:pt x="642" y="954"/>
                  </a:lnTo>
                  <a:lnTo>
                    <a:pt x="644" y="954"/>
                  </a:lnTo>
                  <a:lnTo>
                    <a:pt x="644" y="954"/>
                  </a:lnTo>
                  <a:lnTo>
                    <a:pt x="644" y="952"/>
                  </a:lnTo>
                  <a:lnTo>
                    <a:pt x="646" y="952"/>
                  </a:lnTo>
                  <a:lnTo>
                    <a:pt x="646" y="952"/>
                  </a:lnTo>
                  <a:lnTo>
                    <a:pt x="646" y="952"/>
                  </a:lnTo>
                  <a:lnTo>
                    <a:pt x="646" y="952"/>
                  </a:lnTo>
                  <a:lnTo>
                    <a:pt x="648" y="952"/>
                  </a:lnTo>
                  <a:lnTo>
                    <a:pt x="648" y="954"/>
                  </a:lnTo>
                  <a:lnTo>
                    <a:pt x="656" y="952"/>
                  </a:lnTo>
                  <a:lnTo>
                    <a:pt x="660" y="954"/>
                  </a:lnTo>
                  <a:lnTo>
                    <a:pt x="660" y="954"/>
                  </a:lnTo>
                  <a:lnTo>
                    <a:pt x="660" y="954"/>
                  </a:lnTo>
                  <a:lnTo>
                    <a:pt x="662" y="957"/>
                  </a:lnTo>
                  <a:lnTo>
                    <a:pt x="664" y="957"/>
                  </a:lnTo>
                  <a:lnTo>
                    <a:pt x="664" y="957"/>
                  </a:lnTo>
                  <a:lnTo>
                    <a:pt x="667" y="957"/>
                  </a:lnTo>
                  <a:lnTo>
                    <a:pt x="667" y="957"/>
                  </a:lnTo>
                  <a:lnTo>
                    <a:pt x="667" y="959"/>
                  </a:lnTo>
                  <a:lnTo>
                    <a:pt x="673" y="961"/>
                  </a:lnTo>
                  <a:lnTo>
                    <a:pt x="673" y="961"/>
                  </a:lnTo>
                  <a:lnTo>
                    <a:pt x="673" y="961"/>
                  </a:lnTo>
                  <a:lnTo>
                    <a:pt x="671" y="961"/>
                  </a:lnTo>
                  <a:lnTo>
                    <a:pt x="671" y="961"/>
                  </a:lnTo>
                  <a:lnTo>
                    <a:pt x="671" y="961"/>
                  </a:lnTo>
                  <a:lnTo>
                    <a:pt x="671" y="961"/>
                  </a:lnTo>
                  <a:lnTo>
                    <a:pt x="671" y="961"/>
                  </a:lnTo>
                  <a:lnTo>
                    <a:pt x="669" y="961"/>
                  </a:lnTo>
                  <a:lnTo>
                    <a:pt x="669" y="963"/>
                  </a:lnTo>
                  <a:lnTo>
                    <a:pt x="669" y="963"/>
                  </a:lnTo>
                  <a:lnTo>
                    <a:pt x="671" y="963"/>
                  </a:lnTo>
                  <a:lnTo>
                    <a:pt x="671" y="963"/>
                  </a:lnTo>
                  <a:lnTo>
                    <a:pt x="671" y="963"/>
                  </a:lnTo>
                  <a:lnTo>
                    <a:pt x="671" y="965"/>
                  </a:lnTo>
                  <a:lnTo>
                    <a:pt x="671" y="965"/>
                  </a:lnTo>
                  <a:lnTo>
                    <a:pt x="671" y="965"/>
                  </a:lnTo>
                  <a:lnTo>
                    <a:pt x="671" y="965"/>
                  </a:lnTo>
                  <a:lnTo>
                    <a:pt x="671" y="965"/>
                  </a:lnTo>
                  <a:lnTo>
                    <a:pt x="671" y="965"/>
                  </a:lnTo>
                  <a:lnTo>
                    <a:pt x="671" y="967"/>
                  </a:lnTo>
                  <a:lnTo>
                    <a:pt x="671" y="967"/>
                  </a:lnTo>
                  <a:lnTo>
                    <a:pt x="671" y="967"/>
                  </a:lnTo>
                  <a:lnTo>
                    <a:pt x="671" y="969"/>
                  </a:lnTo>
                  <a:lnTo>
                    <a:pt x="671" y="969"/>
                  </a:lnTo>
                  <a:lnTo>
                    <a:pt x="671" y="969"/>
                  </a:lnTo>
                  <a:lnTo>
                    <a:pt x="671" y="969"/>
                  </a:lnTo>
                  <a:lnTo>
                    <a:pt x="671" y="969"/>
                  </a:lnTo>
                  <a:lnTo>
                    <a:pt x="671" y="969"/>
                  </a:lnTo>
                  <a:lnTo>
                    <a:pt x="671" y="971"/>
                  </a:lnTo>
                  <a:lnTo>
                    <a:pt x="671" y="973"/>
                  </a:lnTo>
                  <a:lnTo>
                    <a:pt x="671" y="973"/>
                  </a:lnTo>
                  <a:lnTo>
                    <a:pt x="671" y="973"/>
                  </a:lnTo>
                  <a:lnTo>
                    <a:pt x="671" y="973"/>
                  </a:lnTo>
                  <a:lnTo>
                    <a:pt x="671" y="973"/>
                  </a:lnTo>
                  <a:lnTo>
                    <a:pt x="671" y="973"/>
                  </a:lnTo>
                  <a:lnTo>
                    <a:pt x="669" y="975"/>
                  </a:lnTo>
                  <a:lnTo>
                    <a:pt x="669" y="975"/>
                  </a:lnTo>
                  <a:lnTo>
                    <a:pt x="669" y="975"/>
                  </a:lnTo>
                  <a:lnTo>
                    <a:pt x="669" y="977"/>
                  </a:lnTo>
                  <a:lnTo>
                    <a:pt x="669" y="977"/>
                  </a:lnTo>
                  <a:lnTo>
                    <a:pt x="669" y="979"/>
                  </a:lnTo>
                  <a:lnTo>
                    <a:pt x="669" y="979"/>
                  </a:lnTo>
                  <a:lnTo>
                    <a:pt x="669" y="979"/>
                  </a:lnTo>
                  <a:lnTo>
                    <a:pt x="669" y="979"/>
                  </a:lnTo>
                  <a:lnTo>
                    <a:pt x="669" y="981"/>
                  </a:lnTo>
                  <a:lnTo>
                    <a:pt x="669" y="981"/>
                  </a:lnTo>
                  <a:lnTo>
                    <a:pt x="669" y="981"/>
                  </a:lnTo>
                  <a:lnTo>
                    <a:pt x="669" y="983"/>
                  </a:lnTo>
                  <a:lnTo>
                    <a:pt x="669" y="983"/>
                  </a:lnTo>
                  <a:lnTo>
                    <a:pt x="669" y="983"/>
                  </a:lnTo>
                  <a:lnTo>
                    <a:pt x="669" y="985"/>
                  </a:lnTo>
                  <a:lnTo>
                    <a:pt x="671" y="985"/>
                  </a:lnTo>
                  <a:lnTo>
                    <a:pt x="671" y="987"/>
                  </a:lnTo>
                  <a:lnTo>
                    <a:pt x="671" y="987"/>
                  </a:lnTo>
                  <a:lnTo>
                    <a:pt x="671" y="989"/>
                  </a:lnTo>
                  <a:lnTo>
                    <a:pt x="671" y="989"/>
                  </a:lnTo>
                  <a:lnTo>
                    <a:pt x="671" y="991"/>
                  </a:lnTo>
                  <a:lnTo>
                    <a:pt x="673" y="991"/>
                  </a:lnTo>
                  <a:lnTo>
                    <a:pt x="673" y="991"/>
                  </a:lnTo>
                  <a:lnTo>
                    <a:pt x="673" y="993"/>
                  </a:lnTo>
                  <a:lnTo>
                    <a:pt x="673" y="993"/>
                  </a:lnTo>
                  <a:lnTo>
                    <a:pt x="673" y="993"/>
                  </a:lnTo>
                  <a:lnTo>
                    <a:pt x="675" y="996"/>
                  </a:lnTo>
                  <a:lnTo>
                    <a:pt x="677" y="996"/>
                  </a:lnTo>
                  <a:lnTo>
                    <a:pt x="677" y="996"/>
                  </a:lnTo>
                  <a:lnTo>
                    <a:pt x="677" y="998"/>
                  </a:lnTo>
                  <a:lnTo>
                    <a:pt x="677" y="1000"/>
                  </a:lnTo>
                  <a:lnTo>
                    <a:pt x="677" y="1000"/>
                  </a:lnTo>
                  <a:lnTo>
                    <a:pt x="675" y="998"/>
                  </a:lnTo>
                  <a:lnTo>
                    <a:pt x="673" y="998"/>
                  </a:lnTo>
                  <a:lnTo>
                    <a:pt x="673" y="998"/>
                  </a:lnTo>
                  <a:lnTo>
                    <a:pt x="673" y="1000"/>
                  </a:lnTo>
                  <a:lnTo>
                    <a:pt x="673" y="1000"/>
                  </a:lnTo>
                  <a:lnTo>
                    <a:pt x="673" y="1000"/>
                  </a:lnTo>
                  <a:lnTo>
                    <a:pt x="681" y="1000"/>
                  </a:lnTo>
                  <a:lnTo>
                    <a:pt x="683" y="1002"/>
                  </a:lnTo>
                  <a:lnTo>
                    <a:pt x="685" y="1002"/>
                  </a:lnTo>
                  <a:lnTo>
                    <a:pt x="685" y="1002"/>
                  </a:lnTo>
                  <a:lnTo>
                    <a:pt x="685" y="1002"/>
                  </a:lnTo>
                  <a:lnTo>
                    <a:pt x="685" y="1000"/>
                  </a:lnTo>
                  <a:lnTo>
                    <a:pt x="687" y="1000"/>
                  </a:lnTo>
                  <a:lnTo>
                    <a:pt x="687" y="1000"/>
                  </a:lnTo>
                  <a:lnTo>
                    <a:pt x="687" y="1000"/>
                  </a:lnTo>
                  <a:lnTo>
                    <a:pt x="691" y="1000"/>
                  </a:lnTo>
                  <a:lnTo>
                    <a:pt x="691" y="1000"/>
                  </a:lnTo>
                  <a:lnTo>
                    <a:pt x="691" y="1000"/>
                  </a:lnTo>
                  <a:lnTo>
                    <a:pt x="693" y="1000"/>
                  </a:lnTo>
                  <a:lnTo>
                    <a:pt x="693" y="1000"/>
                  </a:lnTo>
                  <a:lnTo>
                    <a:pt x="693" y="1000"/>
                  </a:lnTo>
                  <a:lnTo>
                    <a:pt x="693" y="1000"/>
                  </a:lnTo>
                  <a:lnTo>
                    <a:pt x="699" y="1000"/>
                  </a:lnTo>
                  <a:lnTo>
                    <a:pt x="708" y="1000"/>
                  </a:lnTo>
                  <a:lnTo>
                    <a:pt x="712" y="1002"/>
                  </a:lnTo>
                  <a:lnTo>
                    <a:pt x="712" y="1002"/>
                  </a:lnTo>
                  <a:lnTo>
                    <a:pt x="714" y="1000"/>
                  </a:lnTo>
                  <a:lnTo>
                    <a:pt x="714" y="1000"/>
                  </a:lnTo>
                  <a:lnTo>
                    <a:pt x="710" y="1000"/>
                  </a:lnTo>
                  <a:lnTo>
                    <a:pt x="710" y="998"/>
                  </a:lnTo>
                  <a:lnTo>
                    <a:pt x="712" y="998"/>
                  </a:lnTo>
                  <a:lnTo>
                    <a:pt x="716" y="998"/>
                  </a:lnTo>
                  <a:lnTo>
                    <a:pt x="716" y="998"/>
                  </a:lnTo>
                  <a:lnTo>
                    <a:pt x="718" y="998"/>
                  </a:lnTo>
                  <a:lnTo>
                    <a:pt x="720" y="998"/>
                  </a:lnTo>
                  <a:lnTo>
                    <a:pt x="720" y="998"/>
                  </a:lnTo>
                  <a:lnTo>
                    <a:pt x="720" y="998"/>
                  </a:lnTo>
                  <a:lnTo>
                    <a:pt x="720" y="998"/>
                  </a:lnTo>
                  <a:lnTo>
                    <a:pt x="718" y="1000"/>
                  </a:lnTo>
                  <a:lnTo>
                    <a:pt x="718" y="1000"/>
                  </a:lnTo>
                  <a:lnTo>
                    <a:pt x="718" y="1000"/>
                  </a:lnTo>
                  <a:lnTo>
                    <a:pt x="718" y="1000"/>
                  </a:lnTo>
                  <a:lnTo>
                    <a:pt x="722" y="1000"/>
                  </a:lnTo>
                  <a:lnTo>
                    <a:pt x="724" y="1000"/>
                  </a:lnTo>
                  <a:lnTo>
                    <a:pt x="724" y="1000"/>
                  </a:lnTo>
                  <a:lnTo>
                    <a:pt x="726" y="998"/>
                  </a:lnTo>
                  <a:lnTo>
                    <a:pt x="726" y="998"/>
                  </a:lnTo>
                  <a:lnTo>
                    <a:pt x="728" y="998"/>
                  </a:lnTo>
                  <a:lnTo>
                    <a:pt x="730" y="998"/>
                  </a:lnTo>
                  <a:lnTo>
                    <a:pt x="730" y="1000"/>
                  </a:lnTo>
                  <a:lnTo>
                    <a:pt x="730" y="1000"/>
                  </a:lnTo>
                  <a:lnTo>
                    <a:pt x="730" y="1000"/>
                  </a:lnTo>
                  <a:lnTo>
                    <a:pt x="732" y="1000"/>
                  </a:lnTo>
                  <a:lnTo>
                    <a:pt x="732" y="998"/>
                  </a:lnTo>
                  <a:lnTo>
                    <a:pt x="734" y="998"/>
                  </a:lnTo>
                  <a:lnTo>
                    <a:pt x="739" y="998"/>
                  </a:lnTo>
                  <a:lnTo>
                    <a:pt x="739" y="998"/>
                  </a:lnTo>
                  <a:lnTo>
                    <a:pt x="743" y="998"/>
                  </a:lnTo>
                  <a:lnTo>
                    <a:pt x="745" y="998"/>
                  </a:lnTo>
                  <a:lnTo>
                    <a:pt x="751" y="996"/>
                  </a:lnTo>
                  <a:lnTo>
                    <a:pt x="757" y="993"/>
                  </a:lnTo>
                  <a:lnTo>
                    <a:pt x="759" y="993"/>
                  </a:lnTo>
                  <a:lnTo>
                    <a:pt x="759" y="993"/>
                  </a:lnTo>
                  <a:lnTo>
                    <a:pt x="761" y="991"/>
                  </a:lnTo>
                  <a:lnTo>
                    <a:pt x="761" y="991"/>
                  </a:lnTo>
                  <a:lnTo>
                    <a:pt x="765" y="989"/>
                  </a:lnTo>
                  <a:lnTo>
                    <a:pt x="765" y="987"/>
                  </a:lnTo>
                  <a:lnTo>
                    <a:pt x="767" y="987"/>
                  </a:lnTo>
                  <a:lnTo>
                    <a:pt x="767" y="987"/>
                  </a:lnTo>
                  <a:lnTo>
                    <a:pt x="767" y="985"/>
                  </a:lnTo>
                  <a:lnTo>
                    <a:pt x="767" y="985"/>
                  </a:lnTo>
                  <a:lnTo>
                    <a:pt x="767" y="985"/>
                  </a:lnTo>
                  <a:lnTo>
                    <a:pt x="767" y="985"/>
                  </a:lnTo>
                  <a:lnTo>
                    <a:pt x="767" y="983"/>
                  </a:lnTo>
                  <a:lnTo>
                    <a:pt x="767" y="983"/>
                  </a:lnTo>
                  <a:lnTo>
                    <a:pt x="771" y="983"/>
                  </a:lnTo>
                  <a:lnTo>
                    <a:pt x="774" y="985"/>
                  </a:lnTo>
                  <a:lnTo>
                    <a:pt x="780" y="985"/>
                  </a:lnTo>
                  <a:lnTo>
                    <a:pt x="780" y="983"/>
                  </a:lnTo>
                  <a:lnTo>
                    <a:pt x="788" y="983"/>
                  </a:lnTo>
                  <a:lnTo>
                    <a:pt x="790" y="981"/>
                  </a:lnTo>
                  <a:lnTo>
                    <a:pt x="792" y="979"/>
                  </a:lnTo>
                  <a:lnTo>
                    <a:pt x="794" y="975"/>
                  </a:lnTo>
                  <a:lnTo>
                    <a:pt x="796" y="973"/>
                  </a:lnTo>
                  <a:lnTo>
                    <a:pt x="796" y="975"/>
                  </a:lnTo>
                  <a:lnTo>
                    <a:pt x="798" y="975"/>
                  </a:lnTo>
                  <a:lnTo>
                    <a:pt x="798" y="973"/>
                  </a:lnTo>
                  <a:lnTo>
                    <a:pt x="796" y="973"/>
                  </a:lnTo>
                  <a:lnTo>
                    <a:pt x="796" y="973"/>
                  </a:lnTo>
                  <a:lnTo>
                    <a:pt x="798" y="971"/>
                  </a:lnTo>
                  <a:lnTo>
                    <a:pt x="798" y="971"/>
                  </a:lnTo>
                  <a:lnTo>
                    <a:pt x="798" y="971"/>
                  </a:lnTo>
                  <a:lnTo>
                    <a:pt x="798" y="971"/>
                  </a:lnTo>
                  <a:lnTo>
                    <a:pt x="800" y="971"/>
                  </a:lnTo>
                  <a:lnTo>
                    <a:pt x="800" y="969"/>
                  </a:lnTo>
                  <a:lnTo>
                    <a:pt x="800" y="969"/>
                  </a:lnTo>
                  <a:lnTo>
                    <a:pt x="798" y="969"/>
                  </a:lnTo>
                  <a:lnTo>
                    <a:pt x="798" y="967"/>
                  </a:lnTo>
                  <a:lnTo>
                    <a:pt x="798" y="965"/>
                  </a:lnTo>
                  <a:lnTo>
                    <a:pt x="798" y="965"/>
                  </a:lnTo>
                  <a:lnTo>
                    <a:pt x="798" y="963"/>
                  </a:lnTo>
                  <a:lnTo>
                    <a:pt x="800" y="963"/>
                  </a:lnTo>
                  <a:lnTo>
                    <a:pt x="802" y="963"/>
                  </a:lnTo>
                  <a:lnTo>
                    <a:pt x="802" y="963"/>
                  </a:lnTo>
                  <a:lnTo>
                    <a:pt x="804" y="963"/>
                  </a:lnTo>
                  <a:lnTo>
                    <a:pt x="804" y="961"/>
                  </a:lnTo>
                  <a:lnTo>
                    <a:pt x="804" y="961"/>
                  </a:lnTo>
                  <a:lnTo>
                    <a:pt x="804" y="961"/>
                  </a:lnTo>
                  <a:lnTo>
                    <a:pt x="804" y="959"/>
                  </a:lnTo>
                  <a:lnTo>
                    <a:pt x="804" y="959"/>
                  </a:lnTo>
                  <a:lnTo>
                    <a:pt x="804" y="959"/>
                  </a:lnTo>
                  <a:lnTo>
                    <a:pt x="804" y="959"/>
                  </a:lnTo>
                  <a:lnTo>
                    <a:pt x="804" y="959"/>
                  </a:lnTo>
                  <a:lnTo>
                    <a:pt x="804" y="959"/>
                  </a:lnTo>
                  <a:lnTo>
                    <a:pt x="804" y="959"/>
                  </a:lnTo>
                  <a:lnTo>
                    <a:pt x="804" y="959"/>
                  </a:lnTo>
                  <a:lnTo>
                    <a:pt x="806" y="957"/>
                  </a:lnTo>
                  <a:lnTo>
                    <a:pt x="806" y="957"/>
                  </a:lnTo>
                  <a:lnTo>
                    <a:pt x="809" y="957"/>
                  </a:lnTo>
                  <a:lnTo>
                    <a:pt x="809" y="957"/>
                  </a:lnTo>
                  <a:lnTo>
                    <a:pt x="809" y="959"/>
                  </a:lnTo>
                  <a:lnTo>
                    <a:pt x="811" y="961"/>
                  </a:lnTo>
                  <a:lnTo>
                    <a:pt x="811" y="961"/>
                  </a:lnTo>
                  <a:lnTo>
                    <a:pt x="811" y="961"/>
                  </a:lnTo>
                  <a:lnTo>
                    <a:pt x="811" y="961"/>
                  </a:lnTo>
                  <a:lnTo>
                    <a:pt x="811" y="961"/>
                  </a:lnTo>
                  <a:lnTo>
                    <a:pt x="813" y="961"/>
                  </a:lnTo>
                  <a:lnTo>
                    <a:pt x="813" y="963"/>
                  </a:lnTo>
                  <a:lnTo>
                    <a:pt x="813" y="963"/>
                  </a:lnTo>
                  <a:lnTo>
                    <a:pt x="811" y="963"/>
                  </a:lnTo>
                  <a:lnTo>
                    <a:pt x="811" y="965"/>
                  </a:lnTo>
                  <a:lnTo>
                    <a:pt x="813" y="965"/>
                  </a:lnTo>
                  <a:lnTo>
                    <a:pt x="813" y="967"/>
                  </a:lnTo>
                  <a:lnTo>
                    <a:pt x="813" y="967"/>
                  </a:lnTo>
                  <a:lnTo>
                    <a:pt x="813" y="967"/>
                  </a:lnTo>
                  <a:lnTo>
                    <a:pt x="813" y="969"/>
                  </a:lnTo>
                  <a:lnTo>
                    <a:pt x="813" y="969"/>
                  </a:lnTo>
                  <a:lnTo>
                    <a:pt x="811" y="971"/>
                  </a:lnTo>
                  <a:lnTo>
                    <a:pt x="811" y="971"/>
                  </a:lnTo>
                  <a:lnTo>
                    <a:pt x="809" y="971"/>
                  </a:lnTo>
                  <a:lnTo>
                    <a:pt x="809" y="973"/>
                  </a:lnTo>
                  <a:lnTo>
                    <a:pt x="809" y="973"/>
                  </a:lnTo>
                  <a:lnTo>
                    <a:pt x="809" y="973"/>
                  </a:lnTo>
                  <a:lnTo>
                    <a:pt x="811" y="973"/>
                  </a:lnTo>
                  <a:lnTo>
                    <a:pt x="813" y="975"/>
                  </a:lnTo>
                  <a:lnTo>
                    <a:pt x="815" y="975"/>
                  </a:lnTo>
                  <a:lnTo>
                    <a:pt x="817" y="975"/>
                  </a:lnTo>
                  <a:lnTo>
                    <a:pt x="817" y="975"/>
                  </a:lnTo>
                  <a:lnTo>
                    <a:pt x="817" y="975"/>
                  </a:lnTo>
                  <a:lnTo>
                    <a:pt x="819" y="975"/>
                  </a:lnTo>
                  <a:lnTo>
                    <a:pt x="819" y="975"/>
                  </a:lnTo>
                  <a:lnTo>
                    <a:pt x="825" y="975"/>
                  </a:lnTo>
                  <a:lnTo>
                    <a:pt x="825" y="977"/>
                  </a:lnTo>
                  <a:lnTo>
                    <a:pt x="827" y="977"/>
                  </a:lnTo>
                  <a:lnTo>
                    <a:pt x="827" y="977"/>
                  </a:lnTo>
                  <a:lnTo>
                    <a:pt x="827" y="979"/>
                  </a:lnTo>
                  <a:lnTo>
                    <a:pt x="827" y="979"/>
                  </a:lnTo>
                  <a:lnTo>
                    <a:pt x="831" y="979"/>
                  </a:lnTo>
                  <a:lnTo>
                    <a:pt x="831" y="981"/>
                  </a:lnTo>
                  <a:lnTo>
                    <a:pt x="835" y="981"/>
                  </a:lnTo>
                  <a:lnTo>
                    <a:pt x="835" y="981"/>
                  </a:lnTo>
                  <a:lnTo>
                    <a:pt x="835" y="979"/>
                  </a:lnTo>
                  <a:lnTo>
                    <a:pt x="833" y="979"/>
                  </a:lnTo>
                  <a:lnTo>
                    <a:pt x="833" y="979"/>
                  </a:lnTo>
                  <a:lnTo>
                    <a:pt x="833" y="979"/>
                  </a:lnTo>
                  <a:lnTo>
                    <a:pt x="835" y="979"/>
                  </a:lnTo>
                  <a:lnTo>
                    <a:pt x="837" y="979"/>
                  </a:lnTo>
                  <a:lnTo>
                    <a:pt x="837" y="979"/>
                  </a:lnTo>
                  <a:lnTo>
                    <a:pt x="837" y="981"/>
                  </a:lnTo>
                  <a:lnTo>
                    <a:pt x="837" y="981"/>
                  </a:lnTo>
                  <a:lnTo>
                    <a:pt x="837" y="983"/>
                  </a:lnTo>
                  <a:lnTo>
                    <a:pt x="835" y="983"/>
                  </a:lnTo>
                  <a:lnTo>
                    <a:pt x="835" y="983"/>
                  </a:lnTo>
                  <a:lnTo>
                    <a:pt x="835" y="985"/>
                  </a:lnTo>
                  <a:lnTo>
                    <a:pt x="835" y="985"/>
                  </a:lnTo>
                  <a:lnTo>
                    <a:pt x="833" y="985"/>
                  </a:lnTo>
                  <a:lnTo>
                    <a:pt x="833" y="985"/>
                  </a:lnTo>
                  <a:lnTo>
                    <a:pt x="831" y="985"/>
                  </a:lnTo>
                  <a:lnTo>
                    <a:pt x="831" y="987"/>
                  </a:lnTo>
                  <a:lnTo>
                    <a:pt x="831" y="987"/>
                  </a:lnTo>
                  <a:lnTo>
                    <a:pt x="831" y="987"/>
                  </a:lnTo>
                  <a:lnTo>
                    <a:pt x="831" y="987"/>
                  </a:lnTo>
                  <a:lnTo>
                    <a:pt x="831" y="987"/>
                  </a:lnTo>
                  <a:lnTo>
                    <a:pt x="831" y="987"/>
                  </a:lnTo>
                  <a:lnTo>
                    <a:pt x="833" y="989"/>
                  </a:lnTo>
                  <a:lnTo>
                    <a:pt x="833" y="989"/>
                  </a:lnTo>
                  <a:lnTo>
                    <a:pt x="837" y="991"/>
                  </a:lnTo>
                  <a:lnTo>
                    <a:pt x="844" y="991"/>
                  </a:lnTo>
                  <a:lnTo>
                    <a:pt x="846" y="991"/>
                  </a:lnTo>
                  <a:lnTo>
                    <a:pt x="846" y="989"/>
                  </a:lnTo>
                  <a:lnTo>
                    <a:pt x="846" y="989"/>
                  </a:lnTo>
                  <a:lnTo>
                    <a:pt x="846" y="989"/>
                  </a:lnTo>
                  <a:lnTo>
                    <a:pt x="846" y="989"/>
                  </a:lnTo>
                  <a:lnTo>
                    <a:pt x="846" y="987"/>
                  </a:lnTo>
                  <a:lnTo>
                    <a:pt x="848" y="989"/>
                  </a:lnTo>
                  <a:lnTo>
                    <a:pt x="850" y="989"/>
                  </a:lnTo>
                  <a:lnTo>
                    <a:pt x="850" y="989"/>
                  </a:lnTo>
                  <a:lnTo>
                    <a:pt x="850" y="989"/>
                  </a:lnTo>
                  <a:lnTo>
                    <a:pt x="850" y="989"/>
                  </a:lnTo>
                  <a:lnTo>
                    <a:pt x="850" y="989"/>
                  </a:lnTo>
                  <a:lnTo>
                    <a:pt x="850" y="987"/>
                  </a:lnTo>
                  <a:lnTo>
                    <a:pt x="850" y="989"/>
                  </a:lnTo>
                  <a:lnTo>
                    <a:pt x="850" y="989"/>
                  </a:lnTo>
                  <a:lnTo>
                    <a:pt x="850" y="989"/>
                  </a:lnTo>
                  <a:lnTo>
                    <a:pt x="850" y="989"/>
                  </a:lnTo>
                  <a:lnTo>
                    <a:pt x="850" y="989"/>
                  </a:lnTo>
                  <a:lnTo>
                    <a:pt x="850" y="991"/>
                  </a:lnTo>
                  <a:lnTo>
                    <a:pt x="850" y="991"/>
                  </a:lnTo>
                  <a:lnTo>
                    <a:pt x="852" y="991"/>
                  </a:lnTo>
                  <a:lnTo>
                    <a:pt x="854" y="993"/>
                  </a:lnTo>
                  <a:lnTo>
                    <a:pt x="854" y="993"/>
                  </a:lnTo>
                  <a:lnTo>
                    <a:pt x="856" y="993"/>
                  </a:lnTo>
                  <a:lnTo>
                    <a:pt x="856" y="993"/>
                  </a:lnTo>
                  <a:lnTo>
                    <a:pt x="858" y="993"/>
                  </a:lnTo>
                  <a:lnTo>
                    <a:pt x="858" y="993"/>
                  </a:lnTo>
                  <a:lnTo>
                    <a:pt x="860" y="993"/>
                  </a:lnTo>
                  <a:lnTo>
                    <a:pt x="860" y="993"/>
                  </a:lnTo>
                  <a:lnTo>
                    <a:pt x="860" y="996"/>
                  </a:lnTo>
                  <a:lnTo>
                    <a:pt x="862" y="996"/>
                  </a:lnTo>
                  <a:lnTo>
                    <a:pt x="862" y="996"/>
                  </a:lnTo>
                  <a:lnTo>
                    <a:pt x="862" y="996"/>
                  </a:lnTo>
                  <a:lnTo>
                    <a:pt x="864" y="996"/>
                  </a:lnTo>
                  <a:lnTo>
                    <a:pt x="864" y="996"/>
                  </a:lnTo>
                  <a:lnTo>
                    <a:pt x="864" y="996"/>
                  </a:lnTo>
                  <a:lnTo>
                    <a:pt x="866" y="998"/>
                  </a:lnTo>
                  <a:lnTo>
                    <a:pt x="866" y="998"/>
                  </a:lnTo>
                  <a:lnTo>
                    <a:pt x="866" y="998"/>
                  </a:lnTo>
                  <a:lnTo>
                    <a:pt x="868" y="998"/>
                  </a:lnTo>
                  <a:lnTo>
                    <a:pt x="866" y="996"/>
                  </a:lnTo>
                  <a:lnTo>
                    <a:pt x="868" y="996"/>
                  </a:lnTo>
                  <a:lnTo>
                    <a:pt x="868" y="996"/>
                  </a:lnTo>
                  <a:lnTo>
                    <a:pt x="868" y="996"/>
                  </a:lnTo>
                  <a:lnTo>
                    <a:pt x="870" y="993"/>
                  </a:lnTo>
                  <a:lnTo>
                    <a:pt x="872" y="996"/>
                  </a:lnTo>
                  <a:lnTo>
                    <a:pt x="872" y="996"/>
                  </a:lnTo>
                  <a:lnTo>
                    <a:pt x="872" y="996"/>
                  </a:lnTo>
                  <a:lnTo>
                    <a:pt x="872" y="996"/>
                  </a:lnTo>
                  <a:lnTo>
                    <a:pt x="872" y="996"/>
                  </a:lnTo>
                  <a:lnTo>
                    <a:pt x="874" y="998"/>
                  </a:lnTo>
                  <a:lnTo>
                    <a:pt x="874" y="998"/>
                  </a:lnTo>
                  <a:lnTo>
                    <a:pt x="876" y="998"/>
                  </a:lnTo>
                  <a:lnTo>
                    <a:pt x="876" y="996"/>
                  </a:lnTo>
                  <a:lnTo>
                    <a:pt x="879" y="996"/>
                  </a:lnTo>
                  <a:lnTo>
                    <a:pt x="879" y="996"/>
                  </a:lnTo>
                  <a:lnTo>
                    <a:pt x="881" y="996"/>
                  </a:lnTo>
                  <a:lnTo>
                    <a:pt x="881" y="993"/>
                  </a:lnTo>
                  <a:lnTo>
                    <a:pt x="881" y="993"/>
                  </a:lnTo>
                  <a:lnTo>
                    <a:pt x="879" y="993"/>
                  </a:lnTo>
                  <a:lnTo>
                    <a:pt x="879" y="991"/>
                  </a:lnTo>
                  <a:lnTo>
                    <a:pt x="879" y="991"/>
                  </a:lnTo>
                  <a:lnTo>
                    <a:pt x="881" y="991"/>
                  </a:lnTo>
                  <a:lnTo>
                    <a:pt x="881" y="991"/>
                  </a:lnTo>
                  <a:lnTo>
                    <a:pt x="881" y="993"/>
                  </a:lnTo>
                  <a:lnTo>
                    <a:pt x="881" y="993"/>
                  </a:lnTo>
                  <a:lnTo>
                    <a:pt x="883" y="993"/>
                  </a:lnTo>
                  <a:lnTo>
                    <a:pt x="885" y="993"/>
                  </a:lnTo>
                  <a:lnTo>
                    <a:pt x="885" y="993"/>
                  </a:lnTo>
                  <a:lnTo>
                    <a:pt x="885" y="991"/>
                  </a:lnTo>
                  <a:lnTo>
                    <a:pt x="885" y="991"/>
                  </a:lnTo>
                  <a:lnTo>
                    <a:pt x="885" y="991"/>
                  </a:lnTo>
                  <a:lnTo>
                    <a:pt x="887" y="991"/>
                  </a:lnTo>
                  <a:lnTo>
                    <a:pt x="887" y="991"/>
                  </a:lnTo>
                  <a:lnTo>
                    <a:pt x="887" y="989"/>
                  </a:lnTo>
                  <a:lnTo>
                    <a:pt x="887" y="989"/>
                  </a:lnTo>
                  <a:lnTo>
                    <a:pt x="887" y="989"/>
                  </a:lnTo>
                  <a:lnTo>
                    <a:pt x="887" y="989"/>
                  </a:lnTo>
                  <a:lnTo>
                    <a:pt x="887" y="989"/>
                  </a:lnTo>
                  <a:lnTo>
                    <a:pt x="889" y="989"/>
                  </a:lnTo>
                  <a:lnTo>
                    <a:pt x="889" y="989"/>
                  </a:lnTo>
                  <a:lnTo>
                    <a:pt x="891" y="989"/>
                  </a:lnTo>
                  <a:lnTo>
                    <a:pt x="891" y="989"/>
                  </a:lnTo>
                  <a:lnTo>
                    <a:pt x="891" y="987"/>
                  </a:lnTo>
                  <a:lnTo>
                    <a:pt x="893" y="987"/>
                  </a:lnTo>
                  <a:lnTo>
                    <a:pt x="893" y="987"/>
                  </a:lnTo>
                  <a:lnTo>
                    <a:pt x="893" y="987"/>
                  </a:lnTo>
                  <a:lnTo>
                    <a:pt x="893" y="987"/>
                  </a:lnTo>
                  <a:lnTo>
                    <a:pt x="893" y="987"/>
                  </a:lnTo>
                  <a:lnTo>
                    <a:pt x="893" y="987"/>
                  </a:lnTo>
                  <a:lnTo>
                    <a:pt x="895" y="987"/>
                  </a:lnTo>
                  <a:lnTo>
                    <a:pt x="895" y="987"/>
                  </a:lnTo>
                  <a:lnTo>
                    <a:pt x="897" y="987"/>
                  </a:lnTo>
                  <a:lnTo>
                    <a:pt x="897" y="987"/>
                  </a:lnTo>
                  <a:lnTo>
                    <a:pt x="897" y="985"/>
                  </a:lnTo>
                  <a:lnTo>
                    <a:pt x="897" y="985"/>
                  </a:lnTo>
                  <a:lnTo>
                    <a:pt x="897" y="985"/>
                  </a:lnTo>
                  <a:lnTo>
                    <a:pt x="897" y="985"/>
                  </a:lnTo>
                  <a:lnTo>
                    <a:pt x="897" y="983"/>
                  </a:lnTo>
                  <a:lnTo>
                    <a:pt x="897" y="981"/>
                  </a:lnTo>
                  <a:lnTo>
                    <a:pt x="899" y="979"/>
                  </a:lnTo>
                  <a:lnTo>
                    <a:pt x="899" y="977"/>
                  </a:lnTo>
                  <a:lnTo>
                    <a:pt x="899" y="977"/>
                  </a:lnTo>
                  <a:lnTo>
                    <a:pt x="897" y="975"/>
                  </a:lnTo>
                  <a:lnTo>
                    <a:pt x="897" y="975"/>
                  </a:lnTo>
                  <a:lnTo>
                    <a:pt x="897" y="973"/>
                  </a:lnTo>
                  <a:lnTo>
                    <a:pt x="895" y="973"/>
                  </a:lnTo>
                  <a:lnTo>
                    <a:pt x="895" y="973"/>
                  </a:lnTo>
                  <a:lnTo>
                    <a:pt x="895" y="973"/>
                  </a:lnTo>
                  <a:lnTo>
                    <a:pt x="895" y="973"/>
                  </a:lnTo>
                  <a:lnTo>
                    <a:pt x="893" y="973"/>
                  </a:lnTo>
                  <a:lnTo>
                    <a:pt x="893" y="975"/>
                  </a:lnTo>
                  <a:lnTo>
                    <a:pt x="893" y="975"/>
                  </a:lnTo>
                  <a:lnTo>
                    <a:pt x="893" y="977"/>
                  </a:lnTo>
                  <a:lnTo>
                    <a:pt x="893" y="977"/>
                  </a:lnTo>
                  <a:lnTo>
                    <a:pt x="891" y="977"/>
                  </a:lnTo>
                  <a:lnTo>
                    <a:pt x="891" y="975"/>
                  </a:lnTo>
                  <a:lnTo>
                    <a:pt x="891" y="975"/>
                  </a:lnTo>
                  <a:lnTo>
                    <a:pt x="891" y="975"/>
                  </a:lnTo>
                  <a:lnTo>
                    <a:pt x="891" y="975"/>
                  </a:lnTo>
                  <a:lnTo>
                    <a:pt x="891" y="975"/>
                  </a:lnTo>
                  <a:lnTo>
                    <a:pt x="889" y="975"/>
                  </a:lnTo>
                  <a:lnTo>
                    <a:pt x="891" y="973"/>
                  </a:lnTo>
                  <a:lnTo>
                    <a:pt x="891" y="973"/>
                  </a:lnTo>
                  <a:lnTo>
                    <a:pt x="889" y="973"/>
                  </a:lnTo>
                  <a:lnTo>
                    <a:pt x="889" y="973"/>
                  </a:lnTo>
                  <a:lnTo>
                    <a:pt x="891" y="971"/>
                  </a:lnTo>
                  <a:lnTo>
                    <a:pt x="891" y="971"/>
                  </a:lnTo>
                  <a:lnTo>
                    <a:pt x="891" y="971"/>
                  </a:lnTo>
                  <a:lnTo>
                    <a:pt x="891" y="973"/>
                  </a:lnTo>
                  <a:lnTo>
                    <a:pt x="893" y="973"/>
                  </a:lnTo>
                  <a:lnTo>
                    <a:pt x="893" y="973"/>
                  </a:lnTo>
                  <a:lnTo>
                    <a:pt x="893" y="973"/>
                  </a:lnTo>
                  <a:lnTo>
                    <a:pt x="893" y="973"/>
                  </a:lnTo>
                  <a:lnTo>
                    <a:pt x="893" y="971"/>
                  </a:lnTo>
                  <a:lnTo>
                    <a:pt x="893" y="971"/>
                  </a:lnTo>
                  <a:lnTo>
                    <a:pt x="893" y="971"/>
                  </a:lnTo>
                  <a:lnTo>
                    <a:pt x="893" y="969"/>
                  </a:lnTo>
                  <a:lnTo>
                    <a:pt x="893" y="969"/>
                  </a:lnTo>
                  <a:lnTo>
                    <a:pt x="893" y="969"/>
                  </a:lnTo>
                  <a:lnTo>
                    <a:pt x="893" y="969"/>
                  </a:lnTo>
                  <a:lnTo>
                    <a:pt x="891" y="969"/>
                  </a:lnTo>
                  <a:lnTo>
                    <a:pt x="891" y="969"/>
                  </a:lnTo>
                  <a:lnTo>
                    <a:pt x="891" y="969"/>
                  </a:lnTo>
                  <a:lnTo>
                    <a:pt x="891" y="969"/>
                  </a:lnTo>
                  <a:lnTo>
                    <a:pt x="891" y="969"/>
                  </a:lnTo>
                  <a:lnTo>
                    <a:pt x="891" y="969"/>
                  </a:lnTo>
                  <a:lnTo>
                    <a:pt x="891" y="969"/>
                  </a:lnTo>
                  <a:lnTo>
                    <a:pt x="891" y="967"/>
                  </a:lnTo>
                  <a:lnTo>
                    <a:pt x="891" y="967"/>
                  </a:lnTo>
                  <a:lnTo>
                    <a:pt x="893" y="967"/>
                  </a:lnTo>
                  <a:lnTo>
                    <a:pt x="893" y="967"/>
                  </a:lnTo>
                  <a:lnTo>
                    <a:pt x="895" y="965"/>
                  </a:lnTo>
                  <a:lnTo>
                    <a:pt x="895" y="965"/>
                  </a:lnTo>
                  <a:lnTo>
                    <a:pt x="895" y="963"/>
                  </a:lnTo>
                  <a:lnTo>
                    <a:pt x="893" y="961"/>
                  </a:lnTo>
                  <a:lnTo>
                    <a:pt x="893" y="961"/>
                  </a:lnTo>
                  <a:lnTo>
                    <a:pt x="891" y="961"/>
                  </a:lnTo>
                  <a:lnTo>
                    <a:pt x="889" y="959"/>
                  </a:lnTo>
                  <a:lnTo>
                    <a:pt x="889" y="959"/>
                  </a:lnTo>
                  <a:lnTo>
                    <a:pt x="887" y="961"/>
                  </a:lnTo>
                  <a:lnTo>
                    <a:pt x="887" y="961"/>
                  </a:lnTo>
                  <a:lnTo>
                    <a:pt x="885" y="961"/>
                  </a:lnTo>
                  <a:lnTo>
                    <a:pt x="885" y="961"/>
                  </a:lnTo>
                  <a:lnTo>
                    <a:pt x="885" y="963"/>
                  </a:lnTo>
                  <a:lnTo>
                    <a:pt x="885" y="965"/>
                  </a:lnTo>
                  <a:lnTo>
                    <a:pt x="883" y="965"/>
                  </a:lnTo>
                  <a:lnTo>
                    <a:pt x="881" y="965"/>
                  </a:lnTo>
                  <a:lnTo>
                    <a:pt x="881" y="965"/>
                  </a:lnTo>
                  <a:lnTo>
                    <a:pt x="879" y="965"/>
                  </a:lnTo>
                  <a:lnTo>
                    <a:pt x="879" y="965"/>
                  </a:lnTo>
                  <a:lnTo>
                    <a:pt x="879" y="967"/>
                  </a:lnTo>
                  <a:lnTo>
                    <a:pt x="879" y="967"/>
                  </a:lnTo>
                  <a:lnTo>
                    <a:pt x="879" y="967"/>
                  </a:lnTo>
                  <a:lnTo>
                    <a:pt x="879" y="967"/>
                  </a:lnTo>
                  <a:lnTo>
                    <a:pt x="879" y="967"/>
                  </a:lnTo>
                  <a:lnTo>
                    <a:pt x="876" y="967"/>
                  </a:lnTo>
                  <a:lnTo>
                    <a:pt x="876" y="967"/>
                  </a:lnTo>
                  <a:lnTo>
                    <a:pt x="876" y="969"/>
                  </a:lnTo>
                  <a:lnTo>
                    <a:pt x="876" y="969"/>
                  </a:lnTo>
                  <a:lnTo>
                    <a:pt x="876" y="969"/>
                  </a:lnTo>
                  <a:lnTo>
                    <a:pt x="876" y="969"/>
                  </a:lnTo>
                  <a:lnTo>
                    <a:pt x="876" y="971"/>
                  </a:lnTo>
                  <a:lnTo>
                    <a:pt x="874" y="975"/>
                  </a:lnTo>
                  <a:lnTo>
                    <a:pt x="874" y="975"/>
                  </a:lnTo>
                  <a:lnTo>
                    <a:pt x="872" y="975"/>
                  </a:lnTo>
                  <a:lnTo>
                    <a:pt x="872" y="977"/>
                  </a:lnTo>
                  <a:lnTo>
                    <a:pt x="872" y="977"/>
                  </a:lnTo>
                  <a:lnTo>
                    <a:pt x="872" y="977"/>
                  </a:lnTo>
                  <a:lnTo>
                    <a:pt x="872" y="979"/>
                  </a:lnTo>
                  <a:lnTo>
                    <a:pt x="872" y="979"/>
                  </a:lnTo>
                  <a:lnTo>
                    <a:pt x="872" y="979"/>
                  </a:lnTo>
                  <a:lnTo>
                    <a:pt x="870" y="979"/>
                  </a:lnTo>
                  <a:lnTo>
                    <a:pt x="870" y="979"/>
                  </a:lnTo>
                  <a:lnTo>
                    <a:pt x="870" y="979"/>
                  </a:lnTo>
                  <a:lnTo>
                    <a:pt x="870" y="979"/>
                  </a:lnTo>
                  <a:lnTo>
                    <a:pt x="870" y="977"/>
                  </a:lnTo>
                  <a:lnTo>
                    <a:pt x="870" y="977"/>
                  </a:lnTo>
                  <a:lnTo>
                    <a:pt x="870" y="977"/>
                  </a:lnTo>
                  <a:lnTo>
                    <a:pt x="870" y="977"/>
                  </a:lnTo>
                  <a:lnTo>
                    <a:pt x="870" y="975"/>
                  </a:lnTo>
                  <a:lnTo>
                    <a:pt x="870" y="975"/>
                  </a:lnTo>
                  <a:lnTo>
                    <a:pt x="870" y="975"/>
                  </a:lnTo>
                  <a:lnTo>
                    <a:pt x="870" y="975"/>
                  </a:lnTo>
                  <a:lnTo>
                    <a:pt x="874" y="973"/>
                  </a:lnTo>
                  <a:lnTo>
                    <a:pt x="874" y="973"/>
                  </a:lnTo>
                  <a:lnTo>
                    <a:pt x="874" y="971"/>
                  </a:lnTo>
                  <a:lnTo>
                    <a:pt x="874" y="969"/>
                  </a:lnTo>
                  <a:lnTo>
                    <a:pt x="874" y="967"/>
                  </a:lnTo>
                  <a:lnTo>
                    <a:pt x="874" y="967"/>
                  </a:lnTo>
                  <a:lnTo>
                    <a:pt x="874" y="965"/>
                  </a:lnTo>
                  <a:lnTo>
                    <a:pt x="874" y="965"/>
                  </a:lnTo>
                  <a:lnTo>
                    <a:pt x="874" y="963"/>
                  </a:lnTo>
                  <a:lnTo>
                    <a:pt x="874" y="963"/>
                  </a:lnTo>
                  <a:lnTo>
                    <a:pt x="874" y="963"/>
                  </a:lnTo>
                  <a:lnTo>
                    <a:pt x="874" y="963"/>
                  </a:lnTo>
                  <a:lnTo>
                    <a:pt x="874" y="961"/>
                  </a:lnTo>
                  <a:lnTo>
                    <a:pt x="874" y="961"/>
                  </a:lnTo>
                  <a:lnTo>
                    <a:pt x="874" y="961"/>
                  </a:lnTo>
                  <a:lnTo>
                    <a:pt x="874" y="959"/>
                  </a:lnTo>
                  <a:lnTo>
                    <a:pt x="874" y="959"/>
                  </a:lnTo>
                  <a:lnTo>
                    <a:pt x="874" y="959"/>
                  </a:lnTo>
                  <a:lnTo>
                    <a:pt x="874" y="959"/>
                  </a:lnTo>
                  <a:lnTo>
                    <a:pt x="874" y="959"/>
                  </a:lnTo>
                  <a:lnTo>
                    <a:pt x="874" y="959"/>
                  </a:lnTo>
                  <a:lnTo>
                    <a:pt x="874" y="961"/>
                  </a:lnTo>
                  <a:lnTo>
                    <a:pt x="874" y="961"/>
                  </a:lnTo>
                  <a:lnTo>
                    <a:pt x="872" y="963"/>
                  </a:lnTo>
                  <a:lnTo>
                    <a:pt x="872" y="963"/>
                  </a:lnTo>
                  <a:lnTo>
                    <a:pt x="872" y="963"/>
                  </a:lnTo>
                  <a:lnTo>
                    <a:pt x="872" y="959"/>
                  </a:lnTo>
                  <a:lnTo>
                    <a:pt x="872" y="957"/>
                  </a:lnTo>
                  <a:lnTo>
                    <a:pt x="870" y="957"/>
                  </a:lnTo>
                  <a:lnTo>
                    <a:pt x="868" y="954"/>
                  </a:lnTo>
                  <a:lnTo>
                    <a:pt x="866" y="952"/>
                  </a:lnTo>
                  <a:lnTo>
                    <a:pt x="866" y="952"/>
                  </a:lnTo>
                  <a:lnTo>
                    <a:pt x="866" y="950"/>
                  </a:lnTo>
                  <a:lnTo>
                    <a:pt x="866" y="948"/>
                  </a:lnTo>
                  <a:lnTo>
                    <a:pt x="866" y="948"/>
                  </a:lnTo>
                  <a:lnTo>
                    <a:pt x="868" y="948"/>
                  </a:lnTo>
                  <a:lnTo>
                    <a:pt x="868" y="948"/>
                  </a:lnTo>
                  <a:lnTo>
                    <a:pt x="868" y="948"/>
                  </a:lnTo>
                  <a:lnTo>
                    <a:pt x="868" y="948"/>
                  </a:lnTo>
                  <a:lnTo>
                    <a:pt x="868" y="948"/>
                  </a:lnTo>
                  <a:lnTo>
                    <a:pt x="868" y="948"/>
                  </a:lnTo>
                  <a:lnTo>
                    <a:pt x="868" y="948"/>
                  </a:lnTo>
                  <a:lnTo>
                    <a:pt x="870" y="948"/>
                  </a:lnTo>
                  <a:lnTo>
                    <a:pt x="870" y="948"/>
                  </a:lnTo>
                  <a:lnTo>
                    <a:pt x="870" y="948"/>
                  </a:lnTo>
                  <a:lnTo>
                    <a:pt x="870" y="950"/>
                  </a:lnTo>
                  <a:lnTo>
                    <a:pt x="872" y="952"/>
                  </a:lnTo>
                  <a:lnTo>
                    <a:pt x="874" y="954"/>
                  </a:lnTo>
                  <a:lnTo>
                    <a:pt x="874" y="954"/>
                  </a:lnTo>
                  <a:lnTo>
                    <a:pt x="874" y="954"/>
                  </a:lnTo>
                  <a:lnTo>
                    <a:pt x="879" y="957"/>
                  </a:lnTo>
                  <a:lnTo>
                    <a:pt x="879" y="957"/>
                  </a:lnTo>
                  <a:lnTo>
                    <a:pt x="879" y="957"/>
                  </a:lnTo>
                  <a:lnTo>
                    <a:pt x="881" y="957"/>
                  </a:lnTo>
                  <a:lnTo>
                    <a:pt x="881" y="957"/>
                  </a:lnTo>
                  <a:lnTo>
                    <a:pt x="883" y="957"/>
                  </a:lnTo>
                  <a:lnTo>
                    <a:pt x="883" y="957"/>
                  </a:lnTo>
                  <a:lnTo>
                    <a:pt x="885" y="957"/>
                  </a:lnTo>
                  <a:lnTo>
                    <a:pt x="885" y="957"/>
                  </a:lnTo>
                  <a:lnTo>
                    <a:pt x="885" y="957"/>
                  </a:lnTo>
                  <a:lnTo>
                    <a:pt x="885" y="954"/>
                  </a:lnTo>
                  <a:lnTo>
                    <a:pt x="885" y="954"/>
                  </a:lnTo>
                  <a:lnTo>
                    <a:pt x="885" y="954"/>
                  </a:lnTo>
                  <a:lnTo>
                    <a:pt x="885" y="954"/>
                  </a:lnTo>
                  <a:lnTo>
                    <a:pt x="885" y="954"/>
                  </a:lnTo>
                  <a:lnTo>
                    <a:pt x="885" y="954"/>
                  </a:lnTo>
                  <a:lnTo>
                    <a:pt x="885" y="952"/>
                  </a:lnTo>
                  <a:lnTo>
                    <a:pt x="885" y="950"/>
                  </a:lnTo>
                  <a:lnTo>
                    <a:pt x="885" y="948"/>
                  </a:lnTo>
                  <a:lnTo>
                    <a:pt x="883" y="948"/>
                  </a:lnTo>
                  <a:lnTo>
                    <a:pt x="883" y="948"/>
                  </a:lnTo>
                  <a:lnTo>
                    <a:pt x="883" y="946"/>
                  </a:lnTo>
                  <a:lnTo>
                    <a:pt x="883" y="944"/>
                  </a:lnTo>
                  <a:lnTo>
                    <a:pt x="883" y="944"/>
                  </a:lnTo>
                  <a:lnTo>
                    <a:pt x="883" y="944"/>
                  </a:lnTo>
                  <a:lnTo>
                    <a:pt x="883" y="946"/>
                  </a:lnTo>
                  <a:lnTo>
                    <a:pt x="883" y="946"/>
                  </a:lnTo>
                  <a:lnTo>
                    <a:pt x="883" y="946"/>
                  </a:lnTo>
                  <a:lnTo>
                    <a:pt x="883" y="946"/>
                  </a:lnTo>
                  <a:lnTo>
                    <a:pt x="885" y="946"/>
                  </a:lnTo>
                  <a:lnTo>
                    <a:pt x="885" y="944"/>
                  </a:lnTo>
                  <a:lnTo>
                    <a:pt x="885" y="944"/>
                  </a:lnTo>
                  <a:lnTo>
                    <a:pt x="885" y="944"/>
                  </a:lnTo>
                  <a:lnTo>
                    <a:pt x="885" y="944"/>
                  </a:lnTo>
                  <a:lnTo>
                    <a:pt x="887" y="944"/>
                  </a:lnTo>
                  <a:lnTo>
                    <a:pt x="887" y="944"/>
                  </a:lnTo>
                  <a:lnTo>
                    <a:pt x="887" y="944"/>
                  </a:lnTo>
                  <a:lnTo>
                    <a:pt x="887" y="944"/>
                  </a:lnTo>
                  <a:lnTo>
                    <a:pt x="887" y="944"/>
                  </a:lnTo>
                  <a:lnTo>
                    <a:pt x="887" y="944"/>
                  </a:lnTo>
                  <a:lnTo>
                    <a:pt x="887" y="944"/>
                  </a:lnTo>
                  <a:lnTo>
                    <a:pt x="887" y="942"/>
                  </a:lnTo>
                  <a:lnTo>
                    <a:pt x="887" y="942"/>
                  </a:lnTo>
                  <a:lnTo>
                    <a:pt x="887" y="942"/>
                  </a:lnTo>
                  <a:lnTo>
                    <a:pt x="887" y="942"/>
                  </a:lnTo>
                  <a:lnTo>
                    <a:pt x="887" y="944"/>
                  </a:lnTo>
                  <a:lnTo>
                    <a:pt x="887" y="944"/>
                  </a:lnTo>
                  <a:lnTo>
                    <a:pt x="887" y="944"/>
                  </a:lnTo>
                  <a:lnTo>
                    <a:pt x="887" y="944"/>
                  </a:lnTo>
                  <a:lnTo>
                    <a:pt x="889" y="944"/>
                  </a:lnTo>
                  <a:lnTo>
                    <a:pt x="889" y="944"/>
                  </a:lnTo>
                  <a:lnTo>
                    <a:pt x="889" y="944"/>
                  </a:lnTo>
                  <a:lnTo>
                    <a:pt x="889" y="944"/>
                  </a:lnTo>
                  <a:lnTo>
                    <a:pt x="889" y="942"/>
                  </a:lnTo>
                  <a:lnTo>
                    <a:pt x="889" y="942"/>
                  </a:lnTo>
                  <a:lnTo>
                    <a:pt x="889" y="942"/>
                  </a:lnTo>
                  <a:lnTo>
                    <a:pt x="889" y="942"/>
                  </a:lnTo>
                  <a:lnTo>
                    <a:pt x="889" y="940"/>
                  </a:lnTo>
                  <a:lnTo>
                    <a:pt x="889" y="940"/>
                  </a:lnTo>
                  <a:lnTo>
                    <a:pt x="891" y="940"/>
                  </a:lnTo>
                  <a:lnTo>
                    <a:pt x="891" y="938"/>
                  </a:lnTo>
                  <a:lnTo>
                    <a:pt x="891" y="936"/>
                  </a:lnTo>
                  <a:lnTo>
                    <a:pt x="891" y="936"/>
                  </a:lnTo>
                  <a:lnTo>
                    <a:pt x="891" y="936"/>
                  </a:lnTo>
                  <a:lnTo>
                    <a:pt x="891" y="938"/>
                  </a:lnTo>
                  <a:lnTo>
                    <a:pt x="891" y="938"/>
                  </a:lnTo>
                  <a:lnTo>
                    <a:pt x="891" y="940"/>
                  </a:lnTo>
                  <a:lnTo>
                    <a:pt x="891" y="940"/>
                  </a:lnTo>
                  <a:lnTo>
                    <a:pt x="891" y="940"/>
                  </a:lnTo>
                  <a:lnTo>
                    <a:pt x="891" y="940"/>
                  </a:lnTo>
                  <a:lnTo>
                    <a:pt x="891" y="942"/>
                  </a:lnTo>
                  <a:lnTo>
                    <a:pt x="893" y="942"/>
                  </a:lnTo>
                  <a:lnTo>
                    <a:pt x="893" y="942"/>
                  </a:lnTo>
                  <a:lnTo>
                    <a:pt x="893" y="940"/>
                  </a:lnTo>
                  <a:lnTo>
                    <a:pt x="893" y="940"/>
                  </a:lnTo>
                  <a:lnTo>
                    <a:pt x="895" y="940"/>
                  </a:lnTo>
                  <a:lnTo>
                    <a:pt x="895" y="942"/>
                  </a:lnTo>
                  <a:lnTo>
                    <a:pt x="895" y="942"/>
                  </a:lnTo>
                  <a:lnTo>
                    <a:pt x="895" y="942"/>
                  </a:lnTo>
                  <a:lnTo>
                    <a:pt x="895" y="944"/>
                  </a:lnTo>
                  <a:lnTo>
                    <a:pt x="895" y="944"/>
                  </a:lnTo>
                  <a:lnTo>
                    <a:pt x="895" y="944"/>
                  </a:lnTo>
                  <a:lnTo>
                    <a:pt x="895" y="946"/>
                  </a:lnTo>
                  <a:lnTo>
                    <a:pt x="897" y="946"/>
                  </a:lnTo>
                  <a:lnTo>
                    <a:pt x="897" y="946"/>
                  </a:lnTo>
                  <a:lnTo>
                    <a:pt x="897" y="946"/>
                  </a:lnTo>
                  <a:lnTo>
                    <a:pt x="897" y="946"/>
                  </a:lnTo>
                  <a:lnTo>
                    <a:pt x="897" y="946"/>
                  </a:lnTo>
                  <a:lnTo>
                    <a:pt x="899" y="948"/>
                  </a:lnTo>
                  <a:lnTo>
                    <a:pt x="901" y="950"/>
                  </a:lnTo>
                  <a:lnTo>
                    <a:pt x="901" y="950"/>
                  </a:lnTo>
                  <a:lnTo>
                    <a:pt x="901" y="950"/>
                  </a:lnTo>
                  <a:lnTo>
                    <a:pt x="901" y="950"/>
                  </a:lnTo>
                  <a:lnTo>
                    <a:pt x="901" y="952"/>
                  </a:lnTo>
                  <a:lnTo>
                    <a:pt x="901" y="950"/>
                  </a:lnTo>
                  <a:lnTo>
                    <a:pt x="901" y="948"/>
                  </a:lnTo>
                  <a:lnTo>
                    <a:pt x="903" y="946"/>
                  </a:lnTo>
                  <a:lnTo>
                    <a:pt x="903" y="946"/>
                  </a:lnTo>
                  <a:lnTo>
                    <a:pt x="903" y="944"/>
                  </a:lnTo>
                  <a:lnTo>
                    <a:pt x="903" y="944"/>
                  </a:lnTo>
                  <a:lnTo>
                    <a:pt x="905" y="938"/>
                  </a:lnTo>
                  <a:lnTo>
                    <a:pt x="905" y="938"/>
                  </a:lnTo>
                  <a:lnTo>
                    <a:pt x="905" y="938"/>
                  </a:lnTo>
                  <a:lnTo>
                    <a:pt x="905" y="938"/>
                  </a:lnTo>
                  <a:lnTo>
                    <a:pt x="905" y="938"/>
                  </a:lnTo>
                  <a:lnTo>
                    <a:pt x="905" y="940"/>
                  </a:lnTo>
                  <a:lnTo>
                    <a:pt x="905" y="942"/>
                  </a:lnTo>
                  <a:lnTo>
                    <a:pt x="905" y="942"/>
                  </a:lnTo>
                  <a:lnTo>
                    <a:pt x="905" y="944"/>
                  </a:lnTo>
                  <a:lnTo>
                    <a:pt x="907" y="946"/>
                  </a:lnTo>
                  <a:lnTo>
                    <a:pt x="907" y="948"/>
                  </a:lnTo>
                  <a:lnTo>
                    <a:pt x="907" y="948"/>
                  </a:lnTo>
                  <a:lnTo>
                    <a:pt x="907" y="950"/>
                  </a:lnTo>
                  <a:lnTo>
                    <a:pt x="907" y="950"/>
                  </a:lnTo>
                  <a:lnTo>
                    <a:pt x="909" y="950"/>
                  </a:lnTo>
                  <a:lnTo>
                    <a:pt x="909" y="950"/>
                  </a:lnTo>
                  <a:lnTo>
                    <a:pt x="911" y="950"/>
                  </a:lnTo>
                  <a:lnTo>
                    <a:pt x="911" y="950"/>
                  </a:lnTo>
                  <a:lnTo>
                    <a:pt x="911" y="948"/>
                  </a:lnTo>
                  <a:lnTo>
                    <a:pt x="911" y="950"/>
                  </a:lnTo>
                  <a:lnTo>
                    <a:pt x="911" y="950"/>
                  </a:lnTo>
                  <a:lnTo>
                    <a:pt x="911" y="950"/>
                  </a:lnTo>
                  <a:lnTo>
                    <a:pt x="911" y="950"/>
                  </a:lnTo>
                  <a:lnTo>
                    <a:pt x="913" y="950"/>
                  </a:lnTo>
                  <a:lnTo>
                    <a:pt x="913" y="950"/>
                  </a:lnTo>
                  <a:lnTo>
                    <a:pt x="913" y="950"/>
                  </a:lnTo>
                  <a:lnTo>
                    <a:pt x="916" y="948"/>
                  </a:lnTo>
                  <a:lnTo>
                    <a:pt x="916" y="948"/>
                  </a:lnTo>
                  <a:lnTo>
                    <a:pt x="916" y="946"/>
                  </a:lnTo>
                  <a:lnTo>
                    <a:pt x="916" y="946"/>
                  </a:lnTo>
                  <a:lnTo>
                    <a:pt x="916" y="946"/>
                  </a:lnTo>
                  <a:close/>
                  <a:moveTo>
                    <a:pt x="911" y="963"/>
                  </a:moveTo>
                  <a:lnTo>
                    <a:pt x="911" y="963"/>
                  </a:lnTo>
                  <a:lnTo>
                    <a:pt x="911" y="963"/>
                  </a:lnTo>
                  <a:lnTo>
                    <a:pt x="913" y="963"/>
                  </a:lnTo>
                  <a:lnTo>
                    <a:pt x="913" y="963"/>
                  </a:lnTo>
                  <a:lnTo>
                    <a:pt x="913" y="963"/>
                  </a:lnTo>
                  <a:lnTo>
                    <a:pt x="913" y="963"/>
                  </a:lnTo>
                  <a:lnTo>
                    <a:pt x="913" y="963"/>
                  </a:lnTo>
                  <a:lnTo>
                    <a:pt x="913" y="963"/>
                  </a:lnTo>
                  <a:lnTo>
                    <a:pt x="913" y="961"/>
                  </a:lnTo>
                  <a:lnTo>
                    <a:pt x="913" y="961"/>
                  </a:lnTo>
                  <a:lnTo>
                    <a:pt x="913" y="961"/>
                  </a:lnTo>
                  <a:lnTo>
                    <a:pt x="913" y="961"/>
                  </a:lnTo>
                  <a:lnTo>
                    <a:pt x="913" y="961"/>
                  </a:lnTo>
                  <a:lnTo>
                    <a:pt x="913" y="961"/>
                  </a:lnTo>
                  <a:lnTo>
                    <a:pt x="911" y="959"/>
                  </a:lnTo>
                  <a:lnTo>
                    <a:pt x="911" y="959"/>
                  </a:lnTo>
                  <a:lnTo>
                    <a:pt x="911" y="959"/>
                  </a:lnTo>
                  <a:lnTo>
                    <a:pt x="911" y="959"/>
                  </a:lnTo>
                  <a:lnTo>
                    <a:pt x="911" y="959"/>
                  </a:lnTo>
                  <a:lnTo>
                    <a:pt x="911" y="959"/>
                  </a:lnTo>
                  <a:lnTo>
                    <a:pt x="911" y="957"/>
                  </a:lnTo>
                  <a:lnTo>
                    <a:pt x="909" y="957"/>
                  </a:lnTo>
                  <a:lnTo>
                    <a:pt x="909" y="957"/>
                  </a:lnTo>
                  <a:lnTo>
                    <a:pt x="909" y="957"/>
                  </a:lnTo>
                  <a:lnTo>
                    <a:pt x="909" y="957"/>
                  </a:lnTo>
                  <a:lnTo>
                    <a:pt x="909" y="957"/>
                  </a:lnTo>
                  <a:lnTo>
                    <a:pt x="909" y="957"/>
                  </a:lnTo>
                  <a:lnTo>
                    <a:pt x="909" y="957"/>
                  </a:lnTo>
                  <a:lnTo>
                    <a:pt x="909" y="957"/>
                  </a:lnTo>
                  <a:lnTo>
                    <a:pt x="909" y="957"/>
                  </a:lnTo>
                  <a:lnTo>
                    <a:pt x="909" y="957"/>
                  </a:lnTo>
                  <a:lnTo>
                    <a:pt x="909" y="957"/>
                  </a:lnTo>
                  <a:lnTo>
                    <a:pt x="909" y="954"/>
                  </a:lnTo>
                  <a:lnTo>
                    <a:pt x="907" y="954"/>
                  </a:lnTo>
                  <a:lnTo>
                    <a:pt x="907" y="954"/>
                  </a:lnTo>
                  <a:lnTo>
                    <a:pt x="907" y="954"/>
                  </a:lnTo>
                  <a:lnTo>
                    <a:pt x="907" y="957"/>
                  </a:lnTo>
                  <a:lnTo>
                    <a:pt x="907" y="957"/>
                  </a:lnTo>
                  <a:lnTo>
                    <a:pt x="905" y="957"/>
                  </a:lnTo>
                  <a:lnTo>
                    <a:pt x="905" y="959"/>
                  </a:lnTo>
                  <a:lnTo>
                    <a:pt x="905" y="959"/>
                  </a:lnTo>
                  <a:lnTo>
                    <a:pt x="907" y="959"/>
                  </a:lnTo>
                  <a:lnTo>
                    <a:pt x="907" y="961"/>
                  </a:lnTo>
                  <a:lnTo>
                    <a:pt x="907" y="961"/>
                  </a:lnTo>
                  <a:lnTo>
                    <a:pt x="909" y="961"/>
                  </a:lnTo>
                  <a:lnTo>
                    <a:pt x="909" y="961"/>
                  </a:lnTo>
                  <a:lnTo>
                    <a:pt x="907" y="959"/>
                  </a:lnTo>
                  <a:lnTo>
                    <a:pt x="909" y="959"/>
                  </a:lnTo>
                  <a:lnTo>
                    <a:pt x="909" y="961"/>
                  </a:lnTo>
                  <a:lnTo>
                    <a:pt x="909" y="963"/>
                  </a:lnTo>
                  <a:lnTo>
                    <a:pt x="909" y="963"/>
                  </a:lnTo>
                  <a:lnTo>
                    <a:pt x="907" y="963"/>
                  </a:lnTo>
                  <a:lnTo>
                    <a:pt x="907" y="963"/>
                  </a:lnTo>
                  <a:lnTo>
                    <a:pt x="907" y="963"/>
                  </a:lnTo>
                  <a:lnTo>
                    <a:pt x="909" y="963"/>
                  </a:lnTo>
                  <a:lnTo>
                    <a:pt x="909" y="965"/>
                  </a:lnTo>
                  <a:lnTo>
                    <a:pt x="909" y="965"/>
                  </a:lnTo>
                  <a:lnTo>
                    <a:pt x="909" y="965"/>
                  </a:lnTo>
                  <a:lnTo>
                    <a:pt x="907" y="965"/>
                  </a:lnTo>
                  <a:lnTo>
                    <a:pt x="907" y="967"/>
                  </a:lnTo>
                  <a:lnTo>
                    <a:pt x="909" y="967"/>
                  </a:lnTo>
                  <a:lnTo>
                    <a:pt x="909" y="967"/>
                  </a:lnTo>
                  <a:lnTo>
                    <a:pt x="909" y="967"/>
                  </a:lnTo>
                  <a:lnTo>
                    <a:pt x="909" y="967"/>
                  </a:lnTo>
                  <a:lnTo>
                    <a:pt x="909" y="967"/>
                  </a:lnTo>
                  <a:lnTo>
                    <a:pt x="909" y="965"/>
                  </a:lnTo>
                  <a:lnTo>
                    <a:pt x="909" y="965"/>
                  </a:lnTo>
                  <a:lnTo>
                    <a:pt x="909" y="965"/>
                  </a:lnTo>
                  <a:lnTo>
                    <a:pt x="909" y="965"/>
                  </a:lnTo>
                  <a:lnTo>
                    <a:pt x="909" y="965"/>
                  </a:lnTo>
                  <a:lnTo>
                    <a:pt x="911" y="965"/>
                  </a:lnTo>
                  <a:lnTo>
                    <a:pt x="911" y="965"/>
                  </a:lnTo>
                  <a:lnTo>
                    <a:pt x="911" y="965"/>
                  </a:lnTo>
                  <a:lnTo>
                    <a:pt x="911" y="965"/>
                  </a:lnTo>
                  <a:lnTo>
                    <a:pt x="911" y="963"/>
                  </a:lnTo>
                  <a:lnTo>
                    <a:pt x="911" y="963"/>
                  </a:lnTo>
                  <a:close/>
                  <a:moveTo>
                    <a:pt x="924" y="1002"/>
                  </a:moveTo>
                  <a:lnTo>
                    <a:pt x="924" y="1002"/>
                  </a:lnTo>
                  <a:lnTo>
                    <a:pt x="926" y="1002"/>
                  </a:lnTo>
                  <a:lnTo>
                    <a:pt x="926" y="1002"/>
                  </a:lnTo>
                  <a:lnTo>
                    <a:pt x="926" y="1002"/>
                  </a:lnTo>
                  <a:lnTo>
                    <a:pt x="926" y="1000"/>
                  </a:lnTo>
                  <a:lnTo>
                    <a:pt x="926" y="1000"/>
                  </a:lnTo>
                  <a:lnTo>
                    <a:pt x="928" y="1000"/>
                  </a:lnTo>
                  <a:lnTo>
                    <a:pt x="928" y="1000"/>
                  </a:lnTo>
                  <a:lnTo>
                    <a:pt x="928" y="1000"/>
                  </a:lnTo>
                  <a:lnTo>
                    <a:pt x="928" y="1000"/>
                  </a:lnTo>
                  <a:lnTo>
                    <a:pt x="928" y="998"/>
                  </a:lnTo>
                  <a:lnTo>
                    <a:pt x="928" y="998"/>
                  </a:lnTo>
                  <a:lnTo>
                    <a:pt x="928" y="998"/>
                  </a:lnTo>
                  <a:lnTo>
                    <a:pt x="928" y="998"/>
                  </a:lnTo>
                  <a:lnTo>
                    <a:pt x="930" y="998"/>
                  </a:lnTo>
                  <a:lnTo>
                    <a:pt x="930" y="998"/>
                  </a:lnTo>
                  <a:lnTo>
                    <a:pt x="930" y="998"/>
                  </a:lnTo>
                  <a:lnTo>
                    <a:pt x="928" y="996"/>
                  </a:lnTo>
                  <a:lnTo>
                    <a:pt x="928" y="996"/>
                  </a:lnTo>
                  <a:lnTo>
                    <a:pt x="928" y="996"/>
                  </a:lnTo>
                  <a:lnTo>
                    <a:pt x="928" y="996"/>
                  </a:lnTo>
                  <a:lnTo>
                    <a:pt x="930" y="993"/>
                  </a:lnTo>
                  <a:lnTo>
                    <a:pt x="930" y="993"/>
                  </a:lnTo>
                  <a:lnTo>
                    <a:pt x="930" y="993"/>
                  </a:lnTo>
                  <a:lnTo>
                    <a:pt x="930" y="991"/>
                  </a:lnTo>
                  <a:lnTo>
                    <a:pt x="930" y="991"/>
                  </a:lnTo>
                  <a:lnTo>
                    <a:pt x="928" y="991"/>
                  </a:lnTo>
                  <a:lnTo>
                    <a:pt x="928" y="989"/>
                  </a:lnTo>
                  <a:lnTo>
                    <a:pt x="926" y="989"/>
                  </a:lnTo>
                  <a:lnTo>
                    <a:pt x="926" y="987"/>
                  </a:lnTo>
                  <a:lnTo>
                    <a:pt x="926" y="987"/>
                  </a:lnTo>
                  <a:lnTo>
                    <a:pt x="926" y="985"/>
                  </a:lnTo>
                  <a:lnTo>
                    <a:pt x="924" y="985"/>
                  </a:lnTo>
                  <a:lnTo>
                    <a:pt x="922" y="985"/>
                  </a:lnTo>
                  <a:lnTo>
                    <a:pt x="922" y="985"/>
                  </a:lnTo>
                  <a:lnTo>
                    <a:pt x="922" y="985"/>
                  </a:lnTo>
                  <a:lnTo>
                    <a:pt x="922" y="985"/>
                  </a:lnTo>
                  <a:lnTo>
                    <a:pt x="920" y="987"/>
                  </a:lnTo>
                  <a:lnTo>
                    <a:pt x="922" y="989"/>
                  </a:lnTo>
                  <a:lnTo>
                    <a:pt x="922" y="989"/>
                  </a:lnTo>
                  <a:lnTo>
                    <a:pt x="922" y="991"/>
                  </a:lnTo>
                  <a:lnTo>
                    <a:pt x="922" y="991"/>
                  </a:lnTo>
                  <a:lnTo>
                    <a:pt x="920" y="991"/>
                  </a:lnTo>
                  <a:lnTo>
                    <a:pt x="920" y="991"/>
                  </a:lnTo>
                  <a:lnTo>
                    <a:pt x="920" y="993"/>
                  </a:lnTo>
                  <a:lnTo>
                    <a:pt x="920" y="998"/>
                  </a:lnTo>
                  <a:lnTo>
                    <a:pt x="920" y="1000"/>
                  </a:lnTo>
                  <a:lnTo>
                    <a:pt x="922" y="1000"/>
                  </a:lnTo>
                  <a:lnTo>
                    <a:pt x="922" y="1000"/>
                  </a:lnTo>
                  <a:lnTo>
                    <a:pt x="922" y="1000"/>
                  </a:lnTo>
                  <a:lnTo>
                    <a:pt x="922" y="1000"/>
                  </a:lnTo>
                  <a:lnTo>
                    <a:pt x="922" y="998"/>
                  </a:lnTo>
                  <a:lnTo>
                    <a:pt x="922" y="998"/>
                  </a:lnTo>
                  <a:lnTo>
                    <a:pt x="924" y="998"/>
                  </a:lnTo>
                  <a:lnTo>
                    <a:pt x="924" y="998"/>
                  </a:lnTo>
                  <a:lnTo>
                    <a:pt x="924" y="998"/>
                  </a:lnTo>
                  <a:lnTo>
                    <a:pt x="924" y="1000"/>
                  </a:lnTo>
                  <a:lnTo>
                    <a:pt x="924" y="1000"/>
                  </a:lnTo>
                  <a:lnTo>
                    <a:pt x="924" y="1002"/>
                  </a:lnTo>
                  <a:close/>
                  <a:moveTo>
                    <a:pt x="899" y="1006"/>
                  </a:moveTo>
                  <a:lnTo>
                    <a:pt x="899" y="1006"/>
                  </a:lnTo>
                  <a:lnTo>
                    <a:pt x="899" y="1006"/>
                  </a:lnTo>
                  <a:lnTo>
                    <a:pt x="899" y="1004"/>
                  </a:lnTo>
                  <a:lnTo>
                    <a:pt x="899" y="1004"/>
                  </a:lnTo>
                  <a:lnTo>
                    <a:pt x="899" y="1002"/>
                  </a:lnTo>
                  <a:lnTo>
                    <a:pt x="899" y="1002"/>
                  </a:lnTo>
                  <a:lnTo>
                    <a:pt x="899" y="1002"/>
                  </a:lnTo>
                  <a:lnTo>
                    <a:pt x="899" y="1000"/>
                  </a:lnTo>
                  <a:lnTo>
                    <a:pt x="899" y="1000"/>
                  </a:lnTo>
                  <a:lnTo>
                    <a:pt x="899" y="998"/>
                  </a:lnTo>
                  <a:lnTo>
                    <a:pt x="899" y="998"/>
                  </a:lnTo>
                  <a:lnTo>
                    <a:pt x="899" y="998"/>
                  </a:lnTo>
                  <a:lnTo>
                    <a:pt x="897" y="998"/>
                  </a:lnTo>
                  <a:lnTo>
                    <a:pt x="895" y="996"/>
                  </a:lnTo>
                  <a:lnTo>
                    <a:pt x="893" y="996"/>
                  </a:lnTo>
                  <a:lnTo>
                    <a:pt x="893" y="998"/>
                  </a:lnTo>
                  <a:lnTo>
                    <a:pt x="893" y="998"/>
                  </a:lnTo>
                  <a:lnTo>
                    <a:pt x="893" y="998"/>
                  </a:lnTo>
                  <a:lnTo>
                    <a:pt x="893" y="998"/>
                  </a:lnTo>
                  <a:lnTo>
                    <a:pt x="893" y="1000"/>
                  </a:lnTo>
                  <a:lnTo>
                    <a:pt x="893" y="1000"/>
                  </a:lnTo>
                  <a:lnTo>
                    <a:pt x="893" y="1000"/>
                  </a:lnTo>
                  <a:lnTo>
                    <a:pt x="891" y="1000"/>
                  </a:lnTo>
                  <a:lnTo>
                    <a:pt x="889" y="1002"/>
                  </a:lnTo>
                  <a:lnTo>
                    <a:pt x="889" y="1002"/>
                  </a:lnTo>
                  <a:lnTo>
                    <a:pt x="887" y="1004"/>
                  </a:lnTo>
                  <a:lnTo>
                    <a:pt x="887" y="1004"/>
                  </a:lnTo>
                  <a:lnTo>
                    <a:pt x="889" y="1004"/>
                  </a:lnTo>
                  <a:lnTo>
                    <a:pt x="889" y="1006"/>
                  </a:lnTo>
                  <a:lnTo>
                    <a:pt x="889" y="1006"/>
                  </a:lnTo>
                  <a:lnTo>
                    <a:pt x="891" y="1006"/>
                  </a:lnTo>
                  <a:lnTo>
                    <a:pt x="891" y="1006"/>
                  </a:lnTo>
                  <a:lnTo>
                    <a:pt x="891" y="1006"/>
                  </a:lnTo>
                  <a:lnTo>
                    <a:pt x="891" y="1006"/>
                  </a:lnTo>
                  <a:lnTo>
                    <a:pt x="891" y="1006"/>
                  </a:lnTo>
                  <a:lnTo>
                    <a:pt x="891" y="1006"/>
                  </a:lnTo>
                  <a:lnTo>
                    <a:pt x="893" y="1008"/>
                  </a:lnTo>
                  <a:lnTo>
                    <a:pt x="893" y="1008"/>
                  </a:lnTo>
                  <a:lnTo>
                    <a:pt x="893" y="1008"/>
                  </a:lnTo>
                  <a:lnTo>
                    <a:pt x="893" y="1008"/>
                  </a:lnTo>
                  <a:lnTo>
                    <a:pt x="893" y="1008"/>
                  </a:lnTo>
                  <a:lnTo>
                    <a:pt x="895" y="1008"/>
                  </a:lnTo>
                  <a:lnTo>
                    <a:pt x="895" y="1008"/>
                  </a:lnTo>
                  <a:lnTo>
                    <a:pt x="895" y="1008"/>
                  </a:lnTo>
                  <a:lnTo>
                    <a:pt x="897" y="1010"/>
                  </a:lnTo>
                  <a:lnTo>
                    <a:pt x="897" y="1010"/>
                  </a:lnTo>
                  <a:lnTo>
                    <a:pt x="897" y="1010"/>
                  </a:lnTo>
                  <a:lnTo>
                    <a:pt x="897" y="1008"/>
                  </a:lnTo>
                  <a:lnTo>
                    <a:pt x="897" y="1008"/>
                  </a:lnTo>
                  <a:lnTo>
                    <a:pt x="897" y="1006"/>
                  </a:lnTo>
                  <a:lnTo>
                    <a:pt x="897" y="1006"/>
                  </a:lnTo>
                  <a:lnTo>
                    <a:pt x="897" y="1006"/>
                  </a:lnTo>
                  <a:lnTo>
                    <a:pt x="897" y="1006"/>
                  </a:lnTo>
                  <a:lnTo>
                    <a:pt x="899" y="1006"/>
                  </a:lnTo>
                  <a:lnTo>
                    <a:pt x="899" y="1006"/>
                  </a:lnTo>
                  <a:close/>
                  <a:moveTo>
                    <a:pt x="953" y="1039"/>
                  </a:moveTo>
                  <a:lnTo>
                    <a:pt x="953" y="1037"/>
                  </a:lnTo>
                  <a:lnTo>
                    <a:pt x="953" y="1037"/>
                  </a:lnTo>
                  <a:lnTo>
                    <a:pt x="951" y="1037"/>
                  </a:lnTo>
                  <a:lnTo>
                    <a:pt x="951" y="1037"/>
                  </a:lnTo>
                  <a:lnTo>
                    <a:pt x="951" y="1037"/>
                  </a:lnTo>
                  <a:lnTo>
                    <a:pt x="951" y="1039"/>
                  </a:lnTo>
                  <a:lnTo>
                    <a:pt x="951" y="1039"/>
                  </a:lnTo>
                  <a:lnTo>
                    <a:pt x="951" y="1039"/>
                  </a:lnTo>
                  <a:lnTo>
                    <a:pt x="953" y="1041"/>
                  </a:lnTo>
                  <a:lnTo>
                    <a:pt x="953" y="1041"/>
                  </a:lnTo>
                  <a:lnTo>
                    <a:pt x="953" y="1041"/>
                  </a:lnTo>
                  <a:lnTo>
                    <a:pt x="953" y="1041"/>
                  </a:lnTo>
                  <a:lnTo>
                    <a:pt x="955" y="1041"/>
                  </a:lnTo>
                  <a:lnTo>
                    <a:pt x="953" y="1039"/>
                  </a:lnTo>
                  <a:lnTo>
                    <a:pt x="953" y="1039"/>
                  </a:lnTo>
                  <a:lnTo>
                    <a:pt x="953" y="1039"/>
                  </a:lnTo>
                  <a:lnTo>
                    <a:pt x="953" y="1039"/>
                  </a:lnTo>
                  <a:close/>
                  <a:moveTo>
                    <a:pt x="1008" y="973"/>
                  </a:moveTo>
                  <a:lnTo>
                    <a:pt x="1008" y="973"/>
                  </a:lnTo>
                  <a:lnTo>
                    <a:pt x="1008" y="973"/>
                  </a:lnTo>
                  <a:lnTo>
                    <a:pt x="1008" y="975"/>
                  </a:lnTo>
                  <a:lnTo>
                    <a:pt x="1008" y="975"/>
                  </a:lnTo>
                  <a:lnTo>
                    <a:pt x="1008" y="975"/>
                  </a:lnTo>
                  <a:lnTo>
                    <a:pt x="1006" y="975"/>
                  </a:lnTo>
                  <a:lnTo>
                    <a:pt x="1006" y="977"/>
                  </a:lnTo>
                  <a:lnTo>
                    <a:pt x="1006" y="977"/>
                  </a:lnTo>
                  <a:lnTo>
                    <a:pt x="1006" y="977"/>
                  </a:lnTo>
                  <a:lnTo>
                    <a:pt x="1006" y="979"/>
                  </a:lnTo>
                  <a:lnTo>
                    <a:pt x="1006" y="979"/>
                  </a:lnTo>
                  <a:lnTo>
                    <a:pt x="1006" y="981"/>
                  </a:lnTo>
                  <a:lnTo>
                    <a:pt x="1006" y="981"/>
                  </a:lnTo>
                  <a:lnTo>
                    <a:pt x="1006" y="981"/>
                  </a:lnTo>
                  <a:lnTo>
                    <a:pt x="1008" y="983"/>
                  </a:lnTo>
                  <a:lnTo>
                    <a:pt x="1008" y="983"/>
                  </a:lnTo>
                  <a:lnTo>
                    <a:pt x="1006" y="983"/>
                  </a:lnTo>
                  <a:lnTo>
                    <a:pt x="1006" y="983"/>
                  </a:lnTo>
                  <a:lnTo>
                    <a:pt x="1006" y="983"/>
                  </a:lnTo>
                  <a:lnTo>
                    <a:pt x="1006" y="983"/>
                  </a:lnTo>
                  <a:lnTo>
                    <a:pt x="1004" y="981"/>
                  </a:lnTo>
                  <a:lnTo>
                    <a:pt x="1006" y="981"/>
                  </a:lnTo>
                  <a:lnTo>
                    <a:pt x="1006" y="979"/>
                  </a:lnTo>
                  <a:lnTo>
                    <a:pt x="1006" y="977"/>
                  </a:lnTo>
                  <a:lnTo>
                    <a:pt x="1004" y="977"/>
                  </a:lnTo>
                  <a:lnTo>
                    <a:pt x="1004" y="977"/>
                  </a:lnTo>
                  <a:lnTo>
                    <a:pt x="1006" y="975"/>
                  </a:lnTo>
                  <a:lnTo>
                    <a:pt x="1006" y="975"/>
                  </a:lnTo>
                  <a:lnTo>
                    <a:pt x="1006" y="975"/>
                  </a:lnTo>
                  <a:lnTo>
                    <a:pt x="1006" y="973"/>
                  </a:lnTo>
                  <a:lnTo>
                    <a:pt x="1006" y="973"/>
                  </a:lnTo>
                  <a:lnTo>
                    <a:pt x="1006" y="971"/>
                  </a:lnTo>
                  <a:lnTo>
                    <a:pt x="1006" y="971"/>
                  </a:lnTo>
                  <a:lnTo>
                    <a:pt x="1004" y="969"/>
                  </a:lnTo>
                  <a:lnTo>
                    <a:pt x="1002" y="967"/>
                  </a:lnTo>
                  <a:lnTo>
                    <a:pt x="1002" y="965"/>
                  </a:lnTo>
                  <a:lnTo>
                    <a:pt x="1000" y="965"/>
                  </a:lnTo>
                  <a:lnTo>
                    <a:pt x="1000" y="965"/>
                  </a:lnTo>
                  <a:lnTo>
                    <a:pt x="1000" y="963"/>
                  </a:lnTo>
                  <a:lnTo>
                    <a:pt x="998" y="963"/>
                  </a:lnTo>
                  <a:lnTo>
                    <a:pt x="998" y="963"/>
                  </a:lnTo>
                  <a:lnTo>
                    <a:pt x="996" y="963"/>
                  </a:lnTo>
                  <a:lnTo>
                    <a:pt x="996" y="961"/>
                  </a:lnTo>
                  <a:lnTo>
                    <a:pt x="994" y="961"/>
                  </a:lnTo>
                  <a:lnTo>
                    <a:pt x="994" y="959"/>
                  </a:lnTo>
                  <a:lnTo>
                    <a:pt x="992" y="961"/>
                  </a:lnTo>
                  <a:lnTo>
                    <a:pt x="992" y="959"/>
                  </a:lnTo>
                  <a:lnTo>
                    <a:pt x="990" y="954"/>
                  </a:lnTo>
                  <a:lnTo>
                    <a:pt x="988" y="954"/>
                  </a:lnTo>
                  <a:lnTo>
                    <a:pt x="988" y="954"/>
                  </a:lnTo>
                  <a:lnTo>
                    <a:pt x="988" y="954"/>
                  </a:lnTo>
                  <a:lnTo>
                    <a:pt x="988" y="952"/>
                  </a:lnTo>
                  <a:lnTo>
                    <a:pt x="988" y="952"/>
                  </a:lnTo>
                  <a:lnTo>
                    <a:pt x="986" y="948"/>
                  </a:lnTo>
                  <a:lnTo>
                    <a:pt x="983" y="948"/>
                  </a:lnTo>
                  <a:lnTo>
                    <a:pt x="983" y="948"/>
                  </a:lnTo>
                  <a:lnTo>
                    <a:pt x="983" y="948"/>
                  </a:lnTo>
                  <a:lnTo>
                    <a:pt x="983" y="948"/>
                  </a:lnTo>
                  <a:lnTo>
                    <a:pt x="983" y="950"/>
                  </a:lnTo>
                  <a:lnTo>
                    <a:pt x="983" y="952"/>
                  </a:lnTo>
                  <a:lnTo>
                    <a:pt x="983" y="952"/>
                  </a:lnTo>
                  <a:lnTo>
                    <a:pt x="983" y="954"/>
                  </a:lnTo>
                  <a:lnTo>
                    <a:pt x="981" y="954"/>
                  </a:lnTo>
                  <a:lnTo>
                    <a:pt x="981" y="952"/>
                  </a:lnTo>
                  <a:lnTo>
                    <a:pt x="979" y="950"/>
                  </a:lnTo>
                  <a:lnTo>
                    <a:pt x="981" y="948"/>
                  </a:lnTo>
                  <a:lnTo>
                    <a:pt x="981" y="948"/>
                  </a:lnTo>
                  <a:lnTo>
                    <a:pt x="983" y="948"/>
                  </a:lnTo>
                  <a:lnTo>
                    <a:pt x="981" y="946"/>
                  </a:lnTo>
                  <a:lnTo>
                    <a:pt x="981" y="946"/>
                  </a:lnTo>
                  <a:lnTo>
                    <a:pt x="981" y="944"/>
                  </a:lnTo>
                  <a:lnTo>
                    <a:pt x="979" y="944"/>
                  </a:lnTo>
                  <a:lnTo>
                    <a:pt x="977" y="944"/>
                  </a:lnTo>
                  <a:lnTo>
                    <a:pt x="977" y="942"/>
                  </a:lnTo>
                  <a:lnTo>
                    <a:pt x="977" y="942"/>
                  </a:lnTo>
                  <a:lnTo>
                    <a:pt x="975" y="942"/>
                  </a:lnTo>
                  <a:lnTo>
                    <a:pt x="975" y="942"/>
                  </a:lnTo>
                  <a:lnTo>
                    <a:pt x="975" y="940"/>
                  </a:lnTo>
                  <a:lnTo>
                    <a:pt x="975" y="940"/>
                  </a:lnTo>
                  <a:lnTo>
                    <a:pt x="975" y="940"/>
                  </a:lnTo>
                  <a:lnTo>
                    <a:pt x="975" y="940"/>
                  </a:lnTo>
                  <a:lnTo>
                    <a:pt x="973" y="940"/>
                  </a:lnTo>
                  <a:lnTo>
                    <a:pt x="973" y="938"/>
                  </a:lnTo>
                  <a:lnTo>
                    <a:pt x="973" y="938"/>
                  </a:lnTo>
                  <a:lnTo>
                    <a:pt x="971" y="938"/>
                  </a:lnTo>
                  <a:lnTo>
                    <a:pt x="971" y="938"/>
                  </a:lnTo>
                  <a:lnTo>
                    <a:pt x="969" y="938"/>
                  </a:lnTo>
                  <a:lnTo>
                    <a:pt x="969" y="940"/>
                  </a:lnTo>
                  <a:lnTo>
                    <a:pt x="969" y="942"/>
                  </a:lnTo>
                  <a:lnTo>
                    <a:pt x="969" y="942"/>
                  </a:lnTo>
                  <a:lnTo>
                    <a:pt x="967" y="942"/>
                  </a:lnTo>
                  <a:lnTo>
                    <a:pt x="967" y="942"/>
                  </a:lnTo>
                  <a:lnTo>
                    <a:pt x="967" y="944"/>
                  </a:lnTo>
                  <a:lnTo>
                    <a:pt x="965" y="946"/>
                  </a:lnTo>
                  <a:lnTo>
                    <a:pt x="965" y="946"/>
                  </a:lnTo>
                  <a:lnTo>
                    <a:pt x="965" y="948"/>
                  </a:lnTo>
                  <a:lnTo>
                    <a:pt x="965" y="948"/>
                  </a:lnTo>
                  <a:lnTo>
                    <a:pt x="965" y="950"/>
                  </a:lnTo>
                  <a:lnTo>
                    <a:pt x="965" y="950"/>
                  </a:lnTo>
                  <a:lnTo>
                    <a:pt x="965" y="952"/>
                  </a:lnTo>
                  <a:lnTo>
                    <a:pt x="965" y="952"/>
                  </a:lnTo>
                  <a:lnTo>
                    <a:pt x="963" y="954"/>
                  </a:lnTo>
                  <a:lnTo>
                    <a:pt x="963" y="954"/>
                  </a:lnTo>
                  <a:lnTo>
                    <a:pt x="965" y="954"/>
                  </a:lnTo>
                  <a:lnTo>
                    <a:pt x="965" y="954"/>
                  </a:lnTo>
                  <a:lnTo>
                    <a:pt x="965" y="954"/>
                  </a:lnTo>
                  <a:lnTo>
                    <a:pt x="965" y="957"/>
                  </a:lnTo>
                  <a:lnTo>
                    <a:pt x="965" y="957"/>
                  </a:lnTo>
                  <a:lnTo>
                    <a:pt x="967" y="957"/>
                  </a:lnTo>
                  <a:lnTo>
                    <a:pt x="967" y="959"/>
                  </a:lnTo>
                  <a:lnTo>
                    <a:pt x="967" y="959"/>
                  </a:lnTo>
                  <a:lnTo>
                    <a:pt x="971" y="963"/>
                  </a:lnTo>
                  <a:lnTo>
                    <a:pt x="971" y="963"/>
                  </a:lnTo>
                  <a:lnTo>
                    <a:pt x="969" y="963"/>
                  </a:lnTo>
                  <a:lnTo>
                    <a:pt x="969" y="963"/>
                  </a:lnTo>
                  <a:lnTo>
                    <a:pt x="969" y="963"/>
                  </a:lnTo>
                  <a:lnTo>
                    <a:pt x="969" y="963"/>
                  </a:lnTo>
                  <a:lnTo>
                    <a:pt x="969" y="961"/>
                  </a:lnTo>
                  <a:lnTo>
                    <a:pt x="969" y="961"/>
                  </a:lnTo>
                  <a:lnTo>
                    <a:pt x="967" y="961"/>
                  </a:lnTo>
                  <a:lnTo>
                    <a:pt x="965" y="961"/>
                  </a:lnTo>
                  <a:lnTo>
                    <a:pt x="965" y="959"/>
                  </a:lnTo>
                  <a:lnTo>
                    <a:pt x="965" y="957"/>
                  </a:lnTo>
                  <a:lnTo>
                    <a:pt x="965" y="957"/>
                  </a:lnTo>
                  <a:lnTo>
                    <a:pt x="963" y="957"/>
                  </a:lnTo>
                  <a:lnTo>
                    <a:pt x="961" y="954"/>
                  </a:lnTo>
                  <a:lnTo>
                    <a:pt x="961" y="954"/>
                  </a:lnTo>
                  <a:lnTo>
                    <a:pt x="959" y="954"/>
                  </a:lnTo>
                  <a:lnTo>
                    <a:pt x="959" y="957"/>
                  </a:lnTo>
                  <a:lnTo>
                    <a:pt x="959" y="959"/>
                  </a:lnTo>
                  <a:lnTo>
                    <a:pt x="961" y="961"/>
                  </a:lnTo>
                  <a:lnTo>
                    <a:pt x="963" y="961"/>
                  </a:lnTo>
                  <a:lnTo>
                    <a:pt x="963" y="961"/>
                  </a:lnTo>
                  <a:lnTo>
                    <a:pt x="961" y="961"/>
                  </a:lnTo>
                  <a:lnTo>
                    <a:pt x="961" y="961"/>
                  </a:lnTo>
                  <a:lnTo>
                    <a:pt x="959" y="961"/>
                  </a:lnTo>
                  <a:lnTo>
                    <a:pt x="959" y="961"/>
                  </a:lnTo>
                  <a:lnTo>
                    <a:pt x="959" y="961"/>
                  </a:lnTo>
                  <a:lnTo>
                    <a:pt x="959" y="963"/>
                  </a:lnTo>
                  <a:lnTo>
                    <a:pt x="959" y="963"/>
                  </a:lnTo>
                  <a:lnTo>
                    <a:pt x="959" y="963"/>
                  </a:lnTo>
                  <a:lnTo>
                    <a:pt x="961" y="965"/>
                  </a:lnTo>
                  <a:lnTo>
                    <a:pt x="963" y="967"/>
                  </a:lnTo>
                  <a:lnTo>
                    <a:pt x="963" y="967"/>
                  </a:lnTo>
                  <a:lnTo>
                    <a:pt x="963" y="969"/>
                  </a:lnTo>
                  <a:lnTo>
                    <a:pt x="963" y="969"/>
                  </a:lnTo>
                  <a:lnTo>
                    <a:pt x="963" y="971"/>
                  </a:lnTo>
                  <a:lnTo>
                    <a:pt x="963" y="971"/>
                  </a:lnTo>
                  <a:lnTo>
                    <a:pt x="961" y="971"/>
                  </a:lnTo>
                  <a:lnTo>
                    <a:pt x="961" y="971"/>
                  </a:lnTo>
                  <a:lnTo>
                    <a:pt x="961" y="971"/>
                  </a:lnTo>
                  <a:lnTo>
                    <a:pt x="961" y="971"/>
                  </a:lnTo>
                  <a:lnTo>
                    <a:pt x="961" y="971"/>
                  </a:lnTo>
                  <a:lnTo>
                    <a:pt x="961" y="971"/>
                  </a:lnTo>
                  <a:lnTo>
                    <a:pt x="959" y="971"/>
                  </a:lnTo>
                  <a:lnTo>
                    <a:pt x="959" y="971"/>
                  </a:lnTo>
                  <a:lnTo>
                    <a:pt x="959" y="971"/>
                  </a:lnTo>
                  <a:lnTo>
                    <a:pt x="959" y="971"/>
                  </a:lnTo>
                  <a:lnTo>
                    <a:pt x="959" y="971"/>
                  </a:lnTo>
                  <a:lnTo>
                    <a:pt x="957" y="973"/>
                  </a:lnTo>
                  <a:lnTo>
                    <a:pt x="957" y="973"/>
                  </a:lnTo>
                  <a:lnTo>
                    <a:pt x="957" y="973"/>
                  </a:lnTo>
                  <a:lnTo>
                    <a:pt x="957" y="975"/>
                  </a:lnTo>
                  <a:lnTo>
                    <a:pt x="957" y="975"/>
                  </a:lnTo>
                  <a:lnTo>
                    <a:pt x="957" y="975"/>
                  </a:lnTo>
                  <a:lnTo>
                    <a:pt x="957" y="977"/>
                  </a:lnTo>
                  <a:lnTo>
                    <a:pt x="957" y="977"/>
                  </a:lnTo>
                  <a:lnTo>
                    <a:pt x="955" y="977"/>
                  </a:lnTo>
                  <a:lnTo>
                    <a:pt x="953" y="977"/>
                  </a:lnTo>
                  <a:lnTo>
                    <a:pt x="953" y="977"/>
                  </a:lnTo>
                  <a:lnTo>
                    <a:pt x="953" y="977"/>
                  </a:lnTo>
                  <a:lnTo>
                    <a:pt x="953" y="979"/>
                  </a:lnTo>
                  <a:lnTo>
                    <a:pt x="953" y="979"/>
                  </a:lnTo>
                  <a:lnTo>
                    <a:pt x="948" y="979"/>
                  </a:lnTo>
                  <a:lnTo>
                    <a:pt x="948" y="979"/>
                  </a:lnTo>
                  <a:lnTo>
                    <a:pt x="948" y="979"/>
                  </a:lnTo>
                  <a:lnTo>
                    <a:pt x="948" y="979"/>
                  </a:lnTo>
                  <a:lnTo>
                    <a:pt x="946" y="979"/>
                  </a:lnTo>
                  <a:lnTo>
                    <a:pt x="946" y="979"/>
                  </a:lnTo>
                  <a:lnTo>
                    <a:pt x="946" y="979"/>
                  </a:lnTo>
                  <a:lnTo>
                    <a:pt x="946" y="979"/>
                  </a:lnTo>
                  <a:lnTo>
                    <a:pt x="946" y="979"/>
                  </a:lnTo>
                  <a:lnTo>
                    <a:pt x="944" y="979"/>
                  </a:lnTo>
                  <a:lnTo>
                    <a:pt x="944" y="979"/>
                  </a:lnTo>
                  <a:lnTo>
                    <a:pt x="944" y="979"/>
                  </a:lnTo>
                  <a:lnTo>
                    <a:pt x="944" y="979"/>
                  </a:lnTo>
                  <a:lnTo>
                    <a:pt x="942" y="979"/>
                  </a:lnTo>
                  <a:lnTo>
                    <a:pt x="942" y="981"/>
                  </a:lnTo>
                  <a:lnTo>
                    <a:pt x="942" y="983"/>
                  </a:lnTo>
                  <a:lnTo>
                    <a:pt x="940" y="983"/>
                  </a:lnTo>
                  <a:lnTo>
                    <a:pt x="940" y="985"/>
                  </a:lnTo>
                  <a:lnTo>
                    <a:pt x="940" y="985"/>
                  </a:lnTo>
                  <a:lnTo>
                    <a:pt x="940" y="985"/>
                  </a:lnTo>
                  <a:lnTo>
                    <a:pt x="940" y="987"/>
                  </a:lnTo>
                  <a:lnTo>
                    <a:pt x="942" y="987"/>
                  </a:lnTo>
                  <a:lnTo>
                    <a:pt x="942" y="989"/>
                  </a:lnTo>
                  <a:lnTo>
                    <a:pt x="942" y="989"/>
                  </a:lnTo>
                  <a:lnTo>
                    <a:pt x="942" y="991"/>
                  </a:lnTo>
                  <a:lnTo>
                    <a:pt x="942" y="991"/>
                  </a:lnTo>
                  <a:lnTo>
                    <a:pt x="944" y="991"/>
                  </a:lnTo>
                  <a:lnTo>
                    <a:pt x="944" y="993"/>
                  </a:lnTo>
                  <a:lnTo>
                    <a:pt x="946" y="993"/>
                  </a:lnTo>
                  <a:lnTo>
                    <a:pt x="946" y="993"/>
                  </a:lnTo>
                  <a:lnTo>
                    <a:pt x="946" y="996"/>
                  </a:lnTo>
                  <a:lnTo>
                    <a:pt x="948" y="996"/>
                  </a:lnTo>
                  <a:lnTo>
                    <a:pt x="948" y="996"/>
                  </a:lnTo>
                  <a:lnTo>
                    <a:pt x="948" y="996"/>
                  </a:lnTo>
                  <a:lnTo>
                    <a:pt x="948" y="996"/>
                  </a:lnTo>
                  <a:lnTo>
                    <a:pt x="948" y="996"/>
                  </a:lnTo>
                  <a:lnTo>
                    <a:pt x="951" y="993"/>
                  </a:lnTo>
                  <a:lnTo>
                    <a:pt x="951" y="993"/>
                  </a:lnTo>
                  <a:lnTo>
                    <a:pt x="951" y="993"/>
                  </a:lnTo>
                  <a:lnTo>
                    <a:pt x="951" y="991"/>
                  </a:lnTo>
                  <a:lnTo>
                    <a:pt x="948" y="991"/>
                  </a:lnTo>
                  <a:lnTo>
                    <a:pt x="951" y="991"/>
                  </a:lnTo>
                  <a:lnTo>
                    <a:pt x="951" y="991"/>
                  </a:lnTo>
                  <a:lnTo>
                    <a:pt x="951" y="991"/>
                  </a:lnTo>
                  <a:lnTo>
                    <a:pt x="951" y="991"/>
                  </a:lnTo>
                  <a:lnTo>
                    <a:pt x="951" y="991"/>
                  </a:lnTo>
                  <a:lnTo>
                    <a:pt x="953" y="991"/>
                  </a:lnTo>
                  <a:lnTo>
                    <a:pt x="953" y="991"/>
                  </a:lnTo>
                  <a:lnTo>
                    <a:pt x="953" y="991"/>
                  </a:lnTo>
                  <a:lnTo>
                    <a:pt x="953" y="989"/>
                  </a:lnTo>
                  <a:lnTo>
                    <a:pt x="953" y="989"/>
                  </a:lnTo>
                  <a:lnTo>
                    <a:pt x="953" y="989"/>
                  </a:lnTo>
                  <a:lnTo>
                    <a:pt x="953" y="989"/>
                  </a:lnTo>
                  <a:lnTo>
                    <a:pt x="953" y="989"/>
                  </a:lnTo>
                  <a:lnTo>
                    <a:pt x="953" y="989"/>
                  </a:lnTo>
                  <a:lnTo>
                    <a:pt x="955" y="989"/>
                  </a:lnTo>
                  <a:lnTo>
                    <a:pt x="955" y="991"/>
                  </a:lnTo>
                  <a:lnTo>
                    <a:pt x="955" y="991"/>
                  </a:lnTo>
                  <a:lnTo>
                    <a:pt x="955" y="991"/>
                  </a:lnTo>
                  <a:lnTo>
                    <a:pt x="955" y="991"/>
                  </a:lnTo>
                  <a:lnTo>
                    <a:pt x="955" y="991"/>
                  </a:lnTo>
                  <a:lnTo>
                    <a:pt x="955" y="991"/>
                  </a:lnTo>
                  <a:lnTo>
                    <a:pt x="955" y="991"/>
                  </a:lnTo>
                  <a:lnTo>
                    <a:pt x="955" y="993"/>
                  </a:lnTo>
                  <a:lnTo>
                    <a:pt x="955" y="993"/>
                  </a:lnTo>
                  <a:lnTo>
                    <a:pt x="955" y="993"/>
                  </a:lnTo>
                  <a:lnTo>
                    <a:pt x="955" y="996"/>
                  </a:lnTo>
                  <a:lnTo>
                    <a:pt x="955" y="996"/>
                  </a:lnTo>
                  <a:lnTo>
                    <a:pt x="957" y="998"/>
                  </a:lnTo>
                  <a:lnTo>
                    <a:pt x="959" y="998"/>
                  </a:lnTo>
                  <a:lnTo>
                    <a:pt x="959" y="998"/>
                  </a:lnTo>
                  <a:lnTo>
                    <a:pt x="959" y="998"/>
                  </a:lnTo>
                  <a:lnTo>
                    <a:pt x="959" y="998"/>
                  </a:lnTo>
                  <a:lnTo>
                    <a:pt x="961" y="998"/>
                  </a:lnTo>
                  <a:lnTo>
                    <a:pt x="961" y="998"/>
                  </a:lnTo>
                  <a:lnTo>
                    <a:pt x="961" y="1000"/>
                  </a:lnTo>
                  <a:lnTo>
                    <a:pt x="961" y="1000"/>
                  </a:lnTo>
                  <a:lnTo>
                    <a:pt x="963" y="1000"/>
                  </a:lnTo>
                  <a:lnTo>
                    <a:pt x="963" y="1000"/>
                  </a:lnTo>
                  <a:lnTo>
                    <a:pt x="963" y="1000"/>
                  </a:lnTo>
                  <a:lnTo>
                    <a:pt x="963" y="998"/>
                  </a:lnTo>
                  <a:lnTo>
                    <a:pt x="963" y="998"/>
                  </a:lnTo>
                  <a:lnTo>
                    <a:pt x="963" y="996"/>
                  </a:lnTo>
                  <a:lnTo>
                    <a:pt x="963" y="996"/>
                  </a:lnTo>
                  <a:lnTo>
                    <a:pt x="963" y="993"/>
                  </a:lnTo>
                  <a:lnTo>
                    <a:pt x="965" y="993"/>
                  </a:lnTo>
                  <a:lnTo>
                    <a:pt x="965" y="996"/>
                  </a:lnTo>
                  <a:lnTo>
                    <a:pt x="967" y="996"/>
                  </a:lnTo>
                  <a:lnTo>
                    <a:pt x="967" y="998"/>
                  </a:lnTo>
                  <a:lnTo>
                    <a:pt x="967" y="998"/>
                  </a:lnTo>
                  <a:lnTo>
                    <a:pt x="965" y="1000"/>
                  </a:lnTo>
                  <a:lnTo>
                    <a:pt x="965" y="1000"/>
                  </a:lnTo>
                  <a:lnTo>
                    <a:pt x="967" y="1000"/>
                  </a:lnTo>
                  <a:lnTo>
                    <a:pt x="967" y="1002"/>
                  </a:lnTo>
                  <a:lnTo>
                    <a:pt x="969" y="1002"/>
                  </a:lnTo>
                  <a:lnTo>
                    <a:pt x="969" y="1004"/>
                  </a:lnTo>
                  <a:lnTo>
                    <a:pt x="969" y="1004"/>
                  </a:lnTo>
                  <a:lnTo>
                    <a:pt x="969" y="1004"/>
                  </a:lnTo>
                  <a:lnTo>
                    <a:pt x="969" y="1004"/>
                  </a:lnTo>
                  <a:lnTo>
                    <a:pt x="969" y="1004"/>
                  </a:lnTo>
                  <a:lnTo>
                    <a:pt x="971" y="1004"/>
                  </a:lnTo>
                  <a:lnTo>
                    <a:pt x="971" y="1002"/>
                  </a:lnTo>
                  <a:lnTo>
                    <a:pt x="971" y="1004"/>
                  </a:lnTo>
                  <a:lnTo>
                    <a:pt x="975" y="1006"/>
                  </a:lnTo>
                  <a:lnTo>
                    <a:pt x="975" y="1004"/>
                  </a:lnTo>
                  <a:lnTo>
                    <a:pt x="975" y="1006"/>
                  </a:lnTo>
                  <a:lnTo>
                    <a:pt x="977" y="1006"/>
                  </a:lnTo>
                  <a:lnTo>
                    <a:pt x="977" y="1008"/>
                  </a:lnTo>
                  <a:lnTo>
                    <a:pt x="977" y="1008"/>
                  </a:lnTo>
                  <a:lnTo>
                    <a:pt x="979" y="1010"/>
                  </a:lnTo>
                  <a:lnTo>
                    <a:pt x="981" y="1012"/>
                  </a:lnTo>
                  <a:lnTo>
                    <a:pt x="983" y="1010"/>
                  </a:lnTo>
                  <a:lnTo>
                    <a:pt x="983" y="1010"/>
                  </a:lnTo>
                  <a:lnTo>
                    <a:pt x="983" y="1010"/>
                  </a:lnTo>
                  <a:lnTo>
                    <a:pt x="983" y="1010"/>
                  </a:lnTo>
                  <a:lnTo>
                    <a:pt x="986" y="1012"/>
                  </a:lnTo>
                  <a:lnTo>
                    <a:pt x="986" y="1012"/>
                  </a:lnTo>
                  <a:lnTo>
                    <a:pt x="988" y="1012"/>
                  </a:lnTo>
                  <a:lnTo>
                    <a:pt x="988" y="1012"/>
                  </a:lnTo>
                  <a:lnTo>
                    <a:pt x="988" y="1012"/>
                  </a:lnTo>
                  <a:lnTo>
                    <a:pt x="990" y="1012"/>
                  </a:lnTo>
                  <a:lnTo>
                    <a:pt x="990" y="1012"/>
                  </a:lnTo>
                  <a:lnTo>
                    <a:pt x="990" y="1010"/>
                  </a:lnTo>
                  <a:lnTo>
                    <a:pt x="990" y="1010"/>
                  </a:lnTo>
                  <a:lnTo>
                    <a:pt x="988" y="1008"/>
                  </a:lnTo>
                  <a:lnTo>
                    <a:pt x="990" y="1008"/>
                  </a:lnTo>
                  <a:lnTo>
                    <a:pt x="990" y="1008"/>
                  </a:lnTo>
                  <a:lnTo>
                    <a:pt x="990" y="1008"/>
                  </a:lnTo>
                  <a:lnTo>
                    <a:pt x="990" y="1010"/>
                  </a:lnTo>
                  <a:lnTo>
                    <a:pt x="990" y="1010"/>
                  </a:lnTo>
                  <a:lnTo>
                    <a:pt x="992" y="1010"/>
                  </a:lnTo>
                  <a:lnTo>
                    <a:pt x="992" y="1010"/>
                  </a:lnTo>
                  <a:lnTo>
                    <a:pt x="992" y="1012"/>
                  </a:lnTo>
                  <a:lnTo>
                    <a:pt x="994" y="1012"/>
                  </a:lnTo>
                  <a:lnTo>
                    <a:pt x="998" y="1014"/>
                  </a:lnTo>
                  <a:lnTo>
                    <a:pt x="998" y="1014"/>
                  </a:lnTo>
                  <a:lnTo>
                    <a:pt x="1000" y="1016"/>
                  </a:lnTo>
                  <a:lnTo>
                    <a:pt x="1000" y="1016"/>
                  </a:lnTo>
                  <a:lnTo>
                    <a:pt x="1004" y="1014"/>
                  </a:lnTo>
                  <a:lnTo>
                    <a:pt x="1004" y="1014"/>
                  </a:lnTo>
                  <a:lnTo>
                    <a:pt x="1008" y="1008"/>
                  </a:lnTo>
                  <a:lnTo>
                    <a:pt x="1008" y="1008"/>
                  </a:lnTo>
                  <a:lnTo>
                    <a:pt x="1008" y="1008"/>
                  </a:lnTo>
                  <a:lnTo>
                    <a:pt x="1008" y="1008"/>
                  </a:lnTo>
                  <a:lnTo>
                    <a:pt x="1010" y="1008"/>
                  </a:lnTo>
                  <a:lnTo>
                    <a:pt x="1010" y="1008"/>
                  </a:lnTo>
                  <a:lnTo>
                    <a:pt x="1010" y="1006"/>
                  </a:lnTo>
                  <a:lnTo>
                    <a:pt x="1010" y="1006"/>
                  </a:lnTo>
                  <a:lnTo>
                    <a:pt x="1012" y="1006"/>
                  </a:lnTo>
                  <a:lnTo>
                    <a:pt x="1012" y="1006"/>
                  </a:lnTo>
                  <a:lnTo>
                    <a:pt x="1014" y="1006"/>
                  </a:lnTo>
                  <a:lnTo>
                    <a:pt x="1014" y="1004"/>
                  </a:lnTo>
                  <a:lnTo>
                    <a:pt x="1014" y="1004"/>
                  </a:lnTo>
                  <a:lnTo>
                    <a:pt x="1014" y="1002"/>
                  </a:lnTo>
                  <a:lnTo>
                    <a:pt x="1014" y="1002"/>
                  </a:lnTo>
                  <a:lnTo>
                    <a:pt x="1014" y="1002"/>
                  </a:lnTo>
                  <a:lnTo>
                    <a:pt x="1014" y="1002"/>
                  </a:lnTo>
                  <a:lnTo>
                    <a:pt x="1014" y="1000"/>
                  </a:lnTo>
                  <a:lnTo>
                    <a:pt x="1014" y="1000"/>
                  </a:lnTo>
                  <a:lnTo>
                    <a:pt x="1014" y="1000"/>
                  </a:lnTo>
                  <a:lnTo>
                    <a:pt x="1014" y="1000"/>
                  </a:lnTo>
                  <a:lnTo>
                    <a:pt x="1014" y="1000"/>
                  </a:lnTo>
                  <a:lnTo>
                    <a:pt x="1016" y="1000"/>
                  </a:lnTo>
                  <a:lnTo>
                    <a:pt x="1018" y="998"/>
                  </a:lnTo>
                  <a:lnTo>
                    <a:pt x="1018" y="1000"/>
                  </a:lnTo>
                  <a:lnTo>
                    <a:pt x="1018" y="1000"/>
                  </a:lnTo>
                  <a:lnTo>
                    <a:pt x="1018" y="1002"/>
                  </a:lnTo>
                  <a:lnTo>
                    <a:pt x="1018" y="1002"/>
                  </a:lnTo>
                  <a:lnTo>
                    <a:pt x="1021" y="1002"/>
                  </a:lnTo>
                  <a:lnTo>
                    <a:pt x="1021" y="1000"/>
                  </a:lnTo>
                  <a:lnTo>
                    <a:pt x="1023" y="998"/>
                  </a:lnTo>
                  <a:lnTo>
                    <a:pt x="1023" y="998"/>
                  </a:lnTo>
                  <a:lnTo>
                    <a:pt x="1025" y="996"/>
                  </a:lnTo>
                  <a:lnTo>
                    <a:pt x="1025" y="996"/>
                  </a:lnTo>
                  <a:lnTo>
                    <a:pt x="1025" y="993"/>
                  </a:lnTo>
                  <a:lnTo>
                    <a:pt x="1025" y="993"/>
                  </a:lnTo>
                  <a:lnTo>
                    <a:pt x="1025" y="993"/>
                  </a:lnTo>
                  <a:lnTo>
                    <a:pt x="1025" y="993"/>
                  </a:lnTo>
                  <a:lnTo>
                    <a:pt x="1025" y="993"/>
                  </a:lnTo>
                  <a:lnTo>
                    <a:pt x="1025" y="991"/>
                  </a:lnTo>
                  <a:lnTo>
                    <a:pt x="1025" y="991"/>
                  </a:lnTo>
                  <a:lnTo>
                    <a:pt x="1025" y="991"/>
                  </a:lnTo>
                  <a:lnTo>
                    <a:pt x="1025" y="991"/>
                  </a:lnTo>
                  <a:lnTo>
                    <a:pt x="1025" y="991"/>
                  </a:lnTo>
                  <a:lnTo>
                    <a:pt x="1023" y="991"/>
                  </a:lnTo>
                  <a:lnTo>
                    <a:pt x="1023" y="989"/>
                  </a:lnTo>
                  <a:lnTo>
                    <a:pt x="1023" y="991"/>
                  </a:lnTo>
                  <a:lnTo>
                    <a:pt x="1018" y="993"/>
                  </a:lnTo>
                  <a:lnTo>
                    <a:pt x="1016" y="993"/>
                  </a:lnTo>
                  <a:lnTo>
                    <a:pt x="1016" y="993"/>
                  </a:lnTo>
                  <a:lnTo>
                    <a:pt x="1016" y="993"/>
                  </a:lnTo>
                  <a:lnTo>
                    <a:pt x="1016" y="993"/>
                  </a:lnTo>
                  <a:lnTo>
                    <a:pt x="1016" y="993"/>
                  </a:lnTo>
                  <a:lnTo>
                    <a:pt x="1016" y="993"/>
                  </a:lnTo>
                  <a:lnTo>
                    <a:pt x="1016" y="991"/>
                  </a:lnTo>
                  <a:lnTo>
                    <a:pt x="1016" y="991"/>
                  </a:lnTo>
                  <a:lnTo>
                    <a:pt x="1016" y="991"/>
                  </a:lnTo>
                  <a:lnTo>
                    <a:pt x="1014" y="991"/>
                  </a:lnTo>
                  <a:lnTo>
                    <a:pt x="1014" y="991"/>
                  </a:lnTo>
                  <a:lnTo>
                    <a:pt x="1014" y="991"/>
                  </a:lnTo>
                  <a:lnTo>
                    <a:pt x="1014" y="991"/>
                  </a:lnTo>
                  <a:lnTo>
                    <a:pt x="1014" y="991"/>
                  </a:lnTo>
                  <a:lnTo>
                    <a:pt x="1012" y="991"/>
                  </a:lnTo>
                  <a:lnTo>
                    <a:pt x="1012" y="989"/>
                  </a:lnTo>
                  <a:lnTo>
                    <a:pt x="1012" y="989"/>
                  </a:lnTo>
                  <a:lnTo>
                    <a:pt x="1012" y="987"/>
                  </a:lnTo>
                  <a:lnTo>
                    <a:pt x="1012" y="987"/>
                  </a:lnTo>
                  <a:lnTo>
                    <a:pt x="1012" y="987"/>
                  </a:lnTo>
                  <a:lnTo>
                    <a:pt x="1012" y="985"/>
                  </a:lnTo>
                  <a:lnTo>
                    <a:pt x="1012" y="985"/>
                  </a:lnTo>
                  <a:lnTo>
                    <a:pt x="1012" y="985"/>
                  </a:lnTo>
                  <a:lnTo>
                    <a:pt x="1010" y="985"/>
                  </a:lnTo>
                  <a:lnTo>
                    <a:pt x="1010" y="985"/>
                  </a:lnTo>
                  <a:lnTo>
                    <a:pt x="1010" y="983"/>
                  </a:lnTo>
                  <a:lnTo>
                    <a:pt x="1010" y="983"/>
                  </a:lnTo>
                  <a:lnTo>
                    <a:pt x="1010" y="983"/>
                  </a:lnTo>
                  <a:lnTo>
                    <a:pt x="1010" y="981"/>
                  </a:lnTo>
                  <a:lnTo>
                    <a:pt x="1010" y="981"/>
                  </a:lnTo>
                  <a:lnTo>
                    <a:pt x="1010" y="981"/>
                  </a:lnTo>
                  <a:lnTo>
                    <a:pt x="1010" y="981"/>
                  </a:lnTo>
                  <a:lnTo>
                    <a:pt x="1010" y="979"/>
                  </a:lnTo>
                  <a:lnTo>
                    <a:pt x="1010" y="979"/>
                  </a:lnTo>
                  <a:lnTo>
                    <a:pt x="1010" y="979"/>
                  </a:lnTo>
                  <a:lnTo>
                    <a:pt x="1010" y="977"/>
                  </a:lnTo>
                  <a:lnTo>
                    <a:pt x="1010" y="977"/>
                  </a:lnTo>
                  <a:lnTo>
                    <a:pt x="1010" y="977"/>
                  </a:lnTo>
                  <a:lnTo>
                    <a:pt x="1008" y="975"/>
                  </a:lnTo>
                  <a:lnTo>
                    <a:pt x="1008" y="973"/>
                  </a:lnTo>
                  <a:lnTo>
                    <a:pt x="1008" y="973"/>
                  </a:lnTo>
                  <a:lnTo>
                    <a:pt x="1008" y="973"/>
                  </a:lnTo>
                  <a:close/>
                  <a:moveTo>
                    <a:pt x="1006" y="959"/>
                  </a:moveTo>
                  <a:lnTo>
                    <a:pt x="1006" y="957"/>
                  </a:lnTo>
                  <a:lnTo>
                    <a:pt x="1006" y="957"/>
                  </a:lnTo>
                  <a:lnTo>
                    <a:pt x="1006" y="957"/>
                  </a:lnTo>
                  <a:lnTo>
                    <a:pt x="1006" y="954"/>
                  </a:lnTo>
                  <a:lnTo>
                    <a:pt x="1006" y="954"/>
                  </a:lnTo>
                  <a:lnTo>
                    <a:pt x="1006" y="954"/>
                  </a:lnTo>
                  <a:lnTo>
                    <a:pt x="1004" y="957"/>
                  </a:lnTo>
                  <a:lnTo>
                    <a:pt x="1004" y="957"/>
                  </a:lnTo>
                  <a:lnTo>
                    <a:pt x="1002" y="957"/>
                  </a:lnTo>
                  <a:lnTo>
                    <a:pt x="1002" y="957"/>
                  </a:lnTo>
                  <a:lnTo>
                    <a:pt x="1002" y="957"/>
                  </a:lnTo>
                  <a:lnTo>
                    <a:pt x="1002" y="957"/>
                  </a:lnTo>
                  <a:lnTo>
                    <a:pt x="1002" y="954"/>
                  </a:lnTo>
                  <a:lnTo>
                    <a:pt x="1002" y="954"/>
                  </a:lnTo>
                  <a:lnTo>
                    <a:pt x="998" y="954"/>
                  </a:lnTo>
                  <a:lnTo>
                    <a:pt x="996" y="957"/>
                  </a:lnTo>
                  <a:lnTo>
                    <a:pt x="996" y="957"/>
                  </a:lnTo>
                  <a:lnTo>
                    <a:pt x="996" y="954"/>
                  </a:lnTo>
                  <a:lnTo>
                    <a:pt x="996" y="954"/>
                  </a:lnTo>
                  <a:lnTo>
                    <a:pt x="996" y="954"/>
                  </a:lnTo>
                  <a:lnTo>
                    <a:pt x="996" y="954"/>
                  </a:lnTo>
                  <a:lnTo>
                    <a:pt x="996" y="954"/>
                  </a:lnTo>
                  <a:lnTo>
                    <a:pt x="994" y="954"/>
                  </a:lnTo>
                  <a:lnTo>
                    <a:pt x="994" y="954"/>
                  </a:lnTo>
                  <a:lnTo>
                    <a:pt x="996" y="957"/>
                  </a:lnTo>
                  <a:lnTo>
                    <a:pt x="998" y="959"/>
                  </a:lnTo>
                  <a:lnTo>
                    <a:pt x="998" y="961"/>
                  </a:lnTo>
                  <a:lnTo>
                    <a:pt x="998" y="961"/>
                  </a:lnTo>
                  <a:lnTo>
                    <a:pt x="1000" y="961"/>
                  </a:lnTo>
                  <a:lnTo>
                    <a:pt x="1002" y="961"/>
                  </a:lnTo>
                  <a:lnTo>
                    <a:pt x="1002" y="963"/>
                  </a:lnTo>
                  <a:lnTo>
                    <a:pt x="1004" y="965"/>
                  </a:lnTo>
                  <a:lnTo>
                    <a:pt x="1004" y="965"/>
                  </a:lnTo>
                  <a:lnTo>
                    <a:pt x="1004" y="967"/>
                  </a:lnTo>
                  <a:lnTo>
                    <a:pt x="1006" y="967"/>
                  </a:lnTo>
                  <a:lnTo>
                    <a:pt x="1006" y="967"/>
                  </a:lnTo>
                  <a:lnTo>
                    <a:pt x="1006" y="965"/>
                  </a:lnTo>
                  <a:lnTo>
                    <a:pt x="1006" y="965"/>
                  </a:lnTo>
                  <a:lnTo>
                    <a:pt x="1006" y="965"/>
                  </a:lnTo>
                  <a:lnTo>
                    <a:pt x="1006" y="965"/>
                  </a:lnTo>
                  <a:lnTo>
                    <a:pt x="1006" y="963"/>
                  </a:lnTo>
                  <a:lnTo>
                    <a:pt x="1006" y="963"/>
                  </a:lnTo>
                  <a:lnTo>
                    <a:pt x="1006" y="963"/>
                  </a:lnTo>
                  <a:lnTo>
                    <a:pt x="1006" y="961"/>
                  </a:lnTo>
                  <a:lnTo>
                    <a:pt x="1006" y="961"/>
                  </a:lnTo>
                  <a:lnTo>
                    <a:pt x="1006" y="959"/>
                  </a:lnTo>
                  <a:lnTo>
                    <a:pt x="1006" y="959"/>
                  </a:lnTo>
                  <a:close/>
                  <a:moveTo>
                    <a:pt x="983" y="936"/>
                  </a:moveTo>
                  <a:lnTo>
                    <a:pt x="983" y="936"/>
                  </a:lnTo>
                  <a:lnTo>
                    <a:pt x="983" y="934"/>
                  </a:lnTo>
                  <a:lnTo>
                    <a:pt x="981" y="934"/>
                  </a:lnTo>
                  <a:lnTo>
                    <a:pt x="981" y="934"/>
                  </a:lnTo>
                  <a:lnTo>
                    <a:pt x="979" y="934"/>
                  </a:lnTo>
                  <a:lnTo>
                    <a:pt x="979" y="934"/>
                  </a:lnTo>
                  <a:lnTo>
                    <a:pt x="979" y="936"/>
                  </a:lnTo>
                  <a:lnTo>
                    <a:pt x="979" y="936"/>
                  </a:lnTo>
                  <a:lnTo>
                    <a:pt x="979" y="938"/>
                  </a:lnTo>
                  <a:lnTo>
                    <a:pt x="981" y="938"/>
                  </a:lnTo>
                  <a:lnTo>
                    <a:pt x="981" y="938"/>
                  </a:lnTo>
                  <a:lnTo>
                    <a:pt x="983" y="938"/>
                  </a:lnTo>
                  <a:lnTo>
                    <a:pt x="983" y="940"/>
                  </a:lnTo>
                  <a:lnTo>
                    <a:pt x="983" y="940"/>
                  </a:lnTo>
                  <a:lnTo>
                    <a:pt x="986" y="940"/>
                  </a:lnTo>
                  <a:lnTo>
                    <a:pt x="986" y="938"/>
                  </a:lnTo>
                  <a:lnTo>
                    <a:pt x="983" y="938"/>
                  </a:lnTo>
                  <a:lnTo>
                    <a:pt x="983" y="938"/>
                  </a:lnTo>
                  <a:lnTo>
                    <a:pt x="983" y="936"/>
                  </a:lnTo>
                  <a:lnTo>
                    <a:pt x="983" y="936"/>
                  </a:lnTo>
                  <a:lnTo>
                    <a:pt x="983" y="936"/>
                  </a:lnTo>
                  <a:close/>
                  <a:moveTo>
                    <a:pt x="930" y="1022"/>
                  </a:moveTo>
                  <a:lnTo>
                    <a:pt x="932" y="1020"/>
                  </a:lnTo>
                  <a:lnTo>
                    <a:pt x="930" y="1020"/>
                  </a:lnTo>
                  <a:lnTo>
                    <a:pt x="930" y="1020"/>
                  </a:lnTo>
                  <a:lnTo>
                    <a:pt x="930" y="1020"/>
                  </a:lnTo>
                  <a:lnTo>
                    <a:pt x="930" y="1020"/>
                  </a:lnTo>
                  <a:lnTo>
                    <a:pt x="930" y="1020"/>
                  </a:lnTo>
                  <a:lnTo>
                    <a:pt x="930" y="1022"/>
                  </a:lnTo>
                  <a:lnTo>
                    <a:pt x="930" y="1022"/>
                  </a:lnTo>
                  <a:lnTo>
                    <a:pt x="928" y="1022"/>
                  </a:lnTo>
                  <a:lnTo>
                    <a:pt x="928" y="1022"/>
                  </a:lnTo>
                  <a:lnTo>
                    <a:pt x="930" y="1024"/>
                  </a:lnTo>
                  <a:lnTo>
                    <a:pt x="930" y="1026"/>
                  </a:lnTo>
                  <a:lnTo>
                    <a:pt x="930" y="1024"/>
                  </a:lnTo>
                  <a:lnTo>
                    <a:pt x="930" y="1024"/>
                  </a:lnTo>
                  <a:lnTo>
                    <a:pt x="930" y="1022"/>
                  </a:lnTo>
                  <a:lnTo>
                    <a:pt x="930" y="1022"/>
                  </a:lnTo>
                  <a:lnTo>
                    <a:pt x="930" y="1022"/>
                  </a:lnTo>
                  <a:close/>
                  <a:moveTo>
                    <a:pt x="920" y="899"/>
                  </a:moveTo>
                  <a:lnTo>
                    <a:pt x="920" y="901"/>
                  </a:lnTo>
                  <a:lnTo>
                    <a:pt x="920" y="901"/>
                  </a:lnTo>
                  <a:lnTo>
                    <a:pt x="924" y="905"/>
                  </a:lnTo>
                  <a:lnTo>
                    <a:pt x="926" y="905"/>
                  </a:lnTo>
                  <a:lnTo>
                    <a:pt x="926" y="905"/>
                  </a:lnTo>
                  <a:lnTo>
                    <a:pt x="928" y="907"/>
                  </a:lnTo>
                  <a:lnTo>
                    <a:pt x="928" y="907"/>
                  </a:lnTo>
                  <a:lnTo>
                    <a:pt x="928" y="907"/>
                  </a:lnTo>
                  <a:lnTo>
                    <a:pt x="928" y="905"/>
                  </a:lnTo>
                  <a:lnTo>
                    <a:pt x="928" y="903"/>
                  </a:lnTo>
                  <a:lnTo>
                    <a:pt x="928" y="903"/>
                  </a:lnTo>
                  <a:lnTo>
                    <a:pt x="926" y="901"/>
                  </a:lnTo>
                  <a:lnTo>
                    <a:pt x="926" y="901"/>
                  </a:lnTo>
                  <a:lnTo>
                    <a:pt x="926" y="901"/>
                  </a:lnTo>
                  <a:lnTo>
                    <a:pt x="926" y="899"/>
                  </a:lnTo>
                  <a:lnTo>
                    <a:pt x="926" y="899"/>
                  </a:lnTo>
                  <a:lnTo>
                    <a:pt x="926" y="899"/>
                  </a:lnTo>
                  <a:lnTo>
                    <a:pt x="928" y="901"/>
                  </a:lnTo>
                  <a:lnTo>
                    <a:pt x="928" y="901"/>
                  </a:lnTo>
                  <a:lnTo>
                    <a:pt x="928" y="901"/>
                  </a:lnTo>
                  <a:lnTo>
                    <a:pt x="928" y="901"/>
                  </a:lnTo>
                  <a:lnTo>
                    <a:pt x="928" y="899"/>
                  </a:lnTo>
                  <a:lnTo>
                    <a:pt x="928" y="899"/>
                  </a:lnTo>
                  <a:lnTo>
                    <a:pt x="926" y="899"/>
                  </a:lnTo>
                  <a:lnTo>
                    <a:pt x="926" y="899"/>
                  </a:lnTo>
                  <a:lnTo>
                    <a:pt x="926" y="899"/>
                  </a:lnTo>
                  <a:lnTo>
                    <a:pt x="926" y="897"/>
                  </a:lnTo>
                  <a:lnTo>
                    <a:pt x="926" y="897"/>
                  </a:lnTo>
                  <a:lnTo>
                    <a:pt x="926" y="897"/>
                  </a:lnTo>
                  <a:lnTo>
                    <a:pt x="924" y="895"/>
                  </a:lnTo>
                  <a:lnTo>
                    <a:pt x="924" y="895"/>
                  </a:lnTo>
                  <a:lnTo>
                    <a:pt x="924" y="895"/>
                  </a:lnTo>
                  <a:lnTo>
                    <a:pt x="922" y="895"/>
                  </a:lnTo>
                  <a:lnTo>
                    <a:pt x="922" y="895"/>
                  </a:lnTo>
                  <a:lnTo>
                    <a:pt x="920" y="895"/>
                  </a:lnTo>
                  <a:lnTo>
                    <a:pt x="920" y="895"/>
                  </a:lnTo>
                  <a:lnTo>
                    <a:pt x="920" y="897"/>
                  </a:lnTo>
                  <a:lnTo>
                    <a:pt x="920" y="897"/>
                  </a:lnTo>
                  <a:lnTo>
                    <a:pt x="920" y="897"/>
                  </a:lnTo>
                  <a:lnTo>
                    <a:pt x="920" y="899"/>
                  </a:lnTo>
                  <a:lnTo>
                    <a:pt x="920" y="899"/>
                  </a:lnTo>
                  <a:close/>
                  <a:moveTo>
                    <a:pt x="1436" y="1180"/>
                  </a:moveTo>
                  <a:lnTo>
                    <a:pt x="1436" y="1180"/>
                  </a:lnTo>
                  <a:lnTo>
                    <a:pt x="1436" y="1178"/>
                  </a:lnTo>
                  <a:lnTo>
                    <a:pt x="1436" y="1178"/>
                  </a:lnTo>
                  <a:lnTo>
                    <a:pt x="1434" y="1178"/>
                  </a:lnTo>
                  <a:lnTo>
                    <a:pt x="1434" y="1178"/>
                  </a:lnTo>
                  <a:lnTo>
                    <a:pt x="1434" y="1180"/>
                  </a:lnTo>
                  <a:lnTo>
                    <a:pt x="1434" y="1180"/>
                  </a:lnTo>
                  <a:lnTo>
                    <a:pt x="1436" y="1180"/>
                  </a:lnTo>
                  <a:close/>
                  <a:moveTo>
                    <a:pt x="1249" y="554"/>
                  </a:moveTo>
                  <a:lnTo>
                    <a:pt x="1249" y="556"/>
                  </a:lnTo>
                  <a:lnTo>
                    <a:pt x="1249" y="556"/>
                  </a:lnTo>
                  <a:lnTo>
                    <a:pt x="1249" y="558"/>
                  </a:lnTo>
                  <a:lnTo>
                    <a:pt x="1249" y="556"/>
                  </a:lnTo>
                  <a:lnTo>
                    <a:pt x="1249" y="556"/>
                  </a:lnTo>
                  <a:lnTo>
                    <a:pt x="1251" y="556"/>
                  </a:lnTo>
                  <a:lnTo>
                    <a:pt x="1251" y="556"/>
                  </a:lnTo>
                  <a:lnTo>
                    <a:pt x="1251" y="556"/>
                  </a:lnTo>
                  <a:lnTo>
                    <a:pt x="1251" y="558"/>
                  </a:lnTo>
                  <a:lnTo>
                    <a:pt x="1251" y="558"/>
                  </a:lnTo>
                  <a:lnTo>
                    <a:pt x="1251" y="558"/>
                  </a:lnTo>
                  <a:lnTo>
                    <a:pt x="1251" y="558"/>
                  </a:lnTo>
                  <a:lnTo>
                    <a:pt x="1251" y="560"/>
                  </a:lnTo>
                  <a:lnTo>
                    <a:pt x="1253" y="558"/>
                  </a:lnTo>
                  <a:lnTo>
                    <a:pt x="1253" y="558"/>
                  </a:lnTo>
                  <a:lnTo>
                    <a:pt x="1253" y="560"/>
                  </a:lnTo>
                  <a:lnTo>
                    <a:pt x="1253" y="560"/>
                  </a:lnTo>
                  <a:lnTo>
                    <a:pt x="1253" y="560"/>
                  </a:lnTo>
                  <a:lnTo>
                    <a:pt x="1253" y="560"/>
                  </a:lnTo>
                  <a:lnTo>
                    <a:pt x="1255" y="560"/>
                  </a:lnTo>
                  <a:lnTo>
                    <a:pt x="1255" y="560"/>
                  </a:lnTo>
                  <a:lnTo>
                    <a:pt x="1255" y="558"/>
                  </a:lnTo>
                  <a:lnTo>
                    <a:pt x="1255" y="558"/>
                  </a:lnTo>
                  <a:lnTo>
                    <a:pt x="1255" y="558"/>
                  </a:lnTo>
                  <a:lnTo>
                    <a:pt x="1253" y="558"/>
                  </a:lnTo>
                  <a:lnTo>
                    <a:pt x="1253" y="558"/>
                  </a:lnTo>
                  <a:lnTo>
                    <a:pt x="1255" y="556"/>
                  </a:lnTo>
                  <a:lnTo>
                    <a:pt x="1255" y="554"/>
                  </a:lnTo>
                  <a:lnTo>
                    <a:pt x="1259" y="554"/>
                  </a:lnTo>
                  <a:lnTo>
                    <a:pt x="1259" y="554"/>
                  </a:lnTo>
                  <a:lnTo>
                    <a:pt x="1259" y="554"/>
                  </a:lnTo>
                  <a:lnTo>
                    <a:pt x="1259" y="556"/>
                  </a:lnTo>
                  <a:lnTo>
                    <a:pt x="1259" y="556"/>
                  </a:lnTo>
                  <a:lnTo>
                    <a:pt x="1259" y="556"/>
                  </a:lnTo>
                  <a:lnTo>
                    <a:pt x="1261" y="556"/>
                  </a:lnTo>
                  <a:lnTo>
                    <a:pt x="1261" y="556"/>
                  </a:lnTo>
                  <a:lnTo>
                    <a:pt x="1261" y="556"/>
                  </a:lnTo>
                  <a:lnTo>
                    <a:pt x="1261" y="556"/>
                  </a:lnTo>
                  <a:lnTo>
                    <a:pt x="1261" y="554"/>
                  </a:lnTo>
                  <a:lnTo>
                    <a:pt x="1259" y="554"/>
                  </a:lnTo>
                  <a:lnTo>
                    <a:pt x="1257" y="552"/>
                  </a:lnTo>
                  <a:lnTo>
                    <a:pt x="1257" y="550"/>
                  </a:lnTo>
                  <a:lnTo>
                    <a:pt x="1257" y="550"/>
                  </a:lnTo>
                  <a:lnTo>
                    <a:pt x="1257" y="548"/>
                  </a:lnTo>
                  <a:lnTo>
                    <a:pt x="1257" y="548"/>
                  </a:lnTo>
                  <a:lnTo>
                    <a:pt x="1259" y="544"/>
                  </a:lnTo>
                  <a:lnTo>
                    <a:pt x="1261" y="542"/>
                  </a:lnTo>
                  <a:lnTo>
                    <a:pt x="1261" y="542"/>
                  </a:lnTo>
                  <a:lnTo>
                    <a:pt x="1261" y="540"/>
                  </a:lnTo>
                  <a:lnTo>
                    <a:pt x="1259" y="540"/>
                  </a:lnTo>
                  <a:lnTo>
                    <a:pt x="1259" y="540"/>
                  </a:lnTo>
                  <a:lnTo>
                    <a:pt x="1259" y="538"/>
                  </a:lnTo>
                  <a:lnTo>
                    <a:pt x="1259" y="538"/>
                  </a:lnTo>
                  <a:lnTo>
                    <a:pt x="1257" y="538"/>
                  </a:lnTo>
                  <a:lnTo>
                    <a:pt x="1255" y="538"/>
                  </a:lnTo>
                  <a:lnTo>
                    <a:pt x="1255" y="540"/>
                  </a:lnTo>
                  <a:lnTo>
                    <a:pt x="1255" y="542"/>
                  </a:lnTo>
                  <a:lnTo>
                    <a:pt x="1255" y="542"/>
                  </a:lnTo>
                  <a:lnTo>
                    <a:pt x="1255" y="542"/>
                  </a:lnTo>
                  <a:lnTo>
                    <a:pt x="1253" y="544"/>
                  </a:lnTo>
                  <a:lnTo>
                    <a:pt x="1253" y="544"/>
                  </a:lnTo>
                  <a:lnTo>
                    <a:pt x="1253" y="544"/>
                  </a:lnTo>
                  <a:lnTo>
                    <a:pt x="1253" y="546"/>
                  </a:lnTo>
                  <a:lnTo>
                    <a:pt x="1253" y="546"/>
                  </a:lnTo>
                  <a:lnTo>
                    <a:pt x="1253" y="546"/>
                  </a:lnTo>
                  <a:lnTo>
                    <a:pt x="1253" y="548"/>
                  </a:lnTo>
                  <a:lnTo>
                    <a:pt x="1251" y="548"/>
                  </a:lnTo>
                  <a:lnTo>
                    <a:pt x="1251" y="550"/>
                  </a:lnTo>
                  <a:lnTo>
                    <a:pt x="1251" y="550"/>
                  </a:lnTo>
                  <a:lnTo>
                    <a:pt x="1251" y="552"/>
                  </a:lnTo>
                  <a:lnTo>
                    <a:pt x="1251" y="552"/>
                  </a:lnTo>
                  <a:lnTo>
                    <a:pt x="1251" y="552"/>
                  </a:lnTo>
                  <a:lnTo>
                    <a:pt x="1251" y="552"/>
                  </a:lnTo>
                  <a:lnTo>
                    <a:pt x="1251" y="554"/>
                  </a:lnTo>
                  <a:lnTo>
                    <a:pt x="1251" y="554"/>
                  </a:lnTo>
                  <a:lnTo>
                    <a:pt x="1249" y="554"/>
                  </a:lnTo>
                  <a:close/>
                  <a:moveTo>
                    <a:pt x="1239" y="1123"/>
                  </a:moveTo>
                  <a:lnTo>
                    <a:pt x="1239" y="1123"/>
                  </a:lnTo>
                  <a:lnTo>
                    <a:pt x="1239" y="1125"/>
                  </a:lnTo>
                  <a:lnTo>
                    <a:pt x="1239" y="1125"/>
                  </a:lnTo>
                  <a:lnTo>
                    <a:pt x="1239" y="1125"/>
                  </a:lnTo>
                  <a:lnTo>
                    <a:pt x="1239" y="1125"/>
                  </a:lnTo>
                  <a:lnTo>
                    <a:pt x="1241" y="1127"/>
                  </a:lnTo>
                  <a:lnTo>
                    <a:pt x="1241" y="1127"/>
                  </a:lnTo>
                  <a:lnTo>
                    <a:pt x="1241" y="1129"/>
                  </a:lnTo>
                  <a:lnTo>
                    <a:pt x="1241" y="1131"/>
                  </a:lnTo>
                  <a:lnTo>
                    <a:pt x="1241" y="1131"/>
                  </a:lnTo>
                  <a:lnTo>
                    <a:pt x="1243" y="1133"/>
                  </a:lnTo>
                  <a:lnTo>
                    <a:pt x="1243" y="1135"/>
                  </a:lnTo>
                  <a:lnTo>
                    <a:pt x="1243" y="1135"/>
                  </a:lnTo>
                  <a:lnTo>
                    <a:pt x="1243" y="1135"/>
                  </a:lnTo>
                  <a:lnTo>
                    <a:pt x="1243" y="1137"/>
                  </a:lnTo>
                  <a:lnTo>
                    <a:pt x="1245" y="1137"/>
                  </a:lnTo>
                  <a:lnTo>
                    <a:pt x="1247" y="1137"/>
                  </a:lnTo>
                  <a:lnTo>
                    <a:pt x="1247" y="1139"/>
                  </a:lnTo>
                  <a:lnTo>
                    <a:pt x="1249" y="1139"/>
                  </a:lnTo>
                  <a:lnTo>
                    <a:pt x="1249" y="1139"/>
                  </a:lnTo>
                  <a:lnTo>
                    <a:pt x="1249" y="1141"/>
                  </a:lnTo>
                  <a:lnTo>
                    <a:pt x="1249" y="1141"/>
                  </a:lnTo>
                  <a:lnTo>
                    <a:pt x="1249" y="1141"/>
                  </a:lnTo>
                  <a:lnTo>
                    <a:pt x="1249" y="1143"/>
                  </a:lnTo>
                  <a:lnTo>
                    <a:pt x="1251" y="1143"/>
                  </a:lnTo>
                  <a:lnTo>
                    <a:pt x="1251" y="1143"/>
                  </a:lnTo>
                  <a:lnTo>
                    <a:pt x="1251" y="1143"/>
                  </a:lnTo>
                  <a:lnTo>
                    <a:pt x="1253" y="1143"/>
                  </a:lnTo>
                  <a:lnTo>
                    <a:pt x="1253" y="1143"/>
                  </a:lnTo>
                  <a:lnTo>
                    <a:pt x="1253" y="1141"/>
                  </a:lnTo>
                  <a:lnTo>
                    <a:pt x="1253" y="1139"/>
                  </a:lnTo>
                  <a:lnTo>
                    <a:pt x="1255" y="1139"/>
                  </a:lnTo>
                  <a:lnTo>
                    <a:pt x="1253" y="1139"/>
                  </a:lnTo>
                  <a:lnTo>
                    <a:pt x="1253" y="1139"/>
                  </a:lnTo>
                  <a:lnTo>
                    <a:pt x="1253" y="1139"/>
                  </a:lnTo>
                  <a:lnTo>
                    <a:pt x="1253" y="1137"/>
                  </a:lnTo>
                  <a:lnTo>
                    <a:pt x="1253" y="1137"/>
                  </a:lnTo>
                  <a:lnTo>
                    <a:pt x="1253" y="1137"/>
                  </a:lnTo>
                  <a:lnTo>
                    <a:pt x="1253" y="1137"/>
                  </a:lnTo>
                  <a:lnTo>
                    <a:pt x="1253" y="1137"/>
                  </a:lnTo>
                  <a:lnTo>
                    <a:pt x="1253" y="1137"/>
                  </a:lnTo>
                  <a:lnTo>
                    <a:pt x="1253" y="1137"/>
                  </a:lnTo>
                  <a:lnTo>
                    <a:pt x="1253" y="1137"/>
                  </a:lnTo>
                  <a:lnTo>
                    <a:pt x="1253" y="1135"/>
                  </a:lnTo>
                  <a:lnTo>
                    <a:pt x="1253" y="1135"/>
                  </a:lnTo>
                  <a:lnTo>
                    <a:pt x="1251" y="1135"/>
                  </a:lnTo>
                  <a:lnTo>
                    <a:pt x="1251" y="1135"/>
                  </a:lnTo>
                  <a:lnTo>
                    <a:pt x="1251" y="1131"/>
                  </a:lnTo>
                  <a:lnTo>
                    <a:pt x="1251" y="1131"/>
                  </a:lnTo>
                  <a:lnTo>
                    <a:pt x="1249" y="1131"/>
                  </a:lnTo>
                  <a:lnTo>
                    <a:pt x="1249" y="1131"/>
                  </a:lnTo>
                  <a:lnTo>
                    <a:pt x="1249" y="1129"/>
                  </a:lnTo>
                  <a:lnTo>
                    <a:pt x="1249" y="1129"/>
                  </a:lnTo>
                  <a:lnTo>
                    <a:pt x="1249" y="1129"/>
                  </a:lnTo>
                  <a:lnTo>
                    <a:pt x="1249" y="1127"/>
                  </a:lnTo>
                  <a:lnTo>
                    <a:pt x="1247" y="1127"/>
                  </a:lnTo>
                  <a:lnTo>
                    <a:pt x="1247" y="1127"/>
                  </a:lnTo>
                  <a:lnTo>
                    <a:pt x="1247" y="1127"/>
                  </a:lnTo>
                  <a:lnTo>
                    <a:pt x="1245" y="1125"/>
                  </a:lnTo>
                  <a:lnTo>
                    <a:pt x="1245" y="1125"/>
                  </a:lnTo>
                  <a:lnTo>
                    <a:pt x="1245" y="1125"/>
                  </a:lnTo>
                  <a:lnTo>
                    <a:pt x="1247" y="1125"/>
                  </a:lnTo>
                  <a:lnTo>
                    <a:pt x="1247" y="1123"/>
                  </a:lnTo>
                  <a:lnTo>
                    <a:pt x="1245" y="1123"/>
                  </a:lnTo>
                  <a:lnTo>
                    <a:pt x="1245" y="1121"/>
                  </a:lnTo>
                  <a:lnTo>
                    <a:pt x="1243" y="1121"/>
                  </a:lnTo>
                  <a:lnTo>
                    <a:pt x="1243" y="1123"/>
                  </a:lnTo>
                  <a:lnTo>
                    <a:pt x="1243" y="1123"/>
                  </a:lnTo>
                  <a:lnTo>
                    <a:pt x="1243" y="1123"/>
                  </a:lnTo>
                  <a:lnTo>
                    <a:pt x="1243" y="1123"/>
                  </a:lnTo>
                  <a:lnTo>
                    <a:pt x="1243" y="1121"/>
                  </a:lnTo>
                  <a:lnTo>
                    <a:pt x="1243" y="1121"/>
                  </a:lnTo>
                  <a:lnTo>
                    <a:pt x="1241" y="1121"/>
                  </a:lnTo>
                  <a:lnTo>
                    <a:pt x="1241" y="1121"/>
                  </a:lnTo>
                  <a:lnTo>
                    <a:pt x="1241" y="1121"/>
                  </a:lnTo>
                  <a:lnTo>
                    <a:pt x="1241" y="1121"/>
                  </a:lnTo>
                  <a:lnTo>
                    <a:pt x="1239" y="1123"/>
                  </a:lnTo>
                  <a:close/>
                  <a:moveTo>
                    <a:pt x="1424" y="1264"/>
                  </a:moveTo>
                  <a:lnTo>
                    <a:pt x="1424" y="1264"/>
                  </a:lnTo>
                  <a:lnTo>
                    <a:pt x="1424" y="1264"/>
                  </a:lnTo>
                  <a:lnTo>
                    <a:pt x="1424" y="1264"/>
                  </a:lnTo>
                  <a:lnTo>
                    <a:pt x="1426" y="1264"/>
                  </a:lnTo>
                  <a:lnTo>
                    <a:pt x="1426" y="1264"/>
                  </a:lnTo>
                  <a:lnTo>
                    <a:pt x="1426" y="1264"/>
                  </a:lnTo>
                  <a:lnTo>
                    <a:pt x="1426" y="1264"/>
                  </a:lnTo>
                  <a:lnTo>
                    <a:pt x="1426" y="1264"/>
                  </a:lnTo>
                  <a:lnTo>
                    <a:pt x="1428" y="1264"/>
                  </a:lnTo>
                  <a:lnTo>
                    <a:pt x="1428" y="1262"/>
                  </a:lnTo>
                  <a:lnTo>
                    <a:pt x="1428" y="1262"/>
                  </a:lnTo>
                  <a:lnTo>
                    <a:pt x="1428" y="1262"/>
                  </a:lnTo>
                  <a:lnTo>
                    <a:pt x="1426" y="1262"/>
                  </a:lnTo>
                  <a:lnTo>
                    <a:pt x="1426" y="1262"/>
                  </a:lnTo>
                  <a:lnTo>
                    <a:pt x="1424" y="1262"/>
                  </a:lnTo>
                  <a:lnTo>
                    <a:pt x="1424" y="1262"/>
                  </a:lnTo>
                  <a:lnTo>
                    <a:pt x="1424" y="1262"/>
                  </a:lnTo>
                  <a:lnTo>
                    <a:pt x="1424" y="1262"/>
                  </a:lnTo>
                  <a:lnTo>
                    <a:pt x="1424" y="1262"/>
                  </a:lnTo>
                  <a:lnTo>
                    <a:pt x="1424" y="1262"/>
                  </a:lnTo>
                  <a:lnTo>
                    <a:pt x="1424" y="1262"/>
                  </a:lnTo>
                  <a:lnTo>
                    <a:pt x="1424" y="1262"/>
                  </a:lnTo>
                  <a:lnTo>
                    <a:pt x="1424" y="1262"/>
                  </a:lnTo>
                  <a:lnTo>
                    <a:pt x="1424" y="1262"/>
                  </a:lnTo>
                  <a:lnTo>
                    <a:pt x="1424" y="1262"/>
                  </a:lnTo>
                  <a:lnTo>
                    <a:pt x="1424" y="1264"/>
                  </a:lnTo>
                  <a:close/>
                  <a:moveTo>
                    <a:pt x="1243" y="1119"/>
                  </a:moveTo>
                  <a:lnTo>
                    <a:pt x="1241" y="1119"/>
                  </a:lnTo>
                  <a:lnTo>
                    <a:pt x="1241" y="1119"/>
                  </a:lnTo>
                  <a:lnTo>
                    <a:pt x="1241" y="1121"/>
                  </a:lnTo>
                  <a:lnTo>
                    <a:pt x="1241" y="1121"/>
                  </a:lnTo>
                  <a:lnTo>
                    <a:pt x="1241" y="1121"/>
                  </a:lnTo>
                  <a:lnTo>
                    <a:pt x="1243" y="1121"/>
                  </a:lnTo>
                  <a:lnTo>
                    <a:pt x="1243" y="1119"/>
                  </a:lnTo>
                  <a:lnTo>
                    <a:pt x="1243" y="1119"/>
                  </a:lnTo>
                  <a:lnTo>
                    <a:pt x="1243" y="1119"/>
                  </a:lnTo>
                  <a:lnTo>
                    <a:pt x="1243" y="1119"/>
                  </a:lnTo>
                  <a:close/>
                  <a:moveTo>
                    <a:pt x="1296" y="1281"/>
                  </a:moveTo>
                  <a:lnTo>
                    <a:pt x="1296" y="1283"/>
                  </a:lnTo>
                  <a:lnTo>
                    <a:pt x="1294" y="1283"/>
                  </a:lnTo>
                  <a:lnTo>
                    <a:pt x="1294" y="1283"/>
                  </a:lnTo>
                  <a:lnTo>
                    <a:pt x="1294" y="1285"/>
                  </a:lnTo>
                  <a:lnTo>
                    <a:pt x="1294" y="1287"/>
                  </a:lnTo>
                  <a:lnTo>
                    <a:pt x="1290" y="1291"/>
                  </a:lnTo>
                  <a:lnTo>
                    <a:pt x="1290" y="1293"/>
                  </a:lnTo>
                  <a:lnTo>
                    <a:pt x="1290" y="1295"/>
                  </a:lnTo>
                  <a:lnTo>
                    <a:pt x="1292" y="1295"/>
                  </a:lnTo>
                  <a:lnTo>
                    <a:pt x="1296" y="1299"/>
                  </a:lnTo>
                  <a:lnTo>
                    <a:pt x="1296" y="1299"/>
                  </a:lnTo>
                  <a:lnTo>
                    <a:pt x="1296" y="1301"/>
                  </a:lnTo>
                  <a:lnTo>
                    <a:pt x="1296" y="1306"/>
                  </a:lnTo>
                  <a:lnTo>
                    <a:pt x="1298" y="1308"/>
                  </a:lnTo>
                  <a:lnTo>
                    <a:pt x="1298" y="1308"/>
                  </a:lnTo>
                  <a:lnTo>
                    <a:pt x="1302" y="1301"/>
                  </a:lnTo>
                  <a:lnTo>
                    <a:pt x="1307" y="1299"/>
                  </a:lnTo>
                  <a:lnTo>
                    <a:pt x="1307" y="1299"/>
                  </a:lnTo>
                  <a:lnTo>
                    <a:pt x="1309" y="1301"/>
                  </a:lnTo>
                  <a:lnTo>
                    <a:pt x="1309" y="1301"/>
                  </a:lnTo>
                  <a:lnTo>
                    <a:pt x="1309" y="1301"/>
                  </a:lnTo>
                  <a:lnTo>
                    <a:pt x="1309" y="1303"/>
                  </a:lnTo>
                  <a:lnTo>
                    <a:pt x="1311" y="1303"/>
                  </a:lnTo>
                  <a:lnTo>
                    <a:pt x="1311" y="1303"/>
                  </a:lnTo>
                  <a:lnTo>
                    <a:pt x="1311" y="1303"/>
                  </a:lnTo>
                  <a:lnTo>
                    <a:pt x="1315" y="1299"/>
                  </a:lnTo>
                  <a:lnTo>
                    <a:pt x="1317" y="1295"/>
                  </a:lnTo>
                  <a:lnTo>
                    <a:pt x="1319" y="1291"/>
                  </a:lnTo>
                  <a:lnTo>
                    <a:pt x="1323" y="1287"/>
                  </a:lnTo>
                  <a:lnTo>
                    <a:pt x="1323" y="1285"/>
                  </a:lnTo>
                  <a:lnTo>
                    <a:pt x="1323" y="1285"/>
                  </a:lnTo>
                  <a:lnTo>
                    <a:pt x="1325" y="1283"/>
                  </a:lnTo>
                  <a:lnTo>
                    <a:pt x="1325" y="1283"/>
                  </a:lnTo>
                  <a:lnTo>
                    <a:pt x="1325" y="1281"/>
                  </a:lnTo>
                  <a:lnTo>
                    <a:pt x="1325" y="1281"/>
                  </a:lnTo>
                  <a:lnTo>
                    <a:pt x="1329" y="1279"/>
                  </a:lnTo>
                  <a:lnTo>
                    <a:pt x="1329" y="1279"/>
                  </a:lnTo>
                  <a:lnTo>
                    <a:pt x="1329" y="1277"/>
                  </a:lnTo>
                  <a:lnTo>
                    <a:pt x="1331" y="1277"/>
                  </a:lnTo>
                  <a:lnTo>
                    <a:pt x="1331" y="1275"/>
                  </a:lnTo>
                  <a:lnTo>
                    <a:pt x="1331" y="1275"/>
                  </a:lnTo>
                  <a:lnTo>
                    <a:pt x="1331" y="1275"/>
                  </a:lnTo>
                  <a:lnTo>
                    <a:pt x="1333" y="1273"/>
                  </a:lnTo>
                  <a:lnTo>
                    <a:pt x="1333" y="1273"/>
                  </a:lnTo>
                  <a:lnTo>
                    <a:pt x="1331" y="1271"/>
                  </a:lnTo>
                  <a:lnTo>
                    <a:pt x="1331" y="1271"/>
                  </a:lnTo>
                  <a:lnTo>
                    <a:pt x="1331" y="1269"/>
                  </a:lnTo>
                  <a:lnTo>
                    <a:pt x="1331" y="1269"/>
                  </a:lnTo>
                  <a:lnTo>
                    <a:pt x="1331" y="1269"/>
                  </a:lnTo>
                  <a:lnTo>
                    <a:pt x="1331" y="1269"/>
                  </a:lnTo>
                  <a:lnTo>
                    <a:pt x="1331" y="1267"/>
                  </a:lnTo>
                  <a:lnTo>
                    <a:pt x="1331" y="1267"/>
                  </a:lnTo>
                  <a:lnTo>
                    <a:pt x="1331" y="1267"/>
                  </a:lnTo>
                  <a:lnTo>
                    <a:pt x="1331" y="1267"/>
                  </a:lnTo>
                  <a:lnTo>
                    <a:pt x="1331" y="1264"/>
                  </a:lnTo>
                  <a:lnTo>
                    <a:pt x="1331" y="1264"/>
                  </a:lnTo>
                  <a:lnTo>
                    <a:pt x="1331" y="1262"/>
                  </a:lnTo>
                  <a:lnTo>
                    <a:pt x="1331" y="1262"/>
                  </a:lnTo>
                  <a:lnTo>
                    <a:pt x="1331" y="1262"/>
                  </a:lnTo>
                  <a:lnTo>
                    <a:pt x="1327" y="1262"/>
                  </a:lnTo>
                  <a:lnTo>
                    <a:pt x="1325" y="1262"/>
                  </a:lnTo>
                  <a:lnTo>
                    <a:pt x="1325" y="1262"/>
                  </a:lnTo>
                  <a:lnTo>
                    <a:pt x="1325" y="1262"/>
                  </a:lnTo>
                  <a:lnTo>
                    <a:pt x="1323" y="1260"/>
                  </a:lnTo>
                  <a:lnTo>
                    <a:pt x="1323" y="1262"/>
                  </a:lnTo>
                  <a:lnTo>
                    <a:pt x="1323" y="1262"/>
                  </a:lnTo>
                  <a:lnTo>
                    <a:pt x="1321" y="1262"/>
                  </a:lnTo>
                  <a:lnTo>
                    <a:pt x="1321" y="1262"/>
                  </a:lnTo>
                  <a:lnTo>
                    <a:pt x="1321" y="1262"/>
                  </a:lnTo>
                  <a:lnTo>
                    <a:pt x="1321" y="1262"/>
                  </a:lnTo>
                  <a:lnTo>
                    <a:pt x="1321" y="1262"/>
                  </a:lnTo>
                  <a:lnTo>
                    <a:pt x="1321" y="1264"/>
                  </a:lnTo>
                  <a:lnTo>
                    <a:pt x="1321" y="1264"/>
                  </a:lnTo>
                  <a:lnTo>
                    <a:pt x="1321" y="1264"/>
                  </a:lnTo>
                  <a:lnTo>
                    <a:pt x="1321" y="1264"/>
                  </a:lnTo>
                  <a:lnTo>
                    <a:pt x="1317" y="1264"/>
                  </a:lnTo>
                  <a:lnTo>
                    <a:pt x="1315" y="1264"/>
                  </a:lnTo>
                  <a:lnTo>
                    <a:pt x="1313" y="1267"/>
                  </a:lnTo>
                  <a:lnTo>
                    <a:pt x="1309" y="1271"/>
                  </a:lnTo>
                  <a:lnTo>
                    <a:pt x="1307" y="1271"/>
                  </a:lnTo>
                  <a:lnTo>
                    <a:pt x="1305" y="1271"/>
                  </a:lnTo>
                  <a:lnTo>
                    <a:pt x="1305" y="1271"/>
                  </a:lnTo>
                  <a:lnTo>
                    <a:pt x="1302" y="1269"/>
                  </a:lnTo>
                  <a:lnTo>
                    <a:pt x="1302" y="1269"/>
                  </a:lnTo>
                  <a:lnTo>
                    <a:pt x="1302" y="1269"/>
                  </a:lnTo>
                  <a:lnTo>
                    <a:pt x="1302" y="1269"/>
                  </a:lnTo>
                  <a:lnTo>
                    <a:pt x="1302" y="1269"/>
                  </a:lnTo>
                  <a:lnTo>
                    <a:pt x="1300" y="1269"/>
                  </a:lnTo>
                  <a:lnTo>
                    <a:pt x="1300" y="1269"/>
                  </a:lnTo>
                  <a:lnTo>
                    <a:pt x="1300" y="1269"/>
                  </a:lnTo>
                  <a:lnTo>
                    <a:pt x="1298" y="1271"/>
                  </a:lnTo>
                  <a:lnTo>
                    <a:pt x="1298" y="1271"/>
                  </a:lnTo>
                  <a:lnTo>
                    <a:pt x="1298" y="1273"/>
                  </a:lnTo>
                  <a:lnTo>
                    <a:pt x="1296" y="1275"/>
                  </a:lnTo>
                  <a:lnTo>
                    <a:pt x="1296" y="1275"/>
                  </a:lnTo>
                  <a:lnTo>
                    <a:pt x="1296" y="1277"/>
                  </a:lnTo>
                  <a:lnTo>
                    <a:pt x="1296" y="1277"/>
                  </a:lnTo>
                  <a:lnTo>
                    <a:pt x="1296" y="1279"/>
                  </a:lnTo>
                  <a:lnTo>
                    <a:pt x="1296" y="1279"/>
                  </a:lnTo>
                  <a:lnTo>
                    <a:pt x="1296" y="1279"/>
                  </a:lnTo>
                  <a:lnTo>
                    <a:pt x="1296" y="1281"/>
                  </a:lnTo>
                  <a:lnTo>
                    <a:pt x="1296" y="1281"/>
                  </a:lnTo>
                  <a:lnTo>
                    <a:pt x="1296" y="1281"/>
                  </a:lnTo>
                  <a:close/>
                  <a:moveTo>
                    <a:pt x="1434" y="1178"/>
                  </a:moveTo>
                  <a:lnTo>
                    <a:pt x="1432" y="1176"/>
                  </a:lnTo>
                  <a:lnTo>
                    <a:pt x="1432" y="1178"/>
                  </a:lnTo>
                  <a:lnTo>
                    <a:pt x="1430" y="1178"/>
                  </a:lnTo>
                  <a:lnTo>
                    <a:pt x="1432" y="1178"/>
                  </a:lnTo>
                  <a:lnTo>
                    <a:pt x="1432" y="1178"/>
                  </a:lnTo>
                  <a:lnTo>
                    <a:pt x="1432" y="1180"/>
                  </a:lnTo>
                  <a:lnTo>
                    <a:pt x="1434" y="1180"/>
                  </a:lnTo>
                  <a:lnTo>
                    <a:pt x="1434" y="1178"/>
                  </a:lnTo>
                  <a:lnTo>
                    <a:pt x="1434" y="1178"/>
                  </a:lnTo>
                  <a:close/>
                  <a:moveTo>
                    <a:pt x="1409" y="1195"/>
                  </a:moveTo>
                  <a:lnTo>
                    <a:pt x="1407" y="1195"/>
                  </a:lnTo>
                  <a:lnTo>
                    <a:pt x="1407" y="1195"/>
                  </a:lnTo>
                  <a:lnTo>
                    <a:pt x="1407" y="1195"/>
                  </a:lnTo>
                  <a:lnTo>
                    <a:pt x="1407" y="1197"/>
                  </a:lnTo>
                  <a:lnTo>
                    <a:pt x="1407" y="1197"/>
                  </a:lnTo>
                  <a:lnTo>
                    <a:pt x="1407" y="1197"/>
                  </a:lnTo>
                  <a:lnTo>
                    <a:pt x="1407" y="1199"/>
                  </a:lnTo>
                  <a:lnTo>
                    <a:pt x="1407" y="1199"/>
                  </a:lnTo>
                  <a:lnTo>
                    <a:pt x="1407" y="1199"/>
                  </a:lnTo>
                  <a:lnTo>
                    <a:pt x="1412" y="1199"/>
                  </a:lnTo>
                  <a:lnTo>
                    <a:pt x="1412" y="1199"/>
                  </a:lnTo>
                  <a:lnTo>
                    <a:pt x="1412" y="1199"/>
                  </a:lnTo>
                  <a:lnTo>
                    <a:pt x="1414" y="1199"/>
                  </a:lnTo>
                  <a:lnTo>
                    <a:pt x="1414" y="1197"/>
                  </a:lnTo>
                  <a:lnTo>
                    <a:pt x="1414" y="1195"/>
                  </a:lnTo>
                  <a:lnTo>
                    <a:pt x="1414" y="1195"/>
                  </a:lnTo>
                  <a:lnTo>
                    <a:pt x="1414" y="1195"/>
                  </a:lnTo>
                  <a:lnTo>
                    <a:pt x="1416" y="1193"/>
                  </a:lnTo>
                  <a:lnTo>
                    <a:pt x="1416" y="1193"/>
                  </a:lnTo>
                  <a:lnTo>
                    <a:pt x="1414" y="1193"/>
                  </a:lnTo>
                  <a:lnTo>
                    <a:pt x="1409" y="1195"/>
                  </a:lnTo>
                  <a:lnTo>
                    <a:pt x="1412" y="1195"/>
                  </a:lnTo>
                  <a:lnTo>
                    <a:pt x="1409" y="1195"/>
                  </a:lnTo>
                  <a:lnTo>
                    <a:pt x="1409" y="1195"/>
                  </a:lnTo>
                  <a:close/>
                  <a:moveTo>
                    <a:pt x="1282" y="938"/>
                  </a:moveTo>
                  <a:lnTo>
                    <a:pt x="1284" y="938"/>
                  </a:lnTo>
                  <a:lnTo>
                    <a:pt x="1286" y="938"/>
                  </a:lnTo>
                  <a:lnTo>
                    <a:pt x="1286" y="938"/>
                  </a:lnTo>
                  <a:lnTo>
                    <a:pt x="1284" y="936"/>
                  </a:lnTo>
                  <a:lnTo>
                    <a:pt x="1284" y="936"/>
                  </a:lnTo>
                  <a:lnTo>
                    <a:pt x="1282" y="936"/>
                  </a:lnTo>
                  <a:lnTo>
                    <a:pt x="1280" y="934"/>
                  </a:lnTo>
                  <a:lnTo>
                    <a:pt x="1278" y="936"/>
                  </a:lnTo>
                  <a:lnTo>
                    <a:pt x="1278" y="936"/>
                  </a:lnTo>
                  <a:lnTo>
                    <a:pt x="1278" y="938"/>
                  </a:lnTo>
                  <a:lnTo>
                    <a:pt x="1278" y="938"/>
                  </a:lnTo>
                  <a:lnTo>
                    <a:pt x="1280" y="940"/>
                  </a:lnTo>
                  <a:lnTo>
                    <a:pt x="1280" y="938"/>
                  </a:lnTo>
                  <a:lnTo>
                    <a:pt x="1280" y="938"/>
                  </a:lnTo>
                  <a:lnTo>
                    <a:pt x="1282" y="938"/>
                  </a:lnTo>
                  <a:lnTo>
                    <a:pt x="1282" y="938"/>
                  </a:lnTo>
                  <a:lnTo>
                    <a:pt x="1282" y="938"/>
                  </a:lnTo>
                  <a:close/>
                  <a:moveTo>
                    <a:pt x="1428" y="979"/>
                  </a:moveTo>
                  <a:lnTo>
                    <a:pt x="1428" y="979"/>
                  </a:lnTo>
                  <a:lnTo>
                    <a:pt x="1428" y="981"/>
                  </a:lnTo>
                  <a:lnTo>
                    <a:pt x="1428" y="981"/>
                  </a:lnTo>
                  <a:lnTo>
                    <a:pt x="1428" y="983"/>
                  </a:lnTo>
                  <a:lnTo>
                    <a:pt x="1428" y="985"/>
                  </a:lnTo>
                  <a:lnTo>
                    <a:pt x="1430" y="985"/>
                  </a:lnTo>
                  <a:lnTo>
                    <a:pt x="1432" y="989"/>
                  </a:lnTo>
                  <a:lnTo>
                    <a:pt x="1434" y="991"/>
                  </a:lnTo>
                  <a:lnTo>
                    <a:pt x="1434" y="991"/>
                  </a:lnTo>
                  <a:lnTo>
                    <a:pt x="1438" y="993"/>
                  </a:lnTo>
                  <a:lnTo>
                    <a:pt x="1447" y="991"/>
                  </a:lnTo>
                  <a:lnTo>
                    <a:pt x="1457" y="989"/>
                  </a:lnTo>
                  <a:lnTo>
                    <a:pt x="1457" y="987"/>
                  </a:lnTo>
                  <a:lnTo>
                    <a:pt x="1457" y="987"/>
                  </a:lnTo>
                  <a:lnTo>
                    <a:pt x="1457" y="985"/>
                  </a:lnTo>
                  <a:lnTo>
                    <a:pt x="1457" y="985"/>
                  </a:lnTo>
                  <a:lnTo>
                    <a:pt x="1457" y="985"/>
                  </a:lnTo>
                  <a:lnTo>
                    <a:pt x="1457" y="985"/>
                  </a:lnTo>
                  <a:lnTo>
                    <a:pt x="1457" y="983"/>
                  </a:lnTo>
                  <a:lnTo>
                    <a:pt x="1457" y="983"/>
                  </a:lnTo>
                  <a:lnTo>
                    <a:pt x="1457" y="983"/>
                  </a:lnTo>
                  <a:lnTo>
                    <a:pt x="1455" y="981"/>
                  </a:lnTo>
                  <a:lnTo>
                    <a:pt x="1455" y="981"/>
                  </a:lnTo>
                  <a:lnTo>
                    <a:pt x="1455" y="981"/>
                  </a:lnTo>
                  <a:lnTo>
                    <a:pt x="1455" y="981"/>
                  </a:lnTo>
                  <a:lnTo>
                    <a:pt x="1455" y="981"/>
                  </a:lnTo>
                  <a:lnTo>
                    <a:pt x="1455" y="979"/>
                  </a:lnTo>
                  <a:lnTo>
                    <a:pt x="1455" y="979"/>
                  </a:lnTo>
                  <a:lnTo>
                    <a:pt x="1453" y="977"/>
                  </a:lnTo>
                  <a:lnTo>
                    <a:pt x="1453" y="977"/>
                  </a:lnTo>
                  <a:lnTo>
                    <a:pt x="1451" y="977"/>
                  </a:lnTo>
                  <a:lnTo>
                    <a:pt x="1449" y="977"/>
                  </a:lnTo>
                  <a:lnTo>
                    <a:pt x="1449" y="977"/>
                  </a:lnTo>
                  <a:lnTo>
                    <a:pt x="1449" y="977"/>
                  </a:lnTo>
                  <a:lnTo>
                    <a:pt x="1449" y="979"/>
                  </a:lnTo>
                  <a:lnTo>
                    <a:pt x="1447" y="979"/>
                  </a:lnTo>
                  <a:lnTo>
                    <a:pt x="1447" y="979"/>
                  </a:lnTo>
                  <a:lnTo>
                    <a:pt x="1447" y="979"/>
                  </a:lnTo>
                  <a:lnTo>
                    <a:pt x="1447" y="979"/>
                  </a:lnTo>
                  <a:lnTo>
                    <a:pt x="1447" y="979"/>
                  </a:lnTo>
                  <a:lnTo>
                    <a:pt x="1444" y="977"/>
                  </a:lnTo>
                  <a:lnTo>
                    <a:pt x="1440" y="977"/>
                  </a:lnTo>
                  <a:lnTo>
                    <a:pt x="1440" y="977"/>
                  </a:lnTo>
                  <a:lnTo>
                    <a:pt x="1438" y="977"/>
                  </a:lnTo>
                  <a:lnTo>
                    <a:pt x="1436" y="977"/>
                  </a:lnTo>
                  <a:lnTo>
                    <a:pt x="1436" y="977"/>
                  </a:lnTo>
                  <a:lnTo>
                    <a:pt x="1436" y="977"/>
                  </a:lnTo>
                  <a:lnTo>
                    <a:pt x="1436" y="975"/>
                  </a:lnTo>
                  <a:lnTo>
                    <a:pt x="1436" y="975"/>
                  </a:lnTo>
                  <a:lnTo>
                    <a:pt x="1436" y="975"/>
                  </a:lnTo>
                  <a:lnTo>
                    <a:pt x="1438" y="975"/>
                  </a:lnTo>
                  <a:lnTo>
                    <a:pt x="1436" y="973"/>
                  </a:lnTo>
                  <a:lnTo>
                    <a:pt x="1436" y="973"/>
                  </a:lnTo>
                  <a:lnTo>
                    <a:pt x="1436" y="973"/>
                  </a:lnTo>
                  <a:lnTo>
                    <a:pt x="1434" y="973"/>
                  </a:lnTo>
                  <a:lnTo>
                    <a:pt x="1434" y="973"/>
                  </a:lnTo>
                  <a:lnTo>
                    <a:pt x="1434" y="973"/>
                  </a:lnTo>
                  <a:lnTo>
                    <a:pt x="1434" y="975"/>
                  </a:lnTo>
                  <a:lnTo>
                    <a:pt x="1434" y="975"/>
                  </a:lnTo>
                  <a:lnTo>
                    <a:pt x="1434" y="975"/>
                  </a:lnTo>
                  <a:lnTo>
                    <a:pt x="1434" y="977"/>
                  </a:lnTo>
                  <a:lnTo>
                    <a:pt x="1434" y="977"/>
                  </a:lnTo>
                  <a:lnTo>
                    <a:pt x="1434" y="977"/>
                  </a:lnTo>
                  <a:lnTo>
                    <a:pt x="1434" y="977"/>
                  </a:lnTo>
                  <a:lnTo>
                    <a:pt x="1434" y="977"/>
                  </a:lnTo>
                  <a:lnTo>
                    <a:pt x="1434" y="977"/>
                  </a:lnTo>
                  <a:lnTo>
                    <a:pt x="1434" y="977"/>
                  </a:lnTo>
                  <a:lnTo>
                    <a:pt x="1434" y="979"/>
                  </a:lnTo>
                  <a:lnTo>
                    <a:pt x="1432" y="979"/>
                  </a:lnTo>
                  <a:lnTo>
                    <a:pt x="1430" y="979"/>
                  </a:lnTo>
                  <a:lnTo>
                    <a:pt x="1428" y="979"/>
                  </a:lnTo>
                  <a:close/>
                  <a:moveTo>
                    <a:pt x="1393" y="1412"/>
                  </a:moveTo>
                  <a:lnTo>
                    <a:pt x="1393" y="1412"/>
                  </a:lnTo>
                  <a:lnTo>
                    <a:pt x="1393" y="1412"/>
                  </a:lnTo>
                  <a:lnTo>
                    <a:pt x="1395" y="1412"/>
                  </a:lnTo>
                  <a:lnTo>
                    <a:pt x="1395" y="1412"/>
                  </a:lnTo>
                  <a:lnTo>
                    <a:pt x="1395" y="1410"/>
                  </a:lnTo>
                  <a:lnTo>
                    <a:pt x="1395" y="1410"/>
                  </a:lnTo>
                  <a:lnTo>
                    <a:pt x="1395" y="1410"/>
                  </a:lnTo>
                  <a:lnTo>
                    <a:pt x="1395" y="1410"/>
                  </a:lnTo>
                  <a:lnTo>
                    <a:pt x="1395" y="1410"/>
                  </a:lnTo>
                  <a:lnTo>
                    <a:pt x="1395" y="1410"/>
                  </a:lnTo>
                  <a:lnTo>
                    <a:pt x="1395" y="1408"/>
                  </a:lnTo>
                  <a:lnTo>
                    <a:pt x="1397" y="1408"/>
                  </a:lnTo>
                  <a:lnTo>
                    <a:pt x="1397" y="1408"/>
                  </a:lnTo>
                  <a:lnTo>
                    <a:pt x="1397" y="1408"/>
                  </a:lnTo>
                  <a:lnTo>
                    <a:pt x="1397" y="1408"/>
                  </a:lnTo>
                  <a:lnTo>
                    <a:pt x="1397" y="1408"/>
                  </a:lnTo>
                  <a:lnTo>
                    <a:pt x="1397" y="1408"/>
                  </a:lnTo>
                  <a:lnTo>
                    <a:pt x="1397" y="1408"/>
                  </a:lnTo>
                  <a:lnTo>
                    <a:pt x="1397" y="1406"/>
                  </a:lnTo>
                  <a:lnTo>
                    <a:pt x="1397" y="1406"/>
                  </a:lnTo>
                  <a:lnTo>
                    <a:pt x="1395" y="1406"/>
                  </a:lnTo>
                  <a:lnTo>
                    <a:pt x="1395" y="1406"/>
                  </a:lnTo>
                  <a:lnTo>
                    <a:pt x="1395" y="1406"/>
                  </a:lnTo>
                  <a:lnTo>
                    <a:pt x="1395" y="1406"/>
                  </a:lnTo>
                  <a:lnTo>
                    <a:pt x="1395" y="1406"/>
                  </a:lnTo>
                  <a:lnTo>
                    <a:pt x="1395" y="1406"/>
                  </a:lnTo>
                  <a:lnTo>
                    <a:pt x="1395" y="1408"/>
                  </a:lnTo>
                  <a:lnTo>
                    <a:pt x="1395" y="1408"/>
                  </a:lnTo>
                  <a:lnTo>
                    <a:pt x="1395" y="1408"/>
                  </a:lnTo>
                  <a:lnTo>
                    <a:pt x="1395" y="1408"/>
                  </a:lnTo>
                  <a:lnTo>
                    <a:pt x="1395" y="1408"/>
                  </a:lnTo>
                  <a:lnTo>
                    <a:pt x="1395" y="1408"/>
                  </a:lnTo>
                  <a:lnTo>
                    <a:pt x="1395" y="1408"/>
                  </a:lnTo>
                  <a:lnTo>
                    <a:pt x="1395" y="1408"/>
                  </a:lnTo>
                  <a:lnTo>
                    <a:pt x="1395" y="1408"/>
                  </a:lnTo>
                  <a:lnTo>
                    <a:pt x="1395" y="1408"/>
                  </a:lnTo>
                  <a:lnTo>
                    <a:pt x="1393" y="1408"/>
                  </a:lnTo>
                  <a:lnTo>
                    <a:pt x="1393" y="1410"/>
                  </a:lnTo>
                  <a:lnTo>
                    <a:pt x="1393" y="1410"/>
                  </a:lnTo>
                  <a:lnTo>
                    <a:pt x="1393" y="1410"/>
                  </a:lnTo>
                  <a:lnTo>
                    <a:pt x="1393" y="1410"/>
                  </a:lnTo>
                  <a:lnTo>
                    <a:pt x="1393" y="1412"/>
                  </a:lnTo>
                  <a:lnTo>
                    <a:pt x="1393" y="1412"/>
                  </a:lnTo>
                  <a:lnTo>
                    <a:pt x="1393" y="1412"/>
                  </a:lnTo>
                  <a:close/>
                  <a:moveTo>
                    <a:pt x="1403" y="1223"/>
                  </a:moveTo>
                  <a:lnTo>
                    <a:pt x="1401" y="1223"/>
                  </a:lnTo>
                  <a:lnTo>
                    <a:pt x="1401" y="1221"/>
                  </a:lnTo>
                  <a:lnTo>
                    <a:pt x="1401" y="1221"/>
                  </a:lnTo>
                  <a:lnTo>
                    <a:pt x="1399" y="1223"/>
                  </a:lnTo>
                  <a:lnTo>
                    <a:pt x="1399" y="1225"/>
                  </a:lnTo>
                  <a:lnTo>
                    <a:pt x="1401" y="1225"/>
                  </a:lnTo>
                  <a:lnTo>
                    <a:pt x="1399" y="1228"/>
                  </a:lnTo>
                  <a:lnTo>
                    <a:pt x="1401" y="1228"/>
                  </a:lnTo>
                  <a:lnTo>
                    <a:pt x="1401" y="1228"/>
                  </a:lnTo>
                  <a:lnTo>
                    <a:pt x="1401" y="1230"/>
                  </a:lnTo>
                  <a:lnTo>
                    <a:pt x="1401" y="1230"/>
                  </a:lnTo>
                  <a:lnTo>
                    <a:pt x="1403" y="1230"/>
                  </a:lnTo>
                  <a:lnTo>
                    <a:pt x="1405" y="1232"/>
                  </a:lnTo>
                  <a:lnTo>
                    <a:pt x="1405" y="1232"/>
                  </a:lnTo>
                  <a:lnTo>
                    <a:pt x="1407" y="1234"/>
                  </a:lnTo>
                  <a:lnTo>
                    <a:pt x="1409" y="1236"/>
                  </a:lnTo>
                  <a:lnTo>
                    <a:pt x="1409" y="1236"/>
                  </a:lnTo>
                  <a:lnTo>
                    <a:pt x="1412" y="1236"/>
                  </a:lnTo>
                  <a:lnTo>
                    <a:pt x="1412" y="1236"/>
                  </a:lnTo>
                  <a:lnTo>
                    <a:pt x="1412" y="1238"/>
                  </a:lnTo>
                  <a:lnTo>
                    <a:pt x="1412" y="1238"/>
                  </a:lnTo>
                  <a:lnTo>
                    <a:pt x="1414" y="1238"/>
                  </a:lnTo>
                  <a:lnTo>
                    <a:pt x="1414" y="1238"/>
                  </a:lnTo>
                  <a:lnTo>
                    <a:pt x="1414" y="1238"/>
                  </a:lnTo>
                  <a:lnTo>
                    <a:pt x="1416" y="1240"/>
                  </a:lnTo>
                  <a:lnTo>
                    <a:pt x="1416" y="1240"/>
                  </a:lnTo>
                  <a:lnTo>
                    <a:pt x="1418" y="1240"/>
                  </a:lnTo>
                  <a:lnTo>
                    <a:pt x="1418" y="1238"/>
                  </a:lnTo>
                  <a:lnTo>
                    <a:pt x="1420" y="1238"/>
                  </a:lnTo>
                  <a:lnTo>
                    <a:pt x="1420" y="1238"/>
                  </a:lnTo>
                  <a:lnTo>
                    <a:pt x="1422" y="1236"/>
                  </a:lnTo>
                  <a:lnTo>
                    <a:pt x="1424" y="1234"/>
                  </a:lnTo>
                  <a:lnTo>
                    <a:pt x="1424" y="1234"/>
                  </a:lnTo>
                  <a:lnTo>
                    <a:pt x="1424" y="1232"/>
                  </a:lnTo>
                  <a:lnTo>
                    <a:pt x="1424" y="1232"/>
                  </a:lnTo>
                  <a:lnTo>
                    <a:pt x="1424" y="1230"/>
                  </a:lnTo>
                  <a:lnTo>
                    <a:pt x="1424" y="1230"/>
                  </a:lnTo>
                  <a:lnTo>
                    <a:pt x="1424" y="1230"/>
                  </a:lnTo>
                  <a:lnTo>
                    <a:pt x="1424" y="1230"/>
                  </a:lnTo>
                  <a:lnTo>
                    <a:pt x="1422" y="1230"/>
                  </a:lnTo>
                  <a:lnTo>
                    <a:pt x="1422" y="1228"/>
                  </a:lnTo>
                  <a:lnTo>
                    <a:pt x="1422" y="1228"/>
                  </a:lnTo>
                  <a:lnTo>
                    <a:pt x="1422" y="1228"/>
                  </a:lnTo>
                  <a:lnTo>
                    <a:pt x="1422" y="1228"/>
                  </a:lnTo>
                  <a:lnTo>
                    <a:pt x="1422" y="1225"/>
                  </a:lnTo>
                  <a:lnTo>
                    <a:pt x="1420" y="1225"/>
                  </a:lnTo>
                  <a:lnTo>
                    <a:pt x="1420" y="1225"/>
                  </a:lnTo>
                  <a:lnTo>
                    <a:pt x="1420" y="1225"/>
                  </a:lnTo>
                  <a:lnTo>
                    <a:pt x="1420" y="1225"/>
                  </a:lnTo>
                  <a:lnTo>
                    <a:pt x="1420" y="1223"/>
                  </a:lnTo>
                  <a:lnTo>
                    <a:pt x="1420" y="1223"/>
                  </a:lnTo>
                  <a:lnTo>
                    <a:pt x="1420" y="1223"/>
                  </a:lnTo>
                  <a:lnTo>
                    <a:pt x="1420" y="1223"/>
                  </a:lnTo>
                  <a:lnTo>
                    <a:pt x="1420" y="1223"/>
                  </a:lnTo>
                  <a:lnTo>
                    <a:pt x="1420" y="1223"/>
                  </a:lnTo>
                  <a:lnTo>
                    <a:pt x="1420" y="1223"/>
                  </a:lnTo>
                  <a:lnTo>
                    <a:pt x="1420" y="1223"/>
                  </a:lnTo>
                  <a:lnTo>
                    <a:pt x="1420" y="1223"/>
                  </a:lnTo>
                  <a:lnTo>
                    <a:pt x="1418" y="1223"/>
                  </a:lnTo>
                  <a:lnTo>
                    <a:pt x="1418" y="1223"/>
                  </a:lnTo>
                  <a:lnTo>
                    <a:pt x="1418" y="1223"/>
                  </a:lnTo>
                  <a:lnTo>
                    <a:pt x="1418" y="1221"/>
                  </a:lnTo>
                  <a:lnTo>
                    <a:pt x="1418" y="1221"/>
                  </a:lnTo>
                  <a:lnTo>
                    <a:pt x="1418" y="1221"/>
                  </a:lnTo>
                  <a:lnTo>
                    <a:pt x="1418" y="1223"/>
                  </a:lnTo>
                  <a:lnTo>
                    <a:pt x="1418" y="1223"/>
                  </a:lnTo>
                  <a:lnTo>
                    <a:pt x="1416" y="1223"/>
                  </a:lnTo>
                  <a:lnTo>
                    <a:pt x="1416" y="1223"/>
                  </a:lnTo>
                  <a:lnTo>
                    <a:pt x="1416" y="1223"/>
                  </a:lnTo>
                  <a:lnTo>
                    <a:pt x="1416" y="1221"/>
                  </a:lnTo>
                  <a:lnTo>
                    <a:pt x="1416" y="1221"/>
                  </a:lnTo>
                  <a:lnTo>
                    <a:pt x="1416" y="1221"/>
                  </a:lnTo>
                  <a:lnTo>
                    <a:pt x="1414" y="1221"/>
                  </a:lnTo>
                  <a:lnTo>
                    <a:pt x="1414" y="1221"/>
                  </a:lnTo>
                  <a:lnTo>
                    <a:pt x="1412" y="1221"/>
                  </a:lnTo>
                  <a:lnTo>
                    <a:pt x="1409" y="1221"/>
                  </a:lnTo>
                  <a:lnTo>
                    <a:pt x="1409" y="1221"/>
                  </a:lnTo>
                  <a:lnTo>
                    <a:pt x="1409" y="1221"/>
                  </a:lnTo>
                  <a:lnTo>
                    <a:pt x="1409" y="1221"/>
                  </a:lnTo>
                  <a:lnTo>
                    <a:pt x="1407" y="1221"/>
                  </a:lnTo>
                  <a:lnTo>
                    <a:pt x="1407" y="1221"/>
                  </a:lnTo>
                  <a:lnTo>
                    <a:pt x="1405" y="1223"/>
                  </a:lnTo>
                  <a:lnTo>
                    <a:pt x="1403" y="1223"/>
                  </a:lnTo>
                  <a:close/>
                  <a:moveTo>
                    <a:pt x="1416" y="1648"/>
                  </a:moveTo>
                  <a:lnTo>
                    <a:pt x="1416" y="1648"/>
                  </a:lnTo>
                  <a:lnTo>
                    <a:pt x="1416" y="1648"/>
                  </a:lnTo>
                  <a:lnTo>
                    <a:pt x="1416" y="1648"/>
                  </a:lnTo>
                  <a:lnTo>
                    <a:pt x="1416" y="1650"/>
                  </a:lnTo>
                  <a:lnTo>
                    <a:pt x="1416" y="1650"/>
                  </a:lnTo>
                  <a:lnTo>
                    <a:pt x="1416" y="1650"/>
                  </a:lnTo>
                  <a:lnTo>
                    <a:pt x="1416" y="1650"/>
                  </a:lnTo>
                  <a:lnTo>
                    <a:pt x="1416" y="1648"/>
                  </a:lnTo>
                  <a:lnTo>
                    <a:pt x="1416" y="1648"/>
                  </a:lnTo>
                  <a:lnTo>
                    <a:pt x="1416" y="1648"/>
                  </a:lnTo>
                  <a:lnTo>
                    <a:pt x="1416" y="1648"/>
                  </a:lnTo>
                  <a:close/>
                  <a:moveTo>
                    <a:pt x="1424" y="1264"/>
                  </a:moveTo>
                  <a:lnTo>
                    <a:pt x="1424" y="1264"/>
                  </a:lnTo>
                  <a:lnTo>
                    <a:pt x="1422" y="1262"/>
                  </a:lnTo>
                  <a:lnTo>
                    <a:pt x="1422" y="1262"/>
                  </a:lnTo>
                  <a:lnTo>
                    <a:pt x="1418" y="1264"/>
                  </a:lnTo>
                  <a:lnTo>
                    <a:pt x="1418" y="1264"/>
                  </a:lnTo>
                  <a:lnTo>
                    <a:pt x="1418" y="1264"/>
                  </a:lnTo>
                  <a:lnTo>
                    <a:pt x="1418" y="1264"/>
                  </a:lnTo>
                  <a:lnTo>
                    <a:pt x="1418" y="1267"/>
                  </a:lnTo>
                  <a:lnTo>
                    <a:pt x="1422" y="1264"/>
                  </a:lnTo>
                  <a:lnTo>
                    <a:pt x="1424" y="1264"/>
                  </a:lnTo>
                  <a:close/>
                  <a:moveTo>
                    <a:pt x="1350" y="967"/>
                  </a:moveTo>
                  <a:lnTo>
                    <a:pt x="1350" y="967"/>
                  </a:lnTo>
                  <a:lnTo>
                    <a:pt x="1350" y="967"/>
                  </a:lnTo>
                  <a:lnTo>
                    <a:pt x="1350" y="967"/>
                  </a:lnTo>
                  <a:lnTo>
                    <a:pt x="1350" y="967"/>
                  </a:lnTo>
                  <a:lnTo>
                    <a:pt x="1348" y="967"/>
                  </a:lnTo>
                  <a:lnTo>
                    <a:pt x="1348" y="967"/>
                  </a:lnTo>
                  <a:lnTo>
                    <a:pt x="1346" y="965"/>
                  </a:lnTo>
                  <a:lnTo>
                    <a:pt x="1346" y="965"/>
                  </a:lnTo>
                  <a:lnTo>
                    <a:pt x="1342" y="965"/>
                  </a:lnTo>
                  <a:lnTo>
                    <a:pt x="1342" y="967"/>
                  </a:lnTo>
                  <a:lnTo>
                    <a:pt x="1342" y="967"/>
                  </a:lnTo>
                  <a:lnTo>
                    <a:pt x="1342" y="967"/>
                  </a:lnTo>
                  <a:lnTo>
                    <a:pt x="1342" y="967"/>
                  </a:lnTo>
                  <a:lnTo>
                    <a:pt x="1344" y="967"/>
                  </a:lnTo>
                  <a:lnTo>
                    <a:pt x="1344" y="969"/>
                  </a:lnTo>
                  <a:lnTo>
                    <a:pt x="1346" y="969"/>
                  </a:lnTo>
                  <a:lnTo>
                    <a:pt x="1346" y="969"/>
                  </a:lnTo>
                  <a:lnTo>
                    <a:pt x="1346" y="969"/>
                  </a:lnTo>
                  <a:lnTo>
                    <a:pt x="1346" y="969"/>
                  </a:lnTo>
                  <a:lnTo>
                    <a:pt x="1346" y="971"/>
                  </a:lnTo>
                  <a:lnTo>
                    <a:pt x="1346" y="971"/>
                  </a:lnTo>
                  <a:lnTo>
                    <a:pt x="1344" y="971"/>
                  </a:lnTo>
                  <a:lnTo>
                    <a:pt x="1344" y="971"/>
                  </a:lnTo>
                  <a:lnTo>
                    <a:pt x="1344" y="973"/>
                  </a:lnTo>
                  <a:lnTo>
                    <a:pt x="1344" y="973"/>
                  </a:lnTo>
                  <a:lnTo>
                    <a:pt x="1344" y="973"/>
                  </a:lnTo>
                  <a:lnTo>
                    <a:pt x="1342" y="973"/>
                  </a:lnTo>
                  <a:lnTo>
                    <a:pt x="1342" y="973"/>
                  </a:lnTo>
                  <a:lnTo>
                    <a:pt x="1342" y="975"/>
                  </a:lnTo>
                  <a:lnTo>
                    <a:pt x="1342" y="975"/>
                  </a:lnTo>
                  <a:lnTo>
                    <a:pt x="1342" y="975"/>
                  </a:lnTo>
                  <a:lnTo>
                    <a:pt x="1342" y="975"/>
                  </a:lnTo>
                  <a:lnTo>
                    <a:pt x="1342" y="975"/>
                  </a:lnTo>
                  <a:lnTo>
                    <a:pt x="1344" y="975"/>
                  </a:lnTo>
                  <a:lnTo>
                    <a:pt x="1344" y="975"/>
                  </a:lnTo>
                  <a:lnTo>
                    <a:pt x="1344" y="975"/>
                  </a:lnTo>
                  <a:lnTo>
                    <a:pt x="1344" y="977"/>
                  </a:lnTo>
                  <a:lnTo>
                    <a:pt x="1346" y="977"/>
                  </a:lnTo>
                  <a:lnTo>
                    <a:pt x="1346" y="977"/>
                  </a:lnTo>
                  <a:lnTo>
                    <a:pt x="1346" y="977"/>
                  </a:lnTo>
                  <a:lnTo>
                    <a:pt x="1348" y="975"/>
                  </a:lnTo>
                  <a:lnTo>
                    <a:pt x="1348" y="973"/>
                  </a:lnTo>
                  <a:lnTo>
                    <a:pt x="1348" y="973"/>
                  </a:lnTo>
                  <a:lnTo>
                    <a:pt x="1348" y="973"/>
                  </a:lnTo>
                  <a:lnTo>
                    <a:pt x="1346" y="973"/>
                  </a:lnTo>
                  <a:lnTo>
                    <a:pt x="1346" y="973"/>
                  </a:lnTo>
                  <a:lnTo>
                    <a:pt x="1346" y="973"/>
                  </a:lnTo>
                  <a:lnTo>
                    <a:pt x="1348" y="973"/>
                  </a:lnTo>
                  <a:lnTo>
                    <a:pt x="1348" y="971"/>
                  </a:lnTo>
                  <a:lnTo>
                    <a:pt x="1348" y="971"/>
                  </a:lnTo>
                  <a:lnTo>
                    <a:pt x="1348" y="971"/>
                  </a:lnTo>
                  <a:lnTo>
                    <a:pt x="1350" y="971"/>
                  </a:lnTo>
                  <a:lnTo>
                    <a:pt x="1350" y="971"/>
                  </a:lnTo>
                  <a:lnTo>
                    <a:pt x="1350" y="969"/>
                  </a:lnTo>
                  <a:lnTo>
                    <a:pt x="1350" y="969"/>
                  </a:lnTo>
                  <a:lnTo>
                    <a:pt x="1350" y="969"/>
                  </a:lnTo>
                  <a:lnTo>
                    <a:pt x="1350" y="969"/>
                  </a:lnTo>
                  <a:lnTo>
                    <a:pt x="1350" y="967"/>
                  </a:lnTo>
                  <a:lnTo>
                    <a:pt x="1350" y="967"/>
                  </a:lnTo>
                  <a:close/>
                  <a:moveTo>
                    <a:pt x="1272" y="1113"/>
                  </a:moveTo>
                  <a:lnTo>
                    <a:pt x="1272" y="1113"/>
                  </a:lnTo>
                  <a:lnTo>
                    <a:pt x="1272" y="1113"/>
                  </a:lnTo>
                  <a:lnTo>
                    <a:pt x="1270" y="1113"/>
                  </a:lnTo>
                  <a:lnTo>
                    <a:pt x="1270" y="1113"/>
                  </a:lnTo>
                  <a:lnTo>
                    <a:pt x="1270" y="1113"/>
                  </a:lnTo>
                  <a:lnTo>
                    <a:pt x="1270" y="1113"/>
                  </a:lnTo>
                  <a:lnTo>
                    <a:pt x="1270" y="1115"/>
                  </a:lnTo>
                  <a:lnTo>
                    <a:pt x="1270" y="1115"/>
                  </a:lnTo>
                  <a:lnTo>
                    <a:pt x="1270" y="1115"/>
                  </a:lnTo>
                  <a:lnTo>
                    <a:pt x="1270" y="1115"/>
                  </a:lnTo>
                  <a:lnTo>
                    <a:pt x="1270" y="1115"/>
                  </a:lnTo>
                  <a:lnTo>
                    <a:pt x="1270" y="1115"/>
                  </a:lnTo>
                  <a:lnTo>
                    <a:pt x="1272" y="1115"/>
                  </a:lnTo>
                  <a:lnTo>
                    <a:pt x="1272" y="1115"/>
                  </a:lnTo>
                  <a:lnTo>
                    <a:pt x="1272" y="1115"/>
                  </a:lnTo>
                  <a:lnTo>
                    <a:pt x="1272" y="1115"/>
                  </a:lnTo>
                  <a:lnTo>
                    <a:pt x="1272" y="1115"/>
                  </a:lnTo>
                  <a:lnTo>
                    <a:pt x="1272" y="1113"/>
                  </a:lnTo>
                  <a:lnTo>
                    <a:pt x="1272" y="1113"/>
                  </a:lnTo>
                  <a:lnTo>
                    <a:pt x="1272" y="1113"/>
                  </a:lnTo>
                  <a:lnTo>
                    <a:pt x="1272" y="1113"/>
                  </a:lnTo>
                  <a:lnTo>
                    <a:pt x="1272" y="1113"/>
                  </a:lnTo>
                  <a:close/>
                  <a:moveTo>
                    <a:pt x="1342" y="991"/>
                  </a:moveTo>
                  <a:lnTo>
                    <a:pt x="1342" y="991"/>
                  </a:lnTo>
                  <a:lnTo>
                    <a:pt x="1344" y="991"/>
                  </a:lnTo>
                  <a:lnTo>
                    <a:pt x="1344" y="991"/>
                  </a:lnTo>
                  <a:lnTo>
                    <a:pt x="1346" y="989"/>
                  </a:lnTo>
                  <a:lnTo>
                    <a:pt x="1346" y="987"/>
                  </a:lnTo>
                  <a:lnTo>
                    <a:pt x="1348" y="987"/>
                  </a:lnTo>
                  <a:lnTo>
                    <a:pt x="1348" y="985"/>
                  </a:lnTo>
                  <a:lnTo>
                    <a:pt x="1346" y="985"/>
                  </a:lnTo>
                  <a:lnTo>
                    <a:pt x="1344" y="983"/>
                  </a:lnTo>
                  <a:lnTo>
                    <a:pt x="1344" y="983"/>
                  </a:lnTo>
                  <a:lnTo>
                    <a:pt x="1344" y="983"/>
                  </a:lnTo>
                  <a:lnTo>
                    <a:pt x="1344" y="983"/>
                  </a:lnTo>
                  <a:lnTo>
                    <a:pt x="1344" y="981"/>
                  </a:lnTo>
                  <a:lnTo>
                    <a:pt x="1340" y="983"/>
                  </a:lnTo>
                  <a:lnTo>
                    <a:pt x="1340" y="983"/>
                  </a:lnTo>
                  <a:lnTo>
                    <a:pt x="1340" y="983"/>
                  </a:lnTo>
                  <a:lnTo>
                    <a:pt x="1340" y="985"/>
                  </a:lnTo>
                  <a:lnTo>
                    <a:pt x="1340" y="985"/>
                  </a:lnTo>
                  <a:lnTo>
                    <a:pt x="1340" y="985"/>
                  </a:lnTo>
                  <a:lnTo>
                    <a:pt x="1340" y="987"/>
                  </a:lnTo>
                  <a:lnTo>
                    <a:pt x="1340" y="987"/>
                  </a:lnTo>
                  <a:lnTo>
                    <a:pt x="1340" y="989"/>
                  </a:lnTo>
                  <a:lnTo>
                    <a:pt x="1340" y="989"/>
                  </a:lnTo>
                  <a:lnTo>
                    <a:pt x="1340" y="989"/>
                  </a:lnTo>
                  <a:lnTo>
                    <a:pt x="1342" y="991"/>
                  </a:lnTo>
                  <a:close/>
                  <a:moveTo>
                    <a:pt x="1333" y="944"/>
                  </a:moveTo>
                  <a:lnTo>
                    <a:pt x="1331" y="944"/>
                  </a:lnTo>
                  <a:lnTo>
                    <a:pt x="1331" y="944"/>
                  </a:lnTo>
                  <a:lnTo>
                    <a:pt x="1331" y="944"/>
                  </a:lnTo>
                  <a:lnTo>
                    <a:pt x="1331" y="946"/>
                  </a:lnTo>
                  <a:lnTo>
                    <a:pt x="1331" y="946"/>
                  </a:lnTo>
                  <a:lnTo>
                    <a:pt x="1329" y="950"/>
                  </a:lnTo>
                  <a:lnTo>
                    <a:pt x="1329" y="952"/>
                  </a:lnTo>
                  <a:lnTo>
                    <a:pt x="1329" y="954"/>
                  </a:lnTo>
                  <a:lnTo>
                    <a:pt x="1329" y="954"/>
                  </a:lnTo>
                  <a:lnTo>
                    <a:pt x="1329" y="954"/>
                  </a:lnTo>
                  <a:lnTo>
                    <a:pt x="1329" y="954"/>
                  </a:lnTo>
                  <a:lnTo>
                    <a:pt x="1329" y="954"/>
                  </a:lnTo>
                  <a:lnTo>
                    <a:pt x="1329" y="957"/>
                  </a:lnTo>
                  <a:lnTo>
                    <a:pt x="1329" y="957"/>
                  </a:lnTo>
                  <a:lnTo>
                    <a:pt x="1329" y="957"/>
                  </a:lnTo>
                  <a:lnTo>
                    <a:pt x="1329" y="957"/>
                  </a:lnTo>
                  <a:lnTo>
                    <a:pt x="1331" y="957"/>
                  </a:lnTo>
                  <a:lnTo>
                    <a:pt x="1331" y="959"/>
                  </a:lnTo>
                  <a:lnTo>
                    <a:pt x="1333" y="959"/>
                  </a:lnTo>
                  <a:lnTo>
                    <a:pt x="1333" y="959"/>
                  </a:lnTo>
                  <a:lnTo>
                    <a:pt x="1333" y="959"/>
                  </a:lnTo>
                  <a:lnTo>
                    <a:pt x="1333" y="957"/>
                  </a:lnTo>
                  <a:lnTo>
                    <a:pt x="1335" y="957"/>
                  </a:lnTo>
                  <a:lnTo>
                    <a:pt x="1335" y="954"/>
                  </a:lnTo>
                  <a:lnTo>
                    <a:pt x="1337" y="954"/>
                  </a:lnTo>
                  <a:lnTo>
                    <a:pt x="1337" y="954"/>
                  </a:lnTo>
                  <a:lnTo>
                    <a:pt x="1340" y="952"/>
                  </a:lnTo>
                  <a:lnTo>
                    <a:pt x="1340" y="952"/>
                  </a:lnTo>
                  <a:lnTo>
                    <a:pt x="1340" y="952"/>
                  </a:lnTo>
                  <a:lnTo>
                    <a:pt x="1340" y="952"/>
                  </a:lnTo>
                  <a:lnTo>
                    <a:pt x="1340" y="950"/>
                  </a:lnTo>
                  <a:lnTo>
                    <a:pt x="1340" y="950"/>
                  </a:lnTo>
                  <a:lnTo>
                    <a:pt x="1340" y="950"/>
                  </a:lnTo>
                  <a:lnTo>
                    <a:pt x="1342" y="950"/>
                  </a:lnTo>
                  <a:lnTo>
                    <a:pt x="1342" y="948"/>
                  </a:lnTo>
                  <a:lnTo>
                    <a:pt x="1342" y="948"/>
                  </a:lnTo>
                  <a:lnTo>
                    <a:pt x="1342" y="946"/>
                  </a:lnTo>
                  <a:lnTo>
                    <a:pt x="1342" y="946"/>
                  </a:lnTo>
                  <a:lnTo>
                    <a:pt x="1344" y="944"/>
                  </a:lnTo>
                  <a:lnTo>
                    <a:pt x="1344" y="942"/>
                  </a:lnTo>
                  <a:lnTo>
                    <a:pt x="1344" y="940"/>
                  </a:lnTo>
                  <a:lnTo>
                    <a:pt x="1344" y="940"/>
                  </a:lnTo>
                  <a:lnTo>
                    <a:pt x="1344" y="938"/>
                  </a:lnTo>
                  <a:lnTo>
                    <a:pt x="1344" y="938"/>
                  </a:lnTo>
                  <a:lnTo>
                    <a:pt x="1344" y="936"/>
                  </a:lnTo>
                  <a:lnTo>
                    <a:pt x="1344" y="934"/>
                  </a:lnTo>
                  <a:lnTo>
                    <a:pt x="1344" y="934"/>
                  </a:lnTo>
                  <a:lnTo>
                    <a:pt x="1344" y="934"/>
                  </a:lnTo>
                  <a:lnTo>
                    <a:pt x="1346" y="934"/>
                  </a:lnTo>
                  <a:lnTo>
                    <a:pt x="1346" y="934"/>
                  </a:lnTo>
                  <a:lnTo>
                    <a:pt x="1346" y="936"/>
                  </a:lnTo>
                  <a:lnTo>
                    <a:pt x="1346" y="936"/>
                  </a:lnTo>
                  <a:lnTo>
                    <a:pt x="1346" y="936"/>
                  </a:lnTo>
                  <a:lnTo>
                    <a:pt x="1346" y="936"/>
                  </a:lnTo>
                  <a:lnTo>
                    <a:pt x="1346" y="934"/>
                  </a:lnTo>
                  <a:lnTo>
                    <a:pt x="1346" y="934"/>
                  </a:lnTo>
                  <a:lnTo>
                    <a:pt x="1346" y="932"/>
                  </a:lnTo>
                  <a:lnTo>
                    <a:pt x="1348" y="930"/>
                  </a:lnTo>
                  <a:lnTo>
                    <a:pt x="1348" y="930"/>
                  </a:lnTo>
                  <a:lnTo>
                    <a:pt x="1348" y="930"/>
                  </a:lnTo>
                  <a:lnTo>
                    <a:pt x="1348" y="930"/>
                  </a:lnTo>
                  <a:lnTo>
                    <a:pt x="1348" y="928"/>
                  </a:lnTo>
                  <a:lnTo>
                    <a:pt x="1346" y="926"/>
                  </a:lnTo>
                  <a:lnTo>
                    <a:pt x="1346" y="926"/>
                  </a:lnTo>
                  <a:lnTo>
                    <a:pt x="1344" y="926"/>
                  </a:lnTo>
                  <a:lnTo>
                    <a:pt x="1342" y="926"/>
                  </a:lnTo>
                  <a:lnTo>
                    <a:pt x="1342" y="926"/>
                  </a:lnTo>
                  <a:lnTo>
                    <a:pt x="1342" y="926"/>
                  </a:lnTo>
                  <a:lnTo>
                    <a:pt x="1340" y="928"/>
                  </a:lnTo>
                  <a:lnTo>
                    <a:pt x="1340" y="928"/>
                  </a:lnTo>
                  <a:lnTo>
                    <a:pt x="1340" y="928"/>
                  </a:lnTo>
                  <a:lnTo>
                    <a:pt x="1340" y="930"/>
                  </a:lnTo>
                  <a:lnTo>
                    <a:pt x="1337" y="930"/>
                  </a:lnTo>
                  <a:lnTo>
                    <a:pt x="1337" y="930"/>
                  </a:lnTo>
                  <a:lnTo>
                    <a:pt x="1337" y="930"/>
                  </a:lnTo>
                  <a:lnTo>
                    <a:pt x="1337" y="932"/>
                  </a:lnTo>
                  <a:lnTo>
                    <a:pt x="1340" y="932"/>
                  </a:lnTo>
                  <a:lnTo>
                    <a:pt x="1340" y="934"/>
                  </a:lnTo>
                  <a:lnTo>
                    <a:pt x="1340" y="934"/>
                  </a:lnTo>
                  <a:lnTo>
                    <a:pt x="1337" y="934"/>
                  </a:lnTo>
                  <a:lnTo>
                    <a:pt x="1337" y="934"/>
                  </a:lnTo>
                  <a:lnTo>
                    <a:pt x="1337" y="936"/>
                  </a:lnTo>
                  <a:lnTo>
                    <a:pt x="1337" y="938"/>
                  </a:lnTo>
                  <a:lnTo>
                    <a:pt x="1337" y="938"/>
                  </a:lnTo>
                  <a:lnTo>
                    <a:pt x="1337" y="938"/>
                  </a:lnTo>
                  <a:lnTo>
                    <a:pt x="1337" y="940"/>
                  </a:lnTo>
                  <a:lnTo>
                    <a:pt x="1337" y="940"/>
                  </a:lnTo>
                  <a:lnTo>
                    <a:pt x="1337" y="940"/>
                  </a:lnTo>
                  <a:lnTo>
                    <a:pt x="1335" y="940"/>
                  </a:lnTo>
                  <a:lnTo>
                    <a:pt x="1335" y="942"/>
                  </a:lnTo>
                  <a:lnTo>
                    <a:pt x="1335" y="942"/>
                  </a:lnTo>
                  <a:lnTo>
                    <a:pt x="1335" y="942"/>
                  </a:lnTo>
                  <a:lnTo>
                    <a:pt x="1333" y="942"/>
                  </a:lnTo>
                  <a:lnTo>
                    <a:pt x="1333" y="944"/>
                  </a:lnTo>
                  <a:lnTo>
                    <a:pt x="1333" y="944"/>
                  </a:lnTo>
                  <a:lnTo>
                    <a:pt x="1333" y="944"/>
                  </a:lnTo>
                  <a:close/>
                  <a:moveTo>
                    <a:pt x="1309" y="930"/>
                  </a:moveTo>
                  <a:lnTo>
                    <a:pt x="1309" y="932"/>
                  </a:lnTo>
                  <a:lnTo>
                    <a:pt x="1311" y="932"/>
                  </a:lnTo>
                  <a:lnTo>
                    <a:pt x="1311" y="934"/>
                  </a:lnTo>
                  <a:lnTo>
                    <a:pt x="1313" y="932"/>
                  </a:lnTo>
                  <a:lnTo>
                    <a:pt x="1313" y="932"/>
                  </a:lnTo>
                  <a:lnTo>
                    <a:pt x="1311" y="932"/>
                  </a:lnTo>
                  <a:lnTo>
                    <a:pt x="1311" y="932"/>
                  </a:lnTo>
                  <a:lnTo>
                    <a:pt x="1309" y="930"/>
                  </a:lnTo>
                  <a:close/>
                  <a:moveTo>
                    <a:pt x="1329" y="1199"/>
                  </a:moveTo>
                  <a:lnTo>
                    <a:pt x="1329" y="1199"/>
                  </a:lnTo>
                  <a:lnTo>
                    <a:pt x="1329" y="1201"/>
                  </a:lnTo>
                  <a:lnTo>
                    <a:pt x="1329" y="1201"/>
                  </a:lnTo>
                  <a:lnTo>
                    <a:pt x="1331" y="1201"/>
                  </a:lnTo>
                  <a:lnTo>
                    <a:pt x="1331" y="1201"/>
                  </a:lnTo>
                  <a:lnTo>
                    <a:pt x="1331" y="1201"/>
                  </a:lnTo>
                  <a:lnTo>
                    <a:pt x="1331" y="1199"/>
                  </a:lnTo>
                  <a:lnTo>
                    <a:pt x="1331" y="1199"/>
                  </a:lnTo>
                  <a:lnTo>
                    <a:pt x="1331" y="1199"/>
                  </a:lnTo>
                  <a:lnTo>
                    <a:pt x="1329" y="1199"/>
                  </a:lnTo>
                  <a:close/>
                  <a:moveTo>
                    <a:pt x="1340" y="911"/>
                  </a:moveTo>
                  <a:lnTo>
                    <a:pt x="1340" y="911"/>
                  </a:lnTo>
                  <a:lnTo>
                    <a:pt x="1337" y="913"/>
                  </a:lnTo>
                  <a:lnTo>
                    <a:pt x="1337" y="913"/>
                  </a:lnTo>
                  <a:lnTo>
                    <a:pt x="1337" y="913"/>
                  </a:lnTo>
                  <a:lnTo>
                    <a:pt x="1337" y="913"/>
                  </a:lnTo>
                  <a:lnTo>
                    <a:pt x="1335" y="918"/>
                  </a:lnTo>
                  <a:lnTo>
                    <a:pt x="1335" y="918"/>
                  </a:lnTo>
                  <a:lnTo>
                    <a:pt x="1333" y="922"/>
                  </a:lnTo>
                  <a:lnTo>
                    <a:pt x="1333" y="922"/>
                  </a:lnTo>
                  <a:lnTo>
                    <a:pt x="1333" y="922"/>
                  </a:lnTo>
                  <a:lnTo>
                    <a:pt x="1333" y="924"/>
                  </a:lnTo>
                  <a:lnTo>
                    <a:pt x="1333" y="924"/>
                  </a:lnTo>
                  <a:lnTo>
                    <a:pt x="1335" y="924"/>
                  </a:lnTo>
                  <a:lnTo>
                    <a:pt x="1335" y="924"/>
                  </a:lnTo>
                  <a:lnTo>
                    <a:pt x="1337" y="920"/>
                  </a:lnTo>
                  <a:lnTo>
                    <a:pt x="1337" y="920"/>
                  </a:lnTo>
                  <a:lnTo>
                    <a:pt x="1340" y="920"/>
                  </a:lnTo>
                  <a:lnTo>
                    <a:pt x="1340" y="922"/>
                  </a:lnTo>
                  <a:lnTo>
                    <a:pt x="1340" y="922"/>
                  </a:lnTo>
                  <a:lnTo>
                    <a:pt x="1342" y="920"/>
                  </a:lnTo>
                  <a:lnTo>
                    <a:pt x="1342" y="918"/>
                  </a:lnTo>
                  <a:lnTo>
                    <a:pt x="1344" y="915"/>
                  </a:lnTo>
                  <a:lnTo>
                    <a:pt x="1346" y="915"/>
                  </a:lnTo>
                  <a:lnTo>
                    <a:pt x="1348" y="915"/>
                  </a:lnTo>
                  <a:lnTo>
                    <a:pt x="1348" y="913"/>
                  </a:lnTo>
                  <a:lnTo>
                    <a:pt x="1348" y="913"/>
                  </a:lnTo>
                  <a:lnTo>
                    <a:pt x="1348" y="913"/>
                  </a:lnTo>
                  <a:lnTo>
                    <a:pt x="1348" y="913"/>
                  </a:lnTo>
                  <a:lnTo>
                    <a:pt x="1348" y="911"/>
                  </a:lnTo>
                  <a:lnTo>
                    <a:pt x="1348" y="911"/>
                  </a:lnTo>
                  <a:lnTo>
                    <a:pt x="1350" y="911"/>
                  </a:lnTo>
                  <a:lnTo>
                    <a:pt x="1350" y="909"/>
                  </a:lnTo>
                  <a:lnTo>
                    <a:pt x="1348" y="907"/>
                  </a:lnTo>
                  <a:lnTo>
                    <a:pt x="1348" y="907"/>
                  </a:lnTo>
                  <a:lnTo>
                    <a:pt x="1348" y="907"/>
                  </a:lnTo>
                  <a:lnTo>
                    <a:pt x="1346" y="905"/>
                  </a:lnTo>
                  <a:lnTo>
                    <a:pt x="1346" y="905"/>
                  </a:lnTo>
                  <a:lnTo>
                    <a:pt x="1346" y="905"/>
                  </a:lnTo>
                  <a:lnTo>
                    <a:pt x="1344" y="905"/>
                  </a:lnTo>
                  <a:lnTo>
                    <a:pt x="1344" y="905"/>
                  </a:lnTo>
                  <a:lnTo>
                    <a:pt x="1344" y="905"/>
                  </a:lnTo>
                  <a:lnTo>
                    <a:pt x="1344" y="905"/>
                  </a:lnTo>
                  <a:lnTo>
                    <a:pt x="1344" y="907"/>
                  </a:lnTo>
                  <a:lnTo>
                    <a:pt x="1342" y="907"/>
                  </a:lnTo>
                  <a:lnTo>
                    <a:pt x="1342" y="907"/>
                  </a:lnTo>
                  <a:lnTo>
                    <a:pt x="1344" y="909"/>
                  </a:lnTo>
                  <a:lnTo>
                    <a:pt x="1344" y="909"/>
                  </a:lnTo>
                  <a:lnTo>
                    <a:pt x="1344" y="911"/>
                  </a:lnTo>
                  <a:lnTo>
                    <a:pt x="1342" y="911"/>
                  </a:lnTo>
                  <a:lnTo>
                    <a:pt x="1342" y="909"/>
                  </a:lnTo>
                  <a:lnTo>
                    <a:pt x="1342" y="909"/>
                  </a:lnTo>
                  <a:lnTo>
                    <a:pt x="1342" y="909"/>
                  </a:lnTo>
                  <a:lnTo>
                    <a:pt x="1340" y="909"/>
                  </a:lnTo>
                  <a:lnTo>
                    <a:pt x="1340" y="909"/>
                  </a:lnTo>
                  <a:lnTo>
                    <a:pt x="1340" y="909"/>
                  </a:lnTo>
                  <a:lnTo>
                    <a:pt x="1342" y="911"/>
                  </a:lnTo>
                  <a:lnTo>
                    <a:pt x="1342" y="911"/>
                  </a:lnTo>
                  <a:lnTo>
                    <a:pt x="1342" y="911"/>
                  </a:lnTo>
                  <a:lnTo>
                    <a:pt x="1340" y="911"/>
                  </a:lnTo>
                  <a:close/>
                  <a:moveTo>
                    <a:pt x="1307" y="924"/>
                  </a:moveTo>
                  <a:lnTo>
                    <a:pt x="1307" y="924"/>
                  </a:lnTo>
                  <a:lnTo>
                    <a:pt x="1309" y="924"/>
                  </a:lnTo>
                  <a:lnTo>
                    <a:pt x="1309" y="924"/>
                  </a:lnTo>
                  <a:lnTo>
                    <a:pt x="1311" y="926"/>
                  </a:lnTo>
                  <a:lnTo>
                    <a:pt x="1313" y="926"/>
                  </a:lnTo>
                  <a:lnTo>
                    <a:pt x="1313" y="926"/>
                  </a:lnTo>
                  <a:lnTo>
                    <a:pt x="1313" y="924"/>
                  </a:lnTo>
                  <a:lnTo>
                    <a:pt x="1313" y="922"/>
                  </a:lnTo>
                  <a:lnTo>
                    <a:pt x="1311" y="920"/>
                  </a:lnTo>
                  <a:lnTo>
                    <a:pt x="1309" y="918"/>
                  </a:lnTo>
                  <a:lnTo>
                    <a:pt x="1311" y="918"/>
                  </a:lnTo>
                  <a:lnTo>
                    <a:pt x="1311" y="918"/>
                  </a:lnTo>
                  <a:lnTo>
                    <a:pt x="1311" y="918"/>
                  </a:lnTo>
                  <a:lnTo>
                    <a:pt x="1311" y="918"/>
                  </a:lnTo>
                  <a:lnTo>
                    <a:pt x="1313" y="920"/>
                  </a:lnTo>
                  <a:lnTo>
                    <a:pt x="1313" y="920"/>
                  </a:lnTo>
                  <a:lnTo>
                    <a:pt x="1313" y="920"/>
                  </a:lnTo>
                  <a:lnTo>
                    <a:pt x="1313" y="920"/>
                  </a:lnTo>
                  <a:lnTo>
                    <a:pt x="1319" y="918"/>
                  </a:lnTo>
                  <a:lnTo>
                    <a:pt x="1319" y="918"/>
                  </a:lnTo>
                  <a:lnTo>
                    <a:pt x="1323" y="913"/>
                  </a:lnTo>
                  <a:lnTo>
                    <a:pt x="1323" y="911"/>
                  </a:lnTo>
                  <a:lnTo>
                    <a:pt x="1323" y="911"/>
                  </a:lnTo>
                  <a:lnTo>
                    <a:pt x="1321" y="911"/>
                  </a:lnTo>
                  <a:lnTo>
                    <a:pt x="1321" y="911"/>
                  </a:lnTo>
                  <a:lnTo>
                    <a:pt x="1321" y="911"/>
                  </a:lnTo>
                  <a:lnTo>
                    <a:pt x="1321" y="909"/>
                  </a:lnTo>
                  <a:lnTo>
                    <a:pt x="1319" y="907"/>
                  </a:lnTo>
                  <a:lnTo>
                    <a:pt x="1319" y="907"/>
                  </a:lnTo>
                  <a:lnTo>
                    <a:pt x="1319" y="907"/>
                  </a:lnTo>
                  <a:lnTo>
                    <a:pt x="1315" y="907"/>
                  </a:lnTo>
                  <a:lnTo>
                    <a:pt x="1315" y="907"/>
                  </a:lnTo>
                  <a:lnTo>
                    <a:pt x="1315" y="907"/>
                  </a:lnTo>
                  <a:lnTo>
                    <a:pt x="1315" y="907"/>
                  </a:lnTo>
                  <a:lnTo>
                    <a:pt x="1315" y="909"/>
                  </a:lnTo>
                  <a:lnTo>
                    <a:pt x="1315" y="909"/>
                  </a:lnTo>
                  <a:lnTo>
                    <a:pt x="1315" y="909"/>
                  </a:lnTo>
                  <a:lnTo>
                    <a:pt x="1315" y="909"/>
                  </a:lnTo>
                  <a:lnTo>
                    <a:pt x="1315" y="909"/>
                  </a:lnTo>
                  <a:lnTo>
                    <a:pt x="1315" y="909"/>
                  </a:lnTo>
                  <a:lnTo>
                    <a:pt x="1315" y="909"/>
                  </a:lnTo>
                  <a:lnTo>
                    <a:pt x="1315" y="909"/>
                  </a:lnTo>
                  <a:lnTo>
                    <a:pt x="1315" y="909"/>
                  </a:lnTo>
                  <a:lnTo>
                    <a:pt x="1315" y="911"/>
                  </a:lnTo>
                  <a:lnTo>
                    <a:pt x="1315" y="911"/>
                  </a:lnTo>
                  <a:lnTo>
                    <a:pt x="1315" y="911"/>
                  </a:lnTo>
                  <a:lnTo>
                    <a:pt x="1313" y="911"/>
                  </a:lnTo>
                  <a:lnTo>
                    <a:pt x="1313" y="911"/>
                  </a:lnTo>
                  <a:lnTo>
                    <a:pt x="1313" y="911"/>
                  </a:lnTo>
                  <a:lnTo>
                    <a:pt x="1313" y="911"/>
                  </a:lnTo>
                  <a:lnTo>
                    <a:pt x="1311" y="913"/>
                  </a:lnTo>
                  <a:lnTo>
                    <a:pt x="1309" y="911"/>
                  </a:lnTo>
                  <a:lnTo>
                    <a:pt x="1309" y="911"/>
                  </a:lnTo>
                  <a:lnTo>
                    <a:pt x="1307" y="913"/>
                  </a:lnTo>
                  <a:lnTo>
                    <a:pt x="1307" y="913"/>
                  </a:lnTo>
                  <a:lnTo>
                    <a:pt x="1307" y="913"/>
                  </a:lnTo>
                  <a:lnTo>
                    <a:pt x="1307" y="913"/>
                  </a:lnTo>
                  <a:lnTo>
                    <a:pt x="1307" y="911"/>
                  </a:lnTo>
                  <a:lnTo>
                    <a:pt x="1307" y="911"/>
                  </a:lnTo>
                  <a:lnTo>
                    <a:pt x="1307" y="911"/>
                  </a:lnTo>
                  <a:lnTo>
                    <a:pt x="1307" y="911"/>
                  </a:lnTo>
                  <a:lnTo>
                    <a:pt x="1305" y="909"/>
                  </a:lnTo>
                  <a:lnTo>
                    <a:pt x="1305" y="909"/>
                  </a:lnTo>
                  <a:lnTo>
                    <a:pt x="1305" y="911"/>
                  </a:lnTo>
                  <a:lnTo>
                    <a:pt x="1302" y="911"/>
                  </a:lnTo>
                  <a:lnTo>
                    <a:pt x="1302" y="911"/>
                  </a:lnTo>
                  <a:lnTo>
                    <a:pt x="1302" y="911"/>
                  </a:lnTo>
                  <a:lnTo>
                    <a:pt x="1300" y="911"/>
                  </a:lnTo>
                  <a:lnTo>
                    <a:pt x="1300" y="911"/>
                  </a:lnTo>
                  <a:lnTo>
                    <a:pt x="1300" y="911"/>
                  </a:lnTo>
                  <a:lnTo>
                    <a:pt x="1300" y="911"/>
                  </a:lnTo>
                  <a:lnTo>
                    <a:pt x="1300" y="913"/>
                  </a:lnTo>
                  <a:lnTo>
                    <a:pt x="1300" y="913"/>
                  </a:lnTo>
                  <a:lnTo>
                    <a:pt x="1300" y="913"/>
                  </a:lnTo>
                  <a:lnTo>
                    <a:pt x="1302" y="915"/>
                  </a:lnTo>
                  <a:lnTo>
                    <a:pt x="1302" y="915"/>
                  </a:lnTo>
                  <a:lnTo>
                    <a:pt x="1302" y="915"/>
                  </a:lnTo>
                  <a:lnTo>
                    <a:pt x="1302" y="915"/>
                  </a:lnTo>
                  <a:lnTo>
                    <a:pt x="1302" y="915"/>
                  </a:lnTo>
                  <a:lnTo>
                    <a:pt x="1302" y="915"/>
                  </a:lnTo>
                  <a:lnTo>
                    <a:pt x="1302" y="918"/>
                  </a:lnTo>
                  <a:lnTo>
                    <a:pt x="1302" y="918"/>
                  </a:lnTo>
                  <a:lnTo>
                    <a:pt x="1302" y="918"/>
                  </a:lnTo>
                  <a:lnTo>
                    <a:pt x="1302" y="918"/>
                  </a:lnTo>
                  <a:lnTo>
                    <a:pt x="1302" y="918"/>
                  </a:lnTo>
                  <a:lnTo>
                    <a:pt x="1302" y="915"/>
                  </a:lnTo>
                  <a:lnTo>
                    <a:pt x="1300" y="915"/>
                  </a:lnTo>
                  <a:lnTo>
                    <a:pt x="1300" y="915"/>
                  </a:lnTo>
                  <a:lnTo>
                    <a:pt x="1300" y="915"/>
                  </a:lnTo>
                  <a:lnTo>
                    <a:pt x="1300" y="915"/>
                  </a:lnTo>
                  <a:lnTo>
                    <a:pt x="1300" y="915"/>
                  </a:lnTo>
                  <a:lnTo>
                    <a:pt x="1300" y="915"/>
                  </a:lnTo>
                  <a:lnTo>
                    <a:pt x="1298" y="915"/>
                  </a:lnTo>
                  <a:lnTo>
                    <a:pt x="1298" y="913"/>
                  </a:lnTo>
                  <a:lnTo>
                    <a:pt x="1296" y="913"/>
                  </a:lnTo>
                  <a:lnTo>
                    <a:pt x="1296" y="913"/>
                  </a:lnTo>
                  <a:lnTo>
                    <a:pt x="1296" y="915"/>
                  </a:lnTo>
                  <a:lnTo>
                    <a:pt x="1296" y="915"/>
                  </a:lnTo>
                  <a:lnTo>
                    <a:pt x="1296" y="915"/>
                  </a:lnTo>
                  <a:lnTo>
                    <a:pt x="1296" y="915"/>
                  </a:lnTo>
                  <a:lnTo>
                    <a:pt x="1294" y="918"/>
                  </a:lnTo>
                  <a:lnTo>
                    <a:pt x="1294" y="918"/>
                  </a:lnTo>
                  <a:lnTo>
                    <a:pt x="1296" y="920"/>
                  </a:lnTo>
                  <a:lnTo>
                    <a:pt x="1296" y="920"/>
                  </a:lnTo>
                  <a:lnTo>
                    <a:pt x="1300" y="918"/>
                  </a:lnTo>
                  <a:lnTo>
                    <a:pt x="1300" y="918"/>
                  </a:lnTo>
                  <a:lnTo>
                    <a:pt x="1302" y="920"/>
                  </a:lnTo>
                  <a:lnTo>
                    <a:pt x="1302" y="920"/>
                  </a:lnTo>
                  <a:lnTo>
                    <a:pt x="1302" y="920"/>
                  </a:lnTo>
                  <a:lnTo>
                    <a:pt x="1305" y="920"/>
                  </a:lnTo>
                  <a:lnTo>
                    <a:pt x="1305" y="920"/>
                  </a:lnTo>
                  <a:lnTo>
                    <a:pt x="1305" y="922"/>
                  </a:lnTo>
                  <a:lnTo>
                    <a:pt x="1305" y="922"/>
                  </a:lnTo>
                  <a:lnTo>
                    <a:pt x="1305" y="922"/>
                  </a:lnTo>
                  <a:lnTo>
                    <a:pt x="1305" y="924"/>
                  </a:lnTo>
                  <a:lnTo>
                    <a:pt x="1307" y="924"/>
                  </a:lnTo>
                  <a:lnTo>
                    <a:pt x="1307" y="920"/>
                  </a:lnTo>
                  <a:lnTo>
                    <a:pt x="1307" y="920"/>
                  </a:lnTo>
                  <a:lnTo>
                    <a:pt x="1307" y="920"/>
                  </a:lnTo>
                  <a:lnTo>
                    <a:pt x="1307" y="922"/>
                  </a:lnTo>
                  <a:lnTo>
                    <a:pt x="1307" y="922"/>
                  </a:lnTo>
                  <a:lnTo>
                    <a:pt x="1307" y="924"/>
                  </a:lnTo>
                  <a:close/>
                  <a:moveTo>
                    <a:pt x="1272" y="1115"/>
                  </a:moveTo>
                  <a:lnTo>
                    <a:pt x="1272" y="1115"/>
                  </a:lnTo>
                  <a:lnTo>
                    <a:pt x="1272" y="1115"/>
                  </a:lnTo>
                  <a:lnTo>
                    <a:pt x="1272" y="1117"/>
                  </a:lnTo>
                  <a:lnTo>
                    <a:pt x="1272" y="1117"/>
                  </a:lnTo>
                  <a:lnTo>
                    <a:pt x="1272" y="1117"/>
                  </a:lnTo>
                  <a:lnTo>
                    <a:pt x="1272" y="1117"/>
                  </a:lnTo>
                  <a:lnTo>
                    <a:pt x="1272" y="1117"/>
                  </a:lnTo>
                  <a:lnTo>
                    <a:pt x="1272" y="1117"/>
                  </a:lnTo>
                  <a:lnTo>
                    <a:pt x="1272" y="1117"/>
                  </a:lnTo>
                  <a:lnTo>
                    <a:pt x="1272" y="1117"/>
                  </a:lnTo>
                  <a:lnTo>
                    <a:pt x="1272" y="1117"/>
                  </a:lnTo>
                  <a:lnTo>
                    <a:pt x="1272" y="1117"/>
                  </a:lnTo>
                  <a:lnTo>
                    <a:pt x="1272" y="1117"/>
                  </a:lnTo>
                  <a:lnTo>
                    <a:pt x="1272" y="1117"/>
                  </a:lnTo>
                  <a:lnTo>
                    <a:pt x="1272" y="1115"/>
                  </a:lnTo>
                  <a:lnTo>
                    <a:pt x="1272" y="1115"/>
                  </a:lnTo>
                  <a:lnTo>
                    <a:pt x="1272" y="1115"/>
                  </a:lnTo>
                  <a:lnTo>
                    <a:pt x="1272" y="1115"/>
                  </a:lnTo>
                  <a:lnTo>
                    <a:pt x="1272" y="1115"/>
                  </a:lnTo>
                  <a:lnTo>
                    <a:pt x="1272" y="1115"/>
                  </a:lnTo>
                  <a:lnTo>
                    <a:pt x="1272" y="1115"/>
                  </a:lnTo>
                  <a:close/>
                  <a:moveTo>
                    <a:pt x="1267" y="1121"/>
                  </a:moveTo>
                  <a:lnTo>
                    <a:pt x="1267" y="1121"/>
                  </a:lnTo>
                  <a:lnTo>
                    <a:pt x="1265" y="1119"/>
                  </a:lnTo>
                  <a:lnTo>
                    <a:pt x="1263" y="1119"/>
                  </a:lnTo>
                  <a:lnTo>
                    <a:pt x="1263" y="1119"/>
                  </a:lnTo>
                  <a:lnTo>
                    <a:pt x="1263" y="1117"/>
                  </a:lnTo>
                  <a:lnTo>
                    <a:pt x="1263" y="1117"/>
                  </a:lnTo>
                  <a:lnTo>
                    <a:pt x="1263" y="1117"/>
                  </a:lnTo>
                  <a:lnTo>
                    <a:pt x="1263" y="1117"/>
                  </a:lnTo>
                  <a:lnTo>
                    <a:pt x="1263" y="1115"/>
                  </a:lnTo>
                  <a:lnTo>
                    <a:pt x="1261" y="1117"/>
                  </a:lnTo>
                  <a:lnTo>
                    <a:pt x="1261" y="1117"/>
                  </a:lnTo>
                  <a:lnTo>
                    <a:pt x="1261" y="1117"/>
                  </a:lnTo>
                  <a:lnTo>
                    <a:pt x="1261" y="1117"/>
                  </a:lnTo>
                  <a:lnTo>
                    <a:pt x="1261" y="1117"/>
                  </a:lnTo>
                  <a:lnTo>
                    <a:pt x="1261" y="1117"/>
                  </a:lnTo>
                  <a:lnTo>
                    <a:pt x="1261" y="1117"/>
                  </a:lnTo>
                  <a:lnTo>
                    <a:pt x="1259" y="1117"/>
                  </a:lnTo>
                  <a:lnTo>
                    <a:pt x="1259" y="1117"/>
                  </a:lnTo>
                  <a:lnTo>
                    <a:pt x="1255" y="1115"/>
                  </a:lnTo>
                  <a:lnTo>
                    <a:pt x="1253" y="1115"/>
                  </a:lnTo>
                  <a:lnTo>
                    <a:pt x="1253" y="1113"/>
                  </a:lnTo>
                  <a:lnTo>
                    <a:pt x="1253" y="1115"/>
                  </a:lnTo>
                  <a:lnTo>
                    <a:pt x="1253" y="1115"/>
                  </a:lnTo>
                  <a:lnTo>
                    <a:pt x="1253" y="1115"/>
                  </a:lnTo>
                  <a:lnTo>
                    <a:pt x="1253" y="1115"/>
                  </a:lnTo>
                  <a:lnTo>
                    <a:pt x="1253" y="1117"/>
                  </a:lnTo>
                  <a:lnTo>
                    <a:pt x="1253" y="1117"/>
                  </a:lnTo>
                  <a:lnTo>
                    <a:pt x="1253" y="1117"/>
                  </a:lnTo>
                  <a:lnTo>
                    <a:pt x="1253" y="1117"/>
                  </a:lnTo>
                  <a:lnTo>
                    <a:pt x="1253" y="1117"/>
                  </a:lnTo>
                  <a:lnTo>
                    <a:pt x="1253" y="1117"/>
                  </a:lnTo>
                  <a:lnTo>
                    <a:pt x="1253" y="1119"/>
                  </a:lnTo>
                  <a:lnTo>
                    <a:pt x="1255" y="1119"/>
                  </a:lnTo>
                  <a:lnTo>
                    <a:pt x="1255" y="1121"/>
                  </a:lnTo>
                  <a:lnTo>
                    <a:pt x="1255" y="1121"/>
                  </a:lnTo>
                  <a:lnTo>
                    <a:pt x="1257" y="1121"/>
                  </a:lnTo>
                  <a:lnTo>
                    <a:pt x="1257" y="1121"/>
                  </a:lnTo>
                  <a:lnTo>
                    <a:pt x="1259" y="1121"/>
                  </a:lnTo>
                  <a:lnTo>
                    <a:pt x="1259" y="1121"/>
                  </a:lnTo>
                  <a:lnTo>
                    <a:pt x="1259" y="1121"/>
                  </a:lnTo>
                  <a:lnTo>
                    <a:pt x="1259" y="1123"/>
                  </a:lnTo>
                  <a:lnTo>
                    <a:pt x="1259" y="1123"/>
                  </a:lnTo>
                  <a:lnTo>
                    <a:pt x="1259" y="1123"/>
                  </a:lnTo>
                  <a:lnTo>
                    <a:pt x="1259" y="1123"/>
                  </a:lnTo>
                  <a:lnTo>
                    <a:pt x="1261" y="1125"/>
                  </a:lnTo>
                  <a:lnTo>
                    <a:pt x="1261" y="1125"/>
                  </a:lnTo>
                  <a:lnTo>
                    <a:pt x="1261" y="1125"/>
                  </a:lnTo>
                  <a:lnTo>
                    <a:pt x="1261" y="1127"/>
                  </a:lnTo>
                  <a:lnTo>
                    <a:pt x="1261" y="1127"/>
                  </a:lnTo>
                  <a:lnTo>
                    <a:pt x="1263" y="1129"/>
                  </a:lnTo>
                  <a:lnTo>
                    <a:pt x="1263" y="1129"/>
                  </a:lnTo>
                  <a:lnTo>
                    <a:pt x="1263" y="1129"/>
                  </a:lnTo>
                  <a:lnTo>
                    <a:pt x="1263" y="1131"/>
                  </a:lnTo>
                  <a:lnTo>
                    <a:pt x="1261" y="1131"/>
                  </a:lnTo>
                  <a:lnTo>
                    <a:pt x="1261" y="1131"/>
                  </a:lnTo>
                  <a:lnTo>
                    <a:pt x="1261" y="1131"/>
                  </a:lnTo>
                  <a:lnTo>
                    <a:pt x="1263" y="1131"/>
                  </a:lnTo>
                  <a:lnTo>
                    <a:pt x="1263" y="1133"/>
                  </a:lnTo>
                  <a:lnTo>
                    <a:pt x="1263" y="1131"/>
                  </a:lnTo>
                  <a:lnTo>
                    <a:pt x="1265" y="1131"/>
                  </a:lnTo>
                  <a:lnTo>
                    <a:pt x="1265" y="1131"/>
                  </a:lnTo>
                  <a:lnTo>
                    <a:pt x="1265" y="1133"/>
                  </a:lnTo>
                  <a:lnTo>
                    <a:pt x="1265" y="1133"/>
                  </a:lnTo>
                  <a:lnTo>
                    <a:pt x="1265" y="1133"/>
                  </a:lnTo>
                  <a:lnTo>
                    <a:pt x="1267" y="1131"/>
                  </a:lnTo>
                  <a:lnTo>
                    <a:pt x="1270" y="1129"/>
                  </a:lnTo>
                  <a:lnTo>
                    <a:pt x="1270" y="1129"/>
                  </a:lnTo>
                  <a:lnTo>
                    <a:pt x="1270" y="1129"/>
                  </a:lnTo>
                  <a:lnTo>
                    <a:pt x="1270" y="1131"/>
                  </a:lnTo>
                  <a:lnTo>
                    <a:pt x="1270" y="1131"/>
                  </a:lnTo>
                  <a:lnTo>
                    <a:pt x="1272" y="1131"/>
                  </a:lnTo>
                  <a:lnTo>
                    <a:pt x="1272" y="1131"/>
                  </a:lnTo>
                  <a:lnTo>
                    <a:pt x="1272" y="1131"/>
                  </a:lnTo>
                  <a:lnTo>
                    <a:pt x="1270" y="1131"/>
                  </a:lnTo>
                  <a:lnTo>
                    <a:pt x="1270" y="1133"/>
                  </a:lnTo>
                  <a:lnTo>
                    <a:pt x="1270" y="1133"/>
                  </a:lnTo>
                  <a:lnTo>
                    <a:pt x="1270" y="1133"/>
                  </a:lnTo>
                  <a:lnTo>
                    <a:pt x="1270" y="1133"/>
                  </a:lnTo>
                  <a:lnTo>
                    <a:pt x="1270" y="1135"/>
                  </a:lnTo>
                  <a:lnTo>
                    <a:pt x="1270" y="1135"/>
                  </a:lnTo>
                  <a:lnTo>
                    <a:pt x="1270" y="1135"/>
                  </a:lnTo>
                  <a:lnTo>
                    <a:pt x="1270" y="1135"/>
                  </a:lnTo>
                  <a:lnTo>
                    <a:pt x="1270" y="1135"/>
                  </a:lnTo>
                  <a:lnTo>
                    <a:pt x="1270" y="1135"/>
                  </a:lnTo>
                  <a:lnTo>
                    <a:pt x="1270" y="1137"/>
                  </a:lnTo>
                  <a:lnTo>
                    <a:pt x="1270" y="1137"/>
                  </a:lnTo>
                  <a:lnTo>
                    <a:pt x="1272" y="1135"/>
                  </a:lnTo>
                  <a:lnTo>
                    <a:pt x="1272" y="1135"/>
                  </a:lnTo>
                  <a:lnTo>
                    <a:pt x="1274" y="1135"/>
                  </a:lnTo>
                  <a:lnTo>
                    <a:pt x="1274" y="1135"/>
                  </a:lnTo>
                  <a:lnTo>
                    <a:pt x="1274" y="1135"/>
                  </a:lnTo>
                  <a:lnTo>
                    <a:pt x="1274" y="1135"/>
                  </a:lnTo>
                  <a:lnTo>
                    <a:pt x="1274" y="1135"/>
                  </a:lnTo>
                  <a:lnTo>
                    <a:pt x="1274" y="1133"/>
                  </a:lnTo>
                  <a:lnTo>
                    <a:pt x="1274" y="1133"/>
                  </a:lnTo>
                  <a:lnTo>
                    <a:pt x="1274" y="1135"/>
                  </a:lnTo>
                  <a:lnTo>
                    <a:pt x="1274" y="1135"/>
                  </a:lnTo>
                  <a:lnTo>
                    <a:pt x="1274" y="1135"/>
                  </a:lnTo>
                  <a:lnTo>
                    <a:pt x="1276" y="1135"/>
                  </a:lnTo>
                  <a:lnTo>
                    <a:pt x="1278" y="1135"/>
                  </a:lnTo>
                  <a:lnTo>
                    <a:pt x="1278" y="1135"/>
                  </a:lnTo>
                  <a:lnTo>
                    <a:pt x="1278" y="1135"/>
                  </a:lnTo>
                  <a:lnTo>
                    <a:pt x="1280" y="1137"/>
                  </a:lnTo>
                  <a:lnTo>
                    <a:pt x="1280" y="1137"/>
                  </a:lnTo>
                  <a:lnTo>
                    <a:pt x="1280" y="1137"/>
                  </a:lnTo>
                  <a:lnTo>
                    <a:pt x="1280" y="1135"/>
                  </a:lnTo>
                  <a:lnTo>
                    <a:pt x="1282" y="1135"/>
                  </a:lnTo>
                  <a:lnTo>
                    <a:pt x="1280" y="1135"/>
                  </a:lnTo>
                  <a:lnTo>
                    <a:pt x="1282" y="1135"/>
                  </a:lnTo>
                  <a:lnTo>
                    <a:pt x="1282" y="1135"/>
                  </a:lnTo>
                  <a:lnTo>
                    <a:pt x="1282" y="1135"/>
                  </a:lnTo>
                  <a:lnTo>
                    <a:pt x="1282" y="1133"/>
                  </a:lnTo>
                  <a:lnTo>
                    <a:pt x="1282" y="1133"/>
                  </a:lnTo>
                  <a:lnTo>
                    <a:pt x="1282" y="1133"/>
                  </a:lnTo>
                  <a:lnTo>
                    <a:pt x="1282" y="1131"/>
                  </a:lnTo>
                  <a:lnTo>
                    <a:pt x="1282" y="1131"/>
                  </a:lnTo>
                  <a:lnTo>
                    <a:pt x="1280" y="1131"/>
                  </a:lnTo>
                  <a:lnTo>
                    <a:pt x="1276" y="1131"/>
                  </a:lnTo>
                  <a:lnTo>
                    <a:pt x="1276" y="1131"/>
                  </a:lnTo>
                  <a:lnTo>
                    <a:pt x="1276" y="1133"/>
                  </a:lnTo>
                  <a:lnTo>
                    <a:pt x="1276" y="1133"/>
                  </a:lnTo>
                  <a:lnTo>
                    <a:pt x="1276" y="1133"/>
                  </a:lnTo>
                  <a:lnTo>
                    <a:pt x="1276" y="1131"/>
                  </a:lnTo>
                  <a:lnTo>
                    <a:pt x="1276" y="1131"/>
                  </a:lnTo>
                  <a:lnTo>
                    <a:pt x="1276" y="1131"/>
                  </a:lnTo>
                  <a:lnTo>
                    <a:pt x="1276" y="1131"/>
                  </a:lnTo>
                  <a:lnTo>
                    <a:pt x="1274" y="1131"/>
                  </a:lnTo>
                  <a:lnTo>
                    <a:pt x="1274" y="1131"/>
                  </a:lnTo>
                  <a:lnTo>
                    <a:pt x="1272" y="1129"/>
                  </a:lnTo>
                  <a:lnTo>
                    <a:pt x="1272" y="1129"/>
                  </a:lnTo>
                  <a:lnTo>
                    <a:pt x="1272" y="1129"/>
                  </a:lnTo>
                  <a:lnTo>
                    <a:pt x="1272" y="1129"/>
                  </a:lnTo>
                  <a:lnTo>
                    <a:pt x="1272" y="1129"/>
                  </a:lnTo>
                  <a:lnTo>
                    <a:pt x="1272" y="1129"/>
                  </a:lnTo>
                  <a:lnTo>
                    <a:pt x="1270" y="1129"/>
                  </a:lnTo>
                  <a:lnTo>
                    <a:pt x="1270" y="1129"/>
                  </a:lnTo>
                  <a:lnTo>
                    <a:pt x="1270" y="1127"/>
                  </a:lnTo>
                  <a:lnTo>
                    <a:pt x="1270" y="1127"/>
                  </a:lnTo>
                  <a:lnTo>
                    <a:pt x="1272" y="1125"/>
                  </a:lnTo>
                  <a:lnTo>
                    <a:pt x="1270" y="1123"/>
                  </a:lnTo>
                  <a:lnTo>
                    <a:pt x="1270" y="1121"/>
                  </a:lnTo>
                  <a:lnTo>
                    <a:pt x="1270" y="1121"/>
                  </a:lnTo>
                  <a:lnTo>
                    <a:pt x="1267" y="1121"/>
                  </a:lnTo>
                  <a:close/>
                  <a:moveTo>
                    <a:pt x="1278" y="1102"/>
                  </a:moveTo>
                  <a:lnTo>
                    <a:pt x="1278" y="1102"/>
                  </a:lnTo>
                  <a:lnTo>
                    <a:pt x="1278" y="1102"/>
                  </a:lnTo>
                  <a:lnTo>
                    <a:pt x="1278" y="1100"/>
                  </a:lnTo>
                  <a:lnTo>
                    <a:pt x="1278" y="1100"/>
                  </a:lnTo>
                  <a:lnTo>
                    <a:pt x="1276" y="1100"/>
                  </a:lnTo>
                  <a:lnTo>
                    <a:pt x="1276" y="1100"/>
                  </a:lnTo>
                  <a:lnTo>
                    <a:pt x="1276" y="1100"/>
                  </a:lnTo>
                  <a:lnTo>
                    <a:pt x="1276" y="1100"/>
                  </a:lnTo>
                  <a:lnTo>
                    <a:pt x="1276" y="1100"/>
                  </a:lnTo>
                  <a:lnTo>
                    <a:pt x="1276" y="1102"/>
                  </a:lnTo>
                  <a:lnTo>
                    <a:pt x="1276" y="1102"/>
                  </a:lnTo>
                  <a:lnTo>
                    <a:pt x="1276" y="1102"/>
                  </a:lnTo>
                  <a:lnTo>
                    <a:pt x="1276" y="1102"/>
                  </a:lnTo>
                  <a:lnTo>
                    <a:pt x="1276" y="1104"/>
                  </a:lnTo>
                  <a:lnTo>
                    <a:pt x="1278" y="1104"/>
                  </a:lnTo>
                  <a:lnTo>
                    <a:pt x="1278" y="1104"/>
                  </a:lnTo>
                  <a:lnTo>
                    <a:pt x="1280" y="1106"/>
                  </a:lnTo>
                  <a:lnTo>
                    <a:pt x="1280" y="1106"/>
                  </a:lnTo>
                  <a:lnTo>
                    <a:pt x="1280" y="1106"/>
                  </a:lnTo>
                  <a:lnTo>
                    <a:pt x="1282" y="1106"/>
                  </a:lnTo>
                  <a:lnTo>
                    <a:pt x="1282" y="1106"/>
                  </a:lnTo>
                  <a:lnTo>
                    <a:pt x="1282" y="1106"/>
                  </a:lnTo>
                  <a:lnTo>
                    <a:pt x="1284" y="1104"/>
                  </a:lnTo>
                  <a:lnTo>
                    <a:pt x="1284" y="1104"/>
                  </a:lnTo>
                  <a:lnTo>
                    <a:pt x="1284" y="1102"/>
                  </a:lnTo>
                  <a:lnTo>
                    <a:pt x="1284" y="1102"/>
                  </a:lnTo>
                  <a:lnTo>
                    <a:pt x="1282" y="1104"/>
                  </a:lnTo>
                  <a:lnTo>
                    <a:pt x="1280" y="1104"/>
                  </a:lnTo>
                  <a:lnTo>
                    <a:pt x="1280" y="1102"/>
                  </a:lnTo>
                  <a:lnTo>
                    <a:pt x="1280" y="1102"/>
                  </a:lnTo>
                  <a:lnTo>
                    <a:pt x="1278" y="1102"/>
                  </a:lnTo>
                  <a:lnTo>
                    <a:pt x="1278" y="1102"/>
                  </a:lnTo>
                  <a:lnTo>
                    <a:pt x="1278" y="1102"/>
                  </a:lnTo>
                  <a:lnTo>
                    <a:pt x="1278" y="1102"/>
                  </a:lnTo>
                  <a:close/>
                  <a:moveTo>
                    <a:pt x="1274" y="1125"/>
                  </a:moveTo>
                  <a:lnTo>
                    <a:pt x="1274" y="1127"/>
                  </a:lnTo>
                  <a:lnTo>
                    <a:pt x="1274" y="1127"/>
                  </a:lnTo>
                  <a:lnTo>
                    <a:pt x="1276" y="1127"/>
                  </a:lnTo>
                  <a:lnTo>
                    <a:pt x="1276" y="1127"/>
                  </a:lnTo>
                  <a:lnTo>
                    <a:pt x="1276" y="1127"/>
                  </a:lnTo>
                  <a:lnTo>
                    <a:pt x="1276" y="1127"/>
                  </a:lnTo>
                  <a:lnTo>
                    <a:pt x="1276" y="1127"/>
                  </a:lnTo>
                  <a:lnTo>
                    <a:pt x="1278" y="1127"/>
                  </a:lnTo>
                  <a:lnTo>
                    <a:pt x="1278" y="1125"/>
                  </a:lnTo>
                  <a:lnTo>
                    <a:pt x="1280" y="1127"/>
                  </a:lnTo>
                  <a:lnTo>
                    <a:pt x="1280" y="1125"/>
                  </a:lnTo>
                  <a:lnTo>
                    <a:pt x="1280" y="1125"/>
                  </a:lnTo>
                  <a:lnTo>
                    <a:pt x="1278" y="1125"/>
                  </a:lnTo>
                  <a:lnTo>
                    <a:pt x="1278" y="1125"/>
                  </a:lnTo>
                  <a:lnTo>
                    <a:pt x="1278" y="1125"/>
                  </a:lnTo>
                  <a:lnTo>
                    <a:pt x="1274" y="1125"/>
                  </a:lnTo>
                  <a:lnTo>
                    <a:pt x="1274" y="1125"/>
                  </a:lnTo>
                  <a:close/>
                  <a:moveTo>
                    <a:pt x="753" y="776"/>
                  </a:moveTo>
                  <a:lnTo>
                    <a:pt x="753" y="774"/>
                  </a:lnTo>
                  <a:lnTo>
                    <a:pt x="753" y="774"/>
                  </a:lnTo>
                  <a:lnTo>
                    <a:pt x="751" y="774"/>
                  </a:lnTo>
                  <a:lnTo>
                    <a:pt x="751" y="774"/>
                  </a:lnTo>
                  <a:lnTo>
                    <a:pt x="751" y="774"/>
                  </a:lnTo>
                  <a:lnTo>
                    <a:pt x="753" y="776"/>
                  </a:lnTo>
                  <a:lnTo>
                    <a:pt x="753" y="776"/>
                  </a:lnTo>
                  <a:close/>
                  <a:moveTo>
                    <a:pt x="918" y="530"/>
                  </a:moveTo>
                  <a:lnTo>
                    <a:pt x="918" y="532"/>
                  </a:lnTo>
                  <a:lnTo>
                    <a:pt x="918" y="532"/>
                  </a:lnTo>
                  <a:lnTo>
                    <a:pt x="918" y="532"/>
                  </a:lnTo>
                  <a:lnTo>
                    <a:pt x="918" y="532"/>
                  </a:lnTo>
                  <a:lnTo>
                    <a:pt x="918" y="532"/>
                  </a:lnTo>
                  <a:lnTo>
                    <a:pt x="916" y="532"/>
                  </a:lnTo>
                  <a:lnTo>
                    <a:pt x="916" y="532"/>
                  </a:lnTo>
                  <a:lnTo>
                    <a:pt x="916" y="534"/>
                  </a:lnTo>
                  <a:lnTo>
                    <a:pt x="916" y="534"/>
                  </a:lnTo>
                  <a:lnTo>
                    <a:pt x="913" y="536"/>
                  </a:lnTo>
                  <a:lnTo>
                    <a:pt x="913" y="536"/>
                  </a:lnTo>
                  <a:lnTo>
                    <a:pt x="911" y="536"/>
                  </a:lnTo>
                  <a:lnTo>
                    <a:pt x="909" y="536"/>
                  </a:lnTo>
                  <a:lnTo>
                    <a:pt x="907" y="538"/>
                  </a:lnTo>
                  <a:lnTo>
                    <a:pt x="907" y="538"/>
                  </a:lnTo>
                  <a:lnTo>
                    <a:pt x="907" y="540"/>
                  </a:lnTo>
                  <a:lnTo>
                    <a:pt x="911" y="542"/>
                  </a:lnTo>
                  <a:lnTo>
                    <a:pt x="916" y="540"/>
                  </a:lnTo>
                  <a:lnTo>
                    <a:pt x="922" y="536"/>
                  </a:lnTo>
                  <a:lnTo>
                    <a:pt x="928" y="532"/>
                  </a:lnTo>
                  <a:lnTo>
                    <a:pt x="928" y="530"/>
                  </a:lnTo>
                  <a:lnTo>
                    <a:pt x="924" y="527"/>
                  </a:lnTo>
                  <a:lnTo>
                    <a:pt x="918" y="530"/>
                  </a:lnTo>
                  <a:close/>
                  <a:moveTo>
                    <a:pt x="879" y="591"/>
                  </a:moveTo>
                  <a:lnTo>
                    <a:pt x="881" y="593"/>
                  </a:lnTo>
                  <a:lnTo>
                    <a:pt x="887" y="593"/>
                  </a:lnTo>
                  <a:lnTo>
                    <a:pt x="887" y="593"/>
                  </a:lnTo>
                  <a:lnTo>
                    <a:pt x="887" y="591"/>
                  </a:lnTo>
                  <a:lnTo>
                    <a:pt x="889" y="591"/>
                  </a:lnTo>
                  <a:lnTo>
                    <a:pt x="889" y="591"/>
                  </a:lnTo>
                  <a:lnTo>
                    <a:pt x="889" y="593"/>
                  </a:lnTo>
                  <a:lnTo>
                    <a:pt x="889" y="593"/>
                  </a:lnTo>
                  <a:lnTo>
                    <a:pt x="889" y="593"/>
                  </a:lnTo>
                  <a:lnTo>
                    <a:pt x="889" y="591"/>
                  </a:lnTo>
                  <a:lnTo>
                    <a:pt x="891" y="591"/>
                  </a:lnTo>
                  <a:lnTo>
                    <a:pt x="891" y="591"/>
                  </a:lnTo>
                  <a:lnTo>
                    <a:pt x="891" y="591"/>
                  </a:lnTo>
                  <a:lnTo>
                    <a:pt x="893" y="589"/>
                  </a:lnTo>
                  <a:lnTo>
                    <a:pt x="893" y="589"/>
                  </a:lnTo>
                  <a:lnTo>
                    <a:pt x="893" y="589"/>
                  </a:lnTo>
                  <a:lnTo>
                    <a:pt x="895" y="587"/>
                  </a:lnTo>
                  <a:lnTo>
                    <a:pt x="895" y="585"/>
                  </a:lnTo>
                  <a:lnTo>
                    <a:pt x="895" y="585"/>
                  </a:lnTo>
                  <a:lnTo>
                    <a:pt x="899" y="583"/>
                  </a:lnTo>
                  <a:lnTo>
                    <a:pt x="901" y="581"/>
                  </a:lnTo>
                  <a:lnTo>
                    <a:pt x="901" y="581"/>
                  </a:lnTo>
                  <a:lnTo>
                    <a:pt x="901" y="581"/>
                  </a:lnTo>
                  <a:lnTo>
                    <a:pt x="901" y="581"/>
                  </a:lnTo>
                  <a:lnTo>
                    <a:pt x="901" y="581"/>
                  </a:lnTo>
                  <a:lnTo>
                    <a:pt x="901" y="581"/>
                  </a:lnTo>
                  <a:lnTo>
                    <a:pt x="899" y="581"/>
                  </a:lnTo>
                  <a:lnTo>
                    <a:pt x="899" y="579"/>
                  </a:lnTo>
                  <a:lnTo>
                    <a:pt x="901" y="579"/>
                  </a:lnTo>
                  <a:lnTo>
                    <a:pt x="897" y="577"/>
                  </a:lnTo>
                  <a:lnTo>
                    <a:pt x="895" y="579"/>
                  </a:lnTo>
                  <a:lnTo>
                    <a:pt x="893" y="579"/>
                  </a:lnTo>
                  <a:lnTo>
                    <a:pt x="889" y="581"/>
                  </a:lnTo>
                  <a:lnTo>
                    <a:pt x="885" y="583"/>
                  </a:lnTo>
                  <a:lnTo>
                    <a:pt x="885" y="583"/>
                  </a:lnTo>
                  <a:lnTo>
                    <a:pt x="885" y="585"/>
                  </a:lnTo>
                  <a:lnTo>
                    <a:pt x="883" y="585"/>
                  </a:lnTo>
                  <a:lnTo>
                    <a:pt x="883" y="587"/>
                  </a:lnTo>
                  <a:lnTo>
                    <a:pt x="883" y="587"/>
                  </a:lnTo>
                  <a:lnTo>
                    <a:pt x="885" y="587"/>
                  </a:lnTo>
                  <a:lnTo>
                    <a:pt x="885" y="587"/>
                  </a:lnTo>
                  <a:lnTo>
                    <a:pt x="883" y="587"/>
                  </a:lnTo>
                  <a:lnTo>
                    <a:pt x="881" y="587"/>
                  </a:lnTo>
                  <a:lnTo>
                    <a:pt x="881" y="589"/>
                  </a:lnTo>
                  <a:lnTo>
                    <a:pt x="881" y="589"/>
                  </a:lnTo>
                  <a:lnTo>
                    <a:pt x="881" y="589"/>
                  </a:lnTo>
                  <a:lnTo>
                    <a:pt x="879" y="591"/>
                  </a:lnTo>
                  <a:close/>
                  <a:moveTo>
                    <a:pt x="916" y="456"/>
                  </a:moveTo>
                  <a:lnTo>
                    <a:pt x="909" y="451"/>
                  </a:lnTo>
                  <a:lnTo>
                    <a:pt x="907" y="451"/>
                  </a:lnTo>
                  <a:lnTo>
                    <a:pt x="907" y="451"/>
                  </a:lnTo>
                  <a:lnTo>
                    <a:pt x="907" y="451"/>
                  </a:lnTo>
                  <a:lnTo>
                    <a:pt x="901" y="451"/>
                  </a:lnTo>
                  <a:lnTo>
                    <a:pt x="897" y="451"/>
                  </a:lnTo>
                  <a:lnTo>
                    <a:pt x="897" y="451"/>
                  </a:lnTo>
                  <a:lnTo>
                    <a:pt x="897" y="454"/>
                  </a:lnTo>
                  <a:lnTo>
                    <a:pt x="895" y="456"/>
                  </a:lnTo>
                  <a:lnTo>
                    <a:pt x="897" y="456"/>
                  </a:lnTo>
                  <a:lnTo>
                    <a:pt x="897" y="458"/>
                  </a:lnTo>
                  <a:lnTo>
                    <a:pt x="895" y="458"/>
                  </a:lnTo>
                  <a:lnTo>
                    <a:pt x="897" y="460"/>
                  </a:lnTo>
                  <a:lnTo>
                    <a:pt x="897" y="460"/>
                  </a:lnTo>
                  <a:lnTo>
                    <a:pt x="897" y="460"/>
                  </a:lnTo>
                  <a:lnTo>
                    <a:pt x="897" y="460"/>
                  </a:lnTo>
                  <a:lnTo>
                    <a:pt x="897" y="462"/>
                  </a:lnTo>
                  <a:lnTo>
                    <a:pt x="897" y="462"/>
                  </a:lnTo>
                  <a:lnTo>
                    <a:pt x="897" y="462"/>
                  </a:lnTo>
                  <a:lnTo>
                    <a:pt x="897" y="462"/>
                  </a:lnTo>
                  <a:lnTo>
                    <a:pt x="897" y="462"/>
                  </a:lnTo>
                  <a:lnTo>
                    <a:pt x="899" y="464"/>
                  </a:lnTo>
                  <a:lnTo>
                    <a:pt x="901" y="466"/>
                  </a:lnTo>
                  <a:lnTo>
                    <a:pt x="907" y="466"/>
                  </a:lnTo>
                  <a:lnTo>
                    <a:pt x="909" y="464"/>
                  </a:lnTo>
                  <a:lnTo>
                    <a:pt x="909" y="462"/>
                  </a:lnTo>
                  <a:lnTo>
                    <a:pt x="911" y="462"/>
                  </a:lnTo>
                  <a:lnTo>
                    <a:pt x="911" y="464"/>
                  </a:lnTo>
                  <a:lnTo>
                    <a:pt x="911" y="464"/>
                  </a:lnTo>
                  <a:lnTo>
                    <a:pt x="913" y="462"/>
                  </a:lnTo>
                  <a:lnTo>
                    <a:pt x="916" y="464"/>
                  </a:lnTo>
                  <a:lnTo>
                    <a:pt x="918" y="462"/>
                  </a:lnTo>
                  <a:lnTo>
                    <a:pt x="918" y="464"/>
                  </a:lnTo>
                  <a:lnTo>
                    <a:pt x="918" y="464"/>
                  </a:lnTo>
                  <a:lnTo>
                    <a:pt x="920" y="462"/>
                  </a:lnTo>
                  <a:lnTo>
                    <a:pt x="918" y="460"/>
                  </a:lnTo>
                  <a:lnTo>
                    <a:pt x="916" y="456"/>
                  </a:lnTo>
                  <a:close/>
                  <a:moveTo>
                    <a:pt x="975" y="671"/>
                  </a:moveTo>
                  <a:lnTo>
                    <a:pt x="975" y="671"/>
                  </a:lnTo>
                  <a:lnTo>
                    <a:pt x="975" y="671"/>
                  </a:lnTo>
                  <a:lnTo>
                    <a:pt x="977" y="667"/>
                  </a:lnTo>
                  <a:lnTo>
                    <a:pt x="977" y="667"/>
                  </a:lnTo>
                  <a:lnTo>
                    <a:pt x="977" y="665"/>
                  </a:lnTo>
                  <a:lnTo>
                    <a:pt x="977" y="665"/>
                  </a:lnTo>
                  <a:lnTo>
                    <a:pt x="975" y="663"/>
                  </a:lnTo>
                  <a:lnTo>
                    <a:pt x="973" y="663"/>
                  </a:lnTo>
                  <a:lnTo>
                    <a:pt x="973" y="663"/>
                  </a:lnTo>
                  <a:lnTo>
                    <a:pt x="973" y="665"/>
                  </a:lnTo>
                  <a:lnTo>
                    <a:pt x="973" y="665"/>
                  </a:lnTo>
                  <a:lnTo>
                    <a:pt x="973" y="665"/>
                  </a:lnTo>
                  <a:lnTo>
                    <a:pt x="971" y="667"/>
                  </a:lnTo>
                  <a:lnTo>
                    <a:pt x="971" y="667"/>
                  </a:lnTo>
                  <a:lnTo>
                    <a:pt x="971" y="669"/>
                  </a:lnTo>
                  <a:lnTo>
                    <a:pt x="969" y="671"/>
                  </a:lnTo>
                  <a:lnTo>
                    <a:pt x="969" y="671"/>
                  </a:lnTo>
                  <a:lnTo>
                    <a:pt x="969" y="673"/>
                  </a:lnTo>
                  <a:lnTo>
                    <a:pt x="969" y="673"/>
                  </a:lnTo>
                  <a:lnTo>
                    <a:pt x="969" y="673"/>
                  </a:lnTo>
                  <a:lnTo>
                    <a:pt x="969" y="673"/>
                  </a:lnTo>
                  <a:lnTo>
                    <a:pt x="971" y="673"/>
                  </a:lnTo>
                  <a:lnTo>
                    <a:pt x="971" y="673"/>
                  </a:lnTo>
                  <a:lnTo>
                    <a:pt x="971" y="673"/>
                  </a:lnTo>
                  <a:lnTo>
                    <a:pt x="973" y="671"/>
                  </a:lnTo>
                  <a:lnTo>
                    <a:pt x="975" y="671"/>
                  </a:lnTo>
                  <a:close/>
                  <a:moveTo>
                    <a:pt x="901" y="981"/>
                  </a:moveTo>
                  <a:lnTo>
                    <a:pt x="901" y="981"/>
                  </a:lnTo>
                  <a:lnTo>
                    <a:pt x="901" y="981"/>
                  </a:lnTo>
                  <a:lnTo>
                    <a:pt x="901" y="981"/>
                  </a:lnTo>
                  <a:lnTo>
                    <a:pt x="903" y="981"/>
                  </a:lnTo>
                  <a:lnTo>
                    <a:pt x="903" y="981"/>
                  </a:lnTo>
                  <a:lnTo>
                    <a:pt x="903" y="979"/>
                  </a:lnTo>
                  <a:lnTo>
                    <a:pt x="903" y="979"/>
                  </a:lnTo>
                  <a:lnTo>
                    <a:pt x="903" y="977"/>
                  </a:lnTo>
                  <a:lnTo>
                    <a:pt x="903" y="977"/>
                  </a:lnTo>
                  <a:lnTo>
                    <a:pt x="903" y="977"/>
                  </a:lnTo>
                  <a:lnTo>
                    <a:pt x="903" y="977"/>
                  </a:lnTo>
                  <a:lnTo>
                    <a:pt x="903" y="975"/>
                  </a:lnTo>
                  <a:lnTo>
                    <a:pt x="903" y="975"/>
                  </a:lnTo>
                  <a:lnTo>
                    <a:pt x="903" y="975"/>
                  </a:lnTo>
                  <a:lnTo>
                    <a:pt x="901" y="975"/>
                  </a:lnTo>
                  <a:lnTo>
                    <a:pt x="899" y="975"/>
                  </a:lnTo>
                  <a:lnTo>
                    <a:pt x="899" y="977"/>
                  </a:lnTo>
                  <a:lnTo>
                    <a:pt x="899" y="977"/>
                  </a:lnTo>
                  <a:lnTo>
                    <a:pt x="901" y="977"/>
                  </a:lnTo>
                  <a:lnTo>
                    <a:pt x="901" y="979"/>
                  </a:lnTo>
                  <a:lnTo>
                    <a:pt x="901" y="979"/>
                  </a:lnTo>
                  <a:lnTo>
                    <a:pt x="899" y="981"/>
                  </a:lnTo>
                  <a:lnTo>
                    <a:pt x="899" y="981"/>
                  </a:lnTo>
                  <a:lnTo>
                    <a:pt x="899" y="981"/>
                  </a:lnTo>
                  <a:lnTo>
                    <a:pt x="901" y="981"/>
                  </a:lnTo>
                  <a:close/>
                  <a:moveTo>
                    <a:pt x="893" y="427"/>
                  </a:moveTo>
                  <a:lnTo>
                    <a:pt x="893" y="427"/>
                  </a:lnTo>
                  <a:lnTo>
                    <a:pt x="893" y="425"/>
                  </a:lnTo>
                  <a:lnTo>
                    <a:pt x="891" y="425"/>
                  </a:lnTo>
                  <a:lnTo>
                    <a:pt x="889" y="425"/>
                  </a:lnTo>
                  <a:lnTo>
                    <a:pt x="889" y="425"/>
                  </a:lnTo>
                  <a:lnTo>
                    <a:pt x="887" y="431"/>
                  </a:lnTo>
                  <a:lnTo>
                    <a:pt x="887" y="431"/>
                  </a:lnTo>
                  <a:lnTo>
                    <a:pt x="885" y="433"/>
                  </a:lnTo>
                  <a:lnTo>
                    <a:pt x="887" y="433"/>
                  </a:lnTo>
                  <a:lnTo>
                    <a:pt x="887" y="435"/>
                  </a:lnTo>
                  <a:lnTo>
                    <a:pt x="889" y="435"/>
                  </a:lnTo>
                  <a:lnTo>
                    <a:pt x="889" y="435"/>
                  </a:lnTo>
                  <a:lnTo>
                    <a:pt x="891" y="431"/>
                  </a:lnTo>
                  <a:lnTo>
                    <a:pt x="893" y="429"/>
                  </a:lnTo>
                  <a:lnTo>
                    <a:pt x="893" y="429"/>
                  </a:lnTo>
                  <a:lnTo>
                    <a:pt x="893" y="429"/>
                  </a:lnTo>
                  <a:lnTo>
                    <a:pt x="893" y="429"/>
                  </a:lnTo>
                  <a:lnTo>
                    <a:pt x="893" y="429"/>
                  </a:lnTo>
                  <a:lnTo>
                    <a:pt x="893" y="427"/>
                  </a:lnTo>
                  <a:close/>
                  <a:moveTo>
                    <a:pt x="955" y="710"/>
                  </a:moveTo>
                  <a:lnTo>
                    <a:pt x="955" y="712"/>
                  </a:lnTo>
                  <a:lnTo>
                    <a:pt x="959" y="710"/>
                  </a:lnTo>
                  <a:lnTo>
                    <a:pt x="963" y="710"/>
                  </a:lnTo>
                  <a:lnTo>
                    <a:pt x="965" y="708"/>
                  </a:lnTo>
                  <a:lnTo>
                    <a:pt x="965" y="708"/>
                  </a:lnTo>
                  <a:lnTo>
                    <a:pt x="965" y="708"/>
                  </a:lnTo>
                  <a:lnTo>
                    <a:pt x="965" y="708"/>
                  </a:lnTo>
                  <a:lnTo>
                    <a:pt x="965" y="708"/>
                  </a:lnTo>
                  <a:lnTo>
                    <a:pt x="965" y="706"/>
                  </a:lnTo>
                  <a:lnTo>
                    <a:pt x="965" y="706"/>
                  </a:lnTo>
                  <a:lnTo>
                    <a:pt x="965" y="706"/>
                  </a:lnTo>
                  <a:lnTo>
                    <a:pt x="965" y="706"/>
                  </a:lnTo>
                  <a:lnTo>
                    <a:pt x="965" y="706"/>
                  </a:lnTo>
                  <a:lnTo>
                    <a:pt x="967" y="706"/>
                  </a:lnTo>
                  <a:lnTo>
                    <a:pt x="967" y="704"/>
                  </a:lnTo>
                  <a:lnTo>
                    <a:pt x="969" y="704"/>
                  </a:lnTo>
                  <a:lnTo>
                    <a:pt x="971" y="700"/>
                  </a:lnTo>
                  <a:lnTo>
                    <a:pt x="971" y="698"/>
                  </a:lnTo>
                  <a:lnTo>
                    <a:pt x="971" y="696"/>
                  </a:lnTo>
                  <a:lnTo>
                    <a:pt x="971" y="696"/>
                  </a:lnTo>
                  <a:lnTo>
                    <a:pt x="971" y="694"/>
                  </a:lnTo>
                  <a:lnTo>
                    <a:pt x="963" y="696"/>
                  </a:lnTo>
                  <a:lnTo>
                    <a:pt x="957" y="700"/>
                  </a:lnTo>
                  <a:lnTo>
                    <a:pt x="953" y="700"/>
                  </a:lnTo>
                  <a:lnTo>
                    <a:pt x="953" y="700"/>
                  </a:lnTo>
                  <a:lnTo>
                    <a:pt x="953" y="702"/>
                  </a:lnTo>
                  <a:lnTo>
                    <a:pt x="951" y="702"/>
                  </a:lnTo>
                  <a:lnTo>
                    <a:pt x="948" y="704"/>
                  </a:lnTo>
                  <a:lnTo>
                    <a:pt x="948" y="704"/>
                  </a:lnTo>
                  <a:lnTo>
                    <a:pt x="948" y="704"/>
                  </a:lnTo>
                  <a:lnTo>
                    <a:pt x="948" y="704"/>
                  </a:lnTo>
                  <a:lnTo>
                    <a:pt x="951" y="704"/>
                  </a:lnTo>
                  <a:lnTo>
                    <a:pt x="948" y="706"/>
                  </a:lnTo>
                  <a:lnTo>
                    <a:pt x="948" y="704"/>
                  </a:lnTo>
                  <a:lnTo>
                    <a:pt x="942" y="706"/>
                  </a:lnTo>
                  <a:lnTo>
                    <a:pt x="942" y="708"/>
                  </a:lnTo>
                  <a:lnTo>
                    <a:pt x="942" y="710"/>
                  </a:lnTo>
                  <a:lnTo>
                    <a:pt x="944" y="710"/>
                  </a:lnTo>
                  <a:lnTo>
                    <a:pt x="944" y="710"/>
                  </a:lnTo>
                  <a:lnTo>
                    <a:pt x="951" y="710"/>
                  </a:lnTo>
                  <a:lnTo>
                    <a:pt x="953" y="710"/>
                  </a:lnTo>
                  <a:lnTo>
                    <a:pt x="953" y="712"/>
                  </a:lnTo>
                  <a:lnTo>
                    <a:pt x="953" y="712"/>
                  </a:lnTo>
                  <a:lnTo>
                    <a:pt x="946" y="712"/>
                  </a:lnTo>
                  <a:lnTo>
                    <a:pt x="946" y="712"/>
                  </a:lnTo>
                  <a:lnTo>
                    <a:pt x="946" y="712"/>
                  </a:lnTo>
                  <a:lnTo>
                    <a:pt x="951" y="714"/>
                  </a:lnTo>
                  <a:lnTo>
                    <a:pt x="951" y="712"/>
                  </a:lnTo>
                  <a:lnTo>
                    <a:pt x="953" y="712"/>
                  </a:lnTo>
                  <a:lnTo>
                    <a:pt x="953" y="712"/>
                  </a:lnTo>
                  <a:lnTo>
                    <a:pt x="955" y="712"/>
                  </a:lnTo>
                  <a:lnTo>
                    <a:pt x="955" y="712"/>
                  </a:lnTo>
                  <a:lnTo>
                    <a:pt x="953" y="712"/>
                  </a:lnTo>
                  <a:lnTo>
                    <a:pt x="955" y="710"/>
                  </a:lnTo>
                  <a:lnTo>
                    <a:pt x="955" y="710"/>
                  </a:lnTo>
                  <a:close/>
                  <a:moveTo>
                    <a:pt x="856" y="624"/>
                  </a:moveTo>
                  <a:lnTo>
                    <a:pt x="856" y="624"/>
                  </a:lnTo>
                  <a:lnTo>
                    <a:pt x="856" y="624"/>
                  </a:lnTo>
                  <a:lnTo>
                    <a:pt x="856" y="624"/>
                  </a:lnTo>
                  <a:lnTo>
                    <a:pt x="856" y="624"/>
                  </a:lnTo>
                  <a:lnTo>
                    <a:pt x="856" y="624"/>
                  </a:lnTo>
                  <a:lnTo>
                    <a:pt x="856" y="624"/>
                  </a:lnTo>
                  <a:lnTo>
                    <a:pt x="856" y="626"/>
                  </a:lnTo>
                  <a:lnTo>
                    <a:pt x="856" y="626"/>
                  </a:lnTo>
                  <a:lnTo>
                    <a:pt x="856" y="628"/>
                  </a:lnTo>
                  <a:lnTo>
                    <a:pt x="854" y="628"/>
                  </a:lnTo>
                  <a:lnTo>
                    <a:pt x="854" y="630"/>
                  </a:lnTo>
                  <a:lnTo>
                    <a:pt x="854" y="630"/>
                  </a:lnTo>
                  <a:lnTo>
                    <a:pt x="854" y="632"/>
                  </a:lnTo>
                  <a:lnTo>
                    <a:pt x="856" y="632"/>
                  </a:lnTo>
                  <a:lnTo>
                    <a:pt x="856" y="634"/>
                  </a:lnTo>
                  <a:lnTo>
                    <a:pt x="858" y="636"/>
                  </a:lnTo>
                  <a:lnTo>
                    <a:pt x="860" y="636"/>
                  </a:lnTo>
                  <a:lnTo>
                    <a:pt x="860" y="636"/>
                  </a:lnTo>
                  <a:lnTo>
                    <a:pt x="862" y="638"/>
                  </a:lnTo>
                  <a:lnTo>
                    <a:pt x="864" y="638"/>
                  </a:lnTo>
                  <a:lnTo>
                    <a:pt x="864" y="638"/>
                  </a:lnTo>
                  <a:lnTo>
                    <a:pt x="866" y="636"/>
                  </a:lnTo>
                  <a:lnTo>
                    <a:pt x="870" y="636"/>
                  </a:lnTo>
                  <a:lnTo>
                    <a:pt x="872" y="634"/>
                  </a:lnTo>
                  <a:lnTo>
                    <a:pt x="874" y="632"/>
                  </a:lnTo>
                  <a:lnTo>
                    <a:pt x="874" y="630"/>
                  </a:lnTo>
                  <a:lnTo>
                    <a:pt x="874" y="628"/>
                  </a:lnTo>
                  <a:lnTo>
                    <a:pt x="874" y="628"/>
                  </a:lnTo>
                  <a:lnTo>
                    <a:pt x="874" y="628"/>
                  </a:lnTo>
                  <a:lnTo>
                    <a:pt x="874" y="628"/>
                  </a:lnTo>
                  <a:lnTo>
                    <a:pt x="874" y="626"/>
                  </a:lnTo>
                  <a:lnTo>
                    <a:pt x="874" y="626"/>
                  </a:lnTo>
                  <a:lnTo>
                    <a:pt x="874" y="626"/>
                  </a:lnTo>
                  <a:lnTo>
                    <a:pt x="874" y="626"/>
                  </a:lnTo>
                  <a:lnTo>
                    <a:pt x="872" y="626"/>
                  </a:lnTo>
                  <a:lnTo>
                    <a:pt x="872" y="624"/>
                  </a:lnTo>
                  <a:lnTo>
                    <a:pt x="872" y="622"/>
                  </a:lnTo>
                  <a:lnTo>
                    <a:pt x="872" y="618"/>
                  </a:lnTo>
                  <a:lnTo>
                    <a:pt x="872" y="618"/>
                  </a:lnTo>
                  <a:lnTo>
                    <a:pt x="872" y="616"/>
                  </a:lnTo>
                  <a:lnTo>
                    <a:pt x="870" y="616"/>
                  </a:lnTo>
                  <a:lnTo>
                    <a:pt x="870" y="614"/>
                  </a:lnTo>
                  <a:lnTo>
                    <a:pt x="868" y="614"/>
                  </a:lnTo>
                  <a:lnTo>
                    <a:pt x="868" y="614"/>
                  </a:lnTo>
                  <a:lnTo>
                    <a:pt x="866" y="612"/>
                  </a:lnTo>
                  <a:lnTo>
                    <a:pt x="862" y="612"/>
                  </a:lnTo>
                  <a:lnTo>
                    <a:pt x="862" y="614"/>
                  </a:lnTo>
                  <a:lnTo>
                    <a:pt x="858" y="618"/>
                  </a:lnTo>
                  <a:lnTo>
                    <a:pt x="858" y="618"/>
                  </a:lnTo>
                  <a:lnTo>
                    <a:pt x="858" y="620"/>
                  </a:lnTo>
                  <a:lnTo>
                    <a:pt x="858" y="620"/>
                  </a:lnTo>
                  <a:lnTo>
                    <a:pt x="856" y="620"/>
                  </a:lnTo>
                  <a:lnTo>
                    <a:pt x="856" y="622"/>
                  </a:lnTo>
                  <a:lnTo>
                    <a:pt x="856" y="622"/>
                  </a:lnTo>
                  <a:lnTo>
                    <a:pt x="856" y="622"/>
                  </a:lnTo>
                  <a:lnTo>
                    <a:pt x="856" y="622"/>
                  </a:lnTo>
                  <a:lnTo>
                    <a:pt x="856" y="622"/>
                  </a:lnTo>
                  <a:lnTo>
                    <a:pt x="858" y="622"/>
                  </a:lnTo>
                  <a:lnTo>
                    <a:pt x="858" y="622"/>
                  </a:lnTo>
                  <a:lnTo>
                    <a:pt x="858" y="622"/>
                  </a:lnTo>
                  <a:lnTo>
                    <a:pt x="856" y="624"/>
                  </a:lnTo>
                  <a:close/>
                  <a:moveTo>
                    <a:pt x="872" y="536"/>
                  </a:moveTo>
                  <a:lnTo>
                    <a:pt x="872" y="534"/>
                  </a:lnTo>
                  <a:lnTo>
                    <a:pt x="870" y="534"/>
                  </a:lnTo>
                  <a:lnTo>
                    <a:pt x="866" y="534"/>
                  </a:lnTo>
                  <a:lnTo>
                    <a:pt x="862" y="538"/>
                  </a:lnTo>
                  <a:lnTo>
                    <a:pt x="862" y="538"/>
                  </a:lnTo>
                  <a:lnTo>
                    <a:pt x="862" y="538"/>
                  </a:lnTo>
                  <a:lnTo>
                    <a:pt x="862" y="538"/>
                  </a:lnTo>
                  <a:lnTo>
                    <a:pt x="862" y="538"/>
                  </a:lnTo>
                  <a:lnTo>
                    <a:pt x="862" y="540"/>
                  </a:lnTo>
                  <a:lnTo>
                    <a:pt x="862" y="540"/>
                  </a:lnTo>
                  <a:lnTo>
                    <a:pt x="862" y="542"/>
                  </a:lnTo>
                  <a:lnTo>
                    <a:pt x="862" y="542"/>
                  </a:lnTo>
                  <a:lnTo>
                    <a:pt x="862" y="542"/>
                  </a:lnTo>
                  <a:lnTo>
                    <a:pt x="862" y="542"/>
                  </a:lnTo>
                  <a:lnTo>
                    <a:pt x="862" y="542"/>
                  </a:lnTo>
                  <a:lnTo>
                    <a:pt x="862" y="542"/>
                  </a:lnTo>
                  <a:lnTo>
                    <a:pt x="862" y="544"/>
                  </a:lnTo>
                  <a:lnTo>
                    <a:pt x="862" y="544"/>
                  </a:lnTo>
                  <a:lnTo>
                    <a:pt x="862" y="544"/>
                  </a:lnTo>
                  <a:lnTo>
                    <a:pt x="862" y="544"/>
                  </a:lnTo>
                  <a:lnTo>
                    <a:pt x="862" y="544"/>
                  </a:lnTo>
                  <a:lnTo>
                    <a:pt x="864" y="544"/>
                  </a:lnTo>
                  <a:lnTo>
                    <a:pt x="864" y="544"/>
                  </a:lnTo>
                  <a:lnTo>
                    <a:pt x="864" y="544"/>
                  </a:lnTo>
                  <a:lnTo>
                    <a:pt x="864" y="544"/>
                  </a:lnTo>
                  <a:lnTo>
                    <a:pt x="864" y="544"/>
                  </a:lnTo>
                  <a:lnTo>
                    <a:pt x="864" y="546"/>
                  </a:lnTo>
                  <a:lnTo>
                    <a:pt x="864" y="546"/>
                  </a:lnTo>
                  <a:lnTo>
                    <a:pt x="866" y="548"/>
                  </a:lnTo>
                  <a:lnTo>
                    <a:pt x="864" y="548"/>
                  </a:lnTo>
                  <a:lnTo>
                    <a:pt x="864" y="550"/>
                  </a:lnTo>
                  <a:lnTo>
                    <a:pt x="864" y="550"/>
                  </a:lnTo>
                  <a:lnTo>
                    <a:pt x="864" y="550"/>
                  </a:lnTo>
                  <a:lnTo>
                    <a:pt x="864" y="550"/>
                  </a:lnTo>
                  <a:lnTo>
                    <a:pt x="866" y="550"/>
                  </a:lnTo>
                  <a:lnTo>
                    <a:pt x="866" y="552"/>
                  </a:lnTo>
                  <a:lnTo>
                    <a:pt x="866" y="552"/>
                  </a:lnTo>
                  <a:lnTo>
                    <a:pt x="866" y="552"/>
                  </a:lnTo>
                  <a:lnTo>
                    <a:pt x="866" y="552"/>
                  </a:lnTo>
                  <a:lnTo>
                    <a:pt x="864" y="554"/>
                  </a:lnTo>
                  <a:lnTo>
                    <a:pt x="864" y="554"/>
                  </a:lnTo>
                  <a:lnTo>
                    <a:pt x="864" y="554"/>
                  </a:lnTo>
                  <a:lnTo>
                    <a:pt x="872" y="556"/>
                  </a:lnTo>
                  <a:lnTo>
                    <a:pt x="872" y="556"/>
                  </a:lnTo>
                  <a:lnTo>
                    <a:pt x="876" y="556"/>
                  </a:lnTo>
                  <a:lnTo>
                    <a:pt x="881" y="556"/>
                  </a:lnTo>
                  <a:lnTo>
                    <a:pt x="887" y="550"/>
                  </a:lnTo>
                  <a:lnTo>
                    <a:pt x="887" y="550"/>
                  </a:lnTo>
                  <a:lnTo>
                    <a:pt x="887" y="548"/>
                  </a:lnTo>
                  <a:lnTo>
                    <a:pt x="885" y="546"/>
                  </a:lnTo>
                  <a:lnTo>
                    <a:pt x="883" y="546"/>
                  </a:lnTo>
                  <a:lnTo>
                    <a:pt x="883" y="546"/>
                  </a:lnTo>
                  <a:lnTo>
                    <a:pt x="883" y="546"/>
                  </a:lnTo>
                  <a:lnTo>
                    <a:pt x="883" y="546"/>
                  </a:lnTo>
                  <a:lnTo>
                    <a:pt x="883" y="546"/>
                  </a:lnTo>
                  <a:lnTo>
                    <a:pt x="883" y="544"/>
                  </a:lnTo>
                  <a:lnTo>
                    <a:pt x="883" y="544"/>
                  </a:lnTo>
                  <a:lnTo>
                    <a:pt x="883" y="544"/>
                  </a:lnTo>
                  <a:lnTo>
                    <a:pt x="883" y="544"/>
                  </a:lnTo>
                  <a:lnTo>
                    <a:pt x="883" y="544"/>
                  </a:lnTo>
                  <a:lnTo>
                    <a:pt x="883" y="544"/>
                  </a:lnTo>
                  <a:lnTo>
                    <a:pt x="883" y="544"/>
                  </a:lnTo>
                  <a:lnTo>
                    <a:pt x="881" y="544"/>
                  </a:lnTo>
                  <a:lnTo>
                    <a:pt x="879" y="542"/>
                  </a:lnTo>
                  <a:lnTo>
                    <a:pt x="879" y="542"/>
                  </a:lnTo>
                  <a:lnTo>
                    <a:pt x="879" y="542"/>
                  </a:lnTo>
                  <a:lnTo>
                    <a:pt x="879" y="540"/>
                  </a:lnTo>
                  <a:lnTo>
                    <a:pt x="879" y="540"/>
                  </a:lnTo>
                  <a:lnTo>
                    <a:pt x="876" y="540"/>
                  </a:lnTo>
                  <a:lnTo>
                    <a:pt x="876" y="540"/>
                  </a:lnTo>
                  <a:lnTo>
                    <a:pt x="874" y="536"/>
                  </a:lnTo>
                  <a:lnTo>
                    <a:pt x="874" y="536"/>
                  </a:lnTo>
                  <a:lnTo>
                    <a:pt x="874" y="536"/>
                  </a:lnTo>
                  <a:lnTo>
                    <a:pt x="874" y="538"/>
                  </a:lnTo>
                  <a:lnTo>
                    <a:pt x="872" y="540"/>
                  </a:lnTo>
                  <a:lnTo>
                    <a:pt x="872" y="540"/>
                  </a:lnTo>
                  <a:lnTo>
                    <a:pt x="870" y="540"/>
                  </a:lnTo>
                  <a:lnTo>
                    <a:pt x="870" y="540"/>
                  </a:lnTo>
                  <a:lnTo>
                    <a:pt x="872" y="536"/>
                  </a:lnTo>
                  <a:lnTo>
                    <a:pt x="872" y="536"/>
                  </a:lnTo>
                  <a:close/>
                  <a:moveTo>
                    <a:pt x="796" y="725"/>
                  </a:moveTo>
                  <a:lnTo>
                    <a:pt x="796" y="725"/>
                  </a:lnTo>
                  <a:lnTo>
                    <a:pt x="796" y="725"/>
                  </a:lnTo>
                  <a:lnTo>
                    <a:pt x="800" y="725"/>
                  </a:lnTo>
                  <a:lnTo>
                    <a:pt x="802" y="722"/>
                  </a:lnTo>
                  <a:lnTo>
                    <a:pt x="802" y="722"/>
                  </a:lnTo>
                  <a:lnTo>
                    <a:pt x="804" y="722"/>
                  </a:lnTo>
                  <a:lnTo>
                    <a:pt x="804" y="722"/>
                  </a:lnTo>
                  <a:lnTo>
                    <a:pt x="804" y="722"/>
                  </a:lnTo>
                  <a:lnTo>
                    <a:pt x="802" y="720"/>
                  </a:lnTo>
                  <a:lnTo>
                    <a:pt x="800" y="720"/>
                  </a:lnTo>
                  <a:lnTo>
                    <a:pt x="796" y="720"/>
                  </a:lnTo>
                  <a:lnTo>
                    <a:pt x="796" y="722"/>
                  </a:lnTo>
                  <a:lnTo>
                    <a:pt x="796" y="722"/>
                  </a:lnTo>
                  <a:lnTo>
                    <a:pt x="796" y="722"/>
                  </a:lnTo>
                  <a:lnTo>
                    <a:pt x="796" y="725"/>
                  </a:lnTo>
                  <a:close/>
                  <a:moveTo>
                    <a:pt x="893" y="562"/>
                  </a:moveTo>
                  <a:lnTo>
                    <a:pt x="893" y="560"/>
                  </a:lnTo>
                  <a:lnTo>
                    <a:pt x="891" y="560"/>
                  </a:lnTo>
                  <a:lnTo>
                    <a:pt x="891" y="558"/>
                  </a:lnTo>
                  <a:lnTo>
                    <a:pt x="891" y="556"/>
                  </a:lnTo>
                  <a:lnTo>
                    <a:pt x="885" y="558"/>
                  </a:lnTo>
                  <a:lnTo>
                    <a:pt x="879" y="558"/>
                  </a:lnTo>
                  <a:lnTo>
                    <a:pt x="879" y="558"/>
                  </a:lnTo>
                  <a:lnTo>
                    <a:pt x="879" y="558"/>
                  </a:lnTo>
                  <a:lnTo>
                    <a:pt x="879" y="558"/>
                  </a:lnTo>
                  <a:lnTo>
                    <a:pt x="876" y="560"/>
                  </a:lnTo>
                  <a:lnTo>
                    <a:pt x="874" y="560"/>
                  </a:lnTo>
                  <a:lnTo>
                    <a:pt x="874" y="560"/>
                  </a:lnTo>
                  <a:lnTo>
                    <a:pt x="872" y="560"/>
                  </a:lnTo>
                  <a:lnTo>
                    <a:pt x="872" y="560"/>
                  </a:lnTo>
                  <a:lnTo>
                    <a:pt x="870" y="562"/>
                  </a:lnTo>
                  <a:lnTo>
                    <a:pt x="868" y="562"/>
                  </a:lnTo>
                  <a:lnTo>
                    <a:pt x="868" y="562"/>
                  </a:lnTo>
                  <a:lnTo>
                    <a:pt x="868" y="562"/>
                  </a:lnTo>
                  <a:lnTo>
                    <a:pt x="866" y="562"/>
                  </a:lnTo>
                  <a:lnTo>
                    <a:pt x="866" y="562"/>
                  </a:lnTo>
                  <a:lnTo>
                    <a:pt x="866" y="564"/>
                  </a:lnTo>
                  <a:lnTo>
                    <a:pt x="864" y="564"/>
                  </a:lnTo>
                  <a:lnTo>
                    <a:pt x="864" y="564"/>
                  </a:lnTo>
                  <a:lnTo>
                    <a:pt x="864" y="564"/>
                  </a:lnTo>
                  <a:lnTo>
                    <a:pt x="864" y="566"/>
                  </a:lnTo>
                  <a:lnTo>
                    <a:pt x="862" y="566"/>
                  </a:lnTo>
                  <a:lnTo>
                    <a:pt x="862" y="566"/>
                  </a:lnTo>
                  <a:lnTo>
                    <a:pt x="864" y="569"/>
                  </a:lnTo>
                  <a:lnTo>
                    <a:pt x="864" y="571"/>
                  </a:lnTo>
                  <a:lnTo>
                    <a:pt x="864" y="571"/>
                  </a:lnTo>
                  <a:lnTo>
                    <a:pt x="864" y="571"/>
                  </a:lnTo>
                  <a:lnTo>
                    <a:pt x="868" y="573"/>
                  </a:lnTo>
                  <a:lnTo>
                    <a:pt x="868" y="573"/>
                  </a:lnTo>
                  <a:lnTo>
                    <a:pt x="868" y="573"/>
                  </a:lnTo>
                  <a:lnTo>
                    <a:pt x="872" y="573"/>
                  </a:lnTo>
                  <a:lnTo>
                    <a:pt x="872" y="573"/>
                  </a:lnTo>
                  <a:lnTo>
                    <a:pt x="870" y="575"/>
                  </a:lnTo>
                  <a:lnTo>
                    <a:pt x="872" y="575"/>
                  </a:lnTo>
                  <a:lnTo>
                    <a:pt x="879" y="575"/>
                  </a:lnTo>
                  <a:lnTo>
                    <a:pt x="883" y="575"/>
                  </a:lnTo>
                  <a:lnTo>
                    <a:pt x="883" y="575"/>
                  </a:lnTo>
                  <a:lnTo>
                    <a:pt x="889" y="573"/>
                  </a:lnTo>
                  <a:lnTo>
                    <a:pt x="891" y="569"/>
                  </a:lnTo>
                  <a:lnTo>
                    <a:pt x="893" y="569"/>
                  </a:lnTo>
                  <a:lnTo>
                    <a:pt x="891" y="566"/>
                  </a:lnTo>
                  <a:lnTo>
                    <a:pt x="891" y="566"/>
                  </a:lnTo>
                  <a:lnTo>
                    <a:pt x="893" y="566"/>
                  </a:lnTo>
                  <a:lnTo>
                    <a:pt x="893" y="566"/>
                  </a:lnTo>
                  <a:lnTo>
                    <a:pt x="893" y="564"/>
                  </a:lnTo>
                  <a:lnTo>
                    <a:pt x="893" y="562"/>
                  </a:lnTo>
                  <a:lnTo>
                    <a:pt x="893" y="562"/>
                  </a:lnTo>
                  <a:close/>
                  <a:moveTo>
                    <a:pt x="850" y="720"/>
                  </a:moveTo>
                  <a:lnTo>
                    <a:pt x="850" y="720"/>
                  </a:lnTo>
                  <a:lnTo>
                    <a:pt x="848" y="718"/>
                  </a:lnTo>
                  <a:lnTo>
                    <a:pt x="848" y="716"/>
                  </a:lnTo>
                  <a:lnTo>
                    <a:pt x="846" y="716"/>
                  </a:lnTo>
                  <a:lnTo>
                    <a:pt x="846" y="716"/>
                  </a:lnTo>
                  <a:lnTo>
                    <a:pt x="846" y="714"/>
                  </a:lnTo>
                  <a:lnTo>
                    <a:pt x="841" y="714"/>
                  </a:lnTo>
                  <a:lnTo>
                    <a:pt x="839" y="714"/>
                  </a:lnTo>
                  <a:lnTo>
                    <a:pt x="835" y="716"/>
                  </a:lnTo>
                  <a:lnTo>
                    <a:pt x="829" y="716"/>
                  </a:lnTo>
                  <a:lnTo>
                    <a:pt x="821" y="716"/>
                  </a:lnTo>
                  <a:lnTo>
                    <a:pt x="819" y="718"/>
                  </a:lnTo>
                  <a:lnTo>
                    <a:pt x="819" y="720"/>
                  </a:lnTo>
                  <a:lnTo>
                    <a:pt x="817" y="725"/>
                  </a:lnTo>
                  <a:lnTo>
                    <a:pt x="817" y="725"/>
                  </a:lnTo>
                  <a:lnTo>
                    <a:pt x="815" y="725"/>
                  </a:lnTo>
                  <a:lnTo>
                    <a:pt x="815" y="725"/>
                  </a:lnTo>
                  <a:lnTo>
                    <a:pt x="815" y="727"/>
                  </a:lnTo>
                  <a:lnTo>
                    <a:pt x="813" y="727"/>
                  </a:lnTo>
                  <a:lnTo>
                    <a:pt x="813" y="729"/>
                  </a:lnTo>
                  <a:lnTo>
                    <a:pt x="813" y="729"/>
                  </a:lnTo>
                  <a:lnTo>
                    <a:pt x="813" y="731"/>
                  </a:lnTo>
                  <a:lnTo>
                    <a:pt x="817" y="731"/>
                  </a:lnTo>
                  <a:lnTo>
                    <a:pt x="819" y="733"/>
                  </a:lnTo>
                  <a:lnTo>
                    <a:pt x="819" y="733"/>
                  </a:lnTo>
                  <a:lnTo>
                    <a:pt x="819" y="733"/>
                  </a:lnTo>
                  <a:lnTo>
                    <a:pt x="821" y="735"/>
                  </a:lnTo>
                  <a:lnTo>
                    <a:pt x="823" y="735"/>
                  </a:lnTo>
                  <a:lnTo>
                    <a:pt x="823" y="735"/>
                  </a:lnTo>
                  <a:lnTo>
                    <a:pt x="823" y="737"/>
                  </a:lnTo>
                  <a:lnTo>
                    <a:pt x="823" y="737"/>
                  </a:lnTo>
                  <a:lnTo>
                    <a:pt x="823" y="737"/>
                  </a:lnTo>
                  <a:lnTo>
                    <a:pt x="823" y="737"/>
                  </a:lnTo>
                  <a:lnTo>
                    <a:pt x="825" y="737"/>
                  </a:lnTo>
                  <a:lnTo>
                    <a:pt x="825" y="739"/>
                  </a:lnTo>
                  <a:lnTo>
                    <a:pt x="827" y="741"/>
                  </a:lnTo>
                  <a:lnTo>
                    <a:pt x="827" y="743"/>
                  </a:lnTo>
                  <a:lnTo>
                    <a:pt x="827" y="741"/>
                  </a:lnTo>
                  <a:lnTo>
                    <a:pt x="827" y="743"/>
                  </a:lnTo>
                  <a:lnTo>
                    <a:pt x="827" y="743"/>
                  </a:lnTo>
                  <a:lnTo>
                    <a:pt x="827" y="743"/>
                  </a:lnTo>
                  <a:lnTo>
                    <a:pt x="827" y="745"/>
                  </a:lnTo>
                  <a:lnTo>
                    <a:pt x="829" y="745"/>
                  </a:lnTo>
                  <a:lnTo>
                    <a:pt x="829" y="747"/>
                  </a:lnTo>
                  <a:lnTo>
                    <a:pt x="829" y="747"/>
                  </a:lnTo>
                  <a:lnTo>
                    <a:pt x="829" y="747"/>
                  </a:lnTo>
                  <a:lnTo>
                    <a:pt x="827" y="747"/>
                  </a:lnTo>
                  <a:lnTo>
                    <a:pt x="827" y="747"/>
                  </a:lnTo>
                  <a:lnTo>
                    <a:pt x="831" y="749"/>
                  </a:lnTo>
                  <a:lnTo>
                    <a:pt x="831" y="749"/>
                  </a:lnTo>
                  <a:lnTo>
                    <a:pt x="831" y="749"/>
                  </a:lnTo>
                  <a:lnTo>
                    <a:pt x="831" y="749"/>
                  </a:lnTo>
                  <a:lnTo>
                    <a:pt x="831" y="749"/>
                  </a:lnTo>
                  <a:lnTo>
                    <a:pt x="831" y="749"/>
                  </a:lnTo>
                  <a:lnTo>
                    <a:pt x="831" y="751"/>
                  </a:lnTo>
                  <a:lnTo>
                    <a:pt x="831" y="751"/>
                  </a:lnTo>
                  <a:lnTo>
                    <a:pt x="831" y="751"/>
                  </a:lnTo>
                  <a:lnTo>
                    <a:pt x="831" y="753"/>
                  </a:lnTo>
                  <a:lnTo>
                    <a:pt x="831" y="753"/>
                  </a:lnTo>
                  <a:lnTo>
                    <a:pt x="833" y="753"/>
                  </a:lnTo>
                  <a:lnTo>
                    <a:pt x="833" y="755"/>
                  </a:lnTo>
                  <a:lnTo>
                    <a:pt x="833" y="757"/>
                  </a:lnTo>
                  <a:lnTo>
                    <a:pt x="837" y="761"/>
                  </a:lnTo>
                  <a:lnTo>
                    <a:pt x="837" y="764"/>
                  </a:lnTo>
                  <a:lnTo>
                    <a:pt x="837" y="764"/>
                  </a:lnTo>
                  <a:lnTo>
                    <a:pt x="837" y="764"/>
                  </a:lnTo>
                  <a:lnTo>
                    <a:pt x="837" y="766"/>
                  </a:lnTo>
                  <a:lnTo>
                    <a:pt x="839" y="766"/>
                  </a:lnTo>
                  <a:lnTo>
                    <a:pt x="839" y="766"/>
                  </a:lnTo>
                  <a:lnTo>
                    <a:pt x="839" y="766"/>
                  </a:lnTo>
                  <a:lnTo>
                    <a:pt x="839" y="768"/>
                  </a:lnTo>
                  <a:lnTo>
                    <a:pt x="839" y="768"/>
                  </a:lnTo>
                  <a:lnTo>
                    <a:pt x="839" y="768"/>
                  </a:lnTo>
                  <a:lnTo>
                    <a:pt x="839" y="768"/>
                  </a:lnTo>
                  <a:lnTo>
                    <a:pt x="839" y="768"/>
                  </a:lnTo>
                  <a:lnTo>
                    <a:pt x="841" y="768"/>
                  </a:lnTo>
                  <a:lnTo>
                    <a:pt x="841" y="768"/>
                  </a:lnTo>
                  <a:lnTo>
                    <a:pt x="841" y="768"/>
                  </a:lnTo>
                  <a:lnTo>
                    <a:pt x="841" y="768"/>
                  </a:lnTo>
                  <a:lnTo>
                    <a:pt x="841" y="768"/>
                  </a:lnTo>
                  <a:lnTo>
                    <a:pt x="841" y="768"/>
                  </a:lnTo>
                  <a:lnTo>
                    <a:pt x="841" y="768"/>
                  </a:lnTo>
                  <a:lnTo>
                    <a:pt x="841" y="768"/>
                  </a:lnTo>
                  <a:lnTo>
                    <a:pt x="841" y="766"/>
                  </a:lnTo>
                  <a:lnTo>
                    <a:pt x="839" y="766"/>
                  </a:lnTo>
                  <a:lnTo>
                    <a:pt x="841" y="764"/>
                  </a:lnTo>
                  <a:lnTo>
                    <a:pt x="841" y="764"/>
                  </a:lnTo>
                  <a:lnTo>
                    <a:pt x="839" y="764"/>
                  </a:lnTo>
                  <a:lnTo>
                    <a:pt x="839" y="764"/>
                  </a:lnTo>
                  <a:lnTo>
                    <a:pt x="839" y="761"/>
                  </a:lnTo>
                  <a:lnTo>
                    <a:pt x="841" y="764"/>
                  </a:lnTo>
                  <a:lnTo>
                    <a:pt x="841" y="764"/>
                  </a:lnTo>
                  <a:lnTo>
                    <a:pt x="841" y="764"/>
                  </a:lnTo>
                  <a:lnTo>
                    <a:pt x="841" y="764"/>
                  </a:lnTo>
                  <a:lnTo>
                    <a:pt x="844" y="761"/>
                  </a:lnTo>
                  <a:lnTo>
                    <a:pt x="846" y="759"/>
                  </a:lnTo>
                  <a:lnTo>
                    <a:pt x="846" y="757"/>
                  </a:lnTo>
                  <a:lnTo>
                    <a:pt x="846" y="755"/>
                  </a:lnTo>
                  <a:lnTo>
                    <a:pt x="848" y="753"/>
                  </a:lnTo>
                  <a:lnTo>
                    <a:pt x="850" y="751"/>
                  </a:lnTo>
                  <a:lnTo>
                    <a:pt x="850" y="751"/>
                  </a:lnTo>
                  <a:lnTo>
                    <a:pt x="850" y="749"/>
                  </a:lnTo>
                  <a:lnTo>
                    <a:pt x="852" y="749"/>
                  </a:lnTo>
                  <a:lnTo>
                    <a:pt x="852" y="749"/>
                  </a:lnTo>
                  <a:lnTo>
                    <a:pt x="852" y="747"/>
                  </a:lnTo>
                  <a:lnTo>
                    <a:pt x="852" y="745"/>
                  </a:lnTo>
                  <a:lnTo>
                    <a:pt x="854" y="741"/>
                  </a:lnTo>
                  <a:lnTo>
                    <a:pt x="854" y="741"/>
                  </a:lnTo>
                  <a:lnTo>
                    <a:pt x="854" y="739"/>
                  </a:lnTo>
                  <a:lnTo>
                    <a:pt x="854" y="739"/>
                  </a:lnTo>
                  <a:lnTo>
                    <a:pt x="854" y="737"/>
                  </a:lnTo>
                  <a:lnTo>
                    <a:pt x="854" y="737"/>
                  </a:lnTo>
                  <a:lnTo>
                    <a:pt x="854" y="737"/>
                  </a:lnTo>
                  <a:lnTo>
                    <a:pt x="856" y="735"/>
                  </a:lnTo>
                  <a:lnTo>
                    <a:pt x="854" y="735"/>
                  </a:lnTo>
                  <a:lnTo>
                    <a:pt x="854" y="733"/>
                  </a:lnTo>
                  <a:lnTo>
                    <a:pt x="854" y="733"/>
                  </a:lnTo>
                  <a:lnTo>
                    <a:pt x="856" y="733"/>
                  </a:lnTo>
                  <a:lnTo>
                    <a:pt x="856" y="731"/>
                  </a:lnTo>
                  <a:lnTo>
                    <a:pt x="856" y="731"/>
                  </a:lnTo>
                  <a:lnTo>
                    <a:pt x="856" y="729"/>
                  </a:lnTo>
                  <a:lnTo>
                    <a:pt x="856" y="729"/>
                  </a:lnTo>
                  <a:lnTo>
                    <a:pt x="856" y="729"/>
                  </a:lnTo>
                  <a:lnTo>
                    <a:pt x="856" y="727"/>
                  </a:lnTo>
                  <a:lnTo>
                    <a:pt x="856" y="725"/>
                  </a:lnTo>
                  <a:lnTo>
                    <a:pt x="854" y="722"/>
                  </a:lnTo>
                  <a:lnTo>
                    <a:pt x="852" y="722"/>
                  </a:lnTo>
                  <a:lnTo>
                    <a:pt x="850" y="720"/>
                  </a:lnTo>
                  <a:close/>
                  <a:moveTo>
                    <a:pt x="938" y="538"/>
                  </a:moveTo>
                  <a:lnTo>
                    <a:pt x="940" y="538"/>
                  </a:lnTo>
                  <a:lnTo>
                    <a:pt x="938" y="536"/>
                  </a:lnTo>
                  <a:lnTo>
                    <a:pt x="938" y="536"/>
                  </a:lnTo>
                  <a:lnTo>
                    <a:pt x="936" y="536"/>
                  </a:lnTo>
                  <a:lnTo>
                    <a:pt x="936" y="536"/>
                  </a:lnTo>
                  <a:lnTo>
                    <a:pt x="936" y="538"/>
                  </a:lnTo>
                  <a:lnTo>
                    <a:pt x="934" y="538"/>
                  </a:lnTo>
                  <a:lnTo>
                    <a:pt x="928" y="536"/>
                  </a:lnTo>
                  <a:lnTo>
                    <a:pt x="928" y="536"/>
                  </a:lnTo>
                  <a:lnTo>
                    <a:pt x="926" y="536"/>
                  </a:lnTo>
                  <a:lnTo>
                    <a:pt x="926" y="536"/>
                  </a:lnTo>
                  <a:lnTo>
                    <a:pt x="924" y="540"/>
                  </a:lnTo>
                  <a:lnTo>
                    <a:pt x="922" y="540"/>
                  </a:lnTo>
                  <a:lnTo>
                    <a:pt x="922" y="542"/>
                  </a:lnTo>
                  <a:lnTo>
                    <a:pt x="922" y="542"/>
                  </a:lnTo>
                  <a:lnTo>
                    <a:pt x="922" y="542"/>
                  </a:lnTo>
                  <a:lnTo>
                    <a:pt x="922" y="542"/>
                  </a:lnTo>
                  <a:lnTo>
                    <a:pt x="922" y="542"/>
                  </a:lnTo>
                  <a:lnTo>
                    <a:pt x="922" y="542"/>
                  </a:lnTo>
                  <a:lnTo>
                    <a:pt x="922" y="544"/>
                  </a:lnTo>
                  <a:lnTo>
                    <a:pt x="918" y="544"/>
                  </a:lnTo>
                  <a:lnTo>
                    <a:pt x="918" y="546"/>
                  </a:lnTo>
                  <a:lnTo>
                    <a:pt x="922" y="552"/>
                  </a:lnTo>
                  <a:lnTo>
                    <a:pt x="928" y="552"/>
                  </a:lnTo>
                  <a:lnTo>
                    <a:pt x="928" y="554"/>
                  </a:lnTo>
                  <a:lnTo>
                    <a:pt x="930" y="554"/>
                  </a:lnTo>
                  <a:lnTo>
                    <a:pt x="930" y="552"/>
                  </a:lnTo>
                  <a:lnTo>
                    <a:pt x="930" y="552"/>
                  </a:lnTo>
                  <a:lnTo>
                    <a:pt x="930" y="554"/>
                  </a:lnTo>
                  <a:lnTo>
                    <a:pt x="930" y="554"/>
                  </a:lnTo>
                  <a:lnTo>
                    <a:pt x="932" y="556"/>
                  </a:lnTo>
                  <a:lnTo>
                    <a:pt x="932" y="556"/>
                  </a:lnTo>
                  <a:lnTo>
                    <a:pt x="934" y="556"/>
                  </a:lnTo>
                  <a:lnTo>
                    <a:pt x="934" y="556"/>
                  </a:lnTo>
                  <a:lnTo>
                    <a:pt x="934" y="556"/>
                  </a:lnTo>
                  <a:lnTo>
                    <a:pt x="932" y="558"/>
                  </a:lnTo>
                  <a:lnTo>
                    <a:pt x="932" y="558"/>
                  </a:lnTo>
                  <a:lnTo>
                    <a:pt x="932" y="558"/>
                  </a:lnTo>
                  <a:lnTo>
                    <a:pt x="934" y="558"/>
                  </a:lnTo>
                  <a:lnTo>
                    <a:pt x="934" y="560"/>
                  </a:lnTo>
                  <a:lnTo>
                    <a:pt x="932" y="558"/>
                  </a:lnTo>
                  <a:lnTo>
                    <a:pt x="930" y="558"/>
                  </a:lnTo>
                  <a:lnTo>
                    <a:pt x="930" y="558"/>
                  </a:lnTo>
                  <a:lnTo>
                    <a:pt x="930" y="556"/>
                  </a:lnTo>
                  <a:lnTo>
                    <a:pt x="930" y="558"/>
                  </a:lnTo>
                  <a:lnTo>
                    <a:pt x="930" y="558"/>
                  </a:lnTo>
                  <a:lnTo>
                    <a:pt x="930" y="558"/>
                  </a:lnTo>
                  <a:lnTo>
                    <a:pt x="930" y="558"/>
                  </a:lnTo>
                  <a:lnTo>
                    <a:pt x="932" y="560"/>
                  </a:lnTo>
                  <a:lnTo>
                    <a:pt x="932" y="560"/>
                  </a:lnTo>
                  <a:lnTo>
                    <a:pt x="932" y="560"/>
                  </a:lnTo>
                  <a:lnTo>
                    <a:pt x="926" y="558"/>
                  </a:lnTo>
                  <a:lnTo>
                    <a:pt x="926" y="560"/>
                  </a:lnTo>
                  <a:lnTo>
                    <a:pt x="924" y="560"/>
                  </a:lnTo>
                  <a:lnTo>
                    <a:pt x="926" y="562"/>
                  </a:lnTo>
                  <a:lnTo>
                    <a:pt x="930" y="564"/>
                  </a:lnTo>
                  <a:lnTo>
                    <a:pt x="932" y="564"/>
                  </a:lnTo>
                  <a:lnTo>
                    <a:pt x="932" y="564"/>
                  </a:lnTo>
                  <a:lnTo>
                    <a:pt x="934" y="566"/>
                  </a:lnTo>
                  <a:lnTo>
                    <a:pt x="936" y="566"/>
                  </a:lnTo>
                  <a:lnTo>
                    <a:pt x="936" y="566"/>
                  </a:lnTo>
                  <a:lnTo>
                    <a:pt x="936" y="569"/>
                  </a:lnTo>
                  <a:lnTo>
                    <a:pt x="938" y="569"/>
                  </a:lnTo>
                  <a:lnTo>
                    <a:pt x="942" y="566"/>
                  </a:lnTo>
                  <a:lnTo>
                    <a:pt x="940" y="569"/>
                  </a:lnTo>
                  <a:lnTo>
                    <a:pt x="940" y="569"/>
                  </a:lnTo>
                  <a:lnTo>
                    <a:pt x="938" y="569"/>
                  </a:lnTo>
                  <a:lnTo>
                    <a:pt x="936" y="569"/>
                  </a:lnTo>
                  <a:lnTo>
                    <a:pt x="936" y="569"/>
                  </a:lnTo>
                  <a:lnTo>
                    <a:pt x="934" y="569"/>
                  </a:lnTo>
                  <a:lnTo>
                    <a:pt x="932" y="566"/>
                  </a:lnTo>
                  <a:lnTo>
                    <a:pt x="932" y="566"/>
                  </a:lnTo>
                  <a:lnTo>
                    <a:pt x="930" y="569"/>
                  </a:lnTo>
                  <a:lnTo>
                    <a:pt x="930" y="569"/>
                  </a:lnTo>
                  <a:lnTo>
                    <a:pt x="930" y="569"/>
                  </a:lnTo>
                  <a:lnTo>
                    <a:pt x="930" y="569"/>
                  </a:lnTo>
                  <a:lnTo>
                    <a:pt x="930" y="569"/>
                  </a:lnTo>
                  <a:lnTo>
                    <a:pt x="930" y="571"/>
                  </a:lnTo>
                  <a:lnTo>
                    <a:pt x="930" y="571"/>
                  </a:lnTo>
                  <a:lnTo>
                    <a:pt x="930" y="571"/>
                  </a:lnTo>
                  <a:lnTo>
                    <a:pt x="930" y="573"/>
                  </a:lnTo>
                  <a:lnTo>
                    <a:pt x="930" y="573"/>
                  </a:lnTo>
                  <a:lnTo>
                    <a:pt x="932" y="575"/>
                  </a:lnTo>
                  <a:lnTo>
                    <a:pt x="932" y="575"/>
                  </a:lnTo>
                  <a:lnTo>
                    <a:pt x="932" y="575"/>
                  </a:lnTo>
                  <a:lnTo>
                    <a:pt x="932" y="575"/>
                  </a:lnTo>
                  <a:lnTo>
                    <a:pt x="932" y="577"/>
                  </a:lnTo>
                  <a:lnTo>
                    <a:pt x="932" y="577"/>
                  </a:lnTo>
                  <a:lnTo>
                    <a:pt x="932" y="577"/>
                  </a:lnTo>
                  <a:lnTo>
                    <a:pt x="932" y="577"/>
                  </a:lnTo>
                  <a:lnTo>
                    <a:pt x="932" y="577"/>
                  </a:lnTo>
                  <a:lnTo>
                    <a:pt x="932" y="577"/>
                  </a:lnTo>
                  <a:lnTo>
                    <a:pt x="932" y="577"/>
                  </a:lnTo>
                  <a:lnTo>
                    <a:pt x="932" y="579"/>
                  </a:lnTo>
                  <a:lnTo>
                    <a:pt x="934" y="579"/>
                  </a:lnTo>
                  <a:lnTo>
                    <a:pt x="934" y="579"/>
                  </a:lnTo>
                  <a:lnTo>
                    <a:pt x="934" y="579"/>
                  </a:lnTo>
                  <a:lnTo>
                    <a:pt x="934" y="579"/>
                  </a:lnTo>
                  <a:lnTo>
                    <a:pt x="934" y="579"/>
                  </a:lnTo>
                  <a:lnTo>
                    <a:pt x="934" y="579"/>
                  </a:lnTo>
                  <a:lnTo>
                    <a:pt x="934" y="579"/>
                  </a:lnTo>
                  <a:lnTo>
                    <a:pt x="934" y="579"/>
                  </a:lnTo>
                  <a:lnTo>
                    <a:pt x="934" y="581"/>
                  </a:lnTo>
                  <a:lnTo>
                    <a:pt x="934" y="581"/>
                  </a:lnTo>
                  <a:lnTo>
                    <a:pt x="934" y="581"/>
                  </a:lnTo>
                  <a:lnTo>
                    <a:pt x="934" y="581"/>
                  </a:lnTo>
                  <a:lnTo>
                    <a:pt x="934" y="581"/>
                  </a:lnTo>
                  <a:lnTo>
                    <a:pt x="936" y="581"/>
                  </a:lnTo>
                  <a:lnTo>
                    <a:pt x="940" y="579"/>
                  </a:lnTo>
                  <a:lnTo>
                    <a:pt x="940" y="579"/>
                  </a:lnTo>
                  <a:lnTo>
                    <a:pt x="940" y="581"/>
                  </a:lnTo>
                  <a:lnTo>
                    <a:pt x="940" y="581"/>
                  </a:lnTo>
                  <a:lnTo>
                    <a:pt x="940" y="579"/>
                  </a:lnTo>
                  <a:lnTo>
                    <a:pt x="940" y="579"/>
                  </a:lnTo>
                  <a:lnTo>
                    <a:pt x="938" y="581"/>
                  </a:lnTo>
                  <a:lnTo>
                    <a:pt x="938" y="581"/>
                  </a:lnTo>
                  <a:lnTo>
                    <a:pt x="938" y="581"/>
                  </a:lnTo>
                  <a:lnTo>
                    <a:pt x="938" y="581"/>
                  </a:lnTo>
                  <a:lnTo>
                    <a:pt x="938" y="581"/>
                  </a:lnTo>
                  <a:lnTo>
                    <a:pt x="938" y="581"/>
                  </a:lnTo>
                  <a:lnTo>
                    <a:pt x="938" y="581"/>
                  </a:lnTo>
                  <a:lnTo>
                    <a:pt x="936" y="583"/>
                  </a:lnTo>
                  <a:lnTo>
                    <a:pt x="936" y="583"/>
                  </a:lnTo>
                  <a:lnTo>
                    <a:pt x="934" y="583"/>
                  </a:lnTo>
                  <a:lnTo>
                    <a:pt x="934" y="585"/>
                  </a:lnTo>
                  <a:lnTo>
                    <a:pt x="934" y="585"/>
                  </a:lnTo>
                  <a:lnTo>
                    <a:pt x="934" y="585"/>
                  </a:lnTo>
                  <a:lnTo>
                    <a:pt x="932" y="585"/>
                  </a:lnTo>
                  <a:lnTo>
                    <a:pt x="932" y="585"/>
                  </a:lnTo>
                  <a:lnTo>
                    <a:pt x="932" y="585"/>
                  </a:lnTo>
                  <a:lnTo>
                    <a:pt x="932" y="583"/>
                  </a:lnTo>
                  <a:lnTo>
                    <a:pt x="932" y="583"/>
                  </a:lnTo>
                  <a:lnTo>
                    <a:pt x="932" y="583"/>
                  </a:lnTo>
                  <a:lnTo>
                    <a:pt x="932" y="583"/>
                  </a:lnTo>
                  <a:lnTo>
                    <a:pt x="932" y="583"/>
                  </a:lnTo>
                  <a:lnTo>
                    <a:pt x="932" y="583"/>
                  </a:lnTo>
                  <a:lnTo>
                    <a:pt x="932" y="583"/>
                  </a:lnTo>
                  <a:lnTo>
                    <a:pt x="932" y="583"/>
                  </a:lnTo>
                  <a:lnTo>
                    <a:pt x="930" y="583"/>
                  </a:lnTo>
                  <a:lnTo>
                    <a:pt x="930" y="583"/>
                  </a:lnTo>
                  <a:lnTo>
                    <a:pt x="930" y="583"/>
                  </a:lnTo>
                  <a:lnTo>
                    <a:pt x="930" y="583"/>
                  </a:lnTo>
                  <a:lnTo>
                    <a:pt x="930" y="583"/>
                  </a:lnTo>
                  <a:lnTo>
                    <a:pt x="932" y="581"/>
                  </a:lnTo>
                  <a:lnTo>
                    <a:pt x="932" y="581"/>
                  </a:lnTo>
                  <a:lnTo>
                    <a:pt x="930" y="581"/>
                  </a:lnTo>
                  <a:lnTo>
                    <a:pt x="930" y="581"/>
                  </a:lnTo>
                  <a:lnTo>
                    <a:pt x="930" y="579"/>
                  </a:lnTo>
                  <a:lnTo>
                    <a:pt x="930" y="579"/>
                  </a:lnTo>
                  <a:lnTo>
                    <a:pt x="930" y="579"/>
                  </a:lnTo>
                  <a:lnTo>
                    <a:pt x="928" y="575"/>
                  </a:lnTo>
                  <a:lnTo>
                    <a:pt x="928" y="575"/>
                  </a:lnTo>
                  <a:lnTo>
                    <a:pt x="928" y="573"/>
                  </a:lnTo>
                  <a:lnTo>
                    <a:pt x="924" y="573"/>
                  </a:lnTo>
                  <a:lnTo>
                    <a:pt x="924" y="573"/>
                  </a:lnTo>
                  <a:lnTo>
                    <a:pt x="926" y="571"/>
                  </a:lnTo>
                  <a:lnTo>
                    <a:pt x="926" y="569"/>
                  </a:lnTo>
                  <a:lnTo>
                    <a:pt x="922" y="571"/>
                  </a:lnTo>
                  <a:lnTo>
                    <a:pt x="922" y="571"/>
                  </a:lnTo>
                  <a:lnTo>
                    <a:pt x="924" y="569"/>
                  </a:lnTo>
                  <a:lnTo>
                    <a:pt x="922" y="569"/>
                  </a:lnTo>
                  <a:lnTo>
                    <a:pt x="922" y="569"/>
                  </a:lnTo>
                  <a:lnTo>
                    <a:pt x="922" y="569"/>
                  </a:lnTo>
                  <a:lnTo>
                    <a:pt x="922" y="566"/>
                  </a:lnTo>
                  <a:lnTo>
                    <a:pt x="922" y="566"/>
                  </a:lnTo>
                  <a:lnTo>
                    <a:pt x="922" y="566"/>
                  </a:lnTo>
                  <a:lnTo>
                    <a:pt x="922" y="566"/>
                  </a:lnTo>
                  <a:lnTo>
                    <a:pt x="920" y="564"/>
                  </a:lnTo>
                  <a:lnTo>
                    <a:pt x="918" y="562"/>
                  </a:lnTo>
                  <a:lnTo>
                    <a:pt x="916" y="562"/>
                  </a:lnTo>
                  <a:lnTo>
                    <a:pt x="916" y="562"/>
                  </a:lnTo>
                  <a:lnTo>
                    <a:pt x="916" y="560"/>
                  </a:lnTo>
                  <a:lnTo>
                    <a:pt x="916" y="558"/>
                  </a:lnTo>
                  <a:lnTo>
                    <a:pt x="916" y="558"/>
                  </a:lnTo>
                  <a:lnTo>
                    <a:pt x="916" y="558"/>
                  </a:lnTo>
                  <a:lnTo>
                    <a:pt x="916" y="556"/>
                  </a:lnTo>
                  <a:lnTo>
                    <a:pt x="916" y="556"/>
                  </a:lnTo>
                  <a:lnTo>
                    <a:pt x="916" y="556"/>
                  </a:lnTo>
                  <a:lnTo>
                    <a:pt x="916" y="556"/>
                  </a:lnTo>
                  <a:lnTo>
                    <a:pt x="913" y="554"/>
                  </a:lnTo>
                  <a:lnTo>
                    <a:pt x="911" y="550"/>
                  </a:lnTo>
                  <a:lnTo>
                    <a:pt x="911" y="550"/>
                  </a:lnTo>
                  <a:lnTo>
                    <a:pt x="911" y="550"/>
                  </a:lnTo>
                  <a:lnTo>
                    <a:pt x="911" y="550"/>
                  </a:lnTo>
                  <a:lnTo>
                    <a:pt x="911" y="548"/>
                  </a:lnTo>
                  <a:lnTo>
                    <a:pt x="905" y="548"/>
                  </a:lnTo>
                  <a:lnTo>
                    <a:pt x="903" y="548"/>
                  </a:lnTo>
                  <a:lnTo>
                    <a:pt x="903" y="550"/>
                  </a:lnTo>
                  <a:lnTo>
                    <a:pt x="903" y="550"/>
                  </a:lnTo>
                  <a:lnTo>
                    <a:pt x="901" y="550"/>
                  </a:lnTo>
                  <a:lnTo>
                    <a:pt x="901" y="550"/>
                  </a:lnTo>
                  <a:lnTo>
                    <a:pt x="901" y="552"/>
                  </a:lnTo>
                  <a:lnTo>
                    <a:pt x="901" y="552"/>
                  </a:lnTo>
                  <a:lnTo>
                    <a:pt x="901" y="552"/>
                  </a:lnTo>
                  <a:lnTo>
                    <a:pt x="903" y="554"/>
                  </a:lnTo>
                  <a:lnTo>
                    <a:pt x="901" y="554"/>
                  </a:lnTo>
                  <a:lnTo>
                    <a:pt x="901" y="554"/>
                  </a:lnTo>
                  <a:lnTo>
                    <a:pt x="901" y="554"/>
                  </a:lnTo>
                  <a:lnTo>
                    <a:pt x="901" y="556"/>
                  </a:lnTo>
                  <a:lnTo>
                    <a:pt x="901" y="556"/>
                  </a:lnTo>
                  <a:lnTo>
                    <a:pt x="901" y="556"/>
                  </a:lnTo>
                  <a:lnTo>
                    <a:pt x="899" y="558"/>
                  </a:lnTo>
                  <a:lnTo>
                    <a:pt x="899" y="558"/>
                  </a:lnTo>
                  <a:lnTo>
                    <a:pt x="899" y="558"/>
                  </a:lnTo>
                  <a:lnTo>
                    <a:pt x="901" y="558"/>
                  </a:lnTo>
                  <a:lnTo>
                    <a:pt x="901" y="558"/>
                  </a:lnTo>
                  <a:lnTo>
                    <a:pt x="901" y="560"/>
                  </a:lnTo>
                  <a:lnTo>
                    <a:pt x="899" y="560"/>
                  </a:lnTo>
                  <a:lnTo>
                    <a:pt x="899" y="560"/>
                  </a:lnTo>
                  <a:lnTo>
                    <a:pt x="899" y="562"/>
                  </a:lnTo>
                  <a:lnTo>
                    <a:pt x="899" y="562"/>
                  </a:lnTo>
                  <a:lnTo>
                    <a:pt x="903" y="562"/>
                  </a:lnTo>
                  <a:lnTo>
                    <a:pt x="905" y="562"/>
                  </a:lnTo>
                  <a:lnTo>
                    <a:pt x="905" y="562"/>
                  </a:lnTo>
                  <a:lnTo>
                    <a:pt x="911" y="560"/>
                  </a:lnTo>
                  <a:lnTo>
                    <a:pt x="909" y="564"/>
                  </a:lnTo>
                  <a:lnTo>
                    <a:pt x="905" y="564"/>
                  </a:lnTo>
                  <a:lnTo>
                    <a:pt x="905" y="566"/>
                  </a:lnTo>
                  <a:lnTo>
                    <a:pt x="905" y="566"/>
                  </a:lnTo>
                  <a:lnTo>
                    <a:pt x="905" y="569"/>
                  </a:lnTo>
                  <a:lnTo>
                    <a:pt x="903" y="569"/>
                  </a:lnTo>
                  <a:lnTo>
                    <a:pt x="903" y="569"/>
                  </a:lnTo>
                  <a:lnTo>
                    <a:pt x="903" y="569"/>
                  </a:lnTo>
                  <a:lnTo>
                    <a:pt x="903" y="571"/>
                  </a:lnTo>
                  <a:lnTo>
                    <a:pt x="903" y="571"/>
                  </a:lnTo>
                  <a:lnTo>
                    <a:pt x="903" y="573"/>
                  </a:lnTo>
                  <a:lnTo>
                    <a:pt x="903" y="575"/>
                  </a:lnTo>
                  <a:lnTo>
                    <a:pt x="905" y="577"/>
                  </a:lnTo>
                  <a:lnTo>
                    <a:pt x="905" y="579"/>
                  </a:lnTo>
                  <a:lnTo>
                    <a:pt x="911" y="577"/>
                  </a:lnTo>
                  <a:lnTo>
                    <a:pt x="911" y="577"/>
                  </a:lnTo>
                  <a:lnTo>
                    <a:pt x="911" y="577"/>
                  </a:lnTo>
                  <a:lnTo>
                    <a:pt x="911" y="577"/>
                  </a:lnTo>
                  <a:lnTo>
                    <a:pt x="911" y="577"/>
                  </a:lnTo>
                  <a:lnTo>
                    <a:pt x="911" y="577"/>
                  </a:lnTo>
                  <a:lnTo>
                    <a:pt x="911" y="577"/>
                  </a:lnTo>
                  <a:lnTo>
                    <a:pt x="911" y="577"/>
                  </a:lnTo>
                  <a:lnTo>
                    <a:pt x="911" y="579"/>
                  </a:lnTo>
                  <a:lnTo>
                    <a:pt x="909" y="579"/>
                  </a:lnTo>
                  <a:lnTo>
                    <a:pt x="909" y="581"/>
                  </a:lnTo>
                  <a:lnTo>
                    <a:pt x="907" y="581"/>
                  </a:lnTo>
                  <a:lnTo>
                    <a:pt x="907" y="583"/>
                  </a:lnTo>
                  <a:lnTo>
                    <a:pt x="907" y="583"/>
                  </a:lnTo>
                  <a:lnTo>
                    <a:pt x="907" y="583"/>
                  </a:lnTo>
                  <a:lnTo>
                    <a:pt x="907" y="583"/>
                  </a:lnTo>
                  <a:lnTo>
                    <a:pt x="907" y="585"/>
                  </a:lnTo>
                  <a:lnTo>
                    <a:pt x="907" y="585"/>
                  </a:lnTo>
                  <a:lnTo>
                    <a:pt x="909" y="587"/>
                  </a:lnTo>
                  <a:lnTo>
                    <a:pt x="909" y="587"/>
                  </a:lnTo>
                  <a:lnTo>
                    <a:pt x="911" y="587"/>
                  </a:lnTo>
                  <a:lnTo>
                    <a:pt x="911" y="587"/>
                  </a:lnTo>
                  <a:lnTo>
                    <a:pt x="911" y="589"/>
                  </a:lnTo>
                  <a:lnTo>
                    <a:pt x="911" y="589"/>
                  </a:lnTo>
                  <a:lnTo>
                    <a:pt x="911" y="591"/>
                  </a:lnTo>
                  <a:lnTo>
                    <a:pt x="911" y="591"/>
                  </a:lnTo>
                  <a:lnTo>
                    <a:pt x="913" y="591"/>
                  </a:lnTo>
                  <a:lnTo>
                    <a:pt x="913" y="591"/>
                  </a:lnTo>
                  <a:lnTo>
                    <a:pt x="916" y="591"/>
                  </a:lnTo>
                  <a:lnTo>
                    <a:pt x="916" y="591"/>
                  </a:lnTo>
                  <a:lnTo>
                    <a:pt x="916" y="589"/>
                  </a:lnTo>
                  <a:lnTo>
                    <a:pt x="918" y="589"/>
                  </a:lnTo>
                  <a:lnTo>
                    <a:pt x="918" y="591"/>
                  </a:lnTo>
                  <a:lnTo>
                    <a:pt x="913" y="591"/>
                  </a:lnTo>
                  <a:lnTo>
                    <a:pt x="913" y="593"/>
                  </a:lnTo>
                  <a:lnTo>
                    <a:pt x="913" y="593"/>
                  </a:lnTo>
                  <a:lnTo>
                    <a:pt x="913" y="593"/>
                  </a:lnTo>
                  <a:lnTo>
                    <a:pt x="913" y="593"/>
                  </a:lnTo>
                  <a:lnTo>
                    <a:pt x="911" y="593"/>
                  </a:lnTo>
                  <a:lnTo>
                    <a:pt x="909" y="593"/>
                  </a:lnTo>
                  <a:lnTo>
                    <a:pt x="909" y="593"/>
                  </a:lnTo>
                  <a:lnTo>
                    <a:pt x="909" y="591"/>
                  </a:lnTo>
                  <a:lnTo>
                    <a:pt x="909" y="591"/>
                  </a:lnTo>
                  <a:lnTo>
                    <a:pt x="909" y="591"/>
                  </a:lnTo>
                  <a:lnTo>
                    <a:pt x="909" y="591"/>
                  </a:lnTo>
                  <a:lnTo>
                    <a:pt x="909" y="591"/>
                  </a:lnTo>
                  <a:lnTo>
                    <a:pt x="909" y="589"/>
                  </a:lnTo>
                  <a:lnTo>
                    <a:pt x="909" y="589"/>
                  </a:lnTo>
                  <a:lnTo>
                    <a:pt x="909" y="589"/>
                  </a:lnTo>
                  <a:lnTo>
                    <a:pt x="909" y="589"/>
                  </a:lnTo>
                  <a:lnTo>
                    <a:pt x="909" y="589"/>
                  </a:lnTo>
                  <a:lnTo>
                    <a:pt x="907" y="589"/>
                  </a:lnTo>
                  <a:lnTo>
                    <a:pt x="907" y="587"/>
                  </a:lnTo>
                  <a:lnTo>
                    <a:pt x="905" y="587"/>
                  </a:lnTo>
                  <a:lnTo>
                    <a:pt x="905" y="585"/>
                  </a:lnTo>
                  <a:lnTo>
                    <a:pt x="905" y="585"/>
                  </a:lnTo>
                  <a:lnTo>
                    <a:pt x="905" y="585"/>
                  </a:lnTo>
                  <a:lnTo>
                    <a:pt x="903" y="585"/>
                  </a:lnTo>
                  <a:lnTo>
                    <a:pt x="903" y="583"/>
                  </a:lnTo>
                  <a:lnTo>
                    <a:pt x="903" y="583"/>
                  </a:lnTo>
                  <a:lnTo>
                    <a:pt x="897" y="585"/>
                  </a:lnTo>
                  <a:lnTo>
                    <a:pt x="897" y="585"/>
                  </a:lnTo>
                  <a:lnTo>
                    <a:pt x="897" y="587"/>
                  </a:lnTo>
                  <a:lnTo>
                    <a:pt x="895" y="587"/>
                  </a:lnTo>
                  <a:lnTo>
                    <a:pt x="895" y="587"/>
                  </a:lnTo>
                  <a:lnTo>
                    <a:pt x="895" y="589"/>
                  </a:lnTo>
                  <a:lnTo>
                    <a:pt x="895" y="589"/>
                  </a:lnTo>
                  <a:lnTo>
                    <a:pt x="895" y="589"/>
                  </a:lnTo>
                  <a:lnTo>
                    <a:pt x="895" y="591"/>
                  </a:lnTo>
                  <a:lnTo>
                    <a:pt x="895" y="591"/>
                  </a:lnTo>
                  <a:lnTo>
                    <a:pt x="899" y="589"/>
                  </a:lnTo>
                  <a:lnTo>
                    <a:pt x="899" y="591"/>
                  </a:lnTo>
                  <a:lnTo>
                    <a:pt x="897" y="593"/>
                  </a:lnTo>
                  <a:lnTo>
                    <a:pt x="897" y="593"/>
                  </a:lnTo>
                  <a:lnTo>
                    <a:pt x="897" y="593"/>
                  </a:lnTo>
                  <a:lnTo>
                    <a:pt x="899" y="593"/>
                  </a:lnTo>
                  <a:lnTo>
                    <a:pt x="899" y="595"/>
                  </a:lnTo>
                  <a:lnTo>
                    <a:pt x="899" y="595"/>
                  </a:lnTo>
                  <a:lnTo>
                    <a:pt x="899" y="595"/>
                  </a:lnTo>
                  <a:lnTo>
                    <a:pt x="899" y="595"/>
                  </a:lnTo>
                  <a:lnTo>
                    <a:pt x="899" y="595"/>
                  </a:lnTo>
                  <a:lnTo>
                    <a:pt x="901" y="595"/>
                  </a:lnTo>
                  <a:lnTo>
                    <a:pt x="901" y="595"/>
                  </a:lnTo>
                  <a:lnTo>
                    <a:pt x="901" y="595"/>
                  </a:lnTo>
                  <a:lnTo>
                    <a:pt x="899" y="597"/>
                  </a:lnTo>
                  <a:lnTo>
                    <a:pt x="899" y="597"/>
                  </a:lnTo>
                  <a:lnTo>
                    <a:pt x="897" y="595"/>
                  </a:lnTo>
                  <a:lnTo>
                    <a:pt x="893" y="595"/>
                  </a:lnTo>
                  <a:lnTo>
                    <a:pt x="893" y="595"/>
                  </a:lnTo>
                  <a:lnTo>
                    <a:pt x="891" y="595"/>
                  </a:lnTo>
                  <a:lnTo>
                    <a:pt x="893" y="595"/>
                  </a:lnTo>
                  <a:lnTo>
                    <a:pt x="893" y="595"/>
                  </a:lnTo>
                  <a:lnTo>
                    <a:pt x="893" y="595"/>
                  </a:lnTo>
                  <a:lnTo>
                    <a:pt x="893" y="597"/>
                  </a:lnTo>
                  <a:lnTo>
                    <a:pt x="893" y="597"/>
                  </a:lnTo>
                  <a:lnTo>
                    <a:pt x="891" y="597"/>
                  </a:lnTo>
                  <a:lnTo>
                    <a:pt x="891" y="597"/>
                  </a:lnTo>
                  <a:lnTo>
                    <a:pt x="891" y="597"/>
                  </a:lnTo>
                  <a:lnTo>
                    <a:pt x="891" y="597"/>
                  </a:lnTo>
                  <a:lnTo>
                    <a:pt x="891" y="597"/>
                  </a:lnTo>
                  <a:lnTo>
                    <a:pt x="891" y="599"/>
                  </a:lnTo>
                  <a:lnTo>
                    <a:pt x="891" y="599"/>
                  </a:lnTo>
                  <a:lnTo>
                    <a:pt x="891" y="599"/>
                  </a:lnTo>
                  <a:lnTo>
                    <a:pt x="891" y="599"/>
                  </a:lnTo>
                  <a:lnTo>
                    <a:pt x="889" y="599"/>
                  </a:lnTo>
                  <a:lnTo>
                    <a:pt x="891" y="601"/>
                  </a:lnTo>
                  <a:lnTo>
                    <a:pt x="891" y="601"/>
                  </a:lnTo>
                  <a:lnTo>
                    <a:pt x="891" y="601"/>
                  </a:lnTo>
                  <a:lnTo>
                    <a:pt x="889" y="601"/>
                  </a:lnTo>
                  <a:lnTo>
                    <a:pt x="889" y="601"/>
                  </a:lnTo>
                  <a:lnTo>
                    <a:pt x="889" y="599"/>
                  </a:lnTo>
                  <a:lnTo>
                    <a:pt x="889" y="599"/>
                  </a:lnTo>
                  <a:lnTo>
                    <a:pt x="887" y="599"/>
                  </a:lnTo>
                  <a:lnTo>
                    <a:pt x="887" y="601"/>
                  </a:lnTo>
                  <a:lnTo>
                    <a:pt x="887" y="601"/>
                  </a:lnTo>
                  <a:lnTo>
                    <a:pt x="887" y="601"/>
                  </a:lnTo>
                  <a:lnTo>
                    <a:pt x="887" y="603"/>
                  </a:lnTo>
                  <a:lnTo>
                    <a:pt x="889" y="603"/>
                  </a:lnTo>
                  <a:lnTo>
                    <a:pt x="889" y="603"/>
                  </a:lnTo>
                  <a:lnTo>
                    <a:pt x="889" y="605"/>
                  </a:lnTo>
                  <a:lnTo>
                    <a:pt x="889" y="605"/>
                  </a:lnTo>
                  <a:lnTo>
                    <a:pt x="889" y="605"/>
                  </a:lnTo>
                  <a:lnTo>
                    <a:pt x="889" y="605"/>
                  </a:lnTo>
                  <a:lnTo>
                    <a:pt x="891" y="608"/>
                  </a:lnTo>
                  <a:lnTo>
                    <a:pt x="891" y="608"/>
                  </a:lnTo>
                  <a:lnTo>
                    <a:pt x="891" y="610"/>
                  </a:lnTo>
                  <a:lnTo>
                    <a:pt x="891" y="610"/>
                  </a:lnTo>
                  <a:lnTo>
                    <a:pt x="895" y="605"/>
                  </a:lnTo>
                  <a:lnTo>
                    <a:pt x="897" y="605"/>
                  </a:lnTo>
                  <a:lnTo>
                    <a:pt x="899" y="605"/>
                  </a:lnTo>
                  <a:lnTo>
                    <a:pt x="905" y="603"/>
                  </a:lnTo>
                  <a:lnTo>
                    <a:pt x="909" y="603"/>
                  </a:lnTo>
                  <a:lnTo>
                    <a:pt x="909" y="603"/>
                  </a:lnTo>
                  <a:lnTo>
                    <a:pt x="911" y="603"/>
                  </a:lnTo>
                  <a:lnTo>
                    <a:pt x="911" y="603"/>
                  </a:lnTo>
                  <a:lnTo>
                    <a:pt x="911" y="603"/>
                  </a:lnTo>
                  <a:lnTo>
                    <a:pt x="911" y="603"/>
                  </a:lnTo>
                  <a:lnTo>
                    <a:pt x="913" y="603"/>
                  </a:lnTo>
                  <a:lnTo>
                    <a:pt x="913" y="603"/>
                  </a:lnTo>
                  <a:lnTo>
                    <a:pt x="916" y="603"/>
                  </a:lnTo>
                  <a:lnTo>
                    <a:pt x="916" y="603"/>
                  </a:lnTo>
                  <a:lnTo>
                    <a:pt x="916" y="601"/>
                  </a:lnTo>
                  <a:lnTo>
                    <a:pt x="920" y="601"/>
                  </a:lnTo>
                  <a:lnTo>
                    <a:pt x="924" y="599"/>
                  </a:lnTo>
                  <a:lnTo>
                    <a:pt x="926" y="601"/>
                  </a:lnTo>
                  <a:lnTo>
                    <a:pt x="928" y="599"/>
                  </a:lnTo>
                  <a:lnTo>
                    <a:pt x="928" y="599"/>
                  </a:lnTo>
                  <a:lnTo>
                    <a:pt x="928" y="599"/>
                  </a:lnTo>
                  <a:lnTo>
                    <a:pt x="930" y="599"/>
                  </a:lnTo>
                  <a:lnTo>
                    <a:pt x="934" y="597"/>
                  </a:lnTo>
                  <a:lnTo>
                    <a:pt x="940" y="597"/>
                  </a:lnTo>
                  <a:lnTo>
                    <a:pt x="938" y="597"/>
                  </a:lnTo>
                  <a:lnTo>
                    <a:pt x="938" y="597"/>
                  </a:lnTo>
                  <a:lnTo>
                    <a:pt x="944" y="597"/>
                  </a:lnTo>
                  <a:lnTo>
                    <a:pt x="948" y="595"/>
                  </a:lnTo>
                  <a:lnTo>
                    <a:pt x="951" y="595"/>
                  </a:lnTo>
                  <a:lnTo>
                    <a:pt x="951" y="597"/>
                  </a:lnTo>
                  <a:lnTo>
                    <a:pt x="951" y="597"/>
                  </a:lnTo>
                  <a:lnTo>
                    <a:pt x="948" y="597"/>
                  </a:lnTo>
                  <a:lnTo>
                    <a:pt x="942" y="599"/>
                  </a:lnTo>
                  <a:lnTo>
                    <a:pt x="936" y="599"/>
                  </a:lnTo>
                  <a:lnTo>
                    <a:pt x="936" y="599"/>
                  </a:lnTo>
                  <a:lnTo>
                    <a:pt x="936" y="601"/>
                  </a:lnTo>
                  <a:lnTo>
                    <a:pt x="934" y="601"/>
                  </a:lnTo>
                  <a:lnTo>
                    <a:pt x="934" y="601"/>
                  </a:lnTo>
                  <a:lnTo>
                    <a:pt x="934" y="601"/>
                  </a:lnTo>
                  <a:lnTo>
                    <a:pt x="938" y="601"/>
                  </a:lnTo>
                  <a:lnTo>
                    <a:pt x="938" y="603"/>
                  </a:lnTo>
                  <a:lnTo>
                    <a:pt x="936" y="603"/>
                  </a:lnTo>
                  <a:lnTo>
                    <a:pt x="936" y="603"/>
                  </a:lnTo>
                  <a:lnTo>
                    <a:pt x="932" y="605"/>
                  </a:lnTo>
                  <a:lnTo>
                    <a:pt x="932" y="605"/>
                  </a:lnTo>
                  <a:lnTo>
                    <a:pt x="932" y="605"/>
                  </a:lnTo>
                  <a:lnTo>
                    <a:pt x="932" y="605"/>
                  </a:lnTo>
                  <a:lnTo>
                    <a:pt x="934" y="605"/>
                  </a:lnTo>
                  <a:lnTo>
                    <a:pt x="934" y="605"/>
                  </a:lnTo>
                  <a:lnTo>
                    <a:pt x="936" y="605"/>
                  </a:lnTo>
                  <a:lnTo>
                    <a:pt x="928" y="608"/>
                  </a:lnTo>
                  <a:lnTo>
                    <a:pt x="928" y="608"/>
                  </a:lnTo>
                  <a:lnTo>
                    <a:pt x="934" y="610"/>
                  </a:lnTo>
                  <a:lnTo>
                    <a:pt x="932" y="612"/>
                  </a:lnTo>
                  <a:lnTo>
                    <a:pt x="930" y="610"/>
                  </a:lnTo>
                  <a:lnTo>
                    <a:pt x="928" y="612"/>
                  </a:lnTo>
                  <a:lnTo>
                    <a:pt x="932" y="612"/>
                  </a:lnTo>
                  <a:lnTo>
                    <a:pt x="932" y="612"/>
                  </a:lnTo>
                  <a:lnTo>
                    <a:pt x="926" y="614"/>
                  </a:lnTo>
                  <a:lnTo>
                    <a:pt x="922" y="614"/>
                  </a:lnTo>
                  <a:lnTo>
                    <a:pt x="922" y="614"/>
                  </a:lnTo>
                  <a:lnTo>
                    <a:pt x="922" y="614"/>
                  </a:lnTo>
                  <a:lnTo>
                    <a:pt x="924" y="614"/>
                  </a:lnTo>
                  <a:lnTo>
                    <a:pt x="924" y="616"/>
                  </a:lnTo>
                  <a:lnTo>
                    <a:pt x="924" y="616"/>
                  </a:lnTo>
                  <a:lnTo>
                    <a:pt x="924" y="616"/>
                  </a:lnTo>
                  <a:lnTo>
                    <a:pt x="926" y="616"/>
                  </a:lnTo>
                  <a:lnTo>
                    <a:pt x="926" y="618"/>
                  </a:lnTo>
                  <a:lnTo>
                    <a:pt x="926" y="618"/>
                  </a:lnTo>
                  <a:lnTo>
                    <a:pt x="924" y="618"/>
                  </a:lnTo>
                  <a:lnTo>
                    <a:pt x="924" y="618"/>
                  </a:lnTo>
                  <a:lnTo>
                    <a:pt x="924" y="618"/>
                  </a:lnTo>
                  <a:lnTo>
                    <a:pt x="922" y="620"/>
                  </a:lnTo>
                  <a:lnTo>
                    <a:pt x="922" y="618"/>
                  </a:lnTo>
                  <a:lnTo>
                    <a:pt x="922" y="618"/>
                  </a:lnTo>
                  <a:lnTo>
                    <a:pt x="922" y="618"/>
                  </a:lnTo>
                  <a:lnTo>
                    <a:pt x="922" y="618"/>
                  </a:lnTo>
                  <a:lnTo>
                    <a:pt x="924" y="618"/>
                  </a:lnTo>
                  <a:lnTo>
                    <a:pt x="922" y="618"/>
                  </a:lnTo>
                  <a:lnTo>
                    <a:pt x="922" y="616"/>
                  </a:lnTo>
                  <a:lnTo>
                    <a:pt x="920" y="618"/>
                  </a:lnTo>
                  <a:lnTo>
                    <a:pt x="920" y="618"/>
                  </a:lnTo>
                  <a:lnTo>
                    <a:pt x="920" y="620"/>
                  </a:lnTo>
                  <a:lnTo>
                    <a:pt x="922" y="620"/>
                  </a:lnTo>
                  <a:lnTo>
                    <a:pt x="924" y="622"/>
                  </a:lnTo>
                  <a:lnTo>
                    <a:pt x="924" y="622"/>
                  </a:lnTo>
                  <a:lnTo>
                    <a:pt x="928" y="622"/>
                  </a:lnTo>
                  <a:lnTo>
                    <a:pt x="928" y="622"/>
                  </a:lnTo>
                  <a:lnTo>
                    <a:pt x="928" y="624"/>
                  </a:lnTo>
                  <a:lnTo>
                    <a:pt x="926" y="624"/>
                  </a:lnTo>
                  <a:lnTo>
                    <a:pt x="926" y="624"/>
                  </a:lnTo>
                  <a:lnTo>
                    <a:pt x="926" y="624"/>
                  </a:lnTo>
                  <a:lnTo>
                    <a:pt x="928" y="624"/>
                  </a:lnTo>
                  <a:lnTo>
                    <a:pt x="930" y="624"/>
                  </a:lnTo>
                  <a:lnTo>
                    <a:pt x="930" y="624"/>
                  </a:lnTo>
                  <a:lnTo>
                    <a:pt x="932" y="626"/>
                  </a:lnTo>
                  <a:lnTo>
                    <a:pt x="932" y="626"/>
                  </a:lnTo>
                  <a:lnTo>
                    <a:pt x="932" y="626"/>
                  </a:lnTo>
                  <a:lnTo>
                    <a:pt x="932" y="626"/>
                  </a:lnTo>
                  <a:lnTo>
                    <a:pt x="926" y="626"/>
                  </a:lnTo>
                  <a:lnTo>
                    <a:pt x="924" y="626"/>
                  </a:lnTo>
                  <a:lnTo>
                    <a:pt x="924" y="628"/>
                  </a:lnTo>
                  <a:lnTo>
                    <a:pt x="924" y="628"/>
                  </a:lnTo>
                  <a:lnTo>
                    <a:pt x="924" y="630"/>
                  </a:lnTo>
                  <a:lnTo>
                    <a:pt x="926" y="630"/>
                  </a:lnTo>
                  <a:lnTo>
                    <a:pt x="926" y="630"/>
                  </a:lnTo>
                  <a:lnTo>
                    <a:pt x="926" y="630"/>
                  </a:lnTo>
                  <a:lnTo>
                    <a:pt x="926" y="630"/>
                  </a:lnTo>
                  <a:lnTo>
                    <a:pt x="926" y="630"/>
                  </a:lnTo>
                  <a:lnTo>
                    <a:pt x="926" y="632"/>
                  </a:lnTo>
                  <a:lnTo>
                    <a:pt x="926" y="632"/>
                  </a:lnTo>
                  <a:lnTo>
                    <a:pt x="926" y="634"/>
                  </a:lnTo>
                  <a:lnTo>
                    <a:pt x="926" y="634"/>
                  </a:lnTo>
                  <a:lnTo>
                    <a:pt x="926" y="636"/>
                  </a:lnTo>
                  <a:lnTo>
                    <a:pt x="926" y="636"/>
                  </a:lnTo>
                  <a:lnTo>
                    <a:pt x="926" y="636"/>
                  </a:lnTo>
                  <a:lnTo>
                    <a:pt x="926" y="638"/>
                  </a:lnTo>
                  <a:lnTo>
                    <a:pt x="926" y="640"/>
                  </a:lnTo>
                  <a:lnTo>
                    <a:pt x="928" y="640"/>
                  </a:lnTo>
                  <a:lnTo>
                    <a:pt x="932" y="640"/>
                  </a:lnTo>
                  <a:lnTo>
                    <a:pt x="938" y="642"/>
                  </a:lnTo>
                  <a:lnTo>
                    <a:pt x="940" y="642"/>
                  </a:lnTo>
                  <a:lnTo>
                    <a:pt x="940" y="640"/>
                  </a:lnTo>
                  <a:lnTo>
                    <a:pt x="940" y="640"/>
                  </a:lnTo>
                  <a:lnTo>
                    <a:pt x="942" y="640"/>
                  </a:lnTo>
                  <a:lnTo>
                    <a:pt x="942" y="640"/>
                  </a:lnTo>
                  <a:lnTo>
                    <a:pt x="940" y="640"/>
                  </a:lnTo>
                  <a:lnTo>
                    <a:pt x="940" y="638"/>
                  </a:lnTo>
                  <a:lnTo>
                    <a:pt x="940" y="638"/>
                  </a:lnTo>
                  <a:lnTo>
                    <a:pt x="942" y="636"/>
                  </a:lnTo>
                  <a:lnTo>
                    <a:pt x="942" y="636"/>
                  </a:lnTo>
                  <a:lnTo>
                    <a:pt x="942" y="636"/>
                  </a:lnTo>
                  <a:lnTo>
                    <a:pt x="942" y="634"/>
                  </a:lnTo>
                  <a:lnTo>
                    <a:pt x="944" y="632"/>
                  </a:lnTo>
                  <a:lnTo>
                    <a:pt x="944" y="632"/>
                  </a:lnTo>
                  <a:lnTo>
                    <a:pt x="944" y="634"/>
                  </a:lnTo>
                  <a:lnTo>
                    <a:pt x="944" y="634"/>
                  </a:lnTo>
                  <a:lnTo>
                    <a:pt x="942" y="638"/>
                  </a:lnTo>
                  <a:lnTo>
                    <a:pt x="942" y="638"/>
                  </a:lnTo>
                  <a:lnTo>
                    <a:pt x="942" y="640"/>
                  </a:lnTo>
                  <a:lnTo>
                    <a:pt x="942" y="640"/>
                  </a:lnTo>
                  <a:lnTo>
                    <a:pt x="942" y="640"/>
                  </a:lnTo>
                  <a:lnTo>
                    <a:pt x="942" y="642"/>
                  </a:lnTo>
                  <a:lnTo>
                    <a:pt x="948" y="640"/>
                  </a:lnTo>
                  <a:lnTo>
                    <a:pt x="951" y="640"/>
                  </a:lnTo>
                  <a:lnTo>
                    <a:pt x="951" y="638"/>
                  </a:lnTo>
                  <a:lnTo>
                    <a:pt x="948" y="638"/>
                  </a:lnTo>
                  <a:lnTo>
                    <a:pt x="951" y="636"/>
                  </a:lnTo>
                  <a:lnTo>
                    <a:pt x="951" y="636"/>
                  </a:lnTo>
                  <a:lnTo>
                    <a:pt x="951" y="636"/>
                  </a:lnTo>
                  <a:lnTo>
                    <a:pt x="951" y="638"/>
                  </a:lnTo>
                  <a:lnTo>
                    <a:pt x="951" y="638"/>
                  </a:lnTo>
                  <a:lnTo>
                    <a:pt x="951" y="638"/>
                  </a:lnTo>
                  <a:lnTo>
                    <a:pt x="951" y="638"/>
                  </a:lnTo>
                  <a:lnTo>
                    <a:pt x="951" y="638"/>
                  </a:lnTo>
                  <a:lnTo>
                    <a:pt x="951" y="638"/>
                  </a:lnTo>
                  <a:lnTo>
                    <a:pt x="951" y="638"/>
                  </a:lnTo>
                  <a:lnTo>
                    <a:pt x="951" y="640"/>
                  </a:lnTo>
                  <a:lnTo>
                    <a:pt x="951" y="640"/>
                  </a:lnTo>
                  <a:lnTo>
                    <a:pt x="953" y="640"/>
                  </a:lnTo>
                  <a:lnTo>
                    <a:pt x="953" y="640"/>
                  </a:lnTo>
                  <a:lnTo>
                    <a:pt x="953" y="640"/>
                  </a:lnTo>
                  <a:lnTo>
                    <a:pt x="953" y="642"/>
                  </a:lnTo>
                  <a:lnTo>
                    <a:pt x="959" y="640"/>
                  </a:lnTo>
                  <a:lnTo>
                    <a:pt x="965" y="638"/>
                  </a:lnTo>
                  <a:lnTo>
                    <a:pt x="965" y="640"/>
                  </a:lnTo>
                  <a:lnTo>
                    <a:pt x="965" y="638"/>
                  </a:lnTo>
                  <a:lnTo>
                    <a:pt x="965" y="638"/>
                  </a:lnTo>
                  <a:lnTo>
                    <a:pt x="965" y="636"/>
                  </a:lnTo>
                  <a:lnTo>
                    <a:pt x="965" y="636"/>
                  </a:lnTo>
                  <a:lnTo>
                    <a:pt x="965" y="634"/>
                  </a:lnTo>
                  <a:lnTo>
                    <a:pt x="965" y="634"/>
                  </a:lnTo>
                  <a:lnTo>
                    <a:pt x="965" y="634"/>
                  </a:lnTo>
                  <a:lnTo>
                    <a:pt x="965" y="634"/>
                  </a:lnTo>
                  <a:lnTo>
                    <a:pt x="965" y="634"/>
                  </a:lnTo>
                  <a:lnTo>
                    <a:pt x="965" y="632"/>
                  </a:lnTo>
                  <a:lnTo>
                    <a:pt x="963" y="632"/>
                  </a:lnTo>
                  <a:lnTo>
                    <a:pt x="963" y="630"/>
                  </a:lnTo>
                  <a:lnTo>
                    <a:pt x="963" y="630"/>
                  </a:lnTo>
                  <a:lnTo>
                    <a:pt x="963" y="630"/>
                  </a:lnTo>
                  <a:lnTo>
                    <a:pt x="963" y="630"/>
                  </a:lnTo>
                  <a:lnTo>
                    <a:pt x="963" y="630"/>
                  </a:lnTo>
                  <a:lnTo>
                    <a:pt x="963" y="630"/>
                  </a:lnTo>
                  <a:lnTo>
                    <a:pt x="963" y="628"/>
                  </a:lnTo>
                  <a:lnTo>
                    <a:pt x="963" y="628"/>
                  </a:lnTo>
                  <a:lnTo>
                    <a:pt x="963" y="626"/>
                  </a:lnTo>
                  <a:lnTo>
                    <a:pt x="963" y="626"/>
                  </a:lnTo>
                  <a:lnTo>
                    <a:pt x="965" y="626"/>
                  </a:lnTo>
                  <a:lnTo>
                    <a:pt x="965" y="628"/>
                  </a:lnTo>
                  <a:lnTo>
                    <a:pt x="965" y="628"/>
                  </a:lnTo>
                  <a:lnTo>
                    <a:pt x="965" y="628"/>
                  </a:lnTo>
                  <a:lnTo>
                    <a:pt x="965" y="630"/>
                  </a:lnTo>
                  <a:lnTo>
                    <a:pt x="965" y="630"/>
                  </a:lnTo>
                  <a:lnTo>
                    <a:pt x="967" y="634"/>
                  </a:lnTo>
                  <a:lnTo>
                    <a:pt x="969" y="634"/>
                  </a:lnTo>
                  <a:lnTo>
                    <a:pt x="971" y="632"/>
                  </a:lnTo>
                  <a:lnTo>
                    <a:pt x="971" y="630"/>
                  </a:lnTo>
                  <a:lnTo>
                    <a:pt x="971" y="630"/>
                  </a:lnTo>
                  <a:lnTo>
                    <a:pt x="971" y="630"/>
                  </a:lnTo>
                  <a:lnTo>
                    <a:pt x="971" y="630"/>
                  </a:lnTo>
                  <a:lnTo>
                    <a:pt x="971" y="630"/>
                  </a:lnTo>
                  <a:lnTo>
                    <a:pt x="971" y="630"/>
                  </a:lnTo>
                  <a:lnTo>
                    <a:pt x="971" y="630"/>
                  </a:lnTo>
                  <a:lnTo>
                    <a:pt x="971" y="630"/>
                  </a:lnTo>
                  <a:lnTo>
                    <a:pt x="969" y="630"/>
                  </a:lnTo>
                  <a:lnTo>
                    <a:pt x="969" y="628"/>
                  </a:lnTo>
                  <a:lnTo>
                    <a:pt x="969" y="628"/>
                  </a:lnTo>
                  <a:lnTo>
                    <a:pt x="971" y="628"/>
                  </a:lnTo>
                  <a:lnTo>
                    <a:pt x="969" y="628"/>
                  </a:lnTo>
                  <a:lnTo>
                    <a:pt x="969" y="628"/>
                  </a:lnTo>
                  <a:lnTo>
                    <a:pt x="967" y="628"/>
                  </a:lnTo>
                  <a:lnTo>
                    <a:pt x="967" y="628"/>
                  </a:lnTo>
                  <a:lnTo>
                    <a:pt x="969" y="628"/>
                  </a:lnTo>
                  <a:lnTo>
                    <a:pt x="969" y="628"/>
                  </a:lnTo>
                  <a:lnTo>
                    <a:pt x="969" y="626"/>
                  </a:lnTo>
                  <a:lnTo>
                    <a:pt x="967" y="624"/>
                  </a:lnTo>
                  <a:lnTo>
                    <a:pt x="967" y="622"/>
                  </a:lnTo>
                  <a:lnTo>
                    <a:pt x="967" y="622"/>
                  </a:lnTo>
                  <a:lnTo>
                    <a:pt x="967" y="622"/>
                  </a:lnTo>
                  <a:lnTo>
                    <a:pt x="965" y="622"/>
                  </a:lnTo>
                  <a:lnTo>
                    <a:pt x="965" y="622"/>
                  </a:lnTo>
                  <a:lnTo>
                    <a:pt x="967" y="624"/>
                  </a:lnTo>
                  <a:lnTo>
                    <a:pt x="967" y="624"/>
                  </a:lnTo>
                  <a:lnTo>
                    <a:pt x="965" y="624"/>
                  </a:lnTo>
                  <a:lnTo>
                    <a:pt x="965" y="624"/>
                  </a:lnTo>
                  <a:lnTo>
                    <a:pt x="965" y="622"/>
                  </a:lnTo>
                  <a:lnTo>
                    <a:pt x="965" y="622"/>
                  </a:lnTo>
                  <a:lnTo>
                    <a:pt x="965" y="620"/>
                  </a:lnTo>
                  <a:lnTo>
                    <a:pt x="967" y="620"/>
                  </a:lnTo>
                  <a:lnTo>
                    <a:pt x="965" y="620"/>
                  </a:lnTo>
                  <a:lnTo>
                    <a:pt x="965" y="620"/>
                  </a:lnTo>
                  <a:lnTo>
                    <a:pt x="965" y="620"/>
                  </a:lnTo>
                  <a:lnTo>
                    <a:pt x="963" y="622"/>
                  </a:lnTo>
                  <a:lnTo>
                    <a:pt x="965" y="622"/>
                  </a:lnTo>
                  <a:lnTo>
                    <a:pt x="963" y="622"/>
                  </a:lnTo>
                  <a:lnTo>
                    <a:pt x="963" y="622"/>
                  </a:lnTo>
                  <a:lnTo>
                    <a:pt x="963" y="622"/>
                  </a:lnTo>
                  <a:lnTo>
                    <a:pt x="963" y="620"/>
                  </a:lnTo>
                  <a:lnTo>
                    <a:pt x="963" y="622"/>
                  </a:lnTo>
                  <a:lnTo>
                    <a:pt x="963" y="620"/>
                  </a:lnTo>
                  <a:lnTo>
                    <a:pt x="963" y="620"/>
                  </a:lnTo>
                  <a:lnTo>
                    <a:pt x="963" y="620"/>
                  </a:lnTo>
                  <a:lnTo>
                    <a:pt x="963" y="620"/>
                  </a:lnTo>
                  <a:lnTo>
                    <a:pt x="963" y="620"/>
                  </a:lnTo>
                  <a:lnTo>
                    <a:pt x="963" y="620"/>
                  </a:lnTo>
                  <a:lnTo>
                    <a:pt x="963" y="620"/>
                  </a:lnTo>
                  <a:lnTo>
                    <a:pt x="963" y="620"/>
                  </a:lnTo>
                  <a:lnTo>
                    <a:pt x="963" y="620"/>
                  </a:lnTo>
                  <a:lnTo>
                    <a:pt x="963" y="620"/>
                  </a:lnTo>
                  <a:lnTo>
                    <a:pt x="963" y="620"/>
                  </a:lnTo>
                  <a:lnTo>
                    <a:pt x="963" y="618"/>
                  </a:lnTo>
                  <a:lnTo>
                    <a:pt x="963" y="618"/>
                  </a:lnTo>
                  <a:lnTo>
                    <a:pt x="963" y="618"/>
                  </a:lnTo>
                  <a:lnTo>
                    <a:pt x="963" y="618"/>
                  </a:lnTo>
                  <a:lnTo>
                    <a:pt x="963" y="618"/>
                  </a:lnTo>
                  <a:lnTo>
                    <a:pt x="963" y="618"/>
                  </a:lnTo>
                  <a:lnTo>
                    <a:pt x="965" y="618"/>
                  </a:lnTo>
                  <a:lnTo>
                    <a:pt x="965" y="618"/>
                  </a:lnTo>
                  <a:lnTo>
                    <a:pt x="965" y="618"/>
                  </a:lnTo>
                  <a:lnTo>
                    <a:pt x="965" y="618"/>
                  </a:lnTo>
                  <a:lnTo>
                    <a:pt x="965" y="618"/>
                  </a:lnTo>
                  <a:lnTo>
                    <a:pt x="965" y="618"/>
                  </a:lnTo>
                  <a:lnTo>
                    <a:pt x="965" y="618"/>
                  </a:lnTo>
                  <a:lnTo>
                    <a:pt x="965" y="618"/>
                  </a:lnTo>
                  <a:lnTo>
                    <a:pt x="967" y="618"/>
                  </a:lnTo>
                  <a:lnTo>
                    <a:pt x="967" y="618"/>
                  </a:lnTo>
                  <a:lnTo>
                    <a:pt x="967" y="616"/>
                  </a:lnTo>
                  <a:lnTo>
                    <a:pt x="965" y="616"/>
                  </a:lnTo>
                  <a:lnTo>
                    <a:pt x="963" y="616"/>
                  </a:lnTo>
                  <a:lnTo>
                    <a:pt x="963" y="614"/>
                  </a:lnTo>
                  <a:lnTo>
                    <a:pt x="967" y="614"/>
                  </a:lnTo>
                  <a:lnTo>
                    <a:pt x="967" y="614"/>
                  </a:lnTo>
                  <a:lnTo>
                    <a:pt x="967" y="614"/>
                  </a:lnTo>
                  <a:lnTo>
                    <a:pt x="967" y="614"/>
                  </a:lnTo>
                  <a:lnTo>
                    <a:pt x="967" y="614"/>
                  </a:lnTo>
                  <a:lnTo>
                    <a:pt x="967" y="614"/>
                  </a:lnTo>
                  <a:lnTo>
                    <a:pt x="967" y="614"/>
                  </a:lnTo>
                  <a:lnTo>
                    <a:pt x="967" y="614"/>
                  </a:lnTo>
                  <a:lnTo>
                    <a:pt x="967" y="614"/>
                  </a:lnTo>
                  <a:lnTo>
                    <a:pt x="965" y="612"/>
                  </a:lnTo>
                  <a:lnTo>
                    <a:pt x="965" y="612"/>
                  </a:lnTo>
                  <a:lnTo>
                    <a:pt x="963" y="612"/>
                  </a:lnTo>
                  <a:lnTo>
                    <a:pt x="965" y="612"/>
                  </a:lnTo>
                  <a:lnTo>
                    <a:pt x="965" y="612"/>
                  </a:lnTo>
                  <a:lnTo>
                    <a:pt x="965" y="612"/>
                  </a:lnTo>
                  <a:lnTo>
                    <a:pt x="965" y="610"/>
                  </a:lnTo>
                  <a:lnTo>
                    <a:pt x="965" y="610"/>
                  </a:lnTo>
                  <a:lnTo>
                    <a:pt x="963" y="610"/>
                  </a:lnTo>
                  <a:lnTo>
                    <a:pt x="965" y="610"/>
                  </a:lnTo>
                  <a:lnTo>
                    <a:pt x="965" y="610"/>
                  </a:lnTo>
                  <a:lnTo>
                    <a:pt x="965" y="610"/>
                  </a:lnTo>
                  <a:lnTo>
                    <a:pt x="965" y="608"/>
                  </a:lnTo>
                  <a:lnTo>
                    <a:pt x="965" y="608"/>
                  </a:lnTo>
                  <a:lnTo>
                    <a:pt x="967" y="608"/>
                  </a:lnTo>
                  <a:lnTo>
                    <a:pt x="967" y="610"/>
                  </a:lnTo>
                  <a:lnTo>
                    <a:pt x="967" y="610"/>
                  </a:lnTo>
                  <a:lnTo>
                    <a:pt x="967" y="610"/>
                  </a:lnTo>
                  <a:lnTo>
                    <a:pt x="967" y="610"/>
                  </a:lnTo>
                  <a:lnTo>
                    <a:pt x="967" y="612"/>
                  </a:lnTo>
                  <a:lnTo>
                    <a:pt x="967" y="612"/>
                  </a:lnTo>
                  <a:lnTo>
                    <a:pt x="967" y="612"/>
                  </a:lnTo>
                  <a:lnTo>
                    <a:pt x="967" y="612"/>
                  </a:lnTo>
                  <a:lnTo>
                    <a:pt x="967" y="612"/>
                  </a:lnTo>
                  <a:lnTo>
                    <a:pt x="969" y="612"/>
                  </a:lnTo>
                  <a:lnTo>
                    <a:pt x="969" y="610"/>
                  </a:lnTo>
                  <a:lnTo>
                    <a:pt x="969" y="610"/>
                  </a:lnTo>
                  <a:lnTo>
                    <a:pt x="969" y="610"/>
                  </a:lnTo>
                  <a:lnTo>
                    <a:pt x="967" y="608"/>
                  </a:lnTo>
                  <a:lnTo>
                    <a:pt x="967" y="608"/>
                  </a:lnTo>
                  <a:lnTo>
                    <a:pt x="967" y="608"/>
                  </a:lnTo>
                  <a:lnTo>
                    <a:pt x="967" y="605"/>
                  </a:lnTo>
                  <a:lnTo>
                    <a:pt x="967" y="605"/>
                  </a:lnTo>
                  <a:lnTo>
                    <a:pt x="967" y="605"/>
                  </a:lnTo>
                  <a:lnTo>
                    <a:pt x="969" y="605"/>
                  </a:lnTo>
                  <a:lnTo>
                    <a:pt x="967" y="603"/>
                  </a:lnTo>
                  <a:lnTo>
                    <a:pt x="969" y="603"/>
                  </a:lnTo>
                  <a:lnTo>
                    <a:pt x="973" y="610"/>
                  </a:lnTo>
                  <a:lnTo>
                    <a:pt x="973" y="610"/>
                  </a:lnTo>
                  <a:lnTo>
                    <a:pt x="973" y="610"/>
                  </a:lnTo>
                  <a:lnTo>
                    <a:pt x="973" y="610"/>
                  </a:lnTo>
                  <a:lnTo>
                    <a:pt x="973" y="612"/>
                  </a:lnTo>
                  <a:lnTo>
                    <a:pt x="973" y="612"/>
                  </a:lnTo>
                  <a:lnTo>
                    <a:pt x="973" y="612"/>
                  </a:lnTo>
                  <a:lnTo>
                    <a:pt x="973" y="614"/>
                  </a:lnTo>
                  <a:lnTo>
                    <a:pt x="973" y="614"/>
                  </a:lnTo>
                  <a:lnTo>
                    <a:pt x="975" y="616"/>
                  </a:lnTo>
                  <a:lnTo>
                    <a:pt x="975" y="616"/>
                  </a:lnTo>
                  <a:lnTo>
                    <a:pt x="975" y="616"/>
                  </a:lnTo>
                  <a:lnTo>
                    <a:pt x="975" y="612"/>
                  </a:lnTo>
                  <a:lnTo>
                    <a:pt x="973" y="612"/>
                  </a:lnTo>
                  <a:lnTo>
                    <a:pt x="973" y="608"/>
                  </a:lnTo>
                  <a:lnTo>
                    <a:pt x="973" y="608"/>
                  </a:lnTo>
                  <a:lnTo>
                    <a:pt x="973" y="605"/>
                  </a:lnTo>
                  <a:lnTo>
                    <a:pt x="973" y="605"/>
                  </a:lnTo>
                  <a:lnTo>
                    <a:pt x="973" y="605"/>
                  </a:lnTo>
                  <a:lnTo>
                    <a:pt x="973" y="605"/>
                  </a:lnTo>
                  <a:lnTo>
                    <a:pt x="973" y="605"/>
                  </a:lnTo>
                  <a:lnTo>
                    <a:pt x="973" y="603"/>
                  </a:lnTo>
                  <a:lnTo>
                    <a:pt x="973" y="603"/>
                  </a:lnTo>
                  <a:lnTo>
                    <a:pt x="973" y="603"/>
                  </a:lnTo>
                  <a:lnTo>
                    <a:pt x="973" y="601"/>
                  </a:lnTo>
                  <a:lnTo>
                    <a:pt x="973" y="601"/>
                  </a:lnTo>
                  <a:lnTo>
                    <a:pt x="973" y="599"/>
                  </a:lnTo>
                  <a:lnTo>
                    <a:pt x="973" y="599"/>
                  </a:lnTo>
                  <a:lnTo>
                    <a:pt x="973" y="599"/>
                  </a:lnTo>
                  <a:lnTo>
                    <a:pt x="973" y="599"/>
                  </a:lnTo>
                  <a:lnTo>
                    <a:pt x="973" y="597"/>
                  </a:lnTo>
                  <a:lnTo>
                    <a:pt x="973" y="597"/>
                  </a:lnTo>
                  <a:lnTo>
                    <a:pt x="973" y="597"/>
                  </a:lnTo>
                  <a:lnTo>
                    <a:pt x="971" y="595"/>
                  </a:lnTo>
                  <a:lnTo>
                    <a:pt x="969" y="595"/>
                  </a:lnTo>
                  <a:lnTo>
                    <a:pt x="969" y="595"/>
                  </a:lnTo>
                  <a:lnTo>
                    <a:pt x="969" y="595"/>
                  </a:lnTo>
                  <a:lnTo>
                    <a:pt x="965" y="593"/>
                  </a:lnTo>
                  <a:lnTo>
                    <a:pt x="965" y="593"/>
                  </a:lnTo>
                  <a:lnTo>
                    <a:pt x="965" y="593"/>
                  </a:lnTo>
                  <a:lnTo>
                    <a:pt x="967" y="591"/>
                  </a:lnTo>
                  <a:lnTo>
                    <a:pt x="969" y="591"/>
                  </a:lnTo>
                  <a:lnTo>
                    <a:pt x="969" y="589"/>
                  </a:lnTo>
                  <a:lnTo>
                    <a:pt x="969" y="589"/>
                  </a:lnTo>
                  <a:lnTo>
                    <a:pt x="969" y="589"/>
                  </a:lnTo>
                  <a:lnTo>
                    <a:pt x="969" y="589"/>
                  </a:lnTo>
                  <a:lnTo>
                    <a:pt x="971" y="587"/>
                  </a:lnTo>
                  <a:lnTo>
                    <a:pt x="971" y="585"/>
                  </a:lnTo>
                  <a:lnTo>
                    <a:pt x="971" y="585"/>
                  </a:lnTo>
                  <a:lnTo>
                    <a:pt x="969" y="583"/>
                  </a:lnTo>
                  <a:lnTo>
                    <a:pt x="969" y="581"/>
                  </a:lnTo>
                  <a:lnTo>
                    <a:pt x="969" y="581"/>
                  </a:lnTo>
                  <a:lnTo>
                    <a:pt x="969" y="581"/>
                  </a:lnTo>
                  <a:lnTo>
                    <a:pt x="969" y="579"/>
                  </a:lnTo>
                  <a:lnTo>
                    <a:pt x="969" y="579"/>
                  </a:lnTo>
                  <a:lnTo>
                    <a:pt x="969" y="579"/>
                  </a:lnTo>
                  <a:lnTo>
                    <a:pt x="969" y="579"/>
                  </a:lnTo>
                  <a:lnTo>
                    <a:pt x="969" y="579"/>
                  </a:lnTo>
                  <a:lnTo>
                    <a:pt x="969" y="577"/>
                  </a:lnTo>
                  <a:lnTo>
                    <a:pt x="969" y="577"/>
                  </a:lnTo>
                  <a:lnTo>
                    <a:pt x="969" y="577"/>
                  </a:lnTo>
                  <a:lnTo>
                    <a:pt x="969" y="577"/>
                  </a:lnTo>
                  <a:lnTo>
                    <a:pt x="969" y="575"/>
                  </a:lnTo>
                  <a:lnTo>
                    <a:pt x="969" y="575"/>
                  </a:lnTo>
                  <a:lnTo>
                    <a:pt x="969" y="575"/>
                  </a:lnTo>
                  <a:lnTo>
                    <a:pt x="969" y="575"/>
                  </a:lnTo>
                  <a:lnTo>
                    <a:pt x="969" y="573"/>
                  </a:lnTo>
                  <a:lnTo>
                    <a:pt x="971" y="571"/>
                  </a:lnTo>
                  <a:lnTo>
                    <a:pt x="971" y="571"/>
                  </a:lnTo>
                  <a:lnTo>
                    <a:pt x="971" y="569"/>
                  </a:lnTo>
                  <a:lnTo>
                    <a:pt x="971" y="569"/>
                  </a:lnTo>
                  <a:lnTo>
                    <a:pt x="971" y="569"/>
                  </a:lnTo>
                  <a:lnTo>
                    <a:pt x="971" y="566"/>
                  </a:lnTo>
                  <a:lnTo>
                    <a:pt x="971" y="564"/>
                  </a:lnTo>
                  <a:lnTo>
                    <a:pt x="971" y="564"/>
                  </a:lnTo>
                  <a:lnTo>
                    <a:pt x="971" y="564"/>
                  </a:lnTo>
                  <a:lnTo>
                    <a:pt x="971" y="562"/>
                  </a:lnTo>
                  <a:lnTo>
                    <a:pt x="967" y="560"/>
                  </a:lnTo>
                  <a:lnTo>
                    <a:pt x="967" y="558"/>
                  </a:lnTo>
                  <a:lnTo>
                    <a:pt x="967" y="558"/>
                  </a:lnTo>
                  <a:lnTo>
                    <a:pt x="967" y="558"/>
                  </a:lnTo>
                  <a:lnTo>
                    <a:pt x="967" y="556"/>
                  </a:lnTo>
                  <a:lnTo>
                    <a:pt x="967" y="556"/>
                  </a:lnTo>
                  <a:lnTo>
                    <a:pt x="967" y="556"/>
                  </a:lnTo>
                  <a:lnTo>
                    <a:pt x="967" y="556"/>
                  </a:lnTo>
                  <a:lnTo>
                    <a:pt x="967" y="556"/>
                  </a:lnTo>
                  <a:lnTo>
                    <a:pt x="967" y="554"/>
                  </a:lnTo>
                  <a:lnTo>
                    <a:pt x="967" y="554"/>
                  </a:lnTo>
                  <a:lnTo>
                    <a:pt x="967" y="554"/>
                  </a:lnTo>
                  <a:lnTo>
                    <a:pt x="967" y="552"/>
                  </a:lnTo>
                  <a:lnTo>
                    <a:pt x="967" y="552"/>
                  </a:lnTo>
                  <a:lnTo>
                    <a:pt x="967" y="552"/>
                  </a:lnTo>
                  <a:lnTo>
                    <a:pt x="967" y="550"/>
                  </a:lnTo>
                  <a:lnTo>
                    <a:pt x="969" y="550"/>
                  </a:lnTo>
                  <a:lnTo>
                    <a:pt x="969" y="550"/>
                  </a:lnTo>
                  <a:lnTo>
                    <a:pt x="969" y="550"/>
                  </a:lnTo>
                  <a:lnTo>
                    <a:pt x="969" y="548"/>
                  </a:lnTo>
                  <a:lnTo>
                    <a:pt x="967" y="548"/>
                  </a:lnTo>
                  <a:lnTo>
                    <a:pt x="967" y="546"/>
                  </a:lnTo>
                  <a:lnTo>
                    <a:pt x="969" y="546"/>
                  </a:lnTo>
                  <a:lnTo>
                    <a:pt x="969" y="546"/>
                  </a:lnTo>
                  <a:lnTo>
                    <a:pt x="967" y="544"/>
                  </a:lnTo>
                  <a:lnTo>
                    <a:pt x="963" y="542"/>
                  </a:lnTo>
                  <a:lnTo>
                    <a:pt x="961" y="542"/>
                  </a:lnTo>
                  <a:lnTo>
                    <a:pt x="961" y="542"/>
                  </a:lnTo>
                  <a:lnTo>
                    <a:pt x="961" y="540"/>
                  </a:lnTo>
                  <a:lnTo>
                    <a:pt x="961" y="542"/>
                  </a:lnTo>
                  <a:lnTo>
                    <a:pt x="961" y="542"/>
                  </a:lnTo>
                  <a:lnTo>
                    <a:pt x="961" y="542"/>
                  </a:lnTo>
                  <a:lnTo>
                    <a:pt x="961" y="542"/>
                  </a:lnTo>
                  <a:lnTo>
                    <a:pt x="961" y="542"/>
                  </a:lnTo>
                  <a:lnTo>
                    <a:pt x="959" y="542"/>
                  </a:lnTo>
                  <a:lnTo>
                    <a:pt x="959" y="540"/>
                  </a:lnTo>
                  <a:lnTo>
                    <a:pt x="959" y="540"/>
                  </a:lnTo>
                  <a:lnTo>
                    <a:pt x="957" y="540"/>
                  </a:lnTo>
                  <a:lnTo>
                    <a:pt x="957" y="538"/>
                  </a:lnTo>
                  <a:lnTo>
                    <a:pt x="959" y="538"/>
                  </a:lnTo>
                  <a:lnTo>
                    <a:pt x="959" y="540"/>
                  </a:lnTo>
                  <a:lnTo>
                    <a:pt x="959" y="540"/>
                  </a:lnTo>
                  <a:lnTo>
                    <a:pt x="961" y="540"/>
                  </a:lnTo>
                  <a:lnTo>
                    <a:pt x="961" y="540"/>
                  </a:lnTo>
                  <a:lnTo>
                    <a:pt x="959" y="538"/>
                  </a:lnTo>
                  <a:lnTo>
                    <a:pt x="959" y="538"/>
                  </a:lnTo>
                  <a:lnTo>
                    <a:pt x="957" y="536"/>
                  </a:lnTo>
                  <a:lnTo>
                    <a:pt x="957" y="536"/>
                  </a:lnTo>
                  <a:lnTo>
                    <a:pt x="957" y="536"/>
                  </a:lnTo>
                  <a:lnTo>
                    <a:pt x="957" y="534"/>
                  </a:lnTo>
                  <a:lnTo>
                    <a:pt x="957" y="534"/>
                  </a:lnTo>
                  <a:lnTo>
                    <a:pt x="957" y="534"/>
                  </a:lnTo>
                  <a:lnTo>
                    <a:pt x="957" y="534"/>
                  </a:lnTo>
                  <a:lnTo>
                    <a:pt x="951" y="534"/>
                  </a:lnTo>
                  <a:lnTo>
                    <a:pt x="951" y="534"/>
                  </a:lnTo>
                  <a:lnTo>
                    <a:pt x="951" y="536"/>
                  </a:lnTo>
                  <a:lnTo>
                    <a:pt x="953" y="536"/>
                  </a:lnTo>
                  <a:lnTo>
                    <a:pt x="955" y="534"/>
                  </a:lnTo>
                  <a:lnTo>
                    <a:pt x="955" y="534"/>
                  </a:lnTo>
                  <a:lnTo>
                    <a:pt x="955" y="536"/>
                  </a:lnTo>
                  <a:lnTo>
                    <a:pt x="955" y="536"/>
                  </a:lnTo>
                  <a:lnTo>
                    <a:pt x="955" y="536"/>
                  </a:lnTo>
                  <a:lnTo>
                    <a:pt x="955" y="536"/>
                  </a:lnTo>
                  <a:lnTo>
                    <a:pt x="955" y="536"/>
                  </a:lnTo>
                  <a:lnTo>
                    <a:pt x="955" y="536"/>
                  </a:lnTo>
                  <a:lnTo>
                    <a:pt x="955" y="538"/>
                  </a:lnTo>
                  <a:lnTo>
                    <a:pt x="955" y="538"/>
                  </a:lnTo>
                  <a:lnTo>
                    <a:pt x="953" y="538"/>
                  </a:lnTo>
                  <a:lnTo>
                    <a:pt x="953" y="540"/>
                  </a:lnTo>
                  <a:lnTo>
                    <a:pt x="953" y="540"/>
                  </a:lnTo>
                  <a:lnTo>
                    <a:pt x="951" y="540"/>
                  </a:lnTo>
                  <a:lnTo>
                    <a:pt x="951" y="538"/>
                  </a:lnTo>
                  <a:lnTo>
                    <a:pt x="951" y="538"/>
                  </a:lnTo>
                  <a:lnTo>
                    <a:pt x="948" y="538"/>
                  </a:lnTo>
                  <a:lnTo>
                    <a:pt x="948" y="538"/>
                  </a:lnTo>
                  <a:lnTo>
                    <a:pt x="946" y="538"/>
                  </a:lnTo>
                  <a:lnTo>
                    <a:pt x="946" y="538"/>
                  </a:lnTo>
                  <a:lnTo>
                    <a:pt x="948" y="540"/>
                  </a:lnTo>
                  <a:lnTo>
                    <a:pt x="948" y="540"/>
                  </a:lnTo>
                  <a:lnTo>
                    <a:pt x="946" y="540"/>
                  </a:lnTo>
                  <a:lnTo>
                    <a:pt x="946" y="540"/>
                  </a:lnTo>
                  <a:lnTo>
                    <a:pt x="946" y="540"/>
                  </a:lnTo>
                  <a:lnTo>
                    <a:pt x="946" y="540"/>
                  </a:lnTo>
                  <a:lnTo>
                    <a:pt x="946" y="540"/>
                  </a:lnTo>
                  <a:lnTo>
                    <a:pt x="946" y="542"/>
                  </a:lnTo>
                  <a:lnTo>
                    <a:pt x="946" y="542"/>
                  </a:lnTo>
                  <a:lnTo>
                    <a:pt x="946" y="542"/>
                  </a:lnTo>
                  <a:lnTo>
                    <a:pt x="946" y="542"/>
                  </a:lnTo>
                  <a:lnTo>
                    <a:pt x="948" y="542"/>
                  </a:lnTo>
                  <a:lnTo>
                    <a:pt x="948" y="542"/>
                  </a:lnTo>
                  <a:lnTo>
                    <a:pt x="948" y="544"/>
                  </a:lnTo>
                  <a:lnTo>
                    <a:pt x="948" y="544"/>
                  </a:lnTo>
                  <a:lnTo>
                    <a:pt x="948" y="544"/>
                  </a:lnTo>
                  <a:lnTo>
                    <a:pt x="948" y="544"/>
                  </a:lnTo>
                  <a:lnTo>
                    <a:pt x="948" y="544"/>
                  </a:lnTo>
                  <a:lnTo>
                    <a:pt x="948" y="546"/>
                  </a:lnTo>
                  <a:lnTo>
                    <a:pt x="951" y="546"/>
                  </a:lnTo>
                  <a:lnTo>
                    <a:pt x="951" y="548"/>
                  </a:lnTo>
                  <a:lnTo>
                    <a:pt x="951" y="548"/>
                  </a:lnTo>
                  <a:lnTo>
                    <a:pt x="951" y="548"/>
                  </a:lnTo>
                  <a:lnTo>
                    <a:pt x="951" y="548"/>
                  </a:lnTo>
                  <a:lnTo>
                    <a:pt x="951" y="548"/>
                  </a:lnTo>
                  <a:lnTo>
                    <a:pt x="951" y="548"/>
                  </a:lnTo>
                  <a:lnTo>
                    <a:pt x="948" y="550"/>
                  </a:lnTo>
                  <a:lnTo>
                    <a:pt x="948" y="548"/>
                  </a:lnTo>
                  <a:lnTo>
                    <a:pt x="948" y="548"/>
                  </a:lnTo>
                  <a:lnTo>
                    <a:pt x="948" y="548"/>
                  </a:lnTo>
                  <a:lnTo>
                    <a:pt x="948" y="546"/>
                  </a:lnTo>
                  <a:lnTo>
                    <a:pt x="948" y="546"/>
                  </a:lnTo>
                  <a:lnTo>
                    <a:pt x="946" y="548"/>
                  </a:lnTo>
                  <a:lnTo>
                    <a:pt x="946" y="548"/>
                  </a:lnTo>
                  <a:lnTo>
                    <a:pt x="948" y="548"/>
                  </a:lnTo>
                  <a:lnTo>
                    <a:pt x="946" y="548"/>
                  </a:lnTo>
                  <a:lnTo>
                    <a:pt x="946" y="548"/>
                  </a:lnTo>
                  <a:lnTo>
                    <a:pt x="946" y="548"/>
                  </a:lnTo>
                  <a:lnTo>
                    <a:pt x="946" y="548"/>
                  </a:lnTo>
                  <a:lnTo>
                    <a:pt x="946" y="550"/>
                  </a:lnTo>
                  <a:lnTo>
                    <a:pt x="946" y="550"/>
                  </a:lnTo>
                  <a:lnTo>
                    <a:pt x="946" y="552"/>
                  </a:lnTo>
                  <a:lnTo>
                    <a:pt x="946" y="550"/>
                  </a:lnTo>
                  <a:lnTo>
                    <a:pt x="946" y="550"/>
                  </a:lnTo>
                  <a:lnTo>
                    <a:pt x="944" y="548"/>
                  </a:lnTo>
                  <a:lnTo>
                    <a:pt x="944" y="548"/>
                  </a:lnTo>
                  <a:lnTo>
                    <a:pt x="944" y="546"/>
                  </a:lnTo>
                  <a:lnTo>
                    <a:pt x="946" y="546"/>
                  </a:lnTo>
                  <a:lnTo>
                    <a:pt x="944" y="544"/>
                  </a:lnTo>
                  <a:lnTo>
                    <a:pt x="944" y="544"/>
                  </a:lnTo>
                  <a:lnTo>
                    <a:pt x="944" y="544"/>
                  </a:lnTo>
                  <a:lnTo>
                    <a:pt x="944" y="544"/>
                  </a:lnTo>
                  <a:lnTo>
                    <a:pt x="944" y="544"/>
                  </a:lnTo>
                  <a:lnTo>
                    <a:pt x="944" y="546"/>
                  </a:lnTo>
                  <a:lnTo>
                    <a:pt x="944" y="544"/>
                  </a:lnTo>
                  <a:lnTo>
                    <a:pt x="940" y="540"/>
                  </a:lnTo>
                  <a:lnTo>
                    <a:pt x="938" y="538"/>
                  </a:lnTo>
                  <a:lnTo>
                    <a:pt x="938" y="538"/>
                  </a:lnTo>
                  <a:lnTo>
                    <a:pt x="938" y="538"/>
                  </a:lnTo>
                  <a:close/>
                  <a:moveTo>
                    <a:pt x="988" y="470"/>
                  </a:moveTo>
                  <a:lnTo>
                    <a:pt x="986" y="470"/>
                  </a:lnTo>
                  <a:lnTo>
                    <a:pt x="988" y="472"/>
                  </a:lnTo>
                  <a:lnTo>
                    <a:pt x="990" y="476"/>
                  </a:lnTo>
                  <a:lnTo>
                    <a:pt x="990" y="476"/>
                  </a:lnTo>
                  <a:lnTo>
                    <a:pt x="990" y="478"/>
                  </a:lnTo>
                  <a:lnTo>
                    <a:pt x="992" y="478"/>
                  </a:lnTo>
                  <a:lnTo>
                    <a:pt x="998" y="478"/>
                  </a:lnTo>
                  <a:lnTo>
                    <a:pt x="1004" y="478"/>
                  </a:lnTo>
                  <a:lnTo>
                    <a:pt x="1010" y="478"/>
                  </a:lnTo>
                  <a:lnTo>
                    <a:pt x="1016" y="478"/>
                  </a:lnTo>
                  <a:lnTo>
                    <a:pt x="1018" y="478"/>
                  </a:lnTo>
                  <a:lnTo>
                    <a:pt x="1021" y="480"/>
                  </a:lnTo>
                  <a:lnTo>
                    <a:pt x="1021" y="478"/>
                  </a:lnTo>
                  <a:lnTo>
                    <a:pt x="1021" y="478"/>
                  </a:lnTo>
                  <a:lnTo>
                    <a:pt x="1023" y="478"/>
                  </a:lnTo>
                  <a:lnTo>
                    <a:pt x="1023" y="480"/>
                  </a:lnTo>
                  <a:lnTo>
                    <a:pt x="1023" y="480"/>
                  </a:lnTo>
                  <a:lnTo>
                    <a:pt x="1023" y="480"/>
                  </a:lnTo>
                  <a:lnTo>
                    <a:pt x="1023" y="480"/>
                  </a:lnTo>
                  <a:lnTo>
                    <a:pt x="1023" y="480"/>
                  </a:lnTo>
                  <a:lnTo>
                    <a:pt x="1025" y="480"/>
                  </a:lnTo>
                  <a:lnTo>
                    <a:pt x="1025" y="480"/>
                  </a:lnTo>
                  <a:lnTo>
                    <a:pt x="1025" y="480"/>
                  </a:lnTo>
                  <a:lnTo>
                    <a:pt x="1025" y="480"/>
                  </a:lnTo>
                  <a:lnTo>
                    <a:pt x="1023" y="478"/>
                  </a:lnTo>
                  <a:lnTo>
                    <a:pt x="1023" y="478"/>
                  </a:lnTo>
                  <a:lnTo>
                    <a:pt x="1025" y="478"/>
                  </a:lnTo>
                  <a:lnTo>
                    <a:pt x="1025" y="480"/>
                  </a:lnTo>
                  <a:lnTo>
                    <a:pt x="1025" y="480"/>
                  </a:lnTo>
                  <a:lnTo>
                    <a:pt x="1027" y="478"/>
                  </a:lnTo>
                  <a:lnTo>
                    <a:pt x="1027" y="478"/>
                  </a:lnTo>
                  <a:lnTo>
                    <a:pt x="1027" y="480"/>
                  </a:lnTo>
                  <a:lnTo>
                    <a:pt x="1027" y="480"/>
                  </a:lnTo>
                  <a:lnTo>
                    <a:pt x="1029" y="478"/>
                  </a:lnTo>
                  <a:lnTo>
                    <a:pt x="1029" y="476"/>
                  </a:lnTo>
                  <a:lnTo>
                    <a:pt x="1029" y="476"/>
                  </a:lnTo>
                  <a:lnTo>
                    <a:pt x="1029" y="474"/>
                  </a:lnTo>
                  <a:lnTo>
                    <a:pt x="1029" y="474"/>
                  </a:lnTo>
                  <a:lnTo>
                    <a:pt x="1029" y="474"/>
                  </a:lnTo>
                  <a:lnTo>
                    <a:pt x="1029" y="472"/>
                  </a:lnTo>
                  <a:lnTo>
                    <a:pt x="1029" y="472"/>
                  </a:lnTo>
                  <a:lnTo>
                    <a:pt x="1029" y="472"/>
                  </a:lnTo>
                  <a:lnTo>
                    <a:pt x="1029" y="472"/>
                  </a:lnTo>
                  <a:lnTo>
                    <a:pt x="1029" y="470"/>
                  </a:lnTo>
                  <a:lnTo>
                    <a:pt x="1029" y="470"/>
                  </a:lnTo>
                  <a:lnTo>
                    <a:pt x="1029" y="468"/>
                  </a:lnTo>
                  <a:lnTo>
                    <a:pt x="1029" y="468"/>
                  </a:lnTo>
                  <a:lnTo>
                    <a:pt x="1029" y="468"/>
                  </a:lnTo>
                  <a:lnTo>
                    <a:pt x="1029" y="466"/>
                  </a:lnTo>
                  <a:lnTo>
                    <a:pt x="1031" y="466"/>
                  </a:lnTo>
                  <a:lnTo>
                    <a:pt x="1031" y="466"/>
                  </a:lnTo>
                  <a:lnTo>
                    <a:pt x="1031" y="466"/>
                  </a:lnTo>
                  <a:lnTo>
                    <a:pt x="1033" y="464"/>
                  </a:lnTo>
                  <a:lnTo>
                    <a:pt x="1033" y="462"/>
                  </a:lnTo>
                  <a:lnTo>
                    <a:pt x="1033" y="462"/>
                  </a:lnTo>
                  <a:lnTo>
                    <a:pt x="1031" y="460"/>
                  </a:lnTo>
                  <a:lnTo>
                    <a:pt x="1031" y="460"/>
                  </a:lnTo>
                  <a:lnTo>
                    <a:pt x="1031" y="460"/>
                  </a:lnTo>
                  <a:lnTo>
                    <a:pt x="1029" y="460"/>
                  </a:lnTo>
                  <a:lnTo>
                    <a:pt x="1029" y="460"/>
                  </a:lnTo>
                  <a:lnTo>
                    <a:pt x="1029" y="458"/>
                  </a:lnTo>
                  <a:lnTo>
                    <a:pt x="1029" y="458"/>
                  </a:lnTo>
                  <a:lnTo>
                    <a:pt x="1027" y="458"/>
                  </a:lnTo>
                  <a:lnTo>
                    <a:pt x="1027" y="458"/>
                  </a:lnTo>
                  <a:lnTo>
                    <a:pt x="1025" y="456"/>
                  </a:lnTo>
                  <a:lnTo>
                    <a:pt x="1023" y="458"/>
                  </a:lnTo>
                  <a:lnTo>
                    <a:pt x="1023" y="458"/>
                  </a:lnTo>
                  <a:lnTo>
                    <a:pt x="1023" y="458"/>
                  </a:lnTo>
                  <a:lnTo>
                    <a:pt x="1023" y="460"/>
                  </a:lnTo>
                  <a:lnTo>
                    <a:pt x="1023" y="460"/>
                  </a:lnTo>
                  <a:lnTo>
                    <a:pt x="1023" y="460"/>
                  </a:lnTo>
                  <a:lnTo>
                    <a:pt x="1021" y="460"/>
                  </a:lnTo>
                  <a:lnTo>
                    <a:pt x="1021" y="460"/>
                  </a:lnTo>
                  <a:lnTo>
                    <a:pt x="1021" y="460"/>
                  </a:lnTo>
                  <a:lnTo>
                    <a:pt x="1021" y="460"/>
                  </a:lnTo>
                  <a:lnTo>
                    <a:pt x="1021" y="460"/>
                  </a:lnTo>
                  <a:lnTo>
                    <a:pt x="1021" y="458"/>
                  </a:lnTo>
                  <a:lnTo>
                    <a:pt x="1018" y="458"/>
                  </a:lnTo>
                  <a:lnTo>
                    <a:pt x="1018" y="458"/>
                  </a:lnTo>
                  <a:lnTo>
                    <a:pt x="1018" y="458"/>
                  </a:lnTo>
                  <a:lnTo>
                    <a:pt x="1016" y="458"/>
                  </a:lnTo>
                  <a:lnTo>
                    <a:pt x="1014" y="458"/>
                  </a:lnTo>
                  <a:lnTo>
                    <a:pt x="1014" y="458"/>
                  </a:lnTo>
                  <a:lnTo>
                    <a:pt x="1016" y="458"/>
                  </a:lnTo>
                  <a:lnTo>
                    <a:pt x="1014" y="458"/>
                  </a:lnTo>
                  <a:lnTo>
                    <a:pt x="1014" y="458"/>
                  </a:lnTo>
                  <a:lnTo>
                    <a:pt x="1010" y="458"/>
                  </a:lnTo>
                  <a:lnTo>
                    <a:pt x="1006" y="458"/>
                  </a:lnTo>
                  <a:lnTo>
                    <a:pt x="1006" y="458"/>
                  </a:lnTo>
                  <a:lnTo>
                    <a:pt x="1004" y="460"/>
                  </a:lnTo>
                  <a:lnTo>
                    <a:pt x="1002" y="460"/>
                  </a:lnTo>
                  <a:lnTo>
                    <a:pt x="1002" y="460"/>
                  </a:lnTo>
                  <a:lnTo>
                    <a:pt x="1000" y="458"/>
                  </a:lnTo>
                  <a:lnTo>
                    <a:pt x="1000" y="460"/>
                  </a:lnTo>
                  <a:lnTo>
                    <a:pt x="1000" y="460"/>
                  </a:lnTo>
                  <a:lnTo>
                    <a:pt x="1000" y="460"/>
                  </a:lnTo>
                  <a:lnTo>
                    <a:pt x="1000" y="460"/>
                  </a:lnTo>
                  <a:lnTo>
                    <a:pt x="1000" y="460"/>
                  </a:lnTo>
                  <a:lnTo>
                    <a:pt x="1000" y="460"/>
                  </a:lnTo>
                  <a:lnTo>
                    <a:pt x="1000" y="458"/>
                  </a:lnTo>
                  <a:lnTo>
                    <a:pt x="998" y="456"/>
                  </a:lnTo>
                  <a:lnTo>
                    <a:pt x="998" y="456"/>
                  </a:lnTo>
                  <a:lnTo>
                    <a:pt x="996" y="458"/>
                  </a:lnTo>
                  <a:lnTo>
                    <a:pt x="996" y="458"/>
                  </a:lnTo>
                  <a:lnTo>
                    <a:pt x="996" y="458"/>
                  </a:lnTo>
                  <a:lnTo>
                    <a:pt x="996" y="458"/>
                  </a:lnTo>
                  <a:lnTo>
                    <a:pt x="994" y="460"/>
                  </a:lnTo>
                  <a:lnTo>
                    <a:pt x="992" y="460"/>
                  </a:lnTo>
                  <a:lnTo>
                    <a:pt x="992" y="462"/>
                  </a:lnTo>
                  <a:lnTo>
                    <a:pt x="990" y="462"/>
                  </a:lnTo>
                  <a:lnTo>
                    <a:pt x="990" y="464"/>
                  </a:lnTo>
                  <a:lnTo>
                    <a:pt x="988" y="464"/>
                  </a:lnTo>
                  <a:lnTo>
                    <a:pt x="988" y="464"/>
                  </a:lnTo>
                  <a:lnTo>
                    <a:pt x="988" y="466"/>
                  </a:lnTo>
                  <a:lnTo>
                    <a:pt x="988" y="466"/>
                  </a:lnTo>
                  <a:lnTo>
                    <a:pt x="988" y="466"/>
                  </a:lnTo>
                  <a:lnTo>
                    <a:pt x="988" y="466"/>
                  </a:lnTo>
                  <a:lnTo>
                    <a:pt x="988" y="468"/>
                  </a:lnTo>
                  <a:lnTo>
                    <a:pt x="988" y="468"/>
                  </a:lnTo>
                  <a:lnTo>
                    <a:pt x="988" y="468"/>
                  </a:lnTo>
                  <a:lnTo>
                    <a:pt x="988" y="468"/>
                  </a:lnTo>
                  <a:lnTo>
                    <a:pt x="988" y="470"/>
                  </a:lnTo>
                  <a:lnTo>
                    <a:pt x="988" y="470"/>
                  </a:lnTo>
                  <a:lnTo>
                    <a:pt x="988" y="470"/>
                  </a:lnTo>
                  <a:close/>
                  <a:moveTo>
                    <a:pt x="1095" y="540"/>
                  </a:moveTo>
                  <a:lnTo>
                    <a:pt x="1095" y="540"/>
                  </a:lnTo>
                  <a:lnTo>
                    <a:pt x="1093" y="540"/>
                  </a:lnTo>
                  <a:lnTo>
                    <a:pt x="1093" y="540"/>
                  </a:lnTo>
                  <a:lnTo>
                    <a:pt x="1093" y="538"/>
                  </a:lnTo>
                  <a:lnTo>
                    <a:pt x="1093" y="540"/>
                  </a:lnTo>
                  <a:lnTo>
                    <a:pt x="1090" y="540"/>
                  </a:lnTo>
                  <a:lnTo>
                    <a:pt x="1093" y="542"/>
                  </a:lnTo>
                  <a:lnTo>
                    <a:pt x="1095" y="542"/>
                  </a:lnTo>
                  <a:lnTo>
                    <a:pt x="1095" y="540"/>
                  </a:lnTo>
                  <a:close/>
                  <a:moveTo>
                    <a:pt x="1088" y="523"/>
                  </a:moveTo>
                  <a:lnTo>
                    <a:pt x="1088" y="521"/>
                  </a:lnTo>
                  <a:lnTo>
                    <a:pt x="1086" y="517"/>
                  </a:lnTo>
                  <a:lnTo>
                    <a:pt x="1084" y="517"/>
                  </a:lnTo>
                  <a:lnTo>
                    <a:pt x="1084" y="515"/>
                  </a:lnTo>
                  <a:lnTo>
                    <a:pt x="1080" y="517"/>
                  </a:lnTo>
                  <a:lnTo>
                    <a:pt x="1078" y="517"/>
                  </a:lnTo>
                  <a:lnTo>
                    <a:pt x="1076" y="519"/>
                  </a:lnTo>
                  <a:lnTo>
                    <a:pt x="1076" y="521"/>
                  </a:lnTo>
                  <a:lnTo>
                    <a:pt x="1074" y="523"/>
                  </a:lnTo>
                  <a:lnTo>
                    <a:pt x="1076" y="523"/>
                  </a:lnTo>
                  <a:lnTo>
                    <a:pt x="1076" y="525"/>
                  </a:lnTo>
                  <a:lnTo>
                    <a:pt x="1080" y="534"/>
                  </a:lnTo>
                  <a:lnTo>
                    <a:pt x="1082" y="538"/>
                  </a:lnTo>
                  <a:lnTo>
                    <a:pt x="1082" y="538"/>
                  </a:lnTo>
                  <a:lnTo>
                    <a:pt x="1084" y="540"/>
                  </a:lnTo>
                  <a:lnTo>
                    <a:pt x="1086" y="540"/>
                  </a:lnTo>
                  <a:lnTo>
                    <a:pt x="1086" y="540"/>
                  </a:lnTo>
                  <a:lnTo>
                    <a:pt x="1086" y="538"/>
                  </a:lnTo>
                  <a:lnTo>
                    <a:pt x="1086" y="538"/>
                  </a:lnTo>
                  <a:lnTo>
                    <a:pt x="1086" y="538"/>
                  </a:lnTo>
                  <a:lnTo>
                    <a:pt x="1088" y="540"/>
                  </a:lnTo>
                  <a:lnTo>
                    <a:pt x="1088" y="538"/>
                  </a:lnTo>
                  <a:lnTo>
                    <a:pt x="1090" y="538"/>
                  </a:lnTo>
                  <a:lnTo>
                    <a:pt x="1090" y="538"/>
                  </a:lnTo>
                  <a:lnTo>
                    <a:pt x="1090" y="536"/>
                  </a:lnTo>
                  <a:lnTo>
                    <a:pt x="1088" y="536"/>
                  </a:lnTo>
                  <a:lnTo>
                    <a:pt x="1088" y="534"/>
                  </a:lnTo>
                  <a:lnTo>
                    <a:pt x="1086" y="532"/>
                  </a:lnTo>
                  <a:lnTo>
                    <a:pt x="1086" y="532"/>
                  </a:lnTo>
                  <a:lnTo>
                    <a:pt x="1086" y="530"/>
                  </a:lnTo>
                  <a:lnTo>
                    <a:pt x="1086" y="530"/>
                  </a:lnTo>
                  <a:lnTo>
                    <a:pt x="1086" y="527"/>
                  </a:lnTo>
                  <a:lnTo>
                    <a:pt x="1086" y="527"/>
                  </a:lnTo>
                  <a:lnTo>
                    <a:pt x="1088" y="525"/>
                  </a:lnTo>
                  <a:lnTo>
                    <a:pt x="1088" y="525"/>
                  </a:lnTo>
                  <a:lnTo>
                    <a:pt x="1088" y="523"/>
                  </a:lnTo>
                  <a:lnTo>
                    <a:pt x="1088" y="523"/>
                  </a:lnTo>
                  <a:lnTo>
                    <a:pt x="1088" y="523"/>
                  </a:lnTo>
                  <a:lnTo>
                    <a:pt x="1088" y="523"/>
                  </a:lnTo>
                  <a:lnTo>
                    <a:pt x="1088" y="523"/>
                  </a:lnTo>
                  <a:close/>
                  <a:moveTo>
                    <a:pt x="1082" y="472"/>
                  </a:moveTo>
                  <a:lnTo>
                    <a:pt x="1076" y="466"/>
                  </a:lnTo>
                  <a:lnTo>
                    <a:pt x="1076" y="466"/>
                  </a:lnTo>
                  <a:lnTo>
                    <a:pt x="1076" y="466"/>
                  </a:lnTo>
                  <a:lnTo>
                    <a:pt x="1076" y="466"/>
                  </a:lnTo>
                  <a:lnTo>
                    <a:pt x="1076" y="466"/>
                  </a:lnTo>
                  <a:lnTo>
                    <a:pt x="1076" y="466"/>
                  </a:lnTo>
                  <a:lnTo>
                    <a:pt x="1076" y="464"/>
                  </a:lnTo>
                  <a:lnTo>
                    <a:pt x="1074" y="464"/>
                  </a:lnTo>
                  <a:lnTo>
                    <a:pt x="1070" y="464"/>
                  </a:lnTo>
                  <a:lnTo>
                    <a:pt x="1066" y="462"/>
                  </a:lnTo>
                  <a:lnTo>
                    <a:pt x="1064" y="462"/>
                  </a:lnTo>
                  <a:lnTo>
                    <a:pt x="1064" y="466"/>
                  </a:lnTo>
                  <a:lnTo>
                    <a:pt x="1064" y="466"/>
                  </a:lnTo>
                  <a:lnTo>
                    <a:pt x="1062" y="466"/>
                  </a:lnTo>
                  <a:lnTo>
                    <a:pt x="1062" y="466"/>
                  </a:lnTo>
                  <a:lnTo>
                    <a:pt x="1062" y="466"/>
                  </a:lnTo>
                  <a:lnTo>
                    <a:pt x="1062" y="466"/>
                  </a:lnTo>
                  <a:lnTo>
                    <a:pt x="1062" y="468"/>
                  </a:lnTo>
                  <a:lnTo>
                    <a:pt x="1062" y="468"/>
                  </a:lnTo>
                  <a:lnTo>
                    <a:pt x="1062" y="468"/>
                  </a:lnTo>
                  <a:lnTo>
                    <a:pt x="1062" y="470"/>
                  </a:lnTo>
                  <a:lnTo>
                    <a:pt x="1062" y="470"/>
                  </a:lnTo>
                  <a:lnTo>
                    <a:pt x="1062" y="470"/>
                  </a:lnTo>
                  <a:lnTo>
                    <a:pt x="1062" y="472"/>
                  </a:lnTo>
                  <a:lnTo>
                    <a:pt x="1062" y="472"/>
                  </a:lnTo>
                  <a:lnTo>
                    <a:pt x="1062" y="472"/>
                  </a:lnTo>
                  <a:lnTo>
                    <a:pt x="1062" y="476"/>
                  </a:lnTo>
                  <a:lnTo>
                    <a:pt x="1062" y="476"/>
                  </a:lnTo>
                  <a:lnTo>
                    <a:pt x="1062" y="478"/>
                  </a:lnTo>
                  <a:lnTo>
                    <a:pt x="1062" y="478"/>
                  </a:lnTo>
                  <a:lnTo>
                    <a:pt x="1062" y="480"/>
                  </a:lnTo>
                  <a:lnTo>
                    <a:pt x="1064" y="480"/>
                  </a:lnTo>
                  <a:lnTo>
                    <a:pt x="1064" y="480"/>
                  </a:lnTo>
                  <a:lnTo>
                    <a:pt x="1064" y="482"/>
                  </a:lnTo>
                  <a:lnTo>
                    <a:pt x="1064" y="482"/>
                  </a:lnTo>
                  <a:lnTo>
                    <a:pt x="1066" y="482"/>
                  </a:lnTo>
                  <a:lnTo>
                    <a:pt x="1068" y="486"/>
                  </a:lnTo>
                  <a:lnTo>
                    <a:pt x="1072" y="488"/>
                  </a:lnTo>
                  <a:lnTo>
                    <a:pt x="1076" y="490"/>
                  </a:lnTo>
                  <a:lnTo>
                    <a:pt x="1076" y="490"/>
                  </a:lnTo>
                  <a:lnTo>
                    <a:pt x="1074" y="493"/>
                  </a:lnTo>
                  <a:lnTo>
                    <a:pt x="1074" y="493"/>
                  </a:lnTo>
                  <a:lnTo>
                    <a:pt x="1076" y="493"/>
                  </a:lnTo>
                  <a:lnTo>
                    <a:pt x="1076" y="493"/>
                  </a:lnTo>
                  <a:lnTo>
                    <a:pt x="1078" y="493"/>
                  </a:lnTo>
                  <a:lnTo>
                    <a:pt x="1078" y="490"/>
                  </a:lnTo>
                  <a:lnTo>
                    <a:pt x="1078" y="490"/>
                  </a:lnTo>
                  <a:lnTo>
                    <a:pt x="1080" y="493"/>
                  </a:lnTo>
                  <a:lnTo>
                    <a:pt x="1084" y="486"/>
                  </a:lnTo>
                  <a:lnTo>
                    <a:pt x="1086" y="482"/>
                  </a:lnTo>
                  <a:lnTo>
                    <a:pt x="1086" y="482"/>
                  </a:lnTo>
                  <a:lnTo>
                    <a:pt x="1086" y="482"/>
                  </a:lnTo>
                  <a:lnTo>
                    <a:pt x="1084" y="480"/>
                  </a:lnTo>
                  <a:lnTo>
                    <a:pt x="1084" y="480"/>
                  </a:lnTo>
                  <a:lnTo>
                    <a:pt x="1084" y="480"/>
                  </a:lnTo>
                  <a:lnTo>
                    <a:pt x="1084" y="480"/>
                  </a:lnTo>
                  <a:lnTo>
                    <a:pt x="1084" y="480"/>
                  </a:lnTo>
                  <a:lnTo>
                    <a:pt x="1084" y="480"/>
                  </a:lnTo>
                  <a:lnTo>
                    <a:pt x="1084" y="478"/>
                  </a:lnTo>
                  <a:lnTo>
                    <a:pt x="1084" y="478"/>
                  </a:lnTo>
                  <a:lnTo>
                    <a:pt x="1084" y="478"/>
                  </a:lnTo>
                  <a:lnTo>
                    <a:pt x="1084" y="478"/>
                  </a:lnTo>
                  <a:lnTo>
                    <a:pt x="1084" y="476"/>
                  </a:lnTo>
                  <a:lnTo>
                    <a:pt x="1084" y="476"/>
                  </a:lnTo>
                  <a:lnTo>
                    <a:pt x="1084" y="474"/>
                  </a:lnTo>
                  <a:lnTo>
                    <a:pt x="1082" y="472"/>
                  </a:lnTo>
                  <a:close/>
                  <a:moveTo>
                    <a:pt x="1177" y="532"/>
                  </a:moveTo>
                  <a:lnTo>
                    <a:pt x="1177" y="532"/>
                  </a:lnTo>
                  <a:lnTo>
                    <a:pt x="1177" y="532"/>
                  </a:lnTo>
                  <a:lnTo>
                    <a:pt x="1179" y="532"/>
                  </a:lnTo>
                  <a:lnTo>
                    <a:pt x="1179" y="530"/>
                  </a:lnTo>
                  <a:lnTo>
                    <a:pt x="1177" y="527"/>
                  </a:lnTo>
                  <a:lnTo>
                    <a:pt x="1177" y="527"/>
                  </a:lnTo>
                  <a:lnTo>
                    <a:pt x="1177" y="527"/>
                  </a:lnTo>
                  <a:lnTo>
                    <a:pt x="1175" y="527"/>
                  </a:lnTo>
                  <a:lnTo>
                    <a:pt x="1175" y="527"/>
                  </a:lnTo>
                  <a:lnTo>
                    <a:pt x="1175" y="527"/>
                  </a:lnTo>
                  <a:lnTo>
                    <a:pt x="1175" y="527"/>
                  </a:lnTo>
                  <a:lnTo>
                    <a:pt x="1175" y="527"/>
                  </a:lnTo>
                  <a:lnTo>
                    <a:pt x="1175" y="530"/>
                  </a:lnTo>
                  <a:lnTo>
                    <a:pt x="1175" y="530"/>
                  </a:lnTo>
                  <a:lnTo>
                    <a:pt x="1175" y="532"/>
                  </a:lnTo>
                  <a:lnTo>
                    <a:pt x="1177" y="532"/>
                  </a:lnTo>
                  <a:close/>
                  <a:moveTo>
                    <a:pt x="1220" y="544"/>
                  </a:moveTo>
                  <a:lnTo>
                    <a:pt x="1222" y="542"/>
                  </a:lnTo>
                  <a:lnTo>
                    <a:pt x="1222" y="542"/>
                  </a:lnTo>
                  <a:lnTo>
                    <a:pt x="1222" y="542"/>
                  </a:lnTo>
                  <a:lnTo>
                    <a:pt x="1222" y="540"/>
                  </a:lnTo>
                  <a:lnTo>
                    <a:pt x="1220" y="540"/>
                  </a:lnTo>
                  <a:lnTo>
                    <a:pt x="1220" y="542"/>
                  </a:lnTo>
                  <a:lnTo>
                    <a:pt x="1218" y="542"/>
                  </a:lnTo>
                  <a:lnTo>
                    <a:pt x="1218" y="542"/>
                  </a:lnTo>
                  <a:lnTo>
                    <a:pt x="1220" y="544"/>
                  </a:lnTo>
                  <a:lnTo>
                    <a:pt x="1220" y="544"/>
                  </a:lnTo>
                  <a:lnTo>
                    <a:pt x="1220" y="544"/>
                  </a:lnTo>
                  <a:close/>
                  <a:moveTo>
                    <a:pt x="749" y="778"/>
                  </a:moveTo>
                  <a:lnTo>
                    <a:pt x="749" y="778"/>
                  </a:lnTo>
                  <a:lnTo>
                    <a:pt x="749" y="776"/>
                  </a:lnTo>
                  <a:lnTo>
                    <a:pt x="749" y="776"/>
                  </a:lnTo>
                  <a:lnTo>
                    <a:pt x="747" y="776"/>
                  </a:lnTo>
                  <a:lnTo>
                    <a:pt x="747" y="778"/>
                  </a:lnTo>
                  <a:lnTo>
                    <a:pt x="749" y="778"/>
                  </a:lnTo>
                  <a:lnTo>
                    <a:pt x="749" y="778"/>
                  </a:lnTo>
                  <a:lnTo>
                    <a:pt x="749" y="778"/>
                  </a:lnTo>
                  <a:lnTo>
                    <a:pt x="749" y="778"/>
                  </a:lnTo>
                  <a:lnTo>
                    <a:pt x="749" y="778"/>
                  </a:lnTo>
                  <a:close/>
                  <a:moveTo>
                    <a:pt x="990" y="751"/>
                  </a:moveTo>
                  <a:lnTo>
                    <a:pt x="988" y="751"/>
                  </a:lnTo>
                  <a:lnTo>
                    <a:pt x="988" y="751"/>
                  </a:lnTo>
                  <a:lnTo>
                    <a:pt x="988" y="751"/>
                  </a:lnTo>
                  <a:lnTo>
                    <a:pt x="988" y="749"/>
                  </a:lnTo>
                  <a:lnTo>
                    <a:pt x="986" y="749"/>
                  </a:lnTo>
                  <a:lnTo>
                    <a:pt x="986" y="749"/>
                  </a:lnTo>
                  <a:lnTo>
                    <a:pt x="986" y="751"/>
                  </a:lnTo>
                  <a:lnTo>
                    <a:pt x="983" y="751"/>
                  </a:lnTo>
                  <a:lnTo>
                    <a:pt x="983" y="753"/>
                  </a:lnTo>
                  <a:lnTo>
                    <a:pt x="983" y="753"/>
                  </a:lnTo>
                  <a:lnTo>
                    <a:pt x="981" y="755"/>
                  </a:lnTo>
                  <a:lnTo>
                    <a:pt x="981" y="755"/>
                  </a:lnTo>
                  <a:lnTo>
                    <a:pt x="981" y="757"/>
                  </a:lnTo>
                  <a:lnTo>
                    <a:pt x="981" y="757"/>
                  </a:lnTo>
                  <a:lnTo>
                    <a:pt x="981" y="759"/>
                  </a:lnTo>
                  <a:lnTo>
                    <a:pt x="983" y="759"/>
                  </a:lnTo>
                  <a:lnTo>
                    <a:pt x="983" y="761"/>
                  </a:lnTo>
                  <a:lnTo>
                    <a:pt x="983" y="764"/>
                  </a:lnTo>
                  <a:lnTo>
                    <a:pt x="986" y="766"/>
                  </a:lnTo>
                  <a:lnTo>
                    <a:pt x="986" y="766"/>
                  </a:lnTo>
                  <a:lnTo>
                    <a:pt x="988" y="766"/>
                  </a:lnTo>
                  <a:lnTo>
                    <a:pt x="990" y="766"/>
                  </a:lnTo>
                  <a:lnTo>
                    <a:pt x="990" y="764"/>
                  </a:lnTo>
                  <a:lnTo>
                    <a:pt x="990" y="764"/>
                  </a:lnTo>
                  <a:lnTo>
                    <a:pt x="992" y="761"/>
                  </a:lnTo>
                  <a:lnTo>
                    <a:pt x="992" y="761"/>
                  </a:lnTo>
                  <a:lnTo>
                    <a:pt x="992" y="761"/>
                  </a:lnTo>
                  <a:lnTo>
                    <a:pt x="992" y="761"/>
                  </a:lnTo>
                  <a:lnTo>
                    <a:pt x="992" y="759"/>
                  </a:lnTo>
                  <a:lnTo>
                    <a:pt x="992" y="759"/>
                  </a:lnTo>
                  <a:lnTo>
                    <a:pt x="992" y="759"/>
                  </a:lnTo>
                  <a:lnTo>
                    <a:pt x="992" y="757"/>
                  </a:lnTo>
                  <a:lnTo>
                    <a:pt x="992" y="755"/>
                  </a:lnTo>
                  <a:lnTo>
                    <a:pt x="990" y="753"/>
                  </a:lnTo>
                  <a:lnTo>
                    <a:pt x="990" y="753"/>
                  </a:lnTo>
                  <a:lnTo>
                    <a:pt x="990" y="753"/>
                  </a:lnTo>
                  <a:lnTo>
                    <a:pt x="990" y="753"/>
                  </a:lnTo>
                  <a:lnTo>
                    <a:pt x="990" y="755"/>
                  </a:lnTo>
                  <a:lnTo>
                    <a:pt x="988" y="755"/>
                  </a:lnTo>
                  <a:lnTo>
                    <a:pt x="988" y="753"/>
                  </a:lnTo>
                  <a:lnTo>
                    <a:pt x="990" y="753"/>
                  </a:lnTo>
                  <a:lnTo>
                    <a:pt x="990" y="751"/>
                  </a:lnTo>
                  <a:close/>
                  <a:moveTo>
                    <a:pt x="1006" y="770"/>
                  </a:moveTo>
                  <a:lnTo>
                    <a:pt x="1006" y="768"/>
                  </a:lnTo>
                  <a:lnTo>
                    <a:pt x="1006" y="768"/>
                  </a:lnTo>
                  <a:lnTo>
                    <a:pt x="1006" y="768"/>
                  </a:lnTo>
                  <a:lnTo>
                    <a:pt x="1004" y="770"/>
                  </a:lnTo>
                  <a:lnTo>
                    <a:pt x="1006" y="772"/>
                  </a:lnTo>
                  <a:lnTo>
                    <a:pt x="1006" y="772"/>
                  </a:lnTo>
                  <a:lnTo>
                    <a:pt x="1006" y="772"/>
                  </a:lnTo>
                  <a:lnTo>
                    <a:pt x="1006" y="772"/>
                  </a:lnTo>
                  <a:lnTo>
                    <a:pt x="1006" y="772"/>
                  </a:lnTo>
                  <a:lnTo>
                    <a:pt x="1006" y="770"/>
                  </a:lnTo>
                  <a:lnTo>
                    <a:pt x="1006" y="770"/>
                  </a:lnTo>
                  <a:lnTo>
                    <a:pt x="1006" y="770"/>
                  </a:lnTo>
                  <a:close/>
                  <a:moveTo>
                    <a:pt x="990" y="603"/>
                  </a:moveTo>
                  <a:lnTo>
                    <a:pt x="988" y="603"/>
                  </a:lnTo>
                  <a:lnTo>
                    <a:pt x="986" y="605"/>
                  </a:lnTo>
                  <a:lnTo>
                    <a:pt x="986" y="603"/>
                  </a:lnTo>
                  <a:lnTo>
                    <a:pt x="979" y="610"/>
                  </a:lnTo>
                  <a:lnTo>
                    <a:pt x="979" y="610"/>
                  </a:lnTo>
                  <a:lnTo>
                    <a:pt x="979" y="610"/>
                  </a:lnTo>
                  <a:lnTo>
                    <a:pt x="979" y="612"/>
                  </a:lnTo>
                  <a:lnTo>
                    <a:pt x="979" y="612"/>
                  </a:lnTo>
                  <a:lnTo>
                    <a:pt x="979" y="612"/>
                  </a:lnTo>
                  <a:lnTo>
                    <a:pt x="979" y="612"/>
                  </a:lnTo>
                  <a:lnTo>
                    <a:pt x="981" y="614"/>
                  </a:lnTo>
                  <a:lnTo>
                    <a:pt x="981" y="614"/>
                  </a:lnTo>
                  <a:lnTo>
                    <a:pt x="981" y="614"/>
                  </a:lnTo>
                  <a:lnTo>
                    <a:pt x="981" y="614"/>
                  </a:lnTo>
                  <a:lnTo>
                    <a:pt x="981" y="616"/>
                  </a:lnTo>
                  <a:lnTo>
                    <a:pt x="981" y="616"/>
                  </a:lnTo>
                  <a:lnTo>
                    <a:pt x="981" y="616"/>
                  </a:lnTo>
                  <a:lnTo>
                    <a:pt x="981" y="616"/>
                  </a:lnTo>
                  <a:lnTo>
                    <a:pt x="981" y="616"/>
                  </a:lnTo>
                  <a:lnTo>
                    <a:pt x="981" y="616"/>
                  </a:lnTo>
                  <a:lnTo>
                    <a:pt x="983" y="616"/>
                  </a:lnTo>
                  <a:lnTo>
                    <a:pt x="983" y="618"/>
                  </a:lnTo>
                  <a:lnTo>
                    <a:pt x="983" y="618"/>
                  </a:lnTo>
                  <a:lnTo>
                    <a:pt x="983" y="616"/>
                  </a:lnTo>
                  <a:lnTo>
                    <a:pt x="986" y="616"/>
                  </a:lnTo>
                  <a:lnTo>
                    <a:pt x="986" y="614"/>
                  </a:lnTo>
                  <a:lnTo>
                    <a:pt x="986" y="614"/>
                  </a:lnTo>
                  <a:lnTo>
                    <a:pt x="986" y="614"/>
                  </a:lnTo>
                  <a:lnTo>
                    <a:pt x="986" y="614"/>
                  </a:lnTo>
                  <a:lnTo>
                    <a:pt x="986" y="614"/>
                  </a:lnTo>
                  <a:lnTo>
                    <a:pt x="986" y="612"/>
                  </a:lnTo>
                  <a:lnTo>
                    <a:pt x="988" y="612"/>
                  </a:lnTo>
                  <a:lnTo>
                    <a:pt x="988" y="612"/>
                  </a:lnTo>
                  <a:lnTo>
                    <a:pt x="988" y="612"/>
                  </a:lnTo>
                  <a:lnTo>
                    <a:pt x="988" y="612"/>
                  </a:lnTo>
                  <a:lnTo>
                    <a:pt x="988" y="610"/>
                  </a:lnTo>
                  <a:lnTo>
                    <a:pt x="988" y="610"/>
                  </a:lnTo>
                  <a:lnTo>
                    <a:pt x="988" y="610"/>
                  </a:lnTo>
                  <a:lnTo>
                    <a:pt x="988" y="608"/>
                  </a:lnTo>
                  <a:lnTo>
                    <a:pt x="988" y="608"/>
                  </a:lnTo>
                  <a:lnTo>
                    <a:pt x="988" y="605"/>
                  </a:lnTo>
                  <a:lnTo>
                    <a:pt x="988" y="605"/>
                  </a:lnTo>
                  <a:lnTo>
                    <a:pt x="988" y="605"/>
                  </a:lnTo>
                  <a:lnTo>
                    <a:pt x="990" y="603"/>
                  </a:lnTo>
                  <a:lnTo>
                    <a:pt x="990" y="603"/>
                  </a:lnTo>
                  <a:lnTo>
                    <a:pt x="990" y="603"/>
                  </a:lnTo>
                  <a:lnTo>
                    <a:pt x="990" y="603"/>
                  </a:lnTo>
                  <a:lnTo>
                    <a:pt x="990" y="603"/>
                  </a:lnTo>
                  <a:lnTo>
                    <a:pt x="990" y="603"/>
                  </a:lnTo>
                  <a:lnTo>
                    <a:pt x="990" y="605"/>
                  </a:lnTo>
                  <a:lnTo>
                    <a:pt x="990" y="605"/>
                  </a:lnTo>
                  <a:lnTo>
                    <a:pt x="990" y="605"/>
                  </a:lnTo>
                  <a:lnTo>
                    <a:pt x="990" y="605"/>
                  </a:lnTo>
                  <a:lnTo>
                    <a:pt x="990" y="608"/>
                  </a:lnTo>
                  <a:lnTo>
                    <a:pt x="990" y="608"/>
                  </a:lnTo>
                  <a:lnTo>
                    <a:pt x="992" y="610"/>
                  </a:lnTo>
                  <a:lnTo>
                    <a:pt x="992" y="610"/>
                  </a:lnTo>
                  <a:lnTo>
                    <a:pt x="992" y="610"/>
                  </a:lnTo>
                  <a:lnTo>
                    <a:pt x="994" y="612"/>
                  </a:lnTo>
                  <a:lnTo>
                    <a:pt x="994" y="610"/>
                  </a:lnTo>
                  <a:lnTo>
                    <a:pt x="994" y="610"/>
                  </a:lnTo>
                  <a:lnTo>
                    <a:pt x="994" y="610"/>
                  </a:lnTo>
                  <a:lnTo>
                    <a:pt x="994" y="610"/>
                  </a:lnTo>
                  <a:lnTo>
                    <a:pt x="996" y="608"/>
                  </a:lnTo>
                  <a:lnTo>
                    <a:pt x="996" y="608"/>
                  </a:lnTo>
                  <a:lnTo>
                    <a:pt x="996" y="608"/>
                  </a:lnTo>
                  <a:lnTo>
                    <a:pt x="996" y="608"/>
                  </a:lnTo>
                  <a:lnTo>
                    <a:pt x="996" y="605"/>
                  </a:lnTo>
                  <a:lnTo>
                    <a:pt x="996" y="605"/>
                  </a:lnTo>
                  <a:lnTo>
                    <a:pt x="998" y="605"/>
                  </a:lnTo>
                  <a:lnTo>
                    <a:pt x="998" y="603"/>
                  </a:lnTo>
                  <a:lnTo>
                    <a:pt x="998" y="603"/>
                  </a:lnTo>
                  <a:lnTo>
                    <a:pt x="996" y="601"/>
                  </a:lnTo>
                  <a:lnTo>
                    <a:pt x="996" y="601"/>
                  </a:lnTo>
                  <a:lnTo>
                    <a:pt x="996" y="601"/>
                  </a:lnTo>
                  <a:lnTo>
                    <a:pt x="996" y="601"/>
                  </a:lnTo>
                  <a:lnTo>
                    <a:pt x="994" y="601"/>
                  </a:lnTo>
                  <a:lnTo>
                    <a:pt x="994" y="601"/>
                  </a:lnTo>
                  <a:lnTo>
                    <a:pt x="992" y="599"/>
                  </a:lnTo>
                  <a:lnTo>
                    <a:pt x="990" y="599"/>
                  </a:lnTo>
                  <a:lnTo>
                    <a:pt x="990" y="599"/>
                  </a:lnTo>
                  <a:lnTo>
                    <a:pt x="990" y="601"/>
                  </a:lnTo>
                  <a:lnTo>
                    <a:pt x="990" y="601"/>
                  </a:lnTo>
                  <a:lnTo>
                    <a:pt x="990" y="603"/>
                  </a:lnTo>
                  <a:lnTo>
                    <a:pt x="990" y="603"/>
                  </a:lnTo>
                  <a:close/>
                  <a:moveTo>
                    <a:pt x="983" y="774"/>
                  </a:moveTo>
                  <a:lnTo>
                    <a:pt x="986" y="776"/>
                  </a:lnTo>
                  <a:lnTo>
                    <a:pt x="986" y="776"/>
                  </a:lnTo>
                  <a:lnTo>
                    <a:pt x="986" y="776"/>
                  </a:lnTo>
                  <a:lnTo>
                    <a:pt x="988" y="776"/>
                  </a:lnTo>
                  <a:lnTo>
                    <a:pt x="988" y="776"/>
                  </a:lnTo>
                  <a:lnTo>
                    <a:pt x="990" y="778"/>
                  </a:lnTo>
                  <a:lnTo>
                    <a:pt x="990" y="778"/>
                  </a:lnTo>
                  <a:lnTo>
                    <a:pt x="990" y="778"/>
                  </a:lnTo>
                  <a:lnTo>
                    <a:pt x="990" y="776"/>
                  </a:lnTo>
                  <a:lnTo>
                    <a:pt x="992" y="774"/>
                  </a:lnTo>
                  <a:lnTo>
                    <a:pt x="992" y="774"/>
                  </a:lnTo>
                  <a:lnTo>
                    <a:pt x="990" y="772"/>
                  </a:lnTo>
                  <a:lnTo>
                    <a:pt x="990" y="772"/>
                  </a:lnTo>
                  <a:lnTo>
                    <a:pt x="990" y="770"/>
                  </a:lnTo>
                  <a:lnTo>
                    <a:pt x="990" y="768"/>
                  </a:lnTo>
                  <a:lnTo>
                    <a:pt x="990" y="768"/>
                  </a:lnTo>
                  <a:lnTo>
                    <a:pt x="990" y="768"/>
                  </a:lnTo>
                  <a:lnTo>
                    <a:pt x="990" y="768"/>
                  </a:lnTo>
                  <a:lnTo>
                    <a:pt x="988" y="768"/>
                  </a:lnTo>
                  <a:lnTo>
                    <a:pt x="988" y="770"/>
                  </a:lnTo>
                  <a:lnTo>
                    <a:pt x="986" y="770"/>
                  </a:lnTo>
                  <a:lnTo>
                    <a:pt x="986" y="772"/>
                  </a:lnTo>
                  <a:lnTo>
                    <a:pt x="986" y="774"/>
                  </a:lnTo>
                  <a:lnTo>
                    <a:pt x="986" y="774"/>
                  </a:lnTo>
                  <a:lnTo>
                    <a:pt x="983" y="774"/>
                  </a:lnTo>
                  <a:close/>
                  <a:moveTo>
                    <a:pt x="1002" y="667"/>
                  </a:moveTo>
                  <a:lnTo>
                    <a:pt x="1002" y="669"/>
                  </a:lnTo>
                  <a:lnTo>
                    <a:pt x="1008" y="671"/>
                  </a:lnTo>
                  <a:lnTo>
                    <a:pt x="1010" y="671"/>
                  </a:lnTo>
                  <a:lnTo>
                    <a:pt x="1010" y="669"/>
                  </a:lnTo>
                  <a:lnTo>
                    <a:pt x="1010" y="667"/>
                  </a:lnTo>
                  <a:lnTo>
                    <a:pt x="1008" y="665"/>
                  </a:lnTo>
                  <a:lnTo>
                    <a:pt x="1008" y="663"/>
                  </a:lnTo>
                  <a:lnTo>
                    <a:pt x="1006" y="663"/>
                  </a:lnTo>
                  <a:lnTo>
                    <a:pt x="1006" y="661"/>
                  </a:lnTo>
                  <a:lnTo>
                    <a:pt x="1004" y="661"/>
                  </a:lnTo>
                  <a:lnTo>
                    <a:pt x="1002" y="663"/>
                  </a:lnTo>
                  <a:lnTo>
                    <a:pt x="1002" y="663"/>
                  </a:lnTo>
                  <a:lnTo>
                    <a:pt x="1002" y="665"/>
                  </a:lnTo>
                  <a:lnTo>
                    <a:pt x="1002" y="665"/>
                  </a:lnTo>
                  <a:lnTo>
                    <a:pt x="1002" y="665"/>
                  </a:lnTo>
                  <a:lnTo>
                    <a:pt x="1002" y="665"/>
                  </a:lnTo>
                  <a:lnTo>
                    <a:pt x="1000" y="665"/>
                  </a:lnTo>
                  <a:lnTo>
                    <a:pt x="1000" y="667"/>
                  </a:lnTo>
                  <a:lnTo>
                    <a:pt x="1002" y="667"/>
                  </a:lnTo>
                  <a:close/>
                  <a:moveTo>
                    <a:pt x="1012" y="581"/>
                  </a:moveTo>
                  <a:lnTo>
                    <a:pt x="1012" y="583"/>
                  </a:lnTo>
                  <a:lnTo>
                    <a:pt x="1014" y="583"/>
                  </a:lnTo>
                  <a:lnTo>
                    <a:pt x="1014" y="585"/>
                  </a:lnTo>
                  <a:lnTo>
                    <a:pt x="1014" y="587"/>
                  </a:lnTo>
                  <a:lnTo>
                    <a:pt x="1014" y="589"/>
                  </a:lnTo>
                  <a:lnTo>
                    <a:pt x="1014" y="591"/>
                  </a:lnTo>
                  <a:lnTo>
                    <a:pt x="1016" y="591"/>
                  </a:lnTo>
                  <a:lnTo>
                    <a:pt x="1023" y="591"/>
                  </a:lnTo>
                  <a:lnTo>
                    <a:pt x="1023" y="589"/>
                  </a:lnTo>
                  <a:lnTo>
                    <a:pt x="1023" y="587"/>
                  </a:lnTo>
                  <a:lnTo>
                    <a:pt x="1023" y="587"/>
                  </a:lnTo>
                  <a:lnTo>
                    <a:pt x="1021" y="585"/>
                  </a:lnTo>
                  <a:lnTo>
                    <a:pt x="1021" y="583"/>
                  </a:lnTo>
                  <a:lnTo>
                    <a:pt x="1021" y="583"/>
                  </a:lnTo>
                  <a:lnTo>
                    <a:pt x="1021" y="583"/>
                  </a:lnTo>
                  <a:lnTo>
                    <a:pt x="1021" y="583"/>
                  </a:lnTo>
                  <a:lnTo>
                    <a:pt x="1018" y="581"/>
                  </a:lnTo>
                  <a:lnTo>
                    <a:pt x="1018" y="579"/>
                  </a:lnTo>
                  <a:lnTo>
                    <a:pt x="1018" y="579"/>
                  </a:lnTo>
                  <a:lnTo>
                    <a:pt x="1018" y="577"/>
                  </a:lnTo>
                  <a:lnTo>
                    <a:pt x="1018" y="577"/>
                  </a:lnTo>
                  <a:lnTo>
                    <a:pt x="1018" y="575"/>
                  </a:lnTo>
                  <a:lnTo>
                    <a:pt x="1018" y="575"/>
                  </a:lnTo>
                  <a:lnTo>
                    <a:pt x="1018" y="577"/>
                  </a:lnTo>
                  <a:lnTo>
                    <a:pt x="1016" y="577"/>
                  </a:lnTo>
                  <a:lnTo>
                    <a:pt x="1012" y="579"/>
                  </a:lnTo>
                  <a:lnTo>
                    <a:pt x="1012" y="579"/>
                  </a:lnTo>
                  <a:lnTo>
                    <a:pt x="1012" y="581"/>
                  </a:lnTo>
                  <a:lnTo>
                    <a:pt x="1012" y="581"/>
                  </a:lnTo>
                  <a:close/>
                  <a:moveTo>
                    <a:pt x="891" y="573"/>
                  </a:moveTo>
                  <a:lnTo>
                    <a:pt x="885" y="575"/>
                  </a:lnTo>
                  <a:lnTo>
                    <a:pt x="885" y="573"/>
                  </a:lnTo>
                  <a:lnTo>
                    <a:pt x="883" y="575"/>
                  </a:lnTo>
                  <a:lnTo>
                    <a:pt x="883" y="575"/>
                  </a:lnTo>
                  <a:lnTo>
                    <a:pt x="883" y="575"/>
                  </a:lnTo>
                  <a:lnTo>
                    <a:pt x="881" y="575"/>
                  </a:lnTo>
                  <a:lnTo>
                    <a:pt x="879" y="577"/>
                  </a:lnTo>
                  <a:lnTo>
                    <a:pt x="874" y="579"/>
                  </a:lnTo>
                  <a:lnTo>
                    <a:pt x="872" y="579"/>
                  </a:lnTo>
                  <a:lnTo>
                    <a:pt x="870" y="581"/>
                  </a:lnTo>
                  <a:lnTo>
                    <a:pt x="870" y="581"/>
                  </a:lnTo>
                  <a:lnTo>
                    <a:pt x="870" y="581"/>
                  </a:lnTo>
                  <a:lnTo>
                    <a:pt x="870" y="581"/>
                  </a:lnTo>
                  <a:lnTo>
                    <a:pt x="870" y="583"/>
                  </a:lnTo>
                  <a:lnTo>
                    <a:pt x="872" y="583"/>
                  </a:lnTo>
                  <a:lnTo>
                    <a:pt x="872" y="583"/>
                  </a:lnTo>
                  <a:lnTo>
                    <a:pt x="874" y="583"/>
                  </a:lnTo>
                  <a:lnTo>
                    <a:pt x="881" y="581"/>
                  </a:lnTo>
                  <a:lnTo>
                    <a:pt x="887" y="579"/>
                  </a:lnTo>
                  <a:lnTo>
                    <a:pt x="893" y="577"/>
                  </a:lnTo>
                  <a:lnTo>
                    <a:pt x="895" y="577"/>
                  </a:lnTo>
                  <a:lnTo>
                    <a:pt x="897" y="575"/>
                  </a:lnTo>
                  <a:lnTo>
                    <a:pt x="897" y="575"/>
                  </a:lnTo>
                  <a:lnTo>
                    <a:pt x="897" y="573"/>
                  </a:lnTo>
                  <a:lnTo>
                    <a:pt x="895" y="573"/>
                  </a:lnTo>
                  <a:lnTo>
                    <a:pt x="895" y="571"/>
                  </a:lnTo>
                  <a:lnTo>
                    <a:pt x="891" y="573"/>
                  </a:lnTo>
                  <a:close/>
                  <a:moveTo>
                    <a:pt x="714" y="1035"/>
                  </a:moveTo>
                  <a:lnTo>
                    <a:pt x="712" y="1037"/>
                  </a:lnTo>
                  <a:lnTo>
                    <a:pt x="712" y="1037"/>
                  </a:lnTo>
                  <a:lnTo>
                    <a:pt x="714" y="1037"/>
                  </a:lnTo>
                  <a:lnTo>
                    <a:pt x="716" y="1035"/>
                  </a:lnTo>
                  <a:lnTo>
                    <a:pt x="716" y="1035"/>
                  </a:lnTo>
                  <a:lnTo>
                    <a:pt x="718" y="1035"/>
                  </a:lnTo>
                  <a:lnTo>
                    <a:pt x="718" y="1032"/>
                  </a:lnTo>
                  <a:lnTo>
                    <a:pt x="718" y="1032"/>
                  </a:lnTo>
                  <a:lnTo>
                    <a:pt x="718" y="1032"/>
                  </a:lnTo>
                  <a:lnTo>
                    <a:pt x="718" y="1032"/>
                  </a:lnTo>
                  <a:lnTo>
                    <a:pt x="718" y="1032"/>
                  </a:lnTo>
                  <a:lnTo>
                    <a:pt x="718" y="1032"/>
                  </a:lnTo>
                  <a:lnTo>
                    <a:pt x="716" y="1035"/>
                  </a:lnTo>
                  <a:lnTo>
                    <a:pt x="714" y="1035"/>
                  </a:lnTo>
                  <a:close/>
                  <a:moveTo>
                    <a:pt x="722" y="1004"/>
                  </a:moveTo>
                  <a:lnTo>
                    <a:pt x="722" y="1004"/>
                  </a:lnTo>
                  <a:lnTo>
                    <a:pt x="724" y="1004"/>
                  </a:lnTo>
                  <a:lnTo>
                    <a:pt x="722" y="1002"/>
                  </a:lnTo>
                  <a:lnTo>
                    <a:pt x="722" y="1002"/>
                  </a:lnTo>
                  <a:lnTo>
                    <a:pt x="722" y="1002"/>
                  </a:lnTo>
                  <a:lnTo>
                    <a:pt x="720" y="1000"/>
                  </a:lnTo>
                  <a:lnTo>
                    <a:pt x="716" y="1002"/>
                  </a:lnTo>
                  <a:lnTo>
                    <a:pt x="716" y="1004"/>
                  </a:lnTo>
                  <a:lnTo>
                    <a:pt x="716" y="1004"/>
                  </a:lnTo>
                  <a:lnTo>
                    <a:pt x="716" y="1004"/>
                  </a:lnTo>
                  <a:lnTo>
                    <a:pt x="720" y="1004"/>
                  </a:lnTo>
                  <a:lnTo>
                    <a:pt x="722" y="1004"/>
                  </a:lnTo>
                  <a:close/>
                  <a:moveTo>
                    <a:pt x="734" y="1026"/>
                  </a:moveTo>
                  <a:lnTo>
                    <a:pt x="734" y="1026"/>
                  </a:lnTo>
                  <a:lnTo>
                    <a:pt x="732" y="1026"/>
                  </a:lnTo>
                  <a:lnTo>
                    <a:pt x="732" y="1026"/>
                  </a:lnTo>
                  <a:lnTo>
                    <a:pt x="730" y="1028"/>
                  </a:lnTo>
                  <a:lnTo>
                    <a:pt x="730" y="1028"/>
                  </a:lnTo>
                  <a:lnTo>
                    <a:pt x="730" y="1028"/>
                  </a:lnTo>
                  <a:lnTo>
                    <a:pt x="730" y="1028"/>
                  </a:lnTo>
                  <a:lnTo>
                    <a:pt x="730" y="1028"/>
                  </a:lnTo>
                  <a:lnTo>
                    <a:pt x="732" y="1028"/>
                  </a:lnTo>
                  <a:lnTo>
                    <a:pt x="732" y="1028"/>
                  </a:lnTo>
                  <a:lnTo>
                    <a:pt x="732" y="1028"/>
                  </a:lnTo>
                  <a:lnTo>
                    <a:pt x="734" y="1026"/>
                  </a:lnTo>
                  <a:lnTo>
                    <a:pt x="736" y="1026"/>
                  </a:lnTo>
                  <a:lnTo>
                    <a:pt x="736" y="1026"/>
                  </a:lnTo>
                  <a:lnTo>
                    <a:pt x="739" y="1024"/>
                  </a:lnTo>
                  <a:lnTo>
                    <a:pt x="739" y="1024"/>
                  </a:lnTo>
                  <a:lnTo>
                    <a:pt x="739" y="1024"/>
                  </a:lnTo>
                  <a:lnTo>
                    <a:pt x="736" y="1024"/>
                  </a:lnTo>
                  <a:lnTo>
                    <a:pt x="736" y="1024"/>
                  </a:lnTo>
                  <a:lnTo>
                    <a:pt x="734" y="1026"/>
                  </a:lnTo>
                  <a:close/>
                  <a:moveTo>
                    <a:pt x="724" y="1002"/>
                  </a:moveTo>
                  <a:lnTo>
                    <a:pt x="726" y="1002"/>
                  </a:lnTo>
                  <a:lnTo>
                    <a:pt x="726" y="1002"/>
                  </a:lnTo>
                  <a:lnTo>
                    <a:pt x="724" y="1002"/>
                  </a:lnTo>
                  <a:lnTo>
                    <a:pt x="724" y="1000"/>
                  </a:lnTo>
                  <a:lnTo>
                    <a:pt x="724" y="1000"/>
                  </a:lnTo>
                  <a:lnTo>
                    <a:pt x="724" y="1000"/>
                  </a:lnTo>
                  <a:lnTo>
                    <a:pt x="724" y="1000"/>
                  </a:lnTo>
                  <a:lnTo>
                    <a:pt x="724" y="1000"/>
                  </a:lnTo>
                  <a:lnTo>
                    <a:pt x="726" y="1000"/>
                  </a:lnTo>
                  <a:lnTo>
                    <a:pt x="724" y="1000"/>
                  </a:lnTo>
                  <a:lnTo>
                    <a:pt x="724" y="1000"/>
                  </a:lnTo>
                  <a:lnTo>
                    <a:pt x="724" y="1000"/>
                  </a:lnTo>
                  <a:lnTo>
                    <a:pt x="722" y="1000"/>
                  </a:lnTo>
                  <a:lnTo>
                    <a:pt x="722" y="1000"/>
                  </a:lnTo>
                  <a:lnTo>
                    <a:pt x="722" y="1000"/>
                  </a:lnTo>
                  <a:lnTo>
                    <a:pt x="722" y="1002"/>
                  </a:lnTo>
                  <a:lnTo>
                    <a:pt x="722" y="1002"/>
                  </a:lnTo>
                  <a:lnTo>
                    <a:pt x="724" y="1002"/>
                  </a:lnTo>
                  <a:lnTo>
                    <a:pt x="724" y="1002"/>
                  </a:lnTo>
                  <a:close/>
                  <a:moveTo>
                    <a:pt x="681" y="1018"/>
                  </a:moveTo>
                  <a:lnTo>
                    <a:pt x="683" y="1018"/>
                  </a:lnTo>
                  <a:lnTo>
                    <a:pt x="681" y="1016"/>
                  </a:lnTo>
                  <a:lnTo>
                    <a:pt x="679" y="1016"/>
                  </a:lnTo>
                  <a:lnTo>
                    <a:pt x="679" y="1016"/>
                  </a:lnTo>
                  <a:lnTo>
                    <a:pt x="679" y="1016"/>
                  </a:lnTo>
                  <a:lnTo>
                    <a:pt x="679" y="1016"/>
                  </a:lnTo>
                  <a:lnTo>
                    <a:pt x="679" y="1018"/>
                  </a:lnTo>
                  <a:lnTo>
                    <a:pt x="679" y="1018"/>
                  </a:lnTo>
                  <a:lnTo>
                    <a:pt x="679" y="1018"/>
                  </a:lnTo>
                  <a:lnTo>
                    <a:pt x="681" y="1018"/>
                  </a:lnTo>
                  <a:lnTo>
                    <a:pt x="681" y="1018"/>
                  </a:lnTo>
                  <a:close/>
                  <a:moveTo>
                    <a:pt x="702" y="1014"/>
                  </a:moveTo>
                  <a:lnTo>
                    <a:pt x="702" y="1014"/>
                  </a:lnTo>
                  <a:lnTo>
                    <a:pt x="702" y="1014"/>
                  </a:lnTo>
                  <a:lnTo>
                    <a:pt x="702" y="1016"/>
                  </a:lnTo>
                  <a:lnTo>
                    <a:pt x="702" y="1016"/>
                  </a:lnTo>
                  <a:lnTo>
                    <a:pt x="704" y="1016"/>
                  </a:lnTo>
                  <a:lnTo>
                    <a:pt x="704" y="1016"/>
                  </a:lnTo>
                  <a:lnTo>
                    <a:pt x="704" y="1014"/>
                  </a:lnTo>
                  <a:lnTo>
                    <a:pt x="704" y="1014"/>
                  </a:lnTo>
                  <a:lnTo>
                    <a:pt x="704" y="1014"/>
                  </a:lnTo>
                  <a:lnTo>
                    <a:pt x="706" y="1012"/>
                  </a:lnTo>
                  <a:lnTo>
                    <a:pt x="706" y="1012"/>
                  </a:lnTo>
                  <a:lnTo>
                    <a:pt x="706" y="1012"/>
                  </a:lnTo>
                  <a:lnTo>
                    <a:pt x="706" y="1012"/>
                  </a:lnTo>
                  <a:lnTo>
                    <a:pt x="708" y="1012"/>
                  </a:lnTo>
                  <a:lnTo>
                    <a:pt x="706" y="1012"/>
                  </a:lnTo>
                  <a:lnTo>
                    <a:pt x="704" y="1012"/>
                  </a:lnTo>
                  <a:lnTo>
                    <a:pt x="704" y="1012"/>
                  </a:lnTo>
                  <a:lnTo>
                    <a:pt x="702" y="1012"/>
                  </a:lnTo>
                  <a:lnTo>
                    <a:pt x="702" y="1012"/>
                  </a:lnTo>
                  <a:lnTo>
                    <a:pt x="702" y="1012"/>
                  </a:lnTo>
                  <a:lnTo>
                    <a:pt x="702" y="1012"/>
                  </a:lnTo>
                  <a:lnTo>
                    <a:pt x="702" y="1014"/>
                  </a:lnTo>
                  <a:close/>
                  <a:moveTo>
                    <a:pt x="677" y="1026"/>
                  </a:moveTo>
                  <a:lnTo>
                    <a:pt x="677" y="1028"/>
                  </a:lnTo>
                  <a:lnTo>
                    <a:pt x="675" y="1028"/>
                  </a:lnTo>
                  <a:lnTo>
                    <a:pt x="673" y="1028"/>
                  </a:lnTo>
                  <a:lnTo>
                    <a:pt x="673" y="1028"/>
                  </a:lnTo>
                  <a:lnTo>
                    <a:pt x="673" y="1028"/>
                  </a:lnTo>
                  <a:lnTo>
                    <a:pt x="675" y="1028"/>
                  </a:lnTo>
                  <a:lnTo>
                    <a:pt x="677" y="1028"/>
                  </a:lnTo>
                  <a:lnTo>
                    <a:pt x="677" y="1028"/>
                  </a:lnTo>
                  <a:lnTo>
                    <a:pt x="677" y="1028"/>
                  </a:lnTo>
                  <a:lnTo>
                    <a:pt x="679" y="1028"/>
                  </a:lnTo>
                  <a:lnTo>
                    <a:pt x="681" y="1028"/>
                  </a:lnTo>
                  <a:lnTo>
                    <a:pt x="679" y="1026"/>
                  </a:lnTo>
                  <a:lnTo>
                    <a:pt x="677" y="1026"/>
                  </a:lnTo>
                  <a:close/>
                  <a:moveTo>
                    <a:pt x="755" y="1041"/>
                  </a:moveTo>
                  <a:lnTo>
                    <a:pt x="757" y="1039"/>
                  </a:lnTo>
                  <a:lnTo>
                    <a:pt x="757" y="1039"/>
                  </a:lnTo>
                  <a:lnTo>
                    <a:pt x="757" y="1037"/>
                  </a:lnTo>
                  <a:lnTo>
                    <a:pt x="755" y="1037"/>
                  </a:lnTo>
                  <a:lnTo>
                    <a:pt x="757" y="1037"/>
                  </a:lnTo>
                  <a:lnTo>
                    <a:pt x="757" y="1035"/>
                  </a:lnTo>
                  <a:lnTo>
                    <a:pt x="757" y="1035"/>
                  </a:lnTo>
                  <a:lnTo>
                    <a:pt x="755" y="1035"/>
                  </a:lnTo>
                  <a:lnTo>
                    <a:pt x="755" y="1035"/>
                  </a:lnTo>
                  <a:lnTo>
                    <a:pt x="755" y="1035"/>
                  </a:lnTo>
                  <a:lnTo>
                    <a:pt x="755" y="1035"/>
                  </a:lnTo>
                  <a:lnTo>
                    <a:pt x="755" y="1035"/>
                  </a:lnTo>
                  <a:lnTo>
                    <a:pt x="753" y="1035"/>
                  </a:lnTo>
                  <a:lnTo>
                    <a:pt x="753" y="1035"/>
                  </a:lnTo>
                  <a:lnTo>
                    <a:pt x="753" y="1035"/>
                  </a:lnTo>
                  <a:lnTo>
                    <a:pt x="753" y="1035"/>
                  </a:lnTo>
                  <a:lnTo>
                    <a:pt x="753" y="1035"/>
                  </a:lnTo>
                  <a:lnTo>
                    <a:pt x="751" y="1035"/>
                  </a:lnTo>
                  <a:lnTo>
                    <a:pt x="751" y="1032"/>
                  </a:lnTo>
                  <a:lnTo>
                    <a:pt x="751" y="1035"/>
                  </a:lnTo>
                  <a:lnTo>
                    <a:pt x="751" y="1037"/>
                  </a:lnTo>
                  <a:lnTo>
                    <a:pt x="755" y="1039"/>
                  </a:lnTo>
                  <a:lnTo>
                    <a:pt x="755" y="1041"/>
                  </a:lnTo>
                  <a:close/>
                  <a:moveTo>
                    <a:pt x="745" y="1018"/>
                  </a:moveTo>
                  <a:lnTo>
                    <a:pt x="743" y="1018"/>
                  </a:lnTo>
                  <a:lnTo>
                    <a:pt x="741" y="1022"/>
                  </a:lnTo>
                  <a:lnTo>
                    <a:pt x="739" y="1022"/>
                  </a:lnTo>
                  <a:lnTo>
                    <a:pt x="739" y="1024"/>
                  </a:lnTo>
                  <a:lnTo>
                    <a:pt x="741" y="1024"/>
                  </a:lnTo>
                  <a:lnTo>
                    <a:pt x="741" y="1022"/>
                  </a:lnTo>
                  <a:lnTo>
                    <a:pt x="743" y="1022"/>
                  </a:lnTo>
                  <a:lnTo>
                    <a:pt x="743" y="1022"/>
                  </a:lnTo>
                  <a:lnTo>
                    <a:pt x="743" y="1020"/>
                  </a:lnTo>
                  <a:lnTo>
                    <a:pt x="743" y="1020"/>
                  </a:lnTo>
                  <a:lnTo>
                    <a:pt x="743" y="1020"/>
                  </a:lnTo>
                  <a:lnTo>
                    <a:pt x="743" y="1020"/>
                  </a:lnTo>
                  <a:lnTo>
                    <a:pt x="743" y="1020"/>
                  </a:lnTo>
                  <a:lnTo>
                    <a:pt x="745" y="1020"/>
                  </a:lnTo>
                  <a:lnTo>
                    <a:pt x="745" y="1018"/>
                  </a:lnTo>
                  <a:lnTo>
                    <a:pt x="745" y="1018"/>
                  </a:lnTo>
                  <a:close/>
                  <a:moveTo>
                    <a:pt x="1436" y="965"/>
                  </a:moveTo>
                  <a:lnTo>
                    <a:pt x="1438" y="965"/>
                  </a:lnTo>
                  <a:lnTo>
                    <a:pt x="1438" y="963"/>
                  </a:lnTo>
                  <a:lnTo>
                    <a:pt x="1436" y="963"/>
                  </a:lnTo>
                  <a:lnTo>
                    <a:pt x="1436" y="963"/>
                  </a:lnTo>
                  <a:lnTo>
                    <a:pt x="1434" y="961"/>
                  </a:lnTo>
                  <a:lnTo>
                    <a:pt x="1432" y="959"/>
                  </a:lnTo>
                  <a:lnTo>
                    <a:pt x="1432" y="957"/>
                  </a:lnTo>
                  <a:lnTo>
                    <a:pt x="1430" y="957"/>
                  </a:lnTo>
                  <a:lnTo>
                    <a:pt x="1430" y="957"/>
                  </a:lnTo>
                  <a:lnTo>
                    <a:pt x="1430" y="959"/>
                  </a:lnTo>
                  <a:lnTo>
                    <a:pt x="1430" y="959"/>
                  </a:lnTo>
                  <a:lnTo>
                    <a:pt x="1430" y="959"/>
                  </a:lnTo>
                  <a:lnTo>
                    <a:pt x="1430" y="961"/>
                  </a:lnTo>
                  <a:lnTo>
                    <a:pt x="1430" y="961"/>
                  </a:lnTo>
                  <a:lnTo>
                    <a:pt x="1432" y="961"/>
                  </a:lnTo>
                  <a:lnTo>
                    <a:pt x="1432" y="963"/>
                  </a:lnTo>
                  <a:lnTo>
                    <a:pt x="1432" y="963"/>
                  </a:lnTo>
                  <a:lnTo>
                    <a:pt x="1434" y="965"/>
                  </a:lnTo>
                  <a:lnTo>
                    <a:pt x="1434" y="965"/>
                  </a:lnTo>
                  <a:lnTo>
                    <a:pt x="1434" y="965"/>
                  </a:lnTo>
                  <a:lnTo>
                    <a:pt x="1434" y="967"/>
                  </a:lnTo>
                  <a:lnTo>
                    <a:pt x="1434" y="967"/>
                  </a:lnTo>
                  <a:lnTo>
                    <a:pt x="1436" y="969"/>
                  </a:lnTo>
                  <a:lnTo>
                    <a:pt x="1436" y="969"/>
                  </a:lnTo>
                  <a:lnTo>
                    <a:pt x="1436" y="969"/>
                  </a:lnTo>
                  <a:lnTo>
                    <a:pt x="1436" y="967"/>
                  </a:lnTo>
                  <a:lnTo>
                    <a:pt x="1436" y="965"/>
                  </a:lnTo>
                  <a:lnTo>
                    <a:pt x="1436" y="965"/>
                  </a:lnTo>
                  <a:lnTo>
                    <a:pt x="1436" y="965"/>
                  </a:lnTo>
                  <a:close/>
                  <a:moveTo>
                    <a:pt x="846" y="1012"/>
                  </a:moveTo>
                  <a:lnTo>
                    <a:pt x="846" y="1012"/>
                  </a:lnTo>
                  <a:lnTo>
                    <a:pt x="844" y="1010"/>
                  </a:lnTo>
                  <a:lnTo>
                    <a:pt x="844" y="1008"/>
                  </a:lnTo>
                  <a:lnTo>
                    <a:pt x="841" y="1008"/>
                  </a:lnTo>
                  <a:lnTo>
                    <a:pt x="841" y="1008"/>
                  </a:lnTo>
                  <a:lnTo>
                    <a:pt x="837" y="1008"/>
                  </a:lnTo>
                  <a:lnTo>
                    <a:pt x="835" y="1008"/>
                  </a:lnTo>
                  <a:lnTo>
                    <a:pt x="833" y="1008"/>
                  </a:lnTo>
                  <a:lnTo>
                    <a:pt x="833" y="1008"/>
                  </a:lnTo>
                  <a:lnTo>
                    <a:pt x="833" y="1010"/>
                  </a:lnTo>
                  <a:lnTo>
                    <a:pt x="835" y="1010"/>
                  </a:lnTo>
                  <a:lnTo>
                    <a:pt x="837" y="1014"/>
                  </a:lnTo>
                  <a:lnTo>
                    <a:pt x="837" y="1014"/>
                  </a:lnTo>
                  <a:lnTo>
                    <a:pt x="837" y="1014"/>
                  </a:lnTo>
                  <a:lnTo>
                    <a:pt x="839" y="1016"/>
                  </a:lnTo>
                  <a:lnTo>
                    <a:pt x="839" y="1016"/>
                  </a:lnTo>
                  <a:lnTo>
                    <a:pt x="841" y="1018"/>
                  </a:lnTo>
                  <a:lnTo>
                    <a:pt x="844" y="1016"/>
                  </a:lnTo>
                  <a:lnTo>
                    <a:pt x="846" y="1016"/>
                  </a:lnTo>
                  <a:lnTo>
                    <a:pt x="846" y="1014"/>
                  </a:lnTo>
                  <a:lnTo>
                    <a:pt x="846" y="1012"/>
                  </a:lnTo>
                  <a:lnTo>
                    <a:pt x="846" y="1012"/>
                  </a:lnTo>
                  <a:lnTo>
                    <a:pt x="846" y="1012"/>
                  </a:lnTo>
                  <a:close/>
                  <a:moveTo>
                    <a:pt x="749" y="1043"/>
                  </a:moveTo>
                  <a:lnTo>
                    <a:pt x="749" y="1045"/>
                  </a:lnTo>
                  <a:lnTo>
                    <a:pt x="751" y="1045"/>
                  </a:lnTo>
                  <a:lnTo>
                    <a:pt x="753" y="1045"/>
                  </a:lnTo>
                  <a:lnTo>
                    <a:pt x="753" y="1045"/>
                  </a:lnTo>
                  <a:lnTo>
                    <a:pt x="753" y="1045"/>
                  </a:lnTo>
                  <a:lnTo>
                    <a:pt x="753" y="1043"/>
                  </a:lnTo>
                  <a:lnTo>
                    <a:pt x="753" y="1045"/>
                  </a:lnTo>
                  <a:lnTo>
                    <a:pt x="753" y="1043"/>
                  </a:lnTo>
                  <a:lnTo>
                    <a:pt x="751" y="1043"/>
                  </a:lnTo>
                  <a:lnTo>
                    <a:pt x="749" y="1043"/>
                  </a:lnTo>
                  <a:close/>
                  <a:moveTo>
                    <a:pt x="747" y="1032"/>
                  </a:moveTo>
                  <a:lnTo>
                    <a:pt x="747" y="1032"/>
                  </a:lnTo>
                  <a:lnTo>
                    <a:pt x="749" y="1032"/>
                  </a:lnTo>
                  <a:lnTo>
                    <a:pt x="749" y="1032"/>
                  </a:lnTo>
                  <a:lnTo>
                    <a:pt x="749" y="1030"/>
                  </a:lnTo>
                  <a:lnTo>
                    <a:pt x="749" y="1030"/>
                  </a:lnTo>
                  <a:lnTo>
                    <a:pt x="747" y="1028"/>
                  </a:lnTo>
                  <a:lnTo>
                    <a:pt x="747" y="1028"/>
                  </a:lnTo>
                  <a:lnTo>
                    <a:pt x="747" y="1028"/>
                  </a:lnTo>
                  <a:lnTo>
                    <a:pt x="747" y="1028"/>
                  </a:lnTo>
                  <a:lnTo>
                    <a:pt x="747" y="1028"/>
                  </a:lnTo>
                  <a:lnTo>
                    <a:pt x="747" y="1028"/>
                  </a:lnTo>
                  <a:lnTo>
                    <a:pt x="747" y="1026"/>
                  </a:lnTo>
                  <a:lnTo>
                    <a:pt x="745" y="1026"/>
                  </a:lnTo>
                  <a:lnTo>
                    <a:pt x="745" y="1026"/>
                  </a:lnTo>
                  <a:lnTo>
                    <a:pt x="745" y="1028"/>
                  </a:lnTo>
                  <a:lnTo>
                    <a:pt x="745" y="1028"/>
                  </a:lnTo>
                  <a:lnTo>
                    <a:pt x="745" y="1028"/>
                  </a:lnTo>
                  <a:lnTo>
                    <a:pt x="745" y="1028"/>
                  </a:lnTo>
                  <a:lnTo>
                    <a:pt x="745" y="1030"/>
                  </a:lnTo>
                  <a:lnTo>
                    <a:pt x="745" y="1030"/>
                  </a:lnTo>
                  <a:lnTo>
                    <a:pt x="745" y="1030"/>
                  </a:lnTo>
                  <a:lnTo>
                    <a:pt x="745" y="1028"/>
                  </a:lnTo>
                  <a:lnTo>
                    <a:pt x="745" y="1028"/>
                  </a:lnTo>
                  <a:lnTo>
                    <a:pt x="745" y="1030"/>
                  </a:lnTo>
                  <a:lnTo>
                    <a:pt x="747" y="1032"/>
                  </a:lnTo>
                  <a:close/>
                  <a:moveTo>
                    <a:pt x="891" y="946"/>
                  </a:moveTo>
                  <a:lnTo>
                    <a:pt x="891" y="946"/>
                  </a:lnTo>
                  <a:lnTo>
                    <a:pt x="891" y="948"/>
                  </a:lnTo>
                  <a:lnTo>
                    <a:pt x="891" y="948"/>
                  </a:lnTo>
                  <a:lnTo>
                    <a:pt x="891" y="950"/>
                  </a:lnTo>
                  <a:lnTo>
                    <a:pt x="891" y="950"/>
                  </a:lnTo>
                  <a:lnTo>
                    <a:pt x="891" y="950"/>
                  </a:lnTo>
                  <a:lnTo>
                    <a:pt x="893" y="950"/>
                  </a:lnTo>
                  <a:lnTo>
                    <a:pt x="893" y="948"/>
                  </a:lnTo>
                  <a:lnTo>
                    <a:pt x="893" y="946"/>
                  </a:lnTo>
                  <a:lnTo>
                    <a:pt x="891" y="946"/>
                  </a:lnTo>
                  <a:close/>
                  <a:moveTo>
                    <a:pt x="691" y="903"/>
                  </a:moveTo>
                  <a:lnTo>
                    <a:pt x="691" y="903"/>
                  </a:lnTo>
                  <a:lnTo>
                    <a:pt x="691" y="901"/>
                  </a:lnTo>
                  <a:lnTo>
                    <a:pt x="689" y="901"/>
                  </a:lnTo>
                  <a:lnTo>
                    <a:pt x="687" y="901"/>
                  </a:lnTo>
                  <a:lnTo>
                    <a:pt x="687" y="901"/>
                  </a:lnTo>
                  <a:lnTo>
                    <a:pt x="687" y="901"/>
                  </a:lnTo>
                  <a:lnTo>
                    <a:pt x="687" y="901"/>
                  </a:lnTo>
                  <a:lnTo>
                    <a:pt x="687" y="901"/>
                  </a:lnTo>
                  <a:lnTo>
                    <a:pt x="687" y="903"/>
                  </a:lnTo>
                  <a:lnTo>
                    <a:pt x="691" y="903"/>
                  </a:lnTo>
                  <a:lnTo>
                    <a:pt x="691" y="903"/>
                  </a:lnTo>
                  <a:close/>
                  <a:moveTo>
                    <a:pt x="664" y="993"/>
                  </a:moveTo>
                  <a:lnTo>
                    <a:pt x="664" y="991"/>
                  </a:lnTo>
                  <a:lnTo>
                    <a:pt x="662" y="991"/>
                  </a:lnTo>
                  <a:lnTo>
                    <a:pt x="660" y="989"/>
                  </a:lnTo>
                  <a:lnTo>
                    <a:pt x="660" y="989"/>
                  </a:lnTo>
                  <a:lnTo>
                    <a:pt x="660" y="991"/>
                  </a:lnTo>
                  <a:lnTo>
                    <a:pt x="660" y="991"/>
                  </a:lnTo>
                  <a:lnTo>
                    <a:pt x="660" y="991"/>
                  </a:lnTo>
                  <a:lnTo>
                    <a:pt x="664" y="993"/>
                  </a:lnTo>
                  <a:close/>
                  <a:moveTo>
                    <a:pt x="627" y="879"/>
                  </a:moveTo>
                  <a:lnTo>
                    <a:pt x="627" y="879"/>
                  </a:lnTo>
                  <a:lnTo>
                    <a:pt x="625" y="879"/>
                  </a:lnTo>
                  <a:lnTo>
                    <a:pt x="623" y="879"/>
                  </a:lnTo>
                  <a:lnTo>
                    <a:pt x="623" y="879"/>
                  </a:lnTo>
                  <a:lnTo>
                    <a:pt x="623" y="879"/>
                  </a:lnTo>
                  <a:lnTo>
                    <a:pt x="623" y="879"/>
                  </a:lnTo>
                  <a:lnTo>
                    <a:pt x="623" y="879"/>
                  </a:lnTo>
                  <a:lnTo>
                    <a:pt x="623" y="879"/>
                  </a:lnTo>
                  <a:lnTo>
                    <a:pt x="627" y="881"/>
                  </a:lnTo>
                  <a:lnTo>
                    <a:pt x="627" y="879"/>
                  </a:lnTo>
                  <a:close/>
                  <a:moveTo>
                    <a:pt x="629" y="881"/>
                  </a:moveTo>
                  <a:lnTo>
                    <a:pt x="632" y="883"/>
                  </a:lnTo>
                  <a:lnTo>
                    <a:pt x="632" y="881"/>
                  </a:lnTo>
                  <a:lnTo>
                    <a:pt x="632" y="881"/>
                  </a:lnTo>
                  <a:lnTo>
                    <a:pt x="632" y="881"/>
                  </a:lnTo>
                  <a:lnTo>
                    <a:pt x="634" y="881"/>
                  </a:lnTo>
                  <a:lnTo>
                    <a:pt x="634" y="881"/>
                  </a:lnTo>
                  <a:lnTo>
                    <a:pt x="632" y="881"/>
                  </a:lnTo>
                  <a:lnTo>
                    <a:pt x="632" y="881"/>
                  </a:lnTo>
                  <a:lnTo>
                    <a:pt x="629" y="881"/>
                  </a:lnTo>
                  <a:lnTo>
                    <a:pt x="629" y="881"/>
                  </a:lnTo>
                  <a:lnTo>
                    <a:pt x="629" y="881"/>
                  </a:lnTo>
                  <a:lnTo>
                    <a:pt x="627" y="881"/>
                  </a:lnTo>
                  <a:lnTo>
                    <a:pt x="627" y="881"/>
                  </a:lnTo>
                  <a:lnTo>
                    <a:pt x="627" y="881"/>
                  </a:lnTo>
                  <a:lnTo>
                    <a:pt x="627" y="881"/>
                  </a:lnTo>
                  <a:lnTo>
                    <a:pt x="627" y="881"/>
                  </a:lnTo>
                  <a:lnTo>
                    <a:pt x="629" y="881"/>
                  </a:lnTo>
                  <a:close/>
                  <a:moveTo>
                    <a:pt x="749" y="776"/>
                  </a:moveTo>
                  <a:lnTo>
                    <a:pt x="751" y="776"/>
                  </a:lnTo>
                  <a:lnTo>
                    <a:pt x="751" y="776"/>
                  </a:lnTo>
                  <a:lnTo>
                    <a:pt x="751" y="776"/>
                  </a:lnTo>
                  <a:lnTo>
                    <a:pt x="751" y="776"/>
                  </a:lnTo>
                  <a:lnTo>
                    <a:pt x="751" y="776"/>
                  </a:lnTo>
                  <a:lnTo>
                    <a:pt x="749" y="776"/>
                  </a:lnTo>
                  <a:lnTo>
                    <a:pt x="749" y="776"/>
                  </a:lnTo>
                  <a:close/>
                  <a:moveTo>
                    <a:pt x="714" y="903"/>
                  </a:moveTo>
                  <a:lnTo>
                    <a:pt x="712" y="903"/>
                  </a:lnTo>
                  <a:lnTo>
                    <a:pt x="710" y="903"/>
                  </a:lnTo>
                  <a:lnTo>
                    <a:pt x="708" y="901"/>
                  </a:lnTo>
                  <a:lnTo>
                    <a:pt x="704" y="899"/>
                  </a:lnTo>
                  <a:lnTo>
                    <a:pt x="704" y="899"/>
                  </a:lnTo>
                  <a:lnTo>
                    <a:pt x="704" y="901"/>
                  </a:lnTo>
                  <a:lnTo>
                    <a:pt x="704" y="901"/>
                  </a:lnTo>
                  <a:lnTo>
                    <a:pt x="708" y="903"/>
                  </a:lnTo>
                  <a:lnTo>
                    <a:pt x="714" y="903"/>
                  </a:lnTo>
                  <a:close/>
                  <a:moveTo>
                    <a:pt x="640" y="881"/>
                  </a:moveTo>
                  <a:lnTo>
                    <a:pt x="640" y="881"/>
                  </a:lnTo>
                  <a:lnTo>
                    <a:pt x="640" y="879"/>
                  </a:lnTo>
                  <a:lnTo>
                    <a:pt x="640" y="879"/>
                  </a:lnTo>
                  <a:lnTo>
                    <a:pt x="640" y="879"/>
                  </a:lnTo>
                  <a:lnTo>
                    <a:pt x="638" y="881"/>
                  </a:lnTo>
                  <a:lnTo>
                    <a:pt x="638" y="881"/>
                  </a:lnTo>
                  <a:lnTo>
                    <a:pt x="636" y="881"/>
                  </a:lnTo>
                  <a:lnTo>
                    <a:pt x="636" y="881"/>
                  </a:lnTo>
                  <a:lnTo>
                    <a:pt x="638" y="881"/>
                  </a:lnTo>
                  <a:lnTo>
                    <a:pt x="638" y="881"/>
                  </a:lnTo>
                  <a:lnTo>
                    <a:pt x="640" y="881"/>
                  </a:lnTo>
                  <a:close/>
                  <a:moveTo>
                    <a:pt x="658" y="985"/>
                  </a:moveTo>
                  <a:lnTo>
                    <a:pt x="656" y="985"/>
                  </a:lnTo>
                  <a:lnTo>
                    <a:pt x="656" y="985"/>
                  </a:lnTo>
                  <a:lnTo>
                    <a:pt x="656" y="985"/>
                  </a:lnTo>
                  <a:lnTo>
                    <a:pt x="656" y="987"/>
                  </a:lnTo>
                  <a:lnTo>
                    <a:pt x="658" y="989"/>
                  </a:lnTo>
                  <a:lnTo>
                    <a:pt x="658" y="989"/>
                  </a:lnTo>
                  <a:lnTo>
                    <a:pt x="658" y="989"/>
                  </a:lnTo>
                  <a:lnTo>
                    <a:pt x="658" y="989"/>
                  </a:lnTo>
                  <a:lnTo>
                    <a:pt x="658" y="987"/>
                  </a:lnTo>
                  <a:lnTo>
                    <a:pt x="658" y="985"/>
                  </a:lnTo>
                  <a:close/>
                  <a:moveTo>
                    <a:pt x="621" y="881"/>
                  </a:moveTo>
                  <a:lnTo>
                    <a:pt x="621" y="881"/>
                  </a:lnTo>
                  <a:lnTo>
                    <a:pt x="621" y="883"/>
                  </a:lnTo>
                  <a:lnTo>
                    <a:pt x="621" y="883"/>
                  </a:lnTo>
                  <a:lnTo>
                    <a:pt x="625" y="883"/>
                  </a:lnTo>
                  <a:lnTo>
                    <a:pt x="625" y="883"/>
                  </a:lnTo>
                  <a:lnTo>
                    <a:pt x="625" y="883"/>
                  </a:lnTo>
                  <a:lnTo>
                    <a:pt x="625" y="883"/>
                  </a:lnTo>
                  <a:lnTo>
                    <a:pt x="623" y="883"/>
                  </a:lnTo>
                  <a:lnTo>
                    <a:pt x="621" y="881"/>
                  </a:lnTo>
                  <a:lnTo>
                    <a:pt x="621" y="881"/>
                  </a:lnTo>
                  <a:close/>
                  <a:moveTo>
                    <a:pt x="669" y="1028"/>
                  </a:moveTo>
                  <a:lnTo>
                    <a:pt x="671" y="1028"/>
                  </a:lnTo>
                  <a:lnTo>
                    <a:pt x="671" y="1028"/>
                  </a:lnTo>
                  <a:lnTo>
                    <a:pt x="669" y="1028"/>
                  </a:lnTo>
                  <a:lnTo>
                    <a:pt x="669" y="1028"/>
                  </a:lnTo>
                  <a:lnTo>
                    <a:pt x="667" y="1028"/>
                  </a:lnTo>
                  <a:lnTo>
                    <a:pt x="667" y="1028"/>
                  </a:lnTo>
                  <a:lnTo>
                    <a:pt x="667" y="1028"/>
                  </a:lnTo>
                  <a:lnTo>
                    <a:pt x="667" y="1028"/>
                  </a:lnTo>
                  <a:lnTo>
                    <a:pt x="667" y="1028"/>
                  </a:lnTo>
                  <a:lnTo>
                    <a:pt x="667" y="1028"/>
                  </a:lnTo>
                  <a:lnTo>
                    <a:pt x="667" y="1028"/>
                  </a:lnTo>
                  <a:lnTo>
                    <a:pt x="664" y="1028"/>
                  </a:lnTo>
                  <a:lnTo>
                    <a:pt x="664" y="1028"/>
                  </a:lnTo>
                  <a:lnTo>
                    <a:pt x="662" y="1028"/>
                  </a:lnTo>
                  <a:lnTo>
                    <a:pt x="664" y="1028"/>
                  </a:lnTo>
                  <a:lnTo>
                    <a:pt x="669" y="1028"/>
                  </a:lnTo>
                  <a:close/>
                  <a:moveTo>
                    <a:pt x="654" y="973"/>
                  </a:moveTo>
                  <a:lnTo>
                    <a:pt x="652" y="975"/>
                  </a:lnTo>
                  <a:lnTo>
                    <a:pt x="652" y="975"/>
                  </a:lnTo>
                  <a:lnTo>
                    <a:pt x="652" y="975"/>
                  </a:lnTo>
                  <a:lnTo>
                    <a:pt x="654" y="975"/>
                  </a:lnTo>
                  <a:lnTo>
                    <a:pt x="654" y="975"/>
                  </a:lnTo>
                  <a:lnTo>
                    <a:pt x="654" y="975"/>
                  </a:lnTo>
                  <a:lnTo>
                    <a:pt x="656" y="975"/>
                  </a:lnTo>
                  <a:lnTo>
                    <a:pt x="654" y="975"/>
                  </a:lnTo>
                  <a:lnTo>
                    <a:pt x="654" y="973"/>
                  </a:lnTo>
                  <a:lnTo>
                    <a:pt x="654" y="973"/>
                  </a:lnTo>
                  <a:close/>
                  <a:moveTo>
                    <a:pt x="617" y="879"/>
                  </a:moveTo>
                  <a:lnTo>
                    <a:pt x="619" y="879"/>
                  </a:lnTo>
                  <a:lnTo>
                    <a:pt x="621" y="879"/>
                  </a:lnTo>
                  <a:lnTo>
                    <a:pt x="619" y="876"/>
                  </a:lnTo>
                  <a:lnTo>
                    <a:pt x="617" y="876"/>
                  </a:lnTo>
                  <a:lnTo>
                    <a:pt x="615" y="874"/>
                  </a:lnTo>
                  <a:lnTo>
                    <a:pt x="615" y="874"/>
                  </a:lnTo>
                  <a:lnTo>
                    <a:pt x="613" y="876"/>
                  </a:lnTo>
                  <a:lnTo>
                    <a:pt x="613" y="876"/>
                  </a:lnTo>
                  <a:lnTo>
                    <a:pt x="615" y="879"/>
                  </a:lnTo>
                  <a:lnTo>
                    <a:pt x="617" y="879"/>
                  </a:lnTo>
                  <a:close/>
                  <a:moveTo>
                    <a:pt x="1362" y="1215"/>
                  </a:moveTo>
                  <a:lnTo>
                    <a:pt x="1360" y="1215"/>
                  </a:lnTo>
                  <a:lnTo>
                    <a:pt x="1360" y="1215"/>
                  </a:lnTo>
                  <a:lnTo>
                    <a:pt x="1360" y="1215"/>
                  </a:lnTo>
                  <a:lnTo>
                    <a:pt x="1360" y="1215"/>
                  </a:lnTo>
                  <a:lnTo>
                    <a:pt x="1360" y="1215"/>
                  </a:lnTo>
                  <a:lnTo>
                    <a:pt x="1356" y="1213"/>
                  </a:lnTo>
                  <a:lnTo>
                    <a:pt x="1350" y="1213"/>
                  </a:lnTo>
                  <a:lnTo>
                    <a:pt x="1350" y="1213"/>
                  </a:lnTo>
                  <a:lnTo>
                    <a:pt x="1350" y="1211"/>
                  </a:lnTo>
                  <a:lnTo>
                    <a:pt x="1352" y="1211"/>
                  </a:lnTo>
                  <a:lnTo>
                    <a:pt x="1352" y="1211"/>
                  </a:lnTo>
                  <a:lnTo>
                    <a:pt x="1354" y="1211"/>
                  </a:lnTo>
                  <a:lnTo>
                    <a:pt x="1354" y="1211"/>
                  </a:lnTo>
                  <a:lnTo>
                    <a:pt x="1352" y="1209"/>
                  </a:lnTo>
                  <a:lnTo>
                    <a:pt x="1352" y="1209"/>
                  </a:lnTo>
                  <a:lnTo>
                    <a:pt x="1352" y="1209"/>
                  </a:lnTo>
                  <a:lnTo>
                    <a:pt x="1352" y="1207"/>
                  </a:lnTo>
                  <a:lnTo>
                    <a:pt x="1350" y="1207"/>
                  </a:lnTo>
                  <a:lnTo>
                    <a:pt x="1348" y="1207"/>
                  </a:lnTo>
                  <a:lnTo>
                    <a:pt x="1348" y="1207"/>
                  </a:lnTo>
                  <a:lnTo>
                    <a:pt x="1348" y="1205"/>
                  </a:lnTo>
                  <a:lnTo>
                    <a:pt x="1348" y="1205"/>
                  </a:lnTo>
                  <a:lnTo>
                    <a:pt x="1346" y="1205"/>
                  </a:lnTo>
                  <a:lnTo>
                    <a:pt x="1346" y="1203"/>
                  </a:lnTo>
                  <a:lnTo>
                    <a:pt x="1344" y="1203"/>
                  </a:lnTo>
                  <a:lnTo>
                    <a:pt x="1342" y="1203"/>
                  </a:lnTo>
                  <a:lnTo>
                    <a:pt x="1342" y="1203"/>
                  </a:lnTo>
                  <a:lnTo>
                    <a:pt x="1344" y="1203"/>
                  </a:lnTo>
                  <a:lnTo>
                    <a:pt x="1344" y="1203"/>
                  </a:lnTo>
                  <a:lnTo>
                    <a:pt x="1342" y="1205"/>
                  </a:lnTo>
                  <a:lnTo>
                    <a:pt x="1342" y="1205"/>
                  </a:lnTo>
                  <a:lnTo>
                    <a:pt x="1344" y="1205"/>
                  </a:lnTo>
                  <a:lnTo>
                    <a:pt x="1344" y="1207"/>
                  </a:lnTo>
                  <a:lnTo>
                    <a:pt x="1344" y="1207"/>
                  </a:lnTo>
                  <a:lnTo>
                    <a:pt x="1344" y="1209"/>
                  </a:lnTo>
                  <a:lnTo>
                    <a:pt x="1344" y="1209"/>
                  </a:lnTo>
                  <a:lnTo>
                    <a:pt x="1342" y="1207"/>
                  </a:lnTo>
                  <a:lnTo>
                    <a:pt x="1335" y="1207"/>
                  </a:lnTo>
                  <a:lnTo>
                    <a:pt x="1335" y="1205"/>
                  </a:lnTo>
                  <a:lnTo>
                    <a:pt x="1333" y="1207"/>
                  </a:lnTo>
                  <a:lnTo>
                    <a:pt x="1333" y="1205"/>
                  </a:lnTo>
                  <a:lnTo>
                    <a:pt x="1333" y="1205"/>
                  </a:lnTo>
                  <a:lnTo>
                    <a:pt x="1333" y="1205"/>
                  </a:lnTo>
                  <a:lnTo>
                    <a:pt x="1333" y="1205"/>
                  </a:lnTo>
                  <a:lnTo>
                    <a:pt x="1333" y="1205"/>
                  </a:lnTo>
                  <a:lnTo>
                    <a:pt x="1331" y="1205"/>
                  </a:lnTo>
                  <a:lnTo>
                    <a:pt x="1331" y="1207"/>
                  </a:lnTo>
                  <a:lnTo>
                    <a:pt x="1331" y="1207"/>
                  </a:lnTo>
                  <a:lnTo>
                    <a:pt x="1333" y="1207"/>
                  </a:lnTo>
                  <a:lnTo>
                    <a:pt x="1331" y="1209"/>
                  </a:lnTo>
                  <a:lnTo>
                    <a:pt x="1331" y="1209"/>
                  </a:lnTo>
                  <a:lnTo>
                    <a:pt x="1329" y="1209"/>
                  </a:lnTo>
                  <a:lnTo>
                    <a:pt x="1327" y="1209"/>
                  </a:lnTo>
                  <a:lnTo>
                    <a:pt x="1325" y="1211"/>
                  </a:lnTo>
                  <a:lnTo>
                    <a:pt x="1323" y="1211"/>
                  </a:lnTo>
                  <a:lnTo>
                    <a:pt x="1321" y="1213"/>
                  </a:lnTo>
                  <a:lnTo>
                    <a:pt x="1321" y="1211"/>
                  </a:lnTo>
                  <a:lnTo>
                    <a:pt x="1321" y="1211"/>
                  </a:lnTo>
                  <a:lnTo>
                    <a:pt x="1321" y="1211"/>
                  </a:lnTo>
                  <a:lnTo>
                    <a:pt x="1321" y="1211"/>
                  </a:lnTo>
                  <a:lnTo>
                    <a:pt x="1321" y="1211"/>
                  </a:lnTo>
                  <a:lnTo>
                    <a:pt x="1321" y="1209"/>
                  </a:lnTo>
                  <a:lnTo>
                    <a:pt x="1321" y="1209"/>
                  </a:lnTo>
                  <a:lnTo>
                    <a:pt x="1321" y="1209"/>
                  </a:lnTo>
                  <a:lnTo>
                    <a:pt x="1321" y="1209"/>
                  </a:lnTo>
                  <a:lnTo>
                    <a:pt x="1321" y="1209"/>
                  </a:lnTo>
                  <a:lnTo>
                    <a:pt x="1321" y="1209"/>
                  </a:lnTo>
                  <a:lnTo>
                    <a:pt x="1321" y="1209"/>
                  </a:lnTo>
                  <a:lnTo>
                    <a:pt x="1323" y="1209"/>
                  </a:lnTo>
                  <a:lnTo>
                    <a:pt x="1323" y="1207"/>
                  </a:lnTo>
                  <a:lnTo>
                    <a:pt x="1323" y="1207"/>
                  </a:lnTo>
                  <a:lnTo>
                    <a:pt x="1325" y="1207"/>
                  </a:lnTo>
                  <a:lnTo>
                    <a:pt x="1325" y="1205"/>
                  </a:lnTo>
                  <a:lnTo>
                    <a:pt x="1327" y="1205"/>
                  </a:lnTo>
                  <a:lnTo>
                    <a:pt x="1327" y="1205"/>
                  </a:lnTo>
                  <a:lnTo>
                    <a:pt x="1327" y="1203"/>
                  </a:lnTo>
                  <a:lnTo>
                    <a:pt x="1327" y="1203"/>
                  </a:lnTo>
                  <a:lnTo>
                    <a:pt x="1327" y="1201"/>
                  </a:lnTo>
                  <a:lnTo>
                    <a:pt x="1327" y="1201"/>
                  </a:lnTo>
                  <a:lnTo>
                    <a:pt x="1327" y="1201"/>
                  </a:lnTo>
                  <a:lnTo>
                    <a:pt x="1325" y="1199"/>
                  </a:lnTo>
                  <a:lnTo>
                    <a:pt x="1325" y="1199"/>
                  </a:lnTo>
                  <a:lnTo>
                    <a:pt x="1325" y="1199"/>
                  </a:lnTo>
                  <a:lnTo>
                    <a:pt x="1323" y="1197"/>
                  </a:lnTo>
                  <a:lnTo>
                    <a:pt x="1323" y="1197"/>
                  </a:lnTo>
                  <a:lnTo>
                    <a:pt x="1323" y="1195"/>
                  </a:lnTo>
                  <a:lnTo>
                    <a:pt x="1323" y="1195"/>
                  </a:lnTo>
                  <a:lnTo>
                    <a:pt x="1323" y="1195"/>
                  </a:lnTo>
                  <a:lnTo>
                    <a:pt x="1323" y="1193"/>
                  </a:lnTo>
                  <a:lnTo>
                    <a:pt x="1323" y="1193"/>
                  </a:lnTo>
                  <a:lnTo>
                    <a:pt x="1323" y="1193"/>
                  </a:lnTo>
                  <a:lnTo>
                    <a:pt x="1323" y="1191"/>
                  </a:lnTo>
                  <a:lnTo>
                    <a:pt x="1323" y="1191"/>
                  </a:lnTo>
                  <a:lnTo>
                    <a:pt x="1321" y="1189"/>
                  </a:lnTo>
                  <a:lnTo>
                    <a:pt x="1321" y="1189"/>
                  </a:lnTo>
                  <a:lnTo>
                    <a:pt x="1323" y="1189"/>
                  </a:lnTo>
                  <a:lnTo>
                    <a:pt x="1323" y="1189"/>
                  </a:lnTo>
                  <a:lnTo>
                    <a:pt x="1323" y="1189"/>
                  </a:lnTo>
                  <a:lnTo>
                    <a:pt x="1321" y="1186"/>
                  </a:lnTo>
                  <a:lnTo>
                    <a:pt x="1321" y="1186"/>
                  </a:lnTo>
                  <a:lnTo>
                    <a:pt x="1321" y="1186"/>
                  </a:lnTo>
                  <a:lnTo>
                    <a:pt x="1321" y="1186"/>
                  </a:lnTo>
                  <a:lnTo>
                    <a:pt x="1321" y="1186"/>
                  </a:lnTo>
                  <a:lnTo>
                    <a:pt x="1321" y="1186"/>
                  </a:lnTo>
                  <a:lnTo>
                    <a:pt x="1319" y="1184"/>
                  </a:lnTo>
                  <a:lnTo>
                    <a:pt x="1315" y="1180"/>
                  </a:lnTo>
                  <a:lnTo>
                    <a:pt x="1315" y="1180"/>
                  </a:lnTo>
                  <a:lnTo>
                    <a:pt x="1315" y="1180"/>
                  </a:lnTo>
                  <a:lnTo>
                    <a:pt x="1313" y="1180"/>
                  </a:lnTo>
                  <a:lnTo>
                    <a:pt x="1313" y="1178"/>
                  </a:lnTo>
                  <a:lnTo>
                    <a:pt x="1313" y="1178"/>
                  </a:lnTo>
                  <a:lnTo>
                    <a:pt x="1311" y="1178"/>
                  </a:lnTo>
                  <a:lnTo>
                    <a:pt x="1311" y="1178"/>
                  </a:lnTo>
                  <a:lnTo>
                    <a:pt x="1311" y="1178"/>
                  </a:lnTo>
                  <a:lnTo>
                    <a:pt x="1311" y="1178"/>
                  </a:lnTo>
                  <a:lnTo>
                    <a:pt x="1309" y="1178"/>
                  </a:lnTo>
                  <a:lnTo>
                    <a:pt x="1309" y="1178"/>
                  </a:lnTo>
                  <a:lnTo>
                    <a:pt x="1309" y="1176"/>
                  </a:lnTo>
                  <a:lnTo>
                    <a:pt x="1307" y="1176"/>
                  </a:lnTo>
                  <a:lnTo>
                    <a:pt x="1307" y="1176"/>
                  </a:lnTo>
                  <a:lnTo>
                    <a:pt x="1307" y="1176"/>
                  </a:lnTo>
                  <a:lnTo>
                    <a:pt x="1307" y="1176"/>
                  </a:lnTo>
                  <a:lnTo>
                    <a:pt x="1305" y="1176"/>
                  </a:lnTo>
                  <a:lnTo>
                    <a:pt x="1305" y="1178"/>
                  </a:lnTo>
                  <a:lnTo>
                    <a:pt x="1302" y="1178"/>
                  </a:lnTo>
                  <a:lnTo>
                    <a:pt x="1302" y="1178"/>
                  </a:lnTo>
                  <a:lnTo>
                    <a:pt x="1302" y="1176"/>
                  </a:lnTo>
                  <a:lnTo>
                    <a:pt x="1300" y="1176"/>
                  </a:lnTo>
                  <a:lnTo>
                    <a:pt x="1300" y="1176"/>
                  </a:lnTo>
                  <a:lnTo>
                    <a:pt x="1298" y="1176"/>
                  </a:lnTo>
                  <a:lnTo>
                    <a:pt x="1298" y="1176"/>
                  </a:lnTo>
                  <a:lnTo>
                    <a:pt x="1298" y="1174"/>
                  </a:lnTo>
                  <a:lnTo>
                    <a:pt x="1296" y="1172"/>
                  </a:lnTo>
                  <a:lnTo>
                    <a:pt x="1296" y="1172"/>
                  </a:lnTo>
                  <a:lnTo>
                    <a:pt x="1294" y="1172"/>
                  </a:lnTo>
                  <a:lnTo>
                    <a:pt x="1294" y="1172"/>
                  </a:lnTo>
                  <a:lnTo>
                    <a:pt x="1294" y="1172"/>
                  </a:lnTo>
                  <a:lnTo>
                    <a:pt x="1292" y="1172"/>
                  </a:lnTo>
                  <a:lnTo>
                    <a:pt x="1292" y="1170"/>
                  </a:lnTo>
                  <a:lnTo>
                    <a:pt x="1292" y="1170"/>
                  </a:lnTo>
                  <a:lnTo>
                    <a:pt x="1292" y="1170"/>
                  </a:lnTo>
                  <a:lnTo>
                    <a:pt x="1292" y="1170"/>
                  </a:lnTo>
                  <a:lnTo>
                    <a:pt x="1290" y="1170"/>
                  </a:lnTo>
                  <a:lnTo>
                    <a:pt x="1288" y="1170"/>
                  </a:lnTo>
                  <a:lnTo>
                    <a:pt x="1288" y="1170"/>
                  </a:lnTo>
                  <a:lnTo>
                    <a:pt x="1288" y="1168"/>
                  </a:lnTo>
                  <a:lnTo>
                    <a:pt x="1288" y="1168"/>
                  </a:lnTo>
                  <a:lnTo>
                    <a:pt x="1286" y="1166"/>
                  </a:lnTo>
                  <a:lnTo>
                    <a:pt x="1284" y="1166"/>
                  </a:lnTo>
                  <a:lnTo>
                    <a:pt x="1284" y="1164"/>
                  </a:lnTo>
                  <a:lnTo>
                    <a:pt x="1284" y="1164"/>
                  </a:lnTo>
                  <a:lnTo>
                    <a:pt x="1284" y="1162"/>
                  </a:lnTo>
                  <a:lnTo>
                    <a:pt x="1282" y="1162"/>
                  </a:lnTo>
                  <a:lnTo>
                    <a:pt x="1282" y="1160"/>
                  </a:lnTo>
                  <a:lnTo>
                    <a:pt x="1280" y="1160"/>
                  </a:lnTo>
                  <a:lnTo>
                    <a:pt x="1280" y="1160"/>
                  </a:lnTo>
                  <a:lnTo>
                    <a:pt x="1276" y="1160"/>
                  </a:lnTo>
                  <a:lnTo>
                    <a:pt x="1274" y="1160"/>
                  </a:lnTo>
                  <a:lnTo>
                    <a:pt x="1274" y="1162"/>
                  </a:lnTo>
                  <a:lnTo>
                    <a:pt x="1272" y="1162"/>
                  </a:lnTo>
                  <a:lnTo>
                    <a:pt x="1272" y="1162"/>
                  </a:lnTo>
                  <a:lnTo>
                    <a:pt x="1272" y="1160"/>
                  </a:lnTo>
                  <a:lnTo>
                    <a:pt x="1272" y="1160"/>
                  </a:lnTo>
                  <a:lnTo>
                    <a:pt x="1270" y="1160"/>
                  </a:lnTo>
                  <a:lnTo>
                    <a:pt x="1267" y="1160"/>
                  </a:lnTo>
                  <a:lnTo>
                    <a:pt x="1267" y="1160"/>
                  </a:lnTo>
                  <a:lnTo>
                    <a:pt x="1267" y="1160"/>
                  </a:lnTo>
                  <a:lnTo>
                    <a:pt x="1265" y="1158"/>
                  </a:lnTo>
                  <a:lnTo>
                    <a:pt x="1263" y="1158"/>
                  </a:lnTo>
                  <a:lnTo>
                    <a:pt x="1263" y="1158"/>
                  </a:lnTo>
                  <a:lnTo>
                    <a:pt x="1263" y="1156"/>
                  </a:lnTo>
                  <a:lnTo>
                    <a:pt x="1263" y="1156"/>
                  </a:lnTo>
                  <a:lnTo>
                    <a:pt x="1265" y="1156"/>
                  </a:lnTo>
                  <a:lnTo>
                    <a:pt x="1265" y="1154"/>
                  </a:lnTo>
                  <a:lnTo>
                    <a:pt x="1265" y="1154"/>
                  </a:lnTo>
                  <a:lnTo>
                    <a:pt x="1265" y="1154"/>
                  </a:lnTo>
                  <a:lnTo>
                    <a:pt x="1265" y="1154"/>
                  </a:lnTo>
                  <a:lnTo>
                    <a:pt x="1265" y="1154"/>
                  </a:lnTo>
                  <a:lnTo>
                    <a:pt x="1265" y="1154"/>
                  </a:lnTo>
                  <a:lnTo>
                    <a:pt x="1265" y="1154"/>
                  </a:lnTo>
                  <a:lnTo>
                    <a:pt x="1265" y="1154"/>
                  </a:lnTo>
                  <a:lnTo>
                    <a:pt x="1265" y="1154"/>
                  </a:lnTo>
                  <a:lnTo>
                    <a:pt x="1263" y="1154"/>
                  </a:lnTo>
                  <a:lnTo>
                    <a:pt x="1261" y="1152"/>
                  </a:lnTo>
                  <a:lnTo>
                    <a:pt x="1261" y="1152"/>
                  </a:lnTo>
                  <a:lnTo>
                    <a:pt x="1259" y="1152"/>
                  </a:lnTo>
                  <a:lnTo>
                    <a:pt x="1259" y="1150"/>
                  </a:lnTo>
                  <a:lnTo>
                    <a:pt x="1259" y="1150"/>
                  </a:lnTo>
                  <a:lnTo>
                    <a:pt x="1259" y="1150"/>
                  </a:lnTo>
                  <a:lnTo>
                    <a:pt x="1259" y="1150"/>
                  </a:lnTo>
                  <a:lnTo>
                    <a:pt x="1259" y="1150"/>
                  </a:lnTo>
                  <a:lnTo>
                    <a:pt x="1259" y="1150"/>
                  </a:lnTo>
                  <a:lnTo>
                    <a:pt x="1259" y="1147"/>
                  </a:lnTo>
                  <a:lnTo>
                    <a:pt x="1257" y="1147"/>
                  </a:lnTo>
                  <a:lnTo>
                    <a:pt x="1257" y="1147"/>
                  </a:lnTo>
                  <a:lnTo>
                    <a:pt x="1255" y="1147"/>
                  </a:lnTo>
                  <a:lnTo>
                    <a:pt x="1255" y="1147"/>
                  </a:lnTo>
                  <a:lnTo>
                    <a:pt x="1255" y="1147"/>
                  </a:lnTo>
                  <a:lnTo>
                    <a:pt x="1255" y="1147"/>
                  </a:lnTo>
                  <a:lnTo>
                    <a:pt x="1255" y="1150"/>
                  </a:lnTo>
                  <a:lnTo>
                    <a:pt x="1253" y="1150"/>
                  </a:lnTo>
                  <a:lnTo>
                    <a:pt x="1253" y="1152"/>
                  </a:lnTo>
                  <a:lnTo>
                    <a:pt x="1253" y="1154"/>
                  </a:lnTo>
                  <a:lnTo>
                    <a:pt x="1253" y="1154"/>
                  </a:lnTo>
                  <a:lnTo>
                    <a:pt x="1253" y="1156"/>
                  </a:lnTo>
                  <a:lnTo>
                    <a:pt x="1253" y="1156"/>
                  </a:lnTo>
                  <a:lnTo>
                    <a:pt x="1253" y="1156"/>
                  </a:lnTo>
                  <a:lnTo>
                    <a:pt x="1253" y="1156"/>
                  </a:lnTo>
                  <a:lnTo>
                    <a:pt x="1253" y="1158"/>
                  </a:lnTo>
                  <a:lnTo>
                    <a:pt x="1253" y="1158"/>
                  </a:lnTo>
                  <a:lnTo>
                    <a:pt x="1253" y="1158"/>
                  </a:lnTo>
                  <a:lnTo>
                    <a:pt x="1253" y="1158"/>
                  </a:lnTo>
                  <a:lnTo>
                    <a:pt x="1253" y="1158"/>
                  </a:lnTo>
                  <a:lnTo>
                    <a:pt x="1253" y="1160"/>
                  </a:lnTo>
                  <a:lnTo>
                    <a:pt x="1253" y="1160"/>
                  </a:lnTo>
                  <a:lnTo>
                    <a:pt x="1253" y="1162"/>
                  </a:lnTo>
                  <a:lnTo>
                    <a:pt x="1251" y="1162"/>
                  </a:lnTo>
                  <a:lnTo>
                    <a:pt x="1251" y="1162"/>
                  </a:lnTo>
                  <a:lnTo>
                    <a:pt x="1249" y="1162"/>
                  </a:lnTo>
                  <a:lnTo>
                    <a:pt x="1249" y="1162"/>
                  </a:lnTo>
                  <a:lnTo>
                    <a:pt x="1249" y="1160"/>
                  </a:lnTo>
                  <a:lnTo>
                    <a:pt x="1249" y="1160"/>
                  </a:lnTo>
                  <a:lnTo>
                    <a:pt x="1249" y="1160"/>
                  </a:lnTo>
                  <a:lnTo>
                    <a:pt x="1247" y="1156"/>
                  </a:lnTo>
                  <a:lnTo>
                    <a:pt x="1247" y="1156"/>
                  </a:lnTo>
                  <a:lnTo>
                    <a:pt x="1247" y="1154"/>
                  </a:lnTo>
                  <a:lnTo>
                    <a:pt x="1247" y="1154"/>
                  </a:lnTo>
                  <a:lnTo>
                    <a:pt x="1247" y="1152"/>
                  </a:lnTo>
                  <a:lnTo>
                    <a:pt x="1247" y="1152"/>
                  </a:lnTo>
                  <a:lnTo>
                    <a:pt x="1247" y="1152"/>
                  </a:lnTo>
                  <a:lnTo>
                    <a:pt x="1245" y="1150"/>
                  </a:lnTo>
                  <a:lnTo>
                    <a:pt x="1243" y="1150"/>
                  </a:lnTo>
                  <a:lnTo>
                    <a:pt x="1241" y="1150"/>
                  </a:lnTo>
                  <a:lnTo>
                    <a:pt x="1241" y="1147"/>
                  </a:lnTo>
                  <a:lnTo>
                    <a:pt x="1239" y="1147"/>
                  </a:lnTo>
                  <a:lnTo>
                    <a:pt x="1239" y="1145"/>
                  </a:lnTo>
                  <a:lnTo>
                    <a:pt x="1241" y="1145"/>
                  </a:lnTo>
                  <a:lnTo>
                    <a:pt x="1241" y="1145"/>
                  </a:lnTo>
                  <a:lnTo>
                    <a:pt x="1243" y="1143"/>
                  </a:lnTo>
                  <a:lnTo>
                    <a:pt x="1245" y="1143"/>
                  </a:lnTo>
                  <a:lnTo>
                    <a:pt x="1245" y="1141"/>
                  </a:lnTo>
                  <a:lnTo>
                    <a:pt x="1245" y="1141"/>
                  </a:lnTo>
                  <a:lnTo>
                    <a:pt x="1243" y="1141"/>
                  </a:lnTo>
                  <a:lnTo>
                    <a:pt x="1241" y="1137"/>
                  </a:lnTo>
                  <a:lnTo>
                    <a:pt x="1241" y="1137"/>
                  </a:lnTo>
                  <a:lnTo>
                    <a:pt x="1241" y="1137"/>
                  </a:lnTo>
                  <a:lnTo>
                    <a:pt x="1241" y="1137"/>
                  </a:lnTo>
                  <a:lnTo>
                    <a:pt x="1241" y="1135"/>
                  </a:lnTo>
                  <a:lnTo>
                    <a:pt x="1241" y="1135"/>
                  </a:lnTo>
                  <a:lnTo>
                    <a:pt x="1241" y="1135"/>
                  </a:lnTo>
                  <a:lnTo>
                    <a:pt x="1241" y="1135"/>
                  </a:lnTo>
                  <a:lnTo>
                    <a:pt x="1241" y="1135"/>
                  </a:lnTo>
                  <a:lnTo>
                    <a:pt x="1241" y="1135"/>
                  </a:lnTo>
                  <a:lnTo>
                    <a:pt x="1241" y="1133"/>
                  </a:lnTo>
                  <a:lnTo>
                    <a:pt x="1241" y="1133"/>
                  </a:lnTo>
                  <a:lnTo>
                    <a:pt x="1237" y="1131"/>
                  </a:lnTo>
                  <a:lnTo>
                    <a:pt x="1237" y="1131"/>
                  </a:lnTo>
                  <a:lnTo>
                    <a:pt x="1237" y="1131"/>
                  </a:lnTo>
                  <a:lnTo>
                    <a:pt x="1237" y="1133"/>
                  </a:lnTo>
                  <a:lnTo>
                    <a:pt x="1237" y="1133"/>
                  </a:lnTo>
                  <a:lnTo>
                    <a:pt x="1235" y="1133"/>
                  </a:lnTo>
                  <a:lnTo>
                    <a:pt x="1235" y="1135"/>
                  </a:lnTo>
                  <a:lnTo>
                    <a:pt x="1235" y="1135"/>
                  </a:lnTo>
                  <a:lnTo>
                    <a:pt x="1235" y="1133"/>
                  </a:lnTo>
                  <a:lnTo>
                    <a:pt x="1235" y="1131"/>
                  </a:lnTo>
                  <a:lnTo>
                    <a:pt x="1235" y="1131"/>
                  </a:lnTo>
                  <a:lnTo>
                    <a:pt x="1235" y="1129"/>
                  </a:lnTo>
                  <a:lnTo>
                    <a:pt x="1232" y="1127"/>
                  </a:lnTo>
                  <a:lnTo>
                    <a:pt x="1232" y="1129"/>
                  </a:lnTo>
                  <a:lnTo>
                    <a:pt x="1230" y="1129"/>
                  </a:lnTo>
                  <a:lnTo>
                    <a:pt x="1228" y="1131"/>
                  </a:lnTo>
                  <a:lnTo>
                    <a:pt x="1224" y="1137"/>
                  </a:lnTo>
                  <a:lnTo>
                    <a:pt x="1224" y="1139"/>
                  </a:lnTo>
                  <a:lnTo>
                    <a:pt x="1224" y="1141"/>
                  </a:lnTo>
                  <a:lnTo>
                    <a:pt x="1224" y="1143"/>
                  </a:lnTo>
                  <a:lnTo>
                    <a:pt x="1224" y="1145"/>
                  </a:lnTo>
                  <a:lnTo>
                    <a:pt x="1224" y="1145"/>
                  </a:lnTo>
                  <a:lnTo>
                    <a:pt x="1224" y="1147"/>
                  </a:lnTo>
                  <a:lnTo>
                    <a:pt x="1224" y="1150"/>
                  </a:lnTo>
                  <a:lnTo>
                    <a:pt x="1224" y="1154"/>
                  </a:lnTo>
                  <a:lnTo>
                    <a:pt x="1224" y="1154"/>
                  </a:lnTo>
                  <a:lnTo>
                    <a:pt x="1222" y="1156"/>
                  </a:lnTo>
                  <a:lnTo>
                    <a:pt x="1222" y="1156"/>
                  </a:lnTo>
                  <a:lnTo>
                    <a:pt x="1222" y="1156"/>
                  </a:lnTo>
                  <a:lnTo>
                    <a:pt x="1222" y="1156"/>
                  </a:lnTo>
                  <a:lnTo>
                    <a:pt x="1224" y="1158"/>
                  </a:lnTo>
                  <a:lnTo>
                    <a:pt x="1224" y="1158"/>
                  </a:lnTo>
                  <a:lnTo>
                    <a:pt x="1224" y="1158"/>
                  </a:lnTo>
                  <a:lnTo>
                    <a:pt x="1224" y="1158"/>
                  </a:lnTo>
                  <a:lnTo>
                    <a:pt x="1224" y="1160"/>
                  </a:lnTo>
                  <a:lnTo>
                    <a:pt x="1224" y="1162"/>
                  </a:lnTo>
                  <a:lnTo>
                    <a:pt x="1224" y="1162"/>
                  </a:lnTo>
                  <a:lnTo>
                    <a:pt x="1224" y="1164"/>
                  </a:lnTo>
                  <a:lnTo>
                    <a:pt x="1224" y="1164"/>
                  </a:lnTo>
                  <a:lnTo>
                    <a:pt x="1224" y="1164"/>
                  </a:lnTo>
                  <a:lnTo>
                    <a:pt x="1224" y="1166"/>
                  </a:lnTo>
                  <a:lnTo>
                    <a:pt x="1224" y="1166"/>
                  </a:lnTo>
                  <a:lnTo>
                    <a:pt x="1224" y="1170"/>
                  </a:lnTo>
                  <a:lnTo>
                    <a:pt x="1224" y="1170"/>
                  </a:lnTo>
                  <a:lnTo>
                    <a:pt x="1224" y="1172"/>
                  </a:lnTo>
                  <a:lnTo>
                    <a:pt x="1224" y="1172"/>
                  </a:lnTo>
                  <a:lnTo>
                    <a:pt x="1224" y="1172"/>
                  </a:lnTo>
                  <a:lnTo>
                    <a:pt x="1224" y="1174"/>
                  </a:lnTo>
                  <a:lnTo>
                    <a:pt x="1224" y="1174"/>
                  </a:lnTo>
                  <a:lnTo>
                    <a:pt x="1224" y="1176"/>
                  </a:lnTo>
                  <a:lnTo>
                    <a:pt x="1224" y="1176"/>
                  </a:lnTo>
                  <a:lnTo>
                    <a:pt x="1224" y="1176"/>
                  </a:lnTo>
                  <a:lnTo>
                    <a:pt x="1226" y="1178"/>
                  </a:lnTo>
                  <a:lnTo>
                    <a:pt x="1226" y="1178"/>
                  </a:lnTo>
                  <a:lnTo>
                    <a:pt x="1226" y="1180"/>
                  </a:lnTo>
                  <a:lnTo>
                    <a:pt x="1226" y="1180"/>
                  </a:lnTo>
                  <a:lnTo>
                    <a:pt x="1226" y="1180"/>
                  </a:lnTo>
                  <a:lnTo>
                    <a:pt x="1224" y="1180"/>
                  </a:lnTo>
                  <a:lnTo>
                    <a:pt x="1226" y="1182"/>
                  </a:lnTo>
                  <a:lnTo>
                    <a:pt x="1226" y="1182"/>
                  </a:lnTo>
                  <a:lnTo>
                    <a:pt x="1224" y="1182"/>
                  </a:lnTo>
                  <a:lnTo>
                    <a:pt x="1226" y="1184"/>
                  </a:lnTo>
                  <a:lnTo>
                    <a:pt x="1226" y="1184"/>
                  </a:lnTo>
                  <a:lnTo>
                    <a:pt x="1226" y="1184"/>
                  </a:lnTo>
                  <a:lnTo>
                    <a:pt x="1226" y="1184"/>
                  </a:lnTo>
                  <a:lnTo>
                    <a:pt x="1226" y="1184"/>
                  </a:lnTo>
                  <a:lnTo>
                    <a:pt x="1224" y="1184"/>
                  </a:lnTo>
                  <a:lnTo>
                    <a:pt x="1224" y="1184"/>
                  </a:lnTo>
                  <a:lnTo>
                    <a:pt x="1224" y="1186"/>
                  </a:lnTo>
                  <a:lnTo>
                    <a:pt x="1224" y="1193"/>
                  </a:lnTo>
                  <a:lnTo>
                    <a:pt x="1222" y="1195"/>
                  </a:lnTo>
                  <a:lnTo>
                    <a:pt x="1222" y="1197"/>
                  </a:lnTo>
                  <a:lnTo>
                    <a:pt x="1224" y="1199"/>
                  </a:lnTo>
                  <a:lnTo>
                    <a:pt x="1224" y="1199"/>
                  </a:lnTo>
                  <a:lnTo>
                    <a:pt x="1224" y="1203"/>
                  </a:lnTo>
                  <a:lnTo>
                    <a:pt x="1224" y="1203"/>
                  </a:lnTo>
                  <a:lnTo>
                    <a:pt x="1224" y="1205"/>
                  </a:lnTo>
                  <a:lnTo>
                    <a:pt x="1224" y="1205"/>
                  </a:lnTo>
                  <a:lnTo>
                    <a:pt x="1224" y="1205"/>
                  </a:lnTo>
                  <a:lnTo>
                    <a:pt x="1224" y="1207"/>
                  </a:lnTo>
                  <a:lnTo>
                    <a:pt x="1224" y="1207"/>
                  </a:lnTo>
                  <a:lnTo>
                    <a:pt x="1224" y="1207"/>
                  </a:lnTo>
                  <a:lnTo>
                    <a:pt x="1224" y="1209"/>
                  </a:lnTo>
                  <a:lnTo>
                    <a:pt x="1224" y="1209"/>
                  </a:lnTo>
                  <a:lnTo>
                    <a:pt x="1224" y="1209"/>
                  </a:lnTo>
                  <a:lnTo>
                    <a:pt x="1224" y="1209"/>
                  </a:lnTo>
                  <a:lnTo>
                    <a:pt x="1224" y="1211"/>
                  </a:lnTo>
                  <a:lnTo>
                    <a:pt x="1226" y="1211"/>
                  </a:lnTo>
                  <a:lnTo>
                    <a:pt x="1226" y="1211"/>
                  </a:lnTo>
                  <a:lnTo>
                    <a:pt x="1226" y="1211"/>
                  </a:lnTo>
                  <a:lnTo>
                    <a:pt x="1226" y="1213"/>
                  </a:lnTo>
                  <a:lnTo>
                    <a:pt x="1226" y="1213"/>
                  </a:lnTo>
                  <a:lnTo>
                    <a:pt x="1226" y="1213"/>
                  </a:lnTo>
                  <a:lnTo>
                    <a:pt x="1226" y="1213"/>
                  </a:lnTo>
                  <a:lnTo>
                    <a:pt x="1226" y="1213"/>
                  </a:lnTo>
                  <a:lnTo>
                    <a:pt x="1226" y="1215"/>
                  </a:lnTo>
                  <a:lnTo>
                    <a:pt x="1228" y="1215"/>
                  </a:lnTo>
                  <a:lnTo>
                    <a:pt x="1228" y="1215"/>
                  </a:lnTo>
                  <a:lnTo>
                    <a:pt x="1230" y="1217"/>
                  </a:lnTo>
                  <a:lnTo>
                    <a:pt x="1230" y="1217"/>
                  </a:lnTo>
                  <a:lnTo>
                    <a:pt x="1230" y="1219"/>
                  </a:lnTo>
                  <a:lnTo>
                    <a:pt x="1230" y="1219"/>
                  </a:lnTo>
                  <a:lnTo>
                    <a:pt x="1230" y="1221"/>
                  </a:lnTo>
                  <a:lnTo>
                    <a:pt x="1228" y="1221"/>
                  </a:lnTo>
                  <a:lnTo>
                    <a:pt x="1226" y="1221"/>
                  </a:lnTo>
                  <a:lnTo>
                    <a:pt x="1226" y="1223"/>
                  </a:lnTo>
                  <a:lnTo>
                    <a:pt x="1224" y="1225"/>
                  </a:lnTo>
                  <a:lnTo>
                    <a:pt x="1222" y="1225"/>
                  </a:lnTo>
                  <a:lnTo>
                    <a:pt x="1222" y="1225"/>
                  </a:lnTo>
                  <a:lnTo>
                    <a:pt x="1216" y="1230"/>
                  </a:lnTo>
                  <a:lnTo>
                    <a:pt x="1216" y="1232"/>
                  </a:lnTo>
                  <a:lnTo>
                    <a:pt x="1212" y="1240"/>
                  </a:lnTo>
                  <a:lnTo>
                    <a:pt x="1210" y="1242"/>
                  </a:lnTo>
                  <a:lnTo>
                    <a:pt x="1210" y="1244"/>
                  </a:lnTo>
                  <a:lnTo>
                    <a:pt x="1212" y="1246"/>
                  </a:lnTo>
                  <a:lnTo>
                    <a:pt x="1212" y="1248"/>
                  </a:lnTo>
                  <a:lnTo>
                    <a:pt x="1214" y="1248"/>
                  </a:lnTo>
                  <a:lnTo>
                    <a:pt x="1214" y="1248"/>
                  </a:lnTo>
                  <a:lnTo>
                    <a:pt x="1218" y="1248"/>
                  </a:lnTo>
                  <a:lnTo>
                    <a:pt x="1220" y="1248"/>
                  </a:lnTo>
                  <a:lnTo>
                    <a:pt x="1222" y="1246"/>
                  </a:lnTo>
                  <a:lnTo>
                    <a:pt x="1222" y="1244"/>
                  </a:lnTo>
                  <a:lnTo>
                    <a:pt x="1222" y="1244"/>
                  </a:lnTo>
                  <a:lnTo>
                    <a:pt x="1224" y="1242"/>
                  </a:lnTo>
                  <a:lnTo>
                    <a:pt x="1226" y="1242"/>
                  </a:lnTo>
                  <a:lnTo>
                    <a:pt x="1230" y="1242"/>
                  </a:lnTo>
                  <a:lnTo>
                    <a:pt x="1232" y="1242"/>
                  </a:lnTo>
                  <a:lnTo>
                    <a:pt x="1239" y="1240"/>
                  </a:lnTo>
                  <a:lnTo>
                    <a:pt x="1241" y="1238"/>
                  </a:lnTo>
                  <a:lnTo>
                    <a:pt x="1241" y="1238"/>
                  </a:lnTo>
                  <a:lnTo>
                    <a:pt x="1243" y="1238"/>
                  </a:lnTo>
                  <a:lnTo>
                    <a:pt x="1243" y="1234"/>
                  </a:lnTo>
                  <a:lnTo>
                    <a:pt x="1243" y="1236"/>
                  </a:lnTo>
                  <a:lnTo>
                    <a:pt x="1243" y="1236"/>
                  </a:lnTo>
                  <a:lnTo>
                    <a:pt x="1243" y="1236"/>
                  </a:lnTo>
                  <a:lnTo>
                    <a:pt x="1243" y="1238"/>
                  </a:lnTo>
                  <a:lnTo>
                    <a:pt x="1243" y="1238"/>
                  </a:lnTo>
                  <a:lnTo>
                    <a:pt x="1245" y="1238"/>
                  </a:lnTo>
                  <a:lnTo>
                    <a:pt x="1245" y="1240"/>
                  </a:lnTo>
                  <a:lnTo>
                    <a:pt x="1245" y="1240"/>
                  </a:lnTo>
                  <a:lnTo>
                    <a:pt x="1245" y="1240"/>
                  </a:lnTo>
                  <a:lnTo>
                    <a:pt x="1245" y="1240"/>
                  </a:lnTo>
                  <a:lnTo>
                    <a:pt x="1247" y="1242"/>
                  </a:lnTo>
                  <a:lnTo>
                    <a:pt x="1247" y="1242"/>
                  </a:lnTo>
                  <a:lnTo>
                    <a:pt x="1247" y="1242"/>
                  </a:lnTo>
                  <a:lnTo>
                    <a:pt x="1247" y="1244"/>
                  </a:lnTo>
                  <a:lnTo>
                    <a:pt x="1245" y="1244"/>
                  </a:lnTo>
                  <a:lnTo>
                    <a:pt x="1245" y="1244"/>
                  </a:lnTo>
                  <a:lnTo>
                    <a:pt x="1247" y="1246"/>
                  </a:lnTo>
                  <a:lnTo>
                    <a:pt x="1247" y="1246"/>
                  </a:lnTo>
                  <a:lnTo>
                    <a:pt x="1247" y="1246"/>
                  </a:lnTo>
                  <a:lnTo>
                    <a:pt x="1247" y="1246"/>
                  </a:lnTo>
                  <a:lnTo>
                    <a:pt x="1247" y="1248"/>
                  </a:lnTo>
                  <a:lnTo>
                    <a:pt x="1247" y="1248"/>
                  </a:lnTo>
                  <a:lnTo>
                    <a:pt x="1247" y="1250"/>
                  </a:lnTo>
                  <a:lnTo>
                    <a:pt x="1247" y="1250"/>
                  </a:lnTo>
                  <a:lnTo>
                    <a:pt x="1247" y="1252"/>
                  </a:lnTo>
                  <a:lnTo>
                    <a:pt x="1247" y="1254"/>
                  </a:lnTo>
                  <a:lnTo>
                    <a:pt x="1247" y="1254"/>
                  </a:lnTo>
                  <a:lnTo>
                    <a:pt x="1247" y="1256"/>
                  </a:lnTo>
                  <a:lnTo>
                    <a:pt x="1247" y="1258"/>
                  </a:lnTo>
                  <a:lnTo>
                    <a:pt x="1247" y="1258"/>
                  </a:lnTo>
                  <a:lnTo>
                    <a:pt x="1247" y="1258"/>
                  </a:lnTo>
                  <a:lnTo>
                    <a:pt x="1247" y="1260"/>
                  </a:lnTo>
                  <a:lnTo>
                    <a:pt x="1247" y="1260"/>
                  </a:lnTo>
                  <a:lnTo>
                    <a:pt x="1249" y="1262"/>
                  </a:lnTo>
                  <a:lnTo>
                    <a:pt x="1249" y="1262"/>
                  </a:lnTo>
                  <a:lnTo>
                    <a:pt x="1249" y="1262"/>
                  </a:lnTo>
                  <a:lnTo>
                    <a:pt x="1251" y="1264"/>
                  </a:lnTo>
                  <a:lnTo>
                    <a:pt x="1253" y="1267"/>
                  </a:lnTo>
                  <a:lnTo>
                    <a:pt x="1257" y="1264"/>
                  </a:lnTo>
                  <a:lnTo>
                    <a:pt x="1259" y="1262"/>
                  </a:lnTo>
                  <a:lnTo>
                    <a:pt x="1263" y="1260"/>
                  </a:lnTo>
                  <a:lnTo>
                    <a:pt x="1265" y="1256"/>
                  </a:lnTo>
                  <a:lnTo>
                    <a:pt x="1267" y="1256"/>
                  </a:lnTo>
                  <a:lnTo>
                    <a:pt x="1267" y="1256"/>
                  </a:lnTo>
                  <a:lnTo>
                    <a:pt x="1267" y="1254"/>
                  </a:lnTo>
                  <a:lnTo>
                    <a:pt x="1270" y="1254"/>
                  </a:lnTo>
                  <a:lnTo>
                    <a:pt x="1270" y="1254"/>
                  </a:lnTo>
                  <a:lnTo>
                    <a:pt x="1272" y="1250"/>
                  </a:lnTo>
                  <a:lnTo>
                    <a:pt x="1272" y="1250"/>
                  </a:lnTo>
                  <a:lnTo>
                    <a:pt x="1272" y="1250"/>
                  </a:lnTo>
                  <a:lnTo>
                    <a:pt x="1272" y="1246"/>
                  </a:lnTo>
                  <a:lnTo>
                    <a:pt x="1272" y="1246"/>
                  </a:lnTo>
                  <a:lnTo>
                    <a:pt x="1272" y="1242"/>
                  </a:lnTo>
                  <a:lnTo>
                    <a:pt x="1272" y="1242"/>
                  </a:lnTo>
                  <a:lnTo>
                    <a:pt x="1272" y="1242"/>
                  </a:lnTo>
                  <a:lnTo>
                    <a:pt x="1274" y="1240"/>
                  </a:lnTo>
                  <a:lnTo>
                    <a:pt x="1274" y="1240"/>
                  </a:lnTo>
                  <a:lnTo>
                    <a:pt x="1274" y="1238"/>
                  </a:lnTo>
                  <a:lnTo>
                    <a:pt x="1274" y="1238"/>
                  </a:lnTo>
                  <a:lnTo>
                    <a:pt x="1274" y="1238"/>
                  </a:lnTo>
                  <a:lnTo>
                    <a:pt x="1274" y="1238"/>
                  </a:lnTo>
                  <a:lnTo>
                    <a:pt x="1274" y="1238"/>
                  </a:lnTo>
                  <a:lnTo>
                    <a:pt x="1276" y="1238"/>
                  </a:lnTo>
                  <a:lnTo>
                    <a:pt x="1276" y="1238"/>
                  </a:lnTo>
                  <a:lnTo>
                    <a:pt x="1276" y="1238"/>
                  </a:lnTo>
                  <a:lnTo>
                    <a:pt x="1278" y="1238"/>
                  </a:lnTo>
                  <a:lnTo>
                    <a:pt x="1278" y="1238"/>
                  </a:lnTo>
                  <a:lnTo>
                    <a:pt x="1280" y="1238"/>
                  </a:lnTo>
                  <a:lnTo>
                    <a:pt x="1280" y="1234"/>
                  </a:lnTo>
                  <a:lnTo>
                    <a:pt x="1280" y="1234"/>
                  </a:lnTo>
                  <a:lnTo>
                    <a:pt x="1282" y="1234"/>
                  </a:lnTo>
                  <a:lnTo>
                    <a:pt x="1282" y="1234"/>
                  </a:lnTo>
                  <a:lnTo>
                    <a:pt x="1282" y="1234"/>
                  </a:lnTo>
                  <a:lnTo>
                    <a:pt x="1282" y="1232"/>
                  </a:lnTo>
                  <a:lnTo>
                    <a:pt x="1282" y="1232"/>
                  </a:lnTo>
                  <a:lnTo>
                    <a:pt x="1284" y="1230"/>
                  </a:lnTo>
                  <a:lnTo>
                    <a:pt x="1284" y="1230"/>
                  </a:lnTo>
                  <a:lnTo>
                    <a:pt x="1286" y="1228"/>
                  </a:lnTo>
                  <a:lnTo>
                    <a:pt x="1286" y="1228"/>
                  </a:lnTo>
                  <a:lnTo>
                    <a:pt x="1286" y="1230"/>
                  </a:lnTo>
                  <a:lnTo>
                    <a:pt x="1288" y="1230"/>
                  </a:lnTo>
                  <a:lnTo>
                    <a:pt x="1288" y="1230"/>
                  </a:lnTo>
                  <a:lnTo>
                    <a:pt x="1288" y="1228"/>
                  </a:lnTo>
                  <a:lnTo>
                    <a:pt x="1288" y="1228"/>
                  </a:lnTo>
                  <a:lnTo>
                    <a:pt x="1288" y="1225"/>
                  </a:lnTo>
                  <a:lnTo>
                    <a:pt x="1288" y="1225"/>
                  </a:lnTo>
                  <a:lnTo>
                    <a:pt x="1288" y="1225"/>
                  </a:lnTo>
                  <a:lnTo>
                    <a:pt x="1288" y="1225"/>
                  </a:lnTo>
                  <a:lnTo>
                    <a:pt x="1288" y="1225"/>
                  </a:lnTo>
                  <a:lnTo>
                    <a:pt x="1286" y="1225"/>
                  </a:lnTo>
                  <a:lnTo>
                    <a:pt x="1286" y="1223"/>
                  </a:lnTo>
                  <a:lnTo>
                    <a:pt x="1286" y="1223"/>
                  </a:lnTo>
                  <a:lnTo>
                    <a:pt x="1286" y="1223"/>
                  </a:lnTo>
                  <a:lnTo>
                    <a:pt x="1286" y="1223"/>
                  </a:lnTo>
                  <a:lnTo>
                    <a:pt x="1286" y="1221"/>
                  </a:lnTo>
                  <a:lnTo>
                    <a:pt x="1286" y="1221"/>
                  </a:lnTo>
                  <a:lnTo>
                    <a:pt x="1286" y="1221"/>
                  </a:lnTo>
                  <a:lnTo>
                    <a:pt x="1286" y="1221"/>
                  </a:lnTo>
                  <a:lnTo>
                    <a:pt x="1286" y="1221"/>
                  </a:lnTo>
                  <a:lnTo>
                    <a:pt x="1286" y="1219"/>
                  </a:lnTo>
                  <a:lnTo>
                    <a:pt x="1286" y="1219"/>
                  </a:lnTo>
                  <a:lnTo>
                    <a:pt x="1286" y="1219"/>
                  </a:lnTo>
                  <a:lnTo>
                    <a:pt x="1286" y="1219"/>
                  </a:lnTo>
                  <a:lnTo>
                    <a:pt x="1286" y="1217"/>
                  </a:lnTo>
                  <a:lnTo>
                    <a:pt x="1284" y="1217"/>
                  </a:lnTo>
                  <a:lnTo>
                    <a:pt x="1284" y="1217"/>
                  </a:lnTo>
                  <a:lnTo>
                    <a:pt x="1286" y="1215"/>
                  </a:lnTo>
                  <a:lnTo>
                    <a:pt x="1286" y="1215"/>
                  </a:lnTo>
                  <a:lnTo>
                    <a:pt x="1286" y="1215"/>
                  </a:lnTo>
                  <a:lnTo>
                    <a:pt x="1286" y="1215"/>
                  </a:lnTo>
                  <a:lnTo>
                    <a:pt x="1286" y="1215"/>
                  </a:lnTo>
                  <a:lnTo>
                    <a:pt x="1286" y="1213"/>
                  </a:lnTo>
                  <a:lnTo>
                    <a:pt x="1286" y="1213"/>
                  </a:lnTo>
                  <a:lnTo>
                    <a:pt x="1286" y="1211"/>
                  </a:lnTo>
                  <a:lnTo>
                    <a:pt x="1288" y="1211"/>
                  </a:lnTo>
                  <a:lnTo>
                    <a:pt x="1288" y="1211"/>
                  </a:lnTo>
                  <a:lnTo>
                    <a:pt x="1288" y="1211"/>
                  </a:lnTo>
                  <a:lnTo>
                    <a:pt x="1288" y="1211"/>
                  </a:lnTo>
                  <a:lnTo>
                    <a:pt x="1290" y="1211"/>
                  </a:lnTo>
                  <a:lnTo>
                    <a:pt x="1290" y="1211"/>
                  </a:lnTo>
                  <a:lnTo>
                    <a:pt x="1290" y="1211"/>
                  </a:lnTo>
                  <a:lnTo>
                    <a:pt x="1290" y="1211"/>
                  </a:lnTo>
                  <a:lnTo>
                    <a:pt x="1290" y="1211"/>
                  </a:lnTo>
                  <a:lnTo>
                    <a:pt x="1292" y="1209"/>
                  </a:lnTo>
                  <a:lnTo>
                    <a:pt x="1292" y="1209"/>
                  </a:lnTo>
                  <a:lnTo>
                    <a:pt x="1292" y="1209"/>
                  </a:lnTo>
                  <a:lnTo>
                    <a:pt x="1294" y="1209"/>
                  </a:lnTo>
                  <a:lnTo>
                    <a:pt x="1294" y="1211"/>
                  </a:lnTo>
                  <a:lnTo>
                    <a:pt x="1294" y="1209"/>
                  </a:lnTo>
                  <a:lnTo>
                    <a:pt x="1294" y="1209"/>
                  </a:lnTo>
                  <a:lnTo>
                    <a:pt x="1294" y="1207"/>
                  </a:lnTo>
                  <a:lnTo>
                    <a:pt x="1296" y="1207"/>
                  </a:lnTo>
                  <a:lnTo>
                    <a:pt x="1296" y="1207"/>
                  </a:lnTo>
                  <a:lnTo>
                    <a:pt x="1298" y="1207"/>
                  </a:lnTo>
                  <a:lnTo>
                    <a:pt x="1298" y="1207"/>
                  </a:lnTo>
                  <a:lnTo>
                    <a:pt x="1298" y="1207"/>
                  </a:lnTo>
                  <a:lnTo>
                    <a:pt x="1298" y="1209"/>
                  </a:lnTo>
                  <a:lnTo>
                    <a:pt x="1298" y="1209"/>
                  </a:lnTo>
                  <a:lnTo>
                    <a:pt x="1298" y="1209"/>
                  </a:lnTo>
                  <a:lnTo>
                    <a:pt x="1298" y="1209"/>
                  </a:lnTo>
                  <a:lnTo>
                    <a:pt x="1298" y="1213"/>
                  </a:lnTo>
                  <a:lnTo>
                    <a:pt x="1298" y="1213"/>
                  </a:lnTo>
                  <a:lnTo>
                    <a:pt x="1296" y="1215"/>
                  </a:lnTo>
                  <a:lnTo>
                    <a:pt x="1296" y="1215"/>
                  </a:lnTo>
                  <a:lnTo>
                    <a:pt x="1296" y="1215"/>
                  </a:lnTo>
                  <a:lnTo>
                    <a:pt x="1296" y="1215"/>
                  </a:lnTo>
                  <a:lnTo>
                    <a:pt x="1296" y="1217"/>
                  </a:lnTo>
                  <a:lnTo>
                    <a:pt x="1296" y="1217"/>
                  </a:lnTo>
                  <a:lnTo>
                    <a:pt x="1296" y="1217"/>
                  </a:lnTo>
                  <a:lnTo>
                    <a:pt x="1298" y="1217"/>
                  </a:lnTo>
                  <a:lnTo>
                    <a:pt x="1298" y="1217"/>
                  </a:lnTo>
                  <a:lnTo>
                    <a:pt x="1298" y="1217"/>
                  </a:lnTo>
                  <a:lnTo>
                    <a:pt x="1300" y="1217"/>
                  </a:lnTo>
                  <a:lnTo>
                    <a:pt x="1300" y="1217"/>
                  </a:lnTo>
                  <a:lnTo>
                    <a:pt x="1302" y="1215"/>
                  </a:lnTo>
                  <a:lnTo>
                    <a:pt x="1302" y="1215"/>
                  </a:lnTo>
                  <a:lnTo>
                    <a:pt x="1305" y="1215"/>
                  </a:lnTo>
                  <a:lnTo>
                    <a:pt x="1309" y="1215"/>
                  </a:lnTo>
                  <a:lnTo>
                    <a:pt x="1311" y="1215"/>
                  </a:lnTo>
                  <a:lnTo>
                    <a:pt x="1311" y="1215"/>
                  </a:lnTo>
                  <a:lnTo>
                    <a:pt x="1311" y="1215"/>
                  </a:lnTo>
                  <a:lnTo>
                    <a:pt x="1311" y="1215"/>
                  </a:lnTo>
                  <a:lnTo>
                    <a:pt x="1313" y="1217"/>
                  </a:lnTo>
                  <a:lnTo>
                    <a:pt x="1313" y="1217"/>
                  </a:lnTo>
                  <a:lnTo>
                    <a:pt x="1315" y="1217"/>
                  </a:lnTo>
                  <a:lnTo>
                    <a:pt x="1315" y="1219"/>
                  </a:lnTo>
                  <a:lnTo>
                    <a:pt x="1315" y="1219"/>
                  </a:lnTo>
                  <a:lnTo>
                    <a:pt x="1315" y="1219"/>
                  </a:lnTo>
                  <a:lnTo>
                    <a:pt x="1315" y="1221"/>
                  </a:lnTo>
                  <a:lnTo>
                    <a:pt x="1315" y="1221"/>
                  </a:lnTo>
                  <a:lnTo>
                    <a:pt x="1315" y="1221"/>
                  </a:lnTo>
                  <a:lnTo>
                    <a:pt x="1315" y="1221"/>
                  </a:lnTo>
                  <a:lnTo>
                    <a:pt x="1315" y="1221"/>
                  </a:lnTo>
                  <a:lnTo>
                    <a:pt x="1315" y="1221"/>
                  </a:lnTo>
                  <a:lnTo>
                    <a:pt x="1313" y="1221"/>
                  </a:lnTo>
                  <a:lnTo>
                    <a:pt x="1313" y="1221"/>
                  </a:lnTo>
                  <a:lnTo>
                    <a:pt x="1313" y="1221"/>
                  </a:lnTo>
                  <a:lnTo>
                    <a:pt x="1313" y="1223"/>
                  </a:lnTo>
                  <a:lnTo>
                    <a:pt x="1311" y="1223"/>
                  </a:lnTo>
                  <a:lnTo>
                    <a:pt x="1311" y="1223"/>
                  </a:lnTo>
                  <a:lnTo>
                    <a:pt x="1311" y="1223"/>
                  </a:lnTo>
                  <a:lnTo>
                    <a:pt x="1311" y="1225"/>
                  </a:lnTo>
                  <a:lnTo>
                    <a:pt x="1311" y="1225"/>
                  </a:lnTo>
                  <a:lnTo>
                    <a:pt x="1311" y="1228"/>
                  </a:lnTo>
                  <a:lnTo>
                    <a:pt x="1313" y="1228"/>
                  </a:lnTo>
                  <a:lnTo>
                    <a:pt x="1313" y="1228"/>
                  </a:lnTo>
                  <a:lnTo>
                    <a:pt x="1313" y="1228"/>
                  </a:lnTo>
                  <a:lnTo>
                    <a:pt x="1313" y="1230"/>
                  </a:lnTo>
                  <a:lnTo>
                    <a:pt x="1313" y="1230"/>
                  </a:lnTo>
                  <a:lnTo>
                    <a:pt x="1315" y="1230"/>
                  </a:lnTo>
                  <a:lnTo>
                    <a:pt x="1317" y="1230"/>
                  </a:lnTo>
                  <a:lnTo>
                    <a:pt x="1317" y="1228"/>
                  </a:lnTo>
                  <a:lnTo>
                    <a:pt x="1317" y="1230"/>
                  </a:lnTo>
                  <a:lnTo>
                    <a:pt x="1317" y="1228"/>
                  </a:lnTo>
                  <a:lnTo>
                    <a:pt x="1319" y="1228"/>
                  </a:lnTo>
                  <a:lnTo>
                    <a:pt x="1321" y="1228"/>
                  </a:lnTo>
                  <a:lnTo>
                    <a:pt x="1323" y="1228"/>
                  </a:lnTo>
                  <a:lnTo>
                    <a:pt x="1323" y="1228"/>
                  </a:lnTo>
                  <a:lnTo>
                    <a:pt x="1325" y="1228"/>
                  </a:lnTo>
                  <a:lnTo>
                    <a:pt x="1325" y="1230"/>
                  </a:lnTo>
                  <a:lnTo>
                    <a:pt x="1325" y="1230"/>
                  </a:lnTo>
                  <a:lnTo>
                    <a:pt x="1327" y="1230"/>
                  </a:lnTo>
                  <a:lnTo>
                    <a:pt x="1327" y="1230"/>
                  </a:lnTo>
                  <a:lnTo>
                    <a:pt x="1327" y="1228"/>
                  </a:lnTo>
                  <a:lnTo>
                    <a:pt x="1329" y="1228"/>
                  </a:lnTo>
                  <a:lnTo>
                    <a:pt x="1329" y="1230"/>
                  </a:lnTo>
                  <a:lnTo>
                    <a:pt x="1331" y="1230"/>
                  </a:lnTo>
                  <a:lnTo>
                    <a:pt x="1331" y="1230"/>
                  </a:lnTo>
                  <a:lnTo>
                    <a:pt x="1331" y="1232"/>
                  </a:lnTo>
                  <a:lnTo>
                    <a:pt x="1331" y="1232"/>
                  </a:lnTo>
                  <a:lnTo>
                    <a:pt x="1333" y="1232"/>
                  </a:lnTo>
                  <a:lnTo>
                    <a:pt x="1335" y="1232"/>
                  </a:lnTo>
                  <a:lnTo>
                    <a:pt x="1335" y="1232"/>
                  </a:lnTo>
                  <a:lnTo>
                    <a:pt x="1342" y="1234"/>
                  </a:lnTo>
                  <a:lnTo>
                    <a:pt x="1344" y="1236"/>
                  </a:lnTo>
                  <a:lnTo>
                    <a:pt x="1346" y="1236"/>
                  </a:lnTo>
                  <a:lnTo>
                    <a:pt x="1348" y="1236"/>
                  </a:lnTo>
                  <a:lnTo>
                    <a:pt x="1348" y="1234"/>
                  </a:lnTo>
                  <a:lnTo>
                    <a:pt x="1348" y="1234"/>
                  </a:lnTo>
                  <a:lnTo>
                    <a:pt x="1348" y="1234"/>
                  </a:lnTo>
                  <a:lnTo>
                    <a:pt x="1348" y="1232"/>
                  </a:lnTo>
                  <a:lnTo>
                    <a:pt x="1348" y="1232"/>
                  </a:lnTo>
                  <a:lnTo>
                    <a:pt x="1348" y="1232"/>
                  </a:lnTo>
                  <a:lnTo>
                    <a:pt x="1348" y="1232"/>
                  </a:lnTo>
                  <a:lnTo>
                    <a:pt x="1348" y="1230"/>
                  </a:lnTo>
                  <a:lnTo>
                    <a:pt x="1350" y="1230"/>
                  </a:lnTo>
                  <a:lnTo>
                    <a:pt x="1350" y="1230"/>
                  </a:lnTo>
                  <a:lnTo>
                    <a:pt x="1350" y="1230"/>
                  </a:lnTo>
                  <a:lnTo>
                    <a:pt x="1350" y="1230"/>
                  </a:lnTo>
                  <a:lnTo>
                    <a:pt x="1350" y="1230"/>
                  </a:lnTo>
                  <a:lnTo>
                    <a:pt x="1350" y="1230"/>
                  </a:lnTo>
                  <a:lnTo>
                    <a:pt x="1350" y="1230"/>
                  </a:lnTo>
                  <a:lnTo>
                    <a:pt x="1350" y="1230"/>
                  </a:lnTo>
                  <a:lnTo>
                    <a:pt x="1350" y="1228"/>
                  </a:lnTo>
                  <a:lnTo>
                    <a:pt x="1352" y="1228"/>
                  </a:lnTo>
                  <a:lnTo>
                    <a:pt x="1354" y="1225"/>
                  </a:lnTo>
                  <a:lnTo>
                    <a:pt x="1354" y="1225"/>
                  </a:lnTo>
                  <a:lnTo>
                    <a:pt x="1354" y="1223"/>
                  </a:lnTo>
                  <a:lnTo>
                    <a:pt x="1354" y="1223"/>
                  </a:lnTo>
                  <a:lnTo>
                    <a:pt x="1354" y="1221"/>
                  </a:lnTo>
                  <a:lnTo>
                    <a:pt x="1356" y="1221"/>
                  </a:lnTo>
                  <a:lnTo>
                    <a:pt x="1356" y="1221"/>
                  </a:lnTo>
                  <a:lnTo>
                    <a:pt x="1356" y="1221"/>
                  </a:lnTo>
                  <a:lnTo>
                    <a:pt x="1356" y="1221"/>
                  </a:lnTo>
                  <a:lnTo>
                    <a:pt x="1356" y="1219"/>
                  </a:lnTo>
                  <a:lnTo>
                    <a:pt x="1356" y="1219"/>
                  </a:lnTo>
                  <a:lnTo>
                    <a:pt x="1360" y="1217"/>
                  </a:lnTo>
                  <a:lnTo>
                    <a:pt x="1360" y="1217"/>
                  </a:lnTo>
                  <a:lnTo>
                    <a:pt x="1362" y="1217"/>
                  </a:lnTo>
                  <a:lnTo>
                    <a:pt x="1362" y="1217"/>
                  </a:lnTo>
                  <a:lnTo>
                    <a:pt x="1362" y="1217"/>
                  </a:lnTo>
                  <a:lnTo>
                    <a:pt x="1362" y="1215"/>
                  </a:lnTo>
                  <a:lnTo>
                    <a:pt x="1362" y="1215"/>
                  </a:lnTo>
                  <a:close/>
                  <a:moveTo>
                    <a:pt x="1696" y="1234"/>
                  </a:moveTo>
                  <a:lnTo>
                    <a:pt x="1698" y="1234"/>
                  </a:lnTo>
                  <a:lnTo>
                    <a:pt x="1698" y="1232"/>
                  </a:lnTo>
                  <a:lnTo>
                    <a:pt x="1698" y="1232"/>
                  </a:lnTo>
                  <a:lnTo>
                    <a:pt x="1696" y="1232"/>
                  </a:lnTo>
                  <a:lnTo>
                    <a:pt x="1696" y="1232"/>
                  </a:lnTo>
                  <a:lnTo>
                    <a:pt x="1696" y="1230"/>
                  </a:lnTo>
                  <a:lnTo>
                    <a:pt x="1696" y="1230"/>
                  </a:lnTo>
                  <a:lnTo>
                    <a:pt x="1696" y="1230"/>
                  </a:lnTo>
                  <a:lnTo>
                    <a:pt x="1696" y="1230"/>
                  </a:lnTo>
                  <a:lnTo>
                    <a:pt x="1696" y="1230"/>
                  </a:lnTo>
                  <a:lnTo>
                    <a:pt x="1694" y="1230"/>
                  </a:lnTo>
                  <a:lnTo>
                    <a:pt x="1694" y="1230"/>
                  </a:lnTo>
                  <a:lnTo>
                    <a:pt x="1694" y="1230"/>
                  </a:lnTo>
                  <a:lnTo>
                    <a:pt x="1694" y="1230"/>
                  </a:lnTo>
                  <a:lnTo>
                    <a:pt x="1694" y="1230"/>
                  </a:lnTo>
                  <a:lnTo>
                    <a:pt x="1694" y="1230"/>
                  </a:lnTo>
                  <a:lnTo>
                    <a:pt x="1694" y="1230"/>
                  </a:lnTo>
                  <a:lnTo>
                    <a:pt x="1694" y="1228"/>
                  </a:lnTo>
                  <a:lnTo>
                    <a:pt x="1694" y="1230"/>
                  </a:lnTo>
                  <a:lnTo>
                    <a:pt x="1691" y="1232"/>
                  </a:lnTo>
                  <a:lnTo>
                    <a:pt x="1691" y="1232"/>
                  </a:lnTo>
                  <a:lnTo>
                    <a:pt x="1691" y="1234"/>
                  </a:lnTo>
                  <a:lnTo>
                    <a:pt x="1691" y="1234"/>
                  </a:lnTo>
                  <a:lnTo>
                    <a:pt x="1694" y="1234"/>
                  </a:lnTo>
                  <a:lnTo>
                    <a:pt x="1694" y="1234"/>
                  </a:lnTo>
                  <a:lnTo>
                    <a:pt x="1696" y="1234"/>
                  </a:lnTo>
                  <a:lnTo>
                    <a:pt x="1696" y="1232"/>
                  </a:lnTo>
                  <a:lnTo>
                    <a:pt x="1696" y="1232"/>
                  </a:lnTo>
                  <a:lnTo>
                    <a:pt x="1696" y="1234"/>
                  </a:lnTo>
                  <a:close/>
                  <a:moveTo>
                    <a:pt x="1700" y="1193"/>
                  </a:moveTo>
                  <a:lnTo>
                    <a:pt x="1702" y="1193"/>
                  </a:lnTo>
                  <a:lnTo>
                    <a:pt x="1702" y="1193"/>
                  </a:lnTo>
                  <a:lnTo>
                    <a:pt x="1702" y="1193"/>
                  </a:lnTo>
                  <a:lnTo>
                    <a:pt x="1702" y="1191"/>
                  </a:lnTo>
                  <a:lnTo>
                    <a:pt x="1702" y="1191"/>
                  </a:lnTo>
                  <a:lnTo>
                    <a:pt x="1702" y="1191"/>
                  </a:lnTo>
                  <a:lnTo>
                    <a:pt x="1702" y="1191"/>
                  </a:lnTo>
                  <a:lnTo>
                    <a:pt x="1702" y="1191"/>
                  </a:lnTo>
                  <a:lnTo>
                    <a:pt x="1704" y="1191"/>
                  </a:lnTo>
                  <a:lnTo>
                    <a:pt x="1704" y="1189"/>
                  </a:lnTo>
                  <a:lnTo>
                    <a:pt x="1702" y="1189"/>
                  </a:lnTo>
                  <a:lnTo>
                    <a:pt x="1702" y="1189"/>
                  </a:lnTo>
                  <a:lnTo>
                    <a:pt x="1700" y="1189"/>
                  </a:lnTo>
                  <a:lnTo>
                    <a:pt x="1700" y="1189"/>
                  </a:lnTo>
                  <a:lnTo>
                    <a:pt x="1700" y="1191"/>
                  </a:lnTo>
                  <a:lnTo>
                    <a:pt x="1700" y="1191"/>
                  </a:lnTo>
                  <a:lnTo>
                    <a:pt x="1700" y="1191"/>
                  </a:lnTo>
                  <a:lnTo>
                    <a:pt x="1698" y="1191"/>
                  </a:lnTo>
                  <a:lnTo>
                    <a:pt x="1698" y="1193"/>
                  </a:lnTo>
                  <a:lnTo>
                    <a:pt x="1698" y="1193"/>
                  </a:lnTo>
                  <a:lnTo>
                    <a:pt x="1698" y="1193"/>
                  </a:lnTo>
                  <a:lnTo>
                    <a:pt x="1698" y="1193"/>
                  </a:lnTo>
                  <a:lnTo>
                    <a:pt x="1700" y="1193"/>
                  </a:lnTo>
                  <a:close/>
                  <a:moveTo>
                    <a:pt x="1720" y="1232"/>
                  </a:moveTo>
                  <a:lnTo>
                    <a:pt x="1720" y="1230"/>
                  </a:lnTo>
                  <a:lnTo>
                    <a:pt x="1714" y="1232"/>
                  </a:lnTo>
                  <a:lnTo>
                    <a:pt x="1712" y="1232"/>
                  </a:lnTo>
                  <a:lnTo>
                    <a:pt x="1712" y="1232"/>
                  </a:lnTo>
                  <a:lnTo>
                    <a:pt x="1704" y="1236"/>
                  </a:lnTo>
                  <a:lnTo>
                    <a:pt x="1704" y="1236"/>
                  </a:lnTo>
                  <a:lnTo>
                    <a:pt x="1704" y="1236"/>
                  </a:lnTo>
                  <a:lnTo>
                    <a:pt x="1704" y="1238"/>
                  </a:lnTo>
                  <a:lnTo>
                    <a:pt x="1704" y="1238"/>
                  </a:lnTo>
                  <a:lnTo>
                    <a:pt x="1704" y="1238"/>
                  </a:lnTo>
                  <a:lnTo>
                    <a:pt x="1706" y="1240"/>
                  </a:lnTo>
                  <a:lnTo>
                    <a:pt x="1706" y="1240"/>
                  </a:lnTo>
                  <a:lnTo>
                    <a:pt x="1706" y="1240"/>
                  </a:lnTo>
                  <a:lnTo>
                    <a:pt x="1708" y="1240"/>
                  </a:lnTo>
                  <a:lnTo>
                    <a:pt x="1708" y="1240"/>
                  </a:lnTo>
                  <a:lnTo>
                    <a:pt x="1708" y="1240"/>
                  </a:lnTo>
                  <a:lnTo>
                    <a:pt x="1710" y="1240"/>
                  </a:lnTo>
                  <a:lnTo>
                    <a:pt x="1710" y="1240"/>
                  </a:lnTo>
                  <a:lnTo>
                    <a:pt x="1710" y="1240"/>
                  </a:lnTo>
                  <a:lnTo>
                    <a:pt x="1710" y="1242"/>
                  </a:lnTo>
                  <a:lnTo>
                    <a:pt x="1710" y="1242"/>
                  </a:lnTo>
                  <a:lnTo>
                    <a:pt x="1712" y="1240"/>
                  </a:lnTo>
                  <a:lnTo>
                    <a:pt x="1712" y="1240"/>
                  </a:lnTo>
                  <a:lnTo>
                    <a:pt x="1712" y="1240"/>
                  </a:lnTo>
                  <a:lnTo>
                    <a:pt x="1712" y="1242"/>
                  </a:lnTo>
                  <a:lnTo>
                    <a:pt x="1712" y="1242"/>
                  </a:lnTo>
                  <a:lnTo>
                    <a:pt x="1712" y="1242"/>
                  </a:lnTo>
                  <a:lnTo>
                    <a:pt x="1712" y="1242"/>
                  </a:lnTo>
                  <a:lnTo>
                    <a:pt x="1714" y="1242"/>
                  </a:lnTo>
                  <a:lnTo>
                    <a:pt x="1714" y="1242"/>
                  </a:lnTo>
                  <a:lnTo>
                    <a:pt x="1714" y="1242"/>
                  </a:lnTo>
                  <a:lnTo>
                    <a:pt x="1714" y="1242"/>
                  </a:lnTo>
                  <a:lnTo>
                    <a:pt x="1714" y="1244"/>
                  </a:lnTo>
                  <a:lnTo>
                    <a:pt x="1714" y="1244"/>
                  </a:lnTo>
                  <a:lnTo>
                    <a:pt x="1714" y="1244"/>
                  </a:lnTo>
                  <a:lnTo>
                    <a:pt x="1716" y="1244"/>
                  </a:lnTo>
                  <a:lnTo>
                    <a:pt x="1718" y="1244"/>
                  </a:lnTo>
                  <a:lnTo>
                    <a:pt x="1718" y="1244"/>
                  </a:lnTo>
                  <a:lnTo>
                    <a:pt x="1718" y="1244"/>
                  </a:lnTo>
                  <a:lnTo>
                    <a:pt x="1718" y="1244"/>
                  </a:lnTo>
                  <a:lnTo>
                    <a:pt x="1718" y="1244"/>
                  </a:lnTo>
                  <a:lnTo>
                    <a:pt x="1718" y="1246"/>
                  </a:lnTo>
                  <a:lnTo>
                    <a:pt x="1718" y="1246"/>
                  </a:lnTo>
                  <a:lnTo>
                    <a:pt x="1718" y="1246"/>
                  </a:lnTo>
                  <a:lnTo>
                    <a:pt x="1720" y="1246"/>
                  </a:lnTo>
                  <a:lnTo>
                    <a:pt x="1720" y="1246"/>
                  </a:lnTo>
                  <a:lnTo>
                    <a:pt x="1720" y="1246"/>
                  </a:lnTo>
                  <a:lnTo>
                    <a:pt x="1720" y="1246"/>
                  </a:lnTo>
                  <a:lnTo>
                    <a:pt x="1722" y="1246"/>
                  </a:lnTo>
                  <a:lnTo>
                    <a:pt x="1722" y="1246"/>
                  </a:lnTo>
                  <a:lnTo>
                    <a:pt x="1722" y="1244"/>
                  </a:lnTo>
                  <a:lnTo>
                    <a:pt x="1722" y="1242"/>
                  </a:lnTo>
                  <a:lnTo>
                    <a:pt x="1722" y="1242"/>
                  </a:lnTo>
                  <a:lnTo>
                    <a:pt x="1722" y="1242"/>
                  </a:lnTo>
                  <a:lnTo>
                    <a:pt x="1722" y="1240"/>
                  </a:lnTo>
                  <a:lnTo>
                    <a:pt x="1722" y="1240"/>
                  </a:lnTo>
                  <a:lnTo>
                    <a:pt x="1722" y="1238"/>
                  </a:lnTo>
                  <a:lnTo>
                    <a:pt x="1722" y="1238"/>
                  </a:lnTo>
                  <a:lnTo>
                    <a:pt x="1722" y="1238"/>
                  </a:lnTo>
                  <a:lnTo>
                    <a:pt x="1722" y="1238"/>
                  </a:lnTo>
                  <a:lnTo>
                    <a:pt x="1722" y="1236"/>
                  </a:lnTo>
                  <a:lnTo>
                    <a:pt x="1722" y="1238"/>
                  </a:lnTo>
                  <a:lnTo>
                    <a:pt x="1722" y="1236"/>
                  </a:lnTo>
                  <a:lnTo>
                    <a:pt x="1722" y="1236"/>
                  </a:lnTo>
                  <a:lnTo>
                    <a:pt x="1722" y="1236"/>
                  </a:lnTo>
                  <a:lnTo>
                    <a:pt x="1722" y="1236"/>
                  </a:lnTo>
                  <a:lnTo>
                    <a:pt x="1720" y="1236"/>
                  </a:lnTo>
                  <a:lnTo>
                    <a:pt x="1720" y="1236"/>
                  </a:lnTo>
                  <a:lnTo>
                    <a:pt x="1720" y="1236"/>
                  </a:lnTo>
                  <a:lnTo>
                    <a:pt x="1720" y="1236"/>
                  </a:lnTo>
                  <a:lnTo>
                    <a:pt x="1722" y="1234"/>
                  </a:lnTo>
                  <a:lnTo>
                    <a:pt x="1722" y="1234"/>
                  </a:lnTo>
                  <a:lnTo>
                    <a:pt x="1722" y="1234"/>
                  </a:lnTo>
                  <a:lnTo>
                    <a:pt x="1722" y="1232"/>
                  </a:lnTo>
                  <a:lnTo>
                    <a:pt x="1722" y="1232"/>
                  </a:lnTo>
                  <a:lnTo>
                    <a:pt x="1722" y="1232"/>
                  </a:lnTo>
                  <a:lnTo>
                    <a:pt x="1722" y="1232"/>
                  </a:lnTo>
                  <a:lnTo>
                    <a:pt x="1720" y="1232"/>
                  </a:lnTo>
                  <a:lnTo>
                    <a:pt x="1720" y="1232"/>
                  </a:lnTo>
                  <a:lnTo>
                    <a:pt x="1720" y="1232"/>
                  </a:lnTo>
                  <a:lnTo>
                    <a:pt x="1720" y="1232"/>
                  </a:lnTo>
                  <a:lnTo>
                    <a:pt x="1720" y="1232"/>
                  </a:lnTo>
                  <a:lnTo>
                    <a:pt x="1720" y="1232"/>
                  </a:lnTo>
                  <a:lnTo>
                    <a:pt x="1720" y="1232"/>
                  </a:lnTo>
                  <a:lnTo>
                    <a:pt x="1718" y="1232"/>
                  </a:lnTo>
                  <a:lnTo>
                    <a:pt x="1718" y="1232"/>
                  </a:lnTo>
                  <a:lnTo>
                    <a:pt x="1718" y="1232"/>
                  </a:lnTo>
                  <a:lnTo>
                    <a:pt x="1720" y="1232"/>
                  </a:lnTo>
                  <a:close/>
                  <a:moveTo>
                    <a:pt x="1685" y="1131"/>
                  </a:moveTo>
                  <a:lnTo>
                    <a:pt x="1683" y="1129"/>
                  </a:lnTo>
                  <a:lnTo>
                    <a:pt x="1683" y="1131"/>
                  </a:lnTo>
                  <a:lnTo>
                    <a:pt x="1683" y="1133"/>
                  </a:lnTo>
                  <a:lnTo>
                    <a:pt x="1683" y="1133"/>
                  </a:lnTo>
                  <a:lnTo>
                    <a:pt x="1685" y="1133"/>
                  </a:lnTo>
                  <a:lnTo>
                    <a:pt x="1685" y="1135"/>
                  </a:lnTo>
                  <a:lnTo>
                    <a:pt x="1687" y="1133"/>
                  </a:lnTo>
                  <a:lnTo>
                    <a:pt x="1687" y="1133"/>
                  </a:lnTo>
                  <a:lnTo>
                    <a:pt x="1687" y="1133"/>
                  </a:lnTo>
                  <a:lnTo>
                    <a:pt x="1687" y="1133"/>
                  </a:lnTo>
                  <a:lnTo>
                    <a:pt x="1689" y="1133"/>
                  </a:lnTo>
                  <a:lnTo>
                    <a:pt x="1689" y="1133"/>
                  </a:lnTo>
                  <a:lnTo>
                    <a:pt x="1691" y="1135"/>
                  </a:lnTo>
                  <a:lnTo>
                    <a:pt x="1691" y="1135"/>
                  </a:lnTo>
                  <a:lnTo>
                    <a:pt x="1691" y="1135"/>
                  </a:lnTo>
                  <a:lnTo>
                    <a:pt x="1691" y="1135"/>
                  </a:lnTo>
                  <a:lnTo>
                    <a:pt x="1694" y="1135"/>
                  </a:lnTo>
                  <a:lnTo>
                    <a:pt x="1694" y="1135"/>
                  </a:lnTo>
                  <a:lnTo>
                    <a:pt x="1694" y="1135"/>
                  </a:lnTo>
                  <a:lnTo>
                    <a:pt x="1694" y="1135"/>
                  </a:lnTo>
                  <a:lnTo>
                    <a:pt x="1694" y="1135"/>
                  </a:lnTo>
                  <a:lnTo>
                    <a:pt x="1696" y="1135"/>
                  </a:lnTo>
                  <a:lnTo>
                    <a:pt x="1696" y="1135"/>
                  </a:lnTo>
                  <a:lnTo>
                    <a:pt x="1696" y="1135"/>
                  </a:lnTo>
                  <a:lnTo>
                    <a:pt x="1696" y="1135"/>
                  </a:lnTo>
                  <a:lnTo>
                    <a:pt x="1696" y="1133"/>
                  </a:lnTo>
                  <a:lnTo>
                    <a:pt x="1694" y="1133"/>
                  </a:lnTo>
                  <a:lnTo>
                    <a:pt x="1696" y="1133"/>
                  </a:lnTo>
                  <a:lnTo>
                    <a:pt x="1694" y="1131"/>
                  </a:lnTo>
                  <a:lnTo>
                    <a:pt x="1694" y="1131"/>
                  </a:lnTo>
                  <a:lnTo>
                    <a:pt x="1694" y="1131"/>
                  </a:lnTo>
                  <a:lnTo>
                    <a:pt x="1694" y="1131"/>
                  </a:lnTo>
                  <a:lnTo>
                    <a:pt x="1694" y="1133"/>
                  </a:lnTo>
                  <a:lnTo>
                    <a:pt x="1694" y="1133"/>
                  </a:lnTo>
                  <a:lnTo>
                    <a:pt x="1691" y="1133"/>
                  </a:lnTo>
                  <a:lnTo>
                    <a:pt x="1691" y="1133"/>
                  </a:lnTo>
                  <a:lnTo>
                    <a:pt x="1691" y="1133"/>
                  </a:lnTo>
                  <a:lnTo>
                    <a:pt x="1691" y="1131"/>
                  </a:lnTo>
                  <a:lnTo>
                    <a:pt x="1689" y="1131"/>
                  </a:lnTo>
                  <a:lnTo>
                    <a:pt x="1689" y="1131"/>
                  </a:lnTo>
                  <a:lnTo>
                    <a:pt x="1689" y="1131"/>
                  </a:lnTo>
                  <a:lnTo>
                    <a:pt x="1689" y="1131"/>
                  </a:lnTo>
                  <a:lnTo>
                    <a:pt x="1691" y="1129"/>
                  </a:lnTo>
                  <a:lnTo>
                    <a:pt x="1689" y="1129"/>
                  </a:lnTo>
                  <a:lnTo>
                    <a:pt x="1689" y="1129"/>
                  </a:lnTo>
                  <a:lnTo>
                    <a:pt x="1689" y="1129"/>
                  </a:lnTo>
                  <a:lnTo>
                    <a:pt x="1689" y="1129"/>
                  </a:lnTo>
                  <a:lnTo>
                    <a:pt x="1689" y="1127"/>
                  </a:lnTo>
                  <a:lnTo>
                    <a:pt x="1689" y="1127"/>
                  </a:lnTo>
                  <a:lnTo>
                    <a:pt x="1689" y="1127"/>
                  </a:lnTo>
                  <a:lnTo>
                    <a:pt x="1687" y="1127"/>
                  </a:lnTo>
                  <a:lnTo>
                    <a:pt x="1687" y="1127"/>
                  </a:lnTo>
                  <a:lnTo>
                    <a:pt x="1687" y="1127"/>
                  </a:lnTo>
                  <a:lnTo>
                    <a:pt x="1685" y="1127"/>
                  </a:lnTo>
                  <a:lnTo>
                    <a:pt x="1685" y="1127"/>
                  </a:lnTo>
                  <a:lnTo>
                    <a:pt x="1685" y="1129"/>
                  </a:lnTo>
                  <a:lnTo>
                    <a:pt x="1685" y="1129"/>
                  </a:lnTo>
                  <a:lnTo>
                    <a:pt x="1685" y="1129"/>
                  </a:lnTo>
                  <a:lnTo>
                    <a:pt x="1685" y="1129"/>
                  </a:lnTo>
                  <a:lnTo>
                    <a:pt x="1685" y="1129"/>
                  </a:lnTo>
                  <a:lnTo>
                    <a:pt x="1685" y="1129"/>
                  </a:lnTo>
                  <a:lnTo>
                    <a:pt x="1685" y="1131"/>
                  </a:lnTo>
                  <a:lnTo>
                    <a:pt x="1685" y="1131"/>
                  </a:lnTo>
                  <a:lnTo>
                    <a:pt x="1685" y="1131"/>
                  </a:lnTo>
                  <a:lnTo>
                    <a:pt x="1685" y="1131"/>
                  </a:lnTo>
                  <a:lnTo>
                    <a:pt x="1685" y="1131"/>
                  </a:lnTo>
                  <a:close/>
                  <a:moveTo>
                    <a:pt x="1698" y="1129"/>
                  </a:moveTo>
                  <a:lnTo>
                    <a:pt x="1698" y="1127"/>
                  </a:lnTo>
                  <a:lnTo>
                    <a:pt x="1694" y="1127"/>
                  </a:lnTo>
                  <a:lnTo>
                    <a:pt x="1694" y="1129"/>
                  </a:lnTo>
                  <a:lnTo>
                    <a:pt x="1696" y="1131"/>
                  </a:lnTo>
                  <a:lnTo>
                    <a:pt x="1696" y="1133"/>
                  </a:lnTo>
                  <a:lnTo>
                    <a:pt x="1698" y="1133"/>
                  </a:lnTo>
                  <a:lnTo>
                    <a:pt x="1698" y="1131"/>
                  </a:lnTo>
                  <a:lnTo>
                    <a:pt x="1698" y="1129"/>
                  </a:lnTo>
                  <a:lnTo>
                    <a:pt x="1698" y="1129"/>
                  </a:lnTo>
                  <a:close/>
                  <a:moveTo>
                    <a:pt x="1698" y="1145"/>
                  </a:moveTo>
                  <a:lnTo>
                    <a:pt x="1698" y="1145"/>
                  </a:lnTo>
                  <a:lnTo>
                    <a:pt x="1700" y="1145"/>
                  </a:lnTo>
                  <a:lnTo>
                    <a:pt x="1700" y="1145"/>
                  </a:lnTo>
                  <a:lnTo>
                    <a:pt x="1700" y="1145"/>
                  </a:lnTo>
                  <a:lnTo>
                    <a:pt x="1700" y="1147"/>
                  </a:lnTo>
                  <a:lnTo>
                    <a:pt x="1700" y="1147"/>
                  </a:lnTo>
                  <a:lnTo>
                    <a:pt x="1700" y="1147"/>
                  </a:lnTo>
                  <a:lnTo>
                    <a:pt x="1700" y="1147"/>
                  </a:lnTo>
                  <a:lnTo>
                    <a:pt x="1700" y="1147"/>
                  </a:lnTo>
                  <a:lnTo>
                    <a:pt x="1700" y="1147"/>
                  </a:lnTo>
                  <a:lnTo>
                    <a:pt x="1700" y="1147"/>
                  </a:lnTo>
                  <a:lnTo>
                    <a:pt x="1702" y="1147"/>
                  </a:lnTo>
                  <a:lnTo>
                    <a:pt x="1702" y="1150"/>
                  </a:lnTo>
                  <a:lnTo>
                    <a:pt x="1702" y="1150"/>
                  </a:lnTo>
                  <a:lnTo>
                    <a:pt x="1702" y="1150"/>
                  </a:lnTo>
                  <a:lnTo>
                    <a:pt x="1702" y="1150"/>
                  </a:lnTo>
                  <a:lnTo>
                    <a:pt x="1702" y="1150"/>
                  </a:lnTo>
                  <a:lnTo>
                    <a:pt x="1704" y="1150"/>
                  </a:lnTo>
                  <a:lnTo>
                    <a:pt x="1704" y="1152"/>
                  </a:lnTo>
                  <a:lnTo>
                    <a:pt x="1704" y="1152"/>
                  </a:lnTo>
                  <a:lnTo>
                    <a:pt x="1706" y="1152"/>
                  </a:lnTo>
                  <a:lnTo>
                    <a:pt x="1706" y="1152"/>
                  </a:lnTo>
                  <a:lnTo>
                    <a:pt x="1706" y="1152"/>
                  </a:lnTo>
                  <a:lnTo>
                    <a:pt x="1706" y="1152"/>
                  </a:lnTo>
                  <a:lnTo>
                    <a:pt x="1706" y="1152"/>
                  </a:lnTo>
                  <a:lnTo>
                    <a:pt x="1706" y="1152"/>
                  </a:lnTo>
                  <a:lnTo>
                    <a:pt x="1706" y="1152"/>
                  </a:lnTo>
                  <a:lnTo>
                    <a:pt x="1708" y="1152"/>
                  </a:lnTo>
                  <a:lnTo>
                    <a:pt x="1708" y="1152"/>
                  </a:lnTo>
                  <a:lnTo>
                    <a:pt x="1708" y="1152"/>
                  </a:lnTo>
                  <a:lnTo>
                    <a:pt x="1708" y="1152"/>
                  </a:lnTo>
                  <a:lnTo>
                    <a:pt x="1708" y="1150"/>
                  </a:lnTo>
                  <a:lnTo>
                    <a:pt x="1708" y="1150"/>
                  </a:lnTo>
                  <a:lnTo>
                    <a:pt x="1708" y="1150"/>
                  </a:lnTo>
                  <a:lnTo>
                    <a:pt x="1706" y="1150"/>
                  </a:lnTo>
                  <a:lnTo>
                    <a:pt x="1706" y="1150"/>
                  </a:lnTo>
                  <a:lnTo>
                    <a:pt x="1706" y="1150"/>
                  </a:lnTo>
                  <a:lnTo>
                    <a:pt x="1706" y="1150"/>
                  </a:lnTo>
                  <a:lnTo>
                    <a:pt x="1706" y="1150"/>
                  </a:lnTo>
                  <a:lnTo>
                    <a:pt x="1706" y="1147"/>
                  </a:lnTo>
                  <a:lnTo>
                    <a:pt x="1706" y="1147"/>
                  </a:lnTo>
                  <a:lnTo>
                    <a:pt x="1704" y="1147"/>
                  </a:lnTo>
                  <a:lnTo>
                    <a:pt x="1704" y="1147"/>
                  </a:lnTo>
                  <a:lnTo>
                    <a:pt x="1704" y="1147"/>
                  </a:lnTo>
                  <a:lnTo>
                    <a:pt x="1704" y="1147"/>
                  </a:lnTo>
                  <a:lnTo>
                    <a:pt x="1704" y="1147"/>
                  </a:lnTo>
                  <a:lnTo>
                    <a:pt x="1704" y="1147"/>
                  </a:lnTo>
                  <a:lnTo>
                    <a:pt x="1704" y="1147"/>
                  </a:lnTo>
                  <a:lnTo>
                    <a:pt x="1704" y="1147"/>
                  </a:lnTo>
                  <a:lnTo>
                    <a:pt x="1704" y="1147"/>
                  </a:lnTo>
                  <a:lnTo>
                    <a:pt x="1702" y="1147"/>
                  </a:lnTo>
                  <a:lnTo>
                    <a:pt x="1702" y="1145"/>
                  </a:lnTo>
                  <a:lnTo>
                    <a:pt x="1702" y="1145"/>
                  </a:lnTo>
                  <a:lnTo>
                    <a:pt x="1702" y="1145"/>
                  </a:lnTo>
                  <a:lnTo>
                    <a:pt x="1702" y="1145"/>
                  </a:lnTo>
                  <a:lnTo>
                    <a:pt x="1702" y="1145"/>
                  </a:lnTo>
                  <a:lnTo>
                    <a:pt x="1702" y="1145"/>
                  </a:lnTo>
                  <a:lnTo>
                    <a:pt x="1702" y="1145"/>
                  </a:lnTo>
                  <a:lnTo>
                    <a:pt x="1702" y="1145"/>
                  </a:lnTo>
                  <a:lnTo>
                    <a:pt x="1702" y="1143"/>
                  </a:lnTo>
                  <a:lnTo>
                    <a:pt x="1702" y="1143"/>
                  </a:lnTo>
                  <a:lnTo>
                    <a:pt x="1700" y="1143"/>
                  </a:lnTo>
                  <a:lnTo>
                    <a:pt x="1700" y="1143"/>
                  </a:lnTo>
                  <a:lnTo>
                    <a:pt x="1700" y="1143"/>
                  </a:lnTo>
                  <a:lnTo>
                    <a:pt x="1700" y="1141"/>
                  </a:lnTo>
                  <a:lnTo>
                    <a:pt x="1700" y="1141"/>
                  </a:lnTo>
                  <a:lnTo>
                    <a:pt x="1700" y="1139"/>
                  </a:lnTo>
                  <a:lnTo>
                    <a:pt x="1698" y="1139"/>
                  </a:lnTo>
                  <a:lnTo>
                    <a:pt x="1698" y="1137"/>
                  </a:lnTo>
                  <a:lnTo>
                    <a:pt x="1698" y="1137"/>
                  </a:lnTo>
                  <a:lnTo>
                    <a:pt x="1696" y="1135"/>
                  </a:lnTo>
                  <a:lnTo>
                    <a:pt x="1696" y="1135"/>
                  </a:lnTo>
                  <a:lnTo>
                    <a:pt x="1696" y="1135"/>
                  </a:lnTo>
                  <a:lnTo>
                    <a:pt x="1696" y="1137"/>
                  </a:lnTo>
                  <a:lnTo>
                    <a:pt x="1696" y="1137"/>
                  </a:lnTo>
                  <a:lnTo>
                    <a:pt x="1696" y="1137"/>
                  </a:lnTo>
                  <a:lnTo>
                    <a:pt x="1696" y="1137"/>
                  </a:lnTo>
                  <a:lnTo>
                    <a:pt x="1696" y="1137"/>
                  </a:lnTo>
                  <a:lnTo>
                    <a:pt x="1694" y="1137"/>
                  </a:lnTo>
                  <a:lnTo>
                    <a:pt x="1694" y="1139"/>
                  </a:lnTo>
                  <a:lnTo>
                    <a:pt x="1694" y="1139"/>
                  </a:lnTo>
                  <a:lnTo>
                    <a:pt x="1696" y="1139"/>
                  </a:lnTo>
                  <a:lnTo>
                    <a:pt x="1696" y="1141"/>
                  </a:lnTo>
                  <a:lnTo>
                    <a:pt x="1696" y="1141"/>
                  </a:lnTo>
                  <a:lnTo>
                    <a:pt x="1698" y="1141"/>
                  </a:lnTo>
                  <a:lnTo>
                    <a:pt x="1698" y="1143"/>
                  </a:lnTo>
                  <a:lnTo>
                    <a:pt x="1698" y="1143"/>
                  </a:lnTo>
                  <a:lnTo>
                    <a:pt x="1698" y="1143"/>
                  </a:lnTo>
                  <a:lnTo>
                    <a:pt x="1698" y="1143"/>
                  </a:lnTo>
                  <a:lnTo>
                    <a:pt x="1698" y="1145"/>
                  </a:lnTo>
                  <a:lnTo>
                    <a:pt x="1700" y="1145"/>
                  </a:lnTo>
                  <a:lnTo>
                    <a:pt x="1698" y="1145"/>
                  </a:lnTo>
                  <a:lnTo>
                    <a:pt x="1698" y="1145"/>
                  </a:lnTo>
                  <a:close/>
                  <a:moveTo>
                    <a:pt x="1737" y="1287"/>
                  </a:moveTo>
                  <a:lnTo>
                    <a:pt x="1739" y="1289"/>
                  </a:lnTo>
                  <a:lnTo>
                    <a:pt x="1739" y="1289"/>
                  </a:lnTo>
                  <a:lnTo>
                    <a:pt x="1739" y="1289"/>
                  </a:lnTo>
                  <a:lnTo>
                    <a:pt x="1741" y="1289"/>
                  </a:lnTo>
                  <a:lnTo>
                    <a:pt x="1741" y="1289"/>
                  </a:lnTo>
                  <a:lnTo>
                    <a:pt x="1741" y="1289"/>
                  </a:lnTo>
                  <a:lnTo>
                    <a:pt x="1745" y="1289"/>
                  </a:lnTo>
                  <a:lnTo>
                    <a:pt x="1745" y="1289"/>
                  </a:lnTo>
                  <a:lnTo>
                    <a:pt x="1747" y="1289"/>
                  </a:lnTo>
                  <a:lnTo>
                    <a:pt x="1747" y="1289"/>
                  </a:lnTo>
                  <a:lnTo>
                    <a:pt x="1745" y="1289"/>
                  </a:lnTo>
                  <a:lnTo>
                    <a:pt x="1745" y="1287"/>
                  </a:lnTo>
                  <a:lnTo>
                    <a:pt x="1745" y="1287"/>
                  </a:lnTo>
                  <a:lnTo>
                    <a:pt x="1745" y="1287"/>
                  </a:lnTo>
                  <a:lnTo>
                    <a:pt x="1745" y="1287"/>
                  </a:lnTo>
                  <a:lnTo>
                    <a:pt x="1745" y="1287"/>
                  </a:lnTo>
                  <a:lnTo>
                    <a:pt x="1745" y="1287"/>
                  </a:lnTo>
                  <a:lnTo>
                    <a:pt x="1745" y="1287"/>
                  </a:lnTo>
                  <a:lnTo>
                    <a:pt x="1745" y="1287"/>
                  </a:lnTo>
                  <a:lnTo>
                    <a:pt x="1745" y="1285"/>
                  </a:lnTo>
                  <a:lnTo>
                    <a:pt x="1745" y="1285"/>
                  </a:lnTo>
                  <a:lnTo>
                    <a:pt x="1745" y="1285"/>
                  </a:lnTo>
                  <a:lnTo>
                    <a:pt x="1745" y="1285"/>
                  </a:lnTo>
                  <a:lnTo>
                    <a:pt x="1745" y="1285"/>
                  </a:lnTo>
                  <a:lnTo>
                    <a:pt x="1743" y="1285"/>
                  </a:lnTo>
                  <a:lnTo>
                    <a:pt x="1743" y="1285"/>
                  </a:lnTo>
                  <a:lnTo>
                    <a:pt x="1743" y="1287"/>
                  </a:lnTo>
                  <a:lnTo>
                    <a:pt x="1743" y="1287"/>
                  </a:lnTo>
                  <a:lnTo>
                    <a:pt x="1743" y="1285"/>
                  </a:lnTo>
                  <a:lnTo>
                    <a:pt x="1743" y="1285"/>
                  </a:lnTo>
                  <a:lnTo>
                    <a:pt x="1743" y="1285"/>
                  </a:lnTo>
                  <a:lnTo>
                    <a:pt x="1741" y="1285"/>
                  </a:lnTo>
                  <a:lnTo>
                    <a:pt x="1741" y="1283"/>
                  </a:lnTo>
                  <a:lnTo>
                    <a:pt x="1741" y="1283"/>
                  </a:lnTo>
                  <a:lnTo>
                    <a:pt x="1741" y="1283"/>
                  </a:lnTo>
                  <a:lnTo>
                    <a:pt x="1741" y="1283"/>
                  </a:lnTo>
                  <a:lnTo>
                    <a:pt x="1741" y="1283"/>
                  </a:lnTo>
                  <a:lnTo>
                    <a:pt x="1739" y="1283"/>
                  </a:lnTo>
                  <a:lnTo>
                    <a:pt x="1739" y="1283"/>
                  </a:lnTo>
                  <a:lnTo>
                    <a:pt x="1739" y="1283"/>
                  </a:lnTo>
                  <a:lnTo>
                    <a:pt x="1739" y="1283"/>
                  </a:lnTo>
                  <a:lnTo>
                    <a:pt x="1739" y="1283"/>
                  </a:lnTo>
                  <a:lnTo>
                    <a:pt x="1737" y="1283"/>
                  </a:lnTo>
                  <a:lnTo>
                    <a:pt x="1735" y="1283"/>
                  </a:lnTo>
                  <a:lnTo>
                    <a:pt x="1735" y="1283"/>
                  </a:lnTo>
                  <a:lnTo>
                    <a:pt x="1735" y="1285"/>
                  </a:lnTo>
                  <a:lnTo>
                    <a:pt x="1735" y="1285"/>
                  </a:lnTo>
                  <a:lnTo>
                    <a:pt x="1737" y="1287"/>
                  </a:lnTo>
                  <a:close/>
                  <a:moveTo>
                    <a:pt x="1842" y="1379"/>
                  </a:moveTo>
                  <a:lnTo>
                    <a:pt x="1842" y="1379"/>
                  </a:lnTo>
                  <a:lnTo>
                    <a:pt x="1842" y="1379"/>
                  </a:lnTo>
                  <a:lnTo>
                    <a:pt x="1844" y="1379"/>
                  </a:lnTo>
                  <a:lnTo>
                    <a:pt x="1844" y="1379"/>
                  </a:lnTo>
                  <a:lnTo>
                    <a:pt x="1844" y="1379"/>
                  </a:lnTo>
                  <a:lnTo>
                    <a:pt x="1844" y="1379"/>
                  </a:lnTo>
                  <a:lnTo>
                    <a:pt x="1844" y="1379"/>
                  </a:lnTo>
                  <a:lnTo>
                    <a:pt x="1844" y="1379"/>
                  </a:lnTo>
                  <a:lnTo>
                    <a:pt x="1844" y="1379"/>
                  </a:lnTo>
                  <a:lnTo>
                    <a:pt x="1846" y="1381"/>
                  </a:lnTo>
                  <a:lnTo>
                    <a:pt x="1846" y="1381"/>
                  </a:lnTo>
                  <a:lnTo>
                    <a:pt x="1846" y="1379"/>
                  </a:lnTo>
                  <a:lnTo>
                    <a:pt x="1848" y="1379"/>
                  </a:lnTo>
                  <a:lnTo>
                    <a:pt x="1848" y="1379"/>
                  </a:lnTo>
                  <a:lnTo>
                    <a:pt x="1848" y="1379"/>
                  </a:lnTo>
                  <a:lnTo>
                    <a:pt x="1846" y="1379"/>
                  </a:lnTo>
                  <a:lnTo>
                    <a:pt x="1846" y="1379"/>
                  </a:lnTo>
                  <a:lnTo>
                    <a:pt x="1846" y="1377"/>
                  </a:lnTo>
                  <a:lnTo>
                    <a:pt x="1848" y="1377"/>
                  </a:lnTo>
                  <a:lnTo>
                    <a:pt x="1848" y="1377"/>
                  </a:lnTo>
                  <a:lnTo>
                    <a:pt x="1846" y="1377"/>
                  </a:lnTo>
                  <a:lnTo>
                    <a:pt x="1846" y="1377"/>
                  </a:lnTo>
                  <a:lnTo>
                    <a:pt x="1846" y="1377"/>
                  </a:lnTo>
                  <a:lnTo>
                    <a:pt x="1846" y="1377"/>
                  </a:lnTo>
                  <a:lnTo>
                    <a:pt x="1846" y="1377"/>
                  </a:lnTo>
                  <a:lnTo>
                    <a:pt x="1846" y="1375"/>
                  </a:lnTo>
                  <a:lnTo>
                    <a:pt x="1846" y="1375"/>
                  </a:lnTo>
                  <a:lnTo>
                    <a:pt x="1846" y="1375"/>
                  </a:lnTo>
                  <a:lnTo>
                    <a:pt x="1844" y="1375"/>
                  </a:lnTo>
                  <a:lnTo>
                    <a:pt x="1844" y="1375"/>
                  </a:lnTo>
                  <a:lnTo>
                    <a:pt x="1844" y="1375"/>
                  </a:lnTo>
                  <a:lnTo>
                    <a:pt x="1844" y="1375"/>
                  </a:lnTo>
                  <a:lnTo>
                    <a:pt x="1844" y="1375"/>
                  </a:lnTo>
                  <a:lnTo>
                    <a:pt x="1844" y="1375"/>
                  </a:lnTo>
                  <a:lnTo>
                    <a:pt x="1842" y="1375"/>
                  </a:lnTo>
                  <a:lnTo>
                    <a:pt x="1842" y="1379"/>
                  </a:lnTo>
                  <a:lnTo>
                    <a:pt x="1842" y="1379"/>
                  </a:lnTo>
                  <a:lnTo>
                    <a:pt x="1842" y="1379"/>
                  </a:lnTo>
                  <a:lnTo>
                    <a:pt x="1842" y="1379"/>
                  </a:lnTo>
                  <a:close/>
                  <a:moveTo>
                    <a:pt x="1844" y="1388"/>
                  </a:moveTo>
                  <a:lnTo>
                    <a:pt x="1844" y="1388"/>
                  </a:lnTo>
                  <a:lnTo>
                    <a:pt x="1844" y="1388"/>
                  </a:lnTo>
                  <a:lnTo>
                    <a:pt x="1844" y="1388"/>
                  </a:lnTo>
                  <a:lnTo>
                    <a:pt x="1844" y="1390"/>
                  </a:lnTo>
                  <a:lnTo>
                    <a:pt x="1844" y="1390"/>
                  </a:lnTo>
                  <a:lnTo>
                    <a:pt x="1844" y="1390"/>
                  </a:lnTo>
                  <a:lnTo>
                    <a:pt x="1844" y="1388"/>
                  </a:lnTo>
                  <a:lnTo>
                    <a:pt x="1844" y="1388"/>
                  </a:lnTo>
                  <a:lnTo>
                    <a:pt x="1842" y="1388"/>
                  </a:lnTo>
                  <a:lnTo>
                    <a:pt x="1842" y="1390"/>
                  </a:lnTo>
                  <a:lnTo>
                    <a:pt x="1842" y="1390"/>
                  </a:lnTo>
                  <a:lnTo>
                    <a:pt x="1842" y="1392"/>
                  </a:lnTo>
                  <a:lnTo>
                    <a:pt x="1844" y="1392"/>
                  </a:lnTo>
                  <a:lnTo>
                    <a:pt x="1844" y="1394"/>
                  </a:lnTo>
                  <a:lnTo>
                    <a:pt x="1846" y="1394"/>
                  </a:lnTo>
                  <a:lnTo>
                    <a:pt x="1846" y="1394"/>
                  </a:lnTo>
                  <a:lnTo>
                    <a:pt x="1848" y="1390"/>
                  </a:lnTo>
                  <a:lnTo>
                    <a:pt x="1848" y="1390"/>
                  </a:lnTo>
                  <a:lnTo>
                    <a:pt x="1848" y="1388"/>
                  </a:lnTo>
                  <a:lnTo>
                    <a:pt x="1848" y="1388"/>
                  </a:lnTo>
                  <a:lnTo>
                    <a:pt x="1846" y="1388"/>
                  </a:lnTo>
                  <a:lnTo>
                    <a:pt x="1844" y="1388"/>
                  </a:lnTo>
                  <a:close/>
                  <a:moveTo>
                    <a:pt x="1737" y="1279"/>
                  </a:moveTo>
                  <a:lnTo>
                    <a:pt x="1737" y="1279"/>
                  </a:lnTo>
                  <a:lnTo>
                    <a:pt x="1737" y="1277"/>
                  </a:lnTo>
                  <a:lnTo>
                    <a:pt x="1737" y="1277"/>
                  </a:lnTo>
                  <a:lnTo>
                    <a:pt x="1737" y="1277"/>
                  </a:lnTo>
                  <a:lnTo>
                    <a:pt x="1737" y="1275"/>
                  </a:lnTo>
                  <a:lnTo>
                    <a:pt x="1737" y="1275"/>
                  </a:lnTo>
                  <a:lnTo>
                    <a:pt x="1737" y="1273"/>
                  </a:lnTo>
                  <a:lnTo>
                    <a:pt x="1737" y="1273"/>
                  </a:lnTo>
                  <a:lnTo>
                    <a:pt x="1737" y="1273"/>
                  </a:lnTo>
                  <a:lnTo>
                    <a:pt x="1737" y="1273"/>
                  </a:lnTo>
                  <a:lnTo>
                    <a:pt x="1737" y="1273"/>
                  </a:lnTo>
                  <a:lnTo>
                    <a:pt x="1737" y="1275"/>
                  </a:lnTo>
                  <a:lnTo>
                    <a:pt x="1737" y="1277"/>
                  </a:lnTo>
                  <a:lnTo>
                    <a:pt x="1735" y="1277"/>
                  </a:lnTo>
                  <a:lnTo>
                    <a:pt x="1735" y="1279"/>
                  </a:lnTo>
                  <a:lnTo>
                    <a:pt x="1737" y="1279"/>
                  </a:lnTo>
                  <a:close/>
                  <a:moveTo>
                    <a:pt x="1846" y="1394"/>
                  </a:moveTo>
                  <a:lnTo>
                    <a:pt x="1846" y="1394"/>
                  </a:lnTo>
                  <a:lnTo>
                    <a:pt x="1848" y="1394"/>
                  </a:lnTo>
                  <a:lnTo>
                    <a:pt x="1848" y="1394"/>
                  </a:lnTo>
                  <a:lnTo>
                    <a:pt x="1852" y="1394"/>
                  </a:lnTo>
                  <a:lnTo>
                    <a:pt x="1852" y="1394"/>
                  </a:lnTo>
                  <a:lnTo>
                    <a:pt x="1854" y="1392"/>
                  </a:lnTo>
                  <a:lnTo>
                    <a:pt x="1854" y="1392"/>
                  </a:lnTo>
                  <a:lnTo>
                    <a:pt x="1852" y="1392"/>
                  </a:lnTo>
                  <a:lnTo>
                    <a:pt x="1850" y="1392"/>
                  </a:lnTo>
                  <a:lnTo>
                    <a:pt x="1850" y="1392"/>
                  </a:lnTo>
                  <a:lnTo>
                    <a:pt x="1850" y="1392"/>
                  </a:lnTo>
                  <a:lnTo>
                    <a:pt x="1850" y="1394"/>
                  </a:lnTo>
                  <a:lnTo>
                    <a:pt x="1850" y="1394"/>
                  </a:lnTo>
                  <a:lnTo>
                    <a:pt x="1848" y="1394"/>
                  </a:lnTo>
                  <a:lnTo>
                    <a:pt x="1848" y="1394"/>
                  </a:lnTo>
                  <a:lnTo>
                    <a:pt x="1848" y="1392"/>
                  </a:lnTo>
                  <a:lnTo>
                    <a:pt x="1848" y="1392"/>
                  </a:lnTo>
                  <a:lnTo>
                    <a:pt x="1850" y="1392"/>
                  </a:lnTo>
                  <a:lnTo>
                    <a:pt x="1850" y="1392"/>
                  </a:lnTo>
                  <a:lnTo>
                    <a:pt x="1852" y="1392"/>
                  </a:lnTo>
                  <a:lnTo>
                    <a:pt x="1852" y="1390"/>
                  </a:lnTo>
                  <a:lnTo>
                    <a:pt x="1852" y="1390"/>
                  </a:lnTo>
                  <a:lnTo>
                    <a:pt x="1852" y="1390"/>
                  </a:lnTo>
                  <a:lnTo>
                    <a:pt x="1852" y="1390"/>
                  </a:lnTo>
                  <a:lnTo>
                    <a:pt x="1852" y="1390"/>
                  </a:lnTo>
                  <a:lnTo>
                    <a:pt x="1850" y="1390"/>
                  </a:lnTo>
                  <a:lnTo>
                    <a:pt x="1850" y="1390"/>
                  </a:lnTo>
                  <a:lnTo>
                    <a:pt x="1850" y="1390"/>
                  </a:lnTo>
                  <a:lnTo>
                    <a:pt x="1850" y="1390"/>
                  </a:lnTo>
                  <a:lnTo>
                    <a:pt x="1852" y="1388"/>
                  </a:lnTo>
                  <a:lnTo>
                    <a:pt x="1852" y="1388"/>
                  </a:lnTo>
                  <a:lnTo>
                    <a:pt x="1852" y="1388"/>
                  </a:lnTo>
                  <a:lnTo>
                    <a:pt x="1852" y="1388"/>
                  </a:lnTo>
                  <a:lnTo>
                    <a:pt x="1852" y="1388"/>
                  </a:lnTo>
                  <a:lnTo>
                    <a:pt x="1852" y="1388"/>
                  </a:lnTo>
                  <a:lnTo>
                    <a:pt x="1850" y="1388"/>
                  </a:lnTo>
                  <a:lnTo>
                    <a:pt x="1850" y="1388"/>
                  </a:lnTo>
                  <a:lnTo>
                    <a:pt x="1850" y="1388"/>
                  </a:lnTo>
                  <a:lnTo>
                    <a:pt x="1848" y="1388"/>
                  </a:lnTo>
                  <a:lnTo>
                    <a:pt x="1848" y="1390"/>
                  </a:lnTo>
                  <a:lnTo>
                    <a:pt x="1848" y="1390"/>
                  </a:lnTo>
                  <a:lnTo>
                    <a:pt x="1848" y="1390"/>
                  </a:lnTo>
                  <a:lnTo>
                    <a:pt x="1848" y="1392"/>
                  </a:lnTo>
                  <a:lnTo>
                    <a:pt x="1848" y="1392"/>
                  </a:lnTo>
                  <a:lnTo>
                    <a:pt x="1846" y="1394"/>
                  </a:lnTo>
                  <a:close/>
                  <a:moveTo>
                    <a:pt x="1759" y="1312"/>
                  </a:moveTo>
                  <a:lnTo>
                    <a:pt x="1759" y="1312"/>
                  </a:lnTo>
                  <a:lnTo>
                    <a:pt x="1761" y="1312"/>
                  </a:lnTo>
                  <a:lnTo>
                    <a:pt x="1761" y="1312"/>
                  </a:lnTo>
                  <a:lnTo>
                    <a:pt x="1761" y="1312"/>
                  </a:lnTo>
                  <a:lnTo>
                    <a:pt x="1761" y="1314"/>
                  </a:lnTo>
                  <a:lnTo>
                    <a:pt x="1761" y="1314"/>
                  </a:lnTo>
                  <a:lnTo>
                    <a:pt x="1761" y="1314"/>
                  </a:lnTo>
                  <a:lnTo>
                    <a:pt x="1761" y="1314"/>
                  </a:lnTo>
                  <a:lnTo>
                    <a:pt x="1763" y="1312"/>
                  </a:lnTo>
                  <a:lnTo>
                    <a:pt x="1763" y="1312"/>
                  </a:lnTo>
                  <a:lnTo>
                    <a:pt x="1763" y="1312"/>
                  </a:lnTo>
                  <a:lnTo>
                    <a:pt x="1763" y="1312"/>
                  </a:lnTo>
                  <a:lnTo>
                    <a:pt x="1766" y="1310"/>
                  </a:lnTo>
                  <a:lnTo>
                    <a:pt x="1766" y="1310"/>
                  </a:lnTo>
                  <a:lnTo>
                    <a:pt x="1763" y="1310"/>
                  </a:lnTo>
                  <a:lnTo>
                    <a:pt x="1761" y="1310"/>
                  </a:lnTo>
                  <a:lnTo>
                    <a:pt x="1761" y="1310"/>
                  </a:lnTo>
                  <a:lnTo>
                    <a:pt x="1761" y="1308"/>
                  </a:lnTo>
                  <a:lnTo>
                    <a:pt x="1761" y="1308"/>
                  </a:lnTo>
                  <a:lnTo>
                    <a:pt x="1761" y="1308"/>
                  </a:lnTo>
                  <a:lnTo>
                    <a:pt x="1761" y="1306"/>
                  </a:lnTo>
                  <a:lnTo>
                    <a:pt x="1761" y="1306"/>
                  </a:lnTo>
                  <a:lnTo>
                    <a:pt x="1761" y="1306"/>
                  </a:lnTo>
                  <a:lnTo>
                    <a:pt x="1761" y="1306"/>
                  </a:lnTo>
                  <a:lnTo>
                    <a:pt x="1759" y="1306"/>
                  </a:lnTo>
                  <a:lnTo>
                    <a:pt x="1759" y="1308"/>
                  </a:lnTo>
                  <a:lnTo>
                    <a:pt x="1759" y="1308"/>
                  </a:lnTo>
                  <a:lnTo>
                    <a:pt x="1759" y="1310"/>
                  </a:lnTo>
                  <a:lnTo>
                    <a:pt x="1759" y="1310"/>
                  </a:lnTo>
                  <a:lnTo>
                    <a:pt x="1761" y="1310"/>
                  </a:lnTo>
                  <a:lnTo>
                    <a:pt x="1761" y="1310"/>
                  </a:lnTo>
                  <a:lnTo>
                    <a:pt x="1761" y="1312"/>
                  </a:lnTo>
                  <a:lnTo>
                    <a:pt x="1761" y="1312"/>
                  </a:lnTo>
                  <a:lnTo>
                    <a:pt x="1759" y="1310"/>
                  </a:lnTo>
                  <a:lnTo>
                    <a:pt x="1759" y="1310"/>
                  </a:lnTo>
                  <a:lnTo>
                    <a:pt x="1759" y="1310"/>
                  </a:lnTo>
                  <a:lnTo>
                    <a:pt x="1759" y="1312"/>
                  </a:lnTo>
                  <a:lnTo>
                    <a:pt x="1759" y="1312"/>
                  </a:lnTo>
                  <a:lnTo>
                    <a:pt x="1759" y="1312"/>
                  </a:lnTo>
                  <a:lnTo>
                    <a:pt x="1759" y="1312"/>
                  </a:lnTo>
                  <a:close/>
                  <a:moveTo>
                    <a:pt x="1836" y="1379"/>
                  </a:moveTo>
                  <a:lnTo>
                    <a:pt x="1836" y="1379"/>
                  </a:lnTo>
                  <a:lnTo>
                    <a:pt x="1836" y="1379"/>
                  </a:lnTo>
                  <a:lnTo>
                    <a:pt x="1836" y="1379"/>
                  </a:lnTo>
                  <a:lnTo>
                    <a:pt x="1838" y="1379"/>
                  </a:lnTo>
                  <a:lnTo>
                    <a:pt x="1838" y="1377"/>
                  </a:lnTo>
                  <a:lnTo>
                    <a:pt x="1838" y="1377"/>
                  </a:lnTo>
                  <a:lnTo>
                    <a:pt x="1840" y="1379"/>
                  </a:lnTo>
                  <a:lnTo>
                    <a:pt x="1840" y="1379"/>
                  </a:lnTo>
                  <a:lnTo>
                    <a:pt x="1840" y="1379"/>
                  </a:lnTo>
                  <a:lnTo>
                    <a:pt x="1840" y="1377"/>
                  </a:lnTo>
                  <a:lnTo>
                    <a:pt x="1842" y="1377"/>
                  </a:lnTo>
                  <a:lnTo>
                    <a:pt x="1842" y="1377"/>
                  </a:lnTo>
                  <a:lnTo>
                    <a:pt x="1842" y="1377"/>
                  </a:lnTo>
                  <a:lnTo>
                    <a:pt x="1842" y="1375"/>
                  </a:lnTo>
                  <a:lnTo>
                    <a:pt x="1840" y="1375"/>
                  </a:lnTo>
                  <a:lnTo>
                    <a:pt x="1840" y="1375"/>
                  </a:lnTo>
                  <a:lnTo>
                    <a:pt x="1840" y="1375"/>
                  </a:lnTo>
                  <a:lnTo>
                    <a:pt x="1840" y="1373"/>
                  </a:lnTo>
                  <a:lnTo>
                    <a:pt x="1838" y="1373"/>
                  </a:lnTo>
                  <a:lnTo>
                    <a:pt x="1838" y="1373"/>
                  </a:lnTo>
                  <a:lnTo>
                    <a:pt x="1838" y="1375"/>
                  </a:lnTo>
                  <a:lnTo>
                    <a:pt x="1836" y="1375"/>
                  </a:lnTo>
                  <a:lnTo>
                    <a:pt x="1836" y="1377"/>
                  </a:lnTo>
                  <a:lnTo>
                    <a:pt x="1836" y="1377"/>
                  </a:lnTo>
                  <a:lnTo>
                    <a:pt x="1836" y="1379"/>
                  </a:lnTo>
                  <a:close/>
                  <a:moveTo>
                    <a:pt x="1420" y="786"/>
                  </a:moveTo>
                  <a:lnTo>
                    <a:pt x="1420" y="786"/>
                  </a:lnTo>
                  <a:lnTo>
                    <a:pt x="1420" y="782"/>
                  </a:lnTo>
                  <a:lnTo>
                    <a:pt x="1420" y="780"/>
                  </a:lnTo>
                  <a:lnTo>
                    <a:pt x="1418" y="780"/>
                  </a:lnTo>
                  <a:lnTo>
                    <a:pt x="1418" y="780"/>
                  </a:lnTo>
                  <a:lnTo>
                    <a:pt x="1416" y="780"/>
                  </a:lnTo>
                  <a:lnTo>
                    <a:pt x="1414" y="782"/>
                  </a:lnTo>
                  <a:lnTo>
                    <a:pt x="1414" y="784"/>
                  </a:lnTo>
                  <a:lnTo>
                    <a:pt x="1414" y="784"/>
                  </a:lnTo>
                  <a:lnTo>
                    <a:pt x="1416" y="786"/>
                  </a:lnTo>
                  <a:lnTo>
                    <a:pt x="1420" y="786"/>
                  </a:lnTo>
                  <a:close/>
                  <a:moveTo>
                    <a:pt x="1640" y="944"/>
                  </a:moveTo>
                  <a:lnTo>
                    <a:pt x="1640" y="944"/>
                  </a:lnTo>
                  <a:lnTo>
                    <a:pt x="1640" y="946"/>
                  </a:lnTo>
                  <a:lnTo>
                    <a:pt x="1640" y="948"/>
                  </a:lnTo>
                  <a:lnTo>
                    <a:pt x="1640" y="948"/>
                  </a:lnTo>
                  <a:lnTo>
                    <a:pt x="1642" y="950"/>
                  </a:lnTo>
                  <a:lnTo>
                    <a:pt x="1642" y="950"/>
                  </a:lnTo>
                  <a:lnTo>
                    <a:pt x="1646" y="948"/>
                  </a:lnTo>
                  <a:lnTo>
                    <a:pt x="1646" y="946"/>
                  </a:lnTo>
                  <a:lnTo>
                    <a:pt x="1644" y="946"/>
                  </a:lnTo>
                  <a:lnTo>
                    <a:pt x="1642" y="944"/>
                  </a:lnTo>
                  <a:lnTo>
                    <a:pt x="1640" y="942"/>
                  </a:lnTo>
                  <a:lnTo>
                    <a:pt x="1640" y="942"/>
                  </a:lnTo>
                  <a:lnTo>
                    <a:pt x="1640" y="942"/>
                  </a:lnTo>
                  <a:lnTo>
                    <a:pt x="1640" y="942"/>
                  </a:lnTo>
                  <a:lnTo>
                    <a:pt x="1640" y="942"/>
                  </a:lnTo>
                  <a:lnTo>
                    <a:pt x="1640" y="944"/>
                  </a:lnTo>
                  <a:lnTo>
                    <a:pt x="1640" y="944"/>
                  </a:lnTo>
                  <a:close/>
                  <a:moveTo>
                    <a:pt x="1866" y="1410"/>
                  </a:moveTo>
                  <a:lnTo>
                    <a:pt x="1866" y="1410"/>
                  </a:lnTo>
                  <a:lnTo>
                    <a:pt x="1866" y="1412"/>
                  </a:lnTo>
                  <a:lnTo>
                    <a:pt x="1864" y="1410"/>
                  </a:lnTo>
                  <a:lnTo>
                    <a:pt x="1864" y="1410"/>
                  </a:lnTo>
                  <a:lnTo>
                    <a:pt x="1864" y="1410"/>
                  </a:lnTo>
                  <a:lnTo>
                    <a:pt x="1864" y="1410"/>
                  </a:lnTo>
                  <a:lnTo>
                    <a:pt x="1864" y="1410"/>
                  </a:lnTo>
                  <a:lnTo>
                    <a:pt x="1862" y="1410"/>
                  </a:lnTo>
                  <a:lnTo>
                    <a:pt x="1862" y="1412"/>
                  </a:lnTo>
                  <a:lnTo>
                    <a:pt x="1862" y="1412"/>
                  </a:lnTo>
                  <a:lnTo>
                    <a:pt x="1862" y="1412"/>
                  </a:lnTo>
                  <a:lnTo>
                    <a:pt x="1862" y="1412"/>
                  </a:lnTo>
                  <a:lnTo>
                    <a:pt x="1862" y="1414"/>
                  </a:lnTo>
                  <a:lnTo>
                    <a:pt x="1862" y="1414"/>
                  </a:lnTo>
                  <a:lnTo>
                    <a:pt x="1862" y="1414"/>
                  </a:lnTo>
                  <a:lnTo>
                    <a:pt x="1862" y="1416"/>
                  </a:lnTo>
                  <a:lnTo>
                    <a:pt x="1862" y="1416"/>
                  </a:lnTo>
                  <a:lnTo>
                    <a:pt x="1862" y="1416"/>
                  </a:lnTo>
                  <a:lnTo>
                    <a:pt x="1862" y="1416"/>
                  </a:lnTo>
                  <a:lnTo>
                    <a:pt x="1862" y="1418"/>
                  </a:lnTo>
                  <a:lnTo>
                    <a:pt x="1862" y="1420"/>
                  </a:lnTo>
                  <a:lnTo>
                    <a:pt x="1862" y="1420"/>
                  </a:lnTo>
                  <a:lnTo>
                    <a:pt x="1862" y="1420"/>
                  </a:lnTo>
                  <a:lnTo>
                    <a:pt x="1864" y="1420"/>
                  </a:lnTo>
                  <a:lnTo>
                    <a:pt x="1864" y="1423"/>
                  </a:lnTo>
                  <a:lnTo>
                    <a:pt x="1864" y="1423"/>
                  </a:lnTo>
                  <a:lnTo>
                    <a:pt x="1864" y="1423"/>
                  </a:lnTo>
                  <a:lnTo>
                    <a:pt x="1866" y="1423"/>
                  </a:lnTo>
                  <a:lnTo>
                    <a:pt x="1866" y="1423"/>
                  </a:lnTo>
                  <a:lnTo>
                    <a:pt x="1866" y="1423"/>
                  </a:lnTo>
                  <a:lnTo>
                    <a:pt x="1866" y="1423"/>
                  </a:lnTo>
                  <a:lnTo>
                    <a:pt x="1866" y="1423"/>
                  </a:lnTo>
                  <a:lnTo>
                    <a:pt x="1868" y="1425"/>
                  </a:lnTo>
                  <a:lnTo>
                    <a:pt x="1871" y="1425"/>
                  </a:lnTo>
                  <a:lnTo>
                    <a:pt x="1871" y="1425"/>
                  </a:lnTo>
                  <a:lnTo>
                    <a:pt x="1871" y="1425"/>
                  </a:lnTo>
                  <a:lnTo>
                    <a:pt x="1871" y="1423"/>
                  </a:lnTo>
                  <a:lnTo>
                    <a:pt x="1871" y="1423"/>
                  </a:lnTo>
                  <a:lnTo>
                    <a:pt x="1871" y="1423"/>
                  </a:lnTo>
                  <a:lnTo>
                    <a:pt x="1871" y="1423"/>
                  </a:lnTo>
                  <a:lnTo>
                    <a:pt x="1871" y="1423"/>
                  </a:lnTo>
                  <a:lnTo>
                    <a:pt x="1871" y="1423"/>
                  </a:lnTo>
                  <a:lnTo>
                    <a:pt x="1871" y="1423"/>
                  </a:lnTo>
                  <a:lnTo>
                    <a:pt x="1871" y="1420"/>
                  </a:lnTo>
                  <a:lnTo>
                    <a:pt x="1871" y="1418"/>
                  </a:lnTo>
                  <a:lnTo>
                    <a:pt x="1868" y="1418"/>
                  </a:lnTo>
                  <a:lnTo>
                    <a:pt x="1868" y="1418"/>
                  </a:lnTo>
                  <a:lnTo>
                    <a:pt x="1868" y="1418"/>
                  </a:lnTo>
                  <a:lnTo>
                    <a:pt x="1866" y="1418"/>
                  </a:lnTo>
                  <a:lnTo>
                    <a:pt x="1866" y="1418"/>
                  </a:lnTo>
                  <a:lnTo>
                    <a:pt x="1866" y="1418"/>
                  </a:lnTo>
                  <a:lnTo>
                    <a:pt x="1866" y="1418"/>
                  </a:lnTo>
                  <a:lnTo>
                    <a:pt x="1864" y="1418"/>
                  </a:lnTo>
                  <a:lnTo>
                    <a:pt x="1864" y="1420"/>
                  </a:lnTo>
                  <a:lnTo>
                    <a:pt x="1864" y="1420"/>
                  </a:lnTo>
                  <a:lnTo>
                    <a:pt x="1864" y="1420"/>
                  </a:lnTo>
                  <a:lnTo>
                    <a:pt x="1864" y="1420"/>
                  </a:lnTo>
                  <a:lnTo>
                    <a:pt x="1864" y="1418"/>
                  </a:lnTo>
                  <a:lnTo>
                    <a:pt x="1864" y="1418"/>
                  </a:lnTo>
                  <a:lnTo>
                    <a:pt x="1864" y="1418"/>
                  </a:lnTo>
                  <a:lnTo>
                    <a:pt x="1864" y="1418"/>
                  </a:lnTo>
                  <a:lnTo>
                    <a:pt x="1864" y="1418"/>
                  </a:lnTo>
                  <a:lnTo>
                    <a:pt x="1864" y="1418"/>
                  </a:lnTo>
                  <a:lnTo>
                    <a:pt x="1864" y="1418"/>
                  </a:lnTo>
                  <a:lnTo>
                    <a:pt x="1866" y="1416"/>
                  </a:lnTo>
                  <a:lnTo>
                    <a:pt x="1864" y="1416"/>
                  </a:lnTo>
                  <a:lnTo>
                    <a:pt x="1864" y="1416"/>
                  </a:lnTo>
                  <a:lnTo>
                    <a:pt x="1864" y="1416"/>
                  </a:lnTo>
                  <a:lnTo>
                    <a:pt x="1864" y="1416"/>
                  </a:lnTo>
                  <a:lnTo>
                    <a:pt x="1866" y="1414"/>
                  </a:lnTo>
                  <a:lnTo>
                    <a:pt x="1866" y="1414"/>
                  </a:lnTo>
                  <a:lnTo>
                    <a:pt x="1866" y="1416"/>
                  </a:lnTo>
                  <a:lnTo>
                    <a:pt x="1866" y="1416"/>
                  </a:lnTo>
                  <a:lnTo>
                    <a:pt x="1866" y="1416"/>
                  </a:lnTo>
                  <a:lnTo>
                    <a:pt x="1866" y="1416"/>
                  </a:lnTo>
                  <a:lnTo>
                    <a:pt x="1866" y="1414"/>
                  </a:lnTo>
                  <a:lnTo>
                    <a:pt x="1868" y="1414"/>
                  </a:lnTo>
                  <a:lnTo>
                    <a:pt x="1868" y="1414"/>
                  </a:lnTo>
                  <a:lnTo>
                    <a:pt x="1868" y="1414"/>
                  </a:lnTo>
                  <a:lnTo>
                    <a:pt x="1866" y="1414"/>
                  </a:lnTo>
                  <a:lnTo>
                    <a:pt x="1866" y="1412"/>
                  </a:lnTo>
                  <a:lnTo>
                    <a:pt x="1866" y="1414"/>
                  </a:lnTo>
                  <a:lnTo>
                    <a:pt x="1866" y="1412"/>
                  </a:lnTo>
                  <a:lnTo>
                    <a:pt x="1866" y="1412"/>
                  </a:lnTo>
                  <a:lnTo>
                    <a:pt x="1866" y="1410"/>
                  </a:lnTo>
                  <a:lnTo>
                    <a:pt x="1866" y="1410"/>
                  </a:lnTo>
                  <a:lnTo>
                    <a:pt x="1866" y="1410"/>
                  </a:lnTo>
                  <a:lnTo>
                    <a:pt x="1866" y="1410"/>
                  </a:lnTo>
                  <a:close/>
                  <a:moveTo>
                    <a:pt x="1580" y="932"/>
                  </a:moveTo>
                  <a:lnTo>
                    <a:pt x="1580" y="932"/>
                  </a:lnTo>
                  <a:lnTo>
                    <a:pt x="1580" y="932"/>
                  </a:lnTo>
                  <a:lnTo>
                    <a:pt x="1582" y="932"/>
                  </a:lnTo>
                  <a:lnTo>
                    <a:pt x="1586" y="932"/>
                  </a:lnTo>
                  <a:lnTo>
                    <a:pt x="1589" y="932"/>
                  </a:lnTo>
                  <a:lnTo>
                    <a:pt x="1589" y="930"/>
                  </a:lnTo>
                  <a:lnTo>
                    <a:pt x="1586" y="930"/>
                  </a:lnTo>
                  <a:lnTo>
                    <a:pt x="1586" y="928"/>
                  </a:lnTo>
                  <a:lnTo>
                    <a:pt x="1586" y="928"/>
                  </a:lnTo>
                  <a:lnTo>
                    <a:pt x="1589" y="926"/>
                  </a:lnTo>
                  <a:lnTo>
                    <a:pt x="1589" y="926"/>
                  </a:lnTo>
                  <a:lnTo>
                    <a:pt x="1589" y="926"/>
                  </a:lnTo>
                  <a:lnTo>
                    <a:pt x="1589" y="926"/>
                  </a:lnTo>
                  <a:lnTo>
                    <a:pt x="1586" y="924"/>
                  </a:lnTo>
                  <a:lnTo>
                    <a:pt x="1586" y="926"/>
                  </a:lnTo>
                  <a:lnTo>
                    <a:pt x="1586" y="926"/>
                  </a:lnTo>
                  <a:lnTo>
                    <a:pt x="1586" y="926"/>
                  </a:lnTo>
                  <a:lnTo>
                    <a:pt x="1586" y="926"/>
                  </a:lnTo>
                  <a:lnTo>
                    <a:pt x="1586" y="928"/>
                  </a:lnTo>
                  <a:lnTo>
                    <a:pt x="1586" y="928"/>
                  </a:lnTo>
                  <a:lnTo>
                    <a:pt x="1584" y="928"/>
                  </a:lnTo>
                  <a:lnTo>
                    <a:pt x="1582" y="928"/>
                  </a:lnTo>
                  <a:lnTo>
                    <a:pt x="1582" y="928"/>
                  </a:lnTo>
                  <a:lnTo>
                    <a:pt x="1582" y="928"/>
                  </a:lnTo>
                  <a:lnTo>
                    <a:pt x="1582" y="930"/>
                  </a:lnTo>
                  <a:lnTo>
                    <a:pt x="1582" y="930"/>
                  </a:lnTo>
                  <a:lnTo>
                    <a:pt x="1580" y="930"/>
                  </a:lnTo>
                  <a:lnTo>
                    <a:pt x="1580" y="930"/>
                  </a:lnTo>
                  <a:lnTo>
                    <a:pt x="1580" y="930"/>
                  </a:lnTo>
                  <a:lnTo>
                    <a:pt x="1580" y="930"/>
                  </a:lnTo>
                  <a:lnTo>
                    <a:pt x="1580" y="930"/>
                  </a:lnTo>
                  <a:lnTo>
                    <a:pt x="1580" y="932"/>
                  </a:lnTo>
                  <a:close/>
                  <a:moveTo>
                    <a:pt x="1453" y="811"/>
                  </a:moveTo>
                  <a:lnTo>
                    <a:pt x="1453" y="809"/>
                  </a:lnTo>
                  <a:lnTo>
                    <a:pt x="1451" y="809"/>
                  </a:lnTo>
                  <a:lnTo>
                    <a:pt x="1449" y="809"/>
                  </a:lnTo>
                  <a:lnTo>
                    <a:pt x="1442" y="809"/>
                  </a:lnTo>
                  <a:lnTo>
                    <a:pt x="1442" y="809"/>
                  </a:lnTo>
                  <a:lnTo>
                    <a:pt x="1442" y="809"/>
                  </a:lnTo>
                  <a:lnTo>
                    <a:pt x="1442" y="809"/>
                  </a:lnTo>
                  <a:lnTo>
                    <a:pt x="1442" y="809"/>
                  </a:lnTo>
                  <a:lnTo>
                    <a:pt x="1442" y="807"/>
                  </a:lnTo>
                  <a:lnTo>
                    <a:pt x="1440" y="809"/>
                  </a:lnTo>
                  <a:lnTo>
                    <a:pt x="1440" y="811"/>
                  </a:lnTo>
                  <a:lnTo>
                    <a:pt x="1440" y="811"/>
                  </a:lnTo>
                  <a:lnTo>
                    <a:pt x="1440" y="811"/>
                  </a:lnTo>
                  <a:lnTo>
                    <a:pt x="1440" y="811"/>
                  </a:lnTo>
                  <a:lnTo>
                    <a:pt x="1440" y="811"/>
                  </a:lnTo>
                  <a:lnTo>
                    <a:pt x="1440" y="813"/>
                  </a:lnTo>
                  <a:lnTo>
                    <a:pt x="1440" y="815"/>
                  </a:lnTo>
                  <a:lnTo>
                    <a:pt x="1440" y="815"/>
                  </a:lnTo>
                  <a:lnTo>
                    <a:pt x="1440" y="817"/>
                  </a:lnTo>
                  <a:lnTo>
                    <a:pt x="1440" y="817"/>
                  </a:lnTo>
                  <a:lnTo>
                    <a:pt x="1438" y="817"/>
                  </a:lnTo>
                  <a:lnTo>
                    <a:pt x="1438" y="817"/>
                  </a:lnTo>
                  <a:lnTo>
                    <a:pt x="1438" y="817"/>
                  </a:lnTo>
                  <a:lnTo>
                    <a:pt x="1438" y="817"/>
                  </a:lnTo>
                  <a:lnTo>
                    <a:pt x="1438" y="817"/>
                  </a:lnTo>
                  <a:lnTo>
                    <a:pt x="1436" y="817"/>
                  </a:lnTo>
                  <a:lnTo>
                    <a:pt x="1438" y="817"/>
                  </a:lnTo>
                  <a:lnTo>
                    <a:pt x="1438" y="817"/>
                  </a:lnTo>
                  <a:lnTo>
                    <a:pt x="1438" y="817"/>
                  </a:lnTo>
                  <a:lnTo>
                    <a:pt x="1438" y="819"/>
                  </a:lnTo>
                  <a:lnTo>
                    <a:pt x="1438" y="819"/>
                  </a:lnTo>
                  <a:lnTo>
                    <a:pt x="1438" y="821"/>
                  </a:lnTo>
                  <a:lnTo>
                    <a:pt x="1440" y="821"/>
                  </a:lnTo>
                  <a:lnTo>
                    <a:pt x="1440" y="821"/>
                  </a:lnTo>
                  <a:lnTo>
                    <a:pt x="1440" y="821"/>
                  </a:lnTo>
                  <a:lnTo>
                    <a:pt x="1440" y="821"/>
                  </a:lnTo>
                  <a:lnTo>
                    <a:pt x="1440" y="821"/>
                  </a:lnTo>
                  <a:lnTo>
                    <a:pt x="1440" y="823"/>
                  </a:lnTo>
                  <a:lnTo>
                    <a:pt x="1440" y="823"/>
                  </a:lnTo>
                  <a:lnTo>
                    <a:pt x="1442" y="823"/>
                  </a:lnTo>
                  <a:lnTo>
                    <a:pt x="1442" y="823"/>
                  </a:lnTo>
                  <a:lnTo>
                    <a:pt x="1442" y="823"/>
                  </a:lnTo>
                  <a:lnTo>
                    <a:pt x="1444" y="823"/>
                  </a:lnTo>
                  <a:lnTo>
                    <a:pt x="1444" y="821"/>
                  </a:lnTo>
                  <a:lnTo>
                    <a:pt x="1444" y="821"/>
                  </a:lnTo>
                  <a:lnTo>
                    <a:pt x="1444" y="819"/>
                  </a:lnTo>
                  <a:lnTo>
                    <a:pt x="1449" y="817"/>
                  </a:lnTo>
                  <a:lnTo>
                    <a:pt x="1451" y="815"/>
                  </a:lnTo>
                  <a:lnTo>
                    <a:pt x="1453" y="815"/>
                  </a:lnTo>
                  <a:lnTo>
                    <a:pt x="1453" y="813"/>
                  </a:lnTo>
                  <a:lnTo>
                    <a:pt x="1453" y="813"/>
                  </a:lnTo>
                  <a:lnTo>
                    <a:pt x="1453" y="811"/>
                  </a:lnTo>
                  <a:lnTo>
                    <a:pt x="1453" y="811"/>
                  </a:lnTo>
                  <a:close/>
                  <a:moveTo>
                    <a:pt x="1409" y="790"/>
                  </a:moveTo>
                  <a:lnTo>
                    <a:pt x="1409" y="790"/>
                  </a:lnTo>
                  <a:lnTo>
                    <a:pt x="1409" y="792"/>
                  </a:lnTo>
                  <a:lnTo>
                    <a:pt x="1412" y="792"/>
                  </a:lnTo>
                  <a:lnTo>
                    <a:pt x="1412" y="794"/>
                  </a:lnTo>
                  <a:lnTo>
                    <a:pt x="1412" y="794"/>
                  </a:lnTo>
                  <a:lnTo>
                    <a:pt x="1412" y="794"/>
                  </a:lnTo>
                  <a:lnTo>
                    <a:pt x="1412" y="794"/>
                  </a:lnTo>
                  <a:lnTo>
                    <a:pt x="1414" y="798"/>
                  </a:lnTo>
                  <a:lnTo>
                    <a:pt x="1414" y="798"/>
                  </a:lnTo>
                  <a:lnTo>
                    <a:pt x="1416" y="798"/>
                  </a:lnTo>
                  <a:lnTo>
                    <a:pt x="1418" y="798"/>
                  </a:lnTo>
                  <a:lnTo>
                    <a:pt x="1418" y="800"/>
                  </a:lnTo>
                  <a:lnTo>
                    <a:pt x="1418" y="800"/>
                  </a:lnTo>
                  <a:lnTo>
                    <a:pt x="1418" y="800"/>
                  </a:lnTo>
                  <a:lnTo>
                    <a:pt x="1418" y="800"/>
                  </a:lnTo>
                  <a:lnTo>
                    <a:pt x="1418" y="800"/>
                  </a:lnTo>
                  <a:lnTo>
                    <a:pt x="1418" y="800"/>
                  </a:lnTo>
                  <a:lnTo>
                    <a:pt x="1418" y="800"/>
                  </a:lnTo>
                  <a:lnTo>
                    <a:pt x="1418" y="800"/>
                  </a:lnTo>
                  <a:lnTo>
                    <a:pt x="1418" y="798"/>
                  </a:lnTo>
                  <a:lnTo>
                    <a:pt x="1418" y="798"/>
                  </a:lnTo>
                  <a:lnTo>
                    <a:pt x="1418" y="798"/>
                  </a:lnTo>
                  <a:lnTo>
                    <a:pt x="1418" y="798"/>
                  </a:lnTo>
                  <a:lnTo>
                    <a:pt x="1418" y="798"/>
                  </a:lnTo>
                  <a:lnTo>
                    <a:pt x="1418" y="798"/>
                  </a:lnTo>
                  <a:lnTo>
                    <a:pt x="1418" y="798"/>
                  </a:lnTo>
                  <a:lnTo>
                    <a:pt x="1418" y="798"/>
                  </a:lnTo>
                  <a:lnTo>
                    <a:pt x="1418" y="798"/>
                  </a:lnTo>
                  <a:lnTo>
                    <a:pt x="1418" y="796"/>
                  </a:lnTo>
                  <a:lnTo>
                    <a:pt x="1418" y="796"/>
                  </a:lnTo>
                  <a:lnTo>
                    <a:pt x="1418" y="796"/>
                  </a:lnTo>
                  <a:lnTo>
                    <a:pt x="1416" y="794"/>
                  </a:lnTo>
                  <a:lnTo>
                    <a:pt x="1416" y="794"/>
                  </a:lnTo>
                  <a:lnTo>
                    <a:pt x="1416" y="794"/>
                  </a:lnTo>
                  <a:lnTo>
                    <a:pt x="1418" y="792"/>
                  </a:lnTo>
                  <a:lnTo>
                    <a:pt x="1420" y="792"/>
                  </a:lnTo>
                  <a:lnTo>
                    <a:pt x="1420" y="792"/>
                  </a:lnTo>
                  <a:lnTo>
                    <a:pt x="1420" y="790"/>
                  </a:lnTo>
                  <a:lnTo>
                    <a:pt x="1418" y="790"/>
                  </a:lnTo>
                  <a:lnTo>
                    <a:pt x="1418" y="790"/>
                  </a:lnTo>
                  <a:lnTo>
                    <a:pt x="1418" y="790"/>
                  </a:lnTo>
                  <a:lnTo>
                    <a:pt x="1418" y="788"/>
                  </a:lnTo>
                  <a:lnTo>
                    <a:pt x="1418" y="788"/>
                  </a:lnTo>
                  <a:lnTo>
                    <a:pt x="1416" y="788"/>
                  </a:lnTo>
                  <a:lnTo>
                    <a:pt x="1416" y="788"/>
                  </a:lnTo>
                  <a:lnTo>
                    <a:pt x="1416" y="788"/>
                  </a:lnTo>
                  <a:lnTo>
                    <a:pt x="1416" y="790"/>
                  </a:lnTo>
                  <a:lnTo>
                    <a:pt x="1416" y="790"/>
                  </a:lnTo>
                  <a:lnTo>
                    <a:pt x="1414" y="792"/>
                  </a:lnTo>
                  <a:lnTo>
                    <a:pt x="1414" y="792"/>
                  </a:lnTo>
                  <a:lnTo>
                    <a:pt x="1414" y="792"/>
                  </a:lnTo>
                  <a:lnTo>
                    <a:pt x="1414" y="794"/>
                  </a:lnTo>
                  <a:lnTo>
                    <a:pt x="1414" y="794"/>
                  </a:lnTo>
                  <a:lnTo>
                    <a:pt x="1414" y="794"/>
                  </a:lnTo>
                  <a:lnTo>
                    <a:pt x="1414" y="794"/>
                  </a:lnTo>
                  <a:lnTo>
                    <a:pt x="1414" y="792"/>
                  </a:lnTo>
                  <a:lnTo>
                    <a:pt x="1414" y="792"/>
                  </a:lnTo>
                  <a:lnTo>
                    <a:pt x="1414" y="790"/>
                  </a:lnTo>
                  <a:lnTo>
                    <a:pt x="1414" y="790"/>
                  </a:lnTo>
                  <a:lnTo>
                    <a:pt x="1414" y="790"/>
                  </a:lnTo>
                  <a:lnTo>
                    <a:pt x="1414" y="788"/>
                  </a:lnTo>
                  <a:lnTo>
                    <a:pt x="1414" y="788"/>
                  </a:lnTo>
                  <a:lnTo>
                    <a:pt x="1414" y="786"/>
                  </a:lnTo>
                  <a:lnTo>
                    <a:pt x="1412" y="786"/>
                  </a:lnTo>
                  <a:lnTo>
                    <a:pt x="1412" y="786"/>
                  </a:lnTo>
                  <a:lnTo>
                    <a:pt x="1409" y="788"/>
                  </a:lnTo>
                  <a:lnTo>
                    <a:pt x="1409" y="790"/>
                  </a:lnTo>
                  <a:lnTo>
                    <a:pt x="1409" y="790"/>
                  </a:lnTo>
                  <a:lnTo>
                    <a:pt x="1409" y="790"/>
                  </a:lnTo>
                  <a:lnTo>
                    <a:pt x="1409" y="790"/>
                  </a:lnTo>
                  <a:close/>
                  <a:moveTo>
                    <a:pt x="1368" y="751"/>
                  </a:moveTo>
                  <a:lnTo>
                    <a:pt x="1366" y="747"/>
                  </a:lnTo>
                  <a:lnTo>
                    <a:pt x="1366" y="747"/>
                  </a:lnTo>
                  <a:lnTo>
                    <a:pt x="1366" y="747"/>
                  </a:lnTo>
                  <a:lnTo>
                    <a:pt x="1364" y="745"/>
                  </a:lnTo>
                  <a:lnTo>
                    <a:pt x="1364" y="745"/>
                  </a:lnTo>
                  <a:lnTo>
                    <a:pt x="1364" y="745"/>
                  </a:lnTo>
                  <a:lnTo>
                    <a:pt x="1364" y="743"/>
                  </a:lnTo>
                  <a:lnTo>
                    <a:pt x="1364" y="743"/>
                  </a:lnTo>
                  <a:lnTo>
                    <a:pt x="1364" y="743"/>
                  </a:lnTo>
                  <a:lnTo>
                    <a:pt x="1360" y="743"/>
                  </a:lnTo>
                  <a:lnTo>
                    <a:pt x="1358" y="741"/>
                  </a:lnTo>
                  <a:lnTo>
                    <a:pt x="1358" y="741"/>
                  </a:lnTo>
                  <a:lnTo>
                    <a:pt x="1356" y="741"/>
                  </a:lnTo>
                  <a:lnTo>
                    <a:pt x="1354" y="741"/>
                  </a:lnTo>
                  <a:lnTo>
                    <a:pt x="1350" y="741"/>
                  </a:lnTo>
                  <a:lnTo>
                    <a:pt x="1350" y="741"/>
                  </a:lnTo>
                  <a:lnTo>
                    <a:pt x="1350" y="741"/>
                  </a:lnTo>
                  <a:lnTo>
                    <a:pt x="1350" y="743"/>
                  </a:lnTo>
                  <a:lnTo>
                    <a:pt x="1348" y="743"/>
                  </a:lnTo>
                  <a:lnTo>
                    <a:pt x="1348" y="743"/>
                  </a:lnTo>
                  <a:lnTo>
                    <a:pt x="1350" y="745"/>
                  </a:lnTo>
                  <a:lnTo>
                    <a:pt x="1350" y="747"/>
                  </a:lnTo>
                  <a:lnTo>
                    <a:pt x="1350" y="747"/>
                  </a:lnTo>
                  <a:lnTo>
                    <a:pt x="1350" y="747"/>
                  </a:lnTo>
                  <a:lnTo>
                    <a:pt x="1348" y="747"/>
                  </a:lnTo>
                  <a:lnTo>
                    <a:pt x="1348" y="745"/>
                  </a:lnTo>
                  <a:lnTo>
                    <a:pt x="1348" y="745"/>
                  </a:lnTo>
                  <a:lnTo>
                    <a:pt x="1348" y="743"/>
                  </a:lnTo>
                  <a:lnTo>
                    <a:pt x="1348" y="743"/>
                  </a:lnTo>
                  <a:lnTo>
                    <a:pt x="1348" y="743"/>
                  </a:lnTo>
                  <a:lnTo>
                    <a:pt x="1348" y="741"/>
                  </a:lnTo>
                  <a:lnTo>
                    <a:pt x="1346" y="741"/>
                  </a:lnTo>
                  <a:lnTo>
                    <a:pt x="1346" y="741"/>
                  </a:lnTo>
                  <a:lnTo>
                    <a:pt x="1337" y="741"/>
                  </a:lnTo>
                  <a:lnTo>
                    <a:pt x="1337" y="739"/>
                  </a:lnTo>
                  <a:lnTo>
                    <a:pt x="1337" y="739"/>
                  </a:lnTo>
                  <a:lnTo>
                    <a:pt x="1337" y="739"/>
                  </a:lnTo>
                  <a:lnTo>
                    <a:pt x="1337" y="739"/>
                  </a:lnTo>
                  <a:lnTo>
                    <a:pt x="1337" y="737"/>
                  </a:lnTo>
                  <a:lnTo>
                    <a:pt x="1335" y="737"/>
                  </a:lnTo>
                  <a:lnTo>
                    <a:pt x="1333" y="735"/>
                  </a:lnTo>
                  <a:lnTo>
                    <a:pt x="1333" y="735"/>
                  </a:lnTo>
                  <a:lnTo>
                    <a:pt x="1327" y="737"/>
                  </a:lnTo>
                  <a:lnTo>
                    <a:pt x="1321" y="737"/>
                  </a:lnTo>
                  <a:lnTo>
                    <a:pt x="1319" y="739"/>
                  </a:lnTo>
                  <a:lnTo>
                    <a:pt x="1319" y="739"/>
                  </a:lnTo>
                  <a:lnTo>
                    <a:pt x="1317" y="741"/>
                  </a:lnTo>
                  <a:lnTo>
                    <a:pt x="1315" y="741"/>
                  </a:lnTo>
                  <a:lnTo>
                    <a:pt x="1315" y="741"/>
                  </a:lnTo>
                  <a:lnTo>
                    <a:pt x="1315" y="743"/>
                  </a:lnTo>
                  <a:lnTo>
                    <a:pt x="1313" y="743"/>
                  </a:lnTo>
                  <a:lnTo>
                    <a:pt x="1311" y="745"/>
                  </a:lnTo>
                  <a:lnTo>
                    <a:pt x="1309" y="749"/>
                  </a:lnTo>
                  <a:lnTo>
                    <a:pt x="1309" y="749"/>
                  </a:lnTo>
                  <a:lnTo>
                    <a:pt x="1309" y="749"/>
                  </a:lnTo>
                  <a:lnTo>
                    <a:pt x="1309" y="749"/>
                  </a:lnTo>
                  <a:lnTo>
                    <a:pt x="1307" y="749"/>
                  </a:lnTo>
                  <a:lnTo>
                    <a:pt x="1307" y="749"/>
                  </a:lnTo>
                  <a:lnTo>
                    <a:pt x="1309" y="751"/>
                  </a:lnTo>
                  <a:lnTo>
                    <a:pt x="1309" y="751"/>
                  </a:lnTo>
                  <a:lnTo>
                    <a:pt x="1307" y="753"/>
                  </a:lnTo>
                  <a:lnTo>
                    <a:pt x="1307" y="755"/>
                  </a:lnTo>
                  <a:lnTo>
                    <a:pt x="1307" y="755"/>
                  </a:lnTo>
                  <a:lnTo>
                    <a:pt x="1307" y="757"/>
                  </a:lnTo>
                  <a:lnTo>
                    <a:pt x="1307" y="757"/>
                  </a:lnTo>
                  <a:lnTo>
                    <a:pt x="1309" y="759"/>
                  </a:lnTo>
                  <a:lnTo>
                    <a:pt x="1315" y="764"/>
                  </a:lnTo>
                  <a:lnTo>
                    <a:pt x="1319" y="764"/>
                  </a:lnTo>
                  <a:lnTo>
                    <a:pt x="1319" y="766"/>
                  </a:lnTo>
                  <a:lnTo>
                    <a:pt x="1321" y="766"/>
                  </a:lnTo>
                  <a:lnTo>
                    <a:pt x="1325" y="768"/>
                  </a:lnTo>
                  <a:lnTo>
                    <a:pt x="1325" y="768"/>
                  </a:lnTo>
                  <a:lnTo>
                    <a:pt x="1327" y="768"/>
                  </a:lnTo>
                  <a:lnTo>
                    <a:pt x="1333" y="768"/>
                  </a:lnTo>
                  <a:lnTo>
                    <a:pt x="1335" y="768"/>
                  </a:lnTo>
                  <a:lnTo>
                    <a:pt x="1337" y="770"/>
                  </a:lnTo>
                  <a:lnTo>
                    <a:pt x="1333" y="770"/>
                  </a:lnTo>
                  <a:lnTo>
                    <a:pt x="1333" y="768"/>
                  </a:lnTo>
                  <a:lnTo>
                    <a:pt x="1331" y="768"/>
                  </a:lnTo>
                  <a:lnTo>
                    <a:pt x="1327" y="770"/>
                  </a:lnTo>
                  <a:lnTo>
                    <a:pt x="1327" y="770"/>
                  </a:lnTo>
                  <a:lnTo>
                    <a:pt x="1327" y="772"/>
                  </a:lnTo>
                  <a:lnTo>
                    <a:pt x="1327" y="772"/>
                  </a:lnTo>
                  <a:lnTo>
                    <a:pt x="1327" y="772"/>
                  </a:lnTo>
                  <a:lnTo>
                    <a:pt x="1327" y="774"/>
                  </a:lnTo>
                  <a:lnTo>
                    <a:pt x="1327" y="774"/>
                  </a:lnTo>
                  <a:lnTo>
                    <a:pt x="1327" y="774"/>
                  </a:lnTo>
                  <a:lnTo>
                    <a:pt x="1327" y="774"/>
                  </a:lnTo>
                  <a:lnTo>
                    <a:pt x="1327" y="774"/>
                  </a:lnTo>
                  <a:lnTo>
                    <a:pt x="1327" y="774"/>
                  </a:lnTo>
                  <a:lnTo>
                    <a:pt x="1327" y="772"/>
                  </a:lnTo>
                  <a:lnTo>
                    <a:pt x="1327" y="772"/>
                  </a:lnTo>
                  <a:lnTo>
                    <a:pt x="1327" y="772"/>
                  </a:lnTo>
                  <a:lnTo>
                    <a:pt x="1327" y="772"/>
                  </a:lnTo>
                  <a:lnTo>
                    <a:pt x="1325" y="772"/>
                  </a:lnTo>
                  <a:lnTo>
                    <a:pt x="1325" y="770"/>
                  </a:lnTo>
                  <a:lnTo>
                    <a:pt x="1325" y="770"/>
                  </a:lnTo>
                  <a:lnTo>
                    <a:pt x="1325" y="768"/>
                  </a:lnTo>
                  <a:lnTo>
                    <a:pt x="1323" y="768"/>
                  </a:lnTo>
                  <a:lnTo>
                    <a:pt x="1321" y="766"/>
                  </a:lnTo>
                  <a:lnTo>
                    <a:pt x="1319" y="766"/>
                  </a:lnTo>
                  <a:lnTo>
                    <a:pt x="1319" y="768"/>
                  </a:lnTo>
                  <a:lnTo>
                    <a:pt x="1319" y="766"/>
                  </a:lnTo>
                  <a:lnTo>
                    <a:pt x="1319" y="766"/>
                  </a:lnTo>
                  <a:lnTo>
                    <a:pt x="1311" y="764"/>
                  </a:lnTo>
                  <a:lnTo>
                    <a:pt x="1311" y="766"/>
                  </a:lnTo>
                  <a:lnTo>
                    <a:pt x="1311" y="766"/>
                  </a:lnTo>
                  <a:lnTo>
                    <a:pt x="1311" y="768"/>
                  </a:lnTo>
                  <a:lnTo>
                    <a:pt x="1311" y="770"/>
                  </a:lnTo>
                  <a:lnTo>
                    <a:pt x="1313" y="770"/>
                  </a:lnTo>
                  <a:lnTo>
                    <a:pt x="1313" y="770"/>
                  </a:lnTo>
                  <a:lnTo>
                    <a:pt x="1313" y="770"/>
                  </a:lnTo>
                  <a:lnTo>
                    <a:pt x="1313" y="772"/>
                  </a:lnTo>
                  <a:lnTo>
                    <a:pt x="1313" y="772"/>
                  </a:lnTo>
                  <a:lnTo>
                    <a:pt x="1313" y="772"/>
                  </a:lnTo>
                  <a:lnTo>
                    <a:pt x="1313" y="772"/>
                  </a:lnTo>
                  <a:lnTo>
                    <a:pt x="1313" y="772"/>
                  </a:lnTo>
                  <a:lnTo>
                    <a:pt x="1313" y="772"/>
                  </a:lnTo>
                  <a:lnTo>
                    <a:pt x="1313" y="774"/>
                  </a:lnTo>
                  <a:lnTo>
                    <a:pt x="1313" y="772"/>
                  </a:lnTo>
                  <a:lnTo>
                    <a:pt x="1313" y="772"/>
                  </a:lnTo>
                  <a:lnTo>
                    <a:pt x="1311" y="770"/>
                  </a:lnTo>
                  <a:lnTo>
                    <a:pt x="1311" y="770"/>
                  </a:lnTo>
                  <a:lnTo>
                    <a:pt x="1311" y="770"/>
                  </a:lnTo>
                  <a:lnTo>
                    <a:pt x="1311" y="770"/>
                  </a:lnTo>
                  <a:lnTo>
                    <a:pt x="1311" y="770"/>
                  </a:lnTo>
                  <a:lnTo>
                    <a:pt x="1309" y="768"/>
                  </a:lnTo>
                  <a:lnTo>
                    <a:pt x="1309" y="768"/>
                  </a:lnTo>
                  <a:lnTo>
                    <a:pt x="1309" y="768"/>
                  </a:lnTo>
                  <a:lnTo>
                    <a:pt x="1309" y="766"/>
                  </a:lnTo>
                  <a:lnTo>
                    <a:pt x="1309" y="766"/>
                  </a:lnTo>
                  <a:lnTo>
                    <a:pt x="1309" y="766"/>
                  </a:lnTo>
                  <a:lnTo>
                    <a:pt x="1309" y="766"/>
                  </a:lnTo>
                  <a:lnTo>
                    <a:pt x="1309" y="764"/>
                  </a:lnTo>
                  <a:lnTo>
                    <a:pt x="1309" y="764"/>
                  </a:lnTo>
                  <a:lnTo>
                    <a:pt x="1307" y="764"/>
                  </a:lnTo>
                  <a:lnTo>
                    <a:pt x="1307" y="764"/>
                  </a:lnTo>
                  <a:lnTo>
                    <a:pt x="1307" y="766"/>
                  </a:lnTo>
                  <a:lnTo>
                    <a:pt x="1305" y="766"/>
                  </a:lnTo>
                  <a:lnTo>
                    <a:pt x="1305" y="766"/>
                  </a:lnTo>
                  <a:lnTo>
                    <a:pt x="1305" y="766"/>
                  </a:lnTo>
                  <a:lnTo>
                    <a:pt x="1305" y="766"/>
                  </a:lnTo>
                  <a:lnTo>
                    <a:pt x="1305" y="766"/>
                  </a:lnTo>
                  <a:lnTo>
                    <a:pt x="1305" y="766"/>
                  </a:lnTo>
                  <a:lnTo>
                    <a:pt x="1305" y="768"/>
                  </a:lnTo>
                  <a:lnTo>
                    <a:pt x="1305" y="768"/>
                  </a:lnTo>
                  <a:lnTo>
                    <a:pt x="1305" y="768"/>
                  </a:lnTo>
                  <a:lnTo>
                    <a:pt x="1307" y="768"/>
                  </a:lnTo>
                  <a:lnTo>
                    <a:pt x="1307" y="770"/>
                  </a:lnTo>
                  <a:lnTo>
                    <a:pt x="1305" y="770"/>
                  </a:lnTo>
                  <a:lnTo>
                    <a:pt x="1305" y="772"/>
                  </a:lnTo>
                  <a:lnTo>
                    <a:pt x="1305" y="772"/>
                  </a:lnTo>
                  <a:lnTo>
                    <a:pt x="1309" y="774"/>
                  </a:lnTo>
                  <a:lnTo>
                    <a:pt x="1309" y="774"/>
                  </a:lnTo>
                  <a:lnTo>
                    <a:pt x="1311" y="776"/>
                  </a:lnTo>
                  <a:lnTo>
                    <a:pt x="1313" y="776"/>
                  </a:lnTo>
                  <a:lnTo>
                    <a:pt x="1313" y="776"/>
                  </a:lnTo>
                  <a:lnTo>
                    <a:pt x="1313" y="776"/>
                  </a:lnTo>
                  <a:lnTo>
                    <a:pt x="1315" y="778"/>
                  </a:lnTo>
                  <a:lnTo>
                    <a:pt x="1315" y="778"/>
                  </a:lnTo>
                  <a:lnTo>
                    <a:pt x="1315" y="778"/>
                  </a:lnTo>
                  <a:lnTo>
                    <a:pt x="1315" y="780"/>
                  </a:lnTo>
                  <a:lnTo>
                    <a:pt x="1317" y="782"/>
                  </a:lnTo>
                  <a:lnTo>
                    <a:pt x="1317" y="784"/>
                  </a:lnTo>
                  <a:lnTo>
                    <a:pt x="1317" y="784"/>
                  </a:lnTo>
                  <a:lnTo>
                    <a:pt x="1317" y="784"/>
                  </a:lnTo>
                  <a:lnTo>
                    <a:pt x="1319" y="782"/>
                  </a:lnTo>
                  <a:lnTo>
                    <a:pt x="1321" y="784"/>
                  </a:lnTo>
                  <a:lnTo>
                    <a:pt x="1321" y="784"/>
                  </a:lnTo>
                  <a:lnTo>
                    <a:pt x="1321" y="784"/>
                  </a:lnTo>
                  <a:lnTo>
                    <a:pt x="1321" y="784"/>
                  </a:lnTo>
                  <a:lnTo>
                    <a:pt x="1323" y="786"/>
                  </a:lnTo>
                  <a:lnTo>
                    <a:pt x="1325" y="788"/>
                  </a:lnTo>
                  <a:lnTo>
                    <a:pt x="1325" y="790"/>
                  </a:lnTo>
                  <a:lnTo>
                    <a:pt x="1325" y="790"/>
                  </a:lnTo>
                  <a:lnTo>
                    <a:pt x="1327" y="790"/>
                  </a:lnTo>
                  <a:lnTo>
                    <a:pt x="1327" y="790"/>
                  </a:lnTo>
                  <a:lnTo>
                    <a:pt x="1327" y="790"/>
                  </a:lnTo>
                  <a:lnTo>
                    <a:pt x="1327" y="790"/>
                  </a:lnTo>
                  <a:lnTo>
                    <a:pt x="1329" y="790"/>
                  </a:lnTo>
                  <a:lnTo>
                    <a:pt x="1329" y="790"/>
                  </a:lnTo>
                  <a:lnTo>
                    <a:pt x="1329" y="790"/>
                  </a:lnTo>
                  <a:lnTo>
                    <a:pt x="1329" y="790"/>
                  </a:lnTo>
                  <a:lnTo>
                    <a:pt x="1329" y="792"/>
                  </a:lnTo>
                  <a:lnTo>
                    <a:pt x="1329" y="792"/>
                  </a:lnTo>
                  <a:lnTo>
                    <a:pt x="1329" y="794"/>
                  </a:lnTo>
                  <a:lnTo>
                    <a:pt x="1329" y="794"/>
                  </a:lnTo>
                  <a:lnTo>
                    <a:pt x="1329" y="792"/>
                  </a:lnTo>
                  <a:lnTo>
                    <a:pt x="1327" y="792"/>
                  </a:lnTo>
                  <a:lnTo>
                    <a:pt x="1325" y="790"/>
                  </a:lnTo>
                  <a:lnTo>
                    <a:pt x="1323" y="790"/>
                  </a:lnTo>
                  <a:lnTo>
                    <a:pt x="1323" y="788"/>
                  </a:lnTo>
                  <a:lnTo>
                    <a:pt x="1323" y="786"/>
                  </a:lnTo>
                  <a:lnTo>
                    <a:pt x="1321" y="786"/>
                  </a:lnTo>
                  <a:lnTo>
                    <a:pt x="1321" y="784"/>
                  </a:lnTo>
                  <a:lnTo>
                    <a:pt x="1321" y="784"/>
                  </a:lnTo>
                  <a:lnTo>
                    <a:pt x="1321" y="784"/>
                  </a:lnTo>
                  <a:lnTo>
                    <a:pt x="1321" y="784"/>
                  </a:lnTo>
                  <a:lnTo>
                    <a:pt x="1319" y="784"/>
                  </a:lnTo>
                  <a:lnTo>
                    <a:pt x="1319" y="784"/>
                  </a:lnTo>
                  <a:lnTo>
                    <a:pt x="1319" y="784"/>
                  </a:lnTo>
                  <a:lnTo>
                    <a:pt x="1317" y="784"/>
                  </a:lnTo>
                  <a:lnTo>
                    <a:pt x="1317" y="786"/>
                  </a:lnTo>
                  <a:lnTo>
                    <a:pt x="1317" y="786"/>
                  </a:lnTo>
                  <a:lnTo>
                    <a:pt x="1317" y="786"/>
                  </a:lnTo>
                  <a:lnTo>
                    <a:pt x="1319" y="788"/>
                  </a:lnTo>
                  <a:lnTo>
                    <a:pt x="1319" y="788"/>
                  </a:lnTo>
                  <a:lnTo>
                    <a:pt x="1321" y="790"/>
                  </a:lnTo>
                  <a:lnTo>
                    <a:pt x="1323" y="792"/>
                  </a:lnTo>
                  <a:lnTo>
                    <a:pt x="1325" y="792"/>
                  </a:lnTo>
                  <a:lnTo>
                    <a:pt x="1325" y="794"/>
                  </a:lnTo>
                  <a:lnTo>
                    <a:pt x="1325" y="794"/>
                  </a:lnTo>
                  <a:lnTo>
                    <a:pt x="1327" y="794"/>
                  </a:lnTo>
                  <a:lnTo>
                    <a:pt x="1325" y="794"/>
                  </a:lnTo>
                  <a:lnTo>
                    <a:pt x="1323" y="794"/>
                  </a:lnTo>
                  <a:lnTo>
                    <a:pt x="1321" y="792"/>
                  </a:lnTo>
                  <a:lnTo>
                    <a:pt x="1321" y="792"/>
                  </a:lnTo>
                  <a:lnTo>
                    <a:pt x="1317" y="786"/>
                  </a:lnTo>
                  <a:lnTo>
                    <a:pt x="1315" y="784"/>
                  </a:lnTo>
                  <a:lnTo>
                    <a:pt x="1313" y="780"/>
                  </a:lnTo>
                  <a:lnTo>
                    <a:pt x="1313" y="778"/>
                  </a:lnTo>
                  <a:lnTo>
                    <a:pt x="1313" y="778"/>
                  </a:lnTo>
                  <a:lnTo>
                    <a:pt x="1305" y="774"/>
                  </a:lnTo>
                  <a:lnTo>
                    <a:pt x="1305" y="774"/>
                  </a:lnTo>
                  <a:lnTo>
                    <a:pt x="1305" y="776"/>
                  </a:lnTo>
                  <a:lnTo>
                    <a:pt x="1305" y="776"/>
                  </a:lnTo>
                  <a:lnTo>
                    <a:pt x="1305" y="776"/>
                  </a:lnTo>
                  <a:lnTo>
                    <a:pt x="1305" y="778"/>
                  </a:lnTo>
                  <a:lnTo>
                    <a:pt x="1307" y="778"/>
                  </a:lnTo>
                  <a:lnTo>
                    <a:pt x="1307" y="778"/>
                  </a:lnTo>
                  <a:lnTo>
                    <a:pt x="1307" y="778"/>
                  </a:lnTo>
                  <a:lnTo>
                    <a:pt x="1307" y="780"/>
                  </a:lnTo>
                  <a:lnTo>
                    <a:pt x="1307" y="780"/>
                  </a:lnTo>
                  <a:lnTo>
                    <a:pt x="1307" y="780"/>
                  </a:lnTo>
                  <a:lnTo>
                    <a:pt x="1307" y="780"/>
                  </a:lnTo>
                  <a:lnTo>
                    <a:pt x="1307" y="782"/>
                  </a:lnTo>
                  <a:lnTo>
                    <a:pt x="1307" y="782"/>
                  </a:lnTo>
                  <a:lnTo>
                    <a:pt x="1307" y="782"/>
                  </a:lnTo>
                  <a:lnTo>
                    <a:pt x="1307" y="782"/>
                  </a:lnTo>
                  <a:lnTo>
                    <a:pt x="1307" y="782"/>
                  </a:lnTo>
                  <a:lnTo>
                    <a:pt x="1307" y="784"/>
                  </a:lnTo>
                  <a:lnTo>
                    <a:pt x="1307" y="784"/>
                  </a:lnTo>
                  <a:lnTo>
                    <a:pt x="1307" y="784"/>
                  </a:lnTo>
                  <a:lnTo>
                    <a:pt x="1309" y="786"/>
                  </a:lnTo>
                  <a:lnTo>
                    <a:pt x="1309" y="786"/>
                  </a:lnTo>
                  <a:lnTo>
                    <a:pt x="1311" y="786"/>
                  </a:lnTo>
                  <a:lnTo>
                    <a:pt x="1313" y="786"/>
                  </a:lnTo>
                  <a:lnTo>
                    <a:pt x="1313" y="788"/>
                  </a:lnTo>
                  <a:lnTo>
                    <a:pt x="1313" y="788"/>
                  </a:lnTo>
                  <a:lnTo>
                    <a:pt x="1313" y="788"/>
                  </a:lnTo>
                  <a:lnTo>
                    <a:pt x="1313" y="788"/>
                  </a:lnTo>
                  <a:lnTo>
                    <a:pt x="1313" y="788"/>
                  </a:lnTo>
                  <a:lnTo>
                    <a:pt x="1313" y="790"/>
                  </a:lnTo>
                  <a:lnTo>
                    <a:pt x="1315" y="790"/>
                  </a:lnTo>
                  <a:lnTo>
                    <a:pt x="1315" y="790"/>
                  </a:lnTo>
                  <a:lnTo>
                    <a:pt x="1315" y="790"/>
                  </a:lnTo>
                  <a:lnTo>
                    <a:pt x="1313" y="790"/>
                  </a:lnTo>
                  <a:lnTo>
                    <a:pt x="1311" y="788"/>
                  </a:lnTo>
                  <a:lnTo>
                    <a:pt x="1305" y="786"/>
                  </a:lnTo>
                  <a:lnTo>
                    <a:pt x="1302" y="786"/>
                  </a:lnTo>
                  <a:lnTo>
                    <a:pt x="1302" y="788"/>
                  </a:lnTo>
                  <a:lnTo>
                    <a:pt x="1302" y="788"/>
                  </a:lnTo>
                  <a:lnTo>
                    <a:pt x="1302" y="788"/>
                  </a:lnTo>
                  <a:lnTo>
                    <a:pt x="1300" y="786"/>
                  </a:lnTo>
                  <a:lnTo>
                    <a:pt x="1300" y="786"/>
                  </a:lnTo>
                  <a:lnTo>
                    <a:pt x="1302" y="784"/>
                  </a:lnTo>
                  <a:lnTo>
                    <a:pt x="1302" y="784"/>
                  </a:lnTo>
                  <a:lnTo>
                    <a:pt x="1302" y="782"/>
                  </a:lnTo>
                  <a:lnTo>
                    <a:pt x="1302" y="780"/>
                  </a:lnTo>
                  <a:lnTo>
                    <a:pt x="1302" y="780"/>
                  </a:lnTo>
                  <a:lnTo>
                    <a:pt x="1302" y="778"/>
                  </a:lnTo>
                  <a:lnTo>
                    <a:pt x="1302" y="778"/>
                  </a:lnTo>
                  <a:lnTo>
                    <a:pt x="1302" y="776"/>
                  </a:lnTo>
                  <a:lnTo>
                    <a:pt x="1302" y="776"/>
                  </a:lnTo>
                  <a:lnTo>
                    <a:pt x="1302" y="774"/>
                  </a:lnTo>
                  <a:lnTo>
                    <a:pt x="1302" y="772"/>
                  </a:lnTo>
                  <a:lnTo>
                    <a:pt x="1302" y="772"/>
                  </a:lnTo>
                  <a:lnTo>
                    <a:pt x="1302" y="772"/>
                  </a:lnTo>
                  <a:lnTo>
                    <a:pt x="1302" y="770"/>
                  </a:lnTo>
                  <a:lnTo>
                    <a:pt x="1302" y="770"/>
                  </a:lnTo>
                  <a:lnTo>
                    <a:pt x="1302" y="770"/>
                  </a:lnTo>
                  <a:lnTo>
                    <a:pt x="1302" y="770"/>
                  </a:lnTo>
                  <a:lnTo>
                    <a:pt x="1302" y="768"/>
                  </a:lnTo>
                  <a:lnTo>
                    <a:pt x="1302" y="768"/>
                  </a:lnTo>
                  <a:lnTo>
                    <a:pt x="1300" y="770"/>
                  </a:lnTo>
                  <a:lnTo>
                    <a:pt x="1300" y="768"/>
                  </a:lnTo>
                  <a:lnTo>
                    <a:pt x="1298" y="768"/>
                  </a:lnTo>
                  <a:lnTo>
                    <a:pt x="1298" y="766"/>
                  </a:lnTo>
                  <a:lnTo>
                    <a:pt x="1294" y="764"/>
                  </a:lnTo>
                  <a:lnTo>
                    <a:pt x="1294" y="764"/>
                  </a:lnTo>
                  <a:lnTo>
                    <a:pt x="1294" y="764"/>
                  </a:lnTo>
                  <a:lnTo>
                    <a:pt x="1294" y="766"/>
                  </a:lnTo>
                  <a:lnTo>
                    <a:pt x="1294" y="766"/>
                  </a:lnTo>
                  <a:lnTo>
                    <a:pt x="1294" y="766"/>
                  </a:lnTo>
                  <a:lnTo>
                    <a:pt x="1292" y="768"/>
                  </a:lnTo>
                  <a:lnTo>
                    <a:pt x="1292" y="768"/>
                  </a:lnTo>
                  <a:lnTo>
                    <a:pt x="1292" y="768"/>
                  </a:lnTo>
                  <a:lnTo>
                    <a:pt x="1292" y="768"/>
                  </a:lnTo>
                  <a:lnTo>
                    <a:pt x="1292" y="768"/>
                  </a:lnTo>
                  <a:lnTo>
                    <a:pt x="1292" y="770"/>
                  </a:lnTo>
                  <a:lnTo>
                    <a:pt x="1292" y="770"/>
                  </a:lnTo>
                  <a:lnTo>
                    <a:pt x="1292" y="770"/>
                  </a:lnTo>
                  <a:lnTo>
                    <a:pt x="1292" y="770"/>
                  </a:lnTo>
                  <a:lnTo>
                    <a:pt x="1292" y="770"/>
                  </a:lnTo>
                  <a:lnTo>
                    <a:pt x="1292" y="770"/>
                  </a:lnTo>
                  <a:lnTo>
                    <a:pt x="1292" y="770"/>
                  </a:lnTo>
                  <a:lnTo>
                    <a:pt x="1292" y="772"/>
                  </a:lnTo>
                  <a:lnTo>
                    <a:pt x="1292" y="772"/>
                  </a:lnTo>
                  <a:lnTo>
                    <a:pt x="1292" y="772"/>
                  </a:lnTo>
                  <a:lnTo>
                    <a:pt x="1294" y="772"/>
                  </a:lnTo>
                  <a:lnTo>
                    <a:pt x="1294" y="774"/>
                  </a:lnTo>
                  <a:lnTo>
                    <a:pt x="1294" y="774"/>
                  </a:lnTo>
                  <a:lnTo>
                    <a:pt x="1294" y="774"/>
                  </a:lnTo>
                  <a:lnTo>
                    <a:pt x="1294" y="774"/>
                  </a:lnTo>
                  <a:lnTo>
                    <a:pt x="1294" y="776"/>
                  </a:lnTo>
                  <a:lnTo>
                    <a:pt x="1294" y="776"/>
                  </a:lnTo>
                  <a:lnTo>
                    <a:pt x="1294" y="776"/>
                  </a:lnTo>
                  <a:lnTo>
                    <a:pt x="1294" y="774"/>
                  </a:lnTo>
                  <a:lnTo>
                    <a:pt x="1292" y="774"/>
                  </a:lnTo>
                  <a:lnTo>
                    <a:pt x="1292" y="772"/>
                  </a:lnTo>
                  <a:lnTo>
                    <a:pt x="1292" y="772"/>
                  </a:lnTo>
                  <a:lnTo>
                    <a:pt x="1292" y="772"/>
                  </a:lnTo>
                  <a:lnTo>
                    <a:pt x="1292" y="772"/>
                  </a:lnTo>
                  <a:lnTo>
                    <a:pt x="1292" y="772"/>
                  </a:lnTo>
                  <a:lnTo>
                    <a:pt x="1290" y="772"/>
                  </a:lnTo>
                  <a:lnTo>
                    <a:pt x="1290" y="772"/>
                  </a:lnTo>
                  <a:lnTo>
                    <a:pt x="1290" y="772"/>
                  </a:lnTo>
                  <a:lnTo>
                    <a:pt x="1290" y="774"/>
                  </a:lnTo>
                  <a:lnTo>
                    <a:pt x="1290" y="774"/>
                  </a:lnTo>
                  <a:lnTo>
                    <a:pt x="1290" y="774"/>
                  </a:lnTo>
                  <a:lnTo>
                    <a:pt x="1290" y="774"/>
                  </a:lnTo>
                  <a:lnTo>
                    <a:pt x="1290" y="776"/>
                  </a:lnTo>
                  <a:lnTo>
                    <a:pt x="1288" y="774"/>
                  </a:lnTo>
                  <a:lnTo>
                    <a:pt x="1288" y="774"/>
                  </a:lnTo>
                  <a:lnTo>
                    <a:pt x="1288" y="774"/>
                  </a:lnTo>
                  <a:lnTo>
                    <a:pt x="1288" y="772"/>
                  </a:lnTo>
                  <a:lnTo>
                    <a:pt x="1288" y="772"/>
                  </a:lnTo>
                  <a:lnTo>
                    <a:pt x="1290" y="770"/>
                  </a:lnTo>
                  <a:lnTo>
                    <a:pt x="1290" y="770"/>
                  </a:lnTo>
                  <a:lnTo>
                    <a:pt x="1290" y="770"/>
                  </a:lnTo>
                  <a:lnTo>
                    <a:pt x="1290" y="768"/>
                  </a:lnTo>
                  <a:lnTo>
                    <a:pt x="1290" y="768"/>
                  </a:lnTo>
                  <a:lnTo>
                    <a:pt x="1290" y="768"/>
                  </a:lnTo>
                  <a:lnTo>
                    <a:pt x="1290" y="768"/>
                  </a:lnTo>
                  <a:lnTo>
                    <a:pt x="1290" y="766"/>
                  </a:lnTo>
                  <a:lnTo>
                    <a:pt x="1288" y="766"/>
                  </a:lnTo>
                  <a:lnTo>
                    <a:pt x="1288" y="766"/>
                  </a:lnTo>
                  <a:lnTo>
                    <a:pt x="1288" y="766"/>
                  </a:lnTo>
                  <a:lnTo>
                    <a:pt x="1288" y="766"/>
                  </a:lnTo>
                  <a:lnTo>
                    <a:pt x="1288" y="766"/>
                  </a:lnTo>
                  <a:lnTo>
                    <a:pt x="1286" y="764"/>
                  </a:lnTo>
                  <a:lnTo>
                    <a:pt x="1286" y="764"/>
                  </a:lnTo>
                  <a:lnTo>
                    <a:pt x="1286" y="764"/>
                  </a:lnTo>
                  <a:lnTo>
                    <a:pt x="1286" y="761"/>
                  </a:lnTo>
                  <a:lnTo>
                    <a:pt x="1288" y="761"/>
                  </a:lnTo>
                  <a:lnTo>
                    <a:pt x="1288" y="759"/>
                  </a:lnTo>
                  <a:lnTo>
                    <a:pt x="1288" y="759"/>
                  </a:lnTo>
                  <a:lnTo>
                    <a:pt x="1286" y="759"/>
                  </a:lnTo>
                  <a:lnTo>
                    <a:pt x="1286" y="759"/>
                  </a:lnTo>
                  <a:lnTo>
                    <a:pt x="1286" y="759"/>
                  </a:lnTo>
                  <a:lnTo>
                    <a:pt x="1286" y="759"/>
                  </a:lnTo>
                  <a:lnTo>
                    <a:pt x="1286" y="759"/>
                  </a:lnTo>
                  <a:lnTo>
                    <a:pt x="1286" y="759"/>
                  </a:lnTo>
                  <a:lnTo>
                    <a:pt x="1286" y="759"/>
                  </a:lnTo>
                  <a:lnTo>
                    <a:pt x="1286" y="759"/>
                  </a:lnTo>
                  <a:lnTo>
                    <a:pt x="1286" y="759"/>
                  </a:lnTo>
                  <a:lnTo>
                    <a:pt x="1286" y="759"/>
                  </a:lnTo>
                  <a:lnTo>
                    <a:pt x="1284" y="759"/>
                  </a:lnTo>
                  <a:lnTo>
                    <a:pt x="1284" y="759"/>
                  </a:lnTo>
                  <a:lnTo>
                    <a:pt x="1284" y="759"/>
                  </a:lnTo>
                  <a:lnTo>
                    <a:pt x="1284" y="761"/>
                  </a:lnTo>
                  <a:lnTo>
                    <a:pt x="1284" y="761"/>
                  </a:lnTo>
                  <a:lnTo>
                    <a:pt x="1284" y="761"/>
                  </a:lnTo>
                  <a:lnTo>
                    <a:pt x="1284" y="764"/>
                  </a:lnTo>
                  <a:lnTo>
                    <a:pt x="1284" y="766"/>
                  </a:lnTo>
                  <a:lnTo>
                    <a:pt x="1282" y="766"/>
                  </a:lnTo>
                  <a:lnTo>
                    <a:pt x="1280" y="770"/>
                  </a:lnTo>
                  <a:lnTo>
                    <a:pt x="1280" y="770"/>
                  </a:lnTo>
                  <a:lnTo>
                    <a:pt x="1282" y="772"/>
                  </a:lnTo>
                  <a:lnTo>
                    <a:pt x="1282" y="772"/>
                  </a:lnTo>
                  <a:lnTo>
                    <a:pt x="1284" y="774"/>
                  </a:lnTo>
                  <a:lnTo>
                    <a:pt x="1284" y="774"/>
                  </a:lnTo>
                  <a:lnTo>
                    <a:pt x="1286" y="776"/>
                  </a:lnTo>
                  <a:lnTo>
                    <a:pt x="1288" y="778"/>
                  </a:lnTo>
                  <a:lnTo>
                    <a:pt x="1290" y="778"/>
                  </a:lnTo>
                  <a:lnTo>
                    <a:pt x="1290" y="778"/>
                  </a:lnTo>
                  <a:lnTo>
                    <a:pt x="1292" y="780"/>
                  </a:lnTo>
                  <a:lnTo>
                    <a:pt x="1286" y="778"/>
                  </a:lnTo>
                  <a:lnTo>
                    <a:pt x="1286" y="778"/>
                  </a:lnTo>
                  <a:lnTo>
                    <a:pt x="1286" y="778"/>
                  </a:lnTo>
                  <a:lnTo>
                    <a:pt x="1284" y="778"/>
                  </a:lnTo>
                  <a:lnTo>
                    <a:pt x="1284" y="778"/>
                  </a:lnTo>
                  <a:lnTo>
                    <a:pt x="1284" y="776"/>
                  </a:lnTo>
                  <a:lnTo>
                    <a:pt x="1284" y="776"/>
                  </a:lnTo>
                  <a:lnTo>
                    <a:pt x="1282" y="772"/>
                  </a:lnTo>
                  <a:lnTo>
                    <a:pt x="1280" y="772"/>
                  </a:lnTo>
                  <a:lnTo>
                    <a:pt x="1280" y="772"/>
                  </a:lnTo>
                  <a:lnTo>
                    <a:pt x="1280" y="772"/>
                  </a:lnTo>
                  <a:lnTo>
                    <a:pt x="1280" y="774"/>
                  </a:lnTo>
                  <a:lnTo>
                    <a:pt x="1280" y="776"/>
                  </a:lnTo>
                  <a:lnTo>
                    <a:pt x="1280" y="778"/>
                  </a:lnTo>
                  <a:lnTo>
                    <a:pt x="1280" y="778"/>
                  </a:lnTo>
                  <a:lnTo>
                    <a:pt x="1280" y="778"/>
                  </a:lnTo>
                  <a:lnTo>
                    <a:pt x="1280" y="778"/>
                  </a:lnTo>
                  <a:lnTo>
                    <a:pt x="1280" y="778"/>
                  </a:lnTo>
                  <a:lnTo>
                    <a:pt x="1280" y="778"/>
                  </a:lnTo>
                  <a:lnTo>
                    <a:pt x="1280" y="778"/>
                  </a:lnTo>
                  <a:lnTo>
                    <a:pt x="1280" y="778"/>
                  </a:lnTo>
                  <a:lnTo>
                    <a:pt x="1280" y="778"/>
                  </a:lnTo>
                  <a:lnTo>
                    <a:pt x="1280" y="780"/>
                  </a:lnTo>
                  <a:lnTo>
                    <a:pt x="1280" y="780"/>
                  </a:lnTo>
                  <a:lnTo>
                    <a:pt x="1278" y="780"/>
                  </a:lnTo>
                  <a:lnTo>
                    <a:pt x="1278" y="780"/>
                  </a:lnTo>
                  <a:lnTo>
                    <a:pt x="1278" y="778"/>
                  </a:lnTo>
                  <a:lnTo>
                    <a:pt x="1278" y="778"/>
                  </a:lnTo>
                  <a:lnTo>
                    <a:pt x="1278" y="778"/>
                  </a:lnTo>
                  <a:lnTo>
                    <a:pt x="1276" y="778"/>
                  </a:lnTo>
                  <a:lnTo>
                    <a:pt x="1276" y="780"/>
                  </a:lnTo>
                  <a:lnTo>
                    <a:pt x="1278" y="780"/>
                  </a:lnTo>
                  <a:lnTo>
                    <a:pt x="1278" y="782"/>
                  </a:lnTo>
                  <a:lnTo>
                    <a:pt x="1280" y="782"/>
                  </a:lnTo>
                  <a:lnTo>
                    <a:pt x="1280" y="782"/>
                  </a:lnTo>
                  <a:lnTo>
                    <a:pt x="1280" y="784"/>
                  </a:lnTo>
                  <a:lnTo>
                    <a:pt x="1280" y="786"/>
                  </a:lnTo>
                  <a:lnTo>
                    <a:pt x="1278" y="788"/>
                  </a:lnTo>
                  <a:lnTo>
                    <a:pt x="1278" y="788"/>
                  </a:lnTo>
                  <a:lnTo>
                    <a:pt x="1278" y="788"/>
                  </a:lnTo>
                  <a:lnTo>
                    <a:pt x="1278" y="788"/>
                  </a:lnTo>
                  <a:lnTo>
                    <a:pt x="1276" y="790"/>
                  </a:lnTo>
                  <a:lnTo>
                    <a:pt x="1274" y="792"/>
                  </a:lnTo>
                  <a:lnTo>
                    <a:pt x="1274" y="794"/>
                  </a:lnTo>
                  <a:lnTo>
                    <a:pt x="1274" y="796"/>
                  </a:lnTo>
                  <a:lnTo>
                    <a:pt x="1272" y="798"/>
                  </a:lnTo>
                  <a:lnTo>
                    <a:pt x="1272" y="796"/>
                  </a:lnTo>
                  <a:lnTo>
                    <a:pt x="1272" y="794"/>
                  </a:lnTo>
                  <a:lnTo>
                    <a:pt x="1274" y="794"/>
                  </a:lnTo>
                  <a:lnTo>
                    <a:pt x="1274" y="792"/>
                  </a:lnTo>
                  <a:lnTo>
                    <a:pt x="1274" y="792"/>
                  </a:lnTo>
                  <a:lnTo>
                    <a:pt x="1274" y="792"/>
                  </a:lnTo>
                  <a:lnTo>
                    <a:pt x="1274" y="792"/>
                  </a:lnTo>
                  <a:lnTo>
                    <a:pt x="1272" y="790"/>
                  </a:lnTo>
                  <a:lnTo>
                    <a:pt x="1272" y="790"/>
                  </a:lnTo>
                  <a:lnTo>
                    <a:pt x="1272" y="790"/>
                  </a:lnTo>
                  <a:lnTo>
                    <a:pt x="1272" y="790"/>
                  </a:lnTo>
                  <a:lnTo>
                    <a:pt x="1274" y="790"/>
                  </a:lnTo>
                  <a:lnTo>
                    <a:pt x="1274" y="790"/>
                  </a:lnTo>
                  <a:lnTo>
                    <a:pt x="1272" y="788"/>
                  </a:lnTo>
                  <a:lnTo>
                    <a:pt x="1272" y="788"/>
                  </a:lnTo>
                  <a:lnTo>
                    <a:pt x="1270" y="788"/>
                  </a:lnTo>
                  <a:lnTo>
                    <a:pt x="1270" y="788"/>
                  </a:lnTo>
                  <a:lnTo>
                    <a:pt x="1267" y="788"/>
                  </a:lnTo>
                  <a:lnTo>
                    <a:pt x="1267" y="788"/>
                  </a:lnTo>
                  <a:lnTo>
                    <a:pt x="1267" y="788"/>
                  </a:lnTo>
                  <a:lnTo>
                    <a:pt x="1270" y="786"/>
                  </a:lnTo>
                  <a:lnTo>
                    <a:pt x="1270" y="786"/>
                  </a:lnTo>
                  <a:lnTo>
                    <a:pt x="1267" y="786"/>
                  </a:lnTo>
                  <a:lnTo>
                    <a:pt x="1267" y="786"/>
                  </a:lnTo>
                  <a:lnTo>
                    <a:pt x="1267" y="786"/>
                  </a:lnTo>
                  <a:lnTo>
                    <a:pt x="1272" y="784"/>
                  </a:lnTo>
                  <a:lnTo>
                    <a:pt x="1274" y="786"/>
                  </a:lnTo>
                  <a:lnTo>
                    <a:pt x="1276" y="786"/>
                  </a:lnTo>
                  <a:lnTo>
                    <a:pt x="1276" y="786"/>
                  </a:lnTo>
                  <a:lnTo>
                    <a:pt x="1276" y="786"/>
                  </a:lnTo>
                  <a:lnTo>
                    <a:pt x="1276" y="784"/>
                  </a:lnTo>
                  <a:lnTo>
                    <a:pt x="1276" y="784"/>
                  </a:lnTo>
                  <a:lnTo>
                    <a:pt x="1274" y="784"/>
                  </a:lnTo>
                  <a:lnTo>
                    <a:pt x="1274" y="782"/>
                  </a:lnTo>
                  <a:lnTo>
                    <a:pt x="1272" y="782"/>
                  </a:lnTo>
                  <a:lnTo>
                    <a:pt x="1272" y="782"/>
                  </a:lnTo>
                  <a:lnTo>
                    <a:pt x="1267" y="780"/>
                  </a:lnTo>
                  <a:lnTo>
                    <a:pt x="1270" y="780"/>
                  </a:lnTo>
                  <a:lnTo>
                    <a:pt x="1270" y="778"/>
                  </a:lnTo>
                  <a:lnTo>
                    <a:pt x="1270" y="778"/>
                  </a:lnTo>
                  <a:lnTo>
                    <a:pt x="1270" y="776"/>
                  </a:lnTo>
                  <a:lnTo>
                    <a:pt x="1272" y="774"/>
                  </a:lnTo>
                  <a:lnTo>
                    <a:pt x="1272" y="770"/>
                  </a:lnTo>
                  <a:lnTo>
                    <a:pt x="1274" y="768"/>
                  </a:lnTo>
                  <a:lnTo>
                    <a:pt x="1274" y="768"/>
                  </a:lnTo>
                  <a:lnTo>
                    <a:pt x="1274" y="768"/>
                  </a:lnTo>
                  <a:lnTo>
                    <a:pt x="1274" y="768"/>
                  </a:lnTo>
                  <a:lnTo>
                    <a:pt x="1274" y="766"/>
                  </a:lnTo>
                  <a:lnTo>
                    <a:pt x="1274" y="766"/>
                  </a:lnTo>
                  <a:lnTo>
                    <a:pt x="1274" y="766"/>
                  </a:lnTo>
                  <a:lnTo>
                    <a:pt x="1274" y="764"/>
                  </a:lnTo>
                  <a:lnTo>
                    <a:pt x="1274" y="764"/>
                  </a:lnTo>
                  <a:lnTo>
                    <a:pt x="1274" y="764"/>
                  </a:lnTo>
                  <a:lnTo>
                    <a:pt x="1274" y="761"/>
                  </a:lnTo>
                  <a:lnTo>
                    <a:pt x="1274" y="761"/>
                  </a:lnTo>
                  <a:lnTo>
                    <a:pt x="1274" y="761"/>
                  </a:lnTo>
                  <a:lnTo>
                    <a:pt x="1272" y="761"/>
                  </a:lnTo>
                  <a:lnTo>
                    <a:pt x="1272" y="761"/>
                  </a:lnTo>
                  <a:lnTo>
                    <a:pt x="1270" y="764"/>
                  </a:lnTo>
                  <a:lnTo>
                    <a:pt x="1267" y="766"/>
                  </a:lnTo>
                  <a:lnTo>
                    <a:pt x="1267" y="766"/>
                  </a:lnTo>
                  <a:lnTo>
                    <a:pt x="1267" y="766"/>
                  </a:lnTo>
                  <a:lnTo>
                    <a:pt x="1267" y="766"/>
                  </a:lnTo>
                  <a:lnTo>
                    <a:pt x="1263" y="778"/>
                  </a:lnTo>
                  <a:lnTo>
                    <a:pt x="1261" y="778"/>
                  </a:lnTo>
                  <a:lnTo>
                    <a:pt x="1261" y="778"/>
                  </a:lnTo>
                  <a:lnTo>
                    <a:pt x="1261" y="776"/>
                  </a:lnTo>
                  <a:lnTo>
                    <a:pt x="1263" y="776"/>
                  </a:lnTo>
                  <a:lnTo>
                    <a:pt x="1263" y="776"/>
                  </a:lnTo>
                  <a:lnTo>
                    <a:pt x="1263" y="774"/>
                  </a:lnTo>
                  <a:lnTo>
                    <a:pt x="1263" y="774"/>
                  </a:lnTo>
                  <a:lnTo>
                    <a:pt x="1263" y="774"/>
                  </a:lnTo>
                  <a:lnTo>
                    <a:pt x="1263" y="772"/>
                  </a:lnTo>
                  <a:lnTo>
                    <a:pt x="1263" y="772"/>
                  </a:lnTo>
                  <a:lnTo>
                    <a:pt x="1263" y="772"/>
                  </a:lnTo>
                  <a:lnTo>
                    <a:pt x="1263" y="772"/>
                  </a:lnTo>
                  <a:lnTo>
                    <a:pt x="1263" y="772"/>
                  </a:lnTo>
                  <a:lnTo>
                    <a:pt x="1263" y="772"/>
                  </a:lnTo>
                  <a:lnTo>
                    <a:pt x="1263" y="770"/>
                  </a:lnTo>
                  <a:lnTo>
                    <a:pt x="1263" y="770"/>
                  </a:lnTo>
                  <a:lnTo>
                    <a:pt x="1265" y="770"/>
                  </a:lnTo>
                  <a:lnTo>
                    <a:pt x="1265" y="766"/>
                  </a:lnTo>
                  <a:lnTo>
                    <a:pt x="1265" y="766"/>
                  </a:lnTo>
                  <a:lnTo>
                    <a:pt x="1267" y="764"/>
                  </a:lnTo>
                  <a:lnTo>
                    <a:pt x="1267" y="761"/>
                  </a:lnTo>
                  <a:lnTo>
                    <a:pt x="1272" y="757"/>
                  </a:lnTo>
                  <a:lnTo>
                    <a:pt x="1272" y="755"/>
                  </a:lnTo>
                  <a:lnTo>
                    <a:pt x="1272" y="753"/>
                  </a:lnTo>
                  <a:lnTo>
                    <a:pt x="1272" y="753"/>
                  </a:lnTo>
                  <a:lnTo>
                    <a:pt x="1272" y="753"/>
                  </a:lnTo>
                  <a:lnTo>
                    <a:pt x="1272" y="753"/>
                  </a:lnTo>
                  <a:lnTo>
                    <a:pt x="1272" y="751"/>
                  </a:lnTo>
                  <a:lnTo>
                    <a:pt x="1272" y="751"/>
                  </a:lnTo>
                  <a:lnTo>
                    <a:pt x="1272" y="751"/>
                  </a:lnTo>
                  <a:lnTo>
                    <a:pt x="1274" y="749"/>
                  </a:lnTo>
                  <a:lnTo>
                    <a:pt x="1274" y="749"/>
                  </a:lnTo>
                  <a:lnTo>
                    <a:pt x="1274" y="749"/>
                  </a:lnTo>
                  <a:lnTo>
                    <a:pt x="1274" y="749"/>
                  </a:lnTo>
                  <a:lnTo>
                    <a:pt x="1276" y="747"/>
                  </a:lnTo>
                  <a:lnTo>
                    <a:pt x="1276" y="747"/>
                  </a:lnTo>
                  <a:lnTo>
                    <a:pt x="1276" y="747"/>
                  </a:lnTo>
                  <a:lnTo>
                    <a:pt x="1274" y="747"/>
                  </a:lnTo>
                  <a:lnTo>
                    <a:pt x="1274" y="745"/>
                  </a:lnTo>
                  <a:lnTo>
                    <a:pt x="1274" y="745"/>
                  </a:lnTo>
                  <a:lnTo>
                    <a:pt x="1274" y="743"/>
                  </a:lnTo>
                  <a:lnTo>
                    <a:pt x="1274" y="743"/>
                  </a:lnTo>
                  <a:lnTo>
                    <a:pt x="1272" y="743"/>
                  </a:lnTo>
                  <a:lnTo>
                    <a:pt x="1270" y="743"/>
                  </a:lnTo>
                  <a:lnTo>
                    <a:pt x="1270" y="741"/>
                  </a:lnTo>
                  <a:lnTo>
                    <a:pt x="1270" y="741"/>
                  </a:lnTo>
                  <a:lnTo>
                    <a:pt x="1267" y="739"/>
                  </a:lnTo>
                  <a:lnTo>
                    <a:pt x="1267" y="739"/>
                  </a:lnTo>
                  <a:lnTo>
                    <a:pt x="1267" y="737"/>
                  </a:lnTo>
                  <a:lnTo>
                    <a:pt x="1265" y="737"/>
                  </a:lnTo>
                  <a:lnTo>
                    <a:pt x="1265" y="737"/>
                  </a:lnTo>
                  <a:lnTo>
                    <a:pt x="1265" y="735"/>
                  </a:lnTo>
                  <a:lnTo>
                    <a:pt x="1265" y="735"/>
                  </a:lnTo>
                  <a:lnTo>
                    <a:pt x="1265" y="735"/>
                  </a:lnTo>
                  <a:lnTo>
                    <a:pt x="1265" y="735"/>
                  </a:lnTo>
                  <a:lnTo>
                    <a:pt x="1265" y="733"/>
                  </a:lnTo>
                  <a:lnTo>
                    <a:pt x="1265" y="733"/>
                  </a:lnTo>
                  <a:lnTo>
                    <a:pt x="1265" y="731"/>
                  </a:lnTo>
                  <a:lnTo>
                    <a:pt x="1265" y="731"/>
                  </a:lnTo>
                  <a:lnTo>
                    <a:pt x="1265" y="729"/>
                  </a:lnTo>
                  <a:lnTo>
                    <a:pt x="1265" y="727"/>
                  </a:lnTo>
                  <a:lnTo>
                    <a:pt x="1265" y="725"/>
                  </a:lnTo>
                  <a:lnTo>
                    <a:pt x="1263" y="722"/>
                  </a:lnTo>
                  <a:lnTo>
                    <a:pt x="1263" y="722"/>
                  </a:lnTo>
                  <a:lnTo>
                    <a:pt x="1255" y="720"/>
                  </a:lnTo>
                  <a:lnTo>
                    <a:pt x="1253" y="718"/>
                  </a:lnTo>
                  <a:lnTo>
                    <a:pt x="1253" y="718"/>
                  </a:lnTo>
                  <a:lnTo>
                    <a:pt x="1253" y="716"/>
                  </a:lnTo>
                  <a:lnTo>
                    <a:pt x="1253" y="716"/>
                  </a:lnTo>
                  <a:lnTo>
                    <a:pt x="1253" y="714"/>
                  </a:lnTo>
                  <a:lnTo>
                    <a:pt x="1253" y="714"/>
                  </a:lnTo>
                  <a:lnTo>
                    <a:pt x="1253" y="712"/>
                  </a:lnTo>
                  <a:lnTo>
                    <a:pt x="1253" y="710"/>
                  </a:lnTo>
                  <a:lnTo>
                    <a:pt x="1251" y="710"/>
                  </a:lnTo>
                  <a:lnTo>
                    <a:pt x="1251" y="708"/>
                  </a:lnTo>
                  <a:lnTo>
                    <a:pt x="1251" y="708"/>
                  </a:lnTo>
                  <a:lnTo>
                    <a:pt x="1251" y="708"/>
                  </a:lnTo>
                  <a:lnTo>
                    <a:pt x="1251" y="706"/>
                  </a:lnTo>
                  <a:lnTo>
                    <a:pt x="1251" y="706"/>
                  </a:lnTo>
                  <a:lnTo>
                    <a:pt x="1251" y="706"/>
                  </a:lnTo>
                  <a:lnTo>
                    <a:pt x="1251" y="706"/>
                  </a:lnTo>
                  <a:lnTo>
                    <a:pt x="1251" y="706"/>
                  </a:lnTo>
                  <a:lnTo>
                    <a:pt x="1251" y="706"/>
                  </a:lnTo>
                  <a:lnTo>
                    <a:pt x="1251" y="704"/>
                  </a:lnTo>
                  <a:lnTo>
                    <a:pt x="1251" y="702"/>
                  </a:lnTo>
                  <a:lnTo>
                    <a:pt x="1249" y="702"/>
                  </a:lnTo>
                  <a:lnTo>
                    <a:pt x="1249" y="702"/>
                  </a:lnTo>
                  <a:lnTo>
                    <a:pt x="1247" y="700"/>
                  </a:lnTo>
                  <a:lnTo>
                    <a:pt x="1247" y="698"/>
                  </a:lnTo>
                  <a:lnTo>
                    <a:pt x="1245" y="698"/>
                  </a:lnTo>
                  <a:lnTo>
                    <a:pt x="1245" y="698"/>
                  </a:lnTo>
                  <a:lnTo>
                    <a:pt x="1245" y="696"/>
                  </a:lnTo>
                  <a:lnTo>
                    <a:pt x="1245" y="696"/>
                  </a:lnTo>
                  <a:lnTo>
                    <a:pt x="1245" y="696"/>
                  </a:lnTo>
                  <a:lnTo>
                    <a:pt x="1245" y="694"/>
                  </a:lnTo>
                  <a:lnTo>
                    <a:pt x="1243" y="694"/>
                  </a:lnTo>
                  <a:lnTo>
                    <a:pt x="1237" y="694"/>
                  </a:lnTo>
                  <a:lnTo>
                    <a:pt x="1235" y="694"/>
                  </a:lnTo>
                  <a:lnTo>
                    <a:pt x="1228" y="696"/>
                  </a:lnTo>
                  <a:lnTo>
                    <a:pt x="1222" y="696"/>
                  </a:lnTo>
                  <a:lnTo>
                    <a:pt x="1220" y="696"/>
                  </a:lnTo>
                  <a:lnTo>
                    <a:pt x="1220" y="696"/>
                  </a:lnTo>
                  <a:lnTo>
                    <a:pt x="1220" y="698"/>
                  </a:lnTo>
                  <a:lnTo>
                    <a:pt x="1218" y="700"/>
                  </a:lnTo>
                  <a:lnTo>
                    <a:pt x="1218" y="700"/>
                  </a:lnTo>
                  <a:lnTo>
                    <a:pt x="1218" y="702"/>
                  </a:lnTo>
                  <a:lnTo>
                    <a:pt x="1216" y="700"/>
                  </a:lnTo>
                  <a:lnTo>
                    <a:pt x="1216" y="700"/>
                  </a:lnTo>
                  <a:lnTo>
                    <a:pt x="1214" y="702"/>
                  </a:lnTo>
                  <a:lnTo>
                    <a:pt x="1210" y="706"/>
                  </a:lnTo>
                  <a:lnTo>
                    <a:pt x="1210" y="706"/>
                  </a:lnTo>
                  <a:lnTo>
                    <a:pt x="1204" y="712"/>
                  </a:lnTo>
                  <a:lnTo>
                    <a:pt x="1204" y="712"/>
                  </a:lnTo>
                  <a:lnTo>
                    <a:pt x="1210" y="714"/>
                  </a:lnTo>
                  <a:lnTo>
                    <a:pt x="1210" y="716"/>
                  </a:lnTo>
                  <a:lnTo>
                    <a:pt x="1210" y="716"/>
                  </a:lnTo>
                  <a:lnTo>
                    <a:pt x="1212" y="716"/>
                  </a:lnTo>
                  <a:lnTo>
                    <a:pt x="1210" y="718"/>
                  </a:lnTo>
                  <a:lnTo>
                    <a:pt x="1212" y="718"/>
                  </a:lnTo>
                  <a:lnTo>
                    <a:pt x="1212" y="720"/>
                  </a:lnTo>
                  <a:lnTo>
                    <a:pt x="1212" y="720"/>
                  </a:lnTo>
                  <a:lnTo>
                    <a:pt x="1212" y="720"/>
                  </a:lnTo>
                  <a:lnTo>
                    <a:pt x="1212" y="722"/>
                  </a:lnTo>
                  <a:lnTo>
                    <a:pt x="1212" y="722"/>
                  </a:lnTo>
                  <a:lnTo>
                    <a:pt x="1212" y="722"/>
                  </a:lnTo>
                  <a:lnTo>
                    <a:pt x="1212" y="725"/>
                  </a:lnTo>
                  <a:lnTo>
                    <a:pt x="1212" y="722"/>
                  </a:lnTo>
                  <a:lnTo>
                    <a:pt x="1210" y="722"/>
                  </a:lnTo>
                  <a:lnTo>
                    <a:pt x="1210" y="720"/>
                  </a:lnTo>
                  <a:lnTo>
                    <a:pt x="1210" y="720"/>
                  </a:lnTo>
                  <a:lnTo>
                    <a:pt x="1210" y="718"/>
                  </a:lnTo>
                  <a:lnTo>
                    <a:pt x="1210" y="718"/>
                  </a:lnTo>
                  <a:lnTo>
                    <a:pt x="1210" y="716"/>
                  </a:lnTo>
                  <a:lnTo>
                    <a:pt x="1208" y="716"/>
                  </a:lnTo>
                  <a:lnTo>
                    <a:pt x="1208" y="716"/>
                  </a:lnTo>
                  <a:lnTo>
                    <a:pt x="1202" y="714"/>
                  </a:lnTo>
                  <a:lnTo>
                    <a:pt x="1200" y="714"/>
                  </a:lnTo>
                  <a:lnTo>
                    <a:pt x="1195" y="718"/>
                  </a:lnTo>
                  <a:lnTo>
                    <a:pt x="1193" y="720"/>
                  </a:lnTo>
                  <a:lnTo>
                    <a:pt x="1193" y="720"/>
                  </a:lnTo>
                  <a:lnTo>
                    <a:pt x="1195" y="722"/>
                  </a:lnTo>
                  <a:lnTo>
                    <a:pt x="1195" y="722"/>
                  </a:lnTo>
                  <a:lnTo>
                    <a:pt x="1195" y="722"/>
                  </a:lnTo>
                  <a:lnTo>
                    <a:pt x="1195" y="725"/>
                  </a:lnTo>
                  <a:lnTo>
                    <a:pt x="1195" y="725"/>
                  </a:lnTo>
                  <a:lnTo>
                    <a:pt x="1200" y="729"/>
                  </a:lnTo>
                  <a:lnTo>
                    <a:pt x="1200" y="729"/>
                  </a:lnTo>
                  <a:lnTo>
                    <a:pt x="1200" y="731"/>
                  </a:lnTo>
                  <a:lnTo>
                    <a:pt x="1198" y="729"/>
                  </a:lnTo>
                  <a:lnTo>
                    <a:pt x="1198" y="727"/>
                  </a:lnTo>
                  <a:lnTo>
                    <a:pt x="1195" y="727"/>
                  </a:lnTo>
                  <a:lnTo>
                    <a:pt x="1195" y="727"/>
                  </a:lnTo>
                  <a:lnTo>
                    <a:pt x="1195" y="727"/>
                  </a:lnTo>
                  <a:lnTo>
                    <a:pt x="1193" y="725"/>
                  </a:lnTo>
                  <a:lnTo>
                    <a:pt x="1193" y="725"/>
                  </a:lnTo>
                  <a:lnTo>
                    <a:pt x="1193" y="722"/>
                  </a:lnTo>
                  <a:lnTo>
                    <a:pt x="1191" y="720"/>
                  </a:lnTo>
                  <a:lnTo>
                    <a:pt x="1191" y="720"/>
                  </a:lnTo>
                  <a:lnTo>
                    <a:pt x="1191" y="720"/>
                  </a:lnTo>
                  <a:lnTo>
                    <a:pt x="1187" y="727"/>
                  </a:lnTo>
                  <a:lnTo>
                    <a:pt x="1187" y="727"/>
                  </a:lnTo>
                  <a:lnTo>
                    <a:pt x="1187" y="729"/>
                  </a:lnTo>
                  <a:lnTo>
                    <a:pt x="1187" y="729"/>
                  </a:lnTo>
                  <a:lnTo>
                    <a:pt x="1187" y="731"/>
                  </a:lnTo>
                  <a:lnTo>
                    <a:pt x="1185" y="731"/>
                  </a:lnTo>
                  <a:lnTo>
                    <a:pt x="1185" y="731"/>
                  </a:lnTo>
                  <a:lnTo>
                    <a:pt x="1187" y="733"/>
                  </a:lnTo>
                  <a:lnTo>
                    <a:pt x="1187" y="733"/>
                  </a:lnTo>
                  <a:lnTo>
                    <a:pt x="1189" y="733"/>
                  </a:lnTo>
                  <a:lnTo>
                    <a:pt x="1198" y="737"/>
                  </a:lnTo>
                  <a:lnTo>
                    <a:pt x="1200" y="737"/>
                  </a:lnTo>
                  <a:lnTo>
                    <a:pt x="1204" y="737"/>
                  </a:lnTo>
                  <a:lnTo>
                    <a:pt x="1206" y="739"/>
                  </a:lnTo>
                  <a:lnTo>
                    <a:pt x="1210" y="739"/>
                  </a:lnTo>
                  <a:lnTo>
                    <a:pt x="1212" y="739"/>
                  </a:lnTo>
                  <a:lnTo>
                    <a:pt x="1212" y="739"/>
                  </a:lnTo>
                  <a:lnTo>
                    <a:pt x="1212" y="739"/>
                  </a:lnTo>
                  <a:lnTo>
                    <a:pt x="1214" y="741"/>
                  </a:lnTo>
                  <a:lnTo>
                    <a:pt x="1214" y="743"/>
                  </a:lnTo>
                  <a:lnTo>
                    <a:pt x="1214" y="741"/>
                  </a:lnTo>
                  <a:lnTo>
                    <a:pt x="1214" y="741"/>
                  </a:lnTo>
                  <a:lnTo>
                    <a:pt x="1210" y="739"/>
                  </a:lnTo>
                  <a:lnTo>
                    <a:pt x="1208" y="739"/>
                  </a:lnTo>
                  <a:lnTo>
                    <a:pt x="1204" y="739"/>
                  </a:lnTo>
                  <a:lnTo>
                    <a:pt x="1200" y="739"/>
                  </a:lnTo>
                  <a:lnTo>
                    <a:pt x="1195" y="739"/>
                  </a:lnTo>
                  <a:lnTo>
                    <a:pt x="1191" y="739"/>
                  </a:lnTo>
                  <a:lnTo>
                    <a:pt x="1189" y="737"/>
                  </a:lnTo>
                  <a:lnTo>
                    <a:pt x="1187" y="737"/>
                  </a:lnTo>
                  <a:lnTo>
                    <a:pt x="1185" y="737"/>
                  </a:lnTo>
                  <a:lnTo>
                    <a:pt x="1187" y="739"/>
                  </a:lnTo>
                  <a:lnTo>
                    <a:pt x="1187" y="741"/>
                  </a:lnTo>
                  <a:lnTo>
                    <a:pt x="1189" y="741"/>
                  </a:lnTo>
                  <a:lnTo>
                    <a:pt x="1187" y="741"/>
                  </a:lnTo>
                  <a:lnTo>
                    <a:pt x="1185" y="739"/>
                  </a:lnTo>
                  <a:lnTo>
                    <a:pt x="1185" y="739"/>
                  </a:lnTo>
                  <a:lnTo>
                    <a:pt x="1183" y="739"/>
                  </a:lnTo>
                  <a:lnTo>
                    <a:pt x="1183" y="737"/>
                  </a:lnTo>
                  <a:lnTo>
                    <a:pt x="1183" y="737"/>
                  </a:lnTo>
                  <a:lnTo>
                    <a:pt x="1183" y="737"/>
                  </a:lnTo>
                  <a:lnTo>
                    <a:pt x="1183" y="739"/>
                  </a:lnTo>
                  <a:lnTo>
                    <a:pt x="1183" y="739"/>
                  </a:lnTo>
                  <a:lnTo>
                    <a:pt x="1181" y="743"/>
                  </a:lnTo>
                  <a:lnTo>
                    <a:pt x="1181" y="745"/>
                  </a:lnTo>
                  <a:lnTo>
                    <a:pt x="1187" y="745"/>
                  </a:lnTo>
                  <a:lnTo>
                    <a:pt x="1187" y="743"/>
                  </a:lnTo>
                  <a:lnTo>
                    <a:pt x="1187" y="743"/>
                  </a:lnTo>
                  <a:lnTo>
                    <a:pt x="1189" y="743"/>
                  </a:lnTo>
                  <a:lnTo>
                    <a:pt x="1189" y="743"/>
                  </a:lnTo>
                  <a:lnTo>
                    <a:pt x="1189" y="745"/>
                  </a:lnTo>
                  <a:lnTo>
                    <a:pt x="1189" y="745"/>
                  </a:lnTo>
                  <a:lnTo>
                    <a:pt x="1189" y="745"/>
                  </a:lnTo>
                  <a:lnTo>
                    <a:pt x="1191" y="747"/>
                  </a:lnTo>
                  <a:lnTo>
                    <a:pt x="1193" y="747"/>
                  </a:lnTo>
                  <a:lnTo>
                    <a:pt x="1198" y="749"/>
                  </a:lnTo>
                  <a:lnTo>
                    <a:pt x="1198" y="749"/>
                  </a:lnTo>
                  <a:lnTo>
                    <a:pt x="1206" y="753"/>
                  </a:lnTo>
                  <a:lnTo>
                    <a:pt x="1208" y="755"/>
                  </a:lnTo>
                  <a:lnTo>
                    <a:pt x="1212" y="755"/>
                  </a:lnTo>
                  <a:lnTo>
                    <a:pt x="1210" y="757"/>
                  </a:lnTo>
                  <a:lnTo>
                    <a:pt x="1208" y="755"/>
                  </a:lnTo>
                  <a:lnTo>
                    <a:pt x="1206" y="755"/>
                  </a:lnTo>
                  <a:lnTo>
                    <a:pt x="1204" y="753"/>
                  </a:lnTo>
                  <a:lnTo>
                    <a:pt x="1204" y="753"/>
                  </a:lnTo>
                  <a:lnTo>
                    <a:pt x="1202" y="753"/>
                  </a:lnTo>
                  <a:lnTo>
                    <a:pt x="1193" y="749"/>
                  </a:lnTo>
                  <a:lnTo>
                    <a:pt x="1189" y="747"/>
                  </a:lnTo>
                  <a:lnTo>
                    <a:pt x="1185" y="747"/>
                  </a:lnTo>
                  <a:lnTo>
                    <a:pt x="1181" y="747"/>
                  </a:lnTo>
                  <a:lnTo>
                    <a:pt x="1181" y="747"/>
                  </a:lnTo>
                  <a:lnTo>
                    <a:pt x="1181" y="747"/>
                  </a:lnTo>
                  <a:lnTo>
                    <a:pt x="1181" y="749"/>
                  </a:lnTo>
                  <a:lnTo>
                    <a:pt x="1181" y="749"/>
                  </a:lnTo>
                  <a:lnTo>
                    <a:pt x="1181" y="751"/>
                  </a:lnTo>
                  <a:lnTo>
                    <a:pt x="1181" y="751"/>
                  </a:lnTo>
                  <a:lnTo>
                    <a:pt x="1181" y="751"/>
                  </a:lnTo>
                  <a:lnTo>
                    <a:pt x="1181" y="753"/>
                  </a:lnTo>
                  <a:lnTo>
                    <a:pt x="1181" y="753"/>
                  </a:lnTo>
                  <a:lnTo>
                    <a:pt x="1181" y="753"/>
                  </a:lnTo>
                  <a:lnTo>
                    <a:pt x="1181" y="753"/>
                  </a:lnTo>
                  <a:lnTo>
                    <a:pt x="1181" y="755"/>
                  </a:lnTo>
                  <a:lnTo>
                    <a:pt x="1181" y="755"/>
                  </a:lnTo>
                  <a:lnTo>
                    <a:pt x="1181" y="755"/>
                  </a:lnTo>
                  <a:lnTo>
                    <a:pt x="1181" y="757"/>
                  </a:lnTo>
                  <a:lnTo>
                    <a:pt x="1181" y="757"/>
                  </a:lnTo>
                  <a:lnTo>
                    <a:pt x="1181" y="759"/>
                  </a:lnTo>
                  <a:lnTo>
                    <a:pt x="1181" y="759"/>
                  </a:lnTo>
                  <a:lnTo>
                    <a:pt x="1181" y="759"/>
                  </a:lnTo>
                  <a:lnTo>
                    <a:pt x="1181" y="759"/>
                  </a:lnTo>
                  <a:lnTo>
                    <a:pt x="1181" y="759"/>
                  </a:lnTo>
                  <a:lnTo>
                    <a:pt x="1181" y="761"/>
                  </a:lnTo>
                  <a:lnTo>
                    <a:pt x="1181" y="761"/>
                  </a:lnTo>
                  <a:lnTo>
                    <a:pt x="1181" y="761"/>
                  </a:lnTo>
                  <a:lnTo>
                    <a:pt x="1181" y="764"/>
                  </a:lnTo>
                  <a:lnTo>
                    <a:pt x="1181" y="764"/>
                  </a:lnTo>
                  <a:lnTo>
                    <a:pt x="1181" y="764"/>
                  </a:lnTo>
                  <a:lnTo>
                    <a:pt x="1181" y="764"/>
                  </a:lnTo>
                  <a:lnTo>
                    <a:pt x="1181" y="766"/>
                  </a:lnTo>
                  <a:lnTo>
                    <a:pt x="1181" y="766"/>
                  </a:lnTo>
                  <a:lnTo>
                    <a:pt x="1181" y="768"/>
                  </a:lnTo>
                  <a:lnTo>
                    <a:pt x="1181" y="768"/>
                  </a:lnTo>
                  <a:lnTo>
                    <a:pt x="1181" y="768"/>
                  </a:lnTo>
                  <a:lnTo>
                    <a:pt x="1183" y="770"/>
                  </a:lnTo>
                  <a:lnTo>
                    <a:pt x="1185" y="770"/>
                  </a:lnTo>
                  <a:lnTo>
                    <a:pt x="1187" y="770"/>
                  </a:lnTo>
                  <a:lnTo>
                    <a:pt x="1187" y="770"/>
                  </a:lnTo>
                  <a:lnTo>
                    <a:pt x="1185" y="772"/>
                  </a:lnTo>
                  <a:lnTo>
                    <a:pt x="1183" y="772"/>
                  </a:lnTo>
                  <a:lnTo>
                    <a:pt x="1183" y="772"/>
                  </a:lnTo>
                  <a:lnTo>
                    <a:pt x="1183" y="772"/>
                  </a:lnTo>
                  <a:lnTo>
                    <a:pt x="1183" y="772"/>
                  </a:lnTo>
                  <a:lnTo>
                    <a:pt x="1185" y="774"/>
                  </a:lnTo>
                  <a:lnTo>
                    <a:pt x="1185" y="774"/>
                  </a:lnTo>
                  <a:lnTo>
                    <a:pt x="1185" y="774"/>
                  </a:lnTo>
                  <a:lnTo>
                    <a:pt x="1185" y="774"/>
                  </a:lnTo>
                  <a:lnTo>
                    <a:pt x="1185" y="774"/>
                  </a:lnTo>
                  <a:lnTo>
                    <a:pt x="1185" y="776"/>
                  </a:lnTo>
                  <a:lnTo>
                    <a:pt x="1185" y="776"/>
                  </a:lnTo>
                  <a:lnTo>
                    <a:pt x="1187" y="776"/>
                  </a:lnTo>
                  <a:lnTo>
                    <a:pt x="1187" y="778"/>
                  </a:lnTo>
                  <a:lnTo>
                    <a:pt x="1189" y="780"/>
                  </a:lnTo>
                  <a:lnTo>
                    <a:pt x="1193" y="780"/>
                  </a:lnTo>
                  <a:lnTo>
                    <a:pt x="1193" y="780"/>
                  </a:lnTo>
                  <a:lnTo>
                    <a:pt x="1193" y="780"/>
                  </a:lnTo>
                  <a:lnTo>
                    <a:pt x="1193" y="780"/>
                  </a:lnTo>
                  <a:lnTo>
                    <a:pt x="1193" y="782"/>
                  </a:lnTo>
                  <a:lnTo>
                    <a:pt x="1193" y="782"/>
                  </a:lnTo>
                  <a:lnTo>
                    <a:pt x="1193" y="782"/>
                  </a:lnTo>
                  <a:lnTo>
                    <a:pt x="1193" y="782"/>
                  </a:lnTo>
                  <a:lnTo>
                    <a:pt x="1193" y="782"/>
                  </a:lnTo>
                  <a:lnTo>
                    <a:pt x="1195" y="780"/>
                  </a:lnTo>
                  <a:lnTo>
                    <a:pt x="1195" y="780"/>
                  </a:lnTo>
                  <a:lnTo>
                    <a:pt x="1195" y="780"/>
                  </a:lnTo>
                  <a:lnTo>
                    <a:pt x="1195" y="780"/>
                  </a:lnTo>
                  <a:lnTo>
                    <a:pt x="1195" y="780"/>
                  </a:lnTo>
                  <a:lnTo>
                    <a:pt x="1198" y="776"/>
                  </a:lnTo>
                  <a:lnTo>
                    <a:pt x="1198" y="776"/>
                  </a:lnTo>
                  <a:lnTo>
                    <a:pt x="1200" y="776"/>
                  </a:lnTo>
                  <a:lnTo>
                    <a:pt x="1200" y="776"/>
                  </a:lnTo>
                  <a:lnTo>
                    <a:pt x="1200" y="776"/>
                  </a:lnTo>
                  <a:lnTo>
                    <a:pt x="1200" y="778"/>
                  </a:lnTo>
                  <a:lnTo>
                    <a:pt x="1200" y="778"/>
                  </a:lnTo>
                  <a:lnTo>
                    <a:pt x="1200" y="778"/>
                  </a:lnTo>
                  <a:lnTo>
                    <a:pt x="1200" y="778"/>
                  </a:lnTo>
                  <a:lnTo>
                    <a:pt x="1198" y="778"/>
                  </a:lnTo>
                  <a:lnTo>
                    <a:pt x="1198" y="778"/>
                  </a:lnTo>
                  <a:lnTo>
                    <a:pt x="1198" y="780"/>
                  </a:lnTo>
                  <a:lnTo>
                    <a:pt x="1198" y="780"/>
                  </a:lnTo>
                  <a:lnTo>
                    <a:pt x="1198" y="780"/>
                  </a:lnTo>
                  <a:lnTo>
                    <a:pt x="1200" y="780"/>
                  </a:lnTo>
                  <a:lnTo>
                    <a:pt x="1204" y="780"/>
                  </a:lnTo>
                  <a:lnTo>
                    <a:pt x="1206" y="778"/>
                  </a:lnTo>
                  <a:lnTo>
                    <a:pt x="1206" y="778"/>
                  </a:lnTo>
                  <a:lnTo>
                    <a:pt x="1204" y="780"/>
                  </a:lnTo>
                  <a:lnTo>
                    <a:pt x="1204" y="780"/>
                  </a:lnTo>
                  <a:lnTo>
                    <a:pt x="1200" y="780"/>
                  </a:lnTo>
                  <a:lnTo>
                    <a:pt x="1200" y="782"/>
                  </a:lnTo>
                  <a:lnTo>
                    <a:pt x="1200" y="784"/>
                  </a:lnTo>
                  <a:lnTo>
                    <a:pt x="1200" y="784"/>
                  </a:lnTo>
                  <a:lnTo>
                    <a:pt x="1200" y="784"/>
                  </a:lnTo>
                  <a:lnTo>
                    <a:pt x="1198" y="784"/>
                  </a:lnTo>
                  <a:lnTo>
                    <a:pt x="1198" y="786"/>
                  </a:lnTo>
                  <a:lnTo>
                    <a:pt x="1198" y="786"/>
                  </a:lnTo>
                  <a:lnTo>
                    <a:pt x="1200" y="786"/>
                  </a:lnTo>
                  <a:lnTo>
                    <a:pt x="1202" y="788"/>
                  </a:lnTo>
                  <a:lnTo>
                    <a:pt x="1202" y="788"/>
                  </a:lnTo>
                  <a:lnTo>
                    <a:pt x="1202" y="788"/>
                  </a:lnTo>
                  <a:lnTo>
                    <a:pt x="1202" y="788"/>
                  </a:lnTo>
                  <a:lnTo>
                    <a:pt x="1204" y="788"/>
                  </a:lnTo>
                  <a:lnTo>
                    <a:pt x="1202" y="788"/>
                  </a:lnTo>
                  <a:lnTo>
                    <a:pt x="1202" y="788"/>
                  </a:lnTo>
                  <a:lnTo>
                    <a:pt x="1202" y="788"/>
                  </a:lnTo>
                  <a:lnTo>
                    <a:pt x="1204" y="792"/>
                  </a:lnTo>
                  <a:lnTo>
                    <a:pt x="1206" y="792"/>
                  </a:lnTo>
                  <a:lnTo>
                    <a:pt x="1208" y="792"/>
                  </a:lnTo>
                  <a:lnTo>
                    <a:pt x="1210" y="792"/>
                  </a:lnTo>
                  <a:lnTo>
                    <a:pt x="1208" y="794"/>
                  </a:lnTo>
                  <a:lnTo>
                    <a:pt x="1208" y="794"/>
                  </a:lnTo>
                  <a:lnTo>
                    <a:pt x="1208" y="794"/>
                  </a:lnTo>
                  <a:lnTo>
                    <a:pt x="1210" y="794"/>
                  </a:lnTo>
                  <a:lnTo>
                    <a:pt x="1210" y="796"/>
                  </a:lnTo>
                  <a:lnTo>
                    <a:pt x="1210" y="796"/>
                  </a:lnTo>
                  <a:lnTo>
                    <a:pt x="1210" y="796"/>
                  </a:lnTo>
                  <a:lnTo>
                    <a:pt x="1212" y="796"/>
                  </a:lnTo>
                  <a:lnTo>
                    <a:pt x="1214" y="798"/>
                  </a:lnTo>
                  <a:lnTo>
                    <a:pt x="1214" y="798"/>
                  </a:lnTo>
                  <a:lnTo>
                    <a:pt x="1214" y="800"/>
                  </a:lnTo>
                  <a:lnTo>
                    <a:pt x="1214" y="800"/>
                  </a:lnTo>
                  <a:lnTo>
                    <a:pt x="1214" y="800"/>
                  </a:lnTo>
                  <a:lnTo>
                    <a:pt x="1214" y="800"/>
                  </a:lnTo>
                  <a:lnTo>
                    <a:pt x="1214" y="800"/>
                  </a:lnTo>
                  <a:lnTo>
                    <a:pt x="1214" y="800"/>
                  </a:lnTo>
                  <a:lnTo>
                    <a:pt x="1214" y="800"/>
                  </a:lnTo>
                  <a:lnTo>
                    <a:pt x="1214" y="800"/>
                  </a:lnTo>
                  <a:lnTo>
                    <a:pt x="1214" y="803"/>
                  </a:lnTo>
                  <a:lnTo>
                    <a:pt x="1214" y="805"/>
                  </a:lnTo>
                  <a:lnTo>
                    <a:pt x="1214" y="805"/>
                  </a:lnTo>
                  <a:lnTo>
                    <a:pt x="1212" y="803"/>
                  </a:lnTo>
                  <a:lnTo>
                    <a:pt x="1212" y="803"/>
                  </a:lnTo>
                  <a:lnTo>
                    <a:pt x="1212" y="800"/>
                  </a:lnTo>
                  <a:lnTo>
                    <a:pt x="1212" y="798"/>
                  </a:lnTo>
                  <a:lnTo>
                    <a:pt x="1212" y="798"/>
                  </a:lnTo>
                  <a:lnTo>
                    <a:pt x="1212" y="798"/>
                  </a:lnTo>
                  <a:lnTo>
                    <a:pt x="1210" y="798"/>
                  </a:lnTo>
                  <a:lnTo>
                    <a:pt x="1210" y="798"/>
                  </a:lnTo>
                  <a:lnTo>
                    <a:pt x="1210" y="796"/>
                  </a:lnTo>
                  <a:lnTo>
                    <a:pt x="1210" y="796"/>
                  </a:lnTo>
                  <a:lnTo>
                    <a:pt x="1210" y="796"/>
                  </a:lnTo>
                  <a:lnTo>
                    <a:pt x="1208" y="796"/>
                  </a:lnTo>
                  <a:lnTo>
                    <a:pt x="1208" y="796"/>
                  </a:lnTo>
                  <a:lnTo>
                    <a:pt x="1208" y="796"/>
                  </a:lnTo>
                  <a:lnTo>
                    <a:pt x="1208" y="796"/>
                  </a:lnTo>
                  <a:lnTo>
                    <a:pt x="1208" y="794"/>
                  </a:lnTo>
                  <a:lnTo>
                    <a:pt x="1206" y="794"/>
                  </a:lnTo>
                  <a:lnTo>
                    <a:pt x="1206" y="794"/>
                  </a:lnTo>
                  <a:lnTo>
                    <a:pt x="1206" y="794"/>
                  </a:lnTo>
                  <a:lnTo>
                    <a:pt x="1206" y="794"/>
                  </a:lnTo>
                  <a:lnTo>
                    <a:pt x="1206" y="792"/>
                  </a:lnTo>
                  <a:lnTo>
                    <a:pt x="1204" y="792"/>
                  </a:lnTo>
                  <a:lnTo>
                    <a:pt x="1200" y="790"/>
                  </a:lnTo>
                  <a:lnTo>
                    <a:pt x="1200" y="790"/>
                  </a:lnTo>
                  <a:lnTo>
                    <a:pt x="1200" y="790"/>
                  </a:lnTo>
                  <a:lnTo>
                    <a:pt x="1200" y="790"/>
                  </a:lnTo>
                  <a:lnTo>
                    <a:pt x="1200" y="788"/>
                  </a:lnTo>
                  <a:lnTo>
                    <a:pt x="1200" y="788"/>
                  </a:lnTo>
                  <a:lnTo>
                    <a:pt x="1200" y="788"/>
                  </a:lnTo>
                  <a:lnTo>
                    <a:pt x="1198" y="788"/>
                  </a:lnTo>
                  <a:lnTo>
                    <a:pt x="1198" y="788"/>
                  </a:lnTo>
                  <a:lnTo>
                    <a:pt x="1198" y="788"/>
                  </a:lnTo>
                  <a:lnTo>
                    <a:pt x="1195" y="788"/>
                  </a:lnTo>
                  <a:lnTo>
                    <a:pt x="1195" y="788"/>
                  </a:lnTo>
                  <a:lnTo>
                    <a:pt x="1195" y="788"/>
                  </a:lnTo>
                  <a:lnTo>
                    <a:pt x="1195" y="788"/>
                  </a:lnTo>
                  <a:lnTo>
                    <a:pt x="1195" y="790"/>
                  </a:lnTo>
                  <a:lnTo>
                    <a:pt x="1195" y="788"/>
                  </a:lnTo>
                  <a:lnTo>
                    <a:pt x="1195" y="788"/>
                  </a:lnTo>
                  <a:lnTo>
                    <a:pt x="1195" y="788"/>
                  </a:lnTo>
                  <a:lnTo>
                    <a:pt x="1195" y="788"/>
                  </a:lnTo>
                  <a:lnTo>
                    <a:pt x="1195" y="788"/>
                  </a:lnTo>
                  <a:lnTo>
                    <a:pt x="1193" y="788"/>
                  </a:lnTo>
                  <a:lnTo>
                    <a:pt x="1193" y="788"/>
                  </a:lnTo>
                  <a:lnTo>
                    <a:pt x="1193" y="788"/>
                  </a:lnTo>
                  <a:lnTo>
                    <a:pt x="1193" y="788"/>
                  </a:lnTo>
                  <a:lnTo>
                    <a:pt x="1193" y="788"/>
                  </a:lnTo>
                  <a:lnTo>
                    <a:pt x="1193" y="788"/>
                  </a:lnTo>
                  <a:lnTo>
                    <a:pt x="1193" y="788"/>
                  </a:lnTo>
                  <a:lnTo>
                    <a:pt x="1193" y="788"/>
                  </a:lnTo>
                  <a:lnTo>
                    <a:pt x="1193" y="788"/>
                  </a:lnTo>
                  <a:lnTo>
                    <a:pt x="1193" y="788"/>
                  </a:lnTo>
                  <a:lnTo>
                    <a:pt x="1193" y="788"/>
                  </a:lnTo>
                  <a:lnTo>
                    <a:pt x="1191" y="788"/>
                  </a:lnTo>
                  <a:lnTo>
                    <a:pt x="1191" y="788"/>
                  </a:lnTo>
                  <a:lnTo>
                    <a:pt x="1191" y="788"/>
                  </a:lnTo>
                  <a:lnTo>
                    <a:pt x="1191" y="788"/>
                  </a:lnTo>
                  <a:lnTo>
                    <a:pt x="1189" y="788"/>
                  </a:lnTo>
                  <a:lnTo>
                    <a:pt x="1189" y="788"/>
                  </a:lnTo>
                  <a:lnTo>
                    <a:pt x="1187" y="788"/>
                  </a:lnTo>
                  <a:lnTo>
                    <a:pt x="1189" y="788"/>
                  </a:lnTo>
                  <a:lnTo>
                    <a:pt x="1189" y="788"/>
                  </a:lnTo>
                  <a:lnTo>
                    <a:pt x="1189" y="790"/>
                  </a:lnTo>
                  <a:lnTo>
                    <a:pt x="1189" y="790"/>
                  </a:lnTo>
                  <a:lnTo>
                    <a:pt x="1189" y="790"/>
                  </a:lnTo>
                  <a:lnTo>
                    <a:pt x="1187" y="790"/>
                  </a:lnTo>
                  <a:lnTo>
                    <a:pt x="1187" y="790"/>
                  </a:lnTo>
                  <a:lnTo>
                    <a:pt x="1187" y="790"/>
                  </a:lnTo>
                  <a:lnTo>
                    <a:pt x="1189" y="790"/>
                  </a:lnTo>
                  <a:lnTo>
                    <a:pt x="1189" y="792"/>
                  </a:lnTo>
                  <a:lnTo>
                    <a:pt x="1189" y="794"/>
                  </a:lnTo>
                  <a:lnTo>
                    <a:pt x="1189" y="794"/>
                  </a:lnTo>
                  <a:lnTo>
                    <a:pt x="1189" y="794"/>
                  </a:lnTo>
                  <a:lnTo>
                    <a:pt x="1191" y="794"/>
                  </a:lnTo>
                  <a:lnTo>
                    <a:pt x="1191" y="796"/>
                  </a:lnTo>
                  <a:lnTo>
                    <a:pt x="1191" y="794"/>
                  </a:lnTo>
                  <a:lnTo>
                    <a:pt x="1189" y="794"/>
                  </a:lnTo>
                  <a:lnTo>
                    <a:pt x="1189" y="796"/>
                  </a:lnTo>
                  <a:lnTo>
                    <a:pt x="1189" y="796"/>
                  </a:lnTo>
                  <a:lnTo>
                    <a:pt x="1189" y="796"/>
                  </a:lnTo>
                  <a:lnTo>
                    <a:pt x="1189" y="798"/>
                  </a:lnTo>
                  <a:lnTo>
                    <a:pt x="1189" y="798"/>
                  </a:lnTo>
                  <a:lnTo>
                    <a:pt x="1189" y="798"/>
                  </a:lnTo>
                  <a:lnTo>
                    <a:pt x="1189" y="798"/>
                  </a:lnTo>
                  <a:lnTo>
                    <a:pt x="1189" y="800"/>
                  </a:lnTo>
                  <a:lnTo>
                    <a:pt x="1189" y="800"/>
                  </a:lnTo>
                  <a:lnTo>
                    <a:pt x="1187" y="800"/>
                  </a:lnTo>
                  <a:lnTo>
                    <a:pt x="1185" y="800"/>
                  </a:lnTo>
                  <a:lnTo>
                    <a:pt x="1185" y="803"/>
                  </a:lnTo>
                  <a:lnTo>
                    <a:pt x="1185" y="803"/>
                  </a:lnTo>
                  <a:lnTo>
                    <a:pt x="1185" y="803"/>
                  </a:lnTo>
                  <a:lnTo>
                    <a:pt x="1185" y="803"/>
                  </a:lnTo>
                  <a:lnTo>
                    <a:pt x="1183" y="803"/>
                  </a:lnTo>
                  <a:lnTo>
                    <a:pt x="1183" y="803"/>
                  </a:lnTo>
                  <a:lnTo>
                    <a:pt x="1183" y="803"/>
                  </a:lnTo>
                  <a:lnTo>
                    <a:pt x="1183" y="803"/>
                  </a:lnTo>
                  <a:lnTo>
                    <a:pt x="1181" y="803"/>
                  </a:lnTo>
                  <a:lnTo>
                    <a:pt x="1181" y="803"/>
                  </a:lnTo>
                  <a:lnTo>
                    <a:pt x="1181" y="803"/>
                  </a:lnTo>
                  <a:lnTo>
                    <a:pt x="1181" y="803"/>
                  </a:lnTo>
                  <a:lnTo>
                    <a:pt x="1181" y="803"/>
                  </a:lnTo>
                  <a:lnTo>
                    <a:pt x="1181" y="805"/>
                  </a:lnTo>
                  <a:lnTo>
                    <a:pt x="1181" y="805"/>
                  </a:lnTo>
                  <a:lnTo>
                    <a:pt x="1181" y="805"/>
                  </a:lnTo>
                  <a:lnTo>
                    <a:pt x="1183" y="805"/>
                  </a:lnTo>
                  <a:lnTo>
                    <a:pt x="1181" y="805"/>
                  </a:lnTo>
                  <a:lnTo>
                    <a:pt x="1181" y="805"/>
                  </a:lnTo>
                  <a:lnTo>
                    <a:pt x="1181" y="805"/>
                  </a:lnTo>
                  <a:lnTo>
                    <a:pt x="1181" y="805"/>
                  </a:lnTo>
                  <a:lnTo>
                    <a:pt x="1181" y="805"/>
                  </a:lnTo>
                  <a:lnTo>
                    <a:pt x="1181" y="803"/>
                  </a:lnTo>
                  <a:lnTo>
                    <a:pt x="1181" y="803"/>
                  </a:lnTo>
                  <a:lnTo>
                    <a:pt x="1181" y="805"/>
                  </a:lnTo>
                  <a:lnTo>
                    <a:pt x="1181" y="805"/>
                  </a:lnTo>
                  <a:lnTo>
                    <a:pt x="1181" y="805"/>
                  </a:lnTo>
                  <a:lnTo>
                    <a:pt x="1181" y="805"/>
                  </a:lnTo>
                  <a:lnTo>
                    <a:pt x="1185" y="807"/>
                  </a:lnTo>
                  <a:lnTo>
                    <a:pt x="1187" y="809"/>
                  </a:lnTo>
                  <a:lnTo>
                    <a:pt x="1189" y="809"/>
                  </a:lnTo>
                  <a:lnTo>
                    <a:pt x="1189" y="809"/>
                  </a:lnTo>
                  <a:lnTo>
                    <a:pt x="1189" y="809"/>
                  </a:lnTo>
                  <a:lnTo>
                    <a:pt x="1189" y="811"/>
                  </a:lnTo>
                  <a:lnTo>
                    <a:pt x="1191" y="811"/>
                  </a:lnTo>
                  <a:lnTo>
                    <a:pt x="1191" y="813"/>
                  </a:lnTo>
                  <a:lnTo>
                    <a:pt x="1191" y="813"/>
                  </a:lnTo>
                  <a:lnTo>
                    <a:pt x="1193" y="813"/>
                  </a:lnTo>
                  <a:lnTo>
                    <a:pt x="1193" y="815"/>
                  </a:lnTo>
                  <a:lnTo>
                    <a:pt x="1193" y="815"/>
                  </a:lnTo>
                  <a:lnTo>
                    <a:pt x="1189" y="815"/>
                  </a:lnTo>
                  <a:lnTo>
                    <a:pt x="1191" y="815"/>
                  </a:lnTo>
                  <a:lnTo>
                    <a:pt x="1191" y="815"/>
                  </a:lnTo>
                  <a:lnTo>
                    <a:pt x="1191" y="817"/>
                  </a:lnTo>
                  <a:lnTo>
                    <a:pt x="1191" y="817"/>
                  </a:lnTo>
                  <a:lnTo>
                    <a:pt x="1193" y="817"/>
                  </a:lnTo>
                  <a:lnTo>
                    <a:pt x="1195" y="821"/>
                  </a:lnTo>
                  <a:lnTo>
                    <a:pt x="1198" y="821"/>
                  </a:lnTo>
                  <a:lnTo>
                    <a:pt x="1204" y="823"/>
                  </a:lnTo>
                  <a:lnTo>
                    <a:pt x="1204" y="823"/>
                  </a:lnTo>
                  <a:lnTo>
                    <a:pt x="1204" y="823"/>
                  </a:lnTo>
                  <a:lnTo>
                    <a:pt x="1204" y="821"/>
                  </a:lnTo>
                  <a:lnTo>
                    <a:pt x="1204" y="821"/>
                  </a:lnTo>
                  <a:lnTo>
                    <a:pt x="1204" y="821"/>
                  </a:lnTo>
                  <a:lnTo>
                    <a:pt x="1204" y="821"/>
                  </a:lnTo>
                  <a:lnTo>
                    <a:pt x="1204" y="821"/>
                  </a:lnTo>
                  <a:lnTo>
                    <a:pt x="1206" y="819"/>
                  </a:lnTo>
                  <a:lnTo>
                    <a:pt x="1208" y="819"/>
                  </a:lnTo>
                  <a:lnTo>
                    <a:pt x="1208" y="819"/>
                  </a:lnTo>
                  <a:lnTo>
                    <a:pt x="1208" y="821"/>
                  </a:lnTo>
                  <a:lnTo>
                    <a:pt x="1208" y="821"/>
                  </a:lnTo>
                  <a:lnTo>
                    <a:pt x="1208" y="823"/>
                  </a:lnTo>
                  <a:lnTo>
                    <a:pt x="1208" y="823"/>
                  </a:lnTo>
                  <a:lnTo>
                    <a:pt x="1208" y="825"/>
                  </a:lnTo>
                  <a:lnTo>
                    <a:pt x="1210" y="825"/>
                  </a:lnTo>
                  <a:lnTo>
                    <a:pt x="1210" y="825"/>
                  </a:lnTo>
                  <a:lnTo>
                    <a:pt x="1210" y="827"/>
                  </a:lnTo>
                  <a:lnTo>
                    <a:pt x="1210" y="827"/>
                  </a:lnTo>
                  <a:lnTo>
                    <a:pt x="1212" y="829"/>
                  </a:lnTo>
                  <a:lnTo>
                    <a:pt x="1212" y="831"/>
                  </a:lnTo>
                  <a:lnTo>
                    <a:pt x="1212" y="831"/>
                  </a:lnTo>
                  <a:lnTo>
                    <a:pt x="1210" y="833"/>
                  </a:lnTo>
                  <a:lnTo>
                    <a:pt x="1208" y="833"/>
                  </a:lnTo>
                  <a:lnTo>
                    <a:pt x="1208" y="833"/>
                  </a:lnTo>
                  <a:lnTo>
                    <a:pt x="1208" y="835"/>
                  </a:lnTo>
                  <a:lnTo>
                    <a:pt x="1208" y="837"/>
                  </a:lnTo>
                  <a:lnTo>
                    <a:pt x="1208" y="837"/>
                  </a:lnTo>
                  <a:lnTo>
                    <a:pt x="1208" y="840"/>
                  </a:lnTo>
                  <a:lnTo>
                    <a:pt x="1208" y="842"/>
                  </a:lnTo>
                  <a:lnTo>
                    <a:pt x="1210" y="844"/>
                  </a:lnTo>
                  <a:lnTo>
                    <a:pt x="1212" y="846"/>
                  </a:lnTo>
                  <a:lnTo>
                    <a:pt x="1210" y="846"/>
                  </a:lnTo>
                  <a:lnTo>
                    <a:pt x="1210" y="846"/>
                  </a:lnTo>
                  <a:lnTo>
                    <a:pt x="1210" y="848"/>
                  </a:lnTo>
                  <a:lnTo>
                    <a:pt x="1210" y="848"/>
                  </a:lnTo>
                  <a:lnTo>
                    <a:pt x="1210" y="848"/>
                  </a:lnTo>
                  <a:lnTo>
                    <a:pt x="1210" y="850"/>
                  </a:lnTo>
                  <a:lnTo>
                    <a:pt x="1210" y="850"/>
                  </a:lnTo>
                  <a:lnTo>
                    <a:pt x="1210" y="852"/>
                  </a:lnTo>
                  <a:lnTo>
                    <a:pt x="1210" y="854"/>
                  </a:lnTo>
                  <a:lnTo>
                    <a:pt x="1210" y="854"/>
                  </a:lnTo>
                  <a:lnTo>
                    <a:pt x="1210" y="854"/>
                  </a:lnTo>
                  <a:lnTo>
                    <a:pt x="1210" y="856"/>
                  </a:lnTo>
                  <a:lnTo>
                    <a:pt x="1210" y="856"/>
                  </a:lnTo>
                  <a:lnTo>
                    <a:pt x="1210" y="856"/>
                  </a:lnTo>
                  <a:lnTo>
                    <a:pt x="1212" y="858"/>
                  </a:lnTo>
                  <a:lnTo>
                    <a:pt x="1212" y="858"/>
                  </a:lnTo>
                  <a:lnTo>
                    <a:pt x="1212" y="860"/>
                  </a:lnTo>
                  <a:lnTo>
                    <a:pt x="1212" y="860"/>
                  </a:lnTo>
                  <a:lnTo>
                    <a:pt x="1212" y="860"/>
                  </a:lnTo>
                  <a:lnTo>
                    <a:pt x="1210" y="860"/>
                  </a:lnTo>
                  <a:lnTo>
                    <a:pt x="1210" y="860"/>
                  </a:lnTo>
                  <a:lnTo>
                    <a:pt x="1212" y="862"/>
                  </a:lnTo>
                  <a:lnTo>
                    <a:pt x="1212" y="862"/>
                  </a:lnTo>
                  <a:lnTo>
                    <a:pt x="1210" y="862"/>
                  </a:lnTo>
                  <a:lnTo>
                    <a:pt x="1208" y="862"/>
                  </a:lnTo>
                  <a:lnTo>
                    <a:pt x="1208" y="862"/>
                  </a:lnTo>
                  <a:lnTo>
                    <a:pt x="1208" y="862"/>
                  </a:lnTo>
                  <a:lnTo>
                    <a:pt x="1208" y="862"/>
                  </a:lnTo>
                  <a:lnTo>
                    <a:pt x="1208" y="860"/>
                  </a:lnTo>
                  <a:lnTo>
                    <a:pt x="1208" y="860"/>
                  </a:lnTo>
                  <a:lnTo>
                    <a:pt x="1208" y="860"/>
                  </a:lnTo>
                  <a:lnTo>
                    <a:pt x="1208" y="858"/>
                  </a:lnTo>
                  <a:lnTo>
                    <a:pt x="1208" y="858"/>
                  </a:lnTo>
                  <a:lnTo>
                    <a:pt x="1208" y="856"/>
                  </a:lnTo>
                  <a:lnTo>
                    <a:pt x="1206" y="856"/>
                  </a:lnTo>
                  <a:lnTo>
                    <a:pt x="1206" y="856"/>
                  </a:lnTo>
                  <a:lnTo>
                    <a:pt x="1206" y="856"/>
                  </a:lnTo>
                  <a:lnTo>
                    <a:pt x="1206" y="856"/>
                  </a:lnTo>
                  <a:lnTo>
                    <a:pt x="1206" y="856"/>
                  </a:lnTo>
                  <a:lnTo>
                    <a:pt x="1206" y="856"/>
                  </a:lnTo>
                  <a:lnTo>
                    <a:pt x="1206" y="856"/>
                  </a:lnTo>
                  <a:lnTo>
                    <a:pt x="1208" y="854"/>
                  </a:lnTo>
                  <a:lnTo>
                    <a:pt x="1208" y="854"/>
                  </a:lnTo>
                  <a:lnTo>
                    <a:pt x="1204" y="854"/>
                  </a:lnTo>
                  <a:lnTo>
                    <a:pt x="1204" y="854"/>
                  </a:lnTo>
                  <a:lnTo>
                    <a:pt x="1206" y="852"/>
                  </a:lnTo>
                  <a:lnTo>
                    <a:pt x="1206" y="852"/>
                  </a:lnTo>
                  <a:lnTo>
                    <a:pt x="1208" y="854"/>
                  </a:lnTo>
                  <a:lnTo>
                    <a:pt x="1208" y="854"/>
                  </a:lnTo>
                  <a:lnTo>
                    <a:pt x="1208" y="854"/>
                  </a:lnTo>
                  <a:lnTo>
                    <a:pt x="1208" y="852"/>
                  </a:lnTo>
                  <a:lnTo>
                    <a:pt x="1208" y="852"/>
                  </a:lnTo>
                  <a:lnTo>
                    <a:pt x="1208" y="850"/>
                  </a:lnTo>
                  <a:lnTo>
                    <a:pt x="1208" y="850"/>
                  </a:lnTo>
                  <a:lnTo>
                    <a:pt x="1208" y="850"/>
                  </a:lnTo>
                  <a:lnTo>
                    <a:pt x="1208" y="848"/>
                  </a:lnTo>
                  <a:lnTo>
                    <a:pt x="1208" y="848"/>
                  </a:lnTo>
                  <a:lnTo>
                    <a:pt x="1208" y="848"/>
                  </a:lnTo>
                  <a:lnTo>
                    <a:pt x="1208" y="848"/>
                  </a:lnTo>
                  <a:lnTo>
                    <a:pt x="1206" y="848"/>
                  </a:lnTo>
                  <a:lnTo>
                    <a:pt x="1206" y="848"/>
                  </a:lnTo>
                  <a:lnTo>
                    <a:pt x="1206" y="848"/>
                  </a:lnTo>
                  <a:lnTo>
                    <a:pt x="1204" y="848"/>
                  </a:lnTo>
                  <a:lnTo>
                    <a:pt x="1204" y="848"/>
                  </a:lnTo>
                  <a:lnTo>
                    <a:pt x="1206" y="848"/>
                  </a:lnTo>
                  <a:lnTo>
                    <a:pt x="1206" y="848"/>
                  </a:lnTo>
                  <a:lnTo>
                    <a:pt x="1206" y="850"/>
                  </a:lnTo>
                  <a:lnTo>
                    <a:pt x="1206" y="850"/>
                  </a:lnTo>
                  <a:lnTo>
                    <a:pt x="1204" y="848"/>
                  </a:lnTo>
                  <a:lnTo>
                    <a:pt x="1204" y="850"/>
                  </a:lnTo>
                  <a:lnTo>
                    <a:pt x="1204" y="850"/>
                  </a:lnTo>
                  <a:lnTo>
                    <a:pt x="1204" y="850"/>
                  </a:lnTo>
                  <a:lnTo>
                    <a:pt x="1204" y="850"/>
                  </a:lnTo>
                  <a:lnTo>
                    <a:pt x="1204" y="850"/>
                  </a:lnTo>
                  <a:lnTo>
                    <a:pt x="1202" y="850"/>
                  </a:lnTo>
                  <a:lnTo>
                    <a:pt x="1202" y="852"/>
                  </a:lnTo>
                  <a:lnTo>
                    <a:pt x="1202" y="850"/>
                  </a:lnTo>
                  <a:lnTo>
                    <a:pt x="1202" y="850"/>
                  </a:lnTo>
                  <a:lnTo>
                    <a:pt x="1202" y="850"/>
                  </a:lnTo>
                  <a:lnTo>
                    <a:pt x="1202" y="850"/>
                  </a:lnTo>
                  <a:lnTo>
                    <a:pt x="1198" y="850"/>
                  </a:lnTo>
                  <a:lnTo>
                    <a:pt x="1195" y="850"/>
                  </a:lnTo>
                  <a:lnTo>
                    <a:pt x="1195" y="852"/>
                  </a:lnTo>
                  <a:lnTo>
                    <a:pt x="1195" y="852"/>
                  </a:lnTo>
                  <a:lnTo>
                    <a:pt x="1191" y="852"/>
                  </a:lnTo>
                  <a:lnTo>
                    <a:pt x="1191" y="852"/>
                  </a:lnTo>
                  <a:lnTo>
                    <a:pt x="1189" y="854"/>
                  </a:lnTo>
                  <a:lnTo>
                    <a:pt x="1185" y="858"/>
                  </a:lnTo>
                  <a:lnTo>
                    <a:pt x="1185" y="858"/>
                  </a:lnTo>
                  <a:lnTo>
                    <a:pt x="1185" y="860"/>
                  </a:lnTo>
                  <a:lnTo>
                    <a:pt x="1185" y="860"/>
                  </a:lnTo>
                  <a:lnTo>
                    <a:pt x="1183" y="860"/>
                  </a:lnTo>
                  <a:lnTo>
                    <a:pt x="1183" y="862"/>
                  </a:lnTo>
                  <a:lnTo>
                    <a:pt x="1177" y="864"/>
                  </a:lnTo>
                  <a:lnTo>
                    <a:pt x="1173" y="864"/>
                  </a:lnTo>
                  <a:lnTo>
                    <a:pt x="1173" y="864"/>
                  </a:lnTo>
                  <a:lnTo>
                    <a:pt x="1175" y="862"/>
                  </a:lnTo>
                  <a:lnTo>
                    <a:pt x="1179" y="860"/>
                  </a:lnTo>
                  <a:lnTo>
                    <a:pt x="1181" y="860"/>
                  </a:lnTo>
                  <a:lnTo>
                    <a:pt x="1181" y="860"/>
                  </a:lnTo>
                  <a:lnTo>
                    <a:pt x="1181" y="858"/>
                  </a:lnTo>
                  <a:lnTo>
                    <a:pt x="1181" y="858"/>
                  </a:lnTo>
                  <a:lnTo>
                    <a:pt x="1181" y="858"/>
                  </a:lnTo>
                  <a:lnTo>
                    <a:pt x="1181" y="858"/>
                  </a:lnTo>
                  <a:lnTo>
                    <a:pt x="1183" y="858"/>
                  </a:lnTo>
                  <a:lnTo>
                    <a:pt x="1185" y="856"/>
                  </a:lnTo>
                  <a:lnTo>
                    <a:pt x="1183" y="856"/>
                  </a:lnTo>
                  <a:lnTo>
                    <a:pt x="1183" y="856"/>
                  </a:lnTo>
                  <a:lnTo>
                    <a:pt x="1183" y="856"/>
                  </a:lnTo>
                  <a:lnTo>
                    <a:pt x="1185" y="856"/>
                  </a:lnTo>
                  <a:lnTo>
                    <a:pt x="1187" y="852"/>
                  </a:lnTo>
                  <a:lnTo>
                    <a:pt x="1187" y="852"/>
                  </a:lnTo>
                  <a:lnTo>
                    <a:pt x="1187" y="852"/>
                  </a:lnTo>
                  <a:lnTo>
                    <a:pt x="1187" y="850"/>
                  </a:lnTo>
                  <a:lnTo>
                    <a:pt x="1189" y="850"/>
                  </a:lnTo>
                  <a:lnTo>
                    <a:pt x="1189" y="850"/>
                  </a:lnTo>
                  <a:lnTo>
                    <a:pt x="1189" y="850"/>
                  </a:lnTo>
                  <a:lnTo>
                    <a:pt x="1191" y="850"/>
                  </a:lnTo>
                  <a:lnTo>
                    <a:pt x="1191" y="848"/>
                  </a:lnTo>
                  <a:lnTo>
                    <a:pt x="1193" y="848"/>
                  </a:lnTo>
                  <a:lnTo>
                    <a:pt x="1195" y="850"/>
                  </a:lnTo>
                  <a:lnTo>
                    <a:pt x="1195" y="850"/>
                  </a:lnTo>
                  <a:lnTo>
                    <a:pt x="1195" y="850"/>
                  </a:lnTo>
                  <a:lnTo>
                    <a:pt x="1195" y="848"/>
                  </a:lnTo>
                  <a:lnTo>
                    <a:pt x="1198" y="848"/>
                  </a:lnTo>
                  <a:lnTo>
                    <a:pt x="1198" y="848"/>
                  </a:lnTo>
                  <a:lnTo>
                    <a:pt x="1198" y="848"/>
                  </a:lnTo>
                  <a:lnTo>
                    <a:pt x="1198" y="848"/>
                  </a:lnTo>
                  <a:lnTo>
                    <a:pt x="1198" y="848"/>
                  </a:lnTo>
                  <a:lnTo>
                    <a:pt x="1198" y="848"/>
                  </a:lnTo>
                  <a:lnTo>
                    <a:pt x="1198" y="848"/>
                  </a:lnTo>
                  <a:lnTo>
                    <a:pt x="1198" y="846"/>
                  </a:lnTo>
                  <a:lnTo>
                    <a:pt x="1198" y="848"/>
                  </a:lnTo>
                  <a:lnTo>
                    <a:pt x="1195" y="848"/>
                  </a:lnTo>
                  <a:lnTo>
                    <a:pt x="1198" y="846"/>
                  </a:lnTo>
                  <a:lnTo>
                    <a:pt x="1198" y="846"/>
                  </a:lnTo>
                  <a:lnTo>
                    <a:pt x="1200" y="846"/>
                  </a:lnTo>
                  <a:lnTo>
                    <a:pt x="1200" y="846"/>
                  </a:lnTo>
                  <a:lnTo>
                    <a:pt x="1202" y="844"/>
                  </a:lnTo>
                  <a:lnTo>
                    <a:pt x="1202" y="844"/>
                  </a:lnTo>
                  <a:lnTo>
                    <a:pt x="1202" y="844"/>
                  </a:lnTo>
                  <a:lnTo>
                    <a:pt x="1200" y="844"/>
                  </a:lnTo>
                  <a:lnTo>
                    <a:pt x="1200" y="844"/>
                  </a:lnTo>
                  <a:lnTo>
                    <a:pt x="1200" y="844"/>
                  </a:lnTo>
                  <a:lnTo>
                    <a:pt x="1202" y="842"/>
                  </a:lnTo>
                  <a:lnTo>
                    <a:pt x="1208" y="844"/>
                  </a:lnTo>
                  <a:lnTo>
                    <a:pt x="1208" y="842"/>
                  </a:lnTo>
                  <a:lnTo>
                    <a:pt x="1208" y="840"/>
                  </a:lnTo>
                  <a:lnTo>
                    <a:pt x="1206" y="840"/>
                  </a:lnTo>
                  <a:lnTo>
                    <a:pt x="1206" y="840"/>
                  </a:lnTo>
                  <a:lnTo>
                    <a:pt x="1206" y="840"/>
                  </a:lnTo>
                  <a:lnTo>
                    <a:pt x="1206" y="840"/>
                  </a:lnTo>
                  <a:lnTo>
                    <a:pt x="1206" y="840"/>
                  </a:lnTo>
                  <a:lnTo>
                    <a:pt x="1206" y="840"/>
                  </a:lnTo>
                  <a:lnTo>
                    <a:pt x="1206" y="837"/>
                  </a:lnTo>
                  <a:lnTo>
                    <a:pt x="1206" y="837"/>
                  </a:lnTo>
                  <a:lnTo>
                    <a:pt x="1206" y="837"/>
                  </a:lnTo>
                  <a:lnTo>
                    <a:pt x="1206" y="835"/>
                  </a:lnTo>
                  <a:lnTo>
                    <a:pt x="1206" y="835"/>
                  </a:lnTo>
                  <a:lnTo>
                    <a:pt x="1204" y="835"/>
                  </a:lnTo>
                  <a:lnTo>
                    <a:pt x="1204" y="835"/>
                  </a:lnTo>
                  <a:lnTo>
                    <a:pt x="1204" y="833"/>
                  </a:lnTo>
                  <a:lnTo>
                    <a:pt x="1204" y="833"/>
                  </a:lnTo>
                  <a:lnTo>
                    <a:pt x="1200" y="833"/>
                  </a:lnTo>
                  <a:lnTo>
                    <a:pt x="1200" y="833"/>
                  </a:lnTo>
                  <a:lnTo>
                    <a:pt x="1200" y="833"/>
                  </a:lnTo>
                  <a:lnTo>
                    <a:pt x="1200" y="833"/>
                  </a:lnTo>
                  <a:lnTo>
                    <a:pt x="1200" y="833"/>
                  </a:lnTo>
                  <a:lnTo>
                    <a:pt x="1200" y="833"/>
                  </a:lnTo>
                  <a:lnTo>
                    <a:pt x="1200" y="833"/>
                  </a:lnTo>
                  <a:lnTo>
                    <a:pt x="1200" y="833"/>
                  </a:lnTo>
                  <a:lnTo>
                    <a:pt x="1198" y="833"/>
                  </a:lnTo>
                  <a:lnTo>
                    <a:pt x="1198" y="833"/>
                  </a:lnTo>
                  <a:lnTo>
                    <a:pt x="1198" y="831"/>
                  </a:lnTo>
                  <a:lnTo>
                    <a:pt x="1198" y="831"/>
                  </a:lnTo>
                  <a:lnTo>
                    <a:pt x="1195" y="831"/>
                  </a:lnTo>
                  <a:lnTo>
                    <a:pt x="1195" y="831"/>
                  </a:lnTo>
                  <a:lnTo>
                    <a:pt x="1195" y="831"/>
                  </a:lnTo>
                  <a:lnTo>
                    <a:pt x="1195" y="831"/>
                  </a:lnTo>
                  <a:lnTo>
                    <a:pt x="1195" y="831"/>
                  </a:lnTo>
                  <a:lnTo>
                    <a:pt x="1195" y="831"/>
                  </a:lnTo>
                  <a:lnTo>
                    <a:pt x="1195" y="831"/>
                  </a:lnTo>
                  <a:lnTo>
                    <a:pt x="1193" y="831"/>
                  </a:lnTo>
                  <a:lnTo>
                    <a:pt x="1193" y="831"/>
                  </a:lnTo>
                  <a:lnTo>
                    <a:pt x="1193" y="831"/>
                  </a:lnTo>
                  <a:lnTo>
                    <a:pt x="1193" y="829"/>
                  </a:lnTo>
                  <a:lnTo>
                    <a:pt x="1193" y="829"/>
                  </a:lnTo>
                  <a:lnTo>
                    <a:pt x="1191" y="827"/>
                  </a:lnTo>
                  <a:lnTo>
                    <a:pt x="1189" y="827"/>
                  </a:lnTo>
                  <a:lnTo>
                    <a:pt x="1189" y="825"/>
                  </a:lnTo>
                  <a:lnTo>
                    <a:pt x="1189" y="825"/>
                  </a:lnTo>
                  <a:lnTo>
                    <a:pt x="1189" y="825"/>
                  </a:lnTo>
                  <a:lnTo>
                    <a:pt x="1189" y="825"/>
                  </a:lnTo>
                  <a:lnTo>
                    <a:pt x="1187" y="823"/>
                  </a:lnTo>
                  <a:lnTo>
                    <a:pt x="1187" y="823"/>
                  </a:lnTo>
                  <a:lnTo>
                    <a:pt x="1187" y="823"/>
                  </a:lnTo>
                  <a:lnTo>
                    <a:pt x="1187" y="823"/>
                  </a:lnTo>
                  <a:lnTo>
                    <a:pt x="1187" y="823"/>
                  </a:lnTo>
                  <a:lnTo>
                    <a:pt x="1185" y="821"/>
                  </a:lnTo>
                  <a:lnTo>
                    <a:pt x="1185" y="819"/>
                  </a:lnTo>
                  <a:lnTo>
                    <a:pt x="1183" y="819"/>
                  </a:lnTo>
                  <a:lnTo>
                    <a:pt x="1183" y="819"/>
                  </a:lnTo>
                  <a:lnTo>
                    <a:pt x="1183" y="817"/>
                  </a:lnTo>
                  <a:lnTo>
                    <a:pt x="1183" y="817"/>
                  </a:lnTo>
                  <a:lnTo>
                    <a:pt x="1181" y="817"/>
                  </a:lnTo>
                  <a:lnTo>
                    <a:pt x="1181" y="817"/>
                  </a:lnTo>
                  <a:lnTo>
                    <a:pt x="1181" y="817"/>
                  </a:lnTo>
                  <a:lnTo>
                    <a:pt x="1179" y="815"/>
                  </a:lnTo>
                  <a:lnTo>
                    <a:pt x="1177" y="811"/>
                  </a:lnTo>
                  <a:lnTo>
                    <a:pt x="1177" y="811"/>
                  </a:lnTo>
                  <a:lnTo>
                    <a:pt x="1177" y="809"/>
                  </a:lnTo>
                  <a:lnTo>
                    <a:pt x="1175" y="809"/>
                  </a:lnTo>
                  <a:lnTo>
                    <a:pt x="1175" y="807"/>
                  </a:lnTo>
                  <a:lnTo>
                    <a:pt x="1175" y="807"/>
                  </a:lnTo>
                  <a:lnTo>
                    <a:pt x="1175" y="807"/>
                  </a:lnTo>
                  <a:lnTo>
                    <a:pt x="1175" y="805"/>
                  </a:lnTo>
                  <a:lnTo>
                    <a:pt x="1175" y="805"/>
                  </a:lnTo>
                  <a:lnTo>
                    <a:pt x="1175" y="805"/>
                  </a:lnTo>
                  <a:lnTo>
                    <a:pt x="1173" y="805"/>
                  </a:lnTo>
                  <a:lnTo>
                    <a:pt x="1173" y="805"/>
                  </a:lnTo>
                  <a:lnTo>
                    <a:pt x="1173" y="803"/>
                  </a:lnTo>
                  <a:lnTo>
                    <a:pt x="1173" y="800"/>
                  </a:lnTo>
                  <a:lnTo>
                    <a:pt x="1173" y="800"/>
                  </a:lnTo>
                  <a:lnTo>
                    <a:pt x="1173" y="798"/>
                  </a:lnTo>
                  <a:lnTo>
                    <a:pt x="1173" y="798"/>
                  </a:lnTo>
                  <a:lnTo>
                    <a:pt x="1173" y="796"/>
                  </a:lnTo>
                  <a:lnTo>
                    <a:pt x="1173" y="794"/>
                  </a:lnTo>
                  <a:lnTo>
                    <a:pt x="1173" y="794"/>
                  </a:lnTo>
                  <a:lnTo>
                    <a:pt x="1171" y="794"/>
                  </a:lnTo>
                  <a:lnTo>
                    <a:pt x="1173" y="792"/>
                  </a:lnTo>
                  <a:lnTo>
                    <a:pt x="1171" y="790"/>
                  </a:lnTo>
                  <a:lnTo>
                    <a:pt x="1171" y="790"/>
                  </a:lnTo>
                  <a:lnTo>
                    <a:pt x="1171" y="788"/>
                  </a:lnTo>
                  <a:lnTo>
                    <a:pt x="1173" y="788"/>
                  </a:lnTo>
                  <a:lnTo>
                    <a:pt x="1173" y="786"/>
                  </a:lnTo>
                  <a:lnTo>
                    <a:pt x="1173" y="786"/>
                  </a:lnTo>
                  <a:lnTo>
                    <a:pt x="1173" y="784"/>
                  </a:lnTo>
                  <a:lnTo>
                    <a:pt x="1173" y="784"/>
                  </a:lnTo>
                  <a:lnTo>
                    <a:pt x="1175" y="782"/>
                  </a:lnTo>
                  <a:lnTo>
                    <a:pt x="1175" y="780"/>
                  </a:lnTo>
                  <a:lnTo>
                    <a:pt x="1173" y="778"/>
                  </a:lnTo>
                  <a:lnTo>
                    <a:pt x="1173" y="776"/>
                  </a:lnTo>
                  <a:lnTo>
                    <a:pt x="1165" y="770"/>
                  </a:lnTo>
                  <a:lnTo>
                    <a:pt x="1165" y="768"/>
                  </a:lnTo>
                  <a:lnTo>
                    <a:pt x="1165" y="768"/>
                  </a:lnTo>
                  <a:lnTo>
                    <a:pt x="1163" y="766"/>
                  </a:lnTo>
                  <a:lnTo>
                    <a:pt x="1163" y="764"/>
                  </a:lnTo>
                  <a:lnTo>
                    <a:pt x="1163" y="764"/>
                  </a:lnTo>
                  <a:lnTo>
                    <a:pt x="1163" y="761"/>
                  </a:lnTo>
                  <a:lnTo>
                    <a:pt x="1163" y="761"/>
                  </a:lnTo>
                  <a:lnTo>
                    <a:pt x="1163" y="759"/>
                  </a:lnTo>
                  <a:lnTo>
                    <a:pt x="1163" y="757"/>
                  </a:lnTo>
                  <a:lnTo>
                    <a:pt x="1163" y="757"/>
                  </a:lnTo>
                  <a:lnTo>
                    <a:pt x="1165" y="753"/>
                  </a:lnTo>
                  <a:lnTo>
                    <a:pt x="1167" y="749"/>
                  </a:lnTo>
                  <a:lnTo>
                    <a:pt x="1167" y="747"/>
                  </a:lnTo>
                  <a:lnTo>
                    <a:pt x="1167" y="747"/>
                  </a:lnTo>
                  <a:lnTo>
                    <a:pt x="1169" y="745"/>
                  </a:lnTo>
                  <a:lnTo>
                    <a:pt x="1169" y="743"/>
                  </a:lnTo>
                  <a:lnTo>
                    <a:pt x="1169" y="743"/>
                  </a:lnTo>
                  <a:lnTo>
                    <a:pt x="1169" y="743"/>
                  </a:lnTo>
                  <a:lnTo>
                    <a:pt x="1169" y="743"/>
                  </a:lnTo>
                  <a:lnTo>
                    <a:pt x="1169" y="741"/>
                  </a:lnTo>
                  <a:lnTo>
                    <a:pt x="1169" y="741"/>
                  </a:lnTo>
                  <a:lnTo>
                    <a:pt x="1169" y="741"/>
                  </a:lnTo>
                  <a:lnTo>
                    <a:pt x="1169" y="739"/>
                  </a:lnTo>
                  <a:lnTo>
                    <a:pt x="1169" y="739"/>
                  </a:lnTo>
                  <a:lnTo>
                    <a:pt x="1171" y="733"/>
                  </a:lnTo>
                  <a:lnTo>
                    <a:pt x="1171" y="729"/>
                  </a:lnTo>
                  <a:lnTo>
                    <a:pt x="1175" y="720"/>
                  </a:lnTo>
                  <a:lnTo>
                    <a:pt x="1177" y="718"/>
                  </a:lnTo>
                  <a:lnTo>
                    <a:pt x="1177" y="716"/>
                  </a:lnTo>
                  <a:lnTo>
                    <a:pt x="1177" y="714"/>
                  </a:lnTo>
                  <a:lnTo>
                    <a:pt x="1179" y="714"/>
                  </a:lnTo>
                  <a:lnTo>
                    <a:pt x="1183" y="710"/>
                  </a:lnTo>
                  <a:lnTo>
                    <a:pt x="1187" y="704"/>
                  </a:lnTo>
                  <a:lnTo>
                    <a:pt x="1187" y="704"/>
                  </a:lnTo>
                  <a:lnTo>
                    <a:pt x="1187" y="702"/>
                  </a:lnTo>
                  <a:lnTo>
                    <a:pt x="1187" y="702"/>
                  </a:lnTo>
                  <a:lnTo>
                    <a:pt x="1187" y="700"/>
                  </a:lnTo>
                  <a:lnTo>
                    <a:pt x="1187" y="700"/>
                  </a:lnTo>
                  <a:lnTo>
                    <a:pt x="1187" y="700"/>
                  </a:lnTo>
                  <a:lnTo>
                    <a:pt x="1183" y="696"/>
                  </a:lnTo>
                  <a:lnTo>
                    <a:pt x="1181" y="696"/>
                  </a:lnTo>
                  <a:lnTo>
                    <a:pt x="1181" y="696"/>
                  </a:lnTo>
                  <a:lnTo>
                    <a:pt x="1179" y="696"/>
                  </a:lnTo>
                  <a:lnTo>
                    <a:pt x="1173" y="698"/>
                  </a:lnTo>
                  <a:lnTo>
                    <a:pt x="1167" y="696"/>
                  </a:lnTo>
                  <a:lnTo>
                    <a:pt x="1160" y="698"/>
                  </a:lnTo>
                  <a:lnTo>
                    <a:pt x="1158" y="698"/>
                  </a:lnTo>
                  <a:lnTo>
                    <a:pt x="1156" y="698"/>
                  </a:lnTo>
                  <a:lnTo>
                    <a:pt x="1152" y="700"/>
                  </a:lnTo>
                  <a:lnTo>
                    <a:pt x="1148" y="702"/>
                  </a:lnTo>
                  <a:lnTo>
                    <a:pt x="1146" y="704"/>
                  </a:lnTo>
                  <a:lnTo>
                    <a:pt x="1144" y="704"/>
                  </a:lnTo>
                  <a:lnTo>
                    <a:pt x="1142" y="706"/>
                  </a:lnTo>
                  <a:lnTo>
                    <a:pt x="1140" y="708"/>
                  </a:lnTo>
                  <a:lnTo>
                    <a:pt x="1138" y="710"/>
                  </a:lnTo>
                  <a:lnTo>
                    <a:pt x="1136" y="712"/>
                  </a:lnTo>
                  <a:lnTo>
                    <a:pt x="1130" y="720"/>
                  </a:lnTo>
                  <a:lnTo>
                    <a:pt x="1130" y="722"/>
                  </a:lnTo>
                  <a:lnTo>
                    <a:pt x="1128" y="722"/>
                  </a:lnTo>
                  <a:lnTo>
                    <a:pt x="1128" y="722"/>
                  </a:lnTo>
                  <a:lnTo>
                    <a:pt x="1128" y="722"/>
                  </a:lnTo>
                  <a:lnTo>
                    <a:pt x="1128" y="725"/>
                  </a:lnTo>
                  <a:lnTo>
                    <a:pt x="1128" y="725"/>
                  </a:lnTo>
                  <a:lnTo>
                    <a:pt x="1128" y="725"/>
                  </a:lnTo>
                  <a:lnTo>
                    <a:pt x="1128" y="725"/>
                  </a:lnTo>
                  <a:lnTo>
                    <a:pt x="1125" y="727"/>
                  </a:lnTo>
                  <a:lnTo>
                    <a:pt x="1125" y="729"/>
                  </a:lnTo>
                  <a:lnTo>
                    <a:pt x="1123" y="731"/>
                  </a:lnTo>
                  <a:lnTo>
                    <a:pt x="1123" y="731"/>
                  </a:lnTo>
                  <a:lnTo>
                    <a:pt x="1123" y="733"/>
                  </a:lnTo>
                  <a:lnTo>
                    <a:pt x="1123" y="733"/>
                  </a:lnTo>
                  <a:lnTo>
                    <a:pt x="1123" y="733"/>
                  </a:lnTo>
                  <a:lnTo>
                    <a:pt x="1128" y="735"/>
                  </a:lnTo>
                  <a:lnTo>
                    <a:pt x="1128" y="735"/>
                  </a:lnTo>
                  <a:lnTo>
                    <a:pt x="1128" y="735"/>
                  </a:lnTo>
                  <a:lnTo>
                    <a:pt x="1125" y="735"/>
                  </a:lnTo>
                  <a:lnTo>
                    <a:pt x="1123" y="735"/>
                  </a:lnTo>
                  <a:lnTo>
                    <a:pt x="1123" y="735"/>
                  </a:lnTo>
                  <a:lnTo>
                    <a:pt x="1123" y="735"/>
                  </a:lnTo>
                  <a:lnTo>
                    <a:pt x="1123" y="735"/>
                  </a:lnTo>
                  <a:lnTo>
                    <a:pt x="1121" y="735"/>
                  </a:lnTo>
                  <a:lnTo>
                    <a:pt x="1121" y="735"/>
                  </a:lnTo>
                  <a:lnTo>
                    <a:pt x="1119" y="737"/>
                  </a:lnTo>
                  <a:lnTo>
                    <a:pt x="1121" y="739"/>
                  </a:lnTo>
                  <a:lnTo>
                    <a:pt x="1121" y="739"/>
                  </a:lnTo>
                  <a:lnTo>
                    <a:pt x="1121" y="739"/>
                  </a:lnTo>
                  <a:lnTo>
                    <a:pt x="1123" y="739"/>
                  </a:lnTo>
                  <a:lnTo>
                    <a:pt x="1123" y="739"/>
                  </a:lnTo>
                  <a:lnTo>
                    <a:pt x="1121" y="741"/>
                  </a:lnTo>
                  <a:lnTo>
                    <a:pt x="1121" y="739"/>
                  </a:lnTo>
                  <a:lnTo>
                    <a:pt x="1119" y="741"/>
                  </a:lnTo>
                  <a:lnTo>
                    <a:pt x="1119" y="741"/>
                  </a:lnTo>
                  <a:lnTo>
                    <a:pt x="1119" y="741"/>
                  </a:lnTo>
                  <a:lnTo>
                    <a:pt x="1119" y="741"/>
                  </a:lnTo>
                  <a:lnTo>
                    <a:pt x="1119" y="741"/>
                  </a:lnTo>
                  <a:lnTo>
                    <a:pt x="1119" y="743"/>
                  </a:lnTo>
                  <a:lnTo>
                    <a:pt x="1119" y="743"/>
                  </a:lnTo>
                  <a:lnTo>
                    <a:pt x="1119" y="743"/>
                  </a:lnTo>
                  <a:lnTo>
                    <a:pt x="1119" y="745"/>
                  </a:lnTo>
                  <a:lnTo>
                    <a:pt x="1119" y="745"/>
                  </a:lnTo>
                  <a:lnTo>
                    <a:pt x="1119" y="745"/>
                  </a:lnTo>
                  <a:lnTo>
                    <a:pt x="1117" y="745"/>
                  </a:lnTo>
                  <a:lnTo>
                    <a:pt x="1117" y="747"/>
                  </a:lnTo>
                  <a:lnTo>
                    <a:pt x="1117" y="747"/>
                  </a:lnTo>
                  <a:lnTo>
                    <a:pt x="1117" y="747"/>
                  </a:lnTo>
                  <a:lnTo>
                    <a:pt x="1117" y="749"/>
                  </a:lnTo>
                  <a:lnTo>
                    <a:pt x="1117" y="749"/>
                  </a:lnTo>
                  <a:lnTo>
                    <a:pt x="1117" y="749"/>
                  </a:lnTo>
                  <a:lnTo>
                    <a:pt x="1117" y="749"/>
                  </a:lnTo>
                  <a:lnTo>
                    <a:pt x="1117" y="751"/>
                  </a:lnTo>
                  <a:lnTo>
                    <a:pt x="1117" y="751"/>
                  </a:lnTo>
                  <a:lnTo>
                    <a:pt x="1117" y="751"/>
                  </a:lnTo>
                  <a:lnTo>
                    <a:pt x="1119" y="751"/>
                  </a:lnTo>
                  <a:lnTo>
                    <a:pt x="1119" y="751"/>
                  </a:lnTo>
                  <a:lnTo>
                    <a:pt x="1119" y="753"/>
                  </a:lnTo>
                  <a:lnTo>
                    <a:pt x="1117" y="753"/>
                  </a:lnTo>
                  <a:lnTo>
                    <a:pt x="1117" y="751"/>
                  </a:lnTo>
                  <a:lnTo>
                    <a:pt x="1119" y="751"/>
                  </a:lnTo>
                  <a:lnTo>
                    <a:pt x="1119" y="751"/>
                  </a:lnTo>
                  <a:lnTo>
                    <a:pt x="1117" y="751"/>
                  </a:lnTo>
                  <a:lnTo>
                    <a:pt x="1117" y="751"/>
                  </a:lnTo>
                  <a:lnTo>
                    <a:pt x="1117" y="751"/>
                  </a:lnTo>
                  <a:lnTo>
                    <a:pt x="1117" y="753"/>
                  </a:lnTo>
                  <a:lnTo>
                    <a:pt x="1117" y="753"/>
                  </a:lnTo>
                  <a:lnTo>
                    <a:pt x="1117" y="753"/>
                  </a:lnTo>
                  <a:lnTo>
                    <a:pt x="1117" y="755"/>
                  </a:lnTo>
                  <a:lnTo>
                    <a:pt x="1117" y="755"/>
                  </a:lnTo>
                  <a:lnTo>
                    <a:pt x="1117" y="755"/>
                  </a:lnTo>
                  <a:lnTo>
                    <a:pt x="1117" y="755"/>
                  </a:lnTo>
                  <a:lnTo>
                    <a:pt x="1117" y="757"/>
                  </a:lnTo>
                  <a:lnTo>
                    <a:pt x="1117" y="757"/>
                  </a:lnTo>
                  <a:lnTo>
                    <a:pt x="1117" y="757"/>
                  </a:lnTo>
                  <a:lnTo>
                    <a:pt x="1117" y="759"/>
                  </a:lnTo>
                  <a:lnTo>
                    <a:pt x="1117" y="759"/>
                  </a:lnTo>
                  <a:lnTo>
                    <a:pt x="1117" y="761"/>
                  </a:lnTo>
                  <a:lnTo>
                    <a:pt x="1117" y="761"/>
                  </a:lnTo>
                  <a:lnTo>
                    <a:pt x="1117" y="761"/>
                  </a:lnTo>
                  <a:lnTo>
                    <a:pt x="1117" y="761"/>
                  </a:lnTo>
                  <a:lnTo>
                    <a:pt x="1117" y="761"/>
                  </a:lnTo>
                  <a:lnTo>
                    <a:pt x="1117" y="764"/>
                  </a:lnTo>
                  <a:lnTo>
                    <a:pt x="1117" y="764"/>
                  </a:lnTo>
                  <a:lnTo>
                    <a:pt x="1117" y="764"/>
                  </a:lnTo>
                  <a:lnTo>
                    <a:pt x="1117" y="764"/>
                  </a:lnTo>
                  <a:lnTo>
                    <a:pt x="1117" y="764"/>
                  </a:lnTo>
                  <a:lnTo>
                    <a:pt x="1117" y="764"/>
                  </a:lnTo>
                  <a:lnTo>
                    <a:pt x="1117" y="764"/>
                  </a:lnTo>
                  <a:lnTo>
                    <a:pt x="1119" y="766"/>
                  </a:lnTo>
                  <a:lnTo>
                    <a:pt x="1119" y="766"/>
                  </a:lnTo>
                  <a:lnTo>
                    <a:pt x="1119" y="766"/>
                  </a:lnTo>
                  <a:lnTo>
                    <a:pt x="1119" y="766"/>
                  </a:lnTo>
                  <a:lnTo>
                    <a:pt x="1119" y="766"/>
                  </a:lnTo>
                  <a:lnTo>
                    <a:pt x="1119" y="766"/>
                  </a:lnTo>
                  <a:lnTo>
                    <a:pt x="1119" y="768"/>
                  </a:lnTo>
                  <a:lnTo>
                    <a:pt x="1119" y="768"/>
                  </a:lnTo>
                  <a:lnTo>
                    <a:pt x="1119" y="768"/>
                  </a:lnTo>
                  <a:lnTo>
                    <a:pt x="1119" y="768"/>
                  </a:lnTo>
                  <a:lnTo>
                    <a:pt x="1117" y="768"/>
                  </a:lnTo>
                  <a:lnTo>
                    <a:pt x="1117" y="768"/>
                  </a:lnTo>
                  <a:lnTo>
                    <a:pt x="1117" y="768"/>
                  </a:lnTo>
                  <a:lnTo>
                    <a:pt x="1117" y="768"/>
                  </a:lnTo>
                  <a:lnTo>
                    <a:pt x="1115" y="766"/>
                  </a:lnTo>
                  <a:lnTo>
                    <a:pt x="1115" y="766"/>
                  </a:lnTo>
                  <a:lnTo>
                    <a:pt x="1113" y="766"/>
                  </a:lnTo>
                  <a:lnTo>
                    <a:pt x="1113" y="766"/>
                  </a:lnTo>
                  <a:lnTo>
                    <a:pt x="1113" y="766"/>
                  </a:lnTo>
                  <a:lnTo>
                    <a:pt x="1115" y="768"/>
                  </a:lnTo>
                  <a:lnTo>
                    <a:pt x="1113" y="768"/>
                  </a:lnTo>
                  <a:lnTo>
                    <a:pt x="1113" y="768"/>
                  </a:lnTo>
                  <a:lnTo>
                    <a:pt x="1113" y="770"/>
                  </a:lnTo>
                  <a:lnTo>
                    <a:pt x="1113" y="770"/>
                  </a:lnTo>
                  <a:lnTo>
                    <a:pt x="1115" y="772"/>
                  </a:lnTo>
                  <a:lnTo>
                    <a:pt x="1115" y="772"/>
                  </a:lnTo>
                  <a:lnTo>
                    <a:pt x="1115" y="772"/>
                  </a:lnTo>
                  <a:lnTo>
                    <a:pt x="1115" y="774"/>
                  </a:lnTo>
                  <a:lnTo>
                    <a:pt x="1115" y="774"/>
                  </a:lnTo>
                  <a:lnTo>
                    <a:pt x="1115" y="774"/>
                  </a:lnTo>
                  <a:lnTo>
                    <a:pt x="1115" y="774"/>
                  </a:lnTo>
                  <a:lnTo>
                    <a:pt x="1115" y="774"/>
                  </a:lnTo>
                  <a:lnTo>
                    <a:pt x="1115" y="776"/>
                  </a:lnTo>
                  <a:lnTo>
                    <a:pt x="1115" y="776"/>
                  </a:lnTo>
                  <a:lnTo>
                    <a:pt x="1113" y="776"/>
                  </a:lnTo>
                  <a:lnTo>
                    <a:pt x="1113" y="776"/>
                  </a:lnTo>
                  <a:lnTo>
                    <a:pt x="1113" y="776"/>
                  </a:lnTo>
                  <a:lnTo>
                    <a:pt x="1113" y="776"/>
                  </a:lnTo>
                  <a:lnTo>
                    <a:pt x="1111" y="776"/>
                  </a:lnTo>
                  <a:lnTo>
                    <a:pt x="1111" y="776"/>
                  </a:lnTo>
                  <a:lnTo>
                    <a:pt x="1111" y="778"/>
                  </a:lnTo>
                  <a:lnTo>
                    <a:pt x="1111" y="780"/>
                  </a:lnTo>
                  <a:lnTo>
                    <a:pt x="1111" y="780"/>
                  </a:lnTo>
                  <a:lnTo>
                    <a:pt x="1111" y="780"/>
                  </a:lnTo>
                  <a:lnTo>
                    <a:pt x="1111" y="782"/>
                  </a:lnTo>
                  <a:lnTo>
                    <a:pt x="1111" y="782"/>
                  </a:lnTo>
                  <a:lnTo>
                    <a:pt x="1111" y="782"/>
                  </a:lnTo>
                  <a:lnTo>
                    <a:pt x="1111" y="784"/>
                  </a:lnTo>
                  <a:lnTo>
                    <a:pt x="1111" y="784"/>
                  </a:lnTo>
                  <a:lnTo>
                    <a:pt x="1111" y="784"/>
                  </a:lnTo>
                  <a:lnTo>
                    <a:pt x="1111" y="786"/>
                  </a:lnTo>
                  <a:lnTo>
                    <a:pt x="1111" y="786"/>
                  </a:lnTo>
                  <a:lnTo>
                    <a:pt x="1111" y="786"/>
                  </a:lnTo>
                  <a:lnTo>
                    <a:pt x="1111" y="786"/>
                  </a:lnTo>
                  <a:lnTo>
                    <a:pt x="1111" y="786"/>
                  </a:lnTo>
                  <a:lnTo>
                    <a:pt x="1111" y="788"/>
                  </a:lnTo>
                  <a:lnTo>
                    <a:pt x="1111" y="788"/>
                  </a:lnTo>
                  <a:lnTo>
                    <a:pt x="1111" y="788"/>
                  </a:lnTo>
                  <a:lnTo>
                    <a:pt x="1111" y="788"/>
                  </a:lnTo>
                  <a:lnTo>
                    <a:pt x="1111" y="788"/>
                  </a:lnTo>
                  <a:lnTo>
                    <a:pt x="1111" y="788"/>
                  </a:lnTo>
                  <a:lnTo>
                    <a:pt x="1109" y="786"/>
                  </a:lnTo>
                  <a:lnTo>
                    <a:pt x="1109" y="786"/>
                  </a:lnTo>
                  <a:lnTo>
                    <a:pt x="1109" y="788"/>
                  </a:lnTo>
                  <a:lnTo>
                    <a:pt x="1109" y="788"/>
                  </a:lnTo>
                  <a:lnTo>
                    <a:pt x="1111" y="788"/>
                  </a:lnTo>
                  <a:lnTo>
                    <a:pt x="1111" y="788"/>
                  </a:lnTo>
                  <a:lnTo>
                    <a:pt x="1111" y="788"/>
                  </a:lnTo>
                  <a:lnTo>
                    <a:pt x="1111" y="788"/>
                  </a:lnTo>
                  <a:lnTo>
                    <a:pt x="1111" y="790"/>
                  </a:lnTo>
                  <a:lnTo>
                    <a:pt x="1111" y="790"/>
                  </a:lnTo>
                  <a:lnTo>
                    <a:pt x="1111" y="790"/>
                  </a:lnTo>
                  <a:lnTo>
                    <a:pt x="1109" y="792"/>
                  </a:lnTo>
                  <a:lnTo>
                    <a:pt x="1109" y="792"/>
                  </a:lnTo>
                  <a:lnTo>
                    <a:pt x="1109" y="794"/>
                  </a:lnTo>
                  <a:lnTo>
                    <a:pt x="1109" y="794"/>
                  </a:lnTo>
                  <a:lnTo>
                    <a:pt x="1111" y="796"/>
                  </a:lnTo>
                  <a:lnTo>
                    <a:pt x="1111" y="796"/>
                  </a:lnTo>
                  <a:lnTo>
                    <a:pt x="1109" y="796"/>
                  </a:lnTo>
                  <a:lnTo>
                    <a:pt x="1111" y="798"/>
                  </a:lnTo>
                  <a:lnTo>
                    <a:pt x="1111" y="798"/>
                  </a:lnTo>
                  <a:lnTo>
                    <a:pt x="1111" y="800"/>
                  </a:lnTo>
                  <a:lnTo>
                    <a:pt x="1111" y="800"/>
                  </a:lnTo>
                  <a:lnTo>
                    <a:pt x="1111" y="800"/>
                  </a:lnTo>
                  <a:lnTo>
                    <a:pt x="1111" y="800"/>
                  </a:lnTo>
                  <a:lnTo>
                    <a:pt x="1113" y="803"/>
                  </a:lnTo>
                  <a:lnTo>
                    <a:pt x="1113" y="803"/>
                  </a:lnTo>
                  <a:lnTo>
                    <a:pt x="1113" y="803"/>
                  </a:lnTo>
                  <a:lnTo>
                    <a:pt x="1115" y="800"/>
                  </a:lnTo>
                  <a:lnTo>
                    <a:pt x="1115" y="800"/>
                  </a:lnTo>
                  <a:lnTo>
                    <a:pt x="1117" y="800"/>
                  </a:lnTo>
                  <a:lnTo>
                    <a:pt x="1117" y="800"/>
                  </a:lnTo>
                  <a:lnTo>
                    <a:pt x="1117" y="803"/>
                  </a:lnTo>
                  <a:lnTo>
                    <a:pt x="1117" y="803"/>
                  </a:lnTo>
                  <a:lnTo>
                    <a:pt x="1115" y="805"/>
                  </a:lnTo>
                  <a:lnTo>
                    <a:pt x="1115" y="805"/>
                  </a:lnTo>
                  <a:lnTo>
                    <a:pt x="1115" y="805"/>
                  </a:lnTo>
                  <a:lnTo>
                    <a:pt x="1115" y="805"/>
                  </a:lnTo>
                  <a:lnTo>
                    <a:pt x="1115" y="805"/>
                  </a:lnTo>
                  <a:lnTo>
                    <a:pt x="1115" y="805"/>
                  </a:lnTo>
                  <a:lnTo>
                    <a:pt x="1113" y="805"/>
                  </a:lnTo>
                  <a:lnTo>
                    <a:pt x="1111" y="809"/>
                  </a:lnTo>
                  <a:lnTo>
                    <a:pt x="1111" y="809"/>
                  </a:lnTo>
                  <a:lnTo>
                    <a:pt x="1111" y="811"/>
                  </a:lnTo>
                  <a:lnTo>
                    <a:pt x="1111" y="811"/>
                  </a:lnTo>
                  <a:lnTo>
                    <a:pt x="1111" y="811"/>
                  </a:lnTo>
                  <a:lnTo>
                    <a:pt x="1111" y="811"/>
                  </a:lnTo>
                  <a:lnTo>
                    <a:pt x="1111" y="813"/>
                  </a:lnTo>
                  <a:lnTo>
                    <a:pt x="1111" y="813"/>
                  </a:lnTo>
                  <a:lnTo>
                    <a:pt x="1111" y="813"/>
                  </a:lnTo>
                  <a:lnTo>
                    <a:pt x="1109" y="815"/>
                  </a:lnTo>
                  <a:lnTo>
                    <a:pt x="1109" y="815"/>
                  </a:lnTo>
                  <a:lnTo>
                    <a:pt x="1109" y="815"/>
                  </a:lnTo>
                  <a:lnTo>
                    <a:pt x="1109" y="815"/>
                  </a:lnTo>
                  <a:lnTo>
                    <a:pt x="1109" y="815"/>
                  </a:lnTo>
                  <a:lnTo>
                    <a:pt x="1109" y="815"/>
                  </a:lnTo>
                  <a:lnTo>
                    <a:pt x="1109" y="815"/>
                  </a:lnTo>
                  <a:lnTo>
                    <a:pt x="1109" y="815"/>
                  </a:lnTo>
                  <a:lnTo>
                    <a:pt x="1109" y="817"/>
                  </a:lnTo>
                  <a:lnTo>
                    <a:pt x="1109" y="817"/>
                  </a:lnTo>
                  <a:lnTo>
                    <a:pt x="1111" y="819"/>
                  </a:lnTo>
                  <a:lnTo>
                    <a:pt x="1111" y="819"/>
                  </a:lnTo>
                  <a:lnTo>
                    <a:pt x="1111" y="819"/>
                  </a:lnTo>
                  <a:lnTo>
                    <a:pt x="1111" y="819"/>
                  </a:lnTo>
                  <a:lnTo>
                    <a:pt x="1111" y="819"/>
                  </a:lnTo>
                  <a:lnTo>
                    <a:pt x="1111" y="821"/>
                  </a:lnTo>
                  <a:lnTo>
                    <a:pt x="1111" y="821"/>
                  </a:lnTo>
                  <a:lnTo>
                    <a:pt x="1111" y="821"/>
                  </a:lnTo>
                  <a:lnTo>
                    <a:pt x="1111" y="821"/>
                  </a:lnTo>
                  <a:lnTo>
                    <a:pt x="1111" y="821"/>
                  </a:lnTo>
                  <a:lnTo>
                    <a:pt x="1113" y="823"/>
                  </a:lnTo>
                  <a:lnTo>
                    <a:pt x="1113" y="823"/>
                  </a:lnTo>
                  <a:lnTo>
                    <a:pt x="1113" y="823"/>
                  </a:lnTo>
                  <a:lnTo>
                    <a:pt x="1113" y="823"/>
                  </a:lnTo>
                  <a:lnTo>
                    <a:pt x="1113" y="823"/>
                  </a:lnTo>
                  <a:lnTo>
                    <a:pt x="1113" y="823"/>
                  </a:lnTo>
                  <a:lnTo>
                    <a:pt x="1113" y="825"/>
                  </a:lnTo>
                  <a:lnTo>
                    <a:pt x="1115" y="825"/>
                  </a:lnTo>
                  <a:lnTo>
                    <a:pt x="1115" y="825"/>
                  </a:lnTo>
                  <a:lnTo>
                    <a:pt x="1115" y="825"/>
                  </a:lnTo>
                  <a:lnTo>
                    <a:pt x="1115" y="825"/>
                  </a:lnTo>
                  <a:lnTo>
                    <a:pt x="1115" y="825"/>
                  </a:lnTo>
                  <a:lnTo>
                    <a:pt x="1115" y="827"/>
                  </a:lnTo>
                  <a:lnTo>
                    <a:pt x="1115" y="827"/>
                  </a:lnTo>
                  <a:lnTo>
                    <a:pt x="1115" y="827"/>
                  </a:lnTo>
                  <a:lnTo>
                    <a:pt x="1113" y="829"/>
                  </a:lnTo>
                  <a:lnTo>
                    <a:pt x="1115" y="829"/>
                  </a:lnTo>
                  <a:lnTo>
                    <a:pt x="1113" y="829"/>
                  </a:lnTo>
                  <a:lnTo>
                    <a:pt x="1113" y="831"/>
                  </a:lnTo>
                  <a:lnTo>
                    <a:pt x="1113" y="833"/>
                  </a:lnTo>
                  <a:lnTo>
                    <a:pt x="1113" y="833"/>
                  </a:lnTo>
                  <a:lnTo>
                    <a:pt x="1113" y="833"/>
                  </a:lnTo>
                  <a:lnTo>
                    <a:pt x="1113" y="833"/>
                  </a:lnTo>
                  <a:lnTo>
                    <a:pt x="1113" y="835"/>
                  </a:lnTo>
                  <a:lnTo>
                    <a:pt x="1111" y="835"/>
                  </a:lnTo>
                  <a:lnTo>
                    <a:pt x="1111" y="835"/>
                  </a:lnTo>
                  <a:lnTo>
                    <a:pt x="1111" y="835"/>
                  </a:lnTo>
                  <a:lnTo>
                    <a:pt x="1113" y="835"/>
                  </a:lnTo>
                  <a:lnTo>
                    <a:pt x="1113" y="837"/>
                  </a:lnTo>
                  <a:lnTo>
                    <a:pt x="1113" y="840"/>
                  </a:lnTo>
                  <a:lnTo>
                    <a:pt x="1113" y="840"/>
                  </a:lnTo>
                  <a:lnTo>
                    <a:pt x="1113" y="840"/>
                  </a:lnTo>
                  <a:lnTo>
                    <a:pt x="1113" y="840"/>
                  </a:lnTo>
                  <a:lnTo>
                    <a:pt x="1113" y="840"/>
                  </a:lnTo>
                  <a:lnTo>
                    <a:pt x="1113" y="842"/>
                  </a:lnTo>
                  <a:lnTo>
                    <a:pt x="1113" y="842"/>
                  </a:lnTo>
                  <a:lnTo>
                    <a:pt x="1113" y="842"/>
                  </a:lnTo>
                  <a:lnTo>
                    <a:pt x="1113" y="842"/>
                  </a:lnTo>
                  <a:lnTo>
                    <a:pt x="1113" y="844"/>
                  </a:lnTo>
                  <a:lnTo>
                    <a:pt x="1113" y="844"/>
                  </a:lnTo>
                  <a:lnTo>
                    <a:pt x="1113" y="844"/>
                  </a:lnTo>
                  <a:lnTo>
                    <a:pt x="1113" y="846"/>
                  </a:lnTo>
                  <a:lnTo>
                    <a:pt x="1113" y="846"/>
                  </a:lnTo>
                  <a:lnTo>
                    <a:pt x="1113" y="846"/>
                  </a:lnTo>
                  <a:lnTo>
                    <a:pt x="1115" y="846"/>
                  </a:lnTo>
                  <a:lnTo>
                    <a:pt x="1115" y="846"/>
                  </a:lnTo>
                  <a:lnTo>
                    <a:pt x="1115" y="846"/>
                  </a:lnTo>
                  <a:lnTo>
                    <a:pt x="1115" y="848"/>
                  </a:lnTo>
                  <a:lnTo>
                    <a:pt x="1115" y="848"/>
                  </a:lnTo>
                  <a:lnTo>
                    <a:pt x="1115" y="850"/>
                  </a:lnTo>
                  <a:lnTo>
                    <a:pt x="1117" y="850"/>
                  </a:lnTo>
                  <a:lnTo>
                    <a:pt x="1117" y="850"/>
                  </a:lnTo>
                  <a:lnTo>
                    <a:pt x="1125" y="852"/>
                  </a:lnTo>
                  <a:lnTo>
                    <a:pt x="1132" y="852"/>
                  </a:lnTo>
                  <a:lnTo>
                    <a:pt x="1140" y="854"/>
                  </a:lnTo>
                  <a:lnTo>
                    <a:pt x="1142" y="852"/>
                  </a:lnTo>
                  <a:lnTo>
                    <a:pt x="1148" y="852"/>
                  </a:lnTo>
                  <a:lnTo>
                    <a:pt x="1148" y="854"/>
                  </a:lnTo>
                  <a:lnTo>
                    <a:pt x="1150" y="854"/>
                  </a:lnTo>
                  <a:lnTo>
                    <a:pt x="1150" y="854"/>
                  </a:lnTo>
                  <a:lnTo>
                    <a:pt x="1150" y="852"/>
                  </a:lnTo>
                  <a:lnTo>
                    <a:pt x="1152" y="850"/>
                  </a:lnTo>
                  <a:lnTo>
                    <a:pt x="1152" y="850"/>
                  </a:lnTo>
                  <a:lnTo>
                    <a:pt x="1154" y="850"/>
                  </a:lnTo>
                  <a:lnTo>
                    <a:pt x="1154" y="850"/>
                  </a:lnTo>
                  <a:lnTo>
                    <a:pt x="1154" y="852"/>
                  </a:lnTo>
                  <a:lnTo>
                    <a:pt x="1154" y="852"/>
                  </a:lnTo>
                  <a:lnTo>
                    <a:pt x="1154" y="852"/>
                  </a:lnTo>
                  <a:lnTo>
                    <a:pt x="1154" y="852"/>
                  </a:lnTo>
                  <a:lnTo>
                    <a:pt x="1154" y="854"/>
                  </a:lnTo>
                  <a:lnTo>
                    <a:pt x="1154" y="854"/>
                  </a:lnTo>
                  <a:lnTo>
                    <a:pt x="1154" y="854"/>
                  </a:lnTo>
                  <a:lnTo>
                    <a:pt x="1156" y="856"/>
                  </a:lnTo>
                  <a:lnTo>
                    <a:pt x="1156" y="858"/>
                  </a:lnTo>
                  <a:lnTo>
                    <a:pt x="1156" y="858"/>
                  </a:lnTo>
                  <a:lnTo>
                    <a:pt x="1158" y="858"/>
                  </a:lnTo>
                  <a:lnTo>
                    <a:pt x="1160" y="858"/>
                  </a:lnTo>
                  <a:lnTo>
                    <a:pt x="1160" y="860"/>
                  </a:lnTo>
                  <a:lnTo>
                    <a:pt x="1160" y="860"/>
                  </a:lnTo>
                  <a:lnTo>
                    <a:pt x="1163" y="860"/>
                  </a:lnTo>
                  <a:lnTo>
                    <a:pt x="1163" y="860"/>
                  </a:lnTo>
                  <a:lnTo>
                    <a:pt x="1163" y="860"/>
                  </a:lnTo>
                  <a:lnTo>
                    <a:pt x="1163" y="862"/>
                  </a:lnTo>
                  <a:lnTo>
                    <a:pt x="1163" y="862"/>
                  </a:lnTo>
                  <a:lnTo>
                    <a:pt x="1163" y="862"/>
                  </a:lnTo>
                  <a:lnTo>
                    <a:pt x="1165" y="860"/>
                  </a:lnTo>
                  <a:lnTo>
                    <a:pt x="1165" y="860"/>
                  </a:lnTo>
                  <a:lnTo>
                    <a:pt x="1165" y="860"/>
                  </a:lnTo>
                  <a:lnTo>
                    <a:pt x="1165" y="862"/>
                  </a:lnTo>
                  <a:lnTo>
                    <a:pt x="1165" y="862"/>
                  </a:lnTo>
                  <a:lnTo>
                    <a:pt x="1169" y="862"/>
                  </a:lnTo>
                  <a:lnTo>
                    <a:pt x="1171" y="864"/>
                  </a:lnTo>
                  <a:lnTo>
                    <a:pt x="1171" y="864"/>
                  </a:lnTo>
                  <a:lnTo>
                    <a:pt x="1169" y="864"/>
                  </a:lnTo>
                  <a:lnTo>
                    <a:pt x="1167" y="862"/>
                  </a:lnTo>
                  <a:lnTo>
                    <a:pt x="1165" y="862"/>
                  </a:lnTo>
                  <a:lnTo>
                    <a:pt x="1165" y="864"/>
                  </a:lnTo>
                  <a:lnTo>
                    <a:pt x="1165" y="864"/>
                  </a:lnTo>
                  <a:lnTo>
                    <a:pt x="1165" y="866"/>
                  </a:lnTo>
                  <a:lnTo>
                    <a:pt x="1165" y="866"/>
                  </a:lnTo>
                  <a:lnTo>
                    <a:pt x="1165" y="866"/>
                  </a:lnTo>
                  <a:lnTo>
                    <a:pt x="1165" y="866"/>
                  </a:lnTo>
                  <a:lnTo>
                    <a:pt x="1160" y="866"/>
                  </a:lnTo>
                  <a:lnTo>
                    <a:pt x="1160" y="866"/>
                  </a:lnTo>
                  <a:lnTo>
                    <a:pt x="1158" y="866"/>
                  </a:lnTo>
                  <a:lnTo>
                    <a:pt x="1158" y="866"/>
                  </a:lnTo>
                  <a:lnTo>
                    <a:pt x="1158" y="866"/>
                  </a:lnTo>
                  <a:lnTo>
                    <a:pt x="1158" y="866"/>
                  </a:lnTo>
                  <a:lnTo>
                    <a:pt x="1156" y="866"/>
                  </a:lnTo>
                  <a:lnTo>
                    <a:pt x="1156" y="868"/>
                  </a:lnTo>
                  <a:lnTo>
                    <a:pt x="1154" y="868"/>
                  </a:lnTo>
                  <a:lnTo>
                    <a:pt x="1146" y="868"/>
                  </a:lnTo>
                  <a:lnTo>
                    <a:pt x="1146" y="868"/>
                  </a:lnTo>
                  <a:lnTo>
                    <a:pt x="1146" y="868"/>
                  </a:lnTo>
                  <a:lnTo>
                    <a:pt x="1146" y="866"/>
                  </a:lnTo>
                  <a:lnTo>
                    <a:pt x="1146" y="866"/>
                  </a:lnTo>
                  <a:lnTo>
                    <a:pt x="1146" y="866"/>
                  </a:lnTo>
                  <a:lnTo>
                    <a:pt x="1144" y="864"/>
                  </a:lnTo>
                  <a:lnTo>
                    <a:pt x="1144" y="864"/>
                  </a:lnTo>
                  <a:lnTo>
                    <a:pt x="1142" y="864"/>
                  </a:lnTo>
                  <a:lnTo>
                    <a:pt x="1140" y="864"/>
                  </a:lnTo>
                  <a:lnTo>
                    <a:pt x="1140" y="864"/>
                  </a:lnTo>
                  <a:lnTo>
                    <a:pt x="1138" y="864"/>
                  </a:lnTo>
                  <a:lnTo>
                    <a:pt x="1138" y="864"/>
                  </a:lnTo>
                  <a:lnTo>
                    <a:pt x="1136" y="864"/>
                  </a:lnTo>
                  <a:lnTo>
                    <a:pt x="1136" y="864"/>
                  </a:lnTo>
                  <a:lnTo>
                    <a:pt x="1136" y="864"/>
                  </a:lnTo>
                  <a:lnTo>
                    <a:pt x="1136" y="864"/>
                  </a:lnTo>
                  <a:lnTo>
                    <a:pt x="1132" y="866"/>
                  </a:lnTo>
                  <a:lnTo>
                    <a:pt x="1132" y="866"/>
                  </a:lnTo>
                  <a:lnTo>
                    <a:pt x="1130" y="866"/>
                  </a:lnTo>
                  <a:lnTo>
                    <a:pt x="1130" y="864"/>
                  </a:lnTo>
                  <a:lnTo>
                    <a:pt x="1130" y="864"/>
                  </a:lnTo>
                  <a:lnTo>
                    <a:pt x="1130" y="864"/>
                  </a:lnTo>
                  <a:lnTo>
                    <a:pt x="1130" y="864"/>
                  </a:lnTo>
                  <a:lnTo>
                    <a:pt x="1130" y="862"/>
                  </a:lnTo>
                  <a:lnTo>
                    <a:pt x="1123" y="862"/>
                  </a:lnTo>
                  <a:lnTo>
                    <a:pt x="1123" y="862"/>
                  </a:lnTo>
                  <a:lnTo>
                    <a:pt x="1123" y="864"/>
                  </a:lnTo>
                  <a:lnTo>
                    <a:pt x="1125" y="864"/>
                  </a:lnTo>
                  <a:lnTo>
                    <a:pt x="1125" y="864"/>
                  </a:lnTo>
                  <a:lnTo>
                    <a:pt x="1128" y="868"/>
                  </a:lnTo>
                  <a:lnTo>
                    <a:pt x="1130" y="868"/>
                  </a:lnTo>
                  <a:lnTo>
                    <a:pt x="1130" y="868"/>
                  </a:lnTo>
                  <a:lnTo>
                    <a:pt x="1132" y="870"/>
                  </a:lnTo>
                  <a:lnTo>
                    <a:pt x="1130" y="870"/>
                  </a:lnTo>
                  <a:lnTo>
                    <a:pt x="1130" y="870"/>
                  </a:lnTo>
                  <a:lnTo>
                    <a:pt x="1130" y="870"/>
                  </a:lnTo>
                  <a:lnTo>
                    <a:pt x="1130" y="870"/>
                  </a:lnTo>
                  <a:lnTo>
                    <a:pt x="1130" y="870"/>
                  </a:lnTo>
                  <a:lnTo>
                    <a:pt x="1128" y="870"/>
                  </a:lnTo>
                  <a:lnTo>
                    <a:pt x="1128" y="872"/>
                  </a:lnTo>
                  <a:lnTo>
                    <a:pt x="1128" y="872"/>
                  </a:lnTo>
                  <a:lnTo>
                    <a:pt x="1125" y="872"/>
                  </a:lnTo>
                  <a:lnTo>
                    <a:pt x="1125" y="872"/>
                  </a:lnTo>
                  <a:lnTo>
                    <a:pt x="1128" y="874"/>
                  </a:lnTo>
                  <a:lnTo>
                    <a:pt x="1128" y="879"/>
                  </a:lnTo>
                  <a:lnTo>
                    <a:pt x="1130" y="879"/>
                  </a:lnTo>
                  <a:lnTo>
                    <a:pt x="1130" y="881"/>
                  </a:lnTo>
                  <a:lnTo>
                    <a:pt x="1132" y="883"/>
                  </a:lnTo>
                  <a:lnTo>
                    <a:pt x="1134" y="883"/>
                  </a:lnTo>
                  <a:lnTo>
                    <a:pt x="1134" y="885"/>
                  </a:lnTo>
                  <a:lnTo>
                    <a:pt x="1134" y="885"/>
                  </a:lnTo>
                  <a:lnTo>
                    <a:pt x="1134" y="885"/>
                  </a:lnTo>
                  <a:lnTo>
                    <a:pt x="1134" y="885"/>
                  </a:lnTo>
                  <a:lnTo>
                    <a:pt x="1134" y="885"/>
                  </a:lnTo>
                  <a:lnTo>
                    <a:pt x="1134" y="885"/>
                  </a:lnTo>
                  <a:lnTo>
                    <a:pt x="1136" y="885"/>
                  </a:lnTo>
                  <a:lnTo>
                    <a:pt x="1136" y="887"/>
                  </a:lnTo>
                  <a:lnTo>
                    <a:pt x="1136" y="887"/>
                  </a:lnTo>
                  <a:lnTo>
                    <a:pt x="1136" y="887"/>
                  </a:lnTo>
                  <a:lnTo>
                    <a:pt x="1136" y="887"/>
                  </a:lnTo>
                  <a:lnTo>
                    <a:pt x="1138" y="891"/>
                  </a:lnTo>
                  <a:lnTo>
                    <a:pt x="1138" y="893"/>
                  </a:lnTo>
                  <a:lnTo>
                    <a:pt x="1142" y="895"/>
                  </a:lnTo>
                  <a:lnTo>
                    <a:pt x="1142" y="897"/>
                  </a:lnTo>
                  <a:lnTo>
                    <a:pt x="1148" y="897"/>
                  </a:lnTo>
                  <a:lnTo>
                    <a:pt x="1148" y="897"/>
                  </a:lnTo>
                  <a:lnTo>
                    <a:pt x="1148" y="897"/>
                  </a:lnTo>
                  <a:lnTo>
                    <a:pt x="1148" y="897"/>
                  </a:lnTo>
                  <a:lnTo>
                    <a:pt x="1150" y="897"/>
                  </a:lnTo>
                  <a:lnTo>
                    <a:pt x="1152" y="899"/>
                  </a:lnTo>
                  <a:lnTo>
                    <a:pt x="1156" y="901"/>
                  </a:lnTo>
                  <a:lnTo>
                    <a:pt x="1158" y="901"/>
                  </a:lnTo>
                  <a:lnTo>
                    <a:pt x="1158" y="903"/>
                  </a:lnTo>
                  <a:lnTo>
                    <a:pt x="1158" y="903"/>
                  </a:lnTo>
                  <a:lnTo>
                    <a:pt x="1156" y="903"/>
                  </a:lnTo>
                  <a:lnTo>
                    <a:pt x="1156" y="903"/>
                  </a:lnTo>
                  <a:lnTo>
                    <a:pt x="1154" y="901"/>
                  </a:lnTo>
                  <a:lnTo>
                    <a:pt x="1154" y="901"/>
                  </a:lnTo>
                  <a:lnTo>
                    <a:pt x="1152" y="903"/>
                  </a:lnTo>
                  <a:lnTo>
                    <a:pt x="1152" y="901"/>
                  </a:lnTo>
                  <a:lnTo>
                    <a:pt x="1152" y="901"/>
                  </a:lnTo>
                  <a:lnTo>
                    <a:pt x="1152" y="901"/>
                  </a:lnTo>
                  <a:lnTo>
                    <a:pt x="1152" y="901"/>
                  </a:lnTo>
                  <a:lnTo>
                    <a:pt x="1152" y="901"/>
                  </a:lnTo>
                  <a:lnTo>
                    <a:pt x="1152" y="901"/>
                  </a:lnTo>
                  <a:lnTo>
                    <a:pt x="1152" y="903"/>
                  </a:lnTo>
                  <a:lnTo>
                    <a:pt x="1152" y="903"/>
                  </a:lnTo>
                  <a:lnTo>
                    <a:pt x="1152" y="903"/>
                  </a:lnTo>
                  <a:lnTo>
                    <a:pt x="1154" y="903"/>
                  </a:lnTo>
                  <a:lnTo>
                    <a:pt x="1156" y="905"/>
                  </a:lnTo>
                  <a:lnTo>
                    <a:pt x="1158" y="905"/>
                  </a:lnTo>
                  <a:lnTo>
                    <a:pt x="1158" y="905"/>
                  </a:lnTo>
                  <a:lnTo>
                    <a:pt x="1158" y="905"/>
                  </a:lnTo>
                  <a:lnTo>
                    <a:pt x="1158" y="905"/>
                  </a:lnTo>
                  <a:lnTo>
                    <a:pt x="1158" y="907"/>
                  </a:lnTo>
                  <a:lnTo>
                    <a:pt x="1158" y="907"/>
                  </a:lnTo>
                  <a:lnTo>
                    <a:pt x="1160" y="907"/>
                  </a:lnTo>
                  <a:lnTo>
                    <a:pt x="1160" y="907"/>
                  </a:lnTo>
                  <a:lnTo>
                    <a:pt x="1165" y="903"/>
                  </a:lnTo>
                  <a:lnTo>
                    <a:pt x="1165" y="903"/>
                  </a:lnTo>
                  <a:lnTo>
                    <a:pt x="1163" y="903"/>
                  </a:lnTo>
                  <a:lnTo>
                    <a:pt x="1160" y="903"/>
                  </a:lnTo>
                  <a:lnTo>
                    <a:pt x="1160" y="903"/>
                  </a:lnTo>
                  <a:lnTo>
                    <a:pt x="1160" y="903"/>
                  </a:lnTo>
                  <a:lnTo>
                    <a:pt x="1160" y="901"/>
                  </a:lnTo>
                  <a:lnTo>
                    <a:pt x="1160" y="901"/>
                  </a:lnTo>
                  <a:lnTo>
                    <a:pt x="1167" y="901"/>
                  </a:lnTo>
                  <a:lnTo>
                    <a:pt x="1167" y="901"/>
                  </a:lnTo>
                  <a:lnTo>
                    <a:pt x="1175" y="903"/>
                  </a:lnTo>
                  <a:lnTo>
                    <a:pt x="1175" y="903"/>
                  </a:lnTo>
                  <a:lnTo>
                    <a:pt x="1175" y="903"/>
                  </a:lnTo>
                  <a:lnTo>
                    <a:pt x="1175" y="901"/>
                  </a:lnTo>
                  <a:lnTo>
                    <a:pt x="1175" y="901"/>
                  </a:lnTo>
                  <a:lnTo>
                    <a:pt x="1175" y="901"/>
                  </a:lnTo>
                  <a:lnTo>
                    <a:pt x="1175" y="901"/>
                  </a:lnTo>
                  <a:lnTo>
                    <a:pt x="1175" y="901"/>
                  </a:lnTo>
                  <a:lnTo>
                    <a:pt x="1175" y="899"/>
                  </a:lnTo>
                  <a:lnTo>
                    <a:pt x="1175" y="899"/>
                  </a:lnTo>
                  <a:lnTo>
                    <a:pt x="1175" y="899"/>
                  </a:lnTo>
                  <a:lnTo>
                    <a:pt x="1175" y="897"/>
                  </a:lnTo>
                  <a:lnTo>
                    <a:pt x="1173" y="897"/>
                  </a:lnTo>
                  <a:lnTo>
                    <a:pt x="1171" y="897"/>
                  </a:lnTo>
                  <a:lnTo>
                    <a:pt x="1171" y="897"/>
                  </a:lnTo>
                  <a:lnTo>
                    <a:pt x="1171" y="897"/>
                  </a:lnTo>
                  <a:lnTo>
                    <a:pt x="1169" y="897"/>
                  </a:lnTo>
                  <a:lnTo>
                    <a:pt x="1171" y="897"/>
                  </a:lnTo>
                  <a:lnTo>
                    <a:pt x="1171" y="895"/>
                  </a:lnTo>
                  <a:lnTo>
                    <a:pt x="1171" y="895"/>
                  </a:lnTo>
                  <a:lnTo>
                    <a:pt x="1173" y="893"/>
                  </a:lnTo>
                  <a:lnTo>
                    <a:pt x="1175" y="893"/>
                  </a:lnTo>
                  <a:lnTo>
                    <a:pt x="1175" y="893"/>
                  </a:lnTo>
                  <a:lnTo>
                    <a:pt x="1175" y="893"/>
                  </a:lnTo>
                  <a:lnTo>
                    <a:pt x="1175" y="893"/>
                  </a:lnTo>
                  <a:lnTo>
                    <a:pt x="1175" y="895"/>
                  </a:lnTo>
                  <a:lnTo>
                    <a:pt x="1175" y="895"/>
                  </a:lnTo>
                  <a:lnTo>
                    <a:pt x="1175" y="895"/>
                  </a:lnTo>
                  <a:lnTo>
                    <a:pt x="1177" y="895"/>
                  </a:lnTo>
                  <a:lnTo>
                    <a:pt x="1177" y="895"/>
                  </a:lnTo>
                  <a:lnTo>
                    <a:pt x="1175" y="895"/>
                  </a:lnTo>
                  <a:lnTo>
                    <a:pt x="1177" y="897"/>
                  </a:lnTo>
                  <a:lnTo>
                    <a:pt x="1179" y="897"/>
                  </a:lnTo>
                  <a:lnTo>
                    <a:pt x="1179" y="897"/>
                  </a:lnTo>
                  <a:lnTo>
                    <a:pt x="1179" y="897"/>
                  </a:lnTo>
                  <a:lnTo>
                    <a:pt x="1177" y="897"/>
                  </a:lnTo>
                  <a:lnTo>
                    <a:pt x="1177" y="899"/>
                  </a:lnTo>
                  <a:lnTo>
                    <a:pt x="1177" y="899"/>
                  </a:lnTo>
                  <a:lnTo>
                    <a:pt x="1177" y="899"/>
                  </a:lnTo>
                  <a:lnTo>
                    <a:pt x="1181" y="899"/>
                  </a:lnTo>
                  <a:lnTo>
                    <a:pt x="1181" y="899"/>
                  </a:lnTo>
                  <a:lnTo>
                    <a:pt x="1181" y="897"/>
                  </a:lnTo>
                  <a:lnTo>
                    <a:pt x="1181" y="897"/>
                  </a:lnTo>
                  <a:lnTo>
                    <a:pt x="1181" y="897"/>
                  </a:lnTo>
                  <a:lnTo>
                    <a:pt x="1181" y="897"/>
                  </a:lnTo>
                  <a:lnTo>
                    <a:pt x="1181" y="897"/>
                  </a:lnTo>
                  <a:lnTo>
                    <a:pt x="1181" y="895"/>
                  </a:lnTo>
                  <a:lnTo>
                    <a:pt x="1181" y="895"/>
                  </a:lnTo>
                  <a:lnTo>
                    <a:pt x="1181" y="893"/>
                  </a:lnTo>
                  <a:lnTo>
                    <a:pt x="1183" y="893"/>
                  </a:lnTo>
                  <a:lnTo>
                    <a:pt x="1183" y="893"/>
                  </a:lnTo>
                  <a:lnTo>
                    <a:pt x="1183" y="893"/>
                  </a:lnTo>
                  <a:lnTo>
                    <a:pt x="1185" y="891"/>
                  </a:lnTo>
                  <a:lnTo>
                    <a:pt x="1185" y="891"/>
                  </a:lnTo>
                  <a:lnTo>
                    <a:pt x="1185" y="891"/>
                  </a:lnTo>
                  <a:lnTo>
                    <a:pt x="1185" y="891"/>
                  </a:lnTo>
                  <a:lnTo>
                    <a:pt x="1185" y="891"/>
                  </a:lnTo>
                  <a:lnTo>
                    <a:pt x="1185" y="891"/>
                  </a:lnTo>
                  <a:lnTo>
                    <a:pt x="1185" y="889"/>
                  </a:lnTo>
                  <a:lnTo>
                    <a:pt x="1185" y="889"/>
                  </a:lnTo>
                  <a:lnTo>
                    <a:pt x="1185" y="889"/>
                  </a:lnTo>
                  <a:lnTo>
                    <a:pt x="1185" y="889"/>
                  </a:lnTo>
                  <a:lnTo>
                    <a:pt x="1187" y="889"/>
                  </a:lnTo>
                  <a:lnTo>
                    <a:pt x="1187" y="889"/>
                  </a:lnTo>
                  <a:lnTo>
                    <a:pt x="1187" y="891"/>
                  </a:lnTo>
                  <a:lnTo>
                    <a:pt x="1187" y="891"/>
                  </a:lnTo>
                  <a:lnTo>
                    <a:pt x="1185" y="893"/>
                  </a:lnTo>
                  <a:lnTo>
                    <a:pt x="1183" y="893"/>
                  </a:lnTo>
                  <a:lnTo>
                    <a:pt x="1183" y="895"/>
                  </a:lnTo>
                  <a:lnTo>
                    <a:pt x="1183" y="897"/>
                  </a:lnTo>
                  <a:lnTo>
                    <a:pt x="1181" y="897"/>
                  </a:lnTo>
                  <a:lnTo>
                    <a:pt x="1183" y="897"/>
                  </a:lnTo>
                  <a:lnTo>
                    <a:pt x="1183" y="897"/>
                  </a:lnTo>
                  <a:lnTo>
                    <a:pt x="1183" y="899"/>
                  </a:lnTo>
                  <a:lnTo>
                    <a:pt x="1183" y="899"/>
                  </a:lnTo>
                  <a:lnTo>
                    <a:pt x="1183" y="899"/>
                  </a:lnTo>
                  <a:lnTo>
                    <a:pt x="1183" y="901"/>
                  </a:lnTo>
                  <a:lnTo>
                    <a:pt x="1183" y="903"/>
                  </a:lnTo>
                  <a:lnTo>
                    <a:pt x="1183" y="903"/>
                  </a:lnTo>
                  <a:lnTo>
                    <a:pt x="1183" y="905"/>
                  </a:lnTo>
                  <a:lnTo>
                    <a:pt x="1185" y="905"/>
                  </a:lnTo>
                  <a:lnTo>
                    <a:pt x="1189" y="909"/>
                  </a:lnTo>
                  <a:lnTo>
                    <a:pt x="1195" y="913"/>
                  </a:lnTo>
                  <a:lnTo>
                    <a:pt x="1200" y="915"/>
                  </a:lnTo>
                  <a:lnTo>
                    <a:pt x="1200" y="915"/>
                  </a:lnTo>
                  <a:lnTo>
                    <a:pt x="1204" y="913"/>
                  </a:lnTo>
                  <a:lnTo>
                    <a:pt x="1210" y="915"/>
                  </a:lnTo>
                  <a:lnTo>
                    <a:pt x="1210" y="913"/>
                  </a:lnTo>
                  <a:lnTo>
                    <a:pt x="1208" y="913"/>
                  </a:lnTo>
                  <a:lnTo>
                    <a:pt x="1206" y="911"/>
                  </a:lnTo>
                  <a:lnTo>
                    <a:pt x="1204" y="911"/>
                  </a:lnTo>
                  <a:lnTo>
                    <a:pt x="1204" y="911"/>
                  </a:lnTo>
                  <a:lnTo>
                    <a:pt x="1202" y="911"/>
                  </a:lnTo>
                  <a:lnTo>
                    <a:pt x="1200" y="911"/>
                  </a:lnTo>
                  <a:lnTo>
                    <a:pt x="1198" y="913"/>
                  </a:lnTo>
                  <a:lnTo>
                    <a:pt x="1198" y="913"/>
                  </a:lnTo>
                  <a:lnTo>
                    <a:pt x="1198" y="911"/>
                  </a:lnTo>
                  <a:lnTo>
                    <a:pt x="1198" y="911"/>
                  </a:lnTo>
                  <a:lnTo>
                    <a:pt x="1200" y="909"/>
                  </a:lnTo>
                  <a:lnTo>
                    <a:pt x="1204" y="909"/>
                  </a:lnTo>
                  <a:lnTo>
                    <a:pt x="1206" y="909"/>
                  </a:lnTo>
                  <a:lnTo>
                    <a:pt x="1206" y="909"/>
                  </a:lnTo>
                  <a:lnTo>
                    <a:pt x="1208" y="909"/>
                  </a:lnTo>
                  <a:lnTo>
                    <a:pt x="1208" y="909"/>
                  </a:lnTo>
                  <a:lnTo>
                    <a:pt x="1210" y="909"/>
                  </a:lnTo>
                  <a:lnTo>
                    <a:pt x="1210" y="909"/>
                  </a:lnTo>
                  <a:lnTo>
                    <a:pt x="1210" y="909"/>
                  </a:lnTo>
                  <a:lnTo>
                    <a:pt x="1210" y="909"/>
                  </a:lnTo>
                  <a:lnTo>
                    <a:pt x="1210" y="909"/>
                  </a:lnTo>
                  <a:lnTo>
                    <a:pt x="1210" y="909"/>
                  </a:lnTo>
                  <a:lnTo>
                    <a:pt x="1214" y="909"/>
                  </a:lnTo>
                  <a:lnTo>
                    <a:pt x="1216" y="909"/>
                  </a:lnTo>
                  <a:lnTo>
                    <a:pt x="1216" y="907"/>
                  </a:lnTo>
                  <a:lnTo>
                    <a:pt x="1216" y="907"/>
                  </a:lnTo>
                  <a:lnTo>
                    <a:pt x="1218" y="907"/>
                  </a:lnTo>
                  <a:lnTo>
                    <a:pt x="1218" y="907"/>
                  </a:lnTo>
                  <a:lnTo>
                    <a:pt x="1216" y="907"/>
                  </a:lnTo>
                  <a:lnTo>
                    <a:pt x="1216" y="909"/>
                  </a:lnTo>
                  <a:lnTo>
                    <a:pt x="1216" y="909"/>
                  </a:lnTo>
                  <a:lnTo>
                    <a:pt x="1216" y="911"/>
                  </a:lnTo>
                  <a:lnTo>
                    <a:pt x="1218" y="911"/>
                  </a:lnTo>
                  <a:lnTo>
                    <a:pt x="1218" y="911"/>
                  </a:lnTo>
                  <a:lnTo>
                    <a:pt x="1220" y="911"/>
                  </a:lnTo>
                  <a:lnTo>
                    <a:pt x="1222" y="911"/>
                  </a:lnTo>
                  <a:lnTo>
                    <a:pt x="1226" y="913"/>
                  </a:lnTo>
                  <a:lnTo>
                    <a:pt x="1232" y="911"/>
                  </a:lnTo>
                  <a:lnTo>
                    <a:pt x="1232" y="911"/>
                  </a:lnTo>
                  <a:lnTo>
                    <a:pt x="1232" y="911"/>
                  </a:lnTo>
                  <a:lnTo>
                    <a:pt x="1239" y="913"/>
                  </a:lnTo>
                  <a:lnTo>
                    <a:pt x="1241" y="911"/>
                  </a:lnTo>
                  <a:lnTo>
                    <a:pt x="1243" y="911"/>
                  </a:lnTo>
                  <a:lnTo>
                    <a:pt x="1245" y="909"/>
                  </a:lnTo>
                  <a:lnTo>
                    <a:pt x="1247" y="907"/>
                  </a:lnTo>
                  <a:lnTo>
                    <a:pt x="1247" y="907"/>
                  </a:lnTo>
                  <a:lnTo>
                    <a:pt x="1247" y="909"/>
                  </a:lnTo>
                  <a:lnTo>
                    <a:pt x="1247" y="909"/>
                  </a:lnTo>
                  <a:lnTo>
                    <a:pt x="1249" y="907"/>
                  </a:lnTo>
                  <a:lnTo>
                    <a:pt x="1249" y="907"/>
                  </a:lnTo>
                  <a:lnTo>
                    <a:pt x="1249" y="907"/>
                  </a:lnTo>
                  <a:lnTo>
                    <a:pt x="1249" y="907"/>
                  </a:lnTo>
                  <a:lnTo>
                    <a:pt x="1249" y="907"/>
                  </a:lnTo>
                  <a:lnTo>
                    <a:pt x="1251" y="907"/>
                  </a:lnTo>
                  <a:lnTo>
                    <a:pt x="1251" y="907"/>
                  </a:lnTo>
                  <a:lnTo>
                    <a:pt x="1251" y="907"/>
                  </a:lnTo>
                  <a:lnTo>
                    <a:pt x="1251" y="907"/>
                  </a:lnTo>
                  <a:lnTo>
                    <a:pt x="1251" y="909"/>
                  </a:lnTo>
                  <a:lnTo>
                    <a:pt x="1251" y="909"/>
                  </a:lnTo>
                  <a:lnTo>
                    <a:pt x="1251" y="909"/>
                  </a:lnTo>
                  <a:lnTo>
                    <a:pt x="1251" y="909"/>
                  </a:lnTo>
                  <a:lnTo>
                    <a:pt x="1251" y="909"/>
                  </a:lnTo>
                  <a:lnTo>
                    <a:pt x="1253" y="909"/>
                  </a:lnTo>
                  <a:lnTo>
                    <a:pt x="1255" y="911"/>
                  </a:lnTo>
                  <a:lnTo>
                    <a:pt x="1257" y="911"/>
                  </a:lnTo>
                  <a:lnTo>
                    <a:pt x="1257" y="911"/>
                  </a:lnTo>
                  <a:lnTo>
                    <a:pt x="1257" y="911"/>
                  </a:lnTo>
                  <a:lnTo>
                    <a:pt x="1257" y="911"/>
                  </a:lnTo>
                  <a:lnTo>
                    <a:pt x="1259" y="911"/>
                  </a:lnTo>
                  <a:lnTo>
                    <a:pt x="1259" y="913"/>
                  </a:lnTo>
                  <a:lnTo>
                    <a:pt x="1263" y="915"/>
                  </a:lnTo>
                  <a:lnTo>
                    <a:pt x="1263" y="915"/>
                  </a:lnTo>
                  <a:lnTo>
                    <a:pt x="1263" y="913"/>
                  </a:lnTo>
                  <a:lnTo>
                    <a:pt x="1265" y="913"/>
                  </a:lnTo>
                  <a:lnTo>
                    <a:pt x="1267" y="915"/>
                  </a:lnTo>
                  <a:lnTo>
                    <a:pt x="1267" y="915"/>
                  </a:lnTo>
                  <a:lnTo>
                    <a:pt x="1265" y="915"/>
                  </a:lnTo>
                  <a:lnTo>
                    <a:pt x="1265" y="915"/>
                  </a:lnTo>
                  <a:lnTo>
                    <a:pt x="1265" y="915"/>
                  </a:lnTo>
                  <a:lnTo>
                    <a:pt x="1265" y="915"/>
                  </a:lnTo>
                  <a:lnTo>
                    <a:pt x="1265" y="915"/>
                  </a:lnTo>
                  <a:lnTo>
                    <a:pt x="1267" y="915"/>
                  </a:lnTo>
                  <a:lnTo>
                    <a:pt x="1267" y="915"/>
                  </a:lnTo>
                  <a:lnTo>
                    <a:pt x="1267" y="915"/>
                  </a:lnTo>
                  <a:lnTo>
                    <a:pt x="1267" y="915"/>
                  </a:lnTo>
                  <a:lnTo>
                    <a:pt x="1265" y="915"/>
                  </a:lnTo>
                  <a:lnTo>
                    <a:pt x="1265" y="915"/>
                  </a:lnTo>
                  <a:lnTo>
                    <a:pt x="1265" y="918"/>
                  </a:lnTo>
                  <a:lnTo>
                    <a:pt x="1267" y="915"/>
                  </a:lnTo>
                  <a:lnTo>
                    <a:pt x="1270" y="918"/>
                  </a:lnTo>
                  <a:lnTo>
                    <a:pt x="1270" y="918"/>
                  </a:lnTo>
                  <a:lnTo>
                    <a:pt x="1270" y="915"/>
                  </a:lnTo>
                  <a:lnTo>
                    <a:pt x="1270" y="915"/>
                  </a:lnTo>
                  <a:lnTo>
                    <a:pt x="1270" y="915"/>
                  </a:lnTo>
                  <a:lnTo>
                    <a:pt x="1270" y="915"/>
                  </a:lnTo>
                  <a:lnTo>
                    <a:pt x="1270" y="913"/>
                  </a:lnTo>
                  <a:lnTo>
                    <a:pt x="1270" y="913"/>
                  </a:lnTo>
                  <a:lnTo>
                    <a:pt x="1270" y="913"/>
                  </a:lnTo>
                  <a:lnTo>
                    <a:pt x="1270" y="913"/>
                  </a:lnTo>
                  <a:lnTo>
                    <a:pt x="1272" y="911"/>
                  </a:lnTo>
                  <a:lnTo>
                    <a:pt x="1272" y="911"/>
                  </a:lnTo>
                  <a:lnTo>
                    <a:pt x="1272" y="911"/>
                  </a:lnTo>
                  <a:lnTo>
                    <a:pt x="1272" y="913"/>
                  </a:lnTo>
                  <a:lnTo>
                    <a:pt x="1274" y="911"/>
                  </a:lnTo>
                  <a:lnTo>
                    <a:pt x="1274" y="911"/>
                  </a:lnTo>
                  <a:lnTo>
                    <a:pt x="1274" y="911"/>
                  </a:lnTo>
                  <a:lnTo>
                    <a:pt x="1274" y="911"/>
                  </a:lnTo>
                  <a:lnTo>
                    <a:pt x="1274" y="909"/>
                  </a:lnTo>
                  <a:lnTo>
                    <a:pt x="1276" y="911"/>
                  </a:lnTo>
                  <a:lnTo>
                    <a:pt x="1276" y="911"/>
                  </a:lnTo>
                  <a:lnTo>
                    <a:pt x="1276" y="909"/>
                  </a:lnTo>
                  <a:lnTo>
                    <a:pt x="1276" y="909"/>
                  </a:lnTo>
                  <a:lnTo>
                    <a:pt x="1276" y="909"/>
                  </a:lnTo>
                  <a:lnTo>
                    <a:pt x="1276" y="909"/>
                  </a:lnTo>
                  <a:lnTo>
                    <a:pt x="1276" y="907"/>
                  </a:lnTo>
                  <a:lnTo>
                    <a:pt x="1276" y="907"/>
                  </a:lnTo>
                  <a:lnTo>
                    <a:pt x="1274" y="907"/>
                  </a:lnTo>
                  <a:lnTo>
                    <a:pt x="1274" y="905"/>
                  </a:lnTo>
                  <a:lnTo>
                    <a:pt x="1272" y="905"/>
                  </a:lnTo>
                  <a:lnTo>
                    <a:pt x="1272" y="905"/>
                  </a:lnTo>
                  <a:lnTo>
                    <a:pt x="1272" y="905"/>
                  </a:lnTo>
                  <a:lnTo>
                    <a:pt x="1272" y="905"/>
                  </a:lnTo>
                  <a:lnTo>
                    <a:pt x="1272" y="905"/>
                  </a:lnTo>
                  <a:lnTo>
                    <a:pt x="1272" y="905"/>
                  </a:lnTo>
                  <a:lnTo>
                    <a:pt x="1272" y="905"/>
                  </a:lnTo>
                  <a:lnTo>
                    <a:pt x="1270" y="905"/>
                  </a:lnTo>
                  <a:lnTo>
                    <a:pt x="1267" y="901"/>
                  </a:lnTo>
                  <a:lnTo>
                    <a:pt x="1267" y="901"/>
                  </a:lnTo>
                  <a:lnTo>
                    <a:pt x="1265" y="899"/>
                  </a:lnTo>
                  <a:lnTo>
                    <a:pt x="1257" y="897"/>
                  </a:lnTo>
                  <a:lnTo>
                    <a:pt x="1255" y="895"/>
                  </a:lnTo>
                  <a:lnTo>
                    <a:pt x="1255" y="895"/>
                  </a:lnTo>
                  <a:lnTo>
                    <a:pt x="1253" y="897"/>
                  </a:lnTo>
                  <a:lnTo>
                    <a:pt x="1253" y="897"/>
                  </a:lnTo>
                  <a:lnTo>
                    <a:pt x="1253" y="895"/>
                  </a:lnTo>
                  <a:lnTo>
                    <a:pt x="1253" y="895"/>
                  </a:lnTo>
                  <a:lnTo>
                    <a:pt x="1253" y="895"/>
                  </a:lnTo>
                  <a:lnTo>
                    <a:pt x="1253" y="895"/>
                  </a:lnTo>
                  <a:lnTo>
                    <a:pt x="1253" y="895"/>
                  </a:lnTo>
                  <a:lnTo>
                    <a:pt x="1249" y="891"/>
                  </a:lnTo>
                  <a:lnTo>
                    <a:pt x="1249" y="891"/>
                  </a:lnTo>
                  <a:lnTo>
                    <a:pt x="1249" y="891"/>
                  </a:lnTo>
                  <a:lnTo>
                    <a:pt x="1251" y="893"/>
                  </a:lnTo>
                  <a:lnTo>
                    <a:pt x="1253" y="893"/>
                  </a:lnTo>
                  <a:lnTo>
                    <a:pt x="1257" y="895"/>
                  </a:lnTo>
                  <a:lnTo>
                    <a:pt x="1257" y="897"/>
                  </a:lnTo>
                  <a:lnTo>
                    <a:pt x="1257" y="897"/>
                  </a:lnTo>
                  <a:lnTo>
                    <a:pt x="1259" y="897"/>
                  </a:lnTo>
                  <a:lnTo>
                    <a:pt x="1259" y="897"/>
                  </a:lnTo>
                  <a:lnTo>
                    <a:pt x="1259" y="897"/>
                  </a:lnTo>
                  <a:lnTo>
                    <a:pt x="1261" y="897"/>
                  </a:lnTo>
                  <a:lnTo>
                    <a:pt x="1261" y="897"/>
                  </a:lnTo>
                  <a:lnTo>
                    <a:pt x="1263" y="897"/>
                  </a:lnTo>
                  <a:lnTo>
                    <a:pt x="1263" y="899"/>
                  </a:lnTo>
                  <a:lnTo>
                    <a:pt x="1263" y="899"/>
                  </a:lnTo>
                  <a:lnTo>
                    <a:pt x="1263" y="897"/>
                  </a:lnTo>
                  <a:lnTo>
                    <a:pt x="1265" y="897"/>
                  </a:lnTo>
                  <a:lnTo>
                    <a:pt x="1265" y="899"/>
                  </a:lnTo>
                  <a:lnTo>
                    <a:pt x="1265" y="899"/>
                  </a:lnTo>
                  <a:lnTo>
                    <a:pt x="1267" y="899"/>
                  </a:lnTo>
                  <a:lnTo>
                    <a:pt x="1270" y="901"/>
                  </a:lnTo>
                  <a:lnTo>
                    <a:pt x="1270" y="901"/>
                  </a:lnTo>
                  <a:lnTo>
                    <a:pt x="1270" y="901"/>
                  </a:lnTo>
                  <a:lnTo>
                    <a:pt x="1272" y="903"/>
                  </a:lnTo>
                  <a:lnTo>
                    <a:pt x="1272" y="903"/>
                  </a:lnTo>
                  <a:lnTo>
                    <a:pt x="1272" y="903"/>
                  </a:lnTo>
                  <a:lnTo>
                    <a:pt x="1272" y="903"/>
                  </a:lnTo>
                  <a:lnTo>
                    <a:pt x="1276" y="905"/>
                  </a:lnTo>
                  <a:lnTo>
                    <a:pt x="1276" y="905"/>
                  </a:lnTo>
                  <a:lnTo>
                    <a:pt x="1278" y="905"/>
                  </a:lnTo>
                  <a:lnTo>
                    <a:pt x="1278" y="905"/>
                  </a:lnTo>
                  <a:lnTo>
                    <a:pt x="1278" y="905"/>
                  </a:lnTo>
                  <a:lnTo>
                    <a:pt x="1278" y="907"/>
                  </a:lnTo>
                  <a:lnTo>
                    <a:pt x="1278" y="907"/>
                  </a:lnTo>
                  <a:lnTo>
                    <a:pt x="1280" y="907"/>
                  </a:lnTo>
                  <a:lnTo>
                    <a:pt x="1280" y="907"/>
                  </a:lnTo>
                  <a:lnTo>
                    <a:pt x="1282" y="907"/>
                  </a:lnTo>
                  <a:lnTo>
                    <a:pt x="1282" y="909"/>
                  </a:lnTo>
                  <a:lnTo>
                    <a:pt x="1284" y="909"/>
                  </a:lnTo>
                  <a:lnTo>
                    <a:pt x="1284" y="909"/>
                  </a:lnTo>
                  <a:lnTo>
                    <a:pt x="1284" y="911"/>
                  </a:lnTo>
                  <a:lnTo>
                    <a:pt x="1284" y="911"/>
                  </a:lnTo>
                  <a:lnTo>
                    <a:pt x="1286" y="911"/>
                  </a:lnTo>
                  <a:lnTo>
                    <a:pt x="1286" y="911"/>
                  </a:lnTo>
                  <a:lnTo>
                    <a:pt x="1288" y="911"/>
                  </a:lnTo>
                  <a:lnTo>
                    <a:pt x="1288" y="913"/>
                  </a:lnTo>
                  <a:lnTo>
                    <a:pt x="1290" y="915"/>
                  </a:lnTo>
                  <a:lnTo>
                    <a:pt x="1292" y="915"/>
                  </a:lnTo>
                  <a:lnTo>
                    <a:pt x="1292" y="915"/>
                  </a:lnTo>
                  <a:lnTo>
                    <a:pt x="1292" y="918"/>
                  </a:lnTo>
                  <a:lnTo>
                    <a:pt x="1292" y="918"/>
                  </a:lnTo>
                  <a:lnTo>
                    <a:pt x="1292" y="918"/>
                  </a:lnTo>
                  <a:lnTo>
                    <a:pt x="1292" y="918"/>
                  </a:lnTo>
                  <a:lnTo>
                    <a:pt x="1294" y="915"/>
                  </a:lnTo>
                  <a:lnTo>
                    <a:pt x="1294" y="915"/>
                  </a:lnTo>
                  <a:lnTo>
                    <a:pt x="1294" y="913"/>
                  </a:lnTo>
                  <a:lnTo>
                    <a:pt x="1294" y="913"/>
                  </a:lnTo>
                  <a:lnTo>
                    <a:pt x="1294" y="913"/>
                  </a:lnTo>
                  <a:lnTo>
                    <a:pt x="1294" y="911"/>
                  </a:lnTo>
                  <a:lnTo>
                    <a:pt x="1294" y="911"/>
                  </a:lnTo>
                  <a:lnTo>
                    <a:pt x="1290" y="907"/>
                  </a:lnTo>
                  <a:lnTo>
                    <a:pt x="1288" y="907"/>
                  </a:lnTo>
                  <a:lnTo>
                    <a:pt x="1288" y="907"/>
                  </a:lnTo>
                  <a:lnTo>
                    <a:pt x="1288" y="905"/>
                  </a:lnTo>
                  <a:lnTo>
                    <a:pt x="1286" y="905"/>
                  </a:lnTo>
                  <a:lnTo>
                    <a:pt x="1286" y="905"/>
                  </a:lnTo>
                  <a:lnTo>
                    <a:pt x="1286" y="903"/>
                  </a:lnTo>
                  <a:lnTo>
                    <a:pt x="1286" y="903"/>
                  </a:lnTo>
                  <a:lnTo>
                    <a:pt x="1286" y="903"/>
                  </a:lnTo>
                  <a:lnTo>
                    <a:pt x="1282" y="901"/>
                  </a:lnTo>
                  <a:lnTo>
                    <a:pt x="1282" y="901"/>
                  </a:lnTo>
                  <a:lnTo>
                    <a:pt x="1282" y="903"/>
                  </a:lnTo>
                  <a:lnTo>
                    <a:pt x="1280" y="903"/>
                  </a:lnTo>
                  <a:lnTo>
                    <a:pt x="1280" y="903"/>
                  </a:lnTo>
                  <a:lnTo>
                    <a:pt x="1280" y="903"/>
                  </a:lnTo>
                  <a:lnTo>
                    <a:pt x="1280" y="903"/>
                  </a:lnTo>
                  <a:lnTo>
                    <a:pt x="1280" y="901"/>
                  </a:lnTo>
                  <a:lnTo>
                    <a:pt x="1278" y="901"/>
                  </a:lnTo>
                  <a:lnTo>
                    <a:pt x="1278" y="899"/>
                  </a:lnTo>
                  <a:lnTo>
                    <a:pt x="1276" y="899"/>
                  </a:lnTo>
                  <a:lnTo>
                    <a:pt x="1274" y="899"/>
                  </a:lnTo>
                  <a:lnTo>
                    <a:pt x="1274" y="899"/>
                  </a:lnTo>
                  <a:lnTo>
                    <a:pt x="1274" y="897"/>
                  </a:lnTo>
                  <a:lnTo>
                    <a:pt x="1274" y="897"/>
                  </a:lnTo>
                  <a:lnTo>
                    <a:pt x="1274" y="897"/>
                  </a:lnTo>
                  <a:lnTo>
                    <a:pt x="1274" y="897"/>
                  </a:lnTo>
                  <a:lnTo>
                    <a:pt x="1276" y="897"/>
                  </a:lnTo>
                  <a:lnTo>
                    <a:pt x="1278" y="897"/>
                  </a:lnTo>
                  <a:lnTo>
                    <a:pt x="1284" y="897"/>
                  </a:lnTo>
                  <a:lnTo>
                    <a:pt x="1284" y="897"/>
                  </a:lnTo>
                  <a:lnTo>
                    <a:pt x="1286" y="897"/>
                  </a:lnTo>
                  <a:lnTo>
                    <a:pt x="1286" y="897"/>
                  </a:lnTo>
                  <a:lnTo>
                    <a:pt x="1286" y="897"/>
                  </a:lnTo>
                  <a:lnTo>
                    <a:pt x="1288" y="899"/>
                  </a:lnTo>
                  <a:lnTo>
                    <a:pt x="1288" y="899"/>
                  </a:lnTo>
                  <a:lnTo>
                    <a:pt x="1288" y="899"/>
                  </a:lnTo>
                  <a:lnTo>
                    <a:pt x="1290" y="897"/>
                  </a:lnTo>
                  <a:lnTo>
                    <a:pt x="1290" y="897"/>
                  </a:lnTo>
                  <a:lnTo>
                    <a:pt x="1292" y="899"/>
                  </a:lnTo>
                  <a:lnTo>
                    <a:pt x="1296" y="897"/>
                  </a:lnTo>
                  <a:lnTo>
                    <a:pt x="1300" y="901"/>
                  </a:lnTo>
                  <a:lnTo>
                    <a:pt x="1302" y="901"/>
                  </a:lnTo>
                  <a:lnTo>
                    <a:pt x="1302" y="899"/>
                  </a:lnTo>
                  <a:lnTo>
                    <a:pt x="1302" y="899"/>
                  </a:lnTo>
                  <a:lnTo>
                    <a:pt x="1302" y="899"/>
                  </a:lnTo>
                  <a:lnTo>
                    <a:pt x="1302" y="899"/>
                  </a:lnTo>
                  <a:lnTo>
                    <a:pt x="1307" y="899"/>
                  </a:lnTo>
                  <a:lnTo>
                    <a:pt x="1307" y="899"/>
                  </a:lnTo>
                  <a:lnTo>
                    <a:pt x="1307" y="899"/>
                  </a:lnTo>
                  <a:lnTo>
                    <a:pt x="1307" y="901"/>
                  </a:lnTo>
                  <a:lnTo>
                    <a:pt x="1307" y="901"/>
                  </a:lnTo>
                  <a:lnTo>
                    <a:pt x="1307" y="901"/>
                  </a:lnTo>
                  <a:lnTo>
                    <a:pt x="1307" y="901"/>
                  </a:lnTo>
                  <a:lnTo>
                    <a:pt x="1309" y="901"/>
                  </a:lnTo>
                  <a:lnTo>
                    <a:pt x="1309" y="899"/>
                  </a:lnTo>
                  <a:lnTo>
                    <a:pt x="1309" y="899"/>
                  </a:lnTo>
                  <a:lnTo>
                    <a:pt x="1309" y="899"/>
                  </a:lnTo>
                  <a:lnTo>
                    <a:pt x="1311" y="899"/>
                  </a:lnTo>
                  <a:lnTo>
                    <a:pt x="1311" y="901"/>
                  </a:lnTo>
                  <a:lnTo>
                    <a:pt x="1311" y="901"/>
                  </a:lnTo>
                  <a:lnTo>
                    <a:pt x="1311" y="901"/>
                  </a:lnTo>
                  <a:lnTo>
                    <a:pt x="1311" y="901"/>
                  </a:lnTo>
                  <a:lnTo>
                    <a:pt x="1311" y="901"/>
                  </a:lnTo>
                  <a:lnTo>
                    <a:pt x="1313" y="901"/>
                  </a:lnTo>
                  <a:lnTo>
                    <a:pt x="1313" y="903"/>
                  </a:lnTo>
                  <a:lnTo>
                    <a:pt x="1313" y="903"/>
                  </a:lnTo>
                  <a:lnTo>
                    <a:pt x="1313" y="905"/>
                  </a:lnTo>
                  <a:lnTo>
                    <a:pt x="1313" y="905"/>
                  </a:lnTo>
                  <a:lnTo>
                    <a:pt x="1315" y="905"/>
                  </a:lnTo>
                  <a:lnTo>
                    <a:pt x="1315" y="905"/>
                  </a:lnTo>
                  <a:lnTo>
                    <a:pt x="1319" y="903"/>
                  </a:lnTo>
                  <a:lnTo>
                    <a:pt x="1323" y="901"/>
                  </a:lnTo>
                  <a:lnTo>
                    <a:pt x="1329" y="901"/>
                  </a:lnTo>
                  <a:lnTo>
                    <a:pt x="1329" y="901"/>
                  </a:lnTo>
                  <a:lnTo>
                    <a:pt x="1329" y="901"/>
                  </a:lnTo>
                  <a:lnTo>
                    <a:pt x="1329" y="901"/>
                  </a:lnTo>
                  <a:lnTo>
                    <a:pt x="1331" y="901"/>
                  </a:lnTo>
                  <a:lnTo>
                    <a:pt x="1331" y="901"/>
                  </a:lnTo>
                  <a:lnTo>
                    <a:pt x="1331" y="899"/>
                  </a:lnTo>
                  <a:lnTo>
                    <a:pt x="1331" y="899"/>
                  </a:lnTo>
                  <a:lnTo>
                    <a:pt x="1331" y="899"/>
                  </a:lnTo>
                  <a:lnTo>
                    <a:pt x="1331" y="899"/>
                  </a:lnTo>
                  <a:lnTo>
                    <a:pt x="1331" y="899"/>
                  </a:lnTo>
                  <a:lnTo>
                    <a:pt x="1331" y="897"/>
                  </a:lnTo>
                  <a:lnTo>
                    <a:pt x="1331" y="895"/>
                  </a:lnTo>
                  <a:lnTo>
                    <a:pt x="1331" y="895"/>
                  </a:lnTo>
                  <a:lnTo>
                    <a:pt x="1331" y="895"/>
                  </a:lnTo>
                  <a:lnTo>
                    <a:pt x="1331" y="893"/>
                  </a:lnTo>
                  <a:lnTo>
                    <a:pt x="1331" y="893"/>
                  </a:lnTo>
                  <a:lnTo>
                    <a:pt x="1331" y="893"/>
                  </a:lnTo>
                  <a:lnTo>
                    <a:pt x="1331" y="891"/>
                  </a:lnTo>
                  <a:lnTo>
                    <a:pt x="1331" y="891"/>
                  </a:lnTo>
                  <a:lnTo>
                    <a:pt x="1331" y="891"/>
                  </a:lnTo>
                  <a:lnTo>
                    <a:pt x="1331" y="891"/>
                  </a:lnTo>
                  <a:lnTo>
                    <a:pt x="1331" y="891"/>
                  </a:lnTo>
                  <a:lnTo>
                    <a:pt x="1331" y="891"/>
                  </a:lnTo>
                  <a:lnTo>
                    <a:pt x="1329" y="891"/>
                  </a:lnTo>
                  <a:lnTo>
                    <a:pt x="1329" y="891"/>
                  </a:lnTo>
                  <a:lnTo>
                    <a:pt x="1329" y="889"/>
                  </a:lnTo>
                  <a:lnTo>
                    <a:pt x="1329" y="889"/>
                  </a:lnTo>
                  <a:lnTo>
                    <a:pt x="1329" y="889"/>
                  </a:lnTo>
                  <a:lnTo>
                    <a:pt x="1329" y="889"/>
                  </a:lnTo>
                  <a:lnTo>
                    <a:pt x="1329" y="889"/>
                  </a:lnTo>
                  <a:lnTo>
                    <a:pt x="1329" y="887"/>
                  </a:lnTo>
                  <a:lnTo>
                    <a:pt x="1329" y="887"/>
                  </a:lnTo>
                  <a:lnTo>
                    <a:pt x="1329" y="887"/>
                  </a:lnTo>
                  <a:lnTo>
                    <a:pt x="1329" y="885"/>
                  </a:lnTo>
                  <a:lnTo>
                    <a:pt x="1329" y="885"/>
                  </a:lnTo>
                  <a:lnTo>
                    <a:pt x="1327" y="885"/>
                  </a:lnTo>
                  <a:lnTo>
                    <a:pt x="1325" y="881"/>
                  </a:lnTo>
                  <a:lnTo>
                    <a:pt x="1323" y="879"/>
                  </a:lnTo>
                  <a:lnTo>
                    <a:pt x="1323" y="879"/>
                  </a:lnTo>
                  <a:lnTo>
                    <a:pt x="1323" y="876"/>
                  </a:lnTo>
                  <a:lnTo>
                    <a:pt x="1321" y="876"/>
                  </a:lnTo>
                  <a:lnTo>
                    <a:pt x="1321" y="876"/>
                  </a:lnTo>
                  <a:lnTo>
                    <a:pt x="1321" y="879"/>
                  </a:lnTo>
                  <a:lnTo>
                    <a:pt x="1321" y="879"/>
                  </a:lnTo>
                  <a:lnTo>
                    <a:pt x="1319" y="879"/>
                  </a:lnTo>
                  <a:lnTo>
                    <a:pt x="1319" y="879"/>
                  </a:lnTo>
                  <a:lnTo>
                    <a:pt x="1317" y="879"/>
                  </a:lnTo>
                  <a:lnTo>
                    <a:pt x="1317" y="876"/>
                  </a:lnTo>
                  <a:lnTo>
                    <a:pt x="1315" y="876"/>
                  </a:lnTo>
                  <a:lnTo>
                    <a:pt x="1315" y="876"/>
                  </a:lnTo>
                  <a:lnTo>
                    <a:pt x="1315" y="876"/>
                  </a:lnTo>
                  <a:lnTo>
                    <a:pt x="1315" y="876"/>
                  </a:lnTo>
                  <a:lnTo>
                    <a:pt x="1315" y="876"/>
                  </a:lnTo>
                  <a:lnTo>
                    <a:pt x="1315" y="879"/>
                  </a:lnTo>
                  <a:lnTo>
                    <a:pt x="1313" y="876"/>
                  </a:lnTo>
                  <a:lnTo>
                    <a:pt x="1313" y="876"/>
                  </a:lnTo>
                  <a:lnTo>
                    <a:pt x="1311" y="876"/>
                  </a:lnTo>
                  <a:lnTo>
                    <a:pt x="1311" y="876"/>
                  </a:lnTo>
                  <a:lnTo>
                    <a:pt x="1311" y="874"/>
                  </a:lnTo>
                  <a:lnTo>
                    <a:pt x="1311" y="874"/>
                  </a:lnTo>
                  <a:lnTo>
                    <a:pt x="1311" y="874"/>
                  </a:lnTo>
                  <a:lnTo>
                    <a:pt x="1311" y="872"/>
                  </a:lnTo>
                  <a:lnTo>
                    <a:pt x="1311" y="872"/>
                  </a:lnTo>
                  <a:lnTo>
                    <a:pt x="1313" y="872"/>
                  </a:lnTo>
                  <a:lnTo>
                    <a:pt x="1313" y="872"/>
                  </a:lnTo>
                  <a:lnTo>
                    <a:pt x="1313" y="872"/>
                  </a:lnTo>
                  <a:lnTo>
                    <a:pt x="1313" y="872"/>
                  </a:lnTo>
                  <a:lnTo>
                    <a:pt x="1315" y="872"/>
                  </a:lnTo>
                  <a:lnTo>
                    <a:pt x="1313" y="870"/>
                  </a:lnTo>
                  <a:lnTo>
                    <a:pt x="1313" y="870"/>
                  </a:lnTo>
                  <a:lnTo>
                    <a:pt x="1313" y="870"/>
                  </a:lnTo>
                  <a:lnTo>
                    <a:pt x="1313" y="870"/>
                  </a:lnTo>
                  <a:lnTo>
                    <a:pt x="1313" y="870"/>
                  </a:lnTo>
                  <a:lnTo>
                    <a:pt x="1315" y="870"/>
                  </a:lnTo>
                  <a:lnTo>
                    <a:pt x="1315" y="870"/>
                  </a:lnTo>
                  <a:lnTo>
                    <a:pt x="1315" y="870"/>
                  </a:lnTo>
                  <a:lnTo>
                    <a:pt x="1315" y="868"/>
                  </a:lnTo>
                  <a:lnTo>
                    <a:pt x="1315" y="868"/>
                  </a:lnTo>
                  <a:lnTo>
                    <a:pt x="1315" y="868"/>
                  </a:lnTo>
                  <a:lnTo>
                    <a:pt x="1315" y="868"/>
                  </a:lnTo>
                  <a:lnTo>
                    <a:pt x="1315" y="866"/>
                  </a:lnTo>
                  <a:lnTo>
                    <a:pt x="1315" y="866"/>
                  </a:lnTo>
                  <a:lnTo>
                    <a:pt x="1315" y="866"/>
                  </a:lnTo>
                  <a:lnTo>
                    <a:pt x="1315" y="866"/>
                  </a:lnTo>
                  <a:lnTo>
                    <a:pt x="1315" y="866"/>
                  </a:lnTo>
                  <a:lnTo>
                    <a:pt x="1315" y="866"/>
                  </a:lnTo>
                  <a:lnTo>
                    <a:pt x="1315" y="866"/>
                  </a:lnTo>
                  <a:lnTo>
                    <a:pt x="1315" y="866"/>
                  </a:lnTo>
                  <a:lnTo>
                    <a:pt x="1317" y="866"/>
                  </a:lnTo>
                  <a:lnTo>
                    <a:pt x="1317" y="866"/>
                  </a:lnTo>
                  <a:lnTo>
                    <a:pt x="1315" y="868"/>
                  </a:lnTo>
                  <a:lnTo>
                    <a:pt x="1315" y="868"/>
                  </a:lnTo>
                  <a:lnTo>
                    <a:pt x="1315" y="870"/>
                  </a:lnTo>
                  <a:lnTo>
                    <a:pt x="1315" y="870"/>
                  </a:lnTo>
                  <a:lnTo>
                    <a:pt x="1315" y="870"/>
                  </a:lnTo>
                  <a:lnTo>
                    <a:pt x="1315" y="870"/>
                  </a:lnTo>
                  <a:lnTo>
                    <a:pt x="1315" y="872"/>
                  </a:lnTo>
                  <a:lnTo>
                    <a:pt x="1315" y="872"/>
                  </a:lnTo>
                  <a:lnTo>
                    <a:pt x="1315" y="872"/>
                  </a:lnTo>
                  <a:lnTo>
                    <a:pt x="1315" y="872"/>
                  </a:lnTo>
                  <a:lnTo>
                    <a:pt x="1315" y="872"/>
                  </a:lnTo>
                  <a:lnTo>
                    <a:pt x="1315" y="872"/>
                  </a:lnTo>
                  <a:lnTo>
                    <a:pt x="1315" y="872"/>
                  </a:lnTo>
                  <a:lnTo>
                    <a:pt x="1317" y="872"/>
                  </a:lnTo>
                  <a:lnTo>
                    <a:pt x="1317" y="872"/>
                  </a:lnTo>
                  <a:lnTo>
                    <a:pt x="1317" y="872"/>
                  </a:lnTo>
                  <a:lnTo>
                    <a:pt x="1317" y="872"/>
                  </a:lnTo>
                  <a:lnTo>
                    <a:pt x="1317" y="872"/>
                  </a:lnTo>
                  <a:lnTo>
                    <a:pt x="1317" y="872"/>
                  </a:lnTo>
                  <a:lnTo>
                    <a:pt x="1319" y="872"/>
                  </a:lnTo>
                  <a:lnTo>
                    <a:pt x="1319" y="872"/>
                  </a:lnTo>
                  <a:lnTo>
                    <a:pt x="1319" y="870"/>
                  </a:lnTo>
                  <a:lnTo>
                    <a:pt x="1319" y="870"/>
                  </a:lnTo>
                  <a:lnTo>
                    <a:pt x="1319" y="870"/>
                  </a:lnTo>
                  <a:lnTo>
                    <a:pt x="1317" y="868"/>
                  </a:lnTo>
                  <a:lnTo>
                    <a:pt x="1317" y="868"/>
                  </a:lnTo>
                  <a:lnTo>
                    <a:pt x="1317" y="868"/>
                  </a:lnTo>
                  <a:lnTo>
                    <a:pt x="1317" y="868"/>
                  </a:lnTo>
                  <a:lnTo>
                    <a:pt x="1317" y="868"/>
                  </a:lnTo>
                  <a:lnTo>
                    <a:pt x="1317" y="868"/>
                  </a:lnTo>
                  <a:lnTo>
                    <a:pt x="1317" y="868"/>
                  </a:lnTo>
                  <a:lnTo>
                    <a:pt x="1317" y="868"/>
                  </a:lnTo>
                  <a:lnTo>
                    <a:pt x="1319" y="866"/>
                  </a:lnTo>
                  <a:lnTo>
                    <a:pt x="1319" y="866"/>
                  </a:lnTo>
                  <a:lnTo>
                    <a:pt x="1319" y="866"/>
                  </a:lnTo>
                  <a:lnTo>
                    <a:pt x="1319" y="866"/>
                  </a:lnTo>
                  <a:lnTo>
                    <a:pt x="1319" y="866"/>
                  </a:lnTo>
                  <a:lnTo>
                    <a:pt x="1319" y="864"/>
                  </a:lnTo>
                  <a:lnTo>
                    <a:pt x="1319" y="864"/>
                  </a:lnTo>
                  <a:lnTo>
                    <a:pt x="1319" y="862"/>
                  </a:lnTo>
                  <a:lnTo>
                    <a:pt x="1319" y="862"/>
                  </a:lnTo>
                  <a:lnTo>
                    <a:pt x="1319" y="862"/>
                  </a:lnTo>
                  <a:lnTo>
                    <a:pt x="1319" y="862"/>
                  </a:lnTo>
                  <a:lnTo>
                    <a:pt x="1319" y="862"/>
                  </a:lnTo>
                  <a:lnTo>
                    <a:pt x="1319" y="862"/>
                  </a:lnTo>
                  <a:lnTo>
                    <a:pt x="1319" y="860"/>
                  </a:lnTo>
                  <a:lnTo>
                    <a:pt x="1319" y="860"/>
                  </a:lnTo>
                  <a:lnTo>
                    <a:pt x="1317" y="862"/>
                  </a:lnTo>
                  <a:lnTo>
                    <a:pt x="1317" y="862"/>
                  </a:lnTo>
                  <a:lnTo>
                    <a:pt x="1317" y="862"/>
                  </a:lnTo>
                  <a:lnTo>
                    <a:pt x="1317" y="862"/>
                  </a:lnTo>
                  <a:lnTo>
                    <a:pt x="1317" y="862"/>
                  </a:lnTo>
                  <a:lnTo>
                    <a:pt x="1317" y="860"/>
                  </a:lnTo>
                  <a:lnTo>
                    <a:pt x="1317" y="860"/>
                  </a:lnTo>
                  <a:lnTo>
                    <a:pt x="1319" y="858"/>
                  </a:lnTo>
                  <a:lnTo>
                    <a:pt x="1319" y="858"/>
                  </a:lnTo>
                  <a:lnTo>
                    <a:pt x="1319" y="858"/>
                  </a:lnTo>
                  <a:lnTo>
                    <a:pt x="1319" y="858"/>
                  </a:lnTo>
                  <a:lnTo>
                    <a:pt x="1319" y="860"/>
                  </a:lnTo>
                  <a:lnTo>
                    <a:pt x="1319" y="860"/>
                  </a:lnTo>
                  <a:lnTo>
                    <a:pt x="1319" y="860"/>
                  </a:lnTo>
                  <a:lnTo>
                    <a:pt x="1321" y="860"/>
                  </a:lnTo>
                  <a:lnTo>
                    <a:pt x="1321" y="860"/>
                  </a:lnTo>
                  <a:lnTo>
                    <a:pt x="1321" y="860"/>
                  </a:lnTo>
                  <a:lnTo>
                    <a:pt x="1321" y="860"/>
                  </a:lnTo>
                  <a:lnTo>
                    <a:pt x="1321" y="860"/>
                  </a:lnTo>
                  <a:lnTo>
                    <a:pt x="1321" y="860"/>
                  </a:lnTo>
                  <a:lnTo>
                    <a:pt x="1321" y="860"/>
                  </a:lnTo>
                  <a:lnTo>
                    <a:pt x="1323" y="860"/>
                  </a:lnTo>
                  <a:lnTo>
                    <a:pt x="1323" y="862"/>
                  </a:lnTo>
                  <a:lnTo>
                    <a:pt x="1323" y="862"/>
                  </a:lnTo>
                  <a:lnTo>
                    <a:pt x="1325" y="864"/>
                  </a:lnTo>
                  <a:lnTo>
                    <a:pt x="1325" y="864"/>
                  </a:lnTo>
                  <a:lnTo>
                    <a:pt x="1325" y="864"/>
                  </a:lnTo>
                  <a:lnTo>
                    <a:pt x="1323" y="864"/>
                  </a:lnTo>
                  <a:lnTo>
                    <a:pt x="1323" y="864"/>
                  </a:lnTo>
                  <a:lnTo>
                    <a:pt x="1323" y="864"/>
                  </a:lnTo>
                  <a:lnTo>
                    <a:pt x="1323" y="862"/>
                  </a:lnTo>
                  <a:lnTo>
                    <a:pt x="1323" y="862"/>
                  </a:lnTo>
                  <a:lnTo>
                    <a:pt x="1323" y="862"/>
                  </a:lnTo>
                  <a:lnTo>
                    <a:pt x="1321" y="862"/>
                  </a:lnTo>
                  <a:lnTo>
                    <a:pt x="1321" y="864"/>
                  </a:lnTo>
                  <a:lnTo>
                    <a:pt x="1319" y="864"/>
                  </a:lnTo>
                  <a:lnTo>
                    <a:pt x="1319" y="864"/>
                  </a:lnTo>
                  <a:lnTo>
                    <a:pt x="1321" y="864"/>
                  </a:lnTo>
                  <a:lnTo>
                    <a:pt x="1321" y="864"/>
                  </a:lnTo>
                  <a:lnTo>
                    <a:pt x="1321" y="864"/>
                  </a:lnTo>
                  <a:lnTo>
                    <a:pt x="1321" y="864"/>
                  </a:lnTo>
                  <a:lnTo>
                    <a:pt x="1321" y="864"/>
                  </a:lnTo>
                  <a:lnTo>
                    <a:pt x="1321" y="864"/>
                  </a:lnTo>
                  <a:lnTo>
                    <a:pt x="1323" y="864"/>
                  </a:lnTo>
                  <a:lnTo>
                    <a:pt x="1321" y="866"/>
                  </a:lnTo>
                  <a:lnTo>
                    <a:pt x="1319" y="866"/>
                  </a:lnTo>
                  <a:lnTo>
                    <a:pt x="1319" y="866"/>
                  </a:lnTo>
                  <a:lnTo>
                    <a:pt x="1319" y="866"/>
                  </a:lnTo>
                  <a:lnTo>
                    <a:pt x="1319" y="866"/>
                  </a:lnTo>
                  <a:lnTo>
                    <a:pt x="1319" y="866"/>
                  </a:lnTo>
                  <a:lnTo>
                    <a:pt x="1319" y="866"/>
                  </a:lnTo>
                  <a:lnTo>
                    <a:pt x="1319" y="868"/>
                  </a:lnTo>
                  <a:lnTo>
                    <a:pt x="1319" y="868"/>
                  </a:lnTo>
                  <a:lnTo>
                    <a:pt x="1319" y="868"/>
                  </a:lnTo>
                  <a:lnTo>
                    <a:pt x="1319" y="868"/>
                  </a:lnTo>
                  <a:lnTo>
                    <a:pt x="1319" y="868"/>
                  </a:lnTo>
                  <a:lnTo>
                    <a:pt x="1319" y="868"/>
                  </a:lnTo>
                  <a:lnTo>
                    <a:pt x="1319" y="868"/>
                  </a:lnTo>
                  <a:lnTo>
                    <a:pt x="1319" y="868"/>
                  </a:lnTo>
                  <a:lnTo>
                    <a:pt x="1319" y="870"/>
                  </a:lnTo>
                  <a:lnTo>
                    <a:pt x="1321" y="870"/>
                  </a:lnTo>
                  <a:lnTo>
                    <a:pt x="1321" y="870"/>
                  </a:lnTo>
                  <a:lnTo>
                    <a:pt x="1321" y="870"/>
                  </a:lnTo>
                  <a:lnTo>
                    <a:pt x="1321" y="870"/>
                  </a:lnTo>
                  <a:lnTo>
                    <a:pt x="1323" y="870"/>
                  </a:lnTo>
                  <a:lnTo>
                    <a:pt x="1323" y="872"/>
                  </a:lnTo>
                  <a:lnTo>
                    <a:pt x="1323" y="872"/>
                  </a:lnTo>
                  <a:lnTo>
                    <a:pt x="1323" y="872"/>
                  </a:lnTo>
                  <a:lnTo>
                    <a:pt x="1323" y="872"/>
                  </a:lnTo>
                  <a:lnTo>
                    <a:pt x="1323" y="870"/>
                  </a:lnTo>
                  <a:lnTo>
                    <a:pt x="1323" y="870"/>
                  </a:lnTo>
                  <a:lnTo>
                    <a:pt x="1323" y="870"/>
                  </a:lnTo>
                  <a:lnTo>
                    <a:pt x="1323" y="870"/>
                  </a:lnTo>
                  <a:lnTo>
                    <a:pt x="1323" y="868"/>
                  </a:lnTo>
                  <a:lnTo>
                    <a:pt x="1323" y="868"/>
                  </a:lnTo>
                  <a:lnTo>
                    <a:pt x="1323" y="868"/>
                  </a:lnTo>
                  <a:lnTo>
                    <a:pt x="1323" y="868"/>
                  </a:lnTo>
                  <a:lnTo>
                    <a:pt x="1323" y="870"/>
                  </a:lnTo>
                  <a:lnTo>
                    <a:pt x="1325" y="870"/>
                  </a:lnTo>
                  <a:lnTo>
                    <a:pt x="1325" y="870"/>
                  </a:lnTo>
                  <a:lnTo>
                    <a:pt x="1325" y="870"/>
                  </a:lnTo>
                  <a:lnTo>
                    <a:pt x="1325" y="870"/>
                  </a:lnTo>
                  <a:lnTo>
                    <a:pt x="1325" y="870"/>
                  </a:lnTo>
                  <a:lnTo>
                    <a:pt x="1327" y="872"/>
                  </a:lnTo>
                  <a:lnTo>
                    <a:pt x="1327" y="874"/>
                  </a:lnTo>
                  <a:lnTo>
                    <a:pt x="1329" y="872"/>
                  </a:lnTo>
                  <a:lnTo>
                    <a:pt x="1329" y="874"/>
                  </a:lnTo>
                  <a:lnTo>
                    <a:pt x="1329" y="874"/>
                  </a:lnTo>
                  <a:lnTo>
                    <a:pt x="1329" y="874"/>
                  </a:lnTo>
                  <a:lnTo>
                    <a:pt x="1329" y="876"/>
                  </a:lnTo>
                  <a:lnTo>
                    <a:pt x="1331" y="876"/>
                  </a:lnTo>
                  <a:lnTo>
                    <a:pt x="1329" y="876"/>
                  </a:lnTo>
                  <a:lnTo>
                    <a:pt x="1329" y="874"/>
                  </a:lnTo>
                  <a:lnTo>
                    <a:pt x="1329" y="874"/>
                  </a:lnTo>
                  <a:lnTo>
                    <a:pt x="1331" y="874"/>
                  </a:lnTo>
                  <a:lnTo>
                    <a:pt x="1331" y="874"/>
                  </a:lnTo>
                  <a:lnTo>
                    <a:pt x="1333" y="874"/>
                  </a:lnTo>
                  <a:lnTo>
                    <a:pt x="1333" y="874"/>
                  </a:lnTo>
                  <a:lnTo>
                    <a:pt x="1333" y="874"/>
                  </a:lnTo>
                  <a:lnTo>
                    <a:pt x="1331" y="874"/>
                  </a:lnTo>
                  <a:lnTo>
                    <a:pt x="1331" y="874"/>
                  </a:lnTo>
                  <a:lnTo>
                    <a:pt x="1331" y="876"/>
                  </a:lnTo>
                  <a:lnTo>
                    <a:pt x="1331" y="876"/>
                  </a:lnTo>
                  <a:lnTo>
                    <a:pt x="1331" y="876"/>
                  </a:lnTo>
                  <a:lnTo>
                    <a:pt x="1331" y="876"/>
                  </a:lnTo>
                  <a:lnTo>
                    <a:pt x="1331" y="876"/>
                  </a:lnTo>
                  <a:lnTo>
                    <a:pt x="1333" y="879"/>
                  </a:lnTo>
                  <a:lnTo>
                    <a:pt x="1333" y="879"/>
                  </a:lnTo>
                  <a:lnTo>
                    <a:pt x="1335" y="881"/>
                  </a:lnTo>
                  <a:lnTo>
                    <a:pt x="1335" y="881"/>
                  </a:lnTo>
                  <a:lnTo>
                    <a:pt x="1333" y="881"/>
                  </a:lnTo>
                  <a:lnTo>
                    <a:pt x="1335" y="881"/>
                  </a:lnTo>
                  <a:lnTo>
                    <a:pt x="1335" y="883"/>
                  </a:lnTo>
                  <a:lnTo>
                    <a:pt x="1335" y="883"/>
                  </a:lnTo>
                  <a:lnTo>
                    <a:pt x="1335" y="881"/>
                  </a:lnTo>
                  <a:lnTo>
                    <a:pt x="1335" y="881"/>
                  </a:lnTo>
                  <a:lnTo>
                    <a:pt x="1335" y="881"/>
                  </a:lnTo>
                  <a:lnTo>
                    <a:pt x="1337" y="881"/>
                  </a:lnTo>
                  <a:lnTo>
                    <a:pt x="1337" y="881"/>
                  </a:lnTo>
                  <a:lnTo>
                    <a:pt x="1337" y="881"/>
                  </a:lnTo>
                  <a:lnTo>
                    <a:pt x="1340" y="881"/>
                  </a:lnTo>
                  <a:lnTo>
                    <a:pt x="1340" y="881"/>
                  </a:lnTo>
                  <a:lnTo>
                    <a:pt x="1340" y="881"/>
                  </a:lnTo>
                  <a:lnTo>
                    <a:pt x="1340" y="881"/>
                  </a:lnTo>
                  <a:lnTo>
                    <a:pt x="1340" y="881"/>
                  </a:lnTo>
                  <a:lnTo>
                    <a:pt x="1340" y="879"/>
                  </a:lnTo>
                  <a:lnTo>
                    <a:pt x="1337" y="879"/>
                  </a:lnTo>
                  <a:lnTo>
                    <a:pt x="1337" y="879"/>
                  </a:lnTo>
                  <a:lnTo>
                    <a:pt x="1337" y="879"/>
                  </a:lnTo>
                  <a:lnTo>
                    <a:pt x="1340" y="879"/>
                  </a:lnTo>
                  <a:lnTo>
                    <a:pt x="1340" y="879"/>
                  </a:lnTo>
                  <a:lnTo>
                    <a:pt x="1340" y="879"/>
                  </a:lnTo>
                  <a:lnTo>
                    <a:pt x="1342" y="881"/>
                  </a:lnTo>
                  <a:lnTo>
                    <a:pt x="1342" y="879"/>
                  </a:lnTo>
                  <a:lnTo>
                    <a:pt x="1344" y="876"/>
                  </a:lnTo>
                  <a:lnTo>
                    <a:pt x="1344" y="876"/>
                  </a:lnTo>
                  <a:lnTo>
                    <a:pt x="1344" y="876"/>
                  </a:lnTo>
                  <a:lnTo>
                    <a:pt x="1344" y="879"/>
                  </a:lnTo>
                  <a:lnTo>
                    <a:pt x="1346" y="879"/>
                  </a:lnTo>
                  <a:lnTo>
                    <a:pt x="1346" y="876"/>
                  </a:lnTo>
                  <a:lnTo>
                    <a:pt x="1346" y="876"/>
                  </a:lnTo>
                  <a:lnTo>
                    <a:pt x="1346" y="876"/>
                  </a:lnTo>
                  <a:lnTo>
                    <a:pt x="1346" y="879"/>
                  </a:lnTo>
                  <a:lnTo>
                    <a:pt x="1346" y="879"/>
                  </a:lnTo>
                  <a:lnTo>
                    <a:pt x="1348" y="879"/>
                  </a:lnTo>
                  <a:lnTo>
                    <a:pt x="1348" y="881"/>
                  </a:lnTo>
                  <a:lnTo>
                    <a:pt x="1348" y="883"/>
                  </a:lnTo>
                  <a:lnTo>
                    <a:pt x="1350" y="885"/>
                  </a:lnTo>
                  <a:lnTo>
                    <a:pt x="1350" y="885"/>
                  </a:lnTo>
                  <a:lnTo>
                    <a:pt x="1350" y="887"/>
                  </a:lnTo>
                  <a:lnTo>
                    <a:pt x="1350" y="889"/>
                  </a:lnTo>
                  <a:lnTo>
                    <a:pt x="1350" y="889"/>
                  </a:lnTo>
                  <a:lnTo>
                    <a:pt x="1350" y="891"/>
                  </a:lnTo>
                  <a:lnTo>
                    <a:pt x="1350" y="893"/>
                  </a:lnTo>
                  <a:lnTo>
                    <a:pt x="1350" y="893"/>
                  </a:lnTo>
                  <a:lnTo>
                    <a:pt x="1352" y="895"/>
                  </a:lnTo>
                  <a:lnTo>
                    <a:pt x="1352" y="897"/>
                  </a:lnTo>
                  <a:lnTo>
                    <a:pt x="1352" y="899"/>
                  </a:lnTo>
                  <a:lnTo>
                    <a:pt x="1352" y="901"/>
                  </a:lnTo>
                  <a:lnTo>
                    <a:pt x="1354" y="901"/>
                  </a:lnTo>
                  <a:lnTo>
                    <a:pt x="1354" y="903"/>
                  </a:lnTo>
                  <a:lnTo>
                    <a:pt x="1354" y="903"/>
                  </a:lnTo>
                  <a:lnTo>
                    <a:pt x="1354" y="903"/>
                  </a:lnTo>
                  <a:lnTo>
                    <a:pt x="1356" y="903"/>
                  </a:lnTo>
                  <a:lnTo>
                    <a:pt x="1356" y="901"/>
                  </a:lnTo>
                  <a:lnTo>
                    <a:pt x="1356" y="901"/>
                  </a:lnTo>
                  <a:lnTo>
                    <a:pt x="1356" y="901"/>
                  </a:lnTo>
                  <a:lnTo>
                    <a:pt x="1356" y="901"/>
                  </a:lnTo>
                  <a:lnTo>
                    <a:pt x="1356" y="899"/>
                  </a:lnTo>
                  <a:lnTo>
                    <a:pt x="1356" y="899"/>
                  </a:lnTo>
                  <a:lnTo>
                    <a:pt x="1356" y="899"/>
                  </a:lnTo>
                  <a:lnTo>
                    <a:pt x="1356" y="899"/>
                  </a:lnTo>
                  <a:lnTo>
                    <a:pt x="1356" y="899"/>
                  </a:lnTo>
                  <a:lnTo>
                    <a:pt x="1354" y="899"/>
                  </a:lnTo>
                  <a:lnTo>
                    <a:pt x="1354" y="899"/>
                  </a:lnTo>
                  <a:lnTo>
                    <a:pt x="1354" y="899"/>
                  </a:lnTo>
                  <a:lnTo>
                    <a:pt x="1354" y="899"/>
                  </a:lnTo>
                  <a:lnTo>
                    <a:pt x="1356" y="897"/>
                  </a:lnTo>
                  <a:lnTo>
                    <a:pt x="1356" y="897"/>
                  </a:lnTo>
                  <a:lnTo>
                    <a:pt x="1358" y="895"/>
                  </a:lnTo>
                  <a:lnTo>
                    <a:pt x="1358" y="895"/>
                  </a:lnTo>
                  <a:lnTo>
                    <a:pt x="1358" y="895"/>
                  </a:lnTo>
                  <a:lnTo>
                    <a:pt x="1360" y="895"/>
                  </a:lnTo>
                  <a:lnTo>
                    <a:pt x="1360" y="895"/>
                  </a:lnTo>
                  <a:lnTo>
                    <a:pt x="1360" y="893"/>
                  </a:lnTo>
                  <a:lnTo>
                    <a:pt x="1362" y="891"/>
                  </a:lnTo>
                  <a:lnTo>
                    <a:pt x="1364" y="891"/>
                  </a:lnTo>
                  <a:lnTo>
                    <a:pt x="1364" y="893"/>
                  </a:lnTo>
                  <a:lnTo>
                    <a:pt x="1362" y="893"/>
                  </a:lnTo>
                  <a:lnTo>
                    <a:pt x="1358" y="895"/>
                  </a:lnTo>
                  <a:lnTo>
                    <a:pt x="1358" y="897"/>
                  </a:lnTo>
                  <a:lnTo>
                    <a:pt x="1360" y="897"/>
                  </a:lnTo>
                  <a:lnTo>
                    <a:pt x="1360" y="897"/>
                  </a:lnTo>
                  <a:lnTo>
                    <a:pt x="1362" y="897"/>
                  </a:lnTo>
                  <a:lnTo>
                    <a:pt x="1362" y="897"/>
                  </a:lnTo>
                  <a:lnTo>
                    <a:pt x="1362" y="897"/>
                  </a:lnTo>
                  <a:lnTo>
                    <a:pt x="1362" y="895"/>
                  </a:lnTo>
                  <a:lnTo>
                    <a:pt x="1364" y="895"/>
                  </a:lnTo>
                  <a:lnTo>
                    <a:pt x="1364" y="895"/>
                  </a:lnTo>
                  <a:lnTo>
                    <a:pt x="1364" y="895"/>
                  </a:lnTo>
                  <a:lnTo>
                    <a:pt x="1364" y="897"/>
                  </a:lnTo>
                  <a:lnTo>
                    <a:pt x="1364" y="897"/>
                  </a:lnTo>
                  <a:lnTo>
                    <a:pt x="1364" y="897"/>
                  </a:lnTo>
                  <a:lnTo>
                    <a:pt x="1366" y="897"/>
                  </a:lnTo>
                  <a:lnTo>
                    <a:pt x="1368" y="897"/>
                  </a:lnTo>
                  <a:lnTo>
                    <a:pt x="1368" y="895"/>
                  </a:lnTo>
                  <a:lnTo>
                    <a:pt x="1368" y="895"/>
                  </a:lnTo>
                  <a:lnTo>
                    <a:pt x="1368" y="897"/>
                  </a:lnTo>
                  <a:lnTo>
                    <a:pt x="1368" y="897"/>
                  </a:lnTo>
                  <a:lnTo>
                    <a:pt x="1368" y="897"/>
                  </a:lnTo>
                  <a:lnTo>
                    <a:pt x="1366" y="897"/>
                  </a:lnTo>
                  <a:lnTo>
                    <a:pt x="1366" y="899"/>
                  </a:lnTo>
                  <a:lnTo>
                    <a:pt x="1368" y="901"/>
                  </a:lnTo>
                  <a:lnTo>
                    <a:pt x="1368" y="901"/>
                  </a:lnTo>
                  <a:lnTo>
                    <a:pt x="1368" y="899"/>
                  </a:lnTo>
                  <a:lnTo>
                    <a:pt x="1370" y="901"/>
                  </a:lnTo>
                  <a:lnTo>
                    <a:pt x="1370" y="901"/>
                  </a:lnTo>
                  <a:lnTo>
                    <a:pt x="1370" y="901"/>
                  </a:lnTo>
                  <a:lnTo>
                    <a:pt x="1370" y="901"/>
                  </a:lnTo>
                  <a:lnTo>
                    <a:pt x="1370" y="901"/>
                  </a:lnTo>
                  <a:lnTo>
                    <a:pt x="1368" y="903"/>
                  </a:lnTo>
                  <a:lnTo>
                    <a:pt x="1368" y="903"/>
                  </a:lnTo>
                  <a:lnTo>
                    <a:pt x="1368" y="905"/>
                  </a:lnTo>
                  <a:lnTo>
                    <a:pt x="1368" y="903"/>
                  </a:lnTo>
                  <a:lnTo>
                    <a:pt x="1368" y="903"/>
                  </a:lnTo>
                  <a:lnTo>
                    <a:pt x="1368" y="903"/>
                  </a:lnTo>
                  <a:lnTo>
                    <a:pt x="1368" y="903"/>
                  </a:lnTo>
                  <a:lnTo>
                    <a:pt x="1366" y="903"/>
                  </a:lnTo>
                  <a:lnTo>
                    <a:pt x="1366" y="903"/>
                  </a:lnTo>
                  <a:lnTo>
                    <a:pt x="1366" y="903"/>
                  </a:lnTo>
                  <a:lnTo>
                    <a:pt x="1366" y="903"/>
                  </a:lnTo>
                  <a:lnTo>
                    <a:pt x="1366" y="903"/>
                  </a:lnTo>
                  <a:lnTo>
                    <a:pt x="1366" y="903"/>
                  </a:lnTo>
                  <a:lnTo>
                    <a:pt x="1366" y="905"/>
                  </a:lnTo>
                  <a:lnTo>
                    <a:pt x="1366" y="905"/>
                  </a:lnTo>
                  <a:lnTo>
                    <a:pt x="1364" y="905"/>
                  </a:lnTo>
                  <a:lnTo>
                    <a:pt x="1362" y="905"/>
                  </a:lnTo>
                  <a:lnTo>
                    <a:pt x="1362" y="907"/>
                  </a:lnTo>
                  <a:lnTo>
                    <a:pt x="1364" y="907"/>
                  </a:lnTo>
                  <a:lnTo>
                    <a:pt x="1364" y="907"/>
                  </a:lnTo>
                  <a:lnTo>
                    <a:pt x="1366" y="907"/>
                  </a:lnTo>
                  <a:lnTo>
                    <a:pt x="1366" y="907"/>
                  </a:lnTo>
                  <a:lnTo>
                    <a:pt x="1366" y="907"/>
                  </a:lnTo>
                  <a:lnTo>
                    <a:pt x="1366" y="909"/>
                  </a:lnTo>
                  <a:lnTo>
                    <a:pt x="1366" y="909"/>
                  </a:lnTo>
                  <a:lnTo>
                    <a:pt x="1366" y="909"/>
                  </a:lnTo>
                  <a:lnTo>
                    <a:pt x="1368" y="909"/>
                  </a:lnTo>
                  <a:lnTo>
                    <a:pt x="1368" y="909"/>
                  </a:lnTo>
                  <a:lnTo>
                    <a:pt x="1368" y="907"/>
                  </a:lnTo>
                  <a:lnTo>
                    <a:pt x="1370" y="907"/>
                  </a:lnTo>
                  <a:lnTo>
                    <a:pt x="1370" y="907"/>
                  </a:lnTo>
                  <a:lnTo>
                    <a:pt x="1370" y="907"/>
                  </a:lnTo>
                  <a:lnTo>
                    <a:pt x="1370" y="907"/>
                  </a:lnTo>
                  <a:lnTo>
                    <a:pt x="1370" y="907"/>
                  </a:lnTo>
                  <a:lnTo>
                    <a:pt x="1370" y="909"/>
                  </a:lnTo>
                  <a:lnTo>
                    <a:pt x="1370" y="909"/>
                  </a:lnTo>
                  <a:lnTo>
                    <a:pt x="1370" y="909"/>
                  </a:lnTo>
                  <a:lnTo>
                    <a:pt x="1372" y="909"/>
                  </a:lnTo>
                  <a:lnTo>
                    <a:pt x="1372" y="909"/>
                  </a:lnTo>
                  <a:lnTo>
                    <a:pt x="1375" y="907"/>
                  </a:lnTo>
                  <a:lnTo>
                    <a:pt x="1375" y="907"/>
                  </a:lnTo>
                  <a:lnTo>
                    <a:pt x="1375" y="907"/>
                  </a:lnTo>
                  <a:lnTo>
                    <a:pt x="1375" y="907"/>
                  </a:lnTo>
                  <a:lnTo>
                    <a:pt x="1375" y="907"/>
                  </a:lnTo>
                  <a:lnTo>
                    <a:pt x="1375" y="905"/>
                  </a:lnTo>
                  <a:lnTo>
                    <a:pt x="1375" y="905"/>
                  </a:lnTo>
                  <a:lnTo>
                    <a:pt x="1375" y="907"/>
                  </a:lnTo>
                  <a:lnTo>
                    <a:pt x="1375" y="907"/>
                  </a:lnTo>
                  <a:lnTo>
                    <a:pt x="1375" y="905"/>
                  </a:lnTo>
                  <a:lnTo>
                    <a:pt x="1375" y="905"/>
                  </a:lnTo>
                  <a:lnTo>
                    <a:pt x="1375" y="905"/>
                  </a:lnTo>
                  <a:lnTo>
                    <a:pt x="1375" y="903"/>
                  </a:lnTo>
                  <a:lnTo>
                    <a:pt x="1375" y="903"/>
                  </a:lnTo>
                  <a:lnTo>
                    <a:pt x="1375" y="903"/>
                  </a:lnTo>
                  <a:lnTo>
                    <a:pt x="1372" y="903"/>
                  </a:lnTo>
                  <a:lnTo>
                    <a:pt x="1372" y="903"/>
                  </a:lnTo>
                  <a:lnTo>
                    <a:pt x="1375" y="903"/>
                  </a:lnTo>
                  <a:lnTo>
                    <a:pt x="1377" y="901"/>
                  </a:lnTo>
                  <a:lnTo>
                    <a:pt x="1377" y="901"/>
                  </a:lnTo>
                  <a:lnTo>
                    <a:pt x="1377" y="901"/>
                  </a:lnTo>
                  <a:lnTo>
                    <a:pt x="1377" y="901"/>
                  </a:lnTo>
                  <a:lnTo>
                    <a:pt x="1377" y="901"/>
                  </a:lnTo>
                  <a:lnTo>
                    <a:pt x="1379" y="903"/>
                  </a:lnTo>
                  <a:lnTo>
                    <a:pt x="1379" y="903"/>
                  </a:lnTo>
                  <a:lnTo>
                    <a:pt x="1381" y="903"/>
                  </a:lnTo>
                  <a:lnTo>
                    <a:pt x="1381" y="903"/>
                  </a:lnTo>
                  <a:lnTo>
                    <a:pt x="1381" y="903"/>
                  </a:lnTo>
                  <a:lnTo>
                    <a:pt x="1381" y="905"/>
                  </a:lnTo>
                  <a:lnTo>
                    <a:pt x="1381" y="905"/>
                  </a:lnTo>
                  <a:lnTo>
                    <a:pt x="1381" y="905"/>
                  </a:lnTo>
                  <a:lnTo>
                    <a:pt x="1379" y="903"/>
                  </a:lnTo>
                  <a:lnTo>
                    <a:pt x="1379" y="903"/>
                  </a:lnTo>
                  <a:lnTo>
                    <a:pt x="1377" y="903"/>
                  </a:lnTo>
                  <a:lnTo>
                    <a:pt x="1377" y="903"/>
                  </a:lnTo>
                  <a:lnTo>
                    <a:pt x="1375" y="907"/>
                  </a:lnTo>
                  <a:lnTo>
                    <a:pt x="1375" y="907"/>
                  </a:lnTo>
                  <a:lnTo>
                    <a:pt x="1375" y="907"/>
                  </a:lnTo>
                  <a:lnTo>
                    <a:pt x="1375" y="909"/>
                  </a:lnTo>
                  <a:lnTo>
                    <a:pt x="1375" y="911"/>
                  </a:lnTo>
                  <a:lnTo>
                    <a:pt x="1375" y="911"/>
                  </a:lnTo>
                  <a:lnTo>
                    <a:pt x="1379" y="913"/>
                  </a:lnTo>
                  <a:lnTo>
                    <a:pt x="1379" y="915"/>
                  </a:lnTo>
                  <a:lnTo>
                    <a:pt x="1381" y="915"/>
                  </a:lnTo>
                  <a:lnTo>
                    <a:pt x="1381" y="915"/>
                  </a:lnTo>
                  <a:lnTo>
                    <a:pt x="1381" y="918"/>
                  </a:lnTo>
                  <a:lnTo>
                    <a:pt x="1381" y="918"/>
                  </a:lnTo>
                  <a:lnTo>
                    <a:pt x="1385" y="915"/>
                  </a:lnTo>
                  <a:lnTo>
                    <a:pt x="1385" y="915"/>
                  </a:lnTo>
                  <a:lnTo>
                    <a:pt x="1387" y="918"/>
                  </a:lnTo>
                  <a:lnTo>
                    <a:pt x="1389" y="918"/>
                  </a:lnTo>
                  <a:lnTo>
                    <a:pt x="1389" y="918"/>
                  </a:lnTo>
                  <a:lnTo>
                    <a:pt x="1389" y="918"/>
                  </a:lnTo>
                  <a:lnTo>
                    <a:pt x="1391" y="918"/>
                  </a:lnTo>
                  <a:lnTo>
                    <a:pt x="1391" y="918"/>
                  </a:lnTo>
                  <a:lnTo>
                    <a:pt x="1391" y="918"/>
                  </a:lnTo>
                  <a:lnTo>
                    <a:pt x="1393" y="920"/>
                  </a:lnTo>
                  <a:lnTo>
                    <a:pt x="1393" y="920"/>
                  </a:lnTo>
                  <a:lnTo>
                    <a:pt x="1395" y="920"/>
                  </a:lnTo>
                  <a:lnTo>
                    <a:pt x="1397" y="924"/>
                  </a:lnTo>
                  <a:lnTo>
                    <a:pt x="1397" y="924"/>
                  </a:lnTo>
                  <a:lnTo>
                    <a:pt x="1397" y="924"/>
                  </a:lnTo>
                  <a:lnTo>
                    <a:pt x="1399" y="926"/>
                  </a:lnTo>
                  <a:lnTo>
                    <a:pt x="1399" y="928"/>
                  </a:lnTo>
                  <a:lnTo>
                    <a:pt x="1399" y="928"/>
                  </a:lnTo>
                  <a:lnTo>
                    <a:pt x="1399" y="928"/>
                  </a:lnTo>
                  <a:lnTo>
                    <a:pt x="1399" y="928"/>
                  </a:lnTo>
                  <a:lnTo>
                    <a:pt x="1399" y="930"/>
                  </a:lnTo>
                  <a:lnTo>
                    <a:pt x="1399" y="930"/>
                  </a:lnTo>
                  <a:lnTo>
                    <a:pt x="1399" y="930"/>
                  </a:lnTo>
                  <a:lnTo>
                    <a:pt x="1399" y="930"/>
                  </a:lnTo>
                  <a:lnTo>
                    <a:pt x="1397" y="930"/>
                  </a:lnTo>
                  <a:lnTo>
                    <a:pt x="1395" y="932"/>
                  </a:lnTo>
                  <a:lnTo>
                    <a:pt x="1395" y="932"/>
                  </a:lnTo>
                  <a:lnTo>
                    <a:pt x="1395" y="934"/>
                  </a:lnTo>
                  <a:lnTo>
                    <a:pt x="1395" y="934"/>
                  </a:lnTo>
                  <a:lnTo>
                    <a:pt x="1393" y="936"/>
                  </a:lnTo>
                  <a:lnTo>
                    <a:pt x="1393" y="936"/>
                  </a:lnTo>
                  <a:lnTo>
                    <a:pt x="1393" y="936"/>
                  </a:lnTo>
                  <a:lnTo>
                    <a:pt x="1391" y="936"/>
                  </a:lnTo>
                  <a:lnTo>
                    <a:pt x="1391" y="936"/>
                  </a:lnTo>
                  <a:lnTo>
                    <a:pt x="1389" y="936"/>
                  </a:lnTo>
                  <a:lnTo>
                    <a:pt x="1389" y="936"/>
                  </a:lnTo>
                  <a:lnTo>
                    <a:pt x="1385" y="936"/>
                  </a:lnTo>
                  <a:lnTo>
                    <a:pt x="1383" y="938"/>
                  </a:lnTo>
                  <a:lnTo>
                    <a:pt x="1381" y="938"/>
                  </a:lnTo>
                  <a:lnTo>
                    <a:pt x="1381" y="938"/>
                  </a:lnTo>
                  <a:lnTo>
                    <a:pt x="1381" y="938"/>
                  </a:lnTo>
                  <a:lnTo>
                    <a:pt x="1381" y="940"/>
                  </a:lnTo>
                  <a:lnTo>
                    <a:pt x="1381" y="940"/>
                  </a:lnTo>
                  <a:lnTo>
                    <a:pt x="1381" y="940"/>
                  </a:lnTo>
                  <a:lnTo>
                    <a:pt x="1381" y="942"/>
                  </a:lnTo>
                  <a:lnTo>
                    <a:pt x="1381" y="942"/>
                  </a:lnTo>
                  <a:lnTo>
                    <a:pt x="1381" y="944"/>
                  </a:lnTo>
                  <a:lnTo>
                    <a:pt x="1383" y="944"/>
                  </a:lnTo>
                  <a:lnTo>
                    <a:pt x="1383" y="944"/>
                  </a:lnTo>
                  <a:lnTo>
                    <a:pt x="1383" y="944"/>
                  </a:lnTo>
                  <a:lnTo>
                    <a:pt x="1385" y="944"/>
                  </a:lnTo>
                  <a:lnTo>
                    <a:pt x="1385" y="946"/>
                  </a:lnTo>
                  <a:lnTo>
                    <a:pt x="1385" y="948"/>
                  </a:lnTo>
                  <a:lnTo>
                    <a:pt x="1383" y="952"/>
                  </a:lnTo>
                  <a:lnTo>
                    <a:pt x="1383" y="954"/>
                  </a:lnTo>
                  <a:lnTo>
                    <a:pt x="1385" y="957"/>
                  </a:lnTo>
                  <a:lnTo>
                    <a:pt x="1387" y="957"/>
                  </a:lnTo>
                  <a:lnTo>
                    <a:pt x="1391" y="954"/>
                  </a:lnTo>
                  <a:lnTo>
                    <a:pt x="1395" y="948"/>
                  </a:lnTo>
                  <a:lnTo>
                    <a:pt x="1395" y="948"/>
                  </a:lnTo>
                  <a:lnTo>
                    <a:pt x="1395" y="946"/>
                  </a:lnTo>
                  <a:lnTo>
                    <a:pt x="1395" y="946"/>
                  </a:lnTo>
                  <a:lnTo>
                    <a:pt x="1399" y="944"/>
                  </a:lnTo>
                  <a:lnTo>
                    <a:pt x="1399" y="942"/>
                  </a:lnTo>
                  <a:lnTo>
                    <a:pt x="1401" y="940"/>
                  </a:lnTo>
                  <a:lnTo>
                    <a:pt x="1403" y="940"/>
                  </a:lnTo>
                  <a:lnTo>
                    <a:pt x="1403" y="938"/>
                  </a:lnTo>
                  <a:lnTo>
                    <a:pt x="1401" y="936"/>
                  </a:lnTo>
                  <a:lnTo>
                    <a:pt x="1401" y="936"/>
                  </a:lnTo>
                  <a:lnTo>
                    <a:pt x="1401" y="934"/>
                  </a:lnTo>
                  <a:lnTo>
                    <a:pt x="1401" y="934"/>
                  </a:lnTo>
                  <a:lnTo>
                    <a:pt x="1401" y="934"/>
                  </a:lnTo>
                  <a:lnTo>
                    <a:pt x="1403" y="934"/>
                  </a:lnTo>
                  <a:lnTo>
                    <a:pt x="1403" y="934"/>
                  </a:lnTo>
                  <a:lnTo>
                    <a:pt x="1403" y="934"/>
                  </a:lnTo>
                  <a:lnTo>
                    <a:pt x="1405" y="936"/>
                  </a:lnTo>
                  <a:lnTo>
                    <a:pt x="1405" y="936"/>
                  </a:lnTo>
                  <a:lnTo>
                    <a:pt x="1405" y="936"/>
                  </a:lnTo>
                  <a:lnTo>
                    <a:pt x="1407" y="938"/>
                  </a:lnTo>
                  <a:lnTo>
                    <a:pt x="1407" y="938"/>
                  </a:lnTo>
                  <a:lnTo>
                    <a:pt x="1409" y="938"/>
                  </a:lnTo>
                  <a:lnTo>
                    <a:pt x="1409" y="938"/>
                  </a:lnTo>
                  <a:lnTo>
                    <a:pt x="1409" y="938"/>
                  </a:lnTo>
                  <a:lnTo>
                    <a:pt x="1412" y="938"/>
                  </a:lnTo>
                  <a:lnTo>
                    <a:pt x="1412" y="938"/>
                  </a:lnTo>
                  <a:lnTo>
                    <a:pt x="1412" y="936"/>
                  </a:lnTo>
                  <a:lnTo>
                    <a:pt x="1412" y="936"/>
                  </a:lnTo>
                  <a:lnTo>
                    <a:pt x="1412" y="934"/>
                  </a:lnTo>
                  <a:lnTo>
                    <a:pt x="1412" y="934"/>
                  </a:lnTo>
                  <a:lnTo>
                    <a:pt x="1412" y="934"/>
                  </a:lnTo>
                  <a:lnTo>
                    <a:pt x="1412" y="932"/>
                  </a:lnTo>
                  <a:lnTo>
                    <a:pt x="1412" y="932"/>
                  </a:lnTo>
                  <a:lnTo>
                    <a:pt x="1412" y="932"/>
                  </a:lnTo>
                  <a:lnTo>
                    <a:pt x="1412" y="932"/>
                  </a:lnTo>
                  <a:lnTo>
                    <a:pt x="1412" y="932"/>
                  </a:lnTo>
                  <a:lnTo>
                    <a:pt x="1412" y="930"/>
                  </a:lnTo>
                  <a:lnTo>
                    <a:pt x="1412" y="930"/>
                  </a:lnTo>
                  <a:lnTo>
                    <a:pt x="1412" y="930"/>
                  </a:lnTo>
                  <a:lnTo>
                    <a:pt x="1412" y="930"/>
                  </a:lnTo>
                  <a:lnTo>
                    <a:pt x="1414" y="928"/>
                  </a:lnTo>
                  <a:lnTo>
                    <a:pt x="1414" y="928"/>
                  </a:lnTo>
                  <a:lnTo>
                    <a:pt x="1414" y="928"/>
                  </a:lnTo>
                  <a:lnTo>
                    <a:pt x="1414" y="928"/>
                  </a:lnTo>
                  <a:lnTo>
                    <a:pt x="1416" y="928"/>
                  </a:lnTo>
                  <a:lnTo>
                    <a:pt x="1416" y="928"/>
                  </a:lnTo>
                  <a:lnTo>
                    <a:pt x="1416" y="928"/>
                  </a:lnTo>
                  <a:lnTo>
                    <a:pt x="1418" y="928"/>
                  </a:lnTo>
                  <a:lnTo>
                    <a:pt x="1418" y="930"/>
                  </a:lnTo>
                  <a:lnTo>
                    <a:pt x="1418" y="930"/>
                  </a:lnTo>
                  <a:lnTo>
                    <a:pt x="1418" y="930"/>
                  </a:lnTo>
                  <a:lnTo>
                    <a:pt x="1418" y="930"/>
                  </a:lnTo>
                  <a:lnTo>
                    <a:pt x="1418" y="930"/>
                  </a:lnTo>
                  <a:lnTo>
                    <a:pt x="1416" y="932"/>
                  </a:lnTo>
                  <a:lnTo>
                    <a:pt x="1416" y="932"/>
                  </a:lnTo>
                  <a:lnTo>
                    <a:pt x="1416" y="932"/>
                  </a:lnTo>
                  <a:lnTo>
                    <a:pt x="1416" y="932"/>
                  </a:lnTo>
                  <a:lnTo>
                    <a:pt x="1416" y="930"/>
                  </a:lnTo>
                  <a:lnTo>
                    <a:pt x="1414" y="932"/>
                  </a:lnTo>
                  <a:lnTo>
                    <a:pt x="1414" y="932"/>
                  </a:lnTo>
                  <a:lnTo>
                    <a:pt x="1412" y="934"/>
                  </a:lnTo>
                  <a:lnTo>
                    <a:pt x="1412" y="934"/>
                  </a:lnTo>
                  <a:lnTo>
                    <a:pt x="1412" y="936"/>
                  </a:lnTo>
                  <a:lnTo>
                    <a:pt x="1414" y="936"/>
                  </a:lnTo>
                  <a:lnTo>
                    <a:pt x="1414" y="934"/>
                  </a:lnTo>
                  <a:lnTo>
                    <a:pt x="1416" y="934"/>
                  </a:lnTo>
                  <a:lnTo>
                    <a:pt x="1412" y="936"/>
                  </a:lnTo>
                  <a:lnTo>
                    <a:pt x="1412" y="936"/>
                  </a:lnTo>
                  <a:lnTo>
                    <a:pt x="1414" y="934"/>
                  </a:lnTo>
                  <a:lnTo>
                    <a:pt x="1416" y="934"/>
                  </a:lnTo>
                  <a:lnTo>
                    <a:pt x="1416" y="936"/>
                  </a:lnTo>
                  <a:lnTo>
                    <a:pt x="1412" y="936"/>
                  </a:lnTo>
                  <a:lnTo>
                    <a:pt x="1412" y="938"/>
                  </a:lnTo>
                  <a:lnTo>
                    <a:pt x="1416" y="936"/>
                  </a:lnTo>
                  <a:lnTo>
                    <a:pt x="1418" y="934"/>
                  </a:lnTo>
                  <a:lnTo>
                    <a:pt x="1418" y="934"/>
                  </a:lnTo>
                  <a:lnTo>
                    <a:pt x="1420" y="936"/>
                  </a:lnTo>
                  <a:lnTo>
                    <a:pt x="1418" y="936"/>
                  </a:lnTo>
                  <a:lnTo>
                    <a:pt x="1418" y="936"/>
                  </a:lnTo>
                  <a:lnTo>
                    <a:pt x="1418" y="936"/>
                  </a:lnTo>
                  <a:lnTo>
                    <a:pt x="1420" y="936"/>
                  </a:lnTo>
                  <a:lnTo>
                    <a:pt x="1420" y="938"/>
                  </a:lnTo>
                  <a:lnTo>
                    <a:pt x="1420" y="938"/>
                  </a:lnTo>
                  <a:lnTo>
                    <a:pt x="1418" y="938"/>
                  </a:lnTo>
                  <a:lnTo>
                    <a:pt x="1418" y="940"/>
                  </a:lnTo>
                  <a:lnTo>
                    <a:pt x="1416" y="940"/>
                  </a:lnTo>
                  <a:lnTo>
                    <a:pt x="1416" y="940"/>
                  </a:lnTo>
                  <a:lnTo>
                    <a:pt x="1416" y="940"/>
                  </a:lnTo>
                  <a:lnTo>
                    <a:pt x="1416" y="942"/>
                  </a:lnTo>
                  <a:lnTo>
                    <a:pt x="1414" y="942"/>
                  </a:lnTo>
                  <a:lnTo>
                    <a:pt x="1416" y="942"/>
                  </a:lnTo>
                  <a:lnTo>
                    <a:pt x="1416" y="942"/>
                  </a:lnTo>
                  <a:lnTo>
                    <a:pt x="1418" y="942"/>
                  </a:lnTo>
                  <a:lnTo>
                    <a:pt x="1418" y="942"/>
                  </a:lnTo>
                  <a:lnTo>
                    <a:pt x="1418" y="942"/>
                  </a:lnTo>
                  <a:lnTo>
                    <a:pt x="1418" y="944"/>
                  </a:lnTo>
                  <a:lnTo>
                    <a:pt x="1418" y="944"/>
                  </a:lnTo>
                  <a:lnTo>
                    <a:pt x="1422" y="942"/>
                  </a:lnTo>
                  <a:lnTo>
                    <a:pt x="1422" y="940"/>
                  </a:lnTo>
                  <a:lnTo>
                    <a:pt x="1420" y="940"/>
                  </a:lnTo>
                  <a:lnTo>
                    <a:pt x="1420" y="940"/>
                  </a:lnTo>
                  <a:lnTo>
                    <a:pt x="1420" y="940"/>
                  </a:lnTo>
                  <a:lnTo>
                    <a:pt x="1418" y="940"/>
                  </a:lnTo>
                  <a:lnTo>
                    <a:pt x="1420" y="940"/>
                  </a:lnTo>
                  <a:lnTo>
                    <a:pt x="1420" y="940"/>
                  </a:lnTo>
                  <a:lnTo>
                    <a:pt x="1420" y="940"/>
                  </a:lnTo>
                  <a:lnTo>
                    <a:pt x="1420" y="940"/>
                  </a:lnTo>
                  <a:lnTo>
                    <a:pt x="1420" y="940"/>
                  </a:lnTo>
                  <a:lnTo>
                    <a:pt x="1420" y="940"/>
                  </a:lnTo>
                  <a:lnTo>
                    <a:pt x="1420" y="938"/>
                  </a:lnTo>
                  <a:lnTo>
                    <a:pt x="1420" y="938"/>
                  </a:lnTo>
                  <a:lnTo>
                    <a:pt x="1422" y="938"/>
                  </a:lnTo>
                  <a:lnTo>
                    <a:pt x="1422" y="940"/>
                  </a:lnTo>
                  <a:lnTo>
                    <a:pt x="1422" y="940"/>
                  </a:lnTo>
                  <a:lnTo>
                    <a:pt x="1422" y="942"/>
                  </a:lnTo>
                  <a:lnTo>
                    <a:pt x="1422" y="942"/>
                  </a:lnTo>
                  <a:lnTo>
                    <a:pt x="1420" y="942"/>
                  </a:lnTo>
                  <a:lnTo>
                    <a:pt x="1420" y="944"/>
                  </a:lnTo>
                  <a:lnTo>
                    <a:pt x="1420" y="944"/>
                  </a:lnTo>
                  <a:lnTo>
                    <a:pt x="1420" y="944"/>
                  </a:lnTo>
                  <a:lnTo>
                    <a:pt x="1420" y="946"/>
                  </a:lnTo>
                  <a:lnTo>
                    <a:pt x="1422" y="946"/>
                  </a:lnTo>
                  <a:lnTo>
                    <a:pt x="1424" y="948"/>
                  </a:lnTo>
                  <a:lnTo>
                    <a:pt x="1424" y="948"/>
                  </a:lnTo>
                  <a:lnTo>
                    <a:pt x="1424" y="948"/>
                  </a:lnTo>
                  <a:lnTo>
                    <a:pt x="1424" y="948"/>
                  </a:lnTo>
                  <a:lnTo>
                    <a:pt x="1424" y="948"/>
                  </a:lnTo>
                  <a:lnTo>
                    <a:pt x="1426" y="950"/>
                  </a:lnTo>
                  <a:lnTo>
                    <a:pt x="1426" y="950"/>
                  </a:lnTo>
                  <a:lnTo>
                    <a:pt x="1426" y="950"/>
                  </a:lnTo>
                  <a:lnTo>
                    <a:pt x="1428" y="950"/>
                  </a:lnTo>
                  <a:lnTo>
                    <a:pt x="1428" y="952"/>
                  </a:lnTo>
                  <a:lnTo>
                    <a:pt x="1428" y="952"/>
                  </a:lnTo>
                  <a:lnTo>
                    <a:pt x="1428" y="952"/>
                  </a:lnTo>
                  <a:lnTo>
                    <a:pt x="1428" y="952"/>
                  </a:lnTo>
                  <a:lnTo>
                    <a:pt x="1428" y="952"/>
                  </a:lnTo>
                  <a:lnTo>
                    <a:pt x="1428" y="952"/>
                  </a:lnTo>
                  <a:lnTo>
                    <a:pt x="1430" y="954"/>
                  </a:lnTo>
                  <a:lnTo>
                    <a:pt x="1432" y="952"/>
                  </a:lnTo>
                  <a:lnTo>
                    <a:pt x="1432" y="954"/>
                  </a:lnTo>
                  <a:lnTo>
                    <a:pt x="1432" y="954"/>
                  </a:lnTo>
                  <a:lnTo>
                    <a:pt x="1432" y="954"/>
                  </a:lnTo>
                  <a:lnTo>
                    <a:pt x="1434" y="952"/>
                  </a:lnTo>
                  <a:lnTo>
                    <a:pt x="1436" y="952"/>
                  </a:lnTo>
                  <a:lnTo>
                    <a:pt x="1436" y="952"/>
                  </a:lnTo>
                  <a:lnTo>
                    <a:pt x="1436" y="954"/>
                  </a:lnTo>
                  <a:lnTo>
                    <a:pt x="1436" y="954"/>
                  </a:lnTo>
                  <a:lnTo>
                    <a:pt x="1436" y="954"/>
                  </a:lnTo>
                  <a:lnTo>
                    <a:pt x="1438" y="952"/>
                  </a:lnTo>
                  <a:lnTo>
                    <a:pt x="1438" y="952"/>
                  </a:lnTo>
                  <a:lnTo>
                    <a:pt x="1438" y="950"/>
                  </a:lnTo>
                  <a:lnTo>
                    <a:pt x="1438" y="950"/>
                  </a:lnTo>
                  <a:lnTo>
                    <a:pt x="1438" y="950"/>
                  </a:lnTo>
                  <a:lnTo>
                    <a:pt x="1438" y="950"/>
                  </a:lnTo>
                  <a:lnTo>
                    <a:pt x="1438" y="950"/>
                  </a:lnTo>
                  <a:lnTo>
                    <a:pt x="1436" y="950"/>
                  </a:lnTo>
                  <a:lnTo>
                    <a:pt x="1436" y="948"/>
                  </a:lnTo>
                  <a:lnTo>
                    <a:pt x="1436" y="948"/>
                  </a:lnTo>
                  <a:lnTo>
                    <a:pt x="1434" y="948"/>
                  </a:lnTo>
                  <a:lnTo>
                    <a:pt x="1434" y="946"/>
                  </a:lnTo>
                  <a:lnTo>
                    <a:pt x="1434" y="946"/>
                  </a:lnTo>
                  <a:lnTo>
                    <a:pt x="1434" y="946"/>
                  </a:lnTo>
                  <a:lnTo>
                    <a:pt x="1434" y="946"/>
                  </a:lnTo>
                  <a:lnTo>
                    <a:pt x="1434" y="946"/>
                  </a:lnTo>
                  <a:lnTo>
                    <a:pt x="1434" y="946"/>
                  </a:lnTo>
                  <a:lnTo>
                    <a:pt x="1434" y="946"/>
                  </a:lnTo>
                  <a:lnTo>
                    <a:pt x="1434" y="946"/>
                  </a:lnTo>
                  <a:lnTo>
                    <a:pt x="1434" y="946"/>
                  </a:lnTo>
                  <a:lnTo>
                    <a:pt x="1432" y="944"/>
                  </a:lnTo>
                  <a:lnTo>
                    <a:pt x="1432" y="944"/>
                  </a:lnTo>
                  <a:lnTo>
                    <a:pt x="1432" y="944"/>
                  </a:lnTo>
                  <a:lnTo>
                    <a:pt x="1432" y="944"/>
                  </a:lnTo>
                  <a:lnTo>
                    <a:pt x="1430" y="944"/>
                  </a:lnTo>
                  <a:lnTo>
                    <a:pt x="1430" y="942"/>
                  </a:lnTo>
                  <a:lnTo>
                    <a:pt x="1430" y="942"/>
                  </a:lnTo>
                  <a:lnTo>
                    <a:pt x="1432" y="942"/>
                  </a:lnTo>
                  <a:lnTo>
                    <a:pt x="1432" y="942"/>
                  </a:lnTo>
                  <a:lnTo>
                    <a:pt x="1432" y="942"/>
                  </a:lnTo>
                  <a:lnTo>
                    <a:pt x="1432" y="942"/>
                  </a:lnTo>
                  <a:lnTo>
                    <a:pt x="1434" y="942"/>
                  </a:lnTo>
                  <a:lnTo>
                    <a:pt x="1434" y="942"/>
                  </a:lnTo>
                  <a:lnTo>
                    <a:pt x="1434" y="942"/>
                  </a:lnTo>
                  <a:lnTo>
                    <a:pt x="1434" y="942"/>
                  </a:lnTo>
                  <a:lnTo>
                    <a:pt x="1434" y="944"/>
                  </a:lnTo>
                  <a:lnTo>
                    <a:pt x="1434" y="944"/>
                  </a:lnTo>
                  <a:lnTo>
                    <a:pt x="1436" y="942"/>
                  </a:lnTo>
                  <a:lnTo>
                    <a:pt x="1438" y="944"/>
                  </a:lnTo>
                  <a:lnTo>
                    <a:pt x="1438" y="944"/>
                  </a:lnTo>
                  <a:lnTo>
                    <a:pt x="1438" y="944"/>
                  </a:lnTo>
                  <a:lnTo>
                    <a:pt x="1438" y="944"/>
                  </a:lnTo>
                  <a:lnTo>
                    <a:pt x="1438" y="944"/>
                  </a:lnTo>
                  <a:lnTo>
                    <a:pt x="1438" y="944"/>
                  </a:lnTo>
                  <a:lnTo>
                    <a:pt x="1440" y="944"/>
                  </a:lnTo>
                  <a:lnTo>
                    <a:pt x="1440" y="946"/>
                  </a:lnTo>
                  <a:lnTo>
                    <a:pt x="1438" y="946"/>
                  </a:lnTo>
                  <a:lnTo>
                    <a:pt x="1438" y="946"/>
                  </a:lnTo>
                  <a:lnTo>
                    <a:pt x="1440" y="946"/>
                  </a:lnTo>
                  <a:lnTo>
                    <a:pt x="1440" y="946"/>
                  </a:lnTo>
                  <a:lnTo>
                    <a:pt x="1440" y="946"/>
                  </a:lnTo>
                  <a:lnTo>
                    <a:pt x="1440" y="946"/>
                  </a:lnTo>
                  <a:lnTo>
                    <a:pt x="1440" y="948"/>
                  </a:lnTo>
                  <a:lnTo>
                    <a:pt x="1440" y="948"/>
                  </a:lnTo>
                  <a:lnTo>
                    <a:pt x="1440" y="950"/>
                  </a:lnTo>
                  <a:lnTo>
                    <a:pt x="1440" y="950"/>
                  </a:lnTo>
                  <a:lnTo>
                    <a:pt x="1442" y="950"/>
                  </a:lnTo>
                  <a:lnTo>
                    <a:pt x="1442" y="952"/>
                  </a:lnTo>
                  <a:lnTo>
                    <a:pt x="1440" y="952"/>
                  </a:lnTo>
                  <a:lnTo>
                    <a:pt x="1440" y="952"/>
                  </a:lnTo>
                  <a:lnTo>
                    <a:pt x="1440" y="952"/>
                  </a:lnTo>
                  <a:lnTo>
                    <a:pt x="1440" y="954"/>
                  </a:lnTo>
                  <a:lnTo>
                    <a:pt x="1438" y="954"/>
                  </a:lnTo>
                  <a:lnTo>
                    <a:pt x="1440" y="957"/>
                  </a:lnTo>
                  <a:lnTo>
                    <a:pt x="1438" y="957"/>
                  </a:lnTo>
                  <a:lnTo>
                    <a:pt x="1438" y="959"/>
                  </a:lnTo>
                  <a:lnTo>
                    <a:pt x="1438" y="959"/>
                  </a:lnTo>
                  <a:lnTo>
                    <a:pt x="1440" y="959"/>
                  </a:lnTo>
                  <a:lnTo>
                    <a:pt x="1440" y="959"/>
                  </a:lnTo>
                  <a:lnTo>
                    <a:pt x="1440" y="961"/>
                  </a:lnTo>
                  <a:lnTo>
                    <a:pt x="1442" y="961"/>
                  </a:lnTo>
                  <a:lnTo>
                    <a:pt x="1442" y="961"/>
                  </a:lnTo>
                  <a:lnTo>
                    <a:pt x="1444" y="963"/>
                  </a:lnTo>
                  <a:lnTo>
                    <a:pt x="1444" y="963"/>
                  </a:lnTo>
                  <a:lnTo>
                    <a:pt x="1447" y="963"/>
                  </a:lnTo>
                  <a:lnTo>
                    <a:pt x="1447" y="963"/>
                  </a:lnTo>
                  <a:lnTo>
                    <a:pt x="1447" y="963"/>
                  </a:lnTo>
                  <a:lnTo>
                    <a:pt x="1447" y="963"/>
                  </a:lnTo>
                  <a:lnTo>
                    <a:pt x="1447" y="963"/>
                  </a:lnTo>
                  <a:lnTo>
                    <a:pt x="1447" y="963"/>
                  </a:lnTo>
                  <a:lnTo>
                    <a:pt x="1447" y="963"/>
                  </a:lnTo>
                  <a:lnTo>
                    <a:pt x="1447" y="965"/>
                  </a:lnTo>
                  <a:lnTo>
                    <a:pt x="1447" y="965"/>
                  </a:lnTo>
                  <a:lnTo>
                    <a:pt x="1447" y="965"/>
                  </a:lnTo>
                  <a:lnTo>
                    <a:pt x="1447" y="965"/>
                  </a:lnTo>
                  <a:lnTo>
                    <a:pt x="1447" y="965"/>
                  </a:lnTo>
                  <a:lnTo>
                    <a:pt x="1447" y="965"/>
                  </a:lnTo>
                  <a:lnTo>
                    <a:pt x="1449" y="965"/>
                  </a:lnTo>
                  <a:lnTo>
                    <a:pt x="1447" y="965"/>
                  </a:lnTo>
                  <a:lnTo>
                    <a:pt x="1447" y="965"/>
                  </a:lnTo>
                  <a:lnTo>
                    <a:pt x="1447" y="965"/>
                  </a:lnTo>
                  <a:lnTo>
                    <a:pt x="1447" y="965"/>
                  </a:lnTo>
                  <a:lnTo>
                    <a:pt x="1449" y="963"/>
                  </a:lnTo>
                  <a:lnTo>
                    <a:pt x="1449" y="963"/>
                  </a:lnTo>
                  <a:lnTo>
                    <a:pt x="1449" y="961"/>
                  </a:lnTo>
                  <a:lnTo>
                    <a:pt x="1449" y="961"/>
                  </a:lnTo>
                  <a:lnTo>
                    <a:pt x="1449" y="961"/>
                  </a:lnTo>
                  <a:lnTo>
                    <a:pt x="1449" y="961"/>
                  </a:lnTo>
                  <a:lnTo>
                    <a:pt x="1451" y="961"/>
                  </a:lnTo>
                  <a:lnTo>
                    <a:pt x="1451" y="961"/>
                  </a:lnTo>
                  <a:lnTo>
                    <a:pt x="1451" y="959"/>
                  </a:lnTo>
                  <a:lnTo>
                    <a:pt x="1451" y="959"/>
                  </a:lnTo>
                  <a:lnTo>
                    <a:pt x="1451" y="959"/>
                  </a:lnTo>
                  <a:lnTo>
                    <a:pt x="1451" y="957"/>
                  </a:lnTo>
                  <a:lnTo>
                    <a:pt x="1451" y="957"/>
                  </a:lnTo>
                  <a:lnTo>
                    <a:pt x="1451" y="957"/>
                  </a:lnTo>
                  <a:lnTo>
                    <a:pt x="1451" y="957"/>
                  </a:lnTo>
                  <a:lnTo>
                    <a:pt x="1451" y="957"/>
                  </a:lnTo>
                  <a:lnTo>
                    <a:pt x="1451" y="957"/>
                  </a:lnTo>
                  <a:lnTo>
                    <a:pt x="1453" y="957"/>
                  </a:lnTo>
                  <a:lnTo>
                    <a:pt x="1453" y="957"/>
                  </a:lnTo>
                  <a:lnTo>
                    <a:pt x="1453" y="957"/>
                  </a:lnTo>
                  <a:lnTo>
                    <a:pt x="1453" y="957"/>
                  </a:lnTo>
                  <a:lnTo>
                    <a:pt x="1453" y="957"/>
                  </a:lnTo>
                  <a:lnTo>
                    <a:pt x="1451" y="959"/>
                  </a:lnTo>
                  <a:lnTo>
                    <a:pt x="1453" y="959"/>
                  </a:lnTo>
                  <a:lnTo>
                    <a:pt x="1453" y="959"/>
                  </a:lnTo>
                  <a:lnTo>
                    <a:pt x="1453" y="959"/>
                  </a:lnTo>
                  <a:lnTo>
                    <a:pt x="1453" y="959"/>
                  </a:lnTo>
                  <a:lnTo>
                    <a:pt x="1453" y="961"/>
                  </a:lnTo>
                  <a:lnTo>
                    <a:pt x="1453" y="961"/>
                  </a:lnTo>
                  <a:lnTo>
                    <a:pt x="1451" y="961"/>
                  </a:lnTo>
                  <a:lnTo>
                    <a:pt x="1451" y="961"/>
                  </a:lnTo>
                  <a:lnTo>
                    <a:pt x="1451" y="961"/>
                  </a:lnTo>
                  <a:lnTo>
                    <a:pt x="1451" y="961"/>
                  </a:lnTo>
                  <a:lnTo>
                    <a:pt x="1451" y="961"/>
                  </a:lnTo>
                  <a:lnTo>
                    <a:pt x="1451" y="963"/>
                  </a:lnTo>
                  <a:lnTo>
                    <a:pt x="1451" y="963"/>
                  </a:lnTo>
                  <a:lnTo>
                    <a:pt x="1451" y="963"/>
                  </a:lnTo>
                  <a:lnTo>
                    <a:pt x="1451" y="963"/>
                  </a:lnTo>
                  <a:lnTo>
                    <a:pt x="1449" y="963"/>
                  </a:lnTo>
                  <a:lnTo>
                    <a:pt x="1449" y="963"/>
                  </a:lnTo>
                  <a:lnTo>
                    <a:pt x="1451" y="963"/>
                  </a:lnTo>
                  <a:lnTo>
                    <a:pt x="1451" y="963"/>
                  </a:lnTo>
                  <a:lnTo>
                    <a:pt x="1451" y="965"/>
                  </a:lnTo>
                  <a:lnTo>
                    <a:pt x="1453" y="965"/>
                  </a:lnTo>
                  <a:lnTo>
                    <a:pt x="1453" y="965"/>
                  </a:lnTo>
                  <a:lnTo>
                    <a:pt x="1453" y="965"/>
                  </a:lnTo>
                  <a:lnTo>
                    <a:pt x="1453" y="965"/>
                  </a:lnTo>
                  <a:lnTo>
                    <a:pt x="1453" y="963"/>
                  </a:lnTo>
                  <a:lnTo>
                    <a:pt x="1453" y="963"/>
                  </a:lnTo>
                  <a:lnTo>
                    <a:pt x="1453" y="963"/>
                  </a:lnTo>
                  <a:lnTo>
                    <a:pt x="1453" y="963"/>
                  </a:lnTo>
                  <a:lnTo>
                    <a:pt x="1453" y="963"/>
                  </a:lnTo>
                  <a:lnTo>
                    <a:pt x="1453" y="963"/>
                  </a:lnTo>
                  <a:lnTo>
                    <a:pt x="1453" y="963"/>
                  </a:lnTo>
                  <a:lnTo>
                    <a:pt x="1453" y="961"/>
                  </a:lnTo>
                  <a:lnTo>
                    <a:pt x="1453" y="963"/>
                  </a:lnTo>
                  <a:lnTo>
                    <a:pt x="1455" y="963"/>
                  </a:lnTo>
                  <a:lnTo>
                    <a:pt x="1455" y="963"/>
                  </a:lnTo>
                  <a:lnTo>
                    <a:pt x="1455" y="963"/>
                  </a:lnTo>
                  <a:lnTo>
                    <a:pt x="1455" y="963"/>
                  </a:lnTo>
                  <a:lnTo>
                    <a:pt x="1455" y="963"/>
                  </a:lnTo>
                  <a:lnTo>
                    <a:pt x="1455" y="963"/>
                  </a:lnTo>
                  <a:lnTo>
                    <a:pt x="1455" y="963"/>
                  </a:lnTo>
                  <a:lnTo>
                    <a:pt x="1455" y="965"/>
                  </a:lnTo>
                  <a:lnTo>
                    <a:pt x="1455" y="965"/>
                  </a:lnTo>
                  <a:lnTo>
                    <a:pt x="1455" y="965"/>
                  </a:lnTo>
                  <a:lnTo>
                    <a:pt x="1455" y="965"/>
                  </a:lnTo>
                  <a:lnTo>
                    <a:pt x="1455" y="965"/>
                  </a:lnTo>
                  <a:lnTo>
                    <a:pt x="1455" y="963"/>
                  </a:lnTo>
                  <a:lnTo>
                    <a:pt x="1457" y="965"/>
                  </a:lnTo>
                  <a:lnTo>
                    <a:pt x="1457" y="965"/>
                  </a:lnTo>
                  <a:lnTo>
                    <a:pt x="1457" y="965"/>
                  </a:lnTo>
                  <a:lnTo>
                    <a:pt x="1457" y="965"/>
                  </a:lnTo>
                  <a:lnTo>
                    <a:pt x="1457" y="965"/>
                  </a:lnTo>
                  <a:lnTo>
                    <a:pt x="1459" y="965"/>
                  </a:lnTo>
                  <a:lnTo>
                    <a:pt x="1459" y="965"/>
                  </a:lnTo>
                  <a:lnTo>
                    <a:pt x="1459" y="965"/>
                  </a:lnTo>
                  <a:lnTo>
                    <a:pt x="1459" y="965"/>
                  </a:lnTo>
                  <a:lnTo>
                    <a:pt x="1459" y="963"/>
                  </a:lnTo>
                  <a:lnTo>
                    <a:pt x="1459" y="963"/>
                  </a:lnTo>
                  <a:lnTo>
                    <a:pt x="1459" y="963"/>
                  </a:lnTo>
                  <a:lnTo>
                    <a:pt x="1459" y="963"/>
                  </a:lnTo>
                  <a:lnTo>
                    <a:pt x="1459" y="963"/>
                  </a:lnTo>
                  <a:lnTo>
                    <a:pt x="1459" y="963"/>
                  </a:lnTo>
                  <a:lnTo>
                    <a:pt x="1459" y="963"/>
                  </a:lnTo>
                  <a:lnTo>
                    <a:pt x="1461" y="965"/>
                  </a:lnTo>
                  <a:lnTo>
                    <a:pt x="1461" y="967"/>
                  </a:lnTo>
                  <a:lnTo>
                    <a:pt x="1461" y="969"/>
                  </a:lnTo>
                  <a:lnTo>
                    <a:pt x="1461" y="969"/>
                  </a:lnTo>
                  <a:lnTo>
                    <a:pt x="1461" y="971"/>
                  </a:lnTo>
                  <a:lnTo>
                    <a:pt x="1463" y="971"/>
                  </a:lnTo>
                  <a:lnTo>
                    <a:pt x="1463" y="971"/>
                  </a:lnTo>
                  <a:lnTo>
                    <a:pt x="1463" y="973"/>
                  </a:lnTo>
                  <a:lnTo>
                    <a:pt x="1463" y="973"/>
                  </a:lnTo>
                  <a:lnTo>
                    <a:pt x="1463" y="973"/>
                  </a:lnTo>
                  <a:lnTo>
                    <a:pt x="1463" y="973"/>
                  </a:lnTo>
                  <a:lnTo>
                    <a:pt x="1463" y="973"/>
                  </a:lnTo>
                  <a:lnTo>
                    <a:pt x="1463" y="973"/>
                  </a:lnTo>
                  <a:lnTo>
                    <a:pt x="1463" y="973"/>
                  </a:lnTo>
                  <a:lnTo>
                    <a:pt x="1463" y="973"/>
                  </a:lnTo>
                  <a:lnTo>
                    <a:pt x="1463" y="973"/>
                  </a:lnTo>
                  <a:lnTo>
                    <a:pt x="1463" y="975"/>
                  </a:lnTo>
                  <a:lnTo>
                    <a:pt x="1463" y="975"/>
                  </a:lnTo>
                  <a:lnTo>
                    <a:pt x="1465" y="975"/>
                  </a:lnTo>
                  <a:lnTo>
                    <a:pt x="1465" y="975"/>
                  </a:lnTo>
                  <a:lnTo>
                    <a:pt x="1465" y="977"/>
                  </a:lnTo>
                  <a:lnTo>
                    <a:pt x="1465" y="977"/>
                  </a:lnTo>
                  <a:lnTo>
                    <a:pt x="1465" y="977"/>
                  </a:lnTo>
                  <a:lnTo>
                    <a:pt x="1465" y="977"/>
                  </a:lnTo>
                  <a:lnTo>
                    <a:pt x="1465" y="979"/>
                  </a:lnTo>
                  <a:lnTo>
                    <a:pt x="1465" y="979"/>
                  </a:lnTo>
                  <a:lnTo>
                    <a:pt x="1465" y="977"/>
                  </a:lnTo>
                  <a:lnTo>
                    <a:pt x="1465" y="977"/>
                  </a:lnTo>
                  <a:lnTo>
                    <a:pt x="1465" y="979"/>
                  </a:lnTo>
                  <a:lnTo>
                    <a:pt x="1465" y="979"/>
                  </a:lnTo>
                  <a:lnTo>
                    <a:pt x="1465" y="979"/>
                  </a:lnTo>
                  <a:lnTo>
                    <a:pt x="1467" y="981"/>
                  </a:lnTo>
                  <a:lnTo>
                    <a:pt x="1467" y="981"/>
                  </a:lnTo>
                  <a:lnTo>
                    <a:pt x="1467" y="981"/>
                  </a:lnTo>
                  <a:lnTo>
                    <a:pt x="1467" y="981"/>
                  </a:lnTo>
                  <a:lnTo>
                    <a:pt x="1469" y="979"/>
                  </a:lnTo>
                  <a:lnTo>
                    <a:pt x="1469" y="981"/>
                  </a:lnTo>
                  <a:lnTo>
                    <a:pt x="1469" y="981"/>
                  </a:lnTo>
                  <a:lnTo>
                    <a:pt x="1469" y="981"/>
                  </a:lnTo>
                  <a:lnTo>
                    <a:pt x="1469" y="981"/>
                  </a:lnTo>
                  <a:lnTo>
                    <a:pt x="1471" y="983"/>
                  </a:lnTo>
                  <a:lnTo>
                    <a:pt x="1471" y="983"/>
                  </a:lnTo>
                  <a:lnTo>
                    <a:pt x="1471" y="983"/>
                  </a:lnTo>
                  <a:lnTo>
                    <a:pt x="1471" y="983"/>
                  </a:lnTo>
                  <a:lnTo>
                    <a:pt x="1471" y="983"/>
                  </a:lnTo>
                  <a:lnTo>
                    <a:pt x="1471" y="983"/>
                  </a:lnTo>
                  <a:lnTo>
                    <a:pt x="1473" y="983"/>
                  </a:lnTo>
                  <a:lnTo>
                    <a:pt x="1473" y="985"/>
                  </a:lnTo>
                  <a:lnTo>
                    <a:pt x="1473" y="985"/>
                  </a:lnTo>
                  <a:lnTo>
                    <a:pt x="1473" y="985"/>
                  </a:lnTo>
                  <a:lnTo>
                    <a:pt x="1473" y="985"/>
                  </a:lnTo>
                  <a:lnTo>
                    <a:pt x="1473" y="987"/>
                  </a:lnTo>
                  <a:lnTo>
                    <a:pt x="1471" y="987"/>
                  </a:lnTo>
                  <a:lnTo>
                    <a:pt x="1473" y="989"/>
                  </a:lnTo>
                  <a:lnTo>
                    <a:pt x="1473" y="989"/>
                  </a:lnTo>
                  <a:lnTo>
                    <a:pt x="1473" y="989"/>
                  </a:lnTo>
                  <a:lnTo>
                    <a:pt x="1473" y="989"/>
                  </a:lnTo>
                  <a:lnTo>
                    <a:pt x="1473" y="991"/>
                  </a:lnTo>
                  <a:lnTo>
                    <a:pt x="1475" y="991"/>
                  </a:lnTo>
                  <a:lnTo>
                    <a:pt x="1475" y="991"/>
                  </a:lnTo>
                  <a:lnTo>
                    <a:pt x="1475" y="991"/>
                  </a:lnTo>
                  <a:lnTo>
                    <a:pt x="1475" y="991"/>
                  </a:lnTo>
                  <a:lnTo>
                    <a:pt x="1477" y="991"/>
                  </a:lnTo>
                  <a:lnTo>
                    <a:pt x="1477" y="991"/>
                  </a:lnTo>
                  <a:lnTo>
                    <a:pt x="1477" y="993"/>
                  </a:lnTo>
                  <a:lnTo>
                    <a:pt x="1477" y="993"/>
                  </a:lnTo>
                  <a:lnTo>
                    <a:pt x="1477" y="993"/>
                  </a:lnTo>
                  <a:lnTo>
                    <a:pt x="1477" y="996"/>
                  </a:lnTo>
                  <a:lnTo>
                    <a:pt x="1477" y="996"/>
                  </a:lnTo>
                  <a:lnTo>
                    <a:pt x="1479" y="996"/>
                  </a:lnTo>
                  <a:lnTo>
                    <a:pt x="1479" y="996"/>
                  </a:lnTo>
                  <a:lnTo>
                    <a:pt x="1479" y="996"/>
                  </a:lnTo>
                  <a:lnTo>
                    <a:pt x="1479" y="996"/>
                  </a:lnTo>
                  <a:lnTo>
                    <a:pt x="1477" y="998"/>
                  </a:lnTo>
                  <a:lnTo>
                    <a:pt x="1477" y="998"/>
                  </a:lnTo>
                  <a:lnTo>
                    <a:pt x="1479" y="1000"/>
                  </a:lnTo>
                  <a:lnTo>
                    <a:pt x="1479" y="1000"/>
                  </a:lnTo>
                  <a:lnTo>
                    <a:pt x="1479" y="1002"/>
                  </a:lnTo>
                  <a:lnTo>
                    <a:pt x="1482" y="1002"/>
                  </a:lnTo>
                  <a:lnTo>
                    <a:pt x="1482" y="1004"/>
                  </a:lnTo>
                  <a:lnTo>
                    <a:pt x="1484" y="1004"/>
                  </a:lnTo>
                  <a:lnTo>
                    <a:pt x="1484" y="1006"/>
                  </a:lnTo>
                  <a:lnTo>
                    <a:pt x="1484" y="1008"/>
                  </a:lnTo>
                  <a:lnTo>
                    <a:pt x="1488" y="1008"/>
                  </a:lnTo>
                  <a:lnTo>
                    <a:pt x="1486" y="1010"/>
                  </a:lnTo>
                  <a:lnTo>
                    <a:pt x="1486" y="1010"/>
                  </a:lnTo>
                  <a:lnTo>
                    <a:pt x="1486" y="1012"/>
                  </a:lnTo>
                  <a:lnTo>
                    <a:pt x="1486" y="1012"/>
                  </a:lnTo>
                  <a:lnTo>
                    <a:pt x="1488" y="1012"/>
                  </a:lnTo>
                  <a:lnTo>
                    <a:pt x="1488" y="1014"/>
                  </a:lnTo>
                  <a:lnTo>
                    <a:pt x="1488" y="1014"/>
                  </a:lnTo>
                  <a:lnTo>
                    <a:pt x="1488" y="1014"/>
                  </a:lnTo>
                  <a:lnTo>
                    <a:pt x="1486" y="1016"/>
                  </a:lnTo>
                  <a:lnTo>
                    <a:pt x="1486" y="1018"/>
                  </a:lnTo>
                  <a:lnTo>
                    <a:pt x="1484" y="1018"/>
                  </a:lnTo>
                  <a:lnTo>
                    <a:pt x="1479" y="1020"/>
                  </a:lnTo>
                  <a:lnTo>
                    <a:pt x="1479" y="1020"/>
                  </a:lnTo>
                  <a:lnTo>
                    <a:pt x="1477" y="1022"/>
                  </a:lnTo>
                  <a:lnTo>
                    <a:pt x="1477" y="1024"/>
                  </a:lnTo>
                  <a:lnTo>
                    <a:pt x="1477" y="1028"/>
                  </a:lnTo>
                  <a:lnTo>
                    <a:pt x="1477" y="1028"/>
                  </a:lnTo>
                  <a:lnTo>
                    <a:pt x="1477" y="1028"/>
                  </a:lnTo>
                  <a:lnTo>
                    <a:pt x="1477" y="1028"/>
                  </a:lnTo>
                  <a:lnTo>
                    <a:pt x="1477" y="1028"/>
                  </a:lnTo>
                  <a:lnTo>
                    <a:pt x="1477" y="1030"/>
                  </a:lnTo>
                  <a:lnTo>
                    <a:pt x="1477" y="1032"/>
                  </a:lnTo>
                  <a:lnTo>
                    <a:pt x="1477" y="1035"/>
                  </a:lnTo>
                  <a:lnTo>
                    <a:pt x="1477" y="1037"/>
                  </a:lnTo>
                  <a:lnTo>
                    <a:pt x="1477" y="1039"/>
                  </a:lnTo>
                  <a:lnTo>
                    <a:pt x="1479" y="1039"/>
                  </a:lnTo>
                  <a:lnTo>
                    <a:pt x="1477" y="1039"/>
                  </a:lnTo>
                  <a:lnTo>
                    <a:pt x="1475" y="1041"/>
                  </a:lnTo>
                  <a:lnTo>
                    <a:pt x="1475" y="1041"/>
                  </a:lnTo>
                  <a:lnTo>
                    <a:pt x="1475" y="1043"/>
                  </a:lnTo>
                  <a:lnTo>
                    <a:pt x="1473" y="1043"/>
                  </a:lnTo>
                  <a:lnTo>
                    <a:pt x="1473" y="1043"/>
                  </a:lnTo>
                  <a:lnTo>
                    <a:pt x="1473" y="1045"/>
                  </a:lnTo>
                  <a:lnTo>
                    <a:pt x="1473" y="1045"/>
                  </a:lnTo>
                  <a:lnTo>
                    <a:pt x="1471" y="1045"/>
                  </a:lnTo>
                  <a:lnTo>
                    <a:pt x="1471" y="1047"/>
                  </a:lnTo>
                  <a:lnTo>
                    <a:pt x="1471" y="1047"/>
                  </a:lnTo>
                  <a:lnTo>
                    <a:pt x="1471" y="1049"/>
                  </a:lnTo>
                  <a:lnTo>
                    <a:pt x="1471" y="1051"/>
                  </a:lnTo>
                  <a:lnTo>
                    <a:pt x="1467" y="1057"/>
                  </a:lnTo>
                  <a:lnTo>
                    <a:pt x="1467" y="1059"/>
                  </a:lnTo>
                  <a:lnTo>
                    <a:pt x="1465" y="1059"/>
                  </a:lnTo>
                  <a:lnTo>
                    <a:pt x="1465" y="1061"/>
                  </a:lnTo>
                  <a:lnTo>
                    <a:pt x="1465" y="1061"/>
                  </a:lnTo>
                  <a:lnTo>
                    <a:pt x="1465" y="1061"/>
                  </a:lnTo>
                  <a:lnTo>
                    <a:pt x="1465" y="1061"/>
                  </a:lnTo>
                  <a:lnTo>
                    <a:pt x="1465" y="1061"/>
                  </a:lnTo>
                  <a:lnTo>
                    <a:pt x="1465" y="1063"/>
                  </a:lnTo>
                  <a:lnTo>
                    <a:pt x="1463" y="1063"/>
                  </a:lnTo>
                  <a:lnTo>
                    <a:pt x="1463" y="1063"/>
                  </a:lnTo>
                  <a:lnTo>
                    <a:pt x="1463" y="1063"/>
                  </a:lnTo>
                  <a:lnTo>
                    <a:pt x="1463" y="1063"/>
                  </a:lnTo>
                  <a:lnTo>
                    <a:pt x="1463" y="1063"/>
                  </a:lnTo>
                  <a:lnTo>
                    <a:pt x="1463" y="1063"/>
                  </a:lnTo>
                  <a:lnTo>
                    <a:pt x="1463" y="1065"/>
                  </a:lnTo>
                  <a:lnTo>
                    <a:pt x="1463" y="1065"/>
                  </a:lnTo>
                  <a:lnTo>
                    <a:pt x="1461" y="1065"/>
                  </a:lnTo>
                  <a:lnTo>
                    <a:pt x="1457" y="1071"/>
                  </a:lnTo>
                  <a:lnTo>
                    <a:pt x="1457" y="1074"/>
                  </a:lnTo>
                  <a:lnTo>
                    <a:pt x="1457" y="1076"/>
                  </a:lnTo>
                  <a:lnTo>
                    <a:pt x="1457" y="1076"/>
                  </a:lnTo>
                  <a:lnTo>
                    <a:pt x="1457" y="1076"/>
                  </a:lnTo>
                  <a:lnTo>
                    <a:pt x="1457" y="1078"/>
                  </a:lnTo>
                  <a:lnTo>
                    <a:pt x="1457" y="1078"/>
                  </a:lnTo>
                  <a:lnTo>
                    <a:pt x="1463" y="1082"/>
                  </a:lnTo>
                  <a:lnTo>
                    <a:pt x="1463" y="1082"/>
                  </a:lnTo>
                  <a:lnTo>
                    <a:pt x="1463" y="1082"/>
                  </a:lnTo>
                  <a:lnTo>
                    <a:pt x="1463" y="1082"/>
                  </a:lnTo>
                  <a:lnTo>
                    <a:pt x="1465" y="1084"/>
                  </a:lnTo>
                  <a:lnTo>
                    <a:pt x="1465" y="1086"/>
                  </a:lnTo>
                  <a:lnTo>
                    <a:pt x="1467" y="1086"/>
                  </a:lnTo>
                  <a:lnTo>
                    <a:pt x="1469" y="1088"/>
                  </a:lnTo>
                  <a:lnTo>
                    <a:pt x="1469" y="1088"/>
                  </a:lnTo>
                  <a:lnTo>
                    <a:pt x="1469" y="1088"/>
                  </a:lnTo>
                  <a:lnTo>
                    <a:pt x="1471" y="1088"/>
                  </a:lnTo>
                  <a:lnTo>
                    <a:pt x="1473" y="1088"/>
                  </a:lnTo>
                  <a:lnTo>
                    <a:pt x="1473" y="1088"/>
                  </a:lnTo>
                  <a:lnTo>
                    <a:pt x="1473" y="1090"/>
                  </a:lnTo>
                  <a:lnTo>
                    <a:pt x="1475" y="1090"/>
                  </a:lnTo>
                  <a:lnTo>
                    <a:pt x="1475" y="1090"/>
                  </a:lnTo>
                  <a:lnTo>
                    <a:pt x="1475" y="1092"/>
                  </a:lnTo>
                  <a:lnTo>
                    <a:pt x="1477" y="1092"/>
                  </a:lnTo>
                  <a:lnTo>
                    <a:pt x="1477" y="1092"/>
                  </a:lnTo>
                  <a:lnTo>
                    <a:pt x="1477" y="1092"/>
                  </a:lnTo>
                  <a:lnTo>
                    <a:pt x="1477" y="1092"/>
                  </a:lnTo>
                  <a:lnTo>
                    <a:pt x="1477" y="1094"/>
                  </a:lnTo>
                  <a:lnTo>
                    <a:pt x="1477" y="1094"/>
                  </a:lnTo>
                  <a:lnTo>
                    <a:pt x="1477" y="1094"/>
                  </a:lnTo>
                  <a:lnTo>
                    <a:pt x="1477" y="1094"/>
                  </a:lnTo>
                  <a:lnTo>
                    <a:pt x="1477" y="1096"/>
                  </a:lnTo>
                  <a:lnTo>
                    <a:pt x="1477" y="1096"/>
                  </a:lnTo>
                  <a:lnTo>
                    <a:pt x="1477" y="1096"/>
                  </a:lnTo>
                  <a:lnTo>
                    <a:pt x="1477" y="1096"/>
                  </a:lnTo>
                  <a:lnTo>
                    <a:pt x="1479" y="1096"/>
                  </a:lnTo>
                  <a:lnTo>
                    <a:pt x="1479" y="1096"/>
                  </a:lnTo>
                  <a:lnTo>
                    <a:pt x="1479" y="1096"/>
                  </a:lnTo>
                  <a:lnTo>
                    <a:pt x="1479" y="1096"/>
                  </a:lnTo>
                  <a:lnTo>
                    <a:pt x="1479" y="1098"/>
                  </a:lnTo>
                  <a:lnTo>
                    <a:pt x="1479" y="1098"/>
                  </a:lnTo>
                  <a:lnTo>
                    <a:pt x="1479" y="1098"/>
                  </a:lnTo>
                  <a:lnTo>
                    <a:pt x="1479" y="1098"/>
                  </a:lnTo>
                  <a:lnTo>
                    <a:pt x="1482" y="1102"/>
                  </a:lnTo>
                  <a:lnTo>
                    <a:pt x="1484" y="1102"/>
                  </a:lnTo>
                  <a:lnTo>
                    <a:pt x="1484" y="1102"/>
                  </a:lnTo>
                  <a:lnTo>
                    <a:pt x="1484" y="1102"/>
                  </a:lnTo>
                  <a:lnTo>
                    <a:pt x="1484" y="1102"/>
                  </a:lnTo>
                  <a:lnTo>
                    <a:pt x="1484" y="1102"/>
                  </a:lnTo>
                  <a:lnTo>
                    <a:pt x="1484" y="1104"/>
                  </a:lnTo>
                  <a:lnTo>
                    <a:pt x="1484" y="1104"/>
                  </a:lnTo>
                  <a:lnTo>
                    <a:pt x="1484" y="1104"/>
                  </a:lnTo>
                  <a:lnTo>
                    <a:pt x="1484" y="1104"/>
                  </a:lnTo>
                  <a:lnTo>
                    <a:pt x="1484" y="1104"/>
                  </a:lnTo>
                  <a:lnTo>
                    <a:pt x="1482" y="1104"/>
                  </a:lnTo>
                  <a:lnTo>
                    <a:pt x="1482" y="1104"/>
                  </a:lnTo>
                  <a:lnTo>
                    <a:pt x="1482" y="1104"/>
                  </a:lnTo>
                  <a:lnTo>
                    <a:pt x="1479" y="1106"/>
                  </a:lnTo>
                  <a:lnTo>
                    <a:pt x="1479" y="1104"/>
                  </a:lnTo>
                  <a:lnTo>
                    <a:pt x="1479" y="1104"/>
                  </a:lnTo>
                  <a:lnTo>
                    <a:pt x="1479" y="1104"/>
                  </a:lnTo>
                  <a:lnTo>
                    <a:pt x="1477" y="1104"/>
                  </a:lnTo>
                  <a:lnTo>
                    <a:pt x="1477" y="1102"/>
                  </a:lnTo>
                  <a:lnTo>
                    <a:pt x="1477" y="1102"/>
                  </a:lnTo>
                  <a:lnTo>
                    <a:pt x="1477" y="1102"/>
                  </a:lnTo>
                  <a:lnTo>
                    <a:pt x="1475" y="1102"/>
                  </a:lnTo>
                  <a:lnTo>
                    <a:pt x="1475" y="1102"/>
                  </a:lnTo>
                  <a:lnTo>
                    <a:pt x="1473" y="1104"/>
                  </a:lnTo>
                  <a:lnTo>
                    <a:pt x="1473" y="1104"/>
                  </a:lnTo>
                  <a:lnTo>
                    <a:pt x="1471" y="1104"/>
                  </a:lnTo>
                  <a:lnTo>
                    <a:pt x="1471" y="1104"/>
                  </a:lnTo>
                  <a:lnTo>
                    <a:pt x="1471" y="1104"/>
                  </a:lnTo>
                  <a:lnTo>
                    <a:pt x="1471" y="1104"/>
                  </a:lnTo>
                  <a:lnTo>
                    <a:pt x="1471" y="1104"/>
                  </a:lnTo>
                  <a:lnTo>
                    <a:pt x="1471" y="1104"/>
                  </a:lnTo>
                  <a:lnTo>
                    <a:pt x="1471" y="1104"/>
                  </a:lnTo>
                  <a:lnTo>
                    <a:pt x="1469" y="1104"/>
                  </a:lnTo>
                  <a:lnTo>
                    <a:pt x="1469" y="1104"/>
                  </a:lnTo>
                  <a:lnTo>
                    <a:pt x="1469" y="1104"/>
                  </a:lnTo>
                  <a:lnTo>
                    <a:pt x="1469" y="1104"/>
                  </a:lnTo>
                  <a:lnTo>
                    <a:pt x="1469" y="1104"/>
                  </a:lnTo>
                  <a:lnTo>
                    <a:pt x="1469" y="1106"/>
                  </a:lnTo>
                  <a:lnTo>
                    <a:pt x="1469" y="1106"/>
                  </a:lnTo>
                  <a:lnTo>
                    <a:pt x="1469" y="1106"/>
                  </a:lnTo>
                  <a:lnTo>
                    <a:pt x="1467" y="1108"/>
                  </a:lnTo>
                  <a:lnTo>
                    <a:pt x="1467" y="1108"/>
                  </a:lnTo>
                  <a:lnTo>
                    <a:pt x="1467" y="1108"/>
                  </a:lnTo>
                  <a:lnTo>
                    <a:pt x="1467" y="1110"/>
                  </a:lnTo>
                  <a:lnTo>
                    <a:pt x="1467" y="1113"/>
                  </a:lnTo>
                  <a:lnTo>
                    <a:pt x="1465" y="1113"/>
                  </a:lnTo>
                  <a:lnTo>
                    <a:pt x="1465" y="1113"/>
                  </a:lnTo>
                  <a:lnTo>
                    <a:pt x="1465" y="1115"/>
                  </a:lnTo>
                  <a:lnTo>
                    <a:pt x="1463" y="1117"/>
                  </a:lnTo>
                  <a:lnTo>
                    <a:pt x="1463" y="1117"/>
                  </a:lnTo>
                  <a:lnTo>
                    <a:pt x="1461" y="1115"/>
                  </a:lnTo>
                  <a:lnTo>
                    <a:pt x="1461" y="1115"/>
                  </a:lnTo>
                  <a:lnTo>
                    <a:pt x="1461" y="1115"/>
                  </a:lnTo>
                  <a:lnTo>
                    <a:pt x="1461" y="1115"/>
                  </a:lnTo>
                  <a:lnTo>
                    <a:pt x="1461" y="1115"/>
                  </a:lnTo>
                  <a:lnTo>
                    <a:pt x="1461" y="1115"/>
                  </a:lnTo>
                  <a:lnTo>
                    <a:pt x="1461" y="1113"/>
                  </a:lnTo>
                  <a:lnTo>
                    <a:pt x="1461" y="1113"/>
                  </a:lnTo>
                  <a:lnTo>
                    <a:pt x="1459" y="1113"/>
                  </a:lnTo>
                  <a:lnTo>
                    <a:pt x="1461" y="1113"/>
                  </a:lnTo>
                  <a:lnTo>
                    <a:pt x="1461" y="1113"/>
                  </a:lnTo>
                  <a:lnTo>
                    <a:pt x="1461" y="1113"/>
                  </a:lnTo>
                  <a:lnTo>
                    <a:pt x="1461" y="1113"/>
                  </a:lnTo>
                  <a:lnTo>
                    <a:pt x="1459" y="1113"/>
                  </a:lnTo>
                  <a:lnTo>
                    <a:pt x="1459" y="1113"/>
                  </a:lnTo>
                  <a:lnTo>
                    <a:pt x="1459" y="1110"/>
                  </a:lnTo>
                  <a:lnTo>
                    <a:pt x="1459" y="1113"/>
                  </a:lnTo>
                  <a:lnTo>
                    <a:pt x="1459" y="1113"/>
                  </a:lnTo>
                  <a:lnTo>
                    <a:pt x="1459" y="1113"/>
                  </a:lnTo>
                  <a:lnTo>
                    <a:pt x="1459" y="1115"/>
                  </a:lnTo>
                  <a:lnTo>
                    <a:pt x="1459" y="1115"/>
                  </a:lnTo>
                  <a:lnTo>
                    <a:pt x="1459" y="1115"/>
                  </a:lnTo>
                  <a:lnTo>
                    <a:pt x="1459" y="1115"/>
                  </a:lnTo>
                  <a:lnTo>
                    <a:pt x="1457" y="1115"/>
                  </a:lnTo>
                  <a:lnTo>
                    <a:pt x="1457" y="1115"/>
                  </a:lnTo>
                  <a:lnTo>
                    <a:pt x="1457" y="1115"/>
                  </a:lnTo>
                  <a:lnTo>
                    <a:pt x="1455" y="1115"/>
                  </a:lnTo>
                  <a:lnTo>
                    <a:pt x="1455" y="1115"/>
                  </a:lnTo>
                  <a:lnTo>
                    <a:pt x="1455" y="1115"/>
                  </a:lnTo>
                  <a:lnTo>
                    <a:pt x="1455" y="1117"/>
                  </a:lnTo>
                  <a:lnTo>
                    <a:pt x="1455" y="1117"/>
                  </a:lnTo>
                  <a:lnTo>
                    <a:pt x="1453" y="1115"/>
                  </a:lnTo>
                  <a:lnTo>
                    <a:pt x="1453" y="1115"/>
                  </a:lnTo>
                  <a:lnTo>
                    <a:pt x="1453" y="1115"/>
                  </a:lnTo>
                  <a:lnTo>
                    <a:pt x="1451" y="1115"/>
                  </a:lnTo>
                  <a:lnTo>
                    <a:pt x="1453" y="1117"/>
                  </a:lnTo>
                  <a:lnTo>
                    <a:pt x="1453" y="1117"/>
                  </a:lnTo>
                  <a:lnTo>
                    <a:pt x="1453" y="1119"/>
                  </a:lnTo>
                  <a:lnTo>
                    <a:pt x="1453" y="1119"/>
                  </a:lnTo>
                  <a:lnTo>
                    <a:pt x="1453" y="1121"/>
                  </a:lnTo>
                  <a:lnTo>
                    <a:pt x="1453" y="1121"/>
                  </a:lnTo>
                  <a:lnTo>
                    <a:pt x="1453" y="1123"/>
                  </a:lnTo>
                  <a:lnTo>
                    <a:pt x="1453" y="1123"/>
                  </a:lnTo>
                  <a:lnTo>
                    <a:pt x="1451" y="1123"/>
                  </a:lnTo>
                  <a:lnTo>
                    <a:pt x="1451" y="1123"/>
                  </a:lnTo>
                  <a:lnTo>
                    <a:pt x="1449" y="1123"/>
                  </a:lnTo>
                  <a:lnTo>
                    <a:pt x="1444" y="1123"/>
                  </a:lnTo>
                  <a:lnTo>
                    <a:pt x="1442" y="1123"/>
                  </a:lnTo>
                  <a:lnTo>
                    <a:pt x="1442" y="1123"/>
                  </a:lnTo>
                  <a:lnTo>
                    <a:pt x="1442" y="1121"/>
                  </a:lnTo>
                  <a:lnTo>
                    <a:pt x="1442" y="1121"/>
                  </a:lnTo>
                  <a:lnTo>
                    <a:pt x="1442" y="1121"/>
                  </a:lnTo>
                  <a:lnTo>
                    <a:pt x="1440" y="1121"/>
                  </a:lnTo>
                  <a:lnTo>
                    <a:pt x="1440" y="1121"/>
                  </a:lnTo>
                  <a:lnTo>
                    <a:pt x="1440" y="1121"/>
                  </a:lnTo>
                  <a:lnTo>
                    <a:pt x="1440" y="1121"/>
                  </a:lnTo>
                  <a:lnTo>
                    <a:pt x="1440" y="1121"/>
                  </a:lnTo>
                  <a:lnTo>
                    <a:pt x="1440" y="1123"/>
                  </a:lnTo>
                  <a:lnTo>
                    <a:pt x="1440" y="1123"/>
                  </a:lnTo>
                  <a:lnTo>
                    <a:pt x="1434" y="1123"/>
                  </a:lnTo>
                  <a:lnTo>
                    <a:pt x="1436" y="1123"/>
                  </a:lnTo>
                  <a:lnTo>
                    <a:pt x="1436" y="1125"/>
                  </a:lnTo>
                  <a:lnTo>
                    <a:pt x="1436" y="1125"/>
                  </a:lnTo>
                  <a:lnTo>
                    <a:pt x="1436" y="1125"/>
                  </a:lnTo>
                  <a:lnTo>
                    <a:pt x="1436" y="1125"/>
                  </a:lnTo>
                  <a:lnTo>
                    <a:pt x="1436" y="1125"/>
                  </a:lnTo>
                  <a:lnTo>
                    <a:pt x="1436" y="1125"/>
                  </a:lnTo>
                  <a:lnTo>
                    <a:pt x="1438" y="1125"/>
                  </a:lnTo>
                  <a:lnTo>
                    <a:pt x="1440" y="1127"/>
                  </a:lnTo>
                  <a:lnTo>
                    <a:pt x="1440" y="1127"/>
                  </a:lnTo>
                  <a:lnTo>
                    <a:pt x="1440" y="1127"/>
                  </a:lnTo>
                  <a:lnTo>
                    <a:pt x="1440" y="1127"/>
                  </a:lnTo>
                  <a:lnTo>
                    <a:pt x="1440" y="1127"/>
                  </a:lnTo>
                  <a:lnTo>
                    <a:pt x="1440" y="1129"/>
                  </a:lnTo>
                  <a:lnTo>
                    <a:pt x="1440" y="1129"/>
                  </a:lnTo>
                  <a:lnTo>
                    <a:pt x="1442" y="1129"/>
                  </a:lnTo>
                  <a:lnTo>
                    <a:pt x="1442" y="1129"/>
                  </a:lnTo>
                  <a:lnTo>
                    <a:pt x="1442" y="1127"/>
                  </a:lnTo>
                  <a:lnTo>
                    <a:pt x="1442" y="1129"/>
                  </a:lnTo>
                  <a:lnTo>
                    <a:pt x="1444" y="1129"/>
                  </a:lnTo>
                  <a:lnTo>
                    <a:pt x="1447" y="1129"/>
                  </a:lnTo>
                  <a:lnTo>
                    <a:pt x="1447" y="1131"/>
                  </a:lnTo>
                  <a:lnTo>
                    <a:pt x="1449" y="1133"/>
                  </a:lnTo>
                  <a:lnTo>
                    <a:pt x="1449" y="1133"/>
                  </a:lnTo>
                  <a:lnTo>
                    <a:pt x="1449" y="1133"/>
                  </a:lnTo>
                  <a:lnTo>
                    <a:pt x="1451" y="1135"/>
                  </a:lnTo>
                  <a:lnTo>
                    <a:pt x="1451" y="1135"/>
                  </a:lnTo>
                  <a:lnTo>
                    <a:pt x="1451" y="1135"/>
                  </a:lnTo>
                  <a:lnTo>
                    <a:pt x="1451" y="1135"/>
                  </a:lnTo>
                  <a:lnTo>
                    <a:pt x="1451" y="1135"/>
                  </a:lnTo>
                  <a:lnTo>
                    <a:pt x="1453" y="1135"/>
                  </a:lnTo>
                  <a:lnTo>
                    <a:pt x="1453" y="1133"/>
                  </a:lnTo>
                  <a:lnTo>
                    <a:pt x="1453" y="1133"/>
                  </a:lnTo>
                  <a:lnTo>
                    <a:pt x="1453" y="1133"/>
                  </a:lnTo>
                  <a:lnTo>
                    <a:pt x="1453" y="1131"/>
                  </a:lnTo>
                  <a:lnTo>
                    <a:pt x="1453" y="1131"/>
                  </a:lnTo>
                  <a:lnTo>
                    <a:pt x="1453" y="1131"/>
                  </a:lnTo>
                  <a:lnTo>
                    <a:pt x="1453" y="1131"/>
                  </a:lnTo>
                  <a:lnTo>
                    <a:pt x="1453" y="1131"/>
                  </a:lnTo>
                  <a:lnTo>
                    <a:pt x="1453" y="1131"/>
                  </a:lnTo>
                  <a:lnTo>
                    <a:pt x="1453" y="1131"/>
                  </a:lnTo>
                  <a:lnTo>
                    <a:pt x="1453" y="1131"/>
                  </a:lnTo>
                  <a:lnTo>
                    <a:pt x="1453" y="1133"/>
                  </a:lnTo>
                  <a:lnTo>
                    <a:pt x="1453" y="1133"/>
                  </a:lnTo>
                  <a:lnTo>
                    <a:pt x="1453" y="1133"/>
                  </a:lnTo>
                  <a:lnTo>
                    <a:pt x="1453" y="1135"/>
                  </a:lnTo>
                  <a:lnTo>
                    <a:pt x="1453" y="1135"/>
                  </a:lnTo>
                  <a:lnTo>
                    <a:pt x="1453" y="1135"/>
                  </a:lnTo>
                  <a:lnTo>
                    <a:pt x="1453" y="1135"/>
                  </a:lnTo>
                  <a:lnTo>
                    <a:pt x="1453" y="1137"/>
                  </a:lnTo>
                  <a:lnTo>
                    <a:pt x="1453" y="1137"/>
                  </a:lnTo>
                  <a:lnTo>
                    <a:pt x="1453" y="1137"/>
                  </a:lnTo>
                  <a:lnTo>
                    <a:pt x="1453" y="1137"/>
                  </a:lnTo>
                  <a:lnTo>
                    <a:pt x="1453" y="1137"/>
                  </a:lnTo>
                  <a:lnTo>
                    <a:pt x="1453" y="1137"/>
                  </a:lnTo>
                  <a:lnTo>
                    <a:pt x="1451" y="1137"/>
                  </a:lnTo>
                  <a:lnTo>
                    <a:pt x="1451" y="1137"/>
                  </a:lnTo>
                  <a:lnTo>
                    <a:pt x="1451" y="1137"/>
                  </a:lnTo>
                  <a:lnTo>
                    <a:pt x="1451" y="1139"/>
                  </a:lnTo>
                  <a:lnTo>
                    <a:pt x="1451" y="1139"/>
                  </a:lnTo>
                  <a:lnTo>
                    <a:pt x="1449" y="1139"/>
                  </a:lnTo>
                  <a:lnTo>
                    <a:pt x="1449" y="1141"/>
                  </a:lnTo>
                  <a:lnTo>
                    <a:pt x="1449" y="1141"/>
                  </a:lnTo>
                  <a:lnTo>
                    <a:pt x="1449" y="1141"/>
                  </a:lnTo>
                  <a:lnTo>
                    <a:pt x="1449" y="1143"/>
                  </a:lnTo>
                  <a:lnTo>
                    <a:pt x="1449" y="1143"/>
                  </a:lnTo>
                  <a:lnTo>
                    <a:pt x="1449" y="1143"/>
                  </a:lnTo>
                  <a:lnTo>
                    <a:pt x="1449" y="1143"/>
                  </a:lnTo>
                  <a:lnTo>
                    <a:pt x="1449" y="1143"/>
                  </a:lnTo>
                  <a:lnTo>
                    <a:pt x="1451" y="1143"/>
                  </a:lnTo>
                  <a:lnTo>
                    <a:pt x="1451" y="1143"/>
                  </a:lnTo>
                  <a:lnTo>
                    <a:pt x="1451" y="1141"/>
                  </a:lnTo>
                  <a:lnTo>
                    <a:pt x="1451" y="1139"/>
                  </a:lnTo>
                  <a:lnTo>
                    <a:pt x="1451" y="1139"/>
                  </a:lnTo>
                  <a:lnTo>
                    <a:pt x="1453" y="1139"/>
                  </a:lnTo>
                  <a:lnTo>
                    <a:pt x="1453" y="1139"/>
                  </a:lnTo>
                  <a:lnTo>
                    <a:pt x="1453" y="1141"/>
                  </a:lnTo>
                  <a:lnTo>
                    <a:pt x="1453" y="1141"/>
                  </a:lnTo>
                  <a:lnTo>
                    <a:pt x="1453" y="1141"/>
                  </a:lnTo>
                  <a:lnTo>
                    <a:pt x="1453" y="1141"/>
                  </a:lnTo>
                  <a:lnTo>
                    <a:pt x="1453" y="1143"/>
                  </a:lnTo>
                  <a:lnTo>
                    <a:pt x="1453" y="1143"/>
                  </a:lnTo>
                  <a:lnTo>
                    <a:pt x="1453" y="1143"/>
                  </a:lnTo>
                  <a:lnTo>
                    <a:pt x="1453" y="1143"/>
                  </a:lnTo>
                  <a:lnTo>
                    <a:pt x="1453" y="1143"/>
                  </a:lnTo>
                  <a:lnTo>
                    <a:pt x="1453" y="1145"/>
                  </a:lnTo>
                  <a:lnTo>
                    <a:pt x="1453" y="1145"/>
                  </a:lnTo>
                  <a:lnTo>
                    <a:pt x="1453" y="1145"/>
                  </a:lnTo>
                  <a:lnTo>
                    <a:pt x="1453" y="1147"/>
                  </a:lnTo>
                  <a:lnTo>
                    <a:pt x="1455" y="1147"/>
                  </a:lnTo>
                  <a:lnTo>
                    <a:pt x="1455" y="1147"/>
                  </a:lnTo>
                  <a:lnTo>
                    <a:pt x="1455" y="1147"/>
                  </a:lnTo>
                  <a:lnTo>
                    <a:pt x="1455" y="1150"/>
                  </a:lnTo>
                  <a:lnTo>
                    <a:pt x="1455" y="1150"/>
                  </a:lnTo>
                  <a:lnTo>
                    <a:pt x="1453" y="1150"/>
                  </a:lnTo>
                  <a:lnTo>
                    <a:pt x="1453" y="1150"/>
                  </a:lnTo>
                  <a:lnTo>
                    <a:pt x="1453" y="1150"/>
                  </a:lnTo>
                  <a:lnTo>
                    <a:pt x="1453" y="1150"/>
                  </a:lnTo>
                  <a:lnTo>
                    <a:pt x="1453" y="1150"/>
                  </a:lnTo>
                  <a:lnTo>
                    <a:pt x="1453" y="1150"/>
                  </a:lnTo>
                  <a:lnTo>
                    <a:pt x="1453" y="1147"/>
                  </a:lnTo>
                  <a:lnTo>
                    <a:pt x="1453" y="1147"/>
                  </a:lnTo>
                  <a:lnTo>
                    <a:pt x="1451" y="1147"/>
                  </a:lnTo>
                  <a:lnTo>
                    <a:pt x="1451" y="1147"/>
                  </a:lnTo>
                  <a:lnTo>
                    <a:pt x="1451" y="1147"/>
                  </a:lnTo>
                  <a:lnTo>
                    <a:pt x="1451" y="1147"/>
                  </a:lnTo>
                  <a:lnTo>
                    <a:pt x="1451" y="1147"/>
                  </a:lnTo>
                  <a:lnTo>
                    <a:pt x="1449" y="1147"/>
                  </a:lnTo>
                  <a:lnTo>
                    <a:pt x="1449" y="1147"/>
                  </a:lnTo>
                  <a:lnTo>
                    <a:pt x="1451" y="1147"/>
                  </a:lnTo>
                  <a:lnTo>
                    <a:pt x="1451" y="1147"/>
                  </a:lnTo>
                  <a:lnTo>
                    <a:pt x="1451" y="1145"/>
                  </a:lnTo>
                  <a:lnTo>
                    <a:pt x="1451" y="1145"/>
                  </a:lnTo>
                  <a:lnTo>
                    <a:pt x="1451" y="1145"/>
                  </a:lnTo>
                  <a:lnTo>
                    <a:pt x="1449" y="1145"/>
                  </a:lnTo>
                  <a:lnTo>
                    <a:pt x="1451" y="1145"/>
                  </a:lnTo>
                  <a:lnTo>
                    <a:pt x="1451" y="1145"/>
                  </a:lnTo>
                  <a:lnTo>
                    <a:pt x="1451" y="1145"/>
                  </a:lnTo>
                  <a:lnTo>
                    <a:pt x="1451" y="1145"/>
                  </a:lnTo>
                  <a:lnTo>
                    <a:pt x="1451" y="1143"/>
                  </a:lnTo>
                  <a:lnTo>
                    <a:pt x="1451" y="1143"/>
                  </a:lnTo>
                  <a:lnTo>
                    <a:pt x="1451" y="1143"/>
                  </a:lnTo>
                  <a:lnTo>
                    <a:pt x="1451" y="1143"/>
                  </a:lnTo>
                  <a:lnTo>
                    <a:pt x="1451" y="1143"/>
                  </a:lnTo>
                  <a:lnTo>
                    <a:pt x="1449" y="1143"/>
                  </a:lnTo>
                  <a:lnTo>
                    <a:pt x="1449" y="1143"/>
                  </a:lnTo>
                  <a:lnTo>
                    <a:pt x="1447" y="1143"/>
                  </a:lnTo>
                  <a:lnTo>
                    <a:pt x="1447" y="1143"/>
                  </a:lnTo>
                  <a:lnTo>
                    <a:pt x="1447" y="1141"/>
                  </a:lnTo>
                  <a:lnTo>
                    <a:pt x="1447" y="1141"/>
                  </a:lnTo>
                  <a:lnTo>
                    <a:pt x="1447" y="1141"/>
                  </a:lnTo>
                  <a:lnTo>
                    <a:pt x="1447" y="1141"/>
                  </a:lnTo>
                  <a:lnTo>
                    <a:pt x="1447" y="1141"/>
                  </a:lnTo>
                  <a:lnTo>
                    <a:pt x="1444" y="1139"/>
                  </a:lnTo>
                  <a:lnTo>
                    <a:pt x="1447" y="1139"/>
                  </a:lnTo>
                  <a:lnTo>
                    <a:pt x="1447" y="1139"/>
                  </a:lnTo>
                  <a:lnTo>
                    <a:pt x="1449" y="1139"/>
                  </a:lnTo>
                  <a:lnTo>
                    <a:pt x="1449" y="1139"/>
                  </a:lnTo>
                  <a:lnTo>
                    <a:pt x="1449" y="1139"/>
                  </a:lnTo>
                  <a:lnTo>
                    <a:pt x="1449" y="1139"/>
                  </a:lnTo>
                  <a:lnTo>
                    <a:pt x="1449" y="1137"/>
                  </a:lnTo>
                  <a:lnTo>
                    <a:pt x="1451" y="1137"/>
                  </a:lnTo>
                  <a:lnTo>
                    <a:pt x="1451" y="1137"/>
                  </a:lnTo>
                  <a:lnTo>
                    <a:pt x="1449" y="1137"/>
                  </a:lnTo>
                  <a:lnTo>
                    <a:pt x="1449" y="1135"/>
                  </a:lnTo>
                  <a:lnTo>
                    <a:pt x="1449" y="1135"/>
                  </a:lnTo>
                  <a:lnTo>
                    <a:pt x="1449" y="1135"/>
                  </a:lnTo>
                  <a:lnTo>
                    <a:pt x="1449" y="1133"/>
                  </a:lnTo>
                  <a:lnTo>
                    <a:pt x="1449" y="1133"/>
                  </a:lnTo>
                  <a:lnTo>
                    <a:pt x="1449" y="1133"/>
                  </a:lnTo>
                  <a:lnTo>
                    <a:pt x="1447" y="1131"/>
                  </a:lnTo>
                  <a:lnTo>
                    <a:pt x="1444" y="1131"/>
                  </a:lnTo>
                  <a:lnTo>
                    <a:pt x="1444" y="1131"/>
                  </a:lnTo>
                  <a:lnTo>
                    <a:pt x="1442" y="1131"/>
                  </a:lnTo>
                  <a:lnTo>
                    <a:pt x="1440" y="1131"/>
                  </a:lnTo>
                  <a:lnTo>
                    <a:pt x="1440" y="1129"/>
                  </a:lnTo>
                  <a:lnTo>
                    <a:pt x="1440" y="1129"/>
                  </a:lnTo>
                  <a:lnTo>
                    <a:pt x="1440" y="1129"/>
                  </a:lnTo>
                  <a:lnTo>
                    <a:pt x="1440" y="1129"/>
                  </a:lnTo>
                  <a:lnTo>
                    <a:pt x="1440" y="1127"/>
                  </a:lnTo>
                  <a:lnTo>
                    <a:pt x="1440" y="1127"/>
                  </a:lnTo>
                  <a:lnTo>
                    <a:pt x="1440" y="1127"/>
                  </a:lnTo>
                  <a:lnTo>
                    <a:pt x="1438" y="1127"/>
                  </a:lnTo>
                  <a:lnTo>
                    <a:pt x="1438" y="1127"/>
                  </a:lnTo>
                  <a:lnTo>
                    <a:pt x="1438" y="1127"/>
                  </a:lnTo>
                  <a:lnTo>
                    <a:pt x="1436" y="1127"/>
                  </a:lnTo>
                  <a:lnTo>
                    <a:pt x="1436" y="1127"/>
                  </a:lnTo>
                  <a:lnTo>
                    <a:pt x="1434" y="1127"/>
                  </a:lnTo>
                  <a:lnTo>
                    <a:pt x="1434" y="1127"/>
                  </a:lnTo>
                  <a:lnTo>
                    <a:pt x="1434" y="1125"/>
                  </a:lnTo>
                  <a:lnTo>
                    <a:pt x="1434" y="1125"/>
                  </a:lnTo>
                  <a:lnTo>
                    <a:pt x="1432" y="1125"/>
                  </a:lnTo>
                  <a:lnTo>
                    <a:pt x="1432" y="1125"/>
                  </a:lnTo>
                  <a:lnTo>
                    <a:pt x="1426" y="1123"/>
                  </a:lnTo>
                  <a:lnTo>
                    <a:pt x="1420" y="1123"/>
                  </a:lnTo>
                  <a:lnTo>
                    <a:pt x="1418" y="1123"/>
                  </a:lnTo>
                  <a:lnTo>
                    <a:pt x="1418" y="1123"/>
                  </a:lnTo>
                  <a:lnTo>
                    <a:pt x="1416" y="1121"/>
                  </a:lnTo>
                  <a:lnTo>
                    <a:pt x="1416" y="1121"/>
                  </a:lnTo>
                  <a:lnTo>
                    <a:pt x="1414" y="1123"/>
                  </a:lnTo>
                  <a:lnTo>
                    <a:pt x="1414" y="1123"/>
                  </a:lnTo>
                  <a:lnTo>
                    <a:pt x="1414" y="1123"/>
                  </a:lnTo>
                  <a:lnTo>
                    <a:pt x="1414" y="1123"/>
                  </a:lnTo>
                  <a:lnTo>
                    <a:pt x="1412" y="1123"/>
                  </a:lnTo>
                  <a:lnTo>
                    <a:pt x="1409" y="1123"/>
                  </a:lnTo>
                  <a:lnTo>
                    <a:pt x="1409" y="1123"/>
                  </a:lnTo>
                  <a:lnTo>
                    <a:pt x="1407" y="1123"/>
                  </a:lnTo>
                  <a:lnTo>
                    <a:pt x="1407" y="1123"/>
                  </a:lnTo>
                  <a:lnTo>
                    <a:pt x="1407" y="1121"/>
                  </a:lnTo>
                  <a:lnTo>
                    <a:pt x="1407" y="1121"/>
                  </a:lnTo>
                  <a:lnTo>
                    <a:pt x="1407" y="1121"/>
                  </a:lnTo>
                  <a:lnTo>
                    <a:pt x="1407" y="1121"/>
                  </a:lnTo>
                  <a:lnTo>
                    <a:pt x="1407" y="1121"/>
                  </a:lnTo>
                  <a:lnTo>
                    <a:pt x="1403" y="1123"/>
                  </a:lnTo>
                  <a:lnTo>
                    <a:pt x="1403" y="1123"/>
                  </a:lnTo>
                  <a:lnTo>
                    <a:pt x="1403" y="1123"/>
                  </a:lnTo>
                  <a:lnTo>
                    <a:pt x="1405" y="1125"/>
                  </a:lnTo>
                  <a:lnTo>
                    <a:pt x="1407" y="1127"/>
                  </a:lnTo>
                  <a:lnTo>
                    <a:pt x="1407" y="1127"/>
                  </a:lnTo>
                  <a:lnTo>
                    <a:pt x="1403" y="1127"/>
                  </a:lnTo>
                  <a:lnTo>
                    <a:pt x="1403" y="1127"/>
                  </a:lnTo>
                  <a:lnTo>
                    <a:pt x="1403" y="1129"/>
                  </a:lnTo>
                  <a:lnTo>
                    <a:pt x="1403" y="1129"/>
                  </a:lnTo>
                  <a:lnTo>
                    <a:pt x="1403" y="1131"/>
                  </a:lnTo>
                  <a:lnTo>
                    <a:pt x="1403" y="1131"/>
                  </a:lnTo>
                  <a:lnTo>
                    <a:pt x="1405" y="1131"/>
                  </a:lnTo>
                  <a:lnTo>
                    <a:pt x="1407" y="1133"/>
                  </a:lnTo>
                  <a:lnTo>
                    <a:pt x="1407" y="1135"/>
                  </a:lnTo>
                  <a:lnTo>
                    <a:pt x="1407" y="1135"/>
                  </a:lnTo>
                  <a:lnTo>
                    <a:pt x="1407" y="1137"/>
                  </a:lnTo>
                  <a:lnTo>
                    <a:pt x="1407" y="1137"/>
                  </a:lnTo>
                  <a:lnTo>
                    <a:pt x="1405" y="1137"/>
                  </a:lnTo>
                  <a:lnTo>
                    <a:pt x="1405" y="1139"/>
                  </a:lnTo>
                  <a:lnTo>
                    <a:pt x="1405" y="1139"/>
                  </a:lnTo>
                  <a:lnTo>
                    <a:pt x="1403" y="1139"/>
                  </a:lnTo>
                  <a:lnTo>
                    <a:pt x="1403" y="1139"/>
                  </a:lnTo>
                  <a:lnTo>
                    <a:pt x="1401" y="1139"/>
                  </a:lnTo>
                  <a:lnTo>
                    <a:pt x="1401" y="1141"/>
                  </a:lnTo>
                  <a:lnTo>
                    <a:pt x="1401" y="1141"/>
                  </a:lnTo>
                  <a:lnTo>
                    <a:pt x="1399" y="1141"/>
                  </a:lnTo>
                  <a:lnTo>
                    <a:pt x="1399" y="1143"/>
                  </a:lnTo>
                  <a:lnTo>
                    <a:pt x="1397" y="1143"/>
                  </a:lnTo>
                  <a:lnTo>
                    <a:pt x="1397" y="1143"/>
                  </a:lnTo>
                  <a:lnTo>
                    <a:pt x="1397" y="1145"/>
                  </a:lnTo>
                  <a:lnTo>
                    <a:pt x="1397" y="1145"/>
                  </a:lnTo>
                  <a:lnTo>
                    <a:pt x="1397" y="1145"/>
                  </a:lnTo>
                  <a:lnTo>
                    <a:pt x="1397" y="1145"/>
                  </a:lnTo>
                  <a:lnTo>
                    <a:pt x="1397" y="1145"/>
                  </a:lnTo>
                  <a:lnTo>
                    <a:pt x="1397" y="1145"/>
                  </a:lnTo>
                  <a:lnTo>
                    <a:pt x="1395" y="1147"/>
                  </a:lnTo>
                  <a:lnTo>
                    <a:pt x="1395" y="1147"/>
                  </a:lnTo>
                  <a:lnTo>
                    <a:pt x="1395" y="1147"/>
                  </a:lnTo>
                  <a:lnTo>
                    <a:pt x="1395" y="1147"/>
                  </a:lnTo>
                  <a:lnTo>
                    <a:pt x="1395" y="1150"/>
                  </a:lnTo>
                  <a:lnTo>
                    <a:pt x="1393" y="1150"/>
                  </a:lnTo>
                  <a:lnTo>
                    <a:pt x="1393" y="1150"/>
                  </a:lnTo>
                  <a:lnTo>
                    <a:pt x="1393" y="1150"/>
                  </a:lnTo>
                  <a:lnTo>
                    <a:pt x="1393" y="1152"/>
                  </a:lnTo>
                  <a:lnTo>
                    <a:pt x="1393" y="1152"/>
                  </a:lnTo>
                  <a:lnTo>
                    <a:pt x="1395" y="1154"/>
                  </a:lnTo>
                  <a:lnTo>
                    <a:pt x="1395" y="1154"/>
                  </a:lnTo>
                  <a:lnTo>
                    <a:pt x="1395" y="1154"/>
                  </a:lnTo>
                  <a:lnTo>
                    <a:pt x="1395" y="1154"/>
                  </a:lnTo>
                  <a:lnTo>
                    <a:pt x="1395" y="1154"/>
                  </a:lnTo>
                  <a:lnTo>
                    <a:pt x="1395" y="1156"/>
                  </a:lnTo>
                  <a:lnTo>
                    <a:pt x="1397" y="1156"/>
                  </a:lnTo>
                  <a:lnTo>
                    <a:pt x="1397" y="1156"/>
                  </a:lnTo>
                  <a:lnTo>
                    <a:pt x="1397" y="1156"/>
                  </a:lnTo>
                  <a:lnTo>
                    <a:pt x="1397" y="1158"/>
                  </a:lnTo>
                  <a:lnTo>
                    <a:pt x="1395" y="1158"/>
                  </a:lnTo>
                  <a:lnTo>
                    <a:pt x="1395" y="1158"/>
                  </a:lnTo>
                  <a:lnTo>
                    <a:pt x="1395" y="1158"/>
                  </a:lnTo>
                  <a:lnTo>
                    <a:pt x="1395" y="1158"/>
                  </a:lnTo>
                  <a:lnTo>
                    <a:pt x="1395" y="1158"/>
                  </a:lnTo>
                  <a:lnTo>
                    <a:pt x="1395" y="1158"/>
                  </a:lnTo>
                  <a:lnTo>
                    <a:pt x="1395" y="1158"/>
                  </a:lnTo>
                  <a:lnTo>
                    <a:pt x="1395" y="1160"/>
                  </a:lnTo>
                  <a:lnTo>
                    <a:pt x="1395" y="1160"/>
                  </a:lnTo>
                  <a:lnTo>
                    <a:pt x="1395" y="1160"/>
                  </a:lnTo>
                  <a:lnTo>
                    <a:pt x="1395" y="1160"/>
                  </a:lnTo>
                  <a:lnTo>
                    <a:pt x="1395" y="1160"/>
                  </a:lnTo>
                  <a:lnTo>
                    <a:pt x="1395" y="1162"/>
                  </a:lnTo>
                  <a:lnTo>
                    <a:pt x="1395" y="1162"/>
                  </a:lnTo>
                  <a:lnTo>
                    <a:pt x="1395" y="1162"/>
                  </a:lnTo>
                  <a:lnTo>
                    <a:pt x="1395" y="1162"/>
                  </a:lnTo>
                  <a:lnTo>
                    <a:pt x="1395" y="1162"/>
                  </a:lnTo>
                  <a:lnTo>
                    <a:pt x="1393" y="1162"/>
                  </a:lnTo>
                  <a:lnTo>
                    <a:pt x="1393" y="1164"/>
                  </a:lnTo>
                  <a:lnTo>
                    <a:pt x="1395" y="1162"/>
                  </a:lnTo>
                  <a:lnTo>
                    <a:pt x="1395" y="1164"/>
                  </a:lnTo>
                  <a:lnTo>
                    <a:pt x="1395" y="1164"/>
                  </a:lnTo>
                  <a:lnTo>
                    <a:pt x="1395" y="1164"/>
                  </a:lnTo>
                  <a:lnTo>
                    <a:pt x="1395" y="1166"/>
                  </a:lnTo>
                  <a:lnTo>
                    <a:pt x="1395" y="1166"/>
                  </a:lnTo>
                  <a:lnTo>
                    <a:pt x="1395" y="1166"/>
                  </a:lnTo>
                  <a:lnTo>
                    <a:pt x="1395" y="1166"/>
                  </a:lnTo>
                  <a:lnTo>
                    <a:pt x="1397" y="1166"/>
                  </a:lnTo>
                  <a:lnTo>
                    <a:pt x="1397" y="1168"/>
                  </a:lnTo>
                  <a:lnTo>
                    <a:pt x="1397" y="1168"/>
                  </a:lnTo>
                  <a:lnTo>
                    <a:pt x="1397" y="1168"/>
                  </a:lnTo>
                  <a:lnTo>
                    <a:pt x="1397" y="1168"/>
                  </a:lnTo>
                  <a:lnTo>
                    <a:pt x="1397" y="1168"/>
                  </a:lnTo>
                  <a:lnTo>
                    <a:pt x="1397" y="1168"/>
                  </a:lnTo>
                  <a:lnTo>
                    <a:pt x="1397" y="1168"/>
                  </a:lnTo>
                  <a:lnTo>
                    <a:pt x="1397" y="1170"/>
                  </a:lnTo>
                  <a:lnTo>
                    <a:pt x="1397" y="1170"/>
                  </a:lnTo>
                  <a:lnTo>
                    <a:pt x="1397" y="1170"/>
                  </a:lnTo>
                  <a:lnTo>
                    <a:pt x="1397" y="1170"/>
                  </a:lnTo>
                  <a:lnTo>
                    <a:pt x="1399" y="1170"/>
                  </a:lnTo>
                  <a:lnTo>
                    <a:pt x="1399" y="1170"/>
                  </a:lnTo>
                  <a:lnTo>
                    <a:pt x="1399" y="1170"/>
                  </a:lnTo>
                  <a:lnTo>
                    <a:pt x="1399" y="1172"/>
                  </a:lnTo>
                  <a:lnTo>
                    <a:pt x="1399" y="1172"/>
                  </a:lnTo>
                  <a:lnTo>
                    <a:pt x="1401" y="1174"/>
                  </a:lnTo>
                  <a:lnTo>
                    <a:pt x="1401" y="1174"/>
                  </a:lnTo>
                  <a:lnTo>
                    <a:pt x="1401" y="1174"/>
                  </a:lnTo>
                  <a:lnTo>
                    <a:pt x="1401" y="1174"/>
                  </a:lnTo>
                  <a:lnTo>
                    <a:pt x="1401" y="1174"/>
                  </a:lnTo>
                  <a:lnTo>
                    <a:pt x="1401" y="1176"/>
                  </a:lnTo>
                  <a:lnTo>
                    <a:pt x="1401" y="1176"/>
                  </a:lnTo>
                  <a:lnTo>
                    <a:pt x="1401" y="1176"/>
                  </a:lnTo>
                  <a:lnTo>
                    <a:pt x="1401" y="1176"/>
                  </a:lnTo>
                  <a:lnTo>
                    <a:pt x="1403" y="1176"/>
                  </a:lnTo>
                  <a:lnTo>
                    <a:pt x="1403" y="1176"/>
                  </a:lnTo>
                  <a:lnTo>
                    <a:pt x="1403" y="1176"/>
                  </a:lnTo>
                  <a:lnTo>
                    <a:pt x="1403" y="1176"/>
                  </a:lnTo>
                  <a:lnTo>
                    <a:pt x="1403" y="1176"/>
                  </a:lnTo>
                  <a:lnTo>
                    <a:pt x="1405" y="1174"/>
                  </a:lnTo>
                  <a:lnTo>
                    <a:pt x="1405" y="1176"/>
                  </a:lnTo>
                  <a:lnTo>
                    <a:pt x="1405" y="1176"/>
                  </a:lnTo>
                  <a:lnTo>
                    <a:pt x="1405" y="1176"/>
                  </a:lnTo>
                  <a:lnTo>
                    <a:pt x="1405" y="1176"/>
                  </a:lnTo>
                  <a:lnTo>
                    <a:pt x="1405" y="1176"/>
                  </a:lnTo>
                  <a:lnTo>
                    <a:pt x="1403" y="1176"/>
                  </a:lnTo>
                  <a:lnTo>
                    <a:pt x="1403" y="1176"/>
                  </a:lnTo>
                  <a:lnTo>
                    <a:pt x="1405" y="1178"/>
                  </a:lnTo>
                  <a:lnTo>
                    <a:pt x="1405" y="1178"/>
                  </a:lnTo>
                  <a:lnTo>
                    <a:pt x="1407" y="1178"/>
                  </a:lnTo>
                  <a:lnTo>
                    <a:pt x="1407" y="1178"/>
                  </a:lnTo>
                  <a:lnTo>
                    <a:pt x="1407" y="1178"/>
                  </a:lnTo>
                  <a:lnTo>
                    <a:pt x="1407" y="1178"/>
                  </a:lnTo>
                  <a:lnTo>
                    <a:pt x="1407" y="1178"/>
                  </a:lnTo>
                  <a:lnTo>
                    <a:pt x="1407" y="1178"/>
                  </a:lnTo>
                  <a:lnTo>
                    <a:pt x="1407" y="1178"/>
                  </a:lnTo>
                  <a:lnTo>
                    <a:pt x="1407" y="1178"/>
                  </a:lnTo>
                  <a:lnTo>
                    <a:pt x="1409" y="1178"/>
                  </a:lnTo>
                  <a:lnTo>
                    <a:pt x="1409" y="1178"/>
                  </a:lnTo>
                  <a:lnTo>
                    <a:pt x="1409" y="1180"/>
                  </a:lnTo>
                  <a:lnTo>
                    <a:pt x="1409" y="1180"/>
                  </a:lnTo>
                  <a:lnTo>
                    <a:pt x="1409" y="1178"/>
                  </a:lnTo>
                  <a:lnTo>
                    <a:pt x="1409" y="1178"/>
                  </a:lnTo>
                  <a:lnTo>
                    <a:pt x="1409" y="1176"/>
                  </a:lnTo>
                  <a:lnTo>
                    <a:pt x="1409" y="1176"/>
                  </a:lnTo>
                  <a:lnTo>
                    <a:pt x="1409" y="1176"/>
                  </a:lnTo>
                  <a:lnTo>
                    <a:pt x="1412" y="1176"/>
                  </a:lnTo>
                  <a:lnTo>
                    <a:pt x="1414" y="1176"/>
                  </a:lnTo>
                  <a:lnTo>
                    <a:pt x="1414" y="1178"/>
                  </a:lnTo>
                  <a:lnTo>
                    <a:pt x="1414" y="1178"/>
                  </a:lnTo>
                  <a:lnTo>
                    <a:pt x="1412" y="1178"/>
                  </a:lnTo>
                  <a:lnTo>
                    <a:pt x="1412" y="1178"/>
                  </a:lnTo>
                  <a:lnTo>
                    <a:pt x="1416" y="1178"/>
                  </a:lnTo>
                  <a:lnTo>
                    <a:pt x="1416" y="1178"/>
                  </a:lnTo>
                  <a:lnTo>
                    <a:pt x="1416" y="1178"/>
                  </a:lnTo>
                  <a:lnTo>
                    <a:pt x="1416" y="1178"/>
                  </a:lnTo>
                  <a:lnTo>
                    <a:pt x="1416" y="1178"/>
                  </a:lnTo>
                  <a:lnTo>
                    <a:pt x="1416" y="1178"/>
                  </a:lnTo>
                  <a:lnTo>
                    <a:pt x="1416" y="1178"/>
                  </a:lnTo>
                  <a:lnTo>
                    <a:pt x="1416" y="1180"/>
                  </a:lnTo>
                  <a:lnTo>
                    <a:pt x="1416" y="1180"/>
                  </a:lnTo>
                  <a:lnTo>
                    <a:pt x="1416" y="1180"/>
                  </a:lnTo>
                  <a:lnTo>
                    <a:pt x="1416" y="1180"/>
                  </a:lnTo>
                  <a:lnTo>
                    <a:pt x="1416" y="1180"/>
                  </a:lnTo>
                  <a:lnTo>
                    <a:pt x="1416" y="1180"/>
                  </a:lnTo>
                  <a:lnTo>
                    <a:pt x="1416" y="1180"/>
                  </a:lnTo>
                  <a:lnTo>
                    <a:pt x="1416" y="1180"/>
                  </a:lnTo>
                  <a:lnTo>
                    <a:pt x="1416" y="1180"/>
                  </a:lnTo>
                  <a:lnTo>
                    <a:pt x="1416" y="1180"/>
                  </a:lnTo>
                  <a:lnTo>
                    <a:pt x="1416" y="1182"/>
                  </a:lnTo>
                  <a:lnTo>
                    <a:pt x="1416" y="1182"/>
                  </a:lnTo>
                  <a:lnTo>
                    <a:pt x="1418" y="1182"/>
                  </a:lnTo>
                  <a:lnTo>
                    <a:pt x="1420" y="1180"/>
                  </a:lnTo>
                  <a:lnTo>
                    <a:pt x="1422" y="1178"/>
                  </a:lnTo>
                  <a:lnTo>
                    <a:pt x="1422" y="1178"/>
                  </a:lnTo>
                  <a:lnTo>
                    <a:pt x="1422" y="1178"/>
                  </a:lnTo>
                  <a:lnTo>
                    <a:pt x="1422" y="1178"/>
                  </a:lnTo>
                  <a:lnTo>
                    <a:pt x="1422" y="1178"/>
                  </a:lnTo>
                  <a:lnTo>
                    <a:pt x="1424" y="1180"/>
                  </a:lnTo>
                  <a:lnTo>
                    <a:pt x="1426" y="1180"/>
                  </a:lnTo>
                  <a:lnTo>
                    <a:pt x="1426" y="1178"/>
                  </a:lnTo>
                  <a:lnTo>
                    <a:pt x="1426" y="1180"/>
                  </a:lnTo>
                  <a:lnTo>
                    <a:pt x="1428" y="1180"/>
                  </a:lnTo>
                  <a:lnTo>
                    <a:pt x="1428" y="1180"/>
                  </a:lnTo>
                  <a:lnTo>
                    <a:pt x="1428" y="1180"/>
                  </a:lnTo>
                  <a:lnTo>
                    <a:pt x="1428" y="1180"/>
                  </a:lnTo>
                  <a:lnTo>
                    <a:pt x="1428" y="1180"/>
                  </a:lnTo>
                  <a:lnTo>
                    <a:pt x="1428" y="1180"/>
                  </a:lnTo>
                  <a:lnTo>
                    <a:pt x="1428" y="1180"/>
                  </a:lnTo>
                  <a:lnTo>
                    <a:pt x="1428" y="1182"/>
                  </a:lnTo>
                  <a:lnTo>
                    <a:pt x="1430" y="1180"/>
                  </a:lnTo>
                  <a:lnTo>
                    <a:pt x="1430" y="1180"/>
                  </a:lnTo>
                  <a:lnTo>
                    <a:pt x="1432" y="1182"/>
                  </a:lnTo>
                  <a:lnTo>
                    <a:pt x="1432" y="1182"/>
                  </a:lnTo>
                  <a:lnTo>
                    <a:pt x="1432" y="1180"/>
                  </a:lnTo>
                  <a:lnTo>
                    <a:pt x="1432" y="1180"/>
                  </a:lnTo>
                  <a:lnTo>
                    <a:pt x="1432" y="1180"/>
                  </a:lnTo>
                  <a:lnTo>
                    <a:pt x="1432" y="1180"/>
                  </a:lnTo>
                  <a:lnTo>
                    <a:pt x="1432" y="1180"/>
                  </a:lnTo>
                  <a:lnTo>
                    <a:pt x="1430" y="1180"/>
                  </a:lnTo>
                  <a:lnTo>
                    <a:pt x="1430" y="1178"/>
                  </a:lnTo>
                  <a:lnTo>
                    <a:pt x="1430" y="1178"/>
                  </a:lnTo>
                  <a:lnTo>
                    <a:pt x="1430" y="1178"/>
                  </a:lnTo>
                  <a:lnTo>
                    <a:pt x="1430" y="1176"/>
                  </a:lnTo>
                  <a:lnTo>
                    <a:pt x="1430" y="1176"/>
                  </a:lnTo>
                  <a:lnTo>
                    <a:pt x="1430" y="1176"/>
                  </a:lnTo>
                  <a:lnTo>
                    <a:pt x="1430" y="1176"/>
                  </a:lnTo>
                  <a:lnTo>
                    <a:pt x="1430" y="1176"/>
                  </a:lnTo>
                  <a:lnTo>
                    <a:pt x="1432" y="1176"/>
                  </a:lnTo>
                  <a:lnTo>
                    <a:pt x="1432" y="1176"/>
                  </a:lnTo>
                  <a:lnTo>
                    <a:pt x="1432" y="1176"/>
                  </a:lnTo>
                  <a:lnTo>
                    <a:pt x="1432" y="1174"/>
                  </a:lnTo>
                  <a:lnTo>
                    <a:pt x="1432" y="1174"/>
                  </a:lnTo>
                  <a:lnTo>
                    <a:pt x="1432" y="1174"/>
                  </a:lnTo>
                  <a:lnTo>
                    <a:pt x="1432" y="1176"/>
                  </a:lnTo>
                  <a:lnTo>
                    <a:pt x="1432" y="1176"/>
                  </a:lnTo>
                  <a:lnTo>
                    <a:pt x="1434" y="1176"/>
                  </a:lnTo>
                  <a:lnTo>
                    <a:pt x="1434" y="1174"/>
                  </a:lnTo>
                  <a:lnTo>
                    <a:pt x="1434" y="1176"/>
                  </a:lnTo>
                  <a:lnTo>
                    <a:pt x="1434" y="1176"/>
                  </a:lnTo>
                  <a:lnTo>
                    <a:pt x="1436" y="1176"/>
                  </a:lnTo>
                  <a:lnTo>
                    <a:pt x="1436" y="1176"/>
                  </a:lnTo>
                  <a:lnTo>
                    <a:pt x="1438" y="1176"/>
                  </a:lnTo>
                  <a:lnTo>
                    <a:pt x="1436" y="1176"/>
                  </a:lnTo>
                  <a:lnTo>
                    <a:pt x="1436" y="1174"/>
                  </a:lnTo>
                  <a:lnTo>
                    <a:pt x="1436" y="1174"/>
                  </a:lnTo>
                  <a:lnTo>
                    <a:pt x="1436" y="1174"/>
                  </a:lnTo>
                  <a:lnTo>
                    <a:pt x="1434" y="1174"/>
                  </a:lnTo>
                  <a:lnTo>
                    <a:pt x="1434" y="1174"/>
                  </a:lnTo>
                  <a:lnTo>
                    <a:pt x="1434" y="1174"/>
                  </a:lnTo>
                  <a:lnTo>
                    <a:pt x="1436" y="1174"/>
                  </a:lnTo>
                  <a:lnTo>
                    <a:pt x="1436" y="1174"/>
                  </a:lnTo>
                  <a:lnTo>
                    <a:pt x="1438" y="1174"/>
                  </a:lnTo>
                  <a:lnTo>
                    <a:pt x="1438" y="1176"/>
                  </a:lnTo>
                  <a:lnTo>
                    <a:pt x="1440" y="1174"/>
                  </a:lnTo>
                  <a:lnTo>
                    <a:pt x="1440" y="1172"/>
                  </a:lnTo>
                  <a:lnTo>
                    <a:pt x="1440" y="1172"/>
                  </a:lnTo>
                  <a:lnTo>
                    <a:pt x="1438" y="1174"/>
                  </a:lnTo>
                  <a:lnTo>
                    <a:pt x="1438" y="1174"/>
                  </a:lnTo>
                  <a:lnTo>
                    <a:pt x="1436" y="1172"/>
                  </a:lnTo>
                  <a:lnTo>
                    <a:pt x="1436" y="1172"/>
                  </a:lnTo>
                  <a:lnTo>
                    <a:pt x="1436" y="1172"/>
                  </a:lnTo>
                  <a:lnTo>
                    <a:pt x="1438" y="1172"/>
                  </a:lnTo>
                  <a:lnTo>
                    <a:pt x="1440" y="1170"/>
                  </a:lnTo>
                  <a:lnTo>
                    <a:pt x="1440" y="1172"/>
                  </a:lnTo>
                  <a:lnTo>
                    <a:pt x="1442" y="1170"/>
                  </a:lnTo>
                  <a:lnTo>
                    <a:pt x="1440" y="1170"/>
                  </a:lnTo>
                  <a:lnTo>
                    <a:pt x="1440" y="1170"/>
                  </a:lnTo>
                  <a:lnTo>
                    <a:pt x="1440" y="1170"/>
                  </a:lnTo>
                  <a:lnTo>
                    <a:pt x="1440" y="1170"/>
                  </a:lnTo>
                  <a:lnTo>
                    <a:pt x="1442" y="1170"/>
                  </a:lnTo>
                  <a:lnTo>
                    <a:pt x="1442" y="1170"/>
                  </a:lnTo>
                  <a:lnTo>
                    <a:pt x="1442" y="1170"/>
                  </a:lnTo>
                  <a:lnTo>
                    <a:pt x="1442" y="1170"/>
                  </a:lnTo>
                  <a:lnTo>
                    <a:pt x="1442" y="1170"/>
                  </a:lnTo>
                  <a:lnTo>
                    <a:pt x="1442" y="1170"/>
                  </a:lnTo>
                  <a:lnTo>
                    <a:pt x="1442" y="1170"/>
                  </a:lnTo>
                  <a:lnTo>
                    <a:pt x="1442" y="1170"/>
                  </a:lnTo>
                  <a:lnTo>
                    <a:pt x="1442" y="1170"/>
                  </a:lnTo>
                  <a:lnTo>
                    <a:pt x="1444" y="1170"/>
                  </a:lnTo>
                  <a:lnTo>
                    <a:pt x="1444" y="1168"/>
                  </a:lnTo>
                  <a:lnTo>
                    <a:pt x="1444" y="1168"/>
                  </a:lnTo>
                  <a:lnTo>
                    <a:pt x="1444" y="1170"/>
                  </a:lnTo>
                  <a:lnTo>
                    <a:pt x="1447" y="1168"/>
                  </a:lnTo>
                  <a:lnTo>
                    <a:pt x="1447" y="1168"/>
                  </a:lnTo>
                  <a:lnTo>
                    <a:pt x="1447" y="1168"/>
                  </a:lnTo>
                  <a:lnTo>
                    <a:pt x="1447" y="1168"/>
                  </a:lnTo>
                  <a:lnTo>
                    <a:pt x="1449" y="1170"/>
                  </a:lnTo>
                  <a:lnTo>
                    <a:pt x="1449" y="1168"/>
                  </a:lnTo>
                  <a:lnTo>
                    <a:pt x="1449" y="1168"/>
                  </a:lnTo>
                  <a:lnTo>
                    <a:pt x="1449" y="1168"/>
                  </a:lnTo>
                  <a:lnTo>
                    <a:pt x="1449" y="1168"/>
                  </a:lnTo>
                  <a:lnTo>
                    <a:pt x="1451" y="1168"/>
                  </a:lnTo>
                  <a:lnTo>
                    <a:pt x="1451" y="1168"/>
                  </a:lnTo>
                  <a:lnTo>
                    <a:pt x="1449" y="1166"/>
                  </a:lnTo>
                  <a:lnTo>
                    <a:pt x="1449" y="1166"/>
                  </a:lnTo>
                  <a:lnTo>
                    <a:pt x="1447" y="1166"/>
                  </a:lnTo>
                  <a:lnTo>
                    <a:pt x="1449" y="1166"/>
                  </a:lnTo>
                  <a:lnTo>
                    <a:pt x="1449" y="1166"/>
                  </a:lnTo>
                  <a:lnTo>
                    <a:pt x="1449" y="1166"/>
                  </a:lnTo>
                  <a:lnTo>
                    <a:pt x="1449" y="1166"/>
                  </a:lnTo>
                  <a:lnTo>
                    <a:pt x="1449" y="1166"/>
                  </a:lnTo>
                  <a:lnTo>
                    <a:pt x="1447" y="1164"/>
                  </a:lnTo>
                  <a:lnTo>
                    <a:pt x="1447" y="1164"/>
                  </a:lnTo>
                  <a:lnTo>
                    <a:pt x="1447" y="1164"/>
                  </a:lnTo>
                  <a:lnTo>
                    <a:pt x="1447" y="1164"/>
                  </a:lnTo>
                  <a:lnTo>
                    <a:pt x="1444" y="1164"/>
                  </a:lnTo>
                  <a:lnTo>
                    <a:pt x="1444" y="1164"/>
                  </a:lnTo>
                  <a:lnTo>
                    <a:pt x="1444" y="1164"/>
                  </a:lnTo>
                  <a:lnTo>
                    <a:pt x="1444" y="1164"/>
                  </a:lnTo>
                  <a:lnTo>
                    <a:pt x="1447" y="1164"/>
                  </a:lnTo>
                  <a:lnTo>
                    <a:pt x="1449" y="1164"/>
                  </a:lnTo>
                  <a:lnTo>
                    <a:pt x="1449" y="1164"/>
                  </a:lnTo>
                  <a:lnTo>
                    <a:pt x="1451" y="1164"/>
                  </a:lnTo>
                  <a:lnTo>
                    <a:pt x="1451" y="1164"/>
                  </a:lnTo>
                  <a:lnTo>
                    <a:pt x="1449" y="1164"/>
                  </a:lnTo>
                  <a:lnTo>
                    <a:pt x="1449" y="1164"/>
                  </a:lnTo>
                  <a:lnTo>
                    <a:pt x="1449" y="1164"/>
                  </a:lnTo>
                  <a:lnTo>
                    <a:pt x="1451" y="1164"/>
                  </a:lnTo>
                  <a:lnTo>
                    <a:pt x="1451" y="1164"/>
                  </a:lnTo>
                  <a:lnTo>
                    <a:pt x="1451" y="1164"/>
                  </a:lnTo>
                  <a:lnTo>
                    <a:pt x="1451" y="1164"/>
                  </a:lnTo>
                  <a:lnTo>
                    <a:pt x="1451" y="1164"/>
                  </a:lnTo>
                  <a:lnTo>
                    <a:pt x="1451" y="1164"/>
                  </a:lnTo>
                  <a:lnTo>
                    <a:pt x="1451" y="1164"/>
                  </a:lnTo>
                  <a:lnTo>
                    <a:pt x="1451" y="1164"/>
                  </a:lnTo>
                  <a:lnTo>
                    <a:pt x="1451" y="1164"/>
                  </a:lnTo>
                  <a:lnTo>
                    <a:pt x="1449" y="1162"/>
                  </a:lnTo>
                  <a:lnTo>
                    <a:pt x="1449" y="1162"/>
                  </a:lnTo>
                  <a:lnTo>
                    <a:pt x="1447" y="1162"/>
                  </a:lnTo>
                  <a:lnTo>
                    <a:pt x="1447" y="1162"/>
                  </a:lnTo>
                  <a:lnTo>
                    <a:pt x="1447" y="1162"/>
                  </a:lnTo>
                  <a:lnTo>
                    <a:pt x="1447" y="1160"/>
                  </a:lnTo>
                  <a:lnTo>
                    <a:pt x="1447" y="1160"/>
                  </a:lnTo>
                  <a:lnTo>
                    <a:pt x="1447" y="1160"/>
                  </a:lnTo>
                  <a:lnTo>
                    <a:pt x="1447" y="1160"/>
                  </a:lnTo>
                  <a:lnTo>
                    <a:pt x="1447" y="1160"/>
                  </a:lnTo>
                  <a:lnTo>
                    <a:pt x="1447" y="1160"/>
                  </a:lnTo>
                  <a:lnTo>
                    <a:pt x="1447" y="1160"/>
                  </a:lnTo>
                  <a:lnTo>
                    <a:pt x="1447" y="1158"/>
                  </a:lnTo>
                  <a:lnTo>
                    <a:pt x="1447" y="1158"/>
                  </a:lnTo>
                  <a:lnTo>
                    <a:pt x="1447" y="1158"/>
                  </a:lnTo>
                  <a:lnTo>
                    <a:pt x="1444" y="1158"/>
                  </a:lnTo>
                  <a:lnTo>
                    <a:pt x="1444" y="1158"/>
                  </a:lnTo>
                  <a:lnTo>
                    <a:pt x="1444" y="1156"/>
                  </a:lnTo>
                  <a:lnTo>
                    <a:pt x="1447" y="1158"/>
                  </a:lnTo>
                  <a:lnTo>
                    <a:pt x="1449" y="1158"/>
                  </a:lnTo>
                  <a:lnTo>
                    <a:pt x="1449" y="1158"/>
                  </a:lnTo>
                  <a:lnTo>
                    <a:pt x="1451" y="1158"/>
                  </a:lnTo>
                  <a:lnTo>
                    <a:pt x="1451" y="1158"/>
                  </a:lnTo>
                  <a:lnTo>
                    <a:pt x="1451" y="1160"/>
                  </a:lnTo>
                  <a:lnTo>
                    <a:pt x="1453" y="1160"/>
                  </a:lnTo>
                  <a:lnTo>
                    <a:pt x="1453" y="1160"/>
                  </a:lnTo>
                  <a:lnTo>
                    <a:pt x="1455" y="1160"/>
                  </a:lnTo>
                  <a:lnTo>
                    <a:pt x="1455" y="1160"/>
                  </a:lnTo>
                  <a:lnTo>
                    <a:pt x="1457" y="1160"/>
                  </a:lnTo>
                  <a:lnTo>
                    <a:pt x="1457" y="1160"/>
                  </a:lnTo>
                  <a:lnTo>
                    <a:pt x="1457" y="1162"/>
                  </a:lnTo>
                  <a:lnTo>
                    <a:pt x="1457" y="1162"/>
                  </a:lnTo>
                  <a:lnTo>
                    <a:pt x="1459" y="1162"/>
                  </a:lnTo>
                  <a:lnTo>
                    <a:pt x="1459" y="1162"/>
                  </a:lnTo>
                  <a:lnTo>
                    <a:pt x="1459" y="1162"/>
                  </a:lnTo>
                  <a:lnTo>
                    <a:pt x="1459" y="1162"/>
                  </a:lnTo>
                  <a:lnTo>
                    <a:pt x="1459" y="1162"/>
                  </a:lnTo>
                  <a:lnTo>
                    <a:pt x="1461" y="1164"/>
                  </a:lnTo>
                  <a:lnTo>
                    <a:pt x="1461" y="1164"/>
                  </a:lnTo>
                  <a:lnTo>
                    <a:pt x="1461" y="1162"/>
                  </a:lnTo>
                  <a:lnTo>
                    <a:pt x="1461" y="1162"/>
                  </a:lnTo>
                  <a:lnTo>
                    <a:pt x="1461" y="1162"/>
                  </a:lnTo>
                  <a:lnTo>
                    <a:pt x="1461" y="1162"/>
                  </a:lnTo>
                  <a:lnTo>
                    <a:pt x="1461" y="1162"/>
                  </a:lnTo>
                  <a:lnTo>
                    <a:pt x="1461" y="1162"/>
                  </a:lnTo>
                  <a:lnTo>
                    <a:pt x="1461" y="1162"/>
                  </a:lnTo>
                  <a:lnTo>
                    <a:pt x="1461" y="1162"/>
                  </a:lnTo>
                  <a:lnTo>
                    <a:pt x="1461" y="1160"/>
                  </a:lnTo>
                  <a:lnTo>
                    <a:pt x="1461" y="1160"/>
                  </a:lnTo>
                  <a:lnTo>
                    <a:pt x="1461" y="1160"/>
                  </a:lnTo>
                  <a:lnTo>
                    <a:pt x="1461" y="1160"/>
                  </a:lnTo>
                  <a:lnTo>
                    <a:pt x="1461" y="1160"/>
                  </a:lnTo>
                  <a:lnTo>
                    <a:pt x="1461" y="1162"/>
                  </a:lnTo>
                  <a:lnTo>
                    <a:pt x="1465" y="1162"/>
                  </a:lnTo>
                  <a:lnTo>
                    <a:pt x="1465" y="1162"/>
                  </a:lnTo>
                  <a:lnTo>
                    <a:pt x="1465" y="1162"/>
                  </a:lnTo>
                  <a:lnTo>
                    <a:pt x="1465" y="1162"/>
                  </a:lnTo>
                  <a:lnTo>
                    <a:pt x="1465" y="1162"/>
                  </a:lnTo>
                  <a:lnTo>
                    <a:pt x="1467" y="1162"/>
                  </a:lnTo>
                  <a:lnTo>
                    <a:pt x="1467" y="1162"/>
                  </a:lnTo>
                  <a:lnTo>
                    <a:pt x="1467" y="1162"/>
                  </a:lnTo>
                  <a:lnTo>
                    <a:pt x="1469" y="1164"/>
                  </a:lnTo>
                  <a:lnTo>
                    <a:pt x="1469" y="1164"/>
                  </a:lnTo>
                  <a:lnTo>
                    <a:pt x="1469" y="1164"/>
                  </a:lnTo>
                  <a:lnTo>
                    <a:pt x="1469" y="1164"/>
                  </a:lnTo>
                  <a:lnTo>
                    <a:pt x="1469" y="1162"/>
                  </a:lnTo>
                  <a:lnTo>
                    <a:pt x="1469" y="1162"/>
                  </a:lnTo>
                  <a:lnTo>
                    <a:pt x="1469" y="1162"/>
                  </a:lnTo>
                  <a:lnTo>
                    <a:pt x="1471" y="1164"/>
                  </a:lnTo>
                  <a:lnTo>
                    <a:pt x="1471" y="1164"/>
                  </a:lnTo>
                  <a:lnTo>
                    <a:pt x="1471" y="1162"/>
                  </a:lnTo>
                  <a:lnTo>
                    <a:pt x="1471" y="1162"/>
                  </a:lnTo>
                  <a:lnTo>
                    <a:pt x="1471" y="1162"/>
                  </a:lnTo>
                  <a:lnTo>
                    <a:pt x="1473" y="1162"/>
                  </a:lnTo>
                  <a:lnTo>
                    <a:pt x="1473" y="1160"/>
                  </a:lnTo>
                  <a:lnTo>
                    <a:pt x="1473" y="1160"/>
                  </a:lnTo>
                  <a:lnTo>
                    <a:pt x="1473" y="1160"/>
                  </a:lnTo>
                  <a:lnTo>
                    <a:pt x="1475" y="1160"/>
                  </a:lnTo>
                  <a:lnTo>
                    <a:pt x="1473" y="1160"/>
                  </a:lnTo>
                  <a:lnTo>
                    <a:pt x="1475" y="1158"/>
                  </a:lnTo>
                  <a:lnTo>
                    <a:pt x="1475" y="1158"/>
                  </a:lnTo>
                  <a:lnTo>
                    <a:pt x="1475" y="1158"/>
                  </a:lnTo>
                  <a:lnTo>
                    <a:pt x="1473" y="1158"/>
                  </a:lnTo>
                  <a:lnTo>
                    <a:pt x="1473" y="1158"/>
                  </a:lnTo>
                  <a:lnTo>
                    <a:pt x="1473" y="1158"/>
                  </a:lnTo>
                  <a:lnTo>
                    <a:pt x="1471" y="1158"/>
                  </a:lnTo>
                  <a:lnTo>
                    <a:pt x="1471" y="1156"/>
                  </a:lnTo>
                  <a:lnTo>
                    <a:pt x="1471" y="1156"/>
                  </a:lnTo>
                  <a:lnTo>
                    <a:pt x="1471" y="1156"/>
                  </a:lnTo>
                  <a:lnTo>
                    <a:pt x="1473" y="1156"/>
                  </a:lnTo>
                  <a:lnTo>
                    <a:pt x="1473" y="1156"/>
                  </a:lnTo>
                  <a:lnTo>
                    <a:pt x="1473" y="1156"/>
                  </a:lnTo>
                  <a:lnTo>
                    <a:pt x="1473" y="1156"/>
                  </a:lnTo>
                  <a:lnTo>
                    <a:pt x="1473" y="1156"/>
                  </a:lnTo>
                  <a:lnTo>
                    <a:pt x="1473" y="1156"/>
                  </a:lnTo>
                  <a:lnTo>
                    <a:pt x="1471" y="1156"/>
                  </a:lnTo>
                  <a:lnTo>
                    <a:pt x="1471" y="1154"/>
                  </a:lnTo>
                  <a:lnTo>
                    <a:pt x="1471" y="1154"/>
                  </a:lnTo>
                  <a:lnTo>
                    <a:pt x="1473" y="1154"/>
                  </a:lnTo>
                  <a:lnTo>
                    <a:pt x="1473" y="1154"/>
                  </a:lnTo>
                  <a:lnTo>
                    <a:pt x="1473" y="1154"/>
                  </a:lnTo>
                  <a:lnTo>
                    <a:pt x="1475" y="1154"/>
                  </a:lnTo>
                  <a:lnTo>
                    <a:pt x="1471" y="1150"/>
                  </a:lnTo>
                  <a:lnTo>
                    <a:pt x="1467" y="1147"/>
                  </a:lnTo>
                  <a:lnTo>
                    <a:pt x="1467" y="1147"/>
                  </a:lnTo>
                  <a:lnTo>
                    <a:pt x="1465" y="1147"/>
                  </a:lnTo>
                  <a:lnTo>
                    <a:pt x="1465" y="1147"/>
                  </a:lnTo>
                  <a:lnTo>
                    <a:pt x="1465" y="1147"/>
                  </a:lnTo>
                  <a:lnTo>
                    <a:pt x="1465" y="1147"/>
                  </a:lnTo>
                  <a:lnTo>
                    <a:pt x="1465" y="1147"/>
                  </a:lnTo>
                  <a:lnTo>
                    <a:pt x="1465" y="1147"/>
                  </a:lnTo>
                  <a:lnTo>
                    <a:pt x="1465" y="1145"/>
                  </a:lnTo>
                  <a:lnTo>
                    <a:pt x="1465" y="1145"/>
                  </a:lnTo>
                  <a:lnTo>
                    <a:pt x="1463" y="1145"/>
                  </a:lnTo>
                  <a:lnTo>
                    <a:pt x="1463" y="1145"/>
                  </a:lnTo>
                  <a:lnTo>
                    <a:pt x="1461" y="1145"/>
                  </a:lnTo>
                  <a:lnTo>
                    <a:pt x="1461" y="1143"/>
                  </a:lnTo>
                  <a:lnTo>
                    <a:pt x="1461" y="1143"/>
                  </a:lnTo>
                  <a:lnTo>
                    <a:pt x="1463" y="1143"/>
                  </a:lnTo>
                  <a:lnTo>
                    <a:pt x="1463" y="1143"/>
                  </a:lnTo>
                  <a:lnTo>
                    <a:pt x="1463" y="1143"/>
                  </a:lnTo>
                  <a:lnTo>
                    <a:pt x="1463" y="1143"/>
                  </a:lnTo>
                  <a:lnTo>
                    <a:pt x="1465" y="1143"/>
                  </a:lnTo>
                  <a:lnTo>
                    <a:pt x="1465" y="1143"/>
                  </a:lnTo>
                  <a:lnTo>
                    <a:pt x="1465" y="1143"/>
                  </a:lnTo>
                  <a:lnTo>
                    <a:pt x="1465" y="1143"/>
                  </a:lnTo>
                  <a:lnTo>
                    <a:pt x="1465" y="1143"/>
                  </a:lnTo>
                  <a:lnTo>
                    <a:pt x="1465" y="1143"/>
                  </a:lnTo>
                  <a:lnTo>
                    <a:pt x="1467" y="1143"/>
                  </a:lnTo>
                  <a:lnTo>
                    <a:pt x="1467" y="1143"/>
                  </a:lnTo>
                  <a:lnTo>
                    <a:pt x="1467" y="1143"/>
                  </a:lnTo>
                  <a:lnTo>
                    <a:pt x="1467" y="1143"/>
                  </a:lnTo>
                  <a:lnTo>
                    <a:pt x="1467" y="1143"/>
                  </a:lnTo>
                  <a:lnTo>
                    <a:pt x="1467" y="1141"/>
                  </a:lnTo>
                  <a:lnTo>
                    <a:pt x="1465" y="1141"/>
                  </a:lnTo>
                  <a:lnTo>
                    <a:pt x="1465" y="1139"/>
                  </a:lnTo>
                  <a:lnTo>
                    <a:pt x="1465" y="1139"/>
                  </a:lnTo>
                  <a:lnTo>
                    <a:pt x="1467" y="1139"/>
                  </a:lnTo>
                  <a:lnTo>
                    <a:pt x="1467" y="1139"/>
                  </a:lnTo>
                  <a:lnTo>
                    <a:pt x="1467" y="1139"/>
                  </a:lnTo>
                  <a:lnTo>
                    <a:pt x="1467" y="1137"/>
                  </a:lnTo>
                  <a:lnTo>
                    <a:pt x="1467" y="1137"/>
                  </a:lnTo>
                  <a:lnTo>
                    <a:pt x="1467" y="1137"/>
                  </a:lnTo>
                  <a:lnTo>
                    <a:pt x="1469" y="1137"/>
                  </a:lnTo>
                  <a:lnTo>
                    <a:pt x="1469" y="1137"/>
                  </a:lnTo>
                  <a:lnTo>
                    <a:pt x="1469" y="1137"/>
                  </a:lnTo>
                  <a:lnTo>
                    <a:pt x="1469" y="1137"/>
                  </a:lnTo>
                  <a:lnTo>
                    <a:pt x="1469" y="1137"/>
                  </a:lnTo>
                  <a:lnTo>
                    <a:pt x="1469" y="1139"/>
                  </a:lnTo>
                  <a:lnTo>
                    <a:pt x="1469" y="1139"/>
                  </a:lnTo>
                  <a:lnTo>
                    <a:pt x="1471" y="1139"/>
                  </a:lnTo>
                  <a:lnTo>
                    <a:pt x="1471" y="1139"/>
                  </a:lnTo>
                  <a:lnTo>
                    <a:pt x="1471" y="1139"/>
                  </a:lnTo>
                  <a:lnTo>
                    <a:pt x="1471" y="1139"/>
                  </a:lnTo>
                  <a:lnTo>
                    <a:pt x="1469" y="1139"/>
                  </a:lnTo>
                  <a:lnTo>
                    <a:pt x="1469" y="1139"/>
                  </a:lnTo>
                  <a:lnTo>
                    <a:pt x="1469" y="1141"/>
                  </a:lnTo>
                  <a:lnTo>
                    <a:pt x="1467" y="1143"/>
                  </a:lnTo>
                  <a:lnTo>
                    <a:pt x="1467" y="1143"/>
                  </a:lnTo>
                  <a:lnTo>
                    <a:pt x="1467" y="1143"/>
                  </a:lnTo>
                  <a:lnTo>
                    <a:pt x="1467" y="1143"/>
                  </a:lnTo>
                  <a:lnTo>
                    <a:pt x="1467" y="1145"/>
                  </a:lnTo>
                  <a:lnTo>
                    <a:pt x="1467" y="1145"/>
                  </a:lnTo>
                  <a:lnTo>
                    <a:pt x="1467" y="1145"/>
                  </a:lnTo>
                  <a:lnTo>
                    <a:pt x="1467" y="1145"/>
                  </a:lnTo>
                  <a:lnTo>
                    <a:pt x="1467" y="1145"/>
                  </a:lnTo>
                  <a:lnTo>
                    <a:pt x="1467" y="1145"/>
                  </a:lnTo>
                  <a:lnTo>
                    <a:pt x="1467" y="1145"/>
                  </a:lnTo>
                  <a:lnTo>
                    <a:pt x="1469" y="1147"/>
                  </a:lnTo>
                  <a:lnTo>
                    <a:pt x="1469" y="1147"/>
                  </a:lnTo>
                  <a:lnTo>
                    <a:pt x="1469" y="1147"/>
                  </a:lnTo>
                  <a:lnTo>
                    <a:pt x="1471" y="1147"/>
                  </a:lnTo>
                  <a:lnTo>
                    <a:pt x="1471" y="1150"/>
                  </a:lnTo>
                  <a:lnTo>
                    <a:pt x="1471" y="1150"/>
                  </a:lnTo>
                  <a:lnTo>
                    <a:pt x="1471" y="1150"/>
                  </a:lnTo>
                  <a:lnTo>
                    <a:pt x="1471" y="1150"/>
                  </a:lnTo>
                  <a:lnTo>
                    <a:pt x="1471" y="1150"/>
                  </a:lnTo>
                  <a:lnTo>
                    <a:pt x="1473" y="1150"/>
                  </a:lnTo>
                  <a:lnTo>
                    <a:pt x="1473" y="1152"/>
                  </a:lnTo>
                  <a:lnTo>
                    <a:pt x="1473" y="1150"/>
                  </a:lnTo>
                  <a:lnTo>
                    <a:pt x="1473" y="1150"/>
                  </a:lnTo>
                  <a:lnTo>
                    <a:pt x="1475" y="1150"/>
                  </a:lnTo>
                  <a:lnTo>
                    <a:pt x="1475" y="1150"/>
                  </a:lnTo>
                  <a:lnTo>
                    <a:pt x="1475" y="1150"/>
                  </a:lnTo>
                  <a:lnTo>
                    <a:pt x="1475" y="1150"/>
                  </a:lnTo>
                  <a:lnTo>
                    <a:pt x="1475" y="1152"/>
                  </a:lnTo>
                  <a:lnTo>
                    <a:pt x="1475" y="1152"/>
                  </a:lnTo>
                  <a:lnTo>
                    <a:pt x="1475" y="1152"/>
                  </a:lnTo>
                  <a:lnTo>
                    <a:pt x="1475" y="1152"/>
                  </a:lnTo>
                  <a:lnTo>
                    <a:pt x="1477" y="1152"/>
                  </a:lnTo>
                  <a:lnTo>
                    <a:pt x="1475" y="1150"/>
                  </a:lnTo>
                  <a:lnTo>
                    <a:pt x="1475" y="1150"/>
                  </a:lnTo>
                  <a:lnTo>
                    <a:pt x="1475" y="1150"/>
                  </a:lnTo>
                  <a:lnTo>
                    <a:pt x="1473" y="1147"/>
                  </a:lnTo>
                  <a:lnTo>
                    <a:pt x="1475" y="1147"/>
                  </a:lnTo>
                  <a:lnTo>
                    <a:pt x="1475" y="1150"/>
                  </a:lnTo>
                  <a:lnTo>
                    <a:pt x="1475" y="1150"/>
                  </a:lnTo>
                  <a:lnTo>
                    <a:pt x="1477" y="1147"/>
                  </a:lnTo>
                  <a:lnTo>
                    <a:pt x="1475" y="1147"/>
                  </a:lnTo>
                  <a:lnTo>
                    <a:pt x="1475" y="1145"/>
                  </a:lnTo>
                  <a:lnTo>
                    <a:pt x="1477" y="1145"/>
                  </a:lnTo>
                  <a:lnTo>
                    <a:pt x="1477" y="1147"/>
                  </a:lnTo>
                  <a:lnTo>
                    <a:pt x="1477" y="1147"/>
                  </a:lnTo>
                  <a:lnTo>
                    <a:pt x="1477" y="1147"/>
                  </a:lnTo>
                  <a:lnTo>
                    <a:pt x="1477" y="1147"/>
                  </a:lnTo>
                  <a:lnTo>
                    <a:pt x="1477" y="1147"/>
                  </a:lnTo>
                  <a:lnTo>
                    <a:pt x="1477" y="1150"/>
                  </a:lnTo>
                  <a:lnTo>
                    <a:pt x="1477" y="1150"/>
                  </a:lnTo>
                  <a:lnTo>
                    <a:pt x="1477" y="1150"/>
                  </a:lnTo>
                  <a:lnTo>
                    <a:pt x="1479" y="1152"/>
                  </a:lnTo>
                  <a:lnTo>
                    <a:pt x="1479" y="1150"/>
                  </a:lnTo>
                  <a:lnTo>
                    <a:pt x="1479" y="1150"/>
                  </a:lnTo>
                  <a:lnTo>
                    <a:pt x="1477" y="1147"/>
                  </a:lnTo>
                  <a:lnTo>
                    <a:pt x="1477" y="1147"/>
                  </a:lnTo>
                  <a:lnTo>
                    <a:pt x="1477" y="1147"/>
                  </a:lnTo>
                  <a:lnTo>
                    <a:pt x="1477" y="1145"/>
                  </a:lnTo>
                  <a:lnTo>
                    <a:pt x="1479" y="1147"/>
                  </a:lnTo>
                  <a:lnTo>
                    <a:pt x="1479" y="1147"/>
                  </a:lnTo>
                  <a:lnTo>
                    <a:pt x="1479" y="1145"/>
                  </a:lnTo>
                  <a:lnTo>
                    <a:pt x="1479" y="1145"/>
                  </a:lnTo>
                  <a:lnTo>
                    <a:pt x="1479" y="1145"/>
                  </a:lnTo>
                  <a:lnTo>
                    <a:pt x="1479" y="1145"/>
                  </a:lnTo>
                  <a:lnTo>
                    <a:pt x="1479" y="1145"/>
                  </a:lnTo>
                  <a:lnTo>
                    <a:pt x="1479" y="1143"/>
                  </a:lnTo>
                  <a:lnTo>
                    <a:pt x="1479" y="1143"/>
                  </a:lnTo>
                  <a:lnTo>
                    <a:pt x="1479" y="1141"/>
                  </a:lnTo>
                  <a:lnTo>
                    <a:pt x="1479" y="1141"/>
                  </a:lnTo>
                  <a:lnTo>
                    <a:pt x="1482" y="1143"/>
                  </a:lnTo>
                  <a:lnTo>
                    <a:pt x="1482" y="1143"/>
                  </a:lnTo>
                  <a:lnTo>
                    <a:pt x="1482" y="1143"/>
                  </a:lnTo>
                  <a:lnTo>
                    <a:pt x="1482" y="1145"/>
                  </a:lnTo>
                  <a:lnTo>
                    <a:pt x="1482" y="1145"/>
                  </a:lnTo>
                  <a:lnTo>
                    <a:pt x="1482" y="1147"/>
                  </a:lnTo>
                  <a:lnTo>
                    <a:pt x="1482" y="1147"/>
                  </a:lnTo>
                  <a:lnTo>
                    <a:pt x="1482" y="1147"/>
                  </a:lnTo>
                  <a:lnTo>
                    <a:pt x="1484" y="1150"/>
                  </a:lnTo>
                  <a:lnTo>
                    <a:pt x="1484" y="1150"/>
                  </a:lnTo>
                  <a:lnTo>
                    <a:pt x="1482" y="1150"/>
                  </a:lnTo>
                  <a:lnTo>
                    <a:pt x="1479" y="1152"/>
                  </a:lnTo>
                  <a:lnTo>
                    <a:pt x="1482" y="1152"/>
                  </a:lnTo>
                  <a:lnTo>
                    <a:pt x="1482" y="1152"/>
                  </a:lnTo>
                  <a:lnTo>
                    <a:pt x="1482" y="1152"/>
                  </a:lnTo>
                  <a:lnTo>
                    <a:pt x="1482" y="1152"/>
                  </a:lnTo>
                  <a:lnTo>
                    <a:pt x="1484" y="1152"/>
                  </a:lnTo>
                  <a:lnTo>
                    <a:pt x="1486" y="1152"/>
                  </a:lnTo>
                  <a:lnTo>
                    <a:pt x="1486" y="1152"/>
                  </a:lnTo>
                  <a:lnTo>
                    <a:pt x="1486" y="1154"/>
                  </a:lnTo>
                  <a:lnTo>
                    <a:pt x="1486" y="1154"/>
                  </a:lnTo>
                  <a:lnTo>
                    <a:pt x="1484" y="1152"/>
                  </a:lnTo>
                  <a:lnTo>
                    <a:pt x="1482" y="1152"/>
                  </a:lnTo>
                  <a:lnTo>
                    <a:pt x="1484" y="1156"/>
                  </a:lnTo>
                  <a:lnTo>
                    <a:pt x="1484" y="1156"/>
                  </a:lnTo>
                  <a:lnTo>
                    <a:pt x="1484" y="1158"/>
                  </a:lnTo>
                  <a:lnTo>
                    <a:pt x="1484" y="1158"/>
                  </a:lnTo>
                  <a:lnTo>
                    <a:pt x="1484" y="1156"/>
                  </a:lnTo>
                  <a:lnTo>
                    <a:pt x="1482" y="1156"/>
                  </a:lnTo>
                  <a:lnTo>
                    <a:pt x="1482" y="1158"/>
                  </a:lnTo>
                  <a:lnTo>
                    <a:pt x="1484" y="1158"/>
                  </a:lnTo>
                  <a:lnTo>
                    <a:pt x="1484" y="1158"/>
                  </a:lnTo>
                  <a:lnTo>
                    <a:pt x="1484" y="1160"/>
                  </a:lnTo>
                  <a:lnTo>
                    <a:pt x="1484" y="1160"/>
                  </a:lnTo>
                  <a:lnTo>
                    <a:pt x="1484" y="1160"/>
                  </a:lnTo>
                  <a:lnTo>
                    <a:pt x="1484" y="1160"/>
                  </a:lnTo>
                  <a:lnTo>
                    <a:pt x="1484" y="1160"/>
                  </a:lnTo>
                  <a:lnTo>
                    <a:pt x="1484" y="1160"/>
                  </a:lnTo>
                  <a:lnTo>
                    <a:pt x="1484" y="1162"/>
                  </a:lnTo>
                  <a:lnTo>
                    <a:pt x="1484" y="1162"/>
                  </a:lnTo>
                  <a:lnTo>
                    <a:pt x="1484" y="1162"/>
                  </a:lnTo>
                  <a:lnTo>
                    <a:pt x="1484" y="1162"/>
                  </a:lnTo>
                  <a:lnTo>
                    <a:pt x="1484" y="1162"/>
                  </a:lnTo>
                  <a:lnTo>
                    <a:pt x="1484" y="1162"/>
                  </a:lnTo>
                  <a:lnTo>
                    <a:pt x="1484" y="1162"/>
                  </a:lnTo>
                  <a:lnTo>
                    <a:pt x="1486" y="1162"/>
                  </a:lnTo>
                  <a:lnTo>
                    <a:pt x="1486" y="1162"/>
                  </a:lnTo>
                  <a:lnTo>
                    <a:pt x="1486" y="1162"/>
                  </a:lnTo>
                  <a:lnTo>
                    <a:pt x="1486" y="1162"/>
                  </a:lnTo>
                  <a:lnTo>
                    <a:pt x="1486" y="1162"/>
                  </a:lnTo>
                  <a:lnTo>
                    <a:pt x="1486" y="1162"/>
                  </a:lnTo>
                  <a:lnTo>
                    <a:pt x="1488" y="1162"/>
                  </a:lnTo>
                  <a:lnTo>
                    <a:pt x="1488" y="1162"/>
                  </a:lnTo>
                  <a:lnTo>
                    <a:pt x="1488" y="1160"/>
                  </a:lnTo>
                  <a:lnTo>
                    <a:pt x="1486" y="1160"/>
                  </a:lnTo>
                  <a:lnTo>
                    <a:pt x="1486" y="1160"/>
                  </a:lnTo>
                  <a:lnTo>
                    <a:pt x="1486" y="1160"/>
                  </a:lnTo>
                  <a:lnTo>
                    <a:pt x="1488" y="1158"/>
                  </a:lnTo>
                  <a:lnTo>
                    <a:pt x="1488" y="1158"/>
                  </a:lnTo>
                  <a:lnTo>
                    <a:pt x="1488" y="1158"/>
                  </a:lnTo>
                  <a:lnTo>
                    <a:pt x="1486" y="1158"/>
                  </a:lnTo>
                  <a:lnTo>
                    <a:pt x="1486" y="1156"/>
                  </a:lnTo>
                  <a:lnTo>
                    <a:pt x="1486" y="1156"/>
                  </a:lnTo>
                  <a:lnTo>
                    <a:pt x="1486" y="1154"/>
                  </a:lnTo>
                  <a:lnTo>
                    <a:pt x="1486" y="1154"/>
                  </a:lnTo>
                  <a:lnTo>
                    <a:pt x="1488" y="1156"/>
                  </a:lnTo>
                  <a:lnTo>
                    <a:pt x="1488" y="1156"/>
                  </a:lnTo>
                  <a:lnTo>
                    <a:pt x="1488" y="1156"/>
                  </a:lnTo>
                  <a:lnTo>
                    <a:pt x="1488" y="1154"/>
                  </a:lnTo>
                  <a:lnTo>
                    <a:pt x="1488" y="1154"/>
                  </a:lnTo>
                  <a:lnTo>
                    <a:pt x="1488" y="1154"/>
                  </a:lnTo>
                  <a:lnTo>
                    <a:pt x="1488" y="1154"/>
                  </a:lnTo>
                  <a:lnTo>
                    <a:pt x="1488" y="1154"/>
                  </a:lnTo>
                  <a:lnTo>
                    <a:pt x="1488" y="1154"/>
                  </a:lnTo>
                  <a:lnTo>
                    <a:pt x="1490" y="1154"/>
                  </a:lnTo>
                  <a:lnTo>
                    <a:pt x="1490" y="1154"/>
                  </a:lnTo>
                  <a:lnTo>
                    <a:pt x="1490" y="1154"/>
                  </a:lnTo>
                  <a:lnTo>
                    <a:pt x="1490" y="1154"/>
                  </a:lnTo>
                  <a:lnTo>
                    <a:pt x="1490" y="1154"/>
                  </a:lnTo>
                  <a:lnTo>
                    <a:pt x="1490" y="1154"/>
                  </a:lnTo>
                  <a:lnTo>
                    <a:pt x="1490" y="1154"/>
                  </a:lnTo>
                  <a:lnTo>
                    <a:pt x="1490" y="1154"/>
                  </a:lnTo>
                  <a:lnTo>
                    <a:pt x="1490" y="1154"/>
                  </a:lnTo>
                  <a:lnTo>
                    <a:pt x="1490" y="1154"/>
                  </a:lnTo>
                  <a:lnTo>
                    <a:pt x="1488" y="1154"/>
                  </a:lnTo>
                  <a:lnTo>
                    <a:pt x="1488" y="1154"/>
                  </a:lnTo>
                  <a:lnTo>
                    <a:pt x="1488" y="1152"/>
                  </a:lnTo>
                  <a:lnTo>
                    <a:pt x="1488" y="1152"/>
                  </a:lnTo>
                  <a:lnTo>
                    <a:pt x="1488" y="1152"/>
                  </a:lnTo>
                  <a:lnTo>
                    <a:pt x="1486" y="1152"/>
                  </a:lnTo>
                  <a:lnTo>
                    <a:pt x="1486" y="1150"/>
                  </a:lnTo>
                  <a:lnTo>
                    <a:pt x="1486" y="1150"/>
                  </a:lnTo>
                  <a:lnTo>
                    <a:pt x="1486" y="1150"/>
                  </a:lnTo>
                  <a:lnTo>
                    <a:pt x="1486" y="1147"/>
                  </a:lnTo>
                  <a:lnTo>
                    <a:pt x="1486" y="1147"/>
                  </a:lnTo>
                  <a:lnTo>
                    <a:pt x="1486" y="1147"/>
                  </a:lnTo>
                  <a:lnTo>
                    <a:pt x="1486" y="1147"/>
                  </a:lnTo>
                  <a:lnTo>
                    <a:pt x="1488" y="1150"/>
                  </a:lnTo>
                  <a:lnTo>
                    <a:pt x="1488" y="1150"/>
                  </a:lnTo>
                  <a:lnTo>
                    <a:pt x="1488" y="1150"/>
                  </a:lnTo>
                  <a:lnTo>
                    <a:pt x="1490" y="1150"/>
                  </a:lnTo>
                  <a:lnTo>
                    <a:pt x="1490" y="1150"/>
                  </a:lnTo>
                  <a:lnTo>
                    <a:pt x="1490" y="1150"/>
                  </a:lnTo>
                  <a:lnTo>
                    <a:pt x="1490" y="1150"/>
                  </a:lnTo>
                  <a:lnTo>
                    <a:pt x="1490" y="1150"/>
                  </a:lnTo>
                  <a:lnTo>
                    <a:pt x="1490" y="1150"/>
                  </a:lnTo>
                  <a:lnTo>
                    <a:pt x="1490" y="1150"/>
                  </a:lnTo>
                  <a:lnTo>
                    <a:pt x="1490" y="1150"/>
                  </a:lnTo>
                  <a:lnTo>
                    <a:pt x="1492" y="1150"/>
                  </a:lnTo>
                  <a:lnTo>
                    <a:pt x="1492" y="1147"/>
                  </a:lnTo>
                  <a:lnTo>
                    <a:pt x="1492" y="1147"/>
                  </a:lnTo>
                  <a:lnTo>
                    <a:pt x="1490" y="1147"/>
                  </a:lnTo>
                  <a:lnTo>
                    <a:pt x="1490" y="1147"/>
                  </a:lnTo>
                  <a:lnTo>
                    <a:pt x="1490" y="1147"/>
                  </a:lnTo>
                  <a:lnTo>
                    <a:pt x="1490" y="1147"/>
                  </a:lnTo>
                  <a:lnTo>
                    <a:pt x="1490" y="1145"/>
                  </a:lnTo>
                  <a:lnTo>
                    <a:pt x="1490" y="1145"/>
                  </a:lnTo>
                  <a:lnTo>
                    <a:pt x="1490" y="1145"/>
                  </a:lnTo>
                  <a:lnTo>
                    <a:pt x="1490" y="1143"/>
                  </a:lnTo>
                  <a:lnTo>
                    <a:pt x="1490" y="1143"/>
                  </a:lnTo>
                  <a:lnTo>
                    <a:pt x="1492" y="1143"/>
                  </a:lnTo>
                  <a:lnTo>
                    <a:pt x="1492" y="1145"/>
                  </a:lnTo>
                  <a:lnTo>
                    <a:pt x="1492" y="1145"/>
                  </a:lnTo>
                  <a:lnTo>
                    <a:pt x="1492" y="1145"/>
                  </a:lnTo>
                  <a:lnTo>
                    <a:pt x="1492" y="1147"/>
                  </a:lnTo>
                  <a:lnTo>
                    <a:pt x="1492" y="1147"/>
                  </a:lnTo>
                  <a:lnTo>
                    <a:pt x="1494" y="1147"/>
                  </a:lnTo>
                  <a:lnTo>
                    <a:pt x="1494" y="1147"/>
                  </a:lnTo>
                  <a:lnTo>
                    <a:pt x="1494" y="1145"/>
                  </a:lnTo>
                  <a:lnTo>
                    <a:pt x="1494" y="1145"/>
                  </a:lnTo>
                  <a:lnTo>
                    <a:pt x="1496" y="1145"/>
                  </a:lnTo>
                  <a:lnTo>
                    <a:pt x="1496" y="1145"/>
                  </a:lnTo>
                  <a:lnTo>
                    <a:pt x="1496" y="1145"/>
                  </a:lnTo>
                  <a:lnTo>
                    <a:pt x="1496" y="1147"/>
                  </a:lnTo>
                  <a:lnTo>
                    <a:pt x="1496" y="1147"/>
                  </a:lnTo>
                  <a:lnTo>
                    <a:pt x="1496" y="1147"/>
                  </a:lnTo>
                  <a:lnTo>
                    <a:pt x="1496" y="1147"/>
                  </a:lnTo>
                  <a:lnTo>
                    <a:pt x="1496" y="1147"/>
                  </a:lnTo>
                  <a:lnTo>
                    <a:pt x="1496" y="1147"/>
                  </a:lnTo>
                  <a:lnTo>
                    <a:pt x="1496" y="1147"/>
                  </a:lnTo>
                  <a:lnTo>
                    <a:pt x="1496" y="1147"/>
                  </a:lnTo>
                  <a:lnTo>
                    <a:pt x="1496" y="1147"/>
                  </a:lnTo>
                  <a:lnTo>
                    <a:pt x="1494" y="1147"/>
                  </a:lnTo>
                  <a:lnTo>
                    <a:pt x="1494" y="1147"/>
                  </a:lnTo>
                  <a:lnTo>
                    <a:pt x="1494" y="1147"/>
                  </a:lnTo>
                  <a:lnTo>
                    <a:pt x="1496" y="1147"/>
                  </a:lnTo>
                  <a:lnTo>
                    <a:pt x="1496" y="1150"/>
                  </a:lnTo>
                  <a:lnTo>
                    <a:pt x="1496" y="1150"/>
                  </a:lnTo>
                  <a:lnTo>
                    <a:pt x="1496" y="1150"/>
                  </a:lnTo>
                  <a:lnTo>
                    <a:pt x="1496" y="1152"/>
                  </a:lnTo>
                  <a:lnTo>
                    <a:pt x="1496" y="1150"/>
                  </a:lnTo>
                  <a:lnTo>
                    <a:pt x="1496" y="1150"/>
                  </a:lnTo>
                  <a:lnTo>
                    <a:pt x="1498" y="1150"/>
                  </a:lnTo>
                  <a:lnTo>
                    <a:pt x="1498" y="1147"/>
                  </a:lnTo>
                  <a:lnTo>
                    <a:pt x="1498" y="1147"/>
                  </a:lnTo>
                  <a:lnTo>
                    <a:pt x="1498" y="1145"/>
                  </a:lnTo>
                  <a:lnTo>
                    <a:pt x="1498" y="1145"/>
                  </a:lnTo>
                  <a:lnTo>
                    <a:pt x="1496" y="1143"/>
                  </a:lnTo>
                  <a:lnTo>
                    <a:pt x="1496" y="1143"/>
                  </a:lnTo>
                  <a:lnTo>
                    <a:pt x="1496" y="1143"/>
                  </a:lnTo>
                  <a:lnTo>
                    <a:pt x="1496" y="1143"/>
                  </a:lnTo>
                  <a:lnTo>
                    <a:pt x="1498" y="1143"/>
                  </a:lnTo>
                  <a:lnTo>
                    <a:pt x="1498" y="1143"/>
                  </a:lnTo>
                  <a:lnTo>
                    <a:pt x="1498" y="1143"/>
                  </a:lnTo>
                  <a:lnTo>
                    <a:pt x="1498" y="1141"/>
                  </a:lnTo>
                  <a:lnTo>
                    <a:pt x="1498" y="1141"/>
                  </a:lnTo>
                  <a:lnTo>
                    <a:pt x="1498" y="1143"/>
                  </a:lnTo>
                  <a:lnTo>
                    <a:pt x="1498" y="1143"/>
                  </a:lnTo>
                  <a:lnTo>
                    <a:pt x="1498" y="1143"/>
                  </a:lnTo>
                  <a:lnTo>
                    <a:pt x="1498" y="1143"/>
                  </a:lnTo>
                  <a:lnTo>
                    <a:pt x="1498" y="1143"/>
                  </a:lnTo>
                  <a:lnTo>
                    <a:pt x="1498" y="1145"/>
                  </a:lnTo>
                  <a:lnTo>
                    <a:pt x="1498" y="1145"/>
                  </a:lnTo>
                  <a:lnTo>
                    <a:pt x="1498" y="1145"/>
                  </a:lnTo>
                  <a:lnTo>
                    <a:pt x="1498" y="1145"/>
                  </a:lnTo>
                  <a:lnTo>
                    <a:pt x="1500" y="1145"/>
                  </a:lnTo>
                  <a:lnTo>
                    <a:pt x="1500" y="1145"/>
                  </a:lnTo>
                  <a:lnTo>
                    <a:pt x="1500" y="1145"/>
                  </a:lnTo>
                  <a:lnTo>
                    <a:pt x="1500" y="1143"/>
                  </a:lnTo>
                  <a:lnTo>
                    <a:pt x="1500" y="1143"/>
                  </a:lnTo>
                  <a:lnTo>
                    <a:pt x="1500" y="1143"/>
                  </a:lnTo>
                  <a:lnTo>
                    <a:pt x="1500" y="1145"/>
                  </a:lnTo>
                  <a:lnTo>
                    <a:pt x="1502" y="1145"/>
                  </a:lnTo>
                  <a:lnTo>
                    <a:pt x="1502" y="1145"/>
                  </a:lnTo>
                  <a:lnTo>
                    <a:pt x="1500" y="1145"/>
                  </a:lnTo>
                  <a:lnTo>
                    <a:pt x="1500" y="1145"/>
                  </a:lnTo>
                  <a:lnTo>
                    <a:pt x="1500" y="1147"/>
                  </a:lnTo>
                  <a:lnTo>
                    <a:pt x="1500" y="1147"/>
                  </a:lnTo>
                  <a:lnTo>
                    <a:pt x="1500" y="1147"/>
                  </a:lnTo>
                  <a:lnTo>
                    <a:pt x="1500" y="1150"/>
                  </a:lnTo>
                  <a:lnTo>
                    <a:pt x="1500" y="1150"/>
                  </a:lnTo>
                  <a:lnTo>
                    <a:pt x="1500" y="1150"/>
                  </a:lnTo>
                  <a:lnTo>
                    <a:pt x="1498" y="1152"/>
                  </a:lnTo>
                  <a:lnTo>
                    <a:pt x="1498" y="1152"/>
                  </a:lnTo>
                  <a:lnTo>
                    <a:pt x="1498" y="1152"/>
                  </a:lnTo>
                  <a:lnTo>
                    <a:pt x="1498" y="1154"/>
                  </a:lnTo>
                  <a:lnTo>
                    <a:pt x="1498" y="1152"/>
                  </a:lnTo>
                  <a:lnTo>
                    <a:pt x="1498" y="1152"/>
                  </a:lnTo>
                  <a:lnTo>
                    <a:pt x="1500" y="1152"/>
                  </a:lnTo>
                  <a:lnTo>
                    <a:pt x="1500" y="1152"/>
                  </a:lnTo>
                  <a:lnTo>
                    <a:pt x="1500" y="1152"/>
                  </a:lnTo>
                  <a:lnTo>
                    <a:pt x="1498" y="1154"/>
                  </a:lnTo>
                  <a:lnTo>
                    <a:pt x="1498" y="1154"/>
                  </a:lnTo>
                  <a:lnTo>
                    <a:pt x="1498" y="1154"/>
                  </a:lnTo>
                  <a:lnTo>
                    <a:pt x="1498" y="1154"/>
                  </a:lnTo>
                  <a:lnTo>
                    <a:pt x="1498" y="1154"/>
                  </a:lnTo>
                  <a:lnTo>
                    <a:pt x="1496" y="1156"/>
                  </a:lnTo>
                  <a:lnTo>
                    <a:pt x="1498" y="1158"/>
                  </a:lnTo>
                  <a:lnTo>
                    <a:pt x="1498" y="1158"/>
                  </a:lnTo>
                  <a:lnTo>
                    <a:pt x="1500" y="1156"/>
                  </a:lnTo>
                  <a:lnTo>
                    <a:pt x="1500" y="1156"/>
                  </a:lnTo>
                  <a:lnTo>
                    <a:pt x="1500" y="1156"/>
                  </a:lnTo>
                  <a:lnTo>
                    <a:pt x="1500" y="1156"/>
                  </a:lnTo>
                  <a:lnTo>
                    <a:pt x="1502" y="1156"/>
                  </a:lnTo>
                  <a:lnTo>
                    <a:pt x="1502" y="1156"/>
                  </a:lnTo>
                  <a:lnTo>
                    <a:pt x="1502" y="1156"/>
                  </a:lnTo>
                  <a:lnTo>
                    <a:pt x="1502" y="1156"/>
                  </a:lnTo>
                  <a:lnTo>
                    <a:pt x="1502" y="1158"/>
                  </a:lnTo>
                  <a:lnTo>
                    <a:pt x="1502" y="1158"/>
                  </a:lnTo>
                  <a:lnTo>
                    <a:pt x="1500" y="1156"/>
                  </a:lnTo>
                  <a:lnTo>
                    <a:pt x="1500" y="1156"/>
                  </a:lnTo>
                  <a:lnTo>
                    <a:pt x="1500" y="1156"/>
                  </a:lnTo>
                  <a:lnTo>
                    <a:pt x="1500" y="1156"/>
                  </a:lnTo>
                  <a:lnTo>
                    <a:pt x="1500" y="1156"/>
                  </a:lnTo>
                  <a:lnTo>
                    <a:pt x="1500" y="1158"/>
                  </a:lnTo>
                  <a:lnTo>
                    <a:pt x="1500" y="1158"/>
                  </a:lnTo>
                  <a:lnTo>
                    <a:pt x="1500" y="1158"/>
                  </a:lnTo>
                  <a:lnTo>
                    <a:pt x="1500" y="1158"/>
                  </a:lnTo>
                  <a:lnTo>
                    <a:pt x="1500" y="1158"/>
                  </a:lnTo>
                  <a:lnTo>
                    <a:pt x="1500" y="1158"/>
                  </a:lnTo>
                  <a:lnTo>
                    <a:pt x="1500" y="1158"/>
                  </a:lnTo>
                  <a:lnTo>
                    <a:pt x="1500" y="1160"/>
                  </a:lnTo>
                  <a:lnTo>
                    <a:pt x="1500" y="1160"/>
                  </a:lnTo>
                  <a:lnTo>
                    <a:pt x="1500" y="1160"/>
                  </a:lnTo>
                  <a:lnTo>
                    <a:pt x="1500" y="1162"/>
                  </a:lnTo>
                  <a:lnTo>
                    <a:pt x="1500" y="1162"/>
                  </a:lnTo>
                  <a:lnTo>
                    <a:pt x="1502" y="1162"/>
                  </a:lnTo>
                  <a:lnTo>
                    <a:pt x="1502" y="1162"/>
                  </a:lnTo>
                  <a:lnTo>
                    <a:pt x="1502" y="1162"/>
                  </a:lnTo>
                  <a:lnTo>
                    <a:pt x="1502" y="1162"/>
                  </a:lnTo>
                  <a:lnTo>
                    <a:pt x="1502" y="1160"/>
                  </a:lnTo>
                  <a:lnTo>
                    <a:pt x="1502" y="1160"/>
                  </a:lnTo>
                  <a:lnTo>
                    <a:pt x="1502" y="1160"/>
                  </a:lnTo>
                  <a:lnTo>
                    <a:pt x="1502" y="1160"/>
                  </a:lnTo>
                  <a:lnTo>
                    <a:pt x="1502" y="1160"/>
                  </a:lnTo>
                  <a:lnTo>
                    <a:pt x="1502" y="1160"/>
                  </a:lnTo>
                  <a:lnTo>
                    <a:pt x="1502" y="1158"/>
                  </a:lnTo>
                  <a:lnTo>
                    <a:pt x="1502" y="1158"/>
                  </a:lnTo>
                  <a:lnTo>
                    <a:pt x="1502" y="1158"/>
                  </a:lnTo>
                  <a:lnTo>
                    <a:pt x="1502" y="1158"/>
                  </a:lnTo>
                  <a:lnTo>
                    <a:pt x="1502" y="1158"/>
                  </a:lnTo>
                  <a:lnTo>
                    <a:pt x="1504" y="1160"/>
                  </a:lnTo>
                  <a:lnTo>
                    <a:pt x="1506" y="1160"/>
                  </a:lnTo>
                  <a:lnTo>
                    <a:pt x="1506" y="1160"/>
                  </a:lnTo>
                  <a:lnTo>
                    <a:pt x="1506" y="1160"/>
                  </a:lnTo>
                  <a:lnTo>
                    <a:pt x="1506" y="1160"/>
                  </a:lnTo>
                  <a:lnTo>
                    <a:pt x="1506" y="1160"/>
                  </a:lnTo>
                  <a:lnTo>
                    <a:pt x="1506" y="1160"/>
                  </a:lnTo>
                  <a:lnTo>
                    <a:pt x="1506" y="1160"/>
                  </a:lnTo>
                  <a:lnTo>
                    <a:pt x="1506" y="1162"/>
                  </a:lnTo>
                  <a:lnTo>
                    <a:pt x="1508" y="1162"/>
                  </a:lnTo>
                  <a:lnTo>
                    <a:pt x="1508" y="1162"/>
                  </a:lnTo>
                  <a:lnTo>
                    <a:pt x="1508" y="1162"/>
                  </a:lnTo>
                  <a:lnTo>
                    <a:pt x="1508" y="1164"/>
                  </a:lnTo>
                  <a:lnTo>
                    <a:pt x="1508" y="1164"/>
                  </a:lnTo>
                  <a:lnTo>
                    <a:pt x="1508" y="1164"/>
                  </a:lnTo>
                  <a:lnTo>
                    <a:pt x="1508" y="1164"/>
                  </a:lnTo>
                  <a:lnTo>
                    <a:pt x="1508" y="1164"/>
                  </a:lnTo>
                  <a:lnTo>
                    <a:pt x="1510" y="1164"/>
                  </a:lnTo>
                  <a:lnTo>
                    <a:pt x="1510" y="1164"/>
                  </a:lnTo>
                  <a:lnTo>
                    <a:pt x="1510" y="1164"/>
                  </a:lnTo>
                  <a:lnTo>
                    <a:pt x="1512" y="1164"/>
                  </a:lnTo>
                  <a:lnTo>
                    <a:pt x="1512" y="1164"/>
                  </a:lnTo>
                  <a:lnTo>
                    <a:pt x="1512" y="1166"/>
                  </a:lnTo>
                  <a:lnTo>
                    <a:pt x="1512" y="1166"/>
                  </a:lnTo>
                  <a:lnTo>
                    <a:pt x="1512" y="1166"/>
                  </a:lnTo>
                  <a:lnTo>
                    <a:pt x="1512" y="1166"/>
                  </a:lnTo>
                  <a:lnTo>
                    <a:pt x="1512" y="1166"/>
                  </a:lnTo>
                  <a:lnTo>
                    <a:pt x="1512" y="1166"/>
                  </a:lnTo>
                  <a:lnTo>
                    <a:pt x="1512" y="1168"/>
                  </a:lnTo>
                  <a:lnTo>
                    <a:pt x="1512" y="1168"/>
                  </a:lnTo>
                  <a:lnTo>
                    <a:pt x="1512" y="1168"/>
                  </a:lnTo>
                  <a:lnTo>
                    <a:pt x="1512" y="1168"/>
                  </a:lnTo>
                  <a:lnTo>
                    <a:pt x="1512" y="1168"/>
                  </a:lnTo>
                  <a:lnTo>
                    <a:pt x="1512" y="1168"/>
                  </a:lnTo>
                  <a:lnTo>
                    <a:pt x="1512" y="1170"/>
                  </a:lnTo>
                  <a:lnTo>
                    <a:pt x="1512" y="1170"/>
                  </a:lnTo>
                  <a:lnTo>
                    <a:pt x="1512" y="1170"/>
                  </a:lnTo>
                  <a:lnTo>
                    <a:pt x="1514" y="1170"/>
                  </a:lnTo>
                  <a:lnTo>
                    <a:pt x="1514" y="1170"/>
                  </a:lnTo>
                  <a:lnTo>
                    <a:pt x="1514" y="1170"/>
                  </a:lnTo>
                  <a:lnTo>
                    <a:pt x="1514" y="1170"/>
                  </a:lnTo>
                  <a:lnTo>
                    <a:pt x="1514" y="1170"/>
                  </a:lnTo>
                  <a:lnTo>
                    <a:pt x="1514" y="1170"/>
                  </a:lnTo>
                  <a:lnTo>
                    <a:pt x="1514" y="1170"/>
                  </a:lnTo>
                  <a:lnTo>
                    <a:pt x="1517" y="1170"/>
                  </a:lnTo>
                  <a:lnTo>
                    <a:pt x="1517" y="1172"/>
                  </a:lnTo>
                  <a:lnTo>
                    <a:pt x="1517" y="1172"/>
                  </a:lnTo>
                  <a:lnTo>
                    <a:pt x="1517" y="1172"/>
                  </a:lnTo>
                  <a:lnTo>
                    <a:pt x="1519" y="1172"/>
                  </a:lnTo>
                  <a:lnTo>
                    <a:pt x="1519" y="1172"/>
                  </a:lnTo>
                  <a:lnTo>
                    <a:pt x="1519" y="1172"/>
                  </a:lnTo>
                  <a:lnTo>
                    <a:pt x="1519" y="1172"/>
                  </a:lnTo>
                  <a:lnTo>
                    <a:pt x="1519" y="1172"/>
                  </a:lnTo>
                  <a:lnTo>
                    <a:pt x="1519" y="1172"/>
                  </a:lnTo>
                  <a:lnTo>
                    <a:pt x="1519" y="1170"/>
                  </a:lnTo>
                  <a:lnTo>
                    <a:pt x="1519" y="1170"/>
                  </a:lnTo>
                  <a:lnTo>
                    <a:pt x="1519" y="1170"/>
                  </a:lnTo>
                  <a:lnTo>
                    <a:pt x="1519" y="1170"/>
                  </a:lnTo>
                  <a:lnTo>
                    <a:pt x="1519" y="1170"/>
                  </a:lnTo>
                  <a:lnTo>
                    <a:pt x="1519" y="1170"/>
                  </a:lnTo>
                  <a:lnTo>
                    <a:pt x="1519" y="1170"/>
                  </a:lnTo>
                  <a:lnTo>
                    <a:pt x="1519" y="1170"/>
                  </a:lnTo>
                  <a:lnTo>
                    <a:pt x="1517" y="1168"/>
                  </a:lnTo>
                  <a:lnTo>
                    <a:pt x="1517" y="1168"/>
                  </a:lnTo>
                  <a:lnTo>
                    <a:pt x="1517" y="1166"/>
                  </a:lnTo>
                  <a:lnTo>
                    <a:pt x="1517" y="1166"/>
                  </a:lnTo>
                  <a:lnTo>
                    <a:pt x="1519" y="1166"/>
                  </a:lnTo>
                  <a:lnTo>
                    <a:pt x="1519" y="1168"/>
                  </a:lnTo>
                  <a:lnTo>
                    <a:pt x="1519" y="1168"/>
                  </a:lnTo>
                  <a:lnTo>
                    <a:pt x="1519" y="1168"/>
                  </a:lnTo>
                  <a:lnTo>
                    <a:pt x="1519" y="1170"/>
                  </a:lnTo>
                  <a:lnTo>
                    <a:pt x="1519" y="1170"/>
                  </a:lnTo>
                  <a:lnTo>
                    <a:pt x="1519" y="1170"/>
                  </a:lnTo>
                  <a:lnTo>
                    <a:pt x="1519" y="1170"/>
                  </a:lnTo>
                  <a:lnTo>
                    <a:pt x="1521" y="1170"/>
                  </a:lnTo>
                  <a:lnTo>
                    <a:pt x="1521" y="1170"/>
                  </a:lnTo>
                  <a:lnTo>
                    <a:pt x="1521" y="1172"/>
                  </a:lnTo>
                  <a:lnTo>
                    <a:pt x="1521" y="1172"/>
                  </a:lnTo>
                  <a:lnTo>
                    <a:pt x="1521" y="1172"/>
                  </a:lnTo>
                  <a:lnTo>
                    <a:pt x="1521" y="1172"/>
                  </a:lnTo>
                  <a:lnTo>
                    <a:pt x="1521" y="1172"/>
                  </a:lnTo>
                  <a:lnTo>
                    <a:pt x="1521" y="1174"/>
                  </a:lnTo>
                  <a:lnTo>
                    <a:pt x="1519" y="1174"/>
                  </a:lnTo>
                  <a:lnTo>
                    <a:pt x="1521" y="1174"/>
                  </a:lnTo>
                  <a:lnTo>
                    <a:pt x="1521" y="1176"/>
                  </a:lnTo>
                  <a:lnTo>
                    <a:pt x="1521" y="1176"/>
                  </a:lnTo>
                  <a:lnTo>
                    <a:pt x="1521" y="1178"/>
                  </a:lnTo>
                  <a:lnTo>
                    <a:pt x="1521" y="1178"/>
                  </a:lnTo>
                  <a:lnTo>
                    <a:pt x="1521" y="1176"/>
                  </a:lnTo>
                  <a:lnTo>
                    <a:pt x="1523" y="1176"/>
                  </a:lnTo>
                  <a:lnTo>
                    <a:pt x="1523" y="1178"/>
                  </a:lnTo>
                  <a:lnTo>
                    <a:pt x="1525" y="1178"/>
                  </a:lnTo>
                  <a:lnTo>
                    <a:pt x="1525" y="1178"/>
                  </a:lnTo>
                  <a:lnTo>
                    <a:pt x="1525" y="1178"/>
                  </a:lnTo>
                  <a:lnTo>
                    <a:pt x="1525" y="1178"/>
                  </a:lnTo>
                  <a:lnTo>
                    <a:pt x="1525" y="1180"/>
                  </a:lnTo>
                  <a:lnTo>
                    <a:pt x="1525" y="1180"/>
                  </a:lnTo>
                  <a:lnTo>
                    <a:pt x="1525" y="1180"/>
                  </a:lnTo>
                  <a:lnTo>
                    <a:pt x="1527" y="1180"/>
                  </a:lnTo>
                  <a:lnTo>
                    <a:pt x="1527" y="1180"/>
                  </a:lnTo>
                  <a:lnTo>
                    <a:pt x="1527" y="1180"/>
                  </a:lnTo>
                  <a:lnTo>
                    <a:pt x="1527" y="1178"/>
                  </a:lnTo>
                  <a:lnTo>
                    <a:pt x="1527" y="1178"/>
                  </a:lnTo>
                  <a:lnTo>
                    <a:pt x="1527" y="1178"/>
                  </a:lnTo>
                  <a:lnTo>
                    <a:pt x="1527" y="1178"/>
                  </a:lnTo>
                  <a:lnTo>
                    <a:pt x="1527" y="1176"/>
                  </a:lnTo>
                  <a:lnTo>
                    <a:pt x="1527" y="1176"/>
                  </a:lnTo>
                  <a:lnTo>
                    <a:pt x="1527" y="1174"/>
                  </a:lnTo>
                  <a:lnTo>
                    <a:pt x="1527" y="1174"/>
                  </a:lnTo>
                  <a:lnTo>
                    <a:pt x="1529" y="1174"/>
                  </a:lnTo>
                  <a:lnTo>
                    <a:pt x="1529" y="1174"/>
                  </a:lnTo>
                  <a:lnTo>
                    <a:pt x="1529" y="1174"/>
                  </a:lnTo>
                  <a:lnTo>
                    <a:pt x="1529" y="1174"/>
                  </a:lnTo>
                  <a:lnTo>
                    <a:pt x="1529" y="1174"/>
                  </a:lnTo>
                  <a:lnTo>
                    <a:pt x="1529" y="1172"/>
                  </a:lnTo>
                  <a:lnTo>
                    <a:pt x="1529" y="1172"/>
                  </a:lnTo>
                  <a:lnTo>
                    <a:pt x="1527" y="1172"/>
                  </a:lnTo>
                  <a:lnTo>
                    <a:pt x="1527" y="1172"/>
                  </a:lnTo>
                  <a:lnTo>
                    <a:pt x="1527" y="1172"/>
                  </a:lnTo>
                  <a:lnTo>
                    <a:pt x="1527" y="1172"/>
                  </a:lnTo>
                  <a:lnTo>
                    <a:pt x="1529" y="1172"/>
                  </a:lnTo>
                  <a:lnTo>
                    <a:pt x="1529" y="1170"/>
                  </a:lnTo>
                  <a:lnTo>
                    <a:pt x="1529" y="1172"/>
                  </a:lnTo>
                  <a:lnTo>
                    <a:pt x="1529" y="1172"/>
                  </a:lnTo>
                  <a:lnTo>
                    <a:pt x="1529" y="1172"/>
                  </a:lnTo>
                  <a:lnTo>
                    <a:pt x="1529" y="1174"/>
                  </a:lnTo>
                  <a:lnTo>
                    <a:pt x="1531" y="1174"/>
                  </a:lnTo>
                  <a:lnTo>
                    <a:pt x="1531" y="1172"/>
                  </a:lnTo>
                  <a:lnTo>
                    <a:pt x="1531" y="1172"/>
                  </a:lnTo>
                  <a:lnTo>
                    <a:pt x="1531" y="1174"/>
                  </a:lnTo>
                  <a:lnTo>
                    <a:pt x="1531" y="1174"/>
                  </a:lnTo>
                  <a:lnTo>
                    <a:pt x="1531" y="1174"/>
                  </a:lnTo>
                  <a:lnTo>
                    <a:pt x="1529" y="1174"/>
                  </a:lnTo>
                  <a:lnTo>
                    <a:pt x="1529" y="1174"/>
                  </a:lnTo>
                  <a:lnTo>
                    <a:pt x="1529" y="1176"/>
                  </a:lnTo>
                  <a:lnTo>
                    <a:pt x="1529" y="1178"/>
                  </a:lnTo>
                  <a:lnTo>
                    <a:pt x="1529" y="1178"/>
                  </a:lnTo>
                  <a:lnTo>
                    <a:pt x="1529" y="1178"/>
                  </a:lnTo>
                  <a:lnTo>
                    <a:pt x="1529" y="1178"/>
                  </a:lnTo>
                  <a:lnTo>
                    <a:pt x="1531" y="1180"/>
                  </a:lnTo>
                  <a:lnTo>
                    <a:pt x="1531" y="1180"/>
                  </a:lnTo>
                  <a:lnTo>
                    <a:pt x="1529" y="1180"/>
                  </a:lnTo>
                  <a:lnTo>
                    <a:pt x="1529" y="1180"/>
                  </a:lnTo>
                  <a:lnTo>
                    <a:pt x="1529" y="1180"/>
                  </a:lnTo>
                  <a:lnTo>
                    <a:pt x="1529" y="1180"/>
                  </a:lnTo>
                  <a:lnTo>
                    <a:pt x="1529" y="1180"/>
                  </a:lnTo>
                  <a:lnTo>
                    <a:pt x="1529" y="1180"/>
                  </a:lnTo>
                  <a:lnTo>
                    <a:pt x="1529" y="1180"/>
                  </a:lnTo>
                  <a:lnTo>
                    <a:pt x="1529" y="1180"/>
                  </a:lnTo>
                  <a:lnTo>
                    <a:pt x="1529" y="1184"/>
                  </a:lnTo>
                  <a:lnTo>
                    <a:pt x="1531" y="1184"/>
                  </a:lnTo>
                  <a:lnTo>
                    <a:pt x="1531" y="1184"/>
                  </a:lnTo>
                  <a:lnTo>
                    <a:pt x="1533" y="1184"/>
                  </a:lnTo>
                  <a:lnTo>
                    <a:pt x="1531" y="1182"/>
                  </a:lnTo>
                  <a:lnTo>
                    <a:pt x="1531" y="1182"/>
                  </a:lnTo>
                  <a:lnTo>
                    <a:pt x="1531" y="1182"/>
                  </a:lnTo>
                  <a:lnTo>
                    <a:pt x="1531" y="1180"/>
                  </a:lnTo>
                  <a:lnTo>
                    <a:pt x="1531" y="1180"/>
                  </a:lnTo>
                  <a:lnTo>
                    <a:pt x="1531" y="1180"/>
                  </a:lnTo>
                  <a:lnTo>
                    <a:pt x="1531" y="1180"/>
                  </a:lnTo>
                  <a:lnTo>
                    <a:pt x="1531" y="1178"/>
                  </a:lnTo>
                  <a:lnTo>
                    <a:pt x="1531" y="1178"/>
                  </a:lnTo>
                  <a:lnTo>
                    <a:pt x="1531" y="1178"/>
                  </a:lnTo>
                  <a:lnTo>
                    <a:pt x="1531" y="1180"/>
                  </a:lnTo>
                  <a:lnTo>
                    <a:pt x="1533" y="1180"/>
                  </a:lnTo>
                  <a:lnTo>
                    <a:pt x="1533" y="1180"/>
                  </a:lnTo>
                  <a:lnTo>
                    <a:pt x="1533" y="1180"/>
                  </a:lnTo>
                  <a:lnTo>
                    <a:pt x="1535" y="1180"/>
                  </a:lnTo>
                  <a:lnTo>
                    <a:pt x="1535" y="1180"/>
                  </a:lnTo>
                  <a:lnTo>
                    <a:pt x="1535" y="1180"/>
                  </a:lnTo>
                  <a:lnTo>
                    <a:pt x="1535" y="1180"/>
                  </a:lnTo>
                  <a:lnTo>
                    <a:pt x="1535" y="1180"/>
                  </a:lnTo>
                  <a:lnTo>
                    <a:pt x="1535" y="1182"/>
                  </a:lnTo>
                  <a:lnTo>
                    <a:pt x="1535" y="1182"/>
                  </a:lnTo>
                  <a:lnTo>
                    <a:pt x="1535" y="1182"/>
                  </a:lnTo>
                  <a:lnTo>
                    <a:pt x="1535" y="1182"/>
                  </a:lnTo>
                  <a:lnTo>
                    <a:pt x="1537" y="1182"/>
                  </a:lnTo>
                  <a:lnTo>
                    <a:pt x="1537" y="1180"/>
                  </a:lnTo>
                  <a:lnTo>
                    <a:pt x="1537" y="1180"/>
                  </a:lnTo>
                  <a:lnTo>
                    <a:pt x="1537" y="1180"/>
                  </a:lnTo>
                  <a:lnTo>
                    <a:pt x="1537" y="1182"/>
                  </a:lnTo>
                  <a:lnTo>
                    <a:pt x="1537" y="1182"/>
                  </a:lnTo>
                  <a:lnTo>
                    <a:pt x="1537" y="1182"/>
                  </a:lnTo>
                  <a:lnTo>
                    <a:pt x="1537" y="1182"/>
                  </a:lnTo>
                  <a:lnTo>
                    <a:pt x="1537" y="1182"/>
                  </a:lnTo>
                  <a:lnTo>
                    <a:pt x="1537" y="1182"/>
                  </a:lnTo>
                  <a:lnTo>
                    <a:pt x="1537" y="1182"/>
                  </a:lnTo>
                  <a:lnTo>
                    <a:pt x="1537" y="1184"/>
                  </a:lnTo>
                  <a:lnTo>
                    <a:pt x="1537" y="1184"/>
                  </a:lnTo>
                  <a:lnTo>
                    <a:pt x="1537" y="1182"/>
                  </a:lnTo>
                  <a:lnTo>
                    <a:pt x="1539" y="1182"/>
                  </a:lnTo>
                  <a:lnTo>
                    <a:pt x="1539" y="1182"/>
                  </a:lnTo>
                  <a:lnTo>
                    <a:pt x="1539" y="1182"/>
                  </a:lnTo>
                  <a:lnTo>
                    <a:pt x="1539" y="1182"/>
                  </a:lnTo>
                  <a:lnTo>
                    <a:pt x="1539" y="1180"/>
                  </a:lnTo>
                  <a:lnTo>
                    <a:pt x="1539" y="1180"/>
                  </a:lnTo>
                  <a:lnTo>
                    <a:pt x="1539" y="1180"/>
                  </a:lnTo>
                  <a:lnTo>
                    <a:pt x="1539" y="1180"/>
                  </a:lnTo>
                  <a:lnTo>
                    <a:pt x="1539" y="1180"/>
                  </a:lnTo>
                  <a:lnTo>
                    <a:pt x="1539" y="1178"/>
                  </a:lnTo>
                  <a:lnTo>
                    <a:pt x="1539" y="1178"/>
                  </a:lnTo>
                  <a:lnTo>
                    <a:pt x="1539" y="1178"/>
                  </a:lnTo>
                  <a:lnTo>
                    <a:pt x="1537" y="1178"/>
                  </a:lnTo>
                  <a:lnTo>
                    <a:pt x="1537" y="1178"/>
                  </a:lnTo>
                  <a:lnTo>
                    <a:pt x="1537" y="1178"/>
                  </a:lnTo>
                  <a:lnTo>
                    <a:pt x="1537" y="1178"/>
                  </a:lnTo>
                  <a:lnTo>
                    <a:pt x="1537" y="1178"/>
                  </a:lnTo>
                  <a:lnTo>
                    <a:pt x="1537" y="1178"/>
                  </a:lnTo>
                  <a:lnTo>
                    <a:pt x="1535" y="1180"/>
                  </a:lnTo>
                  <a:lnTo>
                    <a:pt x="1535" y="1178"/>
                  </a:lnTo>
                  <a:lnTo>
                    <a:pt x="1535" y="1178"/>
                  </a:lnTo>
                  <a:lnTo>
                    <a:pt x="1535" y="1178"/>
                  </a:lnTo>
                  <a:lnTo>
                    <a:pt x="1535" y="1176"/>
                  </a:lnTo>
                  <a:lnTo>
                    <a:pt x="1537" y="1176"/>
                  </a:lnTo>
                  <a:lnTo>
                    <a:pt x="1537" y="1176"/>
                  </a:lnTo>
                  <a:lnTo>
                    <a:pt x="1537" y="1176"/>
                  </a:lnTo>
                  <a:lnTo>
                    <a:pt x="1537" y="1176"/>
                  </a:lnTo>
                  <a:lnTo>
                    <a:pt x="1537" y="1176"/>
                  </a:lnTo>
                  <a:lnTo>
                    <a:pt x="1537" y="1176"/>
                  </a:lnTo>
                  <a:lnTo>
                    <a:pt x="1539" y="1176"/>
                  </a:lnTo>
                  <a:lnTo>
                    <a:pt x="1539" y="1176"/>
                  </a:lnTo>
                  <a:lnTo>
                    <a:pt x="1539" y="1176"/>
                  </a:lnTo>
                  <a:lnTo>
                    <a:pt x="1541" y="1178"/>
                  </a:lnTo>
                  <a:lnTo>
                    <a:pt x="1541" y="1178"/>
                  </a:lnTo>
                  <a:lnTo>
                    <a:pt x="1541" y="1180"/>
                  </a:lnTo>
                  <a:lnTo>
                    <a:pt x="1541" y="1180"/>
                  </a:lnTo>
                  <a:lnTo>
                    <a:pt x="1541" y="1180"/>
                  </a:lnTo>
                  <a:lnTo>
                    <a:pt x="1541" y="1180"/>
                  </a:lnTo>
                  <a:lnTo>
                    <a:pt x="1541" y="1180"/>
                  </a:lnTo>
                  <a:lnTo>
                    <a:pt x="1541" y="1178"/>
                  </a:lnTo>
                  <a:lnTo>
                    <a:pt x="1541" y="1178"/>
                  </a:lnTo>
                  <a:lnTo>
                    <a:pt x="1543" y="1178"/>
                  </a:lnTo>
                  <a:lnTo>
                    <a:pt x="1543" y="1178"/>
                  </a:lnTo>
                  <a:lnTo>
                    <a:pt x="1543" y="1178"/>
                  </a:lnTo>
                  <a:lnTo>
                    <a:pt x="1543" y="1180"/>
                  </a:lnTo>
                  <a:lnTo>
                    <a:pt x="1543" y="1180"/>
                  </a:lnTo>
                  <a:lnTo>
                    <a:pt x="1543" y="1180"/>
                  </a:lnTo>
                  <a:lnTo>
                    <a:pt x="1543" y="1180"/>
                  </a:lnTo>
                  <a:lnTo>
                    <a:pt x="1543" y="1182"/>
                  </a:lnTo>
                  <a:lnTo>
                    <a:pt x="1543" y="1182"/>
                  </a:lnTo>
                  <a:lnTo>
                    <a:pt x="1545" y="1182"/>
                  </a:lnTo>
                  <a:lnTo>
                    <a:pt x="1545" y="1182"/>
                  </a:lnTo>
                  <a:lnTo>
                    <a:pt x="1545" y="1180"/>
                  </a:lnTo>
                  <a:lnTo>
                    <a:pt x="1545" y="1180"/>
                  </a:lnTo>
                  <a:lnTo>
                    <a:pt x="1543" y="1180"/>
                  </a:lnTo>
                  <a:lnTo>
                    <a:pt x="1543" y="1180"/>
                  </a:lnTo>
                  <a:lnTo>
                    <a:pt x="1543" y="1178"/>
                  </a:lnTo>
                  <a:lnTo>
                    <a:pt x="1543" y="1178"/>
                  </a:lnTo>
                  <a:lnTo>
                    <a:pt x="1545" y="1178"/>
                  </a:lnTo>
                  <a:lnTo>
                    <a:pt x="1545" y="1178"/>
                  </a:lnTo>
                  <a:lnTo>
                    <a:pt x="1545" y="1178"/>
                  </a:lnTo>
                  <a:lnTo>
                    <a:pt x="1545" y="1178"/>
                  </a:lnTo>
                  <a:lnTo>
                    <a:pt x="1545" y="1178"/>
                  </a:lnTo>
                  <a:lnTo>
                    <a:pt x="1545" y="1180"/>
                  </a:lnTo>
                  <a:lnTo>
                    <a:pt x="1545" y="1178"/>
                  </a:lnTo>
                  <a:lnTo>
                    <a:pt x="1545" y="1178"/>
                  </a:lnTo>
                  <a:lnTo>
                    <a:pt x="1545" y="1178"/>
                  </a:lnTo>
                  <a:lnTo>
                    <a:pt x="1545" y="1178"/>
                  </a:lnTo>
                  <a:lnTo>
                    <a:pt x="1545" y="1178"/>
                  </a:lnTo>
                  <a:lnTo>
                    <a:pt x="1545" y="1178"/>
                  </a:lnTo>
                  <a:lnTo>
                    <a:pt x="1545" y="1180"/>
                  </a:lnTo>
                  <a:lnTo>
                    <a:pt x="1545" y="1180"/>
                  </a:lnTo>
                  <a:lnTo>
                    <a:pt x="1545" y="1180"/>
                  </a:lnTo>
                  <a:lnTo>
                    <a:pt x="1545" y="1180"/>
                  </a:lnTo>
                  <a:lnTo>
                    <a:pt x="1545" y="1182"/>
                  </a:lnTo>
                  <a:lnTo>
                    <a:pt x="1545" y="1182"/>
                  </a:lnTo>
                  <a:lnTo>
                    <a:pt x="1547" y="1182"/>
                  </a:lnTo>
                  <a:lnTo>
                    <a:pt x="1547" y="1182"/>
                  </a:lnTo>
                  <a:lnTo>
                    <a:pt x="1547" y="1182"/>
                  </a:lnTo>
                  <a:lnTo>
                    <a:pt x="1547" y="1182"/>
                  </a:lnTo>
                  <a:lnTo>
                    <a:pt x="1545" y="1182"/>
                  </a:lnTo>
                  <a:lnTo>
                    <a:pt x="1547" y="1184"/>
                  </a:lnTo>
                  <a:lnTo>
                    <a:pt x="1547" y="1184"/>
                  </a:lnTo>
                  <a:lnTo>
                    <a:pt x="1547" y="1184"/>
                  </a:lnTo>
                  <a:lnTo>
                    <a:pt x="1549" y="1184"/>
                  </a:lnTo>
                  <a:lnTo>
                    <a:pt x="1549" y="1184"/>
                  </a:lnTo>
                  <a:lnTo>
                    <a:pt x="1549" y="1184"/>
                  </a:lnTo>
                  <a:lnTo>
                    <a:pt x="1549" y="1184"/>
                  </a:lnTo>
                  <a:lnTo>
                    <a:pt x="1549" y="1182"/>
                  </a:lnTo>
                  <a:lnTo>
                    <a:pt x="1549" y="1182"/>
                  </a:lnTo>
                  <a:lnTo>
                    <a:pt x="1549" y="1182"/>
                  </a:lnTo>
                  <a:lnTo>
                    <a:pt x="1549" y="1182"/>
                  </a:lnTo>
                  <a:lnTo>
                    <a:pt x="1549" y="1182"/>
                  </a:lnTo>
                  <a:lnTo>
                    <a:pt x="1549" y="1182"/>
                  </a:lnTo>
                  <a:lnTo>
                    <a:pt x="1549" y="1182"/>
                  </a:lnTo>
                  <a:lnTo>
                    <a:pt x="1549" y="1180"/>
                  </a:lnTo>
                  <a:lnTo>
                    <a:pt x="1549" y="1180"/>
                  </a:lnTo>
                  <a:lnTo>
                    <a:pt x="1552" y="1182"/>
                  </a:lnTo>
                  <a:lnTo>
                    <a:pt x="1552" y="1182"/>
                  </a:lnTo>
                  <a:lnTo>
                    <a:pt x="1552" y="1182"/>
                  </a:lnTo>
                  <a:lnTo>
                    <a:pt x="1549" y="1184"/>
                  </a:lnTo>
                  <a:lnTo>
                    <a:pt x="1552" y="1184"/>
                  </a:lnTo>
                  <a:lnTo>
                    <a:pt x="1552" y="1184"/>
                  </a:lnTo>
                  <a:lnTo>
                    <a:pt x="1552" y="1184"/>
                  </a:lnTo>
                  <a:lnTo>
                    <a:pt x="1552" y="1184"/>
                  </a:lnTo>
                  <a:lnTo>
                    <a:pt x="1552" y="1184"/>
                  </a:lnTo>
                  <a:lnTo>
                    <a:pt x="1552" y="1182"/>
                  </a:lnTo>
                  <a:lnTo>
                    <a:pt x="1552" y="1182"/>
                  </a:lnTo>
                  <a:lnTo>
                    <a:pt x="1552" y="1182"/>
                  </a:lnTo>
                  <a:lnTo>
                    <a:pt x="1554" y="1182"/>
                  </a:lnTo>
                  <a:lnTo>
                    <a:pt x="1554" y="1182"/>
                  </a:lnTo>
                  <a:lnTo>
                    <a:pt x="1554" y="1182"/>
                  </a:lnTo>
                  <a:lnTo>
                    <a:pt x="1554" y="1182"/>
                  </a:lnTo>
                  <a:lnTo>
                    <a:pt x="1554" y="1182"/>
                  </a:lnTo>
                  <a:lnTo>
                    <a:pt x="1554" y="1182"/>
                  </a:lnTo>
                  <a:lnTo>
                    <a:pt x="1554" y="1182"/>
                  </a:lnTo>
                  <a:lnTo>
                    <a:pt x="1554" y="1184"/>
                  </a:lnTo>
                  <a:lnTo>
                    <a:pt x="1554" y="1184"/>
                  </a:lnTo>
                  <a:lnTo>
                    <a:pt x="1554" y="1184"/>
                  </a:lnTo>
                  <a:lnTo>
                    <a:pt x="1552" y="1186"/>
                  </a:lnTo>
                  <a:lnTo>
                    <a:pt x="1552" y="1186"/>
                  </a:lnTo>
                  <a:lnTo>
                    <a:pt x="1552" y="1186"/>
                  </a:lnTo>
                  <a:lnTo>
                    <a:pt x="1552" y="1189"/>
                  </a:lnTo>
                  <a:lnTo>
                    <a:pt x="1552" y="1189"/>
                  </a:lnTo>
                  <a:lnTo>
                    <a:pt x="1552" y="1189"/>
                  </a:lnTo>
                  <a:lnTo>
                    <a:pt x="1549" y="1191"/>
                  </a:lnTo>
                  <a:lnTo>
                    <a:pt x="1547" y="1191"/>
                  </a:lnTo>
                  <a:lnTo>
                    <a:pt x="1549" y="1191"/>
                  </a:lnTo>
                  <a:lnTo>
                    <a:pt x="1549" y="1193"/>
                  </a:lnTo>
                  <a:lnTo>
                    <a:pt x="1547" y="1193"/>
                  </a:lnTo>
                  <a:lnTo>
                    <a:pt x="1547" y="1193"/>
                  </a:lnTo>
                  <a:lnTo>
                    <a:pt x="1541" y="1193"/>
                  </a:lnTo>
                  <a:lnTo>
                    <a:pt x="1541" y="1193"/>
                  </a:lnTo>
                  <a:lnTo>
                    <a:pt x="1539" y="1193"/>
                  </a:lnTo>
                  <a:lnTo>
                    <a:pt x="1539" y="1193"/>
                  </a:lnTo>
                  <a:lnTo>
                    <a:pt x="1539" y="1195"/>
                  </a:lnTo>
                  <a:lnTo>
                    <a:pt x="1539" y="1195"/>
                  </a:lnTo>
                  <a:lnTo>
                    <a:pt x="1537" y="1195"/>
                  </a:lnTo>
                  <a:lnTo>
                    <a:pt x="1537" y="1195"/>
                  </a:lnTo>
                  <a:lnTo>
                    <a:pt x="1537" y="1195"/>
                  </a:lnTo>
                  <a:lnTo>
                    <a:pt x="1537" y="1195"/>
                  </a:lnTo>
                  <a:lnTo>
                    <a:pt x="1537" y="1195"/>
                  </a:lnTo>
                  <a:lnTo>
                    <a:pt x="1537" y="1195"/>
                  </a:lnTo>
                  <a:lnTo>
                    <a:pt x="1537" y="1195"/>
                  </a:lnTo>
                  <a:lnTo>
                    <a:pt x="1539" y="1195"/>
                  </a:lnTo>
                  <a:lnTo>
                    <a:pt x="1539" y="1195"/>
                  </a:lnTo>
                  <a:lnTo>
                    <a:pt x="1539" y="1195"/>
                  </a:lnTo>
                  <a:lnTo>
                    <a:pt x="1539" y="1195"/>
                  </a:lnTo>
                  <a:lnTo>
                    <a:pt x="1539" y="1197"/>
                  </a:lnTo>
                  <a:lnTo>
                    <a:pt x="1539" y="1197"/>
                  </a:lnTo>
                  <a:lnTo>
                    <a:pt x="1539" y="1197"/>
                  </a:lnTo>
                  <a:lnTo>
                    <a:pt x="1539" y="1197"/>
                  </a:lnTo>
                  <a:lnTo>
                    <a:pt x="1539" y="1195"/>
                  </a:lnTo>
                  <a:lnTo>
                    <a:pt x="1539" y="1195"/>
                  </a:lnTo>
                  <a:lnTo>
                    <a:pt x="1539" y="1195"/>
                  </a:lnTo>
                  <a:lnTo>
                    <a:pt x="1539" y="1195"/>
                  </a:lnTo>
                  <a:lnTo>
                    <a:pt x="1539" y="1195"/>
                  </a:lnTo>
                  <a:lnTo>
                    <a:pt x="1541" y="1195"/>
                  </a:lnTo>
                  <a:lnTo>
                    <a:pt x="1541" y="1195"/>
                  </a:lnTo>
                  <a:lnTo>
                    <a:pt x="1543" y="1195"/>
                  </a:lnTo>
                  <a:lnTo>
                    <a:pt x="1545" y="1195"/>
                  </a:lnTo>
                  <a:lnTo>
                    <a:pt x="1545" y="1195"/>
                  </a:lnTo>
                  <a:lnTo>
                    <a:pt x="1545" y="1195"/>
                  </a:lnTo>
                  <a:lnTo>
                    <a:pt x="1545" y="1195"/>
                  </a:lnTo>
                  <a:lnTo>
                    <a:pt x="1545" y="1195"/>
                  </a:lnTo>
                  <a:lnTo>
                    <a:pt x="1545" y="1197"/>
                  </a:lnTo>
                  <a:lnTo>
                    <a:pt x="1545" y="1197"/>
                  </a:lnTo>
                  <a:lnTo>
                    <a:pt x="1547" y="1197"/>
                  </a:lnTo>
                  <a:lnTo>
                    <a:pt x="1545" y="1197"/>
                  </a:lnTo>
                  <a:lnTo>
                    <a:pt x="1545" y="1197"/>
                  </a:lnTo>
                  <a:lnTo>
                    <a:pt x="1545" y="1197"/>
                  </a:lnTo>
                  <a:lnTo>
                    <a:pt x="1545" y="1197"/>
                  </a:lnTo>
                  <a:lnTo>
                    <a:pt x="1545" y="1199"/>
                  </a:lnTo>
                  <a:lnTo>
                    <a:pt x="1545" y="1199"/>
                  </a:lnTo>
                  <a:lnTo>
                    <a:pt x="1545" y="1199"/>
                  </a:lnTo>
                  <a:lnTo>
                    <a:pt x="1547" y="1201"/>
                  </a:lnTo>
                  <a:lnTo>
                    <a:pt x="1547" y="1201"/>
                  </a:lnTo>
                  <a:lnTo>
                    <a:pt x="1547" y="1201"/>
                  </a:lnTo>
                  <a:lnTo>
                    <a:pt x="1547" y="1201"/>
                  </a:lnTo>
                  <a:lnTo>
                    <a:pt x="1547" y="1201"/>
                  </a:lnTo>
                  <a:lnTo>
                    <a:pt x="1549" y="1201"/>
                  </a:lnTo>
                  <a:lnTo>
                    <a:pt x="1549" y="1201"/>
                  </a:lnTo>
                  <a:lnTo>
                    <a:pt x="1549" y="1201"/>
                  </a:lnTo>
                  <a:lnTo>
                    <a:pt x="1549" y="1201"/>
                  </a:lnTo>
                  <a:lnTo>
                    <a:pt x="1547" y="1201"/>
                  </a:lnTo>
                  <a:lnTo>
                    <a:pt x="1547" y="1201"/>
                  </a:lnTo>
                  <a:lnTo>
                    <a:pt x="1547" y="1203"/>
                  </a:lnTo>
                  <a:lnTo>
                    <a:pt x="1547" y="1203"/>
                  </a:lnTo>
                  <a:lnTo>
                    <a:pt x="1549" y="1203"/>
                  </a:lnTo>
                  <a:lnTo>
                    <a:pt x="1549" y="1203"/>
                  </a:lnTo>
                  <a:lnTo>
                    <a:pt x="1549" y="1203"/>
                  </a:lnTo>
                  <a:lnTo>
                    <a:pt x="1549" y="1203"/>
                  </a:lnTo>
                  <a:lnTo>
                    <a:pt x="1549" y="1205"/>
                  </a:lnTo>
                  <a:lnTo>
                    <a:pt x="1549" y="1205"/>
                  </a:lnTo>
                  <a:lnTo>
                    <a:pt x="1549" y="1205"/>
                  </a:lnTo>
                  <a:lnTo>
                    <a:pt x="1552" y="1205"/>
                  </a:lnTo>
                  <a:lnTo>
                    <a:pt x="1554" y="1207"/>
                  </a:lnTo>
                  <a:lnTo>
                    <a:pt x="1554" y="1207"/>
                  </a:lnTo>
                  <a:lnTo>
                    <a:pt x="1556" y="1207"/>
                  </a:lnTo>
                  <a:lnTo>
                    <a:pt x="1556" y="1207"/>
                  </a:lnTo>
                  <a:lnTo>
                    <a:pt x="1556" y="1207"/>
                  </a:lnTo>
                  <a:lnTo>
                    <a:pt x="1556" y="1205"/>
                  </a:lnTo>
                  <a:lnTo>
                    <a:pt x="1556" y="1205"/>
                  </a:lnTo>
                  <a:lnTo>
                    <a:pt x="1556" y="1205"/>
                  </a:lnTo>
                  <a:lnTo>
                    <a:pt x="1556" y="1207"/>
                  </a:lnTo>
                  <a:lnTo>
                    <a:pt x="1556" y="1207"/>
                  </a:lnTo>
                  <a:lnTo>
                    <a:pt x="1556" y="1207"/>
                  </a:lnTo>
                  <a:lnTo>
                    <a:pt x="1558" y="1209"/>
                  </a:lnTo>
                  <a:lnTo>
                    <a:pt x="1558" y="1209"/>
                  </a:lnTo>
                  <a:lnTo>
                    <a:pt x="1560" y="1209"/>
                  </a:lnTo>
                  <a:lnTo>
                    <a:pt x="1560" y="1209"/>
                  </a:lnTo>
                  <a:lnTo>
                    <a:pt x="1560" y="1209"/>
                  </a:lnTo>
                  <a:lnTo>
                    <a:pt x="1560" y="1209"/>
                  </a:lnTo>
                  <a:lnTo>
                    <a:pt x="1560" y="1209"/>
                  </a:lnTo>
                  <a:lnTo>
                    <a:pt x="1560" y="1209"/>
                  </a:lnTo>
                  <a:lnTo>
                    <a:pt x="1560" y="1209"/>
                  </a:lnTo>
                  <a:lnTo>
                    <a:pt x="1562" y="1209"/>
                  </a:lnTo>
                  <a:lnTo>
                    <a:pt x="1562" y="1209"/>
                  </a:lnTo>
                  <a:lnTo>
                    <a:pt x="1562" y="1209"/>
                  </a:lnTo>
                  <a:lnTo>
                    <a:pt x="1562" y="1207"/>
                  </a:lnTo>
                  <a:lnTo>
                    <a:pt x="1562" y="1207"/>
                  </a:lnTo>
                  <a:lnTo>
                    <a:pt x="1562" y="1205"/>
                  </a:lnTo>
                  <a:lnTo>
                    <a:pt x="1562" y="1205"/>
                  </a:lnTo>
                  <a:lnTo>
                    <a:pt x="1562" y="1205"/>
                  </a:lnTo>
                  <a:lnTo>
                    <a:pt x="1562" y="1205"/>
                  </a:lnTo>
                  <a:lnTo>
                    <a:pt x="1562" y="1205"/>
                  </a:lnTo>
                  <a:lnTo>
                    <a:pt x="1564" y="1207"/>
                  </a:lnTo>
                  <a:lnTo>
                    <a:pt x="1564" y="1205"/>
                  </a:lnTo>
                  <a:lnTo>
                    <a:pt x="1564" y="1205"/>
                  </a:lnTo>
                  <a:lnTo>
                    <a:pt x="1566" y="1205"/>
                  </a:lnTo>
                  <a:lnTo>
                    <a:pt x="1566" y="1205"/>
                  </a:lnTo>
                  <a:lnTo>
                    <a:pt x="1564" y="1203"/>
                  </a:lnTo>
                  <a:lnTo>
                    <a:pt x="1564" y="1203"/>
                  </a:lnTo>
                  <a:lnTo>
                    <a:pt x="1566" y="1201"/>
                  </a:lnTo>
                  <a:lnTo>
                    <a:pt x="1566" y="1201"/>
                  </a:lnTo>
                  <a:lnTo>
                    <a:pt x="1566" y="1201"/>
                  </a:lnTo>
                  <a:lnTo>
                    <a:pt x="1566" y="1201"/>
                  </a:lnTo>
                  <a:lnTo>
                    <a:pt x="1566" y="1201"/>
                  </a:lnTo>
                  <a:lnTo>
                    <a:pt x="1566" y="1203"/>
                  </a:lnTo>
                  <a:lnTo>
                    <a:pt x="1566" y="1203"/>
                  </a:lnTo>
                  <a:lnTo>
                    <a:pt x="1566" y="1203"/>
                  </a:lnTo>
                  <a:lnTo>
                    <a:pt x="1566" y="1203"/>
                  </a:lnTo>
                  <a:lnTo>
                    <a:pt x="1566" y="1203"/>
                  </a:lnTo>
                  <a:lnTo>
                    <a:pt x="1566" y="1203"/>
                  </a:lnTo>
                  <a:lnTo>
                    <a:pt x="1566" y="1203"/>
                  </a:lnTo>
                  <a:lnTo>
                    <a:pt x="1568" y="1203"/>
                  </a:lnTo>
                  <a:lnTo>
                    <a:pt x="1568" y="1201"/>
                  </a:lnTo>
                  <a:lnTo>
                    <a:pt x="1568" y="1201"/>
                  </a:lnTo>
                  <a:lnTo>
                    <a:pt x="1568" y="1201"/>
                  </a:lnTo>
                  <a:lnTo>
                    <a:pt x="1568" y="1201"/>
                  </a:lnTo>
                  <a:lnTo>
                    <a:pt x="1568" y="1201"/>
                  </a:lnTo>
                  <a:lnTo>
                    <a:pt x="1568" y="1203"/>
                  </a:lnTo>
                  <a:lnTo>
                    <a:pt x="1568" y="1203"/>
                  </a:lnTo>
                  <a:lnTo>
                    <a:pt x="1568" y="1203"/>
                  </a:lnTo>
                  <a:lnTo>
                    <a:pt x="1566" y="1203"/>
                  </a:lnTo>
                  <a:lnTo>
                    <a:pt x="1566" y="1205"/>
                  </a:lnTo>
                  <a:lnTo>
                    <a:pt x="1566" y="1205"/>
                  </a:lnTo>
                  <a:lnTo>
                    <a:pt x="1566" y="1205"/>
                  </a:lnTo>
                  <a:lnTo>
                    <a:pt x="1566" y="1205"/>
                  </a:lnTo>
                  <a:lnTo>
                    <a:pt x="1566" y="1205"/>
                  </a:lnTo>
                  <a:lnTo>
                    <a:pt x="1566" y="1205"/>
                  </a:lnTo>
                  <a:lnTo>
                    <a:pt x="1566" y="1207"/>
                  </a:lnTo>
                  <a:lnTo>
                    <a:pt x="1566" y="1207"/>
                  </a:lnTo>
                  <a:lnTo>
                    <a:pt x="1566" y="1207"/>
                  </a:lnTo>
                  <a:lnTo>
                    <a:pt x="1566" y="1207"/>
                  </a:lnTo>
                  <a:lnTo>
                    <a:pt x="1566" y="1207"/>
                  </a:lnTo>
                  <a:lnTo>
                    <a:pt x="1564" y="1209"/>
                  </a:lnTo>
                  <a:lnTo>
                    <a:pt x="1564" y="1209"/>
                  </a:lnTo>
                  <a:lnTo>
                    <a:pt x="1564" y="1209"/>
                  </a:lnTo>
                  <a:lnTo>
                    <a:pt x="1564" y="1209"/>
                  </a:lnTo>
                  <a:lnTo>
                    <a:pt x="1564" y="1211"/>
                  </a:lnTo>
                  <a:lnTo>
                    <a:pt x="1564" y="1211"/>
                  </a:lnTo>
                  <a:lnTo>
                    <a:pt x="1564" y="1211"/>
                  </a:lnTo>
                  <a:lnTo>
                    <a:pt x="1566" y="1209"/>
                  </a:lnTo>
                  <a:lnTo>
                    <a:pt x="1566" y="1209"/>
                  </a:lnTo>
                  <a:lnTo>
                    <a:pt x="1566" y="1209"/>
                  </a:lnTo>
                  <a:lnTo>
                    <a:pt x="1566" y="1209"/>
                  </a:lnTo>
                  <a:lnTo>
                    <a:pt x="1566" y="1209"/>
                  </a:lnTo>
                  <a:lnTo>
                    <a:pt x="1566" y="1209"/>
                  </a:lnTo>
                  <a:lnTo>
                    <a:pt x="1566" y="1209"/>
                  </a:lnTo>
                  <a:lnTo>
                    <a:pt x="1566" y="1207"/>
                  </a:lnTo>
                  <a:lnTo>
                    <a:pt x="1566" y="1207"/>
                  </a:lnTo>
                  <a:lnTo>
                    <a:pt x="1568" y="1207"/>
                  </a:lnTo>
                  <a:lnTo>
                    <a:pt x="1568" y="1207"/>
                  </a:lnTo>
                  <a:lnTo>
                    <a:pt x="1568" y="1209"/>
                  </a:lnTo>
                  <a:lnTo>
                    <a:pt x="1568" y="1209"/>
                  </a:lnTo>
                  <a:lnTo>
                    <a:pt x="1568" y="1209"/>
                  </a:lnTo>
                  <a:lnTo>
                    <a:pt x="1568" y="1209"/>
                  </a:lnTo>
                  <a:lnTo>
                    <a:pt x="1568" y="1211"/>
                  </a:lnTo>
                  <a:lnTo>
                    <a:pt x="1566" y="1211"/>
                  </a:lnTo>
                  <a:lnTo>
                    <a:pt x="1566" y="1211"/>
                  </a:lnTo>
                  <a:lnTo>
                    <a:pt x="1566" y="1211"/>
                  </a:lnTo>
                  <a:lnTo>
                    <a:pt x="1566" y="1211"/>
                  </a:lnTo>
                  <a:lnTo>
                    <a:pt x="1568" y="1211"/>
                  </a:lnTo>
                  <a:lnTo>
                    <a:pt x="1568" y="1211"/>
                  </a:lnTo>
                  <a:lnTo>
                    <a:pt x="1570" y="1211"/>
                  </a:lnTo>
                  <a:lnTo>
                    <a:pt x="1572" y="1211"/>
                  </a:lnTo>
                  <a:lnTo>
                    <a:pt x="1572" y="1211"/>
                  </a:lnTo>
                  <a:lnTo>
                    <a:pt x="1572" y="1211"/>
                  </a:lnTo>
                  <a:lnTo>
                    <a:pt x="1570" y="1211"/>
                  </a:lnTo>
                  <a:lnTo>
                    <a:pt x="1570" y="1213"/>
                  </a:lnTo>
                  <a:lnTo>
                    <a:pt x="1570" y="1213"/>
                  </a:lnTo>
                  <a:lnTo>
                    <a:pt x="1572" y="1213"/>
                  </a:lnTo>
                  <a:lnTo>
                    <a:pt x="1572" y="1213"/>
                  </a:lnTo>
                  <a:lnTo>
                    <a:pt x="1572" y="1213"/>
                  </a:lnTo>
                  <a:lnTo>
                    <a:pt x="1574" y="1213"/>
                  </a:lnTo>
                  <a:lnTo>
                    <a:pt x="1578" y="1213"/>
                  </a:lnTo>
                  <a:lnTo>
                    <a:pt x="1578" y="1213"/>
                  </a:lnTo>
                  <a:lnTo>
                    <a:pt x="1578" y="1213"/>
                  </a:lnTo>
                  <a:lnTo>
                    <a:pt x="1578" y="1213"/>
                  </a:lnTo>
                  <a:lnTo>
                    <a:pt x="1578" y="1213"/>
                  </a:lnTo>
                  <a:lnTo>
                    <a:pt x="1580" y="1213"/>
                  </a:lnTo>
                  <a:lnTo>
                    <a:pt x="1580" y="1213"/>
                  </a:lnTo>
                  <a:lnTo>
                    <a:pt x="1580" y="1213"/>
                  </a:lnTo>
                  <a:lnTo>
                    <a:pt x="1582" y="1215"/>
                  </a:lnTo>
                  <a:lnTo>
                    <a:pt x="1582" y="1215"/>
                  </a:lnTo>
                  <a:lnTo>
                    <a:pt x="1582" y="1215"/>
                  </a:lnTo>
                  <a:lnTo>
                    <a:pt x="1584" y="1215"/>
                  </a:lnTo>
                  <a:lnTo>
                    <a:pt x="1586" y="1215"/>
                  </a:lnTo>
                  <a:lnTo>
                    <a:pt x="1586" y="1215"/>
                  </a:lnTo>
                  <a:lnTo>
                    <a:pt x="1589" y="1215"/>
                  </a:lnTo>
                  <a:lnTo>
                    <a:pt x="1589" y="1215"/>
                  </a:lnTo>
                  <a:lnTo>
                    <a:pt x="1589" y="1215"/>
                  </a:lnTo>
                  <a:lnTo>
                    <a:pt x="1589" y="1215"/>
                  </a:lnTo>
                  <a:lnTo>
                    <a:pt x="1591" y="1213"/>
                  </a:lnTo>
                  <a:lnTo>
                    <a:pt x="1591" y="1213"/>
                  </a:lnTo>
                  <a:lnTo>
                    <a:pt x="1591" y="1211"/>
                  </a:lnTo>
                  <a:lnTo>
                    <a:pt x="1593" y="1213"/>
                  </a:lnTo>
                  <a:lnTo>
                    <a:pt x="1593" y="1213"/>
                  </a:lnTo>
                  <a:lnTo>
                    <a:pt x="1593" y="1213"/>
                  </a:lnTo>
                  <a:lnTo>
                    <a:pt x="1595" y="1213"/>
                  </a:lnTo>
                  <a:lnTo>
                    <a:pt x="1595" y="1213"/>
                  </a:lnTo>
                  <a:lnTo>
                    <a:pt x="1595" y="1213"/>
                  </a:lnTo>
                  <a:lnTo>
                    <a:pt x="1595" y="1215"/>
                  </a:lnTo>
                  <a:lnTo>
                    <a:pt x="1597" y="1215"/>
                  </a:lnTo>
                  <a:lnTo>
                    <a:pt x="1597" y="1213"/>
                  </a:lnTo>
                  <a:lnTo>
                    <a:pt x="1597" y="1213"/>
                  </a:lnTo>
                  <a:lnTo>
                    <a:pt x="1595" y="1213"/>
                  </a:lnTo>
                  <a:lnTo>
                    <a:pt x="1595" y="1213"/>
                  </a:lnTo>
                  <a:lnTo>
                    <a:pt x="1595" y="1213"/>
                  </a:lnTo>
                  <a:lnTo>
                    <a:pt x="1595" y="1213"/>
                  </a:lnTo>
                  <a:lnTo>
                    <a:pt x="1595" y="1213"/>
                  </a:lnTo>
                  <a:lnTo>
                    <a:pt x="1595" y="1213"/>
                  </a:lnTo>
                  <a:lnTo>
                    <a:pt x="1595" y="1213"/>
                  </a:lnTo>
                  <a:lnTo>
                    <a:pt x="1595" y="1211"/>
                  </a:lnTo>
                  <a:lnTo>
                    <a:pt x="1593" y="1211"/>
                  </a:lnTo>
                  <a:lnTo>
                    <a:pt x="1593" y="1211"/>
                  </a:lnTo>
                  <a:lnTo>
                    <a:pt x="1593" y="1211"/>
                  </a:lnTo>
                  <a:lnTo>
                    <a:pt x="1593" y="1211"/>
                  </a:lnTo>
                  <a:lnTo>
                    <a:pt x="1595" y="1211"/>
                  </a:lnTo>
                  <a:lnTo>
                    <a:pt x="1595" y="1211"/>
                  </a:lnTo>
                  <a:lnTo>
                    <a:pt x="1597" y="1211"/>
                  </a:lnTo>
                  <a:lnTo>
                    <a:pt x="1597" y="1211"/>
                  </a:lnTo>
                  <a:lnTo>
                    <a:pt x="1597" y="1213"/>
                  </a:lnTo>
                  <a:lnTo>
                    <a:pt x="1597" y="1213"/>
                  </a:lnTo>
                  <a:lnTo>
                    <a:pt x="1599" y="1213"/>
                  </a:lnTo>
                  <a:lnTo>
                    <a:pt x="1599" y="1213"/>
                  </a:lnTo>
                  <a:lnTo>
                    <a:pt x="1599" y="1211"/>
                  </a:lnTo>
                  <a:lnTo>
                    <a:pt x="1599" y="1211"/>
                  </a:lnTo>
                  <a:lnTo>
                    <a:pt x="1599" y="1211"/>
                  </a:lnTo>
                  <a:lnTo>
                    <a:pt x="1599" y="1211"/>
                  </a:lnTo>
                  <a:lnTo>
                    <a:pt x="1599" y="1211"/>
                  </a:lnTo>
                  <a:lnTo>
                    <a:pt x="1599" y="1211"/>
                  </a:lnTo>
                  <a:lnTo>
                    <a:pt x="1601" y="1211"/>
                  </a:lnTo>
                  <a:lnTo>
                    <a:pt x="1601" y="1211"/>
                  </a:lnTo>
                  <a:lnTo>
                    <a:pt x="1601" y="1211"/>
                  </a:lnTo>
                  <a:lnTo>
                    <a:pt x="1601" y="1211"/>
                  </a:lnTo>
                  <a:lnTo>
                    <a:pt x="1601" y="1211"/>
                  </a:lnTo>
                  <a:lnTo>
                    <a:pt x="1603" y="1211"/>
                  </a:lnTo>
                  <a:lnTo>
                    <a:pt x="1603" y="1211"/>
                  </a:lnTo>
                  <a:lnTo>
                    <a:pt x="1603" y="1211"/>
                  </a:lnTo>
                  <a:lnTo>
                    <a:pt x="1603" y="1211"/>
                  </a:lnTo>
                  <a:lnTo>
                    <a:pt x="1603" y="1211"/>
                  </a:lnTo>
                  <a:lnTo>
                    <a:pt x="1603" y="1211"/>
                  </a:lnTo>
                  <a:lnTo>
                    <a:pt x="1603" y="1211"/>
                  </a:lnTo>
                  <a:lnTo>
                    <a:pt x="1601" y="1211"/>
                  </a:lnTo>
                  <a:lnTo>
                    <a:pt x="1601" y="1213"/>
                  </a:lnTo>
                  <a:lnTo>
                    <a:pt x="1601" y="1213"/>
                  </a:lnTo>
                  <a:lnTo>
                    <a:pt x="1601" y="1213"/>
                  </a:lnTo>
                  <a:lnTo>
                    <a:pt x="1601" y="1213"/>
                  </a:lnTo>
                  <a:lnTo>
                    <a:pt x="1603" y="1213"/>
                  </a:lnTo>
                  <a:lnTo>
                    <a:pt x="1603" y="1213"/>
                  </a:lnTo>
                  <a:lnTo>
                    <a:pt x="1603" y="1213"/>
                  </a:lnTo>
                  <a:lnTo>
                    <a:pt x="1603" y="1213"/>
                  </a:lnTo>
                  <a:lnTo>
                    <a:pt x="1603" y="1213"/>
                  </a:lnTo>
                  <a:lnTo>
                    <a:pt x="1603" y="1215"/>
                  </a:lnTo>
                  <a:lnTo>
                    <a:pt x="1603" y="1215"/>
                  </a:lnTo>
                  <a:lnTo>
                    <a:pt x="1603" y="1215"/>
                  </a:lnTo>
                  <a:lnTo>
                    <a:pt x="1601" y="1215"/>
                  </a:lnTo>
                  <a:lnTo>
                    <a:pt x="1601" y="1215"/>
                  </a:lnTo>
                  <a:lnTo>
                    <a:pt x="1601" y="1215"/>
                  </a:lnTo>
                  <a:lnTo>
                    <a:pt x="1601" y="1217"/>
                  </a:lnTo>
                  <a:lnTo>
                    <a:pt x="1603" y="1217"/>
                  </a:lnTo>
                  <a:lnTo>
                    <a:pt x="1603" y="1219"/>
                  </a:lnTo>
                  <a:lnTo>
                    <a:pt x="1603" y="1219"/>
                  </a:lnTo>
                  <a:lnTo>
                    <a:pt x="1605" y="1219"/>
                  </a:lnTo>
                  <a:lnTo>
                    <a:pt x="1605" y="1219"/>
                  </a:lnTo>
                  <a:lnTo>
                    <a:pt x="1605" y="1219"/>
                  </a:lnTo>
                  <a:lnTo>
                    <a:pt x="1605" y="1221"/>
                  </a:lnTo>
                  <a:lnTo>
                    <a:pt x="1605" y="1219"/>
                  </a:lnTo>
                  <a:lnTo>
                    <a:pt x="1605" y="1219"/>
                  </a:lnTo>
                  <a:lnTo>
                    <a:pt x="1605" y="1219"/>
                  </a:lnTo>
                  <a:lnTo>
                    <a:pt x="1605" y="1219"/>
                  </a:lnTo>
                  <a:lnTo>
                    <a:pt x="1605" y="1219"/>
                  </a:lnTo>
                  <a:lnTo>
                    <a:pt x="1605" y="1217"/>
                  </a:lnTo>
                  <a:lnTo>
                    <a:pt x="1605" y="1217"/>
                  </a:lnTo>
                  <a:lnTo>
                    <a:pt x="1605" y="1217"/>
                  </a:lnTo>
                  <a:lnTo>
                    <a:pt x="1605" y="1217"/>
                  </a:lnTo>
                  <a:lnTo>
                    <a:pt x="1605" y="1217"/>
                  </a:lnTo>
                  <a:lnTo>
                    <a:pt x="1605" y="1217"/>
                  </a:lnTo>
                  <a:lnTo>
                    <a:pt x="1605" y="1217"/>
                  </a:lnTo>
                  <a:lnTo>
                    <a:pt x="1605" y="1217"/>
                  </a:lnTo>
                  <a:lnTo>
                    <a:pt x="1605" y="1219"/>
                  </a:lnTo>
                  <a:lnTo>
                    <a:pt x="1605" y="1219"/>
                  </a:lnTo>
                  <a:lnTo>
                    <a:pt x="1605" y="1219"/>
                  </a:lnTo>
                  <a:lnTo>
                    <a:pt x="1607" y="1219"/>
                  </a:lnTo>
                  <a:lnTo>
                    <a:pt x="1607" y="1219"/>
                  </a:lnTo>
                  <a:lnTo>
                    <a:pt x="1607" y="1219"/>
                  </a:lnTo>
                  <a:lnTo>
                    <a:pt x="1607" y="1219"/>
                  </a:lnTo>
                  <a:lnTo>
                    <a:pt x="1607" y="1221"/>
                  </a:lnTo>
                  <a:lnTo>
                    <a:pt x="1607" y="1221"/>
                  </a:lnTo>
                  <a:lnTo>
                    <a:pt x="1607" y="1221"/>
                  </a:lnTo>
                  <a:lnTo>
                    <a:pt x="1607" y="1221"/>
                  </a:lnTo>
                  <a:lnTo>
                    <a:pt x="1607" y="1219"/>
                  </a:lnTo>
                  <a:lnTo>
                    <a:pt x="1607" y="1219"/>
                  </a:lnTo>
                  <a:lnTo>
                    <a:pt x="1607" y="1219"/>
                  </a:lnTo>
                  <a:lnTo>
                    <a:pt x="1607" y="1219"/>
                  </a:lnTo>
                  <a:lnTo>
                    <a:pt x="1607" y="1219"/>
                  </a:lnTo>
                  <a:lnTo>
                    <a:pt x="1607" y="1217"/>
                  </a:lnTo>
                  <a:lnTo>
                    <a:pt x="1607" y="1217"/>
                  </a:lnTo>
                  <a:lnTo>
                    <a:pt x="1607" y="1217"/>
                  </a:lnTo>
                  <a:lnTo>
                    <a:pt x="1607" y="1215"/>
                  </a:lnTo>
                  <a:lnTo>
                    <a:pt x="1607" y="1217"/>
                  </a:lnTo>
                  <a:lnTo>
                    <a:pt x="1609" y="1217"/>
                  </a:lnTo>
                  <a:lnTo>
                    <a:pt x="1609" y="1221"/>
                  </a:lnTo>
                  <a:lnTo>
                    <a:pt x="1609" y="1221"/>
                  </a:lnTo>
                  <a:lnTo>
                    <a:pt x="1609" y="1223"/>
                  </a:lnTo>
                  <a:lnTo>
                    <a:pt x="1611" y="1223"/>
                  </a:lnTo>
                  <a:lnTo>
                    <a:pt x="1617" y="1225"/>
                  </a:lnTo>
                  <a:lnTo>
                    <a:pt x="1617" y="1225"/>
                  </a:lnTo>
                  <a:lnTo>
                    <a:pt x="1617" y="1225"/>
                  </a:lnTo>
                  <a:lnTo>
                    <a:pt x="1619" y="1225"/>
                  </a:lnTo>
                  <a:lnTo>
                    <a:pt x="1619" y="1225"/>
                  </a:lnTo>
                  <a:lnTo>
                    <a:pt x="1619" y="1225"/>
                  </a:lnTo>
                  <a:lnTo>
                    <a:pt x="1619" y="1225"/>
                  </a:lnTo>
                  <a:lnTo>
                    <a:pt x="1619" y="1225"/>
                  </a:lnTo>
                  <a:lnTo>
                    <a:pt x="1619" y="1225"/>
                  </a:lnTo>
                  <a:lnTo>
                    <a:pt x="1619" y="1225"/>
                  </a:lnTo>
                  <a:lnTo>
                    <a:pt x="1621" y="1225"/>
                  </a:lnTo>
                  <a:lnTo>
                    <a:pt x="1621" y="1225"/>
                  </a:lnTo>
                  <a:lnTo>
                    <a:pt x="1621" y="1225"/>
                  </a:lnTo>
                  <a:lnTo>
                    <a:pt x="1621" y="1228"/>
                  </a:lnTo>
                  <a:lnTo>
                    <a:pt x="1624" y="1225"/>
                  </a:lnTo>
                  <a:lnTo>
                    <a:pt x="1624" y="1228"/>
                  </a:lnTo>
                  <a:lnTo>
                    <a:pt x="1624" y="1228"/>
                  </a:lnTo>
                  <a:lnTo>
                    <a:pt x="1624" y="1228"/>
                  </a:lnTo>
                  <a:lnTo>
                    <a:pt x="1624" y="1228"/>
                  </a:lnTo>
                  <a:lnTo>
                    <a:pt x="1624" y="1228"/>
                  </a:lnTo>
                  <a:lnTo>
                    <a:pt x="1626" y="1228"/>
                  </a:lnTo>
                  <a:lnTo>
                    <a:pt x="1626" y="1228"/>
                  </a:lnTo>
                  <a:lnTo>
                    <a:pt x="1628" y="1228"/>
                  </a:lnTo>
                  <a:lnTo>
                    <a:pt x="1628" y="1230"/>
                  </a:lnTo>
                  <a:lnTo>
                    <a:pt x="1628" y="1230"/>
                  </a:lnTo>
                  <a:lnTo>
                    <a:pt x="1638" y="1228"/>
                  </a:lnTo>
                  <a:lnTo>
                    <a:pt x="1638" y="1228"/>
                  </a:lnTo>
                  <a:lnTo>
                    <a:pt x="1638" y="1228"/>
                  </a:lnTo>
                  <a:lnTo>
                    <a:pt x="1638" y="1228"/>
                  </a:lnTo>
                  <a:lnTo>
                    <a:pt x="1640" y="1228"/>
                  </a:lnTo>
                  <a:lnTo>
                    <a:pt x="1640" y="1228"/>
                  </a:lnTo>
                  <a:lnTo>
                    <a:pt x="1640" y="1228"/>
                  </a:lnTo>
                  <a:lnTo>
                    <a:pt x="1640" y="1228"/>
                  </a:lnTo>
                  <a:lnTo>
                    <a:pt x="1640" y="1228"/>
                  </a:lnTo>
                  <a:lnTo>
                    <a:pt x="1640" y="1228"/>
                  </a:lnTo>
                  <a:lnTo>
                    <a:pt x="1640" y="1228"/>
                  </a:lnTo>
                  <a:lnTo>
                    <a:pt x="1642" y="1228"/>
                  </a:lnTo>
                  <a:lnTo>
                    <a:pt x="1644" y="1228"/>
                  </a:lnTo>
                  <a:lnTo>
                    <a:pt x="1644" y="1228"/>
                  </a:lnTo>
                  <a:lnTo>
                    <a:pt x="1644" y="1228"/>
                  </a:lnTo>
                  <a:lnTo>
                    <a:pt x="1644" y="1228"/>
                  </a:lnTo>
                  <a:lnTo>
                    <a:pt x="1644" y="1228"/>
                  </a:lnTo>
                  <a:lnTo>
                    <a:pt x="1644" y="1228"/>
                  </a:lnTo>
                  <a:lnTo>
                    <a:pt x="1644" y="1225"/>
                  </a:lnTo>
                  <a:lnTo>
                    <a:pt x="1644" y="1225"/>
                  </a:lnTo>
                  <a:lnTo>
                    <a:pt x="1646" y="1225"/>
                  </a:lnTo>
                  <a:lnTo>
                    <a:pt x="1646" y="1228"/>
                  </a:lnTo>
                  <a:lnTo>
                    <a:pt x="1646" y="1228"/>
                  </a:lnTo>
                  <a:lnTo>
                    <a:pt x="1644" y="1228"/>
                  </a:lnTo>
                  <a:lnTo>
                    <a:pt x="1644" y="1228"/>
                  </a:lnTo>
                  <a:lnTo>
                    <a:pt x="1644" y="1228"/>
                  </a:lnTo>
                  <a:lnTo>
                    <a:pt x="1646" y="1228"/>
                  </a:lnTo>
                  <a:lnTo>
                    <a:pt x="1648" y="1228"/>
                  </a:lnTo>
                  <a:lnTo>
                    <a:pt x="1650" y="1228"/>
                  </a:lnTo>
                  <a:lnTo>
                    <a:pt x="1650" y="1228"/>
                  </a:lnTo>
                  <a:lnTo>
                    <a:pt x="1650" y="1225"/>
                  </a:lnTo>
                  <a:lnTo>
                    <a:pt x="1650" y="1228"/>
                  </a:lnTo>
                  <a:lnTo>
                    <a:pt x="1652" y="1228"/>
                  </a:lnTo>
                  <a:lnTo>
                    <a:pt x="1652" y="1228"/>
                  </a:lnTo>
                  <a:lnTo>
                    <a:pt x="1654" y="1225"/>
                  </a:lnTo>
                  <a:lnTo>
                    <a:pt x="1656" y="1225"/>
                  </a:lnTo>
                  <a:lnTo>
                    <a:pt x="1656" y="1228"/>
                  </a:lnTo>
                  <a:lnTo>
                    <a:pt x="1656" y="1228"/>
                  </a:lnTo>
                  <a:lnTo>
                    <a:pt x="1656" y="1228"/>
                  </a:lnTo>
                  <a:lnTo>
                    <a:pt x="1656" y="1228"/>
                  </a:lnTo>
                  <a:lnTo>
                    <a:pt x="1656" y="1228"/>
                  </a:lnTo>
                  <a:lnTo>
                    <a:pt x="1656" y="1230"/>
                  </a:lnTo>
                  <a:lnTo>
                    <a:pt x="1656" y="1230"/>
                  </a:lnTo>
                  <a:lnTo>
                    <a:pt x="1659" y="1230"/>
                  </a:lnTo>
                  <a:lnTo>
                    <a:pt x="1659" y="1228"/>
                  </a:lnTo>
                  <a:lnTo>
                    <a:pt x="1659" y="1228"/>
                  </a:lnTo>
                  <a:lnTo>
                    <a:pt x="1659" y="1228"/>
                  </a:lnTo>
                  <a:lnTo>
                    <a:pt x="1659" y="1228"/>
                  </a:lnTo>
                  <a:lnTo>
                    <a:pt x="1659" y="1228"/>
                  </a:lnTo>
                  <a:lnTo>
                    <a:pt x="1659" y="1228"/>
                  </a:lnTo>
                  <a:lnTo>
                    <a:pt x="1663" y="1230"/>
                  </a:lnTo>
                  <a:lnTo>
                    <a:pt x="1663" y="1230"/>
                  </a:lnTo>
                  <a:lnTo>
                    <a:pt x="1663" y="1230"/>
                  </a:lnTo>
                  <a:lnTo>
                    <a:pt x="1663" y="1230"/>
                  </a:lnTo>
                  <a:lnTo>
                    <a:pt x="1665" y="1228"/>
                  </a:lnTo>
                  <a:lnTo>
                    <a:pt x="1665" y="1228"/>
                  </a:lnTo>
                  <a:lnTo>
                    <a:pt x="1667" y="1230"/>
                  </a:lnTo>
                  <a:lnTo>
                    <a:pt x="1667" y="1230"/>
                  </a:lnTo>
                  <a:lnTo>
                    <a:pt x="1667" y="1228"/>
                  </a:lnTo>
                  <a:lnTo>
                    <a:pt x="1667" y="1228"/>
                  </a:lnTo>
                  <a:lnTo>
                    <a:pt x="1667" y="1228"/>
                  </a:lnTo>
                  <a:lnTo>
                    <a:pt x="1667" y="1228"/>
                  </a:lnTo>
                  <a:lnTo>
                    <a:pt x="1669" y="1230"/>
                  </a:lnTo>
                  <a:lnTo>
                    <a:pt x="1671" y="1228"/>
                  </a:lnTo>
                  <a:lnTo>
                    <a:pt x="1671" y="1228"/>
                  </a:lnTo>
                  <a:lnTo>
                    <a:pt x="1671" y="1230"/>
                  </a:lnTo>
                  <a:lnTo>
                    <a:pt x="1671" y="1230"/>
                  </a:lnTo>
                  <a:lnTo>
                    <a:pt x="1671" y="1230"/>
                  </a:lnTo>
                  <a:lnTo>
                    <a:pt x="1671" y="1230"/>
                  </a:lnTo>
                  <a:lnTo>
                    <a:pt x="1673" y="1230"/>
                  </a:lnTo>
                  <a:lnTo>
                    <a:pt x="1673" y="1230"/>
                  </a:lnTo>
                  <a:lnTo>
                    <a:pt x="1673" y="1230"/>
                  </a:lnTo>
                  <a:lnTo>
                    <a:pt x="1673" y="1230"/>
                  </a:lnTo>
                  <a:lnTo>
                    <a:pt x="1673" y="1230"/>
                  </a:lnTo>
                  <a:lnTo>
                    <a:pt x="1675" y="1230"/>
                  </a:lnTo>
                  <a:lnTo>
                    <a:pt x="1673" y="1232"/>
                  </a:lnTo>
                  <a:lnTo>
                    <a:pt x="1673" y="1232"/>
                  </a:lnTo>
                  <a:lnTo>
                    <a:pt x="1675" y="1232"/>
                  </a:lnTo>
                  <a:lnTo>
                    <a:pt x="1675" y="1232"/>
                  </a:lnTo>
                  <a:lnTo>
                    <a:pt x="1675" y="1232"/>
                  </a:lnTo>
                  <a:lnTo>
                    <a:pt x="1675" y="1232"/>
                  </a:lnTo>
                  <a:lnTo>
                    <a:pt x="1675" y="1232"/>
                  </a:lnTo>
                  <a:lnTo>
                    <a:pt x="1675" y="1232"/>
                  </a:lnTo>
                  <a:lnTo>
                    <a:pt x="1677" y="1232"/>
                  </a:lnTo>
                  <a:lnTo>
                    <a:pt x="1677" y="1232"/>
                  </a:lnTo>
                  <a:lnTo>
                    <a:pt x="1677" y="1232"/>
                  </a:lnTo>
                  <a:lnTo>
                    <a:pt x="1677" y="1232"/>
                  </a:lnTo>
                  <a:lnTo>
                    <a:pt x="1679" y="1232"/>
                  </a:lnTo>
                  <a:lnTo>
                    <a:pt x="1679" y="1232"/>
                  </a:lnTo>
                  <a:lnTo>
                    <a:pt x="1681" y="1232"/>
                  </a:lnTo>
                  <a:lnTo>
                    <a:pt x="1683" y="1232"/>
                  </a:lnTo>
                  <a:lnTo>
                    <a:pt x="1685" y="1232"/>
                  </a:lnTo>
                  <a:lnTo>
                    <a:pt x="1687" y="1230"/>
                  </a:lnTo>
                  <a:lnTo>
                    <a:pt x="1687" y="1230"/>
                  </a:lnTo>
                  <a:lnTo>
                    <a:pt x="1687" y="1230"/>
                  </a:lnTo>
                  <a:lnTo>
                    <a:pt x="1689" y="1230"/>
                  </a:lnTo>
                  <a:lnTo>
                    <a:pt x="1689" y="1228"/>
                  </a:lnTo>
                  <a:lnTo>
                    <a:pt x="1689" y="1228"/>
                  </a:lnTo>
                  <a:lnTo>
                    <a:pt x="1689" y="1228"/>
                  </a:lnTo>
                  <a:lnTo>
                    <a:pt x="1689" y="1228"/>
                  </a:lnTo>
                  <a:lnTo>
                    <a:pt x="1687" y="1228"/>
                  </a:lnTo>
                  <a:lnTo>
                    <a:pt x="1687" y="1225"/>
                  </a:lnTo>
                  <a:lnTo>
                    <a:pt x="1687" y="1225"/>
                  </a:lnTo>
                  <a:lnTo>
                    <a:pt x="1687" y="1225"/>
                  </a:lnTo>
                  <a:lnTo>
                    <a:pt x="1687" y="1225"/>
                  </a:lnTo>
                  <a:lnTo>
                    <a:pt x="1687" y="1225"/>
                  </a:lnTo>
                  <a:lnTo>
                    <a:pt x="1687" y="1225"/>
                  </a:lnTo>
                  <a:lnTo>
                    <a:pt x="1687" y="1225"/>
                  </a:lnTo>
                  <a:lnTo>
                    <a:pt x="1685" y="1225"/>
                  </a:lnTo>
                  <a:lnTo>
                    <a:pt x="1685" y="1223"/>
                  </a:lnTo>
                  <a:lnTo>
                    <a:pt x="1685" y="1223"/>
                  </a:lnTo>
                  <a:lnTo>
                    <a:pt x="1685" y="1223"/>
                  </a:lnTo>
                  <a:lnTo>
                    <a:pt x="1683" y="1223"/>
                  </a:lnTo>
                  <a:lnTo>
                    <a:pt x="1683" y="1223"/>
                  </a:lnTo>
                  <a:lnTo>
                    <a:pt x="1685" y="1223"/>
                  </a:lnTo>
                  <a:lnTo>
                    <a:pt x="1685" y="1223"/>
                  </a:lnTo>
                  <a:lnTo>
                    <a:pt x="1683" y="1223"/>
                  </a:lnTo>
                  <a:lnTo>
                    <a:pt x="1683" y="1221"/>
                  </a:lnTo>
                  <a:lnTo>
                    <a:pt x="1681" y="1219"/>
                  </a:lnTo>
                  <a:lnTo>
                    <a:pt x="1681" y="1219"/>
                  </a:lnTo>
                  <a:lnTo>
                    <a:pt x="1681" y="1219"/>
                  </a:lnTo>
                  <a:lnTo>
                    <a:pt x="1681" y="1219"/>
                  </a:lnTo>
                  <a:lnTo>
                    <a:pt x="1681" y="1219"/>
                  </a:lnTo>
                  <a:lnTo>
                    <a:pt x="1681" y="1219"/>
                  </a:lnTo>
                  <a:lnTo>
                    <a:pt x="1681" y="1219"/>
                  </a:lnTo>
                  <a:lnTo>
                    <a:pt x="1681" y="1219"/>
                  </a:lnTo>
                  <a:lnTo>
                    <a:pt x="1681" y="1219"/>
                  </a:lnTo>
                  <a:lnTo>
                    <a:pt x="1681" y="1219"/>
                  </a:lnTo>
                  <a:lnTo>
                    <a:pt x="1683" y="1221"/>
                  </a:lnTo>
                  <a:lnTo>
                    <a:pt x="1683" y="1221"/>
                  </a:lnTo>
                  <a:lnTo>
                    <a:pt x="1683" y="1221"/>
                  </a:lnTo>
                  <a:lnTo>
                    <a:pt x="1683" y="1221"/>
                  </a:lnTo>
                  <a:lnTo>
                    <a:pt x="1683" y="1221"/>
                  </a:lnTo>
                  <a:lnTo>
                    <a:pt x="1685" y="1221"/>
                  </a:lnTo>
                  <a:lnTo>
                    <a:pt x="1685" y="1221"/>
                  </a:lnTo>
                  <a:lnTo>
                    <a:pt x="1685" y="1221"/>
                  </a:lnTo>
                  <a:lnTo>
                    <a:pt x="1685" y="1221"/>
                  </a:lnTo>
                  <a:lnTo>
                    <a:pt x="1685" y="1219"/>
                  </a:lnTo>
                  <a:lnTo>
                    <a:pt x="1685" y="1219"/>
                  </a:lnTo>
                  <a:lnTo>
                    <a:pt x="1683" y="1219"/>
                  </a:lnTo>
                  <a:lnTo>
                    <a:pt x="1683" y="1219"/>
                  </a:lnTo>
                  <a:lnTo>
                    <a:pt x="1683" y="1217"/>
                  </a:lnTo>
                  <a:lnTo>
                    <a:pt x="1683" y="1217"/>
                  </a:lnTo>
                  <a:lnTo>
                    <a:pt x="1683" y="1217"/>
                  </a:lnTo>
                  <a:lnTo>
                    <a:pt x="1683" y="1217"/>
                  </a:lnTo>
                  <a:lnTo>
                    <a:pt x="1683" y="1215"/>
                  </a:lnTo>
                  <a:lnTo>
                    <a:pt x="1685" y="1215"/>
                  </a:lnTo>
                  <a:lnTo>
                    <a:pt x="1685" y="1213"/>
                  </a:lnTo>
                  <a:lnTo>
                    <a:pt x="1683" y="1213"/>
                  </a:lnTo>
                  <a:lnTo>
                    <a:pt x="1683" y="1213"/>
                  </a:lnTo>
                  <a:lnTo>
                    <a:pt x="1683" y="1213"/>
                  </a:lnTo>
                  <a:lnTo>
                    <a:pt x="1683" y="1213"/>
                  </a:lnTo>
                  <a:lnTo>
                    <a:pt x="1683" y="1213"/>
                  </a:lnTo>
                  <a:lnTo>
                    <a:pt x="1679" y="1213"/>
                  </a:lnTo>
                  <a:lnTo>
                    <a:pt x="1677" y="1213"/>
                  </a:lnTo>
                  <a:lnTo>
                    <a:pt x="1679" y="1213"/>
                  </a:lnTo>
                  <a:lnTo>
                    <a:pt x="1679" y="1213"/>
                  </a:lnTo>
                  <a:lnTo>
                    <a:pt x="1679" y="1213"/>
                  </a:lnTo>
                  <a:lnTo>
                    <a:pt x="1679" y="1213"/>
                  </a:lnTo>
                  <a:lnTo>
                    <a:pt x="1679" y="1213"/>
                  </a:lnTo>
                  <a:lnTo>
                    <a:pt x="1679" y="1213"/>
                  </a:lnTo>
                  <a:lnTo>
                    <a:pt x="1679" y="1213"/>
                  </a:lnTo>
                  <a:lnTo>
                    <a:pt x="1679" y="1213"/>
                  </a:lnTo>
                  <a:lnTo>
                    <a:pt x="1679" y="1211"/>
                  </a:lnTo>
                  <a:lnTo>
                    <a:pt x="1679" y="1211"/>
                  </a:lnTo>
                  <a:lnTo>
                    <a:pt x="1679" y="1211"/>
                  </a:lnTo>
                  <a:lnTo>
                    <a:pt x="1679" y="1211"/>
                  </a:lnTo>
                  <a:lnTo>
                    <a:pt x="1679" y="1211"/>
                  </a:lnTo>
                  <a:lnTo>
                    <a:pt x="1679" y="1211"/>
                  </a:lnTo>
                  <a:lnTo>
                    <a:pt x="1679" y="1211"/>
                  </a:lnTo>
                  <a:lnTo>
                    <a:pt x="1677" y="1211"/>
                  </a:lnTo>
                  <a:lnTo>
                    <a:pt x="1677" y="1211"/>
                  </a:lnTo>
                  <a:lnTo>
                    <a:pt x="1677" y="1209"/>
                  </a:lnTo>
                  <a:lnTo>
                    <a:pt x="1677" y="1209"/>
                  </a:lnTo>
                  <a:lnTo>
                    <a:pt x="1677" y="1209"/>
                  </a:lnTo>
                  <a:lnTo>
                    <a:pt x="1677" y="1209"/>
                  </a:lnTo>
                  <a:lnTo>
                    <a:pt x="1677" y="1209"/>
                  </a:lnTo>
                  <a:lnTo>
                    <a:pt x="1677" y="1211"/>
                  </a:lnTo>
                  <a:lnTo>
                    <a:pt x="1677" y="1211"/>
                  </a:lnTo>
                  <a:lnTo>
                    <a:pt x="1677" y="1209"/>
                  </a:lnTo>
                  <a:lnTo>
                    <a:pt x="1675" y="1209"/>
                  </a:lnTo>
                  <a:lnTo>
                    <a:pt x="1675" y="1209"/>
                  </a:lnTo>
                  <a:lnTo>
                    <a:pt x="1675" y="1211"/>
                  </a:lnTo>
                  <a:lnTo>
                    <a:pt x="1675" y="1211"/>
                  </a:lnTo>
                  <a:lnTo>
                    <a:pt x="1675" y="1211"/>
                  </a:lnTo>
                  <a:lnTo>
                    <a:pt x="1677" y="1213"/>
                  </a:lnTo>
                  <a:lnTo>
                    <a:pt x="1675" y="1213"/>
                  </a:lnTo>
                  <a:lnTo>
                    <a:pt x="1673" y="1211"/>
                  </a:lnTo>
                  <a:lnTo>
                    <a:pt x="1673" y="1211"/>
                  </a:lnTo>
                  <a:lnTo>
                    <a:pt x="1671" y="1211"/>
                  </a:lnTo>
                  <a:lnTo>
                    <a:pt x="1671" y="1211"/>
                  </a:lnTo>
                  <a:lnTo>
                    <a:pt x="1671" y="1211"/>
                  </a:lnTo>
                  <a:lnTo>
                    <a:pt x="1671" y="1211"/>
                  </a:lnTo>
                  <a:lnTo>
                    <a:pt x="1671" y="1211"/>
                  </a:lnTo>
                  <a:lnTo>
                    <a:pt x="1673" y="1211"/>
                  </a:lnTo>
                  <a:lnTo>
                    <a:pt x="1673" y="1211"/>
                  </a:lnTo>
                  <a:lnTo>
                    <a:pt x="1673" y="1211"/>
                  </a:lnTo>
                  <a:lnTo>
                    <a:pt x="1673" y="1211"/>
                  </a:lnTo>
                  <a:lnTo>
                    <a:pt x="1673" y="1209"/>
                  </a:lnTo>
                  <a:lnTo>
                    <a:pt x="1673" y="1209"/>
                  </a:lnTo>
                  <a:lnTo>
                    <a:pt x="1673" y="1209"/>
                  </a:lnTo>
                  <a:lnTo>
                    <a:pt x="1675" y="1209"/>
                  </a:lnTo>
                  <a:lnTo>
                    <a:pt x="1675" y="1209"/>
                  </a:lnTo>
                  <a:lnTo>
                    <a:pt x="1675" y="1209"/>
                  </a:lnTo>
                  <a:lnTo>
                    <a:pt x="1673" y="1207"/>
                  </a:lnTo>
                  <a:lnTo>
                    <a:pt x="1673" y="1207"/>
                  </a:lnTo>
                  <a:lnTo>
                    <a:pt x="1673" y="1205"/>
                  </a:lnTo>
                  <a:lnTo>
                    <a:pt x="1673" y="1205"/>
                  </a:lnTo>
                  <a:lnTo>
                    <a:pt x="1671" y="1207"/>
                  </a:lnTo>
                  <a:lnTo>
                    <a:pt x="1671" y="1207"/>
                  </a:lnTo>
                  <a:lnTo>
                    <a:pt x="1671" y="1207"/>
                  </a:lnTo>
                  <a:lnTo>
                    <a:pt x="1671" y="1207"/>
                  </a:lnTo>
                  <a:lnTo>
                    <a:pt x="1671" y="1207"/>
                  </a:lnTo>
                  <a:lnTo>
                    <a:pt x="1669" y="1207"/>
                  </a:lnTo>
                  <a:lnTo>
                    <a:pt x="1669" y="1207"/>
                  </a:lnTo>
                  <a:lnTo>
                    <a:pt x="1669" y="1205"/>
                  </a:lnTo>
                  <a:lnTo>
                    <a:pt x="1669" y="1205"/>
                  </a:lnTo>
                  <a:lnTo>
                    <a:pt x="1669" y="1203"/>
                  </a:lnTo>
                  <a:lnTo>
                    <a:pt x="1669" y="1203"/>
                  </a:lnTo>
                  <a:lnTo>
                    <a:pt x="1667" y="1203"/>
                  </a:lnTo>
                  <a:lnTo>
                    <a:pt x="1667" y="1203"/>
                  </a:lnTo>
                  <a:lnTo>
                    <a:pt x="1665" y="1201"/>
                  </a:lnTo>
                  <a:lnTo>
                    <a:pt x="1665" y="1201"/>
                  </a:lnTo>
                  <a:lnTo>
                    <a:pt x="1665" y="1201"/>
                  </a:lnTo>
                  <a:lnTo>
                    <a:pt x="1665" y="1201"/>
                  </a:lnTo>
                  <a:lnTo>
                    <a:pt x="1665" y="1201"/>
                  </a:lnTo>
                  <a:lnTo>
                    <a:pt x="1665" y="1199"/>
                  </a:lnTo>
                  <a:lnTo>
                    <a:pt x="1665" y="1199"/>
                  </a:lnTo>
                  <a:lnTo>
                    <a:pt x="1665" y="1199"/>
                  </a:lnTo>
                  <a:lnTo>
                    <a:pt x="1665" y="1199"/>
                  </a:lnTo>
                  <a:lnTo>
                    <a:pt x="1663" y="1201"/>
                  </a:lnTo>
                  <a:lnTo>
                    <a:pt x="1663" y="1201"/>
                  </a:lnTo>
                  <a:lnTo>
                    <a:pt x="1663" y="1201"/>
                  </a:lnTo>
                  <a:lnTo>
                    <a:pt x="1663" y="1201"/>
                  </a:lnTo>
                  <a:lnTo>
                    <a:pt x="1663" y="1199"/>
                  </a:lnTo>
                  <a:lnTo>
                    <a:pt x="1663" y="1199"/>
                  </a:lnTo>
                  <a:lnTo>
                    <a:pt x="1663" y="1199"/>
                  </a:lnTo>
                  <a:lnTo>
                    <a:pt x="1661" y="1201"/>
                  </a:lnTo>
                  <a:lnTo>
                    <a:pt x="1661" y="1199"/>
                  </a:lnTo>
                  <a:lnTo>
                    <a:pt x="1661" y="1199"/>
                  </a:lnTo>
                  <a:lnTo>
                    <a:pt x="1661" y="1199"/>
                  </a:lnTo>
                  <a:lnTo>
                    <a:pt x="1663" y="1199"/>
                  </a:lnTo>
                  <a:lnTo>
                    <a:pt x="1661" y="1197"/>
                  </a:lnTo>
                  <a:lnTo>
                    <a:pt x="1656" y="1201"/>
                  </a:lnTo>
                  <a:lnTo>
                    <a:pt x="1656" y="1201"/>
                  </a:lnTo>
                  <a:lnTo>
                    <a:pt x="1656" y="1199"/>
                  </a:lnTo>
                  <a:lnTo>
                    <a:pt x="1656" y="1199"/>
                  </a:lnTo>
                  <a:lnTo>
                    <a:pt x="1656" y="1199"/>
                  </a:lnTo>
                  <a:lnTo>
                    <a:pt x="1656" y="1199"/>
                  </a:lnTo>
                  <a:lnTo>
                    <a:pt x="1659" y="1199"/>
                  </a:lnTo>
                  <a:lnTo>
                    <a:pt x="1656" y="1199"/>
                  </a:lnTo>
                  <a:lnTo>
                    <a:pt x="1654" y="1199"/>
                  </a:lnTo>
                  <a:lnTo>
                    <a:pt x="1654" y="1199"/>
                  </a:lnTo>
                  <a:lnTo>
                    <a:pt x="1654" y="1199"/>
                  </a:lnTo>
                  <a:lnTo>
                    <a:pt x="1654" y="1197"/>
                  </a:lnTo>
                  <a:lnTo>
                    <a:pt x="1654" y="1197"/>
                  </a:lnTo>
                  <a:lnTo>
                    <a:pt x="1654" y="1197"/>
                  </a:lnTo>
                  <a:lnTo>
                    <a:pt x="1654" y="1197"/>
                  </a:lnTo>
                  <a:lnTo>
                    <a:pt x="1654" y="1197"/>
                  </a:lnTo>
                  <a:lnTo>
                    <a:pt x="1654" y="1195"/>
                  </a:lnTo>
                  <a:lnTo>
                    <a:pt x="1654" y="1195"/>
                  </a:lnTo>
                  <a:lnTo>
                    <a:pt x="1654" y="1195"/>
                  </a:lnTo>
                  <a:lnTo>
                    <a:pt x="1654" y="1195"/>
                  </a:lnTo>
                  <a:lnTo>
                    <a:pt x="1654" y="1195"/>
                  </a:lnTo>
                  <a:lnTo>
                    <a:pt x="1654" y="1195"/>
                  </a:lnTo>
                  <a:lnTo>
                    <a:pt x="1654" y="1195"/>
                  </a:lnTo>
                  <a:lnTo>
                    <a:pt x="1652" y="1195"/>
                  </a:lnTo>
                  <a:lnTo>
                    <a:pt x="1652" y="1197"/>
                  </a:lnTo>
                  <a:lnTo>
                    <a:pt x="1652" y="1197"/>
                  </a:lnTo>
                  <a:lnTo>
                    <a:pt x="1652" y="1197"/>
                  </a:lnTo>
                  <a:lnTo>
                    <a:pt x="1652" y="1195"/>
                  </a:lnTo>
                  <a:lnTo>
                    <a:pt x="1652" y="1195"/>
                  </a:lnTo>
                  <a:lnTo>
                    <a:pt x="1652" y="1195"/>
                  </a:lnTo>
                  <a:lnTo>
                    <a:pt x="1652" y="1195"/>
                  </a:lnTo>
                  <a:lnTo>
                    <a:pt x="1650" y="1193"/>
                  </a:lnTo>
                  <a:lnTo>
                    <a:pt x="1650" y="1195"/>
                  </a:lnTo>
                  <a:lnTo>
                    <a:pt x="1650" y="1195"/>
                  </a:lnTo>
                  <a:lnTo>
                    <a:pt x="1650" y="1195"/>
                  </a:lnTo>
                  <a:lnTo>
                    <a:pt x="1650" y="1195"/>
                  </a:lnTo>
                  <a:lnTo>
                    <a:pt x="1648" y="1195"/>
                  </a:lnTo>
                  <a:lnTo>
                    <a:pt x="1648" y="1195"/>
                  </a:lnTo>
                  <a:lnTo>
                    <a:pt x="1648" y="1195"/>
                  </a:lnTo>
                  <a:lnTo>
                    <a:pt x="1650" y="1193"/>
                  </a:lnTo>
                  <a:lnTo>
                    <a:pt x="1650" y="1193"/>
                  </a:lnTo>
                  <a:lnTo>
                    <a:pt x="1648" y="1191"/>
                  </a:lnTo>
                  <a:lnTo>
                    <a:pt x="1648" y="1191"/>
                  </a:lnTo>
                  <a:lnTo>
                    <a:pt x="1648" y="1193"/>
                  </a:lnTo>
                  <a:lnTo>
                    <a:pt x="1648" y="1193"/>
                  </a:lnTo>
                  <a:lnTo>
                    <a:pt x="1648" y="1193"/>
                  </a:lnTo>
                  <a:lnTo>
                    <a:pt x="1646" y="1193"/>
                  </a:lnTo>
                  <a:lnTo>
                    <a:pt x="1646" y="1193"/>
                  </a:lnTo>
                  <a:lnTo>
                    <a:pt x="1646" y="1193"/>
                  </a:lnTo>
                  <a:lnTo>
                    <a:pt x="1646" y="1193"/>
                  </a:lnTo>
                  <a:lnTo>
                    <a:pt x="1648" y="1191"/>
                  </a:lnTo>
                  <a:lnTo>
                    <a:pt x="1648" y="1191"/>
                  </a:lnTo>
                  <a:lnTo>
                    <a:pt x="1646" y="1191"/>
                  </a:lnTo>
                  <a:lnTo>
                    <a:pt x="1646" y="1191"/>
                  </a:lnTo>
                  <a:lnTo>
                    <a:pt x="1644" y="1191"/>
                  </a:lnTo>
                  <a:lnTo>
                    <a:pt x="1644" y="1191"/>
                  </a:lnTo>
                  <a:lnTo>
                    <a:pt x="1644" y="1191"/>
                  </a:lnTo>
                  <a:lnTo>
                    <a:pt x="1644" y="1191"/>
                  </a:lnTo>
                  <a:lnTo>
                    <a:pt x="1644" y="1191"/>
                  </a:lnTo>
                  <a:lnTo>
                    <a:pt x="1644" y="1191"/>
                  </a:lnTo>
                  <a:lnTo>
                    <a:pt x="1644" y="1191"/>
                  </a:lnTo>
                  <a:lnTo>
                    <a:pt x="1644" y="1191"/>
                  </a:lnTo>
                  <a:lnTo>
                    <a:pt x="1644" y="1191"/>
                  </a:lnTo>
                  <a:lnTo>
                    <a:pt x="1644" y="1191"/>
                  </a:lnTo>
                  <a:lnTo>
                    <a:pt x="1644" y="1189"/>
                  </a:lnTo>
                  <a:lnTo>
                    <a:pt x="1644" y="1189"/>
                  </a:lnTo>
                  <a:lnTo>
                    <a:pt x="1644" y="1189"/>
                  </a:lnTo>
                  <a:lnTo>
                    <a:pt x="1642" y="1189"/>
                  </a:lnTo>
                  <a:lnTo>
                    <a:pt x="1642" y="1189"/>
                  </a:lnTo>
                  <a:lnTo>
                    <a:pt x="1642" y="1189"/>
                  </a:lnTo>
                  <a:lnTo>
                    <a:pt x="1642" y="1189"/>
                  </a:lnTo>
                  <a:lnTo>
                    <a:pt x="1640" y="1189"/>
                  </a:lnTo>
                  <a:lnTo>
                    <a:pt x="1640" y="1191"/>
                  </a:lnTo>
                  <a:lnTo>
                    <a:pt x="1640" y="1189"/>
                  </a:lnTo>
                  <a:lnTo>
                    <a:pt x="1640" y="1191"/>
                  </a:lnTo>
                  <a:lnTo>
                    <a:pt x="1638" y="1193"/>
                  </a:lnTo>
                  <a:lnTo>
                    <a:pt x="1638" y="1193"/>
                  </a:lnTo>
                  <a:lnTo>
                    <a:pt x="1638" y="1193"/>
                  </a:lnTo>
                  <a:lnTo>
                    <a:pt x="1638" y="1193"/>
                  </a:lnTo>
                  <a:lnTo>
                    <a:pt x="1638" y="1193"/>
                  </a:lnTo>
                  <a:lnTo>
                    <a:pt x="1638" y="1193"/>
                  </a:lnTo>
                  <a:lnTo>
                    <a:pt x="1638" y="1193"/>
                  </a:lnTo>
                  <a:lnTo>
                    <a:pt x="1638" y="1191"/>
                  </a:lnTo>
                  <a:lnTo>
                    <a:pt x="1638" y="1191"/>
                  </a:lnTo>
                  <a:lnTo>
                    <a:pt x="1638" y="1191"/>
                  </a:lnTo>
                  <a:lnTo>
                    <a:pt x="1638" y="1191"/>
                  </a:lnTo>
                  <a:lnTo>
                    <a:pt x="1638" y="1189"/>
                  </a:lnTo>
                  <a:lnTo>
                    <a:pt x="1638" y="1189"/>
                  </a:lnTo>
                  <a:lnTo>
                    <a:pt x="1640" y="1189"/>
                  </a:lnTo>
                  <a:lnTo>
                    <a:pt x="1640" y="1189"/>
                  </a:lnTo>
                  <a:lnTo>
                    <a:pt x="1640" y="1189"/>
                  </a:lnTo>
                  <a:lnTo>
                    <a:pt x="1640" y="1186"/>
                  </a:lnTo>
                  <a:lnTo>
                    <a:pt x="1640" y="1186"/>
                  </a:lnTo>
                  <a:lnTo>
                    <a:pt x="1640" y="1186"/>
                  </a:lnTo>
                  <a:lnTo>
                    <a:pt x="1640" y="1186"/>
                  </a:lnTo>
                  <a:lnTo>
                    <a:pt x="1638" y="1186"/>
                  </a:lnTo>
                  <a:lnTo>
                    <a:pt x="1638" y="1186"/>
                  </a:lnTo>
                  <a:lnTo>
                    <a:pt x="1638" y="1186"/>
                  </a:lnTo>
                  <a:lnTo>
                    <a:pt x="1638" y="1186"/>
                  </a:lnTo>
                  <a:lnTo>
                    <a:pt x="1638" y="1186"/>
                  </a:lnTo>
                  <a:lnTo>
                    <a:pt x="1636" y="1186"/>
                  </a:lnTo>
                  <a:lnTo>
                    <a:pt x="1636" y="1189"/>
                  </a:lnTo>
                  <a:lnTo>
                    <a:pt x="1636" y="1189"/>
                  </a:lnTo>
                  <a:lnTo>
                    <a:pt x="1636" y="1191"/>
                  </a:lnTo>
                  <a:lnTo>
                    <a:pt x="1636" y="1191"/>
                  </a:lnTo>
                  <a:lnTo>
                    <a:pt x="1636" y="1191"/>
                  </a:lnTo>
                  <a:lnTo>
                    <a:pt x="1636" y="1191"/>
                  </a:lnTo>
                  <a:lnTo>
                    <a:pt x="1636" y="1191"/>
                  </a:lnTo>
                  <a:lnTo>
                    <a:pt x="1636" y="1191"/>
                  </a:lnTo>
                  <a:lnTo>
                    <a:pt x="1636" y="1191"/>
                  </a:lnTo>
                  <a:lnTo>
                    <a:pt x="1636" y="1191"/>
                  </a:lnTo>
                  <a:lnTo>
                    <a:pt x="1636" y="1191"/>
                  </a:lnTo>
                  <a:lnTo>
                    <a:pt x="1636" y="1191"/>
                  </a:lnTo>
                  <a:lnTo>
                    <a:pt x="1636" y="1191"/>
                  </a:lnTo>
                  <a:lnTo>
                    <a:pt x="1636" y="1191"/>
                  </a:lnTo>
                  <a:lnTo>
                    <a:pt x="1636" y="1191"/>
                  </a:lnTo>
                  <a:lnTo>
                    <a:pt x="1636" y="1191"/>
                  </a:lnTo>
                  <a:lnTo>
                    <a:pt x="1636" y="1189"/>
                  </a:lnTo>
                  <a:lnTo>
                    <a:pt x="1636" y="1189"/>
                  </a:lnTo>
                  <a:lnTo>
                    <a:pt x="1634" y="1189"/>
                  </a:lnTo>
                  <a:lnTo>
                    <a:pt x="1634" y="1189"/>
                  </a:lnTo>
                  <a:lnTo>
                    <a:pt x="1636" y="1189"/>
                  </a:lnTo>
                  <a:lnTo>
                    <a:pt x="1636" y="1186"/>
                  </a:lnTo>
                  <a:lnTo>
                    <a:pt x="1636" y="1186"/>
                  </a:lnTo>
                  <a:lnTo>
                    <a:pt x="1636" y="1186"/>
                  </a:lnTo>
                  <a:lnTo>
                    <a:pt x="1638" y="1186"/>
                  </a:lnTo>
                  <a:lnTo>
                    <a:pt x="1638" y="1184"/>
                  </a:lnTo>
                  <a:lnTo>
                    <a:pt x="1638" y="1184"/>
                  </a:lnTo>
                  <a:lnTo>
                    <a:pt x="1638" y="1184"/>
                  </a:lnTo>
                  <a:lnTo>
                    <a:pt x="1636" y="1184"/>
                  </a:lnTo>
                  <a:lnTo>
                    <a:pt x="1636" y="1184"/>
                  </a:lnTo>
                  <a:lnTo>
                    <a:pt x="1634" y="1184"/>
                  </a:lnTo>
                  <a:lnTo>
                    <a:pt x="1634" y="1186"/>
                  </a:lnTo>
                  <a:lnTo>
                    <a:pt x="1632" y="1184"/>
                  </a:lnTo>
                  <a:lnTo>
                    <a:pt x="1630" y="1184"/>
                  </a:lnTo>
                  <a:lnTo>
                    <a:pt x="1630" y="1186"/>
                  </a:lnTo>
                  <a:lnTo>
                    <a:pt x="1632" y="1186"/>
                  </a:lnTo>
                  <a:lnTo>
                    <a:pt x="1630" y="1186"/>
                  </a:lnTo>
                  <a:lnTo>
                    <a:pt x="1630" y="1186"/>
                  </a:lnTo>
                  <a:lnTo>
                    <a:pt x="1630" y="1189"/>
                  </a:lnTo>
                  <a:lnTo>
                    <a:pt x="1630" y="1186"/>
                  </a:lnTo>
                  <a:lnTo>
                    <a:pt x="1630" y="1186"/>
                  </a:lnTo>
                  <a:lnTo>
                    <a:pt x="1630" y="1184"/>
                  </a:lnTo>
                  <a:lnTo>
                    <a:pt x="1630" y="1184"/>
                  </a:lnTo>
                  <a:lnTo>
                    <a:pt x="1630" y="1184"/>
                  </a:lnTo>
                  <a:lnTo>
                    <a:pt x="1630" y="1184"/>
                  </a:lnTo>
                  <a:lnTo>
                    <a:pt x="1630" y="1184"/>
                  </a:lnTo>
                  <a:lnTo>
                    <a:pt x="1628" y="1184"/>
                  </a:lnTo>
                  <a:lnTo>
                    <a:pt x="1626" y="1184"/>
                  </a:lnTo>
                  <a:lnTo>
                    <a:pt x="1626" y="1184"/>
                  </a:lnTo>
                  <a:lnTo>
                    <a:pt x="1626" y="1184"/>
                  </a:lnTo>
                  <a:lnTo>
                    <a:pt x="1626" y="1184"/>
                  </a:lnTo>
                  <a:lnTo>
                    <a:pt x="1624" y="1184"/>
                  </a:lnTo>
                  <a:lnTo>
                    <a:pt x="1624" y="1184"/>
                  </a:lnTo>
                  <a:lnTo>
                    <a:pt x="1624" y="1182"/>
                  </a:lnTo>
                  <a:lnTo>
                    <a:pt x="1621" y="1182"/>
                  </a:lnTo>
                  <a:lnTo>
                    <a:pt x="1621" y="1182"/>
                  </a:lnTo>
                  <a:lnTo>
                    <a:pt x="1621" y="1182"/>
                  </a:lnTo>
                  <a:lnTo>
                    <a:pt x="1624" y="1182"/>
                  </a:lnTo>
                  <a:lnTo>
                    <a:pt x="1624" y="1182"/>
                  </a:lnTo>
                  <a:lnTo>
                    <a:pt x="1624" y="1182"/>
                  </a:lnTo>
                  <a:lnTo>
                    <a:pt x="1621" y="1180"/>
                  </a:lnTo>
                  <a:lnTo>
                    <a:pt x="1621" y="1180"/>
                  </a:lnTo>
                  <a:lnTo>
                    <a:pt x="1621" y="1180"/>
                  </a:lnTo>
                  <a:lnTo>
                    <a:pt x="1621" y="1180"/>
                  </a:lnTo>
                  <a:lnTo>
                    <a:pt x="1619" y="1180"/>
                  </a:lnTo>
                  <a:lnTo>
                    <a:pt x="1619" y="1180"/>
                  </a:lnTo>
                  <a:lnTo>
                    <a:pt x="1619" y="1180"/>
                  </a:lnTo>
                  <a:lnTo>
                    <a:pt x="1619" y="1180"/>
                  </a:lnTo>
                  <a:lnTo>
                    <a:pt x="1619" y="1178"/>
                  </a:lnTo>
                  <a:lnTo>
                    <a:pt x="1619" y="1178"/>
                  </a:lnTo>
                  <a:lnTo>
                    <a:pt x="1619" y="1178"/>
                  </a:lnTo>
                  <a:lnTo>
                    <a:pt x="1619" y="1178"/>
                  </a:lnTo>
                  <a:lnTo>
                    <a:pt x="1619" y="1178"/>
                  </a:lnTo>
                  <a:lnTo>
                    <a:pt x="1617" y="1176"/>
                  </a:lnTo>
                  <a:lnTo>
                    <a:pt x="1617" y="1176"/>
                  </a:lnTo>
                  <a:lnTo>
                    <a:pt x="1615" y="1176"/>
                  </a:lnTo>
                  <a:lnTo>
                    <a:pt x="1613" y="1174"/>
                  </a:lnTo>
                  <a:lnTo>
                    <a:pt x="1613" y="1174"/>
                  </a:lnTo>
                  <a:lnTo>
                    <a:pt x="1615" y="1174"/>
                  </a:lnTo>
                  <a:lnTo>
                    <a:pt x="1615" y="1174"/>
                  </a:lnTo>
                  <a:lnTo>
                    <a:pt x="1615" y="1172"/>
                  </a:lnTo>
                  <a:lnTo>
                    <a:pt x="1613" y="1174"/>
                  </a:lnTo>
                  <a:lnTo>
                    <a:pt x="1613" y="1174"/>
                  </a:lnTo>
                  <a:lnTo>
                    <a:pt x="1611" y="1172"/>
                  </a:lnTo>
                  <a:lnTo>
                    <a:pt x="1609" y="1172"/>
                  </a:lnTo>
                  <a:lnTo>
                    <a:pt x="1609" y="1172"/>
                  </a:lnTo>
                  <a:lnTo>
                    <a:pt x="1607" y="1170"/>
                  </a:lnTo>
                  <a:lnTo>
                    <a:pt x="1607" y="1170"/>
                  </a:lnTo>
                  <a:lnTo>
                    <a:pt x="1607" y="1170"/>
                  </a:lnTo>
                  <a:lnTo>
                    <a:pt x="1605" y="1168"/>
                  </a:lnTo>
                  <a:lnTo>
                    <a:pt x="1605" y="1168"/>
                  </a:lnTo>
                  <a:lnTo>
                    <a:pt x="1605" y="1168"/>
                  </a:lnTo>
                  <a:lnTo>
                    <a:pt x="1605" y="1168"/>
                  </a:lnTo>
                  <a:lnTo>
                    <a:pt x="1603" y="1168"/>
                  </a:lnTo>
                  <a:lnTo>
                    <a:pt x="1603" y="1168"/>
                  </a:lnTo>
                  <a:lnTo>
                    <a:pt x="1603" y="1168"/>
                  </a:lnTo>
                  <a:lnTo>
                    <a:pt x="1605" y="1166"/>
                  </a:lnTo>
                  <a:lnTo>
                    <a:pt x="1605" y="1166"/>
                  </a:lnTo>
                  <a:lnTo>
                    <a:pt x="1603" y="1166"/>
                  </a:lnTo>
                  <a:lnTo>
                    <a:pt x="1603" y="1164"/>
                  </a:lnTo>
                  <a:lnTo>
                    <a:pt x="1601" y="1164"/>
                  </a:lnTo>
                  <a:lnTo>
                    <a:pt x="1599" y="1162"/>
                  </a:lnTo>
                  <a:lnTo>
                    <a:pt x="1599" y="1162"/>
                  </a:lnTo>
                  <a:lnTo>
                    <a:pt x="1599" y="1162"/>
                  </a:lnTo>
                  <a:lnTo>
                    <a:pt x="1601" y="1162"/>
                  </a:lnTo>
                  <a:lnTo>
                    <a:pt x="1601" y="1162"/>
                  </a:lnTo>
                  <a:lnTo>
                    <a:pt x="1601" y="1162"/>
                  </a:lnTo>
                  <a:lnTo>
                    <a:pt x="1603" y="1162"/>
                  </a:lnTo>
                  <a:lnTo>
                    <a:pt x="1605" y="1162"/>
                  </a:lnTo>
                  <a:lnTo>
                    <a:pt x="1605" y="1162"/>
                  </a:lnTo>
                  <a:lnTo>
                    <a:pt x="1605" y="1162"/>
                  </a:lnTo>
                  <a:lnTo>
                    <a:pt x="1605" y="1162"/>
                  </a:lnTo>
                  <a:lnTo>
                    <a:pt x="1605" y="1160"/>
                  </a:lnTo>
                  <a:lnTo>
                    <a:pt x="1605" y="1160"/>
                  </a:lnTo>
                  <a:lnTo>
                    <a:pt x="1605" y="1160"/>
                  </a:lnTo>
                  <a:lnTo>
                    <a:pt x="1603" y="1160"/>
                  </a:lnTo>
                  <a:lnTo>
                    <a:pt x="1603" y="1160"/>
                  </a:lnTo>
                  <a:lnTo>
                    <a:pt x="1605" y="1160"/>
                  </a:lnTo>
                  <a:lnTo>
                    <a:pt x="1607" y="1160"/>
                  </a:lnTo>
                  <a:lnTo>
                    <a:pt x="1609" y="1160"/>
                  </a:lnTo>
                  <a:lnTo>
                    <a:pt x="1609" y="1160"/>
                  </a:lnTo>
                  <a:lnTo>
                    <a:pt x="1609" y="1160"/>
                  </a:lnTo>
                  <a:lnTo>
                    <a:pt x="1609" y="1160"/>
                  </a:lnTo>
                  <a:lnTo>
                    <a:pt x="1609" y="1160"/>
                  </a:lnTo>
                  <a:lnTo>
                    <a:pt x="1609" y="1160"/>
                  </a:lnTo>
                  <a:lnTo>
                    <a:pt x="1609" y="1160"/>
                  </a:lnTo>
                  <a:lnTo>
                    <a:pt x="1609" y="1160"/>
                  </a:lnTo>
                  <a:lnTo>
                    <a:pt x="1609" y="1160"/>
                  </a:lnTo>
                  <a:lnTo>
                    <a:pt x="1611" y="1160"/>
                  </a:lnTo>
                  <a:lnTo>
                    <a:pt x="1611" y="1160"/>
                  </a:lnTo>
                  <a:lnTo>
                    <a:pt x="1611" y="1162"/>
                  </a:lnTo>
                  <a:lnTo>
                    <a:pt x="1611" y="1162"/>
                  </a:lnTo>
                  <a:lnTo>
                    <a:pt x="1613" y="1162"/>
                  </a:lnTo>
                  <a:lnTo>
                    <a:pt x="1613" y="1162"/>
                  </a:lnTo>
                  <a:lnTo>
                    <a:pt x="1613" y="1162"/>
                  </a:lnTo>
                  <a:lnTo>
                    <a:pt x="1615" y="1164"/>
                  </a:lnTo>
                  <a:lnTo>
                    <a:pt x="1615" y="1164"/>
                  </a:lnTo>
                  <a:lnTo>
                    <a:pt x="1615" y="1162"/>
                  </a:lnTo>
                  <a:lnTo>
                    <a:pt x="1615" y="1162"/>
                  </a:lnTo>
                  <a:lnTo>
                    <a:pt x="1613" y="1160"/>
                  </a:lnTo>
                  <a:lnTo>
                    <a:pt x="1613" y="1160"/>
                  </a:lnTo>
                  <a:lnTo>
                    <a:pt x="1615" y="1160"/>
                  </a:lnTo>
                  <a:lnTo>
                    <a:pt x="1615" y="1160"/>
                  </a:lnTo>
                  <a:lnTo>
                    <a:pt x="1615" y="1162"/>
                  </a:lnTo>
                  <a:lnTo>
                    <a:pt x="1615" y="1162"/>
                  </a:lnTo>
                  <a:lnTo>
                    <a:pt x="1617" y="1162"/>
                  </a:lnTo>
                  <a:lnTo>
                    <a:pt x="1617" y="1164"/>
                  </a:lnTo>
                  <a:lnTo>
                    <a:pt x="1617" y="1164"/>
                  </a:lnTo>
                  <a:lnTo>
                    <a:pt x="1617" y="1164"/>
                  </a:lnTo>
                  <a:lnTo>
                    <a:pt x="1617" y="1164"/>
                  </a:lnTo>
                  <a:lnTo>
                    <a:pt x="1617" y="1164"/>
                  </a:lnTo>
                  <a:lnTo>
                    <a:pt x="1619" y="1164"/>
                  </a:lnTo>
                  <a:lnTo>
                    <a:pt x="1619" y="1164"/>
                  </a:lnTo>
                  <a:lnTo>
                    <a:pt x="1619" y="1164"/>
                  </a:lnTo>
                  <a:lnTo>
                    <a:pt x="1619" y="1164"/>
                  </a:lnTo>
                  <a:lnTo>
                    <a:pt x="1619" y="1164"/>
                  </a:lnTo>
                  <a:lnTo>
                    <a:pt x="1619" y="1164"/>
                  </a:lnTo>
                  <a:lnTo>
                    <a:pt x="1619" y="1164"/>
                  </a:lnTo>
                  <a:lnTo>
                    <a:pt x="1619" y="1166"/>
                  </a:lnTo>
                  <a:lnTo>
                    <a:pt x="1621" y="1166"/>
                  </a:lnTo>
                  <a:lnTo>
                    <a:pt x="1621" y="1166"/>
                  </a:lnTo>
                  <a:lnTo>
                    <a:pt x="1621" y="1166"/>
                  </a:lnTo>
                  <a:lnTo>
                    <a:pt x="1624" y="1166"/>
                  </a:lnTo>
                  <a:lnTo>
                    <a:pt x="1624" y="1166"/>
                  </a:lnTo>
                  <a:lnTo>
                    <a:pt x="1626" y="1168"/>
                  </a:lnTo>
                  <a:lnTo>
                    <a:pt x="1628" y="1168"/>
                  </a:lnTo>
                  <a:lnTo>
                    <a:pt x="1628" y="1170"/>
                  </a:lnTo>
                  <a:lnTo>
                    <a:pt x="1628" y="1170"/>
                  </a:lnTo>
                  <a:lnTo>
                    <a:pt x="1628" y="1170"/>
                  </a:lnTo>
                  <a:lnTo>
                    <a:pt x="1628" y="1170"/>
                  </a:lnTo>
                  <a:lnTo>
                    <a:pt x="1630" y="1172"/>
                  </a:lnTo>
                  <a:lnTo>
                    <a:pt x="1630" y="1172"/>
                  </a:lnTo>
                  <a:lnTo>
                    <a:pt x="1632" y="1172"/>
                  </a:lnTo>
                  <a:lnTo>
                    <a:pt x="1632" y="1170"/>
                  </a:lnTo>
                  <a:lnTo>
                    <a:pt x="1630" y="1168"/>
                  </a:lnTo>
                  <a:lnTo>
                    <a:pt x="1630" y="1168"/>
                  </a:lnTo>
                  <a:lnTo>
                    <a:pt x="1628" y="1164"/>
                  </a:lnTo>
                  <a:lnTo>
                    <a:pt x="1628" y="1164"/>
                  </a:lnTo>
                  <a:lnTo>
                    <a:pt x="1626" y="1164"/>
                  </a:lnTo>
                  <a:lnTo>
                    <a:pt x="1626" y="1164"/>
                  </a:lnTo>
                  <a:lnTo>
                    <a:pt x="1626" y="1162"/>
                  </a:lnTo>
                  <a:lnTo>
                    <a:pt x="1626" y="1160"/>
                  </a:lnTo>
                  <a:lnTo>
                    <a:pt x="1626" y="1160"/>
                  </a:lnTo>
                  <a:lnTo>
                    <a:pt x="1624" y="1158"/>
                  </a:lnTo>
                  <a:lnTo>
                    <a:pt x="1624" y="1158"/>
                  </a:lnTo>
                  <a:lnTo>
                    <a:pt x="1624" y="1158"/>
                  </a:lnTo>
                  <a:lnTo>
                    <a:pt x="1624" y="1158"/>
                  </a:lnTo>
                  <a:lnTo>
                    <a:pt x="1621" y="1156"/>
                  </a:lnTo>
                  <a:lnTo>
                    <a:pt x="1621" y="1154"/>
                  </a:lnTo>
                  <a:lnTo>
                    <a:pt x="1624" y="1156"/>
                  </a:lnTo>
                  <a:lnTo>
                    <a:pt x="1624" y="1156"/>
                  </a:lnTo>
                  <a:lnTo>
                    <a:pt x="1624" y="1158"/>
                  </a:lnTo>
                  <a:lnTo>
                    <a:pt x="1624" y="1158"/>
                  </a:lnTo>
                  <a:lnTo>
                    <a:pt x="1624" y="1158"/>
                  </a:lnTo>
                  <a:lnTo>
                    <a:pt x="1624" y="1158"/>
                  </a:lnTo>
                  <a:lnTo>
                    <a:pt x="1624" y="1158"/>
                  </a:lnTo>
                  <a:lnTo>
                    <a:pt x="1626" y="1158"/>
                  </a:lnTo>
                  <a:lnTo>
                    <a:pt x="1626" y="1158"/>
                  </a:lnTo>
                  <a:lnTo>
                    <a:pt x="1626" y="1160"/>
                  </a:lnTo>
                  <a:lnTo>
                    <a:pt x="1626" y="1160"/>
                  </a:lnTo>
                  <a:lnTo>
                    <a:pt x="1626" y="1160"/>
                  </a:lnTo>
                  <a:lnTo>
                    <a:pt x="1628" y="1158"/>
                  </a:lnTo>
                  <a:lnTo>
                    <a:pt x="1628" y="1158"/>
                  </a:lnTo>
                  <a:lnTo>
                    <a:pt x="1628" y="1160"/>
                  </a:lnTo>
                  <a:lnTo>
                    <a:pt x="1628" y="1160"/>
                  </a:lnTo>
                  <a:lnTo>
                    <a:pt x="1630" y="1160"/>
                  </a:lnTo>
                  <a:lnTo>
                    <a:pt x="1630" y="1162"/>
                  </a:lnTo>
                  <a:lnTo>
                    <a:pt x="1630" y="1162"/>
                  </a:lnTo>
                  <a:lnTo>
                    <a:pt x="1632" y="1164"/>
                  </a:lnTo>
                  <a:lnTo>
                    <a:pt x="1632" y="1164"/>
                  </a:lnTo>
                  <a:lnTo>
                    <a:pt x="1632" y="1164"/>
                  </a:lnTo>
                  <a:lnTo>
                    <a:pt x="1632" y="1164"/>
                  </a:lnTo>
                  <a:lnTo>
                    <a:pt x="1634" y="1166"/>
                  </a:lnTo>
                  <a:lnTo>
                    <a:pt x="1634" y="1166"/>
                  </a:lnTo>
                  <a:lnTo>
                    <a:pt x="1634" y="1166"/>
                  </a:lnTo>
                  <a:lnTo>
                    <a:pt x="1634" y="1166"/>
                  </a:lnTo>
                  <a:lnTo>
                    <a:pt x="1634" y="1168"/>
                  </a:lnTo>
                  <a:lnTo>
                    <a:pt x="1634" y="1168"/>
                  </a:lnTo>
                  <a:lnTo>
                    <a:pt x="1636" y="1168"/>
                  </a:lnTo>
                  <a:lnTo>
                    <a:pt x="1636" y="1168"/>
                  </a:lnTo>
                  <a:lnTo>
                    <a:pt x="1636" y="1168"/>
                  </a:lnTo>
                  <a:lnTo>
                    <a:pt x="1636" y="1168"/>
                  </a:lnTo>
                  <a:lnTo>
                    <a:pt x="1636" y="1168"/>
                  </a:lnTo>
                  <a:lnTo>
                    <a:pt x="1636" y="1168"/>
                  </a:lnTo>
                  <a:lnTo>
                    <a:pt x="1636" y="1168"/>
                  </a:lnTo>
                  <a:lnTo>
                    <a:pt x="1636" y="1166"/>
                  </a:lnTo>
                  <a:lnTo>
                    <a:pt x="1636" y="1166"/>
                  </a:lnTo>
                  <a:lnTo>
                    <a:pt x="1636" y="1166"/>
                  </a:lnTo>
                  <a:lnTo>
                    <a:pt x="1636" y="1166"/>
                  </a:lnTo>
                  <a:lnTo>
                    <a:pt x="1636" y="1166"/>
                  </a:lnTo>
                  <a:lnTo>
                    <a:pt x="1636" y="1166"/>
                  </a:lnTo>
                  <a:lnTo>
                    <a:pt x="1636" y="1166"/>
                  </a:lnTo>
                  <a:lnTo>
                    <a:pt x="1638" y="1168"/>
                  </a:lnTo>
                  <a:lnTo>
                    <a:pt x="1638" y="1168"/>
                  </a:lnTo>
                  <a:lnTo>
                    <a:pt x="1638" y="1168"/>
                  </a:lnTo>
                  <a:lnTo>
                    <a:pt x="1638" y="1170"/>
                  </a:lnTo>
                  <a:lnTo>
                    <a:pt x="1642" y="1172"/>
                  </a:lnTo>
                  <a:lnTo>
                    <a:pt x="1642" y="1172"/>
                  </a:lnTo>
                  <a:lnTo>
                    <a:pt x="1644" y="1172"/>
                  </a:lnTo>
                  <a:lnTo>
                    <a:pt x="1644" y="1172"/>
                  </a:lnTo>
                  <a:lnTo>
                    <a:pt x="1644" y="1172"/>
                  </a:lnTo>
                  <a:lnTo>
                    <a:pt x="1644" y="1172"/>
                  </a:lnTo>
                  <a:lnTo>
                    <a:pt x="1642" y="1172"/>
                  </a:lnTo>
                  <a:lnTo>
                    <a:pt x="1642" y="1170"/>
                  </a:lnTo>
                  <a:lnTo>
                    <a:pt x="1644" y="1170"/>
                  </a:lnTo>
                  <a:lnTo>
                    <a:pt x="1644" y="1172"/>
                  </a:lnTo>
                  <a:lnTo>
                    <a:pt x="1644" y="1172"/>
                  </a:lnTo>
                  <a:lnTo>
                    <a:pt x="1646" y="1172"/>
                  </a:lnTo>
                  <a:lnTo>
                    <a:pt x="1646" y="1172"/>
                  </a:lnTo>
                  <a:lnTo>
                    <a:pt x="1646" y="1170"/>
                  </a:lnTo>
                  <a:lnTo>
                    <a:pt x="1646" y="1170"/>
                  </a:lnTo>
                  <a:lnTo>
                    <a:pt x="1646" y="1168"/>
                  </a:lnTo>
                  <a:lnTo>
                    <a:pt x="1646" y="1168"/>
                  </a:lnTo>
                  <a:lnTo>
                    <a:pt x="1646" y="1166"/>
                  </a:lnTo>
                  <a:lnTo>
                    <a:pt x="1646" y="1166"/>
                  </a:lnTo>
                  <a:lnTo>
                    <a:pt x="1646" y="1166"/>
                  </a:lnTo>
                  <a:lnTo>
                    <a:pt x="1646" y="1166"/>
                  </a:lnTo>
                  <a:lnTo>
                    <a:pt x="1646" y="1166"/>
                  </a:lnTo>
                  <a:lnTo>
                    <a:pt x="1646" y="1166"/>
                  </a:lnTo>
                  <a:lnTo>
                    <a:pt x="1646" y="1168"/>
                  </a:lnTo>
                  <a:lnTo>
                    <a:pt x="1646" y="1170"/>
                  </a:lnTo>
                  <a:lnTo>
                    <a:pt x="1646" y="1170"/>
                  </a:lnTo>
                  <a:lnTo>
                    <a:pt x="1648" y="1170"/>
                  </a:lnTo>
                  <a:lnTo>
                    <a:pt x="1648" y="1170"/>
                  </a:lnTo>
                  <a:lnTo>
                    <a:pt x="1648" y="1172"/>
                  </a:lnTo>
                  <a:lnTo>
                    <a:pt x="1648" y="1172"/>
                  </a:lnTo>
                  <a:lnTo>
                    <a:pt x="1646" y="1172"/>
                  </a:lnTo>
                  <a:lnTo>
                    <a:pt x="1648" y="1174"/>
                  </a:lnTo>
                  <a:lnTo>
                    <a:pt x="1648" y="1174"/>
                  </a:lnTo>
                  <a:lnTo>
                    <a:pt x="1650" y="1174"/>
                  </a:lnTo>
                  <a:lnTo>
                    <a:pt x="1650" y="1174"/>
                  </a:lnTo>
                  <a:lnTo>
                    <a:pt x="1650" y="1176"/>
                  </a:lnTo>
                  <a:lnTo>
                    <a:pt x="1652" y="1176"/>
                  </a:lnTo>
                  <a:lnTo>
                    <a:pt x="1652" y="1176"/>
                  </a:lnTo>
                  <a:lnTo>
                    <a:pt x="1652" y="1176"/>
                  </a:lnTo>
                  <a:lnTo>
                    <a:pt x="1652" y="1176"/>
                  </a:lnTo>
                  <a:lnTo>
                    <a:pt x="1652" y="1174"/>
                  </a:lnTo>
                  <a:lnTo>
                    <a:pt x="1652" y="1174"/>
                  </a:lnTo>
                  <a:lnTo>
                    <a:pt x="1652" y="1174"/>
                  </a:lnTo>
                  <a:lnTo>
                    <a:pt x="1650" y="1172"/>
                  </a:lnTo>
                  <a:lnTo>
                    <a:pt x="1650" y="1172"/>
                  </a:lnTo>
                  <a:lnTo>
                    <a:pt x="1650" y="1170"/>
                  </a:lnTo>
                  <a:lnTo>
                    <a:pt x="1652" y="1170"/>
                  </a:lnTo>
                  <a:lnTo>
                    <a:pt x="1652" y="1172"/>
                  </a:lnTo>
                  <a:lnTo>
                    <a:pt x="1652" y="1172"/>
                  </a:lnTo>
                  <a:lnTo>
                    <a:pt x="1654" y="1174"/>
                  </a:lnTo>
                  <a:lnTo>
                    <a:pt x="1654" y="1174"/>
                  </a:lnTo>
                  <a:lnTo>
                    <a:pt x="1654" y="1176"/>
                  </a:lnTo>
                  <a:lnTo>
                    <a:pt x="1654" y="1176"/>
                  </a:lnTo>
                  <a:lnTo>
                    <a:pt x="1654" y="1176"/>
                  </a:lnTo>
                  <a:lnTo>
                    <a:pt x="1654" y="1176"/>
                  </a:lnTo>
                  <a:lnTo>
                    <a:pt x="1654" y="1176"/>
                  </a:lnTo>
                  <a:lnTo>
                    <a:pt x="1654" y="1176"/>
                  </a:lnTo>
                  <a:lnTo>
                    <a:pt x="1654" y="1178"/>
                  </a:lnTo>
                  <a:lnTo>
                    <a:pt x="1654" y="1178"/>
                  </a:lnTo>
                  <a:lnTo>
                    <a:pt x="1654" y="1178"/>
                  </a:lnTo>
                  <a:lnTo>
                    <a:pt x="1654" y="1178"/>
                  </a:lnTo>
                  <a:lnTo>
                    <a:pt x="1656" y="1180"/>
                  </a:lnTo>
                  <a:lnTo>
                    <a:pt x="1659" y="1180"/>
                  </a:lnTo>
                  <a:lnTo>
                    <a:pt x="1659" y="1180"/>
                  </a:lnTo>
                  <a:lnTo>
                    <a:pt x="1659" y="1180"/>
                  </a:lnTo>
                  <a:lnTo>
                    <a:pt x="1659" y="1180"/>
                  </a:lnTo>
                  <a:lnTo>
                    <a:pt x="1659" y="1180"/>
                  </a:lnTo>
                  <a:lnTo>
                    <a:pt x="1659" y="1180"/>
                  </a:lnTo>
                  <a:lnTo>
                    <a:pt x="1661" y="1182"/>
                  </a:lnTo>
                  <a:lnTo>
                    <a:pt x="1661" y="1182"/>
                  </a:lnTo>
                  <a:lnTo>
                    <a:pt x="1661" y="1182"/>
                  </a:lnTo>
                  <a:lnTo>
                    <a:pt x="1661" y="1180"/>
                  </a:lnTo>
                  <a:lnTo>
                    <a:pt x="1661" y="1180"/>
                  </a:lnTo>
                  <a:lnTo>
                    <a:pt x="1659" y="1180"/>
                  </a:lnTo>
                  <a:lnTo>
                    <a:pt x="1659" y="1180"/>
                  </a:lnTo>
                  <a:lnTo>
                    <a:pt x="1656" y="1178"/>
                  </a:lnTo>
                  <a:lnTo>
                    <a:pt x="1656" y="1178"/>
                  </a:lnTo>
                  <a:lnTo>
                    <a:pt x="1656" y="1178"/>
                  </a:lnTo>
                  <a:lnTo>
                    <a:pt x="1656" y="1178"/>
                  </a:lnTo>
                  <a:lnTo>
                    <a:pt x="1659" y="1178"/>
                  </a:lnTo>
                  <a:lnTo>
                    <a:pt x="1659" y="1178"/>
                  </a:lnTo>
                  <a:lnTo>
                    <a:pt x="1659" y="1178"/>
                  </a:lnTo>
                  <a:lnTo>
                    <a:pt x="1659" y="1178"/>
                  </a:lnTo>
                  <a:lnTo>
                    <a:pt x="1659" y="1178"/>
                  </a:lnTo>
                  <a:lnTo>
                    <a:pt x="1659" y="1178"/>
                  </a:lnTo>
                  <a:lnTo>
                    <a:pt x="1659" y="1178"/>
                  </a:lnTo>
                  <a:lnTo>
                    <a:pt x="1659" y="1176"/>
                  </a:lnTo>
                  <a:lnTo>
                    <a:pt x="1659" y="1176"/>
                  </a:lnTo>
                  <a:lnTo>
                    <a:pt x="1659" y="1176"/>
                  </a:lnTo>
                  <a:lnTo>
                    <a:pt x="1659" y="1176"/>
                  </a:lnTo>
                  <a:lnTo>
                    <a:pt x="1659" y="1176"/>
                  </a:lnTo>
                  <a:lnTo>
                    <a:pt x="1656" y="1174"/>
                  </a:lnTo>
                  <a:lnTo>
                    <a:pt x="1656" y="1174"/>
                  </a:lnTo>
                  <a:lnTo>
                    <a:pt x="1656" y="1174"/>
                  </a:lnTo>
                  <a:lnTo>
                    <a:pt x="1656" y="1172"/>
                  </a:lnTo>
                  <a:lnTo>
                    <a:pt x="1656" y="1172"/>
                  </a:lnTo>
                  <a:lnTo>
                    <a:pt x="1656" y="1172"/>
                  </a:lnTo>
                  <a:lnTo>
                    <a:pt x="1656" y="1172"/>
                  </a:lnTo>
                  <a:lnTo>
                    <a:pt x="1654" y="1172"/>
                  </a:lnTo>
                  <a:lnTo>
                    <a:pt x="1654" y="1170"/>
                  </a:lnTo>
                  <a:lnTo>
                    <a:pt x="1652" y="1170"/>
                  </a:lnTo>
                  <a:lnTo>
                    <a:pt x="1652" y="1170"/>
                  </a:lnTo>
                  <a:lnTo>
                    <a:pt x="1652" y="1168"/>
                  </a:lnTo>
                  <a:lnTo>
                    <a:pt x="1652" y="1166"/>
                  </a:lnTo>
                  <a:lnTo>
                    <a:pt x="1652" y="1166"/>
                  </a:lnTo>
                  <a:lnTo>
                    <a:pt x="1652" y="1166"/>
                  </a:lnTo>
                  <a:lnTo>
                    <a:pt x="1652" y="1166"/>
                  </a:lnTo>
                  <a:lnTo>
                    <a:pt x="1652" y="1166"/>
                  </a:lnTo>
                  <a:lnTo>
                    <a:pt x="1652" y="1164"/>
                  </a:lnTo>
                  <a:lnTo>
                    <a:pt x="1652" y="1164"/>
                  </a:lnTo>
                  <a:lnTo>
                    <a:pt x="1654" y="1166"/>
                  </a:lnTo>
                  <a:lnTo>
                    <a:pt x="1654" y="1166"/>
                  </a:lnTo>
                  <a:lnTo>
                    <a:pt x="1654" y="1166"/>
                  </a:lnTo>
                  <a:lnTo>
                    <a:pt x="1654" y="1166"/>
                  </a:lnTo>
                  <a:lnTo>
                    <a:pt x="1654" y="1166"/>
                  </a:lnTo>
                  <a:lnTo>
                    <a:pt x="1654" y="1168"/>
                  </a:lnTo>
                  <a:lnTo>
                    <a:pt x="1654" y="1168"/>
                  </a:lnTo>
                  <a:lnTo>
                    <a:pt x="1654" y="1170"/>
                  </a:lnTo>
                  <a:lnTo>
                    <a:pt x="1654" y="1170"/>
                  </a:lnTo>
                  <a:lnTo>
                    <a:pt x="1654" y="1170"/>
                  </a:lnTo>
                  <a:lnTo>
                    <a:pt x="1654" y="1170"/>
                  </a:lnTo>
                  <a:lnTo>
                    <a:pt x="1656" y="1170"/>
                  </a:lnTo>
                  <a:lnTo>
                    <a:pt x="1656" y="1172"/>
                  </a:lnTo>
                  <a:lnTo>
                    <a:pt x="1656" y="1172"/>
                  </a:lnTo>
                  <a:lnTo>
                    <a:pt x="1659" y="1172"/>
                  </a:lnTo>
                  <a:lnTo>
                    <a:pt x="1659" y="1172"/>
                  </a:lnTo>
                  <a:lnTo>
                    <a:pt x="1659" y="1174"/>
                  </a:lnTo>
                  <a:lnTo>
                    <a:pt x="1659" y="1174"/>
                  </a:lnTo>
                  <a:lnTo>
                    <a:pt x="1659" y="1176"/>
                  </a:lnTo>
                  <a:lnTo>
                    <a:pt x="1661" y="1176"/>
                  </a:lnTo>
                  <a:lnTo>
                    <a:pt x="1661" y="1176"/>
                  </a:lnTo>
                  <a:lnTo>
                    <a:pt x="1661" y="1178"/>
                  </a:lnTo>
                  <a:lnTo>
                    <a:pt x="1661" y="1178"/>
                  </a:lnTo>
                  <a:lnTo>
                    <a:pt x="1661" y="1178"/>
                  </a:lnTo>
                  <a:lnTo>
                    <a:pt x="1661" y="1178"/>
                  </a:lnTo>
                  <a:lnTo>
                    <a:pt x="1661" y="1178"/>
                  </a:lnTo>
                  <a:lnTo>
                    <a:pt x="1663" y="1180"/>
                  </a:lnTo>
                  <a:lnTo>
                    <a:pt x="1663" y="1180"/>
                  </a:lnTo>
                  <a:lnTo>
                    <a:pt x="1665" y="1180"/>
                  </a:lnTo>
                  <a:lnTo>
                    <a:pt x="1665" y="1180"/>
                  </a:lnTo>
                  <a:lnTo>
                    <a:pt x="1667" y="1180"/>
                  </a:lnTo>
                  <a:lnTo>
                    <a:pt x="1667" y="1180"/>
                  </a:lnTo>
                  <a:lnTo>
                    <a:pt x="1667" y="1180"/>
                  </a:lnTo>
                  <a:lnTo>
                    <a:pt x="1667" y="1180"/>
                  </a:lnTo>
                  <a:lnTo>
                    <a:pt x="1667" y="1180"/>
                  </a:lnTo>
                  <a:lnTo>
                    <a:pt x="1667" y="1180"/>
                  </a:lnTo>
                  <a:lnTo>
                    <a:pt x="1667" y="1180"/>
                  </a:lnTo>
                  <a:lnTo>
                    <a:pt x="1667" y="1180"/>
                  </a:lnTo>
                  <a:lnTo>
                    <a:pt x="1667" y="1180"/>
                  </a:lnTo>
                  <a:lnTo>
                    <a:pt x="1669" y="1180"/>
                  </a:lnTo>
                  <a:lnTo>
                    <a:pt x="1669" y="1180"/>
                  </a:lnTo>
                  <a:lnTo>
                    <a:pt x="1669" y="1182"/>
                  </a:lnTo>
                  <a:lnTo>
                    <a:pt x="1669" y="1182"/>
                  </a:lnTo>
                  <a:lnTo>
                    <a:pt x="1671" y="1182"/>
                  </a:lnTo>
                  <a:lnTo>
                    <a:pt x="1671" y="1180"/>
                  </a:lnTo>
                  <a:lnTo>
                    <a:pt x="1671" y="1180"/>
                  </a:lnTo>
                  <a:lnTo>
                    <a:pt x="1671" y="1180"/>
                  </a:lnTo>
                  <a:lnTo>
                    <a:pt x="1671" y="1180"/>
                  </a:lnTo>
                  <a:lnTo>
                    <a:pt x="1671" y="1180"/>
                  </a:lnTo>
                  <a:lnTo>
                    <a:pt x="1671" y="1178"/>
                  </a:lnTo>
                  <a:lnTo>
                    <a:pt x="1669" y="1178"/>
                  </a:lnTo>
                  <a:lnTo>
                    <a:pt x="1669" y="1178"/>
                  </a:lnTo>
                  <a:lnTo>
                    <a:pt x="1667" y="1178"/>
                  </a:lnTo>
                  <a:lnTo>
                    <a:pt x="1667" y="1178"/>
                  </a:lnTo>
                  <a:lnTo>
                    <a:pt x="1667" y="1176"/>
                  </a:lnTo>
                  <a:lnTo>
                    <a:pt x="1667" y="1176"/>
                  </a:lnTo>
                  <a:lnTo>
                    <a:pt x="1667" y="1176"/>
                  </a:lnTo>
                  <a:lnTo>
                    <a:pt x="1667" y="1176"/>
                  </a:lnTo>
                  <a:lnTo>
                    <a:pt x="1665" y="1174"/>
                  </a:lnTo>
                  <a:lnTo>
                    <a:pt x="1665" y="1174"/>
                  </a:lnTo>
                  <a:lnTo>
                    <a:pt x="1665" y="1174"/>
                  </a:lnTo>
                  <a:lnTo>
                    <a:pt x="1665" y="1174"/>
                  </a:lnTo>
                  <a:lnTo>
                    <a:pt x="1667" y="1174"/>
                  </a:lnTo>
                  <a:lnTo>
                    <a:pt x="1667" y="1174"/>
                  </a:lnTo>
                  <a:lnTo>
                    <a:pt x="1667" y="1174"/>
                  </a:lnTo>
                  <a:lnTo>
                    <a:pt x="1669" y="1176"/>
                  </a:lnTo>
                  <a:lnTo>
                    <a:pt x="1669" y="1176"/>
                  </a:lnTo>
                  <a:lnTo>
                    <a:pt x="1669" y="1176"/>
                  </a:lnTo>
                  <a:lnTo>
                    <a:pt x="1669" y="1176"/>
                  </a:lnTo>
                  <a:lnTo>
                    <a:pt x="1669" y="1176"/>
                  </a:lnTo>
                  <a:lnTo>
                    <a:pt x="1671" y="1176"/>
                  </a:lnTo>
                  <a:lnTo>
                    <a:pt x="1671" y="1176"/>
                  </a:lnTo>
                  <a:lnTo>
                    <a:pt x="1671" y="1176"/>
                  </a:lnTo>
                  <a:lnTo>
                    <a:pt x="1671" y="1176"/>
                  </a:lnTo>
                  <a:lnTo>
                    <a:pt x="1671" y="1176"/>
                  </a:lnTo>
                  <a:lnTo>
                    <a:pt x="1671" y="1176"/>
                  </a:lnTo>
                  <a:lnTo>
                    <a:pt x="1671" y="1178"/>
                  </a:lnTo>
                  <a:lnTo>
                    <a:pt x="1671" y="1178"/>
                  </a:lnTo>
                  <a:lnTo>
                    <a:pt x="1671" y="1178"/>
                  </a:lnTo>
                  <a:lnTo>
                    <a:pt x="1671" y="1178"/>
                  </a:lnTo>
                  <a:lnTo>
                    <a:pt x="1673" y="1178"/>
                  </a:lnTo>
                  <a:lnTo>
                    <a:pt x="1673" y="1178"/>
                  </a:lnTo>
                  <a:lnTo>
                    <a:pt x="1673" y="1178"/>
                  </a:lnTo>
                  <a:lnTo>
                    <a:pt x="1673" y="1178"/>
                  </a:lnTo>
                  <a:lnTo>
                    <a:pt x="1673" y="1178"/>
                  </a:lnTo>
                  <a:lnTo>
                    <a:pt x="1673" y="1178"/>
                  </a:lnTo>
                  <a:lnTo>
                    <a:pt x="1673" y="1178"/>
                  </a:lnTo>
                  <a:lnTo>
                    <a:pt x="1675" y="1176"/>
                  </a:lnTo>
                  <a:lnTo>
                    <a:pt x="1675" y="1176"/>
                  </a:lnTo>
                  <a:lnTo>
                    <a:pt x="1675" y="1176"/>
                  </a:lnTo>
                  <a:lnTo>
                    <a:pt x="1675" y="1176"/>
                  </a:lnTo>
                  <a:lnTo>
                    <a:pt x="1675" y="1176"/>
                  </a:lnTo>
                  <a:lnTo>
                    <a:pt x="1675" y="1176"/>
                  </a:lnTo>
                  <a:lnTo>
                    <a:pt x="1675" y="1176"/>
                  </a:lnTo>
                  <a:lnTo>
                    <a:pt x="1675" y="1176"/>
                  </a:lnTo>
                  <a:lnTo>
                    <a:pt x="1675" y="1178"/>
                  </a:lnTo>
                  <a:lnTo>
                    <a:pt x="1675" y="1180"/>
                  </a:lnTo>
                  <a:lnTo>
                    <a:pt x="1675" y="1180"/>
                  </a:lnTo>
                  <a:lnTo>
                    <a:pt x="1675" y="1180"/>
                  </a:lnTo>
                  <a:lnTo>
                    <a:pt x="1675" y="1180"/>
                  </a:lnTo>
                  <a:lnTo>
                    <a:pt x="1675" y="1180"/>
                  </a:lnTo>
                  <a:lnTo>
                    <a:pt x="1677" y="1180"/>
                  </a:lnTo>
                  <a:lnTo>
                    <a:pt x="1677" y="1180"/>
                  </a:lnTo>
                  <a:lnTo>
                    <a:pt x="1679" y="1182"/>
                  </a:lnTo>
                  <a:lnTo>
                    <a:pt x="1679" y="1182"/>
                  </a:lnTo>
                  <a:lnTo>
                    <a:pt x="1679" y="1182"/>
                  </a:lnTo>
                  <a:lnTo>
                    <a:pt x="1679" y="1180"/>
                  </a:lnTo>
                  <a:lnTo>
                    <a:pt x="1677" y="1180"/>
                  </a:lnTo>
                  <a:lnTo>
                    <a:pt x="1677" y="1180"/>
                  </a:lnTo>
                  <a:lnTo>
                    <a:pt x="1677" y="1178"/>
                  </a:lnTo>
                  <a:lnTo>
                    <a:pt x="1677" y="1178"/>
                  </a:lnTo>
                  <a:lnTo>
                    <a:pt x="1679" y="1178"/>
                  </a:lnTo>
                  <a:lnTo>
                    <a:pt x="1677" y="1176"/>
                  </a:lnTo>
                  <a:lnTo>
                    <a:pt x="1677" y="1176"/>
                  </a:lnTo>
                  <a:lnTo>
                    <a:pt x="1677" y="1174"/>
                  </a:lnTo>
                  <a:lnTo>
                    <a:pt x="1677" y="1174"/>
                  </a:lnTo>
                  <a:lnTo>
                    <a:pt x="1677" y="1174"/>
                  </a:lnTo>
                  <a:lnTo>
                    <a:pt x="1677" y="1174"/>
                  </a:lnTo>
                  <a:lnTo>
                    <a:pt x="1677" y="1174"/>
                  </a:lnTo>
                  <a:lnTo>
                    <a:pt x="1677" y="1174"/>
                  </a:lnTo>
                  <a:lnTo>
                    <a:pt x="1679" y="1174"/>
                  </a:lnTo>
                  <a:lnTo>
                    <a:pt x="1679" y="1176"/>
                  </a:lnTo>
                  <a:lnTo>
                    <a:pt x="1679" y="1176"/>
                  </a:lnTo>
                  <a:lnTo>
                    <a:pt x="1679" y="1176"/>
                  </a:lnTo>
                  <a:lnTo>
                    <a:pt x="1679" y="1176"/>
                  </a:lnTo>
                  <a:lnTo>
                    <a:pt x="1679" y="1176"/>
                  </a:lnTo>
                  <a:lnTo>
                    <a:pt x="1679" y="1176"/>
                  </a:lnTo>
                  <a:lnTo>
                    <a:pt x="1679" y="1176"/>
                  </a:lnTo>
                  <a:lnTo>
                    <a:pt x="1679" y="1178"/>
                  </a:lnTo>
                  <a:lnTo>
                    <a:pt x="1679" y="1178"/>
                  </a:lnTo>
                  <a:lnTo>
                    <a:pt x="1679" y="1180"/>
                  </a:lnTo>
                  <a:lnTo>
                    <a:pt x="1679" y="1180"/>
                  </a:lnTo>
                  <a:lnTo>
                    <a:pt x="1679" y="1180"/>
                  </a:lnTo>
                  <a:lnTo>
                    <a:pt x="1681" y="1180"/>
                  </a:lnTo>
                  <a:lnTo>
                    <a:pt x="1681" y="1180"/>
                  </a:lnTo>
                  <a:lnTo>
                    <a:pt x="1681" y="1180"/>
                  </a:lnTo>
                  <a:lnTo>
                    <a:pt x="1681" y="1180"/>
                  </a:lnTo>
                  <a:lnTo>
                    <a:pt x="1681" y="1180"/>
                  </a:lnTo>
                  <a:lnTo>
                    <a:pt x="1681" y="1182"/>
                  </a:lnTo>
                  <a:lnTo>
                    <a:pt x="1683" y="1182"/>
                  </a:lnTo>
                  <a:lnTo>
                    <a:pt x="1683" y="1182"/>
                  </a:lnTo>
                  <a:lnTo>
                    <a:pt x="1685" y="1182"/>
                  </a:lnTo>
                  <a:lnTo>
                    <a:pt x="1685" y="1182"/>
                  </a:lnTo>
                  <a:lnTo>
                    <a:pt x="1685" y="1182"/>
                  </a:lnTo>
                  <a:lnTo>
                    <a:pt x="1685" y="1182"/>
                  </a:lnTo>
                  <a:lnTo>
                    <a:pt x="1685" y="1182"/>
                  </a:lnTo>
                  <a:lnTo>
                    <a:pt x="1685" y="1180"/>
                  </a:lnTo>
                  <a:lnTo>
                    <a:pt x="1687" y="1180"/>
                  </a:lnTo>
                  <a:lnTo>
                    <a:pt x="1687" y="1182"/>
                  </a:lnTo>
                  <a:lnTo>
                    <a:pt x="1687" y="1182"/>
                  </a:lnTo>
                  <a:lnTo>
                    <a:pt x="1687" y="1182"/>
                  </a:lnTo>
                  <a:lnTo>
                    <a:pt x="1687" y="1182"/>
                  </a:lnTo>
                  <a:lnTo>
                    <a:pt x="1687" y="1182"/>
                  </a:lnTo>
                  <a:lnTo>
                    <a:pt x="1687" y="1182"/>
                  </a:lnTo>
                  <a:lnTo>
                    <a:pt x="1687" y="1182"/>
                  </a:lnTo>
                  <a:lnTo>
                    <a:pt x="1687" y="1178"/>
                  </a:lnTo>
                  <a:lnTo>
                    <a:pt x="1687" y="1176"/>
                  </a:lnTo>
                  <a:lnTo>
                    <a:pt x="1687" y="1176"/>
                  </a:lnTo>
                  <a:lnTo>
                    <a:pt x="1687" y="1178"/>
                  </a:lnTo>
                  <a:lnTo>
                    <a:pt x="1687" y="1178"/>
                  </a:lnTo>
                  <a:lnTo>
                    <a:pt x="1687" y="1180"/>
                  </a:lnTo>
                  <a:lnTo>
                    <a:pt x="1689" y="1180"/>
                  </a:lnTo>
                  <a:lnTo>
                    <a:pt x="1689" y="1180"/>
                  </a:lnTo>
                  <a:lnTo>
                    <a:pt x="1689" y="1180"/>
                  </a:lnTo>
                  <a:lnTo>
                    <a:pt x="1689" y="1180"/>
                  </a:lnTo>
                  <a:lnTo>
                    <a:pt x="1691" y="1180"/>
                  </a:lnTo>
                  <a:lnTo>
                    <a:pt x="1689" y="1180"/>
                  </a:lnTo>
                  <a:lnTo>
                    <a:pt x="1689" y="1180"/>
                  </a:lnTo>
                  <a:lnTo>
                    <a:pt x="1689" y="1180"/>
                  </a:lnTo>
                  <a:lnTo>
                    <a:pt x="1689" y="1182"/>
                  </a:lnTo>
                  <a:lnTo>
                    <a:pt x="1689" y="1182"/>
                  </a:lnTo>
                  <a:lnTo>
                    <a:pt x="1689" y="1182"/>
                  </a:lnTo>
                  <a:lnTo>
                    <a:pt x="1689" y="1184"/>
                  </a:lnTo>
                  <a:lnTo>
                    <a:pt x="1689" y="1184"/>
                  </a:lnTo>
                  <a:lnTo>
                    <a:pt x="1691" y="1182"/>
                  </a:lnTo>
                  <a:lnTo>
                    <a:pt x="1691" y="1182"/>
                  </a:lnTo>
                  <a:lnTo>
                    <a:pt x="1691" y="1184"/>
                  </a:lnTo>
                  <a:lnTo>
                    <a:pt x="1691" y="1184"/>
                  </a:lnTo>
                  <a:lnTo>
                    <a:pt x="1691" y="1186"/>
                  </a:lnTo>
                  <a:lnTo>
                    <a:pt x="1691" y="1189"/>
                  </a:lnTo>
                  <a:lnTo>
                    <a:pt x="1691" y="1189"/>
                  </a:lnTo>
                  <a:lnTo>
                    <a:pt x="1691" y="1189"/>
                  </a:lnTo>
                  <a:lnTo>
                    <a:pt x="1691" y="1189"/>
                  </a:lnTo>
                  <a:lnTo>
                    <a:pt x="1691" y="1189"/>
                  </a:lnTo>
                  <a:lnTo>
                    <a:pt x="1691" y="1189"/>
                  </a:lnTo>
                  <a:lnTo>
                    <a:pt x="1691" y="1186"/>
                  </a:lnTo>
                  <a:lnTo>
                    <a:pt x="1691" y="1186"/>
                  </a:lnTo>
                  <a:lnTo>
                    <a:pt x="1691" y="1186"/>
                  </a:lnTo>
                  <a:lnTo>
                    <a:pt x="1691" y="1189"/>
                  </a:lnTo>
                  <a:lnTo>
                    <a:pt x="1694" y="1191"/>
                  </a:lnTo>
                  <a:lnTo>
                    <a:pt x="1696" y="1193"/>
                  </a:lnTo>
                  <a:lnTo>
                    <a:pt x="1696" y="1193"/>
                  </a:lnTo>
                  <a:lnTo>
                    <a:pt x="1698" y="1193"/>
                  </a:lnTo>
                  <a:lnTo>
                    <a:pt x="1698" y="1191"/>
                  </a:lnTo>
                  <a:lnTo>
                    <a:pt x="1698" y="1191"/>
                  </a:lnTo>
                  <a:lnTo>
                    <a:pt x="1700" y="1189"/>
                  </a:lnTo>
                  <a:lnTo>
                    <a:pt x="1700" y="1189"/>
                  </a:lnTo>
                  <a:lnTo>
                    <a:pt x="1700" y="1186"/>
                  </a:lnTo>
                  <a:lnTo>
                    <a:pt x="1700" y="1189"/>
                  </a:lnTo>
                  <a:lnTo>
                    <a:pt x="1700" y="1189"/>
                  </a:lnTo>
                  <a:lnTo>
                    <a:pt x="1700" y="1189"/>
                  </a:lnTo>
                  <a:lnTo>
                    <a:pt x="1700" y="1186"/>
                  </a:lnTo>
                  <a:lnTo>
                    <a:pt x="1700" y="1186"/>
                  </a:lnTo>
                  <a:lnTo>
                    <a:pt x="1700" y="1186"/>
                  </a:lnTo>
                  <a:lnTo>
                    <a:pt x="1700" y="1186"/>
                  </a:lnTo>
                  <a:lnTo>
                    <a:pt x="1698" y="1184"/>
                  </a:lnTo>
                  <a:lnTo>
                    <a:pt x="1698" y="1184"/>
                  </a:lnTo>
                  <a:lnTo>
                    <a:pt x="1698" y="1184"/>
                  </a:lnTo>
                  <a:lnTo>
                    <a:pt x="1698" y="1184"/>
                  </a:lnTo>
                  <a:lnTo>
                    <a:pt x="1698" y="1184"/>
                  </a:lnTo>
                  <a:lnTo>
                    <a:pt x="1698" y="1184"/>
                  </a:lnTo>
                  <a:lnTo>
                    <a:pt x="1698" y="1184"/>
                  </a:lnTo>
                  <a:lnTo>
                    <a:pt x="1698" y="1184"/>
                  </a:lnTo>
                  <a:lnTo>
                    <a:pt x="1698" y="1182"/>
                  </a:lnTo>
                  <a:lnTo>
                    <a:pt x="1698" y="1182"/>
                  </a:lnTo>
                  <a:lnTo>
                    <a:pt x="1696" y="1182"/>
                  </a:lnTo>
                  <a:lnTo>
                    <a:pt x="1696" y="1180"/>
                  </a:lnTo>
                  <a:lnTo>
                    <a:pt x="1696" y="1180"/>
                  </a:lnTo>
                  <a:lnTo>
                    <a:pt x="1694" y="1180"/>
                  </a:lnTo>
                  <a:lnTo>
                    <a:pt x="1691" y="1178"/>
                  </a:lnTo>
                  <a:lnTo>
                    <a:pt x="1691" y="1178"/>
                  </a:lnTo>
                  <a:lnTo>
                    <a:pt x="1691" y="1178"/>
                  </a:lnTo>
                  <a:lnTo>
                    <a:pt x="1691" y="1176"/>
                  </a:lnTo>
                  <a:lnTo>
                    <a:pt x="1691" y="1176"/>
                  </a:lnTo>
                  <a:lnTo>
                    <a:pt x="1691" y="1176"/>
                  </a:lnTo>
                  <a:lnTo>
                    <a:pt x="1689" y="1176"/>
                  </a:lnTo>
                  <a:lnTo>
                    <a:pt x="1689" y="1174"/>
                  </a:lnTo>
                  <a:lnTo>
                    <a:pt x="1687" y="1174"/>
                  </a:lnTo>
                  <a:lnTo>
                    <a:pt x="1687" y="1172"/>
                  </a:lnTo>
                  <a:lnTo>
                    <a:pt x="1687" y="1172"/>
                  </a:lnTo>
                  <a:lnTo>
                    <a:pt x="1689" y="1174"/>
                  </a:lnTo>
                  <a:lnTo>
                    <a:pt x="1689" y="1174"/>
                  </a:lnTo>
                  <a:lnTo>
                    <a:pt x="1689" y="1174"/>
                  </a:lnTo>
                  <a:lnTo>
                    <a:pt x="1691" y="1176"/>
                  </a:lnTo>
                  <a:lnTo>
                    <a:pt x="1691" y="1176"/>
                  </a:lnTo>
                  <a:lnTo>
                    <a:pt x="1691" y="1174"/>
                  </a:lnTo>
                  <a:lnTo>
                    <a:pt x="1691" y="1174"/>
                  </a:lnTo>
                  <a:lnTo>
                    <a:pt x="1691" y="1172"/>
                  </a:lnTo>
                  <a:lnTo>
                    <a:pt x="1691" y="1172"/>
                  </a:lnTo>
                  <a:lnTo>
                    <a:pt x="1691" y="1172"/>
                  </a:lnTo>
                  <a:lnTo>
                    <a:pt x="1691" y="1172"/>
                  </a:lnTo>
                  <a:lnTo>
                    <a:pt x="1691" y="1174"/>
                  </a:lnTo>
                  <a:lnTo>
                    <a:pt x="1691" y="1174"/>
                  </a:lnTo>
                  <a:lnTo>
                    <a:pt x="1691" y="1174"/>
                  </a:lnTo>
                  <a:lnTo>
                    <a:pt x="1694" y="1174"/>
                  </a:lnTo>
                  <a:lnTo>
                    <a:pt x="1694" y="1176"/>
                  </a:lnTo>
                  <a:lnTo>
                    <a:pt x="1696" y="1176"/>
                  </a:lnTo>
                  <a:lnTo>
                    <a:pt x="1698" y="1176"/>
                  </a:lnTo>
                  <a:lnTo>
                    <a:pt x="1698" y="1176"/>
                  </a:lnTo>
                  <a:lnTo>
                    <a:pt x="1700" y="1176"/>
                  </a:lnTo>
                  <a:lnTo>
                    <a:pt x="1700" y="1176"/>
                  </a:lnTo>
                  <a:lnTo>
                    <a:pt x="1702" y="1174"/>
                  </a:lnTo>
                  <a:lnTo>
                    <a:pt x="1702" y="1174"/>
                  </a:lnTo>
                  <a:lnTo>
                    <a:pt x="1702" y="1174"/>
                  </a:lnTo>
                  <a:lnTo>
                    <a:pt x="1702" y="1174"/>
                  </a:lnTo>
                  <a:lnTo>
                    <a:pt x="1702" y="1174"/>
                  </a:lnTo>
                  <a:lnTo>
                    <a:pt x="1702" y="1174"/>
                  </a:lnTo>
                  <a:lnTo>
                    <a:pt x="1702" y="1172"/>
                  </a:lnTo>
                  <a:lnTo>
                    <a:pt x="1700" y="1170"/>
                  </a:lnTo>
                  <a:lnTo>
                    <a:pt x="1700" y="1170"/>
                  </a:lnTo>
                  <a:lnTo>
                    <a:pt x="1700" y="1172"/>
                  </a:lnTo>
                  <a:lnTo>
                    <a:pt x="1700" y="1172"/>
                  </a:lnTo>
                  <a:lnTo>
                    <a:pt x="1700" y="1172"/>
                  </a:lnTo>
                  <a:lnTo>
                    <a:pt x="1700" y="1172"/>
                  </a:lnTo>
                  <a:lnTo>
                    <a:pt x="1700" y="1172"/>
                  </a:lnTo>
                  <a:lnTo>
                    <a:pt x="1700" y="1172"/>
                  </a:lnTo>
                  <a:lnTo>
                    <a:pt x="1700" y="1172"/>
                  </a:lnTo>
                  <a:lnTo>
                    <a:pt x="1698" y="1172"/>
                  </a:lnTo>
                  <a:lnTo>
                    <a:pt x="1698" y="1172"/>
                  </a:lnTo>
                  <a:lnTo>
                    <a:pt x="1698" y="1170"/>
                  </a:lnTo>
                  <a:lnTo>
                    <a:pt x="1698" y="1170"/>
                  </a:lnTo>
                  <a:lnTo>
                    <a:pt x="1698" y="1170"/>
                  </a:lnTo>
                  <a:lnTo>
                    <a:pt x="1698" y="1170"/>
                  </a:lnTo>
                  <a:lnTo>
                    <a:pt x="1698" y="1170"/>
                  </a:lnTo>
                  <a:lnTo>
                    <a:pt x="1698" y="1170"/>
                  </a:lnTo>
                  <a:lnTo>
                    <a:pt x="1698" y="1168"/>
                  </a:lnTo>
                  <a:lnTo>
                    <a:pt x="1698" y="1168"/>
                  </a:lnTo>
                  <a:lnTo>
                    <a:pt x="1698" y="1168"/>
                  </a:lnTo>
                  <a:lnTo>
                    <a:pt x="1698" y="1168"/>
                  </a:lnTo>
                  <a:lnTo>
                    <a:pt x="1698" y="1168"/>
                  </a:lnTo>
                  <a:lnTo>
                    <a:pt x="1696" y="1168"/>
                  </a:lnTo>
                  <a:lnTo>
                    <a:pt x="1698" y="1168"/>
                  </a:lnTo>
                  <a:lnTo>
                    <a:pt x="1698" y="1168"/>
                  </a:lnTo>
                  <a:lnTo>
                    <a:pt x="1698" y="1168"/>
                  </a:lnTo>
                  <a:lnTo>
                    <a:pt x="1698" y="1168"/>
                  </a:lnTo>
                  <a:lnTo>
                    <a:pt x="1698" y="1168"/>
                  </a:lnTo>
                  <a:lnTo>
                    <a:pt x="1698" y="1166"/>
                  </a:lnTo>
                  <a:lnTo>
                    <a:pt x="1696" y="1166"/>
                  </a:lnTo>
                  <a:lnTo>
                    <a:pt x="1696" y="1166"/>
                  </a:lnTo>
                  <a:lnTo>
                    <a:pt x="1696" y="1166"/>
                  </a:lnTo>
                  <a:lnTo>
                    <a:pt x="1698" y="1166"/>
                  </a:lnTo>
                  <a:lnTo>
                    <a:pt x="1698" y="1164"/>
                  </a:lnTo>
                  <a:lnTo>
                    <a:pt x="1698" y="1164"/>
                  </a:lnTo>
                  <a:lnTo>
                    <a:pt x="1696" y="1164"/>
                  </a:lnTo>
                  <a:lnTo>
                    <a:pt x="1696" y="1164"/>
                  </a:lnTo>
                  <a:lnTo>
                    <a:pt x="1696" y="1164"/>
                  </a:lnTo>
                  <a:lnTo>
                    <a:pt x="1696" y="1164"/>
                  </a:lnTo>
                  <a:lnTo>
                    <a:pt x="1696" y="1164"/>
                  </a:lnTo>
                  <a:lnTo>
                    <a:pt x="1694" y="1164"/>
                  </a:lnTo>
                  <a:lnTo>
                    <a:pt x="1694" y="1164"/>
                  </a:lnTo>
                  <a:lnTo>
                    <a:pt x="1694" y="1164"/>
                  </a:lnTo>
                  <a:lnTo>
                    <a:pt x="1694" y="1164"/>
                  </a:lnTo>
                  <a:lnTo>
                    <a:pt x="1694" y="1164"/>
                  </a:lnTo>
                  <a:lnTo>
                    <a:pt x="1694" y="1162"/>
                  </a:lnTo>
                  <a:lnTo>
                    <a:pt x="1694" y="1162"/>
                  </a:lnTo>
                  <a:lnTo>
                    <a:pt x="1694" y="1162"/>
                  </a:lnTo>
                  <a:lnTo>
                    <a:pt x="1691" y="1162"/>
                  </a:lnTo>
                  <a:lnTo>
                    <a:pt x="1689" y="1164"/>
                  </a:lnTo>
                  <a:lnTo>
                    <a:pt x="1689" y="1164"/>
                  </a:lnTo>
                  <a:lnTo>
                    <a:pt x="1689" y="1164"/>
                  </a:lnTo>
                  <a:lnTo>
                    <a:pt x="1689" y="1162"/>
                  </a:lnTo>
                  <a:lnTo>
                    <a:pt x="1689" y="1162"/>
                  </a:lnTo>
                  <a:lnTo>
                    <a:pt x="1689" y="1162"/>
                  </a:lnTo>
                  <a:lnTo>
                    <a:pt x="1689" y="1162"/>
                  </a:lnTo>
                  <a:lnTo>
                    <a:pt x="1689" y="1162"/>
                  </a:lnTo>
                  <a:lnTo>
                    <a:pt x="1689" y="1162"/>
                  </a:lnTo>
                  <a:lnTo>
                    <a:pt x="1689" y="1162"/>
                  </a:lnTo>
                  <a:lnTo>
                    <a:pt x="1691" y="1162"/>
                  </a:lnTo>
                  <a:lnTo>
                    <a:pt x="1691" y="1162"/>
                  </a:lnTo>
                  <a:lnTo>
                    <a:pt x="1689" y="1160"/>
                  </a:lnTo>
                  <a:lnTo>
                    <a:pt x="1689" y="1160"/>
                  </a:lnTo>
                  <a:lnTo>
                    <a:pt x="1687" y="1160"/>
                  </a:lnTo>
                  <a:lnTo>
                    <a:pt x="1687" y="1160"/>
                  </a:lnTo>
                  <a:lnTo>
                    <a:pt x="1685" y="1160"/>
                  </a:lnTo>
                  <a:lnTo>
                    <a:pt x="1687" y="1160"/>
                  </a:lnTo>
                  <a:lnTo>
                    <a:pt x="1687" y="1160"/>
                  </a:lnTo>
                  <a:lnTo>
                    <a:pt x="1689" y="1160"/>
                  </a:lnTo>
                  <a:lnTo>
                    <a:pt x="1689" y="1158"/>
                  </a:lnTo>
                  <a:lnTo>
                    <a:pt x="1687" y="1158"/>
                  </a:lnTo>
                  <a:lnTo>
                    <a:pt x="1687" y="1158"/>
                  </a:lnTo>
                  <a:lnTo>
                    <a:pt x="1687" y="1158"/>
                  </a:lnTo>
                  <a:lnTo>
                    <a:pt x="1687" y="1158"/>
                  </a:lnTo>
                  <a:lnTo>
                    <a:pt x="1689" y="1158"/>
                  </a:lnTo>
                  <a:lnTo>
                    <a:pt x="1689" y="1158"/>
                  </a:lnTo>
                  <a:lnTo>
                    <a:pt x="1691" y="1160"/>
                  </a:lnTo>
                  <a:lnTo>
                    <a:pt x="1691" y="1160"/>
                  </a:lnTo>
                  <a:lnTo>
                    <a:pt x="1691" y="1160"/>
                  </a:lnTo>
                  <a:lnTo>
                    <a:pt x="1691" y="1158"/>
                  </a:lnTo>
                  <a:lnTo>
                    <a:pt x="1691" y="1158"/>
                  </a:lnTo>
                  <a:lnTo>
                    <a:pt x="1691" y="1158"/>
                  </a:lnTo>
                  <a:lnTo>
                    <a:pt x="1691" y="1158"/>
                  </a:lnTo>
                  <a:lnTo>
                    <a:pt x="1691" y="1158"/>
                  </a:lnTo>
                  <a:lnTo>
                    <a:pt x="1689" y="1156"/>
                  </a:lnTo>
                  <a:lnTo>
                    <a:pt x="1689" y="1156"/>
                  </a:lnTo>
                  <a:lnTo>
                    <a:pt x="1689" y="1156"/>
                  </a:lnTo>
                  <a:lnTo>
                    <a:pt x="1689" y="1154"/>
                  </a:lnTo>
                  <a:lnTo>
                    <a:pt x="1689" y="1154"/>
                  </a:lnTo>
                  <a:lnTo>
                    <a:pt x="1689" y="1154"/>
                  </a:lnTo>
                  <a:lnTo>
                    <a:pt x="1687" y="1154"/>
                  </a:lnTo>
                  <a:lnTo>
                    <a:pt x="1687" y="1154"/>
                  </a:lnTo>
                  <a:lnTo>
                    <a:pt x="1685" y="1154"/>
                  </a:lnTo>
                  <a:lnTo>
                    <a:pt x="1685" y="1154"/>
                  </a:lnTo>
                  <a:lnTo>
                    <a:pt x="1685" y="1154"/>
                  </a:lnTo>
                  <a:lnTo>
                    <a:pt x="1685" y="1152"/>
                  </a:lnTo>
                  <a:lnTo>
                    <a:pt x="1685" y="1152"/>
                  </a:lnTo>
                  <a:lnTo>
                    <a:pt x="1685" y="1152"/>
                  </a:lnTo>
                  <a:lnTo>
                    <a:pt x="1685" y="1152"/>
                  </a:lnTo>
                  <a:lnTo>
                    <a:pt x="1683" y="1152"/>
                  </a:lnTo>
                  <a:lnTo>
                    <a:pt x="1683" y="1152"/>
                  </a:lnTo>
                  <a:lnTo>
                    <a:pt x="1685" y="1152"/>
                  </a:lnTo>
                  <a:lnTo>
                    <a:pt x="1685" y="1152"/>
                  </a:lnTo>
                  <a:lnTo>
                    <a:pt x="1685" y="1150"/>
                  </a:lnTo>
                  <a:lnTo>
                    <a:pt x="1683" y="1147"/>
                  </a:lnTo>
                  <a:lnTo>
                    <a:pt x="1683" y="1145"/>
                  </a:lnTo>
                  <a:lnTo>
                    <a:pt x="1683" y="1145"/>
                  </a:lnTo>
                  <a:lnTo>
                    <a:pt x="1685" y="1143"/>
                  </a:lnTo>
                  <a:lnTo>
                    <a:pt x="1685" y="1143"/>
                  </a:lnTo>
                  <a:lnTo>
                    <a:pt x="1685" y="1143"/>
                  </a:lnTo>
                  <a:lnTo>
                    <a:pt x="1683" y="1143"/>
                  </a:lnTo>
                  <a:lnTo>
                    <a:pt x="1683" y="1143"/>
                  </a:lnTo>
                  <a:lnTo>
                    <a:pt x="1683" y="1141"/>
                  </a:lnTo>
                  <a:lnTo>
                    <a:pt x="1681" y="1141"/>
                  </a:lnTo>
                  <a:lnTo>
                    <a:pt x="1681" y="1141"/>
                  </a:lnTo>
                  <a:lnTo>
                    <a:pt x="1681" y="1139"/>
                  </a:lnTo>
                  <a:lnTo>
                    <a:pt x="1679" y="1139"/>
                  </a:lnTo>
                  <a:lnTo>
                    <a:pt x="1679" y="1139"/>
                  </a:lnTo>
                  <a:lnTo>
                    <a:pt x="1679" y="1139"/>
                  </a:lnTo>
                  <a:lnTo>
                    <a:pt x="1679" y="1139"/>
                  </a:lnTo>
                  <a:lnTo>
                    <a:pt x="1677" y="1137"/>
                  </a:lnTo>
                  <a:lnTo>
                    <a:pt x="1675" y="1135"/>
                  </a:lnTo>
                  <a:lnTo>
                    <a:pt x="1675" y="1135"/>
                  </a:lnTo>
                  <a:lnTo>
                    <a:pt x="1675" y="1135"/>
                  </a:lnTo>
                  <a:lnTo>
                    <a:pt x="1675" y="1135"/>
                  </a:lnTo>
                  <a:lnTo>
                    <a:pt x="1675" y="1135"/>
                  </a:lnTo>
                  <a:lnTo>
                    <a:pt x="1677" y="1135"/>
                  </a:lnTo>
                  <a:lnTo>
                    <a:pt x="1677" y="1135"/>
                  </a:lnTo>
                  <a:lnTo>
                    <a:pt x="1677" y="1135"/>
                  </a:lnTo>
                  <a:lnTo>
                    <a:pt x="1679" y="1137"/>
                  </a:lnTo>
                  <a:lnTo>
                    <a:pt x="1677" y="1137"/>
                  </a:lnTo>
                  <a:lnTo>
                    <a:pt x="1677" y="1137"/>
                  </a:lnTo>
                  <a:lnTo>
                    <a:pt x="1677" y="1137"/>
                  </a:lnTo>
                  <a:lnTo>
                    <a:pt x="1679" y="1137"/>
                  </a:lnTo>
                  <a:lnTo>
                    <a:pt x="1679" y="1137"/>
                  </a:lnTo>
                  <a:lnTo>
                    <a:pt x="1681" y="1139"/>
                  </a:lnTo>
                  <a:lnTo>
                    <a:pt x="1681" y="1139"/>
                  </a:lnTo>
                  <a:lnTo>
                    <a:pt x="1681" y="1141"/>
                  </a:lnTo>
                  <a:lnTo>
                    <a:pt x="1683" y="1141"/>
                  </a:lnTo>
                  <a:lnTo>
                    <a:pt x="1685" y="1141"/>
                  </a:lnTo>
                  <a:lnTo>
                    <a:pt x="1685" y="1141"/>
                  </a:lnTo>
                  <a:lnTo>
                    <a:pt x="1685" y="1141"/>
                  </a:lnTo>
                  <a:lnTo>
                    <a:pt x="1685" y="1143"/>
                  </a:lnTo>
                  <a:lnTo>
                    <a:pt x="1685" y="1143"/>
                  </a:lnTo>
                  <a:lnTo>
                    <a:pt x="1685" y="1143"/>
                  </a:lnTo>
                  <a:lnTo>
                    <a:pt x="1685" y="1143"/>
                  </a:lnTo>
                  <a:lnTo>
                    <a:pt x="1687" y="1145"/>
                  </a:lnTo>
                  <a:lnTo>
                    <a:pt x="1687" y="1145"/>
                  </a:lnTo>
                  <a:lnTo>
                    <a:pt x="1689" y="1145"/>
                  </a:lnTo>
                  <a:lnTo>
                    <a:pt x="1689" y="1147"/>
                  </a:lnTo>
                  <a:lnTo>
                    <a:pt x="1689" y="1147"/>
                  </a:lnTo>
                  <a:lnTo>
                    <a:pt x="1689" y="1147"/>
                  </a:lnTo>
                  <a:lnTo>
                    <a:pt x="1689" y="1147"/>
                  </a:lnTo>
                  <a:lnTo>
                    <a:pt x="1689" y="1147"/>
                  </a:lnTo>
                  <a:lnTo>
                    <a:pt x="1689" y="1147"/>
                  </a:lnTo>
                  <a:lnTo>
                    <a:pt x="1689" y="1147"/>
                  </a:lnTo>
                  <a:lnTo>
                    <a:pt x="1689" y="1147"/>
                  </a:lnTo>
                  <a:lnTo>
                    <a:pt x="1691" y="1150"/>
                  </a:lnTo>
                  <a:lnTo>
                    <a:pt x="1691" y="1152"/>
                  </a:lnTo>
                  <a:lnTo>
                    <a:pt x="1691" y="1152"/>
                  </a:lnTo>
                  <a:lnTo>
                    <a:pt x="1691" y="1152"/>
                  </a:lnTo>
                  <a:lnTo>
                    <a:pt x="1694" y="1152"/>
                  </a:lnTo>
                  <a:lnTo>
                    <a:pt x="1694" y="1154"/>
                  </a:lnTo>
                  <a:lnTo>
                    <a:pt x="1694" y="1154"/>
                  </a:lnTo>
                  <a:lnTo>
                    <a:pt x="1694" y="1154"/>
                  </a:lnTo>
                  <a:lnTo>
                    <a:pt x="1694" y="1154"/>
                  </a:lnTo>
                  <a:lnTo>
                    <a:pt x="1694" y="1156"/>
                  </a:lnTo>
                  <a:lnTo>
                    <a:pt x="1696" y="1156"/>
                  </a:lnTo>
                  <a:lnTo>
                    <a:pt x="1696" y="1156"/>
                  </a:lnTo>
                  <a:lnTo>
                    <a:pt x="1696" y="1156"/>
                  </a:lnTo>
                  <a:lnTo>
                    <a:pt x="1696" y="1156"/>
                  </a:lnTo>
                  <a:lnTo>
                    <a:pt x="1696" y="1156"/>
                  </a:lnTo>
                  <a:lnTo>
                    <a:pt x="1696" y="1156"/>
                  </a:lnTo>
                  <a:lnTo>
                    <a:pt x="1696" y="1156"/>
                  </a:lnTo>
                  <a:lnTo>
                    <a:pt x="1696" y="1158"/>
                  </a:lnTo>
                  <a:lnTo>
                    <a:pt x="1698" y="1158"/>
                  </a:lnTo>
                  <a:lnTo>
                    <a:pt x="1698" y="1158"/>
                  </a:lnTo>
                  <a:lnTo>
                    <a:pt x="1698" y="1158"/>
                  </a:lnTo>
                  <a:lnTo>
                    <a:pt x="1698" y="1158"/>
                  </a:lnTo>
                  <a:lnTo>
                    <a:pt x="1698" y="1158"/>
                  </a:lnTo>
                  <a:lnTo>
                    <a:pt x="1698" y="1158"/>
                  </a:lnTo>
                  <a:lnTo>
                    <a:pt x="1698" y="1156"/>
                  </a:lnTo>
                  <a:lnTo>
                    <a:pt x="1698" y="1156"/>
                  </a:lnTo>
                  <a:lnTo>
                    <a:pt x="1698" y="1156"/>
                  </a:lnTo>
                  <a:lnTo>
                    <a:pt x="1698" y="1156"/>
                  </a:lnTo>
                  <a:lnTo>
                    <a:pt x="1700" y="1156"/>
                  </a:lnTo>
                  <a:lnTo>
                    <a:pt x="1700" y="1156"/>
                  </a:lnTo>
                  <a:lnTo>
                    <a:pt x="1700" y="1156"/>
                  </a:lnTo>
                  <a:lnTo>
                    <a:pt x="1700" y="1156"/>
                  </a:lnTo>
                  <a:lnTo>
                    <a:pt x="1700" y="1156"/>
                  </a:lnTo>
                  <a:lnTo>
                    <a:pt x="1700" y="1156"/>
                  </a:lnTo>
                  <a:lnTo>
                    <a:pt x="1700" y="1154"/>
                  </a:lnTo>
                  <a:lnTo>
                    <a:pt x="1700" y="1154"/>
                  </a:lnTo>
                  <a:lnTo>
                    <a:pt x="1700" y="1154"/>
                  </a:lnTo>
                  <a:lnTo>
                    <a:pt x="1698" y="1154"/>
                  </a:lnTo>
                  <a:lnTo>
                    <a:pt x="1696" y="1154"/>
                  </a:lnTo>
                  <a:lnTo>
                    <a:pt x="1698" y="1154"/>
                  </a:lnTo>
                  <a:lnTo>
                    <a:pt x="1698" y="1154"/>
                  </a:lnTo>
                  <a:lnTo>
                    <a:pt x="1698" y="1154"/>
                  </a:lnTo>
                  <a:lnTo>
                    <a:pt x="1698" y="1154"/>
                  </a:lnTo>
                  <a:lnTo>
                    <a:pt x="1700" y="1154"/>
                  </a:lnTo>
                  <a:lnTo>
                    <a:pt x="1700" y="1154"/>
                  </a:lnTo>
                  <a:lnTo>
                    <a:pt x="1698" y="1152"/>
                  </a:lnTo>
                  <a:lnTo>
                    <a:pt x="1698" y="1152"/>
                  </a:lnTo>
                  <a:lnTo>
                    <a:pt x="1698" y="1150"/>
                  </a:lnTo>
                  <a:lnTo>
                    <a:pt x="1696" y="1152"/>
                  </a:lnTo>
                  <a:lnTo>
                    <a:pt x="1696" y="1150"/>
                  </a:lnTo>
                  <a:lnTo>
                    <a:pt x="1696" y="1150"/>
                  </a:lnTo>
                  <a:lnTo>
                    <a:pt x="1696" y="1150"/>
                  </a:lnTo>
                  <a:lnTo>
                    <a:pt x="1698" y="1150"/>
                  </a:lnTo>
                  <a:lnTo>
                    <a:pt x="1698" y="1147"/>
                  </a:lnTo>
                  <a:lnTo>
                    <a:pt x="1698" y="1147"/>
                  </a:lnTo>
                  <a:lnTo>
                    <a:pt x="1696" y="1147"/>
                  </a:lnTo>
                  <a:lnTo>
                    <a:pt x="1696" y="1145"/>
                  </a:lnTo>
                  <a:lnTo>
                    <a:pt x="1696" y="1145"/>
                  </a:lnTo>
                  <a:lnTo>
                    <a:pt x="1696" y="1145"/>
                  </a:lnTo>
                  <a:lnTo>
                    <a:pt x="1696" y="1145"/>
                  </a:lnTo>
                  <a:lnTo>
                    <a:pt x="1696" y="1143"/>
                  </a:lnTo>
                  <a:lnTo>
                    <a:pt x="1696" y="1143"/>
                  </a:lnTo>
                  <a:lnTo>
                    <a:pt x="1696" y="1143"/>
                  </a:lnTo>
                  <a:lnTo>
                    <a:pt x="1694" y="1143"/>
                  </a:lnTo>
                  <a:lnTo>
                    <a:pt x="1694" y="1141"/>
                  </a:lnTo>
                  <a:lnTo>
                    <a:pt x="1694" y="1141"/>
                  </a:lnTo>
                  <a:lnTo>
                    <a:pt x="1694" y="1141"/>
                  </a:lnTo>
                  <a:lnTo>
                    <a:pt x="1694" y="1141"/>
                  </a:lnTo>
                  <a:lnTo>
                    <a:pt x="1694" y="1141"/>
                  </a:lnTo>
                  <a:lnTo>
                    <a:pt x="1694" y="1139"/>
                  </a:lnTo>
                  <a:lnTo>
                    <a:pt x="1694" y="1139"/>
                  </a:lnTo>
                  <a:lnTo>
                    <a:pt x="1694" y="1139"/>
                  </a:lnTo>
                  <a:lnTo>
                    <a:pt x="1694" y="1139"/>
                  </a:lnTo>
                  <a:lnTo>
                    <a:pt x="1694" y="1139"/>
                  </a:lnTo>
                  <a:lnTo>
                    <a:pt x="1694" y="1137"/>
                  </a:lnTo>
                  <a:lnTo>
                    <a:pt x="1694" y="1137"/>
                  </a:lnTo>
                  <a:lnTo>
                    <a:pt x="1691" y="1137"/>
                  </a:lnTo>
                  <a:lnTo>
                    <a:pt x="1689" y="1135"/>
                  </a:lnTo>
                  <a:lnTo>
                    <a:pt x="1689" y="1135"/>
                  </a:lnTo>
                  <a:lnTo>
                    <a:pt x="1687" y="1133"/>
                  </a:lnTo>
                  <a:lnTo>
                    <a:pt x="1687" y="1133"/>
                  </a:lnTo>
                  <a:lnTo>
                    <a:pt x="1687" y="1135"/>
                  </a:lnTo>
                  <a:lnTo>
                    <a:pt x="1683" y="1135"/>
                  </a:lnTo>
                  <a:lnTo>
                    <a:pt x="1683" y="1135"/>
                  </a:lnTo>
                  <a:lnTo>
                    <a:pt x="1681" y="1133"/>
                  </a:lnTo>
                  <a:lnTo>
                    <a:pt x="1681" y="1133"/>
                  </a:lnTo>
                  <a:lnTo>
                    <a:pt x="1681" y="1131"/>
                  </a:lnTo>
                  <a:lnTo>
                    <a:pt x="1681" y="1131"/>
                  </a:lnTo>
                  <a:lnTo>
                    <a:pt x="1681" y="1131"/>
                  </a:lnTo>
                  <a:lnTo>
                    <a:pt x="1681" y="1131"/>
                  </a:lnTo>
                  <a:lnTo>
                    <a:pt x="1683" y="1131"/>
                  </a:lnTo>
                  <a:lnTo>
                    <a:pt x="1683" y="1129"/>
                  </a:lnTo>
                  <a:lnTo>
                    <a:pt x="1681" y="1129"/>
                  </a:lnTo>
                  <a:lnTo>
                    <a:pt x="1683" y="1127"/>
                  </a:lnTo>
                  <a:lnTo>
                    <a:pt x="1683" y="1127"/>
                  </a:lnTo>
                  <a:lnTo>
                    <a:pt x="1683" y="1127"/>
                  </a:lnTo>
                  <a:lnTo>
                    <a:pt x="1685" y="1123"/>
                  </a:lnTo>
                  <a:lnTo>
                    <a:pt x="1685" y="1123"/>
                  </a:lnTo>
                  <a:lnTo>
                    <a:pt x="1685" y="1123"/>
                  </a:lnTo>
                  <a:lnTo>
                    <a:pt x="1685" y="1123"/>
                  </a:lnTo>
                  <a:lnTo>
                    <a:pt x="1685" y="1123"/>
                  </a:lnTo>
                  <a:lnTo>
                    <a:pt x="1685" y="1121"/>
                  </a:lnTo>
                  <a:lnTo>
                    <a:pt x="1685" y="1121"/>
                  </a:lnTo>
                  <a:lnTo>
                    <a:pt x="1685" y="1121"/>
                  </a:lnTo>
                  <a:lnTo>
                    <a:pt x="1685" y="1121"/>
                  </a:lnTo>
                  <a:lnTo>
                    <a:pt x="1683" y="1121"/>
                  </a:lnTo>
                  <a:lnTo>
                    <a:pt x="1683" y="1121"/>
                  </a:lnTo>
                  <a:lnTo>
                    <a:pt x="1683" y="1123"/>
                  </a:lnTo>
                  <a:lnTo>
                    <a:pt x="1683" y="1123"/>
                  </a:lnTo>
                  <a:lnTo>
                    <a:pt x="1683" y="1123"/>
                  </a:lnTo>
                  <a:lnTo>
                    <a:pt x="1683" y="1123"/>
                  </a:lnTo>
                  <a:lnTo>
                    <a:pt x="1683" y="1123"/>
                  </a:lnTo>
                  <a:lnTo>
                    <a:pt x="1683" y="1123"/>
                  </a:lnTo>
                  <a:lnTo>
                    <a:pt x="1681" y="1123"/>
                  </a:lnTo>
                  <a:lnTo>
                    <a:pt x="1681" y="1123"/>
                  </a:lnTo>
                  <a:lnTo>
                    <a:pt x="1681" y="1123"/>
                  </a:lnTo>
                  <a:lnTo>
                    <a:pt x="1681" y="1123"/>
                  </a:lnTo>
                  <a:lnTo>
                    <a:pt x="1681" y="1125"/>
                  </a:lnTo>
                  <a:lnTo>
                    <a:pt x="1681" y="1125"/>
                  </a:lnTo>
                  <a:lnTo>
                    <a:pt x="1679" y="1125"/>
                  </a:lnTo>
                  <a:lnTo>
                    <a:pt x="1679" y="1125"/>
                  </a:lnTo>
                  <a:lnTo>
                    <a:pt x="1679" y="1125"/>
                  </a:lnTo>
                  <a:lnTo>
                    <a:pt x="1679" y="1125"/>
                  </a:lnTo>
                  <a:lnTo>
                    <a:pt x="1679" y="1123"/>
                  </a:lnTo>
                  <a:lnTo>
                    <a:pt x="1677" y="1125"/>
                  </a:lnTo>
                  <a:lnTo>
                    <a:pt x="1677" y="1125"/>
                  </a:lnTo>
                  <a:lnTo>
                    <a:pt x="1677" y="1125"/>
                  </a:lnTo>
                  <a:lnTo>
                    <a:pt x="1673" y="1125"/>
                  </a:lnTo>
                  <a:lnTo>
                    <a:pt x="1673" y="1125"/>
                  </a:lnTo>
                  <a:lnTo>
                    <a:pt x="1673" y="1125"/>
                  </a:lnTo>
                  <a:lnTo>
                    <a:pt x="1673" y="1125"/>
                  </a:lnTo>
                  <a:lnTo>
                    <a:pt x="1675" y="1123"/>
                  </a:lnTo>
                  <a:lnTo>
                    <a:pt x="1675" y="1123"/>
                  </a:lnTo>
                  <a:lnTo>
                    <a:pt x="1675" y="1123"/>
                  </a:lnTo>
                  <a:lnTo>
                    <a:pt x="1675" y="1121"/>
                  </a:lnTo>
                  <a:lnTo>
                    <a:pt x="1675" y="1121"/>
                  </a:lnTo>
                  <a:lnTo>
                    <a:pt x="1673" y="1123"/>
                  </a:lnTo>
                  <a:lnTo>
                    <a:pt x="1675" y="1121"/>
                  </a:lnTo>
                  <a:lnTo>
                    <a:pt x="1673" y="1121"/>
                  </a:lnTo>
                  <a:lnTo>
                    <a:pt x="1673" y="1121"/>
                  </a:lnTo>
                  <a:lnTo>
                    <a:pt x="1673" y="1121"/>
                  </a:lnTo>
                  <a:lnTo>
                    <a:pt x="1673" y="1119"/>
                  </a:lnTo>
                  <a:lnTo>
                    <a:pt x="1673" y="1119"/>
                  </a:lnTo>
                  <a:lnTo>
                    <a:pt x="1673" y="1119"/>
                  </a:lnTo>
                  <a:lnTo>
                    <a:pt x="1673" y="1119"/>
                  </a:lnTo>
                  <a:lnTo>
                    <a:pt x="1673" y="1119"/>
                  </a:lnTo>
                  <a:lnTo>
                    <a:pt x="1671" y="1119"/>
                  </a:lnTo>
                  <a:lnTo>
                    <a:pt x="1671" y="1119"/>
                  </a:lnTo>
                  <a:lnTo>
                    <a:pt x="1671" y="1119"/>
                  </a:lnTo>
                  <a:lnTo>
                    <a:pt x="1669" y="1119"/>
                  </a:lnTo>
                  <a:lnTo>
                    <a:pt x="1669" y="1119"/>
                  </a:lnTo>
                  <a:lnTo>
                    <a:pt x="1669" y="1119"/>
                  </a:lnTo>
                  <a:lnTo>
                    <a:pt x="1669" y="1121"/>
                  </a:lnTo>
                  <a:lnTo>
                    <a:pt x="1667" y="1121"/>
                  </a:lnTo>
                  <a:lnTo>
                    <a:pt x="1667" y="1121"/>
                  </a:lnTo>
                  <a:lnTo>
                    <a:pt x="1669" y="1119"/>
                  </a:lnTo>
                  <a:lnTo>
                    <a:pt x="1669" y="1119"/>
                  </a:lnTo>
                  <a:lnTo>
                    <a:pt x="1669" y="1117"/>
                  </a:lnTo>
                  <a:lnTo>
                    <a:pt x="1671" y="1117"/>
                  </a:lnTo>
                  <a:lnTo>
                    <a:pt x="1669" y="1117"/>
                  </a:lnTo>
                  <a:lnTo>
                    <a:pt x="1669" y="1117"/>
                  </a:lnTo>
                  <a:lnTo>
                    <a:pt x="1667" y="1117"/>
                  </a:lnTo>
                  <a:lnTo>
                    <a:pt x="1667" y="1117"/>
                  </a:lnTo>
                  <a:lnTo>
                    <a:pt x="1667" y="1117"/>
                  </a:lnTo>
                  <a:lnTo>
                    <a:pt x="1667" y="1115"/>
                  </a:lnTo>
                  <a:lnTo>
                    <a:pt x="1667" y="1115"/>
                  </a:lnTo>
                  <a:lnTo>
                    <a:pt x="1667" y="1115"/>
                  </a:lnTo>
                  <a:lnTo>
                    <a:pt x="1663" y="1117"/>
                  </a:lnTo>
                  <a:lnTo>
                    <a:pt x="1663" y="1117"/>
                  </a:lnTo>
                  <a:lnTo>
                    <a:pt x="1663" y="1117"/>
                  </a:lnTo>
                  <a:lnTo>
                    <a:pt x="1663" y="1117"/>
                  </a:lnTo>
                  <a:lnTo>
                    <a:pt x="1665" y="1115"/>
                  </a:lnTo>
                  <a:lnTo>
                    <a:pt x="1665" y="1115"/>
                  </a:lnTo>
                  <a:lnTo>
                    <a:pt x="1665" y="1115"/>
                  </a:lnTo>
                  <a:lnTo>
                    <a:pt x="1665" y="1115"/>
                  </a:lnTo>
                  <a:lnTo>
                    <a:pt x="1665" y="1115"/>
                  </a:lnTo>
                  <a:lnTo>
                    <a:pt x="1665" y="1115"/>
                  </a:lnTo>
                  <a:lnTo>
                    <a:pt x="1665" y="1115"/>
                  </a:lnTo>
                  <a:lnTo>
                    <a:pt x="1665" y="1115"/>
                  </a:lnTo>
                  <a:lnTo>
                    <a:pt x="1665" y="1115"/>
                  </a:lnTo>
                  <a:lnTo>
                    <a:pt x="1665" y="1113"/>
                  </a:lnTo>
                  <a:lnTo>
                    <a:pt x="1665" y="1113"/>
                  </a:lnTo>
                  <a:lnTo>
                    <a:pt x="1661" y="1115"/>
                  </a:lnTo>
                  <a:lnTo>
                    <a:pt x="1661" y="1115"/>
                  </a:lnTo>
                  <a:lnTo>
                    <a:pt x="1661" y="1115"/>
                  </a:lnTo>
                  <a:lnTo>
                    <a:pt x="1661" y="1115"/>
                  </a:lnTo>
                  <a:lnTo>
                    <a:pt x="1661" y="1115"/>
                  </a:lnTo>
                  <a:lnTo>
                    <a:pt x="1661" y="1113"/>
                  </a:lnTo>
                  <a:lnTo>
                    <a:pt x="1663" y="1113"/>
                  </a:lnTo>
                  <a:lnTo>
                    <a:pt x="1663" y="1113"/>
                  </a:lnTo>
                  <a:lnTo>
                    <a:pt x="1669" y="1113"/>
                  </a:lnTo>
                  <a:lnTo>
                    <a:pt x="1669" y="1113"/>
                  </a:lnTo>
                  <a:lnTo>
                    <a:pt x="1669" y="1110"/>
                  </a:lnTo>
                  <a:lnTo>
                    <a:pt x="1669" y="1110"/>
                  </a:lnTo>
                  <a:lnTo>
                    <a:pt x="1669" y="1108"/>
                  </a:lnTo>
                  <a:lnTo>
                    <a:pt x="1667" y="1108"/>
                  </a:lnTo>
                  <a:lnTo>
                    <a:pt x="1667" y="1108"/>
                  </a:lnTo>
                  <a:lnTo>
                    <a:pt x="1667" y="1106"/>
                  </a:lnTo>
                  <a:lnTo>
                    <a:pt x="1669" y="1106"/>
                  </a:lnTo>
                  <a:lnTo>
                    <a:pt x="1669" y="1106"/>
                  </a:lnTo>
                  <a:lnTo>
                    <a:pt x="1671" y="1104"/>
                  </a:lnTo>
                  <a:lnTo>
                    <a:pt x="1669" y="1104"/>
                  </a:lnTo>
                  <a:lnTo>
                    <a:pt x="1669" y="1104"/>
                  </a:lnTo>
                  <a:lnTo>
                    <a:pt x="1669" y="1102"/>
                  </a:lnTo>
                  <a:lnTo>
                    <a:pt x="1669" y="1102"/>
                  </a:lnTo>
                  <a:lnTo>
                    <a:pt x="1669" y="1102"/>
                  </a:lnTo>
                  <a:lnTo>
                    <a:pt x="1667" y="1104"/>
                  </a:lnTo>
                  <a:lnTo>
                    <a:pt x="1667" y="1104"/>
                  </a:lnTo>
                  <a:lnTo>
                    <a:pt x="1667" y="1102"/>
                  </a:lnTo>
                  <a:lnTo>
                    <a:pt x="1667" y="1102"/>
                  </a:lnTo>
                  <a:lnTo>
                    <a:pt x="1669" y="1102"/>
                  </a:lnTo>
                  <a:lnTo>
                    <a:pt x="1667" y="1102"/>
                  </a:lnTo>
                  <a:lnTo>
                    <a:pt x="1667" y="1102"/>
                  </a:lnTo>
                  <a:lnTo>
                    <a:pt x="1667" y="1104"/>
                  </a:lnTo>
                  <a:lnTo>
                    <a:pt x="1667" y="1102"/>
                  </a:lnTo>
                  <a:lnTo>
                    <a:pt x="1667" y="1102"/>
                  </a:lnTo>
                  <a:lnTo>
                    <a:pt x="1667" y="1102"/>
                  </a:lnTo>
                  <a:lnTo>
                    <a:pt x="1665" y="1100"/>
                  </a:lnTo>
                  <a:lnTo>
                    <a:pt x="1665" y="1100"/>
                  </a:lnTo>
                  <a:lnTo>
                    <a:pt x="1665" y="1100"/>
                  </a:lnTo>
                  <a:lnTo>
                    <a:pt x="1665" y="1100"/>
                  </a:lnTo>
                  <a:lnTo>
                    <a:pt x="1665" y="1102"/>
                  </a:lnTo>
                  <a:lnTo>
                    <a:pt x="1665" y="1102"/>
                  </a:lnTo>
                  <a:lnTo>
                    <a:pt x="1665" y="1102"/>
                  </a:lnTo>
                  <a:lnTo>
                    <a:pt x="1665" y="1102"/>
                  </a:lnTo>
                  <a:lnTo>
                    <a:pt x="1665" y="1104"/>
                  </a:lnTo>
                  <a:lnTo>
                    <a:pt x="1665" y="1104"/>
                  </a:lnTo>
                  <a:lnTo>
                    <a:pt x="1665" y="1104"/>
                  </a:lnTo>
                  <a:lnTo>
                    <a:pt x="1665" y="1104"/>
                  </a:lnTo>
                  <a:lnTo>
                    <a:pt x="1665" y="1104"/>
                  </a:lnTo>
                  <a:lnTo>
                    <a:pt x="1665" y="1104"/>
                  </a:lnTo>
                  <a:lnTo>
                    <a:pt x="1665" y="1104"/>
                  </a:lnTo>
                  <a:lnTo>
                    <a:pt x="1665" y="1104"/>
                  </a:lnTo>
                  <a:lnTo>
                    <a:pt x="1665" y="1104"/>
                  </a:lnTo>
                  <a:lnTo>
                    <a:pt x="1663" y="1104"/>
                  </a:lnTo>
                  <a:lnTo>
                    <a:pt x="1663" y="1104"/>
                  </a:lnTo>
                  <a:lnTo>
                    <a:pt x="1663" y="1106"/>
                  </a:lnTo>
                  <a:lnTo>
                    <a:pt x="1663" y="1106"/>
                  </a:lnTo>
                  <a:lnTo>
                    <a:pt x="1663" y="1106"/>
                  </a:lnTo>
                  <a:lnTo>
                    <a:pt x="1663" y="1106"/>
                  </a:lnTo>
                  <a:lnTo>
                    <a:pt x="1663" y="1104"/>
                  </a:lnTo>
                  <a:lnTo>
                    <a:pt x="1663" y="1104"/>
                  </a:lnTo>
                  <a:lnTo>
                    <a:pt x="1663" y="1102"/>
                  </a:lnTo>
                  <a:lnTo>
                    <a:pt x="1663" y="1102"/>
                  </a:lnTo>
                  <a:lnTo>
                    <a:pt x="1663" y="1102"/>
                  </a:lnTo>
                  <a:lnTo>
                    <a:pt x="1663" y="1102"/>
                  </a:lnTo>
                  <a:lnTo>
                    <a:pt x="1663" y="1102"/>
                  </a:lnTo>
                  <a:lnTo>
                    <a:pt x="1663" y="1104"/>
                  </a:lnTo>
                  <a:lnTo>
                    <a:pt x="1661" y="1104"/>
                  </a:lnTo>
                  <a:lnTo>
                    <a:pt x="1661" y="1106"/>
                  </a:lnTo>
                  <a:lnTo>
                    <a:pt x="1661" y="1106"/>
                  </a:lnTo>
                  <a:lnTo>
                    <a:pt x="1661" y="1104"/>
                  </a:lnTo>
                  <a:lnTo>
                    <a:pt x="1661" y="1104"/>
                  </a:lnTo>
                  <a:lnTo>
                    <a:pt x="1661" y="1104"/>
                  </a:lnTo>
                  <a:lnTo>
                    <a:pt x="1659" y="1104"/>
                  </a:lnTo>
                  <a:lnTo>
                    <a:pt x="1656" y="1106"/>
                  </a:lnTo>
                  <a:lnTo>
                    <a:pt x="1656" y="1106"/>
                  </a:lnTo>
                  <a:lnTo>
                    <a:pt x="1656" y="1106"/>
                  </a:lnTo>
                  <a:lnTo>
                    <a:pt x="1654" y="1104"/>
                  </a:lnTo>
                  <a:lnTo>
                    <a:pt x="1654" y="1104"/>
                  </a:lnTo>
                  <a:lnTo>
                    <a:pt x="1654" y="1104"/>
                  </a:lnTo>
                  <a:lnTo>
                    <a:pt x="1654" y="1102"/>
                  </a:lnTo>
                  <a:lnTo>
                    <a:pt x="1654" y="1102"/>
                  </a:lnTo>
                  <a:lnTo>
                    <a:pt x="1654" y="1102"/>
                  </a:lnTo>
                  <a:lnTo>
                    <a:pt x="1654" y="1102"/>
                  </a:lnTo>
                  <a:lnTo>
                    <a:pt x="1654" y="1102"/>
                  </a:lnTo>
                  <a:lnTo>
                    <a:pt x="1654" y="1100"/>
                  </a:lnTo>
                  <a:lnTo>
                    <a:pt x="1654" y="1100"/>
                  </a:lnTo>
                  <a:lnTo>
                    <a:pt x="1656" y="1100"/>
                  </a:lnTo>
                  <a:lnTo>
                    <a:pt x="1656" y="1098"/>
                  </a:lnTo>
                  <a:lnTo>
                    <a:pt x="1656" y="1098"/>
                  </a:lnTo>
                  <a:lnTo>
                    <a:pt x="1656" y="1098"/>
                  </a:lnTo>
                  <a:lnTo>
                    <a:pt x="1656" y="1096"/>
                  </a:lnTo>
                  <a:lnTo>
                    <a:pt x="1656" y="1096"/>
                  </a:lnTo>
                  <a:lnTo>
                    <a:pt x="1656" y="1096"/>
                  </a:lnTo>
                  <a:lnTo>
                    <a:pt x="1656" y="1096"/>
                  </a:lnTo>
                  <a:lnTo>
                    <a:pt x="1654" y="1096"/>
                  </a:lnTo>
                  <a:lnTo>
                    <a:pt x="1654" y="1096"/>
                  </a:lnTo>
                  <a:lnTo>
                    <a:pt x="1656" y="1094"/>
                  </a:lnTo>
                  <a:lnTo>
                    <a:pt x="1656" y="1094"/>
                  </a:lnTo>
                  <a:lnTo>
                    <a:pt x="1654" y="1092"/>
                  </a:lnTo>
                  <a:lnTo>
                    <a:pt x="1652" y="1092"/>
                  </a:lnTo>
                  <a:lnTo>
                    <a:pt x="1652" y="1094"/>
                  </a:lnTo>
                  <a:lnTo>
                    <a:pt x="1652" y="1096"/>
                  </a:lnTo>
                  <a:lnTo>
                    <a:pt x="1652" y="1096"/>
                  </a:lnTo>
                  <a:lnTo>
                    <a:pt x="1652" y="1096"/>
                  </a:lnTo>
                  <a:lnTo>
                    <a:pt x="1652" y="1094"/>
                  </a:lnTo>
                  <a:lnTo>
                    <a:pt x="1652" y="1094"/>
                  </a:lnTo>
                  <a:lnTo>
                    <a:pt x="1652" y="1094"/>
                  </a:lnTo>
                  <a:lnTo>
                    <a:pt x="1652" y="1092"/>
                  </a:lnTo>
                  <a:lnTo>
                    <a:pt x="1652" y="1092"/>
                  </a:lnTo>
                  <a:lnTo>
                    <a:pt x="1652" y="1090"/>
                  </a:lnTo>
                  <a:lnTo>
                    <a:pt x="1652" y="1090"/>
                  </a:lnTo>
                  <a:lnTo>
                    <a:pt x="1650" y="1090"/>
                  </a:lnTo>
                  <a:lnTo>
                    <a:pt x="1650" y="1090"/>
                  </a:lnTo>
                  <a:lnTo>
                    <a:pt x="1650" y="1090"/>
                  </a:lnTo>
                  <a:lnTo>
                    <a:pt x="1650" y="1092"/>
                  </a:lnTo>
                  <a:lnTo>
                    <a:pt x="1650" y="1092"/>
                  </a:lnTo>
                  <a:lnTo>
                    <a:pt x="1650" y="1092"/>
                  </a:lnTo>
                  <a:lnTo>
                    <a:pt x="1648" y="1090"/>
                  </a:lnTo>
                  <a:lnTo>
                    <a:pt x="1648" y="1090"/>
                  </a:lnTo>
                  <a:lnTo>
                    <a:pt x="1648" y="1090"/>
                  </a:lnTo>
                  <a:lnTo>
                    <a:pt x="1648" y="1090"/>
                  </a:lnTo>
                  <a:lnTo>
                    <a:pt x="1648" y="1088"/>
                  </a:lnTo>
                  <a:lnTo>
                    <a:pt x="1648" y="1088"/>
                  </a:lnTo>
                  <a:lnTo>
                    <a:pt x="1648" y="1088"/>
                  </a:lnTo>
                  <a:lnTo>
                    <a:pt x="1648" y="1088"/>
                  </a:lnTo>
                  <a:lnTo>
                    <a:pt x="1648" y="1088"/>
                  </a:lnTo>
                  <a:lnTo>
                    <a:pt x="1648" y="1088"/>
                  </a:lnTo>
                  <a:lnTo>
                    <a:pt x="1648" y="1090"/>
                  </a:lnTo>
                  <a:lnTo>
                    <a:pt x="1648" y="1090"/>
                  </a:lnTo>
                  <a:lnTo>
                    <a:pt x="1648" y="1090"/>
                  </a:lnTo>
                  <a:lnTo>
                    <a:pt x="1646" y="1090"/>
                  </a:lnTo>
                  <a:lnTo>
                    <a:pt x="1646" y="1090"/>
                  </a:lnTo>
                  <a:lnTo>
                    <a:pt x="1646" y="1090"/>
                  </a:lnTo>
                  <a:lnTo>
                    <a:pt x="1646" y="1088"/>
                  </a:lnTo>
                  <a:lnTo>
                    <a:pt x="1646" y="1088"/>
                  </a:lnTo>
                  <a:lnTo>
                    <a:pt x="1646" y="1090"/>
                  </a:lnTo>
                  <a:lnTo>
                    <a:pt x="1646" y="1090"/>
                  </a:lnTo>
                  <a:lnTo>
                    <a:pt x="1648" y="1092"/>
                  </a:lnTo>
                  <a:lnTo>
                    <a:pt x="1648" y="1092"/>
                  </a:lnTo>
                  <a:lnTo>
                    <a:pt x="1648" y="1092"/>
                  </a:lnTo>
                  <a:lnTo>
                    <a:pt x="1646" y="1092"/>
                  </a:lnTo>
                  <a:lnTo>
                    <a:pt x="1646" y="1092"/>
                  </a:lnTo>
                  <a:lnTo>
                    <a:pt x="1646" y="1094"/>
                  </a:lnTo>
                  <a:lnTo>
                    <a:pt x="1648" y="1094"/>
                  </a:lnTo>
                  <a:lnTo>
                    <a:pt x="1648" y="1094"/>
                  </a:lnTo>
                  <a:lnTo>
                    <a:pt x="1648" y="1094"/>
                  </a:lnTo>
                  <a:lnTo>
                    <a:pt x="1648" y="1094"/>
                  </a:lnTo>
                  <a:lnTo>
                    <a:pt x="1648" y="1096"/>
                  </a:lnTo>
                  <a:lnTo>
                    <a:pt x="1648" y="1096"/>
                  </a:lnTo>
                  <a:lnTo>
                    <a:pt x="1650" y="1098"/>
                  </a:lnTo>
                  <a:lnTo>
                    <a:pt x="1650" y="1098"/>
                  </a:lnTo>
                  <a:lnTo>
                    <a:pt x="1652" y="1098"/>
                  </a:lnTo>
                  <a:lnTo>
                    <a:pt x="1652" y="1100"/>
                  </a:lnTo>
                  <a:lnTo>
                    <a:pt x="1652" y="1100"/>
                  </a:lnTo>
                  <a:lnTo>
                    <a:pt x="1652" y="1100"/>
                  </a:lnTo>
                  <a:lnTo>
                    <a:pt x="1650" y="1100"/>
                  </a:lnTo>
                  <a:lnTo>
                    <a:pt x="1650" y="1100"/>
                  </a:lnTo>
                  <a:lnTo>
                    <a:pt x="1650" y="1100"/>
                  </a:lnTo>
                  <a:lnTo>
                    <a:pt x="1648" y="1098"/>
                  </a:lnTo>
                  <a:lnTo>
                    <a:pt x="1648" y="1096"/>
                  </a:lnTo>
                  <a:lnTo>
                    <a:pt x="1648" y="1096"/>
                  </a:lnTo>
                  <a:lnTo>
                    <a:pt x="1646" y="1096"/>
                  </a:lnTo>
                  <a:lnTo>
                    <a:pt x="1646" y="1096"/>
                  </a:lnTo>
                  <a:lnTo>
                    <a:pt x="1646" y="1094"/>
                  </a:lnTo>
                  <a:lnTo>
                    <a:pt x="1646" y="1094"/>
                  </a:lnTo>
                  <a:lnTo>
                    <a:pt x="1646" y="1094"/>
                  </a:lnTo>
                  <a:lnTo>
                    <a:pt x="1646" y="1096"/>
                  </a:lnTo>
                  <a:lnTo>
                    <a:pt x="1646" y="1096"/>
                  </a:lnTo>
                  <a:lnTo>
                    <a:pt x="1646" y="1096"/>
                  </a:lnTo>
                  <a:lnTo>
                    <a:pt x="1646" y="1096"/>
                  </a:lnTo>
                  <a:lnTo>
                    <a:pt x="1646" y="1098"/>
                  </a:lnTo>
                  <a:lnTo>
                    <a:pt x="1646" y="1098"/>
                  </a:lnTo>
                  <a:lnTo>
                    <a:pt x="1646" y="1098"/>
                  </a:lnTo>
                  <a:lnTo>
                    <a:pt x="1646" y="1098"/>
                  </a:lnTo>
                  <a:lnTo>
                    <a:pt x="1646" y="1096"/>
                  </a:lnTo>
                  <a:lnTo>
                    <a:pt x="1646" y="1096"/>
                  </a:lnTo>
                  <a:lnTo>
                    <a:pt x="1646" y="1094"/>
                  </a:lnTo>
                  <a:lnTo>
                    <a:pt x="1646" y="1094"/>
                  </a:lnTo>
                  <a:lnTo>
                    <a:pt x="1644" y="1092"/>
                  </a:lnTo>
                  <a:lnTo>
                    <a:pt x="1644" y="1090"/>
                  </a:lnTo>
                  <a:lnTo>
                    <a:pt x="1644" y="1094"/>
                  </a:lnTo>
                  <a:lnTo>
                    <a:pt x="1644" y="1094"/>
                  </a:lnTo>
                  <a:lnTo>
                    <a:pt x="1644" y="1094"/>
                  </a:lnTo>
                  <a:lnTo>
                    <a:pt x="1644" y="1096"/>
                  </a:lnTo>
                  <a:lnTo>
                    <a:pt x="1644" y="1098"/>
                  </a:lnTo>
                  <a:lnTo>
                    <a:pt x="1644" y="1098"/>
                  </a:lnTo>
                  <a:lnTo>
                    <a:pt x="1644" y="1100"/>
                  </a:lnTo>
                  <a:lnTo>
                    <a:pt x="1642" y="1100"/>
                  </a:lnTo>
                  <a:lnTo>
                    <a:pt x="1642" y="1100"/>
                  </a:lnTo>
                  <a:lnTo>
                    <a:pt x="1642" y="1098"/>
                  </a:lnTo>
                  <a:lnTo>
                    <a:pt x="1642" y="1098"/>
                  </a:lnTo>
                  <a:lnTo>
                    <a:pt x="1642" y="1098"/>
                  </a:lnTo>
                  <a:lnTo>
                    <a:pt x="1642" y="1098"/>
                  </a:lnTo>
                  <a:lnTo>
                    <a:pt x="1642" y="1098"/>
                  </a:lnTo>
                  <a:lnTo>
                    <a:pt x="1642" y="1096"/>
                  </a:lnTo>
                  <a:lnTo>
                    <a:pt x="1640" y="1098"/>
                  </a:lnTo>
                  <a:lnTo>
                    <a:pt x="1640" y="1098"/>
                  </a:lnTo>
                  <a:lnTo>
                    <a:pt x="1638" y="1096"/>
                  </a:lnTo>
                  <a:lnTo>
                    <a:pt x="1642" y="1096"/>
                  </a:lnTo>
                  <a:lnTo>
                    <a:pt x="1642" y="1096"/>
                  </a:lnTo>
                  <a:lnTo>
                    <a:pt x="1642" y="1094"/>
                  </a:lnTo>
                  <a:lnTo>
                    <a:pt x="1642" y="1094"/>
                  </a:lnTo>
                  <a:lnTo>
                    <a:pt x="1642" y="1094"/>
                  </a:lnTo>
                  <a:lnTo>
                    <a:pt x="1642" y="1094"/>
                  </a:lnTo>
                  <a:lnTo>
                    <a:pt x="1642" y="1092"/>
                  </a:lnTo>
                  <a:lnTo>
                    <a:pt x="1642" y="1092"/>
                  </a:lnTo>
                  <a:lnTo>
                    <a:pt x="1642" y="1092"/>
                  </a:lnTo>
                  <a:lnTo>
                    <a:pt x="1640" y="1090"/>
                  </a:lnTo>
                  <a:lnTo>
                    <a:pt x="1638" y="1090"/>
                  </a:lnTo>
                  <a:lnTo>
                    <a:pt x="1638" y="1090"/>
                  </a:lnTo>
                  <a:lnTo>
                    <a:pt x="1638" y="1090"/>
                  </a:lnTo>
                  <a:lnTo>
                    <a:pt x="1638" y="1092"/>
                  </a:lnTo>
                  <a:lnTo>
                    <a:pt x="1638" y="1092"/>
                  </a:lnTo>
                  <a:lnTo>
                    <a:pt x="1638" y="1092"/>
                  </a:lnTo>
                  <a:lnTo>
                    <a:pt x="1638" y="1092"/>
                  </a:lnTo>
                  <a:lnTo>
                    <a:pt x="1638" y="1092"/>
                  </a:lnTo>
                  <a:lnTo>
                    <a:pt x="1638" y="1092"/>
                  </a:lnTo>
                  <a:lnTo>
                    <a:pt x="1638" y="1090"/>
                  </a:lnTo>
                  <a:lnTo>
                    <a:pt x="1638" y="1090"/>
                  </a:lnTo>
                  <a:lnTo>
                    <a:pt x="1638" y="1090"/>
                  </a:lnTo>
                  <a:lnTo>
                    <a:pt x="1638" y="1090"/>
                  </a:lnTo>
                  <a:lnTo>
                    <a:pt x="1636" y="1090"/>
                  </a:lnTo>
                  <a:lnTo>
                    <a:pt x="1636" y="1088"/>
                  </a:lnTo>
                  <a:lnTo>
                    <a:pt x="1636" y="1090"/>
                  </a:lnTo>
                  <a:lnTo>
                    <a:pt x="1636" y="1090"/>
                  </a:lnTo>
                  <a:lnTo>
                    <a:pt x="1636" y="1090"/>
                  </a:lnTo>
                  <a:lnTo>
                    <a:pt x="1634" y="1090"/>
                  </a:lnTo>
                  <a:lnTo>
                    <a:pt x="1634" y="1090"/>
                  </a:lnTo>
                  <a:lnTo>
                    <a:pt x="1634" y="1090"/>
                  </a:lnTo>
                  <a:lnTo>
                    <a:pt x="1634" y="1088"/>
                  </a:lnTo>
                  <a:lnTo>
                    <a:pt x="1634" y="1088"/>
                  </a:lnTo>
                  <a:lnTo>
                    <a:pt x="1634" y="1088"/>
                  </a:lnTo>
                  <a:lnTo>
                    <a:pt x="1632" y="1088"/>
                  </a:lnTo>
                  <a:lnTo>
                    <a:pt x="1632" y="1088"/>
                  </a:lnTo>
                  <a:lnTo>
                    <a:pt x="1632" y="1090"/>
                  </a:lnTo>
                  <a:lnTo>
                    <a:pt x="1632" y="1090"/>
                  </a:lnTo>
                  <a:lnTo>
                    <a:pt x="1632" y="1088"/>
                  </a:lnTo>
                  <a:lnTo>
                    <a:pt x="1632" y="1088"/>
                  </a:lnTo>
                  <a:lnTo>
                    <a:pt x="1632" y="1086"/>
                  </a:lnTo>
                  <a:lnTo>
                    <a:pt x="1632" y="1086"/>
                  </a:lnTo>
                  <a:lnTo>
                    <a:pt x="1632" y="1088"/>
                  </a:lnTo>
                  <a:lnTo>
                    <a:pt x="1630" y="1088"/>
                  </a:lnTo>
                  <a:lnTo>
                    <a:pt x="1630" y="1086"/>
                  </a:lnTo>
                  <a:lnTo>
                    <a:pt x="1628" y="1086"/>
                  </a:lnTo>
                  <a:lnTo>
                    <a:pt x="1628" y="1086"/>
                  </a:lnTo>
                  <a:lnTo>
                    <a:pt x="1628" y="1088"/>
                  </a:lnTo>
                  <a:lnTo>
                    <a:pt x="1630" y="1088"/>
                  </a:lnTo>
                  <a:lnTo>
                    <a:pt x="1630" y="1090"/>
                  </a:lnTo>
                  <a:lnTo>
                    <a:pt x="1630" y="1090"/>
                  </a:lnTo>
                  <a:lnTo>
                    <a:pt x="1630" y="1092"/>
                  </a:lnTo>
                  <a:lnTo>
                    <a:pt x="1630" y="1094"/>
                  </a:lnTo>
                  <a:lnTo>
                    <a:pt x="1632" y="1096"/>
                  </a:lnTo>
                  <a:lnTo>
                    <a:pt x="1632" y="1096"/>
                  </a:lnTo>
                  <a:lnTo>
                    <a:pt x="1632" y="1098"/>
                  </a:lnTo>
                  <a:lnTo>
                    <a:pt x="1632" y="1098"/>
                  </a:lnTo>
                  <a:lnTo>
                    <a:pt x="1632" y="1098"/>
                  </a:lnTo>
                  <a:lnTo>
                    <a:pt x="1634" y="1098"/>
                  </a:lnTo>
                  <a:lnTo>
                    <a:pt x="1632" y="1100"/>
                  </a:lnTo>
                  <a:lnTo>
                    <a:pt x="1632" y="1100"/>
                  </a:lnTo>
                  <a:lnTo>
                    <a:pt x="1632" y="1100"/>
                  </a:lnTo>
                  <a:lnTo>
                    <a:pt x="1632" y="1100"/>
                  </a:lnTo>
                  <a:lnTo>
                    <a:pt x="1632" y="1100"/>
                  </a:lnTo>
                  <a:lnTo>
                    <a:pt x="1632" y="1098"/>
                  </a:lnTo>
                  <a:lnTo>
                    <a:pt x="1632" y="1098"/>
                  </a:lnTo>
                  <a:lnTo>
                    <a:pt x="1632" y="1098"/>
                  </a:lnTo>
                  <a:lnTo>
                    <a:pt x="1632" y="1098"/>
                  </a:lnTo>
                  <a:lnTo>
                    <a:pt x="1632" y="1098"/>
                  </a:lnTo>
                  <a:lnTo>
                    <a:pt x="1632" y="1098"/>
                  </a:lnTo>
                  <a:lnTo>
                    <a:pt x="1630" y="1098"/>
                  </a:lnTo>
                  <a:lnTo>
                    <a:pt x="1630" y="1098"/>
                  </a:lnTo>
                  <a:lnTo>
                    <a:pt x="1630" y="1098"/>
                  </a:lnTo>
                  <a:lnTo>
                    <a:pt x="1630" y="1096"/>
                  </a:lnTo>
                  <a:lnTo>
                    <a:pt x="1630" y="1096"/>
                  </a:lnTo>
                  <a:lnTo>
                    <a:pt x="1630" y="1096"/>
                  </a:lnTo>
                  <a:lnTo>
                    <a:pt x="1630" y="1096"/>
                  </a:lnTo>
                  <a:lnTo>
                    <a:pt x="1630" y="1094"/>
                  </a:lnTo>
                  <a:lnTo>
                    <a:pt x="1630" y="1094"/>
                  </a:lnTo>
                  <a:lnTo>
                    <a:pt x="1630" y="1094"/>
                  </a:lnTo>
                  <a:lnTo>
                    <a:pt x="1630" y="1094"/>
                  </a:lnTo>
                  <a:lnTo>
                    <a:pt x="1630" y="1092"/>
                  </a:lnTo>
                  <a:lnTo>
                    <a:pt x="1628" y="1092"/>
                  </a:lnTo>
                  <a:lnTo>
                    <a:pt x="1626" y="1092"/>
                  </a:lnTo>
                  <a:lnTo>
                    <a:pt x="1628" y="1092"/>
                  </a:lnTo>
                  <a:lnTo>
                    <a:pt x="1628" y="1090"/>
                  </a:lnTo>
                  <a:lnTo>
                    <a:pt x="1628" y="1090"/>
                  </a:lnTo>
                  <a:lnTo>
                    <a:pt x="1628" y="1088"/>
                  </a:lnTo>
                  <a:lnTo>
                    <a:pt x="1628" y="1088"/>
                  </a:lnTo>
                  <a:lnTo>
                    <a:pt x="1628" y="1090"/>
                  </a:lnTo>
                  <a:lnTo>
                    <a:pt x="1628" y="1088"/>
                  </a:lnTo>
                  <a:lnTo>
                    <a:pt x="1626" y="1088"/>
                  </a:lnTo>
                  <a:lnTo>
                    <a:pt x="1626" y="1088"/>
                  </a:lnTo>
                  <a:lnTo>
                    <a:pt x="1626" y="1088"/>
                  </a:lnTo>
                  <a:lnTo>
                    <a:pt x="1626" y="1088"/>
                  </a:lnTo>
                  <a:lnTo>
                    <a:pt x="1626" y="1088"/>
                  </a:lnTo>
                  <a:lnTo>
                    <a:pt x="1626" y="1088"/>
                  </a:lnTo>
                  <a:lnTo>
                    <a:pt x="1626" y="1088"/>
                  </a:lnTo>
                  <a:lnTo>
                    <a:pt x="1626" y="1088"/>
                  </a:lnTo>
                  <a:lnTo>
                    <a:pt x="1626" y="1088"/>
                  </a:lnTo>
                  <a:lnTo>
                    <a:pt x="1626" y="1086"/>
                  </a:lnTo>
                  <a:lnTo>
                    <a:pt x="1626" y="1086"/>
                  </a:lnTo>
                  <a:lnTo>
                    <a:pt x="1626" y="1088"/>
                  </a:lnTo>
                  <a:lnTo>
                    <a:pt x="1626" y="1088"/>
                  </a:lnTo>
                  <a:lnTo>
                    <a:pt x="1624" y="1088"/>
                  </a:lnTo>
                  <a:lnTo>
                    <a:pt x="1624" y="1088"/>
                  </a:lnTo>
                  <a:lnTo>
                    <a:pt x="1624" y="1086"/>
                  </a:lnTo>
                  <a:lnTo>
                    <a:pt x="1626" y="1086"/>
                  </a:lnTo>
                  <a:lnTo>
                    <a:pt x="1626" y="1084"/>
                  </a:lnTo>
                  <a:lnTo>
                    <a:pt x="1624" y="1086"/>
                  </a:lnTo>
                  <a:lnTo>
                    <a:pt x="1624" y="1084"/>
                  </a:lnTo>
                  <a:lnTo>
                    <a:pt x="1626" y="1084"/>
                  </a:lnTo>
                  <a:lnTo>
                    <a:pt x="1626" y="1082"/>
                  </a:lnTo>
                  <a:lnTo>
                    <a:pt x="1626" y="1082"/>
                  </a:lnTo>
                  <a:lnTo>
                    <a:pt x="1626" y="1082"/>
                  </a:lnTo>
                  <a:lnTo>
                    <a:pt x="1626" y="1080"/>
                  </a:lnTo>
                  <a:lnTo>
                    <a:pt x="1626" y="1080"/>
                  </a:lnTo>
                  <a:lnTo>
                    <a:pt x="1626" y="1080"/>
                  </a:lnTo>
                  <a:lnTo>
                    <a:pt x="1624" y="1080"/>
                  </a:lnTo>
                  <a:lnTo>
                    <a:pt x="1624" y="1082"/>
                  </a:lnTo>
                  <a:lnTo>
                    <a:pt x="1624" y="1082"/>
                  </a:lnTo>
                  <a:lnTo>
                    <a:pt x="1624" y="1082"/>
                  </a:lnTo>
                  <a:lnTo>
                    <a:pt x="1624" y="1084"/>
                  </a:lnTo>
                  <a:lnTo>
                    <a:pt x="1624" y="1086"/>
                  </a:lnTo>
                  <a:lnTo>
                    <a:pt x="1624" y="1086"/>
                  </a:lnTo>
                  <a:lnTo>
                    <a:pt x="1621" y="1088"/>
                  </a:lnTo>
                  <a:lnTo>
                    <a:pt x="1621" y="1088"/>
                  </a:lnTo>
                  <a:lnTo>
                    <a:pt x="1621" y="1086"/>
                  </a:lnTo>
                  <a:lnTo>
                    <a:pt x="1621" y="1086"/>
                  </a:lnTo>
                  <a:lnTo>
                    <a:pt x="1621" y="1086"/>
                  </a:lnTo>
                  <a:lnTo>
                    <a:pt x="1621" y="1086"/>
                  </a:lnTo>
                  <a:lnTo>
                    <a:pt x="1619" y="1088"/>
                  </a:lnTo>
                  <a:lnTo>
                    <a:pt x="1619" y="1088"/>
                  </a:lnTo>
                  <a:lnTo>
                    <a:pt x="1619" y="1088"/>
                  </a:lnTo>
                  <a:lnTo>
                    <a:pt x="1619" y="1088"/>
                  </a:lnTo>
                  <a:lnTo>
                    <a:pt x="1619" y="1086"/>
                  </a:lnTo>
                  <a:lnTo>
                    <a:pt x="1619" y="1086"/>
                  </a:lnTo>
                  <a:lnTo>
                    <a:pt x="1619" y="1086"/>
                  </a:lnTo>
                  <a:lnTo>
                    <a:pt x="1621" y="1086"/>
                  </a:lnTo>
                  <a:lnTo>
                    <a:pt x="1621" y="1084"/>
                  </a:lnTo>
                  <a:lnTo>
                    <a:pt x="1619" y="1080"/>
                  </a:lnTo>
                  <a:lnTo>
                    <a:pt x="1619" y="1078"/>
                  </a:lnTo>
                  <a:lnTo>
                    <a:pt x="1619" y="1080"/>
                  </a:lnTo>
                  <a:lnTo>
                    <a:pt x="1619" y="1080"/>
                  </a:lnTo>
                  <a:lnTo>
                    <a:pt x="1619" y="1080"/>
                  </a:lnTo>
                  <a:lnTo>
                    <a:pt x="1619" y="1080"/>
                  </a:lnTo>
                  <a:lnTo>
                    <a:pt x="1619" y="1080"/>
                  </a:lnTo>
                  <a:lnTo>
                    <a:pt x="1617" y="1080"/>
                  </a:lnTo>
                  <a:lnTo>
                    <a:pt x="1617" y="1080"/>
                  </a:lnTo>
                  <a:lnTo>
                    <a:pt x="1617" y="1080"/>
                  </a:lnTo>
                  <a:lnTo>
                    <a:pt x="1617" y="1082"/>
                  </a:lnTo>
                  <a:lnTo>
                    <a:pt x="1617" y="1082"/>
                  </a:lnTo>
                  <a:lnTo>
                    <a:pt x="1617" y="1082"/>
                  </a:lnTo>
                  <a:lnTo>
                    <a:pt x="1617" y="1080"/>
                  </a:lnTo>
                  <a:lnTo>
                    <a:pt x="1615" y="1080"/>
                  </a:lnTo>
                  <a:lnTo>
                    <a:pt x="1615" y="1080"/>
                  </a:lnTo>
                  <a:lnTo>
                    <a:pt x="1615" y="1080"/>
                  </a:lnTo>
                  <a:lnTo>
                    <a:pt x="1615" y="1080"/>
                  </a:lnTo>
                  <a:lnTo>
                    <a:pt x="1615" y="1080"/>
                  </a:lnTo>
                  <a:lnTo>
                    <a:pt x="1615" y="1080"/>
                  </a:lnTo>
                  <a:lnTo>
                    <a:pt x="1617" y="1080"/>
                  </a:lnTo>
                  <a:lnTo>
                    <a:pt x="1617" y="1080"/>
                  </a:lnTo>
                  <a:lnTo>
                    <a:pt x="1615" y="1078"/>
                  </a:lnTo>
                  <a:lnTo>
                    <a:pt x="1615" y="1078"/>
                  </a:lnTo>
                  <a:lnTo>
                    <a:pt x="1615" y="1078"/>
                  </a:lnTo>
                  <a:lnTo>
                    <a:pt x="1615" y="1078"/>
                  </a:lnTo>
                  <a:lnTo>
                    <a:pt x="1615" y="1078"/>
                  </a:lnTo>
                  <a:lnTo>
                    <a:pt x="1615" y="1080"/>
                  </a:lnTo>
                  <a:lnTo>
                    <a:pt x="1615" y="1080"/>
                  </a:lnTo>
                  <a:lnTo>
                    <a:pt x="1615" y="1078"/>
                  </a:lnTo>
                  <a:lnTo>
                    <a:pt x="1615" y="1078"/>
                  </a:lnTo>
                  <a:lnTo>
                    <a:pt x="1615" y="1076"/>
                  </a:lnTo>
                  <a:lnTo>
                    <a:pt x="1613" y="1076"/>
                  </a:lnTo>
                  <a:lnTo>
                    <a:pt x="1611" y="1076"/>
                  </a:lnTo>
                  <a:lnTo>
                    <a:pt x="1611" y="1076"/>
                  </a:lnTo>
                  <a:lnTo>
                    <a:pt x="1611" y="1076"/>
                  </a:lnTo>
                  <a:lnTo>
                    <a:pt x="1611" y="1076"/>
                  </a:lnTo>
                  <a:lnTo>
                    <a:pt x="1611" y="1076"/>
                  </a:lnTo>
                  <a:lnTo>
                    <a:pt x="1611" y="1076"/>
                  </a:lnTo>
                  <a:lnTo>
                    <a:pt x="1611" y="1078"/>
                  </a:lnTo>
                  <a:lnTo>
                    <a:pt x="1611" y="1078"/>
                  </a:lnTo>
                  <a:lnTo>
                    <a:pt x="1611" y="1078"/>
                  </a:lnTo>
                  <a:lnTo>
                    <a:pt x="1611" y="1078"/>
                  </a:lnTo>
                  <a:lnTo>
                    <a:pt x="1609" y="1078"/>
                  </a:lnTo>
                  <a:lnTo>
                    <a:pt x="1609" y="1078"/>
                  </a:lnTo>
                  <a:lnTo>
                    <a:pt x="1609" y="1078"/>
                  </a:lnTo>
                  <a:lnTo>
                    <a:pt x="1609" y="1076"/>
                  </a:lnTo>
                  <a:lnTo>
                    <a:pt x="1611" y="1076"/>
                  </a:lnTo>
                  <a:lnTo>
                    <a:pt x="1611" y="1076"/>
                  </a:lnTo>
                  <a:lnTo>
                    <a:pt x="1613" y="1074"/>
                  </a:lnTo>
                  <a:lnTo>
                    <a:pt x="1615" y="1074"/>
                  </a:lnTo>
                  <a:lnTo>
                    <a:pt x="1615" y="1074"/>
                  </a:lnTo>
                  <a:lnTo>
                    <a:pt x="1615" y="1071"/>
                  </a:lnTo>
                  <a:lnTo>
                    <a:pt x="1615" y="1071"/>
                  </a:lnTo>
                  <a:lnTo>
                    <a:pt x="1615" y="1069"/>
                  </a:lnTo>
                  <a:lnTo>
                    <a:pt x="1615" y="1069"/>
                  </a:lnTo>
                  <a:lnTo>
                    <a:pt x="1615" y="1069"/>
                  </a:lnTo>
                  <a:lnTo>
                    <a:pt x="1613" y="1069"/>
                  </a:lnTo>
                  <a:lnTo>
                    <a:pt x="1613" y="1069"/>
                  </a:lnTo>
                  <a:lnTo>
                    <a:pt x="1613" y="1069"/>
                  </a:lnTo>
                  <a:lnTo>
                    <a:pt x="1613" y="1069"/>
                  </a:lnTo>
                  <a:lnTo>
                    <a:pt x="1613" y="1069"/>
                  </a:lnTo>
                  <a:lnTo>
                    <a:pt x="1613" y="1069"/>
                  </a:lnTo>
                  <a:lnTo>
                    <a:pt x="1613" y="1069"/>
                  </a:lnTo>
                  <a:lnTo>
                    <a:pt x="1613" y="1069"/>
                  </a:lnTo>
                  <a:lnTo>
                    <a:pt x="1611" y="1069"/>
                  </a:lnTo>
                  <a:lnTo>
                    <a:pt x="1611" y="1069"/>
                  </a:lnTo>
                  <a:lnTo>
                    <a:pt x="1611" y="1069"/>
                  </a:lnTo>
                  <a:lnTo>
                    <a:pt x="1609" y="1069"/>
                  </a:lnTo>
                  <a:lnTo>
                    <a:pt x="1609" y="1069"/>
                  </a:lnTo>
                  <a:lnTo>
                    <a:pt x="1609" y="1069"/>
                  </a:lnTo>
                  <a:lnTo>
                    <a:pt x="1609" y="1069"/>
                  </a:lnTo>
                  <a:lnTo>
                    <a:pt x="1609" y="1069"/>
                  </a:lnTo>
                  <a:lnTo>
                    <a:pt x="1609" y="1071"/>
                  </a:lnTo>
                  <a:lnTo>
                    <a:pt x="1609" y="1071"/>
                  </a:lnTo>
                  <a:lnTo>
                    <a:pt x="1609" y="1071"/>
                  </a:lnTo>
                  <a:lnTo>
                    <a:pt x="1609" y="1071"/>
                  </a:lnTo>
                  <a:lnTo>
                    <a:pt x="1609" y="1069"/>
                  </a:lnTo>
                  <a:lnTo>
                    <a:pt x="1607" y="1069"/>
                  </a:lnTo>
                  <a:lnTo>
                    <a:pt x="1605" y="1069"/>
                  </a:lnTo>
                  <a:lnTo>
                    <a:pt x="1605" y="1069"/>
                  </a:lnTo>
                  <a:lnTo>
                    <a:pt x="1605" y="1069"/>
                  </a:lnTo>
                  <a:lnTo>
                    <a:pt x="1607" y="1069"/>
                  </a:lnTo>
                  <a:lnTo>
                    <a:pt x="1607" y="1067"/>
                  </a:lnTo>
                  <a:lnTo>
                    <a:pt x="1607" y="1067"/>
                  </a:lnTo>
                  <a:lnTo>
                    <a:pt x="1607" y="1067"/>
                  </a:lnTo>
                  <a:lnTo>
                    <a:pt x="1607" y="1067"/>
                  </a:lnTo>
                  <a:lnTo>
                    <a:pt x="1607" y="1067"/>
                  </a:lnTo>
                  <a:lnTo>
                    <a:pt x="1605" y="1067"/>
                  </a:lnTo>
                  <a:lnTo>
                    <a:pt x="1607" y="1067"/>
                  </a:lnTo>
                  <a:lnTo>
                    <a:pt x="1607" y="1065"/>
                  </a:lnTo>
                  <a:lnTo>
                    <a:pt x="1609" y="1065"/>
                  </a:lnTo>
                  <a:lnTo>
                    <a:pt x="1609" y="1065"/>
                  </a:lnTo>
                  <a:lnTo>
                    <a:pt x="1609" y="1065"/>
                  </a:lnTo>
                  <a:lnTo>
                    <a:pt x="1609" y="1065"/>
                  </a:lnTo>
                  <a:lnTo>
                    <a:pt x="1609" y="1065"/>
                  </a:lnTo>
                  <a:lnTo>
                    <a:pt x="1607" y="1065"/>
                  </a:lnTo>
                  <a:lnTo>
                    <a:pt x="1607" y="1065"/>
                  </a:lnTo>
                  <a:lnTo>
                    <a:pt x="1607" y="1065"/>
                  </a:lnTo>
                  <a:lnTo>
                    <a:pt x="1607" y="1065"/>
                  </a:lnTo>
                  <a:lnTo>
                    <a:pt x="1607" y="1063"/>
                  </a:lnTo>
                  <a:lnTo>
                    <a:pt x="1607" y="1063"/>
                  </a:lnTo>
                  <a:lnTo>
                    <a:pt x="1607" y="1063"/>
                  </a:lnTo>
                  <a:lnTo>
                    <a:pt x="1607" y="1061"/>
                  </a:lnTo>
                  <a:lnTo>
                    <a:pt x="1607" y="1061"/>
                  </a:lnTo>
                  <a:lnTo>
                    <a:pt x="1605" y="1061"/>
                  </a:lnTo>
                  <a:lnTo>
                    <a:pt x="1605" y="1061"/>
                  </a:lnTo>
                  <a:lnTo>
                    <a:pt x="1605" y="1059"/>
                  </a:lnTo>
                  <a:lnTo>
                    <a:pt x="1603" y="1061"/>
                  </a:lnTo>
                  <a:lnTo>
                    <a:pt x="1603" y="1061"/>
                  </a:lnTo>
                  <a:lnTo>
                    <a:pt x="1603" y="1061"/>
                  </a:lnTo>
                  <a:lnTo>
                    <a:pt x="1603" y="1061"/>
                  </a:lnTo>
                  <a:lnTo>
                    <a:pt x="1603" y="1061"/>
                  </a:lnTo>
                  <a:lnTo>
                    <a:pt x="1603" y="1063"/>
                  </a:lnTo>
                  <a:lnTo>
                    <a:pt x="1603" y="1063"/>
                  </a:lnTo>
                  <a:lnTo>
                    <a:pt x="1603" y="1061"/>
                  </a:lnTo>
                  <a:lnTo>
                    <a:pt x="1601" y="1061"/>
                  </a:lnTo>
                  <a:lnTo>
                    <a:pt x="1599" y="1063"/>
                  </a:lnTo>
                  <a:lnTo>
                    <a:pt x="1597" y="1065"/>
                  </a:lnTo>
                  <a:lnTo>
                    <a:pt x="1597" y="1065"/>
                  </a:lnTo>
                  <a:lnTo>
                    <a:pt x="1597" y="1067"/>
                  </a:lnTo>
                  <a:lnTo>
                    <a:pt x="1597" y="1067"/>
                  </a:lnTo>
                  <a:lnTo>
                    <a:pt x="1597" y="1067"/>
                  </a:lnTo>
                  <a:lnTo>
                    <a:pt x="1597" y="1067"/>
                  </a:lnTo>
                  <a:lnTo>
                    <a:pt x="1597" y="1067"/>
                  </a:lnTo>
                  <a:lnTo>
                    <a:pt x="1597" y="1067"/>
                  </a:lnTo>
                  <a:lnTo>
                    <a:pt x="1597" y="1069"/>
                  </a:lnTo>
                  <a:lnTo>
                    <a:pt x="1595" y="1071"/>
                  </a:lnTo>
                  <a:lnTo>
                    <a:pt x="1595" y="1071"/>
                  </a:lnTo>
                  <a:lnTo>
                    <a:pt x="1595" y="1074"/>
                  </a:lnTo>
                  <a:lnTo>
                    <a:pt x="1595" y="1074"/>
                  </a:lnTo>
                  <a:lnTo>
                    <a:pt x="1595" y="1074"/>
                  </a:lnTo>
                  <a:lnTo>
                    <a:pt x="1595" y="1074"/>
                  </a:lnTo>
                  <a:lnTo>
                    <a:pt x="1595" y="1071"/>
                  </a:lnTo>
                  <a:lnTo>
                    <a:pt x="1595" y="1069"/>
                  </a:lnTo>
                  <a:lnTo>
                    <a:pt x="1595" y="1069"/>
                  </a:lnTo>
                  <a:lnTo>
                    <a:pt x="1595" y="1069"/>
                  </a:lnTo>
                  <a:lnTo>
                    <a:pt x="1595" y="1069"/>
                  </a:lnTo>
                  <a:lnTo>
                    <a:pt x="1595" y="1069"/>
                  </a:lnTo>
                  <a:lnTo>
                    <a:pt x="1595" y="1069"/>
                  </a:lnTo>
                  <a:lnTo>
                    <a:pt x="1593" y="1069"/>
                  </a:lnTo>
                  <a:lnTo>
                    <a:pt x="1593" y="1069"/>
                  </a:lnTo>
                  <a:lnTo>
                    <a:pt x="1593" y="1069"/>
                  </a:lnTo>
                  <a:lnTo>
                    <a:pt x="1593" y="1069"/>
                  </a:lnTo>
                  <a:lnTo>
                    <a:pt x="1593" y="1067"/>
                  </a:lnTo>
                  <a:lnTo>
                    <a:pt x="1593" y="1067"/>
                  </a:lnTo>
                  <a:lnTo>
                    <a:pt x="1595" y="1067"/>
                  </a:lnTo>
                  <a:lnTo>
                    <a:pt x="1595" y="1067"/>
                  </a:lnTo>
                  <a:lnTo>
                    <a:pt x="1595" y="1067"/>
                  </a:lnTo>
                  <a:lnTo>
                    <a:pt x="1595" y="1067"/>
                  </a:lnTo>
                  <a:lnTo>
                    <a:pt x="1595" y="1067"/>
                  </a:lnTo>
                  <a:lnTo>
                    <a:pt x="1595" y="1067"/>
                  </a:lnTo>
                  <a:lnTo>
                    <a:pt x="1593" y="1067"/>
                  </a:lnTo>
                  <a:lnTo>
                    <a:pt x="1593" y="1065"/>
                  </a:lnTo>
                  <a:lnTo>
                    <a:pt x="1593" y="1065"/>
                  </a:lnTo>
                  <a:lnTo>
                    <a:pt x="1595" y="1065"/>
                  </a:lnTo>
                  <a:lnTo>
                    <a:pt x="1595" y="1065"/>
                  </a:lnTo>
                  <a:lnTo>
                    <a:pt x="1595" y="1065"/>
                  </a:lnTo>
                  <a:lnTo>
                    <a:pt x="1595" y="1065"/>
                  </a:lnTo>
                  <a:lnTo>
                    <a:pt x="1595" y="1065"/>
                  </a:lnTo>
                  <a:lnTo>
                    <a:pt x="1595" y="1065"/>
                  </a:lnTo>
                  <a:lnTo>
                    <a:pt x="1595" y="1065"/>
                  </a:lnTo>
                  <a:lnTo>
                    <a:pt x="1595" y="1063"/>
                  </a:lnTo>
                  <a:lnTo>
                    <a:pt x="1595" y="1063"/>
                  </a:lnTo>
                  <a:lnTo>
                    <a:pt x="1595" y="1063"/>
                  </a:lnTo>
                  <a:lnTo>
                    <a:pt x="1595" y="1063"/>
                  </a:lnTo>
                  <a:lnTo>
                    <a:pt x="1595" y="1061"/>
                  </a:lnTo>
                  <a:lnTo>
                    <a:pt x="1595" y="1061"/>
                  </a:lnTo>
                  <a:lnTo>
                    <a:pt x="1595" y="1061"/>
                  </a:lnTo>
                  <a:lnTo>
                    <a:pt x="1595" y="1061"/>
                  </a:lnTo>
                  <a:lnTo>
                    <a:pt x="1593" y="1063"/>
                  </a:lnTo>
                  <a:lnTo>
                    <a:pt x="1593" y="1063"/>
                  </a:lnTo>
                  <a:lnTo>
                    <a:pt x="1593" y="1063"/>
                  </a:lnTo>
                  <a:lnTo>
                    <a:pt x="1593" y="1061"/>
                  </a:lnTo>
                  <a:lnTo>
                    <a:pt x="1593" y="1061"/>
                  </a:lnTo>
                  <a:lnTo>
                    <a:pt x="1593" y="1061"/>
                  </a:lnTo>
                  <a:lnTo>
                    <a:pt x="1593" y="1059"/>
                  </a:lnTo>
                  <a:lnTo>
                    <a:pt x="1595" y="1059"/>
                  </a:lnTo>
                  <a:lnTo>
                    <a:pt x="1595" y="1057"/>
                  </a:lnTo>
                  <a:lnTo>
                    <a:pt x="1595" y="1057"/>
                  </a:lnTo>
                  <a:lnTo>
                    <a:pt x="1593" y="1057"/>
                  </a:lnTo>
                  <a:lnTo>
                    <a:pt x="1593" y="1057"/>
                  </a:lnTo>
                  <a:lnTo>
                    <a:pt x="1595" y="1055"/>
                  </a:lnTo>
                  <a:lnTo>
                    <a:pt x="1593" y="1055"/>
                  </a:lnTo>
                  <a:lnTo>
                    <a:pt x="1593" y="1055"/>
                  </a:lnTo>
                  <a:lnTo>
                    <a:pt x="1593" y="1057"/>
                  </a:lnTo>
                  <a:lnTo>
                    <a:pt x="1593" y="1057"/>
                  </a:lnTo>
                  <a:lnTo>
                    <a:pt x="1593" y="1057"/>
                  </a:lnTo>
                  <a:lnTo>
                    <a:pt x="1591" y="1057"/>
                  </a:lnTo>
                  <a:lnTo>
                    <a:pt x="1591" y="1059"/>
                  </a:lnTo>
                  <a:lnTo>
                    <a:pt x="1591" y="1059"/>
                  </a:lnTo>
                  <a:lnTo>
                    <a:pt x="1591" y="1059"/>
                  </a:lnTo>
                  <a:lnTo>
                    <a:pt x="1589" y="1059"/>
                  </a:lnTo>
                  <a:lnTo>
                    <a:pt x="1589" y="1059"/>
                  </a:lnTo>
                  <a:lnTo>
                    <a:pt x="1586" y="1059"/>
                  </a:lnTo>
                  <a:lnTo>
                    <a:pt x="1586" y="1059"/>
                  </a:lnTo>
                  <a:lnTo>
                    <a:pt x="1586" y="1057"/>
                  </a:lnTo>
                  <a:lnTo>
                    <a:pt x="1589" y="1057"/>
                  </a:lnTo>
                  <a:lnTo>
                    <a:pt x="1589" y="1057"/>
                  </a:lnTo>
                  <a:lnTo>
                    <a:pt x="1589" y="1057"/>
                  </a:lnTo>
                  <a:lnTo>
                    <a:pt x="1589" y="1057"/>
                  </a:lnTo>
                  <a:lnTo>
                    <a:pt x="1586" y="1057"/>
                  </a:lnTo>
                  <a:lnTo>
                    <a:pt x="1586" y="1055"/>
                  </a:lnTo>
                  <a:lnTo>
                    <a:pt x="1586" y="1055"/>
                  </a:lnTo>
                  <a:lnTo>
                    <a:pt x="1586" y="1055"/>
                  </a:lnTo>
                  <a:lnTo>
                    <a:pt x="1586" y="1055"/>
                  </a:lnTo>
                  <a:lnTo>
                    <a:pt x="1586" y="1055"/>
                  </a:lnTo>
                  <a:lnTo>
                    <a:pt x="1586" y="1053"/>
                  </a:lnTo>
                  <a:lnTo>
                    <a:pt x="1586" y="1053"/>
                  </a:lnTo>
                  <a:lnTo>
                    <a:pt x="1586" y="1053"/>
                  </a:lnTo>
                  <a:lnTo>
                    <a:pt x="1586" y="1053"/>
                  </a:lnTo>
                  <a:lnTo>
                    <a:pt x="1584" y="1053"/>
                  </a:lnTo>
                  <a:lnTo>
                    <a:pt x="1584" y="1053"/>
                  </a:lnTo>
                  <a:lnTo>
                    <a:pt x="1584" y="1053"/>
                  </a:lnTo>
                  <a:lnTo>
                    <a:pt x="1584" y="1053"/>
                  </a:lnTo>
                  <a:lnTo>
                    <a:pt x="1584" y="1053"/>
                  </a:lnTo>
                  <a:lnTo>
                    <a:pt x="1584" y="1053"/>
                  </a:lnTo>
                  <a:lnTo>
                    <a:pt x="1584" y="1053"/>
                  </a:lnTo>
                  <a:lnTo>
                    <a:pt x="1582" y="1055"/>
                  </a:lnTo>
                  <a:lnTo>
                    <a:pt x="1582" y="1055"/>
                  </a:lnTo>
                  <a:lnTo>
                    <a:pt x="1582" y="1053"/>
                  </a:lnTo>
                  <a:lnTo>
                    <a:pt x="1582" y="1053"/>
                  </a:lnTo>
                  <a:lnTo>
                    <a:pt x="1582" y="1051"/>
                  </a:lnTo>
                  <a:lnTo>
                    <a:pt x="1582" y="1051"/>
                  </a:lnTo>
                  <a:lnTo>
                    <a:pt x="1582" y="1051"/>
                  </a:lnTo>
                  <a:lnTo>
                    <a:pt x="1584" y="1053"/>
                  </a:lnTo>
                  <a:lnTo>
                    <a:pt x="1584" y="1053"/>
                  </a:lnTo>
                  <a:lnTo>
                    <a:pt x="1584" y="1051"/>
                  </a:lnTo>
                  <a:lnTo>
                    <a:pt x="1584" y="1051"/>
                  </a:lnTo>
                  <a:lnTo>
                    <a:pt x="1582" y="1051"/>
                  </a:lnTo>
                  <a:lnTo>
                    <a:pt x="1582" y="1051"/>
                  </a:lnTo>
                  <a:lnTo>
                    <a:pt x="1580" y="1049"/>
                  </a:lnTo>
                  <a:lnTo>
                    <a:pt x="1580" y="1049"/>
                  </a:lnTo>
                  <a:lnTo>
                    <a:pt x="1580" y="1049"/>
                  </a:lnTo>
                  <a:lnTo>
                    <a:pt x="1580" y="1047"/>
                  </a:lnTo>
                  <a:lnTo>
                    <a:pt x="1580" y="1049"/>
                  </a:lnTo>
                  <a:lnTo>
                    <a:pt x="1580" y="1049"/>
                  </a:lnTo>
                  <a:lnTo>
                    <a:pt x="1582" y="1049"/>
                  </a:lnTo>
                  <a:lnTo>
                    <a:pt x="1584" y="1051"/>
                  </a:lnTo>
                  <a:lnTo>
                    <a:pt x="1584" y="1051"/>
                  </a:lnTo>
                  <a:lnTo>
                    <a:pt x="1586" y="1051"/>
                  </a:lnTo>
                  <a:lnTo>
                    <a:pt x="1584" y="1049"/>
                  </a:lnTo>
                  <a:lnTo>
                    <a:pt x="1584" y="1049"/>
                  </a:lnTo>
                  <a:lnTo>
                    <a:pt x="1582" y="1049"/>
                  </a:lnTo>
                  <a:lnTo>
                    <a:pt x="1582" y="1049"/>
                  </a:lnTo>
                  <a:lnTo>
                    <a:pt x="1584" y="1047"/>
                  </a:lnTo>
                  <a:lnTo>
                    <a:pt x="1584" y="1047"/>
                  </a:lnTo>
                  <a:lnTo>
                    <a:pt x="1584" y="1049"/>
                  </a:lnTo>
                  <a:lnTo>
                    <a:pt x="1584" y="1049"/>
                  </a:lnTo>
                  <a:lnTo>
                    <a:pt x="1586" y="1049"/>
                  </a:lnTo>
                  <a:lnTo>
                    <a:pt x="1586" y="1049"/>
                  </a:lnTo>
                  <a:lnTo>
                    <a:pt x="1586" y="1049"/>
                  </a:lnTo>
                  <a:lnTo>
                    <a:pt x="1586" y="1049"/>
                  </a:lnTo>
                  <a:lnTo>
                    <a:pt x="1586" y="1049"/>
                  </a:lnTo>
                  <a:lnTo>
                    <a:pt x="1586" y="1047"/>
                  </a:lnTo>
                  <a:lnTo>
                    <a:pt x="1584" y="1047"/>
                  </a:lnTo>
                  <a:lnTo>
                    <a:pt x="1586" y="1045"/>
                  </a:lnTo>
                  <a:lnTo>
                    <a:pt x="1586" y="1045"/>
                  </a:lnTo>
                  <a:lnTo>
                    <a:pt x="1586" y="1045"/>
                  </a:lnTo>
                  <a:lnTo>
                    <a:pt x="1584" y="1045"/>
                  </a:lnTo>
                  <a:lnTo>
                    <a:pt x="1584" y="1045"/>
                  </a:lnTo>
                  <a:lnTo>
                    <a:pt x="1584" y="1045"/>
                  </a:lnTo>
                  <a:lnTo>
                    <a:pt x="1584" y="1045"/>
                  </a:lnTo>
                  <a:lnTo>
                    <a:pt x="1582" y="1043"/>
                  </a:lnTo>
                  <a:lnTo>
                    <a:pt x="1582" y="1043"/>
                  </a:lnTo>
                  <a:lnTo>
                    <a:pt x="1582" y="1043"/>
                  </a:lnTo>
                  <a:lnTo>
                    <a:pt x="1580" y="1043"/>
                  </a:lnTo>
                  <a:lnTo>
                    <a:pt x="1582" y="1045"/>
                  </a:lnTo>
                  <a:lnTo>
                    <a:pt x="1582" y="1045"/>
                  </a:lnTo>
                  <a:lnTo>
                    <a:pt x="1580" y="1045"/>
                  </a:lnTo>
                  <a:lnTo>
                    <a:pt x="1580" y="1045"/>
                  </a:lnTo>
                  <a:lnTo>
                    <a:pt x="1580" y="1045"/>
                  </a:lnTo>
                  <a:lnTo>
                    <a:pt x="1580" y="1045"/>
                  </a:lnTo>
                  <a:lnTo>
                    <a:pt x="1580" y="1045"/>
                  </a:lnTo>
                  <a:lnTo>
                    <a:pt x="1582" y="1045"/>
                  </a:lnTo>
                  <a:lnTo>
                    <a:pt x="1582" y="1045"/>
                  </a:lnTo>
                  <a:lnTo>
                    <a:pt x="1582" y="1045"/>
                  </a:lnTo>
                  <a:lnTo>
                    <a:pt x="1580" y="1045"/>
                  </a:lnTo>
                  <a:lnTo>
                    <a:pt x="1578" y="1045"/>
                  </a:lnTo>
                  <a:lnTo>
                    <a:pt x="1578" y="1045"/>
                  </a:lnTo>
                  <a:lnTo>
                    <a:pt x="1578" y="1043"/>
                  </a:lnTo>
                  <a:lnTo>
                    <a:pt x="1576" y="1043"/>
                  </a:lnTo>
                  <a:lnTo>
                    <a:pt x="1576" y="1043"/>
                  </a:lnTo>
                  <a:lnTo>
                    <a:pt x="1576" y="1041"/>
                  </a:lnTo>
                  <a:lnTo>
                    <a:pt x="1574" y="1041"/>
                  </a:lnTo>
                  <a:lnTo>
                    <a:pt x="1574" y="1041"/>
                  </a:lnTo>
                  <a:lnTo>
                    <a:pt x="1574" y="1043"/>
                  </a:lnTo>
                  <a:lnTo>
                    <a:pt x="1574" y="1043"/>
                  </a:lnTo>
                  <a:lnTo>
                    <a:pt x="1574" y="1043"/>
                  </a:lnTo>
                  <a:lnTo>
                    <a:pt x="1574" y="1043"/>
                  </a:lnTo>
                  <a:lnTo>
                    <a:pt x="1574" y="1043"/>
                  </a:lnTo>
                  <a:lnTo>
                    <a:pt x="1574" y="1043"/>
                  </a:lnTo>
                  <a:lnTo>
                    <a:pt x="1572" y="1043"/>
                  </a:lnTo>
                  <a:lnTo>
                    <a:pt x="1572" y="1043"/>
                  </a:lnTo>
                  <a:lnTo>
                    <a:pt x="1572" y="1043"/>
                  </a:lnTo>
                  <a:lnTo>
                    <a:pt x="1572" y="1043"/>
                  </a:lnTo>
                  <a:lnTo>
                    <a:pt x="1572" y="1043"/>
                  </a:lnTo>
                  <a:lnTo>
                    <a:pt x="1572" y="1043"/>
                  </a:lnTo>
                  <a:lnTo>
                    <a:pt x="1570" y="1045"/>
                  </a:lnTo>
                  <a:lnTo>
                    <a:pt x="1570" y="1043"/>
                  </a:lnTo>
                  <a:lnTo>
                    <a:pt x="1568" y="1043"/>
                  </a:lnTo>
                  <a:lnTo>
                    <a:pt x="1568" y="1043"/>
                  </a:lnTo>
                  <a:lnTo>
                    <a:pt x="1574" y="1041"/>
                  </a:lnTo>
                  <a:lnTo>
                    <a:pt x="1574" y="1041"/>
                  </a:lnTo>
                  <a:lnTo>
                    <a:pt x="1574" y="1041"/>
                  </a:lnTo>
                  <a:lnTo>
                    <a:pt x="1574" y="1041"/>
                  </a:lnTo>
                  <a:lnTo>
                    <a:pt x="1574" y="1041"/>
                  </a:lnTo>
                  <a:lnTo>
                    <a:pt x="1574" y="1039"/>
                  </a:lnTo>
                  <a:lnTo>
                    <a:pt x="1574" y="1039"/>
                  </a:lnTo>
                  <a:lnTo>
                    <a:pt x="1574" y="1039"/>
                  </a:lnTo>
                  <a:lnTo>
                    <a:pt x="1572" y="1037"/>
                  </a:lnTo>
                  <a:lnTo>
                    <a:pt x="1572" y="1037"/>
                  </a:lnTo>
                  <a:lnTo>
                    <a:pt x="1572" y="1037"/>
                  </a:lnTo>
                  <a:lnTo>
                    <a:pt x="1574" y="1037"/>
                  </a:lnTo>
                  <a:lnTo>
                    <a:pt x="1574" y="1037"/>
                  </a:lnTo>
                  <a:lnTo>
                    <a:pt x="1574" y="1037"/>
                  </a:lnTo>
                  <a:lnTo>
                    <a:pt x="1574" y="1039"/>
                  </a:lnTo>
                  <a:lnTo>
                    <a:pt x="1574" y="1039"/>
                  </a:lnTo>
                  <a:lnTo>
                    <a:pt x="1576" y="1041"/>
                  </a:lnTo>
                  <a:lnTo>
                    <a:pt x="1576" y="1041"/>
                  </a:lnTo>
                  <a:lnTo>
                    <a:pt x="1576" y="1041"/>
                  </a:lnTo>
                  <a:lnTo>
                    <a:pt x="1578" y="1041"/>
                  </a:lnTo>
                  <a:lnTo>
                    <a:pt x="1578" y="1041"/>
                  </a:lnTo>
                  <a:lnTo>
                    <a:pt x="1578" y="1041"/>
                  </a:lnTo>
                  <a:lnTo>
                    <a:pt x="1578" y="1041"/>
                  </a:lnTo>
                  <a:lnTo>
                    <a:pt x="1578" y="1039"/>
                  </a:lnTo>
                  <a:lnTo>
                    <a:pt x="1578" y="1039"/>
                  </a:lnTo>
                  <a:lnTo>
                    <a:pt x="1578" y="1039"/>
                  </a:lnTo>
                  <a:lnTo>
                    <a:pt x="1578" y="1039"/>
                  </a:lnTo>
                  <a:lnTo>
                    <a:pt x="1580" y="1041"/>
                  </a:lnTo>
                  <a:lnTo>
                    <a:pt x="1580" y="1041"/>
                  </a:lnTo>
                  <a:lnTo>
                    <a:pt x="1580" y="1043"/>
                  </a:lnTo>
                  <a:lnTo>
                    <a:pt x="1580" y="1043"/>
                  </a:lnTo>
                  <a:lnTo>
                    <a:pt x="1582" y="1043"/>
                  </a:lnTo>
                  <a:lnTo>
                    <a:pt x="1584" y="1043"/>
                  </a:lnTo>
                  <a:lnTo>
                    <a:pt x="1586" y="1043"/>
                  </a:lnTo>
                  <a:lnTo>
                    <a:pt x="1586" y="1045"/>
                  </a:lnTo>
                  <a:lnTo>
                    <a:pt x="1586" y="1045"/>
                  </a:lnTo>
                  <a:lnTo>
                    <a:pt x="1586" y="1045"/>
                  </a:lnTo>
                  <a:lnTo>
                    <a:pt x="1586" y="1045"/>
                  </a:lnTo>
                  <a:lnTo>
                    <a:pt x="1586" y="1045"/>
                  </a:lnTo>
                  <a:lnTo>
                    <a:pt x="1586" y="1045"/>
                  </a:lnTo>
                  <a:lnTo>
                    <a:pt x="1586" y="1045"/>
                  </a:lnTo>
                  <a:lnTo>
                    <a:pt x="1586" y="1047"/>
                  </a:lnTo>
                  <a:lnTo>
                    <a:pt x="1586" y="1047"/>
                  </a:lnTo>
                  <a:lnTo>
                    <a:pt x="1586" y="1047"/>
                  </a:lnTo>
                  <a:lnTo>
                    <a:pt x="1586" y="1047"/>
                  </a:lnTo>
                  <a:lnTo>
                    <a:pt x="1586" y="1049"/>
                  </a:lnTo>
                  <a:lnTo>
                    <a:pt x="1586" y="1049"/>
                  </a:lnTo>
                  <a:lnTo>
                    <a:pt x="1586" y="1049"/>
                  </a:lnTo>
                  <a:lnTo>
                    <a:pt x="1589" y="1049"/>
                  </a:lnTo>
                  <a:lnTo>
                    <a:pt x="1589" y="1049"/>
                  </a:lnTo>
                  <a:lnTo>
                    <a:pt x="1589" y="1049"/>
                  </a:lnTo>
                  <a:lnTo>
                    <a:pt x="1589" y="1051"/>
                  </a:lnTo>
                  <a:lnTo>
                    <a:pt x="1589" y="1051"/>
                  </a:lnTo>
                  <a:lnTo>
                    <a:pt x="1591" y="1051"/>
                  </a:lnTo>
                  <a:lnTo>
                    <a:pt x="1591" y="1051"/>
                  </a:lnTo>
                  <a:lnTo>
                    <a:pt x="1591" y="1053"/>
                  </a:lnTo>
                  <a:lnTo>
                    <a:pt x="1593" y="1053"/>
                  </a:lnTo>
                  <a:lnTo>
                    <a:pt x="1593" y="1053"/>
                  </a:lnTo>
                  <a:lnTo>
                    <a:pt x="1593" y="1053"/>
                  </a:lnTo>
                  <a:lnTo>
                    <a:pt x="1595" y="1051"/>
                  </a:lnTo>
                  <a:lnTo>
                    <a:pt x="1595" y="1051"/>
                  </a:lnTo>
                  <a:lnTo>
                    <a:pt x="1595" y="1051"/>
                  </a:lnTo>
                  <a:lnTo>
                    <a:pt x="1595" y="1051"/>
                  </a:lnTo>
                  <a:lnTo>
                    <a:pt x="1593" y="1049"/>
                  </a:lnTo>
                  <a:lnTo>
                    <a:pt x="1593" y="1049"/>
                  </a:lnTo>
                  <a:lnTo>
                    <a:pt x="1593" y="1049"/>
                  </a:lnTo>
                  <a:lnTo>
                    <a:pt x="1593" y="1049"/>
                  </a:lnTo>
                  <a:lnTo>
                    <a:pt x="1595" y="1049"/>
                  </a:lnTo>
                  <a:lnTo>
                    <a:pt x="1595" y="1049"/>
                  </a:lnTo>
                  <a:lnTo>
                    <a:pt x="1595" y="1049"/>
                  </a:lnTo>
                  <a:lnTo>
                    <a:pt x="1595" y="1049"/>
                  </a:lnTo>
                  <a:lnTo>
                    <a:pt x="1597" y="1051"/>
                  </a:lnTo>
                  <a:lnTo>
                    <a:pt x="1597" y="1051"/>
                  </a:lnTo>
                  <a:lnTo>
                    <a:pt x="1597" y="1051"/>
                  </a:lnTo>
                  <a:lnTo>
                    <a:pt x="1597" y="1051"/>
                  </a:lnTo>
                  <a:lnTo>
                    <a:pt x="1597" y="1049"/>
                  </a:lnTo>
                  <a:lnTo>
                    <a:pt x="1599" y="1049"/>
                  </a:lnTo>
                  <a:lnTo>
                    <a:pt x="1599" y="1051"/>
                  </a:lnTo>
                  <a:lnTo>
                    <a:pt x="1599" y="1049"/>
                  </a:lnTo>
                  <a:lnTo>
                    <a:pt x="1601" y="1049"/>
                  </a:lnTo>
                  <a:lnTo>
                    <a:pt x="1601" y="1047"/>
                  </a:lnTo>
                  <a:lnTo>
                    <a:pt x="1601" y="1047"/>
                  </a:lnTo>
                  <a:lnTo>
                    <a:pt x="1601" y="1047"/>
                  </a:lnTo>
                  <a:lnTo>
                    <a:pt x="1601" y="1047"/>
                  </a:lnTo>
                  <a:lnTo>
                    <a:pt x="1601" y="1047"/>
                  </a:lnTo>
                  <a:lnTo>
                    <a:pt x="1601" y="1047"/>
                  </a:lnTo>
                  <a:lnTo>
                    <a:pt x="1601" y="1047"/>
                  </a:lnTo>
                  <a:lnTo>
                    <a:pt x="1601" y="1047"/>
                  </a:lnTo>
                  <a:lnTo>
                    <a:pt x="1601" y="1047"/>
                  </a:lnTo>
                  <a:lnTo>
                    <a:pt x="1601" y="1047"/>
                  </a:lnTo>
                  <a:lnTo>
                    <a:pt x="1601" y="1047"/>
                  </a:lnTo>
                  <a:lnTo>
                    <a:pt x="1601" y="1049"/>
                  </a:lnTo>
                  <a:lnTo>
                    <a:pt x="1601" y="1049"/>
                  </a:lnTo>
                  <a:lnTo>
                    <a:pt x="1601" y="1049"/>
                  </a:lnTo>
                  <a:lnTo>
                    <a:pt x="1603" y="1047"/>
                  </a:lnTo>
                  <a:lnTo>
                    <a:pt x="1603" y="1047"/>
                  </a:lnTo>
                  <a:lnTo>
                    <a:pt x="1605" y="1047"/>
                  </a:lnTo>
                  <a:lnTo>
                    <a:pt x="1605" y="1047"/>
                  </a:lnTo>
                  <a:lnTo>
                    <a:pt x="1605" y="1047"/>
                  </a:lnTo>
                  <a:lnTo>
                    <a:pt x="1605" y="1047"/>
                  </a:lnTo>
                  <a:lnTo>
                    <a:pt x="1605" y="1047"/>
                  </a:lnTo>
                  <a:lnTo>
                    <a:pt x="1603" y="1047"/>
                  </a:lnTo>
                  <a:lnTo>
                    <a:pt x="1603" y="1045"/>
                  </a:lnTo>
                  <a:lnTo>
                    <a:pt x="1603" y="1045"/>
                  </a:lnTo>
                  <a:lnTo>
                    <a:pt x="1603" y="1045"/>
                  </a:lnTo>
                  <a:lnTo>
                    <a:pt x="1603" y="1045"/>
                  </a:lnTo>
                  <a:lnTo>
                    <a:pt x="1603" y="1045"/>
                  </a:lnTo>
                  <a:lnTo>
                    <a:pt x="1601" y="1045"/>
                  </a:lnTo>
                  <a:lnTo>
                    <a:pt x="1601" y="1045"/>
                  </a:lnTo>
                  <a:lnTo>
                    <a:pt x="1601" y="1043"/>
                  </a:lnTo>
                  <a:lnTo>
                    <a:pt x="1603" y="1043"/>
                  </a:lnTo>
                  <a:lnTo>
                    <a:pt x="1603" y="1041"/>
                  </a:lnTo>
                  <a:lnTo>
                    <a:pt x="1603" y="1041"/>
                  </a:lnTo>
                  <a:lnTo>
                    <a:pt x="1603" y="1041"/>
                  </a:lnTo>
                  <a:lnTo>
                    <a:pt x="1603" y="1041"/>
                  </a:lnTo>
                  <a:lnTo>
                    <a:pt x="1601" y="1041"/>
                  </a:lnTo>
                  <a:lnTo>
                    <a:pt x="1601" y="1041"/>
                  </a:lnTo>
                  <a:lnTo>
                    <a:pt x="1601" y="1041"/>
                  </a:lnTo>
                  <a:lnTo>
                    <a:pt x="1601" y="1041"/>
                  </a:lnTo>
                  <a:lnTo>
                    <a:pt x="1601" y="1039"/>
                  </a:lnTo>
                  <a:lnTo>
                    <a:pt x="1599" y="1039"/>
                  </a:lnTo>
                  <a:lnTo>
                    <a:pt x="1599" y="1039"/>
                  </a:lnTo>
                  <a:lnTo>
                    <a:pt x="1597" y="1039"/>
                  </a:lnTo>
                  <a:lnTo>
                    <a:pt x="1595" y="1039"/>
                  </a:lnTo>
                  <a:lnTo>
                    <a:pt x="1595" y="1039"/>
                  </a:lnTo>
                  <a:lnTo>
                    <a:pt x="1595" y="1037"/>
                  </a:lnTo>
                  <a:lnTo>
                    <a:pt x="1595" y="1037"/>
                  </a:lnTo>
                  <a:lnTo>
                    <a:pt x="1595" y="1037"/>
                  </a:lnTo>
                  <a:lnTo>
                    <a:pt x="1595" y="1037"/>
                  </a:lnTo>
                  <a:lnTo>
                    <a:pt x="1595" y="1037"/>
                  </a:lnTo>
                  <a:lnTo>
                    <a:pt x="1593" y="1037"/>
                  </a:lnTo>
                  <a:lnTo>
                    <a:pt x="1591" y="1035"/>
                  </a:lnTo>
                  <a:lnTo>
                    <a:pt x="1591" y="1035"/>
                  </a:lnTo>
                  <a:lnTo>
                    <a:pt x="1591" y="1035"/>
                  </a:lnTo>
                  <a:lnTo>
                    <a:pt x="1591" y="1035"/>
                  </a:lnTo>
                  <a:lnTo>
                    <a:pt x="1591" y="1035"/>
                  </a:lnTo>
                  <a:lnTo>
                    <a:pt x="1589" y="1035"/>
                  </a:lnTo>
                  <a:lnTo>
                    <a:pt x="1589" y="1035"/>
                  </a:lnTo>
                  <a:lnTo>
                    <a:pt x="1589" y="1035"/>
                  </a:lnTo>
                  <a:lnTo>
                    <a:pt x="1589" y="1032"/>
                  </a:lnTo>
                  <a:lnTo>
                    <a:pt x="1589" y="1032"/>
                  </a:lnTo>
                  <a:lnTo>
                    <a:pt x="1589" y="1032"/>
                  </a:lnTo>
                  <a:lnTo>
                    <a:pt x="1589" y="1030"/>
                  </a:lnTo>
                  <a:lnTo>
                    <a:pt x="1589" y="1030"/>
                  </a:lnTo>
                  <a:lnTo>
                    <a:pt x="1589" y="1030"/>
                  </a:lnTo>
                  <a:lnTo>
                    <a:pt x="1586" y="1030"/>
                  </a:lnTo>
                  <a:lnTo>
                    <a:pt x="1586" y="1030"/>
                  </a:lnTo>
                  <a:lnTo>
                    <a:pt x="1586" y="1028"/>
                  </a:lnTo>
                  <a:lnTo>
                    <a:pt x="1586" y="1028"/>
                  </a:lnTo>
                  <a:lnTo>
                    <a:pt x="1586" y="1028"/>
                  </a:lnTo>
                  <a:lnTo>
                    <a:pt x="1586" y="1028"/>
                  </a:lnTo>
                  <a:lnTo>
                    <a:pt x="1584" y="1028"/>
                  </a:lnTo>
                  <a:lnTo>
                    <a:pt x="1584" y="1026"/>
                  </a:lnTo>
                  <a:lnTo>
                    <a:pt x="1584" y="1026"/>
                  </a:lnTo>
                  <a:lnTo>
                    <a:pt x="1584" y="1026"/>
                  </a:lnTo>
                  <a:lnTo>
                    <a:pt x="1584" y="1026"/>
                  </a:lnTo>
                  <a:lnTo>
                    <a:pt x="1584" y="1026"/>
                  </a:lnTo>
                  <a:lnTo>
                    <a:pt x="1582" y="1024"/>
                  </a:lnTo>
                  <a:lnTo>
                    <a:pt x="1582" y="1024"/>
                  </a:lnTo>
                  <a:lnTo>
                    <a:pt x="1582" y="1024"/>
                  </a:lnTo>
                  <a:lnTo>
                    <a:pt x="1582" y="1024"/>
                  </a:lnTo>
                  <a:lnTo>
                    <a:pt x="1582" y="1024"/>
                  </a:lnTo>
                  <a:lnTo>
                    <a:pt x="1580" y="1024"/>
                  </a:lnTo>
                  <a:lnTo>
                    <a:pt x="1580" y="1024"/>
                  </a:lnTo>
                  <a:lnTo>
                    <a:pt x="1580" y="1024"/>
                  </a:lnTo>
                  <a:lnTo>
                    <a:pt x="1580" y="1024"/>
                  </a:lnTo>
                  <a:lnTo>
                    <a:pt x="1580" y="1022"/>
                  </a:lnTo>
                  <a:lnTo>
                    <a:pt x="1580" y="1022"/>
                  </a:lnTo>
                  <a:lnTo>
                    <a:pt x="1582" y="1022"/>
                  </a:lnTo>
                  <a:lnTo>
                    <a:pt x="1582" y="1024"/>
                  </a:lnTo>
                  <a:lnTo>
                    <a:pt x="1582" y="1024"/>
                  </a:lnTo>
                  <a:lnTo>
                    <a:pt x="1582" y="1022"/>
                  </a:lnTo>
                  <a:lnTo>
                    <a:pt x="1582" y="1022"/>
                  </a:lnTo>
                  <a:lnTo>
                    <a:pt x="1582" y="1022"/>
                  </a:lnTo>
                  <a:lnTo>
                    <a:pt x="1582" y="1022"/>
                  </a:lnTo>
                  <a:lnTo>
                    <a:pt x="1582" y="1022"/>
                  </a:lnTo>
                  <a:lnTo>
                    <a:pt x="1584" y="1024"/>
                  </a:lnTo>
                  <a:lnTo>
                    <a:pt x="1584" y="1024"/>
                  </a:lnTo>
                  <a:lnTo>
                    <a:pt x="1584" y="1024"/>
                  </a:lnTo>
                  <a:lnTo>
                    <a:pt x="1586" y="1024"/>
                  </a:lnTo>
                  <a:lnTo>
                    <a:pt x="1589" y="1024"/>
                  </a:lnTo>
                  <a:lnTo>
                    <a:pt x="1589" y="1024"/>
                  </a:lnTo>
                  <a:lnTo>
                    <a:pt x="1589" y="1024"/>
                  </a:lnTo>
                  <a:lnTo>
                    <a:pt x="1589" y="1024"/>
                  </a:lnTo>
                  <a:lnTo>
                    <a:pt x="1589" y="1024"/>
                  </a:lnTo>
                  <a:lnTo>
                    <a:pt x="1589" y="1026"/>
                  </a:lnTo>
                  <a:lnTo>
                    <a:pt x="1591" y="1026"/>
                  </a:lnTo>
                  <a:lnTo>
                    <a:pt x="1591" y="1024"/>
                  </a:lnTo>
                  <a:lnTo>
                    <a:pt x="1591" y="1026"/>
                  </a:lnTo>
                  <a:lnTo>
                    <a:pt x="1591" y="1026"/>
                  </a:lnTo>
                  <a:lnTo>
                    <a:pt x="1591" y="1026"/>
                  </a:lnTo>
                  <a:lnTo>
                    <a:pt x="1593" y="1026"/>
                  </a:lnTo>
                  <a:lnTo>
                    <a:pt x="1593" y="1026"/>
                  </a:lnTo>
                  <a:lnTo>
                    <a:pt x="1593" y="1026"/>
                  </a:lnTo>
                  <a:lnTo>
                    <a:pt x="1593" y="1028"/>
                  </a:lnTo>
                  <a:lnTo>
                    <a:pt x="1593" y="1028"/>
                  </a:lnTo>
                  <a:lnTo>
                    <a:pt x="1593" y="1028"/>
                  </a:lnTo>
                  <a:lnTo>
                    <a:pt x="1593" y="1028"/>
                  </a:lnTo>
                  <a:lnTo>
                    <a:pt x="1593" y="1028"/>
                  </a:lnTo>
                  <a:lnTo>
                    <a:pt x="1593" y="1028"/>
                  </a:lnTo>
                  <a:lnTo>
                    <a:pt x="1593" y="1028"/>
                  </a:lnTo>
                  <a:lnTo>
                    <a:pt x="1595" y="1028"/>
                  </a:lnTo>
                  <a:lnTo>
                    <a:pt x="1595" y="1030"/>
                  </a:lnTo>
                  <a:lnTo>
                    <a:pt x="1595" y="1030"/>
                  </a:lnTo>
                  <a:lnTo>
                    <a:pt x="1595" y="1030"/>
                  </a:lnTo>
                  <a:lnTo>
                    <a:pt x="1595" y="1028"/>
                  </a:lnTo>
                  <a:lnTo>
                    <a:pt x="1595" y="1028"/>
                  </a:lnTo>
                  <a:lnTo>
                    <a:pt x="1597" y="1030"/>
                  </a:lnTo>
                  <a:lnTo>
                    <a:pt x="1597" y="1030"/>
                  </a:lnTo>
                  <a:lnTo>
                    <a:pt x="1597" y="1030"/>
                  </a:lnTo>
                  <a:lnTo>
                    <a:pt x="1597" y="1028"/>
                  </a:lnTo>
                  <a:lnTo>
                    <a:pt x="1599" y="1028"/>
                  </a:lnTo>
                  <a:lnTo>
                    <a:pt x="1599" y="1028"/>
                  </a:lnTo>
                  <a:lnTo>
                    <a:pt x="1601" y="1028"/>
                  </a:lnTo>
                  <a:lnTo>
                    <a:pt x="1601" y="1028"/>
                  </a:lnTo>
                  <a:lnTo>
                    <a:pt x="1599" y="1026"/>
                  </a:lnTo>
                  <a:lnTo>
                    <a:pt x="1599" y="1026"/>
                  </a:lnTo>
                  <a:lnTo>
                    <a:pt x="1599" y="1026"/>
                  </a:lnTo>
                  <a:lnTo>
                    <a:pt x="1597" y="1026"/>
                  </a:lnTo>
                  <a:lnTo>
                    <a:pt x="1597" y="1026"/>
                  </a:lnTo>
                  <a:lnTo>
                    <a:pt x="1595" y="1026"/>
                  </a:lnTo>
                  <a:lnTo>
                    <a:pt x="1595" y="1026"/>
                  </a:lnTo>
                  <a:lnTo>
                    <a:pt x="1595" y="1024"/>
                  </a:lnTo>
                  <a:lnTo>
                    <a:pt x="1593" y="1024"/>
                  </a:lnTo>
                  <a:lnTo>
                    <a:pt x="1593" y="1024"/>
                  </a:lnTo>
                  <a:lnTo>
                    <a:pt x="1593" y="1022"/>
                  </a:lnTo>
                  <a:lnTo>
                    <a:pt x="1595" y="1022"/>
                  </a:lnTo>
                  <a:lnTo>
                    <a:pt x="1595" y="1024"/>
                  </a:lnTo>
                  <a:lnTo>
                    <a:pt x="1595" y="1024"/>
                  </a:lnTo>
                  <a:lnTo>
                    <a:pt x="1595" y="1024"/>
                  </a:lnTo>
                  <a:lnTo>
                    <a:pt x="1595" y="1024"/>
                  </a:lnTo>
                  <a:lnTo>
                    <a:pt x="1595" y="1024"/>
                  </a:lnTo>
                  <a:lnTo>
                    <a:pt x="1597" y="1024"/>
                  </a:lnTo>
                  <a:lnTo>
                    <a:pt x="1597" y="1024"/>
                  </a:lnTo>
                  <a:lnTo>
                    <a:pt x="1597" y="1026"/>
                  </a:lnTo>
                  <a:lnTo>
                    <a:pt x="1599" y="1026"/>
                  </a:lnTo>
                  <a:lnTo>
                    <a:pt x="1599" y="1024"/>
                  </a:lnTo>
                  <a:lnTo>
                    <a:pt x="1599" y="1024"/>
                  </a:lnTo>
                  <a:lnTo>
                    <a:pt x="1599" y="1024"/>
                  </a:lnTo>
                  <a:lnTo>
                    <a:pt x="1599" y="1024"/>
                  </a:lnTo>
                  <a:lnTo>
                    <a:pt x="1597" y="1022"/>
                  </a:lnTo>
                  <a:lnTo>
                    <a:pt x="1597" y="1022"/>
                  </a:lnTo>
                  <a:lnTo>
                    <a:pt x="1599" y="1022"/>
                  </a:lnTo>
                  <a:lnTo>
                    <a:pt x="1597" y="1020"/>
                  </a:lnTo>
                  <a:lnTo>
                    <a:pt x="1595" y="1020"/>
                  </a:lnTo>
                  <a:lnTo>
                    <a:pt x="1595" y="1020"/>
                  </a:lnTo>
                  <a:lnTo>
                    <a:pt x="1595" y="1018"/>
                  </a:lnTo>
                  <a:lnTo>
                    <a:pt x="1595" y="1018"/>
                  </a:lnTo>
                  <a:lnTo>
                    <a:pt x="1593" y="1018"/>
                  </a:lnTo>
                  <a:lnTo>
                    <a:pt x="1593" y="1018"/>
                  </a:lnTo>
                  <a:lnTo>
                    <a:pt x="1591" y="1018"/>
                  </a:lnTo>
                  <a:lnTo>
                    <a:pt x="1584" y="1018"/>
                  </a:lnTo>
                  <a:lnTo>
                    <a:pt x="1584" y="1018"/>
                  </a:lnTo>
                  <a:lnTo>
                    <a:pt x="1584" y="1018"/>
                  </a:lnTo>
                  <a:lnTo>
                    <a:pt x="1584" y="1018"/>
                  </a:lnTo>
                  <a:lnTo>
                    <a:pt x="1586" y="1018"/>
                  </a:lnTo>
                  <a:lnTo>
                    <a:pt x="1586" y="1018"/>
                  </a:lnTo>
                  <a:lnTo>
                    <a:pt x="1586" y="1018"/>
                  </a:lnTo>
                  <a:lnTo>
                    <a:pt x="1586" y="1016"/>
                  </a:lnTo>
                  <a:lnTo>
                    <a:pt x="1586" y="1016"/>
                  </a:lnTo>
                  <a:lnTo>
                    <a:pt x="1586" y="1016"/>
                  </a:lnTo>
                  <a:lnTo>
                    <a:pt x="1586" y="1016"/>
                  </a:lnTo>
                  <a:lnTo>
                    <a:pt x="1586" y="1018"/>
                  </a:lnTo>
                  <a:lnTo>
                    <a:pt x="1586" y="1018"/>
                  </a:lnTo>
                  <a:lnTo>
                    <a:pt x="1589" y="1018"/>
                  </a:lnTo>
                  <a:lnTo>
                    <a:pt x="1589" y="1018"/>
                  </a:lnTo>
                  <a:lnTo>
                    <a:pt x="1589" y="1016"/>
                  </a:lnTo>
                  <a:lnTo>
                    <a:pt x="1586" y="1016"/>
                  </a:lnTo>
                  <a:lnTo>
                    <a:pt x="1586" y="1016"/>
                  </a:lnTo>
                  <a:lnTo>
                    <a:pt x="1586" y="1014"/>
                  </a:lnTo>
                  <a:lnTo>
                    <a:pt x="1589" y="1014"/>
                  </a:lnTo>
                  <a:lnTo>
                    <a:pt x="1589" y="1014"/>
                  </a:lnTo>
                  <a:lnTo>
                    <a:pt x="1589" y="1016"/>
                  </a:lnTo>
                  <a:lnTo>
                    <a:pt x="1589" y="1016"/>
                  </a:lnTo>
                  <a:lnTo>
                    <a:pt x="1591" y="1016"/>
                  </a:lnTo>
                  <a:lnTo>
                    <a:pt x="1591" y="1016"/>
                  </a:lnTo>
                  <a:lnTo>
                    <a:pt x="1591" y="1016"/>
                  </a:lnTo>
                  <a:lnTo>
                    <a:pt x="1591" y="1016"/>
                  </a:lnTo>
                  <a:lnTo>
                    <a:pt x="1593" y="1016"/>
                  </a:lnTo>
                  <a:lnTo>
                    <a:pt x="1593" y="1016"/>
                  </a:lnTo>
                  <a:lnTo>
                    <a:pt x="1593" y="1016"/>
                  </a:lnTo>
                  <a:lnTo>
                    <a:pt x="1593" y="1016"/>
                  </a:lnTo>
                  <a:lnTo>
                    <a:pt x="1595" y="1018"/>
                  </a:lnTo>
                  <a:lnTo>
                    <a:pt x="1595" y="1018"/>
                  </a:lnTo>
                  <a:lnTo>
                    <a:pt x="1595" y="1018"/>
                  </a:lnTo>
                  <a:lnTo>
                    <a:pt x="1597" y="1020"/>
                  </a:lnTo>
                  <a:lnTo>
                    <a:pt x="1597" y="1020"/>
                  </a:lnTo>
                  <a:lnTo>
                    <a:pt x="1597" y="1020"/>
                  </a:lnTo>
                  <a:lnTo>
                    <a:pt x="1599" y="1018"/>
                  </a:lnTo>
                  <a:lnTo>
                    <a:pt x="1599" y="1018"/>
                  </a:lnTo>
                  <a:lnTo>
                    <a:pt x="1597" y="1018"/>
                  </a:lnTo>
                  <a:lnTo>
                    <a:pt x="1597" y="1018"/>
                  </a:lnTo>
                  <a:lnTo>
                    <a:pt x="1597" y="1018"/>
                  </a:lnTo>
                  <a:lnTo>
                    <a:pt x="1597" y="1016"/>
                  </a:lnTo>
                  <a:lnTo>
                    <a:pt x="1597" y="1016"/>
                  </a:lnTo>
                  <a:lnTo>
                    <a:pt x="1599" y="1016"/>
                  </a:lnTo>
                  <a:lnTo>
                    <a:pt x="1599" y="1016"/>
                  </a:lnTo>
                  <a:lnTo>
                    <a:pt x="1599" y="1016"/>
                  </a:lnTo>
                  <a:lnTo>
                    <a:pt x="1599" y="1016"/>
                  </a:lnTo>
                  <a:lnTo>
                    <a:pt x="1599" y="1016"/>
                  </a:lnTo>
                  <a:lnTo>
                    <a:pt x="1599" y="1016"/>
                  </a:lnTo>
                  <a:lnTo>
                    <a:pt x="1599" y="1016"/>
                  </a:lnTo>
                  <a:lnTo>
                    <a:pt x="1601" y="1016"/>
                  </a:lnTo>
                  <a:lnTo>
                    <a:pt x="1601" y="1014"/>
                  </a:lnTo>
                  <a:lnTo>
                    <a:pt x="1601" y="1014"/>
                  </a:lnTo>
                  <a:lnTo>
                    <a:pt x="1597" y="1012"/>
                  </a:lnTo>
                  <a:lnTo>
                    <a:pt x="1597" y="1012"/>
                  </a:lnTo>
                  <a:lnTo>
                    <a:pt x="1597" y="1012"/>
                  </a:lnTo>
                  <a:lnTo>
                    <a:pt x="1599" y="1012"/>
                  </a:lnTo>
                  <a:lnTo>
                    <a:pt x="1601" y="1012"/>
                  </a:lnTo>
                  <a:lnTo>
                    <a:pt x="1601" y="1012"/>
                  </a:lnTo>
                  <a:lnTo>
                    <a:pt x="1603" y="1012"/>
                  </a:lnTo>
                  <a:lnTo>
                    <a:pt x="1603" y="1012"/>
                  </a:lnTo>
                  <a:lnTo>
                    <a:pt x="1603" y="1012"/>
                  </a:lnTo>
                  <a:lnTo>
                    <a:pt x="1601" y="1014"/>
                  </a:lnTo>
                  <a:lnTo>
                    <a:pt x="1603" y="1016"/>
                  </a:lnTo>
                  <a:lnTo>
                    <a:pt x="1603" y="1016"/>
                  </a:lnTo>
                  <a:lnTo>
                    <a:pt x="1603" y="1014"/>
                  </a:lnTo>
                  <a:lnTo>
                    <a:pt x="1603" y="1014"/>
                  </a:lnTo>
                  <a:lnTo>
                    <a:pt x="1603" y="1016"/>
                  </a:lnTo>
                  <a:lnTo>
                    <a:pt x="1603" y="1016"/>
                  </a:lnTo>
                  <a:lnTo>
                    <a:pt x="1605" y="1018"/>
                  </a:lnTo>
                  <a:lnTo>
                    <a:pt x="1603" y="1018"/>
                  </a:lnTo>
                  <a:lnTo>
                    <a:pt x="1605" y="1018"/>
                  </a:lnTo>
                  <a:lnTo>
                    <a:pt x="1605" y="1020"/>
                  </a:lnTo>
                  <a:lnTo>
                    <a:pt x="1605" y="1020"/>
                  </a:lnTo>
                  <a:lnTo>
                    <a:pt x="1605" y="1020"/>
                  </a:lnTo>
                  <a:lnTo>
                    <a:pt x="1607" y="1020"/>
                  </a:lnTo>
                  <a:lnTo>
                    <a:pt x="1607" y="1018"/>
                  </a:lnTo>
                  <a:lnTo>
                    <a:pt x="1607" y="1018"/>
                  </a:lnTo>
                  <a:lnTo>
                    <a:pt x="1607" y="1018"/>
                  </a:lnTo>
                  <a:lnTo>
                    <a:pt x="1607" y="1020"/>
                  </a:lnTo>
                  <a:lnTo>
                    <a:pt x="1607" y="1020"/>
                  </a:lnTo>
                  <a:lnTo>
                    <a:pt x="1607" y="1022"/>
                  </a:lnTo>
                  <a:lnTo>
                    <a:pt x="1607" y="1022"/>
                  </a:lnTo>
                  <a:lnTo>
                    <a:pt x="1607" y="1022"/>
                  </a:lnTo>
                  <a:lnTo>
                    <a:pt x="1607" y="1022"/>
                  </a:lnTo>
                  <a:lnTo>
                    <a:pt x="1609" y="1022"/>
                  </a:lnTo>
                  <a:lnTo>
                    <a:pt x="1609" y="1022"/>
                  </a:lnTo>
                  <a:lnTo>
                    <a:pt x="1609" y="1020"/>
                  </a:lnTo>
                  <a:lnTo>
                    <a:pt x="1609" y="1020"/>
                  </a:lnTo>
                  <a:lnTo>
                    <a:pt x="1611" y="1020"/>
                  </a:lnTo>
                  <a:lnTo>
                    <a:pt x="1611" y="1020"/>
                  </a:lnTo>
                  <a:lnTo>
                    <a:pt x="1611" y="1020"/>
                  </a:lnTo>
                  <a:lnTo>
                    <a:pt x="1611" y="1018"/>
                  </a:lnTo>
                  <a:lnTo>
                    <a:pt x="1611" y="1018"/>
                  </a:lnTo>
                  <a:lnTo>
                    <a:pt x="1611" y="1018"/>
                  </a:lnTo>
                  <a:lnTo>
                    <a:pt x="1611" y="1018"/>
                  </a:lnTo>
                  <a:lnTo>
                    <a:pt x="1611" y="1020"/>
                  </a:lnTo>
                  <a:lnTo>
                    <a:pt x="1611" y="1020"/>
                  </a:lnTo>
                  <a:lnTo>
                    <a:pt x="1609" y="1022"/>
                  </a:lnTo>
                  <a:lnTo>
                    <a:pt x="1611" y="1022"/>
                  </a:lnTo>
                  <a:lnTo>
                    <a:pt x="1611" y="1022"/>
                  </a:lnTo>
                  <a:lnTo>
                    <a:pt x="1613" y="1022"/>
                  </a:lnTo>
                  <a:lnTo>
                    <a:pt x="1613" y="1022"/>
                  </a:lnTo>
                  <a:lnTo>
                    <a:pt x="1611" y="1022"/>
                  </a:lnTo>
                  <a:lnTo>
                    <a:pt x="1611" y="1024"/>
                  </a:lnTo>
                  <a:lnTo>
                    <a:pt x="1613" y="1024"/>
                  </a:lnTo>
                  <a:lnTo>
                    <a:pt x="1613" y="1024"/>
                  </a:lnTo>
                  <a:lnTo>
                    <a:pt x="1613" y="1024"/>
                  </a:lnTo>
                  <a:lnTo>
                    <a:pt x="1613" y="1024"/>
                  </a:lnTo>
                  <a:lnTo>
                    <a:pt x="1613" y="1026"/>
                  </a:lnTo>
                  <a:lnTo>
                    <a:pt x="1613" y="1026"/>
                  </a:lnTo>
                  <a:lnTo>
                    <a:pt x="1611" y="1024"/>
                  </a:lnTo>
                  <a:lnTo>
                    <a:pt x="1611" y="1026"/>
                  </a:lnTo>
                  <a:lnTo>
                    <a:pt x="1611" y="1026"/>
                  </a:lnTo>
                  <a:lnTo>
                    <a:pt x="1613" y="1028"/>
                  </a:lnTo>
                  <a:lnTo>
                    <a:pt x="1613" y="1028"/>
                  </a:lnTo>
                  <a:lnTo>
                    <a:pt x="1615" y="1028"/>
                  </a:lnTo>
                  <a:lnTo>
                    <a:pt x="1615" y="1028"/>
                  </a:lnTo>
                  <a:lnTo>
                    <a:pt x="1615" y="1028"/>
                  </a:lnTo>
                  <a:lnTo>
                    <a:pt x="1615" y="1028"/>
                  </a:lnTo>
                  <a:lnTo>
                    <a:pt x="1615" y="1026"/>
                  </a:lnTo>
                  <a:lnTo>
                    <a:pt x="1615" y="1026"/>
                  </a:lnTo>
                  <a:lnTo>
                    <a:pt x="1613" y="1026"/>
                  </a:lnTo>
                  <a:lnTo>
                    <a:pt x="1615" y="1024"/>
                  </a:lnTo>
                  <a:lnTo>
                    <a:pt x="1615" y="1024"/>
                  </a:lnTo>
                  <a:lnTo>
                    <a:pt x="1615" y="1026"/>
                  </a:lnTo>
                  <a:lnTo>
                    <a:pt x="1615" y="1026"/>
                  </a:lnTo>
                  <a:lnTo>
                    <a:pt x="1617" y="1024"/>
                  </a:lnTo>
                  <a:lnTo>
                    <a:pt x="1617" y="1024"/>
                  </a:lnTo>
                  <a:lnTo>
                    <a:pt x="1617" y="1024"/>
                  </a:lnTo>
                  <a:lnTo>
                    <a:pt x="1617" y="1026"/>
                  </a:lnTo>
                  <a:lnTo>
                    <a:pt x="1619" y="1024"/>
                  </a:lnTo>
                  <a:lnTo>
                    <a:pt x="1619" y="1022"/>
                  </a:lnTo>
                  <a:lnTo>
                    <a:pt x="1619" y="1024"/>
                  </a:lnTo>
                  <a:lnTo>
                    <a:pt x="1619" y="1026"/>
                  </a:lnTo>
                  <a:lnTo>
                    <a:pt x="1619" y="1026"/>
                  </a:lnTo>
                  <a:lnTo>
                    <a:pt x="1619" y="1024"/>
                  </a:lnTo>
                  <a:lnTo>
                    <a:pt x="1619" y="1026"/>
                  </a:lnTo>
                  <a:lnTo>
                    <a:pt x="1619" y="1026"/>
                  </a:lnTo>
                  <a:lnTo>
                    <a:pt x="1619" y="1026"/>
                  </a:lnTo>
                  <a:lnTo>
                    <a:pt x="1619" y="1026"/>
                  </a:lnTo>
                  <a:lnTo>
                    <a:pt x="1619" y="1026"/>
                  </a:lnTo>
                  <a:lnTo>
                    <a:pt x="1619" y="1026"/>
                  </a:lnTo>
                  <a:lnTo>
                    <a:pt x="1619" y="1026"/>
                  </a:lnTo>
                  <a:lnTo>
                    <a:pt x="1619" y="1026"/>
                  </a:lnTo>
                  <a:lnTo>
                    <a:pt x="1619" y="1028"/>
                  </a:lnTo>
                  <a:lnTo>
                    <a:pt x="1619" y="1028"/>
                  </a:lnTo>
                  <a:lnTo>
                    <a:pt x="1619" y="1028"/>
                  </a:lnTo>
                  <a:lnTo>
                    <a:pt x="1619" y="1028"/>
                  </a:lnTo>
                  <a:lnTo>
                    <a:pt x="1619" y="1028"/>
                  </a:lnTo>
                  <a:lnTo>
                    <a:pt x="1621" y="1028"/>
                  </a:lnTo>
                  <a:lnTo>
                    <a:pt x="1621" y="1028"/>
                  </a:lnTo>
                  <a:lnTo>
                    <a:pt x="1621" y="1030"/>
                  </a:lnTo>
                  <a:lnTo>
                    <a:pt x="1621" y="1030"/>
                  </a:lnTo>
                  <a:lnTo>
                    <a:pt x="1621" y="1030"/>
                  </a:lnTo>
                  <a:lnTo>
                    <a:pt x="1626" y="1030"/>
                  </a:lnTo>
                  <a:lnTo>
                    <a:pt x="1626" y="1030"/>
                  </a:lnTo>
                  <a:lnTo>
                    <a:pt x="1626" y="1030"/>
                  </a:lnTo>
                  <a:lnTo>
                    <a:pt x="1628" y="1030"/>
                  </a:lnTo>
                  <a:lnTo>
                    <a:pt x="1628" y="1028"/>
                  </a:lnTo>
                  <a:lnTo>
                    <a:pt x="1628" y="1028"/>
                  </a:lnTo>
                  <a:lnTo>
                    <a:pt x="1628" y="1028"/>
                  </a:lnTo>
                  <a:lnTo>
                    <a:pt x="1630" y="1026"/>
                  </a:lnTo>
                  <a:lnTo>
                    <a:pt x="1630" y="1026"/>
                  </a:lnTo>
                  <a:lnTo>
                    <a:pt x="1630" y="1024"/>
                  </a:lnTo>
                  <a:lnTo>
                    <a:pt x="1630" y="1024"/>
                  </a:lnTo>
                  <a:lnTo>
                    <a:pt x="1632" y="1020"/>
                  </a:lnTo>
                  <a:lnTo>
                    <a:pt x="1632" y="1020"/>
                  </a:lnTo>
                  <a:lnTo>
                    <a:pt x="1632" y="1020"/>
                  </a:lnTo>
                  <a:lnTo>
                    <a:pt x="1630" y="1018"/>
                  </a:lnTo>
                  <a:lnTo>
                    <a:pt x="1630" y="1016"/>
                  </a:lnTo>
                  <a:lnTo>
                    <a:pt x="1632" y="1016"/>
                  </a:lnTo>
                  <a:lnTo>
                    <a:pt x="1632" y="1016"/>
                  </a:lnTo>
                  <a:lnTo>
                    <a:pt x="1632" y="1016"/>
                  </a:lnTo>
                  <a:lnTo>
                    <a:pt x="1632" y="1016"/>
                  </a:lnTo>
                  <a:lnTo>
                    <a:pt x="1632" y="1016"/>
                  </a:lnTo>
                  <a:lnTo>
                    <a:pt x="1632" y="1014"/>
                  </a:lnTo>
                  <a:lnTo>
                    <a:pt x="1632" y="1014"/>
                  </a:lnTo>
                  <a:lnTo>
                    <a:pt x="1632" y="1014"/>
                  </a:lnTo>
                  <a:lnTo>
                    <a:pt x="1632" y="1014"/>
                  </a:lnTo>
                  <a:lnTo>
                    <a:pt x="1632" y="1014"/>
                  </a:lnTo>
                  <a:lnTo>
                    <a:pt x="1632" y="1014"/>
                  </a:lnTo>
                  <a:lnTo>
                    <a:pt x="1632" y="1014"/>
                  </a:lnTo>
                  <a:lnTo>
                    <a:pt x="1632" y="1016"/>
                  </a:lnTo>
                  <a:lnTo>
                    <a:pt x="1632" y="1016"/>
                  </a:lnTo>
                  <a:lnTo>
                    <a:pt x="1632" y="1018"/>
                  </a:lnTo>
                  <a:lnTo>
                    <a:pt x="1632" y="1018"/>
                  </a:lnTo>
                  <a:lnTo>
                    <a:pt x="1632" y="1018"/>
                  </a:lnTo>
                  <a:lnTo>
                    <a:pt x="1632" y="1018"/>
                  </a:lnTo>
                  <a:lnTo>
                    <a:pt x="1632" y="1018"/>
                  </a:lnTo>
                  <a:lnTo>
                    <a:pt x="1632" y="1020"/>
                  </a:lnTo>
                  <a:lnTo>
                    <a:pt x="1632" y="1020"/>
                  </a:lnTo>
                  <a:lnTo>
                    <a:pt x="1632" y="1020"/>
                  </a:lnTo>
                  <a:lnTo>
                    <a:pt x="1632" y="1022"/>
                  </a:lnTo>
                  <a:lnTo>
                    <a:pt x="1632" y="1022"/>
                  </a:lnTo>
                  <a:lnTo>
                    <a:pt x="1632" y="1022"/>
                  </a:lnTo>
                  <a:lnTo>
                    <a:pt x="1632" y="1024"/>
                  </a:lnTo>
                  <a:lnTo>
                    <a:pt x="1632" y="1024"/>
                  </a:lnTo>
                  <a:lnTo>
                    <a:pt x="1632" y="1026"/>
                  </a:lnTo>
                  <a:lnTo>
                    <a:pt x="1632" y="1026"/>
                  </a:lnTo>
                  <a:lnTo>
                    <a:pt x="1628" y="1030"/>
                  </a:lnTo>
                  <a:lnTo>
                    <a:pt x="1628" y="1030"/>
                  </a:lnTo>
                  <a:lnTo>
                    <a:pt x="1628" y="1030"/>
                  </a:lnTo>
                  <a:lnTo>
                    <a:pt x="1628" y="1030"/>
                  </a:lnTo>
                  <a:lnTo>
                    <a:pt x="1628" y="1032"/>
                  </a:lnTo>
                  <a:lnTo>
                    <a:pt x="1628" y="1032"/>
                  </a:lnTo>
                  <a:lnTo>
                    <a:pt x="1628" y="1032"/>
                  </a:lnTo>
                  <a:lnTo>
                    <a:pt x="1628" y="1032"/>
                  </a:lnTo>
                  <a:lnTo>
                    <a:pt x="1628" y="1035"/>
                  </a:lnTo>
                  <a:lnTo>
                    <a:pt x="1628" y="1035"/>
                  </a:lnTo>
                  <a:lnTo>
                    <a:pt x="1628" y="1035"/>
                  </a:lnTo>
                  <a:lnTo>
                    <a:pt x="1628" y="1035"/>
                  </a:lnTo>
                  <a:lnTo>
                    <a:pt x="1628" y="1037"/>
                  </a:lnTo>
                  <a:lnTo>
                    <a:pt x="1630" y="1037"/>
                  </a:lnTo>
                  <a:lnTo>
                    <a:pt x="1630" y="1039"/>
                  </a:lnTo>
                  <a:lnTo>
                    <a:pt x="1630" y="1037"/>
                  </a:lnTo>
                  <a:lnTo>
                    <a:pt x="1632" y="1037"/>
                  </a:lnTo>
                  <a:lnTo>
                    <a:pt x="1632" y="1037"/>
                  </a:lnTo>
                  <a:lnTo>
                    <a:pt x="1640" y="1032"/>
                  </a:lnTo>
                  <a:lnTo>
                    <a:pt x="1640" y="1032"/>
                  </a:lnTo>
                  <a:lnTo>
                    <a:pt x="1640" y="1032"/>
                  </a:lnTo>
                  <a:lnTo>
                    <a:pt x="1640" y="1032"/>
                  </a:lnTo>
                  <a:lnTo>
                    <a:pt x="1640" y="1030"/>
                  </a:lnTo>
                  <a:lnTo>
                    <a:pt x="1640" y="1030"/>
                  </a:lnTo>
                  <a:lnTo>
                    <a:pt x="1640" y="1030"/>
                  </a:lnTo>
                  <a:lnTo>
                    <a:pt x="1640" y="1030"/>
                  </a:lnTo>
                  <a:lnTo>
                    <a:pt x="1640" y="1028"/>
                  </a:lnTo>
                  <a:lnTo>
                    <a:pt x="1642" y="1030"/>
                  </a:lnTo>
                  <a:lnTo>
                    <a:pt x="1642" y="1030"/>
                  </a:lnTo>
                  <a:lnTo>
                    <a:pt x="1642" y="1030"/>
                  </a:lnTo>
                  <a:lnTo>
                    <a:pt x="1642" y="1030"/>
                  </a:lnTo>
                  <a:lnTo>
                    <a:pt x="1644" y="1026"/>
                  </a:lnTo>
                  <a:lnTo>
                    <a:pt x="1644" y="1026"/>
                  </a:lnTo>
                  <a:lnTo>
                    <a:pt x="1646" y="1026"/>
                  </a:lnTo>
                  <a:lnTo>
                    <a:pt x="1646" y="1026"/>
                  </a:lnTo>
                  <a:lnTo>
                    <a:pt x="1646" y="1026"/>
                  </a:lnTo>
                  <a:lnTo>
                    <a:pt x="1646" y="1024"/>
                  </a:lnTo>
                  <a:lnTo>
                    <a:pt x="1648" y="1024"/>
                  </a:lnTo>
                  <a:lnTo>
                    <a:pt x="1648" y="1022"/>
                  </a:lnTo>
                  <a:lnTo>
                    <a:pt x="1648" y="1022"/>
                  </a:lnTo>
                  <a:lnTo>
                    <a:pt x="1648" y="1022"/>
                  </a:lnTo>
                  <a:lnTo>
                    <a:pt x="1646" y="1020"/>
                  </a:lnTo>
                  <a:lnTo>
                    <a:pt x="1646" y="1020"/>
                  </a:lnTo>
                  <a:lnTo>
                    <a:pt x="1646" y="1018"/>
                  </a:lnTo>
                  <a:lnTo>
                    <a:pt x="1646" y="1018"/>
                  </a:lnTo>
                  <a:lnTo>
                    <a:pt x="1646" y="1018"/>
                  </a:lnTo>
                  <a:lnTo>
                    <a:pt x="1646" y="1018"/>
                  </a:lnTo>
                  <a:lnTo>
                    <a:pt x="1648" y="1018"/>
                  </a:lnTo>
                  <a:lnTo>
                    <a:pt x="1648" y="1018"/>
                  </a:lnTo>
                  <a:lnTo>
                    <a:pt x="1646" y="1018"/>
                  </a:lnTo>
                  <a:lnTo>
                    <a:pt x="1646" y="1016"/>
                  </a:lnTo>
                  <a:lnTo>
                    <a:pt x="1648" y="1016"/>
                  </a:lnTo>
                  <a:lnTo>
                    <a:pt x="1648" y="1014"/>
                  </a:lnTo>
                  <a:lnTo>
                    <a:pt x="1650" y="1012"/>
                  </a:lnTo>
                  <a:lnTo>
                    <a:pt x="1650" y="1012"/>
                  </a:lnTo>
                  <a:lnTo>
                    <a:pt x="1650" y="1012"/>
                  </a:lnTo>
                  <a:lnTo>
                    <a:pt x="1650" y="1012"/>
                  </a:lnTo>
                  <a:lnTo>
                    <a:pt x="1650" y="1012"/>
                  </a:lnTo>
                  <a:lnTo>
                    <a:pt x="1652" y="1010"/>
                  </a:lnTo>
                  <a:lnTo>
                    <a:pt x="1652" y="1010"/>
                  </a:lnTo>
                  <a:lnTo>
                    <a:pt x="1652" y="1010"/>
                  </a:lnTo>
                  <a:lnTo>
                    <a:pt x="1652" y="1010"/>
                  </a:lnTo>
                  <a:lnTo>
                    <a:pt x="1652" y="1010"/>
                  </a:lnTo>
                  <a:lnTo>
                    <a:pt x="1652" y="1010"/>
                  </a:lnTo>
                  <a:lnTo>
                    <a:pt x="1652" y="1010"/>
                  </a:lnTo>
                  <a:lnTo>
                    <a:pt x="1652" y="1010"/>
                  </a:lnTo>
                  <a:lnTo>
                    <a:pt x="1652" y="1010"/>
                  </a:lnTo>
                  <a:lnTo>
                    <a:pt x="1652" y="1010"/>
                  </a:lnTo>
                  <a:lnTo>
                    <a:pt x="1654" y="1008"/>
                  </a:lnTo>
                  <a:lnTo>
                    <a:pt x="1654" y="1008"/>
                  </a:lnTo>
                  <a:lnTo>
                    <a:pt x="1654" y="1008"/>
                  </a:lnTo>
                  <a:lnTo>
                    <a:pt x="1654" y="1010"/>
                  </a:lnTo>
                  <a:lnTo>
                    <a:pt x="1652" y="1012"/>
                  </a:lnTo>
                  <a:lnTo>
                    <a:pt x="1652" y="1012"/>
                  </a:lnTo>
                  <a:lnTo>
                    <a:pt x="1652" y="1012"/>
                  </a:lnTo>
                  <a:lnTo>
                    <a:pt x="1650" y="1012"/>
                  </a:lnTo>
                  <a:lnTo>
                    <a:pt x="1650" y="1016"/>
                  </a:lnTo>
                  <a:lnTo>
                    <a:pt x="1648" y="1016"/>
                  </a:lnTo>
                  <a:lnTo>
                    <a:pt x="1648" y="1018"/>
                  </a:lnTo>
                  <a:lnTo>
                    <a:pt x="1648" y="1020"/>
                  </a:lnTo>
                  <a:lnTo>
                    <a:pt x="1650" y="1022"/>
                  </a:lnTo>
                  <a:lnTo>
                    <a:pt x="1650" y="1024"/>
                  </a:lnTo>
                  <a:lnTo>
                    <a:pt x="1650" y="1024"/>
                  </a:lnTo>
                  <a:lnTo>
                    <a:pt x="1650" y="1026"/>
                  </a:lnTo>
                  <a:lnTo>
                    <a:pt x="1648" y="1026"/>
                  </a:lnTo>
                  <a:lnTo>
                    <a:pt x="1650" y="1026"/>
                  </a:lnTo>
                  <a:lnTo>
                    <a:pt x="1650" y="1028"/>
                  </a:lnTo>
                  <a:lnTo>
                    <a:pt x="1650" y="1028"/>
                  </a:lnTo>
                  <a:lnTo>
                    <a:pt x="1650" y="1028"/>
                  </a:lnTo>
                  <a:lnTo>
                    <a:pt x="1652" y="1028"/>
                  </a:lnTo>
                  <a:lnTo>
                    <a:pt x="1652" y="1028"/>
                  </a:lnTo>
                  <a:lnTo>
                    <a:pt x="1652" y="1028"/>
                  </a:lnTo>
                  <a:lnTo>
                    <a:pt x="1652" y="1030"/>
                  </a:lnTo>
                  <a:lnTo>
                    <a:pt x="1652" y="1030"/>
                  </a:lnTo>
                  <a:lnTo>
                    <a:pt x="1652" y="1030"/>
                  </a:lnTo>
                  <a:lnTo>
                    <a:pt x="1650" y="1030"/>
                  </a:lnTo>
                  <a:lnTo>
                    <a:pt x="1650" y="1030"/>
                  </a:lnTo>
                  <a:lnTo>
                    <a:pt x="1648" y="1028"/>
                  </a:lnTo>
                  <a:lnTo>
                    <a:pt x="1648" y="1028"/>
                  </a:lnTo>
                  <a:lnTo>
                    <a:pt x="1648" y="1028"/>
                  </a:lnTo>
                  <a:lnTo>
                    <a:pt x="1646" y="1030"/>
                  </a:lnTo>
                  <a:lnTo>
                    <a:pt x="1646" y="1032"/>
                  </a:lnTo>
                  <a:lnTo>
                    <a:pt x="1644" y="1032"/>
                  </a:lnTo>
                  <a:lnTo>
                    <a:pt x="1644" y="1032"/>
                  </a:lnTo>
                  <a:lnTo>
                    <a:pt x="1644" y="1032"/>
                  </a:lnTo>
                  <a:lnTo>
                    <a:pt x="1644" y="1035"/>
                  </a:lnTo>
                  <a:lnTo>
                    <a:pt x="1642" y="1035"/>
                  </a:lnTo>
                  <a:lnTo>
                    <a:pt x="1642" y="1035"/>
                  </a:lnTo>
                  <a:lnTo>
                    <a:pt x="1642" y="1037"/>
                  </a:lnTo>
                  <a:lnTo>
                    <a:pt x="1642" y="1037"/>
                  </a:lnTo>
                  <a:lnTo>
                    <a:pt x="1642" y="1037"/>
                  </a:lnTo>
                  <a:lnTo>
                    <a:pt x="1642" y="1037"/>
                  </a:lnTo>
                  <a:lnTo>
                    <a:pt x="1640" y="1041"/>
                  </a:lnTo>
                  <a:lnTo>
                    <a:pt x="1640" y="1041"/>
                  </a:lnTo>
                  <a:lnTo>
                    <a:pt x="1640" y="1043"/>
                  </a:lnTo>
                  <a:lnTo>
                    <a:pt x="1640" y="1043"/>
                  </a:lnTo>
                  <a:lnTo>
                    <a:pt x="1640" y="1045"/>
                  </a:lnTo>
                  <a:lnTo>
                    <a:pt x="1640" y="1045"/>
                  </a:lnTo>
                  <a:lnTo>
                    <a:pt x="1642" y="1045"/>
                  </a:lnTo>
                  <a:lnTo>
                    <a:pt x="1642" y="1045"/>
                  </a:lnTo>
                  <a:lnTo>
                    <a:pt x="1642" y="1045"/>
                  </a:lnTo>
                  <a:lnTo>
                    <a:pt x="1642" y="1043"/>
                  </a:lnTo>
                  <a:lnTo>
                    <a:pt x="1642" y="1043"/>
                  </a:lnTo>
                  <a:lnTo>
                    <a:pt x="1642" y="1043"/>
                  </a:lnTo>
                  <a:lnTo>
                    <a:pt x="1642" y="1043"/>
                  </a:lnTo>
                  <a:lnTo>
                    <a:pt x="1642" y="1043"/>
                  </a:lnTo>
                  <a:lnTo>
                    <a:pt x="1642" y="1043"/>
                  </a:lnTo>
                  <a:lnTo>
                    <a:pt x="1642" y="1045"/>
                  </a:lnTo>
                  <a:lnTo>
                    <a:pt x="1642" y="1047"/>
                  </a:lnTo>
                  <a:lnTo>
                    <a:pt x="1642" y="1049"/>
                  </a:lnTo>
                  <a:lnTo>
                    <a:pt x="1648" y="1047"/>
                  </a:lnTo>
                  <a:lnTo>
                    <a:pt x="1648" y="1047"/>
                  </a:lnTo>
                  <a:lnTo>
                    <a:pt x="1648" y="1047"/>
                  </a:lnTo>
                  <a:lnTo>
                    <a:pt x="1650" y="1045"/>
                  </a:lnTo>
                  <a:lnTo>
                    <a:pt x="1650" y="1045"/>
                  </a:lnTo>
                  <a:lnTo>
                    <a:pt x="1650" y="1043"/>
                  </a:lnTo>
                  <a:lnTo>
                    <a:pt x="1654" y="1041"/>
                  </a:lnTo>
                  <a:lnTo>
                    <a:pt x="1654" y="1041"/>
                  </a:lnTo>
                  <a:lnTo>
                    <a:pt x="1654" y="1043"/>
                  </a:lnTo>
                  <a:lnTo>
                    <a:pt x="1654" y="1043"/>
                  </a:lnTo>
                  <a:lnTo>
                    <a:pt x="1652" y="1043"/>
                  </a:lnTo>
                  <a:lnTo>
                    <a:pt x="1652" y="1043"/>
                  </a:lnTo>
                  <a:lnTo>
                    <a:pt x="1650" y="1045"/>
                  </a:lnTo>
                  <a:lnTo>
                    <a:pt x="1650" y="1045"/>
                  </a:lnTo>
                  <a:lnTo>
                    <a:pt x="1650" y="1047"/>
                  </a:lnTo>
                  <a:lnTo>
                    <a:pt x="1650" y="1047"/>
                  </a:lnTo>
                  <a:lnTo>
                    <a:pt x="1650" y="1047"/>
                  </a:lnTo>
                  <a:lnTo>
                    <a:pt x="1648" y="1049"/>
                  </a:lnTo>
                  <a:lnTo>
                    <a:pt x="1648" y="1049"/>
                  </a:lnTo>
                  <a:lnTo>
                    <a:pt x="1648" y="1049"/>
                  </a:lnTo>
                  <a:lnTo>
                    <a:pt x="1646" y="1049"/>
                  </a:lnTo>
                  <a:lnTo>
                    <a:pt x="1646" y="1051"/>
                  </a:lnTo>
                  <a:lnTo>
                    <a:pt x="1648" y="1051"/>
                  </a:lnTo>
                  <a:lnTo>
                    <a:pt x="1646" y="1051"/>
                  </a:lnTo>
                  <a:lnTo>
                    <a:pt x="1646" y="1051"/>
                  </a:lnTo>
                  <a:lnTo>
                    <a:pt x="1646" y="1051"/>
                  </a:lnTo>
                  <a:lnTo>
                    <a:pt x="1648" y="1053"/>
                  </a:lnTo>
                  <a:lnTo>
                    <a:pt x="1648" y="1053"/>
                  </a:lnTo>
                  <a:lnTo>
                    <a:pt x="1648" y="1053"/>
                  </a:lnTo>
                  <a:lnTo>
                    <a:pt x="1648" y="1051"/>
                  </a:lnTo>
                  <a:lnTo>
                    <a:pt x="1650" y="1051"/>
                  </a:lnTo>
                  <a:lnTo>
                    <a:pt x="1650" y="1051"/>
                  </a:lnTo>
                  <a:lnTo>
                    <a:pt x="1650" y="1051"/>
                  </a:lnTo>
                  <a:lnTo>
                    <a:pt x="1650" y="1051"/>
                  </a:lnTo>
                  <a:lnTo>
                    <a:pt x="1650" y="1053"/>
                  </a:lnTo>
                  <a:lnTo>
                    <a:pt x="1650" y="1053"/>
                  </a:lnTo>
                  <a:lnTo>
                    <a:pt x="1650" y="1053"/>
                  </a:lnTo>
                  <a:lnTo>
                    <a:pt x="1652" y="1051"/>
                  </a:lnTo>
                  <a:lnTo>
                    <a:pt x="1654" y="1051"/>
                  </a:lnTo>
                  <a:lnTo>
                    <a:pt x="1654" y="1051"/>
                  </a:lnTo>
                  <a:lnTo>
                    <a:pt x="1654" y="1051"/>
                  </a:lnTo>
                  <a:lnTo>
                    <a:pt x="1654" y="1045"/>
                  </a:lnTo>
                  <a:lnTo>
                    <a:pt x="1654" y="1045"/>
                  </a:lnTo>
                  <a:lnTo>
                    <a:pt x="1656" y="1045"/>
                  </a:lnTo>
                  <a:lnTo>
                    <a:pt x="1659" y="1045"/>
                  </a:lnTo>
                  <a:lnTo>
                    <a:pt x="1659" y="1045"/>
                  </a:lnTo>
                  <a:lnTo>
                    <a:pt x="1659" y="1045"/>
                  </a:lnTo>
                  <a:lnTo>
                    <a:pt x="1656" y="1047"/>
                  </a:lnTo>
                  <a:lnTo>
                    <a:pt x="1656" y="1047"/>
                  </a:lnTo>
                  <a:lnTo>
                    <a:pt x="1656" y="1047"/>
                  </a:lnTo>
                  <a:lnTo>
                    <a:pt x="1656" y="1047"/>
                  </a:lnTo>
                  <a:lnTo>
                    <a:pt x="1656" y="1047"/>
                  </a:lnTo>
                  <a:lnTo>
                    <a:pt x="1656" y="1049"/>
                  </a:lnTo>
                  <a:lnTo>
                    <a:pt x="1659" y="1049"/>
                  </a:lnTo>
                  <a:lnTo>
                    <a:pt x="1656" y="1049"/>
                  </a:lnTo>
                  <a:lnTo>
                    <a:pt x="1656" y="1049"/>
                  </a:lnTo>
                  <a:lnTo>
                    <a:pt x="1656" y="1049"/>
                  </a:lnTo>
                  <a:lnTo>
                    <a:pt x="1656" y="1049"/>
                  </a:lnTo>
                  <a:lnTo>
                    <a:pt x="1656" y="1049"/>
                  </a:lnTo>
                  <a:lnTo>
                    <a:pt x="1656" y="1049"/>
                  </a:lnTo>
                  <a:lnTo>
                    <a:pt x="1656" y="1049"/>
                  </a:lnTo>
                  <a:lnTo>
                    <a:pt x="1656" y="1049"/>
                  </a:lnTo>
                  <a:lnTo>
                    <a:pt x="1656" y="1051"/>
                  </a:lnTo>
                  <a:lnTo>
                    <a:pt x="1656" y="1051"/>
                  </a:lnTo>
                  <a:lnTo>
                    <a:pt x="1656" y="1051"/>
                  </a:lnTo>
                  <a:lnTo>
                    <a:pt x="1656" y="1051"/>
                  </a:lnTo>
                  <a:lnTo>
                    <a:pt x="1656" y="1051"/>
                  </a:lnTo>
                  <a:lnTo>
                    <a:pt x="1654" y="1051"/>
                  </a:lnTo>
                  <a:lnTo>
                    <a:pt x="1654" y="1051"/>
                  </a:lnTo>
                  <a:lnTo>
                    <a:pt x="1656" y="1051"/>
                  </a:lnTo>
                  <a:lnTo>
                    <a:pt x="1656" y="1051"/>
                  </a:lnTo>
                  <a:lnTo>
                    <a:pt x="1654" y="1053"/>
                  </a:lnTo>
                  <a:lnTo>
                    <a:pt x="1652" y="1055"/>
                  </a:lnTo>
                  <a:lnTo>
                    <a:pt x="1652" y="1055"/>
                  </a:lnTo>
                  <a:lnTo>
                    <a:pt x="1652" y="1055"/>
                  </a:lnTo>
                  <a:lnTo>
                    <a:pt x="1652" y="1055"/>
                  </a:lnTo>
                  <a:lnTo>
                    <a:pt x="1652" y="1057"/>
                  </a:lnTo>
                  <a:lnTo>
                    <a:pt x="1652" y="1057"/>
                  </a:lnTo>
                  <a:lnTo>
                    <a:pt x="1652" y="1057"/>
                  </a:lnTo>
                  <a:lnTo>
                    <a:pt x="1652" y="1059"/>
                  </a:lnTo>
                  <a:lnTo>
                    <a:pt x="1654" y="1059"/>
                  </a:lnTo>
                  <a:lnTo>
                    <a:pt x="1654" y="1059"/>
                  </a:lnTo>
                  <a:lnTo>
                    <a:pt x="1656" y="1059"/>
                  </a:lnTo>
                  <a:lnTo>
                    <a:pt x="1656" y="1059"/>
                  </a:lnTo>
                  <a:lnTo>
                    <a:pt x="1656" y="1059"/>
                  </a:lnTo>
                  <a:lnTo>
                    <a:pt x="1656" y="1059"/>
                  </a:lnTo>
                  <a:lnTo>
                    <a:pt x="1656" y="1057"/>
                  </a:lnTo>
                  <a:lnTo>
                    <a:pt x="1659" y="1057"/>
                  </a:lnTo>
                  <a:lnTo>
                    <a:pt x="1659" y="1057"/>
                  </a:lnTo>
                  <a:lnTo>
                    <a:pt x="1661" y="1057"/>
                  </a:lnTo>
                  <a:lnTo>
                    <a:pt x="1661" y="1057"/>
                  </a:lnTo>
                  <a:lnTo>
                    <a:pt x="1661" y="1055"/>
                  </a:lnTo>
                  <a:lnTo>
                    <a:pt x="1661" y="1055"/>
                  </a:lnTo>
                  <a:lnTo>
                    <a:pt x="1663" y="1055"/>
                  </a:lnTo>
                  <a:lnTo>
                    <a:pt x="1663" y="1055"/>
                  </a:lnTo>
                  <a:lnTo>
                    <a:pt x="1663" y="1053"/>
                  </a:lnTo>
                  <a:lnTo>
                    <a:pt x="1663" y="1053"/>
                  </a:lnTo>
                  <a:lnTo>
                    <a:pt x="1663" y="1053"/>
                  </a:lnTo>
                  <a:lnTo>
                    <a:pt x="1663" y="1053"/>
                  </a:lnTo>
                  <a:lnTo>
                    <a:pt x="1663" y="1053"/>
                  </a:lnTo>
                  <a:lnTo>
                    <a:pt x="1665" y="1053"/>
                  </a:lnTo>
                  <a:lnTo>
                    <a:pt x="1665" y="1053"/>
                  </a:lnTo>
                  <a:lnTo>
                    <a:pt x="1665" y="1053"/>
                  </a:lnTo>
                  <a:lnTo>
                    <a:pt x="1665" y="1053"/>
                  </a:lnTo>
                  <a:lnTo>
                    <a:pt x="1665" y="1053"/>
                  </a:lnTo>
                  <a:lnTo>
                    <a:pt x="1667" y="1053"/>
                  </a:lnTo>
                  <a:lnTo>
                    <a:pt x="1667" y="1053"/>
                  </a:lnTo>
                  <a:lnTo>
                    <a:pt x="1667" y="1051"/>
                  </a:lnTo>
                  <a:lnTo>
                    <a:pt x="1667" y="1051"/>
                  </a:lnTo>
                  <a:lnTo>
                    <a:pt x="1667" y="1051"/>
                  </a:lnTo>
                  <a:lnTo>
                    <a:pt x="1667" y="1051"/>
                  </a:lnTo>
                  <a:lnTo>
                    <a:pt x="1667" y="1051"/>
                  </a:lnTo>
                  <a:lnTo>
                    <a:pt x="1667" y="1053"/>
                  </a:lnTo>
                  <a:lnTo>
                    <a:pt x="1667" y="1053"/>
                  </a:lnTo>
                  <a:lnTo>
                    <a:pt x="1667" y="1053"/>
                  </a:lnTo>
                  <a:lnTo>
                    <a:pt x="1667" y="1053"/>
                  </a:lnTo>
                  <a:lnTo>
                    <a:pt x="1667" y="1053"/>
                  </a:lnTo>
                  <a:lnTo>
                    <a:pt x="1665" y="1053"/>
                  </a:lnTo>
                  <a:lnTo>
                    <a:pt x="1665" y="1055"/>
                  </a:lnTo>
                  <a:lnTo>
                    <a:pt x="1663" y="1055"/>
                  </a:lnTo>
                  <a:lnTo>
                    <a:pt x="1663" y="1055"/>
                  </a:lnTo>
                  <a:lnTo>
                    <a:pt x="1663" y="1057"/>
                  </a:lnTo>
                  <a:lnTo>
                    <a:pt x="1661" y="1057"/>
                  </a:lnTo>
                  <a:lnTo>
                    <a:pt x="1661" y="1059"/>
                  </a:lnTo>
                  <a:lnTo>
                    <a:pt x="1659" y="1059"/>
                  </a:lnTo>
                  <a:lnTo>
                    <a:pt x="1659" y="1061"/>
                  </a:lnTo>
                  <a:lnTo>
                    <a:pt x="1659" y="1061"/>
                  </a:lnTo>
                  <a:lnTo>
                    <a:pt x="1661" y="1059"/>
                  </a:lnTo>
                  <a:lnTo>
                    <a:pt x="1663" y="1059"/>
                  </a:lnTo>
                  <a:lnTo>
                    <a:pt x="1663" y="1059"/>
                  </a:lnTo>
                  <a:lnTo>
                    <a:pt x="1663" y="1061"/>
                  </a:lnTo>
                  <a:lnTo>
                    <a:pt x="1663" y="1061"/>
                  </a:lnTo>
                  <a:lnTo>
                    <a:pt x="1661" y="1061"/>
                  </a:lnTo>
                  <a:lnTo>
                    <a:pt x="1661" y="1061"/>
                  </a:lnTo>
                  <a:lnTo>
                    <a:pt x="1661" y="1061"/>
                  </a:lnTo>
                  <a:lnTo>
                    <a:pt x="1661" y="1061"/>
                  </a:lnTo>
                  <a:lnTo>
                    <a:pt x="1661" y="1061"/>
                  </a:lnTo>
                  <a:lnTo>
                    <a:pt x="1661" y="1063"/>
                  </a:lnTo>
                  <a:lnTo>
                    <a:pt x="1661" y="1063"/>
                  </a:lnTo>
                  <a:lnTo>
                    <a:pt x="1661" y="1063"/>
                  </a:lnTo>
                  <a:lnTo>
                    <a:pt x="1661" y="1063"/>
                  </a:lnTo>
                  <a:lnTo>
                    <a:pt x="1661" y="1063"/>
                  </a:lnTo>
                  <a:lnTo>
                    <a:pt x="1661" y="1063"/>
                  </a:lnTo>
                  <a:lnTo>
                    <a:pt x="1661" y="1063"/>
                  </a:lnTo>
                  <a:lnTo>
                    <a:pt x="1661" y="1065"/>
                  </a:lnTo>
                  <a:lnTo>
                    <a:pt x="1663" y="1065"/>
                  </a:lnTo>
                  <a:lnTo>
                    <a:pt x="1663" y="1065"/>
                  </a:lnTo>
                  <a:lnTo>
                    <a:pt x="1663" y="1063"/>
                  </a:lnTo>
                  <a:lnTo>
                    <a:pt x="1663" y="1063"/>
                  </a:lnTo>
                  <a:lnTo>
                    <a:pt x="1663" y="1063"/>
                  </a:lnTo>
                  <a:lnTo>
                    <a:pt x="1663" y="1063"/>
                  </a:lnTo>
                  <a:lnTo>
                    <a:pt x="1665" y="1063"/>
                  </a:lnTo>
                  <a:lnTo>
                    <a:pt x="1665" y="1063"/>
                  </a:lnTo>
                  <a:lnTo>
                    <a:pt x="1665" y="1063"/>
                  </a:lnTo>
                  <a:lnTo>
                    <a:pt x="1665" y="1063"/>
                  </a:lnTo>
                  <a:lnTo>
                    <a:pt x="1665" y="1063"/>
                  </a:lnTo>
                  <a:lnTo>
                    <a:pt x="1665" y="1063"/>
                  </a:lnTo>
                  <a:lnTo>
                    <a:pt x="1667" y="1063"/>
                  </a:lnTo>
                  <a:lnTo>
                    <a:pt x="1665" y="1063"/>
                  </a:lnTo>
                  <a:lnTo>
                    <a:pt x="1665" y="1063"/>
                  </a:lnTo>
                  <a:lnTo>
                    <a:pt x="1665" y="1065"/>
                  </a:lnTo>
                  <a:lnTo>
                    <a:pt x="1665" y="1065"/>
                  </a:lnTo>
                  <a:lnTo>
                    <a:pt x="1665" y="1065"/>
                  </a:lnTo>
                  <a:lnTo>
                    <a:pt x="1667" y="1065"/>
                  </a:lnTo>
                  <a:lnTo>
                    <a:pt x="1665" y="1065"/>
                  </a:lnTo>
                  <a:lnTo>
                    <a:pt x="1665" y="1067"/>
                  </a:lnTo>
                  <a:lnTo>
                    <a:pt x="1665" y="1067"/>
                  </a:lnTo>
                  <a:lnTo>
                    <a:pt x="1665" y="1067"/>
                  </a:lnTo>
                  <a:lnTo>
                    <a:pt x="1667" y="1067"/>
                  </a:lnTo>
                  <a:lnTo>
                    <a:pt x="1667" y="1067"/>
                  </a:lnTo>
                  <a:lnTo>
                    <a:pt x="1667" y="1067"/>
                  </a:lnTo>
                  <a:lnTo>
                    <a:pt x="1667" y="1067"/>
                  </a:lnTo>
                  <a:lnTo>
                    <a:pt x="1667" y="1065"/>
                  </a:lnTo>
                  <a:lnTo>
                    <a:pt x="1667" y="1065"/>
                  </a:lnTo>
                  <a:lnTo>
                    <a:pt x="1667" y="1065"/>
                  </a:lnTo>
                  <a:lnTo>
                    <a:pt x="1667" y="1065"/>
                  </a:lnTo>
                  <a:lnTo>
                    <a:pt x="1667" y="1065"/>
                  </a:lnTo>
                  <a:lnTo>
                    <a:pt x="1667" y="1067"/>
                  </a:lnTo>
                  <a:lnTo>
                    <a:pt x="1667" y="1067"/>
                  </a:lnTo>
                  <a:lnTo>
                    <a:pt x="1669" y="1067"/>
                  </a:lnTo>
                  <a:lnTo>
                    <a:pt x="1669" y="1069"/>
                  </a:lnTo>
                  <a:lnTo>
                    <a:pt x="1669" y="1069"/>
                  </a:lnTo>
                  <a:lnTo>
                    <a:pt x="1669" y="1069"/>
                  </a:lnTo>
                  <a:lnTo>
                    <a:pt x="1667" y="1069"/>
                  </a:lnTo>
                  <a:lnTo>
                    <a:pt x="1669" y="1069"/>
                  </a:lnTo>
                  <a:lnTo>
                    <a:pt x="1669" y="1069"/>
                  </a:lnTo>
                  <a:lnTo>
                    <a:pt x="1669" y="1069"/>
                  </a:lnTo>
                  <a:lnTo>
                    <a:pt x="1669" y="1069"/>
                  </a:lnTo>
                  <a:lnTo>
                    <a:pt x="1669" y="1069"/>
                  </a:lnTo>
                  <a:lnTo>
                    <a:pt x="1671" y="1069"/>
                  </a:lnTo>
                  <a:lnTo>
                    <a:pt x="1671" y="1069"/>
                  </a:lnTo>
                  <a:lnTo>
                    <a:pt x="1671" y="1067"/>
                  </a:lnTo>
                  <a:lnTo>
                    <a:pt x="1671" y="1063"/>
                  </a:lnTo>
                  <a:lnTo>
                    <a:pt x="1669" y="1063"/>
                  </a:lnTo>
                  <a:lnTo>
                    <a:pt x="1669" y="1061"/>
                  </a:lnTo>
                  <a:lnTo>
                    <a:pt x="1669" y="1061"/>
                  </a:lnTo>
                  <a:lnTo>
                    <a:pt x="1669" y="1059"/>
                  </a:lnTo>
                  <a:lnTo>
                    <a:pt x="1669" y="1059"/>
                  </a:lnTo>
                  <a:lnTo>
                    <a:pt x="1669" y="1057"/>
                  </a:lnTo>
                  <a:lnTo>
                    <a:pt x="1669" y="1057"/>
                  </a:lnTo>
                  <a:lnTo>
                    <a:pt x="1669" y="1057"/>
                  </a:lnTo>
                  <a:lnTo>
                    <a:pt x="1671" y="1057"/>
                  </a:lnTo>
                  <a:lnTo>
                    <a:pt x="1671" y="1057"/>
                  </a:lnTo>
                  <a:lnTo>
                    <a:pt x="1669" y="1055"/>
                  </a:lnTo>
                  <a:lnTo>
                    <a:pt x="1669" y="1055"/>
                  </a:lnTo>
                  <a:lnTo>
                    <a:pt x="1669" y="1055"/>
                  </a:lnTo>
                  <a:lnTo>
                    <a:pt x="1671" y="1053"/>
                  </a:lnTo>
                  <a:lnTo>
                    <a:pt x="1671" y="1053"/>
                  </a:lnTo>
                  <a:lnTo>
                    <a:pt x="1671" y="1053"/>
                  </a:lnTo>
                  <a:lnTo>
                    <a:pt x="1671" y="1053"/>
                  </a:lnTo>
                  <a:lnTo>
                    <a:pt x="1671" y="1051"/>
                  </a:lnTo>
                  <a:lnTo>
                    <a:pt x="1671" y="1053"/>
                  </a:lnTo>
                  <a:lnTo>
                    <a:pt x="1671" y="1053"/>
                  </a:lnTo>
                  <a:lnTo>
                    <a:pt x="1671" y="1053"/>
                  </a:lnTo>
                  <a:lnTo>
                    <a:pt x="1671" y="1053"/>
                  </a:lnTo>
                  <a:lnTo>
                    <a:pt x="1671" y="1053"/>
                  </a:lnTo>
                  <a:lnTo>
                    <a:pt x="1671" y="1053"/>
                  </a:lnTo>
                  <a:lnTo>
                    <a:pt x="1671" y="1057"/>
                  </a:lnTo>
                  <a:lnTo>
                    <a:pt x="1671" y="1057"/>
                  </a:lnTo>
                  <a:lnTo>
                    <a:pt x="1671" y="1059"/>
                  </a:lnTo>
                  <a:lnTo>
                    <a:pt x="1671" y="1059"/>
                  </a:lnTo>
                  <a:lnTo>
                    <a:pt x="1671" y="1059"/>
                  </a:lnTo>
                  <a:lnTo>
                    <a:pt x="1671" y="1061"/>
                  </a:lnTo>
                  <a:lnTo>
                    <a:pt x="1671" y="1059"/>
                  </a:lnTo>
                  <a:lnTo>
                    <a:pt x="1671" y="1059"/>
                  </a:lnTo>
                  <a:lnTo>
                    <a:pt x="1671" y="1059"/>
                  </a:lnTo>
                  <a:lnTo>
                    <a:pt x="1671" y="1059"/>
                  </a:lnTo>
                  <a:lnTo>
                    <a:pt x="1671" y="1059"/>
                  </a:lnTo>
                  <a:lnTo>
                    <a:pt x="1671" y="1061"/>
                  </a:lnTo>
                  <a:lnTo>
                    <a:pt x="1671" y="1061"/>
                  </a:lnTo>
                  <a:lnTo>
                    <a:pt x="1671" y="1061"/>
                  </a:lnTo>
                  <a:lnTo>
                    <a:pt x="1671" y="1061"/>
                  </a:lnTo>
                  <a:lnTo>
                    <a:pt x="1671" y="1061"/>
                  </a:lnTo>
                  <a:lnTo>
                    <a:pt x="1671" y="1063"/>
                  </a:lnTo>
                  <a:lnTo>
                    <a:pt x="1671" y="1063"/>
                  </a:lnTo>
                  <a:lnTo>
                    <a:pt x="1673" y="1063"/>
                  </a:lnTo>
                  <a:lnTo>
                    <a:pt x="1673" y="1065"/>
                  </a:lnTo>
                  <a:lnTo>
                    <a:pt x="1673" y="1065"/>
                  </a:lnTo>
                  <a:lnTo>
                    <a:pt x="1673" y="1065"/>
                  </a:lnTo>
                  <a:lnTo>
                    <a:pt x="1673" y="1065"/>
                  </a:lnTo>
                  <a:lnTo>
                    <a:pt x="1673" y="1065"/>
                  </a:lnTo>
                  <a:lnTo>
                    <a:pt x="1673" y="1065"/>
                  </a:lnTo>
                  <a:lnTo>
                    <a:pt x="1673" y="1065"/>
                  </a:lnTo>
                  <a:lnTo>
                    <a:pt x="1675" y="1065"/>
                  </a:lnTo>
                  <a:lnTo>
                    <a:pt x="1675" y="1065"/>
                  </a:lnTo>
                  <a:lnTo>
                    <a:pt x="1675" y="1063"/>
                  </a:lnTo>
                  <a:lnTo>
                    <a:pt x="1675" y="1063"/>
                  </a:lnTo>
                  <a:lnTo>
                    <a:pt x="1675" y="1063"/>
                  </a:lnTo>
                  <a:lnTo>
                    <a:pt x="1675" y="1063"/>
                  </a:lnTo>
                  <a:lnTo>
                    <a:pt x="1677" y="1061"/>
                  </a:lnTo>
                  <a:lnTo>
                    <a:pt x="1677" y="1061"/>
                  </a:lnTo>
                  <a:lnTo>
                    <a:pt x="1677" y="1061"/>
                  </a:lnTo>
                  <a:lnTo>
                    <a:pt x="1677" y="1063"/>
                  </a:lnTo>
                  <a:lnTo>
                    <a:pt x="1677" y="1063"/>
                  </a:lnTo>
                  <a:lnTo>
                    <a:pt x="1675" y="1065"/>
                  </a:lnTo>
                  <a:lnTo>
                    <a:pt x="1675" y="1067"/>
                  </a:lnTo>
                  <a:lnTo>
                    <a:pt x="1675" y="1067"/>
                  </a:lnTo>
                  <a:lnTo>
                    <a:pt x="1675" y="1067"/>
                  </a:lnTo>
                  <a:lnTo>
                    <a:pt x="1677" y="1067"/>
                  </a:lnTo>
                  <a:lnTo>
                    <a:pt x="1677" y="1067"/>
                  </a:lnTo>
                  <a:lnTo>
                    <a:pt x="1677" y="1067"/>
                  </a:lnTo>
                  <a:lnTo>
                    <a:pt x="1677" y="1067"/>
                  </a:lnTo>
                  <a:lnTo>
                    <a:pt x="1677" y="1067"/>
                  </a:lnTo>
                  <a:lnTo>
                    <a:pt x="1677" y="1067"/>
                  </a:lnTo>
                  <a:lnTo>
                    <a:pt x="1679" y="1069"/>
                  </a:lnTo>
                  <a:lnTo>
                    <a:pt x="1679" y="1069"/>
                  </a:lnTo>
                  <a:lnTo>
                    <a:pt x="1679" y="1069"/>
                  </a:lnTo>
                  <a:lnTo>
                    <a:pt x="1679" y="1069"/>
                  </a:lnTo>
                  <a:lnTo>
                    <a:pt x="1679" y="1067"/>
                  </a:lnTo>
                  <a:lnTo>
                    <a:pt x="1679" y="1067"/>
                  </a:lnTo>
                  <a:lnTo>
                    <a:pt x="1679" y="1065"/>
                  </a:lnTo>
                  <a:lnTo>
                    <a:pt x="1679" y="1065"/>
                  </a:lnTo>
                  <a:lnTo>
                    <a:pt x="1681" y="1065"/>
                  </a:lnTo>
                  <a:lnTo>
                    <a:pt x="1681" y="1065"/>
                  </a:lnTo>
                  <a:lnTo>
                    <a:pt x="1681" y="1065"/>
                  </a:lnTo>
                  <a:lnTo>
                    <a:pt x="1681" y="1065"/>
                  </a:lnTo>
                  <a:lnTo>
                    <a:pt x="1683" y="1063"/>
                  </a:lnTo>
                  <a:lnTo>
                    <a:pt x="1683" y="1063"/>
                  </a:lnTo>
                  <a:lnTo>
                    <a:pt x="1683" y="1063"/>
                  </a:lnTo>
                  <a:lnTo>
                    <a:pt x="1683" y="1063"/>
                  </a:lnTo>
                  <a:lnTo>
                    <a:pt x="1683" y="1061"/>
                  </a:lnTo>
                  <a:lnTo>
                    <a:pt x="1683" y="1061"/>
                  </a:lnTo>
                  <a:lnTo>
                    <a:pt x="1683" y="1061"/>
                  </a:lnTo>
                  <a:lnTo>
                    <a:pt x="1683" y="1061"/>
                  </a:lnTo>
                  <a:lnTo>
                    <a:pt x="1683" y="1061"/>
                  </a:lnTo>
                  <a:lnTo>
                    <a:pt x="1683" y="1061"/>
                  </a:lnTo>
                  <a:lnTo>
                    <a:pt x="1683" y="1063"/>
                  </a:lnTo>
                  <a:lnTo>
                    <a:pt x="1683" y="1065"/>
                  </a:lnTo>
                  <a:lnTo>
                    <a:pt x="1683" y="1065"/>
                  </a:lnTo>
                  <a:lnTo>
                    <a:pt x="1685" y="1067"/>
                  </a:lnTo>
                  <a:lnTo>
                    <a:pt x="1685" y="1067"/>
                  </a:lnTo>
                  <a:lnTo>
                    <a:pt x="1685" y="1067"/>
                  </a:lnTo>
                  <a:lnTo>
                    <a:pt x="1685" y="1067"/>
                  </a:lnTo>
                  <a:lnTo>
                    <a:pt x="1687" y="1067"/>
                  </a:lnTo>
                  <a:lnTo>
                    <a:pt x="1687" y="1067"/>
                  </a:lnTo>
                  <a:lnTo>
                    <a:pt x="1687" y="1065"/>
                  </a:lnTo>
                  <a:lnTo>
                    <a:pt x="1687" y="1065"/>
                  </a:lnTo>
                  <a:lnTo>
                    <a:pt x="1689" y="1067"/>
                  </a:lnTo>
                  <a:lnTo>
                    <a:pt x="1687" y="1067"/>
                  </a:lnTo>
                  <a:lnTo>
                    <a:pt x="1687" y="1067"/>
                  </a:lnTo>
                  <a:lnTo>
                    <a:pt x="1687" y="1067"/>
                  </a:lnTo>
                  <a:lnTo>
                    <a:pt x="1687" y="1067"/>
                  </a:lnTo>
                  <a:lnTo>
                    <a:pt x="1687" y="1069"/>
                  </a:lnTo>
                  <a:lnTo>
                    <a:pt x="1685" y="1069"/>
                  </a:lnTo>
                  <a:lnTo>
                    <a:pt x="1685" y="1069"/>
                  </a:lnTo>
                  <a:lnTo>
                    <a:pt x="1687" y="1069"/>
                  </a:lnTo>
                  <a:lnTo>
                    <a:pt x="1687" y="1069"/>
                  </a:lnTo>
                  <a:lnTo>
                    <a:pt x="1687" y="1069"/>
                  </a:lnTo>
                  <a:lnTo>
                    <a:pt x="1687" y="1069"/>
                  </a:lnTo>
                  <a:lnTo>
                    <a:pt x="1687" y="1069"/>
                  </a:lnTo>
                  <a:lnTo>
                    <a:pt x="1687" y="1069"/>
                  </a:lnTo>
                  <a:lnTo>
                    <a:pt x="1687" y="1069"/>
                  </a:lnTo>
                  <a:lnTo>
                    <a:pt x="1687" y="1069"/>
                  </a:lnTo>
                  <a:lnTo>
                    <a:pt x="1687" y="1069"/>
                  </a:lnTo>
                  <a:lnTo>
                    <a:pt x="1687" y="1071"/>
                  </a:lnTo>
                  <a:lnTo>
                    <a:pt x="1689" y="1071"/>
                  </a:lnTo>
                  <a:lnTo>
                    <a:pt x="1689" y="1069"/>
                  </a:lnTo>
                  <a:lnTo>
                    <a:pt x="1689" y="1069"/>
                  </a:lnTo>
                  <a:lnTo>
                    <a:pt x="1689" y="1069"/>
                  </a:lnTo>
                  <a:lnTo>
                    <a:pt x="1689" y="1067"/>
                  </a:lnTo>
                  <a:lnTo>
                    <a:pt x="1691" y="1067"/>
                  </a:lnTo>
                  <a:lnTo>
                    <a:pt x="1691" y="1069"/>
                  </a:lnTo>
                  <a:lnTo>
                    <a:pt x="1691" y="1069"/>
                  </a:lnTo>
                  <a:lnTo>
                    <a:pt x="1691" y="1069"/>
                  </a:lnTo>
                  <a:lnTo>
                    <a:pt x="1691" y="1069"/>
                  </a:lnTo>
                  <a:lnTo>
                    <a:pt x="1689" y="1071"/>
                  </a:lnTo>
                  <a:lnTo>
                    <a:pt x="1691" y="1071"/>
                  </a:lnTo>
                  <a:lnTo>
                    <a:pt x="1691" y="1071"/>
                  </a:lnTo>
                  <a:lnTo>
                    <a:pt x="1691" y="1071"/>
                  </a:lnTo>
                  <a:lnTo>
                    <a:pt x="1691" y="1071"/>
                  </a:lnTo>
                  <a:lnTo>
                    <a:pt x="1694" y="1074"/>
                  </a:lnTo>
                  <a:lnTo>
                    <a:pt x="1694" y="1071"/>
                  </a:lnTo>
                  <a:lnTo>
                    <a:pt x="1694" y="1071"/>
                  </a:lnTo>
                  <a:lnTo>
                    <a:pt x="1694" y="1071"/>
                  </a:lnTo>
                  <a:lnTo>
                    <a:pt x="1694" y="1071"/>
                  </a:lnTo>
                  <a:lnTo>
                    <a:pt x="1694" y="1071"/>
                  </a:lnTo>
                  <a:lnTo>
                    <a:pt x="1694" y="1071"/>
                  </a:lnTo>
                  <a:lnTo>
                    <a:pt x="1694" y="1069"/>
                  </a:lnTo>
                  <a:lnTo>
                    <a:pt x="1694" y="1069"/>
                  </a:lnTo>
                  <a:lnTo>
                    <a:pt x="1694" y="1069"/>
                  </a:lnTo>
                  <a:lnTo>
                    <a:pt x="1694" y="1069"/>
                  </a:lnTo>
                  <a:lnTo>
                    <a:pt x="1694" y="1069"/>
                  </a:lnTo>
                  <a:lnTo>
                    <a:pt x="1694" y="1067"/>
                  </a:lnTo>
                  <a:lnTo>
                    <a:pt x="1694" y="1067"/>
                  </a:lnTo>
                  <a:lnTo>
                    <a:pt x="1694" y="1067"/>
                  </a:lnTo>
                  <a:lnTo>
                    <a:pt x="1694" y="1065"/>
                  </a:lnTo>
                  <a:lnTo>
                    <a:pt x="1694" y="1065"/>
                  </a:lnTo>
                  <a:lnTo>
                    <a:pt x="1694" y="1065"/>
                  </a:lnTo>
                  <a:lnTo>
                    <a:pt x="1694" y="1065"/>
                  </a:lnTo>
                  <a:lnTo>
                    <a:pt x="1694" y="1065"/>
                  </a:lnTo>
                  <a:lnTo>
                    <a:pt x="1694" y="1065"/>
                  </a:lnTo>
                  <a:lnTo>
                    <a:pt x="1694" y="1065"/>
                  </a:lnTo>
                  <a:lnTo>
                    <a:pt x="1694" y="1063"/>
                  </a:lnTo>
                  <a:lnTo>
                    <a:pt x="1694" y="1063"/>
                  </a:lnTo>
                  <a:lnTo>
                    <a:pt x="1694" y="1063"/>
                  </a:lnTo>
                  <a:lnTo>
                    <a:pt x="1694" y="1063"/>
                  </a:lnTo>
                  <a:lnTo>
                    <a:pt x="1694" y="1063"/>
                  </a:lnTo>
                  <a:lnTo>
                    <a:pt x="1694" y="1063"/>
                  </a:lnTo>
                  <a:lnTo>
                    <a:pt x="1694" y="1063"/>
                  </a:lnTo>
                  <a:lnTo>
                    <a:pt x="1694" y="1063"/>
                  </a:lnTo>
                  <a:lnTo>
                    <a:pt x="1694" y="1063"/>
                  </a:lnTo>
                  <a:lnTo>
                    <a:pt x="1694" y="1061"/>
                  </a:lnTo>
                  <a:lnTo>
                    <a:pt x="1691" y="1061"/>
                  </a:lnTo>
                  <a:lnTo>
                    <a:pt x="1694" y="1061"/>
                  </a:lnTo>
                  <a:lnTo>
                    <a:pt x="1694" y="1061"/>
                  </a:lnTo>
                  <a:lnTo>
                    <a:pt x="1694" y="1061"/>
                  </a:lnTo>
                  <a:lnTo>
                    <a:pt x="1694" y="1059"/>
                  </a:lnTo>
                  <a:lnTo>
                    <a:pt x="1694" y="1059"/>
                  </a:lnTo>
                  <a:lnTo>
                    <a:pt x="1691" y="1059"/>
                  </a:lnTo>
                  <a:lnTo>
                    <a:pt x="1691" y="1059"/>
                  </a:lnTo>
                  <a:lnTo>
                    <a:pt x="1691" y="1059"/>
                  </a:lnTo>
                  <a:lnTo>
                    <a:pt x="1691" y="1059"/>
                  </a:lnTo>
                  <a:lnTo>
                    <a:pt x="1691" y="1059"/>
                  </a:lnTo>
                  <a:lnTo>
                    <a:pt x="1691" y="1059"/>
                  </a:lnTo>
                  <a:lnTo>
                    <a:pt x="1689" y="1059"/>
                  </a:lnTo>
                  <a:lnTo>
                    <a:pt x="1689" y="1057"/>
                  </a:lnTo>
                  <a:lnTo>
                    <a:pt x="1691" y="1057"/>
                  </a:lnTo>
                  <a:lnTo>
                    <a:pt x="1691" y="1057"/>
                  </a:lnTo>
                  <a:lnTo>
                    <a:pt x="1691" y="1057"/>
                  </a:lnTo>
                  <a:lnTo>
                    <a:pt x="1691" y="1057"/>
                  </a:lnTo>
                  <a:lnTo>
                    <a:pt x="1694" y="1057"/>
                  </a:lnTo>
                  <a:lnTo>
                    <a:pt x="1694" y="1057"/>
                  </a:lnTo>
                  <a:lnTo>
                    <a:pt x="1694" y="1057"/>
                  </a:lnTo>
                  <a:lnTo>
                    <a:pt x="1694" y="1057"/>
                  </a:lnTo>
                  <a:lnTo>
                    <a:pt x="1694" y="1055"/>
                  </a:lnTo>
                  <a:lnTo>
                    <a:pt x="1691" y="1055"/>
                  </a:lnTo>
                  <a:lnTo>
                    <a:pt x="1689" y="1055"/>
                  </a:lnTo>
                  <a:lnTo>
                    <a:pt x="1689" y="1055"/>
                  </a:lnTo>
                  <a:lnTo>
                    <a:pt x="1689" y="1055"/>
                  </a:lnTo>
                  <a:lnTo>
                    <a:pt x="1691" y="1055"/>
                  </a:lnTo>
                  <a:lnTo>
                    <a:pt x="1691" y="1055"/>
                  </a:lnTo>
                  <a:lnTo>
                    <a:pt x="1691" y="1055"/>
                  </a:lnTo>
                  <a:lnTo>
                    <a:pt x="1691" y="1053"/>
                  </a:lnTo>
                  <a:lnTo>
                    <a:pt x="1691" y="1053"/>
                  </a:lnTo>
                  <a:lnTo>
                    <a:pt x="1691" y="1053"/>
                  </a:lnTo>
                  <a:lnTo>
                    <a:pt x="1691" y="1053"/>
                  </a:lnTo>
                  <a:lnTo>
                    <a:pt x="1689" y="1053"/>
                  </a:lnTo>
                  <a:lnTo>
                    <a:pt x="1689" y="1055"/>
                  </a:lnTo>
                  <a:lnTo>
                    <a:pt x="1689" y="1053"/>
                  </a:lnTo>
                  <a:lnTo>
                    <a:pt x="1689" y="1053"/>
                  </a:lnTo>
                  <a:lnTo>
                    <a:pt x="1689" y="1053"/>
                  </a:lnTo>
                  <a:lnTo>
                    <a:pt x="1689" y="1053"/>
                  </a:lnTo>
                  <a:lnTo>
                    <a:pt x="1689" y="1053"/>
                  </a:lnTo>
                  <a:lnTo>
                    <a:pt x="1691" y="1053"/>
                  </a:lnTo>
                  <a:lnTo>
                    <a:pt x="1691" y="1053"/>
                  </a:lnTo>
                  <a:lnTo>
                    <a:pt x="1691" y="1051"/>
                  </a:lnTo>
                  <a:lnTo>
                    <a:pt x="1691" y="1051"/>
                  </a:lnTo>
                  <a:lnTo>
                    <a:pt x="1689" y="1053"/>
                  </a:lnTo>
                  <a:lnTo>
                    <a:pt x="1689" y="1051"/>
                  </a:lnTo>
                  <a:lnTo>
                    <a:pt x="1689" y="1051"/>
                  </a:lnTo>
                  <a:lnTo>
                    <a:pt x="1687" y="1051"/>
                  </a:lnTo>
                  <a:lnTo>
                    <a:pt x="1687" y="1051"/>
                  </a:lnTo>
                  <a:lnTo>
                    <a:pt x="1687" y="1051"/>
                  </a:lnTo>
                  <a:lnTo>
                    <a:pt x="1687" y="1049"/>
                  </a:lnTo>
                  <a:lnTo>
                    <a:pt x="1687" y="1049"/>
                  </a:lnTo>
                  <a:lnTo>
                    <a:pt x="1687" y="1049"/>
                  </a:lnTo>
                  <a:lnTo>
                    <a:pt x="1687" y="1049"/>
                  </a:lnTo>
                  <a:lnTo>
                    <a:pt x="1687" y="1049"/>
                  </a:lnTo>
                  <a:lnTo>
                    <a:pt x="1685" y="1049"/>
                  </a:lnTo>
                  <a:lnTo>
                    <a:pt x="1685" y="1049"/>
                  </a:lnTo>
                  <a:lnTo>
                    <a:pt x="1689" y="1047"/>
                  </a:lnTo>
                  <a:lnTo>
                    <a:pt x="1687" y="1047"/>
                  </a:lnTo>
                  <a:lnTo>
                    <a:pt x="1687" y="1049"/>
                  </a:lnTo>
                  <a:lnTo>
                    <a:pt x="1681" y="1047"/>
                  </a:lnTo>
                  <a:lnTo>
                    <a:pt x="1683" y="1045"/>
                  </a:lnTo>
                  <a:lnTo>
                    <a:pt x="1683" y="1045"/>
                  </a:lnTo>
                  <a:lnTo>
                    <a:pt x="1687" y="1047"/>
                  </a:lnTo>
                  <a:lnTo>
                    <a:pt x="1687" y="1047"/>
                  </a:lnTo>
                  <a:lnTo>
                    <a:pt x="1687" y="1047"/>
                  </a:lnTo>
                  <a:lnTo>
                    <a:pt x="1687" y="1045"/>
                  </a:lnTo>
                  <a:lnTo>
                    <a:pt x="1689" y="1045"/>
                  </a:lnTo>
                  <a:lnTo>
                    <a:pt x="1689" y="1045"/>
                  </a:lnTo>
                  <a:lnTo>
                    <a:pt x="1689" y="1045"/>
                  </a:lnTo>
                  <a:lnTo>
                    <a:pt x="1689" y="1045"/>
                  </a:lnTo>
                  <a:lnTo>
                    <a:pt x="1685" y="1045"/>
                  </a:lnTo>
                  <a:lnTo>
                    <a:pt x="1685" y="1045"/>
                  </a:lnTo>
                  <a:lnTo>
                    <a:pt x="1685" y="1045"/>
                  </a:lnTo>
                  <a:lnTo>
                    <a:pt x="1685" y="1045"/>
                  </a:lnTo>
                  <a:lnTo>
                    <a:pt x="1683" y="1045"/>
                  </a:lnTo>
                  <a:lnTo>
                    <a:pt x="1683" y="1045"/>
                  </a:lnTo>
                  <a:lnTo>
                    <a:pt x="1683" y="1043"/>
                  </a:lnTo>
                  <a:lnTo>
                    <a:pt x="1681" y="1043"/>
                  </a:lnTo>
                  <a:lnTo>
                    <a:pt x="1681" y="1043"/>
                  </a:lnTo>
                  <a:lnTo>
                    <a:pt x="1681" y="1043"/>
                  </a:lnTo>
                  <a:lnTo>
                    <a:pt x="1681" y="1043"/>
                  </a:lnTo>
                  <a:lnTo>
                    <a:pt x="1683" y="1043"/>
                  </a:lnTo>
                  <a:lnTo>
                    <a:pt x="1681" y="1041"/>
                  </a:lnTo>
                  <a:lnTo>
                    <a:pt x="1681" y="1041"/>
                  </a:lnTo>
                  <a:lnTo>
                    <a:pt x="1681" y="1041"/>
                  </a:lnTo>
                  <a:lnTo>
                    <a:pt x="1681" y="1041"/>
                  </a:lnTo>
                  <a:lnTo>
                    <a:pt x="1681" y="1041"/>
                  </a:lnTo>
                  <a:lnTo>
                    <a:pt x="1681" y="1041"/>
                  </a:lnTo>
                  <a:lnTo>
                    <a:pt x="1681" y="1041"/>
                  </a:lnTo>
                  <a:lnTo>
                    <a:pt x="1681" y="1041"/>
                  </a:lnTo>
                  <a:lnTo>
                    <a:pt x="1681" y="1041"/>
                  </a:lnTo>
                  <a:lnTo>
                    <a:pt x="1681" y="1041"/>
                  </a:lnTo>
                  <a:lnTo>
                    <a:pt x="1683" y="1041"/>
                  </a:lnTo>
                  <a:lnTo>
                    <a:pt x="1683" y="1043"/>
                  </a:lnTo>
                  <a:lnTo>
                    <a:pt x="1685" y="1043"/>
                  </a:lnTo>
                  <a:lnTo>
                    <a:pt x="1687" y="1041"/>
                  </a:lnTo>
                  <a:lnTo>
                    <a:pt x="1687" y="1041"/>
                  </a:lnTo>
                  <a:lnTo>
                    <a:pt x="1687" y="1039"/>
                  </a:lnTo>
                  <a:lnTo>
                    <a:pt x="1687" y="1039"/>
                  </a:lnTo>
                  <a:lnTo>
                    <a:pt x="1687" y="1039"/>
                  </a:lnTo>
                  <a:lnTo>
                    <a:pt x="1687" y="1039"/>
                  </a:lnTo>
                  <a:lnTo>
                    <a:pt x="1687" y="1039"/>
                  </a:lnTo>
                  <a:lnTo>
                    <a:pt x="1687" y="1039"/>
                  </a:lnTo>
                  <a:lnTo>
                    <a:pt x="1687" y="1039"/>
                  </a:lnTo>
                  <a:lnTo>
                    <a:pt x="1685" y="1037"/>
                  </a:lnTo>
                  <a:lnTo>
                    <a:pt x="1685" y="1037"/>
                  </a:lnTo>
                  <a:lnTo>
                    <a:pt x="1685" y="1037"/>
                  </a:lnTo>
                  <a:lnTo>
                    <a:pt x="1683" y="1037"/>
                  </a:lnTo>
                  <a:lnTo>
                    <a:pt x="1681" y="1037"/>
                  </a:lnTo>
                  <a:lnTo>
                    <a:pt x="1681" y="1037"/>
                  </a:lnTo>
                  <a:lnTo>
                    <a:pt x="1681" y="1037"/>
                  </a:lnTo>
                  <a:lnTo>
                    <a:pt x="1679" y="1039"/>
                  </a:lnTo>
                  <a:lnTo>
                    <a:pt x="1679" y="1037"/>
                  </a:lnTo>
                  <a:lnTo>
                    <a:pt x="1677" y="1037"/>
                  </a:lnTo>
                  <a:lnTo>
                    <a:pt x="1677" y="1037"/>
                  </a:lnTo>
                  <a:lnTo>
                    <a:pt x="1677" y="1037"/>
                  </a:lnTo>
                  <a:lnTo>
                    <a:pt x="1679" y="1037"/>
                  </a:lnTo>
                  <a:lnTo>
                    <a:pt x="1679" y="1037"/>
                  </a:lnTo>
                  <a:lnTo>
                    <a:pt x="1679" y="1037"/>
                  </a:lnTo>
                  <a:lnTo>
                    <a:pt x="1679" y="1037"/>
                  </a:lnTo>
                  <a:lnTo>
                    <a:pt x="1683" y="1035"/>
                  </a:lnTo>
                  <a:lnTo>
                    <a:pt x="1683" y="1035"/>
                  </a:lnTo>
                  <a:lnTo>
                    <a:pt x="1685" y="1035"/>
                  </a:lnTo>
                  <a:lnTo>
                    <a:pt x="1685" y="1035"/>
                  </a:lnTo>
                  <a:lnTo>
                    <a:pt x="1683" y="1032"/>
                  </a:lnTo>
                  <a:lnTo>
                    <a:pt x="1683" y="1032"/>
                  </a:lnTo>
                  <a:lnTo>
                    <a:pt x="1683" y="1032"/>
                  </a:lnTo>
                  <a:lnTo>
                    <a:pt x="1683" y="1032"/>
                  </a:lnTo>
                  <a:lnTo>
                    <a:pt x="1683" y="1032"/>
                  </a:lnTo>
                  <a:lnTo>
                    <a:pt x="1681" y="1030"/>
                  </a:lnTo>
                  <a:lnTo>
                    <a:pt x="1679" y="1026"/>
                  </a:lnTo>
                  <a:lnTo>
                    <a:pt x="1677" y="1026"/>
                  </a:lnTo>
                  <a:lnTo>
                    <a:pt x="1677" y="1024"/>
                  </a:lnTo>
                  <a:lnTo>
                    <a:pt x="1677" y="1024"/>
                  </a:lnTo>
                  <a:lnTo>
                    <a:pt x="1677" y="1024"/>
                  </a:lnTo>
                  <a:lnTo>
                    <a:pt x="1677" y="1024"/>
                  </a:lnTo>
                  <a:lnTo>
                    <a:pt x="1677" y="1024"/>
                  </a:lnTo>
                  <a:lnTo>
                    <a:pt x="1677" y="1022"/>
                  </a:lnTo>
                  <a:lnTo>
                    <a:pt x="1677" y="1022"/>
                  </a:lnTo>
                  <a:lnTo>
                    <a:pt x="1677" y="1022"/>
                  </a:lnTo>
                  <a:lnTo>
                    <a:pt x="1677" y="1022"/>
                  </a:lnTo>
                  <a:lnTo>
                    <a:pt x="1677" y="1022"/>
                  </a:lnTo>
                  <a:lnTo>
                    <a:pt x="1679" y="1024"/>
                  </a:lnTo>
                  <a:lnTo>
                    <a:pt x="1679" y="1026"/>
                  </a:lnTo>
                  <a:lnTo>
                    <a:pt x="1681" y="1026"/>
                  </a:lnTo>
                  <a:lnTo>
                    <a:pt x="1683" y="1028"/>
                  </a:lnTo>
                  <a:lnTo>
                    <a:pt x="1683" y="1030"/>
                  </a:lnTo>
                  <a:lnTo>
                    <a:pt x="1683" y="1030"/>
                  </a:lnTo>
                  <a:lnTo>
                    <a:pt x="1685" y="1032"/>
                  </a:lnTo>
                  <a:lnTo>
                    <a:pt x="1687" y="1032"/>
                  </a:lnTo>
                  <a:lnTo>
                    <a:pt x="1687" y="1035"/>
                  </a:lnTo>
                  <a:lnTo>
                    <a:pt x="1687" y="1035"/>
                  </a:lnTo>
                  <a:lnTo>
                    <a:pt x="1689" y="1035"/>
                  </a:lnTo>
                  <a:lnTo>
                    <a:pt x="1689" y="1035"/>
                  </a:lnTo>
                  <a:lnTo>
                    <a:pt x="1689" y="1035"/>
                  </a:lnTo>
                  <a:lnTo>
                    <a:pt x="1689" y="1035"/>
                  </a:lnTo>
                  <a:lnTo>
                    <a:pt x="1691" y="1035"/>
                  </a:lnTo>
                  <a:lnTo>
                    <a:pt x="1691" y="1035"/>
                  </a:lnTo>
                  <a:lnTo>
                    <a:pt x="1691" y="1035"/>
                  </a:lnTo>
                  <a:lnTo>
                    <a:pt x="1691" y="1035"/>
                  </a:lnTo>
                  <a:lnTo>
                    <a:pt x="1694" y="1037"/>
                  </a:lnTo>
                  <a:lnTo>
                    <a:pt x="1694" y="1037"/>
                  </a:lnTo>
                  <a:lnTo>
                    <a:pt x="1694" y="1037"/>
                  </a:lnTo>
                  <a:lnTo>
                    <a:pt x="1694" y="1035"/>
                  </a:lnTo>
                  <a:lnTo>
                    <a:pt x="1694" y="1032"/>
                  </a:lnTo>
                  <a:lnTo>
                    <a:pt x="1694" y="1032"/>
                  </a:lnTo>
                  <a:lnTo>
                    <a:pt x="1694" y="1030"/>
                  </a:lnTo>
                  <a:lnTo>
                    <a:pt x="1694" y="1030"/>
                  </a:lnTo>
                  <a:lnTo>
                    <a:pt x="1694" y="1028"/>
                  </a:lnTo>
                  <a:lnTo>
                    <a:pt x="1691" y="1028"/>
                  </a:lnTo>
                  <a:lnTo>
                    <a:pt x="1691" y="1028"/>
                  </a:lnTo>
                  <a:lnTo>
                    <a:pt x="1691" y="1028"/>
                  </a:lnTo>
                  <a:lnTo>
                    <a:pt x="1691" y="1028"/>
                  </a:lnTo>
                  <a:lnTo>
                    <a:pt x="1691" y="1028"/>
                  </a:lnTo>
                  <a:lnTo>
                    <a:pt x="1694" y="1028"/>
                  </a:lnTo>
                  <a:lnTo>
                    <a:pt x="1694" y="1030"/>
                  </a:lnTo>
                  <a:lnTo>
                    <a:pt x="1696" y="1032"/>
                  </a:lnTo>
                  <a:lnTo>
                    <a:pt x="1696" y="1032"/>
                  </a:lnTo>
                  <a:lnTo>
                    <a:pt x="1696" y="1032"/>
                  </a:lnTo>
                  <a:lnTo>
                    <a:pt x="1696" y="1032"/>
                  </a:lnTo>
                  <a:lnTo>
                    <a:pt x="1696" y="1032"/>
                  </a:lnTo>
                  <a:lnTo>
                    <a:pt x="1696" y="1032"/>
                  </a:lnTo>
                  <a:lnTo>
                    <a:pt x="1696" y="1032"/>
                  </a:lnTo>
                  <a:lnTo>
                    <a:pt x="1696" y="1035"/>
                  </a:lnTo>
                  <a:lnTo>
                    <a:pt x="1696" y="1035"/>
                  </a:lnTo>
                  <a:lnTo>
                    <a:pt x="1698" y="1035"/>
                  </a:lnTo>
                  <a:lnTo>
                    <a:pt x="1698" y="1035"/>
                  </a:lnTo>
                  <a:lnTo>
                    <a:pt x="1698" y="1035"/>
                  </a:lnTo>
                  <a:lnTo>
                    <a:pt x="1698" y="1035"/>
                  </a:lnTo>
                  <a:lnTo>
                    <a:pt x="1698" y="1035"/>
                  </a:lnTo>
                  <a:lnTo>
                    <a:pt x="1698" y="1035"/>
                  </a:lnTo>
                  <a:lnTo>
                    <a:pt x="1698" y="1032"/>
                  </a:lnTo>
                  <a:lnTo>
                    <a:pt x="1698" y="1032"/>
                  </a:lnTo>
                  <a:lnTo>
                    <a:pt x="1698" y="1030"/>
                  </a:lnTo>
                  <a:lnTo>
                    <a:pt x="1700" y="1032"/>
                  </a:lnTo>
                  <a:lnTo>
                    <a:pt x="1700" y="1032"/>
                  </a:lnTo>
                  <a:lnTo>
                    <a:pt x="1700" y="1035"/>
                  </a:lnTo>
                  <a:lnTo>
                    <a:pt x="1700" y="1032"/>
                  </a:lnTo>
                  <a:lnTo>
                    <a:pt x="1700" y="1032"/>
                  </a:lnTo>
                  <a:lnTo>
                    <a:pt x="1700" y="1030"/>
                  </a:lnTo>
                  <a:lnTo>
                    <a:pt x="1700" y="1030"/>
                  </a:lnTo>
                  <a:lnTo>
                    <a:pt x="1700" y="1030"/>
                  </a:lnTo>
                  <a:lnTo>
                    <a:pt x="1700" y="1028"/>
                  </a:lnTo>
                  <a:lnTo>
                    <a:pt x="1698" y="1028"/>
                  </a:lnTo>
                  <a:lnTo>
                    <a:pt x="1698" y="1028"/>
                  </a:lnTo>
                  <a:lnTo>
                    <a:pt x="1698" y="1028"/>
                  </a:lnTo>
                  <a:lnTo>
                    <a:pt x="1696" y="1028"/>
                  </a:lnTo>
                  <a:lnTo>
                    <a:pt x="1694" y="1028"/>
                  </a:lnTo>
                  <a:lnTo>
                    <a:pt x="1694" y="1026"/>
                  </a:lnTo>
                  <a:lnTo>
                    <a:pt x="1694" y="1026"/>
                  </a:lnTo>
                  <a:lnTo>
                    <a:pt x="1696" y="1026"/>
                  </a:lnTo>
                  <a:lnTo>
                    <a:pt x="1698" y="1026"/>
                  </a:lnTo>
                  <a:lnTo>
                    <a:pt x="1698" y="1026"/>
                  </a:lnTo>
                  <a:lnTo>
                    <a:pt x="1700" y="1026"/>
                  </a:lnTo>
                  <a:lnTo>
                    <a:pt x="1700" y="1026"/>
                  </a:lnTo>
                  <a:lnTo>
                    <a:pt x="1700" y="1026"/>
                  </a:lnTo>
                  <a:lnTo>
                    <a:pt x="1698" y="1024"/>
                  </a:lnTo>
                  <a:lnTo>
                    <a:pt x="1698" y="1024"/>
                  </a:lnTo>
                  <a:lnTo>
                    <a:pt x="1698" y="1024"/>
                  </a:lnTo>
                  <a:lnTo>
                    <a:pt x="1696" y="1024"/>
                  </a:lnTo>
                  <a:lnTo>
                    <a:pt x="1696" y="1022"/>
                  </a:lnTo>
                  <a:lnTo>
                    <a:pt x="1696" y="1024"/>
                  </a:lnTo>
                  <a:lnTo>
                    <a:pt x="1694" y="1024"/>
                  </a:lnTo>
                  <a:lnTo>
                    <a:pt x="1694" y="1022"/>
                  </a:lnTo>
                  <a:lnTo>
                    <a:pt x="1691" y="1022"/>
                  </a:lnTo>
                  <a:lnTo>
                    <a:pt x="1691" y="1022"/>
                  </a:lnTo>
                  <a:lnTo>
                    <a:pt x="1691" y="1022"/>
                  </a:lnTo>
                  <a:lnTo>
                    <a:pt x="1691" y="1022"/>
                  </a:lnTo>
                  <a:lnTo>
                    <a:pt x="1691" y="1022"/>
                  </a:lnTo>
                  <a:lnTo>
                    <a:pt x="1691" y="1022"/>
                  </a:lnTo>
                  <a:lnTo>
                    <a:pt x="1691" y="1022"/>
                  </a:lnTo>
                  <a:lnTo>
                    <a:pt x="1691" y="1020"/>
                  </a:lnTo>
                  <a:lnTo>
                    <a:pt x="1691" y="1020"/>
                  </a:lnTo>
                  <a:lnTo>
                    <a:pt x="1691" y="1020"/>
                  </a:lnTo>
                  <a:lnTo>
                    <a:pt x="1691" y="1020"/>
                  </a:lnTo>
                  <a:lnTo>
                    <a:pt x="1689" y="1020"/>
                  </a:lnTo>
                  <a:lnTo>
                    <a:pt x="1691" y="1020"/>
                  </a:lnTo>
                  <a:lnTo>
                    <a:pt x="1691" y="1020"/>
                  </a:lnTo>
                  <a:lnTo>
                    <a:pt x="1691" y="1020"/>
                  </a:lnTo>
                  <a:lnTo>
                    <a:pt x="1691" y="1020"/>
                  </a:lnTo>
                  <a:lnTo>
                    <a:pt x="1691" y="1020"/>
                  </a:lnTo>
                  <a:lnTo>
                    <a:pt x="1694" y="1022"/>
                  </a:lnTo>
                  <a:lnTo>
                    <a:pt x="1694" y="1022"/>
                  </a:lnTo>
                  <a:lnTo>
                    <a:pt x="1694" y="1022"/>
                  </a:lnTo>
                  <a:lnTo>
                    <a:pt x="1694" y="1022"/>
                  </a:lnTo>
                  <a:lnTo>
                    <a:pt x="1694" y="1022"/>
                  </a:lnTo>
                  <a:lnTo>
                    <a:pt x="1694" y="1022"/>
                  </a:lnTo>
                  <a:lnTo>
                    <a:pt x="1694" y="1022"/>
                  </a:lnTo>
                  <a:lnTo>
                    <a:pt x="1696" y="1022"/>
                  </a:lnTo>
                  <a:lnTo>
                    <a:pt x="1696" y="1022"/>
                  </a:lnTo>
                  <a:lnTo>
                    <a:pt x="1698" y="1022"/>
                  </a:lnTo>
                  <a:lnTo>
                    <a:pt x="1698" y="1022"/>
                  </a:lnTo>
                  <a:lnTo>
                    <a:pt x="1698" y="1022"/>
                  </a:lnTo>
                  <a:lnTo>
                    <a:pt x="1698" y="1022"/>
                  </a:lnTo>
                  <a:lnTo>
                    <a:pt x="1698" y="1022"/>
                  </a:lnTo>
                  <a:lnTo>
                    <a:pt x="1698" y="1022"/>
                  </a:lnTo>
                  <a:lnTo>
                    <a:pt x="1698" y="1022"/>
                  </a:lnTo>
                  <a:lnTo>
                    <a:pt x="1700" y="1022"/>
                  </a:lnTo>
                  <a:lnTo>
                    <a:pt x="1702" y="1022"/>
                  </a:lnTo>
                  <a:lnTo>
                    <a:pt x="1702" y="1020"/>
                  </a:lnTo>
                  <a:lnTo>
                    <a:pt x="1702" y="1020"/>
                  </a:lnTo>
                  <a:lnTo>
                    <a:pt x="1702" y="1020"/>
                  </a:lnTo>
                  <a:lnTo>
                    <a:pt x="1704" y="1020"/>
                  </a:lnTo>
                  <a:lnTo>
                    <a:pt x="1704" y="1020"/>
                  </a:lnTo>
                  <a:lnTo>
                    <a:pt x="1702" y="1020"/>
                  </a:lnTo>
                  <a:lnTo>
                    <a:pt x="1702" y="1018"/>
                  </a:lnTo>
                  <a:lnTo>
                    <a:pt x="1702" y="1018"/>
                  </a:lnTo>
                  <a:lnTo>
                    <a:pt x="1700" y="1018"/>
                  </a:lnTo>
                  <a:lnTo>
                    <a:pt x="1700" y="1018"/>
                  </a:lnTo>
                  <a:lnTo>
                    <a:pt x="1700" y="1018"/>
                  </a:lnTo>
                  <a:lnTo>
                    <a:pt x="1700" y="1016"/>
                  </a:lnTo>
                  <a:lnTo>
                    <a:pt x="1700" y="1016"/>
                  </a:lnTo>
                  <a:lnTo>
                    <a:pt x="1700" y="1016"/>
                  </a:lnTo>
                  <a:lnTo>
                    <a:pt x="1700" y="1016"/>
                  </a:lnTo>
                  <a:lnTo>
                    <a:pt x="1700" y="1016"/>
                  </a:lnTo>
                  <a:lnTo>
                    <a:pt x="1700" y="1016"/>
                  </a:lnTo>
                  <a:lnTo>
                    <a:pt x="1700" y="1016"/>
                  </a:lnTo>
                  <a:lnTo>
                    <a:pt x="1700" y="1016"/>
                  </a:lnTo>
                  <a:lnTo>
                    <a:pt x="1698" y="1016"/>
                  </a:lnTo>
                  <a:lnTo>
                    <a:pt x="1698" y="1016"/>
                  </a:lnTo>
                  <a:lnTo>
                    <a:pt x="1700" y="1016"/>
                  </a:lnTo>
                  <a:lnTo>
                    <a:pt x="1700" y="1014"/>
                  </a:lnTo>
                  <a:lnTo>
                    <a:pt x="1698" y="1014"/>
                  </a:lnTo>
                  <a:lnTo>
                    <a:pt x="1698" y="1014"/>
                  </a:lnTo>
                  <a:lnTo>
                    <a:pt x="1698" y="1014"/>
                  </a:lnTo>
                  <a:lnTo>
                    <a:pt x="1698" y="1014"/>
                  </a:lnTo>
                  <a:lnTo>
                    <a:pt x="1696" y="1014"/>
                  </a:lnTo>
                  <a:lnTo>
                    <a:pt x="1696" y="1014"/>
                  </a:lnTo>
                  <a:lnTo>
                    <a:pt x="1696" y="1012"/>
                  </a:lnTo>
                  <a:lnTo>
                    <a:pt x="1689" y="1014"/>
                  </a:lnTo>
                  <a:lnTo>
                    <a:pt x="1689" y="1014"/>
                  </a:lnTo>
                  <a:lnTo>
                    <a:pt x="1689" y="1014"/>
                  </a:lnTo>
                  <a:lnTo>
                    <a:pt x="1687" y="1014"/>
                  </a:lnTo>
                  <a:lnTo>
                    <a:pt x="1687" y="1012"/>
                  </a:lnTo>
                  <a:lnTo>
                    <a:pt x="1687" y="1012"/>
                  </a:lnTo>
                  <a:lnTo>
                    <a:pt x="1685" y="1010"/>
                  </a:lnTo>
                  <a:lnTo>
                    <a:pt x="1685" y="1010"/>
                  </a:lnTo>
                  <a:lnTo>
                    <a:pt x="1685" y="1010"/>
                  </a:lnTo>
                  <a:lnTo>
                    <a:pt x="1685" y="1010"/>
                  </a:lnTo>
                  <a:lnTo>
                    <a:pt x="1683" y="1010"/>
                  </a:lnTo>
                  <a:lnTo>
                    <a:pt x="1683" y="1012"/>
                  </a:lnTo>
                  <a:lnTo>
                    <a:pt x="1683" y="1010"/>
                  </a:lnTo>
                  <a:lnTo>
                    <a:pt x="1683" y="1010"/>
                  </a:lnTo>
                  <a:lnTo>
                    <a:pt x="1685" y="1008"/>
                  </a:lnTo>
                  <a:lnTo>
                    <a:pt x="1687" y="1010"/>
                  </a:lnTo>
                  <a:lnTo>
                    <a:pt x="1687" y="1010"/>
                  </a:lnTo>
                  <a:lnTo>
                    <a:pt x="1687" y="1012"/>
                  </a:lnTo>
                  <a:lnTo>
                    <a:pt x="1687" y="1012"/>
                  </a:lnTo>
                  <a:lnTo>
                    <a:pt x="1689" y="1012"/>
                  </a:lnTo>
                  <a:lnTo>
                    <a:pt x="1689" y="1012"/>
                  </a:lnTo>
                  <a:lnTo>
                    <a:pt x="1689" y="1014"/>
                  </a:lnTo>
                  <a:lnTo>
                    <a:pt x="1689" y="1014"/>
                  </a:lnTo>
                  <a:lnTo>
                    <a:pt x="1691" y="1012"/>
                  </a:lnTo>
                  <a:lnTo>
                    <a:pt x="1691" y="1012"/>
                  </a:lnTo>
                  <a:lnTo>
                    <a:pt x="1691" y="1012"/>
                  </a:lnTo>
                  <a:lnTo>
                    <a:pt x="1691" y="1012"/>
                  </a:lnTo>
                  <a:lnTo>
                    <a:pt x="1691" y="1012"/>
                  </a:lnTo>
                  <a:lnTo>
                    <a:pt x="1694" y="1012"/>
                  </a:lnTo>
                  <a:lnTo>
                    <a:pt x="1694" y="1012"/>
                  </a:lnTo>
                  <a:lnTo>
                    <a:pt x="1696" y="1012"/>
                  </a:lnTo>
                  <a:lnTo>
                    <a:pt x="1696" y="1012"/>
                  </a:lnTo>
                  <a:lnTo>
                    <a:pt x="1696" y="1012"/>
                  </a:lnTo>
                  <a:lnTo>
                    <a:pt x="1698" y="1012"/>
                  </a:lnTo>
                  <a:lnTo>
                    <a:pt x="1698" y="1012"/>
                  </a:lnTo>
                  <a:lnTo>
                    <a:pt x="1698" y="1012"/>
                  </a:lnTo>
                  <a:lnTo>
                    <a:pt x="1698" y="1012"/>
                  </a:lnTo>
                  <a:lnTo>
                    <a:pt x="1698" y="1012"/>
                  </a:lnTo>
                  <a:lnTo>
                    <a:pt x="1700" y="1012"/>
                  </a:lnTo>
                  <a:lnTo>
                    <a:pt x="1700" y="1012"/>
                  </a:lnTo>
                  <a:lnTo>
                    <a:pt x="1700" y="1012"/>
                  </a:lnTo>
                  <a:lnTo>
                    <a:pt x="1700" y="1012"/>
                  </a:lnTo>
                  <a:lnTo>
                    <a:pt x="1702" y="1010"/>
                  </a:lnTo>
                  <a:lnTo>
                    <a:pt x="1702" y="1010"/>
                  </a:lnTo>
                  <a:lnTo>
                    <a:pt x="1704" y="1010"/>
                  </a:lnTo>
                  <a:lnTo>
                    <a:pt x="1704" y="1010"/>
                  </a:lnTo>
                  <a:lnTo>
                    <a:pt x="1704" y="1010"/>
                  </a:lnTo>
                  <a:lnTo>
                    <a:pt x="1706" y="1008"/>
                  </a:lnTo>
                  <a:lnTo>
                    <a:pt x="1706" y="1008"/>
                  </a:lnTo>
                  <a:lnTo>
                    <a:pt x="1706" y="1008"/>
                  </a:lnTo>
                  <a:lnTo>
                    <a:pt x="1706" y="1008"/>
                  </a:lnTo>
                  <a:lnTo>
                    <a:pt x="1706" y="1008"/>
                  </a:lnTo>
                  <a:lnTo>
                    <a:pt x="1706" y="1008"/>
                  </a:lnTo>
                  <a:lnTo>
                    <a:pt x="1704" y="1008"/>
                  </a:lnTo>
                  <a:lnTo>
                    <a:pt x="1704" y="1008"/>
                  </a:lnTo>
                  <a:lnTo>
                    <a:pt x="1702" y="1008"/>
                  </a:lnTo>
                  <a:lnTo>
                    <a:pt x="1704" y="1008"/>
                  </a:lnTo>
                  <a:lnTo>
                    <a:pt x="1704" y="1006"/>
                  </a:lnTo>
                  <a:lnTo>
                    <a:pt x="1704" y="1006"/>
                  </a:lnTo>
                  <a:lnTo>
                    <a:pt x="1704" y="1006"/>
                  </a:lnTo>
                  <a:lnTo>
                    <a:pt x="1704" y="1006"/>
                  </a:lnTo>
                  <a:lnTo>
                    <a:pt x="1704" y="1006"/>
                  </a:lnTo>
                  <a:lnTo>
                    <a:pt x="1704" y="1006"/>
                  </a:lnTo>
                  <a:lnTo>
                    <a:pt x="1704" y="1006"/>
                  </a:lnTo>
                  <a:lnTo>
                    <a:pt x="1704" y="1006"/>
                  </a:lnTo>
                  <a:lnTo>
                    <a:pt x="1704" y="1006"/>
                  </a:lnTo>
                  <a:lnTo>
                    <a:pt x="1704" y="1006"/>
                  </a:lnTo>
                  <a:lnTo>
                    <a:pt x="1702" y="1006"/>
                  </a:lnTo>
                  <a:lnTo>
                    <a:pt x="1702" y="1006"/>
                  </a:lnTo>
                  <a:lnTo>
                    <a:pt x="1702" y="1006"/>
                  </a:lnTo>
                  <a:lnTo>
                    <a:pt x="1700" y="1006"/>
                  </a:lnTo>
                  <a:lnTo>
                    <a:pt x="1700" y="1004"/>
                  </a:lnTo>
                  <a:lnTo>
                    <a:pt x="1702" y="1004"/>
                  </a:lnTo>
                  <a:lnTo>
                    <a:pt x="1700" y="1004"/>
                  </a:lnTo>
                  <a:lnTo>
                    <a:pt x="1698" y="1004"/>
                  </a:lnTo>
                  <a:lnTo>
                    <a:pt x="1696" y="1004"/>
                  </a:lnTo>
                  <a:lnTo>
                    <a:pt x="1696" y="1004"/>
                  </a:lnTo>
                  <a:lnTo>
                    <a:pt x="1696" y="1004"/>
                  </a:lnTo>
                  <a:lnTo>
                    <a:pt x="1694" y="1004"/>
                  </a:lnTo>
                  <a:lnTo>
                    <a:pt x="1694" y="1004"/>
                  </a:lnTo>
                  <a:lnTo>
                    <a:pt x="1691" y="1004"/>
                  </a:lnTo>
                  <a:lnTo>
                    <a:pt x="1691" y="1002"/>
                  </a:lnTo>
                  <a:lnTo>
                    <a:pt x="1691" y="1002"/>
                  </a:lnTo>
                  <a:lnTo>
                    <a:pt x="1689" y="1004"/>
                  </a:lnTo>
                  <a:lnTo>
                    <a:pt x="1689" y="1006"/>
                  </a:lnTo>
                  <a:lnTo>
                    <a:pt x="1687" y="1004"/>
                  </a:lnTo>
                  <a:lnTo>
                    <a:pt x="1687" y="1004"/>
                  </a:lnTo>
                  <a:lnTo>
                    <a:pt x="1687" y="1004"/>
                  </a:lnTo>
                  <a:lnTo>
                    <a:pt x="1685" y="1004"/>
                  </a:lnTo>
                  <a:lnTo>
                    <a:pt x="1685" y="1002"/>
                  </a:lnTo>
                  <a:lnTo>
                    <a:pt x="1685" y="1002"/>
                  </a:lnTo>
                  <a:lnTo>
                    <a:pt x="1683" y="1000"/>
                  </a:lnTo>
                  <a:lnTo>
                    <a:pt x="1683" y="1000"/>
                  </a:lnTo>
                  <a:lnTo>
                    <a:pt x="1683" y="1000"/>
                  </a:lnTo>
                  <a:lnTo>
                    <a:pt x="1683" y="1000"/>
                  </a:lnTo>
                  <a:lnTo>
                    <a:pt x="1683" y="1000"/>
                  </a:lnTo>
                  <a:lnTo>
                    <a:pt x="1685" y="1000"/>
                  </a:lnTo>
                  <a:lnTo>
                    <a:pt x="1685" y="1000"/>
                  </a:lnTo>
                  <a:lnTo>
                    <a:pt x="1685" y="1000"/>
                  </a:lnTo>
                  <a:lnTo>
                    <a:pt x="1685" y="1000"/>
                  </a:lnTo>
                  <a:lnTo>
                    <a:pt x="1685" y="1002"/>
                  </a:lnTo>
                  <a:lnTo>
                    <a:pt x="1685" y="1002"/>
                  </a:lnTo>
                  <a:lnTo>
                    <a:pt x="1685" y="1002"/>
                  </a:lnTo>
                  <a:lnTo>
                    <a:pt x="1685" y="1002"/>
                  </a:lnTo>
                  <a:lnTo>
                    <a:pt x="1685" y="1002"/>
                  </a:lnTo>
                  <a:lnTo>
                    <a:pt x="1687" y="1002"/>
                  </a:lnTo>
                  <a:lnTo>
                    <a:pt x="1687" y="1002"/>
                  </a:lnTo>
                  <a:lnTo>
                    <a:pt x="1687" y="1002"/>
                  </a:lnTo>
                  <a:lnTo>
                    <a:pt x="1687" y="1004"/>
                  </a:lnTo>
                  <a:lnTo>
                    <a:pt x="1687" y="1004"/>
                  </a:lnTo>
                  <a:lnTo>
                    <a:pt x="1689" y="1004"/>
                  </a:lnTo>
                  <a:lnTo>
                    <a:pt x="1689" y="1004"/>
                  </a:lnTo>
                  <a:lnTo>
                    <a:pt x="1689" y="1004"/>
                  </a:lnTo>
                  <a:lnTo>
                    <a:pt x="1689" y="1002"/>
                  </a:lnTo>
                  <a:lnTo>
                    <a:pt x="1691" y="1002"/>
                  </a:lnTo>
                  <a:lnTo>
                    <a:pt x="1691" y="1000"/>
                  </a:lnTo>
                  <a:lnTo>
                    <a:pt x="1694" y="1000"/>
                  </a:lnTo>
                  <a:lnTo>
                    <a:pt x="1694" y="998"/>
                  </a:lnTo>
                  <a:lnTo>
                    <a:pt x="1694" y="998"/>
                  </a:lnTo>
                  <a:lnTo>
                    <a:pt x="1694" y="996"/>
                  </a:lnTo>
                  <a:lnTo>
                    <a:pt x="1691" y="996"/>
                  </a:lnTo>
                  <a:lnTo>
                    <a:pt x="1689" y="996"/>
                  </a:lnTo>
                  <a:lnTo>
                    <a:pt x="1689" y="993"/>
                  </a:lnTo>
                  <a:lnTo>
                    <a:pt x="1689" y="993"/>
                  </a:lnTo>
                  <a:lnTo>
                    <a:pt x="1687" y="993"/>
                  </a:lnTo>
                  <a:lnTo>
                    <a:pt x="1687" y="993"/>
                  </a:lnTo>
                  <a:lnTo>
                    <a:pt x="1687" y="996"/>
                  </a:lnTo>
                  <a:lnTo>
                    <a:pt x="1687" y="996"/>
                  </a:lnTo>
                  <a:lnTo>
                    <a:pt x="1687" y="996"/>
                  </a:lnTo>
                  <a:lnTo>
                    <a:pt x="1685" y="996"/>
                  </a:lnTo>
                  <a:lnTo>
                    <a:pt x="1685" y="996"/>
                  </a:lnTo>
                  <a:lnTo>
                    <a:pt x="1685" y="993"/>
                  </a:lnTo>
                  <a:lnTo>
                    <a:pt x="1685" y="993"/>
                  </a:lnTo>
                  <a:lnTo>
                    <a:pt x="1685" y="993"/>
                  </a:lnTo>
                  <a:lnTo>
                    <a:pt x="1687" y="993"/>
                  </a:lnTo>
                  <a:lnTo>
                    <a:pt x="1687" y="993"/>
                  </a:lnTo>
                  <a:lnTo>
                    <a:pt x="1687" y="993"/>
                  </a:lnTo>
                  <a:lnTo>
                    <a:pt x="1687" y="993"/>
                  </a:lnTo>
                  <a:lnTo>
                    <a:pt x="1685" y="993"/>
                  </a:lnTo>
                  <a:lnTo>
                    <a:pt x="1687" y="991"/>
                  </a:lnTo>
                  <a:lnTo>
                    <a:pt x="1689" y="991"/>
                  </a:lnTo>
                  <a:lnTo>
                    <a:pt x="1689" y="991"/>
                  </a:lnTo>
                  <a:lnTo>
                    <a:pt x="1691" y="991"/>
                  </a:lnTo>
                  <a:lnTo>
                    <a:pt x="1691" y="991"/>
                  </a:lnTo>
                  <a:lnTo>
                    <a:pt x="1691" y="991"/>
                  </a:lnTo>
                  <a:lnTo>
                    <a:pt x="1694" y="991"/>
                  </a:lnTo>
                  <a:lnTo>
                    <a:pt x="1696" y="991"/>
                  </a:lnTo>
                  <a:lnTo>
                    <a:pt x="1696" y="993"/>
                  </a:lnTo>
                  <a:lnTo>
                    <a:pt x="1696" y="993"/>
                  </a:lnTo>
                  <a:lnTo>
                    <a:pt x="1696" y="996"/>
                  </a:lnTo>
                  <a:lnTo>
                    <a:pt x="1696" y="996"/>
                  </a:lnTo>
                  <a:lnTo>
                    <a:pt x="1696" y="996"/>
                  </a:lnTo>
                  <a:lnTo>
                    <a:pt x="1698" y="996"/>
                  </a:lnTo>
                  <a:lnTo>
                    <a:pt x="1698" y="996"/>
                  </a:lnTo>
                  <a:lnTo>
                    <a:pt x="1698" y="993"/>
                  </a:lnTo>
                  <a:lnTo>
                    <a:pt x="1698" y="993"/>
                  </a:lnTo>
                  <a:lnTo>
                    <a:pt x="1700" y="993"/>
                  </a:lnTo>
                  <a:lnTo>
                    <a:pt x="1700" y="996"/>
                  </a:lnTo>
                  <a:lnTo>
                    <a:pt x="1702" y="996"/>
                  </a:lnTo>
                  <a:lnTo>
                    <a:pt x="1702" y="996"/>
                  </a:lnTo>
                  <a:lnTo>
                    <a:pt x="1702" y="996"/>
                  </a:lnTo>
                  <a:lnTo>
                    <a:pt x="1704" y="996"/>
                  </a:lnTo>
                  <a:lnTo>
                    <a:pt x="1704" y="993"/>
                  </a:lnTo>
                  <a:lnTo>
                    <a:pt x="1704" y="993"/>
                  </a:lnTo>
                  <a:lnTo>
                    <a:pt x="1704" y="993"/>
                  </a:lnTo>
                  <a:lnTo>
                    <a:pt x="1704" y="991"/>
                  </a:lnTo>
                  <a:lnTo>
                    <a:pt x="1704" y="991"/>
                  </a:lnTo>
                  <a:lnTo>
                    <a:pt x="1706" y="991"/>
                  </a:lnTo>
                  <a:lnTo>
                    <a:pt x="1706" y="991"/>
                  </a:lnTo>
                  <a:lnTo>
                    <a:pt x="1706" y="991"/>
                  </a:lnTo>
                  <a:lnTo>
                    <a:pt x="1708" y="989"/>
                  </a:lnTo>
                  <a:lnTo>
                    <a:pt x="1708" y="989"/>
                  </a:lnTo>
                  <a:lnTo>
                    <a:pt x="1708" y="989"/>
                  </a:lnTo>
                  <a:lnTo>
                    <a:pt x="1708" y="989"/>
                  </a:lnTo>
                  <a:lnTo>
                    <a:pt x="1708" y="989"/>
                  </a:lnTo>
                  <a:lnTo>
                    <a:pt x="1708" y="989"/>
                  </a:lnTo>
                  <a:lnTo>
                    <a:pt x="1710" y="987"/>
                  </a:lnTo>
                  <a:lnTo>
                    <a:pt x="1710" y="987"/>
                  </a:lnTo>
                  <a:lnTo>
                    <a:pt x="1710" y="987"/>
                  </a:lnTo>
                  <a:lnTo>
                    <a:pt x="1708" y="987"/>
                  </a:lnTo>
                  <a:lnTo>
                    <a:pt x="1708" y="987"/>
                  </a:lnTo>
                  <a:lnTo>
                    <a:pt x="1708" y="987"/>
                  </a:lnTo>
                  <a:lnTo>
                    <a:pt x="1708" y="987"/>
                  </a:lnTo>
                  <a:lnTo>
                    <a:pt x="1708" y="987"/>
                  </a:lnTo>
                  <a:lnTo>
                    <a:pt x="1702" y="989"/>
                  </a:lnTo>
                  <a:lnTo>
                    <a:pt x="1700" y="989"/>
                  </a:lnTo>
                  <a:lnTo>
                    <a:pt x="1700" y="989"/>
                  </a:lnTo>
                  <a:lnTo>
                    <a:pt x="1700" y="989"/>
                  </a:lnTo>
                  <a:lnTo>
                    <a:pt x="1700" y="989"/>
                  </a:lnTo>
                  <a:lnTo>
                    <a:pt x="1700" y="987"/>
                  </a:lnTo>
                  <a:lnTo>
                    <a:pt x="1700" y="987"/>
                  </a:lnTo>
                  <a:lnTo>
                    <a:pt x="1700" y="987"/>
                  </a:lnTo>
                  <a:lnTo>
                    <a:pt x="1700" y="987"/>
                  </a:lnTo>
                  <a:lnTo>
                    <a:pt x="1702" y="987"/>
                  </a:lnTo>
                  <a:lnTo>
                    <a:pt x="1702" y="987"/>
                  </a:lnTo>
                  <a:lnTo>
                    <a:pt x="1702" y="987"/>
                  </a:lnTo>
                  <a:lnTo>
                    <a:pt x="1702" y="987"/>
                  </a:lnTo>
                  <a:lnTo>
                    <a:pt x="1704" y="987"/>
                  </a:lnTo>
                  <a:lnTo>
                    <a:pt x="1704" y="985"/>
                  </a:lnTo>
                  <a:lnTo>
                    <a:pt x="1704" y="985"/>
                  </a:lnTo>
                  <a:lnTo>
                    <a:pt x="1704" y="985"/>
                  </a:lnTo>
                  <a:lnTo>
                    <a:pt x="1704" y="985"/>
                  </a:lnTo>
                  <a:lnTo>
                    <a:pt x="1706" y="985"/>
                  </a:lnTo>
                  <a:lnTo>
                    <a:pt x="1706" y="983"/>
                  </a:lnTo>
                  <a:lnTo>
                    <a:pt x="1706" y="983"/>
                  </a:lnTo>
                  <a:lnTo>
                    <a:pt x="1706" y="983"/>
                  </a:lnTo>
                  <a:lnTo>
                    <a:pt x="1706" y="983"/>
                  </a:lnTo>
                  <a:lnTo>
                    <a:pt x="1704" y="983"/>
                  </a:lnTo>
                  <a:lnTo>
                    <a:pt x="1704" y="983"/>
                  </a:lnTo>
                  <a:lnTo>
                    <a:pt x="1704" y="981"/>
                  </a:lnTo>
                  <a:lnTo>
                    <a:pt x="1700" y="979"/>
                  </a:lnTo>
                  <a:lnTo>
                    <a:pt x="1700" y="979"/>
                  </a:lnTo>
                  <a:lnTo>
                    <a:pt x="1698" y="977"/>
                  </a:lnTo>
                  <a:lnTo>
                    <a:pt x="1696" y="977"/>
                  </a:lnTo>
                  <a:lnTo>
                    <a:pt x="1694" y="979"/>
                  </a:lnTo>
                  <a:lnTo>
                    <a:pt x="1694" y="979"/>
                  </a:lnTo>
                  <a:lnTo>
                    <a:pt x="1694" y="979"/>
                  </a:lnTo>
                  <a:lnTo>
                    <a:pt x="1694" y="981"/>
                  </a:lnTo>
                  <a:lnTo>
                    <a:pt x="1694" y="981"/>
                  </a:lnTo>
                  <a:lnTo>
                    <a:pt x="1691" y="981"/>
                  </a:lnTo>
                  <a:lnTo>
                    <a:pt x="1691" y="981"/>
                  </a:lnTo>
                  <a:lnTo>
                    <a:pt x="1694" y="979"/>
                  </a:lnTo>
                  <a:lnTo>
                    <a:pt x="1694" y="977"/>
                  </a:lnTo>
                  <a:lnTo>
                    <a:pt x="1694" y="977"/>
                  </a:lnTo>
                  <a:lnTo>
                    <a:pt x="1694" y="977"/>
                  </a:lnTo>
                  <a:lnTo>
                    <a:pt x="1694" y="975"/>
                  </a:lnTo>
                  <a:lnTo>
                    <a:pt x="1696" y="977"/>
                  </a:lnTo>
                  <a:lnTo>
                    <a:pt x="1696" y="977"/>
                  </a:lnTo>
                  <a:lnTo>
                    <a:pt x="1698" y="977"/>
                  </a:lnTo>
                  <a:lnTo>
                    <a:pt x="1700" y="977"/>
                  </a:lnTo>
                  <a:lnTo>
                    <a:pt x="1700" y="977"/>
                  </a:lnTo>
                  <a:lnTo>
                    <a:pt x="1702" y="977"/>
                  </a:lnTo>
                  <a:lnTo>
                    <a:pt x="1702" y="979"/>
                  </a:lnTo>
                  <a:lnTo>
                    <a:pt x="1704" y="979"/>
                  </a:lnTo>
                  <a:lnTo>
                    <a:pt x="1704" y="979"/>
                  </a:lnTo>
                  <a:lnTo>
                    <a:pt x="1704" y="979"/>
                  </a:lnTo>
                  <a:lnTo>
                    <a:pt x="1704" y="979"/>
                  </a:lnTo>
                  <a:lnTo>
                    <a:pt x="1704" y="979"/>
                  </a:lnTo>
                  <a:lnTo>
                    <a:pt x="1708" y="979"/>
                  </a:lnTo>
                  <a:lnTo>
                    <a:pt x="1708" y="979"/>
                  </a:lnTo>
                  <a:lnTo>
                    <a:pt x="1708" y="979"/>
                  </a:lnTo>
                  <a:lnTo>
                    <a:pt x="1708" y="977"/>
                  </a:lnTo>
                  <a:lnTo>
                    <a:pt x="1708" y="977"/>
                  </a:lnTo>
                  <a:lnTo>
                    <a:pt x="1708" y="977"/>
                  </a:lnTo>
                  <a:lnTo>
                    <a:pt x="1708" y="977"/>
                  </a:lnTo>
                  <a:lnTo>
                    <a:pt x="1708" y="977"/>
                  </a:lnTo>
                  <a:lnTo>
                    <a:pt x="1708" y="977"/>
                  </a:lnTo>
                  <a:lnTo>
                    <a:pt x="1708" y="977"/>
                  </a:lnTo>
                  <a:lnTo>
                    <a:pt x="1708" y="977"/>
                  </a:lnTo>
                  <a:lnTo>
                    <a:pt x="1710" y="975"/>
                  </a:lnTo>
                  <a:lnTo>
                    <a:pt x="1710" y="975"/>
                  </a:lnTo>
                  <a:lnTo>
                    <a:pt x="1710" y="975"/>
                  </a:lnTo>
                  <a:lnTo>
                    <a:pt x="1708" y="975"/>
                  </a:lnTo>
                  <a:lnTo>
                    <a:pt x="1708" y="975"/>
                  </a:lnTo>
                  <a:lnTo>
                    <a:pt x="1708" y="975"/>
                  </a:lnTo>
                  <a:lnTo>
                    <a:pt x="1708" y="973"/>
                  </a:lnTo>
                  <a:lnTo>
                    <a:pt x="1708" y="973"/>
                  </a:lnTo>
                  <a:lnTo>
                    <a:pt x="1706" y="971"/>
                  </a:lnTo>
                  <a:lnTo>
                    <a:pt x="1704" y="969"/>
                  </a:lnTo>
                  <a:lnTo>
                    <a:pt x="1704" y="969"/>
                  </a:lnTo>
                  <a:lnTo>
                    <a:pt x="1704" y="969"/>
                  </a:lnTo>
                  <a:lnTo>
                    <a:pt x="1702" y="969"/>
                  </a:lnTo>
                  <a:lnTo>
                    <a:pt x="1704" y="969"/>
                  </a:lnTo>
                  <a:lnTo>
                    <a:pt x="1702" y="967"/>
                  </a:lnTo>
                  <a:lnTo>
                    <a:pt x="1698" y="969"/>
                  </a:lnTo>
                  <a:lnTo>
                    <a:pt x="1696" y="967"/>
                  </a:lnTo>
                  <a:lnTo>
                    <a:pt x="1698" y="967"/>
                  </a:lnTo>
                  <a:lnTo>
                    <a:pt x="1698" y="967"/>
                  </a:lnTo>
                  <a:lnTo>
                    <a:pt x="1698" y="965"/>
                  </a:lnTo>
                  <a:lnTo>
                    <a:pt x="1696" y="965"/>
                  </a:lnTo>
                  <a:lnTo>
                    <a:pt x="1696" y="965"/>
                  </a:lnTo>
                  <a:lnTo>
                    <a:pt x="1696" y="965"/>
                  </a:lnTo>
                  <a:lnTo>
                    <a:pt x="1694" y="965"/>
                  </a:lnTo>
                  <a:lnTo>
                    <a:pt x="1691" y="967"/>
                  </a:lnTo>
                  <a:lnTo>
                    <a:pt x="1691" y="967"/>
                  </a:lnTo>
                  <a:lnTo>
                    <a:pt x="1691" y="967"/>
                  </a:lnTo>
                  <a:lnTo>
                    <a:pt x="1689" y="967"/>
                  </a:lnTo>
                  <a:lnTo>
                    <a:pt x="1689" y="967"/>
                  </a:lnTo>
                  <a:lnTo>
                    <a:pt x="1691" y="965"/>
                  </a:lnTo>
                  <a:lnTo>
                    <a:pt x="1694" y="965"/>
                  </a:lnTo>
                  <a:lnTo>
                    <a:pt x="1696" y="963"/>
                  </a:lnTo>
                  <a:lnTo>
                    <a:pt x="1696" y="963"/>
                  </a:lnTo>
                  <a:lnTo>
                    <a:pt x="1694" y="963"/>
                  </a:lnTo>
                  <a:lnTo>
                    <a:pt x="1694" y="963"/>
                  </a:lnTo>
                  <a:lnTo>
                    <a:pt x="1694" y="963"/>
                  </a:lnTo>
                  <a:lnTo>
                    <a:pt x="1694" y="963"/>
                  </a:lnTo>
                  <a:lnTo>
                    <a:pt x="1694" y="963"/>
                  </a:lnTo>
                  <a:lnTo>
                    <a:pt x="1691" y="963"/>
                  </a:lnTo>
                  <a:lnTo>
                    <a:pt x="1691" y="963"/>
                  </a:lnTo>
                  <a:lnTo>
                    <a:pt x="1691" y="963"/>
                  </a:lnTo>
                  <a:lnTo>
                    <a:pt x="1691" y="961"/>
                  </a:lnTo>
                  <a:lnTo>
                    <a:pt x="1691" y="963"/>
                  </a:lnTo>
                  <a:lnTo>
                    <a:pt x="1689" y="963"/>
                  </a:lnTo>
                  <a:lnTo>
                    <a:pt x="1689" y="963"/>
                  </a:lnTo>
                  <a:lnTo>
                    <a:pt x="1689" y="963"/>
                  </a:lnTo>
                  <a:lnTo>
                    <a:pt x="1689" y="965"/>
                  </a:lnTo>
                  <a:lnTo>
                    <a:pt x="1689" y="967"/>
                  </a:lnTo>
                  <a:lnTo>
                    <a:pt x="1689" y="967"/>
                  </a:lnTo>
                  <a:lnTo>
                    <a:pt x="1687" y="967"/>
                  </a:lnTo>
                  <a:lnTo>
                    <a:pt x="1687" y="967"/>
                  </a:lnTo>
                  <a:lnTo>
                    <a:pt x="1687" y="965"/>
                  </a:lnTo>
                  <a:lnTo>
                    <a:pt x="1687" y="965"/>
                  </a:lnTo>
                  <a:lnTo>
                    <a:pt x="1687" y="965"/>
                  </a:lnTo>
                  <a:lnTo>
                    <a:pt x="1687" y="965"/>
                  </a:lnTo>
                  <a:lnTo>
                    <a:pt x="1687" y="963"/>
                  </a:lnTo>
                  <a:lnTo>
                    <a:pt x="1687" y="963"/>
                  </a:lnTo>
                  <a:lnTo>
                    <a:pt x="1687" y="961"/>
                  </a:lnTo>
                  <a:lnTo>
                    <a:pt x="1687" y="961"/>
                  </a:lnTo>
                  <a:lnTo>
                    <a:pt x="1687" y="959"/>
                  </a:lnTo>
                  <a:lnTo>
                    <a:pt x="1687" y="959"/>
                  </a:lnTo>
                  <a:lnTo>
                    <a:pt x="1685" y="959"/>
                  </a:lnTo>
                  <a:lnTo>
                    <a:pt x="1685" y="959"/>
                  </a:lnTo>
                  <a:lnTo>
                    <a:pt x="1683" y="961"/>
                  </a:lnTo>
                  <a:lnTo>
                    <a:pt x="1683" y="961"/>
                  </a:lnTo>
                  <a:lnTo>
                    <a:pt x="1683" y="961"/>
                  </a:lnTo>
                  <a:lnTo>
                    <a:pt x="1683" y="961"/>
                  </a:lnTo>
                  <a:lnTo>
                    <a:pt x="1683" y="961"/>
                  </a:lnTo>
                  <a:lnTo>
                    <a:pt x="1683" y="961"/>
                  </a:lnTo>
                  <a:lnTo>
                    <a:pt x="1683" y="961"/>
                  </a:lnTo>
                  <a:lnTo>
                    <a:pt x="1683" y="961"/>
                  </a:lnTo>
                  <a:lnTo>
                    <a:pt x="1683" y="961"/>
                  </a:lnTo>
                  <a:lnTo>
                    <a:pt x="1683" y="961"/>
                  </a:lnTo>
                  <a:lnTo>
                    <a:pt x="1683" y="963"/>
                  </a:lnTo>
                  <a:lnTo>
                    <a:pt x="1683" y="965"/>
                  </a:lnTo>
                  <a:lnTo>
                    <a:pt x="1683" y="965"/>
                  </a:lnTo>
                  <a:lnTo>
                    <a:pt x="1683" y="967"/>
                  </a:lnTo>
                  <a:lnTo>
                    <a:pt x="1683" y="967"/>
                  </a:lnTo>
                  <a:lnTo>
                    <a:pt x="1683" y="967"/>
                  </a:lnTo>
                  <a:lnTo>
                    <a:pt x="1681" y="967"/>
                  </a:lnTo>
                  <a:lnTo>
                    <a:pt x="1681" y="967"/>
                  </a:lnTo>
                  <a:lnTo>
                    <a:pt x="1681" y="969"/>
                  </a:lnTo>
                  <a:lnTo>
                    <a:pt x="1681" y="969"/>
                  </a:lnTo>
                  <a:lnTo>
                    <a:pt x="1681" y="969"/>
                  </a:lnTo>
                  <a:lnTo>
                    <a:pt x="1681" y="969"/>
                  </a:lnTo>
                  <a:lnTo>
                    <a:pt x="1683" y="971"/>
                  </a:lnTo>
                  <a:lnTo>
                    <a:pt x="1683" y="971"/>
                  </a:lnTo>
                  <a:lnTo>
                    <a:pt x="1683" y="971"/>
                  </a:lnTo>
                  <a:lnTo>
                    <a:pt x="1683" y="971"/>
                  </a:lnTo>
                  <a:lnTo>
                    <a:pt x="1685" y="973"/>
                  </a:lnTo>
                  <a:lnTo>
                    <a:pt x="1685" y="973"/>
                  </a:lnTo>
                  <a:lnTo>
                    <a:pt x="1685" y="973"/>
                  </a:lnTo>
                  <a:lnTo>
                    <a:pt x="1687" y="975"/>
                  </a:lnTo>
                  <a:lnTo>
                    <a:pt x="1687" y="975"/>
                  </a:lnTo>
                  <a:lnTo>
                    <a:pt x="1687" y="975"/>
                  </a:lnTo>
                  <a:lnTo>
                    <a:pt x="1687" y="975"/>
                  </a:lnTo>
                  <a:lnTo>
                    <a:pt x="1687" y="977"/>
                  </a:lnTo>
                  <a:lnTo>
                    <a:pt x="1687" y="977"/>
                  </a:lnTo>
                  <a:lnTo>
                    <a:pt x="1687" y="977"/>
                  </a:lnTo>
                  <a:lnTo>
                    <a:pt x="1685" y="975"/>
                  </a:lnTo>
                  <a:lnTo>
                    <a:pt x="1683" y="973"/>
                  </a:lnTo>
                  <a:lnTo>
                    <a:pt x="1683" y="973"/>
                  </a:lnTo>
                  <a:lnTo>
                    <a:pt x="1683" y="973"/>
                  </a:lnTo>
                  <a:lnTo>
                    <a:pt x="1681" y="973"/>
                  </a:lnTo>
                  <a:lnTo>
                    <a:pt x="1681" y="971"/>
                  </a:lnTo>
                  <a:lnTo>
                    <a:pt x="1681" y="969"/>
                  </a:lnTo>
                  <a:lnTo>
                    <a:pt x="1681" y="969"/>
                  </a:lnTo>
                  <a:lnTo>
                    <a:pt x="1679" y="969"/>
                  </a:lnTo>
                  <a:lnTo>
                    <a:pt x="1679" y="969"/>
                  </a:lnTo>
                  <a:lnTo>
                    <a:pt x="1679" y="967"/>
                  </a:lnTo>
                  <a:lnTo>
                    <a:pt x="1677" y="967"/>
                  </a:lnTo>
                  <a:lnTo>
                    <a:pt x="1677" y="969"/>
                  </a:lnTo>
                  <a:lnTo>
                    <a:pt x="1677" y="969"/>
                  </a:lnTo>
                  <a:lnTo>
                    <a:pt x="1675" y="969"/>
                  </a:lnTo>
                  <a:lnTo>
                    <a:pt x="1675" y="969"/>
                  </a:lnTo>
                  <a:lnTo>
                    <a:pt x="1675" y="969"/>
                  </a:lnTo>
                  <a:lnTo>
                    <a:pt x="1675" y="969"/>
                  </a:lnTo>
                  <a:lnTo>
                    <a:pt x="1675" y="971"/>
                  </a:lnTo>
                  <a:lnTo>
                    <a:pt x="1675" y="971"/>
                  </a:lnTo>
                  <a:lnTo>
                    <a:pt x="1675" y="971"/>
                  </a:lnTo>
                  <a:lnTo>
                    <a:pt x="1675" y="971"/>
                  </a:lnTo>
                  <a:lnTo>
                    <a:pt x="1677" y="973"/>
                  </a:lnTo>
                  <a:lnTo>
                    <a:pt x="1677" y="973"/>
                  </a:lnTo>
                  <a:lnTo>
                    <a:pt x="1677" y="973"/>
                  </a:lnTo>
                  <a:lnTo>
                    <a:pt x="1677" y="975"/>
                  </a:lnTo>
                  <a:lnTo>
                    <a:pt x="1677" y="975"/>
                  </a:lnTo>
                  <a:lnTo>
                    <a:pt x="1677" y="975"/>
                  </a:lnTo>
                  <a:lnTo>
                    <a:pt x="1677" y="977"/>
                  </a:lnTo>
                  <a:lnTo>
                    <a:pt x="1677" y="977"/>
                  </a:lnTo>
                  <a:lnTo>
                    <a:pt x="1677" y="977"/>
                  </a:lnTo>
                  <a:lnTo>
                    <a:pt x="1677" y="979"/>
                  </a:lnTo>
                  <a:lnTo>
                    <a:pt x="1677" y="979"/>
                  </a:lnTo>
                  <a:lnTo>
                    <a:pt x="1677" y="979"/>
                  </a:lnTo>
                  <a:lnTo>
                    <a:pt x="1677" y="979"/>
                  </a:lnTo>
                  <a:lnTo>
                    <a:pt x="1677" y="981"/>
                  </a:lnTo>
                  <a:lnTo>
                    <a:pt x="1677" y="981"/>
                  </a:lnTo>
                  <a:lnTo>
                    <a:pt x="1677" y="981"/>
                  </a:lnTo>
                  <a:lnTo>
                    <a:pt x="1677" y="983"/>
                  </a:lnTo>
                  <a:lnTo>
                    <a:pt x="1677" y="983"/>
                  </a:lnTo>
                  <a:lnTo>
                    <a:pt x="1677" y="983"/>
                  </a:lnTo>
                  <a:lnTo>
                    <a:pt x="1677" y="985"/>
                  </a:lnTo>
                  <a:lnTo>
                    <a:pt x="1677" y="983"/>
                  </a:lnTo>
                  <a:lnTo>
                    <a:pt x="1677" y="983"/>
                  </a:lnTo>
                  <a:lnTo>
                    <a:pt x="1677" y="981"/>
                  </a:lnTo>
                  <a:lnTo>
                    <a:pt x="1677" y="981"/>
                  </a:lnTo>
                  <a:lnTo>
                    <a:pt x="1677" y="981"/>
                  </a:lnTo>
                  <a:lnTo>
                    <a:pt x="1677" y="981"/>
                  </a:lnTo>
                  <a:lnTo>
                    <a:pt x="1677" y="981"/>
                  </a:lnTo>
                  <a:lnTo>
                    <a:pt x="1677" y="979"/>
                  </a:lnTo>
                  <a:lnTo>
                    <a:pt x="1677" y="979"/>
                  </a:lnTo>
                  <a:lnTo>
                    <a:pt x="1677" y="977"/>
                  </a:lnTo>
                  <a:lnTo>
                    <a:pt x="1677" y="977"/>
                  </a:lnTo>
                  <a:lnTo>
                    <a:pt x="1677" y="977"/>
                  </a:lnTo>
                  <a:lnTo>
                    <a:pt x="1675" y="975"/>
                  </a:lnTo>
                  <a:lnTo>
                    <a:pt x="1675" y="973"/>
                  </a:lnTo>
                  <a:lnTo>
                    <a:pt x="1675" y="973"/>
                  </a:lnTo>
                  <a:lnTo>
                    <a:pt x="1673" y="971"/>
                  </a:lnTo>
                  <a:lnTo>
                    <a:pt x="1673" y="969"/>
                  </a:lnTo>
                  <a:lnTo>
                    <a:pt x="1673" y="969"/>
                  </a:lnTo>
                  <a:lnTo>
                    <a:pt x="1673" y="969"/>
                  </a:lnTo>
                  <a:lnTo>
                    <a:pt x="1671" y="969"/>
                  </a:lnTo>
                  <a:lnTo>
                    <a:pt x="1671" y="969"/>
                  </a:lnTo>
                  <a:lnTo>
                    <a:pt x="1671" y="969"/>
                  </a:lnTo>
                  <a:lnTo>
                    <a:pt x="1671" y="969"/>
                  </a:lnTo>
                  <a:lnTo>
                    <a:pt x="1671" y="971"/>
                  </a:lnTo>
                  <a:lnTo>
                    <a:pt x="1671" y="971"/>
                  </a:lnTo>
                  <a:lnTo>
                    <a:pt x="1669" y="971"/>
                  </a:lnTo>
                  <a:lnTo>
                    <a:pt x="1667" y="973"/>
                  </a:lnTo>
                  <a:lnTo>
                    <a:pt x="1667" y="975"/>
                  </a:lnTo>
                  <a:lnTo>
                    <a:pt x="1665" y="975"/>
                  </a:lnTo>
                  <a:lnTo>
                    <a:pt x="1665" y="975"/>
                  </a:lnTo>
                  <a:lnTo>
                    <a:pt x="1665" y="977"/>
                  </a:lnTo>
                  <a:lnTo>
                    <a:pt x="1665" y="977"/>
                  </a:lnTo>
                  <a:lnTo>
                    <a:pt x="1667" y="979"/>
                  </a:lnTo>
                  <a:lnTo>
                    <a:pt x="1667" y="981"/>
                  </a:lnTo>
                  <a:lnTo>
                    <a:pt x="1667" y="983"/>
                  </a:lnTo>
                  <a:lnTo>
                    <a:pt x="1667" y="983"/>
                  </a:lnTo>
                  <a:lnTo>
                    <a:pt x="1667" y="983"/>
                  </a:lnTo>
                  <a:lnTo>
                    <a:pt x="1667" y="985"/>
                  </a:lnTo>
                  <a:lnTo>
                    <a:pt x="1667" y="985"/>
                  </a:lnTo>
                  <a:lnTo>
                    <a:pt x="1665" y="985"/>
                  </a:lnTo>
                  <a:lnTo>
                    <a:pt x="1665" y="981"/>
                  </a:lnTo>
                  <a:lnTo>
                    <a:pt x="1665" y="981"/>
                  </a:lnTo>
                  <a:lnTo>
                    <a:pt x="1665" y="979"/>
                  </a:lnTo>
                  <a:lnTo>
                    <a:pt x="1663" y="977"/>
                  </a:lnTo>
                  <a:lnTo>
                    <a:pt x="1663" y="975"/>
                  </a:lnTo>
                  <a:lnTo>
                    <a:pt x="1663" y="975"/>
                  </a:lnTo>
                  <a:lnTo>
                    <a:pt x="1663" y="975"/>
                  </a:lnTo>
                  <a:lnTo>
                    <a:pt x="1663" y="975"/>
                  </a:lnTo>
                  <a:lnTo>
                    <a:pt x="1663" y="975"/>
                  </a:lnTo>
                  <a:lnTo>
                    <a:pt x="1661" y="975"/>
                  </a:lnTo>
                  <a:lnTo>
                    <a:pt x="1661" y="977"/>
                  </a:lnTo>
                  <a:lnTo>
                    <a:pt x="1663" y="977"/>
                  </a:lnTo>
                  <a:lnTo>
                    <a:pt x="1663" y="977"/>
                  </a:lnTo>
                  <a:lnTo>
                    <a:pt x="1663" y="977"/>
                  </a:lnTo>
                  <a:lnTo>
                    <a:pt x="1663" y="979"/>
                  </a:lnTo>
                  <a:lnTo>
                    <a:pt x="1663" y="979"/>
                  </a:lnTo>
                  <a:lnTo>
                    <a:pt x="1663" y="979"/>
                  </a:lnTo>
                  <a:lnTo>
                    <a:pt x="1663" y="979"/>
                  </a:lnTo>
                  <a:lnTo>
                    <a:pt x="1663" y="979"/>
                  </a:lnTo>
                  <a:lnTo>
                    <a:pt x="1663" y="981"/>
                  </a:lnTo>
                  <a:lnTo>
                    <a:pt x="1661" y="981"/>
                  </a:lnTo>
                  <a:lnTo>
                    <a:pt x="1656" y="983"/>
                  </a:lnTo>
                  <a:lnTo>
                    <a:pt x="1656" y="981"/>
                  </a:lnTo>
                  <a:lnTo>
                    <a:pt x="1656" y="981"/>
                  </a:lnTo>
                  <a:lnTo>
                    <a:pt x="1659" y="981"/>
                  </a:lnTo>
                  <a:lnTo>
                    <a:pt x="1661" y="981"/>
                  </a:lnTo>
                  <a:lnTo>
                    <a:pt x="1661" y="979"/>
                  </a:lnTo>
                  <a:lnTo>
                    <a:pt x="1661" y="979"/>
                  </a:lnTo>
                  <a:lnTo>
                    <a:pt x="1661" y="979"/>
                  </a:lnTo>
                  <a:lnTo>
                    <a:pt x="1661" y="977"/>
                  </a:lnTo>
                  <a:lnTo>
                    <a:pt x="1661" y="977"/>
                  </a:lnTo>
                  <a:lnTo>
                    <a:pt x="1661" y="977"/>
                  </a:lnTo>
                  <a:lnTo>
                    <a:pt x="1661" y="977"/>
                  </a:lnTo>
                  <a:lnTo>
                    <a:pt x="1661" y="977"/>
                  </a:lnTo>
                  <a:lnTo>
                    <a:pt x="1661" y="975"/>
                  </a:lnTo>
                  <a:lnTo>
                    <a:pt x="1661" y="975"/>
                  </a:lnTo>
                  <a:lnTo>
                    <a:pt x="1665" y="973"/>
                  </a:lnTo>
                  <a:lnTo>
                    <a:pt x="1665" y="973"/>
                  </a:lnTo>
                  <a:lnTo>
                    <a:pt x="1665" y="971"/>
                  </a:lnTo>
                  <a:lnTo>
                    <a:pt x="1665" y="971"/>
                  </a:lnTo>
                  <a:lnTo>
                    <a:pt x="1665" y="969"/>
                  </a:lnTo>
                  <a:lnTo>
                    <a:pt x="1665" y="969"/>
                  </a:lnTo>
                  <a:lnTo>
                    <a:pt x="1665" y="967"/>
                  </a:lnTo>
                  <a:lnTo>
                    <a:pt x="1663" y="965"/>
                  </a:lnTo>
                  <a:lnTo>
                    <a:pt x="1663" y="965"/>
                  </a:lnTo>
                  <a:lnTo>
                    <a:pt x="1663" y="965"/>
                  </a:lnTo>
                  <a:lnTo>
                    <a:pt x="1663" y="965"/>
                  </a:lnTo>
                  <a:lnTo>
                    <a:pt x="1663" y="963"/>
                  </a:lnTo>
                  <a:lnTo>
                    <a:pt x="1663" y="963"/>
                  </a:lnTo>
                  <a:lnTo>
                    <a:pt x="1665" y="961"/>
                  </a:lnTo>
                  <a:lnTo>
                    <a:pt x="1665" y="961"/>
                  </a:lnTo>
                  <a:lnTo>
                    <a:pt x="1665" y="959"/>
                  </a:lnTo>
                  <a:lnTo>
                    <a:pt x="1667" y="957"/>
                  </a:lnTo>
                  <a:lnTo>
                    <a:pt x="1665" y="954"/>
                  </a:lnTo>
                  <a:lnTo>
                    <a:pt x="1665" y="954"/>
                  </a:lnTo>
                  <a:lnTo>
                    <a:pt x="1663" y="952"/>
                  </a:lnTo>
                  <a:lnTo>
                    <a:pt x="1663" y="952"/>
                  </a:lnTo>
                  <a:lnTo>
                    <a:pt x="1661" y="952"/>
                  </a:lnTo>
                  <a:lnTo>
                    <a:pt x="1661" y="952"/>
                  </a:lnTo>
                  <a:lnTo>
                    <a:pt x="1661" y="954"/>
                  </a:lnTo>
                  <a:lnTo>
                    <a:pt x="1661" y="954"/>
                  </a:lnTo>
                  <a:lnTo>
                    <a:pt x="1661" y="954"/>
                  </a:lnTo>
                  <a:lnTo>
                    <a:pt x="1661" y="957"/>
                  </a:lnTo>
                  <a:lnTo>
                    <a:pt x="1661" y="957"/>
                  </a:lnTo>
                  <a:lnTo>
                    <a:pt x="1661" y="957"/>
                  </a:lnTo>
                  <a:lnTo>
                    <a:pt x="1659" y="959"/>
                  </a:lnTo>
                  <a:lnTo>
                    <a:pt x="1659" y="957"/>
                  </a:lnTo>
                  <a:lnTo>
                    <a:pt x="1661" y="957"/>
                  </a:lnTo>
                  <a:lnTo>
                    <a:pt x="1661" y="957"/>
                  </a:lnTo>
                  <a:lnTo>
                    <a:pt x="1661" y="957"/>
                  </a:lnTo>
                  <a:lnTo>
                    <a:pt x="1661" y="954"/>
                  </a:lnTo>
                  <a:lnTo>
                    <a:pt x="1661" y="954"/>
                  </a:lnTo>
                  <a:lnTo>
                    <a:pt x="1661" y="954"/>
                  </a:lnTo>
                  <a:lnTo>
                    <a:pt x="1659" y="954"/>
                  </a:lnTo>
                  <a:lnTo>
                    <a:pt x="1659" y="954"/>
                  </a:lnTo>
                  <a:lnTo>
                    <a:pt x="1659" y="954"/>
                  </a:lnTo>
                  <a:lnTo>
                    <a:pt x="1659" y="957"/>
                  </a:lnTo>
                  <a:lnTo>
                    <a:pt x="1659" y="961"/>
                  </a:lnTo>
                  <a:lnTo>
                    <a:pt x="1659" y="961"/>
                  </a:lnTo>
                  <a:lnTo>
                    <a:pt x="1659" y="963"/>
                  </a:lnTo>
                  <a:lnTo>
                    <a:pt x="1659" y="963"/>
                  </a:lnTo>
                  <a:lnTo>
                    <a:pt x="1659" y="963"/>
                  </a:lnTo>
                  <a:lnTo>
                    <a:pt x="1659" y="965"/>
                  </a:lnTo>
                  <a:lnTo>
                    <a:pt x="1659" y="967"/>
                  </a:lnTo>
                  <a:lnTo>
                    <a:pt x="1659" y="969"/>
                  </a:lnTo>
                  <a:lnTo>
                    <a:pt x="1656" y="969"/>
                  </a:lnTo>
                  <a:lnTo>
                    <a:pt x="1654" y="971"/>
                  </a:lnTo>
                  <a:lnTo>
                    <a:pt x="1654" y="973"/>
                  </a:lnTo>
                  <a:lnTo>
                    <a:pt x="1654" y="973"/>
                  </a:lnTo>
                  <a:lnTo>
                    <a:pt x="1654" y="973"/>
                  </a:lnTo>
                  <a:lnTo>
                    <a:pt x="1654" y="975"/>
                  </a:lnTo>
                  <a:lnTo>
                    <a:pt x="1654" y="975"/>
                  </a:lnTo>
                  <a:lnTo>
                    <a:pt x="1654" y="973"/>
                  </a:lnTo>
                  <a:lnTo>
                    <a:pt x="1654" y="971"/>
                  </a:lnTo>
                  <a:lnTo>
                    <a:pt x="1654" y="971"/>
                  </a:lnTo>
                  <a:lnTo>
                    <a:pt x="1654" y="969"/>
                  </a:lnTo>
                  <a:lnTo>
                    <a:pt x="1656" y="967"/>
                  </a:lnTo>
                  <a:lnTo>
                    <a:pt x="1659" y="963"/>
                  </a:lnTo>
                  <a:lnTo>
                    <a:pt x="1659" y="963"/>
                  </a:lnTo>
                  <a:lnTo>
                    <a:pt x="1656" y="961"/>
                  </a:lnTo>
                  <a:lnTo>
                    <a:pt x="1656" y="961"/>
                  </a:lnTo>
                  <a:lnTo>
                    <a:pt x="1656" y="961"/>
                  </a:lnTo>
                  <a:lnTo>
                    <a:pt x="1656" y="959"/>
                  </a:lnTo>
                  <a:lnTo>
                    <a:pt x="1654" y="961"/>
                  </a:lnTo>
                  <a:lnTo>
                    <a:pt x="1652" y="961"/>
                  </a:lnTo>
                  <a:lnTo>
                    <a:pt x="1652" y="963"/>
                  </a:lnTo>
                  <a:lnTo>
                    <a:pt x="1650" y="963"/>
                  </a:lnTo>
                  <a:lnTo>
                    <a:pt x="1650" y="963"/>
                  </a:lnTo>
                  <a:lnTo>
                    <a:pt x="1650" y="961"/>
                  </a:lnTo>
                  <a:lnTo>
                    <a:pt x="1650" y="961"/>
                  </a:lnTo>
                  <a:lnTo>
                    <a:pt x="1648" y="963"/>
                  </a:lnTo>
                  <a:lnTo>
                    <a:pt x="1648" y="963"/>
                  </a:lnTo>
                  <a:lnTo>
                    <a:pt x="1648" y="963"/>
                  </a:lnTo>
                  <a:lnTo>
                    <a:pt x="1648" y="963"/>
                  </a:lnTo>
                  <a:lnTo>
                    <a:pt x="1648" y="965"/>
                  </a:lnTo>
                  <a:lnTo>
                    <a:pt x="1648" y="965"/>
                  </a:lnTo>
                  <a:lnTo>
                    <a:pt x="1648" y="965"/>
                  </a:lnTo>
                  <a:lnTo>
                    <a:pt x="1648" y="965"/>
                  </a:lnTo>
                  <a:lnTo>
                    <a:pt x="1644" y="967"/>
                  </a:lnTo>
                  <a:lnTo>
                    <a:pt x="1642" y="969"/>
                  </a:lnTo>
                  <a:lnTo>
                    <a:pt x="1642" y="969"/>
                  </a:lnTo>
                  <a:lnTo>
                    <a:pt x="1640" y="969"/>
                  </a:lnTo>
                  <a:lnTo>
                    <a:pt x="1638" y="971"/>
                  </a:lnTo>
                  <a:lnTo>
                    <a:pt x="1638" y="971"/>
                  </a:lnTo>
                  <a:lnTo>
                    <a:pt x="1638" y="973"/>
                  </a:lnTo>
                  <a:lnTo>
                    <a:pt x="1638" y="973"/>
                  </a:lnTo>
                  <a:lnTo>
                    <a:pt x="1638" y="973"/>
                  </a:lnTo>
                  <a:lnTo>
                    <a:pt x="1638" y="975"/>
                  </a:lnTo>
                  <a:lnTo>
                    <a:pt x="1638" y="975"/>
                  </a:lnTo>
                  <a:lnTo>
                    <a:pt x="1638" y="977"/>
                  </a:lnTo>
                  <a:lnTo>
                    <a:pt x="1638" y="977"/>
                  </a:lnTo>
                  <a:lnTo>
                    <a:pt x="1638" y="979"/>
                  </a:lnTo>
                  <a:lnTo>
                    <a:pt x="1638" y="979"/>
                  </a:lnTo>
                  <a:lnTo>
                    <a:pt x="1638" y="979"/>
                  </a:lnTo>
                  <a:lnTo>
                    <a:pt x="1636" y="979"/>
                  </a:lnTo>
                  <a:lnTo>
                    <a:pt x="1636" y="977"/>
                  </a:lnTo>
                  <a:lnTo>
                    <a:pt x="1636" y="975"/>
                  </a:lnTo>
                  <a:lnTo>
                    <a:pt x="1636" y="973"/>
                  </a:lnTo>
                  <a:lnTo>
                    <a:pt x="1636" y="971"/>
                  </a:lnTo>
                  <a:lnTo>
                    <a:pt x="1642" y="965"/>
                  </a:lnTo>
                  <a:lnTo>
                    <a:pt x="1644" y="965"/>
                  </a:lnTo>
                  <a:lnTo>
                    <a:pt x="1644" y="965"/>
                  </a:lnTo>
                  <a:lnTo>
                    <a:pt x="1644" y="965"/>
                  </a:lnTo>
                  <a:lnTo>
                    <a:pt x="1646" y="965"/>
                  </a:lnTo>
                  <a:lnTo>
                    <a:pt x="1646" y="965"/>
                  </a:lnTo>
                  <a:lnTo>
                    <a:pt x="1646" y="963"/>
                  </a:lnTo>
                  <a:lnTo>
                    <a:pt x="1646" y="961"/>
                  </a:lnTo>
                  <a:lnTo>
                    <a:pt x="1646" y="961"/>
                  </a:lnTo>
                  <a:lnTo>
                    <a:pt x="1644" y="961"/>
                  </a:lnTo>
                  <a:lnTo>
                    <a:pt x="1640" y="965"/>
                  </a:lnTo>
                  <a:lnTo>
                    <a:pt x="1636" y="967"/>
                  </a:lnTo>
                  <a:lnTo>
                    <a:pt x="1634" y="967"/>
                  </a:lnTo>
                  <a:lnTo>
                    <a:pt x="1632" y="969"/>
                  </a:lnTo>
                  <a:lnTo>
                    <a:pt x="1632" y="969"/>
                  </a:lnTo>
                  <a:lnTo>
                    <a:pt x="1632" y="969"/>
                  </a:lnTo>
                  <a:lnTo>
                    <a:pt x="1632" y="969"/>
                  </a:lnTo>
                  <a:lnTo>
                    <a:pt x="1636" y="965"/>
                  </a:lnTo>
                  <a:lnTo>
                    <a:pt x="1638" y="965"/>
                  </a:lnTo>
                  <a:lnTo>
                    <a:pt x="1640" y="965"/>
                  </a:lnTo>
                  <a:lnTo>
                    <a:pt x="1640" y="963"/>
                  </a:lnTo>
                  <a:lnTo>
                    <a:pt x="1640" y="961"/>
                  </a:lnTo>
                  <a:lnTo>
                    <a:pt x="1640" y="961"/>
                  </a:lnTo>
                  <a:lnTo>
                    <a:pt x="1638" y="963"/>
                  </a:lnTo>
                  <a:lnTo>
                    <a:pt x="1630" y="963"/>
                  </a:lnTo>
                  <a:lnTo>
                    <a:pt x="1630" y="961"/>
                  </a:lnTo>
                  <a:lnTo>
                    <a:pt x="1638" y="961"/>
                  </a:lnTo>
                  <a:lnTo>
                    <a:pt x="1644" y="959"/>
                  </a:lnTo>
                  <a:lnTo>
                    <a:pt x="1646" y="959"/>
                  </a:lnTo>
                  <a:lnTo>
                    <a:pt x="1646" y="959"/>
                  </a:lnTo>
                  <a:lnTo>
                    <a:pt x="1646" y="959"/>
                  </a:lnTo>
                  <a:lnTo>
                    <a:pt x="1646" y="959"/>
                  </a:lnTo>
                  <a:lnTo>
                    <a:pt x="1644" y="959"/>
                  </a:lnTo>
                  <a:lnTo>
                    <a:pt x="1644" y="959"/>
                  </a:lnTo>
                  <a:lnTo>
                    <a:pt x="1646" y="957"/>
                  </a:lnTo>
                  <a:lnTo>
                    <a:pt x="1646" y="957"/>
                  </a:lnTo>
                  <a:lnTo>
                    <a:pt x="1644" y="954"/>
                  </a:lnTo>
                  <a:lnTo>
                    <a:pt x="1644" y="954"/>
                  </a:lnTo>
                  <a:lnTo>
                    <a:pt x="1644" y="954"/>
                  </a:lnTo>
                  <a:lnTo>
                    <a:pt x="1642" y="952"/>
                  </a:lnTo>
                  <a:lnTo>
                    <a:pt x="1642" y="952"/>
                  </a:lnTo>
                  <a:lnTo>
                    <a:pt x="1640" y="952"/>
                  </a:lnTo>
                  <a:lnTo>
                    <a:pt x="1638" y="954"/>
                  </a:lnTo>
                  <a:lnTo>
                    <a:pt x="1636" y="954"/>
                  </a:lnTo>
                  <a:lnTo>
                    <a:pt x="1636" y="954"/>
                  </a:lnTo>
                  <a:lnTo>
                    <a:pt x="1634" y="954"/>
                  </a:lnTo>
                  <a:lnTo>
                    <a:pt x="1638" y="952"/>
                  </a:lnTo>
                  <a:lnTo>
                    <a:pt x="1638" y="952"/>
                  </a:lnTo>
                  <a:lnTo>
                    <a:pt x="1640" y="950"/>
                  </a:lnTo>
                  <a:lnTo>
                    <a:pt x="1640" y="950"/>
                  </a:lnTo>
                  <a:lnTo>
                    <a:pt x="1640" y="950"/>
                  </a:lnTo>
                  <a:lnTo>
                    <a:pt x="1640" y="950"/>
                  </a:lnTo>
                  <a:lnTo>
                    <a:pt x="1640" y="948"/>
                  </a:lnTo>
                  <a:lnTo>
                    <a:pt x="1640" y="948"/>
                  </a:lnTo>
                  <a:lnTo>
                    <a:pt x="1640" y="948"/>
                  </a:lnTo>
                  <a:lnTo>
                    <a:pt x="1640" y="948"/>
                  </a:lnTo>
                  <a:lnTo>
                    <a:pt x="1640" y="948"/>
                  </a:lnTo>
                  <a:lnTo>
                    <a:pt x="1640" y="948"/>
                  </a:lnTo>
                  <a:lnTo>
                    <a:pt x="1638" y="948"/>
                  </a:lnTo>
                  <a:lnTo>
                    <a:pt x="1638" y="946"/>
                  </a:lnTo>
                  <a:lnTo>
                    <a:pt x="1638" y="946"/>
                  </a:lnTo>
                  <a:lnTo>
                    <a:pt x="1638" y="944"/>
                  </a:lnTo>
                  <a:lnTo>
                    <a:pt x="1638" y="944"/>
                  </a:lnTo>
                  <a:lnTo>
                    <a:pt x="1638" y="944"/>
                  </a:lnTo>
                  <a:lnTo>
                    <a:pt x="1636" y="946"/>
                  </a:lnTo>
                  <a:lnTo>
                    <a:pt x="1636" y="946"/>
                  </a:lnTo>
                  <a:lnTo>
                    <a:pt x="1634" y="946"/>
                  </a:lnTo>
                  <a:lnTo>
                    <a:pt x="1634" y="946"/>
                  </a:lnTo>
                  <a:lnTo>
                    <a:pt x="1636" y="944"/>
                  </a:lnTo>
                  <a:lnTo>
                    <a:pt x="1636" y="944"/>
                  </a:lnTo>
                  <a:lnTo>
                    <a:pt x="1634" y="942"/>
                  </a:lnTo>
                  <a:lnTo>
                    <a:pt x="1634" y="942"/>
                  </a:lnTo>
                  <a:lnTo>
                    <a:pt x="1634" y="940"/>
                  </a:lnTo>
                  <a:lnTo>
                    <a:pt x="1632" y="940"/>
                  </a:lnTo>
                  <a:lnTo>
                    <a:pt x="1632" y="940"/>
                  </a:lnTo>
                  <a:lnTo>
                    <a:pt x="1632" y="940"/>
                  </a:lnTo>
                  <a:lnTo>
                    <a:pt x="1632" y="942"/>
                  </a:lnTo>
                  <a:lnTo>
                    <a:pt x="1632" y="942"/>
                  </a:lnTo>
                  <a:lnTo>
                    <a:pt x="1632" y="942"/>
                  </a:lnTo>
                  <a:lnTo>
                    <a:pt x="1630" y="942"/>
                  </a:lnTo>
                  <a:lnTo>
                    <a:pt x="1628" y="946"/>
                  </a:lnTo>
                  <a:lnTo>
                    <a:pt x="1628" y="946"/>
                  </a:lnTo>
                  <a:lnTo>
                    <a:pt x="1628" y="944"/>
                  </a:lnTo>
                  <a:lnTo>
                    <a:pt x="1628" y="944"/>
                  </a:lnTo>
                  <a:lnTo>
                    <a:pt x="1630" y="942"/>
                  </a:lnTo>
                  <a:lnTo>
                    <a:pt x="1630" y="942"/>
                  </a:lnTo>
                  <a:lnTo>
                    <a:pt x="1630" y="942"/>
                  </a:lnTo>
                  <a:lnTo>
                    <a:pt x="1630" y="942"/>
                  </a:lnTo>
                  <a:lnTo>
                    <a:pt x="1630" y="942"/>
                  </a:lnTo>
                  <a:lnTo>
                    <a:pt x="1630" y="940"/>
                  </a:lnTo>
                  <a:lnTo>
                    <a:pt x="1630" y="940"/>
                  </a:lnTo>
                  <a:lnTo>
                    <a:pt x="1630" y="940"/>
                  </a:lnTo>
                  <a:lnTo>
                    <a:pt x="1630" y="938"/>
                  </a:lnTo>
                  <a:lnTo>
                    <a:pt x="1630" y="938"/>
                  </a:lnTo>
                  <a:lnTo>
                    <a:pt x="1628" y="940"/>
                  </a:lnTo>
                  <a:lnTo>
                    <a:pt x="1628" y="938"/>
                  </a:lnTo>
                  <a:lnTo>
                    <a:pt x="1628" y="938"/>
                  </a:lnTo>
                  <a:lnTo>
                    <a:pt x="1626" y="938"/>
                  </a:lnTo>
                  <a:lnTo>
                    <a:pt x="1624" y="938"/>
                  </a:lnTo>
                  <a:lnTo>
                    <a:pt x="1624" y="938"/>
                  </a:lnTo>
                  <a:lnTo>
                    <a:pt x="1624" y="938"/>
                  </a:lnTo>
                  <a:lnTo>
                    <a:pt x="1624" y="938"/>
                  </a:lnTo>
                  <a:lnTo>
                    <a:pt x="1624" y="938"/>
                  </a:lnTo>
                  <a:lnTo>
                    <a:pt x="1624" y="938"/>
                  </a:lnTo>
                  <a:lnTo>
                    <a:pt x="1624" y="938"/>
                  </a:lnTo>
                  <a:lnTo>
                    <a:pt x="1621" y="938"/>
                  </a:lnTo>
                  <a:lnTo>
                    <a:pt x="1621" y="938"/>
                  </a:lnTo>
                  <a:lnTo>
                    <a:pt x="1621" y="940"/>
                  </a:lnTo>
                  <a:lnTo>
                    <a:pt x="1624" y="940"/>
                  </a:lnTo>
                  <a:lnTo>
                    <a:pt x="1624" y="942"/>
                  </a:lnTo>
                  <a:lnTo>
                    <a:pt x="1624" y="942"/>
                  </a:lnTo>
                  <a:lnTo>
                    <a:pt x="1624" y="944"/>
                  </a:lnTo>
                  <a:lnTo>
                    <a:pt x="1624" y="944"/>
                  </a:lnTo>
                  <a:lnTo>
                    <a:pt x="1624" y="946"/>
                  </a:lnTo>
                  <a:lnTo>
                    <a:pt x="1621" y="946"/>
                  </a:lnTo>
                  <a:lnTo>
                    <a:pt x="1621" y="946"/>
                  </a:lnTo>
                  <a:lnTo>
                    <a:pt x="1624" y="944"/>
                  </a:lnTo>
                  <a:lnTo>
                    <a:pt x="1624" y="944"/>
                  </a:lnTo>
                  <a:lnTo>
                    <a:pt x="1621" y="944"/>
                  </a:lnTo>
                  <a:lnTo>
                    <a:pt x="1621" y="942"/>
                  </a:lnTo>
                  <a:lnTo>
                    <a:pt x="1621" y="942"/>
                  </a:lnTo>
                  <a:lnTo>
                    <a:pt x="1621" y="942"/>
                  </a:lnTo>
                  <a:lnTo>
                    <a:pt x="1621" y="940"/>
                  </a:lnTo>
                  <a:lnTo>
                    <a:pt x="1621" y="940"/>
                  </a:lnTo>
                  <a:lnTo>
                    <a:pt x="1619" y="940"/>
                  </a:lnTo>
                  <a:lnTo>
                    <a:pt x="1619" y="940"/>
                  </a:lnTo>
                  <a:lnTo>
                    <a:pt x="1619" y="940"/>
                  </a:lnTo>
                  <a:lnTo>
                    <a:pt x="1619" y="942"/>
                  </a:lnTo>
                  <a:lnTo>
                    <a:pt x="1619" y="942"/>
                  </a:lnTo>
                  <a:lnTo>
                    <a:pt x="1619" y="942"/>
                  </a:lnTo>
                  <a:lnTo>
                    <a:pt x="1617" y="942"/>
                  </a:lnTo>
                  <a:lnTo>
                    <a:pt x="1617" y="944"/>
                  </a:lnTo>
                  <a:lnTo>
                    <a:pt x="1617" y="944"/>
                  </a:lnTo>
                  <a:lnTo>
                    <a:pt x="1617" y="944"/>
                  </a:lnTo>
                  <a:lnTo>
                    <a:pt x="1617" y="944"/>
                  </a:lnTo>
                  <a:lnTo>
                    <a:pt x="1617" y="944"/>
                  </a:lnTo>
                  <a:lnTo>
                    <a:pt x="1617" y="944"/>
                  </a:lnTo>
                  <a:lnTo>
                    <a:pt x="1617" y="944"/>
                  </a:lnTo>
                  <a:lnTo>
                    <a:pt x="1617" y="944"/>
                  </a:lnTo>
                  <a:lnTo>
                    <a:pt x="1617" y="944"/>
                  </a:lnTo>
                  <a:lnTo>
                    <a:pt x="1617" y="946"/>
                  </a:lnTo>
                  <a:lnTo>
                    <a:pt x="1617" y="946"/>
                  </a:lnTo>
                  <a:lnTo>
                    <a:pt x="1617" y="946"/>
                  </a:lnTo>
                  <a:lnTo>
                    <a:pt x="1617" y="946"/>
                  </a:lnTo>
                  <a:lnTo>
                    <a:pt x="1617" y="948"/>
                  </a:lnTo>
                  <a:lnTo>
                    <a:pt x="1617" y="948"/>
                  </a:lnTo>
                  <a:lnTo>
                    <a:pt x="1617" y="950"/>
                  </a:lnTo>
                  <a:lnTo>
                    <a:pt x="1617" y="950"/>
                  </a:lnTo>
                  <a:lnTo>
                    <a:pt x="1617" y="950"/>
                  </a:lnTo>
                  <a:lnTo>
                    <a:pt x="1617" y="950"/>
                  </a:lnTo>
                  <a:lnTo>
                    <a:pt x="1615" y="950"/>
                  </a:lnTo>
                  <a:lnTo>
                    <a:pt x="1615" y="948"/>
                  </a:lnTo>
                  <a:lnTo>
                    <a:pt x="1615" y="948"/>
                  </a:lnTo>
                  <a:lnTo>
                    <a:pt x="1615" y="946"/>
                  </a:lnTo>
                  <a:lnTo>
                    <a:pt x="1615" y="946"/>
                  </a:lnTo>
                  <a:lnTo>
                    <a:pt x="1617" y="944"/>
                  </a:lnTo>
                  <a:lnTo>
                    <a:pt x="1617" y="944"/>
                  </a:lnTo>
                  <a:lnTo>
                    <a:pt x="1617" y="944"/>
                  </a:lnTo>
                  <a:lnTo>
                    <a:pt x="1617" y="942"/>
                  </a:lnTo>
                  <a:lnTo>
                    <a:pt x="1617" y="942"/>
                  </a:lnTo>
                  <a:lnTo>
                    <a:pt x="1617" y="942"/>
                  </a:lnTo>
                  <a:lnTo>
                    <a:pt x="1617" y="942"/>
                  </a:lnTo>
                  <a:lnTo>
                    <a:pt x="1617" y="940"/>
                  </a:lnTo>
                  <a:lnTo>
                    <a:pt x="1617" y="940"/>
                  </a:lnTo>
                  <a:lnTo>
                    <a:pt x="1617" y="940"/>
                  </a:lnTo>
                  <a:lnTo>
                    <a:pt x="1617" y="940"/>
                  </a:lnTo>
                  <a:lnTo>
                    <a:pt x="1615" y="940"/>
                  </a:lnTo>
                  <a:lnTo>
                    <a:pt x="1615" y="940"/>
                  </a:lnTo>
                  <a:lnTo>
                    <a:pt x="1615" y="942"/>
                  </a:lnTo>
                  <a:lnTo>
                    <a:pt x="1615" y="942"/>
                  </a:lnTo>
                  <a:lnTo>
                    <a:pt x="1615" y="942"/>
                  </a:lnTo>
                  <a:lnTo>
                    <a:pt x="1615" y="942"/>
                  </a:lnTo>
                  <a:lnTo>
                    <a:pt x="1615" y="940"/>
                  </a:lnTo>
                  <a:lnTo>
                    <a:pt x="1615" y="940"/>
                  </a:lnTo>
                  <a:lnTo>
                    <a:pt x="1615" y="940"/>
                  </a:lnTo>
                  <a:lnTo>
                    <a:pt x="1615" y="938"/>
                  </a:lnTo>
                  <a:lnTo>
                    <a:pt x="1615" y="938"/>
                  </a:lnTo>
                  <a:lnTo>
                    <a:pt x="1615" y="940"/>
                  </a:lnTo>
                  <a:lnTo>
                    <a:pt x="1615" y="940"/>
                  </a:lnTo>
                  <a:lnTo>
                    <a:pt x="1615" y="938"/>
                  </a:lnTo>
                  <a:lnTo>
                    <a:pt x="1617" y="938"/>
                  </a:lnTo>
                  <a:lnTo>
                    <a:pt x="1617" y="936"/>
                  </a:lnTo>
                  <a:lnTo>
                    <a:pt x="1615" y="934"/>
                  </a:lnTo>
                  <a:lnTo>
                    <a:pt x="1615" y="936"/>
                  </a:lnTo>
                  <a:lnTo>
                    <a:pt x="1615" y="936"/>
                  </a:lnTo>
                  <a:lnTo>
                    <a:pt x="1615" y="934"/>
                  </a:lnTo>
                  <a:lnTo>
                    <a:pt x="1617" y="934"/>
                  </a:lnTo>
                  <a:lnTo>
                    <a:pt x="1619" y="932"/>
                  </a:lnTo>
                  <a:lnTo>
                    <a:pt x="1619" y="930"/>
                  </a:lnTo>
                  <a:lnTo>
                    <a:pt x="1619" y="930"/>
                  </a:lnTo>
                  <a:lnTo>
                    <a:pt x="1619" y="930"/>
                  </a:lnTo>
                  <a:lnTo>
                    <a:pt x="1617" y="930"/>
                  </a:lnTo>
                  <a:lnTo>
                    <a:pt x="1615" y="928"/>
                  </a:lnTo>
                  <a:lnTo>
                    <a:pt x="1613" y="928"/>
                  </a:lnTo>
                  <a:lnTo>
                    <a:pt x="1613" y="930"/>
                  </a:lnTo>
                  <a:lnTo>
                    <a:pt x="1613" y="930"/>
                  </a:lnTo>
                  <a:lnTo>
                    <a:pt x="1613" y="930"/>
                  </a:lnTo>
                  <a:lnTo>
                    <a:pt x="1613" y="930"/>
                  </a:lnTo>
                  <a:lnTo>
                    <a:pt x="1613" y="930"/>
                  </a:lnTo>
                  <a:lnTo>
                    <a:pt x="1611" y="930"/>
                  </a:lnTo>
                  <a:lnTo>
                    <a:pt x="1611" y="932"/>
                  </a:lnTo>
                  <a:lnTo>
                    <a:pt x="1611" y="930"/>
                  </a:lnTo>
                  <a:lnTo>
                    <a:pt x="1611" y="930"/>
                  </a:lnTo>
                  <a:lnTo>
                    <a:pt x="1611" y="932"/>
                  </a:lnTo>
                  <a:lnTo>
                    <a:pt x="1611" y="932"/>
                  </a:lnTo>
                  <a:lnTo>
                    <a:pt x="1611" y="934"/>
                  </a:lnTo>
                  <a:lnTo>
                    <a:pt x="1609" y="936"/>
                  </a:lnTo>
                  <a:lnTo>
                    <a:pt x="1609" y="936"/>
                  </a:lnTo>
                  <a:lnTo>
                    <a:pt x="1609" y="938"/>
                  </a:lnTo>
                  <a:lnTo>
                    <a:pt x="1607" y="938"/>
                  </a:lnTo>
                  <a:lnTo>
                    <a:pt x="1607" y="938"/>
                  </a:lnTo>
                  <a:lnTo>
                    <a:pt x="1607" y="942"/>
                  </a:lnTo>
                  <a:lnTo>
                    <a:pt x="1609" y="942"/>
                  </a:lnTo>
                  <a:lnTo>
                    <a:pt x="1607" y="944"/>
                  </a:lnTo>
                  <a:lnTo>
                    <a:pt x="1607" y="944"/>
                  </a:lnTo>
                  <a:lnTo>
                    <a:pt x="1607" y="944"/>
                  </a:lnTo>
                  <a:lnTo>
                    <a:pt x="1607" y="944"/>
                  </a:lnTo>
                  <a:lnTo>
                    <a:pt x="1607" y="946"/>
                  </a:lnTo>
                  <a:lnTo>
                    <a:pt x="1609" y="946"/>
                  </a:lnTo>
                  <a:lnTo>
                    <a:pt x="1611" y="948"/>
                  </a:lnTo>
                  <a:lnTo>
                    <a:pt x="1613" y="948"/>
                  </a:lnTo>
                  <a:lnTo>
                    <a:pt x="1613" y="948"/>
                  </a:lnTo>
                  <a:lnTo>
                    <a:pt x="1615" y="952"/>
                  </a:lnTo>
                  <a:lnTo>
                    <a:pt x="1615" y="952"/>
                  </a:lnTo>
                  <a:lnTo>
                    <a:pt x="1613" y="954"/>
                  </a:lnTo>
                  <a:lnTo>
                    <a:pt x="1613" y="952"/>
                  </a:lnTo>
                  <a:lnTo>
                    <a:pt x="1611" y="950"/>
                  </a:lnTo>
                  <a:lnTo>
                    <a:pt x="1611" y="948"/>
                  </a:lnTo>
                  <a:lnTo>
                    <a:pt x="1611" y="948"/>
                  </a:lnTo>
                  <a:lnTo>
                    <a:pt x="1611" y="948"/>
                  </a:lnTo>
                  <a:lnTo>
                    <a:pt x="1609" y="948"/>
                  </a:lnTo>
                  <a:lnTo>
                    <a:pt x="1607" y="946"/>
                  </a:lnTo>
                  <a:lnTo>
                    <a:pt x="1607" y="946"/>
                  </a:lnTo>
                  <a:lnTo>
                    <a:pt x="1607" y="946"/>
                  </a:lnTo>
                  <a:lnTo>
                    <a:pt x="1607" y="946"/>
                  </a:lnTo>
                  <a:lnTo>
                    <a:pt x="1607" y="944"/>
                  </a:lnTo>
                  <a:lnTo>
                    <a:pt x="1607" y="944"/>
                  </a:lnTo>
                  <a:lnTo>
                    <a:pt x="1607" y="944"/>
                  </a:lnTo>
                  <a:lnTo>
                    <a:pt x="1607" y="944"/>
                  </a:lnTo>
                  <a:lnTo>
                    <a:pt x="1607" y="942"/>
                  </a:lnTo>
                  <a:lnTo>
                    <a:pt x="1607" y="942"/>
                  </a:lnTo>
                  <a:lnTo>
                    <a:pt x="1607" y="942"/>
                  </a:lnTo>
                  <a:lnTo>
                    <a:pt x="1607" y="938"/>
                  </a:lnTo>
                  <a:lnTo>
                    <a:pt x="1607" y="936"/>
                  </a:lnTo>
                  <a:lnTo>
                    <a:pt x="1607" y="934"/>
                  </a:lnTo>
                  <a:lnTo>
                    <a:pt x="1605" y="934"/>
                  </a:lnTo>
                  <a:lnTo>
                    <a:pt x="1605" y="934"/>
                  </a:lnTo>
                  <a:lnTo>
                    <a:pt x="1605" y="934"/>
                  </a:lnTo>
                  <a:lnTo>
                    <a:pt x="1605" y="934"/>
                  </a:lnTo>
                  <a:lnTo>
                    <a:pt x="1605" y="934"/>
                  </a:lnTo>
                  <a:lnTo>
                    <a:pt x="1603" y="936"/>
                  </a:lnTo>
                  <a:lnTo>
                    <a:pt x="1601" y="936"/>
                  </a:lnTo>
                  <a:lnTo>
                    <a:pt x="1601" y="938"/>
                  </a:lnTo>
                  <a:lnTo>
                    <a:pt x="1601" y="938"/>
                  </a:lnTo>
                  <a:lnTo>
                    <a:pt x="1601" y="938"/>
                  </a:lnTo>
                  <a:lnTo>
                    <a:pt x="1601" y="938"/>
                  </a:lnTo>
                  <a:lnTo>
                    <a:pt x="1599" y="938"/>
                  </a:lnTo>
                  <a:lnTo>
                    <a:pt x="1599" y="938"/>
                  </a:lnTo>
                  <a:lnTo>
                    <a:pt x="1599" y="938"/>
                  </a:lnTo>
                  <a:lnTo>
                    <a:pt x="1601" y="938"/>
                  </a:lnTo>
                  <a:lnTo>
                    <a:pt x="1601" y="940"/>
                  </a:lnTo>
                  <a:lnTo>
                    <a:pt x="1601" y="940"/>
                  </a:lnTo>
                  <a:lnTo>
                    <a:pt x="1601" y="940"/>
                  </a:lnTo>
                  <a:lnTo>
                    <a:pt x="1601" y="942"/>
                  </a:lnTo>
                  <a:lnTo>
                    <a:pt x="1601" y="942"/>
                  </a:lnTo>
                  <a:lnTo>
                    <a:pt x="1601" y="942"/>
                  </a:lnTo>
                  <a:lnTo>
                    <a:pt x="1601" y="942"/>
                  </a:lnTo>
                  <a:lnTo>
                    <a:pt x="1601" y="942"/>
                  </a:lnTo>
                  <a:lnTo>
                    <a:pt x="1601" y="942"/>
                  </a:lnTo>
                  <a:lnTo>
                    <a:pt x="1601" y="944"/>
                  </a:lnTo>
                  <a:lnTo>
                    <a:pt x="1599" y="946"/>
                  </a:lnTo>
                  <a:lnTo>
                    <a:pt x="1599" y="946"/>
                  </a:lnTo>
                  <a:lnTo>
                    <a:pt x="1599" y="946"/>
                  </a:lnTo>
                  <a:lnTo>
                    <a:pt x="1601" y="948"/>
                  </a:lnTo>
                  <a:lnTo>
                    <a:pt x="1601" y="948"/>
                  </a:lnTo>
                  <a:lnTo>
                    <a:pt x="1601" y="950"/>
                  </a:lnTo>
                  <a:lnTo>
                    <a:pt x="1601" y="952"/>
                  </a:lnTo>
                  <a:lnTo>
                    <a:pt x="1601" y="952"/>
                  </a:lnTo>
                  <a:lnTo>
                    <a:pt x="1601" y="954"/>
                  </a:lnTo>
                  <a:lnTo>
                    <a:pt x="1601" y="954"/>
                  </a:lnTo>
                  <a:lnTo>
                    <a:pt x="1601" y="957"/>
                  </a:lnTo>
                  <a:lnTo>
                    <a:pt x="1601" y="957"/>
                  </a:lnTo>
                  <a:lnTo>
                    <a:pt x="1601" y="954"/>
                  </a:lnTo>
                  <a:lnTo>
                    <a:pt x="1601" y="954"/>
                  </a:lnTo>
                  <a:lnTo>
                    <a:pt x="1601" y="952"/>
                  </a:lnTo>
                  <a:lnTo>
                    <a:pt x="1599" y="952"/>
                  </a:lnTo>
                  <a:lnTo>
                    <a:pt x="1599" y="950"/>
                  </a:lnTo>
                  <a:lnTo>
                    <a:pt x="1599" y="950"/>
                  </a:lnTo>
                  <a:lnTo>
                    <a:pt x="1599" y="948"/>
                  </a:lnTo>
                  <a:lnTo>
                    <a:pt x="1599" y="948"/>
                  </a:lnTo>
                  <a:lnTo>
                    <a:pt x="1599" y="948"/>
                  </a:lnTo>
                  <a:lnTo>
                    <a:pt x="1599" y="946"/>
                  </a:lnTo>
                  <a:lnTo>
                    <a:pt x="1599" y="946"/>
                  </a:lnTo>
                  <a:lnTo>
                    <a:pt x="1599" y="946"/>
                  </a:lnTo>
                  <a:lnTo>
                    <a:pt x="1599" y="944"/>
                  </a:lnTo>
                  <a:lnTo>
                    <a:pt x="1599" y="944"/>
                  </a:lnTo>
                  <a:lnTo>
                    <a:pt x="1599" y="942"/>
                  </a:lnTo>
                  <a:lnTo>
                    <a:pt x="1597" y="942"/>
                  </a:lnTo>
                  <a:lnTo>
                    <a:pt x="1597" y="940"/>
                  </a:lnTo>
                  <a:lnTo>
                    <a:pt x="1597" y="940"/>
                  </a:lnTo>
                  <a:lnTo>
                    <a:pt x="1597" y="940"/>
                  </a:lnTo>
                  <a:lnTo>
                    <a:pt x="1595" y="940"/>
                  </a:lnTo>
                  <a:lnTo>
                    <a:pt x="1597" y="936"/>
                  </a:lnTo>
                  <a:lnTo>
                    <a:pt x="1597" y="936"/>
                  </a:lnTo>
                  <a:lnTo>
                    <a:pt x="1597" y="936"/>
                  </a:lnTo>
                  <a:lnTo>
                    <a:pt x="1597" y="934"/>
                  </a:lnTo>
                  <a:lnTo>
                    <a:pt x="1597" y="934"/>
                  </a:lnTo>
                  <a:lnTo>
                    <a:pt x="1597" y="932"/>
                  </a:lnTo>
                  <a:lnTo>
                    <a:pt x="1597" y="932"/>
                  </a:lnTo>
                  <a:lnTo>
                    <a:pt x="1597" y="932"/>
                  </a:lnTo>
                  <a:lnTo>
                    <a:pt x="1597" y="932"/>
                  </a:lnTo>
                  <a:lnTo>
                    <a:pt x="1597" y="932"/>
                  </a:lnTo>
                  <a:lnTo>
                    <a:pt x="1597" y="932"/>
                  </a:lnTo>
                  <a:lnTo>
                    <a:pt x="1597" y="932"/>
                  </a:lnTo>
                  <a:lnTo>
                    <a:pt x="1597" y="932"/>
                  </a:lnTo>
                  <a:lnTo>
                    <a:pt x="1597" y="930"/>
                  </a:lnTo>
                  <a:lnTo>
                    <a:pt x="1595" y="930"/>
                  </a:lnTo>
                  <a:lnTo>
                    <a:pt x="1595" y="930"/>
                  </a:lnTo>
                  <a:lnTo>
                    <a:pt x="1595" y="928"/>
                  </a:lnTo>
                  <a:lnTo>
                    <a:pt x="1595" y="928"/>
                  </a:lnTo>
                  <a:lnTo>
                    <a:pt x="1595" y="930"/>
                  </a:lnTo>
                  <a:lnTo>
                    <a:pt x="1595" y="930"/>
                  </a:lnTo>
                  <a:lnTo>
                    <a:pt x="1595" y="930"/>
                  </a:lnTo>
                  <a:lnTo>
                    <a:pt x="1595" y="932"/>
                  </a:lnTo>
                  <a:lnTo>
                    <a:pt x="1595" y="932"/>
                  </a:lnTo>
                  <a:lnTo>
                    <a:pt x="1595" y="932"/>
                  </a:lnTo>
                  <a:lnTo>
                    <a:pt x="1595" y="932"/>
                  </a:lnTo>
                  <a:lnTo>
                    <a:pt x="1595" y="934"/>
                  </a:lnTo>
                  <a:lnTo>
                    <a:pt x="1597" y="936"/>
                  </a:lnTo>
                  <a:lnTo>
                    <a:pt x="1595" y="936"/>
                  </a:lnTo>
                  <a:lnTo>
                    <a:pt x="1595" y="936"/>
                  </a:lnTo>
                  <a:lnTo>
                    <a:pt x="1595" y="938"/>
                  </a:lnTo>
                  <a:lnTo>
                    <a:pt x="1593" y="938"/>
                  </a:lnTo>
                  <a:lnTo>
                    <a:pt x="1593" y="938"/>
                  </a:lnTo>
                  <a:lnTo>
                    <a:pt x="1593" y="940"/>
                  </a:lnTo>
                  <a:lnTo>
                    <a:pt x="1593" y="940"/>
                  </a:lnTo>
                  <a:lnTo>
                    <a:pt x="1593" y="940"/>
                  </a:lnTo>
                  <a:lnTo>
                    <a:pt x="1593" y="940"/>
                  </a:lnTo>
                  <a:lnTo>
                    <a:pt x="1591" y="940"/>
                  </a:lnTo>
                  <a:lnTo>
                    <a:pt x="1591" y="940"/>
                  </a:lnTo>
                  <a:lnTo>
                    <a:pt x="1591" y="942"/>
                  </a:lnTo>
                  <a:lnTo>
                    <a:pt x="1591" y="944"/>
                  </a:lnTo>
                  <a:lnTo>
                    <a:pt x="1591" y="944"/>
                  </a:lnTo>
                  <a:lnTo>
                    <a:pt x="1591" y="944"/>
                  </a:lnTo>
                  <a:lnTo>
                    <a:pt x="1591" y="946"/>
                  </a:lnTo>
                  <a:lnTo>
                    <a:pt x="1591" y="946"/>
                  </a:lnTo>
                  <a:lnTo>
                    <a:pt x="1591" y="946"/>
                  </a:lnTo>
                  <a:lnTo>
                    <a:pt x="1591" y="946"/>
                  </a:lnTo>
                  <a:lnTo>
                    <a:pt x="1591" y="946"/>
                  </a:lnTo>
                  <a:lnTo>
                    <a:pt x="1591" y="948"/>
                  </a:lnTo>
                  <a:lnTo>
                    <a:pt x="1591" y="948"/>
                  </a:lnTo>
                  <a:lnTo>
                    <a:pt x="1591" y="948"/>
                  </a:lnTo>
                  <a:lnTo>
                    <a:pt x="1593" y="948"/>
                  </a:lnTo>
                  <a:lnTo>
                    <a:pt x="1593" y="948"/>
                  </a:lnTo>
                  <a:lnTo>
                    <a:pt x="1593" y="948"/>
                  </a:lnTo>
                  <a:lnTo>
                    <a:pt x="1593" y="950"/>
                  </a:lnTo>
                  <a:lnTo>
                    <a:pt x="1593" y="950"/>
                  </a:lnTo>
                  <a:lnTo>
                    <a:pt x="1591" y="950"/>
                  </a:lnTo>
                  <a:lnTo>
                    <a:pt x="1591" y="948"/>
                  </a:lnTo>
                  <a:lnTo>
                    <a:pt x="1591" y="948"/>
                  </a:lnTo>
                  <a:lnTo>
                    <a:pt x="1589" y="948"/>
                  </a:lnTo>
                  <a:lnTo>
                    <a:pt x="1589" y="948"/>
                  </a:lnTo>
                  <a:lnTo>
                    <a:pt x="1586" y="948"/>
                  </a:lnTo>
                  <a:lnTo>
                    <a:pt x="1586" y="948"/>
                  </a:lnTo>
                  <a:lnTo>
                    <a:pt x="1584" y="948"/>
                  </a:lnTo>
                  <a:lnTo>
                    <a:pt x="1584" y="948"/>
                  </a:lnTo>
                  <a:lnTo>
                    <a:pt x="1584" y="948"/>
                  </a:lnTo>
                  <a:lnTo>
                    <a:pt x="1584" y="946"/>
                  </a:lnTo>
                  <a:lnTo>
                    <a:pt x="1584" y="946"/>
                  </a:lnTo>
                  <a:lnTo>
                    <a:pt x="1589" y="946"/>
                  </a:lnTo>
                  <a:lnTo>
                    <a:pt x="1591" y="946"/>
                  </a:lnTo>
                  <a:lnTo>
                    <a:pt x="1591" y="946"/>
                  </a:lnTo>
                  <a:lnTo>
                    <a:pt x="1591" y="946"/>
                  </a:lnTo>
                  <a:lnTo>
                    <a:pt x="1591" y="946"/>
                  </a:lnTo>
                  <a:lnTo>
                    <a:pt x="1589" y="944"/>
                  </a:lnTo>
                  <a:lnTo>
                    <a:pt x="1589" y="944"/>
                  </a:lnTo>
                  <a:lnTo>
                    <a:pt x="1591" y="942"/>
                  </a:lnTo>
                  <a:lnTo>
                    <a:pt x="1591" y="942"/>
                  </a:lnTo>
                  <a:lnTo>
                    <a:pt x="1591" y="942"/>
                  </a:lnTo>
                  <a:lnTo>
                    <a:pt x="1591" y="940"/>
                  </a:lnTo>
                  <a:lnTo>
                    <a:pt x="1591" y="940"/>
                  </a:lnTo>
                  <a:lnTo>
                    <a:pt x="1591" y="938"/>
                  </a:lnTo>
                  <a:lnTo>
                    <a:pt x="1593" y="938"/>
                  </a:lnTo>
                  <a:lnTo>
                    <a:pt x="1593" y="938"/>
                  </a:lnTo>
                  <a:lnTo>
                    <a:pt x="1591" y="936"/>
                  </a:lnTo>
                  <a:lnTo>
                    <a:pt x="1591" y="936"/>
                  </a:lnTo>
                  <a:lnTo>
                    <a:pt x="1591" y="936"/>
                  </a:lnTo>
                  <a:lnTo>
                    <a:pt x="1591" y="936"/>
                  </a:lnTo>
                  <a:lnTo>
                    <a:pt x="1591" y="936"/>
                  </a:lnTo>
                  <a:lnTo>
                    <a:pt x="1591" y="934"/>
                  </a:lnTo>
                  <a:lnTo>
                    <a:pt x="1591" y="934"/>
                  </a:lnTo>
                  <a:lnTo>
                    <a:pt x="1589" y="934"/>
                  </a:lnTo>
                  <a:lnTo>
                    <a:pt x="1589" y="934"/>
                  </a:lnTo>
                  <a:lnTo>
                    <a:pt x="1586" y="936"/>
                  </a:lnTo>
                  <a:lnTo>
                    <a:pt x="1584" y="936"/>
                  </a:lnTo>
                  <a:lnTo>
                    <a:pt x="1584" y="936"/>
                  </a:lnTo>
                  <a:lnTo>
                    <a:pt x="1586" y="936"/>
                  </a:lnTo>
                  <a:lnTo>
                    <a:pt x="1589" y="934"/>
                  </a:lnTo>
                  <a:lnTo>
                    <a:pt x="1589" y="932"/>
                  </a:lnTo>
                  <a:lnTo>
                    <a:pt x="1586" y="932"/>
                  </a:lnTo>
                  <a:lnTo>
                    <a:pt x="1582" y="932"/>
                  </a:lnTo>
                  <a:lnTo>
                    <a:pt x="1582" y="934"/>
                  </a:lnTo>
                  <a:lnTo>
                    <a:pt x="1582" y="934"/>
                  </a:lnTo>
                  <a:lnTo>
                    <a:pt x="1582" y="936"/>
                  </a:lnTo>
                  <a:lnTo>
                    <a:pt x="1582" y="940"/>
                  </a:lnTo>
                  <a:lnTo>
                    <a:pt x="1582" y="940"/>
                  </a:lnTo>
                  <a:lnTo>
                    <a:pt x="1582" y="942"/>
                  </a:lnTo>
                  <a:lnTo>
                    <a:pt x="1582" y="942"/>
                  </a:lnTo>
                  <a:lnTo>
                    <a:pt x="1582" y="942"/>
                  </a:lnTo>
                  <a:lnTo>
                    <a:pt x="1582" y="940"/>
                  </a:lnTo>
                  <a:lnTo>
                    <a:pt x="1582" y="940"/>
                  </a:lnTo>
                  <a:lnTo>
                    <a:pt x="1582" y="938"/>
                  </a:lnTo>
                  <a:lnTo>
                    <a:pt x="1582" y="936"/>
                  </a:lnTo>
                  <a:lnTo>
                    <a:pt x="1582" y="936"/>
                  </a:lnTo>
                  <a:lnTo>
                    <a:pt x="1580" y="936"/>
                  </a:lnTo>
                  <a:lnTo>
                    <a:pt x="1580" y="936"/>
                  </a:lnTo>
                  <a:lnTo>
                    <a:pt x="1580" y="936"/>
                  </a:lnTo>
                  <a:lnTo>
                    <a:pt x="1580" y="936"/>
                  </a:lnTo>
                  <a:lnTo>
                    <a:pt x="1580" y="936"/>
                  </a:lnTo>
                  <a:lnTo>
                    <a:pt x="1580" y="936"/>
                  </a:lnTo>
                  <a:lnTo>
                    <a:pt x="1580" y="936"/>
                  </a:lnTo>
                  <a:lnTo>
                    <a:pt x="1580" y="934"/>
                  </a:lnTo>
                  <a:lnTo>
                    <a:pt x="1580" y="934"/>
                  </a:lnTo>
                  <a:lnTo>
                    <a:pt x="1580" y="934"/>
                  </a:lnTo>
                  <a:lnTo>
                    <a:pt x="1580" y="934"/>
                  </a:lnTo>
                  <a:lnTo>
                    <a:pt x="1580" y="936"/>
                  </a:lnTo>
                  <a:lnTo>
                    <a:pt x="1580" y="936"/>
                  </a:lnTo>
                  <a:lnTo>
                    <a:pt x="1578" y="936"/>
                  </a:lnTo>
                  <a:lnTo>
                    <a:pt x="1578" y="936"/>
                  </a:lnTo>
                  <a:lnTo>
                    <a:pt x="1578" y="938"/>
                  </a:lnTo>
                  <a:lnTo>
                    <a:pt x="1578" y="940"/>
                  </a:lnTo>
                  <a:lnTo>
                    <a:pt x="1578" y="940"/>
                  </a:lnTo>
                  <a:lnTo>
                    <a:pt x="1578" y="940"/>
                  </a:lnTo>
                  <a:lnTo>
                    <a:pt x="1578" y="942"/>
                  </a:lnTo>
                  <a:lnTo>
                    <a:pt x="1578" y="942"/>
                  </a:lnTo>
                  <a:lnTo>
                    <a:pt x="1578" y="942"/>
                  </a:lnTo>
                  <a:lnTo>
                    <a:pt x="1578" y="942"/>
                  </a:lnTo>
                  <a:lnTo>
                    <a:pt x="1576" y="942"/>
                  </a:lnTo>
                  <a:lnTo>
                    <a:pt x="1576" y="942"/>
                  </a:lnTo>
                  <a:lnTo>
                    <a:pt x="1576" y="940"/>
                  </a:lnTo>
                  <a:lnTo>
                    <a:pt x="1576" y="940"/>
                  </a:lnTo>
                  <a:lnTo>
                    <a:pt x="1578" y="936"/>
                  </a:lnTo>
                  <a:lnTo>
                    <a:pt x="1578" y="936"/>
                  </a:lnTo>
                  <a:lnTo>
                    <a:pt x="1578" y="936"/>
                  </a:lnTo>
                  <a:lnTo>
                    <a:pt x="1576" y="934"/>
                  </a:lnTo>
                  <a:lnTo>
                    <a:pt x="1576" y="934"/>
                  </a:lnTo>
                  <a:lnTo>
                    <a:pt x="1576" y="932"/>
                  </a:lnTo>
                  <a:lnTo>
                    <a:pt x="1576" y="932"/>
                  </a:lnTo>
                  <a:lnTo>
                    <a:pt x="1578" y="932"/>
                  </a:lnTo>
                  <a:lnTo>
                    <a:pt x="1578" y="932"/>
                  </a:lnTo>
                  <a:lnTo>
                    <a:pt x="1578" y="930"/>
                  </a:lnTo>
                  <a:lnTo>
                    <a:pt x="1578" y="930"/>
                  </a:lnTo>
                  <a:lnTo>
                    <a:pt x="1578" y="930"/>
                  </a:lnTo>
                  <a:lnTo>
                    <a:pt x="1578" y="930"/>
                  </a:lnTo>
                  <a:lnTo>
                    <a:pt x="1576" y="930"/>
                  </a:lnTo>
                  <a:lnTo>
                    <a:pt x="1574" y="930"/>
                  </a:lnTo>
                  <a:lnTo>
                    <a:pt x="1574" y="930"/>
                  </a:lnTo>
                  <a:lnTo>
                    <a:pt x="1572" y="930"/>
                  </a:lnTo>
                  <a:lnTo>
                    <a:pt x="1572" y="930"/>
                  </a:lnTo>
                  <a:lnTo>
                    <a:pt x="1572" y="928"/>
                  </a:lnTo>
                  <a:lnTo>
                    <a:pt x="1572" y="928"/>
                  </a:lnTo>
                  <a:lnTo>
                    <a:pt x="1572" y="928"/>
                  </a:lnTo>
                  <a:lnTo>
                    <a:pt x="1572" y="928"/>
                  </a:lnTo>
                  <a:lnTo>
                    <a:pt x="1570" y="928"/>
                  </a:lnTo>
                  <a:lnTo>
                    <a:pt x="1570" y="930"/>
                  </a:lnTo>
                  <a:lnTo>
                    <a:pt x="1570" y="930"/>
                  </a:lnTo>
                  <a:lnTo>
                    <a:pt x="1568" y="932"/>
                  </a:lnTo>
                  <a:lnTo>
                    <a:pt x="1568" y="934"/>
                  </a:lnTo>
                  <a:lnTo>
                    <a:pt x="1568" y="934"/>
                  </a:lnTo>
                  <a:lnTo>
                    <a:pt x="1568" y="934"/>
                  </a:lnTo>
                  <a:lnTo>
                    <a:pt x="1568" y="934"/>
                  </a:lnTo>
                  <a:lnTo>
                    <a:pt x="1568" y="936"/>
                  </a:lnTo>
                  <a:lnTo>
                    <a:pt x="1568" y="936"/>
                  </a:lnTo>
                  <a:lnTo>
                    <a:pt x="1568" y="936"/>
                  </a:lnTo>
                  <a:lnTo>
                    <a:pt x="1568" y="936"/>
                  </a:lnTo>
                  <a:lnTo>
                    <a:pt x="1568" y="936"/>
                  </a:lnTo>
                  <a:lnTo>
                    <a:pt x="1568" y="938"/>
                  </a:lnTo>
                  <a:lnTo>
                    <a:pt x="1568" y="938"/>
                  </a:lnTo>
                  <a:lnTo>
                    <a:pt x="1568" y="938"/>
                  </a:lnTo>
                  <a:lnTo>
                    <a:pt x="1568" y="938"/>
                  </a:lnTo>
                  <a:lnTo>
                    <a:pt x="1568" y="940"/>
                  </a:lnTo>
                  <a:lnTo>
                    <a:pt x="1564" y="938"/>
                  </a:lnTo>
                  <a:lnTo>
                    <a:pt x="1562" y="938"/>
                  </a:lnTo>
                  <a:lnTo>
                    <a:pt x="1564" y="938"/>
                  </a:lnTo>
                  <a:lnTo>
                    <a:pt x="1564" y="938"/>
                  </a:lnTo>
                  <a:lnTo>
                    <a:pt x="1566" y="938"/>
                  </a:lnTo>
                  <a:lnTo>
                    <a:pt x="1566" y="938"/>
                  </a:lnTo>
                  <a:lnTo>
                    <a:pt x="1568" y="938"/>
                  </a:lnTo>
                  <a:lnTo>
                    <a:pt x="1568" y="938"/>
                  </a:lnTo>
                  <a:lnTo>
                    <a:pt x="1568" y="936"/>
                  </a:lnTo>
                  <a:lnTo>
                    <a:pt x="1566" y="934"/>
                  </a:lnTo>
                  <a:lnTo>
                    <a:pt x="1566" y="932"/>
                  </a:lnTo>
                  <a:lnTo>
                    <a:pt x="1568" y="932"/>
                  </a:lnTo>
                  <a:lnTo>
                    <a:pt x="1568" y="930"/>
                  </a:lnTo>
                  <a:lnTo>
                    <a:pt x="1568" y="930"/>
                  </a:lnTo>
                  <a:lnTo>
                    <a:pt x="1568" y="930"/>
                  </a:lnTo>
                  <a:lnTo>
                    <a:pt x="1568" y="930"/>
                  </a:lnTo>
                  <a:lnTo>
                    <a:pt x="1568" y="930"/>
                  </a:lnTo>
                  <a:lnTo>
                    <a:pt x="1568" y="930"/>
                  </a:lnTo>
                  <a:lnTo>
                    <a:pt x="1568" y="930"/>
                  </a:lnTo>
                  <a:lnTo>
                    <a:pt x="1568" y="930"/>
                  </a:lnTo>
                  <a:lnTo>
                    <a:pt x="1570" y="928"/>
                  </a:lnTo>
                  <a:lnTo>
                    <a:pt x="1572" y="928"/>
                  </a:lnTo>
                  <a:lnTo>
                    <a:pt x="1570" y="928"/>
                  </a:lnTo>
                  <a:lnTo>
                    <a:pt x="1568" y="926"/>
                  </a:lnTo>
                  <a:lnTo>
                    <a:pt x="1568" y="926"/>
                  </a:lnTo>
                  <a:lnTo>
                    <a:pt x="1566" y="926"/>
                  </a:lnTo>
                  <a:lnTo>
                    <a:pt x="1566" y="926"/>
                  </a:lnTo>
                  <a:lnTo>
                    <a:pt x="1566" y="928"/>
                  </a:lnTo>
                  <a:lnTo>
                    <a:pt x="1566" y="928"/>
                  </a:lnTo>
                  <a:lnTo>
                    <a:pt x="1566" y="928"/>
                  </a:lnTo>
                  <a:lnTo>
                    <a:pt x="1566" y="930"/>
                  </a:lnTo>
                  <a:lnTo>
                    <a:pt x="1566" y="928"/>
                  </a:lnTo>
                  <a:lnTo>
                    <a:pt x="1564" y="928"/>
                  </a:lnTo>
                  <a:lnTo>
                    <a:pt x="1564" y="928"/>
                  </a:lnTo>
                  <a:lnTo>
                    <a:pt x="1564" y="928"/>
                  </a:lnTo>
                  <a:lnTo>
                    <a:pt x="1562" y="930"/>
                  </a:lnTo>
                  <a:lnTo>
                    <a:pt x="1562" y="932"/>
                  </a:lnTo>
                  <a:lnTo>
                    <a:pt x="1562" y="932"/>
                  </a:lnTo>
                  <a:lnTo>
                    <a:pt x="1562" y="932"/>
                  </a:lnTo>
                  <a:lnTo>
                    <a:pt x="1562" y="932"/>
                  </a:lnTo>
                  <a:lnTo>
                    <a:pt x="1562" y="932"/>
                  </a:lnTo>
                  <a:lnTo>
                    <a:pt x="1562" y="932"/>
                  </a:lnTo>
                  <a:lnTo>
                    <a:pt x="1562" y="934"/>
                  </a:lnTo>
                  <a:lnTo>
                    <a:pt x="1562" y="934"/>
                  </a:lnTo>
                  <a:lnTo>
                    <a:pt x="1562" y="934"/>
                  </a:lnTo>
                  <a:lnTo>
                    <a:pt x="1562" y="934"/>
                  </a:lnTo>
                  <a:lnTo>
                    <a:pt x="1560" y="936"/>
                  </a:lnTo>
                  <a:lnTo>
                    <a:pt x="1560" y="936"/>
                  </a:lnTo>
                  <a:lnTo>
                    <a:pt x="1560" y="934"/>
                  </a:lnTo>
                  <a:lnTo>
                    <a:pt x="1560" y="934"/>
                  </a:lnTo>
                  <a:lnTo>
                    <a:pt x="1560" y="934"/>
                  </a:lnTo>
                  <a:lnTo>
                    <a:pt x="1560" y="934"/>
                  </a:lnTo>
                  <a:lnTo>
                    <a:pt x="1562" y="934"/>
                  </a:lnTo>
                  <a:lnTo>
                    <a:pt x="1562" y="932"/>
                  </a:lnTo>
                  <a:lnTo>
                    <a:pt x="1562" y="932"/>
                  </a:lnTo>
                  <a:lnTo>
                    <a:pt x="1562" y="932"/>
                  </a:lnTo>
                  <a:lnTo>
                    <a:pt x="1562" y="932"/>
                  </a:lnTo>
                  <a:lnTo>
                    <a:pt x="1562" y="930"/>
                  </a:lnTo>
                  <a:lnTo>
                    <a:pt x="1562" y="930"/>
                  </a:lnTo>
                  <a:lnTo>
                    <a:pt x="1562" y="930"/>
                  </a:lnTo>
                  <a:lnTo>
                    <a:pt x="1562" y="930"/>
                  </a:lnTo>
                  <a:lnTo>
                    <a:pt x="1562" y="930"/>
                  </a:lnTo>
                  <a:lnTo>
                    <a:pt x="1562" y="930"/>
                  </a:lnTo>
                  <a:lnTo>
                    <a:pt x="1562" y="930"/>
                  </a:lnTo>
                  <a:lnTo>
                    <a:pt x="1562" y="930"/>
                  </a:lnTo>
                  <a:lnTo>
                    <a:pt x="1560" y="932"/>
                  </a:lnTo>
                  <a:lnTo>
                    <a:pt x="1558" y="932"/>
                  </a:lnTo>
                  <a:lnTo>
                    <a:pt x="1558" y="932"/>
                  </a:lnTo>
                  <a:lnTo>
                    <a:pt x="1558" y="932"/>
                  </a:lnTo>
                  <a:lnTo>
                    <a:pt x="1558" y="934"/>
                  </a:lnTo>
                  <a:lnTo>
                    <a:pt x="1558" y="934"/>
                  </a:lnTo>
                  <a:lnTo>
                    <a:pt x="1558" y="934"/>
                  </a:lnTo>
                  <a:lnTo>
                    <a:pt x="1558" y="934"/>
                  </a:lnTo>
                  <a:lnTo>
                    <a:pt x="1556" y="934"/>
                  </a:lnTo>
                  <a:lnTo>
                    <a:pt x="1556" y="934"/>
                  </a:lnTo>
                  <a:lnTo>
                    <a:pt x="1556" y="934"/>
                  </a:lnTo>
                  <a:lnTo>
                    <a:pt x="1556" y="932"/>
                  </a:lnTo>
                  <a:lnTo>
                    <a:pt x="1556" y="932"/>
                  </a:lnTo>
                  <a:lnTo>
                    <a:pt x="1556" y="932"/>
                  </a:lnTo>
                  <a:lnTo>
                    <a:pt x="1556" y="930"/>
                  </a:lnTo>
                  <a:lnTo>
                    <a:pt x="1562" y="928"/>
                  </a:lnTo>
                  <a:lnTo>
                    <a:pt x="1564" y="926"/>
                  </a:lnTo>
                  <a:lnTo>
                    <a:pt x="1564" y="926"/>
                  </a:lnTo>
                  <a:lnTo>
                    <a:pt x="1564" y="926"/>
                  </a:lnTo>
                  <a:lnTo>
                    <a:pt x="1564" y="926"/>
                  </a:lnTo>
                  <a:lnTo>
                    <a:pt x="1562" y="926"/>
                  </a:lnTo>
                  <a:lnTo>
                    <a:pt x="1564" y="926"/>
                  </a:lnTo>
                  <a:lnTo>
                    <a:pt x="1564" y="926"/>
                  </a:lnTo>
                  <a:lnTo>
                    <a:pt x="1564" y="926"/>
                  </a:lnTo>
                  <a:lnTo>
                    <a:pt x="1568" y="924"/>
                  </a:lnTo>
                  <a:lnTo>
                    <a:pt x="1568" y="926"/>
                  </a:lnTo>
                  <a:lnTo>
                    <a:pt x="1570" y="926"/>
                  </a:lnTo>
                  <a:lnTo>
                    <a:pt x="1570" y="926"/>
                  </a:lnTo>
                  <a:lnTo>
                    <a:pt x="1572" y="924"/>
                  </a:lnTo>
                  <a:lnTo>
                    <a:pt x="1572" y="924"/>
                  </a:lnTo>
                  <a:lnTo>
                    <a:pt x="1572" y="924"/>
                  </a:lnTo>
                  <a:lnTo>
                    <a:pt x="1572" y="922"/>
                  </a:lnTo>
                  <a:lnTo>
                    <a:pt x="1572" y="922"/>
                  </a:lnTo>
                  <a:lnTo>
                    <a:pt x="1572" y="922"/>
                  </a:lnTo>
                  <a:lnTo>
                    <a:pt x="1574" y="922"/>
                  </a:lnTo>
                  <a:lnTo>
                    <a:pt x="1574" y="922"/>
                  </a:lnTo>
                  <a:lnTo>
                    <a:pt x="1574" y="922"/>
                  </a:lnTo>
                  <a:lnTo>
                    <a:pt x="1574" y="920"/>
                  </a:lnTo>
                  <a:lnTo>
                    <a:pt x="1574" y="920"/>
                  </a:lnTo>
                  <a:lnTo>
                    <a:pt x="1574" y="920"/>
                  </a:lnTo>
                  <a:lnTo>
                    <a:pt x="1576" y="920"/>
                  </a:lnTo>
                  <a:lnTo>
                    <a:pt x="1576" y="920"/>
                  </a:lnTo>
                  <a:lnTo>
                    <a:pt x="1574" y="918"/>
                  </a:lnTo>
                  <a:lnTo>
                    <a:pt x="1572" y="920"/>
                  </a:lnTo>
                  <a:lnTo>
                    <a:pt x="1570" y="920"/>
                  </a:lnTo>
                  <a:lnTo>
                    <a:pt x="1570" y="922"/>
                  </a:lnTo>
                  <a:lnTo>
                    <a:pt x="1570" y="922"/>
                  </a:lnTo>
                  <a:lnTo>
                    <a:pt x="1570" y="920"/>
                  </a:lnTo>
                  <a:lnTo>
                    <a:pt x="1568" y="920"/>
                  </a:lnTo>
                  <a:lnTo>
                    <a:pt x="1566" y="920"/>
                  </a:lnTo>
                  <a:lnTo>
                    <a:pt x="1568" y="920"/>
                  </a:lnTo>
                  <a:lnTo>
                    <a:pt x="1568" y="920"/>
                  </a:lnTo>
                  <a:lnTo>
                    <a:pt x="1568" y="922"/>
                  </a:lnTo>
                  <a:lnTo>
                    <a:pt x="1568" y="922"/>
                  </a:lnTo>
                  <a:lnTo>
                    <a:pt x="1568" y="922"/>
                  </a:lnTo>
                  <a:lnTo>
                    <a:pt x="1568" y="924"/>
                  </a:lnTo>
                  <a:lnTo>
                    <a:pt x="1568" y="924"/>
                  </a:lnTo>
                  <a:lnTo>
                    <a:pt x="1564" y="924"/>
                  </a:lnTo>
                  <a:lnTo>
                    <a:pt x="1564" y="924"/>
                  </a:lnTo>
                  <a:lnTo>
                    <a:pt x="1564" y="924"/>
                  </a:lnTo>
                  <a:lnTo>
                    <a:pt x="1566" y="924"/>
                  </a:lnTo>
                  <a:lnTo>
                    <a:pt x="1566" y="922"/>
                  </a:lnTo>
                  <a:lnTo>
                    <a:pt x="1566" y="922"/>
                  </a:lnTo>
                  <a:lnTo>
                    <a:pt x="1566" y="922"/>
                  </a:lnTo>
                  <a:lnTo>
                    <a:pt x="1566" y="922"/>
                  </a:lnTo>
                  <a:lnTo>
                    <a:pt x="1566" y="920"/>
                  </a:lnTo>
                  <a:lnTo>
                    <a:pt x="1564" y="920"/>
                  </a:lnTo>
                  <a:lnTo>
                    <a:pt x="1564" y="920"/>
                  </a:lnTo>
                  <a:lnTo>
                    <a:pt x="1564" y="922"/>
                  </a:lnTo>
                  <a:lnTo>
                    <a:pt x="1564" y="922"/>
                  </a:lnTo>
                  <a:lnTo>
                    <a:pt x="1564" y="922"/>
                  </a:lnTo>
                  <a:lnTo>
                    <a:pt x="1564" y="922"/>
                  </a:lnTo>
                  <a:lnTo>
                    <a:pt x="1564" y="920"/>
                  </a:lnTo>
                  <a:lnTo>
                    <a:pt x="1564" y="920"/>
                  </a:lnTo>
                  <a:lnTo>
                    <a:pt x="1562" y="920"/>
                  </a:lnTo>
                  <a:lnTo>
                    <a:pt x="1562" y="920"/>
                  </a:lnTo>
                  <a:lnTo>
                    <a:pt x="1562" y="920"/>
                  </a:lnTo>
                  <a:lnTo>
                    <a:pt x="1562" y="922"/>
                  </a:lnTo>
                  <a:lnTo>
                    <a:pt x="1562" y="922"/>
                  </a:lnTo>
                  <a:lnTo>
                    <a:pt x="1562" y="922"/>
                  </a:lnTo>
                  <a:lnTo>
                    <a:pt x="1562" y="922"/>
                  </a:lnTo>
                  <a:lnTo>
                    <a:pt x="1562" y="920"/>
                  </a:lnTo>
                  <a:lnTo>
                    <a:pt x="1562" y="922"/>
                  </a:lnTo>
                  <a:lnTo>
                    <a:pt x="1560" y="922"/>
                  </a:lnTo>
                  <a:lnTo>
                    <a:pt x="1560" y="922"/>
                  </a:lnTo>
                  <a:lnTo>
                    <a:pt x="1558" y="922"/>
                  </a:lnTo>
                  <a:lnTo>
                    <a:pt x="1558" y="922"/>
                  </a:lnTo>
                  <a:lnTo>
                    <a:pt x="1560" y="924"/>
                  </a:lnTo>
                  <a:lnTo>
                    <a:pt x="1560" y="924"/>
                  </a:lnTo>
                  <a:lnTo>
                    <a:pt x="1560" y="926"/>
                  </a:lnTo>
                  <a:lnTo>
                    <a:pt x="1560" y="926"/>
                  </a:lnTo>
                  <a:lnTo>
                    <a:pt x="1560" y="928"/>
                  </a:lnTo>
                  <a:lnTo>
                    <a:pt x="1560" y="928"/>
                  </a:lnTo>
                  <a:lnTo>
                    <a:pt x="1560" y="928"/>
                  </a:lnTo>
                  <a:lnTo>
                    <a:pt x="1560" y="926"/>
                  </a:lnTo>
                  <a:lnTo>
                    <a:pt x="1558" y="926"/>
                  </a:lnTo>
                  <a:lnTo>
                    <a:pt x="1558" y="926"/>
                  </a:lnTo>
                  <a:lnTo>
                    <a:pt x="1558" y="924"/>
                  </a:lnTo>
                  <a:lnTo>
                    <a:pt x="1558" y="924"/>
                  </a:lnTo>
                  <a:lnTo>
                    <a:pt x="1558" y="922"/>
                  </a:lnTo>
                  <a:lnTo>
                    <a:pt x="1558" y="922"/>
                  </a:lnTo>
                  <a:lnTo>
                    <a:pt x="1558" y="920"/>
                  </a:lnTo>
                  <a:lnTo>
                    <a:pt x="1560" y="920"/>
                  </a:lnTo>
                  <a:lnTo>
                    <a:pt x="1560" y="920"/>
                  </a:lnTo>
                  <a:lnTo>
                    <a:pt x="1558" y="918"/>
                  </a:lnTo>
                  <a:lnTo>
                    <a:pt x="1558" y="918"/>
                  </a:lnTo>
                  <a:lnTo>
                    <a:pt x="1558" y="918"/>
                  </a:lnTo>
                  <a:lnTo>
                    <a:pt x="1558" y="920"/>
                  </a:lnTo>
                  <a:lnTo>
                    <a:pt x="1558" y="920"/>
                  </a:lnTo>
                  <a:lnTo>
                    <a:pt x="1556" y="920"/>
                  </a:lnTo>
                  <a:lnTo>
                    <a:pt x="1556" y="918"/>
                  </a:lnTo>
                  <a:lnTo>
                    <a:pt x="1556" y="918"/>
                  </a:lnTo>
                  <a:lnTo>
                    <a:pt x="1556" y="918"/>
                  </a:lnTo>
                  <a:lnTo>
                    <a:pt x="1556" y="920"/>
                  </a:lnTo>
                  <a:lnTo>
                    <a:pt x="1554" y="922"/>
                  </a:lnTo>
                  <a:lnTo>
                    <a:pt x="1554" y="920"/>
                  </a:lnTo>
                  <a:lnTo>
                    <a:pt x="1552" y="920"/>
                  </a:lnTo>
                  <a:lnTo>
                    <a:pt x="1552" y="920"/>
                  </a:lnTo>
                  <a:lnTo>
                    <a:pt x="1552" y="922"/>
                  </a:lnTo>
                  <a:lnTo>
                    <a:pt x="1552" y="922"/>
                  </a:lnTo>
                  <a:lnTo>
                    <a:pt x="1554" y="922"/>
                  </a:lnTo>
                  <a:lnTo>
                    <a:pt x="1554" y="924"/>
                  </a:lnTo>
                  <a:lnTo>
                    <a:pt x="1554" y="924"/>
                  </a:lnTo>
                  <a:lnTo>
                    <a:pt x="1554" y="926"/>
                  </a:lnTo>
                  <a:lnTo>
                    <a:pt x="1554" y="926"/>
                  </a:lnTo>
                  <a:lnTo>
                    <a:pt x="1554" y="928"/>
                  </a:lnTo>
                  <a:lnTo>
                    <a:pt x="1554" y="928"/>
                  </a:lnTo>
                  <a:lnTo>
                    <a:pt x="1554" y="928"/>
                  </a:lnTo>
                  <a:lnTo>
                    <a:pt x="1552" y="928"/>
                  </a:lnTo>
                  <a:lnTo>
                    <a:pt x="1552" y="928"/>
                  </a:lnTo>
                  <a:lnTo>
                    <a:pt x="1554" y="926"/>
                  </a:lnTo>
                  <a:lnTo>
                    <a:pt x="1552" y="924"/>
                  </a:lnTo>
                  <a:lnTo>
                    <a:pt x="1552" y="924"/>
                  </a:lnTo>
                  <a:lnTo>
                    <a:pt x="1552" y="924"/>
                  </a:lnTo>
                  <a:lnTo>
                    <a:pt x="1552" y="922"/>
                  </a:lnTo>
                  <a:lnTo>
                    <a:pt x="1552" y="922"/>
                  </a:lnTo>
                  <a:lnTo>
                    <a:pt x="1552" y="922"/>
                  </a:lnTo>
                  <a:lnTo>
                    <a:pt x="1552" y="922"/>
                  </a:lnTo>
                  <a:lnTo>
                    <a:pt x="1552" y="920"/>
                  </a:lnTo>
                  <a:lnTo>
                    <a:pt x="1549" y="920"/>
                  </a:lnTo>
                  <a:lnTo>
                    <a:pt x="1549" y="922"/>
                  </a:lnTo>
                  <a:lnTo>
                    <a:pt x="1549" y="922"/>
                  </a:lnTo>
                  <a:lnTo>
                    <a:pt x="1549" y="922"/>
                  </a:lnTo>
                  <a:lnTo>
                    <a:pt x="1549" y="922"/>
                  </a:lnTo>
                  <a:lnTo>
                    <a:pt x="1549" y="922"/>
                  </a:lnTo>
                  <a:lnTo>
                    <a:pt x="1549" y="922"/>
                  </a:lnTo>
                  <a:lnTo>
                    <a:pt x="1549" y="922"/>
                  </a:lnTo>
                  <a:lnTo>
                    <a:pt x="1547" y="922"/>
                  </a:lnTo>
                  <a:lnTo>
                    <a:pt x="1547" y="922"/>
                  </a:lnTo>
                  <a:lnTo>
                    <a:pt x="1547" y="922"/>
                  </a:lnTo>
                  <a:lnTo>
                    <a:pt x="1547" y="922"/>
                  </a:lnTo>
                  <a:lnTo>
                    <a:pt x="1547" y="922"/>
                  </a:lnTo>
                  <a:lnTo>
                    <a:pt x="1547" y="922"/>
                  </a:lnTo>
                  <a:lnTo>
                    <a:pt x="1547" y="922"/>
                  </a:lnTo>
                  <a:lnTo>
                    <a:pt x="1547" y="922"/>
                  </a:lnTo>
                  <a:lnTo>
                    <a:pt x="1545" y="920"/>
                  </a:lnTo>
                  <a:lnTo>
                    <a:pt x="1545" y="922"/>
                  </a:lnTo>
                  <a:lnTo>
                    <a:pt x="1545" y="922"/>
                  </a:lnTo>
                  <a:lnTo>
                    <a:pt x="1545" y="920"/>
                  </a:lnTo>
                  <a:lnTo>
                    <a:pt x="1543" y="922"/>
                  </a:lnTo>
                  <a:lnTo>
                    <a:pt x="1541" y="920"/>
                  </a:lnTo>
                  <a:lnTo>
                    <a:pt x="1541" y="920"/>
                  </a:lnTo>
                  <a:lnTo>
                    <a:pt x="1541" y="922"/>
                  </a:lnTo>
                  <a:lnTo>
                    <a:pt x="1541" y="922"/>
                  </a:lnTo>
                  <a:lnTo>
                    <a:pt x="1541" y="922"/>
                  </a:lnTo>
                  <a:lnTo>
                    <a:pt x="1541" y="922"/>
                  </a:lnTo>
                  <a:lnTo>
                    <a:pt x="1541" y="922"/>
                  </a:lnTo>
                  <a:lnTo>
                    <a:pt x="1541" y="924"/>
                  </a:lnTo>
                  <a:lnTo>
                    <a:pt x="1535" y="924"/>
                  </a:lnTo>
                  <a:lnTo>
                    <a:pt x="1535" y="924"/>
                  </a:lnTo>
                  <a:lnTo>
                    <a:pt x="1539" y="922"/>
                  </a:lnTo>
                  <a:lnTo>
                    <a:pt x="1539" y="922"/>
                  </a:lnTo>
                  <a:lnTo>
                    <a:pt x="1539" y="922"/>
                  </a:lnTo>
                  <a:lnTo>
                    <a:pt x="1539" y="922"/>
                  </a:lnTo>
                  <a:lnTo>
                    <a:pt x="1539" y="922"/>
                  </a:lnTo>
                  <a:lnTo>
                    <a:pt x="1539" y="920"/>
                  </a:lnTo>
                  <a:lnTo>
                    <a:pt x="1539" y="920"/>
                  </a:lnTo>
                  <a:lnTo>
                    <a:pt x="1539" y="920"/>
                  </a:lnTo>
                  <a:lnTo>
                    <a:pt x="1537" y="920"/>
                  </a:lnTo>
                  <a:lnTo>
                    <a:pt x="1535" y="922"/>
                  </a:lnTo>
                  <a:lnTo>
                    <a:pt x="1535" y="922"/>
                  </a:lnTo>
                  <a:lnTo>
                    <a:pt x="1535" y="922"/>
                  </a:lnTo>
                  <a:lnTo>
                    <a:pt x="1535" y="922"/>
                  </a:lnTo>
                  <a:lnTo>
                    <a:pt x="1535" y="924"/>
                  </a:lnTo>
                  <a:lnTo>
                    <a:pt x="1533" y="924"/>
                  </a:lnTo>
                  <a:lnTo>
                    <a:pt x="1533" y="924"/>
                  </a:lnTo>
                  <a:lnTo>
                    <a:pt x="1533" y="924"/>
                  </a:lnTo>
                  <a:lnTo>
                    <a:pt x="1533" y="924"/>
                  </a:lnTo>
                  <a:lnTo>
                    <a:pt x="1531" y="924"/>
                  </a:lnTo>
                  <a:lnTo>
                    <a:pt x="1533" y="924"/>
                  </a:lnTo>
                  <a:lnTo>
                    <a:pt x="1533" y="922"/>
                  </a:lnTo>
                  <a:lnTo>
                    <a:pt x="1533" y="922"/>
                  </a:lnTo>
                  <a:lnTo>
                    <a:pt x="1533" y="922"/>
                  </a:lnTo>
                  <a:lnTo>
                    <a:pt x="1533" y="922"/>
                  </a:lnTo>
                  <a:lnTo>
                    <a:pt x="1533" y="922"/>
                  </a:lnTo>
                  <a:lnTo>
                    <a:pt x="1533" y="922"/>
                  </a:lnTo>
                  <a:lnTo>
                    <a:pt x="1533" y="922"/>
                  </a:lnTo>
                  <a:lnTo>
                    <a:pt x="1533" y="920"/>
                  </a:lnTo>
                  <a:lnTo>
                    <a:pt x="1533" y="920"/>
                  </a:lnTo>
                  <a:lnTo>
                    <a:pt x="1535" y="920"/>
                  </a:lnTo>
                  <a:lnTo>
                    <a:pt x="1535" y="920"/>
                  </a:lnTo>
                  <a:lnTo>
                    <a:pt x="1541" y="920"/>
                  </a:lnTo>
                  <a:lnTo>
                    <a:pt x="1541" y="920"/>
                  </a:lnTo>
                  <a:lnTo>
                    <a:pt x="1543" y="918"/>
                  </a:lnTo>
                  <a:lnTo>
                    <a:pt x="1543" y="918"/>
                  </a:lnTo>
                  <a:lnTo>
                    <a:pt x="1545" y="918"/>
                  </a:lnTo>
                  <a:lnTo>
                    <a:pt x="1545" y="918"/>
                  </a:lnTo>
                  <a:lnTo>
                    <a:pt x="1545" y="918"/>
                  </a:lnTo>
                  <a:lnTo>
                    <a:pt x="1547" y="918"/>
                  </a:lnTo>
                  <a:lnTo>
                    <a:pt x="1545" y="915"/>
                  </a:lnTo>
                  <a:lnTo>
                    <a:pt x="1545" y="915"/>
                  </a:lnTo>
                  <a:lnTo>
                    <a:pt x="1545" y="915"/>
                  </a:lnTo>
                  <a:lnTo>
                    <a:pt x="1545" y="915"/>
                  </a:lnTo>
                  <a:lnTo>
                    <a:pt x="1545" y="915"/>
                  </a:lnTo>
                  <a:lnTo>
                    <a:pt x="1545" y="915"/>
                  </a:lnTo>
                  <a:lnTo>
                    <a:pt x="1547" y="915"/>
                  </a:lnTo>
                  <a:lnTo>
                    <a:pt x="1547" y="913"/>
                  </a:lnTo>
                  <a:lnTo>
                    <a:pt x="1545" y="915"/>
                  </a:lnTo>
                  <a:lnTo>
                    <a:pt x="1545" y="915"/>
                  </a:lnTo>
                  <a:lnTo>
                    <a:pt x="1545" y="915"/>
                  </a:lnTo>
                  <a:lnTo>
                    <a:pt x="1545" y="913"/>
                  </a:lnTo>
                  <a:lnTo>
                    <a:pt x="1545" y="913"/>
                  </a:lnTo>
                  <a:lnTo>
                    <a:pt x="1543" y="913"/>
                  </a:lnTo>
                  <a:lnTo>
                    <a:pt x="1539" y="913"/>
                  </a:lnTo>
                  <a:lnTo>
                    <a:pt x="1537" y="913"/>
                  </a:lnTo>
                  <a:lnTo>
                    <a:pt x="1537" y="913"/>
                  </a:lnTo>
                  <a:lnTo>
                    <a:pt x="1537" y="913"/>
                  </a:lnTo>
                  <a:lnTo>
                    <a:pt x="1535" y="915"/>
                  </a:lnTo>
                  <a:lnTo>
                    <a:pt x="1533" y="915"/>
                  </a:lnTo>
                  <a:lnTo>
                    <a:pt x="1529" y="915"/>
                  </a:lnTo>
                  <a:lnTo>
                    <a:pt x="1529" y="915"/>
                  </a:lnTo>
                  <a:lnTo>
                    <a:pt x="1529" y="915"/>
                  </a:lnTo>
                  <a:lnTo>
                    <a:pt x="1529" y="918"/>
                  </a:lnTo>
                  <a:lnTo>
                    <a:pt x="1527" y="915"/>
                  </a:lnTo>
                  <a:lnTo>
                    <a:pt x="1527" y="915"/>
                  </a:lnTo>
                  <a:lnTo>
                    <a:pt x="1527" y="915"/>
                  </a:lnTo>
                  <a:lnTo>
                    <a:pt x="1529" y="915"/>
                  </a:lnTo>
                  <a:lnTo>
                    <a:pt x="1529" y="915"/>
                  </a:lnTo>
                  <a:lnTo>
                    <a:pt x="1529" y="915"/>
                  </a:lnTo>
                  <a:lnTo>
                    <a:pt x="1529" y="915"/>
                  </a:lnTo>
                  <a:lnTo>
                    <a:pt x="1529" y="915"/>
                  </a:lnTo>
                  <a:lnTo>
                    <a:pt x="1529" y="913"/>
                  </a:lnTo>
                  <a:lnTo>
                    <a:pt x="1527" y="913"/>
                  </a:lnTo>
                  <a:lnTo>
                    <a:pt x="1527" y="913"/>
                  </a:lnTo>
                  <a:lnTo>
                    <a:pt x="1519" y="915"/>
                  </a:lnTo>
                  <a:lnTo>
                    <a:pt x="1521" y="913"/>
                  </a:lnTo>
                  <a:lnTo>
                    <a:pt x="1523" y="913"/>
                  </a:lnTo>
                  <a:lnTo>
                    <a:pt x="1523" y="911"/>
                  </a:lnTo>
                  <a:lnTo>
                    <a:pt x="1521" y="911"/>
                  </a:lnTo>
                  <a:lnTo>
                    <a:pt x="1519" y="913"/>
                  </a:lnTo>
                  <a:lnTo>
                    <a:pt x="1519" y="911"/>
                  </a:lnTo>
                  <a:lnTo>
                    <a:pt x="1521" y="911"/>
                  </a:lnTo>
                  <a:lnTo>
                    <a:pt x="1523" y="911"/>
                  </a:lnTo>
                  <a:lnTo>
                    <a:pt x="1525" y="911"/>
                  </a:lnTo>
                  <a:lnTo>
                    <a:pt x="1525" y="911"/>
                  </a:lnTo>
                  <a:lnTo>
                    <a:pt x="1527" y="913"/>
                  </a:lnTo>
                  <a:lnTo>
                    <a:pt x="1527" y="913"/>
                  </a:lnTo>
                  <a:lnTo>
                    <a:pt x="1529" y="913"/>
                  </a:lnTo>
                  <a:lnTo>
                    <a:pt x="1529" y="911"/>
                  </a:lnTo>
                  <a:lnTo>
                    <a:pt x="1529" y="911"/>
                  </a:lnTo>
                  <a:lnTo>
                    <a:pt x="1531" y="913"/>
                  </a:lnTo>
                  <a:lnTo>
                    <a:pt x="1531" y="911"/>
                  </a:lnTo>
                  <a:lnTo>
                    <a:pt x="1533" y="911"/>
                  </a:lnTo>
                  <a:lnTo>
                    <a:pt x="1533" y="911"/>
                  </a:lnTo>
                  <a:lnTo>
                    <a:pt x="1533" y="911"/>
                  </a:lnTo>
                  <a:lnTo>
                    <a:pt x="1533" y="913"/>
                  </a:lnTo>
                  <a:lnTo>
                    <a:pt x="1535" y="913"/>
                  </a:lnTo>
                  <a:lnTo>
                    <a:pt x="1535" y="911"/>
                  </a:lnTo>
                  <a:lnTo>
                    <a:pt x="1535" y="911"/>
                  </a:lnTo>
                  <a:lnTo>
                    <a:pt x="1535" y="911"/>
                  </a:lnTo>
                  <a:lnTo>
                    <a:pt x="1537" y="911"/>
                  </a:lnTo>
                  <a:lnTo>
                    <a:pt x="1535" y="909"/>
                  </a:lnTo>
                  <a:lnTo>
                    <a:pt x="1535" y="909"/>
                  </a:lnTo>
                  <a:lnTo>
                    <a:pt x="1533" y="909"/>
                  </a:lnTo>
                  <a:lnTo>
                    <a:pt x="1533" y="909"/>
                  </a:lnTo>
                  <a:lnTo>
                    <a:pt x="1533" y="909"/>
                  </a:lnTo>
                  <a:lnTo>
                    <a:pt x="1535" y="909"/>
                  </a:lnTo>
                  <a:lnTo>
                    <a:pt x="1537" y="909"/>
                  </a:lnTo>
                  <a:lnTo>
                    <a:pt x="1537" y="907"/>
                  </a:lnTo>
                  <a:lnTo>
                    <a:pt x="1539" y="909"/>
                  </a:lnTo>
                  <a:lnTo>
                    <a:pt x="1541" y="907"/>
                  </a:lnTo>
                  <a:lnTo>
                    <a:pt x="1547" y="909"/>
                  </a:lnTo>
                  <a:lnTo>
                    <a:pt x="1549" y="909"/>
                  </a:lnTo>
                  <a:lnTo>
                    <a:pt x="1549" y="907"/>
                  </a:lnTo>
                  <a:lnTo>
                    <a:pt x="1549" y="907"/>
                  </a:lnTo>
                  <a:lnTo>
                    <a:pt x="1549" y="907"/>
                  </a:lnTo>
                  <a:lnTo>
                    <a:pt x="1547" y="907"/>
                  </a:lnTo>
                  <a:lnTo>
                    <a:pt x="1547" y="907"/>
                  </a:lnTo>
                  <a:lnTo>
                    <a:pt x="1547" y="907"/>
                  </a:lnTo>
                  <a:lnTo>
                    <a:pt x="1547" y="907"/>
                  </a:lnTo>
                  <a:lnTo>
                    <a:pt x="1547" y="907"/>
                  </a:lnTo>
                  <a:lnTo>
                    <a:pt x="1543" y="907"/>
                  </a:lnTo>
                  <a:lnTo>
                    <a:pt x="1541" y="907"/>
                  </a:lnTo>
                  <a:lnTo>
                    <a:pt x="1541" y="907"/>
                  </a:lnTo>
                  <a:lnTo>
                    <a:pt x="1541" y="907"/>
                  </a:lnTo>
                  <a:lnTo>
                    <a:pt x="1539" y="905"/>
                  </a:lnTo>
                  <a:lnTo>
                    <a:pt x="1539" y="905"/>
                  </a:lnTo>
                  <a:lnTo>
                    <a:pt x="1535" y="907"/>
                  </a:lnTo>
                  <a:lnTo>
                    <a:pt x="1535" y="905"/>
                  </a:lnTo>
                  <a:lnTo>
                    <a:pt x="1541" y="905"/>
                  </a:lnTo>
                  <a:lnTo>
                    <a:pt x="1541" y="905"/>
                  </a:lnTo>
                  <a:lnTo>
                    <a:pt x="1545" y="905"/>
                  </a:lnTo>
                  <a:lnTo>
                    <a:pt x="1545" y="905"/>
                  </a:lnTo>
                  <a:lnTo>
                    <a:pt x="1543" y="903"/>
                  </a:lnTo>
                  <a:lnTo>
                    <a:pt x="1543" y="903"/>
                  </a:lnTo>
                  <a:lnTo>
                    <a:pt x="1543" y="903"/>
                  </a:lnTo>
                  <a:lnTo>
                    <a:pt x="1543" y="903"/>
                  </a:lnTo>
                  <a:lnTo>
                    <a:pt x="1543" y="903"/>
                  </a:lnTo>
                  <a:lnTo>
                    <a:pt x="1543" y="903"/>
                  </a:lnTo>
                  <a:lnTo>
                    <a:pt x="1543" y="903"/>
                  </a:lnTo>
                  <a:lnTo>
                    <a:pt x="1543" y="903"/>
                  </a:lnTo>
                  <a:lnTo>
                    <a:pt x="1543" y="901"/>
                  </a:lnTo>
                  <a:lnTo>
                    <a:pt x="1543" y="901"/>
                  </a:lnTo>
                  <a:lnTo>
                    <a:pt x="1543" y="901"/>
                  </a:lnTo>
                  <a:lnTo>
                    <a:pt x="1541" y="901"/>
                  </a:lnTo>
                  <a:lnTo>
                    <a:pt x="1539" y="901"/>
                  </a:lnTo>
                  <a:lnTo>
                    <a:pt x="1537" y="901"/>
                  </a:lnTo>
                  <a:lnTo>
                    <a:pt x="1537" y="901"/>
                  </a:lnTo>
                  <a:lnTo>
                    <a:pt x="1537" y="901"/>
                  </a:lnTo>
                  <a:lnTo>
                    <a:pt x="1533" y="903"/>
                  </a:lnTo>
                  <a:lnTo>
                    <a:pt x="1533" y="903"/>
                  </a:lnTo>
                  <a:lnTo>
                    <a:pt x="1533" y="903"/>
                  </a:lnTo>
                  <a:lnTo>
                    <a:pt x="1533" y="903"/>
                  </a:lnTo>
                  <a:lnTo>
                    <a:pt x="1533" y="901"/>
                  </a:lnTo>
                  <a:lnTo>
                    <a:pt x="1533" y="901"/>
                  </a:lnTo>
                  <a:lnTo>
                    <a:pt x="1533" y="901"/>
                  </a:lnTo>
                  <a:lnTo>
                    <a:pt x="1533" y="901"/>
                  </a:lnTo>
                  <a:lnTo>
                    <a:pt x="1533" y="901"/>
                  </a:lnTo>
                  <a:lnTo>
                    <a:pt x="1533" y="901"/>
                  </a:lnTo>
                  <a:lnTo>
                    <a:pt x="1533" y="901"/>
                  </a:lnTo>
                  <a:lnTo>
                    <a:pt x="1533" y="901"/>
                  </a:lnTo>
                  <a:lnTo>
                    <a:pt x="1535" y="901"/>
                  </a:lnTo>
                  <a:lnTo>
                    <a:pt x="1535" y="899"/>
                  </a:lnTo>
                  <a:lnTo>
                    <a:pt x="1537" y="899"/>
                  </a:lnTo>
                  <a:lnTo>
                    <a:pt x="1541" y="899"/>
                  </a:lnTo>
                  <a:lnTo>
                    <a:pt x="1543" y="899"/>
                  </a:lnTo>
                  <a:lnTo>
                    <a:pt x="1543" y="899"/>
                  </a:lnTo>
                  <a:lnTo>
                    <a:pt x="1543" y="899"/>
                  </a:lnTo>
                  <a:lnTo>
                    <a:pt x="1543" y="897"/>
                  </a:lnTo>
                  <a:lnTo>
                    <a:pt x="1547" y="895"/>
                  </a:lnTo>
                  <a:lnTo>
                    <a:pt x="1547" y="895"/>
                  </a:lnTo>
                  <a:lnTo>
                    <a:pt x="1547" y="895"/>
                  </a:lnTo>
                  <a:lnTo>
                    <a:pt x="1539" y="891"/>
                  </a:lnTo>
                  <a:lnTo>
                    <a:pt x="1537" y="891"/>
                  </a:lnTo>
                  <a:lnTo>
                    <a:pt x="1537" y="891"/>
                  </a:lnTo>
                  <a:lnTo>
                    <a:pt x="1537" y="891"/>
                  </a:lnTo>
                  <a:lnTo>
                    <a:pt x="1533" y="891"/>
                  </a:lnTo>
                  <a:lnTo>
                    <a:pt x="1531" y="891"/>
                  </a:lnTo>
                  <a:lnTo>
                    <a:pt x="1529" y="895"/>
                  </a:lnTo>
                  <a:lnTo>
                    <a:pt x="1529" y="895"/>
                  </a:lnTo>
                  <a:lnTo>
                    <a:pt x="1527" y="897"/>
                  </a:lnTo>
                  <a:lnTo>
                    <a:pt x="1525" y="897"/>
                  </a:lnTo>
                  <a:lnTo>
                    <a:pt x="1525" y="899"/>
                  </a:lnTo>
                  <a:lnTo>
                    <a:pt x="1525" y="899"/>
                  </a:lnTo>
                  <a:lnTo>
                    <a:pt x="1525" y="899"/>
                  </a:lnTo>
                  <a:lnTo>
                    <a:pt x="1525" y="899"/>
                  </a:lnTo>
                  <a:lnTo>
                    <a:pt x="1525" y="901"/>
                  </a:lnTo>
                  <a:lnTo>
                    <a:pt x="1525" y="901"/>
                  </a:lnTo>
                  <a:lnTo>
                    <a:pt x="1525" y="901"/>
                  </a:lnTo>
                  <a:lnTo>
                    <a:pt x="1525" y="901"/>
                  </a:lnTo>
                  <a:lnTo>
                    <a:pt x="1525" y="901"/>
                  </a:lnTo>
                  <a:lnTo>
                    <a:pt x="1525" y="903"/>
                  </a:lnTo>
                  <a:lnTo>
                    <a:pt x="1525" y="905"/>
                  </a:lnTo>
                  <a:lnTo>
                    <a:pt x="1525" y="905"/>
                  </a:lnTo>
                  <a:lnTo>
                    <a:pt x="1525" y="903"/>
                  </a:lnTo>
                  <a:lnTo>
                    <a:pt x="1525" y="903"/>
                  </a:lnTo>
                  <a:lnTo>
                    <a:pt x="1525" y="901"/>
                  </a:lnTo>
                  <a:lnTo>
                    <a:pt x="1525" y="901"/>
                  </a:lnTo>
                  <a:lnTo>
                    <a:pt x="1525" y="901"/>
                  </a:lnTo>
                  <a:lnTo>
                    <a:pt x="1525" y="899"/>
                  </a:lnTo>
                  <a:lnTo>
                    <a:pt x="1525" y="899"/>
                  </a:lnTo>
                  <a:lnTo>
                    <a:pt x="1525" y="899"/>
                  </a:lnTo>
                  <a:lnTo>
                    <a:pt x="1525" y="899"/>
                  </a:lnTo>
                  <a:lnTo>
                    <a:pt x="1525" y="899"/>
                  </a:lnTo>
                  <a:lnTo>
                    <a:pt x="1525" y="897"/>
                  </a:lnTo>
                  <a:lnTo>
                    <a:pt x="1523" y="899"/>
                  </a:lnTo>
                  <a:lnTo>
                    <a:pt x="1523" y="899"/>
                  </a:lnTo>
                  <a:lnTo>
                    <a:pt x="1523" y="899"/>
                  </a:lnTo>
                  <a:lnTo>
                    <a:pt x="1521" y="899"/>
                  </a:lnTo>
                  <a:lnTo>
                    <a:pt x="1521" y="899"/>
                  </a:lnTo>
                  <a:lnTo>
                    <a:pt x="1521" y="897"/>
                  </a:lnTo>
                  <a:lnTo>
                    <a:pt x="1521" y="897"/>
                  </a:lnTo>
                  <a:lnTo>
                    <a:pt x="1523" y="897"/>
                  </a:lnTo>
                  <a:lnTo>
                    <a:pt x="1525" y="895"/>
                  </a:lnTo>
                  <a:lnTo>
                    <a:pt x="1527" y="895"/>
                  </a:lnTo>
                  <a:lnTo>
                    <a:pt x="1527" y="895"/>
                  </a:lnTo>
                  <a:lnTo>
                    <a:pt x="1527" y="895"/>
                  </a:lnTo>
                  <a:lnTo>
                    <a:pt x="1529" y="893"/>
                  </a:lnTo>
                  <a:lnTo>
                    <a:pt x="1529" y="891"/>
                  </a:lnTo>
                  <a:lnTo>
                    <a:pt x="1531" y="891"/>
                  </a:lnTo>
                  <a:lnTo>
                    <a:pt x="1529" y="891"/>
                  </a:lnTo>
                  <a:lnTo>
                    <a:pt x="1527" y="891"/>
                  </a:lnTo>
                  <a:lnTo>
                    <a:pt x="1525" y="891"/>
                  </a:lnTo>
                  <a:lnTo>
                    <a:pt x="1523" y="893"/>
                  </a:lnTo>
                  <a:lnTo>
                    <a:pt x="1521" y="891"/>
                  </a:lnTo>
                  <a:lnTo>
                    <a:pt x="1521" y="891"/>
                  </a:lnTo>
                  <a:lnTo>
                    <a:pt x="1525" y="891"/>
                  </a:lnTo>
                  <a:lnTo>
                    <a:pt x="1527" y="891"/>
                  </a:lnTo>
                  <a:lnTo>
                    <a:pt x="1527" y="889"/>
                  </a:lnTo>
                  <a:lnTo>
                    <a:pt x="1535" y="889"/>
                  </a:lnTo>
                  <a:lnTo>
                    <a:pt x="1537" y="889"/>
                  </a:lnTo>
                  <a:lnTo>
                    <a:pt x="1537" y="889"/>
                  </a:lnTo>
                  <a:lnTo>
                    <a:pt x="1537" y="889"/>
                  </a:lnTo>
                  <a:lnTo>
                    <a:pt x="1537" y="887"/>
                  </a:lnTo>
                  <a:lnTo>
                    <a:pt x="1537" y="887"/>
                  </a:lnTo>
                  <a:lnTo>
                    <a:pt x="1537" y="887"/>
                  </a:lnTo>
                  <a:lnTo>
                    <a:pt x="1537" y="887"/>
                  </a:lnTo>
                  <a:lnTo>
                    <a:pt x="1537" y="887"/>
                  </a:lnTo>
                  <a:lnTo>
                    <a:pt x="1537" y="887"/>
                  </a:lnTo>
                  <a:lnTo>
                    <a:pt x="1535" y="885"/>
                  </a:lnTo>
                  <a:lnTo>
                    <a:pt x="1535" y="885"/>
                  </a:lnTo>
                  <a:lnTo>
                    <a:pt x="1535" y="885"/>
                  </a:lnTo>
                  <a:lnTo>
                    <a:pt x="1531" y="887"/>
                  </a:lnTo>
                  <a:lnTo>
                    <a:pt x="1525" y="887"/>
                  </a:lnTo>
                  <a:lnTo>
                    <a:pt x="1523" y="885"/>
                  </a:lnTo>
                  <a:lnTo>
                    <a:pt x="1521" y="885"/>
                  </a:lnTo>
                  <a:lnTo>
                    <a:pt x="1519" y="887"/>
                  </a:lnTo>
                  <a:lnTo>
                    <a:pt x="1517" y="889"/>
                  </a:lnTo>
                  <a:lnTo>
                    <a:pt x="1517" y="891"/>
                  </a:lnTo>
                  <a:lnTo>
                    <a:pt x="1517" y="891"/>
                  </a:lnTo>
                  <a:lnTo>
                    <a:pt x="1514" y="891"/>
                  </a:lnTo>
                  <a:lnTo>
                    <a:pt x="1517" y="889"/>
                  </a:lnTo>
                  <a:lnTo>
                    <a:pt x="1519" y="885"/>
                  </a:lnTo>
                  <a:lnTo>
                    <a:pt x="1525" y="885"/>
                  </a:lnTo>
                  <a:lnTo>
                    <a:pt x="1531" y="885"/>
                  </a:lnTo>
                  <a:lnTo>
                    <a:pt x="1533" y="883"/>
                  </a:lnTo>
                  <a:lnTo>
                    <a:pt x="1535" y="883"/>
                  </a:lnTo>
                  <a:lnTo>
                    <a:pt x="1537" y="885"/>
                  </a:lnTo>
                  <a:lnTo>
                    <a:pt x="1537" y="885"/>
                  </a:lnTo>
                  <a:lnTo>
                    <a:pt x="1539" y="885"/>
                  </a:lnTo>
                  <a:lnTo>
                    <a:pt x="1539" y="885"/>
                  </a:lnTo>
                  <a:lnTo>
                    <a:pt x="1541" y="885"/>
                  </a:lnTo>
                  <a:lnTo>
                    <a:pt x="1545" y="887"/>
                  </a:lnTo>
                  <a:lnTo>
                    <a:pt x="1549" y="887"/>
                  </a:lnTo>
                  <a:lnTo>
                    <a:pt x="1549" y="887"/>
                  </a:lnTo>
                  <a:lnTo>
                    <a:pt x="1552" y="885"/>
                  </a:lnTo>
                  <a:lnTo>
                    <a:pt x="1552" y="885"/>
                  </a:lnTo>
                  <a:lnTo>
                    <a:pt x="1552" y="885"/>
                  </a:lnTo>
                  <a:lnTo>
                    <a:pt x="1554" y="887"/>
                  </a:lnTo>
                  <a:lnTo>
                    <a:pt x="1556" y="887"/>
                  </a:lnTo>
                  <a:lnTo>
                    <a:pt x="1556" y="885"/>
                  </a:lnTo>
                  <a:lnTo>
                    <a:pt x="1556" y="885"/>
                  </a:lnTo>
                  <a:lnTo>
                    <a:pt x="1556" y="885"/>
                  </a:lnTo>
                  <a:lnTo>
                    <a:pt x="1554" y="885"/>
                  </a:lnTo>
                  <a:lnTo>
                    <a:pt x="1556" y="885"/>
                  </a:lnTo>
                  <a:lnTo>
                    <a:pt x="1558" y="883"/>
                  </a:lnTo>
                  <a:lnTo>
                    <a:pt x="1564" y="885"/>
                  </a:lnTo>
                  <a:lnTo>
                    <a:pt x="1564" y="885"/>
                  </a:lnTo>
                  <a:lnTo>
                    <a:pt x="1564" y="881"/>
                  </a:lnTo>
                  <a:lnTo>
                    <a:pt x="1564" y="881"/>
                  </a:lnTo>
                  <a:lnTo>
                    <a:pt x="1564" y="879"/>
                  </a:lnTo>
                  <a:lnTo>
                    <a:pt x="1564" y="879"/>
                  </a:lnTo>
                  <a:lnTo>
                    <a:pt x="1564" y="876"/>
                  </a:lnTo>
                  <a:lnTo>
                    <a:pt x="1562" y="876"/>
                  </a:lnTo>
                  <a:lnTo>
                    <a:pt x="1562" y="876"/>
                  </a:lnTo>
                  <a:lnTo>
                    <a:pt x="1562" y="876"/>
                  </a:lnTo>
                  <a:lnTo>
                    <a:pt x="1562" y="874"/>
                  </a:lnTo>
                  <a:lnTo>
                    <a:pt x="1560" y="874"/>
                  </a:lnTo>
                  <a:lnTo>
                    <a:pt x="1560" y="874"/>
                  </a:lnTo>
                  <a:lnTo>
                    <a:pt x="1549" y="870"/>
                  </a:lnTo>
                  <a:lnTo>
                    <a:pt x="1543" y="870"/>
                  </a:lnTo>
                  <a:lnTo>
                    <a:pt x="1543" y="870"/>
                  </a:lnTo>
                  <a:lnTo>
                    <a:pt x="1539" y="872"/>
                  </a:lnTo>
                  <a:lnTo>
                    <a:pt x="1537" y="874"/>
                  </a:lnTo>
                  <a:lnTo>
                    <a:pt x="1537" y="874"/>
                  </a:lnTo>
                  <a:lnTo>
                    <a:pt x="1535" y="874"/>
                  </a:lnTo>
                  <a:lnTo>
                    <a:pt x="1527" y="872"/>
                  </a:lnTo>
                  <a:lnTo>
                    <a:pt x="1525" y="870"/>
                  </a:lnTo>
                  <a:lnTo>
                    <a:pt x="1523" y="870"/>
                  </a:lnTo>
                  <a:lnTo>
                    <a:pt x="1519" y="872"/>
                  </a:lnTo>
                  <a:lnTo>
                    <a:pt x="1517" y="874"/>
                  </a:lnTo>
                  <a:lnTo>
                    <a:pt x="1517" y="876"/>
                  </a:lnTo>
                  <a:lnTo>
                    <a:pt x="1514" y="876"/>
                  </a:lnTo>
                  <a:lnTo>
                    <a:pt x="1514" y="876"/>
                  </a:lnTo>
                  <a:lnTo>
                    <a:pt x="1514" y="876"/>
                  </a:lnTo>
                  <a:lnTo>
                    <a:pt x="1514" y="876"/>
                  </a:lnTo>
                  <a:lnTo>
                    <a:pt x="1514" y="876"/>
                  </a:lnTo>
                  <a:lnTo>
                    <a:pt x="1512" y="876"/>
                  </a:lnTo>
                  <a:lnTo>
                    <a:pt x="1512" y="879"/>
                  </a:lnTo>
                  <a:lnTo>
                    <a:pt x="1510" y="879"/>
                  </a:lnTo>
                  <a:lnTo>
                    <a:pt x="1504" y="879"/>
                  </a:lnTo>
                  <a:lnTo>
                    <a:pt x="1502" y="879"/>
                  </a:lnTo>
                  <a:lnTo>
                    <a:pt x="1502" y="881"/>
                  </a:lnTo>
                  <a:lnTo>
                    <a:pt x="1500" y="881"/>
                  </a:lnTo>
                  <a:lnTo>
                    <a:pt x="1500" y="883"/>
                  </a:lnTo>
                  <a:lnTo>
                    <a:pt x="1498" y="881"/>
                  </a:lnTo>
                  <a:lnTo>
                    <a:pt x="1498" y="881"/>
                  </a:lnTo>
                  <a:lnTo>
                    <a:pt x="1498" y="881"/>
                  </a:lnTo>
                  <a:lnTo>
                    <a:pt x="1498" y="881"/>
                  </a:lnTo>
                  <a:lnTo>
                    <a:pt x="1498" y="881"/>
                  </a:lnTo>
                  <a:lnTo>
                    <a:pt x="1498" y="881"/>
                  </a:lnTo>
                  <a:lnTo>
                    <a:pt x="1500" y="879"/>
                  </a:lnTo>
                  <a:lnTo>
                    <a:pt x="1502" y="876"/>
                  </a:lnTo>
                  <a:lnTo>
                    <a:pt x="1510" y="876"/>
                  </a:lnTo>
                  <a:lnTo>
                    <a:pt x="1512" y="876"/>
                  </a:lnTo>
                  <a:lnTo>
                    <a:pt x="1512" y="874"/>
                  </a:lnTo>
                  <a:lnTo>
                    <a:pt x="1512" y="874"/>
                  </a:lnTo>
                  <a:lnTo>
                    <a:pt x="1514" y="874"/>
                  </a:lnTo>
                  <a:lnTo>
                    <a:pt x="1514" y="872"/>
                  </a:lnTo>
                  <a:lnTo>
                    <a:pt x="1517" y="872"/>
                  </a:lnTo>
                  <a:lnTo>
                    <a:pt x="1519" y="870"/>
                  </a:lnTo>
                  <a:lnTo>
                    <a:pt x="1519" y="868"/>
                  </a:lnTo>
                  <a:lnTo>
                    <a:pt x="1519" y="868"/>
                  </a:lnTo>
                  <a:lnTo>
                    <a:pt x="1519" y="868"/>
                  </a:lnTo>
                  <a:lnTo>
                    <a:pt x="1519" y="868"/>
                  </a:lnTo>
                  <a:lnTo>
                    <a:pt x="1521" y="868"/>
                  </a:lnTo>
                  <a:lnTo>
                    <a:pt x="1521" y="868"/>
                  </a:lnTo>
                  <a:lnTo>
                    <a:pt x="1523" y="868"/>
                  </a:lnTo>
                  <a:lnTo>
                    <a:pt x="1527" y="866"/>
                  </a:lnTo>
                  <a:lnTo>
                    <a:pt x="1527" y="866"/>
                  </a:lnTo>
                  <a:lnTo>
                    <a:pt x="1527" y="866"/>
                  </a:lnTo>
                  <a:lnTo>
                    <a:pt x="1527" y="864"/>
                  </a:lnTo>
                  <a:lnTo>
                    <a:pt x="1527" y="864"/>
                  </a:lnTo>
                  <a:lnTo>
                    <a:pt x="1527" y="862"/>
                  </a:lnTo>
                  <a:lnTo>
                    <a:pt x="1527" y="862"/>
                  </a:lnTo>
                  <a:lnTo>
                    <a:pt x="1529" y="860"/>
                  </a:lnTo>
                  <a:lnTo>
                    <a:pt x="1529" y="860"/>
                  </a:lnTo>
                  <a:lnTo>
                    <a:pt x="1529" y="860"/>
                  </a:lnTo>
                  <a:lnTo>
                    <a:pt x="1529" y="858"/>
                  </a:lnTo>
                  <a:lnTo>
                    <a:pt x="1529" y="858"/>
                  </a:lnTo>
                  <a:lnTo>
                    <a:pt x="1531" y="858"/>
                  </a:lnTo>
                  <a:lnTo>
                    <a:pt x="1535" y="856"/>
                  </a:lnTo>
                  <a:lnTo>
                    <a:pt x="1535" y="856"/>
                  </a:lnTo>
                  <a:lnTo>
                    <a:pt x="1537" y="856"/>
                  </a:lnTo>
                  <a:lnTo>
                    <a:pt x="1537" y="856"/>
                  </a:lnTo>
                  <a:lnTo>
                    <a:pt x="1539" y="858"/>
                  </a:lnTo>
                  <a:lnTo>
                    <a:pt x="1543" y="858"/>
                  </a:lnTo>
                  <a:lnTo>
                    <a:pt x="1547" y="856"/>
                  </a:lnTo>
                  <a:lnTo>
                    <a:pt x="1547" y="854"/>
                  </a:lnTo>
                  <a:lnTo>
                    <a:pt x="1545" y="854"/>
                  </a:lnTo>
                  <a:lnTo>
                    <a:pt x="1545" y="852"/>
                  </a:lnTo>
                  <a:lnTo>
                    <a:pt x="1545" y="852"/>
                  </a:lnTo>
                  <a:lnTo>
                    <a:pt x="1545" y="850"/>
                  </a:lnTo>
                  <a:lnTo>
                    <a:pt x="1543" y="850"/>
                  </a:lnTo>
                  <a:lnTo>
                    <a:pt x="1543" y="848"/>
                  </a:lnTo>
                  <a:lnTo>
                    <a:pt x="1543" y="846"/>
                  </a:lnTo>
                  <a:lnTo>
                    <a:pt x="1541" y="844"/>
                  </a:lnTo>
                  <a:lnTo>
                    <a:pt x="1541" y="844"/>
                  </a:lnTo>
                  <a:lnTo>
                    <a:pt x="1539" y="842"/>
                  </a:lnTo>
                  <a:lnTo>
                    <a:pt x="1539" y="842"/>
                  </a:lnTo>
                  <a:lnTo>
                    <a:pt x="1539" y="842"/>
                  </a:lnTo>
                  <a:lnTo>
                    <a:pt x="1539" y="842"/>
                  </a:lnTo>
                  <a:lnTo>
                    <a:pt x="1539" y="842"/>
                  </a:lnTo>
                  <a:lnTo>
                    <a:pt x="1537" y="842"/>
                  </a:lnTo>
                  <a:lnTo>
                    <a:pt x="1537" y="842"/>
                  </a:lnTo>
                  <a:lnTo>
                    <a:pt x="1537" y="842"/>
                  </a:lnTo>
                  <a:lnTo>
                    <a:pt x="1537" y="840"/>
                  </a:lnTo>
                  <a:lnTo>
                    <a:pt x="1537" y="840"/>
                  </a:lnTo>
                  <a:lnTo>
                    <a:pt x="1537" y="840"/>
                  </a:lnTo>
                  <a:lnTo>
                    <a:pt x="1537" y="840"/>
                  </a:lnTo>
                  <a:lnTo>
                    <a:pt x="1537" y="840"/>
                  </a:lnTo>
                  <a:lnTo>
                    <a:pt x="1537" y="840"/>
                  </a:lnTo>
                  <a:lnTo>
                    <a:pt x="1537" y="840"/>
                  </a:lnTo>
                  <a:lnTo>
                    <a:pt x="1537" y="840"/>
                  </a:lnTo>
                  <a:lnTo>
                    <a:pt x="1535" y="840"/>
                  </a:lnTo>
                  <a:lnTo>
                    <a:pt x="1535" y="837"/>
                  </a:lnTo>
                  <a:lnTo>
                    <a:pt x="1535" y="837"/>
                  </a:lnTo>
                  <a:lnTo>
                    <a:pt x="1533" y="835"/>
                  </a:lnTo>
                  <a:lnTo>
                    <a:pt x="1531" y="835"/>
                  </a:lnTo>
                  <a:lnTo>
                    <a:pt x="1529" y="833"/>
                  </a:lnTo>
                  <a:lnTo>
                    <a:pt x="1527" y="831"/>
                  </a:lnTo>
                  <a:lnTo>
                    <a:pt x="1527" y="831"/>
                  </a:lnTo>
                  <a:lnTo>
                    <a:pt x="1525" y="831"/>
                  </a:lnTo>
                  <a:lnTo>
                    <a:pt x="1523" y="831"/>
                  </a:lnTo>
                  <a:lnTo>
                    <a:pt x="1523" y="831"/>
                  </a:lnTo>
                  <a:lnTo>
                    <a:pt x="1521" y="829"/>
                  </a:lnTo>
                  <a:lnTo>
                    <a:pt x="1521" y="829"/>
                  </a:lnTo>
                  <a:lnTo>
                    <a:pt x="1521" y="829"/>
                  </a:lnTo>
                  <a:lnTo>
                    <a:pt x="1521" y="829"/>
                  </a:lnTo>
                  <a:lnTo>
                    <a:pt x="1521" y="829"/>
                  </a:lnTo>
                  <a:lnTo>
                    <a:pt x="1519" y="829"/>
                  </a:lnTo>
                  <a:lnTo>
                    <a:pt x="1519" y="831"/>
                  </a:lnTo>
                  <a:lnTo>
                    <a:pt x="1519" y="831"/>
                  </a:lnTo>
                  <a:lnTo>
                    <a:pt x="1519" y="833"/>
                  </a:lnTo>
                  <a:lnTo>
                    <a:pt x="1519" y="835"/>
                  </a:lnTo>
                  <a:lnTo>
                    <a:pt x="1519" y="835"/>
                  </a:lnTo>
                  <a:lnTo>
                    <a:pt x="1519" y="835"/>
                  </a:lnTo>
                  <a:lnTo>
                    <a:pt x="1519" y="837"/>
                  </a:lnTo>
                  <a:lnTo>
                    <a:pt x="1519" y="837"/>
                  </a:lnTo>
                  <a:lnTo>
                    <a:pt x="1519" y="837"/>
                  </a:lnTo>
                  <a:lnTo>
                    <a:pt x="1519" y="837"/>
                  </a:lnTo>
                  <a:lnTo>
                    <a:pt x="1519" y="837"/>
                  </a:lnTo>
                  <a:lnTo>
                    <a:pt x="1519" y="837"/>
                  </a:lnTo>
                  <a:lnTo>
                    <a:pt x="1519" y="840"/>
                  </a:lnTo>
                  <a:lnTo>
                    <a:pt x="1519" y="840"/>
                  </a:lnTo>
                  <a:lnTo>
                    <a:pt x="1519" y="840"/>
                  </a:lnTo>
                  <a:lnTo>
                    <a:pt x="1519" y="840"/>
                  </a:lnTo>
                  <a:lnTo>
                    <a:pt x="1519" y="840"/>
                  </a:lnTo>
                  <a:lnTo>
                    <a:pt x="1519" y="840"/>
                  </a:lnTo>
                  <a:lnTo>
                    <a:pt x="1519" y="840"/>
                  </a:lnTo>
                  <a:lnTo>
                    <a:pt x="1521" y="840"/>
                  </a:lnTo>
                  <a:lnTo>
                    <a:pt x="1521" y="840"/>
                  </a:lnTo>
                  <a:lnTo>
                    <a:pt x="1521" y="844"/>
                  </a:lnTo>
                  <a:lnTo>
                    <a:pt x="1521" y="844"/>
                  </a:lnTo>
                  <a:lnTo>
                    <a:pt x="1519" y="844"/>
                  </a:lnTo>
                  <a:lnTo>
                    <a:pt x="1519" y="844"/>
                  </a:lnTo>
                  <a:lnTo>
                    <a:pt x="1519" y="844"/>
                  </a:lnTo>
                  <a:lnTo>
                    <a:pt x="1519" y="846"/>
                  </a:lnTo>
                  <a:lnTo>
                    <a:pt x="1519" y="846"/>
                  </a:lnTo>
                  <a:lnTo>
                    <a:pt x="1519" y="846"/>
                  </a:lnTo>
                  <a:lnTo>
                    <a:pt x="1519" y="846"/>
                  </a:lnTo>
                  <a:lnTo>
                    <a:pt x="1519" y="846"/>
                  </a:lnTo>
                  <a:lnTo>
                    <a:pt x="1517" y="846"/>
                  </a:lnTo>
                  <a:lnTo>
                    <a:pt x="1517" y="846"/>
                  </a:lnTo>
                  <a:lnTo>
                    <a:pt x="1517" y="846"/>
                  </a:lnTo>
                  <a:lnTo>
                    <a:pt x="1517" y="846"/>
                  </a:lnTo>
                  <a:lnTo>
                    <a:pt x="1517" y="846"/>
                  </a:lnTo>
                  <a:lnTo>
                    <a:pt x="1517" y="848"/>
                  </a:lnTo>
                  <a:lnTo>
                    <a:pt x="1517" y="848"/>
                  </a:lnTo>
                  <a:lnTo>
                    <a:pt x="1517" y="848"/>
                  </a:lnTo>
                  <a:lnTo>
                    <a:pt x="1517" y="848"/>
                  </a:lnTo>
                  <a:lnTo>
                    <a:pt x="1517" y="850"/>
                  </a:lnTo>
                  <a:lnTo>
                    <a:pt x="1517" y="850"/>
                  </a:lnTo>
                  <a:lnTo>
                    <a:pt x="1514" y="850"/>
                  </a:lnTo>
                  <a:lnTo>
                    <a:pt x="1514" y="850"/>
                  </a:lnTo>
                  <a:lnTo>
                    <a:pt x="1514" y="850"/>
                  </a:lnTo>
                  <a:lnTo>
                    <a:pt x="1514" y="852"/>
                  </a:lnTo>
                  <a:lnTo>
                    <a:pt x="1517" y="852"/>
                  </a:lnTo>
                  <a:lnTo>
                    <a:pt x="1517" y="852"/>
                  </a:lnTo>
                  <a:lnTo>
                    <a:pt x="1517" y="852"/>
                  </a:lnTo>
                  <a:lnTo>
                    <a:pt x="1517" y="852"/>
                  </a:lnTo>
                  <a:lnTo>
                    <a:pt x="1517" y="852"/>
                  </a:lnTo>
                  <a:lnTo>
                    <a:pt x="1517" y="852"/>
                  </a:lnTo>
                  <a:lnTo>
                    <a:pt x="1517" y="852"/>
                  </a:lnTo>
                  <a:lnTo>
                    <a:pt x="1517" y="852"/>
                  </a:lnTo>
                  <a:lnTo>
                    <a:pt x="1517" y="852"/>
                  </a:lnTo>
                  <a:lnTo>
                    <a:pt x="1514" y="852"/>
                  </a:lnTo>
                  <a:lnTo>
                    <a:pt x="1514" y="854"/>
                  </a:lnTo>
                  <a:lnTo>
                    <a:pt x="1514" y="854"/>
                  </a:lnTo>
                  <a:lnTo>
                    <a:pt x="1514" y="852"/>
                  </a:lnTo>
                  <a:lnTo>
                    <a:pt x="1510" y="854"/>
                  </a:lnTo>
                  <a:lnTo>
                    <a:pt x="1510" y="854"/>
                  </a:lnTo>
                  <a:lnTo>
                    <a:pt x="1510" y="854"/>
                  </a:lnTo>
                  <a:lnTo>
                    <a:pt x="1508" y="856"/>
                  </a:lnTo>
                  <a:lnTo>
                    <a:pt x="1508" y="858"/>
                  </a:lnTo>
                  <a:lnTo>
                    <a:pt x="1506" y="858"/>
                  </a:lnTo>
                  <a:lnTo>
                    <a:pt x="1506" y="864"/>
                  </a:lnTo>
                  <a:lnTo>
                    <a:pt x="1504" y="864"/>
                  </a:lnTo>
                  <a:lnTo>
                    <a:pt x="1504" y="864"/>
                  </a:lnTo>
                  <a:lnTo>
                    <a:pt x="1502" y="864"/>
                  </a:lnTo>
                  <a:lnTo>
                    <a:pt x="1502" y="864"/>
                  </a:lnTo>
                  <a:lnTo>
                    <a:pt x="1500" y="864"/>
                  </a:lnTo>
                  <a:lnTo>
                    <a:pt x="1498" y="866"/>
                  </a:lnTo>
                  <a:lnTo>
                    <a:pt x="1498" y="866"/>
                  </a:lnTo>
                  <a:lnTo>
                    <a:pt x="1498" y="866"/>
                  </a:lnTo>
                  <a:lnTo>
                    <a:pt x="1498" y="868"/>
                  </a:lnTo>
                  <a:lnTo>
                    <a:pt x="1498" y="868"/>
                  </a:lnTo>
                  <a:lnTo>
                    <a:pt x="1498" y="868"/>
                  </a:lnTo>
                  <a:lnTo>
                    <a:pt x="1498" y="868"/>
                  </a:lnTo>
                  <a:lnTo>
                    <a:pt x="1498" y="870"/>
                  </a:lnTo>
                  <a:lnTo>
                    <a:pt x="1498" y="872"/>
                  </a:lnTo>
                  <a:lnTo>
                    <a:pt x="1498" y="872"/>
                  </a:lnTo>
                  <a:lnTo>
                    <a:pt x="1496" y="872"/>
                  </a:lnTo>
                  <a:lnTo>
                    <a:pt x="1496" y="874"/>
                  </a:lnTo>
                  <a:lnTo>
                    <a:pt x="1496" y="874"/>
                  </a:lnTo>
                  <a:lnTo>
                    <a:pt x="1496" y="876"/>
                  </a:lnTo>
                  <a:lnTo>
                    <a:pt x="1496" y="876"/>
                  </a:lnTo>
                  <a:lnTo>
                    <a:pt x="1496" y="876"/>
                  </a:lnTo>
                  <a:lnTo>
                    <a:pt x="1496" y="874"/>
                  </a:lnTo>
                  <a:lnTo>
                    <a:pt x="1496" y="874"/>
                  </a:lnTo>
                  <a:lnTo>
                    <a:pt x="1496" y="874"/>
                  </a:lnTo>
                  <a:lnTo>
                    <a:pt x="1496" y="872"/>
                  </a:lnTo>
                  <a:lnTo>
                    <a:pt x="1496" y="872"/>
                  </a:lnTo>
                  <a:lnTo>
                    <a:pt x="1496" y="872"/>
                  </a:lnTo>
                  <a:lnTo>
                    <a:pt x="1496" y="870"/>
                  </a:lnTo>
                  <a:lnTo>
                    <a:pt x="1496" y="870"/>
                  </a:lnTo>
                  <a:lnTo>
                    <a:pt x="1496" y="868"/>
                  </a:lnTo>
                  <a:lnTo>
                    <a:pt x="1496" y="868"/>
                  </a:lnTo>
                  <a:lnTo>
                    <a:pt x="1496" y="866"/>
                  </a:lnTo>
                  <a:lnTo>
                    <a:pt x="1496" y="866"/>
                  </a:lnTo>
                  <a:lnTo>
                    <a:pt x="1498" y="864"/>
                  </a:lnTo>
                  <a:lnTo>
                    <a:pt x="1498" y="864"/>
                  </a:lnTo>
                  <a:lnTo>
                    <a:pt x="1498" y="862"/>
                  </a:lnTo>
                  <a:lnTo>
                    <a:pt x="1502" y="864"/>
                  </a:lnTo>
                  <a:lnTo>
                    <a:pt x="1504" y="862"/>
                  </a:lnTo>
                  <a:lnTo>
                    <a:pt x="1504" y="862"/>
                  </a:lnTo>
                  <a:lnTo>
                    <a:pt x="1504" y="862"/>
                  </a:lnTo>
                  <a:lnTo>
                    <a:pt x="1504" y="858"/>
                  </a:lnTo>
                  <a:lnTo>
                    <a:pt x="1504" y="858"/>
                  </a:lnTo>
                  <a:lnTo>
                    <a:pt x="1506" y="858"/>
                  </a:lnTo>
                  <a:lnTo>
                    <a:pt x="1506" y="856"/>
                  </a:lnTo>
                  <a:lnTo>
                    <a:pt x="1506" y="856"/>
                  </a:lnTo>
                  <a:lnTo>
                    <a:pt x="1506" y="854"/>
                  </a:lnTo>
                  <a:lnTo>
                    <a:pt x="1506" y="854"/>
                  </a:lnTo>
                  <a:lnTo>
                    <a:pt x="1508" y="852"/>
                  </a:lnTo>
                  <a:lnTo>
                    <a:pt x="1510" y="850"/>
                  </a:lnTo>
                  <a:lnTo>
                    <a:pt x="1512" y="848"/>
                  </a:lnTo>
                  <a:lnTo>
                    <a:pt x="1512" y="846"/>
                  </a:lnTo>
                  <a:lnTo>
                    <a:pt x="1512" y="846"/>
                  </a:lnTo>
                  <a:lnTo>
                    <a:pt x="1512" y="844"/>
                  </a:lnTo>
                  <a:lnTo>
                    <a:pt x="1512" y="842"/>
                  </a:lnTo>
                  <a:lnTo>
                    <a:pt x="1512" y="842"/>
                  </a:lnTo>
                  <a:lnTo>
                    <a:pt x="1512" y="840"/>
                  </a:lnTo>
                  <a:lnTo>
                    <a:pt x="1512" y="840"/>
                  </a:lnTo>
                  <a:lnTo>
                    <a:pt x="1512" y="840"/>
                  </a:lnTo>
                  <a:lnTo>
                    <a:pt x="1512" y="840"/>
                  </a:lnTo>
                  <a:lnTo>
                    <a:pt x="1512" y="840"/>
                  </a:lnTo>
                  <a:lnTo>
                    <a:pt x="1510" y="840"/>
                  </a:lnTo>
                  <a:lnTo>
                    <a:pt x="1506" y="840"/>
                  </a:lnTo>
                  <a:lnTo>
                    <a:pt x="1506" y="842"/>
                  </a:lnTo>
                  <a:lnTo>
                    <a:pt x="1504" y="840"/>
                  </a:lnTo>
                  <a:lnTo>
                    <a:pt x="1504" y="840"/>
                  </a:lnTo>
                  <a:lnTo>
                    <a:pt x="1504" y="842"/>
                  </a:lnTo>
                  <a:lnTo>
                    <a:pt x="1506" y="842"/>
                  </a:lnTo>
                  <a:lnTo>
                    <a:pt x="1506" y="842"/>
                  </a:lnTo>
                  <a:lnTo>
                    <a:pt x="1504" y="844"/>
                  </a:lnTo>
                  <a:lnTo>
                    <a:pt x="1504" y="842"/>
                  </a:lnTo>
                  <a:lnTo>
                    <a:pt x="1502" y="842"/>
                  </a:lnTo>
                  <a:lnTo>
                    <a:pt x="1494" y="848"/>
                  </a:lnTo>
                  <a:lnTo>
                    <a:pt x="1494" y="848"/>
                  </a:lnTo>
                  <a:lnTo>
                    <a:pt x="1494" y="850"/>
                  </a:lnTo>
                  <a:lnTo>
                    <a:pt x="1494" y="852"/>
                  </a:lnTo>
                  <a:lnTo>
                    <a:pt x="1494" y="852"/>
                  </a:lnTo>
                  <a:lnTo>
                    <a:pt x="1494" y="852"/>
                  </a:lnTo>
                  <a:lnTo>
                    <a:pt x="1494" y="854"/>
                  </a:lnTo>
                  <a:lnTo>
                    <a:pt x="1494" y="854"/>
                  </a:lnTo>
                  <a:lnTo>
                    <a:pt x="1494" y="854"/>
                  </a:lnTo>
                  <a:lnTo>
                    <a:pt x="1494" y="854"/>
                  </a:lnTo>
                  <a:lnTo>
                    <a:pt x="1496" y="854"/>
                  </a:lnTo>
                  <a:lnTo>
                    <a:pt x="1496" y="854"/>
                  </a:lnTo>
                  <a:lnTo>
                    <a:pt x="1496" y="856"/>
                  </a:lnTo>
                  <a:lnTo>
                    <a:pt x="1496" y="856"/>
                  </a:lnTo>
                  <a:lnTo>
                    <a:pt x="1496" y="858"/>
                  </a:lnTo>
                  <a:lnTo>
                    <a:pt x="1494" y="858"/>
                  </a:lnTo>
                  <a:lnTo>
                    <a:pt x="1494" y="858"/>
                  </a:lnTo>
                  <a:lnTo>
                    <a:pt x="1494" y="858"/>
                  </a:lnTo>
                  <a:lnTo>
                    <a:pt x="1494" y="858"/>
                  </a:lnTo>
                  <a:lnTo>
                    <a:pt x="1492" y="858"/>
                  </a:lnTo>
                  <a:lnTo>
                    <a:pt x="1490" y="858"/>
                  </a:lnTo>
                  <a:lnTo>
                    <a:pt x="1490" y="860"/>
                  </a:lnTo>
                  <a:lnTo>
                    <a:pt x="1488" y="866"/>
                  </a:lnTo>
                  <a:lnTo>
                    <a:pt x="1486" y="866"/>
                  </a:lnTo>
                  <a:lnTo>
                    <a:pt x="1484" y="866"/>
                  </a:lnTo>
                  <a:lnTo>
                    <a:pt x="1486" y="866"/>
                  </a:lnTo>
                  <a:lnTo>
                    <a:pt x="1486" y="866"/>
                  </a:lnTo>
                  <a:lnTo>
                    <a:pt x="1486" y="866"/>
                  </a:lnTo>
                  <a:lnTo>
                    <a:pt x="1486" y="866"/>
                  </a:lnTo>
                  <a:lnTo>
                    <a:pt x="1486" y="864"/>
                  </a:lnTo>
                  <a:lnTo>
                    <a:pt x="1486" y="864"/>
                  </a:lnTo>
                  <a:lnTo>
                    <a:pt x="1486" y="864"/>
                  </a:lnTo>
                  <a:lnTo>
                    <a:pt x="1488" y="862"/>
                  </a:lnTo>
                  <a:lnTo>
                    <a:pt x="1488" y="862"/>
                  </a:lnTo>
                  <a:lnTo>
                    <a:pt x="1488" y="862"/>
                  </a:lnTo>
                  <a:lnTo>
                    <a:pt x="1488" y="862"/>
                  </a:lnTo>
                  <a:lnTo>
                    <a:pt x="1488" y="862"/>
                  </a:lnTo>
                  <a:lnTo>
                    <a:pt x="1488" y="860"/>
                  </a:lnTo>
                  <a:lnTo>
                    <a:pt x="1488" y="860"/>
                  </a:lnTo>
                  <a:lnTo>
                    <a:pt x="1488" y="860"/>
                  </a:lnTo>
                  <a:lnTo>
                    <a:pt x="1488" y="860"/>
                  </a:lnTo>
                  <a:lnTo>
                    <a:pt x="1488" y="860"/>
                  </a:lnTo>
                  <a:lnTo>
                    <a:pt x="1488" y="860"/>
                  </a:lnTo>
                  <a:lnTo>
                    <a:pt x="1488" y="858"/>
                  </a:lnTo>
                  <a:lnTo>
                    <a:pt x="1490" y="858"/>
                  </a:lnTo>
                  <a:lnTo>
                    <a:pt x="1490" y="858"/>
                  </a:lnTo>
                  <a:lnTo>
                    <a:pt x="1490" y="856"/>
                  </a:lnTo>
                  <a:lnTo>
                    <a:pt x="1494" y="856"/>
                  </a:lnTo>
                  <a:lnTo>
                    <a:pt x="1494" y="856"/>
                  </a:lnTo>
                  <a:lnTo>
                    <a:pt x="1494" y="854"/>
                  </a:lnTo>
                  <a:lnTo>
                    <a:pt x="1494" y="854"/>
                  </a:lnTo>
                  <a:lnTo>
                    <a:pt x="1492" y="854"/>
                  </a:lnTo>
                  <a:lnTo>
                    <a:pt x="1490" y="854"/>
                  </a:lnTo>
                  <a:lnTo>
                    <a:pt x="1490" y="854"/>
                  </a:lnTo>
                  <a:lnTo>
                    <a:pt x="1490" y="854"/>
                  </a:lnTo>
                  <a:lnTo>
                    <a:pt x="1488" y="856"/>
                  </a:lnTo>
                  <a:lnTo>
                    <a:pt x="1488" y="856"/>
                  </a:lnTo>
                  <a:lnTo>
                    <a:pt x="1488" y="856"/>
                  </a:lnTo>
                  <a:lnTo>
                    <a:pt x="1488" y="856"/>
                  </a:lnTo>
                  <a:lnTo>
                    <a:pt x="1488" y="854"/>
                  </a:lnTo>
                  <a:lnTo>
                    <a:pt x="1488" y="854"/>
                  </a:lnTo>
                  <a:lnTo>
                    <a:pt x="1488" y="854"/>
                  </a:lnTo>
                  <a:lnTo>
                    <a:pt x="1490" y="852"/>
                  </a:lnTo>
                  <a:lnTo>
                    <a:pt x="1492" y="852"/>
                  </a:lnTo>
                  <a:lnTo>
                    <a:pt x="1492" y="850"/>
                  </a:lnTo>
                  <a:lnTo>
                    <a:pt x="1492" y="850"/>
                  </a:lnTo>
                  <a:lnTo>
                    <a:pt x="1492" y="848"/>
                  </a:lnTo>
                  <a:lnTo>
                    <a:pt x="1492" y="848"/>
                  </a:lnTo>
                  <a:lnTo>
                    <a:pt x="1492" y="848"/>
                  </a:lnTo>
                  <a:lnTo>
                    <a:pt x="1492" y="848"/>
                  </a:lnTo>
                  <a:lnTo>
                    <a:pt x="1492" y="846"/>
                  </a:lnTo>
                  <a:lnTo>
                    <a:pt x="1494" y="846"/>
                  </a:lnTo>
                  <a:lnTo>
                    <a:pt x="1494" y="844"/>
                  </a:lnTo>
                  <a:lnTo>
                    <a:pt x="1496" y="842"/>
                  </a:lnTo>
                  <a:lnTo>
                    <a:pt x="1496" y="842"/>
                  </a:lnTo>
                  <a:lnTo>
                    <a:pt x="1496" y="842"/>
                  </a:lnTo>
                  <a:lnTo>
                    <a:pt x="1496" y="842"/>
                  </a:lnTo>
                  <a:lnTo>
                    <a:pt x="1498" y="840"/>
                  </a:lnTo>
                  <a:lnTo>
                    <a:pt x="1500" y="840"/>
                  </a:lnTo>
                  <a:lnTo>
                    <a:pt x="1500" y="837"/>
                  </a:lnTo>
                  <a:lnTo>
                    <a:pt x="1500" y="837"/>
                  </a:lnTo>
                  <a:lnTo>
                    <a:pt x="1500" y="837"/>
                  </a:lnTo>
                  <a:lnTo>
                    <a:pt x="1502" y="837"/>
                  </a:lnTo>
                  <a:lnTo>
                    <a:pt x="1502" y="837"/>
                  </a:lnTo>
                  <a:lnTo>
                    <a:pt x="1504" y="835"/>
                  </a:lnTo>
                  <a:lnTo>
                    <a:pt x="1506" y="835"/>
                  </a:lnTo>
                  <a:lnTo>
                    <a:pt x="1506" y="833"/>
                  </a:lnTo>
                  <a:lnTo>
                    <a:pt x="1508" y="833"/>
                  </a:lnTo>
                  <a:lnTo>
                    <a:pt x="1510" y="831"/>
                  </a:lnTo>
                  <a:lnTo>
                    <a:pt x="1510" y="831"/>
                  </a:lnTo>
                  <a:lnTo>
                    <a:pt x="1510" y="831"/>
                  </a:lnTo>
                  <a:lnTo>
                    <a:pt x="1508" y="829"/>
                  </a:lnTo>
                  <a:lnTo>
                    <a:pt x="1508" y="827"/>
                  </a:lnTo>
                  <a:lnTo>
                    <a:pt x="1508" y="827"/>
                  </a:lnTo>
                  <a:lnTo>
                    <a:pt x="1508" y="825"/>
                  </a:lnTo>
                  <a:lnTo>
                    <a:pt x="1508" y="825"/>
                  </a:lnTo>
                  <a:lnTo>
                    <a:pt x="1508" y="825"/>
                  </a:lnTo>
                  <a:lnTo>
                    <a:pt x="1508" y="825"/>
                  </a:lnTo>
                  <a:lnTo>
                    <a:pt x="1510" y="825"/>
                  </a:lnTo>
                  <a:lnTo>
                    <a:pt x="1510" y="825"/>
                  </a:lnTo>
                  <a:lnTo>
                    <a:pt x="1510" y="825"/>
                  </a:lnTo>
                  <a:lnTo>
                    <a:pt x="1510" y="825"/>
                  </a:lnTo>
                  <a:lnTo>
                    <a:pt x="1510" y="827"/>
                  </a:lnTo>
                  <a:lnTo>
                    <a:pt x="1510" y="827"/>
                  </a:lnTo>
                  <a:lnTo>
                    <a:pt x="1510" y="827"/>
                  </a:lnTo>
                  <a:lnTo>
                    <a:pt x="1512" y="829"/>
                  </a:lnTo>
                  <a:lnTo>
                    <a:pt x="1512" y="829"/>
                  </a:lnTo>
                  <a:lnTo>
                    <a:pt x="1512" y="829"/>
                  </a:lnTo>
                  <a:lnTo>
                    <a:pt x="1512" y="827"/>
                  </a:lnTo>
                  <a:lnTo>
                    <a:pt x="1512" y="827"/>
                  </a:lnTo>
                  <a:lnTo>
                    <a:pt x="1512" y="825"/>
                  </a:lnTo>
                  <a:lnTo>
                    <a:pt x="1512" y="825"/>
                  </a:lnTo>
                  <a:lnTo>
                    <a:pt x="1512" y="825"/>
                  </a:lnTo>
                  <a:lnTo>
                    <a:pt x="1512" y="823"/>
                  </a:lnTo>
                  <a:lnTo>
                    <a:pt x="1512" y="823"/>
                  </a:lnTo>
                  <a:lnTo>
                    <a:pt x="1512" y="823"/>
                  </a:lnTo>
                  <a:lnTo>
                    <a:pt x="1512" y="823"/>
                  </a:lnTo>
                  <a:lnTo>
                    <a:pt x="1514" y="821"/>
                  </a:lnTo>
                  <a:lnTo>
                    <a:pt x="1514" y="821"/>
                  </a:lnTo>
                  <a:lnTo>
                    <a:pt x="1514" y="821"/>
                  </a:lnTo>
                  <a:lnTo>
                    <a:pt x="1514" y="819"/>
                  </a:lnTo>
                  <a:lnTo>
                    <a:pt x="1512" y="819"/>
                  </a:lnTo>
                  <a:lnTo>
                    <a:pt x="1512" y="819"/>
                  </a:lnTo>
                  <a:lnTo>
                    <a:pt x="1512" y="819"/>
                  </a:lnTo>
                  <a:lnTo>
                    <a:pt x="1512" y="817"/>
                  </a:lnTo>
                  <a:lnTo>
                    <a:pt x="1510" y="817"/>
                  </a:lnTo>
                  <a:lnTo>
                    <a:pt x="1504" y="815"/>
                  </a:lnTo>
                  <a:lnTo>
                    <a:pt x="1496" y="813"/>
                  </a:lnTo>
                  <a:lnTo>
                    <a:pt x="1496" y="813"/>
                  </a:lnTo>
                  <a:lnTo>
                    <a:pt x="1494" y="811"/>
                  </a:lnTo>
                  <a:lnTo>
                    <a:pt x="1492" y="811"/>
                  </a:lnTo>
                  <a:lnTo>
                    <a:pt x="1490" y="813"/>
                  </a:lnTo>
                  <a:lnTo>
                    <a:pt x="1490" y="811"/>
                  </a:lnTo>
                  <a:lnTo>
                    <a:pt x="1490" y="811"/>
                  </a:lnTo>
                  <a:lnTo>
                    <a:pt x="1488" y="811"/>
                  </a:lnTo>
                  <a:lnTo>
                    <a:pt x="1486" y="813"/>
                  </a:lnTo>
                  <a:lnTo>
                    <a:pt x="1486" y="813"/>
                  </a:lnTo>
                  <a:lnTo>
                    <a:pt x="1486" y="815"/>
                  </a:lnTo>
                  <a:lnTo>
                    <a:pt x="1486" y="815"/>
                  </a:lnTo>
                  <a:lnTo>
                    <a:pt x="1486" y="817"/>
                  </a:lnTo>
                  <a:lnTo>
                    <a:pt x="1486" y="817"/>
                  </a:lnTo>
                  <a:lnTo>
                    <a:pt x="1486" y="819"/>
                  </a:lnTo>
                  <a:lnTo>
                    <a:pt x="1486" y="819"/>
                  </a:lnTo>
                  <a:lnTo>
                    <a:pt x="1484" y="817"/>
                  </a:lnTo>
                  <a:lnTo>
                    <a:pt x="1484" y="817"/>
                  </a:lnTo>
                  <a:lnTo>
                    <a:pt x="1484" y="819"/>
                  </a:lnTo>
                  <a:lnTo>
                    <a:pt x="1484" y="819"/>
                  </a:lnTo>
                  <a:lnTo>
                    <a:pt x="1484" y="819"/>
                  </a:lnTo>
                  <a:lnTo>
                    <a:pt x="1484" y="819"/>
                  </a:lnTo>
                  <a:lnTo>
                    <a:pt x="1484" y="819"/>
                  </a:lnTo>
                  <a:lnTo>
                    <a:pt x="1484" y="821"/>
                  </a:lnTo>
                  <a:lnTo>
                    <a:pt x="1482" y="821"/>
                  </a:lnTo>
                  <a:lnTo>
                    <a:pt x="1482" y="821"/>
                  </a:lnTo>
                  <a:lnTo>
                    <a:pt x="1482" y="823"/>
                  </a:lnTo>
                  <a:lnTo>
                    <a:pt x="1482" y="825"/>
                  </a:lnTo>
                  <a:lnTo>
                    <a:pt x="1482" y="823"/>
                  </a:lnTo>
                  <a:lnTo>
                    <a:pt x="1479" y="823"/>
                  </a:lnTo>
                  <a:lnTo>
                    <a:pt x="1479" y="823"/>
                  </a:lnTo>
                  <a:lnTo>
                    <a:pt x="1479" y="825"/>
                  </a:lnTo>
                  <a:lnTo>
                    <a:pt x="1479" y="825"/>
                  </a:lnTo>
                  <a:lnTo>
                    <a:pt x="1477" y="825"/>
                  </a:lnTo>
                  <a:lnTo>
                    <a:pt x="1475" y="825"/>
                  </a:lnTo>
                  <a:lnTo>
                    <a:pt x="1475" y="825"/>
                  </a:lnTo>
                  <a:lnTo>
                    <a:pt x="1475" y="825"/>
                  </a:lnTo>
                  <a:lnTo>
                    <a:pt x="1475" y="825"/>
                  </a:lnTo>
                  <a:lnTo>
                    <a:pt x="1475" y="827"/>
                  </a:lnTo>
                  <a:lnTo>
                    <a:pt x="1475" y="829"/>
                  </a:lnTo>
                  <a:lnTo>
                    <a:pt x="1477" y="829"/>
                  </a:lnTo>
                  <a:lnTo>
                    <a:pt x="1477" y="831"/>
                  </a:lnTo>
                  <a:lnTo>
                    <a:pt x="1477" y="831"/>
                  </a:lnTo>
                  <a:lnTo>
                    <a:pt x="1475" y="833"/>
                  </a:lnTo>
                  <a:lnTo>
                    <a:pt x="1475" y="833"/>
                  </a:lnTo>
                  <a:lnTo>
                    <a:pt x="1475" y="833"/>
                  </a:lnTo>
                  <a:lnTo>
                    <a:pt x="1475" y="833"/>
                  </a:lnTo>
                  <a:lnTo>
                    <a:pt x="1475" y="831"/>
                  </a:lnTo>
                  <a:lnTo>
                    <a:pt x="1475" y="831"/>
                  </a:lnTo>
                  <a:lnTo>
                    <a:pt x="1475" y="829"/>
                  </a:lnTo>
                  <a:lnTo>
                    <a:pt x="1473" y="827"/>
                  </a:lnTo>
                  <a:lnTo>
                    <a:pt x="1473" y="827"/>
                  </a:lnTo>
                  <a:lnTo>
                    <a:pt x="1473" y="827"/>
                  </a:lnTo>
                  <a:lnTo>
                    <a:pt x="1473" y="827"/>
                  </a:lnTo>
                  <a:lnTo>
                    <a:pt x="1473" y="825"/>
                  </a:lnTo>
                  <a:lnTo>
                    <a:pt x="1473" y="825"/>
                  </a:lnTo>
                  <a:lnTo>
                    <a:pt x="1473" y="825"/>
                  </a:lnTo>
                  <a:lnTo>
                    <a:pt x="1475" y="823"/>
                  </a:lnTo>
                  <a:lnTo>
                    <a:pt x="1477" y="823"/>
                  </a:lnTo>
                  <a:lnTo>
                    <a:pt x="1482" y="817"/>
                  </a:lnTo>
                  <a:lnTo>
                    <a:pt x="1482" y="815"/>
                  </a:lnTo>
                  <a:lnTo>
                    <a:pt x="1482" y="813"/>
                  </a:lnTo>
                  <a:lnTo>
                    <a:pt x="1482" y="811"/>
                  </a:lnTo>
                  <a:lnTo>
                    <a:pt x="1482" y="811"/>
                  </a:lnTo>
                  <a:lnTo>
                    <a:pt x="1482" y="811"/>
                  </a:lnTo>
                  <a:lnTo>
                    <a:pt x="1482" y="809"/>
                  </a:lnTo>
                  <a:lnTo>
                    <a:pt x="1482" y="809"/>
                  </a:lnTo>
                  <a:lnTo>
                    <a:pt x="1482" y="809"/>
                  </a:lnTo>
                  <a:lnTo>
                    <a:pt x="1482" y="809"/>
                  </a:lnTo>
                  <a:lnTo>
                    <a:pt x="1479" y="809"/>
                  </a:lnTo>
                  <a:lnTo>
                    <a:pt x="1479" y="809"/>
                  </a:lnTo>
                  <a:lnTo>
                    <a:pt x="1475" y="815"/>
                  </a:lnTo>
                  <a:lnTo>
                    <a:pt x="1471" y="817"/>
                  </a:lnTo>
                  <a:lnTo>
                    <a:pt x="1471" y="817"/>
                  </a:lnTo>
                  <a:lnTo>
                    <a:pt x="1471" y="819"/>
                  </a:lnTo>
                  <a:lnTo>
                    <a:pt x="1471" y="819"/>
                  </a:lnTo>
                  <a:lnTo>
                    <a:pt x="1469" y="819"/>
                  </a:lnTo>
                  <a:lnTo>
                    <a:pt x="1469" y="821"/>
                  </a:lnTo>
                  <a:lnTo>
                    <a:pt x="1469" y="821"/>
                  </a:lnTo>
                  <a:lnTo>
                    <a:pt x="1469" y="821"/>
                  </a:lnTo>
                  <a:lnTo>
                    <a:pt x="1469" y="821"/>
                  </a:lnTo>
                  <a:lnTo>
                    <a:pt x="1467" y="823"/>
                  </a:lnTo>
                  <a:lnTo>
                    <a:pt x="1465" y="825"/>
                  </a:lnTo>
                  <a:lnTo>
                    <a:pt x="1463" y="827"/>
                  </a:lnTo>
                  <a:lnTo>
                    <a:pt x="1463" y="829"/>
                  </a:lnTo>
                  <a:lnTo>
                    <a:pt x="1463" y="829"/>
                  </a:lnTo>
                  <a:lnTo>
                    <a:pt x="1463" y="831"/>
                  </a:lnTo>
                  <a:lnTo>
                    <a:pt x="1463" y="831"/>
                  </a:lnTo>
                  <a:lnTo>
                    <a:pt x="1463" y="831"/>
                  </a:lnTo>
                  <a:lnTo>
                    <a:pt x="1465" y="833"/>
                  </a:lnTo>
                  <a:lnTo>
                    <a:pt x="1465" y="833"/>
                  </a:lnTo>
                  <a:lnTo>
                    <a:pt x="1465" y="833"/>
                  </a:lnTo>
                  <a:lnTo>
                    <a:pt x="1465" y="833"/>
                  </a:lnTo>
                  <a:lnTo>
                    <a:pt x="1463" y="833"/>
                  </a:lnTo>
                  <a:lnTo>
                    <a:pt x="1465" y="835"/>
                  </a:lnTo>
                  <a:lnTo>
                    <a:pt x="1465" y="835"/>
                  </a:lnTo>
                  <a:lnTo>
                    <a:pt x="1463" y="840"/>
                  </a:lnTo>
                  <a:lnTo>
                    <a:pt x="1463" y="840"/>
                  </a:lnTo>
                  <a:lnTo>
                    <a:pt x="1465" y="840"/>
                  </a:lnTo>
                  <a:lnTo>
                    <a:pt x="1465" y="842"/>
                  </a:lnTo>
                  <a:lnTo>
                    <a:pt x="1465" y="842"/>
                  </a:lnTo>
                  <a:lnTo>
                    <a:pt x="1463" y="842"/>
                  </a:lnTo>
                  <a:lnTo>
                    <a:pt x="1465" y="844"/>
                  </a:lnTo>
                  <a:lnTo>
                    <a:pt x="1463" y="844"/>
                  </a:lnTo>
                  <a:lnTo>
                    <a:pt x="1465" y="844"/>
                  </a:lnTo>
                  <a:lnTo>
                    <a:pt x="1465" y="844"/>
                  </a:lnTo>
                  <a:lnTo>
                    <a:pt x="1465" y="844"/>
                  </a:lnTo>
                  <a:lnTo>
                    <a:pt x="1465" y="846"/>
                  </a:lnTo>
                  <a:lnTo>
                    <a:pt x="1465" y="848"/>
                  </a:lnTo>
                  <a:lnTo>
                    <a:pt x="1465" y="848"/>
                  </a:lnTo>
                  <a:lnTo>
                    <a:pt x="1465" y="848"/>
                  </a:lnTo>
                  <a:lnTo>
                    <a:pt x="1465" y="848"/>
                  </a:lnTo>
                  <a:lnTo>
                    <a:pt x="1465" y="848"/>
                  </a:lnTo>
                  <a:lnTo>
                    <a:pt x="1465" y="850"/>
                  </a:lnTo>
                  <a:lnTo>
                    <a:pt x="1465" y="850"/>
                  </a:lnTo>
                  <a:lnTo>
                    <a:pt x="1465" y="852"/>
                  </a:lnTo>
                  <a:lnTo>
                    <a:pt x="1465" y="852"/>
                  </a:lnTo>
                  <a:lnTo>
                    <a:pt x="1465" y="854"/>
                  </a:lnTo>
                  <a:lnTo>
                    <a:pt x="1465" y="856"/>
                  </a:lnTo>
                  <a:lnTo>
                    <a:pt x="1465" y="856"/>
                  </a:lnTo>
                  <a:lnTo>
                    <a:pt x="1465" y="856"/>
                  </a:lnTo>
                  <a:lnTo>
                    <a:pt x="1463" y="860"/>
                  </a:lnTo>
                  <a:lnTo>
                    <a:pt x="1463" y="860"/>
                  </a:lnTo>
                  <a:lnTo>
                    <a:pt x="1463" y="862"/>
                  </a:lnTo>
                  <a:lnTo>
                    <a:pt x="1463" y="862"/>
                  </a:lnTo>
                  <a:lnTo>
                    <a:pt x="1463" y="862"/>
                  </a:lnTo>
                  <a:lnTo>
                    <a:pt x="1463" y="862"/>
                  </a:lnTo>
                  <a:lnTo>
                    <a:pt x="1463" y="860"/>
                  </a:lnTo>
                  <a:lnTo>
                    <a:pt x="1463" y="860"/>
                  </a:lnTo>
                  <a:lnTo>
                    <a:pt x="1463" y="858"/>
                  </a:lnTo>
                  <a:lnTo>
                    <a:pt x="1463" y="856"/>
                  </a:lnTo>
                  <a:lnTo>
                    <a:pt x="1463" y="856"/>
                  </a:lnTo>
                  <a:lnTo>
                    <a:pt x="1463" y="856"/>
                  </a:lnTo>
                  <a:lnTo>
                    <a:pt x="1463" y="856"/>
                  </a:lnTo>
                  <a:lnTo>
                    <a:pt x="1463" y="856"/>
                  </a:lnTo>
                  <a:lnTo>
                    <a:pt x="1463" y="856"/>
                  </a:lnTo>
                  <a:lnTo>
                    <a:pt x="1463" y="854"/>
                  </a:lnTo>
                  <a:lnTo>
                    <a:pt x="1463" y="854"/>
                  </a:lnTo>
                  <a:lnTo>
                    <a:pt x="1463" y="854"/>
                  </a:lnTo>
                  <a:lnTo>
                    <a:pt x="1463" y="854"/>
                  </a:lnTo>
                  <a:lnTo>
                    <a:pt x="1463" y="852"/>
                  </a:lnTo>
                  <a:lnTo>
                    <a:pt x="1463" y="852"/>
                  </a:lnTo>
                  <a:lnTo>
                    <a:pt x="1463" y="852"/>
                  </a:lnTo>
                  <a:lnTo>
                    <a:pt x="1463" y="848"/>
                  </a:lnTo>
                  <a:lnTo>
                    <a:pt x="1463" y="848"/>
                  </a:lnTo>
                  <a:lnTo>
                    <a:pt x="1463" y="846"/>
                  </a:lnTo>
                  <a:lnTo>
                    <a:pt x="1463" y="846"/>
                  </a:lnTo>
                  <a:lnTo>
                    <a:pt x="1463" y="846"/>
                  </a:lnTo>
                  <a:lnTo>
                    <a:pt x="1463" y="846"/>
                  </a:lnTo>
                  <a:lnTo>
                    <a:pt x="1463" y="844"/>
                  </a:lnTo>
                  <a:lnTo>
                    <a:pt x="1463" y="842"/>
                  </a:lnTo>
                  <a:lnTo>
                    <a:pt x="1463" y="840"/>
                  </a:lnTo>
                  <a:lnTo>
                    <a:pt x="1463" y="835"/>
                  </a:lnTo>
                  <a:lnTo>
                    <a:pt x="1461" y="833"/>
                  </a:lnTo>
                  <a:lnTo>
                    <a:pt x="1461" y="833"/>
                  </a:lnTo>
                  <a:lnTo>
                    <a:pt x="1461" y="833"/>
                  </a:lnTo>
                  <a:lnTo>
                    <a:pt x="1461" y="833"/>
                  </a:lnTo>
                  <a:lnTo>
                    <a:pt x="1461" y="833"/>
                  </a:lnTo>
                  <a:lnTo>
                    <a:pt x="1459" y="833"/>
                  </a:lnTo>
                  <a:lnTo>
                    <a:pt x="1459" y="833"/>
                  </a:lnTo>
                  <a:lnTo>
                    <a:pt x="1457" y="833"/>
                  </a:lnTo>
                  <a:lnTo>
                    <a:pt x="1457" y="833"/>
                  </a:lnTo>
                  <a:lnTo>
                    <a:pt x="1457" y="833"/>
                  </a:lnTo>
                  <a:lnTo>
                    <a:pt x="1457" y="831"/>
                  </a:lnTo>
                  <a:lnTo>
                    <a:pt x="1457" y="831"/>
                  </a:lnTo>
                  <a:lnTo>
                    <a:pt x="1455" y="833"/>
                  </a:lnTo>
                  <a:lnTo>
                    <a:pt x="1455" y="833"/>
                  </a:lnTo>
                  <a:lnTo>
                    <a:pt x="1455" y="835"/>
                  </a:lnTo>
                  <a:lnTo>
                    <a:pt x="1455" y="837"/>
                  </a:lnTo>
                  <a:lnTo>
                    <a:pt x="1455" y="840"/>
                  </a:lnTo>
                  <a:lnTo>
                    <a:pt x="1455" y="840"/>
                  </a:lnTo>
                  <a:lnTo>
                    <a:pt x="1455" y="840"/>
                  </a:lnTo>
                  <a:lnTo>
                    <a:pt x="1455" y="840"/>
                  </a:lnTo>
                  <a:lnTo>
                    <a:pt x="1455" y="842"/>
                  </a:lnTo>
                  <a:lnTo>
                    <a:pt x="1455" y="844"/>
                  </a:lnTo>
                  <a:lnTo>
                    <a:pt x="1455" y="846"/>
                  </a:lnTo>
                  <a:lnTo>
                    <a:pt x="1455" y="848"/>
                  </a:lnTo>
                  <a:lnTo>
                    <a:pt x="1455" y="850"/>
                  </a:lnTo>
                  <a:lnTo>
                    <a:pt x="1453" y="850"/>
                  </a:lnTo>
                  <a:lnTo>
                    <a:pt x="1453" y="850"/>
                  </a:lnTo>
                  <a:lnTo>
                    <a:pt x="1453" y="848"/>
                  </a:lnTo>
                  <a:lnTo>
                    <a:pt x="1455" y="848"/>
                  </a:lnTo>
                  <a:lnTo>
                    <a:pt x="1455" y="846"/>
                  </a:lnTo>
                  <a:lnTo>
                    <a:pt x="1453" y="842"/>
                  </a:lnTo>
                  <a:lnTo>
                    <a:pt x="1453" y="842"/>
                  </a:lnTo>
                  <a:lnTo>
                    <a:pt x="1453" y="842"/>
                  </a:lnTo>
                  <a:lnTo>
                    <a:pt x="1453" y="842"/>
                  </a:lnTo>
                  <a:lnTo>
                    <a:pt x="1451" y="844"/>
                  </a:lnTo>
                  <a:lnTo>
                    <a:pt x="1449" y="844"/>
                  </a:lnTo>
                  <a:lnTo>
                    <a:pt x="1449" y="842"/>
                  </a:lnTo>
                  <a:lnTo>
                    <a:pt x="1451" y="842"/>
                  </a:lnTo>
                  <a:lnTo>
                    <a:pt x="1453" y="842"/>
                  </a:lnTo>
                  <a:lnTo>
                    <a:pt x="1453" y="842"/>
                  </a:lnTo>
                  <a:lnTo>
                    <a:pt x="1453" y="840"/>
                  </a:lnTo>
                  <a:lnTo>
                    <a:pt x="1453" y="840"/>
                  </a:lnTo>
                  <a:lnTo>
                    <a:pt x="1453" y="840"/>
                  </a:lnTo>
                  <a:lnTo>
                    <a:pt x="1453" y="837"/>
                  </a:lnTo>
                  <a:lnTo>
                    <a:pt x="1455" y="835"/>
                  </a:lnTo>
                  <a:lnTo>
                    <a:pt x="1455" y="835"/>
                  </a:lnTo>
                  <a:lnTo>
                    <a:pt x="1455" y="833"/>
                  </a:lnTo>
                  <a:lnTo>
                    <a:pt x="1455" y="833"/>
                  </a:lnTo>
                  <a:lnTo>
                    <a:pt x="1453" y="833"/>
                  </a:lnTo>
                  <a:lnTo>
                    <a:pt x="1453" y="833"/>
                  </a:lnTo>
                  <a:lnTo>
                    <a:pt x="1453" y="831"/>
                  </a:lnTo>
                  <a:lnTo>
                    <a:pt x="1453" y="831"/>
                  </a:lnTo>
                  <a:lnTo>
                    <a:pt x="1453" y="831"/>
                  </a:lnTo>
                  <a:lnTo>
                    <a:pt x="1455" y="831"/>
                  </a:lnTo>
                  <a:lnTo>
                    <a:pt x="1459" y="831"/>
                  </a:lnTo>
                  <a:lnTo>
                    <a:pt x="1461" y="831"/>
                  </a:lnTo>
                  <a:lnTo>
                    <a:pt x="1461" y="831"/>
                  </a:lnTo>
                  <a:lnTo>
                    <a:pt x="1461" y="829"/>
                  </a:lnTo>
                  <a:lnTo>
                    <a:pt x="1461" y="829"/>
                  </a:lnTo>
                  <a:lnTo>
                    <a:pt x="1461" y="827"/>
                  </a:lnTo>
                  <a:lnTo>
                    <a:pt x="1461" y="827"/>
                  </a:lnTo>
                  <a:lnTo>
                    <a:pt x="1461" y="825"/>
                  </a:lnTo>
                  <a:lnTo>
                    <a:pt x="1465" y="821"/>
                  </a:lnTo>
                  <a:lnTo>
                    <a:pt x="1467" y="819"/>
                  </a:lnTo>
                  <a:lnTo>
                    <a:pt x="1465" y="817"/>
                  </a:lnTo>
                  <a:lnTo>
                    <a:pt x="1465" y="817"/>
                  </a:lnTo>
                  <a:lnTo>
                    <a:pt x="1465" y="815"/>
                  </a:lnTo>
                  <a:lnTo>
                    <a:pt x="1465" y="815"/>
                  </a:lnTo>
                  <a:lnTo>
                    <a:pt x="1467" y="811"/>
                  </a:lnTo>
                  <a:lnTo>
                    <a:pt x="1467" y="811"/>
                  </a:lnTo>
                  <a:lnTo>
                    <a:pt x="1467" y="809"/>
                  </a:lnTo>
                  <a:lnTo>
                    <a:pt x="1467" y="809"/>
                  </a:lnTo>
                  <a:lnTo>
                    <a:pt x="1465" y="807"/>
                  </a:lnTo>
                  <a:lnTo>
                    <a:pt x="1465" y="805"/>
                  </a:lnTo>
                  <a:lnTo>
                    <a:pt x="1465" y="805"/>
                  </a:lnTo>
                  <a:lnTo>
                    <a:pt x="1465" y="805"/>
                  </a:lnTo>
                  <a:lnTo>
                    <a:pt x="1463" y="803"/>
                  </a:lnTo>
                  <a:lnTo>
                    <a:pt x="1463" y="803"/>
                  </a:lnTo>
                  <a:lnTo>
                    <a:pt x="1461" y="800"/>
                  </a:lnTo>
                  <a:lnTo>
                    <a:pt x="1461" y="800"/>
                  </a:lnTo>
                  <a:lnTo>
                    <a:pt x="1459" y="800"/>
                  </a:lnTo>
                  <a:lnTo>
                    <a:pt x="1457" y="805"/>
                  </a:lnTo>
                  <a:lnTo>
                    <a:pt x="1455" y="807"/>
                  </a:lnTo>
                  <a:lnTo>
                    <a:pt x="1455" y="807"/>
                  </a:lnTo>
                  <a:lnTo>
                    <a:pt x="1455" y="809"/>
                  </a:lnTo>
                  <a:lnTo>
                    <a:pt x="1455" y="809"/>
                  </a:lnTo>
                  <a:lnTo>
                    <a:pt x="1455" y="811"/>
                  </a:lnTo>
                  <a:lnTo>
                    <a:pt x="1455" y="811"/>
                  </a:lnTo>
                  <a:lnTo>
                    <a:pt x="1455" y="811"/>
                  </a:lnTo>
                  <a:lnTo>
                    <a:pt x="1455" y="813"/>
                  </a:lnTo>
                  <a:lnTo>
                    <a:pt x="1455" y="813"/>
                  </a:lnTo>
                  <a:lnTo>
                    <a:pt x="1455" y="813"/>
                  </a:lnTo>
                  <a:lnTo>
                    <a:pt x="1455" y="815"/>
                  </a:lnTo>
                  <a:lnTo>
                    <a:pt x="1455" y="815"/>
                  </a:lnTo>
                  <a:lnTo>
                    <a:pt x="1455" y="815"/>
                  </a:lnTo>
                  <a:lnTo>
                    <a:pt x="1457" y="815"/>
                  </a:lnTo>
                  <a:lnTo>
                    <a:pt x="1457" y="817"/>
                  </a:lnTo>
                  <a:lnTo>
                    <a:pt x="1457" y="817"/>
                  </a:lnTo>
                  <a:lnTo>
                    <a:pt x="1457" y="817"/>
                  </a:lnTo>
                  <a:lnTo>
                    <a:pt x="1455" y="815"/>
                  </a:lnTo>
                  <a:lnTo>
                    <a:pt x="1455" y="815"/>
                  </a:lnTo>
                  <a:lnTo>
                    <a:pt x="1449" y="817"/>
                  </a:lnTo>
                  <a:lnTo>
                    <a:pt x="1447" y="819"/>
                  </a:lnTo>
                  <a:lnTo>
                    <a:pt x="1447" y="821"/>
                  </a:lnTo>
                  <a:lnTo>
                    <a:pt x="1444" y="823"/>
                  </a:lnTo>
                  <a:lnTo>
                    <a:pt x="1440" y="825"/>
                  </a:lnTo>
                  <a:lnTo>
                    <a:pt x="1440" y="827"/>
                  </a:lnTo>
                  <a:lnTo>
                    <a:pt x="1440" y="829"/>
                  </a:lnTo>
                  <a:lnTo>
                    <a:pt x="1440" y="831"/>
                  </a:lnTo>
                  <a:lnTo>
                    <a:pt x="1438" y="831"/>
                  </a:lnTo>
                  <a:lnTo>
                    <a:pt x="1438" y="831"/>
                  </a:lnTo>
                  <a:lnTo>
                    <a:pt x="1438" y="833"/>
                  </a:lnTo>
                  <a:lnTo>
                    <a:pt x="1436" y="833"/>
                  </a:lnTo>
                  <a:lnTo>
                    <a:pt x="1436" y="833"/>
                  </a:lnTo>
                  <a:lnTo>
                    <a:pt x="1436" y="835"/>
                  </a:lnTo>
                  <a:lnTo>
                    <a:pt x="1436" y="835"/>
                  </a:lnTo>
                  <a:lnTo>
                    <a:pt x="1436" y="835"/>
                  </a:lnTo>
                  <a:lnTo>
                    <a:pt x="1436" y="835"/>
                  </a:lnTo>
                  <a:lnTo>
                    <a:pt x="1436" y="835"/>
                  </a:lnTo>
                  <a:lnTo>
                    <a:pt x="1436" y="835"/>
                  </a:lnTo>
                  <a:lnTo>
                    <a:pt x="1436" y="835"/>
                  </a:lnTo>
                  <a:lnTo>
                    <a:pt x="1434" y="835"/>
                  </a:lnTo>
                  <a:lnTo>
                    <a:pt x="1434" y="835"/>
                  </a:lnTo>
                  <a:lnTo>
                    <a:pt x="1434" y="835"/>
                  </a:lnTo>
                  <a:lnTo>
                    <a:pt x="1434" y="833"/>
                  </a:lnTo>
                  <a:lnTo>
                    <a:pt x="1436" y="833"/>
                  </a:lnTo>
                  <a:lnTo>
                    <a:pt x="1438" y="831"/>
                  </a:lnTo>
                  <a:lnTo>
                    <a:pt x="1438" y="831"/>
                  </a:lnTo>
                  <a:lnTo>
                    <a:pt x="1438" y="829"/>
                  </a:lnTo>
                  <a:lnTo>
                    <a:pt x="1438" y="827"/>
                  </a:lnTo>
                  <a:lnTo>
                    <a:pt x="1438" y="827"/>
                  </a:lnTo>
                  <a:lnTo>
                    <a:pt x="1438" y="827"/>
                  </a:lnTo>
                  <a:lnTo>
                    <a:pt x="1438" y="827"/>
                  </a:lnTo>
                  <a:lnTo>
                    <a:pt x="1438" y="825"/>
                  </a:lnTo>
                  <a:lnTo>
                    <a:pt x="1440" y="823"/>
                  </a:lnTo>
                  <a:lnTo>
                    <a:pt x="1440" y="823"/>
                  </a:lnTo>
                  <a:lnTo>
                    <a:pt x="1440" y="823"/>
                  </a:lnTo>
                  <a:lnTo>
                    <a:pt x="1440" y="823"/>
                  </a:lnTo>
                  <a:lnTo>
                    <a:pt x="1440" y="823"/>
                  </a:lnTo>
                  <a:lnTo>
                    <a:pt x="1440" y="821"/>
                  </a:lnTo>
                  <a:lnTo>
                    <a:pt x="1440" y="821"/>
                  </a:lnTo>
                  <a:lnTo>
                    <a:pt x="1438" y="821"/>
                  </a:lnTo>
                  <a:lnTo>
                    <a:pt x="1438" y="821"/>
                  </a:lnTo>
                  <a:lnTo>
                    <a:pt x="1438" y="821"/>
                  </a:lnTo>
                  <a:lnTo>
                    <a:pt x="1436" y="821"/>
                  </a:lnTo>
                  <a:lnTo>
                    <a:pt x="1434" y="823"/>
                  </a:lnTo>
                  <a:lnTo>
                    <a:pt x="1430" y="825"/>
                  </a:lnTo>
                  <a:lnTo>
                    <a:pt x="1430" y="825"/>
                  </a:lnTo>
                  <a:lnTo>
                    <a:pt x="1436" y="821"/>
                  </a:lnTo>
                  <a:lnTo>
                    <a:pt x="1436" y="821"/>
                  </a:lnTo>
                  <a:lnTo>
                    <a:pt x="1436" y="819"/>
                  </a:lnTo>
                  <a:lnTo>
                    <a:pt x="1436" y="819"/>
                  </a:lnTo>
                  <a:lnTo>
                    <a:pt x="1436" y="817"/>
                  </a:lnTo>
                  <a:lnTo>
                    <a:pt x="1436" y="817"/>
                  </a:lnTo>
                  <a:lnTo>
                    <a:pt x="1436" y="817"/>
                  </a:lnTo>
                  <a:lnTo>
                    <a:pt x="1438" y="815"/>
                  </a:lnTo>
                  <a:lnTo>
                    <a:pt x="1438" y="815"/>
                  </a:lnTo>
                  <a:lnTo>
                    <a:pt x="1438" y="813"/>
                  </a:lnTo>
                  <a:lnTo>
                    <a:pt x="1438" y="813"/>
                  </a:lnTo>
                  <a:lnTo>
                    <a:pt x="1438" y="813"/>
                  </a:lnTo>
                  <a:lnTo>
                    <a:pt x="1438" y="811"/>
                  </a:lnTo>
                  <a:lnTo>
                    <a:pt x="1438" y="811"/>
                  </a:lnTo>
                  <a:lnTo>
                    <a:pt x="1438" y="811"/>
                  </a:lnTo>
                  <a:lnTo>
                    <a:pt x="1438" y="811"/>
                  </a:lnTo>
                  <a:lnTo>
                    <a:pt x="1438" y="811"/>
                  </a:lnTo>
                  <a:lnTo>
                    <a:pt x="1438" y="809"/>
                  </a:lnTo>
                  <a:lnTo>
                    <a:pt x="1438" y="809"/>
                  </a:lnTo>
                  <a:lnTo>
                    <a:pt x="1438" y="809"/>
                  </a:lnTo>
                  <a:lnTo>
                    <a:pt x="1438" y="807"/>
                  </a:lnTo>
                  <a:lnTo>
                    <a:pt x="1440" y="807"/>
                  </a:lnTo>
                  <a:lnTo>
                    <a:pt x="1440" y="805"/>
                  </a:lnTo>
                  <a:lnTo>
                    <a:pt x="1444" y="807"/>
                  </a:lnTo>
                  <a:lnTo>
                    <a:pt x="1447" y="807"/>
                  </a:lnTo>
                  <a:lnTo>
                    <a:pt x="1449" y="807"/>
                  </a:lnTo>
                  <a:lnTo>
                    <a:pt x="1449" y="807"/>
                  </a:lnTo>
                  <a:lnTo>
                    <a:pt x="1449" y="805"/>
                  </a:lnTo>
                  <a:lnTo>
                    <a:pt x="1449" y="803"/>
                  </a:lnTo>
                  <a:lnTo>
                    <a:pt x="1449" y="800"/>
                  </a:lnTo>
                  <a:lnTo>
                    <a:pt x="1451" y="800"/>
                  </a:lnTo>
                  <a:lnTo>
                    <a:pt x="1451" y="798"/>
                  </a:lnTo>
                  <a:lnTo>
                    <a:pt x="1451" y="796"/>
                  </a:lnTo>
                  <a:lnTo>
                    <a:pt x="1453" y="794"/>
                  </a:lnTo>
                  <a:lnTo>
                    <a:pt x="1453" y="794"/>
                  </a:lnTo>
                  <a:lnTo>
                    <a:pt x="1451" y="792"/>
                  </a:lnTo>
                  <a:lnTo>
                    <a:pt x="1447" y="788"/>
                  </a:lnTo>
                  <a:lnTo>
                    <a:pt x="1444" y="786"/>
                  </a:lnTo>
                  <a:lnTo>
                    <a:pt x="1444" y="786"/>
                  </a:lnTo>
                  <a:lnTo>
                    <a:pt x="1444" y="786"/>
                  </a:lnTo>
                  <a:lnTo>
                    <a:pt x="1444" y="784"/>
                  </a:lnTo>
                  <a:lnTo>
                    <a:pt x="1442" y="784"/>
                  </a:lnTo>
                  <a:lnTo>
                    <a:pt x="1442" y="784"/>
                  </a:lnTo>
                  <a:lnTo>
                    <a:pt x="1440" y="782"/>
                  </a:lnTo>
                  <a:lnTo>
                    <a:pt x="1440" y="782"/>
                  </a:lnTo>
                  <a:lnTo>
                    <a:pt x="1436" y="782"/>
                  </a:lnTo>
                  <a:lnTo>
                    <a:pt x="1434" y="780"/>
                  </a:lnTo>
                  <a:lnTo>
                    <a:pt x="1428" y="780"/>
                  </a:lnTo>
                  <a:lnTo>
                    <a:pt x="1424" y="780"/>
                  </a:lnTo>
                  <a:lnTo>
                    <a:pt x="1422" y="778"/>
                  </a:lnTo>
                  <a:lnTo>
                    <a:pt x="1422" y="778"/>
                  </a:lnTo>
                  <a:lnTo>
                    <a:pt x="1422" y="780"/>
                  </a:lnTo>
                  <a:lnTo>
                    <a:pt x="1422" y="780"/>
                  </a:lnTo>
                  <a:lnTo>
                    <a:pt x="1422" y="780"/>
                  </a:lnTo>
                  <a:lnTo>
                    <a:pt x="1422" y="782"/>
                  </a:lnTo>
                  <a:lnTo>
                    <a:pt x="1422" y="782"/>
                  </a:lnTo>
                  <a:lnTo>
                    <a:pt x="1422" y="782"/>
                  </a:lnTo>
                  <a:lnTo>
                    <a:pt x="1422" y="784"/>
                  </a:lnTo>
                  <a:lnTo>
                    <a:pt x="1422" y="786"/>
                  </a:lnTo>
                  <a:lnTo>
                    <a:pt x="1420" y="788"/>
                  </a:lnTo>
                  <a:lnTo>
                    <a:pt x="1418" y="788"/>
                  </a:lnTo>
                  <a:lnTo>
                    <a:pt x="1418" y="788"/>
                  </a:lnTo>
                  <a:lnTo>
                    <a:pt x="1418" y="788"/>
                  </a:lnTo>
                  <a:lnTo>
                    <a:pt x="1420" y="790"/>
                  </a:lnTo>
                  <a:lnTo>
                    <a:pt x="1420" y="790"/>
                  </a:lnTo>
                  <a:lnTo>
                    <a:pt x="1420" y="790"/>
                  </a:lnTo>
                  <a:lnTo>
                    <a:pt x="1420" y="790"/>
                  </a:lnTo>
                  <a:lnTo>
                    <a:pt x="1420" y="790"/>
                  </a:lnTo>
                  <a:lnTo>
                    <a:pt x="1422" y="792"/>
                  </a:lnTo>
                  <a:lnTo>
                    <a:pt x="1420" y="792"/>
                  </a:lnTo>
                  <a:lnTo>
                    <a:pt x="1418" y="794"/>
                  </a:lnTo>
                  <a:lnTo>
                    <a:pt x="1418" y="794"/>
                  </a:lnTo>
                  <a:lnTo>
                    <a:pt x="1418" y="796"/>
                  </a:lnTo>
                  <a:lnTo>
                    <a:pt x="1418" y="796"/>
                  </a:lnTo>
                  <a:lnTo>
                    <a:pt x="1418" y="796"/>
                  </a:lnTo>
                  <a:lnTo>
                    <a:pt x="1418" y="798"/>
                  </a:lnTo>
                  <a:lnTo>
                    <a:pt x="1420" y="798"/>
                  </a:lnTo>
                  <a:lnTo>
                    <a:pt x="1420" y="800"/>
                  </a:lnTo>
                  <a:lnTo>
                    <a:pt x="1420" y="800"/>
                  </a:lnTo>
                  <a:lnTo>
                    <a:pt x="1420" y="803"/>
                  </a:lnTo>
                  <a:lnTo>
                    <a:pt x="1420" y="803"/>
                  </a:lnTo>
                  <a:lnTo>
                    <a:pt x="1420" y="805"/>
                  </a:lnTo>
                  <a:lnTo>
                    <a:pt x="1420" y="805"/>
                  </a:lnTo>
                  <a:lnTo>
                    <a:pt x="1418" y="805"/>
                  </a:lnTo>
                  <a:lnTo>
                    <a:pt x="1418" y="805"/>
                  </a:lnTo>
                  <a:lnTo>
                    <a:pt x="1416" y="805"/>
                  </a:lnTo>
                  <a:lnTo>
                    <a:pt x="1416" y="807"/>
                  </a:lnTo>
                  <a:lnTo>
                    <a:pt x="1416" y="807"/>
                  </a:lnTo>
                  <a:lnTo>
                    <a:pt x="1418" y="809"/>
                  </a:lnTo>
                  <a:lnTo>
                    <a:pt x="1418" y="809"/>
                  </a:lnTo>
                  <a:lnTo>
                    <a:pt x="1418" y="809"/>
                  </a:lnTo>
                  <a:lnTo>
                    <a:pt x="1418" y="811"/>
                  </a:lnTo>
                  <a:lnTo>
                    <a:pt x="1418" y="811"/>
                  </a:lnTo>
                  <a:lnTo>
                    <a:pt x="1416" y="813"/>
                  </a:lnTo>
                  <a:lnTo>
                    <a:pt x="1416" y="813"/>
                  </a:lnTo>
                  <a:lnTo>
                    <a:pt x="1416" y="815"/>
                  </a:lnTo>
                  <a:lnTo>
                    <a:pt x="1416" y="815"/>
                  </a:lnTo>
                  <a:lnTo>
                    <a:pt x="1416" y="817"/>
                  </a:lnTo>
                  <a:lnTo>
                    <a:pt x="1416" y="817"/>
                  </a:lnTo>
                  <a:lnTo>
                    <a:pt x="1416" y="819"/>
                  </a:lnTo>
                  <a:lnTo>
                    <a:pt x="1416" y="819"/>
                  </a:lnTo>
                  <a:lnTo>
                    <a:pt x="1416" y="819"/>
                  </a:lnTo>
                  <a:lnTo>
                    <a:pt x="1414" y="817"/>
                  </a:lnTo>
                  <a:lnTo>
                    <a:pt x="1414" y="817"/>
                  </a:lnTo>
                  <a:lnTo>
                    <a:pt x="1414" y="815"/>
                  </a:lnTo>
                  <a:lnTo>
                    <a:pt x="1416" y="813"/>
                  </a:lnTo>
                  <a:lnTo>
                    <a:pt x="1416" y="813"/>
                  </a:lnTo>
                  <a:lnTo>
                    <a:pt x="1416" y="811"/>
                  </a:lnTo>
                  <a:lnTo>
                    <a:pt x="1416" y="809"/>
                  </a:lnTo>
                  <a:lnTo>
                    <a:pt x="1416" y="809"/>
                  </a:lnTo>
                  <a:lnTo>
                    <a:pt x="1416" y="807"/>
                  </a:lnTo>
                  <a:lnTo>
                    <a:pt x="1416" y="807"/>
                  </a:lnTo>
                  <a:lnTo>
                    <a:pt x="1416" y="807"/>
                  </a:lnTo>
                  <a:lnTo>
                    <a:pt x="1416" y="805"/>
                  </a:lnTo>
                  <a:lnTo>
                    <a:pt x="1418" y="803"/>
                  </a:lnTo>
                  <a:lnTo>
                    <a:pt x="1418" y="803"/>
                  </a:lnTo>
                  <a:lnTo>
                    <a:pt x="1418" y="800"/>
                  </a:lnTo>
                  <a:lnTo>
                    <a:pt x="1416" y="800"/>
                  </a:lnTo>
                  <a:lnTo>
                    <a:pt x="1416" y="803"/>
                  </a:lnTo>
                  <a:lnTo>
                    <a:pt x="1416" y="800"/>
                  </a:lnTo>
                  <a:lnTo>
                    <a:pt x="1416" y="800"/>
                  </a:lnTo>
                  <a:lnTo>
                    <a:pt x="1416" y="800"/>
                  </a:lnTo>
                  <a:lnTo>
                    <a:pt x="1414" y="800"/>
                  </a:lnTo>
                  <a:lnTo>
                    <a:pt x="1412" y="800"/>
                  </a:lnTo>
                  <a:lnTo>
                    <a:pt x="1409" y="800"/>
                  </a:lnTo>
                  <a:lnTo>
                    <a:pt x="1409" y="800"/>
                  </a:lnTo>
                  <a:lnTo>
                    <a:pt x="1412" y="800"/>
                  </a:lnTo>
                  <a:lnTo>
                    <a:pt x="1412" y="803"/>
                  </a:lnTo>
                  <a:lnTo>
                    <a:pt x="1409" y="803"/>
                  </a:lnTo>
                  <a:lnTo>
                    <a:pt x="1409" y="803"/>
                  </a:lnTo>
                  <a:lnTo>
                    <a:pt x="1409" y="803"/>
                  </a:lnTo>
                  <a:lnTo>
                    <a:pt x="1409" y="803"/>
                  </a:lnTo>
                  <a:lnTo>
                    <a:pt x="1409" y="805"/>
                  </a:lnTo>
                  <a:lnTo>
                    <a:pt x="1409" y="805"/>
                  </a:lnTo>
                  <a:lnTo>
                    <a:pt x="1409" y="805"/>
                  </a:lnTo>
                  <a:lnTo>
                    <a:pt x="1409" y="807"/>
                  </a:lnTo>
                  <a:lnTo>
                    <a:pt x="1407" y="807"/>
                  </a:lnTo>
                  <a:lnTo>
                    <a:pt x="1407" y="807"/>
                  </a:lnTo>
                  <a:lnTo>
                    <a:pt x="1409" y="809"/>
                  </a:lnTo>
                  <a:lnTo>
                    <a:pt x="1409" y="809"/>
                  </a:lnTo>
                  <a:lnTo>
                    <a:pt x="1407" y="809"/>
                  </a:lnTo>
                  <a:lnTo>
                    <a:pt x="1407" y="811"/>
                  </a:lnTo>
                  <a:lnTo>
                    <a:pt x="1409" y="811"/>
                  </a:lnTo>
                  <a:lnTo>
                    <a:pt x="1409" y="813"/>
                  </a:lnTo>
                  <a:lnTo>
                    <a:pt x="1409" y="815"/>
                  </a:lnTo>
                  <a:lnTo>
                    <a:pt x="1409" y="815"/>
                  </a:lnTo>
                  <a:lnTo>
                    <a:pt x="1409" y="817"/>
                  </a:lnTo>
                  <a:lnTo>
                    <a:pt x="1407" y="817"/>
                  </a:lnTo>
                  <a:lnTo>
                    <a:pt x="1407" y="817"/>
                  </a:lnTo>
                  <a:lnTo>
                    <a:pt x="1407" y="817"/>
                  </a:lnTo>
                  <a:lnTo>
                    <a:pt x="1407" y="817"/>
                  </a:lnTo>
                  <a:lnTo>
                    <a:pt x="1405" y="817"/>
                  </a:lnTo>
                  <a:lnTo>
                    <a:pt x="1405" y="817"/>
                  </a:lnTo>
                  <a:lnTo>
                    <a:pt x="1405" y="817"/>
                  </a:lnTo>
                  <a:lnTo>
                    <a:pt x="1407" y="815"/>
                  </a:lnTo>
                  <a:lnTo>
                    <a:pt x="1407" y="813"/>
                  </a:lnTo>
                  <a:lnTo>
                    <a:pt x="1407" y="813"/>
                  </a:lnTo>
                  <a:lnTo>
                    <a:pt x="1407" y="811"/>
                  </a:lnTo>
                  <a:lnTo>
                    <a:pt x="1407" y="811"/>
                  </a:lnTo>
                  <a:lnTo>
                    <a:pt x="1407" y="811"/>
                  </a:lnTo>
                  <a:lnTo>
                    <a:pt x="1407" y="809"/>
                  </a:lnTo>
                  <a:lnTo>
                    <a:pt x="1407" y="809"/>
                  </a:lnTo>
                  <a:lnTo>
                    <a:pt x="1407" y="809"/>
                  </a:lnTo>
                  <a:lnTo>
                    <a:pt x="1407" y="807"/>
                  </a:lnTo>
                  <a:lnTo>
                    <a:pt x="1407" y="807"/>
                  </a:lnTo>
                  <a:lnTo>
                    <a:pt x="1407" y="807"/>
                  </a:lnTo>
                  <a:lnTo>
                    <a:pt x="1407" y="807"/>
                  </a:lnTo>
                  <a:lnTo>
                    <a:pt x="1407" y="805"/>
                  </a:lnTo>
                  <a:lnTo>
                    <a:pt x="1407" y="805"/>
                  </a:lnTo>
                  <a:lnTo>
                    <a:pt x="1407" y="803"/>
                  </a:lnTo>
                  <a:lnTo>
                    <a:pt x="1409" y="800"/>
                  </a:lnTo>
                  <a:lnTo>
                    <a:pt x="1409" y="800"/>
                  </a:lnTo>
                  <a:lnTo>
                    <a:pt x="1409" y="800"/>
                  </a:lnTo>
                  <a:lnTo>
                    <a:pt x="1409" y="800"/>
                  </a:lnTo>
                  <a:lnTo>
                    <a:pt x="1409" y="798"/>
                  </a:lnTo>
                  <a:lnTo>
                    <a:pt x="1409" y="798"/>
                  </a:lnTo>
                  <a:lnTo>
                    <a:pt x="1409" y="798"/>
                  </a:lnTo>
                  <a:lnTo>
                    <a:pt x="1409" y="798"/>
                  </a:lnTo>
                  <a:lnTo>
                    <a:pt x="1409" y="798"/>
                  </a:lnTo>
                  <a:lnTo>
                    <a:pt x="1409" y="798"/>
                  </a:lnTo>
                  <a:lnTo>
                    <a:pt x="1409" y="798"/>
                  </a:lnTo>
                  <a:lnTo>
                    <a:pt x="1412" y="796"/>
                  </a:lnTo>
                  <a:lnTo>
                    <a:pt x="1409" y="796"/>
                  </a:lnTo>
                  <a:lnTo>
                    <a:pt x="1409" y="796"/>
                  </a:lnTo>
                  <a:lnTo>
                    <a:pt x="1409" y="796"/>
                  </a:lnTo>
                  <a:lnTo>
                    <a:pt x="1409" y="794"/>
                  </a:lnTo>
                  <a:lnTo>
                    <a:pt x="1409" y="794"/>
                  </a:lnTo>
                  <a:lnTo>
                    <a:pt x="1407" y="794"/>
                  </a:lnTo>
                  <a:lnTo>
                    <a:pt x="1407" y="794"/>
                  </a:lnTo>
                  <a:lnTo>
                    <a:pt x="1407" y="796"/>
                  </a:lnTo>
                  <a:lnTo>
                    <a:pt x="1407" y="796"/>
                  </a:lnTo>
                  <a:lnTo>
                    <a:pt x="1407" y="798"/>
                  </a:lnTo>
                  <a:lnTo>
                    <a:pt x="1407" y="798"/>
                  </a:lnTo>
                  <a:lnTo>
                    <a:pt x="1407" y="798"/>
                  </a:lnTo>
                  <a:lnTo>
                    <a:pt x="1407" y="800"/>
                  </a:lnTo>
                  <a:lnTo>
                    <a:pt x="1407" y="800"/>
                  </a:lnTo>
                  <a:lnTo>
                    <a:pt x="1407" y="798"/>
                  </a:lnTo>
                  <a:lnTo>
                    <a:pt x="1407" y="798"/>
                  </a:lnTo>
                  <a:lnTo>
                    <a:pt x="1407" y="796"/>
                  </a:lnTo>
                  <a:lnTo>
                    <a:pt x="1405" y="796"/>
                  </a:lnTo>
                  <a:lnTo>
                    <a:pt x="1405" y="796"/>
                  </a:lnTo>
                  <a:lnTo>
                    <a:pt x="1405" y="794"/>
                  </a:lnTo>
                  <a:lnTo>
                    <a:pt x="1405" y="792"/>
                  </a:lnTo>
                  <a:lnTo>
                    <a:pt x="1405" y="790"/>
                  </a:lnTo>
                  <a:lnTo>
                    <a:pt x="1405" y="790"/>
                  </a:lnTo>
                  <a:lnTo>
                    <a:pt x="1405" y="790"/>
                  </a:lnTo>
                  <a:lnTo>
                    <a:pt x="1405" y="788"/>
                  </a:lnTo>
                  <a:lnTo>
                    <a:pt x="1403" y="788"/>
                  </a:lnTo>
                  <a:lnTo>
                    <a:pt x="1403" y="788"/>
                  </a:lnTo>
                  <a:lnTo>
                    <a:pt x="1403" y="788"/>
                  </a:lnTo>
                  <a:lnTo>
                    <a:pt x="1401" y="788"/>
                  </a:lnTo>
                  <a:lnTo>
                    <a:pt x="1401" y="788"/>
                  </a:lnTo>
                  <a:lnTo>
                    <a:pt x="1401" y="790"/>
                  </a:lnTo>
                  <a:lnTo>
                    <a:pt x="1401" y="790"/>
                  </a:lnTo>
                  <a:lnTo>
                    <a:pt x="1399" y="792"/>
                  </a:lnTo>
                  <a:lnTo>
                    <a:pt x="1399" y="792"/>
                  </a:lnTo>
                  <a:lnTo>
                    <a:pt x="1401" y="792"/>
                  </a:lnTo>
                  <a:lnTo>
                    <a:pt x="1401" y="792"/>
                  </a:lnTo>
                  <a:lnTo>
                    <a:pt x="1399" y="794"/>
                  </a:lnTo>
                  <a:lnTo>
                    <a:pt x="1399" y="794"/>
                  </a:lnTo>
                  <a:lnTo>
                    <a:pt x="1401" y="794"/>
                  </a:lnTo>
                  <a:lnTo>
                    <a:pt x="1401" y="796"/>
                  </a:lnTo>
                  <a:lnTo>
                    <a:pt x="1401" y="796"/>
                  </a:lnTo>
                  <a:lnTo>
                    <a:pt x="1401" y="796"/>
                  </a:lnTo>
                  <a:lnTo>
                    <a:pt x="1401" y="796"/>
                  </a:lnTo>
                  <a:lnTo>
                    <a:pt x="1399" y="796"/>
                  </a:lnTo>
                  <a:lnTo>
                    <a:pt x="1399" y="796"/>
                  </a:lnTo>
                  <a:lnTo>
                    <a:pt x="1399" y="800"/>
                  </a:lnTo>
                  <a:lnTo>
                    <a:pt x="1399" y="803"/>
                  </a:lnTo>
                  <a:lnTo>
                    <a:pt x="1401" y="803"/>
                  </a:lnTo>
                  <a:lnTo>
                    <a:pt x="1401" y="803"/>
                  </a:lnTo>
                  <a:lnTo>
                    <a:pt x="1401" y="803"/>
                  </a:lnTo>
                  <a:lnTo>
                    <a:pt x="1399" y="811"/>
                  </a:lnTo>
                  <a:lnTo>
                    <a:pt x="1397" y="811"/>
                  </a:lnTo>
                  <a:lnTo>
                    <a:pt x="1397" y="811"/>
                  </a:lnTo>
                  <a:lnTo>
                    <a:pt x="1397" y="811"/>
                  </a:lnTo>
                  <a:lnTo>
                    <a:pt x="1399" y="809"/>
                  </a:lnTo>
                  <a:lnTo>
                    <a:pt x="1399" y="807"/>
                  </a:lnTo>
                  <a:lnTo>
                    <a:pt x="1399" y="807"/>
                  </a:lnTo>
                  <a:lnTo>
                    <a:pt x="1399" y="807"/>
                  </a:lnTo>
                  <a:lnTo>
                    <a:pt x="1399" y="805"/>
                  </a:lnTo>
                  <a:lnTo>
                    <a:pt x="1399" y="805"/>
                  </a:lnTo>
                  <a:lnTo>
                    <a:pt x="1399" y="805"/>
                  </a:lnTo>
                  <a:lnTo>
                    <a:pt x="1397" y="805"/>
                  </a:lnTo>
                  <a:lnTo>
                    <a:pt x="1397" y="805"/>
                  </a:lnTo>
                  <a:lnTo>
                    <a:pt x="1399" y="805"/>
                  </a:lnTo>
                  <a:lnTo>
                    <a:pt x="1399" y="803"/>
                  </a:lnTo>
                  <a:lnTo>
                    <a:pt x="1399" y="803"/>
                  </a:lnTo>
                  <a:lnTo>
                    <a:pt x="1399" y="803"/>
                  </a:lnTo>
                  <a:lnTo>
                    <a:pt x="1399" y="800"/>
                  </a:lnTo>
                  <a:lnTo>
                    <a:pt x="1399" y="800"/>
                  </a:lnTo>
                  <a:lnTo>
                    <a:pt x="1399" y="798"/>
                  </a:lnTo>
                  <a:lnTo>
                    <a:pt x="1399" y="798"/>
                  </a:lnTo>
                  <a:lnTo>
                    <a:pt x="1399" y="798"/>
                  </a:lnTo>
                  <a:lnTo>
                    <a:pt x="1399" y="796"/>
                  </a:lnTo>
                  <a:lnTo>
                    <a:pt x="1395" y="798"/>
                  </a:lnTo>
                  <a:lnTo>
                    <a:pt x="1395" y="800"/>
                  </a:lnTo>
                  <a:lnTo>
                    <a:pt x="1395" y="800"/>
                  </a:lnTo>
                  <a:lnTo>
                    <a:pt x="1393" y="800"/>
                  </a:lnTo>
                  <a:lnTo>
                    <a:pt x="1395" y="798"/>
                  </a:lnTo>
                  <a:lnTo>
                    <a:pt x="1395" y="798"/>
                  </a:lnTo>
                  <a:lnTo>
                    <a:pt x="1395" y="798"/>
                  </a:lnTo>
                  <a:lnTo>
                    <a:pt x="1395" y="796"/>
                  </a:lnTo>
                  <a:lnTo>
                    <a:pt x="1397" y="796"/>
                  </a:lnTo>
                  <a:lnTo>
                    <a:pt x="1397" y="796"/>
                  </a:lnTo>
                  <a:lnTo>
                    <a:pt x="1399" y="796"/>
                  </a:lnTo>
                  <a:lnTo>
                    <a:pt x="1399" y="796"/>
                  </a:lnTo>
                  <a:lnTo>
                    <a:pt x="1399" y="794"/>
                  </a:lnTo>
                  <a:lnTo>
                    <a:pt x="1399" y="794"/>
                  </a:lnTo>
                  <a:lnTo>
                    <a:pt x="1399" y="794"/>
                  </a:lnTo>
                  <a:lnTo>
                    <a:pt x="1399" y="794"/>
                  </a:lnTo>
                  <a:lnTo>
                    <a:pt x="1397" y="794"/>
                  </a:lnTo>
                  <a:lnTo>
                    <a:pt x="1399" y="794"/>
                  </a:lnTo>
                  <a:lnTo>
                    <a:pt x="1397" y="792"/>
                  </a:lnTo>
                  <a:lnTo>
                    <a:pt x="1397" y="792"/>
                  </a:lnTo>
                  <a:lnTo>
                    <a:pt x="1397" y="790"/>
                  </a:lnTo>
                  <a:lnTo>
                    <a:pt x="1399" y="790"/>
                  </a:lnTo>
                  <a:lnTo>
                    <a:pt x="1399" y="790"/>
                  </a:lnTo>
                  <a:lnTo>
                    <a:pt x="1399" y="788"/>
                  </a:lnTo>
                  <a:lnTo>
                    <a:pt x="1399" y="788"/>
                  </a:lnTo>
                  <a:lnTo>
                    <a:pt x="1399" y="788"/>
                  </a:lnTo>
                  <a:lnTo>
                    <a:pt x="1399" y="786"/>
                  </a:lnTo>
                  <a:lnTo>
                    <a:pt x="1399" y="786"/>
                  </a:lnTo>
                  <a:lnTo>
                    <a:pt x="1399" y="786"/>
                  </a:lnTo>
                  <a:lnTo>
                    <a:pt x="1399" y="786"/>
                  </a:lnTo>
                  <a:lnTo>
                    <a:pt x="1399" y="786"/>
                  </a:lnTo>
                  <a:lnTo>
                    <a:pt x="1399" y="784"/>
                  </a:lnTo>
                  <a:lnTo>
                    <a:pt x="1399" y="784"/>
                  </a:lnTo>
                  <a:lnTo>
                    <a:pt x="1399" y="784"/>
                  </a:lnTo>
                  <a:lnTo>
                    <a:pt x="1399" y="784"/>
                  </a:lnTo>
                  <a:lnTo>
                    <a:pt x="1401" y="780"/>
                  </a:lnTo>
                  <a:lnTo>
                    <a:pt x="1401" y="780"/>
                  </a:lnTo>
                  <a:lnTo>
                    <a:pt x="1401" y="780"/>
                  </a:lnTo>
                  <a:lnTo>
                    <a:pt x="1401" y="778"/>
                  </a:lnTo>
                  <a:lnTo>
                    <a:pt x="1401" y="778"/>
                  </a:lnTo>
                  <a:lnTo>
                    <a:pt x="1401" y="778"/>
                  </a:lnTo>
                  <a:lnTo>
                    <a:pt x="1401" y="780"/>
                  </a:lnTo>
                  <a:lnTo>
                    <a:pt x="1401" y="780"/>
                  </a:lnTo>
                  <a:lnTo>
                    <a:pt x="1401" y="780"/>
                  </a:lnTo>
                  <a:lnTo>
                    <a:pt x="1401" y="780"/>
                  </a:lnTo>
                  <a:lnTo>
                    <a:pt x="1399" y="778"/>
                  </a:lnTo>
                  <a:lnTo>
                    <a:pt x="1399" y="778"/>
                  </a:lnTo>
                  <a:lnTo>
                    <a:pt x="1399" y="778"/>
                  </a:lnTo>
                  <a:lnTo>
                    <a:pt x="1397" y="778"/>
                  </a:lnTo>
                  <a:lnTo>
                    <a:pt x="1395" y="780"/>
                  </a:lnTo>
                  <a:lnTo>
                    <a:pt x="1395" y="782"/>
                  </a:lnTo>
                  <a:lnTo>
                    <a:pt x="1395" y="784"/>
                  </a:lnTo>
                  <a:lnTo>
                    <a:pt x="1395" y="786"/>
                  </a:lnTo>
                  <a:lnTo>
                    <a:pt x="1393" y="786"/>
                  </a:lnTo>
                  <a:lnTo>
                    <a:pt x="1393" y="786"/>
                  </a:lnTo>
                  <a:lnTo>
                    <a:pt x="1393" y="788"/>
                  </a:lnTo>
                  <a:lnTo>
                    <a:pt x="1393" y="790"/>
                  </a:lnTo>
                  <a:lnTo>
                    <a:pt x="1395" y="792"/>
                  </a:lnTo>
                  <a:lnTo>
                    <a:pt x="1395" y="792"/>
                  </a:lnTo>
                  <a:lnTo>
                    <a:pt x="1393" y="792"/>
                  </a:lnTo>
                  <a:lnTo>
                    <a:pt x="1393" y="790"/>
                  </a:lnTo>
                  <a:lnTo>
                    <a:pt x="1393" y="790"/>
                  </a:lnTo>
                  <a:lnTo>
                    <a:pt x="1393" y="788"/>
                  </a:lnTo>
                  <a:lnTo>
                    <a:pt x="1393" y="788"/>
                  </a:lnTo>
                  <a:lnTo>
                    <a:pt x="1393" y="788"/>
                  </a:lnTo>
                  <a:lnTo>
                    <a:pt x="1393" y="786"/>
                  </a:lnTo>
                  <a:lnTo>
                    <a:pt x="1393" y="784"/>
                  </a:lnTo>
                  <a:lnTo>
                    <a:pt x="1393" y="784"/>
                  </a:lnTo>
                  <a:lnTo>
                    <a:pt x="1393" y="782"/>
                  </a:lnTo>
                  <a:lnTo>
                    <a:pt x="1393" y="782"/>
                  </a:lnTo>
                  <a:lnTo>
                    <a:pt x="1393" y="782"/>
                  </a:lnTo>
                  <a:lnTo>
                    <a:pt x="1393" y="782"/>
                  </a:lnTo>
                  <a:lnTo>
                    <a:pt x="1393" y="782"/>
                  </a:lnTo>
                  <a:lnTo>
                    <a:pt x="1393" y="782"/>
                  </a:lnTo>
                  <a:lnTo>
                    <a:pt x="1393" y="780"/>
                  </a:lnTo>
                  <a:lnTo>
                    <a:pt x="1393" y="780"/>
                  </a:lnTo>
                  <a:lnTo>
                    <a:pt x="1393" y="780"/>
                  </a:lnTo>
                  <a:lnTo>
                    <a:pt x="1391" y="782"/>
                  </a:lnTo>
                  <a:lnTo>
                    <a:pt x="1391" y="782"/>
                  </a:lnTo>
                  <a:lnTo>
                    <a:pt x="1389" y="784"/>
                  </a:lnTo>
                  <a:lnTo>
                    <a:pt x="1389" y="786"/>
                  </a:lnTo>
                  <a:lnTo>
                    <a:pt x="1387" y="786"/>
                  </a:lnTo>
                  <a:lnTo>
                    <a:pt x="1387" y="786"/>
                  </a:lnTo>
                  <a:lnTo>
                    <a:pt x="1387" y="788"/>
                  </a:lnTo>
                  <a:lnTo>
                    <a:pt x="1387" y="788"/>
                  </a:lnTo>
                  <a:lnTo>
                    <a:pt x="1387" y="792"/>
                  </a:lnTo>
                  <a:lnTo>
                    <a:pt x="1387" y="792"/>
                  </a:lnTo>
                  <a:lnTo>
                    <a:pt x="1387" y="794"/>
                  </a:lnTo>
                  <a:lnTo>
                    <a:pt x="1385" y="794"/>
                  </a:lnTo>
                  <a:lnTo>
                    <a:pt x="1385" y="794"/>
                  </a:lnTo>
                  <a:lnTo>
                    <a:pt x="1385" y="796"/>
                  </a:lnTo>
                  <a:lnTo>
                    <a:pt x="1385" y="798"/>
                  </a:lnTo>
                  <a:lnTo>
                    <a:pt x="1387" y="798"/>
                  </a:lnTo>
                  <a:lnTo>
                    <a:pt x="1387" y="800"/>
                  </a:lnTo>
                  <a:lnTo>
                    <a:pt x="1389" y="800"/>
                  </a:lnTo>
                  <a:lnTo>
                    <a:pt x="1389" y="803"/>
                  </a:lnTo>
                  <a:lnTo>
                    <a:pt x="1389" y="805"/>
                  </a:lnTo>
                  <a:lnTo>
                    <a:pt x="1387" y="805"/>
                  </a:lnTo>
                  <a:lnTo>
                    <a:pt x="1387" y="807"/>
                  </a:lnTo>
                  <a:lnTo>
                    <a:pt x="1387" y="809"/>
                  </a:lnTo>
                  <a:lnTo>
                    <a:pt x="1387" y="811"/>
                  </a:lnTo>
                  <a:lnTo>
                    <a:pt x="1385" y="811"/>
                  </a:lnTo>
                  <a:lnTo>
                    <a:pt x="1385" y="815"/>
                  </a:lnTo>
                  <a:lnTo>
                    <a:pt x="1383" y="815"/>
                  </a:lnTo>
                  <a:lnTo>
                    <a:pt x="1383" y="815"/>
                  </a:lnTo>
                  <a:lnTo>
                    <a:pt x="1383" y="815"/>
                  </a:lnTo>
                  <a:lnTo>
                    <a:pt x="1383" y="813"/>
                  </a:lnTo>
                  <a:lnTo>
                    <a:pt x="1385" y="813"/>
                  </a:lnTo>
                  <a:lnTo>
                    <a:pt x="1385" y="813"/>
                  </a:lnTo>
                  <a:lnTo>
                    <a:pt x="1385" y="813"/>
                  </a:lnTo>
                  <a:lnTo>
                    <a:pt x="1385" y="813"/>
                  </a:lnTo>
                  <a:lnTo>
                    <a:pt x="1385" y="811"/>
                  </a:lnTo>
                  <a:lnTo>
                    <a:pt x="1385" y="811"/>
                  </a:lnTo>
                  <a:lnTo>
                    <a:pt x="1385" y="811"/>
                  </a:lnTo>
                  <a:lnTo>
                    <a:pt x="1385" y="811"/>
                  </a:lnTo>
                  <a:lnTo>
                    <a:pt x="1385" y="809"/>
                  </a:lnTo>
                  <a:lnTo>
                    <a:pt x="1385" y="809"/>
                  </a:lnTo>
                  <a:lnTo>
                    <a:pt x="1385" y="809"/>
                  </a:lnTo>
                  <a:lnTo>
                    <a:pt x="1385" y="807"/>
                  </a:lnTo>
                  <a:lnTo>
                    <a:pt x="1387" y="807"/>
                  </a:lnTo>
                  <a:lnTo>
                    <a:pt x="1387" y="805"/>
                  </a:lnTo>
                  <a:lnTo>
                    <a:pt x="1387" y="805"/>
                  </a:lnTo>
                  <a:lnTo>
                    <a:pt x="1387" y="805"/>
                  </a:lnTo>
                  <a:lnTo>
                    <a:pt x="1387" y="805"/>
                  </a:lnTo>
                  <a:lnTo>
                    <a:pt x="1387" y="805"/>
                  </a:lnTo>
                  <a:lnTo>
                    <a:pt x="1387" y="805"/>
                  </a:lnTo>
                  <a:lnTo>
                    <a:pt x="1387" y="805"/>
                  </a:lnTo>
                  <a:lnTo>
                    <a:pt x="1387" y="803"/>
                  </a:lnTo>
                  <a:lnTo>
                    <a:pt x="1387" y="803"/>
                  </a:lnTo>
                  <a:lnTo>
                    <a:pt x="1387" y="803"/>
                  </a:lnTo>
                  <a:lnTo>
                    <a:pt x="1387" y="800"/>
                  </a:lnTo>
                  <a:lnTo>
                    <a:pt x="1387" y="800"/>
                  </a:lnTo>
                  <a:lnTo>
                    <a:pt x="1385" y="800"/>
                  </a:lnTo>
                  <a:lnTo>
                    <a:pt x="1383" y="800"/>
                  </a:lnTo>
                  <a:lnTo>
                    <a:pt x="1383" y="800"/>
                  </a:lnTo>
                  <a:lnTo>
                    <a:pt x="1383" y="798"/>
                  </a:lnTo>
                  <a:lnTo>
                    <a:pt x="1385" y="798"/>
                  </a:lnTo>
                  <a:lnTo>
                    <a:pt x="1383" y="796"/>
                  </a:lnTo>
                  <a:lnTo>
                    <a:pt x="1383" y="796"/>
                  </a:lnTo>
                  <a:lnTo>
                    <a:pt x="1381" y="796"/>
                  </a:lnTo>
                  <a:lnTo>
                    <a:pt x="1379" y="798"/>
                  </a:lnTo>
                  <a:lnTo>
                    <a:pt x="1379" y="798"/>
                  </a:lnTo>
                  <a:lnTo>
                    <a:pt x="1379" y="798"/>
                  </a:lnTo>
                  <a:lnTo>
                    <a:pt x="1379" y="800"/>
                  </a:lnTo>
                  <a:lnTo>
                    <a:pt x="1379" y="800"/>
                  </a:lnTo>
                  <a:lnTo>
                    <a:pt x="1379" y="798"/>
                  </a:lnTo>
                  <a:lnTo>
                    <a:pt x="1379" y="798"/>
                  </a:lnTo>
                  <a:lnTo>
                    <a:pt x="1379" y="796"/>
                  </a:lnTo>
                  <a:lnTo>
                    <a:pt x="1381" y="796"/>
                  </a:lnTo>
                  <a:lnTo>
                    <a:pt x="1383" y="794"/>
                  </a:lnTo>
                  <a:lnTo>
                    <a:pt x="1383" y="794"/>
                  </a:lnTo>
                  <a:lnTo>
                    <a:pt x="1383" y="794"/>
                  </a:lnTo>
                  <a:lnTo>
                    <a:pt x="1383" y="792"/>
                  </a:lnTo>
                  <a:lnTo>
                    <a:pt x="1385" y="792"/>
                  </a:lnTo>
                  <a:lnTo>
                    <a:pt x="1385" y="792"/>
                  </a:lnTo>
                  <a:lnTo>
                    <a:pt x="1385" y="792"/>
                  </a:lnTo>
                  <a:lnTo>
                    <a:pt x="1385" y="790"/>
                  </a:lnTo>
                  <a:lnTo>
                    <a:pt x="1385" y="790"/>
                  </a:lnTo>
                  <a:lnTo>
                    <a:pt x="1385" y="790"/>
                  </a:lnTo>
                  <a:lnTo>
                    <a:pt x="1385" y="788"/>
                  </a:lnTo>
                  <a:lnTo>
                    <a:pt x="1385" y="788"/>
                  </a:lnTo>
                  <a:lnTo>
                    <a:pt x="1385" y="786"/>
                  </a:lnTo>
                  <a:lnTo>
                    <a:pt x="1385" y="786"/>
                  </a:lnTo>
                  <a:lnTo>
                    <a:pt x="1385" y="786"/>
                  </a:lnTo>
                  <a:lnTo>
                    <a:pt x="1383" y="786"/>
                  </a:lnTo>
                  <a:lnTo>
                    <a:pt x="1383" y="786"/>
                  </a:lnTo>
                  <a:lnTo>
                    <a:pt x="1383" y="786"/>
                  </a:lnTo>
                  <a:lnTo>
                    <a:pt x="1383" y="786"/>
                  </a:lnTo>
                  <a:lnTo>
                    <a:pt x="1381" y="788"/>
                  </a:lnTo>
                  <a:lnTo>
                    <a:pt x="1381" y="788"/>
                  </a:lnTo>
                  <a:lnTo>
                    <a:pt x="1381" y="790"/>
                  </a:lnTo>
                  <a:lnTo>
                    <a:pt x="1381" y="790"/>
                  </a:lnTo>
                  <a:lnTo>
                    <a:pt x="1381" y="790"/>
                  </a:lnTo>
                  <a:lnTo>
                    <a:pt x="1381" y="790"/>
                  </a:lnTo>
                  <a:lnTo>
                    <a:pt x="1379" y="792"/>
                  </a:lnTo>
                  <a:lnTo>
                    <a:pt x="1377" y="796"/>
                  </a:lnTo>
                  <a:lnTo>
                    <a:pt x="1375" y="796"/>
                  </a:lnTo>
                  <a:lnTo>
                    <a:pt x="1372" y="798"/>
                  </a:lnTo>
                  <a:lnTo>
                    <a:pt x="1372" y="798"/>
                  </a:lnTo>
                  <a:lnTo>
                    <a:pt x="1375" y="796"/>
                  </a:lnTo>
                  <a:lnTo>
                    <a:pt x="1377" y="792"/>
                  </a:lnTo>
                  <a:lnTo>
                    <a:pt x="1379" y="790"/>
                  </a:lnTo>
                  <a:lnTo>
                    <a:pt x="1379" y="788"/>
                  </a:lnTo>
                  <a:lnTo>
                    <a:pt x="1379" y="788"/>
                  </a:lnTo>
                  <a:lnTo>
                    <a:pt x="1379" y="788"/>
                  </a:lnTo>
                  <a:lnTo>
                    <a:pt x="1379" y="786"/>
                  </a:lnTo>
                  <a:lnTo>
                    <a:pt x="1377" y="786"/>
                  </a:lnTo>
                  <a:lnTo>
                    <a:pt x="1372" y="790"/>
                  </a:lnTo>
                  <a:lnTo>
                    <a:pt x="1372" y="788"/>
                  </a:lnTo>
                  <a:lnTo>
                    <a:pt x="1372" y="788"/>
                  </a:lnTo>
                  <a:lnTo>
                    <a:pt x="1377" y="786"/>
                  </a:lnTo>
                  <a:lnTo>
                    <a:pt x="1379" y="786"/>
                  </a:lnTo>
                  <a:lnTo>
                    <a:pt x="1379" y="786"/>
                  </a:lnTo>
                  <a:lnTo>
                    <a:pt x="1381" y="784"/>
                  </a:lnTo>
                  <a:lnTo>
                    <a:pt x="1381" y="784"/>
                  </a:lnTo>
                  <a:lnTo>
                    <a:pt x="1383" y="784"/>
                  </a:lnTo>
                  <a:lnTo>
                    <a:pt x="1383" y="784"/>
                  </a:lnTo>
                  <a:lnTo>
                    <a:pt x="1383" y="782"/>
                  </a:lnTo>
                  <a:lnTo>
                    <a:pt x="1383" y="782"/>
                  </a:lnTo>
                  <a:lnTo>
                    <a:pt x="1383" y="782"/>
                  </a:lnTo>
                  <a:lnTo>
                    <a:pt x="1383" y="780"/>
                  </a:lnTo>
                  <a:lnTo>
                    <a:pt x="1385" y="780"/>
                  </a:lnTo>
                  <a:lnTo>
                    <a:pt x="1385" y="780"/>
                  </a:lnTo>
                  <a:lnTo>
                    <a:pt x="1385" y="780"/>
                  </a:lnTo>
                  <a:lnTo>
                    <a:pt x="1385" y="778"/>
                  </a:lnTo>
                  <a:lnTo>
                    <a:pt x="1385" y="778"/>
                  </a:lnTo>
                  <a:lnTo>
                    <a:pt x="1385" y="778"/>
                  </a:lnTo>
                  <a:lnTo>
                    <a:pt x="1385" y="778"/>
                  </a:lnTo>
                  <a:lnTo>
                    <a:pt x="1385" y="778"/>
                  </a:lnTo>
                  <a:lnTo>
                    <a:pt x="1385" y="778"/>
                  </a:lnTo>
                  <a:lnTo>
                    <a:pt x="1385" y="778"/>
                  </a:lnTo>
                  <a:lnTo>
                    <a:pt x="1385" y="778"/>
                  </a:lnTo>
                  <a:lnTo>
                    <a:pt x="1385" y="778"/>
                  </a:lnTo>
                  <a:lnTo>
                    <a:pt x="1385" y="778"/>
                  </a:lnTo>
                  <a:lnTo>
                    <a:pt x="1387" y="778"/>
                  </a:lnTo>
                  <a:lnTo>
                    <a:pt x="1387" y="778"/>
                  </a:lnTo>
                  <a:lnTo>
                    <a:pt x="1389" y="778"/>
                  </a:lnTo>
                  <a:lnTo>
                    <a:pt x="1389" y="778"/>
                  </a:lnTo>
                  <a:lnTo>
                    <a:pt x="1389" y="778"/>
                  </a:lnTo>
                  <a:lnTo>
                    <a:pt x="1391" y="776"/>
                  </a:lnTo>
                  <a:lnTo>
                    <a:pt x="1391" y="776"/>
                  </a:lnTo>
                  <a:lnTo>
                    <a:pt x="1391" y="774"/>
                  </a:lnTo>
                  <a:lnTo>
                    <a:pt x="1391" y="774"/>
                  </a:lnTo>
                  <a:lnTo>
                    <a:pt x="1391" y="774"/>
                  </a:lnTo>
                  <a:lnTo>
                    <a:pt x="1389" y="772"/>
                  </a:lnTo>
                  <a:lnTo>
                    <a:pt x="1389" y="772"/>
                  </a:lnTo>
                  <a:lnTo>
                    <a:pt x="1389" y="772"/>
                  </a:lnTo>
                  <a:lnTo>
                    <a:pt x="1389" y="772"/>
                  </a:lnTo>
                  <a:lnTo>
                    <a:pt x="1389" y="772"/>
                  </a:lnTo>
                  <a:lnTo>
                    <a:pt x="1391" y="770"/>
                  </a:lnTo>
                  <a:lnTo>
                    <a:pt x="1389" y="768"/>
                  </a:lnTo>
                  <a:lnTo>
                    <a:pt x="1389" y="768"/>
                  </a:lnTo>
                  <a:lnTo>
                    <a:pt x="1389" y="766"/>
                  </a:lnTo>
                  <a:lnTo>
                    <a:pt x="1387" y="764"/>
                  </a:lnTo>
                  <a:lnTo>
                    <a:pt x="1387" y="764"/>
                  </a:lnTo>
                  <a:lnTo>
                    <a:pt x="1387" y="764"/>
                  </a:lnTo>
                  <a:lnTo>
                    <a:pt x="1387" y="764"/>
                  </a:lnTo>
                  <a:lnTo>
                    <a:pt x="1387" y="764"/>
                  </a:lnTo>
                  <a:lnTo>
                    <a:pt x="1385" y="764"/>
                  </a:lnTo>
                  <a:lnTo>
                    <a:pt x="1385" y="761"/>
                  </a:lnTo>
                  <a:lnTo>
                    <a:pt x="1381" y="764"/>
                  </a:lnTo>
                  <a:lnTo>
                    <a:pt x="1375" y="764"/>
                  </a:lnTo>
                  <a:lnTo>
                    <a:pt x="1372" y="764"/>
                  </a:lnTo>
                  <a:lnTo>
                    <a:pt x="1372" y="764"/>
                  </a:lnTo>
                  <a:lnTo>
                    <a:pt x="1372" y="764"/>
                  </a:lnTo>
                  <a:lnTo>
                    <a:pt x="1370" y="764"/>
                  </a:lnTo>
                  <a:lnTo>
                    <a:pt x="1370" y="766"/>
                  </a:lnTo>
                  <a:lnTo>
                    <a:pt x="1370" y="766"/>
                  </a:lnTo>
                  <a:lnTo>
                    <a:pt x="1370" y="766"/>
                  </a:lnTo>
                  <a:lnTo>
                    <a:pt x="1370" y="766"/>
                  </a:lnTo>
                  <a:lnTo>
                    <a:pt x="1370" y="768"/>
                  </a:lnTo>
                  <a:lnTo>
                    <a:pt x="1370" y="768"/>
                  </a:lnTo>
                  <a:lnTo>
                    <a:pt x="1370" y="770"/>
                  </a:lnTo>
                  <a:lnTo>
                    <a:pt x="1370" y="770"/>
                  </a:lnTo>
                  <a:lnTo>
                    <a:pt x="1368" y="772"/>
                  </a:lnTo>
                  <a:lnTo>
                    <a:pt x="1368" y="772"/>
                  </a:lnTo>
                  <a:lnTo>
                    <a:pt x="1366" y="772"/>
                  </a:lnTo>
                  <a:lnTo>
                    <a:pt x="1366" y="772"/>
                  </a:lnTo>
                  <a:lnTo>
                    <a:pt x="1364" y="774"/>
                  </a:lnTo>
                  <a:lnTo>
                    <a:pt x="1364" y="774"/>
                  </a:lnTo>
                  <a:lnTo>
                    <a:pt x="1364" y="776"/>
                  </a:lnTo>
                  <a:lnTo>
                    <a:pt x="1364" y="776"/>
                  </a:lnTo>
                  <a:lnTo>
                    <a:pt x="1364" y="778"/>
                  </a:lnTo>
                  <a:lnTo>
                    <a:pt x="1364" y="778"/>
                  </a:lnTo>
                  <a:lnTo>
                    <a:pt x="1364" y="780"/>
                  </a:lnTo>
                  <a:lnTo>
                    <a:pt x="1364" y="780"/>
                  </a:lnTo>
                  <a:lnTo>
                    <a:pt x="1364" y="780"/>
                  </a:lnTo>
                  <a:lnTo>
                    <a:pt x="1364" y="782"/>
                  </a:lnTo>
                  <a:lnTo>
                    <a:pt x="1364" y="782"/>
                  </a:lnTo>
                  <a:lnTo>
                    <a:pt x="1364" y="782"/>
                  </a:lnTo>
                  <a:lnTo>
                    <a:pt x="1364" y="784"/>
                  </a:lnTo>
                  <a:lnTo>
                    <a:pt x="1364" y="788"/>
                  </a:lnTo>
                  <a:lnTo>
                    <a:pt x="1364" y="788"/>
                  </a:lnTo>
                  <a:lnTo>
                    <a:pt x="1364" y="790"/>
                  </a:lnTo>
                  <a:lnTo>
                    <a:pt x="1362" y="790"/>
                  </a:lnTo>
                  <a:lnTo>
                    <a:pt x="1362" y="790"/>
                  </a:lnTo>
                  <a:lnTo>
                    <a:pt x="1360" y="790"/>
                  </a:lnTo>
                  <a:lnTo>
                    <a:pt x="1360" y="790"/>
                  </a:lnTo>
                  <a:lnTo>
                    <a:pt x="1358" y="792"/>
                  </a:lnTo>
                  <a:lnTo>
                    <a:pt x="1358" y="790"/>
                  </a:lnTo>
                  <a:lnTo>
                    <a:pt x="1360" y="790"/>
                  </a:lnTo>
                  <a:lnTo>
                    <a:pt x="1362" y="788"/>
                  </a:lnTo>
                  <a:lnTo>
                    <a:pt x="1364" y="786"/>
                  </a:lnTo>
                  <a:lnTo>
                    <a:pt x="1364" y="784"/>
                  </a:lnTo>
                  <a:lnTo>
                    <a:pt x="1364" y="784"/>
                  </a:lnTo>
                  <a:lnTo>
                    <a:pt x="1364" y="782"/>
                  </a:lnTo>
                  <a:lnTo>
                    <a:pt x="1364" y="782"/>
                  </a:lnTo>
                  <a:lnTo>
                    <a:pt x="1364" y="780"/>
                  </a:lnTo>
                  <a:lnTo>
                    <a:pt x="1364" y="780"/>
                  </a:lnTo>
                  <a:lnTo>
                    <a:pt x="1364" y="780"/>
                  </a:lnTo>
                  <a:lnTo>
                    <a:pt x="1364" y="778"/>
                  </a:lnTo>
                  <a:lnTo>
                    <a:pt x="1364" y="778"/>
                  </a:lnTo>
                  <a:lnTo>
                    <a:pt x="1364" y="778"/>
                  </a:lnTo>
                  <a:lnTo>
                    <a:pt x="1364" y="778"/>
                  </a:lnTo>
                  <a:lnTo>
                    <a:pt x="1364" y="776"/>
                  </a:lnTo>
                  <a:lnTo>
                    <a:pt x="1364" y="776"/>
                  </a:lnTo>
                  <a:lnTo>
                    <a:pt x="1364" y="774"/>
                  </a:lnTo>
                  <a:lnTo>
                    <a:pt x="1364" y="774"/>
                  </a:lnTo>
                  <a:lnTo>
                    <a:pt x="1364" y="772"/>
                  </a:lnTo>
                  <a:lnTo>
                    <a:pt x="1364" y="772"/>
                  </a:lnTo>
                  <a:lnTo>
                    <a:pt x="1368" y="770"/>
                  </a:lnTo>
                  <a:lnTo>
                    <a:pt x="1368" y="768"/>
                  </a:lnTo>
                  <a:lnTo>
                    <a:pt x="1370" y="768"/>
                  </a:lnTo>
                  <a:lnTo>
                    <a:pt x="1368" y="766"/>
                  </a:lnTo>
                  <a:lnTo>
                    <a:pt x="1364" y="766"/>
                  </a:lnTo>
                  <a:lnTo>
                    <a:pt x="1362" y="766"/>
                  </a:lnTo>
                  <a:lnTo>
                    <a:pt x="1356" y="770"/>
                  </a:lnTo>
                  <a:lnTo>
                    <a:pt x="1356" y="772"/>
                  </a:lnTo>
                  <a:lnTo>
                    <a:pt x="1356" y="772"/>
                  </a:lnTo>
                  <a:lnTo>
                    <a:pt x="1356" y="774"/>
                  </a:lnTo>
                  <a:lnTo>
                    <a:pt x="1356" y="776"/>
                  </a:lnTo>
                  <a:lnTo>
                    <a:pt x="1356" y="776"/>
                  </a:lnTo>
                  <a:lnTo>
                    <a:pt x="1354" y="778"/>
                  </a:lnTo>
                  <a:lnTo>
                    <a:pt x="1354" y="778"/>
                  </a:lnTo>
                  <a:lnTo>
                    <a:pt x="1354" y="780"/>
                  </a:lnTo>
                  <a:lnTo>
                    <a:pt x="1352" y="782"/>
                  </a:lnTo>
                  <a:lnTo>
                    <a:pt x="1352" y="784"/>
                  </a:lnTo>
                  <a:lnTo>
                    <a:pt x="1352" y="784"/>
                  </a:lnTo>
                  <a:lnTo>
                    <a:pt x="1352" y="784"/>
                  </a:lnTo>
                  <a:lnTo>
                    <a:pt x="1352" y="782"/>
                  </a:lnTo>
                  <a:lnTo>
                    <a:pt x="1352" y="782"/>
                  </a:lnTo>
                  <a:lnTo>
                    <a:pt x="1352" y="780"/>
                  </a:lnTo>
                  <a:lnTo>
                    <a:pt x="1352" y="778"/>
                  </a:lnTo>
                  <a:lnTo>
                    <a:pt x="1354" y="776"/>
                  </a:lnTo>
                  <a:lnTo>
                    <a:pt x="1354" y="776"/>
                  </a:lnTo>
                  <a:lnTo>
                    <a:pt x="1354" y="774"/>
                  </a:lnTo>
                  <a:lnTo>
                    <a:pt x="1354" y="772"/>
                  </a:lnTo>
                  <a:lnTo>
                    <a:pt x="1354" y="772"/>
                  </a:lnTo>
                  <a:lnTo>
                    <a:pt x="1354" y="770"/>
                  </a:lnTo>
                  <a:lnTo>
                    <a:pt x="1356" y="770"/>
                  </a:lnTo>
                  <a:lnTo>
                    <a:pt x="1362" y="764"/>
                  </a:lnTo>
                  <a:lnTo>
                    <a:pt x="1364" y="764"/>
                  </a:lnTo>
                  <a:lnTo>
                    <a:pt x="1368" y="764"/>
                  </a:lnTo>
                  <a:lnTo>
                    <a:pt x="1368" y="764"/>
                  </a:lnTo>
                  <a:lnTo>
                    <a:pt x="1370" y="759"/>
                  </a:lnTo>
                  <a:lnTo>
                    <a:pt x="1370" y="759"/>
                  </a:lnTo>
                  <a:lnTo>
                    <a:pt x="1370" y="759"/>
                  </a:lnTo>
                  <a:lnTo>
                    <a:pt x="1370" y="757"/>
                  </a:lnTo>
                  <a:lnTo>
                    <a:pt x="1370" y="757"/>
                  </a:lnTo>
                  <a:lnTo>
                    <a:pt x="1370" y="757"/>
                  </a:lnTo>
                  <a:lnTo>
                    <a:pt x="1370" y="757"/>
                  </a:lnTo>
                  <a:lnTo>
                    <a:pt x="1370" y="757"/>
                  </a:lnTo>
                  <a:lnTo>
                    <a:pt x="1372" y="755"/>
                  </a:lnTo>
                  <a:lnTo>
                    <a:pt x="1370" y="755"/>
                  </a:lnTo>
                  <a:lnTo>
                    <a:pt x="1368" y="751"/>
                  </a:lnTo>
                  <a:lnTo>
                    <a:pt x="1368" y="751"/>
                  </a:lnTo>
                  <a:lnTo>
                    <a:pt x="1368" y="751"/>
                  </a:lnTo>
                  <a:close/>
                  <a:moveTo>
                    <a:pt x="1702" y="1400"/>
                  </a:moveTo>
                  <a:lnTo>
                    <a:pt x="1702" y="1400"/>
                  </a:lnTo>
                  <a:lnTo>
                    <a:pt x="1704" y="1400"/>
                  </a:lnTo>
                  <a:lnTo>
                    <a:pt x="1704" y="1400"/>
                  </a:lnTo>
                  <a:lnTo>
                    <a:pt x="1704" y="1398"/>
                  </a:lnTo>
                  <a:lnTo>
                    <a:pt x="1702" y="1394"/>
                  </a:lnTo>
                  <a:lnTo>
                    <a:pt x="1702" y="1394"/>
                  </a:lnTo>
                  <a:lnTo>
                    <a:pt x="1700" y="1396"/>
                  </a:lnTo>
                  <a:lnTo>
                    <a:pt x="1700" y="1398"/>
                  </a:lnTo>
                  <a:lnTo>
                    <a:pt x="1702" y="1400"/>
                  </a:lnTo>
                  <a:close/>
                  <a:moveTo>
                    <a:pt x="1714" y="1223"/>
                  </a:moveTo>
                  <a:lnTo>
                    <a:pt x="1714" y="1223"/>
                  </a:lnTo>
                  <a:lnTo>
                    <a:pt x="1712" y="1223"/>
                  </a:lnTo>
                  <a:lnTo>
                    <a:pt x="1712" y="1223"/>
                  </a:lnTo>
                  <a:lnTo>
                    <a:pt x="1712" y="1225"/>
                  </a:lnTo>
                  <a:lnTo>
                    <a:pt x="1712" y="1225"/>
                  </a:lnTo>
                  <a:lnTo>
                    <a:pt x="1712" y="1223"/>
                  </a:lnTo>
                  <a:lnTo>
                    <a:pt x="1712" y="1223"/>
                  </a:lnTo>
                  <a:lnTo>
                    <a:pt x="1712" y="1221"/>
                  </a:lnTo>
                  <a:lnTo>
                    <a:pt x="1710" y="1221"/>
                  </a:lnTo>
                  <a:lnTo>
                    <a:pt x="1710" y="1221"/>
                  </a:lnTo>
                  <a:lnTo>
                    <a:pt x="1710" y="1223"/>
                  </a:lnTo>
                  <a:lnTo>
                    <a:pt x="1710" y="1223"/>
                  </a:lnTo>
                  <a:lnTo>
                    <a:pt x="1710" y="1221"/>
                  </a:lnTo>
                  <a:lnTo>
                    <a:pt x="1708" y="1221"/>
                  </a:lnTo>
                  <a:lnTo>
                    <a:pt x="1706" y="1219"/>
                  </a:lnTo>
                  <a:lnTo>
                    <a:pt x="1706" y="1219"/>
                  </a:lnTo>
                  <a:lnTo>
                    <a:pt x="1706" y="1221"/>
                  </a:lnTo>
                  <a:lnTo>
                    <a:pt x="1706" y="1221"/>
                  </a:lnTo>
                  <a:lnTo>
                    <a:pt x="1706" y="1221"/>
                  </a:lnTo>
                  <a:lnTo>
                    <a:pt x="1706" y="1221"/>
                  </a:lnTo>
                  <a:lnTo>
                    <a:pt x="1706" y="1221"/>
                  </a:lnTo>
                  <a:lnTo>
                    <a:pt x="1704" y="1221"/>
                  </a:lnTo>
                  <a:lnTo>
                    <a:pt x="1704" y="1221"/>
                  </a:lnTo>
                  <a:lnTo>
                    <a:pt x="1704" y="1223"/>
                  </a:lnTo>
                  <a:lnTo>
                    <a:pt x="1704" y="1223"/>
                  </a:lnTo>
                  <a:lnTo>
                    <a:pt x="1706" y="1223"/>
                  </a:lnTo>
                  <a:lnTo>
                    <a:pt x="1706" y="1225"/>
                  </a:lnTo>
                  <a:lnTo>
                    <a:pt x="1706" y="1225"/>
                  </a:lnTo>
                  <a:lnTo>
                    <a:pt x="1706" y="1225"/>
                  </a:lnTo>
                  <a:lnTo>
                    <a:pt x="1708" y="1225"/>
                  </a:lnTo>
                  <a:lnTo>
                    <a:pt x="1708" y="1228"/>
                  </a:lnTo>
                  <a:lnTo>
                    <a:pt x="1708" y="1228"/>
                  </a:lnTo>
                  <a:lnTo>
                    <a:pt x="1708" y="1228"/>
                  </a:lnTo>
                  <a:lnTo>
                    <a:pt x="1708" y="1228"/>
                  </a:lnTo>
                  <a:lnTo>
                    <a:pt x="1712" y="1228"/>
                  </a:lnTo>
                  <a:lnTo>
                    <a:pt x="1714" y="1230"/>
                  </a:lnTo>
                  <a:lnTo>
                    <a:pt x="1714" y="1230"/>
                  </a:lnTo>
                  <a:lnTo>
                    <a:pt x="1714" y="1230"/>
                  </a:lnTo>
                  <a:lnTo>
                    <a:pt x="1716" y="1228"/>
                  </a:lnTo>
                  <a:lnTo>
                    <a:pt x="1716" y="1228"/>
                  </a:lnTo>
                  <a:lnTo>
                    <a:pt x="1716" y="1228"/>
                  </a:lnTo>
                  <a:lnTo>
                    <a:pt x="1716" y="1228"/>
                  </a:lnTo>
                  <a:lnTo>
                    <a:pt x="1716" y="1225"/>
                  </a:lnTo>
                  <a:lnTo>
                    <a:pt x="1716" y="1225"/>
                  </a:lnTo>
                  <a:lnTo>
                    <a:pt x="1714" y="1225"/>
                  </a:lnTo>
                  <a:lnTo>
                    <a:pt x="1714" y="1223"/>
                  </a:lnTo>
                  <a:close/>
                  <a:moveTo>
                    <a:pt x="1656" y="959"/>
                  </a:moveTo>
                  <a:lnTo>
                    <a:pt x="1656" y="957"/>
                  </a:lnTo>
                  <a:lnTo>
                    <a:pt x="1656" y="957"/>
                  </a:lnTo>
                  <a:lnTo>
                    <a:pt x="1656" y="954"/>
                  </a:lnTo>
                  <a:lnTo>
                    <a:pt x="1654" y="954"/>
                  </a:lnTo>
                  <a:lnTo>
                    <a:pt x="1654" y="954"/>
                  </a:lnTo>
                  <a:lnTo>
                    <a:pt x="1654" y="954"/>
                  </a:lnTo>
                  <a:lnTo>
                    <a:pt x="1654" y="954"/>
                  </a:lnTo>
                  <a:lnTo>
                    <a:pt x="1654" y="957"/>
                  </a:lnTo>
                  <a:lnTo>
                    <a:pt x="1652" y="957"/>
                  </a:lnTo>
                  <a:lnTo>
                    <a:pt x="1652" y="957"/>
                  </a:lnTo>
                  <a:lnTo>
                    <a:pt x="1652" y="954"/>
                  </a:lnTo>
                  <a:lnTo>
                    <a:pt x="1652" y="954"/>
                  </a:lnTo>
                  <a:lnTo>
                    <a:pt x="1650" y="954"/>
                  </a:lnTo>
                  <a:lnTo>
                    <a:pt x="1650" y="954"/>
                  </a:lnTo>
                  <a:lnTo>
                    <a:pt x="1650" y="954"/>
                  </a:lnTo>
                  <a:lnTo>
                    <a:pt x="1650" y="957"/>
                  </a:lnTo>
                  <a:lnTo>
                    <a:pt x="1648" y="959"/>
                  </a:lnTo>
                  <a:lnTo>
                    <a:pt x="1648" y="959"/>
                  </a:lnTo>
                  <a:lnTo>
                    <a:pt x="1648" y="959"/>
                  </a:lnTo>
                  <a:lnTo>
                    <a:pt x="1650" y="959"/>
                  </a:lnTo>
                  <a:lnTo>
                    <a:pt x="1656" y="959"/>
                  </a:lnTo>
                  <a:close/>
                  <a:moveTo>
                    <a:pt x="1704" y="1139"/>
                  </a:moveTo>
                  <a:lnTo>
                    <a:pt x="1702" y="1137"/>
                  </a:lnTo>
                  <a:lnTo>
                    <a:pt x="1702" y="1137"/>
                  </a:lnTo>
                  <a:lnTo>
                    <a:pt x="1704" y="1141"/>
                  </a:lnTo>
                  <a:lnTo>
                    <a:pt x="1706" y="1143"/>
                  </a:lnTo>
                  <a:lnTo>
                    <a:pt x="1704" y="1139"/>
                  </a:lnTo>
                  <a:lnTo>
                    <a:pt x="1704" y="1139"/>
                  </a:lnTo>
                  <a:close/>
                  <a:moveTo>
                    <a:pt x="1706" y="1024"/>
                  </a:moveTo>
                  <a:lnTo>
                    <a:pt x="1706" y="1024"/>
                  </a:lnTo>
                  <a:lnTo>
                    <a:pt x="1704" y="1024"/>
                  </a:lnTo>
                  <a:lnTo>
                    <a:pt x="1704" y="1024"/>
                  </a:lnTo>
                  <a:lnTo>
                    <a:pt x="1704" y="1024"/>
                  </a:lnTo>
                  <a:lnTo>
                    <a:pt x="1704" y="1024"/>
                  </a:lnTo>
                  <a:lnTo>
                    <a:pt x="1704" y="1024"/>
                  </a:lnTo>
                  <a:lnTo>
                    <a:pt x="1704" y="1024"/>
                  </a:lnTo>
                  <a:lnTo>
                    <a:pt x="1704" y="1024"/>
                  </a:lnTo>
                  <a:lnTo>
                    <a:pt x="1702" y="1024"/>
                  </a:lnTo>
                  <a:lnTo>
                    <a:pt x="1702" y="1024"/>
                  </a:lnTo>
                  <a:lnTo>
                    <a:pt x="1702" y="1024"/>
                  </a:lnTo>
                  <a:lnTo>
                    <a:pt x="1702" y="1024"/>
                  </a:lnTo>
                  <a:lnTo>
                    <a:pt x="1702" y="1024"/>
                  </a:lnTo>
                  <a:lnTo>
                    <a:pt x="1702" y="1024"/>
                  </a:lnTo>
                  <a:lnTo>
                    <a:pt x="1702" y="1024"/>
                  </a:lnTo>
                  <a:lnTo>
                    <a:pt x="1702" y="1024"/>
                  </a:lnTo>
                  <a:lnTo>
                    <a:pt x="1700" y="1024"/>
                  </a:lnTo>
                  <a:lnTo>
                    <a:pt x="1702" y="1026"/>
                  </a:lnTo>
                  <a:lnTo>
                    <a:pt x="1702" y="1026"/>
                  </a:lnTo>
                  <a:lnTo>
                    <a:pt x="1702" y="1026"/>
                  </a:lnTo>
                  <a:lnTo>
                    <a:pt x="1702" y="1026"/>
                  </a:lnTo>
                  <a:lnTo>
                    <a:pt x="1702" y="1028"/>
                  </a:lnTo>
                  <a:lnTo>
                    <a:pt x="1702" y="1028"/>
                  </a:lnTo>
                  <a:lnTo>
                    <a:pt x="1702" y="1028"/>
                  </a:lnTo>
                  <a:lnTo>
                    <a:pt x="1702" y="1028"/>
                  </a:lnTo>
                  <a:lnTo>
                    <a:pt x="1702" y="1028"/>
                  </a:lnTo>
                  <a:lnTo>
                    <a:pt x="1704" y="1028"/>
                  </a:lnTo>
                  <a:lnTo>
                    <a:pt x="1704" y="1028"/>
                  </a:lnTo>
                  <a:lnTo>
                    <a:pt x="1704" y="1028"/>
                  </a:lnTo>
                  <a:lnTo>
                    <a:pt x="1704" y="1028"/>
                  </a:lnTo>
                  <a:lnTo>
                    <a:pt x="1704" y="1028"/>
                  </a:lnTo>
                  <a:lnTo>
                    <a:pt x="1704" y="1028"/>
                  </a:lnTo>
                  <a:lnTo>
                    <a:pt x="1704" y="1028"/>
                  </a:lnTo>
                  <a:lnTo>
                    <a:pt x="1704" y="1028"/>
                  </a:lnTo>
                  <a:lnTo>
                    <a:pt x="1706" y="1028"/>
                  </a:lnTo>
                  <a:lnTo>
                    <a:pt x="1706" y="1028"/>
                  </a:lnTo>
                  <a:lnTo>
                    <a:pt x="1706" y="1028"/>
                  </a:lnTo>
                  <a:lnTo>
                    <a:pt x="1706" y="1028"/>
                  </a:lnTo>
                  <a:lnTo>
                    <a:pt x="1706" y="1028"/>
                  </a:lnTo>
                  <a:lnTo>
                    <a:pt x="1706" y="1030"/>
                  </a:lnTo>
                  <a:lnTo>
                    <a:pt x="1706" y="1030"/>
                  </a:lnTo>
                  <a:lnTo>
                    <a:pt x="1706" y="1030"/>
                  </a:lnTo>
                  <a:lnTo>
                    <a:pt x="1706" y="1030"/>
                  </a:lnTo>
                  <a:lnTo>
                    <a:pt x="1706" y="1028"/>
                  </a:lnTo>
                  <a:lnTo>
                    <a:pt x="1706" y="1028"/>
                  </a:lnTo>
                  <a:lnTo>
                    <a:pt x="1706" y="1028"/>
                  </a:lnTo>
                  <a:lnTo>
                    <a:pt x="1708" y="1028"/>
                  </a:lnTo>
                  <a:lnTo>
                    <a:pt x="1708" y="1028"/>
                  </a:lnTo>
                  <a:lnTo>
                    <a:pt x="1708" y="1028"/>
                  </a:lnTo>
                  <a:lnTo>
                    <a:pt x="1708" y="1030"/>
                  </a:lnTo>
                  <a:lnTo>
                    <a:pt x="1708" y="1030"/>
                  </a:lnTo>
                  <a:lnTo>
                    <a:pt x="1708" y="1028"/>
                  </a:lnTo>
                  <a:lnTo>
                    <a:pt x="1708" y="1028"/>
                  </a:lnTo>
                  <a:lnTo>
                    <a:pt x="1708" y="1028"/>
                  </a:lnTo>
                  <a:lnTo>
                    <a:pt x="1708" y="1028"/>
                  </a:lnTo>
                  <a:lnTo>
                    <a:pt x="1708" y="1028"/>
                  </a:lnTo>
                  <a:lnTo>
                    <a:pt x="1708" y="1028"/>
                  </a:lnTo>
                  <a:lnTo>
                    <a:pt x="1708" y="1026"/>
                  </a:lnTo>
                  <a:lnTo>
                    <a:pt x="1710" y="1026"/>
                  </a:lnTo>
                  <a:lnTo>
                    <a:pt x="1708" y="1026"/>
                  </a:lnTo>
                  <a:lnTo>
                    <a:pt x="1708" y="1026"/>
                  </a:lnTo>
                  <a:lnTo>
                    <a:pt x="1708" y="1026"/>
                  </a:lnTo>
                  <a:lnTo>
                    <a:pt x="1708" y="1026"/>
                  </a:lnTo>
                  <a:lnTo>
                    <a:pt x="1708" y="1026"/>
                  </a:lnTo>
                  <a:lnTo>
                    <a:pt x="1708" y="1026"/>
                  </a:lnTo>
                  <a:lnTo>
                    <a:pt x="1708" y="1026"/>
                  </a:lnTo>
                  <a:lnTo>
                    <a:pt x="1708" y="1024"/>
                  </a:lnTo>
                  <a:lnTo>
                    <a:pt x="1708" y="1024"/>
                  </a:lnTo>
                  <a:lnTo>
                    <a:pt x="1706" y="1024"/>
                  </a:lnTo>
                  <a:lnTo>
                    <a:pt x="1706" y="1026"/>
                  </a:lnTo>
                  <a:lnTo>
                    <a:pt x="1704" y="1024"/>
                  </a:lnTo>
                  <a:lnTo>
                    <a:pt x="1706" y="1024"/>
                  </a:lnTo>
                  <a:lnTo>
                    <a:pt x="1706" y="1024"/>
                  </a:lnTo>
                  <a:lnTo>
                    <a:pt x="1706" y="1024"/>
                  </a:lnTo>
                  <a:lnTo>
                    <a:pt x="1706" y="1024"/>
                  </a:lnTo>
                  <a:lnTo>
                    <a:pt x="1706" y="1024"/>
                  </a:lnTo>
                  <a:close/>
                  <a:moveTo>
                    <a:pt x="1710" y="1189"/>
                  </a:moveTo>
                  <a:lnTo>
                    <a:pt x="1708" y="1189"/>
                  </a:lnTo>
                  <a:lnTo>
                    <a:pt x="1708" y="1191"/>
                  </a:lnTo>
                  <a:lnTo>
                    <a:pt x="1708" y="1191"/>
                  </a:lnTo>
                  <a:lnTo>
                    <a:pt x="1708" y="1191"/>
                  </a:lnTo>
                  <a:lnTo>
                    <a:pt x="1708" y="1191"/>
                  </a:lnTo>
                  <a:lnTo>
                    <a:pt x="1706" y="1191"/>
                  </a:lnTo>
                  <a:lnTo>
                    <a:pt x="1706" y="1189"/>
                  </a:lnTo>
                  <a:lnTo>
                    <a:pt x="1704" y="1191"/>
                  </a:lnTo>
                  <a:lnTo>
                    <a:pt x="1704" y="1191"/>
                  </a:lnTo>
                  <a:lnTo>
                    <a:pt x="1704" y="1193"/>
                  </a:lnTo>
                  <a:lnTo>
                    <a:pt x="1704" y="1193"/>
                  </a:lnTo>
                  <a:lnTo>
                    <a:pt x="1706" y="1193"/>
                  </a:lnTo>
                  <a:lnTo>
                    <a:pt x="1706" y="1193"/>
                  </a:lnTo>
                  <a:lnTo>
                    <a:pt x="1704" y="1193"/>
                  </a:lnTo>
                  <a:lnTo>
                    <a:pt x="1702" y="1195"/>
                  </a:lnTo>
                  <a:lnTo>
                    <a:pt x="1702" y="1195"/>
                  </a:lnTo>
                  <a:lnTo>
                    <a:pt x="1702" y="1195"/>
                  </a:lnTo>
                  <a:lnTo>
                    <a:pt x="1704" y="1195"/>
                  </a:lnTo>
                  <a:lnTo>
                    <a:pt x="1704" y="1197"/>
                  </a:lnTo>
                  <a:lnTo>
                    <a:pt x="1704" y="1197"/>
                  </a:lnTo>
                  <a:lnTo>
                    <a:pt x="1708" y="1197"/>
                  </a:lnTo>
                  <a:lnTo>
                    <a:pt x="1710" y="1197"/>
                  </a:lnTo>
                  <a:lnTo>
                    <a:pt x="1710" y="1197"/>
                  </a:lnTo>
                  <a:lnTo>
                    <a:pt x="1710" y="1197"/>
                  </a:lnTo>
                  <a:lnTo>
                    <a:pt x="1712" y="1197"/>
                  </a:lnTo>
                  <a:lnTo>
                    <a:pt x="1712" y="1197"/>
                  </a:lnTo>
                  <a:lnTo>
                    <a:pt x="1712" y="1197"/>
                  </a:lnTo>
                  <a:lnTo>
                    <a:pt x="1712" y="1197"/>
                  </a:lnTo>
                  <a:lnTo>
                    <a:pt x="1712" y="1197"/>
                  </a:lnTo>
                  <a:lnTo>
                    <a:pt x="1712" y="1197"/>
                  </a:lnTo>
                  <a:lnTo>
                    <a:pt x="1712" y="1195"/>
                  </a:lnTo>
                  <a:lnTo>
                    <a:pt x="1714" y="1195"/>
                  </a:lnTo>
                  <a:lnTo>
                    <a:pt x="1712" y="1193"/>
                  </a:lnTo>
                  <a:lnTo>
                    <a:pt x="1712" y="1193"/>
                  </a:lnTo>
                  <a:lnTo>
                    <a:pt x="1712" y="1193"/>
                  </a:lnTo>
                  <a:lnTo>
                    <a:pt x="1712" y="1193"/>
                  </a:lnTo>
                  <a:lnTo>
                    <a:pt x="1712" y="1193"/>
                  </a:lnTo>
                  <a:lnTo>
                    <a:pt x="1714" y="1193"/>
                  </a:lnTo>
                  <a:lnTo>
                    <a:pt x="1714" y="1193"/>
                  </a:lnTo>
                  <a:lnTo>
                    <a:pt x="1714" y="1193"/>
                  </a:lnTo>
                  <a:lnTo>
                    <a:pt x="1714" y="1191"/>
                  </a:lnTo>
                  <a:lnTo>
                    <a:pt x="1714" y="1191"/>
                  </a:lnTo>
                  <a:lnTo>
                    <a:pt x="1712" y="1193"/>
                  </a:lnTo>
                  <a:lnTo>
                    <a:pt x="1712" y="1191"/>
                  </a:lnTo>
                  <a:lnTo>
                    <a:pt x="1712" y="1191"/>
                  </a:lnTo>
                  <a:lnTo>
                    <a:pt x="1714" y="1191"/>
                  </a:lnTo>
                  <a:lnTo>
                    <a:pt x="1714" y="1189"/>
                  </a:lnTo>
                  <a:lnTo>
                    <a:pt x="1714" y="1189"/>
                  </a:lnTo>
                  <a:lnTo>
                    <a:pt x="1714" y="1189"/>
                  </a:lnTo>
                  <a:lnTo>
                    <a:pt x="1714" y="1189"/>
                  </a:lnTo>
                  <a:lnTo>
                    <a:pt x="1714" y="1189"/>
                  </a:lnTo>
                  <a:lnTo>
                    <a:pt x="1712" y="1189"/>
                  </a:lnTo>
                  <a:lnTo>
                    <a:pt x="1712" y="1189"/>
                  </a:lnTo>
                  <a:lnTo>
                    <a:pt x="1712" y="1189"/>
                  </a:lnTo>
                  <a:lnTo>
                    <a:pt x="1710" y="1189"/>
                  </a:lnTo>
                  <a:lnTo>
                    <a:pt x="1710" y="1189"/>
                  </a:lnTo>
                  <a:lnTo>
                    <a:pt x="1710" y="1189"/>
                  </a:lnTo>
                  <a:close/>
                  <a:moveTo>
                    <a:pt x="1671" y="965"/>
                  </a:moveTo>
                  <a:lnTo>
                    <a:pt x="1673" y="965"/>
                  </a:lnTo>
                  <a:lnTo>
                    <a:pt x="1673" y="965"/>
                  </a:lnTo>
                  <a:lnTo>
                    <a:pt x="1673" y="965"/>
                  </a:lnTo>
                  <a:lnTo>
                    <a:pt x="1673" y="965"/>
                  </a:lnTo>
                  <a:lnTo>
                    <a:pt x="1673" y="965"/>
                  </a:lnTo>
                  <a:lnTo>
                    <a:pt x="1673" y="965"/>
                  </a:lnTo>
                  <a:lnTo>
                    <a:pt x="1673" y="963"/>
                  </a:lnTo>
                  <a:lnTo>
                    <a:pt x="1675" y="963"/>
                  </a:lnTo>
                  <a:lnTo>
                    <a:pt x="1675" y="963"/>
                  </a:lnTo>
                  <a:lnTo>
                    <a:pt x="1675" y="961"/>
                  </a:lnTo>
                  <a:lnTo>
                    <a:pt x="1675" y="961"/>
                  </a:lnTo>
                  <a:lnTo>
                    <a:pt x="1677" y="957"/>
                  </a:lnTo>
                  <a:lnTo>
                    <a:pt x="1679" y="957"/>
                  </a:lnTo>
                  <a:lnTo>
                    <a:pt x="1677" y="954"/>
                  </a:lnTo>
                  <a:lnTo>
                    <a:pt x="1677" y="954"/>
                  </a:lnTo>
                  <a:lnTo>
                    <a:pt x="1675" y="954"/>
                  </a:lnTo>
                  <a:lnTo>
                    <a:pt x="1675" y="957"/>
                  </a:lnTo>
                  <a:lnTo>
                    <a:pt x="1675" y="957"/>
                  </a:lnTo>
                  <a:lnTo>
                    <a:pt x="1675" y="957"/>
                  </a:lnTo>
                  <a:lnTo>
                    <a:pt x="1673" y="957"/>
                  </a:lnTo>
                  <a:lnTo>
                    <a:pt x="1673" y="957"/>
                  </a:lnTo>
                  <a:lnTo>
                    <a:pt x="1673" y="957"/>
                  </a:lnTo>
                  <a:lnTo>
                    <a:pt x="1673" y="959"/>
                  </a:lnTo>
                  <a:lnTo>
                    <a:pt x="1673" y="959"/>
                  </a:lnTo>
                  <a:lnTo>
                    <a:pt x="1675" y="959"/>
                  </a:lnTo>
                  <a:lnTo>
                    <a:pt x="1673" y="959"/>
                  </a:lnTo>
                  <a:lnTo>
                    <a:pt x="1673" y="959"/>
                  </a:lnTo>
                  <a:lnTo>
                    <a:pt x="1673" y="959"/>
                  </a:lnTo>
                  <a:lnTo>
                    <a:pt x="1673" y="961"/>
                  </a:lnTo>
                  <a:lnTo>
                    <a:pt x="1673" y="961"/>
                  </a:lnTo>
                  <a:lnTo>
                    <a:pt x="1673" y="961"/>
                  </a:lnTo>
                  <a:lnTo>
                    <a:pt x="1671" y="961"/>
                  </a:lnTo>
                  <a:lnTo>
                    <a:pt x="1671" y="961"/>
                  </a:lnTo>
                  <a:lnTo>
                    <a:pt x="1671" y="963"/>
                  </a:lnTo>
                  <a:lnTo>
                    <a:pt x="1671" y="963"/>
                  </a:lnTo>
                  <a:lnTo>
                    <a:pt x="1673" y="963"/>
                  </a:lnTo>
                  <a:lnTo>
                    <a:pt x="1671" y="965"/>
                  </a:lnTo>
                  <a:lnTo>
                    <a:pt x="1671" y="965"/>
                  </a:lnTo>
                  <a:close/>
                  <a:moveTo>
                    <a:pt x="1864" y="1437"/>
                  </a:moveTo>
                  <a:lnTo>
                    <a:pt x="1864" y="1437"/>
                  </a:lnTo>
                  <a:lnTo>
                    <a:pt x="1864" y="1437"/>
                  </a:lnTo>
                  <a:lnTo>
                    <a:pt x="1866" y="1437"/>
                  </a:lnTo>
                  <a:lnTo>
                    <a:pt x="1866" y="1437"/>
                  </a:lnTo>
                  <a:lnTo>
                    <a:pt x="1866" y="1437"/>
                  </a:lnTo>
                  <a:lnTo>
                    <a:pt x="1866" y="1437"/>
                  </a:lnTo>
                  <a:lnTo>
                    <a:pt x="1866" y="1437"/>
                  </a:lnTo>
                  <a:lnTo>
                    <a:pt x="1871" y="1439"/>
                  </a:lnTo>
                  <a:lnTo>
                    <a:pt x="1873" y="1437"/>
                  </a:lnTo>
                  <a:lnTo>
                    <a:pt x="1873" y="1437"/>
                  </a:lnTo>
                  <a:lnTo>
                    <a:pt x="1875" y="1437"/>
                  </a:lnTo>
                  <a:lnTo>
                    <a:pt x="1875" y="1437"/>
                  </a:lnTo>
                  <a:lnTo>
                    <a:pt x="1875" y="1437"/>
                  </a:lnTo>
                  <a:lnTo>
                    <a:pt x="1875" y="1437"/>
                  </a:lnTo>
                  <a:lnTo>
                    <a:pt x="1875" y="1437"/>
                  </a:lnTo>
                  <a:lnTo>
                    <a:pt x="1873" y="1437"/>
                  </a:lnTo>
                  <a:lnTo>
                    <a:pt x="1873" y="1435"/>
                  </a:lnTo>
                  <a:lnTo>
                    <a:pt x="1875" y="1435"/>
                  </a:lnTo>
                  <a:lnTo>
                    <a:pt x="1875" y="1435"/>
                  </a:lnTo>
                  <a:lnTo>
                    <a:pt x="1875" y="1435"/>
                  </a:lnTo>
                  <a:lnTo>
                    <a:pt x="1873" y="1435"/>
                  </a:lnTo>
                  <a:lnTo>
                    <a:pt x="1873" y="1433"/>
                  </a:lnTo>
                  <a:lnTo>
                    <a:pt x="1873" y="1435"/>
                  </a:lnTo>
                  <a:lnTo>
                    <a:pt x="1873" y="1435"/>
                  </a:lnTo>
                  <a:lnTo>
                    <a:pt x="1873" y="1435"/>
                  </a:lnTo>
                  <a:lnTo>
                    <a:pt x="1871" y="1435"/>
                  </a:lnTo>
                  <a:lnTo>
                    <a:pt x="1871" y="1435"/>
                  </a:lnTo>
                  <a:lnTo>
                    <a:pt x="1871" y="1435"/>
                  </a:lnTo>
                  <a:lnTo>
                    <a:pt x="1871" y="1435"/>
                  </a:lnTo>
                  <a:lnTo>
                    <a:pt x="1864" y="1437"/>
                  </a:lnTo>
                  <a:close/>
                  <a:moveTo>
                    <a:pt x="2062" y="1519"/>
                  </a:moveTo>
                  <a:lnTo>
                    <a:pt x="2062" y="1519"/>
                  </a:lnTo>
                  <a:lnTo>
                    <a:pt x="2062" y="1521"/>
                  </a:lnTo>
                  <a:lnTo>
                    <a:pt x="2062" y="1521"/>
                  </a:lnTo>
                  <a:lnTo>
                    <a:pt x="2062" y="1521"/>
                  </a:lnTo>
                  <a:lnTo>
                    <a:pt x="2062" y="1521"/>
                  </a:lnTo>
                  <a:lnTo>
                    <a:pt x="2062" y="1523"/>
                  </a:lnTo>
                  <a:lnTo>
                    <a:pt x="2064" y="1523"/>
                  </a:lnTo>
                  <a:lnTo>
                    <a:pt x="2064" y="1523"/>
                  </a:lnTo>
                  <a:lnTo>
                    <a:pt x="2064" y="1521"/>
                  </a:lnTo>
                  <a:lnTo>
                    <a:pt x="2064" y="1521"/>
                  </a:lnTo>
                  <a:lnTo>
                    <a:pt x="2064" y="1521"/>
                  </a:lnTo>
                  <a:lnTo>
                    <a:pt x="2064" y="1521"/>
                  </a:lnTo>
                  <a:lnTo>
                    <a:pt x="2062" y="1521"/>
                  </a:lnTo>
                  <a:lnTo>
                    <a:pt x="2062" y="1521"/>
                  </a:lnTo>
                  <a:lnTo>
                    <a:pt x="2062" y="1519"/>
                  </a:lnTo>
                  <a:lnTo>
                    <a:pt x="2062" y="1519"/>
                  </a:lnTo>
                  <a:close/>
                  <a:moveTo>
                    <a:pt x="2103" y="1607"/>
                  </a:moveTo>
                  <a:lnTo>
                    <a:pt x="2105" y="1607"/>
                  </a:lnTo>
                  <a:lnTo>
                    <a:pt x="2105" y="1607"/>
                  </a:lnTo>
                  <a:lnTo>
                    <a:pt x="2105" y="1607"/>
                  </a:lnTo>
                  <a:lnTo>
                    <a:pt x="2105" y="1609"/>
                  </a:lnTo>
                  <a:lnTo>
                    <a:pt x="2105" y="1609"/>
                  </a:lnTo>
                  <a:lnTo>
                    <a:pt x="2105" y="1609"/>
                  </a:lnTo>
                  <a:lnTo>
                    <a:pt x="2105" y="1609"/>
                  </a:lnTo>
                  <a:lnTo>
                    <a:pt x="2105" y="1609"/>
                  </a:lnTo>
                  <a:lnTo>
                    <a:pt x="2105" y="1609"/>
                  </a:lnTo>
                  <a:lnTo>
                    <a:pt x="2107" y="1609"/>
                  </a:lnTo>
                  <a:lnTo>
                    <a:pt x="2107" y="1607"/>
                  </a:lnTo>
                  <a:lnTo>
                    <a:pt x="2107" y="1607"/>
                  </a:lnTo>
                  <a:lnTo>
                    <a:pt x="2107" y="1607"/>
                  </a:lnTo>
                  <a:lnTo>
                    <a:pt x="2107" y="1607"/>
                  </a:lnTo>
                  <a:lnTo>
                    <a:pt x="2109" y="1605"/>
                  </a:lnTo>
                  <a:lnTo>
                    <a:pt x="2107" y="1605"/>
                  </a:lnTo>
                  <a:lnTo>
                    <a:pt x="2107" y="1605"/>
                  </a:lnTo>
                  <a:lnTo>
                    <a:pt x="2107" y="1605"/>
                  </a:lnTo>
                  <a:lnTo>
                    <a:pt x="2107" y="1605"/>
                  </a:lnTo>
                  <a:lnTo>
                    <a:pt x="2107" y="1605"/>
                  </a:lnTo>
                  <a:lnTo>
                    <a:pt x="2107" y="1605"/>
                  </a:lnTo>
                  <a:lnTo>
                    <a:pt x="2107" y="1605"/>
                  </a:lnTo>
                  <a:lnTo>
                    <a:pt x="2107" y="1605"/>
                  </a:lnTo>
                  <a:lnTo>
                    <a:pt x="2107" y="1605"/>
                  </a:lnTo>
                  <a:lnTo>
                    <a:pt x="2107" y="1603"/>
                  </a:lnTo>
                  <a:lnTo>
                    <a:pt x="2107" y="1603"/>
                  </a:lnTo>
                  <a:lnTo>
                    <a:pt x="2107" y="1605"/>
                  </a:lnTo>
                  <a:lnTo>
                    <a:pt x="2107" y="1605"/>
                  </a:lnTo>
                  <a:lnTo>
                    <a:pt x="2105" y="1605"/>
                  </a:lnTo>
                  <a:lnTo>
                    <a:pt x="2105" y="1607"/>
                  </a:lnTo>
                  <a:lnTo>
                    <a:pt x="2105" y="1607"/>
                  </a:lnTo>
                  <a:lnTo>
                    <a:pt x="2105" y="1605"/>
                  </a:lnTo>
                  <a:lnTo>
                    <a:pt x="2105" y="1605"/>
                  </a:lnTo>
                  <a:lnTo>
                    <a:pt x="2103" y="1605"/>
                  </a:lnTo>
                  <a:lnTo>
                    <a:pt x="2103" y="1607"/>
                  </a:lnTo>
                  <a:close/>
                  <a:moveTo>
                    <a:pt x="2107" y="1632"/>
                  </a:moveTo>
                  <a:lnTo>
                    <a:pt x="2107" y="1632"/>
                  </a:lnTo>
                  <a:lnTo>
                    <a:pt x="2107" y="1632"/>
                  </a:lnTo>
                  <a:lnTo>
                    <a:pt x="2107" y="1632"/>
                  </a:lnTo>
                  <a:lnTo>
                    <a:pt x="2107" y="1632"/>
                  </a:lnTo>
                  <a:lnTo>
                    <a:pt x="2109" y="1632"/>
                  </a:lnTo>
                  <a:lnTo>
                    <a:pt x="2109" y="1632"/>
                  </a:lnTo>
                  <a:lnTo>
                    <a:pt x="2109" y="1632"/>
                  </a:lnTo>
                  <a:lnTo>
                    <a:pt x="2109" y="1632"/>
                  </a:lnTo>
                  <a:lnTo>
                    <a:pt x="2107" y="1632"/>
                  </a:lnTo>
                  <a:lnTo>
                    <a:pt x="2107" y="1632"/>
                  </a:lnTo>
                  <a:close/>
                  <a:moveTo>
                    <a:pt x="2101" y="1601"/>
                  </a:moveTo>
                  <a:lnTo>
                    <a:pt x="2101" y="1601"/>
                  </a:lnTo>
                  <a:lnTo>
                    <a:pt x="2101" y="1601"/>
                  </a:lnTo>
                  <a:lnTo>
                    <a:pt x="2103" y="1601"/>
                  </a:lnTo>
                  <a:lnTo>
                    <a:pt x="2103" y="1601"/>
                  </a:lnTo>
                  <a:lnTo>
                    <a:pt x="2105" y="1601"/>
                  </a:lnTo>
                  <a:lnTo>
                    <a:pt x="2103" y="1601"/>
                  </a:lnTo>
                  <a:lnTo>
                    <a:pt x="2103" y="1601"/>
                  </a:lnTo>
                  <a:lnTo>
                    <a:pt x="2103" y="1601"/>
                  </a:lnTo>
                  <a:lnTo>
                    <a:pt x="2103" y="1599"/>
                  </a:lnTo>
                  <a:lnTo>
                    <a:pt x="2103" y="1599"/>
                  </a:lnTo>
                  <a:lnTo>
                    <a:pt x="2103" y="1599"/>
                  </a:lnTo>
                  <a:lnTo>
                    <a:pt x="2103" y="1599"/>
                  </a:lnTo>
                  <a:lnTo>
                    <a:pt x="2103" y="1599"/>
                  </a:lnTo>
                  <a:lnTo>
                    <a:pt x="2103" y="1597"/>
                  </a:lnTo>
                  <a:lnTo>
                    <a:pt x="2103" y="1597"/>
                  </a:lnTo>
                  <a:lnTo>
                    <a:pt x="2101" y="1599"/>
                  </a:lnTo>
                  <a:lnTo>
                    <a:pt x="2101" y="1599"/>
                  </a:lnTo>
                  <a:lnTo>
                    <a:pt x="2101" y="1599"/>
                  </a:lnTo>
                  <a:lnTo>
                    <a:pt x="2101" y="1601"/>
                  </a:lnTo>
                  <a:lnTo>
                    <a:pt x="2101" y="1601"/>
                  </a:lnTo>
                  <a:close/>
                  <a:moveTo>
                    <a:pt x="2091" y="1560"/>
                  </a:moveTo>
                  <a:lnTo>
                    <a:pt x="2093" y="1560"/>
                  </a:lnTo>
                  <a:lnTo>
                    <a:pt x="2093" y="1560"/>
                  </a:lnTo>
                  <a:lnTo>
                    <a:pt x="2093" y="1556"/>
                  </a:lnTo>
                  <a:lnTo>
                    <a:pt x="2093" y="1556"/>
                  </a:lnTo>
                  <a:lnTo>
                    <a:pt x="2093" y="1554"/>
                  </a:lnTo>
                  <a:lnTo>
                    <a:pt x="2093" y="1556"/>
                  </a:lnTo>
                  <a:lnTo>
                    <a:pt x="2091" y="1556"/>
                  </a:lnTo>
                  <a:lnTo>
                    <a:pt x="2091" y="1556"/>
                  </a:lnTo>
                  <a:lnTo>
                    <a:pt x="2091" y="1556"/>
                  </a:lnTo>
                  <a:lnTo>
                    <a:pt x="2091" y="1558"/>
                  </a:lnTo>
                  <a:lnTo>
                    <a:pt x="2091" y="1558"/>
                  </a:lnTo>
                  <a:lnTo>
                    <a:pt x="2091" y="1560"/>
                  </a:lnTo>
                  <a:lnTo>
                    <a:pt x="2091" y="1560"/>
                  </a:lnTo>
                  <a:lnTo>
                    <a:pt x="2091" y="1560"/>
                  </a:lnTo>
                  <a:close/>
                  <a:moveTo>
                    <a:pt x="2064" y="1531"/>
                  </a:moveTo>
                  <a:lnTo>
                    <a:pt x="2064" y="1531"/>
                  </a:lnTo>
                  <a:lnTo>
                    <a:pt x="2064" y="1531"/>
                  </a:lnTo>
                  <a:lnTo>
                    <a:pt x="2066" y="1531"/>
                  </a:lnTo>
                  <a:lnTo>
                    <a:pt x="2066" y="1531"/>
                  </a:lnTo>
                  <a:lnTo>
                    <a:pt x="2066" y="1531"/>
                  </a:lnTo>
                  <a:lnTo>
                    <a:pt x="2066" y="1531"/>
                  </a:lnTo>
                  <a:lnTo>
                    <a:pt x="2066" y="1531"/>
                  </a:lnTo>
                  <a:lnTo>
                    <a:pt x="2066" y="1529"/>
                  </a:lnTo>
                  <a:lnTo>
                    <a:pt x="2066" y="1529"/>
                  </a:lnTo>
                  <a:lnTo>
                    <a:pt x="2066" y="1529"/>
                  </a:lnTo>
                  <a:lnTo>
                    <a:pt x="2064" y="1529"/>
                  </a:lnTo>
                  <a:lnTo>
                    <a:pt x="2064" y="1531"/>
                  </a:lnTo>
                  <a:close/>
                  <a:moveTo>
                    <a:pt x="2109" y="1630"/>
                  </a:moveTo>
                  <a:lnTo>
                    <a:pt x="2111" y="1630"/>
                  </a:lnTo>
                  <a:lnTo>
                    <a:pt x="2111" y="1630"/>
                  </a:lnTo>
                  <a:lnTo>
                    <a:pt x="2111" y="1630"/>
                  </a:lnTo>
                  <a:lnTo>
                    <a:pt x="2111" y="1630"/>
                  </a:lnTo>
                  <a:lnTo>
                    <a:pt x="2111" y="1630"/>
                  </a:lnTo>
                  <a:lnTo>
                    <a:pt x="2111" y="1630"/>
                  </a:lnTo>
                  <a:lnTo>
                    <a:pt x="2111" y="1630"/>
                  </a:lnTo>
                  <a:lnTo>
                    <a:pt x="2109" y="1630"/>
                  </a:lnTo>
                  <a:lnTo>
                    <a:pt x="2109" y="1630"/>
                  </a:lnTo>
                  <a:lnTo>
                    <a:pt x="2109" y="1630"/>
                  </a:lnTo>
                  <a:lnTo>
                    <a:pt x="2109" y="1630"/>
                  </a:lnTo>
                  <a:lnTo>
                    <a:pt x="2109" y="1630"/>
                  </a:lnTo>
                  <a:close/>
                  <a:moveTo>
                    <a:pt x="2122" y="1655"/>
                  </a:moveTo>
                  <a:lnTo>
                    <a:pt x="2122" y="1655"/>
                  </a:lnTo>
                  <a:lnTo>
                    <a:pt x="2122" y="1657"/>
                  </a:lnTo>
                  <a:lnTo>
                    <a:pt x="2122" y="1657"/>
                  </a:lnTo>
                  <a:lnTo>
                    <a:pt x="2122" y="1657"/>
                  </a:lnTo>
                  <a:lnTo>
                    <a:pt x="2122" y="1657"/>
                  </a:lnTo>
                  <a:lnTo>
                    <a:pt x="2124" y="1657"/>
                  </a:lnTo>
                  <a:lnTo>
                    <a:pt x="2124" y="1657"/>
                  </a:lnTo>
                  <a:lnTo>
                    <a:pt x="2124" y="1655"/>
                  </a:lnTo>
                  <a:lnTo>
                    <a:pt x="2124" y="1655"/>
                  </a:lnTo>
                  <a:lnTo>
                    <a:pt x="2122" y="1655"/>
                  </a:lnTo>
                  <a:close/>
                  <a:moveTo>
                    <a:pt x="2157" y="1634"/>
                  </a:moveTo>
                  <a:lnTo>
                    <a:pt x="2157" y="1634"/>
                  </a:lnTo>
                  <a:lnTo>
                    <a:pt x="2157" y="1634"/>
                  </a:lnTo>
                  <a:lnTo>
                    <a:pt x="2157" y="1634"/>
                  </a:lnTo>
                  <a:lnTo>
                    <a:pt x="2157" y="1634"/>
                  </a:lnTo>
                  <a:lnTo>
                    <a:pt x="2157" y="1634"/>
                  </a:lnTo>
                  <a:lnTo>
                    <a:pt x="2157" y="1634"/>
                  </a:lnTo>
                  <a:lnTo>
                    <a:pt x="2157" y="1634"/>
                  </a:lnTo>
                  <a:lnTo>
                    <a:pt x="2157" y="1634"/>
                  </a:lnTo>
                  <a:lnTo>
                    <a:pt x="2157" y="1634"/>
                  </a:lnTo>
                  <a:lnTo>
                    <a:pt x="2157" y="1636"/>
                  </a:lnTo>
                  <a:lnTo>
                    <a:pt x="2157" y="1636"/>
                  </a:lnTo>
                  <a:lnTo>
                    <a:pt x="2157" y="1636"/>
                  </a:lnTo>
                  <a:lnTo>
                    <a:pt x="2157" y="1636"/>
                  </a:lnTo>
                  <a:lnTo>
                    <a:pt x="2157" y="1638"/>
                  </a:lnTo>
                  <a:lnTo>
                    <a:pt x="2159" y="1638"/>
                  </a:lnTo>
                  <a:lnTo>
                    <a:pt x="2159" y="1638"/>
                  </a:lnTo>
                  <a:lnTo>
                    <a:pt x="2159" y="1638"/>
                  </a:lnTo>
                  <a:lnTo>
                    <a:pt x="2159" y="1638"/>
                  </a:lnTo>
                  <a:lnTo>
                    <a:pt x="2159" y="1638"/>
                  </a:lnTo>
                  <a:lnTo>
                    <a:pt x="2159" y="1638"/>
                  </a:lnTo>
                  <a:lnTo>
                    <a:pt x="2159" y="1638"/>
                  </a:lnTo>
                  <a:lnTo>
                    <a:pt x="2159" y="1638"/>
                  </a:lnTo>
                  <a:lnTo>
                    <a:pt x="2161" y="1636"/>
                  </a:lnTo>
                  <a:lnTo>
                    <a:pt x="2161" y="1636"/>
                  </a:lnTo>
                  <a:lnTo>
                    <a:pt x="2161" y="1636"/>
                  </a:lnTo>
                  <a:lnTo>
                    <a:pt x="2163" y="1636"/>
                  </a:lnTo>
                  <a:lnTo>
                    <a:pt x="2163" y="1634"/>
                  </a:lnTo>
                  <a:lnTo>
                    <a:pt x="2163" y="1634"/>
                  </a:lnTo>
                  <a:lnTo>
                    <a:pt x="2163" y="1634"/>
                  </a:lnTo>
                  <a:lnTo>
                    <a:pt x="2163" y="1634"/>
                  </a:lnTo>
                  <a:lnTo>
                    <a:pt x="2163" y="1634"/>
                  </a:lnTo>
                  <a:lnTo>
                    <a:pt x="2163" y="1634"/>
                  </a:lnTo>
                  <a:lnTo>
                    <a:pt x="2165" y="1634"/>
                  </a:lnTo>
                  <a:lnTo>
                    <a:pt x="2165" y="1632"/>
                  </a:lnTo>
                  <a:lnTo>
                    <a:pt x="2165" y="1632"/>
                  </a:lnTo>
                  <a:lnTo>
                    <a:pt x="2163" y="1632"/>
                  </a:lnTo>
                  <a:lnTo>
                    <a:pt x="2163" y="1632"/>
                  </a:lnTo>
                  <a:lnTo>
                    <a:pt x="2163" y="1632"/>
                  </a:lnTo>
                  <a:lnTo>
                    <a:pt x="2163" y="1632"/>
                  </a:lnTo>
                  <a:lnTo>
                    <a:pt x="2163" y="1632"/>
                  </a:lnTo>
                  <a:lnTo>
                    <a:pt x="2163" y="1632"/>
                  </a:lnTo>
                  <a:lnTo>
                    <a:pt x="2163" y="1632"/>
                  </a:lnTo>
                  <a:lnTo>
                    <a:pt x="2163" y="1632"/>
                  </a:lnTo>
                  <a:lnTo>
                    <a:pt x="2163" y="1632"/>
                  </a:lnTo>
                  <a:lnTo>
                    <a:pt x="2163" y="1632"/>
                  </a:lnTo>
                  <a:lnTo>
                    <a:pt x="2161" y="1632"/>
                  </a:lnTo>
                  <a:lnTo>
                    <a:pt x="2161" y="1632"/>
                  </a:lnTo>
                  <a:lnTo>
                    <a:pt x="2161" y="1632"/>
                  </a:lnTo>
                  <a:lnTo>
                    <a:pt x="2161" y="1630"/>
                  </a:lnTo>
                  <a:lnTo>
                    <a:pt x="2161" y="1630"/>
                  </a:lnTo>
                  <a:lnTo>
                    <a:pt x="2159" y="1630"/>
                  </a:lnTo>
                  <a:lnTo>
                    <a:pt x="2159" y="1630"/>
                  </a:lnTo>
                  <a:lnTo>
                    <a:pt x="2159" y="1632"/>
                  </a:lnTo>
                  <a:lnTo>
                    <a:pt x="2159" y="1632"/>
                  </a:lnTo>
                  <a:lnTo>
                    <a:pt x="2159" y="1632"/>
                  </a:lnTo>
                  <a:lnTo>
                    <a:pt x="2159" y="1632"/>
                  </a:lnTo>
                  <a:lnTo>
                    <a:pt x="2159" y="1632"/>
                  </a:lnTo>
                  <a:lnTo>
                    <a:pt x="2159" y="1632"/>
                  </a:lnTo>
                  <a:lnTo>
                    <a:pt x="2159" y="1632"/>
                  </a:lnTo>
                  <a:lnTo>
                    <a:pt x="2159" y="1634"/>
                  </a:lnTo>
                  <a:lnTo>
                    <a:pt x="2159" y="1634"/>
                  </a:lnTo>
                  <a:lnTo>
                    <a:pt x="2159" y="1634"/>
                  </a:lnTo>
                  <a:lnTo>
                    <a:pt x="2159" y="1634"/>
                  </a:lnTo>
                  <a:lnTo>
                    <a:pt x="2159" y="1634"/>
                  </a:lnTo>
                  <a:lnTo>
                    <a:pt x="2157" y="1634"/>
                  </a:lnTo>
                  <a:lnTo>
                    <a:pt x="2157" y="1632"/>
                  </a:lnTo>
                  <a:lnTo>
                    <a:pt x="2157" y="1634"/>
                  </a:lnTo>
                  <a:lnTo>
                    <a:pt x="2157" y="1634"/>
                  </a:lnTo>
                  <a:lnTo>
                    <a:pt x="2157" y="1634"/>
                  </a:lnTo>
                  <a:lnTo>
                    <a:pt x="2157" y="1634"/>
                  </a:lnTo>
                  <a:close/>
                  <a:moveTo>
                    <a:pt x="2224" y="1702"/>
                  </a:moveTo>
                  <a:lnTo>
                    <a:pt x="2224" y="1700"/>
                  </a:lnTo>
                  <a:lnTo>
                    <a:pt x="2227" y="1700"/>
                  </a:lnTo>
                  <a:lnTo>
                    <a:pt x="2227" y="1698"/>
                  </a:lnTo>
                  <a:lnTo>
                    <a:pt x="2227" y="1698"/>
                  </a:lnTo>
                  <a:lnTo>
                    <a:pt x="2224" y="1698"/>
                  </a:lnTo>
                  <a:lnTo>
                    <a:pt x="2224" y="1700"/>
                  </a:lnTo>
                  <a:lnTo>
                    <a:pt x="2224" y="1702"/>
                  </a:lnTo>
                  <a:lnTo>
                    <a:pt x="2224" y="1702"/>
                  </a:lnTo>
                  <a:close/>
                  <a:moveTo>
                    <a:pt x="2142" y="1646"/>
                  </a:moveTo>
                  <a:lnTo>
                    <a:pt x="2142" y="1646"/>
                  </a:lnTo>
                  <a:lnTo>
                    <a:pt x="2144" y="1646"/>
                  </a:lnTo>
                  <a:lnTo>
                    <a:pt x="2144" y="1646"/>
                  </a:lnTo>
                  <a:lnTo>
                    <a:pt x="2144" y="1646"/>
                  </a:lnTo>
                  <a:lnTo>
                    <a:pt x="2144" y="1646"/>
                  </a:lnTo>
                  <a:lnTo>
                    <a:pt x="2144" y="1646"/>
                  </a:lnTo>
                  <a:lnTo>
                    <a:pt x="2144" y="1646"/>
                  </a:lnTo>
                  <a:lnTo>
                    <a:pt x="2146" y="1646"/>
                  </a:lnTo>
                  <a:lnTo>
                    <a:pt x="2146" y="1646"/>
                  </a:lnTo>
                  <a:lnTo>
                    <a:pt x="2146" y="1646"/>
                  </a:lnTo>
                  <a:lnTo>
                    <a:pt x="2146" y="1648"/>
                  </a:lnTo>
                  <a:lnTo>
                    <a:pt x="2146" y="1648"/>
                  </a:lnTo>
                  <a:lnTo>
                    <a:pt x="2144" y="1648"/>
                  </a:lnTo>
                  <a:lnTo>
                    <a:pt x="2144" y="1648"/>
                  </a:lnTo>
                  <a:lnTo>
                    <a:pt x="2144" y="1648"/>
                  </a:lnTo>
                  <a:lnTo>
                    <a:pt x="2144" y="1648"/>
                  </a:lnTo>
                  <a:lnTo>
                    <a:pt x="2146" y="1648"/>
                  </a:lnTo>
                  <a:lnTo>
                    <a:pt x="2146" y="1648"/>
                  </a:lnTo>
                  <a:lnTo>
                    <a:pt x="2148" y="1648"/>
                  </a:lnTo>
                  <a:lnTo>
                    <a:pt x="2148" y="1648"/>
                  </a:lnTo>
                  <a:lnTo>
                    <a:pt x="2148" y="1646"/>
                  </a:lnTo>
                  <a:lnTo>
                    <a:pt x="2148" y="1646"/>
                  </a:lnTo>
                  <a:lnTo>
                    <a:pt x="2148" y="1646"/>
                  </a:lnTo>
                  <a:lnTo>
                    <a:pt x="2148" y="1646"/>
                  </a:lnTo>
                  <a:lnTo>
                    <a:pt x="2148" y="1646"/>
                  </a:lnTo>
                  <a:lnTo>
                    <a:pt x="2148" y="1644"/>
                  </a:lnTo>
                  <a:lnTo>
                    <a:pt x="2150" y="1644"/>
                  </a:lnTo>
                  <a:lnTo>
                    <a:pt x="2150" y="1642"/>
                  </a:lnTo>
                  <a:lnTo>
                    <a:pt x="2150" y="1642"/>
                  </a:lnTo>
                  <a:lnTo>
                    <a:pt x="2150" y="1642"/>
                  </a:lnTo>
                  <a:lnTo>
                    <a:pt x="2150" y="1640"/>
                  </a:lnTo>
                  <a:lnTo>
                    <a:pt x="2150" y="1640"/>
                  </a:lnTo>
                  <a:lnTo>
                    <a:pt x="2150" y="1640"/>
                  </a:lnTo>
                  <a:lnTo>
                    <a:pt x="2150" y="1640"/>
                  </a:lnTo>
                  <a:lnTo>
                    <a:pt x="2150" y="1638"/>
                  </a:lnTo>
                  <a:lnTo>
                    <a:pt x="2150" y="1638"/>
                  </a:lnTo>
                  <a:lnTo>
                    <a:pt x="2150" y="1638"/>
                  </a:lnTo>
                  <a:lnTo>
                    <a:pt x="2150" y="1640"/>
                  </a:lnTo>
                  <a:lnTo>
                    <a:pt x="2150" y="1640"/>
                  </a:lnTo>
                  <a:lnTo>
                    <a:pt x="2148" y="1642"/>
                  </a:lnTo>
                  <a:lnTo>
                    <a:pt x="2148" y="1640"/>
                  </a:lnTo>
                  <a:lnTo>
                    <a:pt x="2148" y="1640"/>
                  </a:lnTo>
                  <a:lnTo>
                    <a:pt x="2148" y="1640"/>
                  </a:lnTo>
                  <a:lnTo>
                    <a:pt x="2148" y="1640"/>
                  </a:lnTo>
                  <a:lnTo>
                    <a:pt x="2148" y="1642"/>
                  </a:lnTo>
                  <a:lnTo>
                    <a:pt x="2148" y="1642"/>
                  </a:lnTo>
                  <a:lnTo>
                    <a:pt x="2148" y="1642"/>
                  </a:lnTo>
                  <a:lnTo>
                    <a:pt x="2148" y="1644"/>
                  </a:lnTo>
                  <a:lnTo>
                    <a:pt x="2148" y="1644"/>
                  </a:lnTo>
                  <a:lnTo>
                    <a:pt x="2146" y="1644"/>
                  </a:lnTo>
                  <a:lnTo>
                    <a:pt x="2146" y="1644"/>
                  </a:lnTo>
                  <a:lnTo>
                    <a:pt x="2146" y="1646"/>
                  </a:lnTo>
                  <a:lnTo>
                    <a:pt x="2146" y="1644"/>
                  </a:lnTo>
                  <a:lnTo>
                    <a:pt x="2144" y="1644"/>
                  </a:lnTo>
                  <a:lnTo>
                    <a:pt x="2144" y="1644"/>
                  </a:lnTo>
                  <a:lnTo>
                    <a:pt x="2144" y="1644"/>
                  </a:lnTo>
                  <a:lnTo>
                    <a:pt x="2144" y="1644"/>
                  </a:lnTo>
                  <a:lnTo>
                    <a:pt x="2144" y="1644"/>
                  </a:lnTo>
                  <a:lnTo>
                    <a:pt x="2144" y="1644"/>
                  </a:lnTo>
                  <a:lnTo>
                    <a:pt x="2142" y="1644"/>
                  </a:lnTo>
                  <a:lnTo>
                    <a:pt x="2142" y="1646"/>
                  </a:lnTo>
                  <a:lnTo>
                    <a:pt x="2142" y="1646"/>
                  </a:lnTo>
                  <a:lnTo>
                    <a:pt x="2142" y="1646"/>
                  </a:lnTo>
                  <a:close/>
                  <a:moveTo>
                    <a:pt x="2150" y="1648"/>
                  </a:moveTo>
                  <a:lnTo>
                    <a:pt x="2150" y="1648"/>
                  </a:lnTo>
                  <a:lnTo>
                    <a:pt x="2150" y="1646"/>
                  </a:lnTo>
                  <a:lnTo>
                    <a:pt x="2150" y="1646"/>
                  </a:lnTo>
                  <a:lnTo>
                    <a:pt x="2150" y="1646"/>
                  </a:lnTo>
                  <a:lnTo>
                    <a:pt x="2150" y="1646"/>
                  </a:lnTo>
                  <a:lnTo>
                    <a:pt x="2148" y="1648"/>
                  </a:lnTo>
                  <a:lnTo>
                    <a:pt x="2148" y="1648"/>
                  </a:lnTo>
                  <a:lnTo>
                    <a:pt x="2148" y="1650"/>
                  </a:lnTo>
                  <a:lnTo>
                    <a:pt x="2148" y="1650"/>
                  </a:lnTo>
                  <a:lnTo>
                    <a:pt x="2150" y="1650"/>
                  </a:lnTo>
                  <a:lnTo>
                    <a:pt x="2150" y="1650"/>
                  </a:lnTo>
                  <a:lnTo>
                    <a:pt x="2150" y="1650"/>
                  </a:lnTo>
                  <a:lnTo>
                    <a:pt x="2150" y="1650"/>
                  </a:lnTo>
                  <a:lnTo>
                    <a:pt x="2150" y="1648"/>
                  </a:lnTo>
                  <a:lnTo>
                    <a:pt x="2150" y="1648"/>
                  </a:lnTo>
                  <a:lnTo>
                    <a:pt x="2150" y="1648"/>
                  </a:lnTo>
                  <a:lnTo>
                    <a:pt x="2150" y="1648"/>
                  </a:lnTo>
                  <a:lnTo>
                    <a:pt x="2150" y="1648"/>
                  </a:lnTo>
                  <a:lnTo>
                    <a:pt x="2150" y="1648"/>
                  </a:lnTo>
                  <a:close/>
                  <a:moveTo>
                    <a:pt x="2122" y="1652"/>
                  </a:moveTo>
                  <a:lnTo>
                    <a:pt x="2122" y="1652"/>
                  </a:lnTo>
                  <a:lnTo>
                    <a:pt x="2122" y="1655"/>
                  </a:lnTo>
                  <a:lnTo>
                    <a:pt x="2122" y="1655"/>
                  </a:lnTo>
                  <a:lnTo>
                    <a:pt x="2122" y="1655"/>
                  </a:lnTo>
                  <a:lnTo>
                    <a:pt x="2122" y="1655"/>
                  </a:lnTo>
                  <a:lnTo>
                    <a:pt x="2122" y="1655"/>
                  </a:lnTo>
                  <a:lnTo>
                    <a:pt x="2124" y="1655"/>
                  </a:lnTo>
                  <a:lnTo>
                    <a:pt x="2124" y="1655"/>
                  </a:lnTo>
                  <a:lnTo>
                    <a:pt x="2124" y="1652"/>
                  </a:lnTo>
                  <a:lnTo>
                    <a:pt x="2126" y="1652"/>
                  </a:lnTo>
                  <a:lnTo>
                    <a:pt x="2126" y="1652"/>
                  </a:lnTo>
                  <a:lnTo>
                    <a:pt x="2126" y="1652"/>
                  </a:lnTo>
                  <a:lnTo>
                    <a:pt x="2126" y="1652"/>
                  </a:lnTo>
                  <a:lnTo>
                    <a:pt x="2126" y="1652"/>
                  </a:lnTo>
                  <a:lnTo>
                    <a:pt x="2124" y="1652"/>
                  </a:lnTo>
                  <a:lnTo>
                    <a:pt x="2124" y="1652"/>
                  </a:lnTo>
                  <a:lnTo>
                    <a:pt x="2124" y="1652"/>
                  </a:lnTo>
                  <a:lnTo>
                    <a:pt x="2124" y="1652"/>
                  </a:lnTo>
                  <a:lnTo>
                    <a:pt x="2124" y="1652"/>
                  </a:lnTo>
                  <a:lnTo>
                    <a:pt x="2124" y="1652"/>
                  </a:lnTo>
                  <a:lnTo>
                    <a:pt x="2124" y="1652"/>
                  </a:lnTo>
                  <a:lnTo>
                    <a:pt x="2124" y="1652"/>
                  </a:lnTo>
                  <a:lnTo>
                    <a:pt x="2122" y="1652"/>
                  </a:lnTo>
                  <a:lnTo>
                    <a:pt x="2122" y="1652"/>
                  </a:lnTo>
                  <a:lnTo>
                    <a:pt x="2122" y="1652"/>
                  </a:lnTo>
                  <a:lnTo>
                    <a:pt x="2122" y="1652"/>
                  </a:lnTo>
                  <a:lnTo>
                    <a:pt x="2122" y="1652"/>
                  </a:lnTo>
                  <a:close/>
                  <a:moveTo>
                    <a:pt x="1883" y="1447"/>
                  </a:moveTo>
                  <a:lnTo>
                    <a:pt x="1885" y="1447"/>
                  </a:lnTo>
                  <a:lnTo>
                    <a:pt x="1885" y="1447"/>
                  </a:lnTo>
                  <a:lnTo>
                    <a:pt x="1889" y="1447"/>
                  </a:lnTo>
                  <a:lnTo>
                    <a:pt x="1891" y="1447"/>
                  </a:lnTo>
                  <a:lnTo>
                    <a:pt x="1891" y="1445"/>
                  </a:lnTo>
                  <a:lnTo>
                    <a:pt x="1891" y="1445"/>
                  </a:lnTo>
                  <a:lnTo>
                    <a:pt x="1891" y="1445"/>
                  </a:lnTo>
                  <a:lnTo>
                    <a:pt x="1889" y="1445"/>
                  </a:lnTo>
                  <a:lnTo>
                    <a:pt x="1889" y="1445"/>
                  </a:lnTo>
                  <a:lnTo>
                    <a:pt x="1889" y="1445"/>
                  </a:lnTo>
                  <a:lnTo>
                    <a:pt x="1889" y="1445"/>
                  </a:lnTo>
                  <a:lnTo>
                    <a:pt x="1889" y="1445"/>
                  </a:lnTo>
                  <a:lnTo>
                    <a:pt x="1889" y="1443"/>
                  </a:lnTo>
                  <a:lnTo>
                    <a:pt x="1889" y="1443"/>
                  </a:lnTo>
                  <a:lnTo>
                    <a:pt x="1889" y="1443"/>
                  </a:lnTo>
                  <a:lnTo>
                    <a:pt x="1889" y="1443"/>
                  </a:lnTo>
                  <a:lnTo>
                    <a:pt x="1889" y="1443"/>
                  </a:lnTo>
                  <a:lnTo>
                    <a:pt x="1889" y="1443"/>
                  </a:lnTo>
                  <a:lnTo>
                    <a:pt x="1887" y="1443"/>
                  </a:lnTo>
                  <a:lnTo>
                    <a:pt x="1887" y="1443"/>
                  </a:lnTo>
                  <a:lnTo>
                    <a:pt x="1887" y="1441"/>
                  </a:lnTo>
                  <a:lnTo>
                    <a:pt x="1885" y="1441"/>
                  </a:lnTo>
                  <a:lnTo>
                    <a:pt x="1887" y="1441"/>
                  </a:lnTo>
                  <a:lnTo>
                    <a:pt x="1887" y="1441"/>
                  </a:lnTo>
                  <a:lnTo>
                    <a:pt x="1885" y="1441"/>
                  </a:lnTo>
                  <a:lnTo>
                    <a:pt x="1885" y="1441"/>
                  </a:lnTo>
                  <a:lnTo>
                    <a:pt x="1885" y="1441"/>
                  </a:lnTo>
                  <a:lnTo>
                    <a:pt x="1885" y="1441"/>
                  </a:lnTo>
                  <a:lnTo>
                    <a:pt x="1885" y="1441"/>
                  </a:lnTo>
                  <a:lnTo>
                    <a:pt x="1885" y="1441"/>
                  </a:lnTo>
                  <a:lnTo>
                    <a:pt x="1885" y="1441"/>
                  </a:lnTo>
                  <a:lnTo>
                    <a:pt x="1885" y="1441"/>
                  </a:lnTo>
                  <a:lnTo>
                    <a:pt x="1885" y="1443"/>
                  </a:lnTo>
                  <a:lnTo>
                    <a:pt x="1885" y="1443"/>
                  </a:lnTo>
                  <a:lnTo>
                    <a:pt x="1885" y="1443"/>
                  </a:lnTo>
                  <a:lnTo>
                    <a:pt x="1883" y="1443"/>
                  </a:lnTo>
                  <a:lnTo>
                    <a:pt x="1883" y="1443"/>
                  </a:lnTo>
                  <a:lnTo>
                    <a:pt x="1885" y="1445"/>
                  </a:lnTo>
                  <a:lnTo>
                    <a:pt x="1885" y="1445"/>
                  </a:lnTo>
                  <a:lnTo>
                    <a:pt x="1885" y="1443"/>
                  </a:lnTo>
                  <a:lnTo>
                    <a:pt x="1885" y="1443"/>
                  </a:lnTo>
                  <a:lnTo>
                    <a:pt x="1885" y="1445"/>
                  </a:lnTo>
                  <a:lnTo>
                    <a:pt x="1885" y="1445"/>
                  </a:lnTo>
                  <a:lnTo>
                    <a:pt x="1883" y="1445"/>
                  </a:lnTo>
                  <a:lnTo>
                    <a:pt x="1883" y="1445"/>
                  </a:lnTo>
                  <a:lnTo>
                    <a:pt x="1883" y="1445"/>
                  </a:lnTo>
                  <a:lnTo>
                    <a:pt x="1883" y="1445"/>
                  </a:lnTo>
                  <a:lnTo>
                    <a:pt x="1883" y="1445"/>
                  </a:lnTo>
                  <a:lnTo>
                    <a:pt x="1883" y="1445"/>
                  </a:lnTo>
                  <a:lnTo>
                    <a:pt x="1883" y="1445"/>
                  </a:lnTo>
                  <a:lnTo>
                    <a:pt x="1883" y="1447"/>
                  </a:lnTo>
                  <a:close/>
                  <a:moveTo>
                    <a:pt x="1545" y="866"/>
                  </a:moveTo>
                  <a:lnTo>
                    <a:pt x="1547" y="866"/>
                  </a:lnTo>
                  <a:lnTo>
                    <a:pt x="1545" y="864"/>
                  </a:lnTo>
                  <a:lnTo>
                    <a:pt x="1545" y="864"/>
                  </a:lnTo>
                  <a:lnTo>
                    <a:pt x="1545" y="864"/>
                  </a:lnTo>
                  <a:lnTo>
                    <a:pt x="1545" y="864"/>
                  </a:lnTo>
                  <a:lnTo>
                    <a:pt x="1543" y="864"/>
                  </a:lnTo>
                  <a:lnTo>
                    <a:pt x="1543" y="864"/>
                  </a:lnTo>
                  <a:lnTo>
                    <a:pt x="1543" y="864"/>
                  </a:lnTo>
                  <a:lnTo>
                    <a:pt x="1543" y="864"/>
                  </a:lnTo>
                  <a:lnTo>
                    <a:pt x="1543" y="864"/>
                  </a:lnTo>
                  <a:lnTo>
                    <a:pt x="1541" y="864"/>
                  </a:lnTo>
                  <a:lnTo>
                    <a:pt x="1541" y="864"/>
                  </a:lnTo>
                  <a:lnTo>
                    <a:pt x="1541" y="864"/>
                  </a:lnTo>
                  <a:lnTo>
                    <a:pt x="1541" y="864"/>
                  </a:lnTo>
                  <a:lnTo>
                    <a:pt x="1541" y="866"/>
                  </a:lnTo>
                  <a:lnTo>
                    <a:pt x="1541" y="866"/>
                  </a:lnTo>
                  <a:lnTo>
                    <a:pt x="1541" y="866"/>
                  </a:lnTo>
                  <a:lnTo>
                    <a:pt x="1541" y="866"/>
                  </a:lnTo>
                  <a:lnTo>
                    <a:pt x="1541" y="866"/>
                  </a:lnTo>
                  <a:lnTo>
                    <a:pt x="1539" y="868"/>
                  </a:lnTo>
                  <a:lnTo>
                    <a:pt x="1539" y="868"/>
                  </a:lnTo>
                  <a:lnTo>
                    <a:pt x="1539" y="868"/>
                  </a:lnTo>
                  <a:lnTo>
                    <a:pt x="1539" y="868"/>
                  </a:lnTo>
                  <a:lnTo>
                    <a:pt x="1539" y="868"/>
                  </a:lnTo>
                  <a:lnTo>
                    <a:pt x="1539" y="868"/>
                  </a:lnTo>
                  <a:lnTo>
                    <a:pt x="1539" y="868"/>
                  </a:lnTo>
                  <a:lnTo>
                    <a:pt x="1539" y="868"/>
                  </a:lnTo>
                  <a:lnTo>
                    <a:pt x="1539" y="868"/>
                  </a:lnTo>
                  <a:lnTo>
                    <a:pt x="1539" y="870"/>
                  </a:lnTo>
                  <a:lnTo>
                    <a:pt x="1539" y="870"/>
                  </a:lnTo>
                  <a:lnTo>
                    <a:pt x="1541" y="870"/>
                  </a:lnTo>
                  <a:lnTo>
                    <a:pt x="1541" y="870"/>
                  </a:lnTo>
                  <a:lnTo>
                    <a:pt x="1543" y="868"/>
                  </a:lnTo>
                  <a:lnTo>
                    <a:pt x="1543" y="870"/>
                  </a:lnTo>
                  <a:lnTo>
                    <a:pt x="1543" y="868"/>
                  </a:lnTo>
                  <a:lnTo>
                    <a:pt x="1543" y="868"/>
                  </a:lnTo>
                  <a:lnTo>
                    <a:pt x="1543" y="868"/>
                  </a:lnTo>
                  <a:lnTo>
                    <a:pt x="1543" y="868"/>
                  </a:lnTo>
                  <a:lnTo>
                    <a:pt x="1543" y="868"/>
                  </a:lnTo>
                  <a:lnTo>
                    <a:pt x="1543" y="868"/>
                  </a:lnTo>
                  <a:lnTo>
                    <a:pt x="1543" y="868"/>
                  </a:lnTo>
                  <a:lnTo>
                    <a:pt x="1545" y="866"/>
                  </a:lnTo>
                  <a:close/>
                  <a:moveTo>
                    <a:pt x="1893" y="1449"/>
                  </a:moveTo>
                  <a:lnTo>
                    <a:pt x="1893" y="1449"/>
                  </a:lnTo>
                  <a:lnTo>
                    <a:pt x="1895" y="1449"/>
                  </a:lnTo>
                  <a:lnTo>
                    <a:pt x="1895" y="1449"/>
                  </a:lnTo>
                  <a:lnTo>
                    <a:pt x="1895" y="1449"/>
                  </a:lnTo>
                  <a:lnTo>
                    <a:pt x="1895" y="1451"/>
                  </a:lnTo>
                  <a:lnTo>
                    <a:pt x="1893" y="1451"/>
                  </a:lnTo>
                  <a:lnTo>
                    <a:pt x="1893" y="1451"/>
                  </a:lnTo>
                  <a:lnTo>
                    <a:pt x="1895" y="1451"/>
                  </a:lnTo>
                  <a:lnTo>
                    <a:pt x="1895" y="1451"/>
                  </a:lnTo>
                  <a:lnTo>
                    <a:pt x="1897" y="1449"/>
                  </a:lnTo>
                  <a:lnTo>
                    <a:pt x="1897" y="1449"/>
                  </a:lnTo>
                  <a:lnTo>
                    <a:pt x="1897" y="1447"/>
                  </a:lnTo>
                  <a:lnTo>
                    <a:pt x="1897" y="1447"/>
                  </a:lnTo>
                  <a:lnTo>
                    <a:pt x="1897" y="1447"/>
                  </a:lnTo>
                  <a:lnTo>
                    <a:pt x="1897" y="1447"/>
                  </a:lnTo>
                  <a:lnTo>
                    <a:pt x="1897" y="1447"/>
                  </a:lnTo>
                  <a:lnTo>
                    <a:pt x="1897" y="1447"/>
                  </a:lnTo>
                  <a:lnTo>
                    <a:pt x="1897" y="1447"/>
                  </a:lnTo>
                  <a:lnTo>
                    <a:pt x="1895" y="1447"/>
                  </a:lnTo>
                  <a:lnTo>
                    <a:pt x="1895" y="1447"/>
                  </a:lnTo>
                  <a:lnTo>
                    <a:pt x="1893" y="1447"/>
                  </a:lnTo>
                  <a:lnTo>
                    <a:pt x="1893" y="1447"/>
                  </a:lnTo>
                  <a:lnTo>
                    <a:pt x="1893" y="1447"/>
                  </a:lnTo>
                  <a:lnTo>
                    <a:pt x="1893" y="1449"/>
                  </a:lnTo>
                  <a:lnTo>
                    <a:pt x="1893" y="1449"/>
                  </a:lnTo>
                  <a:close/>
                  <a:moveTo>
                    <a:pt x="1973" y="1470"/>
                  </a:moveTo>
                  <a:lnTo>
                    <a:pt x="1975" y="1470"/>
                  </a:lnTo>
                  <a:lnTo>
                    <a:pt x="1975" y="1472"/>
                  </a:lnTo>
                  <a:lnTo>
                    <a:pt x="1975" y="1472"/>
                  </a:lnTo>
                  <a:lnTo>
                    <a:pt x="1975" y="1472"/>
                  </a:lnTo>
                  <a:lnTo>
                    <a:pt x="1975" y="1472"/>
                  </a:lnTo>
                  <a:lnTo>
                    <a:pt x="1975" y="1472"/>
                  </a:lnTo>
                  <a:lnTo>
                    <a:pt x="1975" y="1472"/>
                  </a:lnTo>
                  <a:lnTo>
                    <a:pt x="1975" y="1472"/>
                  </a:lnTo>
                  <a:lnTo>
                    <a:pt x="1980" y="1472"/>
                  </a:lnTo>
                  <a:lnTo>
                    <a:pt x="1980" y="1472"/>
                  </a:lnTo>
                  <a:lnTo>
                    <a:pt x="1980" y="1472"/>
                  </a:lnTo>
                  <a:lnTo>
                    <a:pt x="1982" y="1470"/>
                  </a:lnTo>
                  <a:lnTo>
                    <a:pt x="1982" y="1470"/>
                  </a:lnTo>
                  <a:lnTo>
                    <a:pt x="1982" y="1468"/>
                  </a:lnTo>
                  <a:lnTo>
                    <a:pt x="1984" y="1468"/>
                  </a:lnTo>
                  <a:lnTo>
                    <a:pt x="1984" y="1468"/>
                  </a:lnTo>
                  <a:lnTo>
                    <a:pt x="1982" y="1468"/>
                  </a:lnTo>
                  <a:lnTo>
                    <a:pt x="1982" y="1468"/>
                  </a:lnTo>
                  <a:lnTo>
                    <a:pt x="1982" y="1468"/>
                  </a:lnTo>
                  <a:lnTo>
                    <a:pt x="1982" y="1468"/>
                  </a:lnTo>
                  <a:lnTo>
                    <a:pt x="1982" y="1468"/>
                  </a:lnTo>
                  <a:lnTo>
                    <a:pt x="1982" y="1468"/>
                  </a:lnTo>
                  <a:lnTo>
                    <a:pt x="1982" y="1468"/>
                  </a:lnTo>
                  <a:lnTo>
                    <a:pt x="1982" y="1468"/>
                  </a:lnTo>
                  <a:lnTo>
                    <a:pt x="1980" y="1468"/>
                  </a:lnTo>
                  <a:lnTo>
                    <a:pt x="1980" y="1470"/>
                  </a:lnTo>
                  <a:lnTo>
                    <a:pt x="1980" y="1470"/>
                  </a:lnTo>
                  <a:lnTo>
                    <a:pt x="1980" y="1468"/>
                  </a:lnTo>
                  <a:lnTo>
                    <a:pt x="1980" y="1468"/>
                  </a:lnTo>
                  <a:lnTo>
                    <a:pt x="1980" y="1468"/>
                  </a:lnTo>
                  <a:lnTo>
                    <a:pt x="1980" y="1468"/>
                  </a:lnTo>
                  <a:lnTo>
                    <a:pt x="1980" y="1468"/>
                  </a:lnTo>
                  <a:lnTo>
                    <a:pt x="1980" y="1468"/>
                  </a:lnTo>
                  <a:lnTo>
                    <a:pt x="1980" y="1466"/>
                  </a:lnTo>
                  <a:lnTo>
                    <a:pt x="1980" y="1466"/>
                  </a:lnTo>
                  <a:lnTo>
                    <a:pt x="1980" y="1466"/>
                  </a:lnTo>
                  <a:lnTo>
                    <a:pt x="1980" y="1466"/>
                  </a:lnTo>
                  <a:lnTo>
                    <a:pt x="1980" y="1466"/>
                  </a:lnTo>
                  <a:lnTo>
                    <a:pt x="1980" y="1464"/>
                  </a:lnTo>
                  <a:lnTo>
                    <a:pt x="1980" y="1464"/>
                  </a:lnTo>
                  <a:lnTo>
                    <a:pt x="1980" y="1464"/>
                  </a:lnTo>
                  <a:lnTo>
                    <a:pt x="1980" y="1464"/>
                  </a:lnTo>
                  <a:lnTo>
                    <a:pt x="1978" y="1464"/>
                  </a:lnTo>
                  <a:lnTo>
                    <a:pt x="1978" y="1466"/>
                  </a:lnTo>
                  <a:lnTo>
                    <a:pt x="1978" y="1466"/>
                  </a:lnTo>
                  <a:lnTo>
                    <a:pt x="1978" y="1466"/>
                  </a:lnTo>
                  <a:lnTo>
                    <a:pt x="1975" y="1466"/>
                  </a:lnTo>
                  <a:lnTo>
                    <a:pt x="1975" y="1468"/>
                  </a:lnTo>
                  <a:lnTo>
                    <a:pt x="1975" y="1468"/>
                  </a:lnTo>
                  <a:lnTo>
                    <a:pt x="1975" y="1468"/>
                  </a:lnTo>
                  <a:lnTo>
                    <a:pt x="1975" y="1468"/>
                  </a:lnTo>
                  <a:lnTo>
                    <a:pt x="1975" y="1468"/>
                  </a:lnTo>
                  <a:lnTo>
                    <a:pt x="1975" y="1468"/>
                  </a:lnTo>
                  <a:lnTo>
                    <a:pt x="1975" y="1468"/>
                  </a:lnTo>
                  <a:lnTo>
                    <a:pt x="1973" y="1468"/>
                  </a:lnTo>
                  <a:lnTo>
                    <a:pt x="1973" y="1468"/>
                  </a:lnTo>
                  <a:lnTo>
                    <a:pt x="1973" y="1468"/>
                  </a:lnTo>
                  <a:lnTo>
                    <a:pt x="1973" y="1468"/>
                  </a:lnTo>
                  <a:lnTo>
                    <a:pt x="1973" y="1470"/>
                  </a:lnTo>
                  <a:lnTo>
                    <a:pt x="1973" y="1470"/>
                  </a:lnTo>
                  <a:close/>
                  <a:moveTo>
                    <a:pt x="2000" y="1474"/>
                  </a:moveTo>
                  <a:lnTo>
                    <a:pt x="2000" y="1476"/>
                  </a:lnTo>
                  <a:lnTo>
                    <a:pt x="2000" y="1476"/>
                  </a:lnTo>
                  <a:lnTo>
                    <a:pt x="2002" y="1474"/>
                  </a:lnTo>
                  <a:lnTo>
                    <a:pt x="2002" y="1474"/>
                  </a:lnTo>
                  <a:lnTo>
                    <a:pt x="2002" y="1474"/>
                  </a:lnTo>
                  <a:lnTo>
                    <a:pt x="2002" y="1474"/>
                  </a:lnTo>
                  <a:lnTo>
                    <a:pt x="2000" y="1472"/>
                  </a:lnTo>
                  <a:lnTo>
                    <a:pt x="2000" y="1472"/>
                  </a:lnTo>
                  <a:lnTo>
                    <a:pt x="2000" y="1472"/>
                  </a:lnTo>
                  <a:lnTo>
                    <a:pt x="2000" y="1472"/>
                  </a:lnTo>
                  <a:lnTo>
                    <a:pt x="2000" y="1472"/>
                  </a:lnTo>
                  <a:lnTo>
                    <a:pt x="2000" y="1474"/>
                  </a:lnTo>
                  <a:lnTo>
                    <a:pt x="2000" y="1474"/>
                  </a:lnTo>
                  <a:lnTo>
                    <a:pt x="2000" y="1474"/>
                  </a:lnTo>
                  <a:close/>
                  <a:moveTo>
                    <a:pt x="1871" y="1429"/>
                  </a:moveTo>
                  <a:lnTo>
                    <a:pt x="1868" y="1429"/>
                  </a:lnTo>
                  <a:lnTo>
                    <a:pt x="1868" y="1429"/>
                  </a:lnTo>
                  <a:lnTo>
                    <a:pt x="1866" y="1429"/>
                  </a:lnTo>
                  <a:lnTo>
                    <a:pt x="1866" y="1429"/>
                  </a:lnTo>
                  <a:lnTo>
                    <a:pt x="1866" y="1429"/>
                  </a:lnTo>
                  <a:lnTo>
                    <a:pt x="1868" y="1429"/>
                  </a:lnTo>
                  <a:lnTo>
                    <a:pt x="1868" y="1429"/>
                  </a:lnTo>
                  <a:lnTo>
                    <a:pt x="1868" y="1431"/>
                  </a:lnTo>
                  <a:lnTo>
                    <a:pt x="1868" y="1431"/>
                  </a:lnTo>
                  <a:lnTo>
                    <a:pt x="1866" y="1431"/>
                  </a:lnTo>
                  <a:lnTo>
                    <a:pt x="1866" y="1431"/>
                  </a:lnTo>
                  <a:lnTo>
                    <a:pt x="1866" y="1431"/>
                  </a:lnTo>
                  <a:lnTo>
                    <a:pt x="1871" y="1431"/>
                  </a:lnTo>
                  <a:lnTo>
                    <a:pt x="1873" y="1431"/>
                  </a:lnTo>
                  <a:lnTo>
                    <a:pt x="1873" y="1431"/>
                  </a:lnTo>
                  <a:lnTo>
                    <a:pt x="1873" y="1431"/>
                  </a:lnTo>
                  <a:lnTo>
                    <a:pt x="1866" y="1431"/>
                  </a:lnTo>
                  <a:lnTo>
                    <a:pt x="1866" y="1431"/>
                  </a:lnTo>
                  <a:lnTo>
                    <a:pt x="1868" y="1433"/>
                  </a:lnTo>
                  <a:lnTo>
                    <a:pt x="1868" y="1433"/>
                  </a:lnTo>
                  <a:lnTo>
                    <a:pt x="1868" y="1433"/>
                  </a:lnTo>
                  <a:lnTo>
                    <a:pt x="1868" y="1433"/>
                  </a:lnTo>
                  <a:lnTo>
                    <a:pt x="1868" y="1433"/>
                  </a:lnTo>
                  <a:lnTo>
                    <a:pt x="1868" y="1433"/>
                  </a:lnTo>
                  <a:lnTo>
                    <a:pt x="1868" y="1433"/>
                  </a:lnTo>
                  <a:lnTo>
                    <a:pt x="1871" y="1433"/>
                  </a:lnTo>
                  <a:lnTo>
                    <a:pt x="1871" y="1433"/>
                  </a:lnTo>
                  <a:lnTo>
                    <a:pt x="1871" y="1433"/>
                  </a:lnTo>
                  <a:lnTo>
                    <a:pt x="1871" y="1433"/>
                  </a:lnTo>
                  <a:lnTo>
                    <a:pt x="1871" y="1433"/>
                  </a:lnTo>
                  <a:lnTo>
                    <a:pt x="1871" y="1433"/>
                  </a:lnTo>
                  <a:lnTo>
                    <a:pt x="1871" y="1433"/>
                  </a:lnTo>
                  <a:lnTo>
                    <a:pt x="1871" y="1431"/>
                  </a:lnTo>
                  <a:lnTo>
                    <a:pt x="1871" y="1431"/>
                  </a:lnTo>
                  <a:lnTo>
                    <a:pt x="1871" y="1431"/>
                  </a:lnTo>
                  <a:lnTo>
                    <a:pt x="1871" y="1431"/>
                  </a:lnTo>
                  <a:lnTo>
                    <a:pt x="1875" y="1431"/>
                  </a:lnTo>
                  <a:lnTo>
                    <a:pt x="1879" y="1429"/>
                  </a:lnTo>
                  <a:lnTo>
                    <a:pt x="1879" y="1429"/>
                  </a:lnTo>
                  <a:lnTo>
                    <a:pt x="1879" y="1429"/>
                  </a:lnTo>
                  <a:lnTo>
                    <a:pt x="1879" y="1431"/>
                  </a:lnTo>
                  <a:lnTo>
                    <a:pt x="1877" y="1431"/>
                  </a:lnTo>
                  <a:lnTo>
                    <a:pt x="1877" y="1429"/>
                  </a:lnTo>
                  <a:lnTo>
                    <a:pt x="1877" y="1429"/>
                  </a:lnTo>
                  <a:lnTo>
                    <a:pt x="1879" y="1429"/>
                  </a:lnTo>
                  <a:lnTo>
                    <a:pt x="1879" y="1429"/>
                  </a:lnTo>
                  <a:lnTo>
                    <a:pt x="1877" y="1429"/>
                  </a:lnTo>
                  <a:lnTo>
                    <a:pt x="1877" y="1429"/>
                  </a:lnTo>
                  <a:lnTo>
                    <a:pt x="1875" y="1429"/>
                  </a:lnTo>
                  <a:lnTo>
                    <a:pt x="1875" y="1429"/>
                  </a:lnTo>
                  <a:lnTo>
                    <a:pt x="1875" y="1431"/>
                  </a:lnTo>
                  <a:lnTo>
                    <a:pt x="1875" y="1431"/>
                  </a:lnTo>
                  <a:lnTo>
                    <a:pt x="1875" y="1431"/>
                  </a:lnTo>
                  <a:lnTo>
                    <a:pt x="1875" y="1431"/>
                  </a:lnTo>
                  <a:lnTo>
                    <a:pt x="1873" y="1431"/>
                  </a:lnTo>
                  <a:lnTo>
                    <a:pt x="1875" y="1429"/>
                  </a:lnTo>
                  <a:lnTo>
                    <a:pt x="1875" y="1429"/>
                  </a:lnTo>
                  <a:lnTo>
                    <a:pt x="1875" y="1429"/>
                  </a:lnTo>
                  <a:lnTo>
                    <a:pt x="1873" y="1429"/>
                  </a:lnTo>
                  <a:lnTo>
                    <a:pt x="1873" y="1429"/>
                  </a:lnTo>
                  <a:lnTo>
                    <a:pt x="1873" y="1429"/>
                  </a:lnTo>
                  <a:lnTo>
                    <a:pt x="1871" y="1429"/>
                  </a:lnTo>
                  <a:lnTo>
                    <a:pt x="1871" y="1429"/>
                  </a:lnTo>
                  <a:close/>
                  <a:moveTo>
                    <a:pt x="1875" y="1423"/>
                  </a:moveTo>
                  <a:lnTo>
                    <a:pt x="1875" y="1423"/>
                  </a:lnTo>
                  <a:lnTo>
                    <a:pt x="1875" y="1423"/>
                  </a:lnTo>
                  <a:lnTo>
                    <a:pt x="1875" y="1423"/>
                  </a:lnTo>
                  <a:lnTo>
                    <a:pt x="1875" y="1425"/>
                  </a:lnTo>
                  <a:lnTo>
                    <a:pt x="1875" y="1425"/>
                  </a:lnTo>
                  <a:lnTo>
                    <a:pt x="1877" y="1425"/>
                  </a:lnTo>
                  <a:lnTo>
                    <a:pt x="1877" y="1425"/>
                  </a:lnTo>
                  <a:lnTo>
                    <a:pt x="1877" y="1423"/>
                  </a:lnTo>
                  <a:lnTo>
                    <a:pt x="1877" y="1423"/>
                  </a:lnTo>
                  <a:lnTo>
                    <a:pt x="1877" y="1423"/>
                  </a:lnTo>
                  <a:lnTo>
                    <a:pt x="1879" y="1420"/>
                  </a:lnTo>
                  <a:lnTo>
                    <a:pt x="1879" y="1420"/>
                  </a:lnTo>
                  <a:lnTo>
                    <a:pt x="1879" y="1420"/>
                  </a:lnTo>
                  <a:lnTo>
                    <a:pt x="1879" y="1420"/>
                  </a:lnTo>
                  <a:lnTo>
                    <a:pt x="1877" y="1420"/>
                  </a:lnTo>
                  <a:lnTo>
                    <a:pt x="1877" y="1420"/>
                  </a:lnTo>
                  <a:lnTo>
                    <a:pt x="1877" y="1420"/>
                  </a:lnTo>
                  <a:lnTo>
                    <a:pt x="1877" y="1420"/>
                  </a:lnTo>
                  <a:lnTo>
                    <a:pt x="1877" y="1420"/>
                  </a:lnTo>
                  <a:lnTo>
                    <a:pt x="1877" y="1420"/>
                  </a:lnTo>
                  <a:lnTo>
                    <a:pt x="1877" y="1418"/>
                  </a:lnTo>
                  <a:lnTo>
                    <a:pt x="1877" y="1418"/>
                  </a:lnTo>
                  <a:lnTo>
                    <a:pt x="1877" y="1418"/>
                  </a:lnTo>
                  <a:lnTo>
                    <a:pt x="1877" y="1418"/>
                  </a:lnTo>
                  <a:lnTo>
                    <a:pt x="1875" y="1418"/>
                  </a:lnTo>
                  <a:lnTo>
                    <a:pt x="1875" y="1418"/>
                  </a:lnTo>
                  <a:lnTo>
                    <a:pt x="1875" y="1418"/>
                  </a:lnTo>
                  <a:lnTo>
                    <a:pt x="1875" y="1420"/>
                  </a:lnTo>
                  <a:lnTo>
                    <a:pt x="1875" y="1420"/>
                  </a:lnTo>
                  <a:lnTo>
                    <a:pt x="1875" y="1420"/>
                  </a:lnTo>
                  <a:lnTo>
                    <a:pt x="1877" y="1420"/>
                  </a:lnTo>
                  <a:lnTo>
                    <a:pt x="1877" y="1420"/>
                  </a:lnTo>
                  <a:lnTo>
                    <a:pt x="1875" y="1420"/>
                  </a:lnTo>
                  <a:lnTo>
                    <a:pt x="1875" y="1420"/>
                  </a:lnTo>
                  <a:lnTo>
                    <a:pt x="1875" y="1420"/>
                  </a:lnTo>
                  <a:lnTo>
                    <a:pt x="1875" y="1423"/>
                  </a:lnTo>
                  <a:lnTo>
                    <a:pt x="1875" y="1423"/>
                  </a:lnTo>
                  <a:lnTo>
                    <a:pt x="1875" y="1423"/>
                  </a:lnTo>
                  <a:lnTo>
                    <a:pt x="1875" y="1423"/>
                  </a:lnTo>
                  <a:close/>
                  <a:moveTo>
                    <a:pt x="2021" y="1503"/>
                  </a:moveTo>
                  <a:lnTo>
                    <a:pt x="2023" y="1503"/>
                  </a:lnTo>
                  <a:lnTo>
                    <a:pt x="2023" y="1501"/>
                  </a:lnTo>
                  <a:lnTo>
                    <a:pt x="2023" y="1501"/>
                  </a:lnTo>
                  <a:lnTo>
                    <a:pt x="2025" y="1501"/>
                  </a:lnTo>
                  <a:lnTo>
                    <a:pt x="2025" y="1499"/>
                  </a:lnTo>
                  <a:lnTo>
                    <a:pt x="2023" y="1499"/>
                  </a:lnTo>
                  <a:lnTo>
                    <a:pt x="2023" y="1499"/>
                  </a:lnTo>
                  <a:lnTo>
                    <a:pt x="2023" y="1501"/>
                  </a:lnTo>
                  <a:lnTo>
                    <a:pt x="2021" y="1501"/>
                  </a:lnTo>
                  <a:lnTo>
                    <a:pt x="2021" y="1501"/>
                  </a:lnTo>
                  <a:lnTo>
                    <a:pt x="2021" y="1501"/>
                  </a:lnTo>
                  <a:lnTo>
                    <a:pt x="2021" y="1503"/>
                  </a:lnTo>
                  <a:close/>
                  <a:moveTo>
                    <a:pt x="2050" y="1505"/>
                  </a:moveTo>
                  <a:lnTo>
                    <a:pt x="2052" y="1505"/>
                  </a:lnTo>
                  <a:lnTo>
                    <a:pt x="2052" y="1505"/>
                  </a:lnTo>
                  <a:lnTo>
                    <a:pt x="2054" y="1505"/>
                  </a:lnTo>
                  <a:lnTo>
                    <a:pt x="2054" y="1505"/>
                  </a:lnTo>
                  <a:lnTo>
                    <a:pt x="2056" y="1505"/>
                  </a:lnTo>
                  <a:lnTo>
                    <a:pt x="2056" y="1505"/>
                  </a:lnTo>
                  <a:lnTo>
                    <a:pt x="2056" y="1505"/>
                  </a:lnTo>
                  <a:lnTo>
                    <a:pt x="2056" y="1505"/>
                  </a:lnTo>
                  <a:lnTo>
                    <a:pt x="2056" y="1505"/>
                  </a:lnTo>
                  <a:lnTo>
                    <a:pt x="2056" y="1505"/>
                  </a:lnTo>
                  <a:lnTo>
                    <a:pt x="2056" y="1505"/>
                  </a:lnTo>
                  <a:lnTo>
                    <a:pt x="2056" y="1505"/>
                  </a:lnTo>
                  <a:lnTo>
                    <a:pt x="2056" y="1505"/>
                  </a:lnTo>
                  <a:lnTo>
                    <a:pt x="2056" y="1503"/>
                  </a:lnTo>
                  <a:lnTo>
                    <a:pt x="2056" y="1503"/>
                  </a:lnTo>
                  <a:lnTo>
                    <a:pt x="2054" y="1503"/>
                  </a:lnTo>
                  <a:lnTo>
                    <a:pt x="2054" y="1503"/>
                  </a:lnTo>
                  <a:lnTo>
                    <a:pt x="2054" y="1503"/>
                  </a:lnTo>
                  <a:lnTo>
                    <a:pt x="2056" y="1503"/>
                  </a:lnTo>
                  <a:lnTo>
                    <a:pt x="2056" y="1503"/>
                  </a:lnTo>
                  <a:lnTo>
                    <a:pt x="2056" y="1503"/>
                  </a:lnTo>
                  <a:lnTo>
                    <a:pt x="2056" y="1503"/>
                  </a:lnTo>
                  <a:lnTo>
                    <a:pt x="2056" y="1503"/>
                  </a:lnTo>
                  <a:lnTo>
                    <a:pt x="2056" y="1501"/>
                  </a:lnTo>
                  <a:lnTo>
                    <a:pt x="2056" y="1501"/>
                  </a:lnTo>
                  <a:lnTo>
                    <a:pt x="2054" y="1501"/>
                  </a:lnTo>
                  <a:lnTo>
                    <a:pt x="2054" y="1501"/>
                  </a:lnTo>
                  <a:lnTo>
                    <a:pt x="2054" y="1501"/>
                  </a:lnTo>
                  <a:lnTo>
                    <a:pt x="2054" y="1503"/>
                  </a:lnTo>
                  <a:lnTo>
                    <a:pt x="2054" y="1503"/>
                  </a:lnTo>
                  <a:lnTo>
                    <a:pt x="2052" y="1503"/>
                  </a:lnTo>
                  <a:lnTo>
                    <a:pt x="2052" y="1501"/>
                  </a:lnTo>
                  <a:lnTo>
                    <a:pt x="2052" y="1503"/>
                  </a:lnTo>
                  <a:lnTo>
                    <a:pt x="2052" y="1503"/>
                  </a:lnTo>
                  <a:lnTo>
                    <a:pt x="2052" y="1503"/>
                  </a:lnTo>
                  <a:lnTo>
                    <a:pt x="2050" y="1503"/>
                  </a:lnTo>
                  <a:lnTo>
                    <a:pt x="2050" y="1505"/>
                  </a:lnTo>
                  <a:lnTo>
                    <a:pt x="2050" y="1505"/>
                  </a:lnTo>
                  <a:lnTo>
                    <a:pt x="2050" y="1505"/>
                  </a:lnTo>
                  <a:close/>
                  <a:moveTo>
                    <a:pt x="2060" y="1517"/>
                  </a:moveTo>
                  <a:lnTo>
                    <a:pt x="2060" y="1517"/>
                  </a:lnTo>
                  <a:lnTo>
                    <a:pt x="2060" y="1519"/>
                  </a:lnTo>
                  <a:lnTo>
                    <a:pt x="2060" y="1519"/>
                  </a:lnTo>
                  <a:lnTo>
                    <a:pt x="2060" y="1519"/>
                  </a:lnTo>
                  <a:lnTo>
                    <a:pt x="2060" y="1521"/>
                  </a:lnTo>
                  <a:lnTo>
                    <a:pt x="2060" y="1521"/>
                  </a:lnTo>
                  <a:lnTo>
                    <a:pt x="2062" y="1519"/>
                  </a:lnTo>
                  <a:lnTo>
                    <a:pt x="2062" y="1519"/>
                  </a:lnTo>
                  <a:lnTo>
                    <a:pt x="2062" y="1519"/>
                  </a:lnTo>
                  <a:lnTo>
                    <a:pt x="2062" y="1519"/>
                  </a:lnTo>
                  <a:lnTo>
                    <a:pt x="2062" y="1519"/>
                  </a:lnTo>
                  <a:lnTo>
                    <a:pt x="2062" y="1517"/>
                  </a:lnTo>
                  <a:lnTo>
                    <a:pt x="2062" y="1517"/>
                  </a:lnTo>
                  <a:lnTo>
                    <a:pt x="2062" y="1517"/>
                  </a:lnTo>
                  <a:lnTo>
                    <a:pt x="2062" y="1517"/>
                  </a:lnTo>
                  <a:lnTo>
                    <a:pt x="2060" y="1517"/>
                  </a:lnTo>
                  <a:close/>
                  <a:moveTo>
                    <a:pt x="2002" y="1476"/>
                  </a:moveTo>
                  <a:lnTo>
                    <a:pt x="2002" y="1476"/>
                  </a:lnTo>
                  <a:lnTo>
                    <a:pt x="2002" y="1476"/>
                  </a:lnTo>
                  <a:lnTo>
                    <a:pt x="2004" y="1476"/>
                  </a:lnTo>
                  <a:lnTo>
                    <a:pt x="2004" y="1476"/>
                  </a:lnTo>
                  <a:lnTo>
                    <a:pt x="2004" y="1476"/>
                  </a:lnTo>
                  <a:lnTo>
                    <a:pt x="2004" y="1476"/>
                  </a:lnTo>
                  <a:lnTo>
                    <a:pt x="2002" y="1474"/>
                  </a:lnTo>
                  <a:lnTo>
                    <a:pt x="2002" y="1476"/>
                  </a:lnTo>
                  <a:lnTo>
                    <a:pt x="2002" y="1476"/>
                  </a:lnTo>
                  <a:lnTo>
                    <a:pt x="2002" y="1476"/>
                  </a:lnTo>
                  <a:close/>
                  <a:moveTo>
                    <a:pt x="2019" y="1509"/>
                  </a:moveTo>
                  <a:lnTo>
                    <a:pt x="2021" y="1509"/>
                  </a:lnTo>
                  <a:lnTo>
                    <a:pt x="2021" y="1507"/>
                  </a:lnTo>
                  <a:lnTo>
                    <a:pt x="2021" y="1507"/>
                  </a:lnTo>
                  <a:lnTo>
                    <a:pt x="2021" y="1507"/>
                  </a:lnTo>
                  <a:lnTo>
                    <a:pt x="2021" y="1507"/>
                  </a:lnTo>
                  <a:lnTo>
                    <a:pt x="2021" y="1507"/>
                  </a:lnTo>
                  <a:lnTo>
                    <a:pt x="2021" y="1505"/>
                  </a:lnTo>
                  <a:lnTo>
                    <a:pt x="2021" y="1505"/>
                  </a:lnTo>
                  <a:lnTo>
                    <a:pt x="2021" y="1505"/>
                  </a:lnTo>
                  <a:lnTo>
                    <a:pt x="2021" y="1505"/>
                  </a:lnTo>
                  <a:lnTo>
                    <a:pt x="2019" y="1505"/>
                  </a:lnTo>
                  <a:lnTo>
                    <a:pt x="2019" y="1505"/>
                  </a:lnTo>
                  <a:lnTo>
                    <a:pt x="2019" y="1505"/>
                  </a:lnTo>
                  <a:lnTo>
                    <a:pt x="2019" y="1507"/>
                  </a:lnTo>
                  <a:lnTo>
                    <a:pt x="2019" y="1507"/>
                  </a:lnTo>
                  <a:lnTo>
                    <a:pt x="2019" y="1509"/>
                  </a:lnTo>
                  <a:lnTo>
                    <a:pt x="2019" y="1509"/>
                  </a:lnTo>
                  <a:close/>
                  <a:moveTo>
                    <a:pt x="2004" y="1484"/>
                  </a:moveTo>
                  <a:lnTo>
                    <a:pt x="2004" y="1484"/>
                  </a:lnTo>
                  <a:lnTo>
                    <a:pt x="2004" y="1484"/>
                  </a:lnTo>
                  <a:lnTo>
                    <a:pt x="2004" y="1484"/>
                  </a:lnTo>
                  <a:lnTo>
                    <a:pt x="2004" y="1486"/>
                  </a:lnTo>
                  <a:lnTo>
                    <a:pt x="2004" y="1486"/>
                  </a:lnTo>
                  <a:lnTo>
                    <a:pt x="2004" y="1486"/>
                  </a:lnTo>
                  <a:lnTo>
                    <a:pt x="2006" y="1486"/>
                  </a:lnTo>
                  <a:lnTo>
                    <a:pt x="2004" y="1484"/>
                  </a:lnTo>
                  <a:lnTo>
                    <a:pt x="2004" y="1484"/>
                  </a:lnTo>
                  <a:lnTo>
                    <a:pt x="2004" y="1484"/>
                  </a:lnTo>
                  <a:lnTo>
                    <a:pt x="2004" y="1484"/>
                  </a:lnTo>
                  <a:close/>
                  <a:moveTo>
                    <a:pt x="1409" y="954"/>
                  </a:moveTo>
                  <a:lnTo>
                    <a:pt x="1409" y="954"/>
                  </a:lnTo>
                  <a:lnTo>
                    <a:pt x="1409" y="957"/>
                  </a:lnTo>
                  <a:lnTo>
                    <a:pt x="1409" y="957"/>
                  </a:lnTo>
                  <a:lnTo>
                    <a:pt x="1409" y="959"/>
                  </a:lnTo>
                  <a:lnTo>
                    <a:pt x="1409" y="959"/>
                  </a:lnTo>
                  <a:lnTo>
                    <a:pt x="1409" y="959"/>
                  </a:lnTo>
                  <a:lnTo>
                    <a:pt x="1409" y="961"/>
                  </a:lnTo>
                  <a:lnTo>
                    <a:pt x="1414" y="963"/>
                  </a:lnTo>
                  <a:lnTo>
                    <a:pt x="1418" y="965"/>
                  </a:lnTo>
                  <a:lnTo>
                    <a:pt x="1420" y="965"/>
                  </a:lnTo>
                  <a:lnTo>
                    <a:pt x="1420" y="965"/>
                  </a:lnTo>
                  <a:lnTo>
                    <a:pt x="1420" y="967"/>
                  </a:lnTo>
                  <a:lnTo>
                    <a:pt x="1420" y="967"/>
                  </a:lnTo>
                  <a:lnTo>
                    <a:pt x="1420" y="967"/>
                  </a:lnTo>
                  <a:lnTo>
                    <a:pt x="1422" y="967"/>
                  </a:lnTo>
                  <a:lnTo>
                    <a:pt x="1422" y="967"/>
                  </a:lnTo>
                  <a:lnTo>
                    <a:pt x="1422" y="967"/>
                  </a:lnTo>
                  <a:lnTo>
                    <a:pt x="1422" y="967"/>
                  </a:lnTo>
                  <a:lnTo>
                    <a:pt x="1422" y="967"/>
                  </a:lnTo>
                  <a:lnTo>
                    <a:pt x="1424" y="967"/>
                  </a:lnTo>
                  <a:lnTo>
                    <a:pt x="1424" y="967"/>
                  </a:lnTo>
                  <a:lnTo>
                    <a:pt x="1422" y="967"/>
                  </a:lnTo>
                  <a:lnTo>
                    <a:pt x="1422" y="967"/>
                  </a:lnTo>
                  <a:lnTo>
                    <a:pt x="1422" y="965"/>
                  </a:lnTo>
                  <a:lnTo>
                    <a:pt x="1424" y="967"/>
                  </a:lnTo>
                  <a:lnTo>
                    <a:pt x="1424" y="965"/>
                  </a:lnTo>
                  <a:lnTo>
                    <a:pt x="1424" y="965"/>
                  </a:lnTo>
                  <a:lnTo>
                    <a:pt x="1422" y="965"/>
                  </a:lnTo>
                  <a:lnTo>
                    <a:pt x="1422" y="965"/>
                  </a:lnTo>
                  <a:lnTo>
                    <a:pt x="1422" y="965"/>
                  </a:lnTo>
                  <a:lnTo>
                    <a:pt x="1422" y="965"/>
                  </a:lnTo>
                  <a:lnTo>
                    <a:pt x="1422" y="965"/>
                  </a:lnTo>
                  <a:lnTo>
                    <a:pt x="1422" y="963"/>
                  </a:lnTo>
                  <a:lnTo>
                    <a:pt x="1422" y="963"/>
                  </a:lnTo>
                  <a:lnTo>
                    <a:pt x="1422" y="963"/>
                  </a:lnTo>
                  <a:lnTo>
                    <a:pt x="1422" y="963"/>
                  </a:lnTo>
                  <a:lnTo>
                    <a:pt x="1422" y="963"/>
                  </a:lnTo>
                  <a:lnTo>
                    <a:pt x="1422" y="963"/>
                  </a:lnTo>
                  <a:lnTo>
                    <a:pt x="1422" y="963"/>
                  </a:lnTo>
                  <a:lnTo>
                    <a:pt x="1420" y="963"/>
                  </a:lnTo>
                  <a:lnTo>
                    <a:pt x="1420" y="961"/>
                  </a:lnTo>
                  <a:lnTo>
                    <a:pt x="1420" y="961"/>
                  </a:lnTo>
                  <a:lnTo>
                    <a:pt x="1422" y="961"/>
                  </a:lnTo>
                  <a:lnTo>
                    <a:pt x="1422" y="961"/>
                  </a:lnTo>
                  <a:lnTo>
                    <a:pt x="1422" y="961"/>
                  </a:lnTo>
                  <a:lnTo>
                    <a:pt x="1422" y="961"/>
                  </a:lnTo>
                  <a:lnTo>
                    <a:pt x="1422" y="959"/>
                  </a:lnTo>
                  <a:lnTo>
                    <a:pt x="1422" y="959"/>
                  </a:lnTo>
                  <a:lnTo>
                    <a:pt x="1422" y="959"/>
                  </a:lnTo>
                  <a:lnTo>
                    <a:pt x="1422" y="957"/>
                  </a:lnTo>
                  <a:lnTo>
                    <a:pt x="1420" y="957"/>
                  </a:lnTo>
                  <a:lnTo>
                    <a:pt x="1420" y="954"/>
                  </a:lnTo>
                  <a:lnTo>
                    <a:pt x="1418" y="954"/>
                  </a:lnTo>
                  <a:lnTo>
                    <a:pt x="1418" y="954"/>
                  </a:lnTo>
                  <a:lnTo>
                    <a:pt x="1418" y="952"/>
                  </a:lnTo>
                  <a:lnTo>
                    <a:pt x="1416" y="950"/>
                  </a:lnTo>
                  <a:lnTo>
                    <a:pt x="1416" y="950"/>
                  </a:lnTo>
                  <a:lnTo>
                    <a:pt x="1416" y="948"/>
                  </a:lnTo>
                  <a:lnTo>
                    <a:pt x="1412" y="950"/>
                  </a:lnTo>
                  <a:lnTo>
                    <a:pt x="1412" y="948"/>
                  </a:lnTo>
                  <a:lnTo>
                    <a:pt x="1412" y="948"/>
                  </a:lnTo>
                  <a:lnTo>
                    <a:pt x="1409" y="948"/>
                  </a:lnTo>
                  <a:lnTo>
                    <a:pt x="1409" y="948"/>
                  </a:lnTo>
                  <a:lnTo>
                    <a:pt x="1409" y="948"/>
                  </a:lnTo>
                  <a:lnTo>
                    <a:pt x="1409" y="950"/>
                  </a:lnTo>
                  <a:lnTo>
                    <a:pt x="1409" y="950"/>
                  </a:lnTo>
                  <a:lnTo>
                    <a:pt x="1409" y="950"/>
                  </a:lnTo>
                  <a:lnTo>
                    <a:pt x="1409" y="952"/>
                  </a:lnTo>
                  <a:lnTo>
                    <a:pt x="1409" y="954"/>
                  </a:lnTo>
                  <a:close/>
                  <a:moveTo>
                    <a:pt x="1461" y="1513"/>
                  </a:moveTo>
                  <a:lnTo>
                    <a:pt x="1461" y="1513"/>
                  </a:lnTo>
                  <a:lnTo>
                    <a:pt x="1461" y="1513"/>
                  </a:lnTo>
                  <a:lnTo>
                    <a:pt x="1461" y="1513"/>
                  </a:lnTo>
                  <a:lnTo>
                    <a:pt x="1461" y="1513"/>
                  </a:lnTo>
                  <a:lnTo>
                    <a:pt x="1461" y="1513"/>
                  </a:lnTo>
                  <a:lnTo>
                    <a:pt x="1461" y="1513"/>
                  </a:lnTo>
                  <a:lnTo>
                    <a:pt x="1461" y="1513"/>
                  </a:lnTo>
                  <a:lnTo>
                    <a:pt x="1463" y="1513"/>
                  </a:lnTo>
                  <a:lnTo>
                    <a:pt x="1463" y="1513"/>
                  </a:lnTo>
                  <a:lnTo>
                    <a:pt x="1463" y="1511"/>
                  </a:lnTo>
                  <a:lnTo>
                    <a:pt x="1463" y="1511"/>
                  </a:lnTo>
                  <a:lnTo>
                    <a:pt x="1463" y="1511"/>
                  </a:lnTo>
                  <a:lnTo>
                    <a:pt x="1463" y="1511"/>
                  </a:lnTo>
                  <a:lnTo>
                    <a:pt x="1463" y="1511"/>
                  </a:lnTo>
                  <a:lnTo>
                    <a:pt x="1463" y="1511"/>
                  </a:lnTo>
                  <a:lnTo>
                    <a:pt x="1463" y="1511"/>
                  </a:lnTo>
                  <a:lnTo>
                    <a:pt x="1463" y="1511"/>
                  </a:lnTo>
                  <a:lnTo>
                    <a:pt x="1463" y="1511"/>
                  </a:lnTo>
                  <a:lnTo>
                    <a:pt x="1463" y="1511"/>
                  </a:lnTo>
                  <a:lnTo>
                    <a:pt x="1463" y="1511"/>
                  </a:lnTo>
                  <a:lnTo>
                    <a:pt x="1461" y="1511"/>
                  </a:lnTo>
                  <a:lnTo>
                    <a:pt x="1461" y="1511"/>
                  </a:lnTo>
                  <a:lnTo>
                    <a:pt x="1461" y="1511"/>
                  </a:lnTo>
                  <a:lnTo>
                    <a:pt x="1461" y="1513"/>
                  </a:lnTo>
                  <a:lnTo>
                    <a:pt x="1461" y="1513"/>
                  </a:lnTo>
                  <a:lnTo>
                    <a:pt x="1461" y="1513"/>
                  </a:lnTo>
                  <a:lnTo>
                    <a:pt x="1461" y="1513"/>
                  </a:lnTo>
                  <a:close/>
                  <a:moveTo>
                    <a:pt x="1455" y="1570"/>
                  </a:moveTo>
                  <a:lnTo>
                    <a:pt x="1455" y="1574"/>
                  </a:lnTo>
                  <a:lnTo>
                    <a:pt x="1455" y="1574"/>
                  </a:lnTo>
                  <a:lnTo>
                    <a:pt x="1455" y="1577"/>
                  </a:lnTo>
                  <a:lnTo>
                    <a:pt x="1455" y="1577"/>
                  </a:lnTo>
                  <a:lnTo>
                    <a:pt x="1455" y="1577"/>
                  </a:lnTo>
                  <a:lnTo>
                    <a:pt x="1455" y="1574"/>
                  </a:lnTo>
                  <a:lnTo>
                    <a:pt x="1455" y="1572"/>
                  </a:lnTo>
                  <a:lnTo>
                    <a:pt x="1455" y="1572"/>
                  </a:lnTo>
                  <a:lnTo>
                    <a:pt x="1455" y="1570"/>
                  </a:lnTo>
                  <a:lnTo>
                    <a:pt x="1455" y="1568"/>
                  </a:lnTo>
                  <a:lnTo>
                    <a:pt x="1457" y="1566"/>
                  </a:lnTo>
                  <a:lnTo>
                    <a:pt x="1457" y="1566"/>
                  </a:lnTo>
                  <a:lnTo>
                    <a:pt x="1457" y="1566"/>
                  </a:lnTo>
                  <a:lnTo>
                    <a:pt x="1457" y="1566"/>
                  </a:lnTo>
                  <a:lnTo>
                    <a:pt x="1455" y="1566"/>
                  </a:lnTo>
                  <a:lnTo>
                    <a:pt x="1457" y="1566"/>
                  </a:lnTo>
                  <a:lnTo>
                    <a:pt x="1457" y="1566"/>
                  </a:lnTo>
                  <a:lnTo>
                    <a:pt x="1457" y="1566"/>
                  </a:lnTo>
                  <a:lnTo>
                    <a:pt x="1457" y="1566"/>
                  </a:lnTo>
                  <a:lnTo>
                    <a:pt x="1457" y="1564"/>
                  </a:lnTo>
                  <a:lnTo>
                    <a:pt x="1457" y="1564"/>
                  </a:lnTo>
                  <a:lnTo>
                    <a:pt x="1457" y="1564"/>
                  </a:lnTo>
                  <a:lnTo>
                    <a:pt x="1457" y="1564"/>
                  </a:lnTo>
                  <a:lnTo>
                    <a:pt x="1455" y="1564"/>
                  </a:lnTo>
                  <a:lnTo>
                    <a:pt x="1455" y="1564"/>
                  </a:lnTo>
                  <a:lnTo>
                    <a:pt x="1455" y="1564"/>
                  </a:lnTo>
                  <a:lnTo>
                    <a:pt x="1455" y="1564"/>
                  </a:lnTo>
                  <a:lnTo>
                    <a:pt x="1455" y="1566"/>
                  </a:lnTo>
                  <a:lnTo>
                    <a:pt x="1455" y="1566"/>
                  </a:lnTo>
                  <a:lnTo>
                    <a:pt x="1455" y="1568"/>
                  </a:lnTo>
                  <a:lnTo>
                    <a:pt x="1455" y="1568"/>
                  </a:lnTo>
                  <a:lnTo>
                    <a:pt x="1455" y="1570"/>
                  </a:lnTo>
                  <a:close/>
                  <a:moveTo>
                    <a:pt x="1447" y="1624"/>
                  </a:moveTo>
                  <a:lnTo>
                    <a:pt x="1447" y="1624"/>
                  </a:lnTo>
                  <a:lnTo>
                    <a:pt x="1447" y="1624"/>
                  </a:lnTo>
                  <a:lnTo>
                    <a:pt x="1447" y="1624"/>
                  </a:lnTo>
                  <a:lnTo>
                    <a:pt x="1451" y="1622"/>
                  </a:lnTo>
                  <a:lnTo>
                    <a:pt x="1455" y="1620"/>
                  </a:lnTo>
                  <a:lnTo>
                    <a:pt x="1457" y="1618"/>
                  </a:lnTo>
                  <a:lnTo>
                    <a:pt x="1457" y="1618"/>
                  </a:lnTo>
                  <a:lnTo>
                    <a:pt x="1459" y="1618"/>
                  </a:lnTo>
                  <a:lnTo>
                    <a:pt x="1459" y="1618"/>
                  </a:lnTo>
                  <a:lnTo>
                    <a:pt x="1461" y="1616"/>
                  </a:lnTo>
                  <a:lnTo>
                    <a:pt x="1463" y="1616"/>
                  </a:lnTo>
                  <a:lnTo>
                    <a:pt x="1463" y="1613"/>
                  </a:lnTo>
                  <a:lnTo>
                    <a:pt x="1465" y="1613"/>
                  </a:lnTo>
                  <a:lnTo>
                    <a:pt x="1457" y="1616"/>
                  </a:lnTo>
                  <a:lnTo>
                    <a:pt x="1457" y="1618"/>
                  </a:lnTo>
                  <a:lnTo>
                    <a:pt x="1457" y="1618"/>
                  </a:lnTo>
                  <a:lnTo>
                    <a:pt x="1455" y="1618"/>
                  </a:lnTo>
                  <a:lnTo>
                    <a:pt x="1453" y="1618"/>
                  </a:lnTo>
                  <a:lnTo>
                    <a:pt x="1449" y="1620"/>
                  </a:lnTo>
                  <a:lnTo>
                    <a:pt x="1449" y="1622"/>
                  </a:lnTo>
                  <a:lnTo>
                    <a:pt x="1447" y="1622"/>
                  </a:lnTo>
                  <a:lnTo>
                    <a:pt x="1449" y="1622"/>
                  </a:lnTo>
                  <a:lnTo>
                    <a:pt x="1449" y="1622"/>
                  </a:lnTo>
                  <a:lnTo>
                    <a:pt x="1449" y="1624"/>
                  </a:lnTo>
                  <a:lnTo>
                    <a:pt x="1447" y="1624"/>
                  </a:lnTo>
                  <a:close/>
                  <a:moveTo>
                    <a:pt x="1461" y="1459"/>
                  </a:moveTo>
                  <a:lnTo>
                    <a:pt x="1461" y="1459"/>
                  </a:lnTo>
                  <a:lnTo>
                    <a:pt x="1461" y="1459"/>
                  </a:lnTo>
                  <a:lnTo>
                    <a:pt x="1467" y="1462"/>
                  </a:lnTo>
                  <a:lnTo>
                    <a:pt x="1467" y="1462"/>
                  </a:lnTo>
                  <a:lnTo>
                    <a:pt x="1467" y="1462"/>
                  </a:lnTo>
                  <a:lnTo>
                    <a:pt x="1467" y="1462"/>
                  </a:lnTo>
                  <a:lnTo>
                    <a:pt x="1467" y="1462"/>
                  </a:lnTo>
                  <a:lnTo>
                    <a:pt x="1463" y="1459"/>
                  </a:lnTo>
                  <a:lnTo>
                    <a:pt x="1461" y="1459"/>
                  </a:lnTo>
                  <a:lnTo>
                    <a:pt x="1461" y="1459"/>
                  </a:lnTo>
                  <a:lnTo>
                    <a:pt x="1461" y="1459"/>
                  </a:lnTo>
                  <a:close/>
                  <a:moveTo>
                    <a:pt x="1459" y="1507"/>
                  </a:moveTo>
                  <a:lnTo>
                    <a:pt x="1457" y="1507"/>
                  </a:lnTo>
                  <a:lnTo>
                    <a:pt x="1457" y="1509"/>
                  </a:lnTo>
                  <a:lnTo>
                    <a:pt x="1457" y="1509"/>
                  </a:lnTo>
                  <a:lnTo>
                    <a:pt x="1457" y="1509"/>
                  </a:lnTo>
                  <a:lnTo>
                    <a:pt x="1457" y="1509"/>
                  </a:lnTo>
                  <a:lnTo>
                    <a:pt x="1459" y="1509"/>
                  </a:lnTo>
                  <a:lnTo>
                    <a:pt x="1459" y="1509"/>
                  </a:lnTo>
                  <a:lnTo>
                    <a:pt x="1459" y="1509"/>
                  </a:lnTo>
                  <a:lnTo>
                    <a:pt x="1461" y="1507"/>
                  </a:lnTo>
                  <a:lnTo>
                    <a:pt x="1461" y="1507"/>
                  </a:lnTo>
                  <a:lnTo>
                    <a:pt x="1461" y="1507"/>
                  </a:lnTo>
                  <a:lnTo>
                    <a:pt x="1459" y="1507"/>
                  </a:lnTo>
                  <a:close/>
                  <a:moveTo>
                    <a:pt x="1455" y="1538"/>
                  </a:moveTo>
                  <a:lnTo>
                    <a:pt x="1455" y="1538"/>
                  </a:lnTo>
                  <a:lnTo>
                    <a:pt x="1453" y="1538"/>
                  </a:lnTo>
                  <a:lnTo>
                    <a:pt x="1453" y="1538"/>
                  </a:lnTo>
                  <a:lnTo>
                    <a:pt x="1455" y="1538"/>
                  </a:lnTo>
                  <a:lnTo>
                    <a:pt x="1455" y="1538"/>
                  </a:lnTo>
                  <a:lnTo>
                    <a:pt x="1455" y="1538"/>
                  </a:lnTo>
                  <a:lnTo>
                    <a:pt x="1455" y="1538"/>
                  </a:lnTo>
                  <a:lnTo>
                    <a:pt x="1455" y="1538"/>
                  </a:lnTo>
                  <a:lnTo>
                    <a:pt x="1457" y="1538"/>
                  </a:lnTo>
                  <a:lnTo>
                    <a:pt x="1457" y="1538"/>
                  </a:lnTo>
                  <a:lnTo>
                    <a:pt x="1457" y="1538"/>
                  </a:lnTo>
                  <a:lnTo>
                    <a:pt x="1455" y="1538"/>
                  </a:lnTo>
                  <a:close/>
                  <a:moveTo>
                    <a:pt x="1426" y="1505"/>
                  </a:moveTo>
                  <a:lnTo>
                    <a:pt x="1426" y="1505"/>
                  </a:lnTo>
                  <a:lnTo>
                    <a:pt x="1426" y="1503"/>
                  </a:lnTo>
                  <a:lnTo>
                    <a:pt x="1426" y="1503"/>
                  </a:lnTo>
                  <a:lnTo>
                    <a:pt x="1426" y="1501"/>
                  </a:lnTo>
                  <a:lnTo>
                    <a:pt x="1426" y="1501"/>
                  </a:lnTo>
                  <a:lnTo>
                    <a:pt x="1424" y="1501"/>
                  </a:lnTo>
                  <a:lnTo>
                    <a:pt x="1424" y="1499"/>
                  </a:lnTo>
                  <a:lnTo>
                    <a:pt x="1424" y="1499"/>
                  </a:lnTo>
                  <a:lnTo>
                    <a:pt x="1424" y="1499"/>
                  </a:lnTo>
                  <a:lnTo>
                    <a:pt x="1424" y="1501"/>
                  </a:lnTo>
                  <a:lnTo>
                    <a:pt x="1424" y="1501"/>
                  </a:lnTo>
                  <a:lnTo>
                    <a:pt x="1424" y="1501"/>
                  </a:lnTo>
                  <a:lnTo>
                    <a:pt x="1424" y="1501"/>
                  </a:lnTo>
                  <a:lnTo>
                    <a:pt x="1422" y="1503"/>
                  </a:lnTo>
                  <a:lnTo>
                    <a:pt x="1422" y="1503"/>
                  </a:lnTo>
                  <a:lnTo>
                    <a:pt x="1422" y="1503"/>
                  </a:lnTo>
                  <a:lnTo>
                    <a:pt x="1422" y="1505"/>
                  </a:lnTo>
                  <a:lnTo>
                    <a:pt x="1424" y="1505"/>
                  </a:lnTo>
                  <a:lnTo>
                    <a:pt x="1424" y="1503"/>
                  </a:lnTo>
                  <a:lnTo>
                    <a:pt x="1424" y="1503"/>
                  </a:lnTo>
                  <a:lnTo>
                    <a:pt x="1424" y="1505"/>
                  </a:lnTo>
                  <a:lnTo>
                    <a:pt x="1424" y="1505"/>
                  </a:lnTo>
                  <a:lnTo>
                    <a:pt x="1424" y="1505"/>
                  </a:lnTo>
                  <a:lnTo>
                    <a:pt x="1424" y="1505"/>
                  </a:lnTo>
                  <a:lnTo>
                    <a:pt x="1424" y="1507"/>
                  </a:lnTo>
                  <a:lnTo>
                    <a:pt x="1424" y="1507"/>
                  </a:lnTo>
                  <a:lnTo>
                    <a:pt x="1422" y="1505"/>
                  </a:lnTo>
                  <a:lnTo>
                    <a:pt x="1422" y="1507"/>
                  </a:lnTo>
                  <a:lnTo>
                    <a:pt x="1422" y="1507"/>
                  </a:lnTo>
                  <a:lnTo>
                    <a:pt x="1424" y="1507"/>
                  </a:lnTo>
                  <a:lnTo>
                    <a:pt x="1424" y="1509"/>
                  </a:lnTo>
                  <a:lnTo>
                    <a:pt x="1424" y="1509"/>
                  </a:lnTo>
                  <a:lnTo>
                    <a:pt x="1424" y="1507"/>
                  </a:lnTo>
                  <a:lnTo>
                    <a:pt x="1424" y="1505"/>
                  </a:lnTo>
                  <a:lnTo>
                    <a:pt x="1424" y="1505"/>
                  </a:lnTo>
                  <a:lnTo>
                    <a:pt x="1424" y="1505"/>
                  </a:lnTo>
                  <a:lnTo>
                    <a:pt x="1426" y="1505"/>
                  </a:lnTo>
                  <a:close/>
                  <a:moveTo>
                    <a:pt x="1436" y="1535"/>
                  </a:moveTo>
                  <a:lnTo>
                    <a:pt x="1436" y="1535"/>
                  </a:lnTo>
                  <a:lnTo>
                    <a:pt x="1436" y="1535"/>
                  </a:lnTo>
                  <a:lnTo>
                    <a:pt x="1436" y="1535"/>
                  </a:lnTo>
                  <a:lnTo>
                    <a:pt x="1436" y="1535"/>
                  </a:lnTo>
                  <a:lnTo>
                    <a:pt x="1436" y="1535"/>
                  </a:lnTo>
                  <a:lnTo>
                    <a:pt x="1434" y="1535"/>
                  </a:lnTo>
                  <a:lnTo>
                    <a:pt x="1434" y="1535"/>
                  </a:lnTo>
                  <a:lnTo>
                    <a:pt x="1434" y="1535"/>
                  </a:lnTo>
                  <a:lnTo>
                    <a:pt x="1434" y="1533"/>
                  </a:lnTo>
                  <a:lnTo>
                    <a:pt x="1434" y="1533"/>
                  </a:lnTo>
                  <a:lnTo>
                    <a:pt x="1434" y="1535"/>
                  </a:lnTo>
                  <a:lnTo>
                    <a:pt x="1434" y="1535"/>
                  </a:lnTo>
                  <a:lnTo>
                    <a:pt x="1434" y="1535"/>
                  </a:lnTo>
                  <a:lnTo>
                    <a:pt x="1434" y="1535"/>
                  </a:lnTo>
                  <a:lnTo>
                    <a:pt x="1434" y="1535"/>
                  </a:lnTo>
                  <a:lnTo>
                    <a:pt x="1434" y="1535"/>
                  </a:lnTo>
                  <a:lnTo>
                    <a:pt x="1434" y="1535"/>
                  </a:lnTo>
                  <a:lnTo>
                    <a:pt x="1434" y="1535"/>
                  </a:lnTo>
                  <a:lnTo>
                    <a:pt x="1436" y="1538"/>
                  </a:lnTo>
                  <a:lnTo>
                    <a:pt x="1436" y="1538"/>
                  </a:lnTo>
                  <a:lnTo>
                    <a:pt x="1436" y="1540"/>
                  </a:lnTo>
                  <a:lnTo>
                    <a:pt x="1436" y="1540"/>
                  </a:lnTo>
                  <a:lnTo>
                    <a:pt x="1436" y="1540"/>
                  </a:lnTo>
                  <a:lnTo>
                    <a:pt x="1436" y="1542"/>
                  </a:lnTo>
                  <a:lnTo>
                    <a:pt x="1436" y="1542"/>
                  </a:lnTo>
                  <a:lnTo>
                    <a:pt x="1436" y="1542"/>
                  </a:lnTo>
                  <a:lnTo>
                    <a:pt x="1436" y="1542"/>
                  </a:lnTo>
                  <a:lnTo>
                    <a:pt x="1436" y="1544"/>
                  </a:lnTo>
                  <a:lnTo>
                    <a:pt x="1436" y="1542"/>
                  </a:lnTo>
                  <a:lnTo>
                    <a:pt x="1436" y="1542"/>
                  </a:lnTo>
                  <a:lnTo>
                    <a:pt x="1438" y="1542"/>
                  </a:lnTo>
                  <a:lnTo>
                    <a:pt x="1438" y="1542"/>
                  </a:lnTo>
                  <a:lnTo>
                    <a:pt x="1438" y="1542"/>
                  </a:lnTo>
                  <a:lnTo>
                    <a:pt x="1438" y="1540"/>
                  </a:lnTo>
                  <a:lnTo>
                    <a:pt x="1438" y="1540"/>
                  </a:lnTo>
                  <a:lnTo>
                    <a:pt x="1438" y="1538"/>
                  </a:lnTo>
                  <a:lnTo>
                    <a:pt x="1438" y="1538"/>
                  </a:lnTo>
                  <a:lnTo>
                    <a:pt x="1438" y="1538"/>
                  </a:lnTo>
                  <a:lnTo>
                    <a:pt x="1436" y="1535"/>
                  </a:lnTo>
                  <a:lnTo>
                    <a:pt x="1436" y="1535"/>
                  </a:lnTo>
                  <a:lnTo>
                    <a:pt x="1436" y="1535"/>
                  </a:lnTo>
                  <a:lnTo>
                    <a:pt x="1436" y="1535"/>
                  </a:lnTo>
                  <a:lnTo>
                    <a:pt x="1436" y="1535"/>
                  </a:lnTo>
                  <a:lnTo>
                    <a:pt x="1436" y="1535"/>
                  </a:lnTo>
                  <a:lnTo>
                    <a:pt x="1436" y="1535"/>
                  </a:lnTo>
                  <a:close/>
                  <a:moveTo>
                    <a:pt x="1432" y="1554"/>
                  </a:moveTo>
                  <a:lnTo>
                    <a:pt x="1430" y="1554"/>
                  </a:lnTo>
                  <a:lnTo>
                    <a:pt x="1430" y="1554"/>
                  </a:lnTo>
                  <a:lnTo>
                    <a:pt x="1430" y="1556"/>
                  </a:lnTo>
                  <a:lnTo>
                    <a:pt x="1430" y="1556"/>
                  </a:lnTo>
                  <a:lnTo>
                    <a:pt x="1432" y="1556"/>
                  </a:lnTo>
                  <a:lnTo>
                    <a:pt x="1432" y="1556"/>
                  </a:lnTo>
                  <a:lnTo>
                    <a:pt x="1432" y="1556"/>
                  </a:lnTo>
                  <a:lnTo>
                    <a:pt x="1430" y="1558"/>
                  </a:lnTo>
                  <a:lnTo>
                    <a:pt x="1428" y="1558"/>
                  </a:lnTo>
                  <a:lnTo>
                    <a:pt x="1428" y="1558"/>
                  </a:lnTo>
                  <a:lnTo>
                    <a:pt x="1428" y="1560"/>
                  </a:lnTo>
                  <a:lnTo>
                    <a:pt x="1428" y="1560"/>
                  </a:lnTo>
                  <a:lnTo>
                    <a:pt x="1428" y="1560"/>
                  </a:lnTo>
                  <a:lnTo>
                    <a:pt x="1428" y="1560"/>
                  </a:lnTo>
                  <a:lnTo>
                    <a:pt x="1426" y="1562"/>
                  </a:lnTo>
                  <a:lnTo>
                    <a:pt x="1426" y="1562"/>
                  </a:lnTo>
                  <a:lnTo>
                    <a:pt x="1426" y="1564"/>
                  </a:lnTo>
                  <a:lnTo>
                    <a:pt x="1426" y="1564"/>
                  </a:lnTo>
                  <a:lnTo>
                    <a:pt x="1426" y="1564"/>
                  </a:lnTo>
                  <a:lnTo>
                    <a:pt x="1428" y="1564"/>
                  </a:lnTo>
                  <a:lnTo>
                    <a:pt x="1428" y="1564"/>
                  </a:lnTo>
                  <a:lnTo>
                    <a:pt x="1428" y="1564"/>
                  </a:lnTo>
                  <a:lnTo>
                    <a:pt x="1430" y="1564"/>
                  </a:lnTo>
                  <a:lnTo>
                    <a:pt x="1436" y="1558"/>
                  </a:lnTo>
                  <a:lnTo>
                    <a:pt x="1436" y="1556"/>
                  </a:lnTo>
                  <a:lnTo>
                    <a:pt x="1436" y="1554"/>
                  </a:lnTo>
                  <a:lnTo>
                    <a:pt x="1438" y="1552"/>
                  </a:lnTo>
                  <a:lnTo>
                    <a:pt x="1438" y="1550"/>
                  </a:lnTo>
                  <a:lnTo>
                    <a:pt x="1438" y="1548"/>
                  </a:lnTo>
                  <a:lnTo>
                    <a:pt x="1438" y="1548"/>
                  </a:lnTo>
                  <a:lnTo>
                    <a:pt x="1438" y="1548"/>
                  </a:lnTo>
                  <a:lnTo>
                    <a:pt x="1438" y="1548"/>
                  </a:lnTo>
                  <a:lnTo>
                    <a:pt x="1438" y="1548"/>
                  </a:lnTo>
                  <a:lnTo>
                    <a:pt x="1438" y="1548"/>
                  </a:lnTo>
                  <a:lnTo>
                    <a:pt x="1436" y="1548"/>
                  </a:lnTo>
                  <a:lnTo>
                    <a:pt x="1436" y="1548"/>
                  </a:lnTo>
                  <a:lnTo>
                    <a:pt x="1436" y="1550"/>
                  </a:lnTo>
                  <a:lnTo>
                    <a:pt x="1436" y="1550"/>
                  </a:lnTo>
                  <a:lnTo>
                    <a:pt x="1436" y="1552"/>
                  </a:lnTo>
                  <a:lnTo>
                    <a:pt x="1436" y="1552"/>
                  </a:lnTo>
                  <a:lnTo>
                    <a:pt x="1436" y="1552"/>
                  </a:lnTo>
                  <a:lnTo>
                    <a:pt x="1436" y="1554"/>
                  </a:lnTo>
                  <a:lnTo>
                    <a:pt x="1436" y="1554"/>
                  </a:lnTo>
                  <a:lnTo>
                    <a:pt x="1436" y="1554"/>
                  </a:lnTo>
                  <a:lnTo>
                    <a:pt x="1434" y="1554"/>
                  </a:lnTo>
                  <a:lnTo>
                    <a:pt x="1434" y="1554"/>
                  </a:lnTo>
                  <a:lnTo>
                    <a:pt x="1434" y="1556"/>
                  </a:lnTo>
                  <a:lnTo>
                    <a:pt x="1432" y="1554"/>
                  </a:lnTo>
                  <a:lnTo>
                    <a:pt x="1432" y="1554"/>
                  </a:lnTo>
                  <a:close/>
                  <a:moveTo>
                    <a:pt x="1438" y="1443"/>
                  </a:moveTo>
                  <a:lnTo>
                    <a:pt x="1438" y="1443"/>
                  </a:lnTo>
                  <a:lnTo>
                    <a:pt x="1438" y="1443"/>
                  </a:lnTo>
                  <a:lnTo>
                    <a:pt x="1438" y="1443"/>
                  </a:lnTo>
                  <a:lnTo>
                    <a:pt x="1438" y="1443"/>
                  </a:lnTo>
                  <a:lnTo>
                    <a:pt x="1438" y="1443"/>
                  </a:lnTo>
                  <a:lnTo>
                    <a:pt x="1438" y="1443"/>
                  </a:lnTo>
                  <a:lnTo>
                    <a:pt x="1438" y="1443"/>
                  </a:lnTo>
                  <a:lnTo>
                    <a:pt x="1440" y="1443"/>
                  </a:lnTo>
                  <a:lnTo>
                    <a:pt x="1440" y="1443"/>
                  </a:lnTo>
                  <a:lnTo>
                    <a:pt x="1440" y="1443"/>
                  </a:lnTo>
                  <a:lnTo>
                    <a:pt x="1440" y="1443"/>
                  </a:lnTo>
                  <a:lnTo>
                    <a:pt x="1440" y="1443"/>
                  </a:lnTo>
                  <a:lnTo>
                    <a:pt x="1440" y="1443"/>
                  </a:lnTo>
                  <a:lnTo>
                    <a:pt x="1440" y="1443"/>
                  </a:lnTo>
                  <a:lnTo>
                    <a:pt x="1440" y="1443"/>
                  </a:lnTo>
                  <a:lnTo>
                    <a:pt x="1440" y="1443"/>
                  </a:lnTo>
                  <a:lnTo>
                    <a:pt x="1440" y="1443"/>
                  </a:lnTo>
                  <a:lnTo>
                    <a:pt x="1440" y="1441"/>
                  </a:lnTo>
                  <a:lnTo>
                    <a:pt x="1440" y="1441"/>
                  </a:lnTo>
                  <a:lnTo>
                    <a:pt x="1440" y="1441"/>
                  </a:lnTo>
                  <a:lnTo>
                    <a:pt x="1440" y="1441"/>
                  </a:lnTo>
                  <a:lnTo>
                    <a:pt x="1438" y="1441"/>
                  </a:lnTo>
                  <a:lnTo>
                    <a:pt x="1438" y="1441"/>
                  </a:lnTo>
                  <a:lnTo>
                    <a:pt x="1438" y="1441"/>
                  </a:lnTo>
                  <a:lnTo>
                    <a:pt x="1438" y="1441"/>
                  </a:lnTo>
                  <a:lnTo>
                    <a:pt x="1438" y="1443"/>
                  </a:lnTo>
                  <a:lnTo>
                    <a:pt x="1438" y="1443"/>
                  </a:lnTo>
                  <a:close/>
                  <a:moveTo>
                    <a:pt x="1457" y="1560"/>
                  </a:moveTo>
                  <a:lnTo>
                    <a:pt x="1457" y="1560"/>
                  </a:lnTo>
                  <a:lnTo>
                    <a:pt x="1457" y="1562"/>
                  </a:lnTo>
                  <a:lnTo>
                    <a:pt x="1457" y="1562"/>
                  </a:lnTo>
                  <a:lnTo>
                    <a:pt x="1457" y="1562"/>
                  </a:lnTo>
                  <a:lnTo>
                    <a:pt x="1459" y="1560"/>
                  </a:lnTo>
                  <a:lnTo>
                    <a:pt x="1459" y="1560"/>
                  </a:lnTo>
                  <a:lnTo>
                    <a:pt x="1459" y="1560"/>
                  </a:lnTo>
                  <a:lnTo>
                    <a:pt x="1459" y="1558"/>
                  </a:lnTo>
                  <a:lnTo>
                    <a:pt x="1461" y="1558"/>
                  </a:lnTo>
                  <a:lnTo>
                    <a:pt x="1461" y="1560"/>
                  </a:lnTo>
                  <a:lnTo>
                    <a:pt x="1461" y="1560"/>
                  </a:lnTo>
                  <a:lnTo>
                    <a:pt x="1461" y="1560"/>
                  </a:lnTo>
                  <a:lnTo>
                    <a:pt x="1461" y="1558"/>
                  </a:lnTo>
                  <a:lnTo>
                    <a:pt x="1461" y="1558"/>
                  </a:lnTo>
                  <a:lnTo>
                    <a:pt x="1461" y="1558"/>
                  </a:lnTo>
                  <a:lnTo>
                    <a:pt x="1461" y="1558"/>
                  </a:lnTo>
                  <a:lnTo>
                    <a:pt x="1463" y="1558"/>
                  </a:lnTo>
                  <a:lnTo>
                    <a:pt x="1461" y="1558"/>
                  </a:lnTo>
                  <a:lnTo>
                    <a:pt x="1461" y="1556"/>
                  </a:lnTo>
                  <a:lnTo>
                    <a:pt x="1463" y="1556"/>
                  </a:lnTo>
                  <a:lnTo>
                    <a:pt x="1463" y="1556"/>
                  </a:lnTo>
                  <a:lnTo>
                    <a:pt x="1461" y="1554"/>
                  </a:lnTo>
                  <a:lnTo>
                    <a:pt x="1461" y="1554"/>
                  </a:lnTo>
                  <a:lnTo>
                    <a:pt x="1461" y="1554"/>
                  </a:lnTo>
                  <a:lnTo>
                    <a:pt x="1461" y="1554"/>
                  </a:lnTo>
                  <a:lnTo>
                    <a:pt x="1461" y="1552"/>
                  </a:lnTo>
                  <a:lnTo>
                    <a:pt x="1461" y="1550"/>
                  </a:lnTo>
                  <a:lnTo>
                    <a:pt x="1461" y="1548"/>
                  </a:lnTo>
                  <a:lnTo>
                    <a:pt x="1459" y="1546"/>
                  </a:lnTo>
                  <a:lnTo>
                    <a:pt x="1459" y="1546"/>
                  </a:lnTo>
                  <a:lnTo>
                    <a:pt x="1459" y="1548"/>
                  </a:lnTo>
                  <a:lnTo>
                    <a:pt x="1457" y="1548"/>
                  </a:lnTo>
                  <a:lnTo>
                    <a:pt x="1457" y="1548"/>
                  </a:lnTo>
                  <a:lnTo>
                    <a:pt x="1457" y="1550"/>
                  </a:lnTo>
                  <a:lnTo>
                    <a:pt x="1457" y="1550"/>
                  </a:lnTo>
                  <a:lnTo>
                    <a:pt x="1457" y="1552"/>
                  </a:lnTo>
                  <a:lnTo>
                    <a:pt x="1457" y="1552"/>
                  </a:lnTo>
                  <a:lnTo>
                    <a:pt x="1457" y="1552"/>
                  </a:lnTo>
                  <a:lnTo>
                    <a:pt x="1457" y="1552"/>
                  </a:lnTo>
                  <a:lnTo>
                    <a:pt x="1457" y="1552"/>
                  </a:lnTo>
                  <a:lnTo>
                    <a:pt x="1457" y="1554"/>
                  </a:lnTo>
                  <a:lnTo>
                    <a:pt x="1457" y="1554"/>
                  </a:lnTo>
                  <a:lnTo>
                    <a:pt x="1457" y="1554"/>
                  </a:lnTo>
                  <a:lnTo>
                    <a:pt x="1457" y="1554"/>
                  </a:lnTo>
                  <a:lnTo>
                    <a:pt x="1457" y="1554"/>
                  </a:lnTo>
                  <a:lnTo>
                    <a:pt x="1457" y="1556"/>
                  </a:lnTo>
                  <a:lnTo>
                    <a:pt x="1457" y="1560"/>
                  </a:lnTo>
                  <a:close/>
                  <a:moveTo>
                    <a:pt x="1442" y="1449"/>
                  </a:moveTo>
                  <a:lnTo>
                    <a:pt x="1442" y="1449"/>
                  </a:lnTo>
                  <a:lnTo>
                    <a:pt x="1442" y="1449"/>
                  </a:lnTo>
                  <a:lnTo>
                    <a:pt x="1442" y="1449"/>
                  </a:lnTo>
                  <a:lnTo>
                    <a:pt x="1440" y="1447"/>
                  </a:lnTo>
                  <a:lnTo>
                    <a:pt x="1440" y="1447"/>
                  </a:lnTo>
                  <a:lnTo>
                    <a:pt x="1440" y="1447"/>
                  </a:lnTo>
                  <a:lnTo>
                    <a:pt x="1440" y="1447"/>
                  </a:lnTo>
                  <a:lnTo>
                    <a:pt x="1440" y="1447"/>
                  </a:lnTo>
                  <a:lnTo>
                    <a:pt x="1440" y="1447"/>
                  </a:lnTo>
                  <a:lnTo>
                    <a:pt x="1440" y="1447"/>
                  </a:lnTo>
                  <a:lnTo>
                    <a:pt x="1440" y="1447"/>
                  </a:lnTo>
                  <a:lnTo>
                    <a:pt x="1440" y="1449"/>
                  </a:lnTo>
                  <a:lnTo>
                    <a:pt x="1440" y="1449"/>
                  </a:lnTo>
                  <a:lnTo>
                    <a:pt x="1440" y="1449"/>
                  </a:lnTo>
                  <a:lnTo>
                    <a:pt x="1440" y="1449"/>
                  </a:lnTo>
                  <a:lnTo>
                    <a:pt x="1440" y="1449"/>
                  </a:lnTo>
                  <a:lnTo>
                    <a:pt x="1440" y="1449"/>
                  </a:lnTo>
                  <a:lnTo>
                    <a:pt x="1440" y="1449"/>
                  </a:lnTo>
                  <a:lnTo>
                    <a:pt x="1442" y="1451"/>
                  </a:lnTo>
                  <a:lnTo>
                    <a:pt x="1447" y="1453"/>
                  </a:lnTo>
                  <a:lnTo>
                    <a:pt x="1447" y="1451"/>
                  </a:lnTo>
                  <a:lnTo>
                    <a:pt x="1447" y="1451"/>
                  </a:lnTo>
                  <a:lnTo>
                    <a:pt x="1442" y="1449"/>
                  </a:lnTo>
                  <a:lnTo>
                    <a:pt x="1442" y="1449"/>
                  </a:lnTo>
                  <a:lnTo>
                    <a:pt x="1442" y="1449"/>
                  </a:lnTo>
                  <a:lnTo>
                    <a:pt x="1442" y="1449"/>
                  </a:lnTo>
                  <a:lnTo>
                    <a:pt x="1442" y="1449"/>
                  </a:lnTo>
                  <a:close/>
                  <a:moveTo>
                    <a:pt x="1432" y="1572"/>
                  </a:moveTo>
                  <a:lnTo>
                    <a:pt x="1432" y="1574"/>
                  </a:lnTo>
                  <a:lnTo>
                    <a:pt x="1432" y="1574"/>
                  </a:lnTo>
                  <a:lnTo>
                    <a:pt x="1432" y="1577"/>
                  </a:lnTo>
                  <a:lnTo>
                    <a:pt x="1432" y="1577"/>
                  </a:lnTo>
                  <a:lnTo>
                    <a:pt x="1432" y="1577"/>
                  </a:lnTo>
                  <a:lnTo>
                    <a:pt x="1434" y="1577"/>
                  </a:lnTo>
                  <a:lnTo>
                    <a:pt x="1434" y="1579"/>
                  </a:lnTo>
                  <a:lnTo>
                    <a:pt x="1434" y="1579"/>
                  </a:lnTo>
                  <a:lnTo>
                    <a:pt x="1434" y="1579"/>
                  </a:lnTo>
                  <a:lnTo>
                    <a:pt x="1434" y="1579"/>
                  </a:lnTo>
                  <a:lnTo>
                    <a:pt x="1434" y="1579"/>
                  </a:lnTo>
                  <a:lnTo>
                    <a:pt x="1436" y="1579"/>
                  </a:lnTo>
                  <a:lnTo>
                    <a:pt x="1436" y="1579"/>
                  </a:lnTo>
                  <a:lnTo>
                    <a:pt x="1436" y="1579"/>
                  </a:lnTo>
                  <a:lnTo>
                    <a:pt x="1436" y="1577"/>
                  </a:lnTo>
                  <a:lnTo>
                    <a:pt x="1436" y="1577"/>
                  </a:lnTo>
                  <a:lnTo>
                    <a:pt x="1438" y="1572"/>
                  </a:lnTo>
                  <a:lnTo>
                    <a:pt x="1440" y="1566"/>
                  </a:lnTo>
                  <a:lnTo>
                    <a:pt x="1440" y="1564"/>
                  </a:lnTo>
                  <a:lnTo>
                    <a:pt x="1442" y="1564"/>
                  </a:lnTo>
                  <a:lnTo>
                    <a:pt x="1442" y="1564"/>
                  </a:lnTo>
                  <a:lnTo>
                    <a:pt x="1442" y="1564"/>
                  </a:lnTo>
                  <a:lnTo>
                    <a:pt x="1442" y="1566"/>
                  </a:lnTo>
                  <a:lnTo>
                    <a:pt x="1442" y="1568"/>
                  </a:lnTo>
                  <a:lnTo>
                    <a:pt x="1442" y="1568"/>
                  </a:lnTo>
                  <a:lnTo>
                    <a:pt x="1440" y="1572"/>
                  </a:lnTo>
                  <a:lnTo>
                    <a:pt x="1438" y="1579"/>
                  </a:lnTo>
                  <a:lnTo>
                    <a:pt x="1438" y="1581"/>
                  </a:lnTo>
                  <a:lnTo>
                    <a:pt x="1438" y="1581"/>
                  </a:lnTo>
                  <a:lnTo>
                    <a:pt x="1438" y="1581"/>
                  </a:lnTo>
                  <a:lnTo>
                    <a:pt x="1438" y="1581"/>
                  </a:lnTo>
                  <a:lnTo>
                    <a:pt x="1438" y="1581"/>
                  </a:lnTo>
                  <a:lnTo>
                    <a:pt x="1438" y="1579"/>
                  </a:lnTo>
                  <a:lnTo>
                    <a:pt x="1440" y="1574"/>
                  </a:lnTo>
                  <a:lnTo>
                    <a:pt x="1440" y="1574"/>
                  </a:lnTo>
                  <a:lnTo>
                    <a:pt x="1440" y="1574"/>
                  </a:lnTo>
                  <a:lnTo>
                    <a:pt x="1442" y="1574"/>
                  </a:lnTo>
                  <a:lnTo>
                    <a:pt x="1442" y="1577"/>
                  </a:lnTo>
                  <a:lnTo>
                    <a:pt x="1444" y="1577"/>
                  </a:lnTo>
                  <a:lnTo>
                    <a:pt x="1444" y="1574"/>
                  </a:lnTo>
                  <a:lnTo>
                    <a:pt x="1447" y="1570"/>
                  </a:lnTo>
                  <a:lnTo>
                    <a:pt x="1447" y="1570"/>
                  </a:lnTo>
                  <a:lnTo>
                    <a:pt x="1447" y="1570"/>
                  </a:lnTo>
                  <a:lnTo>
                    <a:pt x="1449" y="1562"/>
                  </a:lnTo>
                  <a:lnTo>
                    <a:pt x="1449" y="1560"/>
                  </a:lnTo>
                  <a:lnTo>
                    <a:pt x="1449" y="1558"/>
                  </a:lnTo>
                  <a:lnTo>
                    <a:pt x="1451" y="1558"/>
                  </a:lnTo>
                  <a:lnTo>
                    <a:pt x="1451" y="1558"/>
                  </a:lnTo>
                  <a:lnTo>
                    <a:pt x="1451" y="1560"/>
                  </a:lnTo>
                  <a:lnTo>
                    <a:pt x="1451" y="1560"/>
                  </a:lnTo>
                  <a:lnTo>
                    <a:pt x="1451" y="1560"/>
                  </a:lnTo>
                  <a:lnTo>
                    <a:pt x="1451" y="1568"/>
                  </a:lnTo>
                  <a:lnTo>
                    <a:pt x="1449" y="1574"/>
                  </a:lnTo>
                  <a:lnTo>
                    <a:pt x="1451" y="1574"/>
                  </a:lnTo>
                  <a:lnTo>
                    <a:pt x="1451" y="1570"/>
                  </a:lnTo>
                  <a:lnTo>
                    <a:pt x="1451" y="1564"/>
                  </a:lnTo>
                  <a:lnTo>
                    <a:pt x="1451" y="1564"/>
                  </a:lnTo>
                  <a:lnTo>
                    <a:pt x="1451" y="1564"/>
                  </a:lnTo>
                  <a:lnTo>
                    <a:pt x="1451" y="1562"/>
                  </a:lnTo>
                  <a:lnTo>
                    <a:pt x="1451" y="1562"/>
                  </a:lnTo>
                  <a:lnTo>
                    <a:pt x="1453" y="1560"/>
                  </a:lnTo>
                  <a:lnTo>
                    <a:pt x="1453" y="1558"/>
                  </a:lnTo>
                  <a:lnTo>
                    <a:pt x="1453" y="1558"/>
                  </a:lnTo>
                  <a:lnTo>
                    <a:pt x="1453" y="1558"/>
                  </a:lnTo>
                  <a:lnTo>
                    <a:pt x="1453" y="1558"/>
                  </a:lnTo>
                  <a:lnTo>
                    <a:pt x="1453" y="1558"/>
                  </a:lnTo>
                  <a:lnTo>
                    <a:pt x="1453" y="1558"/>
                  </a:lnTo>
                  <a:lnTo>
                    <a:pt x="1453" y="1558"/>
                  </a:lnTo>
                  <a:lnTo>
                    <a:pt x="1453" y="1558"/>
                  </a:lnTo>
                  <a:lnTo>
                    <a:pt x="1453" y="1558"/>
                  </a:lnTo>
                  <a:lnTo>
                    <a:pt x="1451" y="1558"/>
                  </a:lnTo>
                  <a:lnTo>
                    <a:pt x="1451" y="1558"/>
                  </a:lnTo>
                  <a:lnTo>
                    <a:pt x="1451" y="1558"/>
                  </a:lnTo>
                  <a:lnTo>
                    <a:pt x="1451" y="1558"/>
                  </a:lnTo>
                  <a:lnTo>
                    <a:pt x="1451" y="1552"/>
                  </a:lnTo>
                  <a:lnTo>
                    <a:pt x="1451" y="1552"/>
                  </a:lnTo>
                  <a:lnTo>
                    <a:pt x="1451" y="1552"/>
                  </a:lnTo>
                  <a:lnTo>
                    <a:pt x="1451" y="1552"/>
                  </a:lnTo>
                  <a:lnTo>
                    <a:pt x="1453" y="1552"/>
                  </a:lnTo>
                  <a:lnTo>
                    <a:pt x="1453" y="1552"/>
                  </a:lnTo>
                  <a:lnTo>
                    <a:pt x="1453" y="1552"/>
                  </a:lnTo>
                  <a:lnTo>
                    <a:pt x="1453" y="1552"/>
                  </a:lnTo>
                  <a:lnTo>
                    <a:pt x="1453" y="1550"/>
                  </a:lnTo>
                  <a:lnTo>
                    <a:pt x="1453" y="1550"/>
                  </a:lnTo>
                  <a:lnTo>
                    <a:pt x="1453" y="1550"/>
                  </a:lnTo>
                  <a:lnTo>
                    <a:pt x="1453" y="1550"/>
                  </a:lnTo>
                  <a:lnTo>
                    <a:pt x="1453" y="1552"/>
                  </a:lnTo>
                  <a:lnTo>
                    <a:pt x="1453" y="1552"/>
                  </a:lnTo>
                  <a:lnTo>
                    <a:pt x="1453" y="1552"/>
                  </a:lnTo>
                  <a:lnTo>
                    <a:pt x="1453" y="1554"/>
                  </a:lnTo>
                  <a:lnTo>
                    <a:pt x="1453" y="1556"/>
                  </a:lnTo>
                  <a:lnTo>
                    <a:pt x="1453" y="1564"/>
                  </a:lnTo>
                  <a:lnTo>
                    <a:pt x="1453" y="1566"/>
                  </a:lnTo>
                  <a:lnTo>
                    <a:pt x="1453" y="1566"/>
                  </a:lnTo>
                  <a:lnTo>
                    <a:pt x="1453" y="1568"/>
                  </a:lnTo>
                  <a:lnTo>
                    <a:pt x="1451" y="1570"/>
                  </a:lnTo>
                  <a:lnTo>
                    <a:pt x="1451" y="1572"/>
                  </a:lnTo>
                  <a:lnTo>
                    <a:pt x="1451" y="1572"/>
                  </a:lnTo>
                  <a:lnTo>
                    <a:pt x="1451" y="1572"/>
                  </a:lnTo>
                  <a:lnTo>
                    <a:pt x="1451" y="1574"/>
                  </a:lnTo>
                  <a:lnTo>
                    <a:pt x="1451" y="1574"/>
                  </a:lnTo>
                  <a:lnTo>
                    <a:pt x="1451" y="1574"/>
                  </a:lnTo>
                  <a:lnTo>
                    <a:pt x="1453" y="1574"/>
                  </a:lnTo>
                  <a:lnTo>
                    <a:pt x="1451" y="1572"/>
                  </a:lnTo>
                  <a:lnTo>
                    <a:pt x="1453" y="1566"/>
                  </a:lnTo>
                  <a:lnTo>
                    <a:pt x="1453" y="1562"/>
                  </a:lnTo>
                  <a:lnTo>
                    <a:pt x="1455" y="1558"/>
                  </a:lnTo>
                  <a:lnTo>
                    <a:pt x="1455" y="1556"/>
                  </a:lnTo>
                  <a:lnTo>
                    <a:pt x="1455" y="1556"/>
                  </a:lnTo>
                  <a:lnTo>
                    <a:pt x="1455" y="1554"/>
                  </a:lnTo>
                  <a:lnTo>
                    <a:pt x="1455" y="1554"/>
                  </a:lnTo>
                  <a:lnTo>
                    <a:pt x="1455" y="1554"/>
                  </a:lnTo>
                  <a:lnTo>
                    <a:pt x="1455" y="1554"/>
                  </a:lnTo>
                  <a:lnTo>
                    <a:pt x="1455" y="1552"/>
                  </a:lnTo>
                  <a:lnTo>
                    <a:pt x="1455" y="1554"/>
                  </a:lnTo>
                  <a:lnTo>
                    <a:pt x="1455" y="1554"/>
                  </a:lnTo>
                  <a:lnTo>
                    <a:pt x="1455" y="1552"/>
                  </a:lnTo>
                  <a:lnTo>
                    <a:pt x="1455" y="1552"/>
                  </a:lnTo>
                  <a:lnTo>
                    <a:pt x="1455" y="1552"/>
                  </a:lnTo>
                  <a:lnTo>
                    <a:pt x="1455" y="1552"/>
                  </a:lnTo>
                  <a:lnTo>
                    <a:pt x="1455" y="1552"/>
                  </a:lnTo>
                  <a:lnTo>
                    <a:pt x="1455" y="1552"/>
                  </a:lnTo>
                  <a:lnTo>
                    <a:pt x="1455" y="1552"/>
                  </a:lnTo>
                  <a:lnTo>
                    <a:pt x="1455" y="1550"/>
                  </a:lnTo>
                  <a:lnTo>
                    <a:pt x="1455" y="1550"/>
                  </a:lnTo>
                  <a:lnTo>
                    <a:pt x="1455" y="1550"/>
                  </a:lnTo>
                  <a:lnTo>
                    <a:pt x="1453" y="1548"/>
                  </a:lnTo>
                  <a:lnTo>
                    <a:pt x="1453" y="1548"/>
                  </a:lnTo>
                  <a:lnTo>
                    <a:pt x="1453" y="1550"/>
                  </a:lnTo>
                  <a:lnTo>
                    <a:pt x="1451" y="1548"/>
                  </a:lnTo>
                  <a:lnTo>
                    <a:pt x="1449" y="1548"/>
                  </a:lnTo>
                  <a:lnTo>
                    <a:pt x="1449" y="1546"/>
                  </a:lnTo>
                  <a:lnTo>
                    <a:pt x="1449" y="1544"/>
                  </a:lnTo>
                  <a:lnTo>
                    <a:pt x="1449" y="1544"/>
                  </a:lnTo>
                  <a:lnTo>
                    <a:pt x="1447" y="1544"/>
                  </a:lnTo>
                  <a:lnTo>
                    <a:pt x="1447" y="1544"/>
                  </a:lnTo>
                  <a:lnTo>
                    <a:pt x="1444" y="1544"/>
                  </a:lnTo>
                  <a:lnTo>
                    <a:pt x="1444" y="1544"/>
                  </a:lnTo>
                  <a:lnTo>
                    <a:pt x="1444" y="1542"/>
                  </a:lnTo>
                  <a:lnTo>
                    <a:pt x="1444" y="1542"/>
                  </a:lnTo>
                  <a:lnTo>
                    <a:pt x="1444" y="1540"/>
                  </a:lnTo>
                  <a:lnTo>
                    <a:pt x="1447" y="1540"/>
                  </a:lnTo>
                  <a:lnTo>
                    <a:pt x="1447" y="1542"/>
                  </a:lnTo>
                  <a:lnTo>
                    <a:pt x="1447" y="1542"/>
                  </a:lnTo>
                  <a:lnTo>
                    <a:pt x="1447" y="1542"/>
                  </a:lnTo>
                  <a:lnTo>
                    <a:pt x="1447" y="1540"/>
                  </a:lnTo>
                  <a:lnTo>
                    <a:pt x="1447" y="1540"/>
                  </a:lnTo>
                  <a:lnTo>
                    <a:pt x="1444" y="1538"/>
                  </a:lnTo>
                  <a:lnTo>
                    <a:pt x="1444" y="1540"/>
                  </a:lnTo>
                  <a:lnTo>
                    <a:pt x="1442" y="1540"/>
                  </a:lnTo>
                  <a:lnTo>
                    <a:pt x="1444" y="1542"/>
                  </a:lnTo>
                  <a:lnTo>
                    <a:pt x="1444" y="1544"/>
                  </a:lnTo>
                  <a:lnTo>
                    <a:pt x="1444" y="1548"/>
                  </a:lnTo>
                  <a:lnTo>
                    <a:pt x="1444" y="1550"/>
                  </a:lnTo>
                  <a:lnTo>
                    <a:pt x="1444" y="1552"/>
                  </a:lnTo>
                  <a:lnTo>
                    <a:pt x="1444" y="1554"/>
                  </a:lnTo>
                  <a:lnTo>
                    <a:pt x="1444" y="1560"/>
                  </a:lnTo>
                  <a:lnTo>
                    <a:pt x="1444" y="1560"/>
                  </a:lnTo>
                  <a:lnTo>
                    <a:pt x="1442" y="1560"/>
                  </a:lnTo>
                  <a:lnTo>
                    <a:pt x="1442" y="1560"/>
                  </a:lnTo>
                  <a:lnTo>
                    <a:pt x="1442" y="1562"/>
                  </a:lnTo>
                  <a:lnTo>
                    <a:pt x="1440" y="1562"/>
                  </a:lnTo>
                  <a:lnTo>
                    <a:pt x="1440" y="1562"/>
                  </a:lnTo>
                  <a:lnTo>
                    <a:pt x="1440" y="1562"/>
                  </a:lnTo>
                  <a:lnTo>
                    <a:pt x="1440" y="1564"/>
                  </a:lnTo>
                  <a:lnTo>
                    <a:pt x="1440" y="1564"/>
                  </a:lnTo>
                  <a:lnTo>
                    <a:pt x="1440" y="1564"/>
                  </a:lnTo>
                  <a:lnTo>
                    <a:pt x="1440" y="1564"/>
                  </a:lnTo>
                  <a:lnTo>
                    <a:pt x="1440" y="1564"/>
                  </a:lnTo>
                  <a:lnTo>
                    <a:pt x="1440" y="1564"/>
                  </a:lnTo>
                  <a:lnTo>
                    <a:pt x="1440" y="1564"/>
                  </a:lnTo>
                  <a:lnTo>
                    <a:pt x="1440" y="1564"/>
                  </a:lnTo>
                  <a:lnTo>
                    <a:pt x="1440" y="1562"/>
                  </a:lnTo>
                  <a:lnTo>
                    <a:pt x="1440" y="1562"/>
                  </a:lnTo>
                  <a:lnTo>
                    <a:pt x="1440" y="1560"/>
                  </a:lnTo>
                  <a:lnTo>
                    <a:pt x="1440" y="1560"/>
                  </a:lnTo>
                  <a:lnTo>
                    <a:pt x="1440" y="1558"/>
                  </a:lnTo>
                  <a:lnTo>
                    <a:pt x="1440" y="1556"/>
                  </a:lnTo>
                  <a:lnTo>
                    <a:pt x="1440" y="1556"/>
                  </a:lnTo>
                  <a:lnTo>
                    <a:pt x="1440" y="1556"/>
                  </a:lnTo>
                  <a:lnTo>
                    <a:pt x="1440" y="1554"/>
                  </a:lnTo>
                  <a:lnTo>
                    <a:pt x="1440" y="1554"/>
                  </a:lnTo>
                  <a:lnTo>
                    <a:pt x="1440" y="1554"/>
                  </a:lnTo>
                  <a:lnTo>
                    <a:pt x="1440" y="1554"/>
                  </a:lnTo>
                  <a:lnTo>
                    <a:pt x="1440" y="1554"/>
                  </a:lnTo>
                  <a:lnTo>
                    <a:pt x="1442" y="1552"/>
                  </a:lnTo>
                  <a:lnTo>
                    <a:pt x="1442" y="1550"/>
                  </a:lnTo>
                  <a:lnTo>
                    <a:pt x="1440" y="1550"/>
                  </a:lnTo>
                  <a:lnTo>
                    <a:pt x="1440" y="1548"/>
                  </a:lnTo>
                  <a:lnTo>
                    <a:pt x="1440" y="1548"/>
                  </a:lnTo>
                  <a:lnTo>
                    <a:pt x="1440" y="1548"/>
                  </a:lnTo>
                  <a:lnTo>
                    <a:pt x="1440" y="1548"/>
                  </a:lnTo>
                  <a:lnTo>
                    <a:pt x="1440" y="1546"/>
                  </a:lnTo>
                  <a:lnTo>
                    <a:pt x="1440" y="1546"/>
                  </a:lnTo>
                  <a:lnTo>
                    <a:pt x="1440" y="1546"/>
                  </a:lnTo>
                  <a:lnTo>
                    <a:pt x="1440" y="1546"/>
                  </a:lnTo>
                  <a:lnTo>
                    <a:pt x="1440" y="1546"/>
                  </a:lnTo>
                  <a:lnTo>
                    <a:pt x="1440" y="1546"/>
                  </a:lnTo>
                  <a:lnTo>
                    <a:pt x="1440" y="1546"/>
                  </a:lnTo>
                  <a:lnTo>
                    <a:pt x="1440" y="1546"/>
                  </a:lnTo>
                  <a:lnTo>
                    <a:pt x="1440" y="1546"/>
                  </a:lnTo>
                  <a:lnTo>
                    <a:pt x="1440" y="1548"/>
                  </a:lnTo>
                  <a:lnTo>
                    <a:pt x="1440" y="1548"/>
                  </a:lnTo>
                  <a:lnTo>
                    <a:pt x="1440" y="1552"/>
                  </a:lnTo>
                  <a:lnTo>
                    <a:pt x="1440" y="1556"/>
                  </a:lnTo>
                  <a:lnTo>
                    <a:pt x="1440" y="1558"/>
                  </a:lnTo>
                  <a:lnTo>
                    <a:pt x="1440" y="1558"/>
                  </a:lnTo>
                  <a:lnTo>
                    <a:pt x="1436" y="1564"/>
                  </a:lnTo>
                  <a:lnTo>
                    <a:pt x="1432" y="1572"/>
                  </a:lnTo>
                  <a:close/>
                  <a:moveTo>
                    <a:pt x="1414" y="1700"/>
                  </a:moveTo>
                  <a:lnTo>
                    <a:pt x="1412" y="1700"/>
                  </a:lnTo>
                  <a:lnTo>
                    <a:pt x="1409" y="1700"/>
                  </a:lnTo>
                  <a:lnTo>
                    <a:pt x="1407" y="1702"/>
                  </a:lnTo>
                  <a:lnTo>
                    <a:pt x="1407" y="1702"/>
                  </a:lnTo>
                  <a:lnTo>
                    <a:pt x="1405" y="1702"/>
                  </a:lnTo>
                  <a:lnTo>
                    <a:pt x="1405" y="1702"/>
                  </a:lnTo>
                  <a:lnTo>
                    <a:pt x="1403" y="1704"/>
                  </a:lnTo>
                  <a:lnTo>
                    <a:pt x="1403" y="1706"/>
                  </a:lnTo>
                  <a:lnTo>
                    <a:pt x="1403" y="1708"/>
                  </a:lnTo>
                  <a:lnTo>
                    <a:pt x="1401" y="1708"/>
                  </a:lnTo>
                  <a:lnTo>
                    <a:pt x="1401" y="1710"/>
                  </a:lnTo>
                  <a:lnTo>
                    <a:pt x="1401" y="1710"/>
                  </a:lnTo>
                  <a:lnTo>
                    <a:pt x="1403" y="1710"/>
                  </a:lnTo>
                  <a:lnTo>
                    <a:pt x="1405" y="1712"/>
                  </a:lnTo>
                  <a:lnTo>
                    <a:pt x="1409" y="1712"/>
                  </a:lnTo>
                  <a:lnTo>
                    <a:pt x="1414" y="1714"/>
                  </a:lnTo>
                  <a:lnTo>
                    <a:pt x="1418" y="1714"/>
                  </a:lnTo>
                  <a:lnTo>
                    <a:pt x="1422" y="1714"/>
                  </a:lnTo>
                  <a:lnTo>
                    <a:pt x="1426" y="1716"/>
                  </a:lnTo>
                  <a:lnTo>
                    <a:pt x="1430" y="1718"/>
                  </a:lnTo>
                  <a:lnTo>
                    <a:pt x="1436" y="1718"/>
                  </a:lnTo>
                  <a:lnTo>
                    <a:pt x="1438" y="1718"/>
                  </a:lnTo>
                  <a:lnTo>
                    <a:pt x="1438" y="1718"/>
                  </a:lnTo>
                  <a:lnTo>
                    <a:pt x="1438" y="1718"/>
                  </a:lnTo>
                  <a:lnTo>
                    <a:pt x="1438" y="1718"/>
                  </a:lnTo>
                  <a:lnTo>
                    <a:pt x="1440" y="1716"/>
                  </a:lnTo>
                  <a:lnTo>
                    <a:pt x="1438" y="1714"/>
                  </a:lnTo>
                  <a:lnTo>
                    <a:pt x="1438" y="1712"/>
                  </a:lnTo>
                  <a:lnTo>
                    <a:pt x="1436" y="1712"/>
                  </a:lnTo>
                  <a:lnTo>
                    <a:pt x="1436" y="1710"/>
                  </a:lnTo>
                  <a:lnTo>
                    <a:pt x="1436" y="1708"/>
                  </a:lnTo>
                  <a:lnTo>
                    <a:pt x="1434" y="1708"/>
                  </a:lnTo>
                  <a:lnTo>
                    <a:pt x="1432" y="1704"/>
                  </a:lnTo>
                  <a:lnTo>
                    <a:pt x="1430" y="1704"/>
                  </a:lnTo>
                  <a:lnTo>
                    <a:pt x="1430" y="1704"/>
                  </a:lnTo>
                  <a:lnTo>
                    <a:pt x="1428" y="1702"/>
                  </a:lnTo>
                  <a:lnTo>
                    <a:pt x="1428" y="1702"/>
                  </a:lnTo>
                  <a:lnTo>
                    <a:pt x="1428" y="1702"/>
                  </a:lnTo>
                  <a:lnTo>
                    <a:pt x="1428" y="1702"/>
                  </a:lnTo>
                  <a:lnTo>
                    <a:pt x="1424" y="1698"/>
                  </a:lnTo>
                  <a:lnTo>
                    <a:pt x="1424" y="1698"/>
                  </a:lnTo>
                  <a:lnTo>
                    <a:pt x="1416" y="1700"/>
                  </a:lnTo>
                  <a:lnTo>
                    <a:pt x="1414" y="1700"/>
                  </a:lnTo>
                  <a:close/>
                  <a:moveTo>
                    <a:pt x="1389" y="1408"/>
                  </a:moveTo>
                  <a:lnTo>
                    <a:pt x="1389" y="1410"/>
                  </a:lnTo>
                  <a:lnTo>
                    <a:pt x="1389" y="1410"/>
                  </a:lnTo>
                  <a:lnTo>
                    <a:pt x="1387" y="1410"/>
                  </a:lnTo>
                  <a:lnTo>
                    <a:pt x="1387" y="1410"/>
                  </a:lnTo>
                  <a:lnTo>
                    <a:pt x="1387" y="1410"/>
                  </a:lnTo>
                  <a:lnTo>
                    <a:pt x="1387" y="1410"/>
                  </a:lnTo>
                  <a:lnTo>
                    <a:pt x="1387" y="1412"/>
                  </a:lnTo>
                  <a:lnTo>
                    <a:pt x="1389" y="1410"/>
                  </a:lnTo>
                  <a:lnTo>
                    <a:pt x="1389" y="1410"/>
                  </a:lnTo>
                  <a:lnTo>
                    <a:pt x="1389" y="1410"/>
                  </a:lnTo>
                  <a:lnTo>
                    <a:pt x="1389" y="1408"/>
                  </a:lnTo>
                  <a:lnTo>
                    <a:pt x="1389" y="1408"/>
                  </a:lnTo>
                  <a:lnTo>
                    <a:pt x="1389" y="1408"/>
                  </a:lnTo>
                  <a:close/>
                  <a:moveTo>
                    <a:pt x="1391" y="1408"/>
                  </a:moveTo>
                  <a:lnTo>
                    <a:pt x="1391" y="1408"/>
                  </a:lnTo>
                  <a:lnTo>
                    <a:pt x="1391" y="1408"/>
                  </a:lnTo>
                  <a:lnTo>
                    <a:pt x="1391" y="1408"/>
                  </a:lnTo>
                  <a:lnTo>
                    <a:pt x="1391" y="1408"/>
                  </a:lnTo>
                  <a:lnTo>
                    <a:pt x="1391" y="1408"/>
                  </a:lnTo>
                  <a:lnTo>
                    <a:pt x="1391" y="1410"/>
                  </a:lnTo>
                  <a:lnTo>
                    <a:pt x="1391" y="1410"/>
                  </a:lnTo>
                  <a:lnTo>
                    <a:pt x="1391" y="1410"/>
                  </a:lnTo>
                  <a:lnTo>
                    <a:pt x="1391" y="1410"/>
                  </a:lnTo>
                  <a:lnTo>
                    <a:pt x="1391" y="1410"/>
                  </a:lnTo>
                  <a:lnTo>
                    <a:pt x="1391" y="1410"/>
                  </a:lnTo>
                  <a:lnTo>
                    <a:pt x="1391" y="1410"/>
                  </a:lnTo>
                  <a:lnTo>
                    <a:pt x="1391" y="1408"/>
                  </a:lnTo>
                  <a:lnTo>
                    <a:pt x="1391" y="1408"/>
                  </a:lnTo>
                  <a:lnTo>
                    <a:pt x="1391" y="1408"/>
                  </a:lnTo>
                  <a:lnTo>
                    <a:pt x="1391" y="1408"/>
                  </a:lnTo>
                  <a:lnTo>
                    <a:pt x="1391" y="1408"/>
                  </a:lnTo>
                  <a:lnTo>
                    <a:pt x="1391" y="1408"/>
                  </a:lnTo>
                  <a:lnTo>
                    <a:pt x="1391" y="1408"/>
                  </a:lnTo>
                  <a:close/>
                  <a:moveTo>
                    <a:pt x="1372" y="928"/>
                  </a:moveTo>
                  <a:lnTo>
                    <a:pt x="1375" y="928"/>
                  </a:lnTo>
                  <a:lnTo>
                    <a:pt x="1375" y="928"/>
                  </a:lnTo>
                  <a:lnTo>
                    <a:pt x="1375" y="926"/>
                  </a:lnTo>
                  <a:lnTo>
                    <a:pt x="1375" y="926"/>
                  </a:lnTo>
                  <a:lnTo>
                    <a:pt x="1375" y="926"/>
                  </a:lnTo>
                  <a:lnTo>
                    <a:pt x="1377" y="924"/>
                  </a:lnTo>
                  <a:lnTo>
                    <a:pt x="1377" y="924"/>
                  </a:lnTo>
                  <a:lnTo>
                    <a:pt x="1377" y="922"/>
                  </a:lnTo>
                  <a:lnTo>
                    <a:pt x="1377" y="922"/>
                  </a:lnTo>
                  <a:lnTo>
                    <a:pt x="1377" y="922"/>
                  </a:lnTo>
                  <a:lnTo>
                    <a:pt x="1377" y="922"/>
                  </a:lnTo>
                  <a:lnTo>
                    <a:pt x="1377" y="920"/>
                  </a:lnTo>
                  <a:lnTo>
                    <a:pt x="1377" y="920"/>
                  </a:lnTo>
                  <a:lnTo>
                    <a:pt x="1377" y="920"/>
                  </a:lnTo>
                  <a:lnTo>
                    <a:pt x="1377" y="920"/>
                  </a:lnTo>
                  <a:lnTo>
                    <a:pt x="1375" y="918"/>
                  </a:lnTo>
                  <a:lnTo>
                    <a:pt x="1375" y="918"/>
                  </a:lnTo>
                  <a:lnTo>
                    <a:pt x="1375" y="918"/>
                  </a:lnTo>
                  <a:lnTo>
                    <a:pt x="1375" y="918"/>
                  </a:lnTo>
                  <a:lnTo>
                    <a:pt x="1372" y="918"/>
                  </a:lnTo>
                  <a:lnTo>
                    <a:pt x="1370" y="920"/>
                  </a:lnTo>
                  <a:lnTo>
                    <a:pt x="1368" y="920"/>
                  </a:lnTo>
                  <a:lnTo>
                    <a:pt x="1368" y="918"/>
                  </a:lnTo>
                  <a:lnTo>
                    <a:pt x="1366" y="918"/>
                  </a:lnTo>
                  <a:lnTo>
                    <a:pt x="1364" y="920"/>
                  </a:lnTo>
                  <a:lnTo>
                    <a:pt x="1362" y="920"/>
                  </a:lnTo>
                  <a:lnTo>
                    <a:pt x="1362" y="922"/>
                  </a:lnTo>
                  <a:lnTo>
                    <a:pt x="1362" y="922"/>
                  </a:lnTo>
                  <a:lnTo>
                    <a:pt x="1364" y="924"/>
                  </a:lnTo>
                  <a:lnTo>
                    <a:pt x="1364" y="924"/>
                  </a:lnTo>
                  <a:lnTo>
                    <a:pt x="1364" y="926"/>
                  </a:lnTo>
                  <a:lnTo>
                    <a:pt x="1364" y="926"/>
                  </a:lnTo>
                  <a:lnTo>
                    <a:pt x="1364" y="928"/>
                  </a:lnTo>
                  <a:lnTo>
                    <a:pt x="1364" y="928"/>
                  </a:lnTo>
                  <a:lnTo>
                    <a:pt x="1364" y="930"/>
                  </a:lnTo>
                  <a:lnTo>
                    <a:pt x="1366" y="932"/>
                  </a:lnTo>
                  <a:lnTo>
                    <a:pt x="1368" y="934"/>
                  </a:lnTo>
                  <a:lnTo>
                    <a:pt x="1370" y="936"/>
                  </a:lnTo>
                  <a:lnTo>
                    <a:pt x="1370" y="934"/>
                  </a:lnTo>
                  <a:lnTo>
                    <a:pt x="1370" y="934"/>
                  </a:lnTo>
                  <a:lnTo>
                    <a:pt x="1372" y="934"/>
                  </a:lnTo>
                  <a:lnTo>
                    <a:pt x="1372" y="934"/>
                  </a:lnTo>
                  <a:lnTo>
                    <a:pt x="1372" y="934"/>
                  </a:lnTo>
                  <a:lnTo>
                    <a:pt x="1375" y="934"/>
                  </a:lnTo>
                  <a:lnTo>
                    <a:pt x="1375" y="934"/>
                  </a:lnTo>
                  <a:lnTo>
                    <a:pt x="1375" y="934"/>
                  </a:lnTo>
                  <a:lnTo>
                    <a:pt x="1375" y="934"/>
                  </a:lnTo>
                  <a:lnTo>
                    <a:pt x="1375" y="934"/>
                  </a:lnTo>
                  <a:lnTo>
                    <a:pt x="1375" y="934"/>
                  </a:lnTo>
                  <a:lnTo>
                    <a:pt x="1375" y="934"/>
                  </a:lnTo>
                  <a:lnTo>
                    <a:pt x="1375" y="932"/>
                  </a:lnTo>
                  <a:lnTo>
                    <a:pt x="1375" y="932"/>
                  </a:lnTo>
                  <a:lnTo>
                    <a:pt x="1375" y="932"/>
                  </a:lnTo>
                  <a:lnTo>
                    <a:pt x="1375" y="932"/>
                  </a:lnTo>
                  <a:lnTo>
                    <a:pt x="1372" y="932"/>
                  </a:lnTo>
                  <a:lnTo>
                    <a:pt x="1372" y="930"/>
                  </a:lnTo>
                  <a:lnTo>
                    <a:pt x="1372" y="930"/>
                  </a:lnTo>
                  <a:lnTo>
                    <a:pt x="1372" y="928"/>
                  </a:lnTo>
                  <a:lnTo>
                    <a:pt x="1372" y="928"/>
                  </a:lnTo>
                  <a:close/>
                  <a:moveTo>
                    <a:pt x="1385" y="989"/>
                  </a:moveTo>
                  <a:lnTo>
                    <a:pt x="1383" y="1000"/>
                  </a:lnTo>
                  <a:lnTo>
                    <a:pt x="1383" y="1002"/>
                  </a:lnTo>
                  <a:lnTo>
                    <a:pt x="1383" y="1008"/>
                  </a:lnTo>
                  <a:lnTo>
                    <a:pt x="1383" y="1008"/>
                  </a:lnTo>
                  <a:lnTo>
                    <a:pt x="1383" y="1010"/>
                  </a:lnTo>
                  <a:lnTo>
                    <a:pt x="1383" y="1010"/>
                  </a:lnTo>
                  <a:lnTo>
                    <a:pt x="1385" y="1014"/>
                  </a:lnTo>
                  <a:lnTo>
                    <a:pt x="1385" y="1016"/>
                  </a:lnTo>
                  <a:lnTo>
                    <a:pt x="1385" y="1016"/>
                  </a:lnTo>
                  <a:lnTo>
                    <a:pt x="1385" y="1018"/>
                  </a:lnTo>
                  <a:lnTo>
                    <a:pt x="1385" y="1018"/>
                  </a:lnTo>
                  <a:lnTo>
                    <a:pt x="1385" y="1018"/>
                  </a:lnTo>
                  <a:lnTo>
                    <a:pt x="1385" y="1018"/>
                  </a:lnTo>
                  <a:lnTo>
                    <a:pt x="1385" y="1020"/>
                  </a:lnTo>
                  <a:lnTo>
                    <a:pt x="1387" y="1020"/>
                  </a:lnTo>
                  <a:lnTo>
                    <a:pt x="1387" y="1020"/>
                  </a:lnTo>
                  <a:lnTo>
                    <a:pt x="1387" y="1022"/>
                  </a:lnTo>
                  <a:lnTo>
                    <a:pt x="1387" y="1022"/>
                  </a:lnTo>
                  <a:lnTo>
                    <a:pt x="1387" y="1022"/>
                  </a:lnTo>
                  <a:lnTo>
                    <a:pt x="1387" y="1022"/>
                  </a:lnTo>
                  <a:lnTo>
                    <a:pt x="1389" y="1024"/>
                  </a:lnTo>
                  <a:lnTo>
                    <a:pt x="1389" y="1024"/>
                  </a:lnTo>
                  <a:lnTo>
                    <a:pt x="1391" y="1028"/>
                  </a:lnTo>
                  <a:lnTo>
                    <a:pt x="1391" y="1030"/>
                  </a:lnTo>
                  <a:lnTo>
                    <a:pt x="1391" y="1030"/>
                  </a:lnTo>
                  <a:lnTo>
                    <a:pt x="1393" y="1030"/>
                  </a:lnTo>
                  <a:lnTo>
                    <a:pt x="1393" y="1030"/>
                  </a:lnTo>
                  <a:lnTo>
                    <a:pt x="1393" y="1032"/>
                  </a:lnTo>
                  <a:lnTo>
                    <a:pt x="1401" y="1030"/>
                  </a:lnTo>
                  <a:lnTo>
                    <a:pt x="1401" y="1030"/>
                  </a:lnTo>
                  <a:lnTo>
                    <a:pt x="1401" y="1030"/>
                  </a:lnTo>
                  <a:lnTo>
                    <a:pt x="1405" y="1028"/>
                  </a:lnTo>
                  <a:lnTo>
                    <a:pt x="1405" y="1028"/>
                  </a:lnTo>
                  <a:lnTo>
                    <a:pt x="1407" y="1028"/>
                  </a:lnTo>
                  <a:lnTo>
                    <a:pt x="1407" y="1026"/>
                  </a:lnTo>
                  <a:lnTo>
                    <a:pt x="1409" y="1028"/>
                  </a:lnTo>
                  <a:lnTo>
                    <a:pt x="1412" y="1026"/>
                  </a:lnTo>
                  <a:lnTo>
                    <a:pt x="1414" y="1026"/>
                  </a:lnTo>
                  <a:lnTo>
                    <a:pt x="1416" y="1026"/>
                  </a:lnTo>
                  <a:lnTo>
                    <a:pt x="1418" y="1022"/>
                  </a:lnTo>
                  <a:lnTo>
                    <a:pt x="1420" y="1022"/>
                  </a:lnTo>
                  <a:lnTo>
                    <a:pt x="1420" y="1022"/>
                  </a:lnTo>
                  <a:lnTo>
                    <a:pt x="1420" y="1022"/>
                  </a:lnTo>
                  <a:lnTo>
                    <a:pt x="1420" y="1020"/>
                  </a:lnTo>
                  <a:lnTo>
                    <a:pt x="1420" y="1020"/>
                  </a:lnTo>
                  <a:lnTo>
                    <a:pt x="1422" y="1020"/>
                  </a:lnTo>
                  <a:lnTo>
                    <a:pt x="1424" y="1018"/>
                  </a:lnTo>
                  <a:lnTo>
                    <a:pt x="1424" y="1018"/>
                  </a:lnTo>
                  <a:lnTo>
                    <a:pt x="1424" y="1018"/>
                  </a:lnTo>
                  <a:lnTo>
                    <a:pt x="1424" y="1018"/>
                  </a:lnTo>
                  <a:lnTo>
                    <a:pt x="1424" y="1018"/>
                  </a:lnTo>
                  <a:lnTo>
                    <a:pt x="1424" y="1016"/>
                  </a:lnTo>
                  <a:lnTo>
                    <a:pt x="1424" y="1016"/>
                  </a:lnTo>
                  <a:lnTo>
                    <a:pt x="1424" y="1016"/>
                  </a:lnTo>
                  <a:lnTo>
                    <a:pt x="1424" y="1016"/>
                  </a:lnTo>
                  <a:lnTo>
                    <a:pt x="1424" y="1016"/>
                  </a:lnTo>
                  <a:lnTo>
                    <a:pt x="1424" y="1016"/>
                  </a:lnTo>
                  <a:lnTo>
                    <a:pt x="1424" y="1016"/>
                  </a:lnTo>
                  <a:lnTo>
                    <a:pt x="1426" y="1014"/>
                  </a:lnTo>
                  <a:lnTo>
                    <a:pt x="1426" y="1014"/>
                  </a:lnTo>
                  <a:lnTo>
                    <a:pt x="1426" y="1012"/>
                  </a:lnTo>
                  <a:lnTo>
                    <a:pt x="1428" y="1012"/>
                  </a:lnTo>
                  <a:lnTo>
                    <a:pt x="1428" y="1008"/>
                  </a:lnTo>
                  <a:lnTo>
                    <a:pt x="1428" y="1008"/>
                  </a:lnTo>
                  <a:lnTo>
                    <a:pt x="1428" y="1006"/>
                  </a:lnTo>
                  <a:lnTo>
                    <a:pt x="1428" y="1004"/>
                  </a:lnTo>
                  <a:lnTo>
                    <a:pt x="1428" y="1004"/>
                  </a:lnTo>
                  <a:lnTo>
                    <a:pt x="1428" y="1004"/>
                  </a:lnTo>
                  <a:lnTo>
                    <a:pt x="1428" y="1004"/>
                  </a:lnTo>
                  <a:lnTo>
                    <a:pt x="1428" y="1004"/>
                  </a:lnTo>
                  <a:lnTo>
                    <a:pt x="1428" y="1002"/>
                  </a:lnTo>
                  <a:lnTo>
                    <a:pt x="1426" y="1002"/>
                  </a:lnTo>
                  <a:lnTo>
                    <a:pt x="1426" y="998"/>
                  </a:lnTo>
                  <a:lnTo>
                    <a:pt x="1426" y="996"/>
                  </a:lnTo>
                  <a:lnTo>
                    <a:pt x="1426" y="993"/>
                  </a:lnTo>
                  <a:lnTo>
                    <a:pt x="1424" y="993"/>
                  </a:lnTo>
                  <a:lnTo>
                    <a:pt x="1424" y="993"/>
                  </a:lnTo>
                  <a:lnTo>
                    <a:pt x="1424" y="991"/>
                  </a:lnTo>
                  <a:lnTo>
                    <a:pt x="1422" y="989"/>
                  </a:lnTo>
                  <a:lnTo>
                    <a:pt x="1422" y="987"/>
                  </a:lnTo>
                  <a:lnTo>
                    <a:pt x="1422" y="987"/>
                  </a:lnTo>
                  <a:lnTo>
                    <a:pt x="1422" y="985"/>
                  </a:lnTo>
                  <a:lnTo>
                    <a:pt x="1422" y="983"/>
                  </a:lnTo>
                  <a:lnTo>
                    <a:pt x="1422" y="981"/>
                  </a:lnTo>
                  <a:lnTo>
                    <a:pt x="1422" y="981"/>
                  </a:lnTo>
                  <a:lnTo>
                    <a:pt x="1422" y="979"/>
                  </a:lnTo>
                  <a:lnTo>
                    <a:pt x="1422" y="979"/>
                  </a:lnTo>
                  <a:lnTo>
                    <a:pt x="1422" y="977"/>
                  </a:lnTo>
                  <a:lnTo>
                    <a:pt x="1422" y="977"/>
                  </a:lnTo>
                  <a:lnTo>
                    <a:pt x="1422" y="977"/>
                  </a:lnTo>
                  <a:lnTo>
                    <a:pt x="1422" y="975"/>
                  </a:lnTo>
                  <a:lnTo>
                    <a:pt x="1422" y="975"/>
                  </a:lnTo>
                  <a:lnTo>
                    <a:pt x="1420" y="975"/>
                  </a:lnTo>
                  <a:lnTo>
                    <a:pt x="1420" y="975"/>
                  </a:lnTo>
                  <a:lnTo>
                    <a:pt x="1420" y="975"/>
                  </a:lnTo>
                  <a:lnTo>
                    <a:pt x="1420" y="975"/>
                  </a:lnTo>
                  <a:lnTo>
                    <a:pt x="1420" y="973"/>
                  </a:lnTo>
                  <a:lnTo>
                    <a:pt x="1418" y="973"/>
                  </a:lnTo>
                  <a:lnTo>
                    <a:pt x="1412" y="973"/>
                  </a:lnTo>
                  <a:lnTo>
                    <a:pt x="1409" y="971"/>
                  </a:lnTo>
                  <a:lnTo>
                    <a:pt x="1401" y="971"/>
                  </a:lnTo>
                  <a:lnTo>
                    <a:pt x="1401" y="971"/>
                  </a:lnTo>
                  <a:lnTo>
                    <a:pt x="1399" y="973"/>
                  </a:lnTo>
                  <a:lnTo>
                    <a:pt x="1399" y="973"/>
                  </a:lnTo>
                  <a:lnTo>
                    <a:pt x="1397" y="975"/>
                  </a:lnTo>
                  <a:lnTo>
                    <a:pt x="1397" y="975"/>
                  </a:lnTo>
                  <a:lnTo>
                    <a:pt x="1395" y="973"/>
                  </a:lnTo>
                  <a:lnTo>
                    <a:pt x="1395" y="973"/>
                  </a:lnTo>
                  <a:lnTo>
                    <a:pt x="1395" y="973"/>
                  </a:lnTo>
                  <a:lnTo>
                    <a:pt x="1395" y="973"/>
                  </a:lnTo>
                  <a:lnTo>
                    <a:pt x="1389" y="977"/>
                  </a:lnTo>
                  <a:lnTo>
                    <a:pt x="1387" y="979"/>
                  </a:lnTo>
                  <a:lnTo>
                    <a:pt x="1387" y="983"/>
                  </a:lnTo>
                  <a:lnTo>
                    <a:pt x="1385" y="983"/>
                  </a:lnTo>
                  <a:lnTo>
                    <a:pt x="1385" y="985"/>
                  </a:lnTo>
                  <a:lnTo>
                    <a:pt x="1385" y="985"/>
                  </a:lnTo>
                  <a:lnTo>
                    <a:pt x="1385" y="987"/>
                  </a:lnTo>
                  <a:lnTo>
                    <a:pt x="1385" y="989"/>
                  </a:lnTo>
                  <a:close/>
                  <a:moveTo>
                    <a:pt x="1420" y="954"/>
                  </a:moveTo>
                  <a:lnTo>
                    <a:pt x="1420" y="954"/>
                  </a:lnTo>
                  <a:lnTo>
                    <a:pt x="1422" y="954"/>
                  </a:lnTo>
                  <a:lnTo>
                    <a:pt x="1426" y="954"/>
                  </a:lnTo>
                  <a:lnTo>
                    <a:pt x="1426" y="952"/>
                  </a:lnTo>
                  <a:lnTo>
                    <a:pt x="1424" y="952"/>
                  </a:lnTo>
                  <a:lnTo>
                    <a:pt x="1424" y="952"/>
                  </a:lnTo>
                  <a:lnTo>
                    <a:pt x="1424" y="952"/>
                  </a:lnTo>
                  <a:lnTo>
                    <a:pt x="1424" y="950"/>
                  </a:lnTo>
                  <a:lnTo>
                    <a:pt x="1424" y="950"/>
                  </a:lnTo>
                  <a:lnTo>
                    <a:pt x="1422" y="948"/>
                  </a:lnTo>
                  <a:lnTo>
                    <a:pt x="1422" y="948"/>
                  </a:lnTo>
                  <a:lnTo>
                    <a:pt x="1420" y="948"/>
                  </a:lnTo>
                  <a:lnTo>
                    <a:pt x="1420" y="950"/>
                  </a:lnTo>
                  <a:lnTo>
                    <a:pt x="1418" y="952"/>
                  </a:lnTo>
                  <a:lnTo>
                    <a:pt x="1420" y="952"/>
                  </a:lnTo>
                  <a:lnTo>
                    <a:pt x="1420" y="954"/>
                  </a:lnTo>
                  <a:close/>
                  <a:moveTo>
                    <a:pt x="1391" y="1420"/>
                  </a:moveTo>
                  <a:lnTo>
                    <a:pt x="1391" y="1420"/>
                  </a:lnTo>
                  <a:lnTo>
                    <a:pt x="1391" y="1420"/>
                  </a:lnTo>
                  <a:lnTo>
                    <a:pt x="1391" y="1418"/>
                  </a:lnTo>
                  <a:lnTo>
                    <a:pt x="1391" y="1418"/>
                  </a:lnTo>
                  <a:lnTo>
                    <a:pt x="1391" y="1418"/>
                  </a:lnTo>
                  <a:lnTo>
                    <a:pt x="1391" y="1418"/>
                  </a:lnTo>
                  <a:lnTo>
                    <a:pt x="1391" y="1418"/>
                  </a:lnTo>
                  <a:lnTo>
                    <a:pt x="1391" y="1418"/>
                  </a:lnTo>
                  <a:lnTo>
                    <a:pt x="1391" y="1418"/>
                  </a:lnTo>
                  <a:lnTo>
                    <a:pt x="1389" y="1420"/>
                  </a:lnTo>
                  <a:lnTo>
                    <a:pt x="1391" y="1420"/>
                  </a:lnTo>
                  <a:lnTo>
                    <a:pt x="1391" y="1420"/>
                  </a:lnTo>
                  <a:lnTo>
                    <a:pt x="1391" y="1420"/>
                  </a:lnTo>
                  <a:lnTo>
                    <a:pt x="1391" y="1420"/>
                  </a:lnTo>
                  <a:lnTo>
                    <a:pt x="1391" y="1423"/>
                  </a:lnTo>
                  <a:lnTo>
                    <a:pt x="1391" y="1423"/>
                  </a:lnTo>
                  <a:lnTo>
                    <a:pt x="1391" y="1423"/>
                  </a:lnTo>
                  <a:lnTo>
                    <a:pt x="1391" y="1425"/>
                  </a:lnTo>
                  <a:lnTo>
                    <a:pt x="1391" y="1425"/>
                  </a:lnTo>
                  <a:lnTo>
                    <a:pt x="1391" y="1423"/>
                  </a:lnTo>
                  <a:lnTo>
                    <a:pt x="1391" y="1423"/>
                  </a:lnTo>
                  <a:lnTo>
                    <a:pt x="1391" y="1420"/>
                  </a:lnTo>
                  <a:lnTo>
                    <a:pt x="1391" y="1420"/>
                  </a:lnTo>
                  <a:close/>
                  <a:moveTo>
                    <a:pt x="1397" y="1404"/>
                  </a:moveTo>
                  <a:lnTo>
                    <a:pt x="1397" y="1404"/>
                  </a:lnTo>
                  <a:lnTo>
                    <a:pt x="1397" y="1404"/>
                  </a:lnTo>
                  <a:lnTo>
                    <a:pt x="1399" y="1404"/>
                  </a:lnTo>
                  <a:lnTo>
                    <a:pt x="1399" y="1404"/>
                  </a:lnTo>
                  <a:lnTo>
                    <a:pt x="1399" y="1402"/>
                  </a:lnTo>
                  <a:lnTo>
                    <a:pt x="1399" y="1402"/>
                  </a:lnTo>
                  <a:lnTo>
                    <a:pt x="1401" y="1402"/>
                  </a:lnTo>
                  <a:lnTo>
                    <a:pt x="1401" y="1402"/>
                  </a:lnTo>
                  <a:lnTo>
                    <a:pt x="1401" y="1402"/>
                  </a:lnTo>
                  <a:lnTo>
                    <a:pt x="1401" y="1400"/>
                  </a:lnTo>
                  <a:lnTo>
                    <a:pt x="1401" y="1400"/>
                  </a:lnTo>
                  <a:lnTo>
                    <a:pt x="1401" y="1398"/>
                  </a:lnTo>
                  <a:lnTo>
                    <a:pt x="1401" y="1398"/>
                  </a:lnTo>
                  <a:lnTo>
                    <a:pt x="1401" y="1398"/>
                  </a:lnTo>
                  <a:lnTo>
                    <a:pt x="1401" y="1398"/>
                  </a:lnTo>
                  <a:lnTo>
                    <a:pt x="1401" y="1398"/>
                  </a:lnTo>
                  <a:lnTo>
                    <a:pt x="1399" y="1398"/>
                  </a:lnTo>
                  <a:lnTo>
                    <a:pt x="1399" y="1398"/>
                  </a:lnTo>
                  <a:lnTo>
                    <a:pt x="1399" y="1398"/>
                  </a:lnTo>
                  <a:lnTo>
                    <a:pt x="1399" y="1398"/>
                  </a:lnTo>
                  <a:lnTo>
                    <a:pt x="1399" y="1398"/>
                  </a:lnTo>
                  <a:lnTo>
                    <a:pt x="1399" y="1398"/>
                  </a:lnTo>
                  <a:lnTo>
                    <a:pt x="1399" y="1398"/>
                  </a:lnTo>
                  <a:lnTo>
                    <a:pt x="1399" y="1398"/>
                  </a:lnTo>
                  <a:lnTo>
                    <a:pt x="1399" y="1398"/>
                  </a:lnTo>
                  <a:lnTo>
                    <a:pt x="1399" y="1398"/>
                  </a:lnTo>
                  <a:lnTo>
                    <a:pt x="1397" y="1398"/>
                  </a:lnTo>
                  <a:lnTo>
                    <a:pt x="1397" y="1400"/>
                  </a:lnTo>
                  <a:lnTo>
                    <a:pt x="1397" y="1400"/>
                  </a:lnTo>
                  <a:lnTo>
                    <a:pt x="1397" y="1400"/>
                  </a:lnTo>
                  <a:lnTo>
                    <a:pt x="1397" y="1402"/>
                  </a:lnTo>
                  <a:lnTo>
                    <a:pt x="1395" y="1404"/>
                  </a:lnTo>
                  <a:lnTo>
                    <a:pt x="1395" y="1406"/>
                  </a:lnTo>
                  <a:lnTo>
                    <a:pt x="1397" y="1406"/>
                  </a:lnTo>
                  <a:lnTo>
                    <a:pt x="1397" y="1406"/>
                  </a:lnTo>
                  <a:lnTo>
                    <a:pt x="1397" y="1404"/>
                  </a:lnTo>
                  <a:lnTo>
                    <a:pt x="1397" y="1404"/>
                  </a:lnTo>
                  <a:lnTo>
                    <a:pt x="1397" y="1404"/>
                  </a:lnTo>
                  <a:lnTo>
                    <a:pt x="1397" y="1404"/>
                  </a:lnTo>
                  <a:lnTo>
                    <a:pt x="1397" y="1404"/>
                  </a:lnTo>
                  <a:lnTo>
                    <a:pt x="1397" y="1404"/>
                  </a:lnTo>
                  <a:lnTo>
                    <a:pt x="1397" y="1404"/>
                  </a:lnTo>
                  <a:lnTo>
                    <a:pt x="1397" y="1402"/>
                  </a:lnTo>
                  <a:lnTo>
                    <a:pt x="1397" y="1402"/>
                  </a:lnTo>
                  <a:lnTo>
                    <a:pt x="1397" y="1402"/>
                  </a:lnTo>
                  <a:lnTo>
                    <a:pt x="1397" y="1402"/>
                  </a:lnTo>
                  <a:lnTo>
                    <a:pt x="1397" y="1402"/>
                  </a:lnTo>
                  <a:lnTo>
                    <a:pt x="1397" y="1402"/>
                  </a:lnTo>
                  <a:lnTo>
                    <a:pt x="1397" y="1404"/>
                  </a:lnTo>
                  <a:close/>
                  <a:moveTo>
                    <a:pt x="1428" y="1531"/>
                  </a:moveTo>
                  <a:lnTo>
                    <a:pt x="1428" y="1533"/>
                  </a:lnTo>
                  <a:lnTo>
                    <a:pt x="1428" y="1533"/>
                  </a:lnTo>
                  <a:lnTo>
                    <a:pt x="1430" y="1533"/>
                  </a:lnTo>
                  <a:lnTo>
                    <a:pt x="1430" y="1535"/>
                  </a:lnTo>
                  <a:lnTo>
                    <a:pt x="1430" y="1535"/>
                  </a:lnTo>
                  <a:lnTo>
                    <a:pt x="1430" y="1535"/>
                  </a:lnTo>
                  <a:lnTo>
                    <a:pt x="1430" y="1535"/>
                  </a:lnTo>
                  <a:lnTo>
                    <a:pt x="1430" y="1535"/>
                  </a:lnTo>
                  <a:lnTo>
                    <a:pt x="1430" y="1535"/>
                  </a:lnTo>
                  <a:lnTo>
                    <a:pt x="1430" y="1535"/>
                  </a:lnTo>
                  <a:lnTo>
                    <a:pt x="1430" y="1533"/>
                  </a:lnTo>
                  <a:lnTo>
                    <a:pt x="1430" y="1531"/>
                  </a:lnTo>
                  <a:lnTo>
                    <a:pt x="1430" y="1531"/>
                  </a:lnTo>
                  <a:lnTo>
                    <a:pt x="1430" y="1531"/>
                  </a:lnTo>
                  <a:lnTo>
                    <a:pt x="1430" y="1529"/>
                  </a:lnTo>
                  <a:lnTo>
                    <a:pt x="1428" y="1529"/>
                  </a:lnTo>
                  <a:lnTo>
                    <a:pt x="1428" y="1529"/>
                  </a:lnTo>
                  <a:lnTo>
                    <a:pt x="1428" y="1529"/>
                  </a:lnTo>
                  <a:lnTo>
                    <a:pt x="1428" y="1529"/>
                  </a:lnTo>
                  <a:lnTo>
                    <a:pt x="1428" y="1531"/>
                  </a:lnTo>
                  <a:lnTo>
                    <a:pt x="1428" y="1529"/>
                  </a:lnTo>
                  <a:lnTo>
                    <a:pt x="1426" y="1529"/>
                  </a:lnTo>
                  <a:lnTo>
                    <a:pt x="1426" y="1531"/>
                  </a:lnTo>
                  <a:lnTo>
                    <a:pt x="1426" y="1531"/>
                  </a:lnTo>
                  <a:lnTo>
                    <a:pt x="1426" y="1531"/>
                  </a:lnTo>
                  <a:lnTo>
                    <a:pt x="1426" y="1531"/>
                  </a:lnTo>
                  <a:lnTo>
                    <a:pt x="1426" y="1533"/>
                  </a:lnTo>
                  <a:lnTo>
                    <a:pt x="1428" y="1531"/>
                  </a:lnTo>
                  <a:close/>
                  <a:moveTo>
                    <a:pt x="1432" y="1441"/>
                  </a:moveTo>
                  <a:lnTo>
                    <a:pt x="1432" y="1441"/>
                  </a:lnTo>
                  <a:lnTo>
                    <a:pt x="1432" y="1441"/>
                  </a:lnTo>
                  <a:lnTo>
                    <a:pt x="1434" y="1441"/>
                  </a:lnTo>
                  <a:lnTo>
                    <a:pt x="1434" y="1441"/>
                  </a:lnTo>
                  <a:lnTo>
                    <a:pt x="1434" y="1441"/>
                  </a:lnTo>
                  <a:lnTo>
                    <a:pt x="1434" y="1441"/>
                  </a:lnTo>
                  <a:lnTo>
                    <a:pt x="1434" y="1441"/>
                  </a:lnTo>
                  <a:lnTo>
                    <a:pt x="1434" y="1443"/>
                  </a:lnTo>
                  <a:lnTo>
                    <a:pt x="1434" y="1443"/>
                  </a:lnTo>
                  <a:lnTo>
                    <a:pt x="1434" y="1441"/>
                  </a:lnTo>
                  <a:lnTo>
                    <a:pt x="1434" y="1441"/>
                  </a:lnTo>
                  <a:lnTo>
                    <a:pt x="1432" y="1441"/>
                  </a:lnTo>
                  <a:lnTo>
                    <a:pt x="1432" y="1439"/>
                  </a:lnTo>
                  <a:lnTo>
                    <a:pt x="1432" y="1439"/>
                  </a:lnTo>
                  <a:lnTo>
                    <a:pt x="1432" y="1441"/>
                  </a:lnTo>
                  <a:lnTo>
                    <a:pt x="1432" y="1441"/>
                  </a:lnTo>
                  <a:lnTo>
                    <a:pt x="1432" y="1441"/>
                  </a:lnTo>
                  <a:close/>
                  <a:moveTo>
                    <a:pt x="1393" y="1435"/>
                  </a:moveTo>
                  <a:lnTo>
                    <a:pt x="1393" y="1437"/>
                  </a:lnTo>
                  <a:lnTo>
                    <a:pt x="1391" y="1437"/>
                  </a:lnTo>
                  <a:lnTo>
                    <a:pt x="1393" y="1437"/>
                  </a:lnTo>
                  <a:lnTo>
                    <a:pt x="1393" y="1437"/>
                  </a:lnTo>
                  <a:lnTo>
                    <a:pt x="1393" y="1437"/>
                  </a:lnTo>
                  <a:lnTo>
                    <a:pt x="1393" y="1437"/>
                  </a:lnTo>
                  <a:lnTo>
                    <a:pt x="1393" y="1437"/>
                  </a:lnTo>
                  <a:lnTo>
                    <a:pt x="1393" y="1435"/>
                  </a:lnTo>
                  <a:close/>
                  <a:moveTo>
                    <a:pt x="1426" y="1538"/>
                  </a:moveTo>
                  <a:lnTo>
                    <a:pt x="1428" y="1540"/>
                  </a:lnTo>
                  <a:lnTo>
                    <a:pt x="1428" y="1540"/>
                  </a:lnTo>
                  <a:lnTo>
                    <a:pt x="1428" y="1538"/>
                  </a:lnTo>
                  <a:lnTo>
                    <a:pt x="1428" y="1538"/>
                  </a:lnTo>
                  <a:lnTo>
                    <a:pt x="1428" y="1538"/>
                  </a:lnTo>
                  <a:lnTo>
                    <a:pt x="1428" y="1538"/>
                  </a:lnTo>
                  <a:lnTo>
                    <a:pt x="1428" y="1538"/>
                  </a:lnTo>
                  <a:lnTo>
                    <a:pt x="1428" y="1538"/>
                  </a:lnTo>
                  <a:lnTo>
                    <a:pt x="1428" y="1538"/>
                  </a:lnTo>
                  <a:lnTo>
                    <a:pt x="1428" y="1535"/>
                  </a:lnTo>
                  <a:lnTo>
                    <a:pt x="1428" y="1535"/>
                  </a:lnTo>
                  <a:lnTo>
                    <a:pt x="1428" y="1535"/>
                  </a:lnTo>
                  <a:lnTo>
                    <a:pt x="1428" y="1533"/>
                  </a:lnTo>
                  <a:lnTo>
                    <a:pt x="1428" y="1533"/>
                  </a:lnTo>
                  <a:lnTo>
                    <a:pt x="1428" y="1533"/>
                  </a:lnTo>
                  <a:lnTo>
                    <a:pt x="1426" y="1533"/>
                  </a:lnTo>
                  <a:lnTo>
                    <a:pt x="1426" y="1533"/>
                  </a:lnTo>
                  <a:lnTo>
                    <a:pt x="1426" y="1535"/>
                  </a:lnTo>
                  <a:lnTo>
                    <a:pt x="1426" y="1535"/>
                  </a:lnTo>
                  <a:lnTo>
                    <a:pt x="1426" y="1535"/>
                  </a:lnTo>
                  <a:lnTo>
                    <a:pt x="1426" y="1538"/>
                  </a:lnTo>
                  <a:lnTo>
                    <a:pt x="1426" y="1538"/>
                  </a:lnTo>
                  <a:close/>
                  <a:moveTo>
                    <a:pt x="1393" y="1303"/>
                  </a:moveTo>
                  <a:lnTo>
                    <a:pt x="1393" y="1301"/>
                  </a:lnTo>
                  <a:lnTo>
                    <a:pt x="1393" y="1301"/>
                  </a:lnTo>
                  <a:lnTo>
                    <a:pt x="1395" y="1301"/>
                  </a:lnTo>
                  <a:lnTo>
                    <a:pt x="1395" y="1299"/>
                  </a:lnTo>
                  <a:lnTo>
                    <a:pt x="1395" y="1299"/>
                  </a:lnTo>
                  <a:lnTo>
                    <a:pt x="1395" y="1299"/>
                  </a:lnTo>
                  <a:lnTo>
                    <a:pt x="1395" y="1297"/>
                  </a:lnTo>
                  <a:lnTo>
                    <a:pt x="1395" y="1297"/>
                  </a:lnTo>
                  <a:lnTo>
                    <a:pt x="1395" y="1297"/>
                  </a:lnTo>
                  <a:lnTo>
                    <a:pt x="1395" y="1297"/>
                  </a:lnTo>
                  <a:lnTo>
                    <a:pt x="1395" y="1297"/>
                  </a:lnTo>
                  <a:lnTo>
                    <a:pt x="1395" y="1297"/>
                  </a:lnTo>
                  <a:lnTo>
                    <a:pt x="1395" y="1297"/>
                  </a:lnTo>
                  <a:lnTo>
                    <a:pt x="1395" y="1297"/>
                  </a:lnTo>
                  <a:lnTo>
                    <a:pt x="1395" y="1297"/>
                  </a:lnTo>
                  <a:lnTo>
                    <a:pt x="1395" y="1295"/>
                  </a:lnTo>
                  <a:lnTo>
                    <a:pt x="1395" y="1295"/>
                  </a:lnTo>
                  <a:lnTo>
                    <a:pt x="1395" y="1293"/>
                  </a:lnTo>
                  <a:lnTo>
                    <a:pt x="1395" y="1293"/>
                  </a:lnTo>
                  <a:lnTo>
                    <a:pt x="1395" y="1291"/>
                  </a:lnTo>
                  <a:lnTo>
                    <a:pt x="1395" y="1291"/>
                  </a:lnTo>
                  <a:lnTo>
                    <a:pt x="1395" y="1289"/>
                  </a:lnTo>
                  <a:lnTo>
                    <a:pt x="1395" y="1287"/>
                  </a:lnTo>
                  <a:lnTo>
                    <a:pt x="1395" y="1287"/>
                  </a:lnTo>
                  <a:lnTo>
                    <a:pt x="1395" y="1285"/>
                  </a:lnTo>
                  <a:lnTo>
                    <a:pt x="1395" y="1285"/>
                  </a:lnTo>
                  <a:lnTo>
                    <a:pt x="1395" y="1285"/>
                  </a:lnTo>
                  <a:lnTo>
                    <a:pt x="1395" y="1285"/>
                  </a:lnTo>
                  <a:lnTo>
                    <a:pt x="1393" y="1283"/>
                  </a:lnTo>
                  <a:lnTo>
                    <a:pt x="1393" y="1283"/>
                  </a:lnTo>
                  <a:lnTo>
                    <a:pt x="1393" y="1283"/>
                  </a:lnTo>
                  <a:lnTo>
                    <a:pt x="1393" y="1283"/>
                  </a:lnTo>
                  <a:lnTo>
                    <a:pt x="1393" y="1283"/>
                  </a:lnTo>
                  <a:lnTo>
                    <a:pt x="1391" y="1281"/>
                  </a:lnTo>
                  <a:lnTo>
                    <a:pt x="1391" y="1281"/>
                  </a:lnTo>
                  <a:lnTo>
                    <a:pt x="1391" y="1281"/>
                  </a:lnTo>
                  <a:lnTo>
                    <a:pt x="1391" y="1281"/>
                  </a:lnTo>
                  <a:lnTo>
                    <a:pt x="1391" y="1279"/>
                  </a:lnTo>
                  <a:lnTo>
                    <a:pt x="1389" y="1279"/>
                  </a:lnTo>
                  <a:lnTo>
                    <a:pt x="1389" y="1279"/>
                  </a:lnTo>
                  <a:lnTo>
                    <a:pt x="1389" y="1279"/>
                  </a:lnTo>
                  <a:lnTo>
                    <a:pt x="1389" y="1279"/>
                  </a:lnTo>
                  <a:lnTo>
                    <a:pt x="1389" y="1279"/>
                  </a:lnTo>
                  <a:lnTo>
                    <a:pt x="1387" y="1279"/>
                  </a:lnTo>
                  <a:lnTo>
                    <a:pt x="1387" y="1279"/>
                  </a:lnTo>
                  <a:lnTo>
                    <a:pt x="1387" y="1279"/>
                  </a:lnTo>
                  <a:lnTo>
                    <a:pt x="1387" y="1279"/>
                  </a:lnTo>
                  <a:lnTo>
                    <a:pt x="1387" y="1279"/>
                  </a:lnTo>
                  <a:lnTo>
                    <a:pt x="1385" y="1279"/>
                  </a:lnTo>
                  <a:lnTo>
                    <a:pt x="1385" y="1279"/>
                  </a:lnTo>
                  <a:lnTo>
                    <a:pt x="1385" y="1281"/>
                  </a:lnTo>
                  <a:lnTo>
                    <a:pt x="1385" y="1281"/>
                  </a:lnTo>
                  <a:lnTo>
                    <a:pt x="1385" y="1281"/>
                  </a:lnTo>
                  <a:lnTo>
                    <a:pt x="1385" y="1281"/>
                  </a:lnTo>
                  <a:lnTo>
                    <a:pt x="1383" y="1281"/>
                  </a:lnTo>
                  <a:lnTo>
                    <a:pt x="1383" y="1281"/>
                  </a:lnTo>
                  <a:lnTo>
                    <a:pt x="1385" y="1281"/>
                  </a:lnTo>
                  <a:lnTo>
                    <a:pt x="1383" y="1281"/>
                  </a:lnTo>
                  <a:lnTo>
                    <a:pt x="1383" y="1279"/>
                  </a:lnTo>
                  <a:lnTo>
                    <a:pt x="1383" y="1281"/>
                  </a:lnTo>
                  <a:lnTo>
                    <a:pt x="1383" y="1281"/>
                  </a:lnTo>
                  <a:lnTo>
                    <a:pt x="1383" y="1281"/>
                  </a:lnTo>
                  <a:lnTo>
                    <a:pt x="1381" y="1281"/>
                  </a:lnTo>
                  <a:lnTo>
                    <a:pt x="1381" y="1281"/>
                  </a:lnTo>
                  <a:lnTo>
                    <a:pt x="1381" y="1281"/>
                  </a:lnTo>
                  <a:lnTo>
                    <a:pt x="1379" y="1281"/>
                  </a:lnTo>
                  <a:lnTo>
                    <a:pt x="1379" y="1283"/>
                  </a:lnTo>
                  <a:lnTo>
                    <a:pt x="1379" y="1283"/>
                  </a:lnTo>
                  <a:lnTo>
                    <a:pt x="1379" y="1283"/>
                  </a:lnTo>
                  <a:lnTo>
                    <a:pt x="1379" y="1285"/>
                  </a:lnTo>
                  <a:lnTo>
                    <a:pt x="1379" y="1287"/>
                  </a:lnTo>
                  <a:lnTo>
                    <a:pt x="1377" y="1289"/>
                  </a:lnTo>
                  <a:lnTo>
                    <a:pt x="1377" y="1291"/>
                  </a:lnTo>
                  <a:lnTo>
                    <a:pt x="1377" y="1291"/>
                  </a:lnTo>
                  <a:lnTo>
                    <a:pt x="1375" y="1295"/>
                  </a:lnTo>
                  <a:lnTo>
                    <a:pt x="1375" y="1297"/>
                  </a:lnTo>
                  <a:lnTo>
                    <a:pt x="1375" y="1299"/>
                  </a:lnTo>
                  <a:lnTo>
                    <a:pt x="1375" y="1299"/>
                  </a:lnTo>
                  <a:lnTo>
                    <a:pt x="1375" y="1301"/>
                  </a:lnTo>
                  <a:lnTo>
                    <a:pt x="1375" y="1303"/>
                  </a:lnTo>
                  <a:lnTo>
                    <a:pt x="1375" y="1306"/>
                  </a:lnTo>
                  <a:lnTo>
                    <a:pt x="1377" y="1306"/>
                  </a:lnTo>
                  <a:lnTo>
                    <a:pt x="1377" y="1306"/>
                  </a:lnTo>
                  <a:lnTo>
                    <a:pt x="1377" y="1308"/>
                  </a:lnTo>
                  <a:lnTo>
                    <a:pt x="1377" y="1310"/>
                  </a:lnTo>
                  <a:lnTo>
                    <a:pt x="1379" y="1310"/>
                  </a:lnTo>
                  <a:lnTo>
                    <a:pt x="1379" y="1310"/>
                  </a:lnTo>
                  <a:lnTo>
                    <a:pt x="1379" y="1310"/>
                  </a:lnTo>
                  <a:lnTo>
                    <a:pt x="1379" y="1312"/>
                  </a:lnTo>
                  <a:lnTo>
                    <a:pt x="1379" y="1312"/>
                  </a:lnTo>
                  <a:lnTo>
                    <a:pt x="1381" y="1312"/>
                  </a:lnTo>
                  <a:lnTo>
                    <a:pt x="1381" y="1312"/>
                  </a:lnTo>
                  <a:lnTo>
                    <a:pt x="1383" y="1312"/>
                  </a:lnTo>
                  <a:lnTo>
                    <a:pt x="1383" y="1314"/>
                  </a:lnTo>
                  <a:lnTo>
                    <a:pt x="1383" y="1314"/>
                  </a:lnTo>
                  <a:lnTo>
                    <a:pt x="1383" y="1314"/>
                  </a:lnTo>
                  <a:lnTo>
                    <a:pt x="1385" y="1314"/>
                  </a:lnTo>
                  <a:lnTo>
                    <a:pt x="1385" y="1314"/>
                  </a:lnTo>
                  <a:lnTo>
                    <a:pt x="1385" y="1314"/>
                  </a:lnTo>
                  <a:lnTo>
                    <a:pt x="1385" y="1316"/>
                  </a:lnTo>
                  <a:lnTo>
                    <a:pt x="1387" y="1318"/>
                  </a:lnTo>
                  <a:lnTo>
                    <a:pt x="1387" y="1318"/>
                  </a:lnTo>
                  <a:lnTo>
                    <a:pt x="1387" y="1318"/>
                  </a:lnTo>
                  <a:lnTo>
                    <a:pt x="1387" y="1318"/>
                  </a:lnTo>
                  <a:lnTo>
                    <a:pt x="1387" y="1318"/>
                  </a:lnTo>
                  <a:lnTo>
                    <a:pt x="1387" y="1320"/>
                  </a:lnTo>
                  <a:lnTo>
                    <a:pt x="1387" y="1320"/>
                  </a:lnTo>
                  <a:lnTo>
                    <a:pt x="1389" y="1320"/>
                  </a:lnTo>
                  <a:lnTo>
                    <a:pt x="1389" y="1320"/>
                  </a:lnTo>
                  <a:lnTo>
                    <a:pt x="1391" y="1318"/>
                  </a:lnTo>
                  <a:lnTo>
                    <a:pt x="1391" y="1318"/>
                  </a:lnTo>
                  <a:lnTo>
                    <a:pt x="1391" y="1318"/>
                  </a:lnTo>
                  <a:lnTo>
                    <a:pt x="1391" y="1318"/>
                  </a:lnTo>
                  <a:lnTo>
                    <a:pt x="1391" y="1316"/>
                  </a:lnTo>
                  <a:lnTo>
                    <a:pt x="1391" y="1316"/>
                  </a:lnTo>
                  <a:lnTo>
                    <a:pt x="1391" y="1314"/>
                  </a:lnTo>
                  <a:lnTo>
                    <a:pt x="1393" y="1312"/>
                  </a:lnTo>
                  <a:lnTo>
                    <a:pt x="1393" y="1312"/>
                  </a:lnTo>
                  <a:lnTo>
                    <a:pt x="1393" y="1310"/>
                  </a:lnTo>
                  <a:lnTo>
                    <a:pt x="1393" y="1310"/>
                  </a:lnTo>
                  <a:lnTo>
                    <a:pt x="1393" y="1310"/>
                  </a:lnTo>
                  <a:lnTo>
                    <a:pt x="1393" y="1308"/>
                  </a:lnTo>
                  <a:lnTo>
                    <a:pt x="1393" y="1308"/>
                  </a:lnTo>
                  <a:lnTo>
                    <a:pt x="1393" y="1308"/>
                  </a:lnTo>
                  <a:lnTo>
                    <a:pt x="1393" y="1308"/>
                  </a:lnTo>
                  <a:lnTo>
                    <a:pt x="1393" y="1306"/>
                  </a:lnTo>
                  <a:lnTo>
                    <a:pt x="1393" y="1306"/>
                  </a:lnTo>
                  <a:lnTo>
                    <a:pt x="1393" y="1306"/>
                  </a:lnTo>
                  <a:lnTo>
                    <a:pt x="1393" y="1303"/>
                  </a:lnTo>
                  <a:lnTo>
                    <a:pt x="1393" y="1303"/>
                  </a:lnTo>
                  <a:close/>
                  <a:moveTo>
                    <a:pt x="1663" y="1098"/>
                  </a:moveTo>
                  <a:lnTo>
                    <a:pt x="1663" y="1098"/>
                  </a:lnTo>
                  <a:lnTo>
                    <a:pt x="1663" y="1098"/>
                  </a:lnTo>
                  <a:lnTo>
                    <a:pt x="1663" y="1098"/>
                  </a:lnTo>
                  <a:lnTo>
                    <a:pt x="1665" y="1096"/>
                  </a:lnTo>
                  <a:lnTo>
                    <a:pt x="1665" y="1096"/>
                  </a:lnTo>
                  <a:lnTo>
                    <a:pt x="1665" y="1096"/>
                  </a:lnTo>
                  <a:lnTo>
                    <a:pt x="1663" y="1096"/>
                  </a:lnTo>
                  <a:lnTo>
                    <a:pt x="1663" y="1096"/>
                  </a:lnTo>
                  <a:lnTo>
                    <a:pt x="1663" y="1096"/>
                  </a:lnTo>
                  <a:lnTo>
                    <a:pt x="1663" y="1096"/>
                  </a:lnTo>
                  <a:lnTo>
                    <a:pt x="1663" y="1096"/>
                  </a:lnTo>
                  <a:lnTo>
                    <a:pt x="1663" y="1096"/>
                  </a:lnTo>
                  <a:lnTo>
                    <a:pt x="1663" y="1096"/>
                  </a:lnTo>
                  <a:lnTo>
                    <a:pt x="1663" y="1096"/>
                  </a:lnTo>
                  <a:lnTo>
                    <a:pt x="1661" y="1096"/>
                  </a:lnTo>
                  <a:lnTo>
                    <a:pt x="1663" y="1094"/>
                  </a:lnTo>
                  <a:lnTo>
                    <a:pt x="1663" y="1092"/>
                  </a:lnTo>
                  <a:lnTo>
                    <a:pt x="1663" y="1092"/>
                  </a:lnTo>
                  <a:lnTo>
                    <a:pt x="1661" y="1092"/>
                  </a:lnTo>
                  <a:lnTo>
                    <a:pt x="1661" y="1092"/>
                  </a:lnTo>
                  <a:lnTo>
                    <a:pt x="1661" y="1092"/>
                  </a:lnTo>
                  <a:lnTo>
                    <a:pt x="1661" y="1092"/>
                  </a:lnTo>
                  <a:lnTo>
                    <a:pt x="1661" y="1094"/>
                  </a:lnTo>
                  <a:lnTo>
                    <a:pt x="1661" y="1094"/>
                  </a:lnTo>
                  <a:lnTo>
                    <a:pt x="1661" y="1096"/>
                  </a:lnTo>
                  <a:lnTo>
                    <a:pt x="1661" y="1096"/>
                  </a:lnTo>
                  <a:lnTo>
                    <a:pt x="1661" y="1096"/>
                  </a:lnTo>
                  <a:lnTo>
                    <a:pt x="1659" y="1094"/>
                  </a:lnTo>
                  <a:lnTo>
                    <a:pt x="1659" y="1094"/>
                  </a:lnTo>
                  <a:lnTo>
                    <a:pt x="1659" y="1092"/>
                  </a:lnTo>
                  <a:lnTo>
                    <a:pt x="1659" y="1092"/>
                  </a:lnTo>
                  <a:lnTo>
                    <a:pt x="1659" y="1094"/>
                  </a:lnTo>
                  <a:lnTo>
                    <a:pt x="1659" y="1096"/>
                  </a:lnTo>
                  <a:lnTo>
                    <a:pt x="1659" y="1096"/>
                  </a:lnTo>
                  <a:lnTo>
                    <a:pt x="1659" y="1096"/>
                  </a:lnTo>
                  <a:lnTo>
                    <a:pt x="1656" y="1098"/>
                  </a:lnTo>
                  <a:lnTo>
                    <a:pt x="1656" y="1100"/>
                  </a:lnTo>
                  <a:lnTo>
                    <a:pt x="1656" y="1102"/>
                  </a:lnTo>
                  <a:lnTo>
                    <a:pt x="1656" y="1104"/>
                  </a:lnTo>
                  <a:lnTo>
                    <a:pt x="1656" y="1104"/>
                  </a:lnTo>
                  <a:lnTo>
                    <a:pt x="1656" y="1104"/>
                  </a:lnTo>
                  <a:lnTo>
                    <a:pt x="1659" y="1104"/>
                  </a:lnTo>
                  <a:lnTo>
                    <a:pt x="1661" y="1104"/>
                  </a:lnTo>
                  <a:lnTo>
                    <a:pt x="1661" y="1102"/>
                  </a:lnTo>
                  <a:lnTo>
                    <a:pt x="1661" y="1102"/>
                  </a:lnTo>
                  <a:lnTo>
                    <a:pt x="1661" y="1102"/>
                  </a:lnTo>
                  <a:lnTo>
                    <a:pt x="1659" y="1102"/>
                  </a:lnTo>
                  <a:lnTo>
                    <a:pt x="1659" y="1102"/>
                  </a:lnTo>
                  <a:lnTo>
                    <a:pt x="1661" y="1102"/>
                  </a:lnTo>
                  <a:lnTo>
                    <a:pt x="1661" y="1100"/>
                  </a:lnTo>
                  <a:lnTo>
                    <a:pt x="1663" y="1100"/>
                  </a:lnTo>
                  <a:lnTo>
                    <a:pt x="1661" y="1100"/>
                  </a:lnTo>
                  <a:lnTo>
                    <a:pt x="1661" y="1100"/>
                  </a:lnTo>
                  <a:lnTo>
                    <a:pt x="1661" y="1100"/>
                  </a:lnTo>
                  <a:lnTo>
                    <a:pt x="1661" y="1100"/>
                  </a:lnTo>
                  <a:lnTo>
                    <a:pt x="1663" y="1098"/>
                  </a:lnTo>
                  <a:close/>
                  <a:moveTo>
                    <a:pt x="1601" y="1059"/>
                  </a:moveTo>
                  <a:lnTo>
                    <a:pt x="1599" y="1059"/>
                  </a:lnTo>
                  <a:lnTo>
                    <a:pt x="1599" y="1059"/>
                  </a:lnTo>
                  <a:lnTo>
                    <a:pt x="1597" y="1061"/>
                  </a:lnTo>
                  <a:lnTo>
                    <a:pt x="1597" y="1061"/>
                  </a:lnTo>
                  <a:lnTo>
                    <a:pt x="1599" y="1061"/>
                  </a:lnTo>
                  <a:lnTo>
                    <a:pt x="1599" y="1061"/>
                  </a:lnTo>
                  <a:lnTo>
                    <a:pt x="1601" y="1059"/>
                  </a:lnTo>
                  <a:lnTo>
                    <a:pt x="1603" y="1059"/>
                  </a:lnTo>
                  <a:lnTo>
                    <a:pt x="1603" y="1057"/>
                  </a:lnTo>
                  <a:lnTo>
                    <a:pt x="1603" y="1057"/>
                  </a:lnTo>
                  <a:lnTo>
                    <a:pt x="1603" y="1057"/>
                  </a:lnTo>
                  <a:lnTo>
                    <a:pt x="1601" y="1059"/>
                  </a:lnTo>
                  <a:close/>
                  <a:moveTo>
                    <a:pt x="1650" y="1180"/>
                  </a:moveTo>
                  <a:lnTo>
                    <a:pt x="1648" y="1180"/>
                  </a:lnTo>
                  <a:lnTo>
                    <a:pt x="1650" y="1182"/>
                  </a:lnTo>
                  <a:lnTo>
                    <a:pt x="1652" y="1182"/>
                  </a:lnTo>
                  <a:lnTo>
                    <a:pt x="1654" y="1184"/>
                  </a:lnTo>
                  <a:lnTo>
                    <a:pt x="1656" y="1186"/>
                  </a:lnTo>
                  <a:lnTo>
                    <a:pt x="1656" y="1186"/>
                  </a:lnTo>
                  <a:lnTo>
                    <a:pt x="1656" y="1186"/>
                  </a:lnTo>
                  <a:lnTo>
                    <a:pt x="1656" y="1184"/>
                  </a:lnTo>
                  <a:lnTo>
                    <a:pt x="1652" y="1180"/>
                  </a:lnTo>
                  <a:lnTo>
                    <a:pt x="1650" y="1180"/>
                  </a:lnTo>
                  <a:close/>
                  <a:moveTo>
                    <a:pt x="1665" y="1186"/>
                  </a:moveTo>
                  <a:lnTo>
                    <a:pt x="1661" y="1184"/>
                  </a:lnTo>
                  <a:lnTo>
                    <a:pt x="1663" y="1186"/>
                  </a:lnTo>
                  <a:lnTo>
                    <a:pt x="1665" y="1186"/>
                  </a:lnTo>
                  <a:lnTo>
                    <a:pt x="1667" y="1189"/>
                  </a:lnTo>
                  <a:lnTo>
                    <a:pt x="1667" y="1186"/>
                  </a:lnTo>
                  <a:lnTo>
                    <a:pt x="1667" y="1186"/>
                  </a:lnTo>
                  <a:lnTo>
                    <a:pt x="1665" y="1186"/>
                  </a:lnTo>
                  <a:close/>
                  <a:moveTo>
                    <a:pt x="1630" y="1182"/>
                  </a:moveTo>
                  <a:lnTo>
                    <a:pt x="1628" y="1180"/>
                  </a:lnTo>
                  <a:lnTo>
                    <a:pt x="1626" y="1176"/>
                  </a:lnTo>
                  <a:lnTo>
                    <a:pt x="1624" y="1176"/>
                  </a:lnTo>
                  <a:lnTo>
                    <a:pt x="1626" y="1178"/>
                  </a:lnTo>
                  <a:lnTo>
                    <a:pt x="1628" y="1180"/>
                  </a:lnTo>
                  <a:lnTo>
                    <a:pt x="1630" y="1182"/>
                  </a:lnTo>
                  <a:close/>
                  <a:moveTo>
                    <a:pt x="1669" y="1310"/>
                  </a:moveTo>
                  <a:lnTo>
                    <a:pt x="1669" y="1310"/>
                  </a:lnTo>
                  <a:lnTo>
                    <a:pt x="1669" y="1308"/>
                  </a:lnTo>
                  <a:lnTo>
                    <a:pt x="1669" y="1306"/>
                  </a:lnTo>
                  <a:lnTo>
                    <a:pt x="1669" y="1306"/>
                  </a:lnTo>
                  <a:lnTo>
                    <a:pt x="1667" y="1306"/>
                  </a:lnTo>
                  <a:lnTo>
                    <a:pt x="1667" y="1303"/>
                  </a:lnTo>
                  <a:lnTo>
                    <a:pt x="1665" y="1303"/>
                  </a:lnTo>
                  <a:lnTo>
                    <a:pt x="1665" y="1301"/>
                  </a:lnTo>
                  <a:lnTo>
                    <a:pt x="1663" y="1301"/>
                  </a:lnTo>
                  <a:lnTo>
                    <a:pt x="1663" y="1301"/>
                  </a:lnTo>
                  <a:lnTo>
                    <a:pt x="1661" y="1301"/>
                  </a:lnTo>
                  <a:lnTo>
                    <a:pt x="1661" y="1301"/>
                  </a:lnTo>
                  <a:lnTo>
                    <a:pt x="1661" y="1301"/>
                  </a:lnTo>
                  <a:lnTo>
                    <a:pt x="1659" y="1303"/>
                  </a:lnTo>
                  <a:lnTo>
                    <a:pt x="1659" y="1308"/>
                  </a:lnTo>
                  <a:lnTo>
                    <a:pt x="1659" y="1308"/>
                  </a:lnTo>
                  <a:lnTo>
                    <a:pt x="1659" y="1310"/>
                  </a:lnTo>
                  <a:lnTo>
                    <a:pt x="1656" y="1314"/>
                  </a:lnTo>
                  <a:lnTo>
                    <a:pt x="1659" y="1316"/>
                  </a:lnTo>
                  <a:lnTo>
                    <a:pt x="1659" y="1318"/>
                  </a:lnTo>
                  <a:lnTo>
                    <a:pt x="1659" y="1322"/>
                  </a:lnTo>
                  <a:lnTo>
                    <a:pt x="1661" y="1322"/>
                  </a:lnTo>
                  <a:lnTo>
                    <a:pt x="1661" y="1320"/>
                  </a:lnTo>
                  <a:lnTo>
                    <a:pt x="1663" y="1320"/>
                  </a:lnTo>
                  <a:lnTo>
                    <a:pt x="1663" y="1320"/>
                  </a:lnTo>
                  <a:lnTo>
                    <a:pt x="1663" y="1318"/>
                  </a:lnTo>
                  <a:lnTo>
                    <a:pt x="1665" y="1318"/>
                  </a:lnTo>
                  <a:lnTo>
                    <a:pt x="1665" y="1318"/>
                  </a:lnTo>
                  <a:lnTo>
                    <a:pt x="1665" y="1316"/>
                  </a:lnTo>
                  <a:lnTo>
                    <a:pt x="1665" y="1316"/>
                  </a:lnTo>
                  <a:lnTo>
                    <a:pt x="1665" y="1316"/>
                  </a:lnTo>
                  <a:lnTo>
                    <a:pt x="1665" y="1316"/>
                  </a:lnTo>
                  <a:lnTo>
                    <a:pt x="1665" y="1316"/>
                  </a:lnTo>
                  <a:lnTo>
                    <a:pt x="1667" y="1314"/>
                  </a:lnTo>
                  <a:lnTo>
                    <a:pt x="1667" y="1314"/>
                  </a:lnTo>
                  <a:lnTo>
                    <a:pt x="1667" y="1314"/>
                  </a:lnTo>
                  <a:lnTo>
                    <a:pt x="1669" y="1314"/>
                  </a:lnTo>
                  <a:lnTo>
                    <a:pt x="1667" y="1312"/>
                  </a:lnTo>
                  <a:lnTo>
                    <a:pt x="1669" y="1312"/>
                  </a:lnTo>
                  <a:lnTo>
                    <a:pt x="1669" y="1310"/>
                  </a:lnTo>
                  <a:close/>
                  <a:moveTo>
                    <a:pt x="1630" y="1174"/>
                  </a:moveTo>
                  <a:lnTo>
                    <a:pt x="1628" y="1174"/>
                  </a:lnTo>
                  <a:lnTo>
                    <a:pt x="1626" y="1172"/>
                  </a:lnTo>
                  <a:lnTo>
                    <a:pt x="1626" y="1172"/>
                  </a:lnTo>
                  <a:lnTo>
                    <a:pt x="1626" y="1172"/>
                  </a:lnTo>
                  <a:lnTo>
                    <a:pt x="1628" y="1174"/>
                  </a:lnTo>
                  <a:lnTo>
                    <a:pt x="1630" y="1176"/>
                  </a:lnTo>
                  <a:lnTo>
                    <a:pt x="1630" y="1176"/>
                  </a:lnTo>
                  <a:lnTo>
                    <a:pt x="1630" y="1174"/>
                  </a:lnTo>
                  <a:close/>
                  <a:moveTo>
                    <a:pt x="1621" y="1180"/>
                  </a:moveTo>
                  <a:lnTo>
                    <a:pt x="1624" y="1180"/>
                  </a:lnTo>
                  <a:lnTo>
                    <a:pt x="1624" y="1182"/>
                  </a:lnTo>
                  <a:lnTo>
                    <a:pt x="1626" y="1182"/>
                  </a:lnTo>
                  <a:lnTo>
                    <a:pt x="1626" y="1180"/>
                  </a:lnTo>
                  <a:lnTo>
                    <a:pt x="1624" y="1178"/>
                  </a:lnTo>
                  <a:lnTo>
                    <a:pt x="1621" y="1180"/>
                  </a:lnTo>
                  <a:close/>
                  <a:moveTo>
                    <a:pt x="1673" y="1110"/>
                  </a:moveTo>
                  <a:lnTo>
                    <a:pt x="1671" y="1110"/>
                  </a:lnTo>
                  <a:lnTo>
                    <a:pt x="1673" y="1113"/>
                  </a:lnTo>
                  <a:lnTo>
                    <a:pt x="1673" y="1113"/>
                  </a:lnTo>
                  <a:lnTo>
                    <a:pt x="1675" y="1115"/>
                  </a:lnTo>
                  <a:lnTo>
                    <a:pt x="1677" y="1115"/>
                  </a:lnTo>
                  <a:lnTo>
                    <a:pt x="1677" y="1113"/>
                  </a:lnTo>
                  <a:lnTo>
                    <a:pt x="1675" y="1113"/>
                  </a:lnTo>
                  <a:lnTo>
                    <a:pt x="1677" y="1113"/>
                  </a:lnTo>
                  <a:lnTo>
                    <a:pt x="1675" y="1110"/>
                  </a:lnTo>
                  <a:lnTo>
                    <a:pt x="1673" y="1110"/>
                  </a:lnTo>
                  <a:lnTo>
                    <a:pt x="1675" y="1110"/>
                  </a:lnTo>
                  <a:lnTo>
                    <a:pt x="1673" y="1110"/>
                  </a:lnTo>
                  <a:close/>
                  <a:moveTo>
                    <a:pt x="1545" y="909"/>
                  </a:moveTo>
                  <a:lnTo>
                    <a:pt x="1541" y="909"/>
                  </a:lnTo>
                  <a:lnTo>
                    <a:pt x="1539" y="909"/>
                  </a:lnTo>
                  <a:lnTo>
                    <a:pt x="1537" y="909"/>
                  </a:lnTo>
                  <a:lnTo>
                    <a:pt x="1537" y="909"/>
                  </a:lnTo>
                  <a:lnTo>
                    <a:pt x="1537" y="909"/>
                  </a:lnTo>
                  <a:lnTo>
                    <a:pt x="1537" y="909"/>
                  </a:lnTo>
                  <a:lnTo>
                    <a:pt x="1537" y="909"/>
                  </a:lnTo>
                  <a:lnTo>
                    <a:pt x="1537" y="911"/>
                  </a:lnTo>
                  <a:lnTo>
                    <a:pt x="1537" y="911"/>
                  </a:lnTo>
                  <a:lnTo>
                    <a:pt x="1543" y="911"/>
                  </a:lnTo>
                  <a:lnTo>
                    <a:pt x="1549" y="913"/>
                  </a:lnTo>
                  <a:lnTo>
                    <a:pt x="1554" y="911"/>
                  </a:lnTo>
                  <a:lnTo>
                    <a:pt x="1554" y="911"/>
                  </a:lnTo>
                  <a:lnTo>
                    <a:pt x="1552" y="911"/>
                  </a:lnTo>
                  <a:lnTo>
                    <a:pt x="1545" y="909"/>
                  </a:lnTo>
                  <a:close/>
                  <a:moveTo>
                    <a:pt x="1537" y="864"/>
                  </a:moveTo>
                  <a:lnTo>
                    <a:pt x="1537" y="864"/>
                  </a:lnTo>
                  <a:lnTo>
                    <a:pt x="1537" y="862"/>
                  </a:lnTo>
                  <a:lnTo>
                    <a:pt x="1537" y="862"/>
                  </a:lnTo>
                  <a:lnTo>
                    <a:pt x="1537" y="862"/>
                  </a:lnTo>
                  <a:lnTo>
                    <a:pt x="1537" y="862"/>
                  </a:lnTo>
                  <a:lnTo>
                    <a:pt x="1537" y="862"/>
                  </a:lnTo>
                  <a:lnTo>
                    <a:pt x="1535" y="862"/>
                  </a:lnTo>
                  <a:lnTo>
                    <a:pt x="1535" y="862"/>
                  </a:lnTo>
                  <a:lnTo>
                    <a:pt x="1535" y="862"/>
                  </a:lnTo>
                  <a:lnTo>
                    <a:pt x="1533" y="860"/>
                  </a:lnTo>
                  <a:lnTo>
                    <a:pt x="1533" y="860"/>
                  </a:lnTo>
                  <a:lnTo>
                    <a:pt x="1533" y="860"/>
                  </a:lnTo>
                  <a:lnTo>
                    <a:pt x="1533" y="860"/>
                  </a:lnTo>
                  <a:lnTo>
                    <a:pt x="1533" y="860"/>
                  </a:lnTo>
                  <a:lnTo>
                    <a:pt x="1533" y="862"/>
                  </a:lnTo>
                  <a:lnTo>
                    <a:pt x="1533" y="862"/>
                  </a:lnTo>
                  <a:lnTo>
                    <a:pt x="1533" y="862"/>
                  </a:lnTo>
                  <a:lnTo>
                    <a:pt x="1535" y="862"/>
                  </a:lnTo>
                  <a:lnTo>
                    <a:pt x="1535" y="864"/>
                  </a:lnTo>
                  <a:lnTo>
                    <a:pt x="1531" y="862"/>
                  </a:lnTo>
                  <a:lnTo>
                    <a:pt x="1531" y="864"/>
                  </a:lnTo>
                  <a:lnTo>
                    <a:pt x="1531" y="866"/>
                  </a:lnTo>
                  <a:lnTo>
                    <a:pt x="1529" y="866"/>
                  </a:lnTo>
                  <a:lnTo>
                    <a:pt x="1529" y="868"/>
                  </a:lnTo>
                  <a:lnTo>
                    <a:pt x="1529" y="868"/>
                  </a:lnTo>
                  <a:lnTo>
                    <a:pt x="1529" y="868"/>
                  </a:lnTo>
                  <a:lnTo>
                    <a:pt x="1529" y="868"/>
                  </a:lnTo>
                  <a:lnTo>
                    <a:pt x="1527" y="868"/>
                  </a:lnTo>
                  <a:lnTo>
                    <a:pt x="1535" y="870"/>
                  </a:lnTo>
                  <a:lnTo>
                    <a:pt x="1535" y="870"/>
                  </a:lnTo>
                  <a:lnTo>
                    <a:pt x="1535" y="868"/>
                  </a:lnTo>
                  <a:lnTo>
                    <a:pt x="1535" y="866"/>
                  </a:lnTo>
                  <a:lnTo>
                    <a:pt x="1537" y="864"/>
                  </a:lnTo>
                  <a:close/>
                  <a:moveTo>
                    <a:pt x="1617" y="1074"/>
                  </a:moveTo>
                  <a:lnTo>
                    <a:pt x="1617" y="1076"/>
                  </a:lnTo>
                  <a:lnTo>
                    <a:pt x="1617" y="1076"/>
                  </a:lnTo>
                  <a:lnTo>
                    <a:pt x="1619" y="1078"/>
                  </a:lnTo>
                  <a:lnTo>
                    <a:pt x="1619" y="1076"/>
                  </a:lnTo>
                  <a:lnTo>
                    <a:pt x="1619" y="1074"/>
                  </a:lnTo>
                  <a:lnTo>
                    <a:pt x="1617" y="1071"/>
                  </a:lnTo>
                  <a:lnTo>
                    <a:pt x="1617" y="1074"/>
                  </a:lnTo>
                  <a:close/>
                  <a:moveTo>
                    <a:pt x="1634" y="1045"/>
                  </a:moveTo>
                  <a:lnTo>
                    <a:pt x="1634" y="1045"/>
                  </a:lnTo>
                  <a:lnTo>
                    <a:pt x="1634" y="1047"/>
                  </a:lnTo>
                  <a:lnTo>
                    <a:pt x="1634" y="1049"/>
                  </a:lnTo>
                  <a:lnTo>
                    <a:pt x="1636" y="1051"/>
                  </a:lnTo>
                  <a:lnTo>
                    <a:pt x="1636" y="1051"/>
                  </a:lnTo>
                  <a:lnTo>
                    <a:pt x="1636" y="1049"/>
                  </a:lnTo>
                  <a:lnTo>
                    <a:pt x="1636" y="1047"/>
                  </a:lnTo>
                  <a:lnTo>
                    <a:pt x="1634" y="1045"/>
                  </a:lnTo>
                  <a:close/>
                  <a:moveTo>
                    <a:pt x="1607" y="1043"/>
                  </a:moveTo>
                  <a:lnTo>
                    <a:pt x="1607" y="1043"/>
                  </a:lnTo>
                  <a:lnTo>
                    <a:pt x="1605" y="1043"/>
                  </a:lnTo>
                  <a:lnTo>
                    <a:pt x="1605" y="1043"/>
                  </a:lnTo>
                  <a:lnTo>
                    <a:pt x="1605" y="1045"/>
                  </a:lnTo>
                  <a:lnTo>
                    <a:pt x="1605" y="1045"/>
                  </a:lnTo>
                  <a:lnTo>
                    <a:pt x="1605" y="1045"/>
                  </a:lnTo>
                  <a:lnTo>
                    <a:pt x="1607" y="1043"/>
                  </a:lnTo>
                  <a:lnTo>
                    <a:pt x="1607" y="1043"/>
                  </a:lnTo>
                  <a:lnTo>
                    <a:pt x="1609" y="1045"/>
                  </a:lnTo>
                  <a:lnTo>
                    <a:pt x="1609" y="1045"/>
                  </a:lnTo>
                  <a:lnTo>
                    <a:pt x="1609" y="1043"/>
                  </a:lnTo>
                  <a:lnTo>
                    <a:pt x="1607" y="1043"/>
                  </a:lnTo>
                  <a:close/>
                  <a:moveTo>
                    <a:pt x="1440" y="1217"/>
                  </a:moveTo>
                  <a:lnTo>
                    <a:pt x="1442" y="1215"/>
                  </a:lnTo>
                  <a:lnTo>
                    <a:pt x="1442" y="1215"/>
                  </a:lnTo>
                  <a:lnTo>
                    <a:pt x="1442" y="1215"/>
                  </a:lnTo>
                  <a:lnTo>
                    <a:pt x="1442" y="1215"/>
                  </a:lnTo>
                  <a:lnTo>
                    <a:pt x="1442" y="1215"/>
                  </a:lnTo>
                  <a:lnTo>
                    <a:pt x="1440" y="1215"/>
                  </a:lnTo>
                  <a:lnTo>
                    <a:pt x="1438" y="1215"/>
                  </a:lnTo>
                  <a:lnTo>
                    <a:pt x="1440" y="1213"/>
                  </a:lnTo>
                  <a:lnTo>
                    <a:pt x="1440" y="1213"/>
                  </a:lnTo>
                  <a:lnTo>
                    <a:pt x="1440" y="1213"/>
                  </a:lnTo>
                  <a:lnTo>
                    <a:pt x="1438" y="1213"/>
                  </a:lnTo>
                  <a:lnTo>
                    <a:pt x="1438" y="1213"/>
                  </a:lnTo>
                  <a:lnTo>
                    <a:pt x="1438" y="1211"/>
                  </a:lnTo>
                  <a:lnTo>
                    <a:pt x="1438" y="1211"/>
                  </a:lnTo>
                  <a:lnTo>
                    <a:pt x="1438" y="1211"/>
                  </a:lnTo>
                  <a:lnTo>
                    <a:pt x="1428" y="1207"/>
                  </a:lnTo>
                  <a:lnTo>
                    <a:pt x="1428" y="1209"/>
                  </a:lnTo>
                  <a:lnTo>
                    <a:pt x="1428" y="1209"/>
                  </a:lnTo>
                  <a:lnTo>
                    <a:pt x="1428" y="1209"/>
                  </a:lnTo>
                  <a:lnTo>
                    <a:pt x="1428" y="1209"/>
                  </a:lnTo>
                  <a:lnTo>
                    <a:pt x="1428" y="1209"/>
                  </a:lnTo>
                  <a:lnTo>
                    <a:pt x="1426" y="1209"/>
                  </a:lnTo>
                  <a:lnTo>
                    <a:pt x="1426" y="1209"/>
                  </a:lnTo>
                  <a:lnTo>
                    <a:pt x="1424" y="1209"/>
                  </a:lnTo>
                  <a:lnTo>
                    <a:pt x="1424" y="1207"/>
                  </a:lnTo>
                  <a:lnTo>
                    <a:pt x="1422" y="1209"/>
                  </a:lnTo>
                  <a:lnTo>
                    <a:pt x="1422" y="1209"/>
                  </a:lnTo>
                  <a:lnTo>
                    <a:pt x="1422" y="1209"/>
                  </a:lnTo>
                  <a:lnTo>
                    <a:pt x="1422" y="1211"/>
                  </a:lnTo>
                  <a:lnTo>
                    <a:pt x="1422" y="1211"/>
                  </a:lnTo>
                  <a:lnTo>
                    <a:pt x="1422" y="1211"/>
                  </a:lnTo>
                  <a:lnTo>
                    <a:pt x="1424" y="1211"/>
                  </a:lnTo>
                  <a:lnTo>
                    <a:pt x="1424" y="1211"/>
                  </a:lnTo>
                  <a:lnTo>
                    <a:pt x="1422" y="1211"/>
                  </a:lnTo>
                  <a:lnTo>
                    <a:pt x="1422" y="1213"/>
                  </a:lnTo>
                  <a:lnTo>
                    <a:pt x="1422" y="1213"/>
                  </a:lnTo>
                  <a:lnTo>
                    <a:pt x="1422" y="1213"/>
                  </a:lnTo>
                  <a:lnTo>
                    <a:pt x="1422" y="1213"/>
                  </a:lnTo>
                  <a:lnTo>
                    <a:pt x="1422" y="1213"/>
                  </a:lnTo>
                  <a:lnTo>
                    <a:pt x="1422" y="1213"/>
                  </a:lnTo>
                  <a:lnTo>
                    <a:pt x="1422" y="1213"/>
                  </a:lnTo>
                  <a:lnTo>
                    <a:pt x="1422" y="1213"/>
                  </a:lnTo>
                  <a:lnTo>
                    <a:pt x="1422" y="1213"/>
                  </a:lnTo>
                  <a:lnTo>
                    <a:pt x="1424" y="1213"/>
                  </a:lnTo>
                  <a:lnTo>
                    <a:pt x="1424" y="1213"/>
                  </a:lnTo>
                  <a:lnTo>
                    <a:pt x="1424" y="1213"/>
                  </a:lnTo>
                  <a:lnTo>
                    <a:pt x="1424" y="1213"/>
                  </a:lnTo>
                  <a:lnTo>
                    <a:pt x="1426" y="1215"/>
                  </a:lnTo>
                  <a:lnTo>
                    <a:pt x="1426" y="1215"/>
                  </a:lnTo>
                  <a:lnTo>
                    <a:pt x="1426" y="1215"/>
                  </a:lnTo>
                  <a:lnTo>
                    <a:pt x="1426" y="1215"/>
                  </a:lnTo>
                  <a:lnTo>
                    <a:pt x="1426" y="1215"/>
                  </a:lnTo>
                  <a:lnTo>
                    <a:pt x="1426" y="1215"/>
                  </a:lnTo>
                  <a:lnTo>
                    <a:pt x="1426" y="1215"/>
                  </a:lnTo>
                  <a:lnTo>
                    <a:pt x="1426" y="1215"/>
                  </a:lnTo>
                  <a:lnTo>
                    <a:pt x="1426" y="1215"/>
                  </a:lnTo>
                  <a:lnTo>
                    <a:pt x="1428" y="1215"/>
                  </a:lnTo>
                  <a:lnTo>
                    <a:pt x="1428" y="1215"/>
                  </a:lnTo>
                  <a:lnTo>
                    <a:pt x="1428" y="1217"/>
                  </a:lnTo>
                  <a:lnTo>
                    <a:pt x="1428" y="1217"/>
                  </a:lnTo>
                  <a:lnTo>
                    <a:pt x="1428" y="1217"/>
                  </a:lnTo>
                  <a:lnTo>
                    <a:pt x="1428" y="1217"/>
                  </a:lnTo>
                  <a:lnTo>
                    <a:pt x="1428" y="1217"/>
                  </a:lnTo>
                  <a:lnTo>
                    <a:pt x="1430" y="1217"/>
                  </a:lnTo>
                  <a:lnTo>
                    <a:pt x="1432" y="1219"/>
                  </a:lnTo>
                  <a:lnTo>
                    <a:pt x="1432" y="1219"/>
                  </a:lnTo>
                  <a:lnTo>
                    <a:pt x="1432" y="1219"/>
                  </a:lnTo>
                  <a:lnTo>
                    <a:pt x="1434" y="1221"/>
                  </a:lnTo>
                  <a:lnTo>
                    <a:pt x="1434" y="1221"/>
                  </a:lnTo>
                  <a:lnTo>
                    <a:pt x="1434" y="1219"/>
                  </a:lnTo>
                  <a:lnTo>
                    <a:pt x="1436" y="1219"/>
                  </a:lnTo>
                  <a:lnTo>
                    <a:pt x="1436" y="1219"/>
                  </a:lnTo>
                  <a:lnTo>
                    <a:pt x="1436" y="1219"/>
                  </a:lnTo>
                  <a:lnTo>
                    <a:pt x="1436" y="1221"/>
                  </a:lnTo>
                  <a:lnTo>
                    <a:pt x="1436" y="1221"/>
                  </a:lnTo>
                  <a:lnTo>
                    <a:pt x="1438" y="1221"/>
                  </a:lnTo>
                  <a:lnTo>
                    <a:pt x="1440" y="1221"/>
                  </a:lnTo>
                  <a:lnTo>
                    <a:pt x="1440" y="1221"/>
                  </a:lnTo>
                  <a:lnTo>
                    <a:pt x="1440" y="1219"/>
                  </a:lnTo>
                  <a:lnTo>
                    <a:pt x="1440" y="1219"/>
                  </a:lnTo>
                  <a:lnTo>
                    <a:pt x="1440" y="1217"/>
                  </a:lnTo>
                  <a:lnTo>
                    <a:pt x="1440" y="1217"/>
                  </a:lnTo>
                  <a:lnTo>
                    <a:pt x="1440" y="1217"/>
                  </a:lnTo>
                  <a:lnTo>
                    <a:pt x="1440" y="1217"/>
                  </a:lnTo>
                  <a:lnTo>
                    <a:pt x="1440" y="1217"/>
                  </a:lnTo>
                  <a:close/>
                  <a:moveTo>
                    <a:pt x="1494" y="1150"/>
                  </a:moveTo>
                  <a:lnTo>
                    <a:pt x="1494" y="1150"/>
                  </a:lnTo>
                  <a:lnTo>
                    <a:pt x="1494" y="1150"/>
                  </a:lnTo>
                  <a:lnTo>
                    <a:pt x="1494" y="1147"/>
                  </a:lnTo>
                  <a:lnTo>
                    <a:pt x="1494" y="1147"/>
                  </a:lnTo>
                  <a:lnTo>
                    <a:pt x="1492" y="1150"/>
                  </a:lnTo>
                  <a:lnTo>
                    <a:pt x="1492" y="1150"/>
                  </a:lnTo>
                  <a:lnTo>
                    <a:pt x="1492" y="1150"/>
                  </a:lnTo>
                  <a:lnTo>
                    <a:pt x="1492" y="1152"/>
                  </a:lnTo>
                  <a:lnTo>
                    <a:pt x="1492" y="1152"/>
                  </a:lnTo>
                  <a:lnTo>
                    <a:pt x="1492" y="1152"/>
                  </a:lnTo>
                  <a:lnTo>
                    <a:pt x="1494" y="1152"/>
                  </a:lnTo>
                  <a:lnTo>
                    <a:pt x="1494" y="1152"/>
                  </a:lnTo>
                  <a:lnTo>
                    <a:pt x="1494" y="1152"/>
                  </a:lnTo>
                  <a:lnTo>
                    <a:pt x="1494" y="1154"/>
                  </a:lnTo>
                  <a:lnTo>
                    <a:pt x="1494" y="1154"/>
                  </a:lnTo>
                  <a:lnTo>
                    <a:pt x="1494" y="1154"/>
                  </a:lnTo>
                  <a:lnTo>
                    <a:pt x="1494" y="1154"/>
                  </a:lnTo>
                  <a:lnTo>
                    <a:pt x="1494" y="1154"/>
                  </a:lnTo>
                  <a:lnTo>
                    <a:pt x="1494" y="1154"/>
                  </a:lnTo>
                  <a:lnTo>
                    <a:pt x="1494" y="1154"/>
                  </a:lnTo>
                  <a:lnTo>
                    <a:pt x="1494" y="1154"/>
                  </a:lnTo>
                  <a:lnTo>
                    <a:pt x="1492" y="1156"/>
                  </a:lnTo>
                  <a:lnTo>
                    <a:pt x="1492" y="1156"/>
                  </a:lnTo>
                  <a:lnTo>
                    <a:pt x="1494" y="1156"/>
                  </a:lnTo>
                  <a:lnTo>
                    <a:pt x="1494" y="1158"/>
                  </a:lnTo>
                  <a:lnTo>
                    <a:pt x="1494" y="1160"/>
                  </a:lnTo>
                  <a:lnTo>
                    <a:pt x="1494" y="1160"/>
                  </a:lnTo>
                  <a:lnTo>
                    <a:pt x="1496" y="1160"/>
                  </a:lnTo>
                  <a:lnTo>
                    <a:pt x="1496" y="1160"/>
                  </a:lnTo>
                  <a:lnTo>
                    <a:pt x="1496" y="1160"/>
                  </a:lnTo>
                  <a:lnTo>
                    <a:pt x="1496" y="1160"/>
                  </a:lnTo>
                  <a:lnTo>
                    <a:pt x="1496" y="1160"/>
                  </a:lnTo>
                  <a:lnTo>
                    <a:pt x="1496" y="1160"/>
                  </a:lnTo>
                  <a:lnTo>
                    <a:pt x="1496" y="1160"/>
                  </a:lnTo>
                  <a:lnTo>
                    <a:pt x="1496" y="1158"/>
                  </a:lnTo>
                  <a:lnTo>
                    <a:pt x="1496" y="1158"/>
                  </a:lnTo>
                  <a:lnTo>
                    <a:pt x="1496" y="1158"/>
                  </a:lnTo>
                  <a:lnTo>
                    <a:pt x="1496" y="1158"/>
                  </a:lnTo>
                  <a:lnTo>
                    <a:pt x="1496" y="1158"/>
                  </a:lnTo>
                  <a:lnTo>
                    <a:pt x="1496" y="1156"/>
                  </a:lnTo>
                  <a:lnTo>
                    <a:pt x="1496" y="1156"/>
                  </a:lnTo>
                  <a:lnTo>
                    <a:pt x="1496" y="1156"/>
                  </a:lnTo>
                  <a:lnTo>
                    <a:pt x="1496" y="1154"/>
                  </a:lnTo>
                  <a:lnTo>
                    <a:pt x="1496" y="1154"/>
                  </a:lnTo>
                  <a:lnTo>
                    <a:pt x="1496" y="1152"/>
                  </a:lnTo>
                  <a:lnTo>
                    <a:pt x="1496" y="1152"/>
                  </a:lnTo>
                  <a:lnTo>
                    <a:pt x="1496" y="1152"/>
                  </a:lnTo>
                  <a:lnTo>
                    <a:pt x="1494" y="1152"/>
                  </a:lnTo>
                  <a:lnTo>
                    <a:pt x="1494" y="1152"/>
                  </a:lnTo>
                  <a:lnTo>
                    <a:pt x="1494" y="1152"/>
                  </a:lnTo>
                  <a:lnTo>
                    <a:pt x="1494" y="1150"/>
                  </a:lnTo>
                  <a:lnTo>
                    <a:pt x="1494" y="1150"/>
                  </a:lnTo>
                  <a:lnTo>
                    <a:pt x="1494" y="1150"/>
                  </a:lnTo>
                  <a:lnTo>
                    <a:pt x="1494" y="1150"/>
                  </a:lnTo>
                  <a:lnTo>
                    <a:pt x="1494" y="1150"/>
                  </a:lnTo>
                  <a:close/>
                  <a:moveTo>
                    <a:pt x="1661" y="1377"/>
                  </a:moveTo>
                  <a:lnTo>
                    <a:pt x="1661" y="1379"/>
                  </a:lnTo>
                  <a:lnTo>
                    <a:pt x="1661" y="1379"/>
                  </a:lnTo>
                  <a:lnTo>
                    <a:pt x="1659" y="1381"/>
                  </a:lnTo>
                  <a:lnTo>
                    <a:pt x="1659" y="1381"/>
                  </a:lnTo>
                  <a:lnTo>
                    <a:pt x="1661" y="1381"/>
                  </a:lnTo>
                  <a:lnTo>
                    <a:pt x="1661" y="1379"/>
                  </a:lnTo>
                  <a:lnTo>
                    <a:pt x="1663" y="1379"/>
                  </a:lnTo>
                  <a:lnTo>
                    <a:pt x="1663" y="1377"/>
                  </a:lnTo>
                  <a:lnTo>
                    <a:pt x="1661" y="1377"/>
                  </a:lnTo>
                  <a:close/>
                  <a:moveTo>
                    <a:pt x="1547" y="1262"/>
                  </a:moveTo>
                  <a:lnTo>
                    <a:pt x="1547" y="1262"/>
                  </a:lnTo>
                  <a:lnTo>
                    <a:pt x="1547" y="1262"/>
                  </a:lnTo>
                  <a:lnTo>
                    <a:pt x="1547" y="1262"/>
                  </a:lnTo>
                  <a:lnTo>
                    <a:pt x="1549" y="1262"/>
                  </a:lnTo>
                  <a:lnTo>
                    <a:pt x="1549" y="1262"/>
                  </a:lnTo>
                  <a:lnTo>
                    <a:pt x="1547" y="1262"/>
                  </a:lnTo>
                  <a:lnTo>
                    <a:pt x="1547" y="1262"/>
                  </a:lnTo>
                  <a:close/>
                  <a:moveTo>
                    <a:pt x="1525" y="1184"/>
                  </a:moveTo>
                  <a:lnTo>
                    <a:pt x="1525" y="1184"/>
                  </a:lnTo>
                  <a:lnTo>
                    <a:pt x="1527" y="1184"/>
                  </a:lnTo>
                  <a:lnTo>
                    <a:pt x="1527" y="1186"/>
                  </a:lnTo>
                  <a:lnTo>
                    <a:pt x="1527" y="1184"/>
                  </a:lnTo>
                  <a:lnTo>
                    <a:pt x="1527" y="1184"/>
                  </a:lnTo>
                  <a:lnTo>
                    <a:pt x="1527" y="1184"/>
                  </a:lnTo>
                  <a:lnTo>
                    <a:pt x="1525" y="1184"/>
                  </a:lnTo>
                  <a:lnTo>
                    <a:pt x="1521" y="1186"/>
                  </a:lnTo>
                  <a:lnTo>
                    <a:pt x="1521" y="1186"/>
                  </a:lnTo>
                  <a:lnTo>
                    <a:pt x="1521" y="1186"/>
                  </a:lnTo>
                  <a:lnTo>
                    <a:pt x="1523" y="1186"/>
                  </a:lnTo>
                  <a:lnTo>
                    <a:pt x="1523" y="1189"/>
                  </a:lnTo>
                  <a:lnTo>
                    <a:pt x="1525" y="1186"/>
                  </a:lnTo>
                  <a:lnTo>
                    <a:pt x="1525" y="1186"/>
                  </a:lnTo>
                  <a:lnTo>
                    <a:pt x="1525" y="1186"/>
                  </a:lnTo>
                  <a:lnTo>
                    <a:pt x="1525" y="1186"/>
                  </a:lnTo>
                  <a:lnTo>
                    <a:pt x="1525" y="1186"/>
                  </a:lnTo>
                  <a:lnTo>
                    <a:pt x="1525" y="1184"/>
                  </a:lnTo>
                  <a:lnTo>
                    <a:pt x="1525" y="1184"/>
                  </a:lnTo>
                  <a:close/>
                  <a:moveTo>
                    <a:pt x="1502" y="1166"/>
                  </a:moveTo>
                  <a:lnTo>
                    <a:pt x="1502" y="1166"/>
                  </a:lnTo>
                  <a:lnTo>
                    <a:pt x="1502" y="1166"/>
                  </a:lnTo>
                  <a:lnTo>
                    <a:pt x="1502" y="1166"/>
                  </a:lnTo>
                  <a:lnTo>
                    <a:pt x="1502" y="1166"/>
                  </a:lnTo>
                  <a:lnTo>
                    <a:pt x="1502" y="1166"/>
                  </a:lnTo>
                  <a:lnTo>
                    <a:pt x="1502" y="1166"/>
                  </a:lnTo>
                  <a:lnTo>
                    <a:pt x="1502" y="1166"/>
                  </a:lnTo>
                  <a:lnTo>
                    <a:pt x="1502" y="1166"/>
                  </a:lnTo>
                  <a:lnTo>
                    <a:pt x="1502" y="1166"/>
                  </a:lnTo>
                  <a:lnTo>
                    <a:pt x="1502" y="1168"/>
                  </a:lnTo>
                  <a:lnTo>
                    <a:pt x="1502" y="1168"/>
                  </a:lnTo>
                  <a:lnTo>
                    <a:pt x="1502" y="1168"/>
                  </a:lnTo>
                  <a:lnTo>
                    <a:pt x="1502" y="1166"/>
                  </a:lnTo>
                  <a:lnTo>
                    <a:pt x="1504" y="1166"/>
                  </a:lnTo>
                  <a:lnTo>
                    <a:pt x="1504" y="1166"/>
                  </a:lnTo>
                  <a:lnTo>
                    <a:pt x="1504" y="1168"/>
                  </a:lnTo>
                  <a:lnTo>
                    <a:pt x="1504" y="1166"/>
                  </a:lnTo>
                  <a:lnTo>
                    <a:pt x="1504" y="1166"/>
                  </a:lnTo>
                  <a:lnTo>
                    <a:pt x="1504" y="1166"/>
                  </a:lnTo>
                  <a:lnTo>
                    <a:pt x="1504" y="1166"/>
                  </a:lnTo>
                  <a:lnTo>
                    <a:pt x="1504" y="1166"/>
                  </a:lnTo>
                  <a:lnTo>
                    <a:pt x="1504" y="1166"/>
                  </a:lnTo>
                  <a:lnTo>
                    <a:pt x="1504" y="1164"/>
                  </a:lnTo>
                  <a:lnTo>
                    <a:pt x="1506" y="1164"/>
                  </a:lnTo>
                  <a:lnTo>
                    <a:pt x="1506" y="1164"/>
                  </a:lnTo>
                  <a:lnTo>
                    <a:pt x="1504" y="1164"/>
                  </a:lnTo>
                  <a:lnTo>
                    <a:pt x="1504" y="1164"/>
                  </a:lnTo>
                  <a:lnTo>
                    <a:pt x="1504" y="1164"/>
                  </a:lnTo>
                  <a:lnTo>
                    <a:pt x="1504" y="1164"/>
                  </a:lnTo>
                  <a:lnTo>
                    <a:pt x="1504" y="1164"/>
                  </a:lnTo>
                  <a:lnTo>
                    <a:pt x="1504" y="1164"/>
                  </a:lnTo>
                  <a:lnTo>
                    <a:pt x="1504" y="1162"/>
                  </a:lnTo>
                  <a:lnTo>
                    <a:pt x="1504" y="1162"/>
                  </a:lnTo>
                  <a:lnTo>
                    <a:pt x="1504" y="1162"/>
                  </a:lnTo>
                  <a:lnTo>
                    <a:pt x="1502" y="1164"/>
                  </a:lnTo>
                  <a:lnTo>
                    <a:pt x="1502" y="1164"/>
                  </a:lnTo>
                  <a:lnTo>
                    <a:pt x="1502" y="1164"/>
                  </a:lnTo>
                  <a:lnTo>
                    <a:pt x="1502" y="1164"/>
                  </a:lnTo>
                  <a:lnTo>
                    <a:pt x="1502" y="1164"/>
                  </a:lnTo>
                  <a:lnTo>
                    <a:pt x="1502" y="1166"/>
                  </a:lnTo>
                  <a:lnTo>
                    <a:pt x="1502" y="1166"/>
                  </a:lnTo>
                  <a:close/>
                  <a:moveTo>
                    <a:pt x="1422" y="1353"/>
                  </a:moveTo>
                  <a:lnTo>
                    <a:pt x="1422" y="1355"/>
                  </a:lnTo>
                  <a:lnTo>
                    <a:pt x="1422" y="1355"/>
                  </a:lnTo>
                  <a:lnTo>
                    <a:pt x="1422" y="1355"/>
                  </a:lnTo>
                  <a:lnTo>
                    <a:pt x="1424" y="1355"/>
                  </a:lnTo>
                  <a:lnTo>
                    <a:pt x="1426" y="1353"/>
                  </a:lnTo>
                  <a:lnTo>
                    <a:pt x="1430" y="1351"/>
                  </a:lnTo>
                  <a:lnTo>
                    <a:pt x="1430" y="1351"/>
                  </a:lnTo>
                  <a:lnTo>
                    <a:pt x="1430" y="1349"/>
                  </a:lnTo>
                  <a:lnTo>
                    <a:pt x="1430" y="1349"/>
                  </a:lnTo>
                  <a:lnTo>
                    <a:pt x="1430" y="1351"/>
                  </a:lnTo>
                  <a:lnTo>
                    <a:pt x="1432" y="1349"/>
                  </a:lnTo>
                  <a:lnTo>
                    <a:pt x="1432" y="1349"/>
                  </a:lnTo>
                  <a:lnTo>
                    <a:pt x="1432" y="1349"/>
                  </a:lnTo>
                  <a:lnTo>
                    <a:pt x="1432" y="1347"/>
                  </a:lnTo>
                  <a:lnTo>
                    <a:pt x="1432" y="1347"/>
                  </a:lnTo>
                  <a:lnTo>
                    <a:pt x="1430" y="1347"/>
                  </a:lnTo>
                  <a:lnTo>
                    <a:pt x="1430" y="1347"/>
                  </a:lnTo>
                  <a:lnTo>
                    <a:pt x="1430" y="1347"/>
                  </a:lnTo>
                  <a:lnTo>
                    <a:pt x="1430" y="1347"/>
                  </a:lnTo>
                  <a:lnTo>
                    <a:pt x="1430" y="1347"/>
                  </a:lnTo>
                  <a:lnTo>
                    <a:pt x="1424" y="1351"/>
                  </a:lnTo>
                  <a:lnTo>
                    <a:pt x="1422" y="1351"/>
                  </a:lnTo>
                  <a:lnTo>
                    <a:pt x="1422" y="1351"/>
                  </a:lnTo>
                  <a:lnTo>
                    <a:pt x="1422" y="1353"/>
                  </a:lnTo>
                  <a:lnTo>
                    <a:pt x="1422" y="1353"/>
                  </a:lnTo>
                  <a:lnTo>
                    <a:pt x="1422" y="1353"/>
                  </a:lnTo>
                  <a:close/>
                  <a:moveTo>
                    <a:pt x="1494" y="1244"/>
                  </a:moveTo>
                  <a:lnTo>
                    <a:pt x="1494" y="1244"/>
                  </a:lnTo>
                  <a:lnTo>
                    <a:pt x="1494" y="1244"/>
                  </a:lnTo>
                  <a:lnTo>
                    <a:pt x="1496" y="1244"/>
                  </a:lnTo>
                  <a:lnTo>
                    <a:pt x="1496" y="1244"/>
                  </a:lnTo>
                  <a:lnTo>
                    <a:pt x="1498" y="1244"/>
                  </a:lnTo>
                  <a:lnTo>
                    <a:pt x="1498" y="1244"/>
                  </a:lnTo>
                  <a:lnTo>
                    <a:pt x="1504" y="1244"/>
                  </a:lnTo>
                  <a:lnTo>
                    <a:pt x="1506" y="1244"/>
                  </a:lnTo>
                  <a:lnTo>
                    <a:pt x="1506" y="1244"/>
                  </a:lnTo>
                  <a:lnTo>
                    <a:pt x="1506" y="1242"/>
                  </a:lnTo>
                  <a:lnTo>
                    <a:pt x="1506" y="1240"/>
                  </a:lnTo>
                  <a:lnTo>
                    <a:pt x="1504" y="1240"/>
                  </a:lnTo>
                  <a:lnTo>
                    <a:pt x="1504" y="1242"/>
                  </a:lnTo>
                  <a:lnTo>
                    <a:pt x="1502" y="1240"/>
                  </a:lnTo>
                  <a:lnTo>
                    <a:pt x="1502" y="1240"/>
                  </a:lnTo>
                  <a:lnTo>
                    <a:pt x="1498" y="1242"/>
                  </a:lnTo>
                  <a:lnTo>
                    <a:pt x="1498" y="1242"/>
                  </a:lnTo>
                  <a:lnTo>
                    <a:pt x="1496" y="1242"/>
                  </a:lnTo>
                  <a:lnTo>
                    <a:pt x="1496" y="1242"/>
                  </a:lnTo>
                  <a:lnTo>
                    <a:pt x="1496" y="1242"/>
                  </a:lnTo>
                  <a:lnTo>
                    <a:pt x="1496" y="1240"/>
                  </a:lnTo>
                  <a:lnTo>
                    <a:pt x="1496" y="1240"/>
                  </a:lnTo>
                  <a:lnTo>
                    <a:pt x="1496" y="1240"/>
                  </a:lnTo>
                  <a:lnTo>
                    <a:pt x="1496" y="1240"/>
                  </a:lnTo>
                  <a:lnTo>
                    <a:pt x="1496" y="1240"/>
                  </a:lnTo>
                  <a:lnTo>
                    <a:pt x="1496" y="1240"/>
                  </a:lnTo>
                  <a:lnTo>
                    <a:pt x="1496" y="1240"/>
                  </a:lnTo>
                  <a:lnTo>
                    <a:pt x="1494" y="1240"/>
                  </a:lnTo>
                  <a:lnTo>
                    <a:pt x="1494" y="1240"/>
                  </a:lnTo>
                  <a:lnTo>
                    <a:pt x="1494" y="1240"/>
                  </a:lnTo>
                  <a:lnTo>
                    <a:pt x="1494" y="1240"/>
                  </a:lnTo>
                  <a:lnTo>
                    <a:pt x="1494" y="1240"/>
                  </a:lnTo>
                  <a:lnTo>
                    <a:pt x="1494" y="1240"/>
                  </a:lnTo>
                  <a:lnTo>
                    <a:pt x="1492" y="1240"/>
                  </a:lnTo>
                  <a:lnTo>
                    <a:pt x="1492" y="1242"/>
                  </a:lnTo>
                  <a:lnTo>
                    <a:pt x="1492" y="1242"/>
                  </a:lnTo>
                  <a:lnTo>
                    <a:pt x="1494" y="1244"/>
                  </a:lnTo>
                  <a:close/>
                  <a:moveTo>
                    <a:pt x="1615" y="1293"/>
                  </a:moveTo>
                  <a:lnTo>
                    <a:pt x="1615" y="1293"/>
                  </a:lnTo>
                  <a:lnTo>
                    <a:pt x="1613" y="1293"/>
                  </a:lnTo>
                  <a:lnTo>
                    <a:pt x="1613" y="1295"/>
                  </a:lnTo>
                  <a:lnTo>
                    <a:pt x="1613" y="1295"/>
                  </a:lnTo>
                  <a:lnTo>
                    <a:pt x="1613" y="1297"/>
                  </a:lnTo>
                  <a:lnTo>
                    <a:pt x="1613" y="1297"/>
                  </a:lnTo>
                  <a:lnTo>
                    <a:pt x="1615" y="1299"/>
                  </a:lnTo>
                  <a:lnTo>
                    <a:pt x="1615" y="1297"/>
                  </a:lnTo>
                  <a:lnTo>
                    <a:pt x="1615" y="1297"/>
                  </a:lnTo>
                  <a:lnTo>
                    <a:pt x="1615" y="1295"/>
                  </a:lnTo>
                  <a:lnTo>
                    <a:pt x="1615" y="1295"/>
                  </a:lnTo>
                  <a:lnTo>
                    <a:pt x="1615" y="1293"/>
                  </a:lnTo>
                  <a:close/>
                  <a:moveTo>
                    <a:pt x="1659" y="1375"/>
                  </a:moveTo>
                  <a:lnTo>
                    <a:pt x="1659" y="1373"/>
                  </a:lnTo>
                  <a:lnTo>
                    <a:pt x="1656" y="1373"/>
                  </a:lnTo>
                  <a:lnTo>
                    <a:pt x="1656" y="1373"/>
                  </a:lnTo>
                  <a:lnTo>
                    <a:pt x="1656" y="1373"/>
                  </a:lnTo>
                  <a:lnTo>
                    <a:pt x="1656" y="1373"/>
                  </a:lnTo>
                  <a:lnTo>
                    <a:pt x="1654" y="1373"/>
                  </a:lnTo>
                  <a:lnTo>
                    <a:pt x="1654" y="1373"/>
                  </a:lnTo>
                  <a:lnTo>
                    <a:pt x="1652" y="1373"/>
                  </a:lnTo>
                  <a:lnTo>
                    <a:pt x="1652" y="1373"/>
                  </a:lnTo>
                  <a:lnTo>
                    <a:pt x="1652" y="1375"/>
                  </a:lnTo>
                  <a:lnTo>
                    <a:pt x="1652" y="1375"/>
                  </a:lnTo>
                  <a:lnTo>
                    <a:pt x="1652" y="1375"/>
                  </a:lnTo>
                  <a:lnTo>
                    <a:pt x="1654" y="1377"/>
                  </a:lnTo>
                  <a:lnTo>
                    <a:pt x="1654" y="1377"/>
                  </a:lnTo>
                  <a:lnTo>
                    <a:pt x="1654" y="1377"/>
                  </a:lnTo>
                  <a:lnTo>
                    <a:pt x="1654" y="1377"/>
                  </a:lnTo>
                  <a:lnTo>
                    <a:pt x="1654" y="1379"/>
                  </a:lnTo>
                  <a:lnTo>
                    <a:pt x="1654" y="1379"/>
                  </a:lnTo>
                  <a:lnTo>
                    <a:pt x="1654" y="1379"/>
                  </a:lnTo>
                  <a:lnTo>
                    <a:pt x="1654" y="1379"/>
                  </a:lnTo>
                  <a:lnTo>
                    <a:pt x="1654" y="1379"/>
                  </a:lnTo>
                  <a:lnTo>
                    <a:pt x="1654" y="1381"/>
                  </a:lnTo>
                  <a:lnTo>
                    <a:pt x="1654" y="1381"/>
                  </a:lnTo>
                  <a:lnTo>
                    <a:pt x="1654" y="1381"/>
                  </a:lnTo>
                  <a:lnTo>
                    <a:pt x="1654" y="1384"/>
                  </a:lnTo>
                  <a:lnTo>
                    <a:pt x="1654" y="1384"/>
                  </a:lnTo>
                  <a:lnTo>
                    <a:pt x="1654" y="1384"/>
                  </a:lnTo>
                  <a:lnTo>
                    <a:pt x="1654" y="1381"/>
                  </a:lnTo>
                  <a:lnTo>
                    <a:pt x="1654" y="1381"/>
                  </a:lnTo>
                  <a:lnTo>
                    <a:pt x="1656" y="1381"/>
                  </a:lnTo>
                  <a:lnTo>
                    <a:pt x="1656" y="1381"/>
                  </a:lnTo>
                  <a:lnTo>
                    <a:pt x="1656" y="1381"/>
                  </a:lnTo>
                  <a:lnTo>
                    <a:pt x="1656" y="1381"/>
                  </a:lnTo>
                  <a:lnTo>
                    <a:pt x="1656" y="1379"/>
                  </a:lnTo>
                  <a:lnTo>
                    <a:pt x="1656" y="1379"/>
                  </a:lnTo>
                  <a:lnTo>
                    <a:pt x="1656" y="1379"/>
                  </a:lnTo>
                  <a:lnTo>
                    <a:pt x="1659" y="1379"/>
                  </a:lnTo>
                  <a:lnTo>
                    <a:pt x="1659" y="1377"/>
                  </a:lnTo>
                  <a:lnTo>
                    <a:pt x="1659" y="1377"/>
                  </a:lnTo>
                  <a:lnTo>
                    <a:pt x="1659" y="1377"/>
                  </a:lnTo>
                  <a:lnTo>
                    <a:pt x="1659" y="1377"/>
                  </a:lnTo>
                  <a:lnTo>
                    <a:pt x="1659" y="1375"/>
                  </a:lnTo>
                  <a:lnTo>
                    <a:pt x="1659" y="1375"/>
                  </a:lnTo>
                  <a:close/>
                  <a:moveTo>
                    <a:pt x="1574" y="1289"/>
                  </a:moveTo>
                  <a:lnTo>
                    <a:pt x="1574" y="1289"/>
                  </a:lnTo>
                  <a:lnTo>
                    <a:pt x="1574" y="1291"/>
                  </a:lnTo>
                  <a:lnTo>
                    <a:pt x="1576" y="1291"/>
                  </a:lnTo>
                  <a:lnTo>
                    <a:pt x="1576" y="1291"/>
                  </a:lnTo>
                  <a:lnTo>
                    <a:pt x="1576" y="1291"/>
                  </a:lnTo>
                  <a:lnTo>
                    <a:pt x="1576" y="1289"/>
                  </a:lnTo>
                  <a:lnTo>
                    <a:pt x="1576" y="1289"/>
                  </a:lnTo>
                  <a:lnTo>
                    <a:pt x="1574" y="1289"/>
                  </a:lnTo>
                  <a:close/>
                  <a:moveTo>
                    <a:pt x="1558" y="1267"/>
                  </a:moveTo>
                  <a:lnTo>
                    <a:pt x="1556" y="1267"/>
                  </a:lnTo>
                  <a:lnTo>
                    <a:pt x="1556" y="1267"/>
                  </a:lnTo>
                  <a:lnTo>
                    <a:pt x="1556" y="1267"/>
                  </a:lnTo>
                  <a:lnTo>
                    <a:pt x="1556" y="1269"/>
                  </a:lnTo>
                  <a:lnTo>
                    <a:pt x="1558" y="1269"/>
                  </a:lnTo>
                  <a:lnTo>
                    <a:pt x="1558" y="1269"/>
                  </a:lnTo>
                  <a:lnTo>
                    <a:pt x="1560" y="1269"/>
                  </a:lnTo>
                  <a:lnTo>
                    <a:pt x="1560" y="1267"/>
                  </a:lnTo>
                  <a:lnTo>
                    <a:pt x="1558" y="1267"/>
                  </a:lnTo>
                  <a:close/>
                  <a:moveTo>
                    <a:pt x="1578" y="1228"/>
                  </a:moveTo>
                  <a:lnTo>
                    <a:pt x="1578" y="1228"/>
                  </a:lnTo>
                  <a:lnTo>
                    <a:pt x="1578" y="1228"/>
                  </a:lnTo>
                  <a:lnTo>
                    <a:pt x="1578" y="1228"/>
                  </a:lnTo>
                  <a:lnTo>
                    <a:pt x="1580" y="1228"/>
                  </a:lnTo>
                  <a:lnTo>
                    <a:pt x="1580" y="1228"/>
                  </a:lnTo>
                  <a:lnTo>
                    <a:pt x="1580" y="1228"/>
                  </a:lnTo>
                  <a:lnTo>
                    <a:pt x="1582" y="1228"/>
                  </a:lnTo>
                  <a:lnTo>
                    <a:pt x="1584" y="1228"/>
                  </a:lnTo>
                  <a:lnTo>
                    <a:pt x="1586" y="1228"/>
                  </a:lnTo>
                  <a:lnTo>
                    <a:pt x="1589" y="1225"/>
                  </a:lnTo>
                  <a:lnTo>
                    <a:pt x="1589" y="1225"/>
                  </a:lnTo>
                  <a:lnTo>
                    <a:pt x="1589" y="1225"/>
                  </a:lnTo>
                  <a:lnTo>
                    <a:pt x="1589" y="1223"/>
                  </a:lnTo>
                  <a:lnTo>
                    <a:pt x="1589" y="1223"/>
                  </a:lnTo>
                  <a:lnTo>
                    <a:pt x="1586" y="1223"/>
                  </a:lnTo>
                  <a:lnTo>
                    <a:pt x="1586" y="1221"/>
                  </a:lnTo>
                  <a:lnTo>
                    <a:pt x="1586" y="1221"/>
                  </a:lnTo>
                  <a:lnTo>
                    <a:pt x="1586" y="1221"/>
                  </a:lnTo>
                  <a:lnTo>
                    <a:pt x="1584" y="1221"/>
                  </a:lnTo>
                  <a:lnTo>
                    <a:pt x="1584" y="1221"/>
                  </a:lnTo>
                  <a:lnTo>
                    <a:pt x="1584" y="1221"/>
                  </a:lnTo>
                  <a:lnTo>
                    <a:pt x="1584" y="1219"/>
                  </a:lnTo>
                  <a:lnTo>
                    <a:pt x="1584" y="1219"/>
                  </a:lnTo>
                  <a:lnTo>
                    <a:pt x="1582" y="1219"/>
                  </a:lnTo>
                  <a:lnTo>
                    <a:pt x="1582" y="1219"/>
                  </a:lnTo>
                  <a:lnTo>
                    <a:pt x="1582" y="1219"/>
                  </a:lnTo>
                  <a:lnTo>
                    <a:pt x="1582" y="1219"/>
                  </a:lnTo>
                  <a:lnTo>
                    <a:pt x="1582" y="1219"/>
                  </a:lnTo>
                  <a:lnTo>
                    <a:pt x="1582" y="1217"/>
                  </a:lnTo>
                  <a:lnTo>
                    <a:pt x="1582" y="1217"/>
                  </a:lnTo>
                  <a:lnTo>
                    <a:pt x="1580" y="1217"/>
                  </a:lnTo>
                  <a:lnTo>
                    <a:pt x="1580" y="1217"/>
                  </a:lnTo>
                  <a:lnTo>
                    <a:pt x="1578" y="1217"/>
                  </a:lnTo>
                  <a:lnTo>
                    <a:pt x="1576" y="1215"/>
                  </a:lnTo>
                  <a:lnTo>
                    <a:pt x="1572" y="1215"/>
                  </a:lnTo>
                  <a:lnTo>
                    <a:pt x="1564" y="1215"/>
                  </a:lnTo>
                  <a:lnTo>
                    <a:pt x="1562" y="1215"/>
                  </a:lnTo>
                  <a:lnTo>
                    <a:pt x="1564" y="1217"/>
                  </a:lnTo>
                  <a:lnTo>
                    <a:pt x="1564" y="1217"/>
                  </a:lnTo>
                  <a:lnTo>
                    <a:pt x="1566" y="1217"/>
                  </a:lnTo>
                  <a:lnTo>
                    <a:pt x="1568" y="1217"/>
                  </a:lnTo>
                  <a:lnTo>
                    <a:pt x="1568" y="1217"/>
                  </a:lnTo>
                  <a:lnTo>
                    <a:pt x="1566" y="1217"/>
                  </a:lnTo>
                  <a:lnTo>
                    <a:pt x="1564" y="1219"/>
                  </a:lnTo>
                  <a:lnTo>
                    <a:pt x="1566" y="1219"/>
                  </a:lnTo>
                  <a:lnTo>
                    <a:pt x="1566" y="1219"/>
                  </a:lnTo>
                  <a:lnTo>
                    <a:pt x="1566" y="1219"/>
                  </a:lnTo>
                  <a:lnTo>
                    <a:pt x="1568" y="1219"/>
                  </a:lnTo>
                  <a:lnTo>
                    <a:pt x="1568" y="1217"/>
                  </a:lnTo>
                  <a:lnTo>
                    <a:pt x="1568" y="1217"/>
                  </a:lnTo>
                  <a:lnTo>
                    <a:pt x="1570" y="1217"/>
                  </a:lnTo>
                  <a:lnTo>
                    <a:pt x="1572" y="1219"/>
                  </a:lnTo>
                  <a:lnTo>
                    <a:pt x="1572" y="1219"/>
                  </a:lnTo>
                  <a:lnTo>
                    <a:pt x="1574" y="1217"/>
                  </a:lnTo>
                  <a:lnTo>
                    <a:pt x="1574" y="1217"/>
                  </a:lnTo>
                  <a:lnTo>
                    <a:pt x="1574" y="1219"/>
                  </a:lnTo>
                  <a:lnTo>
                    <a:pt x="1574" y="1219"/>
                  </a:lnTo>
                  <a:lnTo>
                    <a:pt x="1574" y="1219"/>
                  </a:lnTo>
                  <a:lnTo>
                    <a:pt x="1574" y="1219"/>
                  </a:lnTo>
                  <a:lnTo>
                    <a:pt x="1574" y="1219"/>
                  </a:lnTo>
                  <a:lnTo>
                    <a:pt x="1572" y="1219"/>
                  </a:lnTo>
                  <a:lnTo>
                    <a:pt x="1572" y="1219"/>
                  </a:lnTo>
                  <a:lnTo>
                    <a:pt x="1572" y="1219"/>
                  </a:lnTo>
                  <a:lnTo>
                    <a:pt x="1572" y="1219"/>
                  </a:lnTo>
                  <a:lnTo>
                    <a:pt x="1572" y="1219"/>
                  </a:lnTo>
                  <a:lnTo>
                    <a:pt x="1572" y="1219"/>
                  </a:lnTo>
                  <a:lnTo>
                    <a:pt x="1572" y="1221"/>
                  </a:lnTo>
                  <a:lnTo>
                    <a:pt x="1572" y="1221"/>
                  </a:lnTo>
                  <a:lnTo>
                    <a:pt x="1574" y="1221"/>
                  </a:lnTo>
                  <a:lnTo>
                    <a:pt x="1574" y="1223"/>
                  </a:lnTo>
                  <a:lnTo>
                    <a:pt x="1574" y="1225"/>
                  </a:lnTo>
                  <a:lnTo>
                    <a:pt x="1576" y="1225"/>
                  </a:lnTo>
                  <a:lnTo>
                    <a:pt x="1576" y="1225"/>
                  </a:lnTo>
                  <a:lnTo>
                    <a:pt x="1578" y="1228"/>
                  </a:lnTo>
                  <a:lnTo>
                    <a:pt x="1578" y="1228"/>
                  </a:lnTo>
                  <a:lnTo>
                    <a:pt x="1578" y="1228"/>
                  </a:lnTo>
                  <a:lnTo>
                    <a:pt x="1578" y="1228"/>
                  </a:lnTo>
                  <a:close/>
                  <a:moveTo>
                    <a:pt x="1276" y="690"/>
                  </a:moveTo>
                  <a:lnTo>
                    <a:pt x="1276" y="690"/>
                  </a:lnTo>
                  <a:lnTo>
                    <a:pt x="1270" y="690"/>
                  </a:lnTo>
                  <a:lnTo>
                    <a:pt x="1270" y="688"/>
                  </a:lnTo>
                  <a:lnTo>
                    <a:pt x="1267" y="688"/>
                  </a:lnTo>
                  <a:lnTo>
                    <a:pt x="1267" y="688"/>
                  </a:lnTo>
                  <a:lnTo>
                    <a:pt x="1267" y="690"/>
                  </a:lnTo>
                  <a:lnTo>
                    <a:pt x="1267" y="690"/>
                  </a:lnTo>
                  <a:lnTo>
                    <a:pt x="1267" y="690"/>
                  </a:lnTo>
                  <a:lnTo>
                    <a:pt x="1267" y="690"/>
                  </a:lnTo>
                  <a:lnTo>
                    <a:pt x="1267" y="690"/>
                  </a:lnTo>
                  <a:lnTo>
                    <a:pt x="1263" y="688"/>
                  </a:lnTo>
                  <a:lnTo>
                    <a:pt x="1261" y="688"/>
                  </a:lnTo>
                  <a:lnTo>
                    <a:pt x="1259" y="688"/>
                  </a:lnTo>
                  <a:lnTo>
                    <a:pt x="1257" y="688"/>
                  </a:lnTo>
                  <a:lnTo>
                    <a:pt x="1255" y="690"/>
                  </a:lnTo>
                  <a:lnTo>
                    <a:pt x="1255" y="690"/>
                  </a:lnTo>
                  <a:lnTo>
                    <a:pt x="1255" y="690"/>
                  </a:lnTo>
                  <a:lnTo>
                    <a:pt x="1253" y="690"/>
                  </a:lnTo>
                  <a:lnTo>
                    <a:pt x="1253" y="690"/>
                  </a:lnTo>
                  <a:lnTo>
                    <a:pt x="1255" y="692"/>
                  </a:lnTo>
                  <a:lnTo>
                    <a:pt x="1255" y="694"/>
                  </a:lnTo>
                  <a:lnTo>
                    <a:pt x="1255" y="698"/>
                  </a:lnTo>
                  <a:lnTo>
                    <a:pt x="1255" y="698"/>
                  </a:lnTo>
                  <a:lnTo>
                    <a:pt x="1255" y="698"/>
                  </a:lnTo>
                  <a:lnTo>
                    <a:pt x="1255" y="700"/>
                  </a:lnTo>
                  <a:lnTo>
                    <a:pt x="1255" y="700"/>
                  </a:lnTo>
                  <a:lnTo>
                    <a:pt x="1255" y="700"/>
                  </a:lnTo>
                  <a:lnTo>
                    <a:pt x="1255" y="700"/>
                  </a:lnTo>
                  <a:lnTo>
                    <a:pt x="1255" y="702"/>
                  </a:lnTo>
                  <a:lnTo>
                    <a:pt x="1257" y="702"/>
                  </a:lnTo>
                  <a:lnTo>
                    <a:pt x="1257" y="704"/>
                  </a:lnTo>
                  <a:lnTo>
                    <a:pt x="1257" y="704"/>
                  </a:lnTo>
                  <a:lnTo>
                    <a:pt x="1259" y="704"/>
                  </a:lnTo>
                  <a:lnTo>
                    <a:pt x="1259" y="704"/>
                  </a:lnTo>
                  <a:lnTo>
                    <a:pt x="1259" y="706"/>
                  </a:lnTo>
                  <a:lnTo>
                    <a:pt x="1257" y="704"/>
                  </a:lnTo>
                  <a:lnTo>
                    <a:pt x="1257" y="704"/>
                  </a:lnTo>
                  <a:lnTo>
                    <a:pt x="1257" y="704"/>
                  </a:lnTo>
                  <a:lnTo>
                    <a:pt x="1257" y="706"/>
                  </a:lnTo>
                  <a:lnTo>
                    <a:pt x="1257" y="708"/>
                  </a:lnTo>
                  <a:lnTo>
                    <a:pt x="1257" y="708"/>
                  </a:lnTo>
                  <a:lnTo>
                    <a:pt x="1257" y="708"/>
                  </a:lnTo>
                  <a:lnTo>
                    <a:pt x="1257" y="710"/>
                  </a:lnTo>
                  <a:lnTo>
                    <a:pt x="1257" y="710"/>
                  </a:lnTo>
                  <a:lnTo>
                    <a:pt x="1257" y="710"/>
                  </a:lnTo>
                  <a:lnTo>
                    <a:pt x="1257" y="712"/>
                  </a:lnTo>
                  <a:lnTo>
                    <a:pt x="1259" y="712"/>
                  </a:lnTo>
                  <a:lnTo>
                    <a:pt x="1259" y="712"/>
                  </a:lnTo>
                  <a:lnTo>
                    <a:pt x="1257" y="714"/>
                  </a:lnTo>
                  <a:lnTo>
                    <a:pt x="1257" y="714"/>
                  </a:lnTo>
                  <a:lnTo>
                    <a:pt x="1259" y="714"/>
                  </a:lnTo>
                  <a:lnTo>
                    <a:pt x="1259" y="714"/>
                  </a:lnTo>
                  <a:lnTo>
                    <a:pt x="1259" y="716"/>
                  </a:lnTo>
                  <a:lnTo>
                    <a:pt x="1259" y="716"/>
                  </a:lnTo>
                  <a:lnTo>
                    <a:pt x="1259" y="716"/>
                  </a:lnTo>
                  <a:lnTo>
                    <a:pt x="1261" y="716"/>
                  </a:lnTo>
                  <a:lnTo>
                    <a:pt x="1261" y="716"/>
                  </a:lnTo>
                  <a:lnTo>
                    <a:pt x="1263" y="718"/>
                  </a:lnTo>
                  <a:lnTo>
                    <a:pt x="1265" y="716"/>
                  </a:lnTo>
                  <a:lnTo>
                    <a:pt x="1267" y="718"/>
                  </a:lnTo>
                  <a:lnTo>
                    <a:pt x="1270" y="716"/>
                  </a:lnTo>
                  <a:lnTo>
                    <a:pt x="1270" y="716"/>
                  </a:lnTo>
                  <a:lnTo>
                    <a:pt x="1272" y="718"/>
                  </a:lnTo>
                  <a:lnTo>
                    <a:pt x="1272" y="718"/>
                  </a:lnTo>
                  <a:lnTo>
                    <a:pt x="1272" y="720"/>
                  </a:lnTo>
                  <a:lnTo>
                    <a:pt x="1272" y="720"/>
                  </a:lnTo>
                  <a:lnTo>
                    <a:pt x="1272" y="720"/>
                  </a:lnTo>
                  <a:lnTo>
                    <a:pt x="1272" y="722"/>
                  </a:lnTo>
                  <a:lnTo>
                    <a:pt x="1272" y="722"/>
                  </a:lnTo>
                  <a:lnTo>
                    <a:pt x="1272" y="722"/>
                  </a:lnTo>
                  <a:lnTo>
                    <a:pt x="1272" y="722"/>
                  </a:lnTo>
                  <a:lnTo>
                    <a:pt x="1272" y="722"/>
                  </a:lnTo>
                  <a:lnTo>
                    <a:pt x="1272" y="725"/>
                  </a:lnTo>
                  <a:lnTo>
                    <a:pt x="1274" y="725"/>
                  </a:lnTo>
                  <a:lnTo>
                    <a:pt x="1274" y="725"/>
                  </a:lnTo>
                  <a:lnTo>
                    <a:pt x="1274" y="727"/>
                  </a:lnTo>
                  <a:lnTo>
                    <a:pt x="1274" y="729"/>
                  </a:lnTo>
                  <a:lnTo>
                    <a:pt x="1274" y="729"/>
                  </a:lnTo>
                  <a:lnTo>
                    <a:pt x="1274" y="729"/>
                  </a:lnTo>
                  <a:lnTo>
                    <a:pt x="1274" y="731"/>
                  </a:lnTo>
                  <a:lnTo>
                    <a:pt x="1274" y="733"/>
                  </a:lnTo>
                  <a:lnTo>
                    <a:pt x="1276" y="733"/>
                  </a:lnTo>
                  <a:lnTo>
                    <a:pt x="1276" y="735"/>
                  </a:lnTo>
                  <a:lnTo>
                    <a:pt x="1276" y="735"/>
                  </a:lnTo>
                  <a:lnTo>
                    <a:pt x="1276" y="735"/>
                  </a:lnTo>
                  <a:lnTo>
                    <a:pt x="1276" y="735"/>
                  </a:lnTo>
                  <a:lnTo>
                    <a:pt x="1278" y="737"/>
                  </a:lnTo>
                  <a:lnTo>
                    <a:pt x="1278" y="739"/>
                  </a:lnTo>
                  <a:lnTo>
                    <a:pt x="1278" y="739"/>
                  </a:lnTo>
                  <a:lnTo>
                    <a:pt x="1280" y="739"/>
                  </a:lnTo>
                  <a:lnTo>
                    <a:pt x="1282" y="741"/>
                  </a:lnTo>
                  <a:lnTo>
                    <a:pt x="1286" y="743"/>
                  </a:lnTo>
                  <a:lnTo>
                    <a:pt x="1290" y="743"/>
                  </a:lnTo>
                  <a:lnTo>
                    <a:pt x="1292" y="743"/>
                  </a:lnTo>
                  <a:lnTo>
                    <a:pt x="1296" y="739"/>
                  </a:lnTo>
                  <a:lnTo>
                    <a:pt x="1298" y="739"/>
                  </a:lnTo>
                  <a:lnTo>
                    <a:pt x="1300" y="737"/>
                  </a:lnTo>
                  <a:lnTo>
                    <a:pt x="1300" y="735"/>
                  </a:lnTo>
                  <a:lnTo>
                    <a:pt x="1309" y="731"/>
                  </a:lnTo>
                  <a:lnTo>
                    <a:pt x="1311" y="731"/>
                  </a:lnTo>
                  <a:lnTo>
                    <a:pt x="1311" y="731"/>
                  </a:lnTo>
                  <a:lnTo>
                    <a:pt x="1317" y="731"/>
                  </a:lnTo>
                  <a:lnTo>
                    <a:pt x="1321" y="729"/>
                  </a:lnTo>
                  <a:lnTo>
                    <a:pt x="1323" y="731"/>
                  </a:lnTo>
                  <a:lnTo>
                    <a:pt x="1327" y="731"/>
                  </a:lnTo>
                  <a:lnTo>
                    <a:pt x="1333" y="731"/>
                  </a:lnTo>
                  <a:lnTo>
                    <a:pt x="1333" y="729"/>
                  </a:lnTo>
                  <a:lnTo>
                    <a:pt x="1333" y="729"/>
                  </a:lnTo>
                  <a:lnTo>
                    <a:pt x="1335" y="729"/>
                  </a:lnTo>
                  <a:lnTo>
                    <a:pt x="1342" y="729"/>
                  </a:lnTo>
                  <a:lnTo>
                    <a:pt x="1342" y="727"/>
                  </a:lnTo>
                  <a:lnTo>
                    <a:pt x="1344" y="727"/>
                  </a:lnTo>
                  <a:lnTo>
                    <a:pt x="1344" y="725"/>
                  </a:lnTo>
                  <a:lnTo>
                    <a:pt x="1344" y="725"/>
                  </a:lnTo>
                  <a:lnTo>
                    <a:pt x="1344" y="725"/>
                  </a:lnTo>
                  <a:lnTo>
                    <a:pt x="1344" y="722"/>
                  </a:lnTo>
                  <a:lnTo>
                    <a:pt x="1344" y="722"/>
                  </a:lnTo>
                  <a:lnTo>
                    <a:pt x="1344" y="720"/>
                  </a:lnTo>
                  <a:lnTo>
                    <a:pt x="1340" y="720"/>
                  </a:lnTo>
                  <a:lnTo>
                    <a:pt x="1340" y="720"/>
                  </a:lnTo>
                  <a:lnTo>
                    <a:pt x="1340" y="720"/>
                  </a:lnTo>
                  <a:lnTo>
                    <a:pt x="1340" y="718"/>
                  </a:lnTo>
                  <a:lnTo>
                    <a:pt x="1340" y="718"/>
                  </a:lnTo>
                  <a:lnTo>
                    <a:pt x="1340" y="716"/>
                  </a:lnTo>
                  <a:lnTo>
                    <a:pt x="1337" y="716"/>
                  </a:lnTo>
                  <a:lnTo>
                    <a:pt x="1340" y="716"/>
                  </a:lnTo>
                  <a:lnTo>
                    <a:pt x="1340" y="716"/>
                  </a:lnTo>
                  <a:lnTo>
                    <a:pt x="1340" y="714"/>
                  </a:lnTo>
                  <a:lnTo>
                    <a:pt x="1340" y="714"/>
                  </a:lnTo>
                  <a:lnTo>
                    <a:pt x="1337" y="714"/>
                  </a:lnTo>
                  <a:lnTo>
                    <a:pt x="1337" y="714"/>
                  </a:lnTo>
                  <a:lnTo>
                    <a:pt x="1337" y="714"/>
                  </a:lnTo>
                  <a:lnTo>
                    <a:pt x="1337" y="714"/>
                  </a:lnTo>
                  <a:lnTo>
                    <a:pt x="1340" y="714"/>
                  </a:lnTo>
                  <a:lnTo>
                    <a:pt x="1340" y="712"/>
                  </a:lnTo>
                  <a:lnTo>
                    <a:pt x="1337" y="712"/>
                  </a:lnTo>
                  <a:lnTo>
                    <a:pt x="1335" y="712"/>
                  </a:lnTo>
                  <a:lnTo>
                    <a:pt x="1335" y="712"/>
                  </a:lnTo>
                  <a:lnTo>
                    <a:pt x="1335" y="712"/>
                  </a:lnTo>
                  <a:lnTo>
                    <a:pt x="1333" y="712"/>
                  </a:lnTo>
                  <a:lnTo>
                    <a:pt x="1331" y="710"/>
                  </a:lnTo>
                  <a:lnTo>
                    <a:pt x="1331" y="710"/>
                  </a:lnTo>
                  <a:lnTo>
                    <a:pt x="1331" y="708"/>
                  </a:lnTo>
                  <a:lnTo>
                    <a:pt x="1331" y="706"/>
                  </a:lnTo>
                  <a:lnTo>
                    <a:pt x="1331" y="706"/>
                  </a:lnTo>
                  <a:lnTo>
                    <a:pt x="1329" y="704"/>
                  </a:lnTo>
                  <a:lnTo>
                    <a:pt x="1329" y="704"/>
                  </a:lnTo>
                  <a:lnTo>
                    <a:pt x="1327" y="702"/>
                  </a:lnTo>
                  <a:lnTo>
                    <a:pt x="1329" y="702"/>
                  </a:lnTo>
                  <a:lnTo>
                    <a:pt x="1329" y="702"/>
                  </a:lnTo>
                  <a:lnTo>
                    <a:pt x="1327" y="702"/>
                  </a:lnTo>
                  <a:lnTo>
                    <a:pt x="1327" y="702"/>
                  </a:lnTo>
                  <a:lnTo>
                    <a:pt x="1327" y="702"/>
                  </a:lnTo>
                  <a:lnTo>
                    <a:pt x="1327" y="702"/>
                  </a:lnTo>
                  <a:lnTo>
                    <a:pt x="1327" y="702"/>
                  </a:lnTo>
                  <a:lnTo>
                    <a:pt x="1327" y="702"/>
                  </a:lnTo>
                  <a:lnTo>
                    <a:pt x="1327" y="702"/>
                  </a:lnTo>
                  <a:lnTo>
                    <a:pt x="1325" y="702"/>
                  </a:lnTo>
                  <a:lnTo>
                    <a:pt x="1325" y="702"/>
                  </a:lnTo>
                  <a:lnTo>
                    <a:pt x="1323" y="700"/>
                  </a:lnTo>
                  <a:lnTo>
                    <a:pt x="1321" y="700"/>
                  </a:lnTo>
                  <a:lnTo>
                    <a:pt x="1321" y="698"/>
                  </a:lnTo>
                  <a:lnTo>
                    <a:pt x="1321" y="698"/>
                  </a:lnTo>
                  <a:lnTo>
                    <a:pt x="1321" y="698"/>
                  </a:lnTo>
                  <a:lnTo>
                    <a:pt x="1321" y="696"/>
                  </a:lnTo>
                  <a:lnTo>
                    <a:pt x="1319" y="694"/>
                  </a:lnTo>
                  <a:lnTo>
                    <a:pt x="1319" y="694"/>
                  </a:lnTo>
                  <a:lnTo>
                    <a:pt x="1319" y="694"/>
                  </a:lnTo>
                  <a:lnTo>
                    <a:pt x="1319" y="694"/>
                  </a:lnTo>
                  <a:lnTo>
                    <a:pt x="1319" y="694"/>
                  </a:lnTo>
                  <a:lnTo>
                    <a:pt x="1319" y="692"/>
                  </a:lnTo>
                  <a:lnTo>
                    <a:pt x="1317" y="692"/>
                  </a:lnTo>
                  <a:lnTo>
                    <a:pt x="1317" y="692"/>
                  </a:lnTo>
                  <a:lnTo>
                    <a:pt x="1317" y="692"/>
                  </a:lnTo>
                  <a:lnTo>
                    <a:pt x="1315" y="692"/>
                  </a:lnTo>
                  <a:lnTo>
                    <a:pt x="1315" y="692"/>
                  </a:lnTo>
                  <a:lnTo>
                    <a:pt x="1313" y="690"/>
                  </a:lnTo>
                  <a:lnTo>
                    <a:pt x="1313" y="690"/>
                  </a:lnTo>
                  <a:lnTo>
                    <a:pt x="1305" y="688"/>
                  </a:lnTo>
                  <a:lnTo>
                    <a:pt x="1302" y="688"/>
                  </a:lnTo>
                  <a:lnTo>
                    <a:pt x="1302" y="686"/>
                  </a:lnTo>
                  <a:lnTo>
                    <a:pt x="1300" y="686"/>
                  </a:lnTo>
                  <a:lnTo>
                    <a:pt x="1300" y="686"/>
                  </a:lnTo>
                  <a:lnTo>
                    <a:pt x="1294" y="688"/>
                  </a:lnTo>
                  <a:lnTo>
                    <a:pt x="1290" y="690"/>
                  </a:lnTo>
                  <a:lnTo>
                    <a:pt x="1288" y="688"/>
                  </a:lnTo>
                  <a:lnTo>
                    <a:pt x="1288" y="688"/>
                  </a:lnTo>
                  <a:lnTo>
                    <a:pt x="1288" y="690"/>
                  </a:lnTo>
                  <a:lnTo>
                    <a:pt x="1286" y="690"/>
                  </a:lnTo>
                  <a:lnTo>
                    <a:pt x="1286" y="690"/>
                  </a:lnTo>
                  <a:lnTo>
                    <a:pt x="1278" y="692"/>
                  </a:lnTo>
                  <a:lnTo>
                    <a:pt x="1276" y="690"/>
                  </a:lnTo>
                  <a:close/>
                  <a:moveTo>
                    <a:pt x="774" y="1057"/>
                  </a:moveTo>
                  <a:lnTo>
                    <a:pt x="774" y="1057"/>
                  </a:lnTo>
                  <a:lnTo>
                    <a:pt x="774" y="1055"/>
                  </a:lnTo>
                  <a:lnTo>
                    <a:pt x="774" y="1055"/>
                  </a:lnTo>
                  <a:lnTo>
                    <a:pt x="774" y="1053"/>
                  </a:lnTo>
                  <a:lnTo>
                    <a:pt x="774" y="1053"/>
                  </a:lnTo>
                  <a:lnTo>
                    <a:pt x="771" y="1051"/>
                  </a:lnTo>
                  <a:lnTo>
                    <a:pt x="771" y="1051"/>
                  </a:lnTo>
                  <a:lnTo>
                    <a:pt x="771" y="1051"/>
                  </a:lnTo>
                  <a:lnTo>
                    <a:pt x="769" y="1051"/>
                  </a:lnTo>
                  <a:lnTo>
                    <a:pt x="769" y="1053"/>
                  </a:lnTo>
                  <a:lnTo>
                    <a:pt x="769" y="1053"/>
                  </a:lnTo>
                  <a:lnTo>
                    <a:pt x="769" y="1055"/>
                  </a:lnTo>
                  <a:lnTo>
                    <a:pt x="769" y="1055"/>
                  </a:lnTo>
                  <a:lnTo>
                    <a:pt x="769" y="1055"/>
                  </a:lnTo>
                  <a:lnTo>
                    <a:pt x="769" y="1057"/>
                  </a:lnTo>
                  <a:lnTo>
                    <a:pt x="771" y="1057"/>
                  </a:lnTo>
                  <a:lnTo>
                    <a:pt x="771" y="1057"/>
                  </a:lnTo>
                  <a:lnTo>
                    <a:pt x="769" y="1057"/>
                  </a:lnTo>
                  <a:lnTo>
                    <a:pt x="769" y="1057"/>
                  </a:lnTo>
                  <a:lnTo>
                    <a:pt x="769" y="1059"/>
                  </a:lnTo>
                  <a:lnTo>
                    <a:pt x="769" y="1059"/>
                  </a:lnTo>
                  <a:lnTo>
                    <a:pt x="769" y="1059"/>
                  </a:lnTo>
                  <a:lnTo>
                    <a:pt x="769" y="1061"/>
                  </a:lnTo>
                  <a:lnTo>
                    <a:pt x="769" y="1061"/>
                  </a:lnTo>
                  <a:lnTo>
                    <a:pt x="769" y="1061"/>
                  </a:lnTo>
                  <a:lnTo>
                    <a:pt x="769" y="1061"/>
                  </a:lnTo>
                  <a:lnTo>
                    <a:pt x="771" y="1061"/>
                  </a:lnTo>
                  <a:lnTo>
                    <a:pt x="771" y="1061"/>
                  </a:lnTo>
                  <a:lnTo>
                    <a:pt x="771" y="1061"/>
                  </a:lnTo>
                  <a:lnTo>
                    <a:pt x="771" y="1059"/>
                  </a:lnTo>
                  <a:lnTo>
                    <a:pt x="771" y="1059"/>
                  </a:lnTo>
                  <a:lnTo>
                    <a:pt x="771" y="1059"/>
                  </a:lnTo>
                  <a:lnTo>
                    <a:pt x="771" y="1059"/>
                  </a:lnTo>
                  <a:lnTo>
                    <a:pt x="771" y="1059"/>
                  </a:lnTo>
                  <a:lnTo>
                    <a:pt x="771" y="1057"/>
                  </a:lnTo>
                  <a:lnTo>
                    <a:pt x="774" y="1057"/>
                  </a:lnTo>
                  <a:lnTo>
                    <a:pt x="774" y="1057"/>
                  </a:lnTo>
                  <a:lnTo>
                    <a:pt x="774" y="1059"/>
                  </a:lnTo>
                  <a:lnTo>
                    <a:pt x="774" y="1059"/>
                  </a:lnTo>
                  <a:lnTo>
                    <a:pt x="774" y="1059"/>
                  </a:lnTo>
                  <a:lnTo>
                    <a:pt x="774" y="1057"/>
                  </a:lnTo>
                  <a:lnTo>
                    <a:pt x="774" y="1057"/>
                  </a:lnTo>
                  <a:lnTo>
                    <a:pt x="774" y="1057"/>
                  </a:lnTo>
                  <a:close/>
                  <a:moveTo>
                    <a:pt x="654" y="1028"/>
                  </a:moveTo>
                  <a:lnTo>
                    <a:pt x="652" y="1028"/>
                  </a:lnTo>
                  <a:lnTo>
                    <a:pt x="650" y="1026"/>
                  </a:lnTo>
                  <a:lnTo>
                    <a:pt x="650" y="1026"/>
                  </a:lnTo>
                  <a:lnTo>
                    <a:pt x="650" y="1026"/>
                  </a:lnTo>
                  <a:lnTo>
                    <a:pt x="650" y="1028"/>
                  </a:lnTo>
                  <a:lnTo>
                    <a:pt x="650" y="1028"/>
                  </a:lnTo>
                  <a:lnTo>
                    <a:pt x="650" y="1028"/>
                  </a:lnTo>
                  <a:lnTo>
                    <a:pt x="650" y="1028"/>
                  </a:lnTo>
                  <a:lnTo>
                    <a:pt x="654" y="1028"/>
                  </a:lnTo>
                  <a:lnTo>
                    <a:pt x="656" y="1028"/>
                  </a:lnTo>
                  <a:lnTo>
                    <a:pt x="656" y="1028"/>
                  </a:lnTo>
                  <a:lnTo>
                    <a:pt x="656" y="1028"/>
                  </a:lnTo>
                  <a:lnTo>
                    <a:pt x="656" y="1028"/>
                  </a:lnTo>
                  <a:lnTo>
                    <a:pt x="654" y="1028"/>
                  </a:lnTo>
                  <a:close/>
                  <a:moveTo>
                    <a:pt x="769" y="1090"/>
                  </a:moveTo>
                  <a:lnTo>
                    <a:pt x="769" y="1090"/>
                  </a:lnTo>
                  <a:lnTo>
                    <a:pt x="771" y="1090"/>
                  </a:lnTo>
                  <a:lnTo>
                    <a:pt x="771" y="1090"/>
                  </a:lnTo>
                  <a:lnTo>
                    <a:pt x="771" y="1090"/>
                  </a:lnTo>
                  <a:lnTo>
                    <a:pt x="771" y="1088"/>
                  </a:lnTo>
                  <a:lnTo>
                    <a:pt x="771" y="1090"/>
                  </a:lnTo>
                  <a:lnTo>
                    <a:pt x="769" y="1088"/>
                  </a:lnTo>
                  <a:lnTo>
                    <a:pt x="769" y="1088"/>
                  </a:lnTo>
                  <a:lnTo>
                    <a:pt x="769" y="1088"/>
                  </a:lnTo>
                  <a:lnTo>
                    <a:pt x="769" y="1086"/>
                  </a:lnTo>
                  <a:lnTo>
                    <a:pt x="769" y="1086"/>
                  </a:lnTo>
                  <a:lnTo>
                    <a:pt x="769" y="1086"/>
                  </a:lnTo>
                  <a:lnTo>
                    <a:pt x="767" y="1084"/>
                  </a:lnTo>
                  <a:lnTo>
                    <a:pt x="767" y="1086"/>
                  </a:lnTo>
                  <a:lnTo>
                    <a:pt x="767" y="1086"/>
                  </a:lnTo>
                  <a:lnTo>
                    <a:pt x="767" y="1088"/>
                  </a:lnTo>
                  <a:lnTo>
                    <a:pt x="767" y="1088"/>
                  </a:lnTo>
                  <a:lnTo>
                    <a:pt x="769" y="1090"/>
                  </a:lnTo>
                  <a:lnTo>
                    <a:pt x="769" y="1092"/>
                  </a:lnTo>
                  <a:lnTo>
                    <a:pt x="769" y="1092"/>
                  </a:lnTo>
                  <a:lnTo>
                    <a:pt x="769" y="1092"/>
                  </a:lnTo>
                  <a:lnTo>
                    <a:pt x="769" y="1090"/>
                  </a:lnTo>
                  <a:lnTo>
                    <a:pt x="769" y="1090"/>
                  </a:lnTo>
                  <a:lnTo>
                    <a:pt x="769" y="1090"/>
                  </a:lnTo>
                  <a:lnTo>
                    <a:pt x="769" y="1090"/>
                  </a:lnTo>
                  <a:lnTo>
                    <a:pt x="769" y="1090"/>
                  </a:lnTo>
                  <a:close/>
                  <a:moveTo>
                    <a:pt x="173" y="1562"/>
                  </a:moveTo>
                  <a:lnTo>
                    <a:pt x="173" y="1562"/>
                  </a:lnTo>
                  <a:lnTo>
                    <a:pt x="173" y="1560"/>
                  </a:lnTo>
                  <a:lnTo>
                    <a:pt x="173" y="1560"/>
                  </a:lnTo>
                  <a:lnTo>
                    <a:pt x="175" y="1560"/>
                  </a:lnTo>
                  <a:lnTo>
                    <a:pt x="175" y="1558"/>
                  </a:lnTo>
                  <a:lnTo>
                    <a:pt x="175" y="1556"/>
                  </a:lnTo>
                  <a:lnTo>
                    <a:pt x="175" y="1556"/>
                  </a:lnTo>
                  <a:lnTo>
                    <a:pt x="173" y="1556"/>
                  </a:lnTo>
                  <a:lnTo>
                    <a:pt x="171" y="1558"/>
                  </a:lnTo>
                  <a:lnTo>
                    <a:pt x="166" y="1562"/>
                  </a:lnTo>
                  <a:lnTo>
                    <a:pt x="164" y="1562"/>
                  </a:lnTo>
                  <a:lnTo>
                    <a:pt x="164" y="1564"/>
                  </a:lnTo>
                  <a:lnTo>
                    <a:pt x="164" y="1564"/>
                  </a:lnTo>
                  <a:lnTo>
                    <a:pt x="164" y="1564"/>
                  </a:lnTo>
                  <a:lnTo>
                    <a:pt x="164" y="1564"/>
                  </a:lnTo>
                  <a:lnTo>
                    <a:pt x="164" y="1566"/>
                  </a:lnTo>
                  <a:lnTo>
                    <a:pt x="164" y="1566"/>
                  </a:lnTo>
                  <a:lnTo>
                    <a:pt x="166" y="1566"/>
                  </a:lnTo>
                  <a:lnTo>
                    <a:pt x="166" y="1566"/>
                  </a:lnTo>
                  <a:lnTo>
                    <a:pt x="168" y="1564"/>
                  </a:lnTo>
                  <a:lnTo>
                    <a:pt x="168" y="1564"/>
                  </a:lnTo>
                  <a:lnTo>
                    <a:pt x="168" y="1564"/>
                  </a:lnTo>
                  <a:lnTo>
                    <a:pt x="171" y="1564"/>
                  </a:lnTo>
                  <a:lnTo>
                    <a:pt x="171" y="1562"/>
                  </a:lnTo>
                  <a:lnTo>
                    <a:pt x="173" y="1562"/>
                  </a:lnTo>
                  <a:close/>
                  <a:moveTo>
                    <a:pt x="774" y="1061"/>
                  </a:moveTo>
                  <a:lnTo>
                    <a:pt x="774" y="1061"/>
                  </a:lnTo>
                  <a:lnTo>
                    <a:pt x="774" y="1061"/>
                  </a:lnTo>
                  <a:lnTo>
                    <a:pt x="774" y="1061"/>
                  </a:lnTo>
                  <a:lnTo>
                    <a:pt x="774" y="1063"/>
                  </a:lnTo>
                  <a:lnTo>
                    <a:pt x="771" y="1063"/>
                  </a:lnTo>
                  <a:lnTo>
                    <a:pt x="769" y="1063"/>
                  </a:lnTo>
                  <a:lnTo>
                    <a:pt x="771" y="1065"/>
                  </a:lnTo>
                  <a:lnTo>
                    <a:pt x="771" y="1065"/>
                  </a:lnTo>
                  <a:lnTo>
                    <a:pt x="771" y="1065"/>
                  </a:lnTo>
                  <a:lnTo>
                    <a:pt x="771" y="1065"/>
                  </a:lnTo>
                  <a:lnTo>
                    <a:pt x="771" y="1065"/>
                  </a:lnTo>
                  <a:lnTo>
                    <a:pt x="769" y="1065"/>
                  </a:lnTo>
                  <a:lnTo>
                    <a:pt x="769" y="1065"/>
                  </a:lnTo>
                  <a:lnTo>
                    <a:pt x="769" y="1065"/>
                  </a:lnTo>
                  <a:lnTo>
                    <a:pt x="769" y="1065"/>
                  </a:lnTo>
                  <a:lnTo>
                    <a:pt x="769" y="1065"/>
                  </a:lnTo>
                  <a:lnTo>
                    <a:pt x="769" y="1065"/>
                  </a:lnTo>
                  <a:lnTo>
                    <a:pt x="769" y="1067"/>
                  </a:lnTo>
                  <a:lnTo>
                    <a:pt x="771" y="1067"/>
                  </a:lnTo>
                  <a:lnTo>
                    <a:pt x="771" y="1067"/>
                  </a:lnTo>
                  <a:lnTo>
                    <a:pt x="771" y="1067"/>
                  </a:lnTo>
                  <a:lnTo>
                    <a:pt x="771" y="1067"/>
                  </a:lnTo>
                  <a:lnTo>
                    <a:pt x="771" y="1067"/>
                  </a:lnTo>
                  <a:lnTo>
                    <a:pt x="771" y="1067"/>
                  </a:lnTo>
                  <a:lnTo>
                    <a:pt x="771" y="1069"/>
                  </a:lnTo>
                  <a:lnTo>
                    <a:pt x="774" y="1071"/>
                  </a:lnTo>
                  <a:lnTo>
                    <a:pt x="774" y="1069"/>
                  </a:lnTo>
                  <a:lnTo>
                    <a:pt x="774" y="1069"/>
                  </a:lnTo>
                  <a:lnTo>
                    <a:pt x="774" y="1069"/>
                  </a:lnTo>
                  <a:lnTo>
                    <a:pt x="774" y="1067"/>
                  </a:lnTo>
                  <a:lnTo>
                    <a:pt x="774" y="1067"/>
                  </a:lnTo>
                  <a:lnTo>
                    <a:pt x="774" y="1067"/>
                  </a:lnTo>
                  <a:lnTo>
                    <a:pt x="774" y="1065"/>
                  </a:lnTo>
                  <a:lnTo>
                    <a:pt x="774" y="1065"/>
                  </a:lnTo>
                  <a:lnTo>
                    <a:pt x="774" y="1063"/>
                  </a:lnTo>
                  <a:lnTo>
                    <a:pt x="774" y="1063"/>
                  </a:lnTo>
                  <a:lnTo>
                    <a:pt x="774" y="1061"/>
                  </a:lnTo>
                  <a:lnTo>
                    <a:pt x="774" y="1061"/>
                  </a:lnTo>
                  <a:close/>
                  <a:moveTo>
                    <a:pt x="771" y="1094"/>
                  </a:moveTo>
                  <a:lnTo>
                    <a:pt x="774" y="1092"/>
                  </a:lnTo>
                  <a:lnTo>
                    <a:pt x="774" y="1092"/>
                  </a:lnTo>
                  <a:lnTo>
                    <a:pt x="774" y="1090"/>
                  </a:lnTo>
                  <a:lnTo>
                    <a:pt x="774" y="1088"/>
                  </a:lnTo>
                  <a:lnTo>
                    <a:pt x="774" y="1088"/>
                  </a:lnTo>
                  <a:lnTo>
                    <a:pt x="774" y="1086"/>
                  </a:lnTo>
                  <a:lnTo>
                    <a:pt x="774" y="1086"/>
                  </a:lnTo>
                  <a:lnTo>
                    <a:pt x="774" y="1088"/>
                  </a:lnTo>
                  <a:lnTo>
                    <a:pt x="774" y="1090"/>
                  </a:lnTo>
                  <a:lnTo>
                    <a:pt x="771" y="1092"/>
                  </a:lnTo>
                  <a:lnTo>
                    <a:pt x="771" y="1092"/>
                  </a:lnTo>
                  <a:lnTo>
                    <a:pt x="771" y="1094"/>
                  </a:lnTo>
                  <a:lnTo>
                    <a:pt x="771" y="1094"/>
                  </a:lnTo>
                  <a:lnTo>
                    <a:pt x="771" y="1094"/>
                  </a:lnTo>
                  <a:close/>
                  <a:moveTo>
                    <a:pt x="763" y="1057"/>
                  </a:moveTo>
                  <a:lnTo>
                    <a:pt x="763" y="1057"/>
                  </a:lnTo>
                  <a:lnTo>
                    <a:pt x="763" y="1057"/>
                  </a:lnTo>
                  <a:lnTo>
                    <a:pt x="763" y="1059"/>
                  </a:lnTo>
                  <a:lnTo>
                    <a:pt x="763" y="1061"/>
                  </a:lnTo>
                  <a:lnTo>
                    <a:pt x="763" y="1061"/>
                  </a:lnTo>
                  <a:lnTo>
                    <a:pt x="765" y="1061"/>
                  </a:lnTo>
                  <a:lnTo>
                    <a:pt x="765" y="1061"/>
                  </a:lnTo>
                  <a:lnTo>
                    <a:pt x="765" y="1061"/>
                  </a:lnTo>
                  <a:lnTo>
                    <a:pt x="765" y="1059"/>
                  </a:lnTo>
                  <a:lnTo>
                    <a:pt x="765" y="1059"/>
                  </a:lnTo>
                  <a:lnTo>
                    <a:pt x="765" y="1059"/>
                  </a:lnTo>
                  <a:lnTo>
                    <a:pt x="767" y="1059"/>
                  </a:lnTo>
                  <a:lnTo>
                    <a:pt x="767" y="1057"/>
                  </a:lnTo>
                  <a:lnTo>
                    <a:pt x="767" y="1057"/>
                  </a:lnTo>
                  <a:lnTo>
                    <a:pt x="767" y="1057"/>
                  </a:lnTo>
                  <a:lnTo>
                    <a:pt x="765" y="1057"/>
                  </a:lnTo>
                  <a:lnTo>
                    <a:pt x="765" y="1057"/>
                  </a:lnTo>
                  <a:lnTo>
                    <a:pt x="765" y="1057"/>
                  </a:lnTo>
                  <a:lnTo>
                    <a:pt x="765" y="1057"/>
                  </a:lnTo>
                  <a:lnTo>
                    <a:pt x="765" y="1057"/>
                  </a:lnTo>
                  <a:lnTo>
                    <a:pt x="765" y="1057"/>
                  </a:lnTo>
                  <a:lnTo>
                    <a:pt x="763" y="1057"/>
                  </a:lnTo>
                  <a:lnTo>
                    <a:pt x="763" y="1055"/>
                  </a:lnTo>
                  <a:lnTo>
                    <a:pt x="763" y="1057"/>
                  </a:lnTo>
                  <a:lnTo>
                    <a:pt x="763" y="1057"/>
                  </a:lnTo>
                  <a:lnTo>
                    <a:pt x="763" y="1057"/>
                  </a:lnTo>
                  <a:lnTo>
                    <a:pt x="763" y="1057"/>
                  </a:lnTo>
                  <a:lnTo>
                    <a:pt x="763" y="1057"/>
                  </a:lnTo>
                  <a:close/>
                  <a:moveTo>
                    <a:pt x="1510" y="2020"/>
                  </a:moveTo>
                  <a:lnTo>
                    <a:pt x="1510" y="2020"/>
                  </a:lnTo>
                  <a:lnTo>
                    <a:pt x="1510" y="2022"/>
                  </a:lnTo>
                  <a:lnTo>
                    <a:pt x="1510" y="2022"/>
                  </a:lnTo>
                  <a:lnTo>
                    <a:pt x="1510" y="2022"/>
                  </a:lnTo>
                  <a:lnTo>
                    <a:pt x="1508" y="2022"/>
                  </a:lnTo>
                  <a:lnTo>
                    <a:pt x="1508" y="2022"/>
                  </a:lnTo>
                  <a:lnTo>
                    <a:pt x="1508" y="2022"/>
                  </a:lnTo>
                  <a:lnTo>
                    <a:pt x="1506" y="2022"/>
                  </a:lnTo>
                  <a:lnTo>
                    <a:pt x="1506" y="2024"/>
                  </a:lnTo>
                  <a:lnTo>
                    <a:pt x="1508" y="2024"/>
                  </a:lnTo>
                  <a:lnTo>
                    <a:pt x="1508" y="2024"/>
                  </a:lnTo>
                  <a:lnTo>
                    <a:pt x="1508" y="2024"/>
                  </a:lnTo>
                  <a:lnTo>
                    <a:pt x="1508" y="2026"/>
                  </a:lnTo>
                  <a:lnTo>
                    <a:pt x="1508" y="2026"/>
                  </a:lnTo>
                  <a:lnTo>
                    <a:pt x="1508" y="2024"/>
                  </a:lnTo>
                  <a:lnTo>
                    <a:pt x="1508" y="2024"/>
                  </a:lnTo>
                  <a:lnTo>
                    <a:pt x="1510" y="2024"/>
                  </a:lnTo>
                  <a:lnTo>
                    <a:pt x="1510" y="2024"/>
                  </a:lnTo>
                  <a:lnTo>
                    <a:pt x="1510" y="2022"/>
                  </a:lnTo>
                  <a:lnTo>
                    <a:pt x="1512" y="2022"/>
                  </a:lnTo>
                  <a:lnTo>
                    <a:pt x="1510" y="2022"/>
                  </a:lnTo>
                  <a:lnTo>
                    <a:pt x="1510" y="2022"/>
                  </a:lnTo>
                  <a:lnTo>
                    <a:pt x="1512" y="2022"/>
                  </a:lnTo>
                  <a:lnTo>
                    <a:pt x="1512" y="2022"/>
                  </a:lnTo>
                  <a:lnTo>
                    <a:pt x="1512" y="2020"/>
                  </a:lnTo>
                  <a:lnTo>
                    <a:pt x="1510" y="2020"/>
                  </a:lnTo>
                  <a:lnTo>
                    <a:pt x="1510" y="2020"/>
                  </a:lnTo>
                  <a:lnTo>
                    <a:pt x="1510" y="2020"/>
                  </a:lnTo>
                  <a:lnTo>
                    <a:pt x="1510" y="2020"/>
                  </a:lnTo>
                  <a:lnTo>
                    <a:pt x="1510" y="2020"/>
                  </a:lnTo>
                  <a:close/>
                  <a:moveTo>
                    <a:pt x="1512" y="2040"/>
                  </a:moveTo>
                  <a:lnTo>
                    <a:pt x="1512" y="2040"/>
                  </a:lnTo>
                  <a:lnTo>
                    <a:pt x="1512" y="2040"/>
                  </a:lnTo>
                  <a:lnTo>
                    <a:pt x="1510" y="2040"/>
                  </a:lnTo>
                  <a:lnTo>
                    <a:pt x="1510" y="2040"/>
                  </a:lnTo>
                  <a:lnTo>
                    <a:pt x="1510" y="2040"/>
                  </a:lnTo>
                  <a:lnTo>
                    <a:pt x="1510" y="2043"/>
                  </a:lnTo>
                  <a:lnTo>
                    <a:pt x="1510" y="2043"/>
                  </a:lnTo>
                  <a:lnTo>
                    <a:pt x="1512" y="2043"/>
                  </a:lnTo>
                  <a:lnTo>
                    <a:pt x="1512" y="2043"/>
                  </a:lnTo>
                  <a:lnTo>
                    <a:pt x="1512" y="2043"/>
                  </a:lnTo>
                  <a:lnTo>
                    <a:pt x="1512" y="2043"/>
                  </a:lnTo>
                  <a:lnTo>
                    <a:pt x="1512" y="2040"/>
                  </a:lnTo>
                  <a:close/>
                  <a:moveTo>
                    <a:pt x="2050" y="1876"/>
                  </a:moveTo>
                  <a:lnTo>
                    <a:pt x="2050" y="1874"/>
                  </a:lnTo>
                  <a:lnTo>
                    <a:pt x="2048" y="1874"/>
                  </a:lnTo>
                  <a:lnTo>
                    <a:pt x="2048" y="1874"/>
                  </a:lnTo>
                  <a:lnTo>
                    <a:pt x="2045" y="1874"/>
                  </a:lnTo>
                  <a:lnTo>
                    <a:pt x="2043" y="1874"/>
                  </a:lnTo>
                  <a:lnTo>
                    <a:pt x="2043" y="1876"/>
                  </a:lnTo>
                  <a:lnTo>
                    <a:pt x="2035" y="1878"/>
                  </a:lnTo>
                  <a:lnTo>
                    <a:pt x="2035" y="1878"/>
                  </a:lnTo>
                  <a:lnTo>
                    <a:pt x="2033" y="1878"/>
                  </a:lnTo>
                  <a:lnTo>
                    <a:pt x="2035" y="1876"/>
                  </a:lnTo>
                  <a:lnTo>
                    <a:pt x="2035" y="1876"/>
                  </a:lnTo>
                  <a:lnTo>
                    <a:pt x="2035" y="1876"/>
                  </a:lnTo>
                  <a:lnTo>
                    <a:pt x="2035" y="1876"/>
                  </a:lnTo>
                  <a:lnTo>
                    <a:pt x="2037" y="1874"/>
                  </a:lnTo>
                  <a:lnTo>
                    <a:pt x="2037" y="1876"/>
                  </a:lnTo>
                  <a:lnTo>
                    <a:pt x="2037" y="1874"/>
                  </a:lnTo>
                  <a:lnTo>
                    <a:pt x="2039" y="1872"/>
                  </a:lnTo>
                  <a:lnTo>
                    <a:pt x="2039" y="1872"/>
                  </a:lnTo>
                  <a:lnTo>
                    <a:pt x="2039" y="1872"/>
                  </a:lnTo>
                  <a:lnTo>
                    <a:pt x="2039" y="1870"/>
                  </a:lnTo>
                  <a:lnTo>
                    <a:pt x="2039" y="1870"/>
                  </a:lnTo>
                  <a:lnTo>
                    <a:pt x="2039" y="1870"/>
                  </a:lnTo>
                  <a:lnTo>
                    <a:pt x="2039" y="1870"/>
                  </a:lnTo>
                  <a:lnTo>
                    <a:pt x="2037" y="1870"/>
                  </a:lnTo>
                  <a:lnTo>
                    <a:pt x="2035" y="1870"/>
                  </a:lnTo>
                  <a:lnTo>
                    <a:pt x="2035" y="1870"/>
                  </a:lnTo>
                  <a:lnTo>
                    <a:pt x="2035" y="1868"/>
                  </a:lnTo>
                  <a:lnTo>
                    <a:pt x="2035" y="1868"/>
                  </a:lnTo>
                  <a:lnTo>
                    <a:pt x="2035" y="1868"/>
                  </a:lnTo>
                  <a:lnTo>
                    <a:pt x="2033" y="1868"/>
                  </a:lnTo>
                  <a:lnTo>
                    <a:pt x="2033" y="1868"/>
                  </a:lnTo>
                  <a:lnTo>
                    <a:pt x="2031" y="1866"/>
                  </a:lnTo>
                  <a:lnTo>
                    <a:pt x="2031" y="1866"/>
                  </a:lnTo>
                  <a:lnTo>
                    <a:pt x="2029" y="1866"/>
                  </a:lnTo>
                  <a:lnTo>
                    <a:pt x="2029" y="1866"/>
                  </a:lnTo>
                  <a:lnTo>
                    <a:pt x="2029" y="1866"/>
                  </a:lnTo>
                  <a:lnTo>
                    <a:pt x="2027" y="1866"/>
                  </a:lnTo>
                  <a:lnTo>
                    <a:pt x="2027" y="1868"/>
                  </a:lnTo>
                  <a:lnTo>
                    <a:pt x="2027" y="1868"/>
                  </a:lnTo>
                  <a:lnTo>
                    <a:pt x="2027" y="1868"/>
                  </a:lnTo>
                  <a:lnTo>
                    <a:pt x="2027" y="1868"/>
                  </a:lnTo>
                  <a:lnTo>
                    <a:pt x="2027" y="1868"/>
                  </a:lnTo>
                  <a:lnTo>
                    <a:pt x="2027" y="1868"/>
                  </a:lnTo>
                  <a:lnTo>
                    <a:pt x="2027" y="1870"/>
                  </a:lnTo>
                  <a:lnTo>
                    <a:pt x="2027" y="1870"/>
                  </a:lnTo>
                  <a:lnTo>
                    <a:pt x="2027" y="1870"/>
                  </a:lnTo>
                  <a:lnTo>
                    <a:pt x="2027" y="1870"/>
                  </a:lnTo>
                  <a:lnTo>
                    <a:pt x="2027" y="1870"/>
                  </a:lnTo>
                  <a:lnTo>
                    <a:pt x="2025" y="1870"/>
                  </a:lnTo>
                  <a:lnTo>
                    <a:pt x="2027" y="1870"/>
                  </a:lnTo>
                  <a:lnTo>
                    <a:pt x="2027" y="1870"/>
                  </a:lnTo>
                  <a:lnTo>
                    <a:pt x="2025" y="1870"/>
                  </a:lnTo>
                  <a:lnTo>
                    <a:pt x="2025" y="1870"/>
                  </a:lnTo>
                  <a:lnTo>
                    <a:pt x="2025" y="1870"/>
                  </a:lnTo>
                  <a:lnTo>
                    <a:pt x="2025" y="1870"/>
                  </a:lnTo>
                  <a:lnTo>
                    <a:pt x="2025" y="1870"/>
                  </a:lnTo>
                  <a:lnTo>
                    <a:pt x="2023" y="1870"/>
                  </a:lnTo>
                  <a:lnTo>
                    <a:pt x="2021" y="1870"/>
                  </a:lnTo>
                  <a:lnTo>
                    <a:pt x="2021" y="1870"/>
                  </a:lnTo>
                  <a:lnTo>
                    <a:pt x="2021" y="1870"/>
                  </a:lnTo>
                  <a:lnTo>
                    <a:pt x="2021" y="1870"/>
                  </a:lnTo>
                  <a:lnTo>
                    <a:pt x="2019" y="1870"/>
                  </a:lnTo>
                  <a:lnTo>
                    <a:pt x="2019" y="1870"/>
                  </a:lnTo>
                  <a:lnTo>
                    <a:pt x="2019" y="1868"/>
                  </a:lnTo>
                  <a:lnTo>
                    <a:pt x="2019" y="1868"/>
                  </a:lnTo>
                  <a:lnTo>
                    <a:pt x="2017" y="1866"/>
                  </a:lnTo>
                  <a:lnTo>
                    <a:pt x="2017" y="1864"/>
                  </a:lnTo>
                  <a:lnTo>
                    <a:pt x="2015" y="1864"/>
                  </a:lnTo>
                  <a:lnTo>
                    <a:pt x="2015" y="1864"/>
                  </a:lnTo>
                  <a:lnTo>
                    <a:pt x="2015" y="1864"/>
                  </a:lnTo>
                  <a:lnTo>
                    <a:pt x="2017" y="1862"/>
                  </a:lnTo>
                  <a:lnTo>
                    <a:pt x="2015" y="1862"/>
                  </a:lnTo>
                  <a:lnTo>
                    <a:pt x="2015" y="1862"/>
                  </a:lnTo>
                  <a:lnTo>
                    <a:pt x="2015" y="1862"/>
                  </a:lnTo>
                  <a:lnTo>
                    <a:pt x="2015" y="1862"/>
                  </a:lnTo>
                  <a:lnTo>
                    <a:pt x="2013" y="1864"/>
                  </a:lnTo>
                  <a:lnTo>
                    <a:pt x="2013" y="1866"/>
                  </a:lnTo>
                  <a:lnTo>
                    <a:pt x="2008" y="1872"/>
                  </a:lnTo>
                  <a:lnTo>
                    <a:pt x="2004" y="1876"/>
                  </a:lnTo>
                  <a:lnTo>
                    <a:pt x="2004" y="1876"/>
                  </a:lnTo>
                  <a:lnTo>
                    <a:pt x="2004" y="1876"/>
                  </a:lnTo>
                  <a:lnTo>
                    <a:pt x="2004" y="1874"/>
                  </a:lnTo>
                  <a:lnTo>
                    <a:pt x="2006" y="1874"/>
                  </a:lnTo>
                  <a:lnTo>
                    <a:pt x="2006" y="1874"/>
                  </a:lnTo>
                  <a:lnTo>
                    <a:pt x="2006" y="1876"/>
                  </a:lnTo>
                  <a:lnTo>
                    <a:pt x="2004" y="1876"/>
                  </a:lnTo>
                  <a:lnTo>
                    <a:pt x="2004" y="1876"/>
                  </a:lnTo>
                  <a:lnTo>
                    <a:pt x="2004" y="1876"/>
                  </a:lnTo>
                  <a:lnTo>
                    <a:pt x="2004" y="1878"/>
                  </a:lnTo>
                  <a:lnTo>
                    <a:pt x="2002" y="1878"/>
                  </a:lnTo>
                  <a:lnTo>
                    <a:pt x="2002" y="1878"/>
                  </a:lnTo>
                  <a:lnTo>
                    <a:pt x="2002" y="1878"/>
                  </a:lnTo>
                  <a:lnTo>
                    <a:pt x="2002" y="1876"/>
                  </a:lnTo>
                  <a:lnTo>
                    <a:pt x="2002" y="1876"/>
                  </a:lnTo>
                  <a:lnTo>
                    <a:pt x="2002" y="1876"/>
                  </a:lnTo>
                  <a:lnTo>
                    <a:pt x="2002" y="1876"/>
                  </a:lnTo>
                  <a:lnTo>
                    <a:pt x="2000" y="1876"/>
                  </a:lnTo>
                  <a:lnTo>
                    <a:pt x="2000" y="1876"/>
                  </a:lnTo>
                  <a:lnTo>
                    <a:pt x="2000" y="1876"/>
                  </a:lnTo>
                  <a:lnTo>
                    <a:pt x="2000" y="1876"/>
                  </a:lnTo>
                  <a:lnTo>
                    <a:pt x="2000" y="1876"/>
                  </a:lnTo>
                  <a:lnTo>
                    <a:pt x="1998" y="1876"/>
                  </a:lnTo>
                  <a:lnTo>
                    <a:pt x="1998" y="1876"/>
                  </a:lnTo>
                  <a:lnTo>
                    <a:pt x="1998" y="1876"/>
                  </a:lnTo>
                  <a:lnTo>
                    <a:pt x="1998" y="1878"/>
                  </a:lnTo>
                  <a:lnTo>
                    <a:pt x="1998" y="1878"/>
                  </a:lnTo>
                  <a:lnTo>
                    <a:pt x="1998" y="1878"/>
                  </a:lnTo>
                  <a:lnTo>
                    <a:pt x="1998" y="1878"/>
                  </a:lnTo>
                  <a:lnTo>
                    <a:pt x="1998" y="1878"/>
                  </a:lnTo>
                  <a:lnTo>
                    <a:pt x="1998" y="1878"/>
                  </a:lnTo>
                  <a:lnTo>
                    <a:pt x="1998" y="1878"/>
                  </a:lnTo>
                  <a:lnTo>
                    <a:pt x="1998" y="1880"/>
                  </a:lnTo>
                  <a:lnTo>
                    <a:pt x="1998" y="1880"/>
                  </a:lnTo>
                  <a:lnTo>
                    <a:pt x="1996" y="1878"/>
                  </a:lnTo>
                  <a:lnTo>
                    <a:pt x="1996" y="1878"/>
                  </a:lnTo>
                  <a:lnTo>
                    <a:pt x="1996" y="1880"/>
                  </a:lnTo>
                  <a:lnTo>
                    <a:pt x="1996" y="1880"/>
                  </a:lnTo>
                  <a:lnTo>
                    <a:pt x="1996" y="1880"/>
                  </a:lnTo>
                  <a:lnTo>
                    <a:pt x="1996" y="1880"/>
                  </a:lnTo>
                  <a:lnTo>
                    <a:pt x="1996" y="1878"/>
                  </a:lnTo>
                  <a:lnTo>
                    <a:pt x="1996" y="1878"/>
                  </a:lnTo>
                  <a:lnTo>
                    <a:pt x="1994" y="1878"/>
                  </a:lnTo>
                  <a:lnTo>
                    <a:pt x="1994" y="1880"/>
                  </a:lnTo>
                  <a:lnTo>
                    <a:pt x="1994" y="1880"/>
                  </a:lnTo>
                  <a:lnTo>
                    <a:pt x="1994" y="1880"/>
                  </a:lnTo>
                  <a:lnTo>
                    <a:pt x="1994" y="1878"/>
                  </a:lnTo>
                  <a:lnTo>
                    <a:pt x="1994" y="1878"/>
                  </a:lnTo>
                  <a:lnTo>
                    <a:pt x="1996" y="1878"/>
                  </a:lnTo>
                  <a:lnTo>
                    <a:pt x="1998" y="1876"/>
                  </a:lnTo>
                  <a:lnTo>
                    <a:pt x="1998" y="1876"/>
                  </a:lnTo>
                  <a:lnTo>
                    <a:pt x="1996" y="1876"/>
                  </a:lnTo>
                  <a:lnTo>
                    <a:pt x="1996" y="1876"/>
                  </a:lnTo>
                  <a:lnTo>
                    <a:pt x="1996" y="1876"/>
                  </a:lnTo>
                  <a:lnTo>
                    <a:pt x="1994" y="1876"/>
                  </a:lnTo>
                  <a:lnTo>
                    <a:pt x="1994" y="1876"/>
                  </a:lnTo>
                  <a:lnTo>
                    <a:pt x="1994" y="1876"/>
                  </a:lnTo>
                  <a:lnTo>
                    <a:pt x="1994" y="1874"/>
                  </a:lnTo>
                  <a:lnTo>
                    <a:pt x="1994" y="1874"/>
                  </a:lnTo>
                  <a:lnTo>
                    <a:pt x="1996" y="1874"/>
                  </a:lnTo>
                  <a:lnTo>
                    <a:pt x="1996" y="1874"/>
                  </a:lnTo>
                  <a:lnTo>
                    <a:pt x="1996" y="1874"/>
                  </a:lnTo>
                  <a:lnTo>
                    <a:pt x="1994" y="1874"/>
                  </a:lnTo>
                  <a:lnTo>
                    <a:pt x="1994" y="1876"/>
                  </a:lnTo>
                  <a:lnTo>
                    <a:pt x="1988" y="1876"/>
                  </a:lnTo>
                  <a:lnTo>
                    <a:pt x="1988" y="1876"/>
                  </a:lnTo>
                  <a:lnTo>
                    <a:pt x="1984" y="1876"/>
                  </a:lnTo>
                  <a:lnTo>
                    <a:pt x="1984" y="1876"/>
                  </a:lnTo>
                  <a:lnTo>
                    <a:pt x="1984" y="1878"/>
                  </a:lnTo>
                  <a:lnTo>
                    <a:pt x="1986" y="1878"/>
                  </a:lnTo>
                  <a:lnTo>
                    <a:pt x="1986" y="1878"/>
                  </a:lnTo>
                  <a:lnTo>
                    <a:pt x="1984" y="1878"/>
                  </a:lnTo>
                  <a:lnTo>
                    <a:pt x="1984" y="1878"/>
                  </a:lnTo>
                  <a:lnTo>
                    <a:pt x="1984" y="1878"/>
                  </a:lnTo>
                  <a:lnTo>
                    <a:pt x="1984" y="1878"/>
                  </a:lnTo>
                  <a:lnTo>
                    <a:pt x="1982" y="1880"/>
                  </a:lnTo>
                  <a:lnTo>
                    <a:pt x="1982" y="1880"/>
                  </a:lnTo>
                  <a:lnTo>
                    <a:pt x="1982" y="1880"/>
                  </a:lnTo>
                  <a:lnTo>
                    <a:pt x="1982" y="1880"/>
                  </a:lnTo>
                  <a:lnTo>
                    <a:pt x="1982" y="1880"/>
                  </a:lnTo>
                  <a:lnTo>
                    <a:pt x="1982" y="1878"/>
                  </a:lnTo>
                  <a:lnTo>
                    <a:pt x="1982" y="1878"/>
                  </a:lnTo>
                  <a:lnTo>
                    <a:pt x="1982" y="1878"/>
                  </a:lnTo>
                  <a:lnTo>
                    <a:pt x="1982" y="1878"/>
                  </a:lnTo>
                  <a:lnTo>
                    <a:pt x="1982" y="1878"/>
                  </a:lnTo>
                  <a:lnTo>
                    <a:pt x="1982" y="1878"/>
                  </a:lnTo>
                  <a:lnTo>
                    <a:pt x="1982" y="1878"/>
                  </a:lnTo>
                  <a:lnTo>
                    <a:pt x="1982" y="1880"/>
                  </a:lnTo>
                  <a:lnTo>
                    <a:pt x="1982" y="1880"/>
                  </a:lnTo>
                  <a:lnTo>
                    <a:pt x="1980" y="1880"/>
                  </a:lnTo>
                  <a:lnTo>
                    <a:pt x="1980" y="1880"/>
                  </a:lnTo>
                  <a:lnTo>
                    <a:pt x="1980" y="1880"/>
                  </a:lnTo>
                  <a:lnTo>
                    <a:pt x="1980" y="1880"/>
                  </a:lnTo>
                  <a:lnTo>
                    <a:pt x="1980" y="1880"/>
                  </a:lnTo>
                  <a:lnTo>
                    <a:pt x="1980" y="1880"/>
                  </a:lnTo>
                  <a:lnTo>
                    <a:pt x="1980" y="1882"/>
                  </a:lnTo>
                  <a:lnTo>
                    <a:pt x="1980" y="1882"/>
                  </a:lnTo>
                  <a:lnTo>
                    <a:pt x="1980" y="1882"/>
                  </a:lnTo>
                  <a:lnTo>
                    <a:pt x="1980" y="1882"/>
                  </a:lnTo>
                  <a:lnTo>
                    <a:pt x="1980" y="1882"/>
                  </a:lnTo>
                  <a:lnTo>
                    <a:pt x="1978" y="1882"/>
                  </a:lnTo>
                  <a:lnTo>
                    <a:pt x="1978" y="1880"/>
                  </a:lnTo>
                  <a:lnTo>
                    <a:pt x="1975" y="1880"/>
                  </a:lnTo>
                  <a:lnTo>
                    <a:pt x="1978" y="1880"/>
                  </a:lnTo>
                  <a:lnTo>
                    <a:pt x="1978" y="1880"/>
                  </a:lnTo>
                  <a:lnTo>
                    <a:pt x="1980" y="1878"/>
                  </a:lnTo>
                  <a:lnTo>
                    <a:pt x="1980" y="1878"/>
                  </a:lnTo>
                  <a:lnTo>
                    <a:pt x="1980" y="1878"/>
                  </a:lnTo>
                  <a:lnTo>
                    <a:pt x="1978" y="1878"/>
                  </a:lnTo>
                  <a:lnTo>
                    <a:pt x="1978" y="1878"/>
                  </a:lnTo>
                  <a:lnTo>
                    <a:pt x="1978" y="1880"/>
                  </a:lnTo>
                  <a:lnTo>
                    <a:pt x="1975" y="1880"/>
                  </a:lnTo>
                  <a:lnTo>
                    <a:pt x="1975" y="1880"/>
                  </a:lnTo>
                  <a:lnTo>
                    <a:pt x="1975" y="1880"/>
                  </a:lnTo>
                  <a:lnTo>
                    <a:pt x="1975" y="1880"/>
                  </a:lnTo>
                  <a:lnTo>
                    <a:pt x="1975" y="1880"/>
                  </a:lnTo>
                  <a:lnTo>
                    <a:pt x="1975" y="1880"/>
                  </a:lnTo>
                  <a:lnTo>
                    <a:pt x="1975" y="1880"/>
                  </a:lnTo>
                  <a:lnTo>
                    <a:pt x="1973" y="1880"/>
                  </a:lnTo>
                  <a:lnTo>
                    <a:pt x="1973" y="1880"/>
                  </a:lnTo>
                  <a:lnTo>
                    <a:pt x="1973" y="1880"/>
                  </a:lnTo>
                  <a:lnTo>
                    <a:pt x="1973" y="1880"/>
                  </a:lnTo>
                  <a:lnTo>
                    <a:pt x="1973" y="1880"/>
                  </a:lnTo>
                  <a:lnTo>
                    <a:pt x="1973" y="1880"/>
                  </a:lnTo>
                  <a:lnTo>
                    <a:pt x="1973" y="1880"/>
                  </a:lnTo>
                  <a:lnTo>
                    <a:pt x="1971" y="1880"/>
                  </a:lnTo>
                  <a:lnTo>
                    <a:pt x="1971" y="1880"/>
                  </a:lnTo>
                  <a:lnTo>
                    <a:pt x="1971" y="1880"/>
                  </a:lnTo>
                  <a:lnTo>
                    <a:pt x="1973" y="1880"/>
                  </a:lnTo>
                  <a:lnTo>
                    <a:pt x="1973" y="1880"/>
                  </a:lnTo>
                  <a:lnTo>
                    <a:pt x="1973" y="1878"/>
                  </a:lnTo>
                  <a:lnTo>
                    <a:pt x="1973" y="1878"/>
                  </a:lnTo>
                  <a:lnTo>
                    <a:pt x="1973" y="1878"/>
                  </a:lnTo>
                  <a:lnTo>
                    <a:pt x="1973" y="1878"/>
                  </a:lnTo>
                  <a:lnTo>
                    <a:pt x="1973" y="1878"/>
                  </a:lnTo>
                  <a:lnTo>
                    <a:pt x="1973" y="1878"/>
                  </a:lnTo>
                  <a:lnTo>
                    <a:pt x="1975" y="1878"/>
                  </a:lnTo>
                  <a:lnTo>
                    <a:pt x="1973" y="1878"/>
                  </a:lnTo>
                  <a:lnTo>
                    <a:pt x="1971" y="1878"/>
                  </a:lnTo>
                  <a:lnTo>
                    <a:pt x="1969" y="1878"/>
                  </a:lnTo>
                  <a:lnTo>
                    <a:pt x="1969" y="1880"/>
                  </a:lnTo>
                  <a:lnTo>
                    <a:pt x="1967" y="1880"/>
                  </a:lnTo>
                  <a:lnTo>
                    <a:pt x="1967" y="1880"/>
                  </a:lnTo>
                  <a:lnTo>
                    <a:pt x="1967" y="1880"/>
                  </a:lnTo>
                  <a:lnTo>
                    <a:pt x="1967" y="1880"/>
                  </a:lnTo>
                  <a:lnTo>
                    <a:pt x="1967" y="1880"/>
                  </a:lnTo>
                  <a:lnTo>
                    <a:pt x="1967" y="1880"/>
                  </a:lnTo>
                  <a:lnTo>
                    <a:pt x="1967" y="1880"/>
                  </a:lnTo>
                  <a:lnTo>
                    <a:pt x="1967" y="1880"/>
                  </a:lnTo>
                  <a:lnTo>
                    <a:pt x="1967" y="1880"/>
                  </a:lnTo>
                  <a:lnTo>
                    <a:pt x="1967" y="1882"/>
                  </a:lnTo>
                  <a:lnTo>
                    <a:pt x="1967" y="1882"/>
                  </a:lnTo>
                  <a:lnTo>
                    <a:pt x="1967" y="1880"/>
                  </a:lnTo>
                  <a:lnTo>
                    <a:pt x="1967" y="1880"/>
                  </a:lnTo>
                  <a:lnTo>
                    <a:pt x="1967" y="1880"/>
                  </a:lnTo>
                  <a:lnTo>
                    <a:pt x="1965" y="1882"/>
                  </a:lnTo>
                  <a:lnTo>
                    <a:pt x="1965" y="1882"/>
                  </a:lnTo>
                  <a:lnTo>
                    <a:pt x="1965" y="1880"/>
                  </a:lnTo>
                  <a:lnTo>
                    <a:pt x="1965" y="1880"/>
                  </a:lnTo>
                  <a:lnTo>
                    <a:pt x="1965" y="1880"/>
                  </a:lnTo>
                  <a:lnTo>
                    <a:pt x="1965" y="1880"/>
                  </a:lnTo>
                  <a:lnTo>
                    <a:pt x="1965" y="1880"/>
                  </a:lnTo>
                  <a:lnTo>
                    <a:pt x="1963" y="1880"/>
                  </a:lnTo>
                  <a:lnTo>
                    <a:pt x="1963" y="1880"/>
                  </a:lnTo>
                  <a:lnTo>
                    <a:pt x="1963" y="1880"/>
                  </a:lnTo>
                  <a:lnTo>
                    <a:pt x="1963" y="1878"/>
                  </a:lnTo>
                  <a:lnTo>
                    <a:pt x="1961" y="1878"/>
                  </a:lnTo>
                  <a:lnTo>
                    <a:pt x="1961" y="1878"/>
                  </a:lnTo>
                  <a:lnTo>
                    <a:pt x="1961" y="1878"/>
                  </a:lnTo>
                  <a:lnTo>
                    <a:pt x="1959" y="1878"/>
                  </a:lnTo>
                  <a:lnTo>
                    <a:pt x="1957" y="1878"/>
                  </a:lnTo>
                  <a:lnTo>
                    <a:pt x="1955" y="1878"/>
                  </a:lnTo>
                  <a:lnTo>
                    <a:pt x="1955" y="1878"/>
                  </a:lnTo>
                  <a:lnTo>
                    <a:pt x="1955" y="1878"/>
                  </a:lnTo>
                  <a:lnTo>
                    <a:pt x="1955" y="1878"/>
                  </a:lnTo>
                  <a:lnTo>
                    <a:pt x="1955" y="1878"/>
                  </a:lnTo>
                  <a:lnTo>
                    <a:pt x="1955" y="1878"/>
                  </a:lnTo>
                  <a:lnTo>
                    <a:pt x="1953" y="1878"/>
                  </a:lnTo>
                  <a:lnTo>
                    <a:pt x="1953" y="1876"/>
                  </a:lnTo>
                  <a:lnTo>
                    <a:pt x="1953" y="1876"/>
                  </a:lnTo>
                  <a:lnTo>
                    <a:pt x="1953" y="1876"/>
                  </a:lnTo>
                  <a:lnTo>
                    <a:pt x="1953" y="1876"/>
                  </a:lnTo>
                  <a:lnTo>
                    <a:pt x="1953" y="1876"/>
                  </a:lnTo>
                  <a:lnTo>
                    <a:pt x="1953" y="1876"/>
                  </a:lnTo>
                  <a:lnTo>
                    <a:pt x="1959" y="1874"/>
                  </a:lnTo>
                  <a:lnTo>
                    <a:pt x="1959" y="1874"/>
                  </a:lnTo>
                  <a:lnTo>
                    <a:pt x="1959" y="1874"/>
                  </a:lnTo>
                  <a:lnTo>
                    <a:pt x="1959" y="1874"/>
                  </a:lnTo>
                  <a:lnTo>
                    <a:pt x="1959" y="1872"/>
                  </a:lnTo>
                  <a:lnTo>
                    <a:pt x="1961" y="1872"/>
                  </a:lnTo>
                  <a:lnTo>
                    <a:pt x="1961" y="1872"/>
                  </a:lnTo>
                  <a:lnTo>
                    <a:pt x="1961" y="1870"/>
                  </a:lnTo>
                  <a:lnTo>
                    <a:pt x="1961" y="1870"/>
                  </a:lnTo>
                  <a:lnTo>
                    <a:pt x="1959" y="1870"/>
                  </a:lnTo>
                  <a:lnTo>
                    <a:pt x="1957" y="1870"/>
                  </a:lnTo>
                  <a:lnTo>
                    <a:pt x="1955" y="1870"/>
                  </a:lnTo>
                  <a:lnTo>
                    <a:pt x="1955" y="1870"/>
                  </a:lnTo>
                  <a:lnTo>
                    <a:pt x="1953" y="1870"/>
                  </a:lnTo>
                  <a:lnTo>
                    <a:pt x="1953" y="1870"/>
                  </a:lnTo>
                  <a:lnTo>
                    <a:pt x="1953" y="1870"/>
                  </a:lnTo>
                  <a:lnTo>
                    <a:pt x="1953" y="1872"/>
                  </a:lnTo>
                  <a:lnTo>
                    <a:pt x="1953" y="1872"/>
                  </a:lnTo>
                  <a:lnTo>
                    <a:pt x="1951" y="1872"/>
                  </a:lnTo>
                  <a:lnTo>
                    <a:pt x="1951" y="1872"/>
                  </a:lnTo>
                  <a:lnTo>
                    <a:pt x="1951" y="1872"/>
                  </a:lnTo>
                  <a:lnTo>
                    <a:pt x="1951" y="1872"/>
                  </a:lnTo>
                  <a:lnTo>
                    <a:pt x="1951" y="1872"/>
                  </a:lnTo>
                  <a:lnTo>
                    <a:pt x="1951" y="1872"/>
                  </a:lnTo>
                  <a:lnTo>
                    <a:pt x="1951" y="1872"/>
                  </a:lnTo>
                  <a:lnTo>
                    <a:pt x="1949" y="1872"/>
                  </a:lnTo>
                  <a:lnTo>
                    <a:pt x="1949" y="1872"/>
                  </a:lnTo>
                  <a:lnTo>
                    <a:pt x="1949" y="1872"/>
                  </a:lnTo>
                  <a:lnTo>
                    <a:pt x="1949" y="1872"/>
                  </a:lnTo>
                  <a:lnTo>
                    <a:pt x="1947" y="1870"/>
                  </a:lnTo>
                  <a:lnTo>
                    <a:pt x="1947" y="1870"/>
                  </a:lnTo>
                  <a:lnTo>
                    <a:pt x="1945" y="1872"/>
                  </a:lnTo>
                  <a:lnTo>
                    <a:pt x="1945" y="1872"/>
                  </a:lnTo>
                  <a:lnTo>
                    <a:pt x="1943" y="1872"/>
                  </a:lnTo>
                  <a:lnTo>
                    <a:pt x="1943" y="1872"/>
                  </a:lnTo>
                  <a:lnTo>
                    <a:pt x="1943" y="1872"/>
                  </a:lnTo>
                  <a:lnTo>
                    <a:pt x="1943" y="1872"/>
                  </a:lnTo>
                  <a:lnTo>
                    <a:pt x="1943" y="1872"/>
                  </a:lnTo>
                  <a:lnTo>
                    <a:pt x="1943" y="1872"/>
                  </a:lnTo>
                  <a:lnTo>
                    <a:pt x="1938" y="1872"/>
                  </a:lnTo>
                  <a:lnTo>
                    <a:pt x="1938" y="1874"/>
                  </a:lnTo>
                  <a:lnTo>
                    <a:pt x="1938" y="1874"/>
                  </a:lnTo>
                  <a:lnTo>
                    <a:pt x="1936" y="1872"/>
                  </a:lnTo>
                  <a:lnTo>
                    <a:pt x="1936" y="1870"/>
                  </a:lnTo>
                  <a:lnTo>
                    <a:pt x="1938" y="1870"/>
                  </a:lnTo>
                  <a:lnTo>
                    <a:pt x="1938" y="1870"/>
                  </a:lnTo>
                  <a:lnTo>
                    <a:pt x="1936" y="1868"/>
                  </a:lnTo>
                  <a:lnTo>
                    <a:pt x="1936" y="1868"/>
                  </a:lnTo>
                  <a:lnTo>
                    <a:pt x="1936" y="1870"/>
                  </a:lnTo>
                  <a:lnTo>
                    <a:pt x="1936" y="1870"/>
                  </a:lnTo>
                  <a:lnTo>
                    <a:pt x="1936" y="1870"/>
                  </a:lnTo>
                  <a:lnTo>
                    <a:pt x="1934" y="1870"/>
                  </a:lnTo>
                  <a:lnTo>
                    <a:pt x="1934" y="1870"/>
                  </a:lnTo>
                  <a:lnTo>
                    <a:pt x="1934" y="1870"/>
                  </a:lnTo>
                  <a:lnTo>
                    <a:pt x="1934" y="1870"/>
                  </a:lnTo>
                  <a:lnTo>
                    <a:pt x="1934" y="1870"/>
                  </a:lnTo>
                  <a:lnTo>
                    <a:pt x="1934" y="1870"/>
                  </a:lnTo>
                  <a:lnTo>
                    <a:pt x="1932" y="1872"/>
                  </a:lnTo>
                  <a:lnTo>
                    <a:pt x="1932" y="1870"/>
                  </a:lnTo>
                  <a:lnTo>
                    <a:pt x="1934" y="1870"/>
                  </a:lnTo>
                  <a:lnTo>
                    <a:pt x="1934" y="1870"/>
                  </a:lnTo>
                  <a:lnTo>
                    <a:pt x="1934" y="1870"/>
                  </a:lnTo>
                  <a:lnTo>
                    <a:pt x="1934" y="1868"/>
                  </a:lnTo>
                  <a:lnTo>
                    <a:pt x="1934" y="1868"/>
                  </a:lnTo>
                  <a:lnTo>
                    <a:pt x="1934" y="1866"/>
                  </a:lnTo>
                  <a:lnTo>
                    <a:pt x="1934" y="1866"/>
                  </a:lnTo>
                  <a:lnTo>
                    <a:pt x="1932" y="1866"/>
                  </a:lnTo>
                  <a:lnTo>
                    <a:pt x="1932" y="1866"/>
                  </a:lnTo>
                  <a:lnTo>
                    <a:pt x="1932" y="1866"/>
                  </a:lnTo>
                  <a:lnTo>
                    <a:pt x="1932" y="1866"/>
                  </a:lnTo>
                  <a:lnTo>
                    <a:pt x="1932" y="1866"/>
                  </a:lnTo>
                  <a:lnTo>
                    <a:pt x="1932" y="1866"/>
                  </a:lnTo>
                  <a:lnTo>
                    <a:pt x="1932" y="1866"/>
                  </a:lnTo>
                  <a:lnTo>
                    <a:pt x="1930" y="1866"/>
                  </a:lnTo>
                  <a:lnTo>
                    <a:pt x="1930" y="1866"/>
                  </a:lnTo>
                  <a:lnTo>
                    <a:pt x="1930" y="1866"/>
                  </a:lnTo>
                  <a:lnTo>
                    <a:pt x="1930" y="1866"/>
                  </a:lnTo>
                  <a:lnTo>
                    <a:pt x="1930" y="1866"/>
                  </a:lnTo>
                  <a:lnTo>
                    <a:pt x="1930" y="1864"/>
                  </a:lnTo>
                  <a:lnTo>
                    <a:pt x="1930" y="1864"/>
                  </a:lnTo>
                  <a:lnTo>
                    <a:pt x="1930" y="1864"/>
                  </a:lnTo>
                  <a:lnTo>
                    <a:pt x="1930" y="1864"/>
                  </a:lnTo>
                  <a:lnTo>
                    <a:pt x="1930" y="1862"/>
                  </a:lnTo>
                  <a:lnTo>
                    <a:pt x="1930" y="1862"/>
                  </a:lnTo>
                  <a:lnTo>
                    <a:pt x="1930" y="1862"/>
                  </a:lnTo>
                  <a:lnTo>
                    <a:pt x="1928" y="1862"/>
                  </a:lnTo>
                  <a:lnTo>
                    <a:pt x="1928" y="1860"/>
                  </a:lnTo>
                  <a:lnTo>
                    <a:pt x="1928" y="1858"/>
                  </a:lnTo>
                  <a:lnTo>
                    <a:pt x="1928" y="1858"/>
                  </a:lnTo>
                  <a:lnTo>
                    <a:pt x="1928" y="1858"/>
                  </a:lnTo>
                  <a:lnTo>
                    <a:pt x="1928" y="1858"/>
                  </a:lnTo>
                  <a:lnTo>
                    <a:pt x="1926" y="1858"/>
                  </a:lnTo>
                  <a:lnTo>
                    <a:pt x="1926" y="1858"/>
                  </a:lnTo>
                  <a:lnTo>
                    <a:pt x="1926" y="1858"/>
                  </a:lnTo>
                  <a:lnTo>
                    <a:pt x="1926" y="1858"/>
                  </a:lnTo>
                  <a:lnTo>
                    <a:pt x="1924" y="1858"/>
                  </a:lnTo>
                  <a:lnTo>
                    <a:pt x="1924" y="1858"/>
                  </a:lnTo>
                  <a:lnTo>
                    <a:pt x="1924" y="1860"/>
                  </a:lnTo>
                  <a:lnTo>
                    <a:pt x="1924" y="1858"/>
                  </a:lnTo>
                  <a:lnTo>
                    <a:pt x="1924" y="1858"/>
                  </a:lnTo>
                  <a:lnTo>
                    <a:pt x="1924" y="1856"/>
                  </a:lnTo>
                  <a:lnTo>
                    <a:pt x="1926" y="1856"/>
                  </a:lnTo>
                  <a:lnTo>
                    <a:pt x="1924" y="1856"/>
                  </a:lnTo>
                  <a:lnTo>
                    <a:pt x="1922" y="1856"/>
                  </a:lnTo>
                  <a:lnTo>
                    <a:pt x="1922" y="1854"/>
                  </a:lnTo>
                  <a:lnTo>
                    <a:pt x="1922" y="1854"/>
                  </a:lnTo>
                  <a:lnTo>
                    <a:pt x="1920" y="1852"/>
                  </a:lnTo>
                  <a:lnTo>
                    <a:pt x="1920" y="1852"/>
                  </a:lnTo>
                  <a:lnTo>
                    <a:pt x="1920" y="1850"/>
                  </a:lnTo>
                  <a:lnTo>
                    <a:pt x="1920" y="1848"/>
                  </a:lnTo>
                  <a:lnTo>
                    <a:pt x="1922" y="1848"/>
                  </a:lnTo>
                  <a:lnTo>
                    <a:pt x="1922" y="1845"/>
                  </a:lnTo>
                  <a:lnTo>
                    <a:pt x="1920" y="1845"/>
                  </a:lnTo>
                  <a:lnTo>
                    <a:pt x="1920" y="1843"/>
                  </a:lnTo>
                  <a:lnTo>
                    <a:pt x="1920" y="1843"/>
                  </a:lnTo>
                  <a:lnTo>
                    <a:pt x="1920" y="1841"/>
                  </a:lnTo>
                  <a:lnTo>
                    <a:pt x="1920" y="1841"/>
                  </a:lnTo>
                  <a:lnTo>
                    <a:pt x="1918" y="1843"/>
                  </a:lnTo>
                  <a:lnTo>
                    <a:pt x="1916" y="1843"/>
                  </a:lnTo>
                  <a:lnTo>
                    <a:pt x="1916" y="1843"/>
                  </a:lnTo>
                  <a:lnTo>
                    <a:pt x="1916" y="1843"/>
                  </a:lnTo>
                  <a:lnTo>
                    <a:pt x="1916" y="1845"/>
                  </a:lnTo>
                  <a:lnTo>
                    <a:pt x="1916" y="1845"/>
                  </a:lnTo>
                  <a:lnTo>
                    <a:pt x="1916" y="1845"/>
                  </a:lnTo>
                  <a:lnTo>
                    <a:pt x="1914" y="1843"/>
                  </a:lnTo>
                  <a:lnTo>
                    <a:pt x="1914" y="1843"/>
                  </a:lnTo>
                  <a:lnTo>
                    <a:pt x="1914" y="1843"/>
                  </a:lnTo>
                  <a:lnTo>
                    <a:pt x="1912" y="1848"/>
                  </a:lnTo>
                  <a:lnTo>
                    <a:pt x="1910" y="1848"/>
                  </a:lnTo>
                  <a:lnTo>
                    <a:pt x="1910" y="1848"/>
                  </a:lnTo>
                  <a:lnTo>
                    <a:pt x="1910" y="1848"/>
                  </a:lnTo>
                  <a:lnTo>
                    <a:pt x="1910" y="1845"/>
                  </a:lnTo>
                  <a:lnTo>
                    <a:pt x="1910" y="1845"/>
                  </a:lnTo>
                  <a:lnTo>
                    <a:pt x="1908" y="1845"/>
                  </a:lnTo>
                  <a:lnTo>
                    <a:pt x="1908" y="1848"/>
                  </a:lnTo>
                  <a:lnTo>
                    <a:pt x="1905" y="1848"/>
                  </a:lnTo>
                  <a:lnTo>
                    <a:pt x="1905" y="1848"/>
                  </a:lnTo>
                  <a:lnTo>
                    <a:pt x="1905" y="1845"/>
                  </a:lnTo>
                  <a:lnTo>
                    <a:pt x="1910" y="1841"/>
                  </a:lnTo>
                  <a:lnTo>
                    <a:pt x="1910" y="1839"/>
                  </a:lnTo>
                  <a:lnTo>
                    <a:pt x="1910" y="1839"/>
                  </a:lnTo>
                  <a:lnTo>
                    <a:pt x="1912" y="1837"/>
                  </a:lnTo>
                  <a:lnTo>
                    <a:pt x="1912" y="1837"/>
                  </a:lnTo>
                  <a:lnTo>
                    <a:pt x="1912" y="1837"/>
                  </a:lnTo>
                  <a:lnTo>
                    <a:pt x="1914" y="1835"/>
                  </a:lnTo>
                  <a:lnTo>
                    <a:pt x="1914" y="1835"/>
                  </a:lnTo>
                  <a:lnTo>
                    <a:pt x="1914" y="1835"/>
                  </a:lnTo>
                  <a:lnTo>
                    <a:pt x="1912" y="1833"/>
                  </a:lnTo>
                  <a:lnTo>
                    <a:pt x="1912" y="1833"/>
                  </a:lnTo>
                  <a:lnTo>
                    <a:pt x="1912" y="1833"/>
                  </a:lnTo>
                  <a:lnTo>
                    <a:pt x="1912" y="1831"/>
                  </a:lnTo>
                  <a:lnTo>
                    <a:pt x="1914" y="1831"/>
                  </a:lnTo>
                  <a:lnTo>
                    <a:pt x="1914" y="1831"/>
                  </a:lnTo>
                  <a:lnTo>
                    <a:pt x="1914" y="1831"/>
                  </a:lnTo>
                  <a:lnTo>
                    <a:pt x="1914" y="1831"/>
                  </a:lnTo>
                  <a:lnTo>
                    <a:pt x="1914" y="1831"/>
                  </a:lnTo>
                  <a:lnTo>
                    <a:pt x="1914" y="1831"/>
                  </a:lnTo>
                  <a:lnTo>
                    <a:pt x="1914" y="1833"/>
                  </a:lnTo>
                  <a:lnTo>
                    <a:pt x="1914" y="1829"/>
                  </a:lnTo>
                  <a:lnTo>
                    <a:pt x="1914" y="1827"/>
                  </a:lnTo>
                  <a:lnTo>
                    <a:pt x="1914" y="1827"/>
                  </a:lnTo>
                  <a:lnTo>
                    <a:pt x="1912" y="1827"/>
                  </a:lnTo>
                  <a:lnTo>
                    <a:pt x="1912" y="1829"/>
                  </a:lnTo>
                  <a:lnTo>
                    <a:pt x="1912" y="1829"/>
                  </a:lnTo>
                  <a:lnTo>
                    <a:pt x="1912" y="1829"/>
                  </a:lnTo>
                  <a:lnTo>
                    <a:pt x="1912" y="1827"/>
                  </a:lnTo>
                  <a:lnTo>
                    <a:pt x="1912" y="1825"/>
                  </a:lnTo>
                  <a:lnTo>
                    <a:pt x="1912" y="1825"/>
                  </a:lnTo>
                  <a:lnTo>
                    <a:pt x="1912" y="1825"/>
                  </a:lnTo>
                  <a:lnTo>
                    <a:pt x="1912" y="1825"/>
                  </a:lnTo>
                  <a:lnTo>
                    <a:pt x="1912" y="1825"/>
                  </a:lnTo>
                  <a:lnTo>
                    <a:pt x="1912" y="1825"/>
                  </a:lnTo>
                  <a:lnTo>
                    <a:pt x="1912" y="1823"/>
                  </a:lnTo>
                  <a:lnTo>
                    <a:pt x="1912" y="1823"/>
                  </a:lnTo>
                  <a:lnTo>
                    <a:pt x="1912" y="1823"/>
                  </a:lnTo>
                  <a:lnTo>
                    <a:pt x="1912" y="1821"/>
                  </a:lnTo>
                  <a:lnTo>
                    <a:pt x="1914" y="1821"/>
                  </a:lnTo>
                  <a:lnTo>
                    <a:pt x="1914" y="1821"/>
                  </a:lnTo>
                  <a:lnTo>
                    <a:pt x="1912" y="1821"/>
                  </a:lnTo>
                  <a:lnTo>
                    <a:pt x="1912" y="1819"/>
                  </a:lnTo>
                  <a:lnTo>
                    <a:pt x="1912" y="1819"/>
                  </a:lnTo>
                  <a:lnTo>
                    <a:pt x="1912" y="1819"/>
                  </a:lnTo>
                  <a:lnTo>
                    <a:pt x="1912" y="1819"/>
                  </a:lnTo>
                  <a:lnTo>
                    <a:pt x="1912" y="1819"/>
                  </a:lnTo>
                  <a:lnTo>
                    <a:pt x="1912" y="1819"/>
                  </a:lnTo>
                  <a:lnTo>
                    <a:pt x="1914" y="1819"/>
                  </a:lnTo>
                  <a:lnTo>
                    <a:pt x="1914" y="1819"/>
                  </a:lnTo>
                  <a:lnTo>
                    <a:pt x="1914" y="1817"/>
                  </a:lnTo>
                  <a:lnTo>
                    <a:pt x="1914" y="1817"/>
                  </a:lnTo>
                  <a:lnTo>
                    <a:pt x="1916" y="1817"/>
                  </a:lnTo>
                  <a:lnTo>
                    <a:pt x="1916" y="1815"/>
                  </a:lnTo>
                  <a:lnTo>
                    <a:pt x="1916" y="1815"/>
                  </a:lnTo>
                  <a:lnTo>
                    <a:pt x="1914" y="1815"/>
                  </a:lnTo>
                  <a:lnTo>
                    <a:pt x="1914" y="1815"/>
                  </a:lnTo>
                  <a:lnTo>
                    <a:pt x="1914" y="1815"/>
                  </a:lnTo>
                  <a:lnTo>
                    <a:pt x="1912" y="1815"/>
                  </a:lnTo>
                  <a:lnTo>
                    <a:pt x="1912" y="1815"/>
                  </a:lnTo>
                  <a:lnTo>
                    <a:pt x="1912" y="1815"/>
                  </a:lnTo>
                  <a:lnTo>
                    <a:pt x="1914" y="1817"/>
                  </a:lnTo>
                  <a:lnTo>
                    <a:pt x="1914" y="1817"/>
                  </a:lnTo>
                  <a:lnTo>
                    <a:pt x="1914" y="1817"/>
                  </a:lnTo>
                  <a:lnTo>
                    <a:pt x="1914" y="1817"/>
                  </a:lnTo>
                  <a:lnTo>
                    <a:pt x="1914" y="1817"/>
                  </a:lnTo>
                  <a:lnTo>
                    <a:pt x="1912" y="1817"/>
                  </a:lnTo>
                  <a:lnTo>
                    <a:pt x="1912" y="1817"/>
                  </a:lnTo>
                  <a:lnTo>
                    <a:pt x="1912" y="1817"/>
                  </a:lnTo>
                  <a:lnTo>
                    <a:pt x="1912" y="1817"/>
                  </a:lnTo>
                  <a:lnTo>
                    <a:pt x="1912" y="1817"/>
                  </a:lnTo>
                  <a:lnTo>
                    <a:pt x="1910" y="1817"/>
                  </a:lnTo>
                  <a:lnTo>
                    <a:pt x="1910" y="1817"/>
                  </a:lnTo>
                  <a:lnTo>
                    <a:pt x="1910" y="1817"/>
                  </a:lnTo>
                  <a:lnTo>
                    <a:pt x="1912" y="1815"/>
                  </a:lnTo>
                  <a:lnTo>
                    <a:pt x="1912" y="1815"/>
                  </a:lnTo>
                  <a:lnTo>
                    <a:pt x="1912" y="1815"/>
                  </a:lnTo>
                  <a:lnTo>
                    <a:pt x="1912" y="1813"/>
                  </a:lnTo>
                  <a:lnTo>
                    <a:pt x="1910" y="1813"/>
                  </a:lnTo>
                  <a:lnTo>
                    <a:pt x="1910" y="1815"/>
                  </a:lnTo>
                  <a:lnTo>
                    <a:pt x="1908" y="1815"/>
                  </a:lnTo>
                  <a:lnTo>
                    <a:pt x="1905" y="1817"/>
                  </a:lnTo>
                  <a:lnTo>
                    <a:pt x="1905" y="1817"/>
                  </a:lnTo>
                  <a:lnTo>
                    <a:pt x="1903" y="1817"/>
                  </a:lnTo>
                  <a:lnTo>
                    <a:pt x="1903" y="1817"/>
                  </a:lnTo>
                  <a:lnTo>
                    <a:pt x="1903" y="1817"/>
                  </a:lnTo>
                  <a:lnTo>
                    <a:pt x="1905" y="1815"/>
                  </a:lnTo>
                  <a:lnTo>
                    <a:pt x="1903" y="1815"/>
                  </a:lnTo>
                  <a:lnTo>
                    <a:pt x="1899" y="1817"/>
                  </a:lnTo>
                  <a:lnTo>
                    <a:pt x="1897" y="1819"/>
                  </a:lnTo>
                  <a:lnTo>
                    <a:pt x="1895" y="1821"/>
                  </a:lnTo>
                  <a:lnTo>
                    <a:pt x="1895" y="1823"/>
                  </a:lnTo>
                  <a:lnTo>
                    <a:pt x="1893" y="1825"/>
                  </a:lnTo>
                  <a:lnTo>
                    <a:pt x="1893" y="1825"/>
                  </a:lnTo>
                  <a:lnTo>
                    <a:pt x="1891" y="1825"/>
                  </a:lnTo>
                  <a:lnTo>
                    <a:pt x="1891" y="1827"/>
                  </a:lnTo>
                  <a:lnTo>
                    <a:pt x="1891" y="1827"/>
                  </a:lnTo>
                  <a:lnTo>
                    <a:pt x="1891" y="1829"/>
                  </a:lnTo>
                  <a:lnTo>
                    <a:pt x="1891" y="1827"/>
                  </a:lnTo>
                  <a:lnTo>
                    <a:pt x="1889" y="1827"/>
                  </a:lnTo>
                  <a:lnTo>
                    <a:pt x="1889" y="1827"/>
                  </a:lnTo>
                  <a:lnTo>
                    <a:pt x="1889" y="1827"/>
                  </a:lnTo>
                  <a:lnTo>
                    <a:pt x="1889" y="1827"/>
                  </a:lnTo>
                  <a:lnTo>
                    <a:pt x="1891" y="1827"/>
                  </a:lnTo>
                  <a:lnTo>
                    <a:pt x="1889" y="1825"/>
                  </a:lnTo>
                  <a:lnTo>
                    <a:pt x="1889" y="1825"/>
                  </a:lnTo>
                  <a:lnTo>
                    <a:pt x="1887" y="1825"/>
                  </a:lnTo>
                  <a:lnTo>
                    <a:pt x="1885" y="1821"/>
                  </a:lnTo>
                  <a:lnTo>
                    <a:pt x="1883" y="1819"/>
                  </a:lnTo>
                  <a:lnTo>
                    <a:pt x="1883" y="1819"/>
                  </a:lnTo>
                  <a:lnTo>
                    <a:pt x="1881" y="1819"/>
                  </a:lnTo>
                  <a:lnTo>
                    <a:pt x="1879" y="1819"/>
                  </a:lnTo>
                  <a:lnTo>
                    <a:pt x="1871" y="1819"/>
                  </a:lnTo>
                  <a:lnTo>
                    <a:pt x="1871" y="1819"/>
                  </a:lnTo>
                  <a:lnTo>
                    <a:pt x="1871" y="1819"/>
                  </a:lnTo>
                  <a:lnTo>
                    <a:pt x="1871" y="1819"/>
                  </a:lnTo>
                  <a:lnTo>
                    <a:pt x="1871" y="1819"/>
                  </a:lnTo>
                  <a:lnTo>
                    <a:pt x="1868" y="1819"/>
                  </a:lnTo>
                  <a:lnTo>
                    <a:pt x="1868" y="1819"/>
                  </a:lnTo>
                  <a:lnTo>
                    <a:pt x="1868" y="1819"/>
                  </a:lnTo>
                  <a:lnTo>
                    <a:pt x="1866" y="1819"/>
                  </a:lnTo>
                  <a:lnTo>
                    <a:pt x="1866" y="1819"/>
                  </a:lnTo>
                  <a:lnTo>
                    <a:pt x="1866" y="1817"/>
                  </a:lnTo>
                  <a:lnTo>
                    <a:pt x="1866" y="1817"/>
                  </a:lnTo>
                  <a:lnTo>
                    <a:pt x="1864" y="1817"/>
                  </a:lnTo>
                  <a:lnTo>
                    <a:pt x="1860" y="1819"/>
                  </a:lnTo>
                  <a:lnTo>
                    <a:pt x="1860" y="1821"/>
                  </a:lnTo>
                  <a:lnTo>
                    <a:pt x="1860" y="1821"/>
                  </a:lnTo>
                  <a:lnTo>
                    <a:pt x="1858" y="1821"/>
                  </a:lnTo>
                  <a:lnTo>
                    <a:pt x="1856" y="1823"/>
                  </a:lnTo>
                  <a:lnTo>
                    <a:pt x="1856" y="1823"/>
                  </a:lnTo>
                  <a:lnTo>
                    <a:pt x="1854" y="1823"/>
                  </a:lnTo>
                  <a:lnTo>
                    <a:pt x="1854" y="1823"/>
                  </a:lnTo>
                  <a:lnTo>
                    <a:pt x="1854" y="1823"/>
                  </a:lnTo>
                  <a:lnTo>
                    <a:pt x="1854" y="1823"/>
                  </a:lnTo>
                  <a:lnTo>
                    <a:pt x="1854" y="1823"/>
                  </a:lnTo>
                  <a:lnTo>
                    <a:pt x="1854" y="1823"/>
                  </a:lnTo>
                  <a:lnTo>
                    <a:pt x="1854" y="1823"/>
                  </a:lnTo>
                  <a:lnTo>
                    <a:pt x="1854" y="1823"/>
                  </a:lnTo>
                  <a:lnTo>
                    <a:pt x="1856" y="1823"/>
                  </a:lnTo>
                  <a:lnTo>
                    <a:pt x="1856" y="1823"/>
                  </a:lnTo>
                  <a:lnTo>
                    <a:pt x="1856" y="1821"/>
                  </a:lnTo>
                  <a:lnTo>
                    <a:pt x="1858" y="1821"/>
                  </a:lnTo>
                  <a:lnTo>
                    <a:pt x="1858" y="1821"/>
                  </a:lnTo>
                  <a:lnTo>
                    <a:pt x="1858" y="1821"/>
                  </a:lnTo>
                  <a:lnTo>
                    <a:pt x="1858" y="1819"/>
                  </a:lnTo>
                  <a:lnTo>
                    <a:pt x="1858" y="1819"/>
                  </a:lnTo>
                  <a:lnTo>
                    <a:pt x="1858" y="1819"/>
                  </a:lnTo>
                  <a:lnTo>
                    <a:pt x="1860" y="1819"/>
                  </a:lnTo>
                  <a:lnTo>
                    <a:pt x="1860" y="1819"/>
                  </a:lnTo>
                  <a:lnTo>
                    <a:pt x="1860" y="1819"/>
                  </a:lnTo>
                  <a:lnTo>
                    <a:pt x="1860" y="1819"/>
                  </a:lnTo>
                  <a:lnTo>
                    <a:pt x="1860" y="1817"/>
                  </a:lnTo>
                  <a:lnTo>
                    <a:pt x="1862" y="1815"/>
                  </a:lnTo>
                  <a:lnTo>
                    <a:pt x="1864" y="1815"/>
                  </a:lnTo>
                  <a:lnTo>
                    <a:pt x="1866" y="1815"/>
                  </a:lnTo>
                  <a:lnTo>
                    <a:pt x="1866" y="1815"/>
                  </a:lnTo>
                  <a:lnTo>
                    <a:pt x="1866" y="1815"/>
                  </a:lnTo>
                  <a:lnTo>
                    <a:pt x="1866" y="1815"/>
                  </a:lnTo>
                  <a:lnTo>
                    <a:pt x="1866" y="1815"/>
                  </a:lnTo>
                  <a:lnTo>
                    <a:pt x="1866" y="1817"/>
                  </a:lnTo>
                  <a:lnTo>
                    <a:pt x="1866" y="1817"/>
                  </a:lnTo>
                  <a:lnTo>
                    <a:pt x="1866" y="1815"/>
                  </a:lnTo>
                  <a:lnTo>
                    <a:pt x="1866" y="1815"/>
                  </a:lnTo>
                  <a:lnTo>
                    <a:pt x="1866" y="1817"/>
                  </a:lnTo>
                  <a:lnTo>
                    <a:pt x="1866" y="1817"/>
                  </a:lnTo>
                  <a:lnTo>
                    <a:pt x="1866" y="1817"/>
                  </a:lnTo>
                  <a:lnTo>
                    <a:pt x="1868" y="1817"/>
                  </a:lnTo>
                  <a:lnTo>
                    <a:pt x="1868" y="1817"/>
                  </a:lnTo>
                  <a:lnTo>
                    <a:pt x="1868" y="1815"/>
                  </a:lnTo>
                  <a:lnTo>
                    <a:pt x="1866" y="1815"/>
                  </a:lnTo>
                  <a:lnTo>
                    <a:pt x="1866" y="1815"/>
                  </a:lnTo>
                  <a:lnTo>
                    <a:pt x="1866" y="1815"/>
                  </a:lnTo>
                  <a:lnTo>
                    <a:pt x="1866" y="1815"/>
                  </a:lnTo>
                  <a:lnTo>
                    <a:pt x="1866" y="1815"/>
                  </a:lnTo>
                  <a:lnTo>
                    <a:pt x="1871" y="1813"/>
                  </a:lnTo>
                  <a:lnTo>
                    <a:pt x="1873" y="1813"/>
                  </a:lnTo>
                  <a:lnTo>
                    <a:pt x="1873" y="1813"/>
                  </a:lnTo>
                  <a:lnTo>
                    <a:pt x="1873" y="1813"/>
                  </a:lnTo>
                  <a:lnTo>
                    <a:pt x="1875" y="1809"/>
                  </a:lnTo>
                  <a:lnTo>
                    <a:pt x="1875" y="1809"/>
                  </a:lnTo>
                  <a:lnTo>
                    <a:pt x="1875" y="1809"/>
                  </a:lnTo>
                  <a:lnTo>
                    <a:pt x="1875" y="1809"/>
                  </a:lnTo>
                  <a:lnTo>
                    <a:pt x="1877" y="1809"/>
                  </a:lnTo>
                  <a:lnTo>
                    <a:pt x="1877" y="1806"/>
                  </a:lnTo>
                  <a:lnTo>
                    <a:pt x="1877" y="1806"/>
                  </a:lnTo>
                  <a:lnTo>
                    <a:pt x="1877" y="1806"/>
                  </a:lnTo>
                  <a:lnTo>
                    <a:pt x="1877" y="1809"/>
                  </a:lnTo>
                  <a:lnTo>
                    <a:pt x="1877" y="1809"/>
                  </a:lnTo>
                  <a:lnTo>
                    <a:pt x="1879" y="1809"/>
                  </a:lnTo>
                  <a:lnTo>
                    <a:pt x="1879" y="1811"/>
                  </a:lnTo>
                  <a:lnTo>
                    <a:pt x="1881" y="1811"/>
                  </a:lnTo>
                  <a:lnTo>
                    <a:pt x="1883" y="1811"/>
                  </a:lnTo>
                  <a:lnTo>
                    <a:pt x="1887" y="1811"/>
                  </a:lnTo>
                  <a:lnTo>
                    <a:pt x="1887" y="1811"/>
                  </a:lnTo>
                  <a:lnTo>
                    <a:pt x="1889" y="1811"/>
                  </a:lnTo>
                  <a:lnTo>
                    <a:pt x="1889" y="1811"/>
                  </a:lnTo>
                  <a:lnTo>
                    <a:pt x="1889" y="1811"/>
                  </a:lnTo>
                  <a:lnTo>
                    <a:pt x="1889" y="1811"/>
                  </a:lnTo>
                  <a:lnTo>
                    <a:pt x="1889" y="1811"/>
                  </a:lnTo>
                  <a:lnTo>
                    <a:pt x="1891" y="1811"/>
                  </a:lnTo>
                  <a:lnTo>
                    <a:pt x="1891" y="1811"/>
                  </a:lnTo>
                  <a:lnTo>
                    <a:pt x="1891" y="1811"/>
                  </a:lnTo>
                  <a:lnTo>
                    <a:pt x="1893" y="1811"/>
                  </a:lnTo>
                  <a:lnTo>
                    <a:pt x="1895" y="1811"/>
                  </a:lnTo>
                  <a:lnTo>
                    <a:pt x="1897" y="1809"/>
                  </a:lnTo>
                  <a:lnTo>
                    <a:pt x="1899" y="1804"/>
                  </a:lnTo>
                  <a:lnTo>
                    <a:pt x="1901" y="1802"/>
                  </a:lnTo>
                  <a:lnTo>
                    <a:pt x="1901" y="1800"/>
                  </a:lnTo>
                  <a:lnTo>
                    <a:pt x="1901" y="1800"/>
                  </a:lnTo>
                  <a:lnTo>
                    <a:pt x="1901" y="1800"/>
                  </a:lnTo>
                  <a:lnTo>
                    <a:pt x="1901" y="1800"/>
                  </a:lnTo>
                  <a:lnTo>
                    <a:pt x="1901" y="1800"/>
                  </a:lnTo>
                  <a:lnTo>
                    <a:pt x="1901" y="1800"/>
                  </a:lnTo>
                  <a:lnTo>
                    <a:pt x="1901" y="1800"/>
                  </a:lnTo>
                  <a:lnTo>
                    <a:pt x="1903" y="1800"/>
                  </a:lnTo>
                  <a:lnTo>
                    <a:pt x="1903" y="1800"/>
                  </a:lnTo>
                  <a:lnTo>
                    <a:pt x="1905" y="1798"/>
                  </a:lnTo>
                  <a:lnTo>
                    <a:pt x="1905" y="1796"/>
                  </a:lnTo>
                  <a:lnTo>
                    <a:pt x="1905" y="1796"/>
                  </a:lnTo>
                  <a:lnTo>
                    <a:pt x="1905" y="1794"/>
                  </a:lnTo>
                  <a:lnTo>
                    <a:pt x="1905" y="1794"/>
                  </a:lnTo>
                  <a:lnTo>
                    <a:pt x="1905" y="1794"/>
                  </a:lnTo>
                  <a:lnTo>
                    <a:pt x="1905" y="1794"/>
                  </a:lnTo>
                  <a:lnTo>
                    <a:pt x="1908" y="1794"/>
                  </a:lnTo>
                  <a:lnTo>
                    <a:pt x="1908" y="1792"/>
                  </a:lnTo>
                  <a:lnTo>
                    <a:pt x="1908" y="1792"/>
                  </a:lnTo>
                  <a:lnTo>
                    <a:pt x="1908" y="1792"/>
                  </a:lnTo>
                  <a:lnTo>
                    <a:pt x="1905" y="1792"/>
                  </a:lnTo>
                  <a:lnTo>
                    <a:pt x="1905" y="1792"/>
                  </a:lnTo>
                  <a:lnTo>
                    <a:pt x="1905" y="1792"/>
                  </a:lnTo>
                  <a:lnTo>
                    <a:pt x="1905" y="1792"/>
                  </a:lnTo>
                  <a:lnTo>
                    <a:pt x="1908" y="1792"/>
                  </a:lnTo>
                  <a:lnTo>
                    <a:pt x="1908" y="1790"/>
                  </a:lnTo>
                  <a:lnTo>
                    <a:pt x="1910" y="1788"/>
                  </a:lnTo>
                  <a:lnTo>
                    <a:pt x="1912" y="1788"/>
                  </a:lnTo>
                  <a:lnTo>
                    <a:pt x="1912" y="1786"/>
                  </a:lnTo>
                  <a:lnTo>
                    <a:pt x="1914" y="1786"/>
                  </a:lnTo>
                  <a:lnTo>
                    <a:pt x="1916" y="1786"/>
                  </a:lnTo>
                  <a:lnTo>
                    <a:pt x="1916" y="1784"/>
                  </a:lnTo>
                  <a:lnTo>
                    <a:pt x="1916" y="1784"/>
                  </a:lnTo>
                  <a:lnTo>
                    <a:pt x="1916" y="1784"/>
                  </a:lnTo>
                  <a:lnTo>
                    <a:pt x="1916" y="1782"/>
                  </a:lnTo>
                  <a:lnTo>
                    <a:pt x="1916" y="1782"/>
                  </a:lnTo>
                  <a:lnTo>
                    <a:pt x="1916" y="1782"/>
                  </a:lnTo>
                  <a:lnTo>
                    <a:pt x="1918" y="1782"/>
                  </a:lnTo>
                  <a:lnTo>
                    <a:pt x="1918" y="1782"/>
                  </a:lnTo>
                  <a:lnTo>
                    <a:pt x="1918" y="1780"/>
                  </a:lnTo>
                  <a:lnTo>
                    <a:pt x="1918" y="1780"/>
                  </a:lnTo>
                  <a:lnTo>
                    <a:pt x="1918" y="1780"/>
                  </a:lnTo>
                  <a:lnTo>
                    <a:pt x="1918" y="1780"/>
                  </a:lnTo>
                  <a:lnTo>
                    <a:pt x="1918" y="1780"/>
                  </a:lnTo>
                  <a:lnTo>
                    <a:pt x="1916" y="1780"/>
                  </a:lnTo>
                  <a:lnTo>
                    <a:pt x="1916" y="1780"/>
                  </a:lnTo>
                  <a:lnTo>
                    <a:pt x="1914" y="1780"/>
                  </a:lnTo>
                  <a:lnTo>
                    <a:pt x="1914" y="1778"/>
                  </a:lnTo>
                  <a:lnTo>
                    <a:pt x="1914" y="1778"/>
                  </a:lnTo>
                  <a:lnTo>
                    <a:pt x="1914" y="1776"/>
                  </a:lnTo>
                  <a:lnTo>
                    <a:pt x="1916" y="1776"/>
                  </a:lnTo>
                  <a:lnTo>
                    <a:pt x="1916" y="1776"/>
                  </a:lnTo>
                  <a:lnTo>
                    <a:pt x="1916" y="1776"/>
                  </a:lnTo>
                  <a:lnTo>
                    <a:pt x="1916" y="1776"/>
                  </a:lnTo>
                  <a:lnTo>
                    <a:pt x="1916" y="1774"/>
                  </a:lnTo>
                  <a:lnTo>
                    <a:pt x="1916" y="1774"/>
                  </a:lnTo>
                  <a:lnTo>
                    <a:pt x="1914" y="1774"/>
                  </a:lnTo>
                  <a:lnTo>
                    <a:pt x="1914" y="1774"/>
                  </a:lnTo>
                  <a:lnTo>
                    <a:pt x="1912" y="1772"/>
                  </a:lnTo>
                  <a:lnTo>
                    <a:pt x="1912" y="1772"/>
                  </a:lnTo>
                  <a:lnTo>
                    <a:pt x="1910" y="1772"/>
                  </a:lnTo>
                  <a:lnTo>
                    <a:pt x="1910" y="1772"/>
                  </a:lnTo>
                  <a:lnTo>
                    <a:pt x="1910" y="1772"/>
                  </a:lnTo>
                  <a:lnTo>
                    <a:pt x="1908" y="1772"/>
                  </a:lnTo>
                  <a:lnTo>
                    <a:pt x="1908" y="1772"/>
                  </a:lnTo>
                  <a:lnTo>
                    <a:pt x="1908" y="1772"/>
                  </a:lnTo>
                  <a:lnTo>
                    <a:pt x="1908" y="1772"/>
                  </a:lnTo>
                  <a:lnTo>
                    <a:pt x="1908" y="1772"/>
                  </a:lnTo>
                  <a:lnTo>
                    <a:pt x="1908" y="1772"/>
                  </a:lnTo>
                  <a:lnTo>
                    <a:pt x="1910" y="1772"/>
                  </a:lnTo>
                  <a:lnTo>
                    <a:pt x="1910" y="1772"/>
                  </a:lnTo>
                  <a:lnTo>
                    <a:pt x="1910" y="1769"/>
                  </a:lnTo>
                  <a:lnTo>
                    <a:pt x="1908" y="1769"/>
                  </a:lnTo>
                  <a:lnTo>
                    <a:pt x="1908" y="1769"/>
                  </a:lnTo>
                  <a:lnTo>
                    <a:pt x="1908" y="1769"/>
                  </a:lnTo>
                  <a:lnTo>
                    <a:pt x="1908" y="1769"/>
                  </a:lnTo>
                  <a:lnTo>
                    <a:pt x="1905" y="1769"/>
                  </a:lnTo>
                  <a:lnTo>
                    <a:pt x="1905" y="1772"/>
                  </a:lnTo>
                  <a:lnTo>
                    <a:pt x="1903" y="1772"/>
                  </a:lnTo>
                  <a:lnTo>
                    <a:pt x="1903" y="1769"/>
                  </a:lnTo>
                  <a:lnTo>
                    <a:pt x="1905" y="1769"/>
                  </a:lnTo>
                  <a:lnTo>
                    <a:pt x="1905" y="1769"/>
                  </a:lnTo>
                  <a:lnTo>
                    <a:pt x="1903" y="1769"/>
                  </a:lnTo>
                  <a:lnTo>
                    <a:pt x="1903" y="1769"/>
                  </a:lnTo>
                  <a:lnTo>
                    <a:pt x="1903" y="1767"/>
                  </a:lnTo>
                  <a:lnTo>
                    <a:pt x="1910" y="1767"/>
                  </a:lnTo>
                  <a:lnTo>
                    <a:pt x="1912" y="1769"/>
                  </a:lnTo>
                  <a:lnTo>
                    <a:pt x="1914" y="1769"/>
                  </a:lnTo>
                  <a:lnTo>
                    <a:pt x="1914" y="1769"/>
                  </a:lnTo>
                  <a:lnTo>
                    <a:pt x="1914" y="1769"/>
                  </a:lnTo>
                  <a:lnTo>
                    <a:pt x="1916" y="1769"/>
                  </a:lnTo>
                  <a:lnTo>
                    <a:pt x="1916" y="1769"/>
                  </a:lnTo>
                  <a:lnTo>
                    <a:pt x="1914" y="1769"/>
                  </a:lnTo>
                  <a:lnTo>
                    <a:pt x="1914" y="1769"/>
                  </a:lnTo>
                  <a:lnTo>
                    <a:pt x="1912" y="1767"/>
                  </a:lnTo>
                  <a:lnTo>
                    <a:pt x="1912" y="1765"/>
                  </a:lnTo>
                  <a:lnTo>
                    <a:pt x="1912" y="1765"/>
                  </a:lnTo>
                  <a:lnTo>
                    <a:pt x="1910" y="1763"/>
                  </a:lnTo>
                  <a:lnTo>
                    <a:pt x="1910" y="1763"/>
                  </a:lnTo>
                  <a:lnTo>
                    <a:pt x="1910" y="1763"/>
                  </a:lnTo>
                  <a:lnTo>
                    <a:pt x="1910" y="1763"/>
                  </a:lnTo>
                  <a:lnTo>
                    <a:pt x="1908" y="1763"/>
                  </a:lnTo>
                  <a:lnTo>
                    <a:pt x="1908" y="1763"/>
                  </a:lnTo>
                  <a:lnTo>
                    <a:pt x="1908" y="1763"/>
                  </a:lnTo>
                  <a:lnTo>
                    <a:pt x="1905" y="1761"/>
                  </a:lnTo>
                  <a:lnTo>
                    <a:pt x="1905" y="1761"/>
                  </a:lnTo>
                  <a:lnTo>
                    <a:pt x="1903" y="1761"/>
                  </a:lnTo>
                  <a:lnTo>
                    <a:pt x="1903" y="1761"/>
                  </a:lnTo>
                  <a:lnTo>
                    <a:pt x="1903" y="1761"/>
                  </a:lnTo>
                  <a:lnTo>
                    <a:pt x="1903" y="1761"/>
                  </a:lnTo>
                  <a:lnTo>
                    <a:pt x="1903" y="1761"/>
                  </a:lnTo>
                  <a:lnTo>
                    <a:pt x="1901" y="1761"/>
                  </a:lnTo>
                  <a:lnTo>
                    <a:pt x="1899" y="1759"/>
                  </a:lnTo>
                  <a:lnTo>
                    <a:pt x="1899" y="1759"/>
                  </a:lnTo>
                  <a:lnTo>
                    <a:pt x="1899" y="1759"/>
                  </a:lnTo>
                  <a:lnTo>
                    <a:pt x="1897" y="1759"/>
                  </a:lnTo>
                  <a:lnTo>
                    <a:pt x="1895" y="1759"/>
                  </a:lnTo>
                  <a:lnTo>
                    <a:pt x="1895" y="1759"/>
                  </a:lnTo>
                  <a:lnTo>
                    <a:pt x="1893" y="1759"/>
                  </a:lnTo>
                  <a:lnTo>
                    <a:pt x="1893" y="1759"/>
                  </a:lnTo>
                  <a:lnTo>
                    <a:pt x="1891" y="1759"/>
                  </a:lnTo>
                  <a:lnTo>
                    <a:pt x="1891" y="1759"/>
                  </a:lnTo>
                  <a:lnTo>
                    <a:pt x="1887" y="1759"/>
                  </a:lnTo>
                  <a:lnTo>
                    <a:pt x="1881" y="1759"/>
                  </a:lnTo>
                  <a:lnTo>
                    <a:pt x="1879" y="1761"/>
                  </a:lnTo>
                  <a:lnTo>
                    <a:pt x="1877" y="1761"/>
                  </a:lnTo>
                  <a:lnTo>
                    <a:pt x="1871" y="1761"/>
                  </a:lnTo>
                  <a:lnTo>
                    <a:pt x="1871" y="1763"/>
                  </a:lnTo>
                  <a:lnTo>
                    <a:pt x="1868" y="1763"/>
                  </a:lnTo>
                  <a:lnTo>
                    <a:pt x="1864" y="1765"/>
                  </a:lnTo>
                  <a:lnTo>
                    <a:pt x="1858" y="1767"/>
                  </a:lnTo>
                  <a:lnTo>
                    <a:pt x="1854" y="1769"/>
                  </a:lnTo>
                  <a:lnTo>
                    <a:pt x="1848" y="1776"/>
                  </a:lnTo>
                  <a:lnTo>
                    <a:pt x="1846" y="1776"/>
                  </a:lnTo>
                  <a:lnTo>
                    <a:pt x="1840" y="1782"/>
                  </a:lnTo>
                  <a:lnTo>
                    <a:pt x="1833" y="1788"/>
                  </a:lnTo>
                  <a:lnTo>
                    <a:pt x="1829" y="1790"/>
                  </a:lnTo>
                  <a:lnTo>
                    <a:pt x="1827" y="1792"/>
                  </a:lnTo>
                  <a:lnTo>
                    <a:pt x="1827" y="1792"/>
                  </a:lnTo>
                  <a:lnTo>
                    <a:pt x="1823" y="1794"/>
                  </a:lnTo>
                  <a:lnTo>
                    <a:pt x="1823" y="1796"/>
                  </a:lnTo>
                  <a:lnTo>
                    <a:pt x="1821" y="1796"/>
                  </a:lnTo>
                  <a:lnTo>
                    <a:pt x="1821" y="1798"/>
                  </a:lnTo>
                  <a:lnTo>
                    <a:pt x="1821" y="1798"/>
                  </a:lnTo>
                  <a:lnTo>
                    <a:pt x="1819" y="1798"/>
                  </a:lnTo>
                  <a:lnTo>
                    <a:pt x="1815" y="1804"/>
                  </a:lnTo>
                  <a:lnTo>
                    <a:pt x="1815" y="1804"/>
                  </a:lnTo>
                  <a:lnTo>
                    <a:pt x="1813" y="1804"/>
                  </a:lnTo>
                  <a:lnTo>
                    <a:pt x="1813" y="1804"/>
                  </a:lnTo>
                  <a:lnTo>
                    <a:pt x="1811" y="1806"/>
                  </a:lnTo>
                  <a:lnTo>
                    <a:pt x="1811" y="1806"/>
                  </a:lnTo>
                  <a:lnTo>
                    <a:pt x="1811" y="1809"/>
                  </a:lnTo>
                  <a:lnTo>
                    <a:pt x="1809" y="1809"/>
                  </a:lnTo>
                  <a:lnTo>
                    <a:pt x="1809" y="1809"/>
                  </a:lnTo>
                  <a:lnTo>
                    <a:pt x="1807" y="1813"/>
                  </a:lnTo>
                  <a:lnTo>
                    <a:pt x="1807" y="1813"/>
                  </a:lnTo>
                  <a:lnTo>
                    <a:pt x="1805" y="1815"/>
                  </a:lnTo>
                  <a:lnTo>
                    <a:pt x="1805" y="1815"/>
                  </a:lnTo>
                  <a:lnTo>
                    <a:pt x="1803" y="1815"/>
                  </a:lnTo>
                  <a:lnTo>
                    <a:pt x="1803" y="1819"/>
                  </a:lnTo>
                  <a:lnTo>
                    <a:pt x="1803" y="1819"/>
                  </a:lnTo>
                  <a:lnTo>
                    <a:pt x="1801" y="1821"/>
                  </a:lnTo>
                  <a:lnTo>
                    <a:pt x="1801" y="1821"/>
                  </a:lnTo>
                  <a:lnTo>
                    <a:pt x="1798" y="1821"/>
                  </a:lnTo>
                  <a:lnTo>
                    <a:pt x="1798" y="1823"/>
                  </a:lnTo>
                  <a:lnTo>
                    <a:pt x="1798" y="1823"/>
                  </a:lnTo>
                  <a:lnTo>
                    <a:pt x="1796" y="1825"/>
                  </a:lnTo>
                  <a:lnTo>
                    <a:pt x="1796" y="1825"/>
                  </a:lnTo>
                  <a:lnTo>
                    <a:pt x="1794" y="1825"/>
                  </a:lnTo>
                  <a:lnTo>
                    <a:pt x="1792" y="1829"/>
                  </a:lnTo>
                  <a:lnTo>
                    <a:pt x="1790" y="1831"/>
                  </a:lnTo>
                  <a:lnTo>
                    <a:pt x="1790" y="1835"/>
                  </a:lnTo>
                  <a:lnTo>
                    <a:pt x="1786" y="1839"/>
                  </a:lnTo>
                  <a:lnTo>
                    <a:pt x="1786" y="1841"/>
                  </a:lnTo>
                  <a:lnTo>
                    <a:pt x="1786" y="1843"/>
                  </a:lnTo>
                  <a:lnTo>
                    <a:pt x="1786" y="1843"/>
                  </a:lnTo>
                  <a:lnTo>
                    <a:pt x="1784" y="1843"/>
                  </a:lnTo>
                  <a:lnTo>
                    <a:pt x="1784" y="1843"/>
                  </a:lnTo>
                  <a:lnTo>
                    <a:pt x="1784" y="1845"/>
                  </a:lnTo>
                  <a:lnTo>
                    <a:pt x="1782" y="1850"/>
                  </a:lnTo>
                  <a:lnTo>
                    <a:pt x="1782" y="1850"/>
                  </a:lnTo>
                  <a:lnTo>
                    <a:pt x="1782" y="1852"/>
                  </a:lnTo>
                  <a:lnTo>
                    <a:pt x="1782" y="1852"/>
                  </a:lnTo>
                  <a:lnTo>
                    <a:pt x="1782" y="1852"/>
                  </a:lnTo>
                  <a:lnTo>
                    <a:pt x="1782" y="1852"/>
                  </a:lnTo>
                  <a:lnTo>
                    <a:pt x="1782" y="1852"/>
                  </a:lnTo>
                  <a:lnTo>
                    <a:pt x="1782" y="1854"/>
                  </a:lnTo>
                  <a:lnTo>
                    <a:pt x="1780" y="1858"/>
                  </a:lnTo>
                  <a:lnTo>
                    <a:pt x="1778" y="1862"/>
                  </a:lnTo>
                  <a:lnTo>
                    <a:pt x="1776" y="1866"/>
                  </a:lnTo>
                  <a:lnTo>
                    <a:pt x="1776" y="1866"/>
                  </a:lnTo>
                  <a:lnTo>
                    <a:pt x="1776" y="1866"/>
                  </a:lnTo>
                  <a:lnTo>
                    <a:pt x="1774" y="1868"/>
                  </a:lnTo>
                  <a:lnTo>
                    <a:pt x="1774" y="1868"/>
                  </a:lnTo>
                  <a:lnTo>
                    <a:pt x="1774" y="1868"/>
                  </a:lnTo>
                  <a:lnTo>
                    <a:pt x="1774" y="1868"/>
                  </a:lnTo>
                  <a:lnTo>
                    <a:pt x="1774" y="1868"/>
                  </a:lnTo>
                  <a:lnTo>
                    <a:pt x="1774" y="1870"/>
                  </a:lnTo>
                  <a:lnTo>
                    <a:pt x="1774" y="1872"/>
                  </a:lnTo>
                  <a:lnTo>
                    <a:pt x="1774" y="1874"/>
                  </a:lnTo>
                  <a:lnTo>
                    <a:pt x="1770" y="1878"/>
                  </a:lnTo>
                  <a:lnTo>
                    <a:pt x="1770" y="1878"/>
                  </a:lnTo>
                  <a:lnTo>
                    <a:pt x="1770" y="1882"/>
                  </a:lnTo>
                  <a:lnTo>
                    <a:pt x="1768" y="1887"/>
                  </a:lnTo>
                  <a:lnTo>
                    <a:pt x="1763" y="1893"/>
                  </a:lnTo>
                  <a:lnTo>
                    <a:pt x="1763" y="1893"/>
                  </a:lnTo>
                  <a:lnTo>
                    <a:pt x="1763" y="1893"/>
                  </a:lnTo>
                  <a:lnTo>
                    <a:pt x="1759" y="1897"/>
                  </a:lnTo>
                  <a:lnTo>
                    <a:pt x="1759" y="1897"/>
                  </a:lnTo>
                  <a:lnTo>
                    <a:pt x="1759" y="1897"/>
                  </a:lnTo>
                  <a:lnTo>
                    <a:pt x="1759" y="1899"/>
                  </a:lnTo>
                  <a:lnTo>
                    <a:pt x="1759" y="1899"/>
                  </a:lnTo>
                  <a:lnTo>
                    <a:pt x="1757" y="1899"/>
                  </a:lnTo>
                  <a:lnTo>
                    <a:pt x="1757" y="1899"/>
                  </a:lnTo>
                  <a:lnTo>
                    <a:pt x="1757" y="1899"/>
                  </a:lnTo>
                  <a:lnTo>
                    <a:pt x="1757" y="1899"/>
                  </a:lnTo>
                  <a:lnTo>
                    <a:pt x="1757" y="1899"/>
                  </a:lnTo>
                  <a:lnTo>
                    <a:pt x="1757" y="1899"/>
                  </a:lnTo>
                  <a:lnTo>
                    <a:pt x="1755" y="1899"/>
                  </a:lnTo>
                  <a:lnTo>
                    <a:pt x="1755" y="1899"/>
                  </a:lnTo>
                  <a:lnTo>
                    <a:pt x="1755" y="1899"/>
                  </a:lnTo>
                  <a:lnTo>
                    <a:pt x="1753" y="1901"/>
                  </a:lnTo>
                  <a:lnTo>
                    <a:pt x="1753" y="1903"/>
                  </a:lnTo>
                  <a:lnTo>
                    <a:pt x="1749" y="1903"/>
                  </a:lnTo>
                  <a:lnTo>
                    <a:pt x="1749" y="1903"/>
                  </a:lnTo>
                  <a:lnTo>
                    <a:pt x="1749" y="1905"/>
                  </a:lnTo>
                  <a:lnTo>
                    <a:pt x="1749" y="1907"/>
                  </a:lnTo>
                  <a:lnTo>
                    <a:pt x="1747" y="1907"/>
                  </a:lnTo>
                  <a:lnTo>
                    <a:pt x="1747" y="1907"/>
                  </a:lnTo>
                  <a:lnTo>
                    <a:pt x="1747" y="1909"/>
                  </a:lnTo>
                  <a:lnTo>
                    <a:pt x="1747" y="1909"/>
                  </a:lnTo>
                  <a:lnTo>
                    <a:pt x="1747" y="1909"/>
                  </a:lnTo>
                  <a:lnTo>
                    <a:pt x="1737" y="1915"/>
                  </a:lnTo>
                  <a:lnTo>
                    <a:pt x="1735" y="1917"/>
                  </a:lnTo>
                  <a:lnTo>
                    <a:pt x="1733" y="1915"/>
                  </a:lnTo>
                  <a:lnTo>
                    <a:pt x="1733" y="1915"/>
                  </a:lnTo>
                  <a:lnTo>
                    <a:pt x="1733" y="1915"/>
                  </a:lnTo>
                  <a:lnTo>
                    <a:pt x="1731" y="1915"/>
                  </a:lnTo>
                  <a:lnTo>
                    <a:pt x="1731" y="1917"/>
                  </a:lnTo>
                  <a:lnTo>
                    <a:pt x="1728" y="1919"/>
                  </a:lnTo>
                  <a:lnTo>
                    <a:pt x="1728" y="1919"/>
                  </a:lnTo>
                  <a:lnTo>
                    <a:pt x="1728" y="1919"/>
                  </a:lnTo>
                  <a:lnTo>
                    <a:pt x="1728" y="1921"/>
                  </a:lnTo>
                  <a:lnTo>
                    <a:pt x="1728" y="1921"/>
                  </a:lnTo>
                  <a:lnTo>
                    <a:pt x="1726" y="1921"/>
                  </a:lnTo>
                  <a:lnTo>
                    <a:pt x="1726" y="1921"/>
                  </a:lnTo>
                  <a:lnTo>
                    <a:pt x="1724" y="1923"/>
                  </a:lnTo>
                  <a:lnTo>
                    <a:pt x="1724" y="1923"/>
                  </a:lnTo>
                  <a:lnTo>
                    <a:pt x="1724" y="1926"/>
                  </a:lnTo>
                  <a:lnTo>
                    <a:pt x="1724" y="1926"/>
                  </a:lnTo>
                  <a:lnTo>
                    <a:pt x="1722" y="1928"/>
                  </a:lnTo>
                  <a:lnTo>
                    <a:pt x="1722" y="1930"/>
                  </a:lnTo>
                  <a:lnTo>
                    <a:pt x="1718" y="1930"/>
                  </a:lnTo>
                  <a:lnTo>
                    <a:pt x="1718" y="1932"/>
                  </a:lnTo>
                  <a:lnTo>
                    <a:pt x="1718" y="1932"/>
                  </a:lnTo>
                  <a:lnTo>
                    <a:pt x="1716" y="1934"/>
                  </a:lnTo>
                  <a:lnTo>
                    <a:pt x="1716" y="1936"/>
                  </a:lnTo>
                  <a:lnTo>
                    <a:pt x="1714" y="1938"/>
                  </a:lnTo>
                  <a:lnTo>
                    <a:pt x="1714" y="1938"/>
                  </a:lnTo>
                  <a:lnTo>
                    <a:pt x="1714" y="1938"/>
                  </a:lnTo>
                  <a:lnTo>
                    <a:pt x="1714" y="1940"/>
                  </a:lnTo>
                  <a:lnTo>
                    <a:pt x="1714" y="1940"/>
                  </a:lnTo>
                  <a:lnTo>
                    <a:pt x="1712" y="1942"/>
                  </a:lnTo>
                  <a:lnTo>
                    <a:pt x="1712" y="1942"/>
                  </a:lnTo>
                  <a:lnTo>
                    <a:pt x="1710" y="1944"/>
                  </a:lnTo>
                  <a:lnTo>
                    <a:pt x="1708" y="1944"/>
                  </a:lnTo>
                  <a:lnTo>
                    <a:pt x="1708" y="1944"/>
                  </a:lnTo>
                  <a:lnTo>
                    <a:pt x="1706" y="1944"/>
                  </a:lnTo>
                  <a:lnTo>
                    <a:pt x="1706" y="1946"/>
                  </a:lnTo>
                  <a:lnTo>
                    <a:pt x="1706" y="1946"/>
                  </a:lnTo>
                  <a:lnTo>
                    <a:pt x="1706" y="1946"/>
                  </a:lnTo>
                  <a:lnTo>
                    <a:pt x="1706" y="1948"/>
                  </a:lnTo>
                  <a:lnTo>
                    <a:pt x="1704" y="1948"/>
                  </a:lnTo>
                  <a:lnTo>
                    <a:pt x="1704" y="1948"/>
                  </a:lnTo>
                  <a:lnTo>
                    <a:pt x="1702" y="1950"/>
                  </a:lnTo>
                  <a:lnTo>
                    <a:pt x="1702" y="1950"/>
                  </a:lnTo>
                  <a:lnTo>
                    <a:pt x="1702" y="1950"/>
                  </a:lnTo>
                  <a:lnTo>
                    <a:pt x="1702" y="1950"/>
                  </a:lnTo>
                  <a:lnTo>
                    <a:pt x="1702" y="1950"/>
                  </a:lnTo>
                  <a:lnTo>
                    <a:pt x="1702" y="1952"/>
                  </a:lnTo>
                  <a:lnTo>
                    <a:pt x="1702" y="1952"/>
                  </a:lnTo>
                  <a:lnTo>
                    <a:pt x="1702" y="1952"/>
                  </a:lnTo>
                  <a:lnTo>
                    <a:pt x="1702" y="1954"/>
                  </a:lnTo>
                  <a:lnTo>
                    <a:pt x="1702" y="1954"/>
                  </a:lnTo>
                  <a:lnTo>
                    <a:pt x="1702" y="1954"/>
                  </a:lnTo>
                  <a:lnTo>
                    <a:pt x="1702" y="1956"/>
                  </a:lnTo>
                  <a:lnTo>
                    <a:pt x="1702" y="1956"/>
                  </a:lnTo>
                  <a:lnTo>
                    <a:pt x="1700" y="1958"/>
                  </a:lnTo>
                  <a:lnTo>
                    <a:pt x="1698" y="1965"/>
                  </a:lnTo>
                  <a:lnTo>
                    <a:pt x="1698" y="1965"/>
                  </a:lnTo>
                  <a:lnTo>
                    <a:pt x="1698" y="1967"/>
                  </a:lnTo>
                  <a:lnTo>
                    <a:pt x="1698" y="1967"/>
                  </a:lnTo>
                  <a:lnTo>
                    <a:pt x="1698" y="1969"/>
                  </a:lnTo>
                  <a:lnTo>
                    <a:pt x="1698" y="1969"/>
                  </a:lnTo>
                  <a:lnTo>
                    <a:pt x="1698" y="1969"/>
                  </a:lnTo>
                  <a:lnTo>
                    <a:pt x="1698" y="1971"/>
                  </a:lnTo>
                  <a:lnTo>
                    <a:pt x="1698" y="1971"/>
                  </a:lnTo>
                  <a:lnTo>
                    <a:pt x="1698" y="1971"/>
                  </a:lnTo>
                  <a:lnTo>
                    <a:pt x="1696" y="1973"/>
                  </a:lnTo>
                  <a:lnTo>
                    <a:pt x="1696" y="1973"/>
                  </a:lnTo>
                  <a:lnTo>
                    <a:pt x="1696" y="1975"/>
                  </a:lnTo>
                  <a:lnTo>
                    <a:pt x="1698" y="1975"/>
                  </a:lnTo>
                  <a:lnTo>
                    <a:pt x="1698" y="1977"/>
                  </a:lnTo>
                  <a:lnTo>
                    <a:pt x="1698" y="1977"/>
                  </a:lnTo>
                  <a:lnTo>
                    <a:pt x="1698" y="1977"/>
                  </a:lnTo>
                  <a:lnTo>
                    <a:pt x="1698" y="1977"/>
                  </a:lnTo>
                  <a:lnTo>
                    <a:pt x="1698" y="1979"/>
                  </a:lnTo>
                  <a:lnTo>
                    <a:pt x="1696" y="1979"/>
                  </a:lnTo>
                  <a:lnTo>
                    <a:pt x="1696" y="1979"/>
                  </a:lnTo>
                  <a:lnTo>
                    <a:pt x="1696" y="1977"/>
                  </a:lnTo>
                  <a:lnTo>
                    <a:pt x="1696" y="1977"/>
                  </a:lnTo>
                  <a:lnTo>
                    <a:pt x="1696" y="1979"/>
                  </a:lnTo>
                  <a:lnTo>
                    <a:pt x="1694" y="1979"/>
                  </a:lnTo>
                  <a:lnTo>
                    <a:pt x="1691" y="1979"/>
                  </a:lnTo>
                  <a:lnTo>
                    <a:pt x="1691" y="1979"/>
                  </a:lnTo>
                  <a:lnTo>
                    <a:pt x="1691" y="1979"/>
                  </a:lnTo>
                  <a:lnTo>
                    <a:pt x="1691" y="1979"/>
                  </a:lnTo>
                  <a:lnTo>
                    <a:pt x="1691" y="1981"/>
                  </a:lnTo>
                  <a:lnTo>
                    <a:pt x="1691" y="1981"/>
                  </a:lnTo>
                  <a:lnTo>
                    <a:pt x="1689" y="1983"/>
                  </a:lnTo>
                  <a:lnTo>
                    <a:pt x="1689" y="1983"/>
                  </a:lnTo>
                  <a:lnTo>
                    <a:pt x="1689" y="1983"/>
                  </a:lnTo>
                  <a:lnTo>
                    <a:pt x="1687" y="1983"/>
                  </a:lnTo>
                  <a:lnTo>
                    <a:pt x="1687" y="1983"/>
                  </a:lnTo>
                  <a:lnTo>
                    <a:pt x="1687" y="1987"/>
                  </a:lnTo>
                  <a:lnTo>
                    <a:pt x="1685" y="1987"/>
                  </a:lnTo>
                  <a:lnTo>
                    <a:pt x="1685" y="1989"/>
                  </a:lnTo>
                  <a:lnTo>
                    <a:pt x="1681" y="1989"/>
                  </a:lnTo>
                  <a:lnTo>
                    <a:pt x="1681" y="1989"/>
                  </a:lnTo>
                  <a:lnTo>
                    <a:pt x="1681" y="1991"/>
                  </a:lnTo>
                  <a:lnTo>
                    <a:pt x="1679" y="1991"/>
                  </a:lnTo>
                  <a:lnTo>
                    <a:pt x="1677" y="1993"/>
                  </a:lnTo>
                  <a:lnTo>
                    <a:pt x="1677" y="1993"/>
                  </a:lnTo>
                  <a:lnTo>
                    <a:pt x="1677" y="1993"/>
                  </a:lnTo>
                  <a:lnTo>
                    <a:pt x="1675" y="1993"/>
                  </a:lnTo>
                  <a:lnTo>
                    <a:pt x="1675" y="1995"/>
                  </a:lnTo>
                  <a:lnTo>
                    <a:pt x="1675" y="1995"/>
                  </a:lnTo>
                  <a:lnTo>
                    <a:pt x="1675" y="1995"/>
                  </a:lnTo>
                  <a:lnTo>
                    <a:pt x="1675" y="1995"/>
                  </a:lnTo>
                  <a:lnTo>
                    <a:pt x="1675" y="1995"/>
                  </a:lnTo>
                  <a:lnTo>
                    <a:pt x="1675" y="1995"/>
                  </a:lnTo>
                  <a:lnTo>
                    <a:pt x="1675" y="1997"/>
                  </a:lnTo>
                  <a:lnTo>
                    <a:pt x="1673" y="1999"/>
                  </a:lnTo>
                  <a:lnTo>
                    <a:pt x="1669" y="2001"/>
                  </a:lnTo>
                  <a:lnTo>
                    <a:pt x="1667" y="2004"/>
                  </a:lnTo>
                  <a:lnTo>
                    <a:pt x="1669" y="2004"/>
                  </a:lnTo>
                  <a:lnTo>
                    <a:pt x="1671" y="2001"/>
                  </a:lnTo>
                  <a:lnTo>
                    <a:pt x="1673" y="2001"/>
                  </a:lnTo>
                  <a:lnTo>
                    <a:pt x="1677" y="2001"/>
                  </a:lnTo>
                  <a:lnTo>
                    <a:pt x="1679" y="1999"/>
                  </a:lnTo>
                  <a:lnTo>
                    <a:pt x="1683" y="1999"/>
                  </a:lnTo>
                  <a:lnTo>
                    <a:pt x="1685" y="1999"/>
                  </a:lnTo>
                  <a:lnTo>
                    <a:pt x="1687" y="1997"/>
                  </a:lnTo>
                  <a:lnTo>
                    <a:pt x="1691" y="1997"/>
                  </a:lnTo>
                  <a:lnTo>
                    <a:pt x="1694" y="1997"/>
                  </a:lnTo>
                  <a:lnTo>
                    <a:pt x="1696" y="1995"/>
                  </a:lnTo>
                  <a:lnTo>
                    <a:pt x="1700" y="1995"/>
                  </a:lnTo>
                  <a:lnTo>
                    <a:pt x="1702" y="1993"/>
                  </a:lnTo>
                  <a:lnTo>
                    <a:pt x="1706" y="1993"/>
                  </a:lnTo>
                  <a:lnTo>
                    <a:pt x="1706" y="1993"/>
                  </a:lnTo>
                  <a:lnTo>
                    <a:pt x="1708" y="1993"/>
                  </a:lnTo>
                  <a:lnTo>
                    <a:pt x="1710" y="1991"/>
                  </a:lnTo>
                  <a:lnTo>
                    <a:pt x="1714" y="1991"/>
                  </a:lnTo>
                  <a:lnTo>
                    <a:pt x="1716" y="1991"/>
                  </a:lnTo>
                  <a:lnTo>
                    <a:pt x="1718" y="1989"/>
                  </a:lnTo>
                  <a:lnTo>
                    <a:pt x="1722" y="1989"/>
                  </a:lnTo>
                  <a:lnTo>
                    <a:pt x="1724" y="1989"/>
                  </a:lnTo>
                  <a:lnTo>
                    <a:pt x="1728" y="1987"/>
                  </a:lnTo>
                  <a:lnTo>
                    <a:pt x="1731" y="1987"/>
                  </a:lnTo>
                  <a:lnTo>
                    <a:pt x="1733" y="1987"/>
                  </a:lnTo>
                  <a:lnTo>
                    <a:pt x="1737" y="1985"/>
                  </a:lnTo>
                  <a:lnTo>
                    <a:pt x="1739" y="1985"/>
                  </a:lnTo>
                  <a:lnTo>
                    <a:pt x="1741" y="1985"/>
                  </a:lnTo>
                  <a:lnTo>
                    <a:pt x="1745" y="1983"/>
                  </a:lnTo>
                  <a:lnTo>
                    <a:pt x="1747" y="1983"/>
                  </a:lnTo>
                  <a:lnTo>
                    <a:pt x="1751" y="1981"/>
                  </a:lnTo>
                  <a:lnTo>
                    <a:pt x="1753" y="1981"/>
                  </a:lnTo>
                  <a:lnTo>
                    <a:pt x="1755" y="1981"/>
                  </a:lnTo>
                  <a:lnTo>
                    <a:pt x="1759" y="1979"/>
                  </a:lnTo>
                  <a:lnTo>
                    <a:pt x="1759" y="1979"/>
                  </a:lnTo>
                  <a:lnTo>
                    <a:pt x="1759" y="1979"/>
                  </a:lnTo>
                  <a:lnTo>
                    <a:pt x="1759" y="1979"/>
                  </a:lnTo>
                  <a:lnTo>
                    <a:pt x="1759" y="1977"/>
                  </a:lnTo>
                  <a:lnTo>
                    <a:pt x="1759" y="1975"/>
                  </a:lnTo>
                  <a:lnTo>
                    <a:pt x="1759" y="1975"/>
                  </a:lnTo>
                  <a:lnTo>
                    <a:pt x="1759" y="1975"/>
                  </a:lnTo>
                  <a:lnTo>
                    <a:pt x="1759" y="1973"/>
                  </a:lnTo>
                  <a:lnTo>
                    <a:pt x="1759" y="1973"/>
                  </a:lnTo>
                  <a:lnTo>
                    <a:pt x="1759" y="1971"/>
                  </a:lnTo>
                  <a:lnTo>
                    <a:pt x="1759" y="1971"/>
                  </a:lnTo>
                  <a:lnTo>
                    <a:pt x="1757" y="1971"/>
                  </a:lnTo>
                  <a:lnTo>
                    <a:pt x="1757" y="1971"/>
                  </a:lnTo>
                  <a:lnTo>
                    <a:pt x="1759" y="1969"/>
                  </a:lnTo>
                  <a:lnTo>
                    <a:pt x="1759" y="1969"/>
                  </a:lnTo>
                  <a:lnTo>
                    <a:pt x="1759" y="1969"/>
                  </a:lnTo>
                  <a:lnTo>
                    <a:pt x="1761" y="1967"/>
                  </a:lnTo>
                  <a:lnTo>
                    <a:pt x="1761" y="1967"/>
                  </a:lnTo>
                  <a:lnTo>
                    <a:pt x="1761" y="1967"/>
                  </a:lnTo>
                  <a:lnTo>
                    <a:pt x="1766" y="1969"/>
                  </a:lnTo>
                  <a:lnTo>
                    <a:pt x="1766" y="1969"/>
                  </a:lnTo>
                  <a:lnTo>
                    <a:pt x="1766" y="1969"/>
                  </a:lnTo>
                  <a:lnTo>
                    <a:pt x="1766" y="1967"/>
                  </a:lnTo>
                  <a:lnTo>
                    <a:pt x="1768" y="1967"/>
                  </a:lnTo>
                  <a:lnTo>
                    <a:pt x="1768" y="1965"/>
                  </a:lnTo>
                  <a:lnTo>
                    <a:pt x="1768" y="1965"/>
                  </a:lnTo>
                  <a:lnTo>
                    <a:pt x="1768" y="1965"/>
                  </a:lnTo>
                  <a:lnTo>
                    <a:pt x="1768" y="1965"/>
                  </a:lnTo>
                  <a:lnTo>
                    <a:pt x="1768" y="1965"/>
                  </a:lnTo>
                  <a:lnTo>
                    <a:pt x="1770" y="1965"/>
                  </a:lnTo>
                  <a:lnTo>
                    <a:pt x="1770" y="1962"/>
                  </a:lnTo>
                  <a:lnTo>
                    <a:pt x="1770" y="1962"/>
                  </a:lnTo>
                  <a:lnTo>
                    <a:pt x="1770" y="1962"/>
                  </a:lnTo>
                  <a:lnTo>
                    <a:pt x="1770" y="1962"/>
                  </a:lnTo>
                  <a:lnTo>
                    <a:pt x="1772" y="1962"/>
                  </a:lnTo>
                  <a:lnTo>
                    <a:pt x="1774" y="1967"/>
                  </a:lnTo>
                  <a:lnTo>
                    <a:pt x="1774" y="1967"/>
                  </a:lnTo>
                  <a:lnTo>
                    <a:pt x="1774" y="1965"/>
                  </a:lnTo>
                  <a:lnTo>
                    <a:pt x="1774" y="1965"/>
                  </a:lnTo>
                  <a:lnTo>
                    <a:pt x="1774" y="1965"/>
                  </a:lnTo>
                  <a:lnTo>
                    <a:pt x="1774" y="1965"/>
                  </a:lnTo>
                  <a:lnTo>
                    <a:pt x="1774" y="1965"/>
                  </a:lnTo>
                  <a:lnTo>
                    <a:pt x="1774" y="1962"/>
                  </a:lnTo>
                  <a:lnTo>
                    <a:pt x="1774" y="1962"/>
                  </a:lnTo>
                  <a:lnTo>
                    <a:pt x="1774" y="1962"/>
                  </a:lnTo>
                  <a:lnTo>
                    <a:pt x="1774" y="1960"/>
                  </a:lnTo>
                  <a:lnTo>
                    <a:pt x="1774" y="1958"/>
                  </a:lnTo>
                  <a:lnTo>
                    <a:pt x="1774" y="1958"/>
                  </a:lnTo>
                  <a:lnTo>
                    <a:pt x="1774" y="1958"/>
                  </a:lnTo>
                  <a:lnTo>
                    <a:pt x="1774" y="1958"/>
                  </a:lnTo>
                  <a:lnTo>
                    <a:pt x="1776" y="1958"/>
                  </a:lnTo>
                  <a:lnTo>
                    <a:pt x="1776" y="1958"/>
                  </a:lnTo>
                  <a:lnTo>
                    <a:pt x="1778" y="1958"/>
                  </a:lnTo>
                  <a:lnTo>
                    <a:pt x="1778" y="1958"/>
                  </a:lnTo>
                  <a:lnTo>
                    <a:pt x="1778" y="1958"/>
                  </a:lnTo>
                  <a:lnTo>
                    <a:pt x="1778" y="1958"/>
                  </a:lnTo>
                  <a:lnTo>
                    <a:pt x="1780" y="1956"/>
                  </a:lnTo>
                  <a:lnTo>
                    <a:pt x="1778" y="1956"/>
                  </a:lnTo>
                  <a:lnTo>
                    <a:pt x="1778" y="1956"/>
                  </a:lnTo>
                  <a:lnTo>
                    <a:pt x="1776" y="1956"/>
                  </a:lnTo>
                  <a:lnTo>
                    <a:pt x="1776" y="1956"/>
                  </a:lnTo>
                  <a:lnTo>
                    <a:pt x="1776" y="1954"/>
                  </a:lnTo>
                  <a:lnTo>
                    <a:pt x="1776" y="1954"/>
                  </a:lnTo>
                  <a:lnTo>
                    <a:pt x="1776" y="1950"/>
                  </a:lnTo>
                  <a:lnTo>
                    <a:pt x="1778" y="1948"/>
                  </a:lnTo>
                  <a:lnTo>
                    <a:pt x="1778" y="1946"/>
                  </a:lnTo>
                  <a:lnTo>
                    <a:pt x="1780" y="1946"/>
                  </a:lnTo>
                  <a:lnTo>
                    <a:pt x="1780" y="1944"/>
                  </a:lnTo>
                  <a:lnTo>
                    <a:pt x="1780" y="1944"/>
                  </a:lnTo>
                  <a:lnTo>
                    <a:pt x="1782" y="1944"/>
                  </a:lnTo>
                  <a:lnTo>
                    <a:pt x="1782" y="1944"/>
                  </a:lnTo>
                  <a:lnTo>
                    <a:pt x="1782" y="1944"/>
                  </a:lnTo>
                  <a:lnTo>
                    <a:pt x="1782" y="1942"/>
                  </a:lnTo>
                  <a:lnTo>
                    <a:pt x="1782" y="1942"/>
                  </a:lnTo>
                  <a:lnTo>
                    <a:pt x="1782" y="1942"/>
                  </a:lnTo>
                  <a:lnTo>
                    <a:pt x="1782" y="1940"/>
                  </a:lnTo>
                  <a:lnTo>
                    <a:pt x="1782" y="1940"/>
                  </a:lnTo>
                  <a:lnTo>
                    <a:pt x="1782" y="1940"/>
                  </a:lnTo>
                  <a:lnTo>
                    <a:pt x="1780" y="1940"/>
                  </a:lnTo>
                  <a:lnTo>
                    <a:pt x="1782" y="1940"/>
                  </a:lnTo>
                  <a:lnTo>
                    <a:pt x="1782" y="1938"/>
                  </a:lnTo>
                  <a:lnTo>
                    <a:pt x="1784" y="1936"/>
                  </a:lnTo>
                  <a:lnTo>
                    <a:pt x="1784" y="1936"/>
                  </a:lnTo>
                  <a:lnTo>
                    <a:pt x="1784" y="1934"/>
                  </a:lnTo>
                  <a:lnTo>
                    <a:pt x="1784" y="1934"/>
                  </a:lnTo>
                  <a:lnTo>
                    <a:pt x="1784" y="1932"/>
                  </a:lnTo>
                  <a:lnTo>
                    <a:pt x="1782" y="1932"/>
                  </a:lnTo>
                  <a:lnTo>
                    <a:pt x="1782" y="1932"/>
                  </a:lnTo>
                  <a:lnTo>
                    <a:pt x="1782" y="1932"/>
                  </a:lnTo>
                  <a:lnTo>
                    <a:pt x="1782" y="1932"/>
                  </a:lnTo>
                  <a:lnTo>
                    <a:pt x="1782" y="1930"/>
                  </a:lnTo>
                  <a:lnTo>
                    <a:pt x="1782" y="1930"/>
                  </a:lnTo>
                  <a:lnTo>
                    <a:pt x="1782" y="1930"/>
                  </a:lnTo>
                  <a:lnTo>
                    <a:pt x="1782" y="1930"/>
                  </a:lnTo>
                  <a:lnTo>
                    <a:pt x="1782" y="1930"/>
                  </a:lnTo>
                  <a:lnTo>
                    <a:pt x="1782" y="1930"/>
                  </a:lnTo>
                  <a:lnTo>
                    <a:pt x="1782" y="1928"/>
                  </a:lnTo>
                  <a:lnTo>
                    <a:pt x="1782" y="1928"/>
                  </a:lnTo>
                  <a:lnTo>
                    <a:pt x="1780" y="1928"/>
                  </a:lnTo>
                  <a:lnTo>
                    <a:pt x="1780" y="1928"/>
                  </a:lnTo>
                  <a:lnTo>
                    <a:pt x="1782" y="1928"/>
                  </a:lnTo>
                  <a:lnTo>
                    <a:pt x="1782" y="1926"/>
                  </a:lnTo>
                  <a:lnTo>
                    <a:pt x="1782" y="1926"/>
                  </a:lnTo>
                  <a:lnTo>
                    <a:pt x="1782" y="1926"/>
                  </a:lnTo>
                  <a:lnTo>
                    <a:pt x="1782" y="1923"/>
                  </a:lnTo>
                  <a:lnTo>
                    <a:pt x="1782" y="1923"/>
                  </a:lnTo>
                  <a:lnTo>
                    <a:pt x="1780" y="1923"/>
                  </a:lnTo>
                  <a:lnTo>
                    <a:pt x="1780" y="1921"/>
                  </a:lnTo>
                  <a:lnTo>
                    <a:pt x="1780" y="1921"/>
                  </a:lnTo>
                  <a:lnTo>
                    <a:pt x="1780" y="1919"/>
                  </a:lnTo>
                  <a:lnTo>
                    <a:pt x="1780" y="1919"/>
                  </a:lnTo>
                  <a:lnTo>
                    <a:pt x="1782" y="1917"/>
                  </a:lnTo>
                  <a:lnTo>
                    <a:pt x="1782" y="1917"/>
                  </a:lnTo>
                  <a:lnTo>
                    <a:pt x="1782" y="1917"/>
                  </a:lnTo>
                  <a:lnTo>
                    <a:pt x="1782" y="1915"/>
                  </a:lnTo>
                  <a:lnTo>
                    <a:pt x="1782" y="1915"/>
                  </a:lnTo>
                  <a:lnTo>
                    <a:pt x="1782" y="1915"/>
                  </a:lnTo>
                  <a:lnTo>
                    <a:pt x="1784" y="1913"/>
                  </a:lnTo>
                  <a:lnTo>
                    <a:pt x="1784" y="1911"/>
                  </a:lnTo>
                  <a:lnTo>
                    <a:pt x="1784" y="1909"/>
                  </a:lnTo>
                  <a:lnTo>
                    <a:pt x="1782" y="1905"/>
                  </a:lnTo>
                  <a:lnTo>
                    <a:pt x="1782" y="1903"/>
                  </a:lnTo>
                  <a:lnTo>
                    <a:pt x="1782" y="1901"/>
                  </a:lnTo>
                  <a:lnTo>
                    <a:pt x="1782" y="1899"/>
                  </a:lnTo>
                  <a:lnTo>
                    <a:pt x="1784" y="1895"/>
                  </a:lnTo>
                  <a:lnTo>
                    <a:pt x="1786" y="1891"/>
                  </a:lnTo>
                  <a:lnTo>
                    <a:pt x="1786" y="1887"/>
                  </a:lnTo>
                  <a:lnTo>
                    <a:pt x="1788" y="1882"/>
                  </a:lnTo>
                  <a:lnTo>
                    <a:pt x="1790" y="1878"/>
                  </a:lnTo>
                  <a:lnTo>
                    <a:pt x="1792" y="1874"/>
                  </a:lnTo>
                  <a:lnTo>
                    <a:pt x="1792" y="1870"/>
                  </a:lnTo>
                  <a:lnTo>
                    <a:pt x="1794" y="1866"/>
                  </a:lnTo>
                  <a:lnTo>
                    <a:pt x="1794" y="1864"/>
                  </a:lnTo>
                  <a:lnTo>
                    <a:pt x="1794" y="1864"/>
                  </a:lnTo>
                  <a:lnTo>
                    <a:pt x="1794" y="1864"/>
                  </a:lnTo>
                  <a:lnTo>
                    <a:pt x="1801" y="1864"/>
                  </a:lnTo>
                  <a:lnTo>
                    <a:pt x="1801" y="1864"/>
                  </a:lnTo>
                  <a:lnTo>
                    <a:pt x="1801" y="1866"/>
                  </a:lnTo>
                  <a:lnTo>
                    <a:pt x="1801" y="1868"/>
                  </a:lnTo>
                  <a:lnTo>
                    <a:pt x="1801" y="1870"/>
                  </a:lnTo>
                  <a:lnTo>
                    <a:pt x="1803" y="1870"/>
                  </a:lnTo>
                  <a:lnTo>
                    <a:pt x="1803" y="1870"/>
                  </a:lnTo>
                  <a:lnTo>
                    <a:pt x="1803" y="1872"/>
                  </a:lnTo>
                  <a:lnTo>
                    <a:pt x="1807" y="1872"/>
                  </a:lnTo>
                  <a:lnTo>
                    <a:pt x="1807" y="1872"/>
                  </a:lnTo>
                  <a:lnTo>
                    <a:pt x="1811" y="1870"/>
                  </a:lnTo>
                  <a:lnTo>
                    <a:pt x="1811" y="1868"/>
                  </a:lnTo>
                  <a:lnTo>
                    <a:pt x="1813" y="1868"/>
                  </a:lnTo>
                  <a:lnTo>
                    <a:pt x="1813" y="1868"/>
                  </a:lnTo>
                  <a:lnTo>
                    <a:pt x="1815" y="1868"/>
                  </a:lnTo>
                  <a:lnTo>
                    <a:pt x="1815" y="1866"/>
                  </a:lnTo>
                  <a:lnTo>
                    <a:pt x="1815" y="1866"/>
                  </a:lnTo>
                  <a:lnTo>
                    <a:pt x="1815" y="1866"/>
                  </a:lnTo>
                  <a:lnTo>
                    <a:pt x="1817" y="1864"/>
                  </a:lnTo>
                  <a:lnTo>
                    <a:pt x="1817" y="1864"/>
                  </a:lnTo>
                  <a:lnTo>
                    <a:pt x="1817" y="1864"/>
                  </a:lnTo>
                  <a:lnTo>
                    <a:pt x="1819" y="1864"/>
                  </a:lnTo>
                  <a:lnTo>
                    <a:pt x="1819" y="1864"/>
                  </a:lnTo>
                  <a:lnTo>
                    <a:pt x="1819" y="1864"/>
                  </a:lnTo>
                  <a:lnTo>
                    <a:pt x="1819" y="1864"/>
                  </a:lnTo>
                  <a:lnTo>
                    <a:pt x="1819" y="1864"/>
                  </a:lnTo>
                  <a:lnTo>
                    <a:pt x="1819" y="1864"/>
                  </a:lnTo>
                  <a:lnTo>
                    <a:pt x="1819" y="1862"/>
                  </a:lnTo>
                  <a:lnTo>
                    <a:pt x="1821" y="1862"/>
                  </a:lnTo>
                  <a:lnTo>
                    <a:pt x="1821" y="1860"/>
                  </a:lnTo>
                  <a:lnTo>
                    <a:pt x="1823" y="1860"/>
                  </a:lnTo>
                  <a:lnTo>
                    <a:pt x="1825" y="1860"/>
                  </a:lnTo>
                  <a:lnTo>
                    <a:pt x="1825" y="1862"/>
                  </a:lnTo>
                  <a:lnTo>
                    <a:pt x="1825" y="1862"/>
                  </a:lnTo>
                  <a:lnTo>
                    <a:pt x="1827" y="1862"/>
                  </a:lnTo>
                  <a:lnTo>
                    <a:pt x="1827" y="1862"/>
                  </a:lnTo>
                  <a:lnTo>
                    <a:pt x="1827" y="1862"/>
                  </a:lnTo>
                  <a:lnTo>
                    <a:pt x="1829" y="1864"/>
                  </a:lnTo>
                  <a:lnTo>
                    <a:pt x="1831" y="1864"/>
                  </a:lnTo>
                  <a:lnTo>
                    <a:pt x="1833" y="1864"/>
                  </a:lnTo>
                  <a:lnTo>
                    <a:pt x="1833" y="1866"/>
                  </a:lnTo>
                  <a:lnTo>
                    <a:pt x="1833" y="1866"/>
                  </a:lnTo>
                  <a:lnTo>
                    <a:pt x="1833" y="1866"/>
                  </a:lnTo>
                  <a:lnTo>
                    <a:pt x="1836" y="1866"/>
                  </a:lnTo>
                  <a:lnTo>
                    <a:pt x="1836" y="1868"/>
                  </a:lnTo>
                  <a:lnTo>
                    <a:pt x="1838" y="1868"/>
                  </a:lnTo>
                  <a:lnTo>
                    <a:pt x="1838" y="1868"/>
                  </a:lnTo>
                  <a:lnTo>
                    <a:pt x="1838" y="1868"/>
                  </a:lnTo>
                  <a:lnTo>
                    <a:pt x="1840" y="1870"/>
                  </a:lnTo>
                  <a:lnTo>
                    <a:pt x="1842" y="1874"/>
                  </a:lnTo>
                  <a:lnTo>
                    <a:pt x="1842" y="1880"/>
                  </a:lnTo>
                  <a:lnTo>
                    <a:pt x="1844" y="1887"/>
                  </a:lnTo>
                  <a:lnTo>
                    <a:pt x="1846" y="1891"/>
                  </a:lnTo>
                  <a:lnTo>
                    <a:pt x="1848" y="1897"/>
                  </a:lnTo>
                  <a:lnTo>
                    <a:pt x="1850" y="1901"/>
                  </a:lnTo>
                  <a:lnTo>
                    <a:pt x="1850" y="1907"/>
                  </a:lnTo>
                  <a:lnTo>
                    <a:pt x="1852" y="1913"/>
                  </a:lnTo>
                  <a:lnTo>
                    <a:pt x="1852" y="1913"/>
                  </a:lnTo>
                  <a:lnTo>
                    <a:pt x="1852" y="1913"/>
                  </a:lnTo>
                  <a:lnTo>
                    <a:pt x="1854" y="1913"/>
                  </a:lnTo>
                  <a:lnTo>
                    <a:pt x="1854" y="1913"/>
                  </a:lnTo>
                  <a:lnTo>
                    <a:pt x="1854" y="1913"/>
                  </a:lnTo>
                  <a:lnTo>
                    <a:pt x="1854" y="1915"/>
                  </a:lnTo>
                  <a:lnTo>
                    <a:pt x="1854" y="1915"/>
                  </a:lnTo>
                  <a:lnTo>
                    <a:pt x="1854" y="1915"/>
                  </a:lnTo>
                  <a:lnTo>
                    <a:pt x="1854" y="1917"/>
                  </a:lnTo>
                  <a:lnTo>
                    <a:pt x="1854" y="1917"/>
                  </a:lnTo>
                  <a:lnTo>
                    <a:pt x="1854" y="1917"/>
                  </a:lnTo>
                  <a:lnTo>
                    <a:pt x="1854" y="1917"/>
                  </a:lnTo>
                  <a:lnTo>
                    <a:pt x="1854" y="1919"/>
                  </a:lnTo>
                  <a:lnTo>
                    <a:pt x="1854" y="1919"/>
                  </a:lnTo>
                  <a:lnTo>
                    <a:pt x="1854" y="1921"/>
                  </a:lnTo>
                  <a:lnTo>
                    <a:pt x="1854" y="1923"/>
                  </a:lnTo>
                  <a:lnTo>
                    <a:pt x="1856" y="1923"/>
                  </a:lnTo>
                  <a:lnTo>
                    <a:pt x="1856" y="1923"/>
                  </a:lnTo>
                  <a:lnTo>
                    <a:pt x="1856" y="1923"/>
                  </a:lnTo>
                  <a:lnTo>
                    <a:pt x="1856" y="1923"/>
                  </a:lnTo>
                  <a:lnTo>
                    <a:pt x="1856" y="1923"/>
                  </a:lnTo>
                  <a:lnTo>
                    <a:pt x="1856" y="1923"/>
                  </a:lnTo>
                  <a:lnTo>
                    <a:pt x="1858" y="1923"/>
                  </a:lnTo>
                  <a:lnTo>
                    <a:pt x="1858" y="1923"/>
                  </a:lnTo>
                  <a:lnTo>
                    <a:pt x="1858" y="1923"/>
                  </a:lnTo>
                  <a:lnTo>
                    <a:pt x="1858" y="1923"/>
                  </a:lnTo>
                  <a:lnTo>
                    <a:pt x="1858" y="1923"/>
                  </a:lnTo>
                  <a:lnTo>
                    <a:pt x="1860" y="1923"/>
                  </a:lnTo>
                  <a:lnTo>
                    <a:pt x="1862" y="1926"/>
                  </a:lnTo>
                  <a:lnTo>
                    <a:pt x="1862" y="1923"/>
                  </a:lnTo>
                  <a:lnTo>
                    <a:pt x="1864" y="1923"/>
                  </a:lnTo>
                  <a:lnTo>
                    <a:pt x="1864" y="1923"/>
                  </a:lnTo>
                  <a:lnTo>
                    <a:pt x="1866" y="1923"/>
                  </a:lnTo>
                  <a:lnTo>
                    <a:pt x="1866" y="1923"/>
                  </a:lnTo>
                  <a:lnTo>
                    <a:pt x="1866" y="1926"/>
                  </a:lnTo>
                  <a:lnTo>
                    <a:pt x="1868" y="1926"/>
                  </a:lnTo>
                  <a:lnTo>
                    <a:pt x="1866" y="1928"/>
                  </a:lnTo>
                  <a:lnTo>
                    <a:pt x="1866" y="1928"/>
                  </a:lnTo>
                  <a:lnTo>
                    <a:pt x="1866" y="1928"/>
                  </a:lnTo>
                  <a:lnTo>
                    <a:pt x="1866" y="1930"/>
                  </a:lnTo>
                  <a:lnTo>
                    <a:pt x="1868" y="1932"/>
                  </a:lnTo>
                  <a:lnTo>
                    <a:pt x="1871" y="1934"/>
                  </a:lnTo>
                  <a:lnTo>
                    <a:pt x="1868" y="1936"/>
                  </a:lnTo>
                  <a:lnTo>
                    <a:pt x="1868" y="1936"/>
                  </a:lnTo>
                  <a:lnTo>
                    <a:pt x="1868" y="1936"/>
                  </a:lnTo>
                  <a:lnTo>
                    <a:pt x="1871" y="1938"/>
                  </a:lnTo>
                  <a:lnTo>
                    <a:pt x="1871" y="1938"/>
                  </a:lnTo>
                  <a:lnTo>
                    <a:pt x="1873" y="1940"/>
                  </a:lnTo>
                  <a:lnTo>
                    <a:pt x="1875" y="1940"/>
                  </a:lnTo>
                  <a:lnTo>
                    <a:pt x="1875" y="1940"/>
                  </a:lnTo>
                  <a:lnTo>
                    <a:pt x="1877" y="1940"/>
                  </a:lnTo>
                  <a:lnTo>
                    <a:pt x="1877" y="1940"/>
                  </a:lnTo>
                  <a:lnTo>
                    <a:pt x="1877" y="1938"/>
                  </a:lnTo>
                  <a:lnTo>
                    <a:pt x="1877" y="1938"/>
                  </a:lnTo>
                  <a:lnTo>
                    <a:pt x="1877" y="1938"/>
                  </a:lnTo>
                  <a:lnTo>
                    <a:pt x="1877" y="1938"/>
                  </a:lnTo>
                  <a:lnTo>
                    <a:pt x="1877" y="1938"/>
                  </a:lnTo>
                  <a:lnTo>
                    <a:pt x="1877" y="1938"/>
                  </a:lnTo>
                  <a:lnTo>
                    <a:pt x="1879" y="1938"/>
                  </a:lnTo>
                  <a:lnTo>
                    <a:pt x="1879" y="1938"/>
                  </a:lnTo>
                  <a:lnTo>
                    <a:pt x="1879" y="1938"/>
                  </a:lnTo>
                  <a:lnTo>
                    <a:pt x="1879" y="1938"/>
                  </a:lnTo>
                  <a:lnTo>
                    <a:pt x="1879" y="1938"/>
                  </a:lnTo>
                  <a:lnTo>
                    <a:pt x="1879" y="1936"/>
                  </a:lnTo>
                  <a:lnTo>
                    <a:pt x="1879" y="1936"/>
                  </a:lnTo>
                  <a:lnTo>
                    <a:pt x="1879" y="1936"/>
                  </a:lnTo>
                  <a:lnTo>
                    <a:pt x="1879" y="1938"/>
                  </a:lnTo>
                  <a:lnTo>
                    <a:pt x="1879" y="1938"/>
                  </a:lnTo>
                  <a:lnTo>
                    <a:pt x="1879" y="1938"/>
                  </a:lnTo>
                  <a:lnTo>
                    <a:pt x="1879" y="1938"/>
                  </a:lnTo>
                  <a:lnTo>
                    <a:pt x="1879" y="1938"/>
                  </a:lnTo>
                  <a:lnTo>
                    <a:pt x="1881" y="1938"/>
                  </a:lnTo>
                  <a:lnTo>
                    <a:pt x="1881" y="1940"/>
                  </a:lnTo>
                  <a:lnTo>
                    <a:pt x="1881" y="1940"/>
                  </a:lnTo>
                  <a:lnTo>
                    <a:pt x="1883" y="1940"/>
                  </a:lnTo>
                  <a:lnTo>
                    <a:pt x="1883" y="1942"/>
                  </a:lnTo>
                  <a:lnTo>
                    <a:pt x="1883" y="1942"/>
                  </a:lnTo>
                  <a:lnTo>
                    <a:pt x="1883" y="1940"/>
                  </a:lnTo>
                  <a:lnTo>
                    <a:pt x="1883" y="1940"/>
                  </a:lnTo>
                  <a:lnTo>
                    <a:pt x="1883" y="1938"/>
                  </a:lnTo>
                  <a:lnTo>
                    <a:pt x="1883" y="1938"/>
                  </a:lnTo>
                  <a:lnTo>
                    <a:pt x="1883" y="1938"/>
                  </a:lnTo>
                  <a:lnTo>
                    <a:pt x="1883" y="1938"/>
                  </a:lnTo>
                  <a:lnTo>
                    <a:pt x="1885" y="1938"/>
                  </a:lnTo>
                  <a:lnTo>
                    <a:pt x="1885" y="1938"/>
                  </a:lnTo>
                  <a:lnTo>
                    <a:pt x="1885" y="1938"/>
                  </a:lnTo>
                  <a:lnTo>
                    <a:pt x="1885" y="1936"/>
                  </a:lnTo>
                  <a:lnTo>
                    <a:pt x="1885" y="1936"/>
                  </a:lnTo>
                  <a:lnTo>
                    <a:pt x="1885" y="1936"/>
                  </a:lnTo>
                  <a:lnTo>
                    <a:pt x="1885" y="1936"/>
                  </a:lnTo>
                  <a:lnTo>
                    <a:pt x="1885" y="1936"/>
                  </a:lnTo>
                  <a:lnTo>
                    <a:pt x="1887" y="1938"/>
                  </a:lnTo>
                  <a:lnTo>
                    <a:pt x="1887" y="1938"/>
                  </a:lnTo>
                  <a:lnTo>
                    <a:pt x="1887" y="1938"/>
                  </a:lnTo>
                  <a:lnTo>
                    <a:pt x="1887" y="1938"/>
                  </a:lnTo>
                  <a:lnTo>
                    <a:pt x="1889" y="1938"/>
                  </a:lnTo>
                  <a:lnTo>
                    <a:pt x="1889" y="1938"/>
                  </a:lnTo>
                  <a:lnTo>
                    <a:pt x="1889" y="1938"/>
                  </a:lnTo>
                  <a:lnTo>
                    <a:pt x="1887" y="1938"/>
                  </a:lnTo>
                  <a:lnTo>
                    <a:pt x="1887" y="1938"/>
                  </a:lnTo>
                  <a:lnTo>
                    <a:pt x="1887" y="1938"/>
                  </a:lnTo>
                  <a:lnTo>
                    <a:pt x="1887" y="1940"/>
                  </a:lnTo>
                  <a:lnTo>
                    <a:pt x="1889" y="1940"/>
                  </a:lnTo>
                  <a:lnTo>
                    <a:pt x="1889" y="1940"/>
                  </a:lnTo>
                  <a:lnTo>
                    <a:pt x="1889" y="1940"/>
                  </a:lnTo>
                  <a:lnTo>
                    <a:pt x="1889" y="1938"/>
                  </a:lnTo>
                  <a:lnTo>
                    <a:pt x="1891" y="1938"/>
                  </a:lnTo>
                  <a:lnTo>
                    <a:pt x="1891" y="1938"/>
                  </a:lnTo>
                  <a:lnTo>
                    <a:pt x="1891" y="1938"/>
                  </a:lnTo>
                  <a:lnTo>
                    <a:pt x="1891" y="1938"/>
                  </a:lnTo>
                  <a:lnTo>
                    <a:pt x="1891" y="1938"/>
                  </a:lnTo>
                  <a:lnTo>
                    <a:pt x="1891" y="1940"/>
                  </a:lnTo>
                  <a:lnTo>
                    <a:pt x="1891" y="1940"/>
                  </a:lnTo>
                  <a:lnTo>
                    <a:pt x="1891" y="1940"/>
                  </a:lnTo>
                  <a:lnTo>
                    <a:pt x="1893" y="1940"/>
                  </a:lnTo>
                  <a:lnTo>
                    <a:pt x="1893" y="1938"/>
                  </a:lnTo>
                  <a:lnTo>
                    <a:pt x="1893" y="1938"/>
                  </a:lnTo>
                  <a:lnTo>
                    <a:pt x="1893" y="1938"/>
                  </a:lnTo>
                  <a:lnTo>
                    <a:pt x="1893" y="1938"/>
                  </a:lnTo>
                  <a:lnTo>
                    <a:pt x="1893" y="1938"/>
                  </a:lnTo>
                  <a:lnTo>
                    <a:pt x="1893" y="1938"/>
                  </a:lnTo>
                  <a:lnTo>
                    <a:pt x="1895" y="1938"/>
                  </a:lnTo>
                  <a:lnTo>
                    <a:pt x="1897" y="1934"/>
                  </a:lnTo>
                  <a:lnTo>
                    <a:pt x="1897" y="1934"/>
                  </a:lnTo>
                  <a:lnTo>
                    <a:pt x="1897" y="1934"/>
                  </a:lnTo>
                  <a:lnTo>
                    <a:pt x="1897" y="1934"/>
                  </a:lnTo>
                  <a:lnTo>
                    <a:pt x="1897" y="1934"/>
                  </a:lnTo>
                  <a:lnTo>
                    <a:pt x="1899" y="1934"/>
                  </a:lnTo>
                  <a:lnTo>
                    <a:pt x="1899" y="1936"/>
                  </a:lnTo>
                  <a:lnTo>
                    <a:pt x="1899" y="1936"/>
                  </a:lnTo>
                  <a:lnTo>
                    <a:pt x="1899" y="1936"/>
                  </a:lnTo>
                  <a:lnTo>
                    <a:pt x="1899" y="1936"/>
                  </a:lnTo>
                  <a:lnTo>
                    <a:pt x="1899" y="1936"/>
                  </a:lnTo>
                  <a:lnTo>
                    <a:pt x="1899" y="1936"/>
                  </a:lnTo>
                  <a:lnTo>
                    <a:pt x="1901" y="1936"/>
                  </a:lnTo>
                  <a:lnTo>
                    <a:pt x="1901" y="1936"/>
                  </a:lnTo>
                  <a:lnTo>
                    <a:pt x="1901" y="1936"/>
                  </a:lnTo>
                  <a:lnTo>
                    <a:pt x="1901" y="1934"/>
                  </a:lnTo>
                  <a:lnTo>
                    <a:pt x="1901" y="1934"/>
                  </a:lnTo>
                  <a:lnTo>
                    <a:pt x="1901" y="1934"/>
                  </a:lnTo>
                  <a:lnTo>
                    <a:pt x="1903" y="1934"/>
                  </a:lnTo>
                  <a:lnTo>
                    <a:pt x="1901" y="1934"/>
                  </a:lnTo>
                  <a:lnTo>
                    <a:pt x="1903" y="1932"/>
                  </a:lnTo>
                  <a:lnTo>
                    <a:pt x="1903" y="1932"/>
                  </a:lnTo>
                  <a:lnTo>
                    <a:pt x="1905" y="1932"/>
                  </a:lnTo>
                  <a:lnTo>
                    <a:pt x="1905" y="1930"/>
                  </a:lnTo>
                  <a:lnTo>
                    <a:pt x="1903" y="1930"/>
                  </a:lnTo>
                  <a:lnTo>
                    <a:pt x="1903" y="1930"/>
                  </a:lnTo>
                  <a:lnTo>
                    <a:pt x="1901" y="1930"/>
                  </a:lnTo>
                  <a:lnTo>
                    <a:pt x="1903" y="1930"/>
                  </a:lnTo>
                  <a:lnTo>
                    <a:pt x="1903" y="1930"/>
                  </a:lnTo>
                  <a:lnTo>
                    <a:pt x="1903" y="1930"/>
                  </a:lnTo>
                  <a:lnTo>
                    <a:pt x="1905" y="1930"/>
                  </a:lnTo>
                  <a:lnTo>
                    <a:pt x="1905" y="1930"/>
                  </a:lnTo>
                  <a:lnTo>
                    <a:pt x="1905" y="1930"/>
                  </a:lnTo>
                  <a:lnTo>
                    <a:pt x="1905" y="1930"/>
                  </a:lnTo>
                  <a:lnTo>
                    <a:pt x="1905" y="1930"/>
                  </a:lnTo>
                  <a:lnTo>
                    <a:pt x="1908" y="1928"/>
                  </a:lnTo>
                  <a:lnTo>
                    <a:pt x="1908" y="1928"/>
                  </a:lnTo>
                  <a:lnTo>
                    <a:pt x="1908" y="1928"/>
                  </a:lnTo>
                  <a:lnTo>
                    <a:pt x="1908" y="1926"/>
                  </a:lnTo>
                  <a:lnTo>
                    <a:pt x="1910" y="1926"/>
                  </a:lnTo>
                  <a:lnTo>
                    <a:pt x="1908" y="1926"/>
                  </a:lnTo>
                  <a:lnTo>
                    <a:pt x="1908" y="1926"/>
                  </a:lnTo>
                  <a:lnTo>
                    <a:pt x="1908" y="1926"/>
                  </a:lnTo>
                  <a:lnTo>
                    <a:pt x="1908" y="1926"/>
                  </a:lnTo>
                  <a:lnTo>
                    <a:pt x="1905" y="1926"/>
                  </a:lnTo>
                  <a:lnTo>
                    <a:pt x="1905" y="1926"/>
                  </a:lnTo>
                  <a:lnTo>
                    <a:pt x="1905" y="1926"/>
                  </a:lnTo>
                  <a:lnTo>
                    <a:pt x="1905" y="1926"/>
                  </a:lnTo>
                  <a:lnTo>
                    <a:pt x="1903" y="1923"/>
                  </a:lnTo>
                  <a:lnTo>
                    <a:pt x="1903" y="1923"/>
                  </a:lnTo>
                  <a:lnTo>
                    <a:pt x="1903" y="1923"/>
                  </a:lnTo>
                  <a:lnTo>
                    <a:pt x="1905" y="1923"/>
                  </a:lnTo>
                  <a:lnTo>
                    <a:pt x="1905" y="1921"/>
                  </a:lnTo>
                  <a:lnTo>
                    <a:pt x="1905" y="1921"/>
                  </a:lnTo>
                  <a:lnTo>
                    <a:pt x="1908" y="1921"/>
                  </a:lnTo>
                  <a:lnTo>
                    <a:pt x="1908" y="1921"/>
                  </a:lnTo>
                  <a:lnTo>
                    <a:pt x="1908" y="1921"/>
                  </a:lnTo>
                  <a:lnTo>
                    <a:pt x="1908" y="1921"/>
                  </a:lnTo>
                  <a:lnTo>
                    <a:pt x="1908" y="1921"/>
                  </a:lnTo>
                  <a:lnTo>
                    <a:pt x="1908" y="1921"/>
                  </a:lnTo>
                  <a:lnTo>
                    <a:pt x="1908" y="1919"/>
                  </a:lnTo>
                  <a:lnTo>
                    <a:pt x="1908" y="1919"/>
                  </a:lnTo>
                  <a:lnTo>
                    <a:pt x="1908" y="1917"/>
                  </a:lnTo>
                  <a:lnTo>
                    <a:pt x="1908" y="1917"/>
                  </a:lnTo>
                  <a:lnTo>
                    <a:pt x="1908" y="1917"/>
                  </a:lnTo>
                  <a:lnTo>
                    <a:pt x="1908" y="1917"/>
                  </a:lnTo>
                  <a:lnTo>
                    <a:pt x="1908" y="1917"/>
                  </a:lnTo>
                  <a:lnTo>
                    <a:pt x="1908" y="1917"/>
                  </a:lnTo>
                  <a:lnTo>
                    <a:pt x="1910" y="1919"/>
                  </a:lnTo>
                  <a:lnTo>
                    <a:pt x="1910" y="1919"/>
                  </a:lnTo>
                  <a:lnTo>
                    <a:pt x="1910" y="1919"/>
                  </a:lnTo>
                  <a:lnTo>
                    <a:pt x="1908" y="1921"/>
                  </a:lnTo>
                  <a:lnTo>
                    <a:pt x="1905" y="1923"/>
                  </a:lnTo>
                  <a:lnTo>
                    <a:pt x="1910" y="1923"/>
                  </a:lnTo>
                  <a:lnTo>
                    <a:pt x="1910" y="1926"/>
                  </a:lnTo>
                  <a:lnTo>
                    <a:pt x="1912" y="1926"/>
                  </a:lnTo>
                  <a:lnTo>
                    <a:pt x="1912" y="1926"/>
                  </a:lnTo>
                  <a:lnTo>
                    <a:pt x="1912" y="1926"/>
                  </a:lnTo>
                  <a:lnTo>
                    <a:pt x="1912" y="1926"/>
                  </a:lnTo>
                  <a:lnTo>
                    <a:pt x="1914" y="1926"/>
                  </a:lnTo>
                  <a:lnTo>
                    <a:pt x="1914" y="1926"/>
                  </a:lnTo>
                  <a:lnTo>
                    <a:pt x="1914" y="1926"/>
                  </a:lnTo>
                  <a:lnTo>
                    <a:pt x="1916" y="1926"/>
                  </a:lnTo>
                  <a:lnTo>
                    <a:pt x="1916" y="1923"/>
                  </a:lnTo>
                  <a:lnTo>
                    <a:pt x="1916" y="1923"/>
                  </a:lnTo>
                  <a:lnTo>
                    <a:pt x="1916" y="1923"/>
                  </a:lnTo>
                  <a:lnTo>
                    <a:pt x="1916" y="1923"/>
                  </a:lnTo>
                  <a:lnTo>
                    <a:pt x="1918" y="1923"/>
                  </a:lnTo>
                  <a:lnTo>
                    <a:pt x="1918" y="1923"/>
                  </a:lnTo>
                  <a:lnTo>
                    <a:pt x="1918" y="1923"/>
                  </a:lnTo>
                  <a:lnTo>
                    <a:pt x="1918" y="1921"/>
                  </a:lnTo>
                  <a:lnTo>
                    <a:pt x="1920" y="1921"/>
                  </a:lnTo>
                  <a:lnTo>
                    <a:pt x="1920" y="1919"/>
                  </a:lnTo>
                  <a:lnTo>
                    <a:pt x="1920" y="1919"/>
                  </a:lnTo>
                  <a:lnTo>
                    <a:pt x="1922" y="1919"/>
                  </a:lnTo>
                  <a:lnTo>
                    <a:pt x="1922" y="1917"/>
                  </a:lnTo>
                  <a:lnTo>
                    <a:pt x="1922" y="1917"/>
                  </a:lnTo>
                  <a:lnTo>
                    <a:pt x="1922" y="1917"/>
                  </a:lnTo>
                  <a:lnTo>
                    <a:pt x="1922" y="1917"/>
                  </a:lnTo>
                  <a:lnTo>
                    <a:pt x="1922" y="1917"/>
                  </a:lnTo>
                  <a:lnTo>
                    <a:pt x="1924" y="1915"/>
                  </a:lnTo>
                  <a:lnTo>
                    <a:pt x="1928" y="1911"/>
                  </a:lnTo>
                  <a:lnTo>
                    <a:pt x="1930" y="1907"/>
                  </a:lnTo>
                  <a:lnTo>
                    <a:pt x="1934" y="1905"/>
                  </a:lnTo>
                  <a:lnTo>
                    <a:pt x="1934" y="1905"/>
                  </a:lnTo>
                  <a:lnTo>
                    <a:pt x="1934" y="1905"/>
                  </a:lnTo>
                  <a:lnTo>
                    <a:pt x="1936" y="1901"/>
                  </a:lnTo>
                  <a:lnTo>
                    <a:pt x="1936" y="1901"/>
                  </a:lnTo>
                  <a:lnTo>
                    <a:pt x="1936" y="1901"/>
                  </a:lnTo>
                  <a:lnTo>
                    <a:pt x="1936" y="1901"/>
                  </a:lnTo>
                  <a:lnTo>
                    <a:pt x="1938" y="1899"/>
                  </a:lnTo>
                  <a:lnTo>
                    <a:pt x="1938" y="1899"/>
                  </a:lnTo>
                  <a:lnTo>
                    <a:pt x="1938" y="1899"/>
                  </a:lnTo>
                  <a:lnTo>
                    <a:pt x="1940" y="1901"/>
                  </a:lnTo>
                  <a:lnTo>
                    <a:pt x="1940" y="1901"/>
                  </a:lnTo>
                  <a:lnTo>
                    <a:pt x="1940" y="1901"/>
                  </a:lnTo>
                  <a:lnTo>
                    <a:pt x="1940" y="1899"/>
                  </a:lnTo>
                  <a:lnTo>
                    <a:pt x="1940" y="1897"/>
                  </a:lnTo>
                  <a:lnTo>
                    <a:pt x="1940" y="1897"/>
                  </a:lnTo>
                  <a:lnTo>
                    <a:pt x="1940" y="1897"/>
                  </a:lnTo>
                  <a:lnTo>
                    <a:pt x="1940" y="1895"/>
                  </a:lnTo>
                  <a:lnTo>
                    <a:pt x="1940" y="1895"/>
                  </a:lnTo>
                  <a:lnTo>
                    <a:pt x="1940" y="1895"/>
                  </a:lnTo>
                  <a:lnTo>
                    <a:pt x="1943" y="1895"/>
                  </a:lnTo>
                  <a:lnTo>
                    <a:pt x="1943" y="1895"/>
                  </a:lnTo>
                  <a:lnTo>
                    <a:pt x="1943" y="1895"/>
                  </a:lnTo>
                  <a:lnTo>
                    <a:pt x="1940" y="1895"/>
                  </a:lnTo>
                  <a:lnTo>
                    <a:pt x="1940" y="1893"/>
                  </a:lnTo>
                  <a:lnTo>
                    <a:pt x="1943" y="1893"/>
                  </a:lnTo>
                  <a:lnTo>
                    <a:pt x="1943" y="1891"/>
                  </a:lnTo>
                  <a:lnTo>
                    <a:pt x="1943" y="1891"/>
                  </a:lnTo>
                  <a:lnTo>
                    <a:pt x="1943" y="1889"/>
                  </a:lnTo>
                  <a:lnTo>
                    <a:pt x="1943" y="1889"/>
                  </a:lnTo>
                  <a:lnTo>
                    <a:pt x="1940" y="1887"/>
                  </a:lnTo>
                  <a:lnTo>
                    <a:pt x="1940" y="1887"/>
                  </a:lnTo>
                  <a:lnTo>
                    <a:pt x="1940" y="1887"/>
                  </a:lnTo>
                  <a:lnTo>
                    <a:pt x="1940" y="1887"/>
                  </a:lnTo>
                  <a:lnTo>
                    <a:pt x="1938" y="1887"/>
                  </a:lnTo>
                  <a:lnTo>
                    <a:pt x="1938" y="1887"/>
                  </a:lnTo>
                  <a:lnTo>
                    <a:pt x="1938" y="1884"/>
                  </a:lnTo>
                  <a:lnTo>
                    <a:pt x="1938" y="1884"/>
                  </a:lnTo>
                  <a:lnTo>
                    <a:pt x="1938" y="1884"/>
                  </a:lnTo>
                  <a:lnTo>
                    <a:pt x="1936" y="1884"/>
                  </a:lnTo>
                  <a:lnTo>
                    <a:pt x="1936" y="1884"/>
                  </a:lnTo>
                  <a:lnTo>
                    <a:pt x="1936" y="1884"/>
                  </a:lnTo>
                  <a:lnTo>
                    <a:pt x="1936" y="1882"/>
                  </a:lnTo>
                  <a:lnTo>
                    <a:pt x="1936" y="1882"/>
                  </a:lnTo>
                  <a:lnTo>
                    <a:pt x="1934" y="1880"/>
                  </a:lnTo>
                  <a:lnTo>
                    <a:pt x="1934" y="1880"/>
                  </a:lnTo>
                  <a:lnTo>
                    <a:pt x="1936" y="1880"/>
                  </a:lnTo>
                  <a:lnTo>
                    <a:pt x="1936" y="1882"/>
                  </a:lnTo>
                  <a:lnTo>
                    <a:pt x="1936" y="1882"/>
                  </a:lnTo>
                  <a:lnTo>
                    <a:pt x="1936" y="1882"/>
                  </a:lnTo>
                  <a:lnTo>
                    <a:pt x="1936" y="1882"/>
                  </a:lnTo>
                  <a:lnTo>
                    <a:pt x="1938" y="1884"/>
                  </a:lnTo>
                  <a:lnTo>
                    <a:pt x="1938" y="1884"/>
                  </a:lnTo>
                  <a:lnTo>
                    <a:pt x="1938" y="1884"/>
                  </a:lnTo>
                  <a:lnTo>
                    <a:pt x="1938" y="1884"/>
                  </a:lnTo>
                  <a:lnTo>
                    <a:pt x="1940" y="1884"/>
                  </a:lnTo>
                  <a:lnTo>
                    <a:pt x="1943" y="1887"/>
                  </a:lnTo>
                  <a:lnTo>
                    <a:pt x="1943" y="1889"/>
                  </a:lnTo>
                  <a:lnTo>
                    <a:pt x="1943" y="1887"/>
                  </a:lnTo>
                  <a:lnTo>
                    <a:pt x="1943" y="1887"/>
                  </a:lnTo>
                  <a:lnTo>
                    <a:pt x="1943" y="1889"/>
                  </a:lnTo>
                  <a:lnTo>
                    <a:pt x="1943" y="1889"/>
                  </a:lnTo>
                  <a:lnTo>
                    <a:pt x="1945" y="1889"/>
                  </a:lnTo>
                  <a:lnTo>
                    <a:pt x="1945" y="1889"/>
                  </a:lnTo>
                  <a:lnTo>
                    <a:pt x="1945" y="1889"/>
                  </a:lnTo>
                  <a:lnTo>
                    <a:pt x="1945" y="1889"/>
                  </a:lnTo>
                  <a:lnTo>
                    <a:pt x="1945" y="1891"/>
                  </a:lnTo>
                  <a:lnTo>
                    <a:pt x="1945" y="1891"/>
                  </a:lnTo>
                  <a:lnTo>
                    <a:pt x="1945" y="1893"/>
                  </a:lnTo>
                  <a:lnTo>
                    <a:pt x="1945" y="1893"/>
                  </a:lnTo>
                  <a:lnTo>
                    <a:pt x="1945" y="1893"/>
                  </a:lnTo>
                  <a:lnTo>
                    <a:pt x="1947" y="1893"/>
                  </a:lnTo>
                  <a:lnTo>
                    <a:pt x="1947" y="1893"/>
                  </a:lnTo>
                  <a:lnTo>
                    <a:pt x="1947" y="1893"/>
                  </a:lnTo>
                  <a:lnTo>
                    <a:pt x="1947" y="1893"/>
                  </a:lnTo>
                  <a:lnTo>
                    <a:pt x="1947" y="1891"/>
                  </a:lnTo>
                  <a:lnTo>
                    <a:pt x="1947" y="1891"/>
                  </a:lnTo>
                  <a:lnTo>
                    <a:pt x="1947" y="1891"/>
                  </a:lnTo>
                  <a:lnTo>
                    <a:pt x="1947" y="1891"/>
                  </a:lnTo>
                  <a:lnTo>
                    <a:pt x="1949" y="1887"/>
                  </a:lnTo>
                  <a:lnTo>
                    <a:pt x="1949" y="1887"/>
                  </a:lnTo>
                  <a:lnTo>
                    <a:pt x="1949" y="1887"/>
                  </a:lnTo>
                  <a:lnTo>
                    <a:pt x="1949" y="1887"/>
                  </a:lnTo>
                  <a:lnTo>
                    <a:pt x="1949" y="1887"/>
                  </a:lnTo>
                  <a:lnTo>
                    <a:pt x="1949" y="1887"/>
                  </a:lnTo>
                  <a:lnTo>
                    <a:pt x="1949" y="1884"/>
                  </a:lnTo>
                  <a:lnTo>
                    <a:pt x="1949" y="1884"/>
                  </a:lnTo>
                  <a:lnTo>
                    <a:pt x="1949" y="1884"/>
                  </a:lnTo>
                  <a:lnTo>
                    <a:pt x="1951" y="1887"/>
                  </a:lnTo>
                  <a:lnTo>
                    <a:pt x="1951" y="1887"/>
                  </a:lnTo>
                  <a:lnTo>
                    <a:pt x="1951" y="1887"/>
                  </a:lnTo>
                  <a:lnTo>
                    <a:pt x="1951" y="1889"/>
                  </a:lnTo>
                  <a:lnTo>
                    <a:pt x="1951" y="1889"/>
                  </a:lnTo>
                  <a:lnTo>
                    <a:pt x="1951" y="1889"/>
                  </a:lnTo>
                  <a:lnTo>
                    <a:pt x="1951" y="1889"/>
                  </a:lnTo>
                  <a:lnTo>
                    <a:pt x="1951" y="1889"/>
                  </a:lnTo>
                  <a:lnTo>
                    <a:pt x="1951" y="1889"/>
                  </a:lnTo>
                  <a:lnTo>
                    <a:pt x="1953" y="1889"/>
                  </a:lnTo>
                  <a:lnTo>
                    <a:pt x="1953" y="1889"/>
                  </a:lnTo>
                  <a:lnTo>
                    <a:pt x="1951" y="1889"/>
                  </a:lnTo>
                  <a:lnTo>
                    <a:pt x="1951" y="1891"/>
                  </a:lnTo>
                  <a:lnTo>
                    <a:pt x="1951" y="1891"/>
                  </a:lnTo>
                  <a:lnTo>
                    <a:pt x="1951" y="1891"/>
                  </a:lnTo>
                  <a:lnTo>
                    <a:pt x="1951" y="1891"/>
                  </a:lnTo>
                  <a:lnTo>
                    <a:pt x="1951" y="1891"/>
                  </a:lnTo>
                  <a:lnTo>
                    <a:pt x="1951" y="1891"/>
                  </a:lnTo>
                  <a:lnTo>
                    <a:pt x="1951" y="1891"/>
                  </a:lnTo>
                  <a:lnTo>
                    <a:pt x="1951" y="1889"/>
                  </a:lnTo>
                  <a:lnTo>
                    <a:pt x="1951" y="1889"/>
                  </a:lnTo>
                  <a:lnTo>
                    <a:pt x="1951" y="1889"/>
                  </a:lnTo>
                  <a:lnTo>
                    <a:pt x="1951" y="1889"/>
                  </a:lnTo>
                  <a:lnTo>
                    <a:pt x="1951" y="1889"/>
                  </a:lnTo>
                  <a:lnTo>
                    <a:pt x="1951" y="1889"/>
                  </a:lnTo>
                  <a:lnTo>
                    <a:pt x="1951" y="1887"/>
                  </a:lnTo>
                  <a:lnTo>
                    <a:pt x="1949" y="1889"/>
                  </a:lnTo>
                  <a:lnTo>
                    <a:pt x="1949" y="1891"/>
                  </a:lnTo>
                  <a:lnTo>
                    <a:pt x="1949" y="1891"/>
                  </a:lnTo>
                  <a:lnTo>
                    <a:pt x="1949" y="1891"/>
                  </a:lnTo>
                  <a:lnTo>
                    <a:pt x="1949" y="1891"/>
                  </a:lnTo>
                  <a:lnTo>
                    <a:pt x="1949" y="1891"/>
                  </a:lnTo>
                  <a:lnTo>
                    <a:pt x="1949" y="1893"/>
                  </a:lnTo>
                  <a:lnTo>
                    <a:pt x="1949" y="1893"/>
                  </a:lnTo>
                  <a:lnTo>
                    <a:pt x="1949" y="1893"/>
                  </a:lnTo>
                  <a:lnTo>
                    <a:pt x="1949" y="1893"/>
                  </a:lnTo>
                  <a:lnTo>
                    <a:pt x="1949" y="1895"/>
                  </a:lnTo>
                  <a:lnTo>
                    <a:pt x="1949" y="1895"/>
                  </a:lnTo>
                  <a:lnTo>
                    <a:pt x="1949" y="1895"/>
                  </a:lnTo>
                  <a:lnTo>
                    <a:pt x="1947" y="1895"/>
                  </a:lnTo>
                  <a:lnTo>
                    <a:pt x="1947" y="1895"/>
                  </a:lnTo>
                  <a:lnTo>
                    <a:pt x="1947" y="1897"/>
                  </a:lnTo>
                  <a:lnTo>
                    <a:pt x="1947" y="1897"/>
                  </a:lnTo>
                  <a:lnTo>
                    <a:pt x="1947" y="1899"/>
                  </a:lnTo>
                  <a:lnTo>
                    <a:pt x="1945" y="1899"/>
                  </a:lnTo>
                  <a:lnTo>
                    <a:pt x="1945" y="1899"/>
                  </a:lnTo>
                  <a:lnTo>
                    <a:pt x="1945" y="1901"/>
                  </a:lnTo>
                  <a:lnTo>
                    <a:pt x="1945" y="1901"/>
                  </a:lnTo>
                  <a:lnTo>
                    <a:pt x="1945" y="1901"/>
                  </a:lnTo>
                  <a:lnTo>
                    <a:pt x="1943" y="1903"/>
                  </a:lnTo>
                  <a:lnTo>
                    <a:pt x="1940" y="1905"/>
                  </a:lnTo>
                  <a:lnTo>
                    <a:pt x="1940" y="1905"/>
                  </a:lnTo>
                  <a:lnTo>
                    <a:pt x="1940" y="1907"/>
                  </a:lnTo>
                  <a:lnTo>
                    <a:pt x="1940" y="1907"/>
                  </a:lnTo>
                  <a:lnTo>
                    <a:pt x="1940" y="1907"/>
                  </a:lnTo>
                  <a:lnTo>
                    <a:pt x="1938" y="1909"/>
                  </a:lnTo>
                  <a:lnTo>
                    <a:pt x="1938" y="1909"/>
                  </a:lnTo>
                  <a:lnTo>
                    <a:pt x="1938" y="1911"/>
                  </a:lnTo>
                  <a:lnTo>
                    <a:pt x="1938" y="1911"/>
                  </a:lnTo>
                  <a:lnTo>
                    <a:pt x="1940" y="1913"/>
                  </a:lnTo>
                  <a:lnTo>
                    <a:pt x="1940" y="1911"/>
                  </a:lnTo>
                  <a:lnTo>
                    <a:pt x="1940" y="1911"/>
                  </a:lnTo>
                  <a:lnTo>
                    <a:pt x="1943" y="1911"/>
                  </a:lnTo>
                  <a:lnTo>
                    <a:pt x="1943" y="1911"/>
                  </a:lnTo>
                  <a:lnTo>
                    <a:pt x="1943" y="1911"/>
                  </a:lnTo>
                  <a:lnTo>
                    <a:pt x="1945" y="1911"/>
                  </a:lnTo>
                  <a:lnTo>
                    <a:pt x="1945" y="1911"/>
                  </a:lnTo>
                  <a:lnTo>
                    <a:pt x="1945" y="1911"/>
                  </a:lnTo>
                  <a:lnTo>
                    <a:pt x="1945" y="1911"/>
                  </a:lnTo>
                  <a:lnTo>
                    <a:pt x="1945" y="1911"/>
                  </a:lnTo>
                  <a:lnTo>
                    <a:pt x="1945" y="1911"/>
                  </a:lnTo>
                  <a:lnTo>
                    <a:pt x="1945" y="1913"/>
                  </a:lnTo>
                  <a:lnTo>
                    <a:pt x="1945" y="1913"/>
                  </a:lnTo>
                  <a:lnTo>
                    <a:pt x="1945" y="1911"/>
                  </a:lnTo>
                  <a:lnTo>
                    <a:pt x="1945" y="1911"/>
                  </a:lnTo>
                  <a:lnTo>
                    <a:pt x="1945" y="1911"/>
                  </a:lnTo>
                  <a:lnTo>
                    <a:pt x="1945" y="1911"/>
                  </a:lnTo>
                  <a:lnTo>
                    <a:pt x="1947" y="1911"/>
                  </a:lnTo>
                  <a:lnTo>
                    <a:pt x="1945" y="1909"/>
                  </a:lnTo>
                  <a:lnTo>
                    <a:pt x="1947" y="1907"/>
                  </a:lnTo>
                  <a:lnTo>
                    <a:pt x="1947" y="1907"/>
                  </a:lnTo>
                  <a:lnTo>
                    <a:pt x="1949" y="1905"/>
                  </a:lnTo>
                  <a:lnTo>
                    <a:pt x="1951" y="1905"/>
                  </a:lnTo>
                  <a:lnTo>
                    <a:pt x="1953" y="1905"/>
                  </a:lnTo>
                  <a:lnTo>
                    <a:pt x="1953" y="1905"/>
                  </a:lnTo>
                  <a:lnTo>
                    <a:pt x="1953" y="1905"/>
                  </a:lnTo>
                  <a:lnTo>
                    <a:pt x="1953" y="1905"/>
                  </a:lnTo>
                  <a:lnTo>
                    <a:pt x="1955" y="1907"/>
                  </a:lnTo>
                  <a:lnTo>
                    <a:pt x="1955" y="1905"/>
                  </a:lnTo>
                  <a:lnTo>
                    <a:pt x="1955" y="1905"/>
                  </a:lnTo>
                  <a:lnTo>
                    <a:pt x="1955" y="1905"/>
                  </a:lnTo>
                  <a:lnTo>
                    <a:pt x="1955" y="1905"/>
                  </a:lnTo>
                  <a:lnTo>
                    <a:pt x="1955" y="1905"/>
                  </a:lnTo>
                  <a:lnTo>
                    <a:pt x="1955" y="1905"/>
                  </a:lnTo>
                  <a:lnTo>
                    <a:pt x="1955" y="1905"/>
                  </a:lnTo>
                  <a:lnTo>
                    <a:pt x="1955" y="1905"/>
                  </a:lnTo>
                  <a:lnTo>
                    <a:pt x="1957" y="1905"/>
                  </a:lnTo>
                  <a:lnTo>
                    <a:pt x="1957" y="1903"/>
                  </a:lnTo>
                  <a:lnTo>
                    <a:pt x="1959" y="1903"/>
                  </a:lnTo>
                  <a:lnTo>
                    <a:pt x="1961" y="1901"/>
                  </a:lnTo>
                  <a:lnTo>
                    <a:pt x="1963" y="1901"/>
                  </a:lnTo>
                  <a:lnTo>
                    <a:pt x="1963" y="1901"/>
                  </a:lnTo>
                  <a:lnTo>
                    <a:pt x="1963" y="1901"/>
                  </a:lnTo>
                  <a:lnTo>
                    <a:pt x="1963" y="1901"/>
                  </a:lnTo>
                  <a:lnTo>
                    <a:pt x="1963" y="1901"/>
                  </a:lnTo>
                  <a:lnTo>
                    <a:pt x="1965" y="1901"/>
                  </a:lnTo>
                  <a:lnTo>
                    <a:pt x="1967" y="1901"/>
                  </a:lnTo>
                  <a:lnTo>
                    <a:pt x="1967" y="1901"/>
                  </a:lnTo>
                  <a:lnTo>
                    <a:pt x="1967" y="1901"/>
                  </a:lnTo>
                  <a:lnTo>
                    <a:pt x="1967" y="1903"/>
                  </a:lnTo>
                  <a:lnTo>
                    <a:pt x="1967" y="1903"/>
                  </a:lnTo>
                  <a:lnTo>
                    <a:pt x="1967" y="1903"/>
                  </a:lnTo>
                  <a:lnTo>
                    <a:pt x="1967" y="1901"/>
                  </a:lnTo>
                  <a:lnTo>
                    <a:pt x="1967" y="1901"/>
                  </a:lnTo>
                  <a:lnTo>
                    <a:pt x="1967" y="1901"/>
                  </a:lnTo>
                  <a:lnTo>
                    <a:pt x="1969" y="1901"/>
                  </a:lnTo>
                  <a:lnTo>
                    <a:pt x="1969" y="1901"/>
                  </a:lnTo>
                  <a:lnTo>
                    <a:pt x="1969" y="1899"/>
                  </a:lnTo>
                  <a:lnTo>
                    <a:pt x="1975" y="1897"/>
                  </a:lnTo>
                  <a:lnTo>
                    <a:pt x="1975" y="1897"/>
                  </a:lnTo>
                  <a:lnTo>
                    <a:pt x="1978" y="1897"/>
                  </a:lnTo>
                  <a:lnTo>
                    <a:pt x="1978" y="1897"/>
                  </a:lnTo>
                  <a:lnTo>
                    <a:pt x="1982" y="1897"/>
                  </a:lnTo>
                  <a:lnTo>
                    <a:pt x="1982" y="1897"/>
                  </a:lnTo>
                  <a:lnTo>
                    <a:pt x="1982" y="1897"/>
                  </a:lnTo>
                  <a:lnTo>
                    <a:pt x="1982" y="1899"/>
                  </a:lnTo>
                  <a:lnTo>
                    <a:pt x="1980" y="1899"/>
                  </a:lnTo>
                  <a:lnTo>
                    <a:pt x="1980" y="1901"/>
                  </a:lnTo>
                  <a:lnTo>
                    <a:pt x="1980" y="1901"/>
                  </a:lnTo>
                  <a:lnTo>
                    <a:pt x="1980" y="1899"/>
                  </a:lnTo>
                  <a:lnTo>
                    <a:pt x="1980" y="1899"/>
                  </a:lnTo>
                  <a:lnTo>
                    <a:pt x="1978" y="1899"/>
                  </a:lnTo>
                  <a:lnTo>
                    <a:pt x="1978" y="1899"/>
                  </a:lnTo>
                  <a:lnTo>
                    <a:pt x="1978" y="1901"/>
                  </a:lnTo>
                  <a:lnTo>
                    <a:pt x="1973" y="1901"/>
                  </a:lnTo>
                  <a:lnTo>
                    <a:pt x="1973" y="1901"/>
                  </a:lnTo>
                  <a:lnTo>
                    <a:pt x="1973" y="1901"/>
                  </a:lnTo>
                  <a:lnTo>
                    <a:pt x="1973" y="1901"/>
                  </a:lnTo>
                  <a:lnTo>
                    <a:pt x="1973" y="1903"/>
                  </a:lnTo>
                  <a:lnTo>
                    <a:pt x="1973" y="1903"/>
                  </a:lnTo>
                  <a:lnTo>
                    <a:pt x="1973" y="1903"/>
                  </a:lnTo>
                  <a:lnTo>
                    <a:pt x="1971" y="1903"/>
                  </a:lnTo>
                  <a:lnTo>
                    <a:pt x="1971" y="1903"/>
                  </a:lnTo>
                  <a:lnTo>
                    <a:pt x="1971" y="1903"/>
                  </a:lnTo>
                  <a:lnTo>
                    <a:pt x="1971" y="1903"/>
                  </a:lnTo>
                  <a:lnTo>
                    <a:pt x="1971" y="1903"/>
                  </a:lnTo>
                  <a:lnTo>
                    <a:pt x="1971" y="1903"/>
                  </a:lnTo>
                  <a:lnTo>
                    <a:pt x="1971" y="1905"/>
                  </a:lnTo>
                  <a:lnTo>
                    <a:pt x="1969" y="1905"/>
                  </a:lnTo>
                  <a:lnTo>
                    <a:pt x="1969" y="1905"/>
                  </a:lnTo>
                  <a:lnTo>
                    <a:pt x="1969" y="1905"/>
                  </a:lnTo>
                  <a:lnTo>
                    <a:pt x="1967" y="1907"/>
                  </a:lnTo>
                  <a:lnTo>
                    <a:pt x="1965" y="1907"/>
                  </a:lnTo>
                  <a:lnTo>
                    <a:pt x="1963" y="1909"/>
                  </a:lnTo>
                  <a:lnTo>
                    <a:pt x="1963" y="1909"/>
                  </a:lnTo>
                  <a:lnTo>
                    <a:pt x="1963" y="1911"/>
                  </a:lnTo>
                  <a:lnTo>
                    <a:pt x="1963" y="1911"/>
                  </a:lnTo>
                  <a:lnTo>
                    <a:pt x="1963" y="1911"/>
                  </a:lnTo>
                  <a:lnTo>
                    <a:pt x="1963" y="1911"/>
                  </a:lnTo>
                  <a:lnTo>
                    <a:pt x="1963" y="1911"/>
                  </a:lnTo>
                  <a:lnTo>
                    <a:pt x="1963" y="1911"/>
                  </a:lnTo>
                  <a:lnTo>
                    <a:pt x="1963" y="1913"/>
                  </a:lnTo>
                  <a:lnTo>
                    <a:pt x="1963" y="1913"/>
                  </a:lnTo>
                  <a:lnTo>
                    <a:pt x="1963" y="1913"/>
                  </a:lnTo>
                  <a:lnTo>
                    <a:pt x="1965" y="1915"/>
                  </a:lnTo>
                  <a:lnTo>
                    <a:pt x="1965" y="1915"/>
                  </a:lnTo>
                  <a:lnTo>
                    <a:pt x="1965" y="1915"/>
                  </a:lnTo>
                  <a:lnTo>
                    <a:pt x="1965" y="1915"/>
                  </a:lnTo>
                  <a:lnTo>
                    <a:pt x="1965" y="1915"/>
                  </a:lnTo>
                  <a:lnTo>
                    <a:pt x="1965" y="1917"/>
                  </a:lnTo>
                  <a:lnTo>
                    <a:pt x="1967" y="1917"/>
                  </a:lnTo>
                  <a:lnTo>
                    <a:pt x="1967" y="1917"/>
                  </a:lnTo>
                  <a:lnTo>
                    <a:pt x="1967" y="1917"/>
                  </a:lnTo>
                  <a:lnTo>
                    <a:pt x="1965" y="1917"/>
                  </a:lnTo>
                  <a:lnTo>
                    <a:pt x="1965" y="1917"/>
                  </a:lnTo>
                  <a:lnTo>
                    <a:pt x="1965" y="1919"/>
                  </a:lnTo>
                  <a:lnTo>
                    <a:pt x="1965" y="1917"/>
                  </a:lnTo>
                  <a:lnTo>
                    <a:pt x="1965" y="1917"/>
                  </a:lnTo>
                  <a:lnTo>
                    <a:pt x="1961" y="1915"/>
                  </a:lnTo>
                  <a:lnTo>
                    <a:pt x="1959" y="1913"/>
                  </a:lnTo>
                  <a:lnTo>
                    <a:pt x="1959" y="1913"/>
                  </a:lnTo>
                  <a:lnTo>
                    <a:pt x="1959" y="1915"/>
                  </a:lnTo>
                  <a:lnTo>
                    <a:pt x="1959" y="1915"/>
                  </a:lnTo>
                  <a:lnTo>
                    <a:pt x="1959" y="1915"/>
                  </a:lnTo>
                  <a:lnTo>
                    <a:pt x="1959" y="1915"/>
                  </a:lnTo>
                  <a:lnTo>
                    <a:pt x="1959" y="1915"/>
                  </a:lnTo>
                  <a:lnTo>
                    <a:pt x="1959" y="1915"/>
                  </a:lnTo>
                  <a:lnTo>
                    <a:pt x="1959" y="1915"/>
                  </a:lnTo>
                  <a:lnTo>
                    <a:pt x="1959" y="1915"/>
                  </a:lnTo>
                  <a:lnTo>
                    <a:pt x="1957" y="1915"/>
                  </a:lnTo>
                  <a:lnTo>
                    <a:pt x="1957" y="1915"/>
                  </a:lnTo>
                  <a:lnTo>
                    <a:pt x="1957" y="1913"/>
                  </a:lnTo>
                  <a:lnTo>
                    <a:pt x="1957" y="1913"/>
                  </a:lnTo>
                  <a:lnTo>
                    <a:pt x="1957" y="1913"/>
                  </a:lnTo>
                  <a:lnTo>
                    <a:pt x="1957" y="1913"/>
                  </a:lnTo>
                  <a:lnTo>
                    <a:pt x="1957" y="1911"/>
                  </a:lnTo>
                  <a:lnTo>
                    <a:pt x="1957" y="1911"/>
                  </a:lnTo>
                  <a:lnTo>
                    <a:pt x="1957" y="1909"/>
                  </a:lnTo>
                  <a:lnTo>
                    <a:pt x="1957" y="1909"/>
                  </a:lnTo>
                  <a:lnTo>
                    <a:pt x="1957" y="1909"/>
                  </a:lnTo>
                  <a:lnTo>
                    <a:pt x="1957" y="1909"/>
                  </a:lnTo>
                  <a:lnTo>
                    <a:pt x="1957" y="1907"/>
                  </a:lnTo>
                  <a:lnTo>
                    <a:pt x="1955" y="1907"/>
                  </a:lnTo>
                  <a:lnTo>
                    <a:pt x="1953" y="1907"/>
                  </a:lnTo>
                  <a:lnTo>
                    <a:pt x="1953" y="1907"/>
                  </a:lnTo>
                  <a:lnTo>
                    <a:pt x="1953" y="1907"/>
                  </a:lnTo>
                  <a:lnTo>
                    <a:pt x="1951" y="1909"/>
                  </a:lnTo>
                  <a:lnTo>
                    <a:pt x="1953" y="1909"/>
                  </a:lnTo>
                  <a:lnTo>
                    <a:pt x="1953" y="1909"/>
                  </a:lnTo>
                  <a:lnTo>
                    <a:pt x="1955" y="1909"/>
                  </a:lnTo>
                  <a:lnTo>
                    <a:pt x="1955" y="1909"/>
                  </a:lnTo>
                  <a:lnTo>
                    <a:pt x="1955" y="1911"/>
                  </a:lnTo>
                  <a:lnTo>
                    <a:pt x="1953" y="1911"/>
                  </a:lnTo>
                  <a:lnTo>
                    <a:pt x="1953" y="1913"/>
                  </a:lnTo>
                  <a:lnTo>
                    <a:pt x="1951" y="1913"/>
                  </a:lnTo>
                  <a:lnTo>
                    <a:pt x="1949" y="1915"/>
                  </a:lnTo>
                  <a:lnTo>
                    <a:pt x="1947" y="1915"/>
                  </a:lnTo>
                  <a:lnTo>
                    <a:pt x="1945" y="1919"/>
                  </a:lnTo>
                  <a:lnTo>
                    <a:pt x="1940" y="1923"/>
                  </a:lnTo>
                  <a:lnTo>
                    <a:pt x="1936" y="1928"/>
                  </a:lnTo>
                  <a:lnTo>
                    <a:pt x="1936" y="1930"/>
                  </a:lnTo>
                  <a:lnTo>
                    <a:pt x="1936" y="1930"/>
                  </a:lnTo>
                  <a:lnTo>
                    <a:pt x="1932" y="1934"/>
                  </a:lnTo>
                  <a:lnTo>
                    <a:pt x="1932" y="1934"/>
                  </a:lnTo>
                  <a:lnTo>
                    <a:pt x="1932" y="1934"/>
                  </a:lnTo>
                  <a:lnTo>
                    <a:pt x="1930" y="1936"/>
                  </a:lnTo>
                  <a:lnTo>
                    <a:pt x="1928" y="1940"/>
                  </a:lnTo>
                  <a:lnTo>
                    <a:pt x="1926" y="1944"/>
                  </a:lnTo>
                  <a:lnTo>
                    <a:pt x="1924" y="1946"/>
                  </a:lnTo>
                  <a:lnTo>
                    <a:pt x="1926" y="1946"/>
                  </a:lnTo>
                  <a:lnTo>
                    <a:pt x="1926" y="1946"/>
                  </a:lnTo>
                  <a:lnTo>
                    <a:pt x="1926" y="1944"/>
                  </a:lnTo>
                  <a:lnTo>
                    <a:pt x="1928" y="1944"/>
                  </a:lnTo>
                  <a:lnTo>
                    <a:pt x="1928" y="1944"/>
                  </a:lnTo>
                  <a:lnTo>
                    <a:pt x="1930" y="1940"/>
                  </a:lnTo>
                  <a:lnTo>
                    <a:pt x="1930" y="1940"/>
                  </a:lnTo>
                  <a:lnTo>
                    <a:pt x="1932" y="1938"/>
                  </a:lnTo>
                  <a:lnTo>
                    <a:pt x="1932" y="1938"/>
                  </a:lnTo>
                  <a:lnTo>
                    <a:pt x="1932" y="1940"/>
                  </a:lnTo>
                  <a:lnTo>
                    <a:pt x="1932" y="1940"/>
                  </a:lnTo>
                  <a:lnTo>
                    <a:pt x="1930" y="1940"/>
                  </a:lnTo>
                  <a:lnTo>
                    <a:pt x="1930" y="1942"/>
                  </a:lnTo>
                  <a:lnTo>
                    <a:pt x="1930" y="1944"/>
                  </a:lnTo>
                  <a:lnTo>
                    <a:pt x="1928" y="1944"/>
                  </a:lnTo>
                  <a:lnTo>
                    <a:pt x="1928" y="1944"/>
                  </a:lnTo>
                  <a:lnTo>
                    <a:pt x="1928" y="1944"/>
                  </a:lnTo>
                  <a:lnTo>
                    <a:pt x="1928" y="1946"/>
                  </a:lnTo>
                  <a:lnTo>
                    <a:pt x="1928" y="1946"/>
                  </a:lnTo>
                  <a:lnTo>
                    <a:pt x="1928" y="1948"/>
                  </a:lnTo>
                  <a:lnTo>
                    <a:pt x="1926" y="1948"/>
                  </a:lnTo>
                  <a:lnTo>
                    <a:pt x="1926" y="1948"/>
                  </a:lnTo>
                  <a:lnTo>
                    <a:pt x="1926" y="1948"/>
                  </a:lnTo>
                  <a:lnTo>
                    <a:pt x="1926" y="1948"/>
                  </a:lnTo>
                  <a:lnTo>
                    <a:pt x="1926" y="1948"/>
                  </a:lnTo>
                  <a:lnTo>
                    <a:pt x="1926" y="1948"/>
                  </a:lnTo>
                  <a:lnTo>
                    <a:pt x="1926" y="1946"/>
                  </a:lnTo>
                  <a:lnTo>
                    <a:pt x="1924" y="1946"/>
                  </a:lnTo>
                  <a:lnTo>
                    <a:pt x="1924" y="1946"/>
                  </a:lnTo>
                  <a:lnTo>
                    <a:pt x="1924" y="1946"/>
                  </a:lnTo>
                  <a:lnTo>
                    <a:pt x="1924" y="1946"/>
                  </a:lnTo>
                  <a:lnTo>
                    <a:pt x="1922" y="1948"/>
                  </a:lnTo>
                  <a:lnTo>
                    <a:pt x="1922" y="1948"/>
                  </a:lnTo>
                  <a:lnTo>
                    <a:pt x="1920" y="1952"/>
                  </a:lnTo>
                  <a:lnTo>
                    <a:pt x="1916" y="1958"/>
                  </a:lnTo>
                  <a:lnTo>
                    <a:pt x="1916" y="1960"/>
                  </a:lnTo>
                  <a:lnTo>
                    <a:pt x="1916" y="1960"/>
                  </a:lnTo>
                  <a:lnTo>
                    <a:pt x="1916" y="1960"/>
                  </a:lnTo>
                  <a:lnTo>
                    <a:pt x="1920" y="1954"/>
                  </a:lnTo>
                  <a:lnTo>
                    <a:pt x="1920" y="1950"/>
                  </a:lnTo>
                  <a:lnTo>
                    <a:pt x="1922" y="1950"/>
                  </a:lnTo>
                  <a:lnTo>
                    <a:pt x="1922" y="1950"/>
                  </a:lnTo>
                  <a:lnTo>
                    <a:pt x="1922" y="1950"/>
                  </a:lnTo>
                  <a:lnTo>
                    <a:pt x="1922" y="1950"/>
                  </a:lnTo>
                  <a:lnTo>
                    <a:pt x="1924" y="1950"/>
                  </a:lnTo>
                  <a:lnTo>
                    <a:pt x="1924" y="1950"/>
                  </a:lnTo>
                  <a:lnTo>
                    <a:pt x="1924" y="1950"/>
                  </a:lnTo>
                  <a:lnTo>
                    <a:pt x="1924" y="1952"/>
                  </a:lnTo>
                  <a:lnTo>
                    <a:pt x="1922" y="1952"/>
                  </a:lnTo>
                  <a:lnTo>
                    <a:pt x="1922" y="1954"/>
                  </a:lnTo>
                  <a:lnTo>
                    <a:pt x="1922" y="1954"/>
                  </a:lnTo>
                  <a:lnTo>
                    <a:pt x="1920" y="1958"/>
                  </a:lnTo>
                  <a:lnTo>
                    <a:pt x="1920" y="1958"/>
                  </a:lnTo>
                  <a:lnTo>
                    <a:pt x="1920" y="1958"/>
                  </a:lnTo>
                  <a:lnTo>
                    <a:pt x="1920" y="1960"/>
                  </a:lnTo>
                  <a:lnTo>
                    <a:pt x="1920" y="1960"/>
                  </a:lnTo>
                  <a:lnTo>
                    <a:pt x="1920" y="1962"/>
                  </a:lnTo>
                  <a:lnTo>
                    <a:pt x="1920" y="1967"/>
                  </a:lnTo>
                  <a:lnTo>
                    <a:pt x="1920" y="1967"/>
                  </a:lnTo>
                  <a:lnTo>
                    <a:pt x="1920" y="1969"/>
                  </a:lnTo>
                  <a:lnTo>
                    <a:pt x="1920" y="1969"/>
                  </a:lnTo>
                  <a:lnTo>
                    <a:pt x="1920" y="1969"/>
                  </a:lnTo>
                  <a:lnTo>
                    <a:pt x="1920" y="1971"/>
                  </a:lnTo>
                  <a:lnTo>
                    <a:pt x="1920" y="1973"/>
                  </a:lnTo>
                  <a:lnTo>
                    <a:pt x="1920" y="1973"/>
                  </a:lnTo>
                  <a:lnTo>
                    <a:pt x="1920" y="1973"/>
                  </a:lnTo>
                  <a:lnTo>
                    <a:pt x="1920" y="1973"/>
                  </a:lnTo>
                  <a:lnTo>
                    <a:pt x="1922" y="1975"/>
                  </a:lnTo>
                  <a:lnTo>
                    <a:pt x="1922" y="1975"/>
                  </a:lnTo>
                  <a:lnTo>
                    <a:pt x="1922" y="1975"/>
                  </a:lnTo>
                  <a:lnTo>
                    <a:pt x="1922" y="1975"/>
                  </a:lnTo>
                  <a:lnTo>
                    <a:pt x="1922" y="1977"/>
                  </a:lnTo>
                  <a:lnTo>
                    <a:pt x="1922" y="1977"/>
                  </a:lnTo>
                  <a:lnTo>
                    <a:pt x="1922" y="1977"/>
                  </a:lnTo>
                  <a:lnTo>
                    <a:pt x="1924" y="1979"/>
                  </a:lnTo>
                  <a:lnTo>
                    <a:pt x="1924" y="1979"/>
                  </a:lnTo>
                  <a:lnTo>
                    <a:pt x="1922" y="1979"/>
                  </a:lnTo>
                  <a:lnTo>
                    <a:pt x="1922" y="1981"/>
                  </a:lnTo>
                  <a:lnTo>
                    <a:pt x="1924" y="1981"/>
                  </a:lnTo>
                  <a:lnTo>
                    <a:pt x="1924" y="1981"/>
                  </a:lnTo>
                  <a:lnTo>
                    <a:pt x="1924" y="1981"/>
                  </a:lnTo>
                  <a:lnTo>
                    <a:pt x="1924" y="1981"/>
                  </a:lnTo>
                  <a:lnTo>
                    <a:pt x="1924" y="1981"/>
                  </a:lnTo>
                  <a:lnTo>
                    <a:pt x="1924" y="1981"/>
                  </a:lnTo>
                  <a:lnTo>
                    <a:pt x="1924" y="1981"/>
                  </a:lnTo>
                  <a:lnTo>
                    <a:pt x="1924" y="1983"/>
                  </a:lnTo>
                  <a:lnTo>
                    <a:pt x="1924" y="1983"/>
                  </a:lnTo>
                  <a:lnTo>
                    <a:pt x="1924" y="1981"/>
                  </a:lnTo>
                  <a:lnTo>
                    <a:pt x="1924" y="1981"/>
                  </a:lnTo>
                  <a:lnTo>
                    <a:pt x="1924" y="1981"/>
                  </a:lnTo>
                  <a:lnTo>
                    <a:pt x="1926" y="1981"/>
                  </a:lnTo>
                  <a:lnTo>
                    <a:pt x="1926" y="1981"/>
                  </a:lnTo>
                  <a:lnTo>
                    <a:pt x="1926" y="1983"/>
                  </a:lnTo>
                  <a:lnTo>
                    <a:pt x="1924" y="1983"/>
                  </a:lnTo>
                  <a:lnTo>
                    <a:pt x="1926" y="1985"/>
                  </a:lnTo>
                  <a:lnTo>
                    <a:pt x="1926" y="1985"/>
                  </a:lnTo>
                  <a:lnTo>
                    <a:pt x="1926" y="1985"/>
                  </a:lnTo>
                  <a:lnTo>
                    <a:pt x="1926" y="1985"/>
                  </a:lnTo>
                  <a:lnTo>
                    <a:pt x="1926" y="1983"/>
                  </a:lnTo>
                  <a:lnTo>
                    <a:pt x="1928" y="1983"/>
                  </a:lnTo>
                  <a:lnTo>
                    <a:pt x="1928" y="1985"/>
                  </a:lnTo>
                  <a:lnTo>
                    <a:pt x="1928" y="1985"/>
                  </a:lnTo>
                  <a:lnTo>
                    <a:pt x="1928" y="1985"/>
                  </a:lnTo>
                  <a:lnTo>
                    <a:pt x="1928" y="1985"/>
                  </a:lnTo>
                  <a:lnTo>
                    <a:pt x="1928" y="1985"/>
                  </a:lnTo>
                  <a:lnTo>
                    <a:pt x="1928" y="1985"/>
                  </a:lnTo>
                  <a:lnTo>
                    <a:pt x="1928" y="1985"/>
                  </a:lnTo>
                  <a:lnTo>
                    <a:pt x="1930" y="1985"/>
                  </a:lnTo>
                  <a:lnTo>
                    <a:pt x="1930" y="1985"/>
                  </a:lnTo>
                  <a:lnTo>
                    <a:pt x="1930" y="1987"/>
                  </a:lnTo>
                  <a:lnTo>
                    <a:pt x="1930" y="1987"/>
                  </a:lnTo>
                  <a:lnTo>
                    <a:pt x="1930" y="1987"/>
                  </a:lnTo>
                  <a:lnTo>
                    <a:pt x="1930" y="1985"/>
                  </a:lnTo>
                  <a:lnTo>
                    <a:pt x="1930" y="1985"/>
                  </a:lnTo>
                  <a:lnTo>
                    <a:pt x="1930" y="1985"/>
                  </a:lnTo>
                  <a:lnTo>
                    <a:pt x="1930" y="1985"/>
                  </a:lnTo>
                  <a:lnTo>
                    <a:pt x="1930" y="1985"/>
                  </a:lnTo>
                  <a:lnTo>
                    <a:pt x="1930" y="1985"/>
                  </a:lnTo>
                  <a:lnTo>
                    <a:pt x="1930" y="1985"/>
                  </a:lnTo>
                  <a:lnTo>
                    <a:pt x="1930" y="1985"/>
                  </a:lnTo>
                  <a:lnTo>
                    <a:pt x="1930" y="1985"/>
                  </a:lnTo>
                  <a:lnTo>
                    <a:pt x="1930" y="1985"/>
                  </a:lnTo>
                  <a:lnTo>
                    <a:pt x="1930" y="1985"/>
                  </a:lnTo>
                  <a:lnTo>
                    <a:pt x="1930" y="1983"/>
                  </a:lnTo>
                  <a:lnTo>
                    <a:pt x="1928" y="1981"/>
                  </a:lnTo>
                  <a:lnTo>
                    <a:pt x="1928" y="1981"/>
                  </a:lnTo>
                  <a:lnTo>
                    <a:pt x="1928" y="1981"/>
                  </a:lnTo>
                  <a:lnTo>
                    <a:pt x="1928" y="1981"/>
                  </a:lnTo>
                  <a:lnTo>
                    <a:pt x="1928" y="1981"/>
                  </a:lnTo>
                  <a:lnTo>
                    <a:pt x="1928" y="1981"/>
                  </a:lnTo>
                  <a:lnTo>
                    <a:pt x="1928" y="1981"/>
                  </a:lnTo>
                  <a:lnTo>
                    <a:pt x="1928" y="1981"/>
                  </a:lnTo>
                  <a:lnTo>
                    <a:pt x="1928" y="1981"/>
                  </a:lnTo>
                  <a:lnTo>
                    <a:pt x="1928" y="1981"/>
                  </a:lnTo>
                  <a:lnTo>
                    <a:pt x="1930" y="1981"/>
                  </a:lnTo>
                  <a:lnTo>
                    <a:pt x="1930" y="1983"/>
                  </a:lnTo>
                  <a:lnTo>
                    <a:pt x="1930" y="1983"/>
                  </a:lnTo>
                  <a:lnTo>
                    <a:pt x="1930" y="1983"/>
                  </a:lnTo>
                  <a:lnTo>
                    <a:pt x="1930" y="1981"/>
                  </a:lnTo>
                  <a:lnTo>
                    <a:pt x="1930" y="1981"/>
                  </a:lnTo>
                  <a:lnTo>
                    <a:pt x="1930" y="1981"/>
                  </a:lnTo>
                  <a:lnTo>
                    <a:pt x="1930" y="1981"/>
                  </a:lnTo>
                  <a:lnTo>
                    <a:pt x="1930" y="1981"/>
                  </a:lnTo>
                  <a:lnTo>
                    <a:pt x="1932" y="1981"/>
                  </a:lnTo>
                  <a:lnTo>
                    <a:pt x="1932" y="1981"/>
                  </a:lnTo>
                  <a:lnTo>
                    <a:pt x="1932" y="1981"/>
                  </a:lnTo>
                  <a:lnTo>
                    <a:pt x="1932" y="1983"/>
                  </a:lnTo>
                  <a:lnTo>
                    <a:pt x="1932" y="1983"/>
                  </a:lnTo>
                  <a:lnTo>
                    <a:pt x="1932" y="1981"/>
                  </a:lnTo>
                  <a:lnTo>
                    <a:pt x="1932" y="1981"/>
                  </a:lnTo>
                  <a:lnTo>
                    <a:pt x="1932" y="1981"/>
                  </a:lnTo>
                  <a:lnTo>
                    <a:pt x="1932" y="1981"/>
                  </a:lnTo>
                  <a:lnTo>
                    <a:pt x="1934" y="1983"/>
                  </a:lnTo>
                  <a:lnTo>
                    <a:pt x="1934" y="1983"/>
                  </a:lnTo>
                  <a:lnTo>
                    <a:pt x="1934" y="1983"/>
                  </a:lnTo>
                  <a:lnTo>
                    <a:pt x="1934" y="1983"/>
                  </a:lnTo>
                  <a:lnTo>
                    <a:pt x="1934" y="1983"/>
                  </a:lnTo>
                  <a:lnTo>
                    <a:pt x="1936" y="1985"/>
                  </a:lnTo>
                  <a:lnTo>
                    <a:pt x="1936" y="1985"/>
                  </a:lnTo>
                  <a:lnTo>
                    <a:pt x="1936" y="1987"/>
                  </a:lnTo>
                  <a:lnTo>
                    <a:pt x="1936" y="1987"/>
                  </a:lnTo>
                  <a:lnTo>
                    <a:pt x="1936" y="1987"/>
                  </a:lnTo>
                  <a:lnTo>
                    <a:pt x="1936" y="1987"/>
                  </a:lnTo>
                  <a:lnTo>
                    <a:pt x="1936" y="1987"/>
                  </a:lnTo>
                  <a:lnTo>
                    <a:pt x="1936" y="1985"/>
                  </a:lnTo>
                  <a:lnTo>
                    <a:pt x="1936" y="1985"/>
                  </a:lnTo>
                  <a:lnTo>
                    <a:pt x="1936" y="1985"/>
                  </a:lnTo>
                  <a:lnTo>
                    <a:pt x="1936" y="1985"/>
                  </a:lnTo>
                  <a:lnTo>
                    <a:pt x="1936" y="1985"/>
                  </a:lnTo>
                  <a:lnTo>
                    <a:pt x="1936" y="1985"/>
                  </a:lnTo>
                  <a:lnTo>
                    <a:pt x="1936" y="1985"/>
                  </a:lnTo>
                  <a:lnTo>
                    <a:pt x="1936" y="1987"/>
                  </a:lnTo>
                  <a:lnTo>
                    <a:pt x="1938" y="1989"/>
                  </a:lnTo>
                  <a:lnTo>
                    <a:pt x="1938" y="1989"/>
                  </a:lnTo>
                  <a:lnTo>
                    <a:pt x="1938" y="1989"/>
                  </a:lnTo>
                  <a:lnTo>
                    <a:pt x="1938" y="1989"/>
                  </a:lnTo>
                  <a:lnTo>
                    <a:pt x="1938" y="1989"/>
                  </a:lnTo>
                  <a:lnTo>
                    <a:pt x="1938" y="1989"/>
                  </a:lnTo>
                  <a:lnTo>
                    <a:pt x="1938" y="1989"/>
                  </a:lnTo>
                  <a:lnTo>
                    <a:pt x="1938" y="1989"/>
                  </a:lnTo>
                  <a:lnTo>
                    <a:pt x="1938" y="1989"/>
                  </a:lnTo>
                  <a:lnTo>
                    <a:pt x="1938" y="1989"/>
                  </a:lnTo>
                  <a:lnTo>
                    <a:pt x="1938" y="1989"/>
                  </a:lnTo>
                  <a:lnTo>
                    <a:pt x="1938" y="1989"/>
                  </a:lnTo>
                  <a:lnTo>
                    <a:pt x="1940" y="1989"/>
                  </a:lnTo>
                  <a:lnTo>
                    <a:pt x="1940" y="1989"/>
                  </a:lnTo>
                  <a:lnTo>
                    <a:pt x="1940" y="1991"/>
                  </a:lnTo>
                  <a:lnTo>
                    <a:pt x="1940" y="1991"/>
                  </a:lnTo>
                  <a:lnTo>
                    <a:pt x="1940" y="1991"/>
                  </a:lnTo>
                  <a:lnTo>
                    <a:pt x="1940" y="1991"/>
                  </a:lnTo>
                  <a:lnTo>
                    <a:pt x="1943" y="1991"/>
                  </a:lnTo>
                  <a:lnTo>
                    <a:pt x="1943" y="1991"/>
                  </a:lnTo>
                  <a:lnTo>
                    <a:pt x="1943" y="1991"/>
                  </a:lnTo>
                  <a:lnTo>
                    <a:pt x="1943" y="1991"/>
                  </a:lnTo>
                  <a:lnTo>
                    <a:pt x="1943" y="1991"/>
                  </a:lnTo>
                  <a:lnTo>
                    <a:pt x="1943" y="1989"/>
                  </a:lnTo>
                  <a:lnTo>
                    <a:pt x="1943" y="1989"/>
                  </a:lnTo>
                  <a:lnTo>
                    <a:pt x="1943" y="1989"/>
                  </a:lnTo>
                  <a:lnTo>
                    <a:pt x="1945" y="1987"/>
                  </a:lnTo>
                  <a:lnTo>
                    <a:pt x="1945" y="1987"/>
                  </a:lnTo>
                  <a:lnTo>
                    <a:pt x="1945" y="1987"/>
                  </a:lnTo>
                  <a:lnTo>
                    <a:pt x="1945" y="1987"/>
                  </a:lnTo>
                  <a:lnTo>
                    <a:pt x="1945" y="1987"/>
                  </a:lnTo>
                  <a:lnTo>
                    <a:pt x="1945" y="1987"/>
                  </a:lnTo>
                  <a:lnTo>
                    <a:pt x="1945" y="1987"/>
                  </a:lnTo>
                  <a:lnTo>
                    <a:pt x="1945" y="1989"/>
                  </a:lnTo>
                  <a:lnTo>
                    <a:pt x="1945" y="1989"/>
                  </a:lnTo>
                  <a:lnTo>
                    <a:pt x="1945" y="1989"/>
                  </a:lnTo>
                  <a:lnTo>
                    <a:pt x="1947" y="1989"/>
                  </a:lnTo>
                  <a:lnTo>
                    <a:pt x="1947" y="1989"/>
                  </a:lnTo>
                  <a:lnTo>
                    <a:pt x="1947" y="1989"/>
                  </a:lnTo>
                  <a:lnTo>
                    <a:pt x="1947" y="1991"/>
                  </a:lnTo>
                  <a:lnTo>
                    <a:pt x="1949" y="1989"/>
                  </a:lnTo>
                  <a:lnTo>
                    <a:pt x="1949" y="1989"/>
                  </a:lnTo>
                  <a:lnTo>
                    <a:pt x="1949" y="1989"/>
                  </a:lnTo>
                  <a:lnTo>
                    <a:pt x="1947" y="1989"/>
                  </a:lnTo>
                  <a:lnTo>
                    <a:pt x="1947" y="1989"/>
                  </a:lnTo>
                  <a:lnTo>
                    <a:pt x="1947" y="1987"/>
                  </a:lnTo>
                  <a:lnTo>
                    <a:pt x="1947" y="1987"/>
                  </a:lnTo>
                  <a:lnTo>
                    <a:pt x="1949" y="1987"/>
                  </a:lnTo>
                  <a:lnTo>
                    <a:pt x="1949" y="1987"/>
                  </a:lnTo>
                  <a:lnTo>
                    <a:pt x="1947" y="1987"/>
                  </a:lnTo>
                  <a:lnTo>
                    <a:pt x="1947" y="1987"/>
                  </a:lnTo>
                  <a:lnTo>
                    <a:pt x="1949" y="1987"/>
                  </a:lnTo>
                  <a:lnTo>
                    <a:pt x="1949" y="1987"/>
                  </a:lnTo>
                  <a:lnTo>
                    <a:pt x="1949" y="1987"/>
                  </a:lnTo>
                  <a:lnTo>
                    <a:pt x="1949" y="1989"/>
                  </a:lnTo>
                  <a:lnTo>
                    <a:pt x="1949" y="1989"/>
                  </a:lnTo>
                  <a:lnTo>
                    <a:pt x="1949" y="1987"/>
                  </a:lnTo>
                  <a:lnTo>
                    <a:pt x="1949" y="1987"/>
                  </a:lnTo>
                  <a:lnTo>
                    <a:pt x="1949" y="1987"/>
                  </a:lnTo>
                  <a:lnTo>
                    <a:pt x="1947" y="1985"/>
                  </a:lnTo>
                  <a:lnTo>
                    <a:pt x="1947" y="1985"/>
                  </a:lnTo>
                  <a:lnTo>
                    <a:pt x="1947" y="1985"/>
                  </a:lnTo>
                  <a:lnTo>
                    <a:pt x="1949" y="1985"/>
                  </a:lnTo>
                  <a:lnTo>
                    <a:pt x="1949" y="1985"/>
                  </a:lnTo>
                  <a:lnTo>
                    <a:pt x="1949" y="1985"/>
                  </a:lnTo>
                  <a:lnTo>
                    <a:pt x="1949" y="1985"/>
                  </a:lnTo>
                  <a:lnTo>
                    <a:pt x="1949" y="1985"/>
                  </a:lnTo>
                  <a:lnTo>
                    <a:pt x="1951" y="1985"/>
                  </a:lnTo>
                  <a:lnTo>
                    <a:pt x="1951" y="1985"/>
                  </a:lnTo>
                  <a:lnTo>
                    <a:pt x="1951" y="1985"/>
                  </a:lnTo>
                  <a:lnTo>
                    <a:pt x="1951" y="1985"/>
                  </a:lnTo>
                  <a:lnTo>
                    <a:pt x="1949" y="1985"/>
                  </a:lnTo>
                  <a:lnTo>
                    <a:pt x="1949" y="1983"/>
                  </a:lnTo>
                  <a:lnTo>
                    <a:pt x="1949" y="1983"/>
                  </a:lnTo>
                  <a:lnTo>
                    <a:pt x="1951" y="1983"/>
                  </a:lnTo>
                  <a:lnTo>
                    <a:pt x="1951" y="1983"/>
                  </a:lnTo>
                  <a:lnTo>
                    <a:pt x="1951" y="1983"/>
                  </a:lnTo>
                  <a:lnTo>
                    <a:pt x="1949" y="1983"/>
                  </a:lnTo>
                  <a:lnTo>
                    <a:pt x="1949" y="1983"/>
                  </a:lnTo>
                  <a:lnTo>
                    <a:pt x="1949" y="1981"/>
                  </a:lnTo>
                  <a:lnTo>
                    <a:pt x="1949" y="1981"/>
                  </a:lnTo>
                  <a:lnTo>
                    <a:pt x="1949" y="1979"/>
                  </a:lnTo>
                  <a:lnTo>
                    <a:pt x="1947" y="1979"/>
                  </a:lnTo>
                  <a:lnTo>
                    <a:pt x="1949" y="1979"/>
                  </a:lnTo>
                  <a:lnTo>
                    <a:pt x="1949" y="1979"/>
                  </a:lnTo>
                  <a:lnTo>
                    <a:pt x="1949" y="1979"/>
                  </a:lnTo>
                  <a:lnTo>
                    <a:pt x="1949" y="1977"/>
                  </a:lnTo>
                  <a:lnTo>
                    <a:pt x="1949" y="1977"/>
                  </a:lnTo>
                  <a:lnTo>
                    <a:pt x="1949" y="1977"/>
                  </a:lnTo>
                  <a:lnTo>
                    <a:pt x="1949" y="1977"/>
                  </a:lnTo>
                  <a:lnTo>
                    <a:pt x="1949" y="1979"/>
                  </a:lnTo>
                  <a:lnTo>
                    <a:pt x="1949" y="1979"/>
                  </a:lnTo>
                  <a:lnTo>
                    <a:pt x="1949" y="1979"/>
                  </a:lnTo>
                  <a:lnTo>
                    <a:pt x="1949" y="1981"/>
                  </a:lnTo>
                  <a:lnTo>
                    <a:pt x="1951" y="1981"/>
                  </a:lnTo>
                  <a:lnTo>
                    <a:pt x="1951" y="1981"/>
                  </a:lnTo>
                  <a:lnTo>
                    <a:pt x="1951" y="1981"/>
                  </a:lnTo>
                  <a:lnTo>
                    <a:pt x="1951" y="1979"/>
                  </a:lnTo>
                  <a:lnTo>
                    <a:pt x="1953" y="1979"/>
                  </a:lnTo>
                  <a:lnTo>
                    <a:pt x="1951" y="1977"/>
                  </a:lnTo>
                  <a:lnTo>
                    <a:pt x="1951" y="1977"/>
                  </a:lnTo>
                  <a:lnTo>
                    <a:pt x="1951" y="1975"/>
                  </a:lnTo>
                  <a:lnTo>
                    <a:pt x="1951" y="1975"/>
                  </a:lnTo>
                  <a:lnTo>
                    <a:pt x="1951" y="1975"/>
                  </a:lnTo>
                  <a:lnTo>
                    <a:pt x="1951" y="1975"/>
                  </a:lnTo>
                  <a:lnTo>
                    <a:pt x="1951" y="1975"/>
                  </a:lnTo>
                  <a:lnTo>
                    <a:pt x="1951" y="1975"/>
                  </a:lnTo>
                  <a:lnTo>
                    <a:pt x="1951" y="1977"/>
                  </a:lnTo>
                  <a:lnTo>
                    <a:pt x="1953" y="1977"/>
                  </a:lnTo>
                  <a:lnTo>
                    <a:pt x="1953" y="1977"/>
                  </a:lnTo>
                  <a:lnTo>
                    <a:pt x="1953" y="1979"/>
                  </a:lnTo>
                  <a:lnTo>
                    <a:pt x="1953" y="1979"/>
                  </a:lnTo>
                  <a:lnTo>
                    <a:pt x="1953" y="1979"/>
                  </a:lnTo>
                  <a:lnTo>
                    <a:pt x="1953" y="1977"/>
                  </a:lnTo>
                  <a:lnTo>
                    <a:pt x="1953" y="1977"/>
                  </a:lnTo>
                  <a:lnTo>
                    <a:pt x="1955" y="1977"/>
                  </a:lnTo>
                  <a:lnTo>
                    <a:pt x="1955" y="1979"/>
                  </a:lnTo>
                  <a:lnTo>
                    <a:pt x="1955" y="1979"/>
                  </a:lnTo>
                  <a:lnTo>
                    <a:pt x="1955" y="1979"/>
                  </a:lnTo>
                  <a:lnTo>
                    <a:pt x="1955" y="1979"/>
                  </a:lnTo>
                  <a:lnTo>
                    <a:pt x="1955" y="1977"/>
                  </a:lnTo>
                  <a:lnTo>
                    <a:pt x="1955" y="1975"/>
                  </a:lnTo>
                  <a:lnTo>
                    <a:pt x="1955" y="1975"/>
                  </a:lnTo>
                  <a:lnTo>
                    <a:pt x="1957" y="1977"/>
                  </a:lnTo>
                  <a:lnTo>
                    <a:pt x="1957" y="1977"/>
                  </a:lnTo>
                  <a:lnTo>
                    <a:pt x="1957" y="1977"/>
                  </a:lnTo>
                  <a:lnTo>
                    <a:pt x="1957" y="1977"/>
                  </a:lnTo>
                  <a:lnTo>
                    <a:pt x="1957" y="1977"/>
                  </a:lnTo>
                  <a:lnTo>
                    <a:pt x="1957" y="1977"/>
                  </a:lnTo>
                  <a:lnTo>
                    <a:pt x="1957" y="1977"/>
                  </a:lnTo>
                  <a:lnTo>
                    <a:pt x="1957" y="1977"/>
                  </a:lnTo>
                  <a:lnTo>
                    <a:pt x="1957" y="1977"/>
                  </a:lnTo>
                  <a:lnTo>
                    <a:pt x="1957" y="1977"/>
                  </a:lnTo>
                  <a:lnTo>
                    <a:pt x="1957" y="1977"/>
                  </a:lnTo>
                  <a:lnTo>
                    <a:pt x="1957" y="1975"/>
                  </a:lnTo>
                  <a:lnTo>
                    <a:pt x="1957" y="1975"/>
                  </a:lnTo>
                  <a:lnTo>
                    <a:pt x="1957" y="1975"/>
                  </a:lnTo>
                  <a:lnTo>
                    <a:pt x="1957" y="1973"/>
                  </a:lnTo>
                  <a:lnTo>
                    <a:pt x="1955" y="1973"/>
                  </a:lnTo>
                  <a:lnTo>
                    <a:pt x="1957" y="1973"/>
                  </a:lnTo>
                  <a:lnTo>
                    <a:pt x="1957" y="1975"/>
                  </a:lnTo>
                  <a:lnTo>
                    <a:pt x="1959" y="1975"/>
                  </a:lnTo>
                  <a:lnTo>
                    <a:pt x="1959" y="1975"/>
                  </a:lnTo>
                  <a:lnTo>
                    <a:pt x="1959" y="1975"/>
                  </a:lnTo>
                  <a:lnTo>
                    <a:pt x="1959" y="1973"/>
                  </a:lnTo>
                  <a:lnTo>
                    <a:pt x="1959" y="1973"/>
                  </a:lnTo>
                  <a:lnTo>
                    <a:pt x="1959" y="1973"/>
                  </a:lnTo>
                  <a:lnTo>
                    <a:pt x="1959" y="1973"/>
                  </a:lnTo>
                  <a:lnTo>
                    <a:pt x="1957" y="1971"/>
                  </a:lnTo>
                  <a:lnTo>
                    <a:pt x="1957" y="1971"/>
                  </a:lnTo>
                  <a:lnTo>
                    <a:pt x="1957" y="1971"/>
                  </a:lnTo>
                  <a:lnTo>
                    <a:pt x="1959" y="1971"/>
                  </a:lnTo>
                  <a:lnTo>
                    <a:pt x="1959" y="1971"/>
                  </a:lnTo>
                  <a:lnTo>
                    <a:pt x="1959" y="1973"/>
                  </a:lnTo>
                  <a:lnTo>
                    <a:pt x="1961" y="1971"/>
                  </a:lnTo>
                  <a:lnTo>
                    <a:pt x="1961" y="1971"/>
                  </a:lnTo>
                  <a:lnTo>
                    <a:pt x="1959" y="1971"/>
                  </a:lnTo>
                  <a:lnTo>
                    <a:pt x="1959" y="1971"/>
                  </a:lnTo>
                  <a:lnTo>
                    <a:pt x="1959" y="1971"/>
                  </a:lnTo>
                  <a:lnTo>
                    <a:pt x="1959" y="1969"/>
                  </a:lnTo>
                  <a:lnTo>
                    <a:pt x="1959" y="1969"/>
                  </a:lnTo>
                  <a:lnTo>
                    <a:pt x="1959" y="1969"/>
                  </a:lnTo>
                  <a:lnTo>
                    <a:pt x="1959" y="1969"/>
                  </a:lnTo>
                  <a:lnTo>
                    <a:pt x="1959" y="1969"/>
                  </a:lnTo>
                  <a:lnTo>
                    <a:pt x="1959" y="1969"/>
                  </a:lnTo>
                  <a:lnTo>
                    <a:pt x="1961" y="1969"/>
                  </a:lnTo>
                  <a:lnTo>
                    <a:pt x="1961" y="1971"/>
                  </a:lnTo>
                  <a:lnTo>
                    <a:pt x="1961" y="1971"/>
                  </a:lnTo>
                  <a:lnTo>
                    <a:pt x="1961" y="1971"/>
                  </a:lnTo>
                  <a:lnTo>
                    <a:pt x="1961" y="1971"/>
                  </a:lnTo>
                  <a:lnTo>
                    <a:pt x="1961" y="1969"/>
                  </a:lnTo>
                  <a:lnTo>
                    <a:pt x="1961" y="1969"/>
                  </a:lnTo>
                  <a:lnTo>
                    <a:pt x="1961" y="1969"/>
                  </a:lnTo>
                  <a:lnTo>
                    <a:pt x="1961" y="1969"/>
                  </a:lnTo>
                  <a:lnTo>
                    <a:pt x="1961" y="1969"/>
                  </a:lnTo>
                  <a:lnTo>
                    <a:pt x="1963" y="1969"/>
                  </a:lnTo>
                  <a:lnTo>
                    <a:pt x="1961" y="1967"/>
                  </a:lnTo>
                  <a:lnTo>
                    <a:pt x="1961" y="1967"/>
                  </a:lnTo>
                  <a:lnTo>
                    <a:pt x="1959" y="1967"/>
                  </a:lnTo>
                  <a:lnTo>
                    <a:pt x="1961" y="1967"/>
                  </a:lnTo>
                  <a:lnTo>
                    <a:pt x="1961" y="1967"/>
                  </a:lnTo>
                  <a:lnTo>
                    <a:pt x="1961" y="1967"/>
                  </a:lnTo>
                  <a:lnTo>
                    <a:pt x="1961" y="1967"/>
                  </a:lnTo>
                  <a:lnTo>
                    <a:pt x="1961" y="1965"/>
                  </a:lnTo>
                  <a:lnTo>
                    <a:pt x="1961" y="1965"/>
                  </a:lnTo>
                  <a:lnTo>
                    <a:pt x="1963" y="1965"/>
                  </a:lnTo>
                  <a:lnTo>
                    <a:pt x="1963" y="1965"/>
                  </a:lnTo>
                  <a:lnTo>
                    <a:pt x="1963" y="1962"/>
                  </a:lnTo>
                  <a:lnTo>
                    <a:pt x="1963" y="1962"/>
                  </a:lnTo>
                  <a:lnTo>
                    <a:pt x="1963" y="1962"/>
                  </a:lnTo>
                  <a:lnTo>
                    <a:pt x="1963" y="1962"/>
                  </a:lnTo>
                  <a:lnTo>
                    <a:pt x="1963" y="1962"/>
                  </a:lnTo>
                  <a:lnTo>
                    <a:pt x="1963" y="1960"/>
                  </a:lnTo>
                  <a:lnTo>
                    <a:pt x="1963" y="1960"/>
                  </a:lnTo>
                  <a:lnTo>
                    <a:pt x="1963" y="1960"/>
                  </a:lnTo>
                  <a:lnTo>
                    <a:pt x="1961" y="1960"/>
                  </a:lnTo>
                  <a:lnTo>
                    <a:pt x="1963" y="1960"/>
                  </a:lnTo>
                  <a:lnTo>
                    <a:pt x="1965" y="1958"/>
                  </a:lnTo>
                  <a:lnTo>
                    <a:pt x="1965" y="1958"/>
                  </a:lnTo>
                  <a:lnTo>
                    <a:pt x="1965" y="1958"/>
                  </a:lnTo>
                  <a:lnTo>
                    <a:pt x="1965" y="1958"/>
                  </a:lnTo>
                  <a:lnTo>
                    <a:pt x="1965" y="1956"/>
                  </a:lnTo>
                  <a:lnTo>
                    <a:pt x="1965" y="1956"/>
                  </a:lnTo>
                  <a:lnTo>
                    <a:pt x="1965" y="1956"/>
                  </a:lnTo>
                  <a:lnTo>
                    <a:pt x="1965" y="1956"/>
                  </a:lnTo>
                  <a:lnTo>
                    <a:pt x="1965" y="1956"/>
                  </a:lnTo>
                  <a:lnTo>
                    <a:pt x="1963" y="1956"/>
                  </a:lnTo>
                  <a:lnTo>
                    <a:pt x="1963" y="1956"/>
                  </a:lnTo>
                  <a:lnTo>
                    <a:pt x="1963" y="1956"/>
                  </a:lnTo>
                  <a:lnTo>
                    <a:pt x="1963" y="1956"/>
                  </a:lnTo>
                  <a:lnTo>
                    <a:pt x="1963" y="1956"/>
                  </a:lnTo>
                  <a:lnTo>
                    <a:pt x="1963" y="1956"/>
                  </a:lnTo>
                  <a:lnTo>
                    <a:pt x="1963" y="1954"/>
                  </a:lnTo>
                  <a:lnTo>
                    <a:pt x="1965" y="1956"/>
                  </a:lnTo>
                  <a:lnTo>
                    <a:pt x="1965" y="1954"/>
                  </a:lnTo>
                  <a:lnTo>
                    <a:pt x="1965" y="1954"/>
                  </a:lnTo>
                  <a:lnTo>
                    <a:pt x="1965" y="1954"/>
                  </a:lnTo>
                  <a:lnTo>
                    <a:pt x="1965" y="1954"/>
                  </a:lnTo>
                  <a:lnTo>
                    <a:pt x="1965" y="1954"/>
                  </a:lnTo>
                  <a:lnTo>
                    <a:pt x="1965" y="1954"/>
                  </a:lnTo>
                  <a:lnTo>
                    <a:pt x="1965" y="1954"/>
                  </a:lnTo>
                  <a:lnTo>
                    <a:pt x="1967" y="1954"/>
                  </a:lnTo>
                  <a:lnTo>
                    <a:pt x="1967" y="1954"/>
                  </a:lnTo>
                  <a:lnTo>
                    <a:pt x="1967" y="1954"/>
                  </a:lnTo>
                  <a:lnTo>
                    <a:pt x="1967" y="1952"/>
                  </a:lnTo>
                  <a:lnTo>
                    <a:pt x="1967" y="1952"/>
                  </a:lnTo>
                  <a:lnTo>
                    <a:pt x="1967" y="1952"/>
                  </a:lnTo>
                  <a:lnTo>
                    <a:pt x="1967" y="1952"/>
                  </a:lnTo>
                  <a:lnTo>
                    <a:pt x="1967" y="1952"/>
                  </a:lnTo>
                  <a:lnTo>
                    <a:pt x="1967" y="1950"/>
                  </a:lnTo>
                  <a:lnTo>
                    <a:pt x="1967" y="1950"/>
                  </a:lnTo>
                  <a:lnTo>
                    <a:pt x="1969" y="1948"/>
                  </a:lnTo>
                  <a:lnTo>
                    <a:pt x="1969" y="1948"/>
                  </a:lnTo>
                  <a:lnTo>
                    <a:pt x="1969" y="1948"/>
                  </a:lnTo>
                  <a:lnTo>
                    <a:pt x="1969" y="1948"/>
                  </a:lnTo>
                  <a:lnTo>
                    <a:pt x="1969" y="1948"/>
                  </a:lnTo>
                  <a:lnTo>
                    <a:pt x="1969" y="1948"/>
                  </a:lnTo>
                  <a:lnTo>
                    <a:pt x="1967" y="1948"/>
                  </a:lnTo>
                  <a:lnTo>
                    <a:pt x="1967" y="1948"/>
                  </a:lnTo>
                  <a:lnTo>
                    <a:pt x="1967" y="1946"/>
                  </a:lnTo>
                  <a:lnTo>
                    <a:pt x="1967" y="1946"/>
                  </a:lnTo>
                  <a:lnTo>
                    <a:pt x="1967" y="1946"/>
                  </a:lnTo>
                  <a:lnTo>
                    <a:pt x="1969" y="1948"/>
                  </a:lnTo>
                  <a:lnTo>
                    <a:pt x="1969" y="1948"/>
                  </a:lnTo>
                  <a:lnTo>
                    <a:pt x="1969" y="1948"/>
                  </a:lnTo>
                  <a:lnTo>
                    <a:pt x="1969" y="1948"/>
                  </a:lnTo>
                  <a:lnTo>
                    <a:pt x="1969" y="1948"/>
                  </a:lnTo>
                  <a:lnTo>
                    <a:pt x="1971" y="1948"/>
                  </a:lnTo>
                  <a:lnTo>
                    <a:pt x="1971" y="1948"/>
                  </a:lnTo>
                  <a:lnTo>
                    <a:pt x="1971" y="1948"/>
                  </a:lnTo>
                  <a:lnTo>
                    <a:pt x="1971" y="1948"/>
                  </a:lnTo>
                  <a:lnTo>
                    <a:pt x="1971" y="1946"/>
                  </a:lnTo>
                  <a:lnTo>
                    <a:pt x="1971" y="1946"/>
                  </a:lnTo>
                  <a:lnTo>
                    <a:pt x="1971" y="1946"/>
                  </a:lnTo>
                  <a:lnTo>
                    <a:pt x="1971" y="1946"/>
                  </a:lnTo>
                  <a:lnTo>
                    <a:pt x="1969" y="1946"/>
                  </a:lnTo>
                  <a:lnTo>
                    <a:pt x="1969" y="1946"/>
                  </a:lnTo>
                  <a:lnTo>
                    <a:pt x="1969" y="1946"/>
                  </a:lnTo>
                  <a:lnTo>
                    <a:pt x="1969" y="1946"/>
                  </a:lnTo>
                  <a:lnTo>
                    <a:pt x="1969" y="1946"/>
                  </a:lnTo>
                  <a:lnTo>
                    <a:pt x="1971" y="1946"/>
                  </a:lnTo>
                  <a:lnTo>
                    <a:pt x="1969" y="1946"/>
                  </a:lnTo>
                  <a:lnTo>
                    <a:pt x="1969" y="1946"/>
                  </a:lnTo>
                  <a:lnTo>
                    <a:pt x="1969" y="1946"/>
                  </a:lnTo>
                  <a:lnTo>
                    <a:pt x="1969" y="1946"/>
                  </a:lnTo>
                  <a:lnTo>
                    <a:pt x="1969" y="1946"/>
                  </a:lnTo>
                  <a:lnTo>
                    <a:pt x="1969" y="1946"/>
                  </a:lnTo>
                  <a:lnTo>
                    <a:pt x="1969" y="1946"/>
                  </a:lnTo>
                  <a:lnTo>
                    <a:pt x="1969" y="1946"/>
                  </a:lnTo>
                  <a:lnTo>
                    <a:pt x="1969" y="1944"/>
                  </a:lnTo>
                  <a:lnTo>
                    <a:pt x="1969" y="1944"/>
                  </a:lnTo>
                  <a:lnTo>
                    <a:pt x="1971" y="1944"/>
                  </a:lnTo>
                  <a:lnTo>
                    <a:pt x="1971" y="1944"/>
                  </a:lnTo>
                  <a:lnTo>
                    <a:pt x="1971" y="1944"/>
                  </a:lnTo>
                  <a:lnTo>
                    <a:pt x="1971" y="1944"/>
                  </a:lnTo>
                  <a:lnTo>
                    <a:pt x="1971" y="1944"/>
                  </a:lnTo>
                  <a:lnTo>
                    <a:pt x="1969" y="1944"/>
                  </a:lnTo>
                  <a:lnTo>
                    <a:pt x="1969" y="1944"/>
                  </a:lnTo>
                  <a:lnTo>
                    <a:pt x="1969" y="1944"/>
                  </a:lnTo>
                  <a:lnTo>
                    <a:pt x="1969" y="1942"/>
                  </a:lnTo>
                  <a:lnTo>
                    <a:pt x="1969" y="1942"/>
                  </a:lnTo>
                  <a:lnTo>
                    <a:pt x="1969" y="1942"/>
                  </a:lnTo>
                  <a:lnTo>
                    <a:pt x="1969" y="1942"/>
                  </a:lnTo>
                  <a:lnTo>
                    <a:pt x="1969" y="1942"/>
                  </a:lnTo>
                  <a:lnTo>
                    <a:pt x="1967" y="1942"/>
                  </a:lnTo>
                  <a:lnTo>
                    <a:pt x="1967" y="1942"/>
                  </a:lnTo>
                  <a:lnTo>
                    <a:pt x="1967" y="1942"/>
                  </a:lnTo>
                  <a:lnTo>
                    <a:pt x="1967" y="1942"/>
                  </a:lnTo>
                  <a:lnTo>
                    <a:pt x="1967" y="1942"/>
                  </a:lnTo>
                  <a:lnTo>
                    <a:pt x="1967" y="1940"/>
                  </a:lnTo>
                  <a:lnTo>
                    <a:pt x="1969" y="1940"/>
                  </a:lnTo>
                  <a:lnTo>
                    <a:pt x="1967" y="1940"/>
                  </a:lnTo>
                  <a:lnTo>
                    <a:pt x="1967" y="1940"/>
                  </a:lnTo>
                  <a:lnTo>
                    <a:pt x="1967" y="1940"/>
                  </a:lnTo>
                  <a:lnTo>
                    <a:pt x="1967" y="1940"/>
                  </a:lnTo>
                  <a:lnTo>
                    <a:pt x="1967" y="1940"/>
                  </a:lnTo>
                  <a:lnTo>
                    <a:pt x="1967" y="1938"/>
                  </a:lnTo>
                  <a:lnTo>
                    <a:pt x="1967" y="1938"/>
                  </a:lnTo>
                  <a:lnTo>
                    <a:pt x="1967" y="1938"/>
                  </a:lnTo>
                  <a:lnTo>
                    <a:pt x="1967" y="1938"/>
                  </a:lnTo>
                  <a:lnTo>
                    <a:pt x="1967" y="1938"/>
                  </a:lnTo>
                  <a:lnTo>
                    <a:pt x="1967" y="1936"/>
                  </a:lnTo>
                  <a:lnTo>
                    <a:pt x="1967" y="1936"/>
                  </a:lnTo>
                  <a:lnTo>
                    <a:pt x="1967" y="1936"/>
                  </a:lnTo>
                  <a:lnTo>
                    <a:pt x="1969" y="1938"/>
                  </a:lnTo>
                  <a:lnTo>
                    <a:pt x="1969" y="1938"/>
                  </a:lnTo>
                  <a:lnTo>
                    <a:pt x="1969" y="1936"/>
                  </a:lnTo>
                  <a:lnTo>
                    <a:pt x="1969" y="1936"/>
                  </a:lnTo>
                  <a:lnTo>
                    <a:pt x="1969" y="1936"/>
                  </a:lnTo>
                  <a:lnTo>
                    <a:pt x="1969" y="1936"/>
                  </a:lnTo>
                  <a:lnTo>
                    <a:pt x="1971" y="1934"/>
                  </a:lnTo>
                  <a:lnTo>
                    <a:pt x="1971" y="1936"/>
                  </a:lnTo>
                  <a:lnTo>
                    <a:pt x="1971" y="1936"/>
                  </a:lnTo>
                  <a:lnTo>
                    <a:pt x="1973" y="1936"/>
                  </a:lnTo>
                  <a:lnTo>
                    <a:pt x="1973" y="1936"/>
                  </a:lnTo>
                  <a:lnTo>
                    <a:pt x="1973" y="1938"/>
                  </a:lnTo>
                  <a:lnTo>
                    <a:pt x="1973" y="1938"/>
                  </a:lnTo>
                  <a:lnTo>
                    <a:pt x="1973" y="1938"/>
                  </a:lnTo>
                  <a:lnTo>
                    <a:pt x="1973" y="1938"/>
                  </a:lnTo>
                  <a:lnTo>
                    <a:pt x="1973" y="1938"/>
                  </a:lnTo>
                  <a:lnTo>
                    <a:pt x="1975" y="1938"/>
                  </a:lnTo>
                  <a:lnTo>
                    <a:pt x="1975" y="1936"/>
                  </a:lnTo>
                  <a:lnTo>
                    <a:pt x="1975" y="1936"/>
                  </a:lnTo>
                  <a:lnTo>
                    <a:pt x="1975" y="1936"/>
                  </a:lnTo>
                  <a:lnTo>
                    <a:pt x="1975" y="1934"/>
                  </a:lnTo>
                  <a:lnTo>
                    <a:pt x="1973" y="1934"/>
                  </a:lnTo>
                  <a:lnTo>
                    <a:pt x="1973" y="1934"/>
                  </a:lnTo>
                  <a:lnTo>
                    <a:pt x="1973" y="1934"/>
                  </a:lnTo>
                  <a:lnTo>
                    <a:pt x="1973" y="1932"/>
                  </a:lnTo>
                  <a:lnTo>
                    <a:pt x="1973" y="1932"/>
                  </a:lnTo>
                  <a:lnTo>
                    <a:pt x="1973" y="1932"/>
                  </a:lnTo>
                  <a:lnTo>
                    <a:pt x="1973" y="1930"/>
                  </a:lnTo>
                  <a:lnTo>
                    <a:pt x="1975" y="1930"/>
                  </a:lnTo>
                  <a:lnTo>
                    <a:pt x="1975" y="1930"/>
                  </a:lnTo>
                  <a:lnTo>
                    <a:pt x="1975" y="1928"/>
                  </a:lnTo>
                  <a:lnTo>
                    <a:pt x="1978" y="1928"/>
                  </a:lnTo>
                  <a:lnTo>
                    <a:pt x="1978" y="1928"/>
                  </a:lnTo>
                  <a:lnTo>
                    <a:pt x="1978" y="1930"/>
                  </a:lnTo>
                  <a:lnTo>
                    <a:pt x="1975" y="1930"/>
                  </a:lnTo>
                  <a:lnTo>
                    <a:pt x="1978" y="1930"/>
                  </a:lnTo>
                  <a:lnTo>
                    <a:pt x="1978" y="1930"/>
                  </a:lnTo>
                  <a:lnTo>
                    <a:pt x="1978" y="1930"/>
                  </a:lnTo>
                  <a:lnTo>
                    <a:pt x="1978" y="1930"/>
                  </a:lnTo>
                  <a:lnTo>
                    <a:pt x="1975" y="1932"/>
                  </a:lnTo>
                  <a:lnTo>
                    <a:pt x="1978" y="1932"/>
                  </a:lnTo>
                  <a:lnTo>
                    <a:pt x="1978" y="1932"/>
                  </a:lnTo>
                  <a:lnTo>
                    <a:pt x="1978" y="1934"/>
                  </a:lnTo>
                  <a:lnTo>
                    <a:pt x="1978" y="1934"/>
                  </a:lnTo>
                  <a:lnTo>
                    <a:pt x="1978" y="1936"/>
                  </a:lnTo>
                  <a:lnTo>
                    <a:pt x="1978" y="1936"/>
                  </a:lnTo>
                  <a:lnTo>
                    <a:pt x="1980" y="1936"/>
                  </a:lnTo>
                  <a:lnTo>
                    <a:pt x="1980" y="1936"/>
                  </a:lnTo>
                  <a:lnTo>
                    <a:pt x="1980" y="1936"/>
                  </a:lnTo>
                  <a:lnTo>
                    <a:pt x="1980" y="1936"/>
                  </a:lnTo>
                  <a:lnTo>
                    <a:pt x="1980" y="1936"/>
                  </a:lnTo>
                  <a:lnTo>
                    <a:pt x="1982" y="1934"/>
                  </a:lnTo>
                  <a:lnTo>
                    <a:pt x="1980" y="1934"/>
                  </a:lnTo>
                  <a:lnTo>
                    <a:pt x="1980" y="1934"/>
                  </a:lnTo>
                  <a:lnTo>
                    <a:pt x="1980" y="1934"/>
                  </a:lnTo>
                  <a:lnTo>
                    <a:pt x="1982" y="1934"/>
                  </a:lnTo>
                  <a:lnTo>
                    <a:pt x="1982" y="1934"/>
                  </a:lnTo>
                  <a:lnTo>
                    <a:pt x="1982" y="1934"/>
                  </a:lnTo>
                  <a:lnTo>
                    <a:pt x="1982" y="1934"/>
                  </a:lnTo>
                  <a:lnTo>
                    <a:pt x="1982" y="1934"/>
                  </a:lnTo>
                  <a:lnTo>
                    <a:pt x="1982" y="1934"/>
                  </a:lnTo>
                  <a:lnTo>
                    <a:pt x="1982" y="1934"/>
                  </a:lnTo>
                  <a:lnTo>
                    <a:pt x="1982" y="1936"/>
                  </a:lnTo>
                  <a:lnTo>
                    <a:pt x="1982" y="1936"/>
                  </a:lnTo>
                  <a:lnTo>
                    <a:pt x="1982" y="1936"/>
                  </a:lnTo>
                  <a:lnTo>
                    <a:pt x="1982" y="1936"/>
                  </a:lnTo>
                  <a:lnTo>
                    <a:pt x="1982" y="1934"/>
                  </a:lnTo>
                  <a:lnTo>
                    <a:pt x="1984" y="1934"/>
                  </a:lnTo>
                  <a:lnTo>
                    <a:pt x="1984" y="1934"/>
                  </a:lnTo>
                  <a:lnTo>
                    <a:pt x="1984" y="1936"/>
                  </a:lnTo>
                  <a:lnTo>
                    <a:pt x="1984" y="1936"/>
                  </a:lnTo>
                  <a:lnTo>
                    <a:pt x="1984" y="1936"/>
                  </a:lnTo>
                  <a:lnTo>
                    <a:pt x="1984" y="1934"/>
                  </a:lnTo>
                  <a:lnTo>
                    <a:pt x="1984" y="1936"/>
                  </a:lnTo>
                  <a:lnTo>
                    <a:pt x="1984" y="1936"/>
                  </a:lnTo>
                  <a:lnTo>
                    <a:pt x="1986" y="1936"/>
                  </a:lnTo>
                  <a:lnTo>
                    <a:pt x="1986" y="1936"/>
                  </a:lnTo>
                  <a:lnTo>
                    <a:pt x="1986" y="1936"/>
                  </a:lnTo>
                  <a:lnTo>
                    <a:pt x="1986" y="1936"/>
                  </a:lnTo>
                  <a:lnTo>
                    <a:pt x="1986" y="1934"/>
                  </a:lnTo>
                  <a:lnTo>
                    <a:pt x="1986" y="1934"/>
                  </a:lnTo>
                  <a:lnTo>
                    <a:pt x="1986" y="1934"/>
                  </a:lnTo>
                  <a:lnTo>
                    <a:pt x="1988" y="1934"/>
                  </a:lnTo>
                  <a:lnTo>
                    <a:pt x="1988" y="1934"/>
                  </a:lnTo>
                  <a:lnTo>
                    <a:pt x="1988" y="1934"/>
                  </a:lnTo>
                  <a:lnTo>
                    <a:pt x="1988" y="1936"/>
                  </a:lnTo>
                  <a:lnTo>
                    <a:pt x="1988" y="1936"/>
                  </a:lnTo>
                  <a:lnTo>
                    <a:pt x="1988" y="1936"/>
                  </a:lnTo>
                  <a:lnTo>
                    <a:pt x="1988" y="1936"/>
                  </a:lnTo>
                  <a:lnTo>
                    <a:pt x="1988" y="1934"/>
                  </a:lnTo>
                  <a:lnTo>
                    <a:pt x="1988" y="1934"/>
                  </a:lnTo>
                  <a:lnTo>
                    <a:pt x="1988" y="1934"/>
                  </a:lnTo>
                  <a:lnTo>
                    <a:pt x="1988" y="1934"/>
                  </a:lnTo>
                  <a:lnTo>
                    <a:pt x="1988" y="1934"/>
                  </a:lnTo>
                  <a:lnTo>
                    <a:pt x="1988" y="1934"/>
                  </a:lnTo>
                  <a:lnTo>
                    <a:pt x="1988" y="1934"/>
                  </a:lnTo>
                  <a:lnTo>
                    <a:pt x="1988" y="1934"/>
                  </a:lnTo>
                  <a:lnTo>
                    <a:pt x="1988" y="1934"/>
                  </a:lnTo>
                  <a:lnTo>
                    <a:pt x="1988" y="1934"/>
                  </a:lnTo>
                  <a:lnTo>
                    <a:pt x="1990" y="1934"/>
                  </a:lnTo>
                  <a:lnTo>
                    <a:pt x="1990" y="1934"/>
                  </a:lnTo>
                  <a:lnTo>
                    <a:pt x="1990" y="1932"/>
                  </a:lnTo>
                  <a:lnTo>
                    <a:pt x="1990" y="1932"/>
                  </a:lnTo>
                  <a:lnTo>
                    <a:pt x="1990" y="1932"/>
                  </a:lnTo>
                  <a:lnTo>
                    <a:pt x="1988" y="1930"/>
                  </a:lnTo>
                  <a:lnTo>
                    <a:pt x="1988" y="1930"/>
                  </a:lnTo>
                  <a:lnTo>
                    <a:pt x="1988" y="1930"/>
                  </a:lnTo>
                  <a:lnTo>
                    <a:pt x="1988" y="1928"/>
                  </a:lnTo>
                  <a:lnTo>
                    <a:pt x="1988" y="1928"/>
                  </a:lnTo>
                  <a:lnTo>
                    <a:pt x="1986" y="1928"/>
                  </a:lnTo>
                  <a:lnTo>
                    <a:pt x="1986" y="1928"/>
                  </a:lnTo>
                  <a:lnTo>
                    <a:pt x="1986" y="1928"/>
                  </a:lnTo>
                  <a:lnTo>
                    <a:pt x="1986" y="1926"/>
                  </a:lnTo>
                  <a:lnTo>
                    <a:pt x="1986" y="1926"/>
                  </a:lnTo>
                  <a:lnTo>
                    <a:pt x="1984" y="1926"/>
                  </a:lnTo>
                  <a:lnTo>
                    <a:pt x="1984" y="1926"/>
                  </a:lnTo>
                  <a:lnTo>
                    <a:pt x="1984" y="1926"/>
                  </a:lnTo>
                  <a:lnTo>
                    <a:pt x="1984" y="1926"/>
                  </a:lnTo>
                  <a:lnTo>
                    <a:pt x="1984" y="1926"/>
                  </a:lnTo>
                  <a:lnTo>
                    <a:pt x="1984" y="1926"/>
                  </a:lnTo>
                  <a:lnTo>
                    <a:pt x="1984" y="1926"/>
                  </a:lnTo>
                  <a:lnTo>
                    <a:pt x="1986" y="1926"/>
                  </a:lnTo>
                  <a:lnTo>
                    <a:pt x="1988" y="1926"/>
                  </a:lnTo>
                  <a:lnTo>
                    <a:pt x="1988" y="1928"/>
                  </a:lnTo>
                  <a:lnTo>
                    <a:pt x="1990" y="1928"/>
                  </a:lnTo>
                  <a:lnTo>
                    <a:pt x="1990" y="1928"/>
                  </a:lnTo>
                  <a:lnTo>
                    <a:pt x="1990" y="1928"/>
                  </a:lnTo>
                  <a:lnTo>
                    <a:pt x="1990" y="1926"/>
                  </a:lnTo>
                  <a:lnTo>
                    <a:pt x="1990" y="1926"/>
                  </a:lnTo>
                  <a:lnTo>
                    <a:pt x="1990" y="1926"/>
                  </a:lnTo>
                  <a:lnTo>
                    <a:pt x="1990" y="1926"/>
                  </a:lnTo>
                  <a:lnTo>
                    <a:pt x="1990" y="1926"/>
                  </a:lnTo>
                  <a:lnTo>
                    <a:pt x="1990" y="1923"/>
                  </a:lnTo>
                  <a:lnTo>
                    <a:pt x="1990" y="1923"/>
                  </a:lnTo>
                  <a:lnTo>
                    <a:pt x="1992" y="1923"/>
                  </a:lnTo>
                  <a:lnTo>
                    <a:pt x="1990" y="1923"/>
                  </a:lnTo>
                  <a:lnTo>
                    <a:pt x="1990" y="1923"/>
                  </a:lnTo>
                  <a:lnTo>
                    <a:pt x="1990" y="1926"/>
                  </a:lnTo>
                  <a:lnTo>
                    <a:pt x="1992" y="1926"/>
                  </a:lnTo>
                  <a:lnTo>
                    <a:pt x="1994" y="1926"/>
                  </a:lnTo>
                  <a:lnTo>
                    <a:pt x="1994" y="1926"/>
                  </a:lnTo>
                  <a:lnTo>
                    <a:pt x="1994" y="1923"/>
                  </a:lnTo>
                  <a:lnTo>
                    <a:pt x="1994" y="1923"/>
                  </a:lnTo>
                  <a:lnTo>
                    <a:pt x="1994" y="1921"/>
                  </a:lnTo>
                  <a:lnTo>
                    <a:pt x="1994" y="1921"/>
                  </a:lnTo>
                  <a:lnTo>
                    <a:pt x="1994" y="1921"/>
                  </a:lnTo>
                  <a:lnTo>
                    <a:pt x="1994" y="1921"/>
                  </a:lnTo>
                  <a:lnTo>
                    <a:pt x="1994" y="1919"/>
                  </a:lnTo>
                  <a:lnTo>
                    <a:pt x="1994" y="1919"/>
                  </a:lnTo>
                  <a:lnTo>
                    <a:pt x="1996" y="1921"/>
                  </a:lnTo>
                  <a:lnTo>
                    <a:pt x="1996" y="1921"/>
                  </a:lnTo>
                  <a:lnTo>
                    <a:pt x="1996" y="1921"/>
                  </a:lnTo>
                  <a:lnTo>
                    <a:pt x="1996" y="1921"/>
                  </a:lnTo>
                  <a:lnTo>
                    <a:pt x="1996" y="1921"/>
                  </a:lnTo>
                  <a:lnTo>
                    <a:pt x="1996" y="1921"/>
                  </a:lnTo>
                  <a:lnTo>
                    <a:pt x="1996" y="1919"/>
                  </a:lnTo>
                  <a:lnTo>
                    <a:pt x="1996" y="1919"/>
                  </a:lnTo>
                  <a:lnTo>
                    <a:pt x="1996" y="1919"/>
                  </a:lnTo>
                  <a:lnTo>
                    <a:pt x="1996" y="1919"/>
                  </a:lnTo>
                  <a:lnTo>
                    <a:pt x="1998" y="1921"/>
                  </a:lnTo>
                  <a:lnTo>
                    <a:pt x="1998" y="1921"/>
                  </a:lnTo>
                  <a:lnTo>
                    <a:pt x="1998" y="1919"/>
                  </a:lnTo>
                  <a:lnTo>
                    <a:pt x="1998" y="1919"/>
                  </a:lnTo>
                  <a:lnTo>
                    <a:pt x="1998" y="1917"/>
                  </a:lnTo>
                  <a:lnTo>
                    <a:pt x="1996" y="1917"/>
                  </a:lnTo>
                  <a:lnTo>
                    <a:pt x="1996" y="1917"/>
                  </a:lnTo>
                  <a:lnTo>
                    <a:pt x="1996" y="1917"/>
                  </a:lnTo>
                  <a:lnTo>
                    <a:pt x="1998" y="1917"/>
                  </a:lnTo>
                  <a:lnTo>
                    <a:pt x="1998" y="1917"/>
                  </a:lnTo>
                  <a:lnTo>
                    <a:pt x="1998" y="1917"/>
                  </a:lnTo>
                  <a:lnTo>
                    <a:pt x="1998" y="1917"/>
                  </a:lnTo>
                  <a:lnTo>
                    <a:pt x="1998" y="1919"/>
                  </a:lnTo>
                  <a:lnTo>
                    <a:pt x="1998" y="1919"/>
                  </a:lnTo>
                  <a:lnTo>
                    <a:pt x="2000" y="1919"/>
                  </a:lnTo>
                  <a:lnTo>
                    <a:pt x="2000" y="1919"/>
                  </a:lnTo>
                  <a:lnTo>
                    <a:pt x="2000" y="1919"/>
                  </a:lnTo>
                  <a:lnTo>
                    <a:pt x="2000" y="1921"/>
                  </a:lnTo>
                  <a:lnTo>
                    <a:pt x="2000" y="1919"/>
                  </a:lnTo>
                  <a:lnTo>
                    <a:pt x="2000" y="1919"/>
                  </a:lnTo>
                  <a:lnTo>
                    <a:pt x="2000" y="1917"/>
                  </a:lnTo>
                  <a:lnTo>
                    <a:pt x="2000" y="1917"/>
                  </a:lnTo>
                  <a:lnTo>
                    <a:pt x="1998" y="1917"/>
                  </a:lnTo>
                  <a:lnTo>
                    <a:pt x="1998" y="1917"/>
                  </a:lnTo>
                  <a:lnTo>
                    <a:pt x="2000" y="1917"/>
                  </a:lnTo>
                  <a:lnTo>
                    <a:pt x="2000" y="1915"/>
                  </a:lnTo>
                  <a:lnTo>
                    <a:pt x="2000" y="1915"/>
                  </a:lnTo>
                  <a:lnTo>
                    <a:pt x="2000" y="1917"/>
                  </a:lnTo>
                  <a:lnTo>
                    <a:pt x="2000" y="1917"/>
                  </a:lnTo>
                  <a:lnTo>
                    <a:pt x="2000" y="1917"/>
                  </a:lnTo>
                  <a:lnTo>
                    <a:pt x="2000" y="1917"/>
                  </a:lnTo>
                  <a:lnTo>
                    <a:pt x="2002" y="1917"/>
                  </a:lnTo>
                  <a:lnTo>
                    <a:pt x="2002" y="1919"/>
                  </a:lnTo>
                  <a:lnTo>
                    <a:pt x="2002" y="1919"/>
                  </a:lnTo>
                  <a:lnTo>
                    <a:pt x="2002" y="1917"/>
                  </a:lnTo>
                  <a:lnTo>
                    <a:pt x="2002" y="1917"/>
                  </a:lnTo>
                  <a:lnTo>
                    <a:pt x="2002" y="1917"/>
                  </a:lnTo>
                  <a:lnTo>
                    <a:pt x="2004" y="1917"/>
                  </a:lnTo>
                  <a:lnTo>
                    <a:pt x="2004" y="1917"/>
                  </a:lnTo>
                  <a:lnTo>
                    <a:pt x="2004" y="1917"/>
                  </a:lnTo>
                  <a:lnTo>
                    <a:pt x="2004" y="1915"/>
                  </a:lnTo>
                  <a:lnTo>
                    <a:pt x="2004" y="1917"/>
                  </a:lnTo>
                  <a:lnTo>
                    <a:pt x="2004" y="1917"/>
                  </a:lnTo>
                  <a:lnTo>
                    <a:pt x="2006" y="1917"/>
                  </a:lnTo>
                  <a:lnTo>
                    <a:pt x="2006" y="1917"/>
                  </a:lnTo>
                  <a:lnTo>
                    <a:pt x="2006" y="1917"/>
                  </a:lnTo>
                  <a:lnTo>
                    <a:pt x="2006" y="1915"/>
                  </a:lnTo>
                  <a:lnTo>
                    <a:pt x="2006" y="1915"/>
                  </a:lnTo>
                  <a:lnTo>
                    <a:pt x="2006" y="1915"/>
                  </a:lnTo>
                  <a:lnTo>
                    <a:pt x="2006" y="1915"/>
                  </a:lnTo>
                  <a:lnTo>
                    <a:pt x="2006" y="1915"/>
                  </a:lnTo>
                  <a:lnTo>
                    <a:pt x="2006" y="1915"/>
                  </a:lnTo>
                  <a:lnTo>
                    <a:pt x="2006" y="1915"/>
                  </a:lnTo>
                  <a:lnTo>
                    <a:pt x="2006" y="1915"/>
                  </a:lnTo>
                  <a:lnTo>
                    <a:pt x="2006" y="1913"/>
                  </a:lnTo>
                  <a:lnTo>
                    <a:pt x="2008" y="1911"/>
                  </a:lnTo>
                  <a:lnTo>
                    <a:pt x="2010" y="1911"/>
                  </a:lnTo>
                  <a:lnTo>
                    <a:pt x="2008" y="1911"/>
                  </a:lnTo>
                  <a:lnTo>
                    <a:pt x="2010" y="1911"/>
                  </a:lnTo>
                  <a:lnTo>
                    <a:pt x="2010" y="1909"/>
                  </a:lnTo>
                  <a:lnTo>
                    <a:pt x="2010" y="1911"/>
                  </a:lnTo>
                  <a:lnTo>
                    <a:pt x="2010" y="1909"/>
                  </a:lnTo>
                  <a:lnTo>
                    <a:pt x="2013" y="1911"/>
                  </a:lnTo>
                  <a:lnTo>
                    <a:pt x="2013" y="1911"/>
                  </a:lnTo>
                  <a:lnTo>
                    <a:pt x="2013" y="1909"/>
                  </a:lnTo>
                  <a:lnTo>
                    <a:pt x="2013" y="1909"/>
                  </a:lnTo>
                  <a:lnTo>
                    <a:pt x="2013" y="1909"/>
                  </a:lnTo>
                  <a:lnTo>
                    <a:pt x="2013" y="1909"/>
                  </a:lnTo>
                  <a:lnTo>
                    <a:pt x="2013" y="1909"/>
                  </a:lnTo>
                  <a:lnTo>
                    <a:pt x="2013" y="1907"/>
                  </a:lnTo>
                  <a:lnTo>
                    <a:pt x="2013" y="1907"/>
                  </a:lnTo>
                  <a:lnTo>
                    <a:pt x="2013" y="1907"/>
                  </a:lnTo>
                  <a:lnTo>
                    <a:pt x="2015" y="1907"/>
                  </a:lnTo>
                  <a:lnTo>
                    <a:pt x="2015" y="1907"/>
                  </a:lnTo>
                  <a:lnTo>
                    <a:pt x="2015" y="1909"/>
                  </a:lnTo>
                  <a:lnTo>
                    <a:pt x="2015" y="1909"/>
                  </a:lnTo>
                  <a:lnTo>
                    <a:pt x="2015" y="1907"/>
                  </a:lnTo>
                  <a:lnTo>
                    <a:pt x="2015" y="1907"/>
                  </a:lnTo>
                  <a:lnTo>
                    <a:pt x="2015" y="1907"/>
                  </a:lnTo>
                  <a:lnTo>
                    <a:pt x="2015" y="1907"/>
                  </a:lnTo>
                  <a:lnTo>
                    <a:pt x="2015" y="1905"/>
                  </a:lnTo>
                  <a:lnTo>
                    <a:pt x="2015" y="1905"/>
                  </a:lnTo>
                  <a:lnTo>
                    <a:pt x="2015" y="1905"/>
                  </a:lnTo>
                  <a:lnTo>
                    <a:pt x="2015" y="1905"/>
                  </a:lnTo>
                  <a:lnTo>
                    <a:pt x="2017" y="1905"/>
                  </a:lnTo>
                  <a:lnTo>
                    <a:pt x="2017" y="1905"/>
                  </a:lnTo>
                  <a:lnTo>
                    <a:pt x="2017" y="1905"/>
                  </a:lnTo>
                  <a:lnTo>
                    <a:pt x="2017" y="1905"/>
                  </a:lnTo>
                  <a:lnTo>
                    <a:pt x="2017" y="1905"/>
                  </a:lnTo>
                  <a:lnTo>
                    <a:pt x="2017" y="1905"/>
                  </a:lnTo>
                  <a:lnTo>
                    <a:pt x="2017" y="1905"/>
                  </a:lnTo>
                  <a:lnTo>
                    <a:pt x="2017" y="1905"/>
                  </a:lnTo>
                  <a:lnTo>
                    <a:pt x="2017" y="1905"/>
                  </a:lnTo>
                  <a:lnTo>
                    <a:pt x="2017" y="1903"/>
                  </a:lnTo>
                  <a:lnTo>
                    <a:pt x="2017" y="1903"/>
                  </a:lnTo>
                  <a:lnTo>
                    <a:pt x="2017" y="1903"/>
                  </a:lnTo>
                  <a:lnTo>
                    <a:pt x="2019" y="1903"/>
                  </a:lnTo>
                  <a:lnTo>
                    <a:pt x="2019" y="1903"/>
                  </a:lnTo>
                  <a:lnTo>
                    <a:pt x="2019" y="1903"/>
                  </a:lnTo>
                  <a:lnTo>
                    <a:pt x="2019" y="1903"/>
                  </a:lnTo>
                  <a:lnTo>
                    <a:pt x="2019" y="1903"/>
                  </a:lnTo>
                  <a:lnTo>
                    <a:pt x="2019" y="1901"/>
                  </a:lnTo>
                  <a:lnTo>
                    <a:pt x="2021" y="1901"/>
                  </a:lnTo>
                  <a:lnTo>
                    <a:pt x="2021" y="1901"/>
                  </a:lnTo>
                  <a:lnTo>
                    <a:pt x="2021" y="1901"/>
                  </a:lnTo>
                  <a:lnTo>
                    <a:pt x="2021" y="1901"/>
                  </a:lnTo>
                  <a:lnTo>
                    <a:pt x="2021" y="1901"/>
                  </a:lnTo>
                  <a:lnTo>
                    <a:pt x="2023" y="1901"/>
                  </a:lnTo>
                  <a:lnTo>
                    <a:pt x="2023" y="1899"/>
                  </a:lnTo>
                  <a:lnTo>
                    <a:pt x="2023" y="1899"/>
                  </a:lnTo>
                  <a:lnTo>
                    <a:pt x="2023" y="1899"/>
                  </a:lnTo>
                  <a:lnTo>
                    <a:pt x="2023" y="1899"/>
                  </a:lnTo>
                  <a:lnTo>
                    <a:pt x="2025" y="1899"/>
                  </a:lnTo>
                  <a:lnTo>
                    <a:pt x="2025" y="1899"/>
                  </a:lnTo>
                  <a:lnTo>
                    <a:pt x="2025" y="1899"/>
                  </a:lnTo>
                  <a:lnTo>
                    <a:pt x="2025" y="1899"/>
                  </a:lnTo>
                  <a:lnTo>
                    <a:pt x="2025" y="1899"/>
                  </a:lnTo>
                  <a:lnTo>
                    <a:pt x="2025" y="1897"/>
                  </a:lnTo>
                  <a:lnTo>
                    <a:pt x="2025" y="1897"/>
                  </a:lnTo>
                  <a:lnTo>
                    <a:pt x="2023" y="1897"/>
                  </a:lnTo>
                  <a:lnTo>
                    <a:pt x="2023" y="1897"/>
                  </a:lnTo>
                  <a:lnTo>
                    <a:pt x="2025" y="1897"/>
                  </a:lnTo>
                  <a:lnTo>
                    <a:pt x="2025" y="1897"/>
                  </a:lnTo>
                  <a:lnTo>
                    <a:pt x="2025" y="1897"/>
                  </a:lnTo>
                  <a:lnTo>
                    <a:pt x="2025" y="1897"/>
                  </a:lnTo>
                  <a:lnTo>
                    <a:pt x="2025" y="1897"/>
                  </a:lnTo>
                  <a:lnTo>
                    <a:pt x="2025" y="1897"/>
                  </a:lnTo>
                  <a:lnTo>
                    <a:pt x="2025" y="1897"/>
                  </a:lnTo>
                  <a:lnTo>
                    <a:pt x="2025" y="1897"/>
                  </a:lnTo>
                  <a:lnTo>
                    <a:pt x="2025" y="1897"/>
                  </a:lnTo>
                  <a:lnTo>
                    <a:pt x="2025" y="1897"/>
                  </a:lnTo>
                  <a:lnTo>
                    <a:pt x="2027" y="1897"/>
                  </a:lnTo>
                  <a:lnTo>
                    <a:pt x="2027" y="1895"/>
                  </a:lnTo>
                  <a:lnTo>
                    <a:pt x="2027" y="1895"/>
                  </a:lnTo>
                  <a:lnTo>
                    <a:pt x="2027" y="1895"/>
                  </a:lnTo>
                  <a:lnTo>
                    <a:pt x="2027" y="1895"/>
                  </a:lnTo>
                  <a:lnTo>
                    <a:pt x="2027" y="1895"/>
                  </a:lnTo>
                  <a:lnTo>
                    <a:pt x="2027" y="1895"/>
                  </a:lnTo>
                  <a:lnTo>
                    <a:pt x="2027" y="1895"/>
                  </a:lnTo>
                  <a:lnTo>
                    <a:pt x="2029" y="1895"/>
                  </a:lnTo>
                  <a:lnTo>
                    <a:pt x="2029" y="1895"/>
                  </a:lnTo>
                  <a:lnTo>
                    <a:pt x="2029" y="1895"/>
                  </a:lnTo>
                  <a:lnTo>
                    <a:pt x="2029" y="1893"/>
                  </a:lnTo>
                  <a:lnTo>
                    <a:pt x="2029" y="1893"/>
                  </a:lnTo>
                  <a:lnTo>
                    <a:pt x="2027" y="1893"/>
                  </a:lnTo>
                  <a:lnTo>
                    <a:pt x="2027" y="1893"/>
                  </a:lnTo>
                  <a:lnTo>
                    <a:pt x="2029" y="1893"/>
                  </a:lnTo>
                  <a:lnTo>
                    <a:pt x="2029" y="1893"/>
                  </a:lnTo>
                  <a:lnTo>
                    <a:pt x="2029" y="1893"/>
                  </a:lnTo>
                  <a:lnTo>
                    <a:pt x="2029" y="1893"/>
                  </a:lnTo>
                  <a:lnTo>
                    <a:pt x="2029" y="1893"/>
                  </a:lnTo>
                  <a:lnTo>
                    <a:pt x="2029" y="1893"/>
                  </a:lnTo>
                  <a:lnTo>
                    <a:pt x="2031" y="1893"/>
                  </a:lnTo>
                  <a:lnTo>
                    <a:pt x="2031" y="1893"/>
                  </a:lnTo>
                  <a:lnTo>
                    <a:pt x="2031" y="1893"/>
                  </a:lnTo>
                  <a:lnTo>
                    <a:pt x="2031" y="1891"/>
                  </a:lnTo>
                  <a:lnTo>
                    <a:pt x="2031" y="1891"/>
                  </a:lnTo>
                  <a:lnTo>
                    <a:pt x="2031" y="1891"/>
                  </a:lnTo>
                  <a:lnTo>
                    <a:pt x="2031" y="1891"/>
                  </a:lnTo>
                  <a:lnTo>
                    <a:pt x="2031" y="1891"/>
                  </a:lnTo>
                  <a:lnTo>
                    <a:pt x="2031" y="1891"/>
                  </a:lnTo>
                  <a:lnTo>
                    <a:pt x="2033" y="1891"/>
                  </a:lnTo>
                  <a:lnTo>
                    <a:pt x="2033" y="1891"/>
                  </a:lnTo>
                  <a:lnTo>
                    <a:pt x="2033" y="1891"/>
                  </a:lnTo>
                  <a:lnTo>
                    <a:pt x="2033" y="1891"/>
                  </a:lnTo>
                  <a:lnTo>
                    <a:pt x="2033" y="1891"/>
                  </a:lnTo>
                  <a:lnTo>
                    <a:pt x="2033" y="1889"/>
                  </a:lnTo>
                  <a:lnTo>
                    <a:pt x="2033" y="1889"/>
                  </a:lnTo>
                  <a:lnTo>
                    <a:pt x="2033" y="1889"/>
                  </a:lnTo>
                  <a:lnTo>
                    <a:pt x="2033" y="1889"/>
                  </a:lnTo>
                  <a:lnTo>
                    <a:pt x="2033" y="1889"/>
                  </a:lnTo>
                  <a:lnTo>
                    <a:pt x="2031" y="1889"/>
                  </a:lnTo>
                  <a:lnTo>
                    <a:pt x="2031" y="1889"/>
                  </a:lnTo>
                  <a:lnTo>
                    <a:pt x="2031" y="1889"/>
                  </a:lnTo>
                  <a:lnTo>
                    <a:pt x="2031" y="1889"/>
                  </a:lnTo>
                  <a:lnTo>
                    <a:pt x="2033" y="1889"/>
                  </a:lnTo>
                  <a:lnTo>
                    <a:pt x="2033" y="1887"/>
                  </a:lnTo>
                  <a:lnTo>
                    <a:pt x="2033" y="1889"/>
                  </a:lnTo>
                  <a:lnTo>
                    <a:pt x="2035" y="1889"/>
                  </a:lnTo>
                  <a:lnTo>
                    <a:pt x="2039" y="1884"/>
                  </a:lnTo>
                  <a:lnTo>
                    <a:pt x="2039" y="1884"/>
                  </a:lnTo>
                  <a:lnTo>
                    <a:pt x="2039" y="1884"/>
                  </a:lnTo>
                  <a:lnTo>
                    <a:pt x="2041" y="1884"/>
                  </a:lnTo>
                  <a:lnTo>
                    <a:pt x="2039" y="1884"/>
                  </a:lnTo>
                  <a:lnTo>
                    <a:pt x="2039" y="1884"/>
                  </a:lnTo>
                  <a:lnTo>
                    <a:pt x="2039" y="1882"/>
                  </a:lnTo>
                  <a:lnTo>
                    <a:pt x="2039" y="1882"/>
                  </a:lnTo>
                  <a:lnTo>
                    <a:pt x="2041" y="1880"/>
                  </a:lnTo>
                  <a:lnTo>
                    <a:pt x="2041" y="1880"/>
                  </a:lnTo>
                  <a:lnTo>
                    <a:pt x="2041" y="1880"/>
                  </a:lnTo>
                  <a:lnTo>
                    <a:pt x="2041" y="1880"/>
                  </a:lnTo>
                  <a:lnTo>
                    <a:pt x="2043" y="1880"/>
                  </a:lnTo>
                  <a:lnTo>
                    <a:pt x="2043" y="1880"/>
                  </a:lnTo>
                  <a:lnTo>
                    <a:pt x="2043" y="1880"/>
                  </a:lnTo>
                  <a:lnTo>
                    <a:pt x="2043" y="1880"/>
                  </a:lnTo>
                  <a:lnTo>
                    <a:pt x="2043" y="1880"/>
                  </a:lnTo>
                  <a:lnTo>
                    <a:pt x="2043" y="1880"/>
                  </a:lnTo>
                  <a:lnTo>
                    <a:pt x="2043" y="1880"/>
                  </a:lnTo>
                  <a:lnTo>
                    <a:pt x="2045" y="1880"/>
                  </a:lnTo>
                  <a:lnTo>
                    <a:pt x="2045" y="1882"/>
                  </a:lnTo>
                  <a:lnTo>
                    <a:pt x="2045" y="1880"/>
                  </a:lnTo>
                  <a:lnTo>
                    <a:pt x="2043" y="1880"/>
                  </a:lnTo>
                  <a:lnTo>
                    <a:pt x="2043" y="1880"/>
                  </a:lnTo>
                  <a:lnTo>
                    <a:pt x="2043" y="1878"/>
                  </a:lnTo>
                  <a:lnTo>
                    <a:pt x="2045" y="1878"/>
                  </a:lnTo>
                  <a:lnTo>
                    <a:pt x="2045" y="1878"/>
                  </a:lnTo>
                  <a:lnTo>
                    <a:pt x="2045" y="1878"/>
                  </a:lnTo>
                  <a:lnTo>
                    <a:pt x="2045" y="1880"/>
                  </a:lnTo>
                  <a:lnTo>
                    <a:pt x="2045" y="1880"/>
                  </a:lnTo>
                  <a:lnTo>
                    <a:pt x="2045" y="1880"/>
                  </a:lnTo>
                  <a:lnTo>
                    <a:pt x="2045" y="1880"/>
                  </a:lnTo>
                  <a:lnTo>
                    <a:pt x="2048" y="1880"/>
                  </a:lnTo>
                  <a:lnTo>
                    <a:pt x="2048" y="1878"/>
                  </a:lnTo>
                  <a:lnTo>
                    <a:pt x="2048" y="1878"/>
                  </a:lnTo>
                  <a:lnTo>
                    <a:pt x="2048" y="1878"/>
                  </a:lnTo>
                  <a:lnTo>
                    <a:pt x="2048" y="1878"/>
                  </a:lnTo>
                  <a:lnTo>
                    <a:pt x="2048" y="1878"/>
                  </a:lnTo>
                  <a:lnTo>
                    <a:pt x="2048" y="1878"/>
                  </a:lnTo>
                  <a:lnTo>
                    <a:pt x="2048" y="1878"/>
                  </a:lnTo>
                  <a:lnTo>
                    <a:pt x="2048" y="1878"/>
                  </a:lnTo>
                  <a:lnTo>
                    <a:pt x="2048" y="1876"/>
                  </a:lnTo>
                  <a:lnTo>
                    <a:pt x="2048" y="1876"/>
                  </a:lnTo>
                  <a:lnTo>
                    <a:pt x="2048" y="1876"/>
                  </a:lnTo>
                  <a:lnTo>
                    <a:pt x="2048" y="1876"/>
                  </a:lnTo>
                  <a:lnTo>
                    <a:pt x="2048" y="1876"/>
                  </a:lnTo>
                  <a:lnTo>
                    <a:pt x="2048" y="1876"/>
                  </a:lnTo>
                  <a:lnTo>
                    <a:pt x="2048" y="1876"/>
                  </a:lnTo>
                  <a:lnTo>
                    <a:pt x="2048" y="1876"/>
                  </a:lnTo>
                  <a:lnTo>
                    <a:pt x="2050" y="1876"/>
                  </a:lnTo>
                  <a:lnTo>
                    <a:pt x="2050" y="1876"/>
                  </a:lnTo>
                  <a:lnTo>
                    <a:pt x="2050" y="1876"/>
                  </a:lnTo>
                  <a:lnTo>
                    <a:pt x="2050" y="1876"/>
                  </a:lnTo>
                  <a:lnTo>
                    <a:pt x="2050" y="1876"/>
                  </a:lnTo>
                  <a:lnTo>
                    <a:pt x="2050" y="1876"/>
                  </a:lnTo>
                  <a:close/>
                  <a:moveTo>
                    <a:pt x="1671" y="1997"/>
                  </a:moveTo>
                  <a:lnTo>
                    <a:pt x="1673" y="1997"/>
                  </a:lnTo>
                  <a:lnTo>
                    <a:pt x="1673" y="1997"/>
                  </a:lnTo>
                  <a:lnTo>
                    <a:pt x="1673" y="1995"/>
                  </a:lnTo>
                  <a:lnTo>
                    <a:pt x="1673" y="1995"/>
                  </a:lnTo>
                  <a:lnTo>
                    <a:pt x="1673" y="1995"/>
                  </a:lnTo>
                  <a:lnTo>
                    <a:pt x="1673" y="1993"/>
                  </a:lnTo>
                  <a:lnTo>
                    <a:pt x="1673" y="1993"/>
                  </a:lnTo>
                  <a:lnTo>
                    <a:pt x="1675" y="1993"/>
                  </a:lnTo>
                  <a:lnTo>
                    <a:pt x="1675" y="1993"/>
                  </a:lnTo>
                  <a:lnTo>
                    <a:pt x="1675" y="1993"/>
                  </a:lnTo>
                  <a:lnTo>
                    <a:pt x="1675" y="1993"/>
                  </a:lnTo>
                  <a:lnTo>
                    <a:pt x="1675" y="1991"/>
                  </a:lnTo>
                  <a:lnTo>
                    <a:pt x="1675" y="1991"/>
                  </a:lnTo>
                  <a:lnTo>
                    <a:pt x="1677" y="1991"/>
                  </a:lnTo>
                  <a:lnTo>
                    <a:pt x="1677" y="1991"/>
                  </a:lnTo>
                  <a:lnTo>
                    <a:pt x="1677" y="1991"/>
                  </a:lnTo>
                  <a:lnTo>
                    <a:pt x="1677" y="1991"/>
                  </a:lnTo>
                  <a:lnTo>
                    <a:pt x="1679" y="1989"/>
                  </a:lnTo>
                  <a:lnTo>
                    <a:pt x="1679" y="1989"/>
                  </a:lnTo>
                  <a:lnTo>
                    <a:pt x="1679" y="1989"/>
                  </a:lnTo>
                  <a:lnTo>
                    <a:pt x="1681" y="1987"/>
                  </a:lnTo>
                  <a:lnTo>
                    <a:pt x="1681" y="1987"/>
                  </a:lnTo>
                  <a:lnTo>
                    <a:pt x="1681" y="1985"/>
                  </a:lnTo>
                  <a:lnTo>
                    <a:pt x="1685" y="1985"/>
                  </a:lnTo>
                  <a:lnTo>
                    <a:pt x="1685" y="1983"/>
                  </a:lnTo>
                  <a:lnTo>
                    <a:pt x="1685" y="1983"/>
                  </a:lnTo>
                  <a:lnTo>
                    <a:pt x="1685" y="1983"/>
                  </a:lnTo>
                  <a:lnTo>
                    <a:pt x="1685" y="1983"/>
                  </a:lnTo>
                  <a:lnTo>
                    <a:pt x="1685" y="1983"/>
                  </a:lnTo>
                  <a:lnTo>
                    <a:pt x="1683" y="1983"/>
                  </a:lnTo>
                  <a:lnTo>
                    <a:pt x="1683" y="1981"/>
                  </a:lnTo>
                  <a:lnTo>
                    <a:pt x="1683" y="1981"/>
                  </a:lnTo>
                  <a:lnTo>
                    <a:pt x="1683" y="1981"/>
                  </a:lnTo>
                  <a:lnTo>
                    <a:pt x="1683" y="1981"/>
                  </a:lnTo>
                  <a:lnTo>
                    <a:pt x="1681" y="1981"/>
                  </a:lnTo>
                  <a:lnTo>
                    <a:pt x="1681" y="1981"/>
                  </a:lnTo>
                  <a:lnTo>
                    <a:pt x="1681" y="1981"/>
                  </a:lnTo>
                  <a:lnTo>
                    <a:pt x="1679" y="1981"/>
                  </a:lnTo>
                  <a:lnTo>
                    <a:pt x="1675" y="1979"/>
                  </a:lnTo>
                  <a:lnTo>
                    <a:pt x="1675" y="1979"/>
                  </a:lnTo>
                  <a:lnTo>
                    <a:pt x="1673" y="1979"/>
                  </a:lnTo>
                  <a:lnTo>
                    <a:pt x="1673" y="1979"/>
                  </a:lnTo>
                  <a:lnTo>
                    <a:pt x="1673" y="1979"/>
                  </a:lnTo>
                  <a:lnTo>
                    <a:pt x="1673" y="1979"/>
                  </a:lnTo>
                  <a:lnTo>
                    <a:pt x="1671" y="1979"/>
                  </a:lnTo>
                  <a:lnTo>
                    <a:pt x="1673" y="1977"/>
                  </a:lnTo>
                  <a:lnTo>
                    <a:pt x="1673" y="1979"/>
                  </a:lnTo>
                  <a:lnTo>
                    <a:pt x="1673" y="1979"/>
                  </a:lnTo>
                  <a:lnTo>
                    <a:pt x="1675" y="1979"/>
                  </a:lnTo>
                  <a:lnTo>
                    <a:pt x="1677" y="1979"/>
                  </a:lnTo>
                  <a:lnTo>
                    <a:pt x="1677" y="1979"/>
                  </a:lnTo>
                  <a:lnTo>
                    <a:pt x="1677" y="1979"/>
                  </a:lnTo>
                  <a:lnTo>
                    <a:pt x="1677" y="1979"/>
                  </a:lnTo>
                  <a:lnTo>
                    <a:pt x="1679" y="1979"/>
                  </a:lnTo>
                  <a:lnTo>
                    <a:pt x="1679" y="1979"/>
                  </a:lnTo>
                  <a:lnTo>
                    <a:pt x="1679" y="1979"/>
                  </a:lnTo>
                  <a:lnTo>
                    <a:pt x="1681" y="1979"/>
                  </a:lnTo>
                  <a:lnTo>
                    <a:pt x="1681" y="1979"/>
                  </a:lnTo>
                  <a:lnTo>
                    <a:pt x="1683" y="1979"/>
                  </a:lnTo>
                  <a:lnTo>
                    <a:pt x="1683" y="1977"/>
                  </a:lnTo>
                  <a:lnTo>
                    <a:pt x="1683" y="1977"/>
                  </a:lnTo>
                  <a:lnTo>
                    <a:pt x="1683" y="1977"/>
                  </a:lnTo>
                  <a:lnTo>
                    <a:pt x="1685" y="1977"/>
                  </a:lnTo>
                  <a:lnTo>
                    <a:pt x="1685" y="1977"/>
                  </a:lnTo>
                  <a:lnTo>
                    <a:pt x="1685" y="1975"/>
                  </a:lnTo>
                  <a:lnTo>
                    <a:pt x="1685" y="1975"/>
                  </a:lnTo>
                  <a:lnTo>
                    <a:pt x="1685" y="1975"/>
                  </a:lnTo>
                  <a:lnTo>
                    <a:pt x="1685" y="1973"/>
                  </a:lnTo>
                  <a:lnTo>
                    <a:pt x="1687" y="1969"/>
                  </a:lnTo>
                  <a:lnTo>
                    <a:pt x="1689" y="1967"/>
                  </a:lnTo>
                  <a:lnTo>
                    <a:pt x="1696" y="1965"/>
                  </a:lnTo>
                  <a:lnTo>
                    <a:pt x="1698" y="1962"/>
                  </a:lnTo>
                  <a:lnTo>
                    <a:pt x="1698" y="1960"/>
                  </a:lnTo>
                  <a:lnTo>
                    <a:pt x="1698" y="1960"/>
                  </a:lnTo>
                  <a:lnTo>
                    <a:pt x="1698" y="1958"/>
                  </a:lnTo>
                  <a:lnTo>
                    <a:pt x="1700" y="1958"/>
                  </a:lnTo>
                  <a:lnTo>
                    <a:pt x="1700" y="1956"/>
                  </a:lnTo>
                  <a:lnTo>
                    <a:pt x="1702" y="1952"/>
                  </a:lnTo>
                  <a:lnTo>
                    <a:pt x="1702" y="1952"/>
                  </a:lnTo>
                  <a:lnTo>
                    <a:pt x="1702" y="1950"/>
                  </a:lnTo>
                  <a:lnTo>
                    <a:pt x="1702" y="1950"/>
                  </a:lnTo>
                  <a:lnTo>
                    <a:pt x="1702" y="1948"/>
                  </a:lnTo>
                  <a:lnTo>
                    <a:pt x="1702" y="1948"/>
                  </a:lnTo>
                  <a:lnTo>
                    <a:pt x="1704" y="1948"/>
                  </a:lnTo>
                  <a:lnTo>
                    <a:pt x="1704" y="1946"/>
                  </a:lnTo>
                  <a:lnTo>
                    <a:pt x="1706" y="1946"/>
                  </a:lnTo>
                  <a:lnTo>
                    <a:pt x="1706" y="1942"/>
                  </a:lnTo>
                  <a:lnTo>
                    <a:pt x="1704" y="1942"/>
                  </a:lnTo>
                  <a:lnTo>
                    <a:pt x="1706" y="1940"/>
                  </a:lnTo>
                  <a:lnTo>
                    <a:pt x="1708" y="1940"/>
                  </a:lnTo>
                  <a:lnTo>
                    <a:pt x="1710" y="1938"/>
                  </a:lnTo>
                  <a:lnTo>
                    <a:pt x="1710" y="1938"/>
                  </a:lnTo>
                  <a:lnTo>
                    <a:pt x="1712" y="1938"/>
                  </a:lnTo>
                  <a:lnTo>
                    <a:pt x="1714" y="1938"/>
                  </a:lnTo>
                  <a:lnTo>
                    <a:pt x="1714" y="1936"/>
                  </a:lnTo>
                  <a:lnTo>
                    <a:pt x="1718" y="1932"/>
                  </a:lnTo>
                  <a:lnTo>
                    <a:pt x="1718" y="1930"/>
                  </a:lnTo>
                  <a:lnTo>
                    <a:pt x="1718" y="1930"/>
                  </a:lnTo>
                  <a:lnTo>
                    <a:pt x="1720" y="1930"/>
                  </a:lnTo>
                  <a:lnTo>
                    <a:pt x="1720" y="1928"/>
                  </a:lnTo>
                  <a:lnTo>
                    <a:pt x="1722" y="1928"/>
                  </a:lnTo>
                  <a:lnTo>
                    <a:pt x="1722" y="1928"/>
                  </a:lnTo>
                  <a:lnTo>
                    <a:pt x="1722" y="1926"/>
                  </a:lnTo>
                  <a:lnTo>
                    <a:pt x="1722" y="1923"/>
                  </a:lnTo>
                  <a:lnTo>
                    <a:pt x="1722" y="1923"/>
                  </a:lnTo>
                  <a:lnTo>
                    <a:pt x="1722" y="1923"/>
                  </a:lnTo>
                  <a:lnTo>
                    <a:pt x="1724" y="1921"/>
                  </a:lnTo>
                  <a:lnTo>
                    <a:pt x="1726" y="1919"/>
                  </a:lnTo>
                  <a:lnTo>
                    <a:pt x="1728" y="1919"/>
                  </a:lnTo>
                  <a:lnTo>
                    <a:pt x="1728" y="1917"/>
                  </a:lnTo>
                  <a:lnTo>
                    <a:pt x="1731" y="1915"/>
                  </a:lnTo>
                  <a:lnTo>
                    <a:pt x="1731" y="1915"/>
                  </a:lnTo>
                  <a:lnTo>
                    <a:pt x="1733" y="1915"/>
                  </a:lnTo>
                  <a:lnTo>
                    <a:pt x="1733" y="1915"/>
                  </a:lnTo>
                  <a:lnTo>
                    <a:pt x="1733" y="1915"/>
                  </a:lnTo>
                  <a:lnTo>
                    <a:pt x="1733" y="1915"/>
                  </a:lnTo>
                  <a:lnTo>
                    <a:pt x="1735" y="1915"/>
                  </a:lnTo>
                  <a:lnTo>
                    <a:pt x="1735" y="1915"/>
                  </a:lnTo>
                  <a:lnTo>
                    <a:pt x="1737" y="1915"/>
                  </a:lnTo>
                  <a:lnTo>
                    <a:pt x="1737" y="1913"/>
                  </a:lnTo>
                  <a:lnTo>
                    <a:pt x="1739" y="1913"/>
                  </a:lnTo>
                  <a:lnTo>
                    <a:pt x="1741" y="1911"/>
                  </a:lnTo>
                  <a:lnTo>
                    <a:pt x="1741" y="1911"/>
                  </a:lnTo>
                  <a:lnTo>
                    <a:pt x="1745" y="1909"/>
                  </a:lnTo>
                  <a:lnTo>
                    <a:pt x="1745" y="1909"/>
                  </a:lnTo>
                  <a:lnTo>
                    <a:pt x="1745" y="1909"/>
                  </a:lnTo>
                  <a:lnTo>
                    <a:pt x="1745" y="1909"/>
                  </a:lnTo>
                  <a:lnTo>
                    <a:pt x="1747" y="1907"/>
                  </a:lnTo>
                  <a:lnTo>
                    <a:pt x="1747" y="1907"/>
                  </a:lnTo>
                  <a:lnTo>
                    <a:pt x="1747" y="1905"/>
                  </a:lnTo>
                  <a:lnTo>
                    <a:pt x="1747" y="1905"/>
                  </a:lnTo>
                  <a:lnTo>
                    <a:pt x="1747" y="1903"/>
                  </a:lnTo>
                  <a:lnTo>
                    <a:pt x="1747" y="1903"/>
                  </a:lnTo>
                  <a:lnTo>
                    <a:pt x="1753" y="1895"/>
                  </a:lnTo>
                  <a:lnTo>
                    <a:pt x="1753" y="1895"/>
                  </a:lnTo>
                  <a:lnTo>
                    <a:pt x="1757" y="1893"/>
                  </a:lnTo>
                  <a:lnTo>
                    <a:pt x="1757" y="1891"/>
                  </a:lnTo>
                  <a:lnTo>
                    <a:pt x="1757" y="1889"/>
                  </a:lnTo>
                  <a:lnTo>
                    <a:pt x="1759" y="1889"/>
                  </a:lnTo>
                  <a:lnTo>
                    <a:pt x="1759" y="1884"/>
                  </a:lnTo>
                  <a:lnTo>
                    <a:pt x="1759" y="1884"/>
                  </a:lnTo>
                  <a:lnTo>
                    <a:pt x="1759" y="1882"/>
                  </a:lnTo>
                  <a:lnTo>
                    <a:pt x="1759" y="1880"/>
                  </a:lnTo>
                  <a:lnTo>
                    <a:pt x="1759" y="1878"/>
                  </a:lnTo>
                  <a:lnTo>
                    <a:pt x="1761" y="1878"/>
                  </a:lnTo>
                  <a:lnTo>
                    <a:pt x="1761" y="1878"/>
                  </a:lnTo>
                  <a:lnTo>
                    <a:pt x="1761" y="1876"/>
                  </a:lnTo>
                  <a:lnTo>
                    <a:pt x="1761" y="1874"/>
                  </a:lnTo>
                  <a:lnTo>
                    <a:pt x="1761" y="1874"/>
                  </a:lnTo>
                  <a:lnTo>
                    <a:pt x="1761" y="1874"/>
                  </a:lnTo>
                  <a:lnTo>
                    <a:pt x="1761" y="1874"/>
                  </a:lnTo>
                  <a:lnTo>
                    <a:pt x="1761" y="1874"/>
                  </a:lnTo>
                  <a:lnTo>
                    <a:pt x="1761" y="1874"/>
                  </a:lnTo>
                  <a:lnTo>
                    <a:pt x="1763" y="1874"/>
                  </a:lnTo>
                  <a:lnTo>
                    <a:pt x="1763" y="1872"/>
                  </a:lnTo>
                  <a:lnTo>
                    <a:pt x="1766" y="1872"/>
                  </a:lnTo>
                  <a:lnTo>
                    <a:pt x="1766" y="1872"/>
                  </a:lnTo>
                  <a:lnTo>
                    <a:pt x="1766" y="1872"/>
                  </a:lnTo>
                  <a:lnTo>
                    <a:pt x="1768" y="1870"/>
                  </a:lnTo>
                  <a:lnTo>
                    <a:pt x="1768" y="1870"/>
                  </a:lnTo>
                  <a:lnTo>
                    <a:pt x="1768" y="1870"/>
                  </a:lnTo>
                  <a:lnTo>
                    <a:pt x="1768" y="1868"/>
                  </a:lnTo>
                  <a:lnTo>
                    <a:pt x="1768" y="1868"/>
                  </a:lnTo>
                  <a:lnTo>
                    <a:pt x="1768" y="1868"/>
                  </a:lnTo>
                  <a:lnTo>
                    <a:pt x="1768" y="1868"/>
                  </a:lnTo>
                  <a:lnTo>
                    <a:pt x="1768" y="1866"/>
                  </a:lnTo>
                  <a:lnTo>
                    <a:pt x="1768" y="1866"/>
                  </a:lnTo>
                  <a:lnTo>
                    <a:pt x="1768" y="1866"/>
                  </a:lnTo>
                  <a:lnTo>
                    <a:pt x="1768" y="1864"/>
                  </a:lnTo>
                  <a:lnTo>
                    <a:pt x="1768" y="1864"/>
                  </a:lnTo>
                  <a:lnTo>
                    <a:pt x="1768" y="1864"/>
                  </a:lnTo>
                  <a:lnTo>
                    <a:pt x="1768" y="1862"/>
                  </a:lnTo>
                  <a:lnTo>
                    <a:pt x="1768" y="1862"/>
                  </a:lnTo>
                  <a:lnTo>
                    <a:pt x="1770" y="1862"/>
                  </a:lnTo>
                  <a:lnTo>
                    <a:pt x="1770" y="1862"/>
                  </a:lnTo>
                  <a:lnTo>
                    <a:pt x="1770" y="1862"/>
                  </a:lnTo>
                  <a:lnTo>
                    <a:pt x="1770" y="1862"/>
                  </a:lnTo>
                  <a:lnTo>
                    <a:pt x="1772" y="1860"/>
                  </a:lnTo>
                  <a:lnTo>
                    <a:pt x="1772" y="1858"/>
                  </a:lnTo>
                  <a:lnTo>
                    <a:pt x="1772" y="1858"/>
                  </a:lnTo>
                  <a:lnTo>
                    <a:pt x="1772" y="1858"/>
                  </a:lnTo>
                  <a:lnTo>
                    <a:pt x="1772" y="1858"/>
                  </a:lnTo>
                  <a:lnTo>
                    <a:pt x="1772" y="1856"/>
                  </a:lnTo>
                  <a:lnTo>
                    <a:pt x="1772" y="1854"/>
                  </a:lnTo>
                  <a:lnTo>
                    <a:pt x="1772" y="1854"/>
                  </a:lnTo>
                  <a:lnTo>
                    <a:pt x="1774" y="1852"/>
                  </a:lnTo>
                  <a:lnTo>
                    <a:pt x="1774" y="1850"/>
                  </a:lnTo>
                  <a:lnTo>
                    <a:pt x="1774" y="1850"/>
                  </a:lnTo>
                  <a:lnTo>
                    <a:pt x="1774" y="1850"/>
                  </a:lnTo>
                  <a:lnTo>
                    <a:pt x="1774" y="1850"/>
                  </a:lnTo>
                  <a:lnTo>
                    <a:pt x="1774" y="1848"/>
                  </a:lnTo>
                  <a:lnTo>
                    <a:pt x="1774" y="1848"/>
                  </a:lnTo>
                  <a:lnTo>
                    <a:pt x="1774" y="1848"/>
                  </a:lnTo>
                  <a:lnTo>
                    <a:pt x="1774" y="1848"/>
                  </a:lnTo>
                  <a:lnTo>
                    <a:pt x="1774" y="1848"/>
                  </a:lnTo>
                  <a:lnTo>
                    <a:pt x="1774" y="1845"/>
                  </a:lnTo>
                  <a:lnTo>
                    <a:pt x="1774" y="1843"/>
                  </a:lnTo>
                  <a:lnTo>
                    <a:pt x="1774" y="1841"/>
                  </a:lnTo>
                  <a:lnTo>
                    <a:pt x="1774" y="1841"/>
                  </a:lnTo>
                  <a:lnTo>
                    <a:pt x="1774" y="1841"/>
                  </a:lnTo>
                  <a:lnTo>
                    <a:pt x="1772" y="1841"/>
                  </a:lnTo>
                  <a:lnTo>
                    <a:pt x="1770" y="1841"/>
                  </a:lnTo>
                  <a:lnTo>
                    <a:pt x="1770" y="1841"/>
                  </a:lnTo>
                  <a:lnTo>
                    <a:pt x="1768" y="1839"/>
                  </a:lnTo>
                  <a:lnTo>
                    <a:pt x="1768" y="1839"/>
                  </a:lnTo>
                  <a:lnTo>
                    <a:pt x="1768" y="1839"/>
                  </a:lnTo>
                  <a:lnTo>
                    <a:pt x="1766" y="1839"/>
                  </a:lnTo>
                  <a:lnTo>
                    <a:pt x="1763" y="1839"/>
                  </a:lnTo>
                  <a:lnTo>
                    <a:pt x="1763" y="1839"/>
                  </a:lnTo>
                  <a:lnTo>
                    <a:pt x="1761" y="1839"/>
                  </a:lnTo>
                  <a:lnTo>
                    <a:pt x="1759" y="1839"/>
                  </a:lnTo>
                  <a:lnTo>
                    <a:pt x="1757" y="1837"/>
                  </a:lnTo>
                  <a:lnTo>
                    <a:pt x="1757" y="1839"/>
                  </a:lnTo>
                  <a:lnTo>
                    <a:pt x="1755" y="1839"/>
                  </a:lnTo>
                  <a:lnTo>
                    <a:pt x="1755" y="1839"/>
                  </a:lnTo>
                  <a:lnTo>
                    <a:pt x="1755" y="1837"/>
                  </a:lnTo>
                  <a:lnTo>
                    <a:pt x="1755" y="1837"/>
                  </a:lnTo>
                  <a:lnTo>
                    <a:pt x="1755" y="1837"/>
                  </a:lnTo>
                  <a:lnTo>
                    <a:pt x="1753" y="1837"/>
                  </a:lnTo>
                  <a:lnTo>
                    <a:pt x="1751" y="1837"/>
                  </a:lnTo>
                  <a:lnTo>
                    <a:pt x="1751" y="1837"/>
                  </a:lnTo>
                  <a:lnTo>
                    <a:pt x="1751" y="1837"/>
                  </a:lnTo>
                  <a:lnTo>
                    <a:pt x="1749" y="1837"/>
                  </a:lnTo>
                  <a:lnTo>
                    <a:pt x="1747" y="1839"/>
                  </a:lnTo>
                  <a:lnTo>
                    <a:pt x="1743" y="1839"/>
                  </a:lnTo>
                  <a:lnTo>
                    <a:pt x="1743" y="1839"/>
                  </a:lnTo>
                  <a:lnTo>
                    <a:pt x="1743" y="1841"/>
                  </a:lnTo>
                  <a:lnTo>
                    <a:pt x="1741" y="1841"/>
                  </a:lnTo>
                  <a:lnTo>
                    <a:pt x="1741" y="1841"/>
                  </a:lnTo>
                  <a:lnTo>
                    <a:pt x="1741" y="1841"/>
                  </a:lnTo>
                  <a:lnTo>
                    <a:pt x="1741" y="1841"/>
                  </a:lnTo>
                  <a:lnTo>
                    <a:pt x="1739" y="1841"/>
                  </a:lnTo>
                  <a:lnTo>
                    <a:pt x="1741" y="1839"/>
                  </a:lnTo>
                  <a:lnTo>
                    <a:pt x="1741" y="1839"/>
                  </a:lnTo>
                  <a:lnTo>
                    <a:pt x="1743" y="1839"/>
                  </a:lnTo>
                  <a:lnTo>
                    <a:pt x="1743" y="1839"/>
                  </a:lnTo>
                  <a:lnTo>
                    <a:pt x="1741" y="1837"/>
                  </a:lnTo>
                  <a:lnTo>
                    <a:pt x="1741" y="1837"/>
                  </a:lnTo>
                  <a:lnTo>
                    <a:pt x="1739" y="1837"/>
                  </a:lnTo>
                  <a:lnTo>
                    <a:pt x="1737" y="1837"/>
                  </a:lnTo>
                  <a:lnTo>
                    <a:pt x="1737" y="1837"/>
                  </a:lnTo>
                  <a:lnTo>
                    <a:pt x="1735" y="1839"/>
                  </a:lnTo>
                  <a:lnTo>
                    <a:pt x="1735" y="1837"/>
                  </a:lnTo>
                  <a:lnTo>
                    <a:pt x="1735" y="1837"/>
                  </a:lnTo>
                  <a:lnTo>
                    <a:pt x="1737" y="1837"/>
                  </a:lnTo>
                  <a:lnTo>
                    <a:pt x="1739" y="1837"/>
                  </a:lnTo>
                  <a:lnTo>
                    <a:pt x="1741" y="1837"/>
                  </a:lnTo>
                  <a:lnTo>
                    <a:pt x="1741" y="1837"/>
                  </a:lnTo>
                  <a:lnTo>
                    <a:pt x="1741" y="1837"/>
                  </a:lnTo>
                  <a:lnTo>
                    <a:pt x="1741" y="1837"/>
                  </a:lnTo>
                  <a:lnTo>
                    <a:pt x="1741" y="1837"/>
                  </a:lnTo>
                  <a:lnTo>
                    <a:pt x="1743" y="1837"/>
                  </a:lnTo>
                  <a:lnTo>
                    <a:pt x="1743" y="1837"/>
                  </a:lnTo>
                  <a:lnTo>
                    <a:pt x="1745" y="1837"/>
                  </a:lnTo>
                  <a:lnTo>
                    <a:pt x="1745" y="1837"/>
                  </a:lnTo>
                  <a:lnTo>
                    <a:pt x="1745" y="1837"/>
                  </a:lnTo>
                  <a:lnTo>
                    <a:pt x="1747" y="1837"/>
                  </a:lnTo>
                  <a:lnTo>
                    <a:pt x="1751" y="1837"/>
                  </a:lnTo>
                  <a:lnTo>
                    <a:pt x="1753" y="1837"/>
                  </a:lnTo>
                  <a:lnTo>
                    <a:pt x="1753" y="1835"/>
                  </a:lnTo>
                  <a:lnTo>
                    <a:pt x="1753" y="1835"/>
                  </a:lnTo>
                  <a:lnTo>
                    <a:pt x="1757" y="1837"/>
                  </a:lnTo>
                  <a:lnTo>
                    <a:pt x="1757" y="1837"/>
                  </a:lnTo>
                  <a:lnTo>
                    <a:pt x="1757" y="1837"/>
                  </a:lnTo>
                  <a:lnTo>
                    <a:pt x="1759" y="1837"/>
                  </a:lnTo>
                  <a:lnTo>
                    <a:pt x="1759" y="1837"/>
                  </a:lnTo>
                  <a:lnTo>
                    <a:pt x="1761" y="1839"/>
                  </a:lnTo>
                  <a:lnTo>
                    <a:pt x="1761" y="1837"/>
                  </a:lnTo>
                  <a:lnTo>
                    <a:pt x="1763" y="1837"/>
                  </a:lnTo>
                  <a:lnTo>
                    <a:pt x="1766" y="1837"/>
                  </a:lnTo>
                  <a:lnTo>
                    <a:pt x="1766" y="1837"/>
                  </a:lnTo>
                  <a:lnTo>
                    <a:pt x="1768" y="1839"/>
                  </a:lnTo>
                  <a:lnTo>
                    <a:pt x="1770" y="1839"/>
                  </a:lnTo>
                  <a:lnTo>
                    <a:pt x="1770" y="1839"/>
                  </a:lnTo>
                  <a:lnTo>
                    <a:pt x="1770" y="1839"/>
                  </a:lnTo>
                  <a:lnTo>
                    <a:pt x="1772" y="1841"/>
                  </a:lnTo>
                  <a:lnTo>
                    <a:pt x="1772" y="1841"/>
                  </a:lnTo>
                  <a:lnTo>
                    <a:pt x="1772" y="1839"/>
                  </a:lnTo>
                  <a:lnTo>
                    <a:pt x="1774" y="1839"/>
                  </a:lnTo>
                  <a:lnTo>
                    <a:pt x="1774" y="1841"/>
                  </a:lnTo>
                  <a:lnTo>
                    <a:pt x="1774" y="1841"/>
                  </a:lnTo>
                  <a:lnTo>
                    <a:pt x="1776" y="1839"/>
                  </a:lnTo>
                  <a:lnTo>
                    <a:pt x="1776" y="1839"/>
                  </a:lnTo>
                  <a:lnTo>
                    <a:pt x="1776" y="1835"/>
                  </a:lnTo>
                  <a:lnTo>
                    <a:pt x="1776" y="1835"/>
                  </a:lnTo>
                  <a:lnTo>
                    <a:pt x="1776" y="1835"/>
                  </a:lnTo>
                  <a:lnTo>
                    <a:pt x="1776" y="1835"/>
                  </a:lnTo>
                  <a:lnTo>
                    <a:pt x="1776" y="1835"/>
                  </a:lnTo>
                  <a:lnTo>
                    <a:pt x="1776" y="1835"/>
                  </a:lnTo>
                  <a:lnTo>
                    <a:pt x="1778" y="1835"/>
                  </a:lnTo>
                  <a:lnTo>
                    <a:pt x="1778" y="1835"/>
                  </a:lnTo>
                  <a:lnTo>
                    <a:pt x="1778" y="1835"/>
                  </a:lnTo>
                  <a:lnTo>
                    <a:pt x="1778" y="1833"/>
                  </a:lnTo>
                  <a:lnTo>
                    <a:pt x="1778" y="1833"/>
                  </a:lnTo>
                  <a:lnTo>
                    <a:pt x="1780" y="1833"/>
                  </a:lnTo>
                  <a:lnTo>
                    <a:pt x="1780" y="1833"/>
                  </a:lnTo>
                  <a:lnTo>
                    <a:pt x="1780" y="1831"/>
                  </a:lnTo>
                  <a:lnTo>
                    <a:pt x="1780" y="1829"/>
                  </a:lnTo>
                  <a:lnTo>
                    <a:pt x="1782" y="1827"/>
                  </a:lnTo>
                  <a:lnTo>
                    <a:pt x="1782" y="1825"/>
                  </a:lnTo>
                  <a:lnTo>
                    <a:pt x="1782" y="1823"/>
                  </a:lnTo>
                  <a:lnTo>
                    <a:pt x="1782" y="1823"/>
                  </a:lnTo>
                  <a:lnTo>
                    <a:pt x="1782" y="1821"/>
                  </a:lnTo>
                  <a:lnTo>
                    <a:pt x="1782" y="1819"/>
                  </a:lnTo>
                  <a:lnTo>
                    <a:pt x="1782" y="1819"/>
                  </a:lnTo>
                  <a:lnTo>
                    <a:pt x="1782" y="1819"/>
                  </a:lnTo>
                  <a:lnTo>
                    <a:pt x="1782" y="1819"/>
                  </a:lnTo>
                  <a:lnTo>
                    <a:pt x="1784" y="1819"/>
                  </a:lnTo>
                  <a:lnTo>
                    <a:pt x="1784" y="1817"/>
                  </a:lnTo>
                  <a:lnTo>
                    <a:pt x="1784" y="1817"/>
                  </a:lnTo>
                  <a:lnTo>
                    <a:pt x="1784" y="1811"/>
                  </a:lnTo>
                  <a:lnTo>
                    <a:pt x="1784" y="1811"/>
                  </a:lnTo>
                  <a:lnTo>
                    <a:pt x="1784" y="1811"/>
                  </a:lnTo>
                  <a:lnTo>
                    <a:pt x="1786" y="1809"/>
                  </a:lnTo>
                  <a:lnTo>
                    <a:pt x="1786" y="1809"/>
                  </a:lnTo>
                  <a:lnTo>
                    <a:pt x="1786" y="1809"/>
                  </a:lnTo>
                  <a:lnTo>
                    <a:pt x="1786" y="1809"/>
                  </a:lnTo>
                  <a:lnTo>
                    <a:pt x="1786" y="1806"/>
                  </a:lnTo>
                  <a:lnTo>
                    <a:pt x="1786" y="1806"/>
                  </a:lnTo>
                  <a:lnTo>
                    <a:pt x="1788" y="1806"/>
                  </a:lnTo>
                  <a:lnTo>
                    <a:pt x="1788" y="1806"/>
                  </a:lnTo>
                  <a:lnTo>
                    <a:pt x="1788" y="1806"/>
                  </a:lnTo>
                  <a:lnTo>
                    <a:pt x="1790" y="1804"/>
                  </a:lnTo>
                  <a:lnTo>
                    <a:pt x="1790" y="1802"/>
                  </a:lnTo>
                  <a:lnTo>
                    <a:pt x="1790" y="1802"/>
                  </a:lnTo>
                  <a:lnTo>
                    <a:pt x="1790" y="1802"/>
                  </a:lnTo>
                  <a:lnTo>
                    <a:pt x="1790" y="1802"/>
                  </a:lnTo>
                  <a:lnTo>
                    <a:pt x="1794" y="1800"/>
                  </a:lnTo>
                  <a:lnTo>
                    <a:pt x="1794" y="1800"/>
                  </a:lnTo>
                  <a:lnTo>
                    <a:pt x="1792" y="1800"/>
                  </a:lnTo>
                  <a:lnTo>
                    <a:pt x="1792" y="1800"/>
                  </a:lnTo>
                  <a:lnTo>
                    <a:pt x="1794" y="1798"/>
                  </a:lnTo>
                  <a:lnTo>
                    <a:pt x="1792" y="1798"/>
                  </a:lnTo>
                  <a:lnTo>
                    <a:pt x="1792" y="1796"/>
                  </a:lnTo>
                  <a:lnTo>
                    <a:pt x="1792" y="1796"/>
                  </a:lnTo>
                  <a:lnTo>
                    <a:pt x="1794" y="1794"/>
                  </a:lnTo>
                  <a:lnTo>
                    <a:pt x="1794" y="1794"/>
                  </a:lnTo>
                  <a:lnTo>
                    <a:pt x="1796" y="1794"/>
                  </a:lnTo>
                  <a:lnTo>
                    <a:pt x="1796" y="1794"/>
                  </a:lnTo>
                  <a:lnTo>
                    <a:pt x="1796" y="1792"/>
                  </a:lnTo>
                  <a:lnTo>
                    <a:pt x="1796" y="1792"/>
                  </a:lnTo>
                  <a:lnTo>
                    <a:pt x="1798" y="1790"/>
                  </a:lnTo>
                  <a:lnTo>
                    <a:pt x="1798" y="1790"/>
                  </a:lnTo>
                  <a:lnTo>
                    <a:pt x="1798" y="1790"/>
                  </a:lnTo>
                  <a:lnTo>
                    <a:pt x="1796" y="1790"/>
                  </a:lnTo>
                  <a:lnTo>
                    <a:pt x="1796" y="1788"/>
                  </a:lnTo>
                  <a:lnTo>
                    <a:pt x="1796" y="1788"/>
                  </a:lnTo>
                  <a:lnTo>
                    <a:pt x="1796" y="1788"/>
                  </a:lnTo>
                  <a:lnTo>
                    <a:pt x="1796" y="1788"/>
                  </a:lnTo>
                  <a:lnTo>
                    <a:pt x="1796" y="1790"/>
                  </a:lnTo>
                  <a:lnTo>
                    <a:pt x="1798" y="1790"/>
                  </a:lnTo>
                  <a:lnTo>
                    <a:pt x="1798" y="1790"/>
                  </a:lnTo>
                  <a:lnTo>
                    <a:pt x="1798" y="1792"/>
                  </a:lnTo>
                  <a:lnTo>
                    <a:pt x="1798" y="1794"/>
                  </a:lnTo>
                  <a:lnTo>
                    <a:pt x="1798" y="1794"/>
                  </a:lnTo>
                  <a:lnTo>
                    <a:pt x="1798" y="1792"/>
                  </a:lnTo>
                  <a:lnTo>
                    <a:pt x="1798" y="1792"/>
                  </a:lnTo>
                  <a:lnTo>
                    <a:pt x="1801" y="1792"/>
                  </a:lnTo>
                  <a:lnTo>
                    <a:pt x="1801" y="1792"/>
                  </a:lnTo>
                  <a:lnTo>
                    <a:pt x="1803" y="1790"/>
                  </a:lnTo>
                  <a:lnTo>
                    <a:pt x="1805" y="1788"/>
                  </a:lnTo>
                  <a:lnTo>
                    <a:pt x="1803" y="1788"/>
                  </a:lnTo>
                  <a:lnTo>
                    <a:pt x="1803" y="1788"/>
                  </a:lnTo>
                  <a:lnTo>
                    <a:pt x="1803" y="1788"/>
                  </a:lnTo>
                  <a:lnTo>
                    <a:pt x="1803" y="1788"/>
                  </a:lnTo>
                  <a:lnTo>
                    <a:pt x="1803" y="1788"/>
                  </a:lnTo>
                  <a:lnTo>
                    <a:pt x="1801" y="1788"/>
                  </a:lnTo>
                  <a:lnTo>
                    <a:pt x="1801" y="1788"/>
                  </a:lnTo>
                  <a:lnTo>
                    <a:pt x="1801" y="1786"/>
                  </a:lnTo>
                  <a:lnTo>
                    <a:pt x="1801" y="1788"/>
                  </a:lnTo>
                  <a:lnTo>
                    <a:pt x="1803" y="1786"/>
                  </a:lnTo>
                  <a:lnTo>
                    <a:pt x="1803" y="1786"/>
                  </a:lnTo>
                  <a:lnTo>
                    <a:pt x="1803" y="1786"/>
                  </a:lnTo>
                  <a:lnTo>
                    <a:pt x="1803" y="1786"/>
                  </a:lnTo>
                  <a:lnTo>
                    <a:pt x="1803" y="1786"/>
                  </a:lnTo>
                  <a:lnTo>
                    <a:pt x="1803" y="1786"/>
                  </a:lnTo>
                  <a:lnTo>
                    <a:pt x="1803" y="1786"/>
                  </a:lnTo>
                  <a:lnTo>
                    <a:pt x="1803" y="1784"/>
                  </a:lnTo>
                  <a:lnTo>
                    <a:pt x="1803" y="1784"/>
                  </a:lnTo>
                  <a:lnTo>
                    <a:pt x="1803" y="1782"/>
                  </a:lnTo>
                  <a:lnTo>
                    <a:pt x="1805" y="1782"/>
                  </a:lnTo>
                  <a:lnTo>
                    <a:pt x="1805" y="1782"/>
                  </a:lnTo>
                  <a:lnTo>
                    <a:pt x="1805" y="1782"/>
                  </a:lnTo>
                  <a:lnTo>
                    <a:pt x="1805" y="1782"/>
                  </a:lnTo>
                  <a:lnTo>
                    <a:pt x="1807" y="1782"/>
                  </a:lnTo>
                  <a:lnTo>
                    <a:pt x="1807" y="1782"/>
                  </a:lnTo>
                  <a:lnTo>
                    <a:pt x="1809" y="1780"/>
                  </a:lnTo>
                  <a:lnTo>
                    <a:pt x="1809" y="1780"/>
                  </a:lnTo>
                  <a:lnTo>
                    <a:pt x="1811" y="1780"/>
                  </a:lnTo>
                  <a:lnTo>
                    <a:pt x="1811" y="1780"/>
                  </a:lnTo>
                  <a:lnTo>
                    <a:pt x="1813" y="1780"/>
                  </a:lnTo>
                  <a:lnTo>
                    <a:pt x="1813" y="1780"/>
                  </a:lnTo>
                  <a:lnTo>
                    <a:pt x="1813" y="1780"/>
                  </a:lnTo>
                  <a:lnTo>
                    <a:pt x="1813" y="1778"/>
                  </a:lnTo>
                  <a:lnTo>
                    <a:pt x="1813" y="1778"/>
                  </a:lnTo>
                  <a:lnTo>
                    <a:pt x="1813" y="1778"/>
                  </a:lnTo>
                  <a:lnTo>
                    <a:pt x="1815" y="1778"/>
                  </a:lnTo>
                  <a:lnTo>
                    <a:pt x="1815" y="1778"/>
                  </a:lnTo>
                  <a:lnTo>
                    <a:pt x="1817" y="1776"/>
                  </a:lnTo>
                  <a:lnTo>
                    <a:pt x="1817" y="1778"/>
                  </a:lnTo>
                  <a:lnTo>
                    <a:pt x="1817" y="1776"/>
                  </a:lnTo>
                  <a:lnTo>
                    <a:pt x="1817" y="1776"/>
                  </a:lnTo>
                  <a:lnTo>
                    <a:pt x="1821" y="1774"/>
                  </a:lnTo>
                  <a:lnTo>
                    <a:pt x="1823" y="1774"/>
                  </a:lnTo>
                  <a:lnTo>
                    <a:pt x="1825" y="1769"/>
                  </a:lnTo>
                  <a:lnTo>
                    <a:pt x="1825" y="1767"/>
                  </a:lnTo>
                  <a:lnTo>
                    <a:pt x="1825" y="1767"/>
                  </a:lnTo>
                  <a:lnTo>
                    <a:pt x="1823" y="1765"/>
                  </a:lnTo>
                  <a:lnTo>
                    <a:pt x="1823" y="1765"/>
                  </a:lnTo>
                  <a:lnTo>
                    <a:pt x="1823" y="1763"/>
                  </a:lnTo>
                  <a:lnTo>
                    <a:pt x="1823" y="1761"/>
                  </a:lnTo>
                  <a:lnTo>
                    <a:pt x="1823" y="1761"/>
                  </a:lnTo>
                  <a:lnTo>
                    <a:pt x="1823" y="1761"/>
                  </a:lnTo>
                  <a:lnTo>
                    <a:pt x="1823" y="1759"/>
                  </a:lnTo>
                  <a:lnTo>
                    <a:pt x="1823" y="1759"/>
                  </a:lnTo>
                  <a:lnTo>
                    <a:pt x="1823" y="1757"/>
                  </a:lnTo>
                  <a:lnTo>
                    <a:pt x="1823" y="1757"/>
                  </a:lnTo>
                  <a:lnTo>
                    <a:pt x="1823" y="1757"/>
                  </a:lnTo>
                  <a:lnTo>
                    <a:pt x="1823" y="1755"/>
                  </a:lnTo>
                  <a:lnTo>
                    <a:pt x="1823" y="1755"/>
                  </a:lnTo>
                  <a:lnTo>
                    <a:pt x="1823" y="1755"/>
                  </a:lnTo>
                  <a:lnTo>
                    <a:pt x="1823" y="1753"/>
                  </a:lnTo>
                  <a:lnTo>
                    <a:pt x="1823" y="1753"/>
                  </a:lnTo>
                  <a:lnTo>
                    <a:pt x="1823" y="1751"/>
                  </a:lnTo>
                  <a:lnTo>
                    <a:pt x="1823" y="1751"/>
                  </a:lnTo>
                  <a:lnTo>
                    <a:pt x="1823" y="1751"/>
                  </a:lnTo>
                  <a:lnTo>
                    <a:pt x="1825" y="1751"/>
                  </a:lnTo>
                  <a:lnTo>
                    <a:pt x="1825" y="1751"/>
                  </a:lnTo>
                  <a:lnTo>
                    <a:pt x="1825" y="1751"/>
                  </a:lnTo>
                  <a:lnTo>
                    <a:pt x="1825" y="1751"/>
                  </a:lnTo>
                  <a:lnTo>
                    <a:pt x="1825" y="1749"/>
                  </a:lnTo>
                  <a:lnTo>
                    <a:pt x="1825" y="1749"/>
                  </a:lnTo>
                  <a:lnTo>
                    <a:pt x="1825" y="1749"/>
                  </a:lnTo>
                  <a:lnTo>
                    <a:pt x="1825" y="1747"/>
                  </a:lnTo>
                  <a:lnTo>
                    <a:pt x="1825" y="1747"/>
                  </a:lnTo>
                  <a:lnTo>
                    <a:pt x="1825" y="1747"/>
                  </a:lnTo>
                  <a:lnTo>
                    <a:pt x="1825" y="1747"/>
                  </a:lnTo>
                  <a:lnTo>
                    <a:pt x="1825" y="1745"/>
                  </a:lnTo>
                  <a:lnTo>
                    <a:pt x="1825" y="1745"/>
                  </a:lnTo>
                  <a:lnTo>
                    <a:pt x="1825" y="1745"/>
                  </a:lnTo>
                  <a:lnTo>
                    <a:pt x="1827" y="1743"/>
                  </a:lnTo>
                  <a:lnTo>
                    <a:pt x="1829" y="1741"/>
                  </a:lnTo>
                  <a:lnTo>
                    <a:pt x="1829" y="1741"/>
                  </a:lnTo>
                  <a:lnTo>
                    <a:pt x="1829" y="1741"/>
                  </a:lnTo>
                  <a:lnTo>
                    <a:pt x="1831" y="1737"/>
                  </a:lnTo>
                  <a:lnTo>
                    <a:pt x="1831" y="1737"/>
                  </a:lnTo>
                  <a:lnTo>
                    <a:pt x="1831" y="1735"/>
                  </a:lnTo>
                  <a:lnTo>
                    <a:pt x="1831" y="1735"/>
                  </a:lnTo>
                  <a:lnTo>
                    <a:pt x="1831" y="1735"/>
                  </a:lnTo>
                  <a:lnTo>
                    <a:pt x="1831" y="1735"/>
                  </a:lnTo>
                  <a:lnTo>
                    <a:pt x="1831" y="1735"/>
                  </a:lnTo>
                  <a:lnTo>
                    <a:pt x="1831" y="1735"/>
                  </a:lnTo>
                  <a:lnTo>
                    <a:pt x="1831" y="1735"/>
                  </a:lnTo>
                  <a:lnTo>
                    <a:pt x="1833" y="1735"/>
                  </a:lnTo>
                  <a:lnTo>
                    <a:pt x="1833" y="1735"/>
                  </a:lnTo>
                  <a:lnTo>
                    <a:pt x="1833" y="1735"/>
                  </a:lnTo>
                  <a:lnTo>
                    <a:pt x="1833" y="1735"/>
                  </a:lnTo>
                  <a:lnTo>
                    <a:pt x="1833" y="1735"/>
                  </a:lnTo>
                  <a:lnTo>
                    <a:pt x="1836" y="1735"/>
                  </a:lnTo>
                  <a:lnTo>
                    <a:pt x="1836" y="1735"/>
                  </a:lnTo>
                  <a:lnTo>
                    <a:pt x="1836" y="1735"/>
                  </a:lnTo>
                  <a:lnTo>
                    <a:pt x="1838" y="1733"/>
                  </a:lnTo>
                  <a:lnTo>
                    <a:pt x="1838" y="1733"/>
                  </a:lnTo>
                  <a:lnTo>
                    <a:pt x="1838" y="1733"/>
                  </a:lnTo>
                  <a:lnTo>
                    <a:pt x="1838" y="1733"/>
                  </a:lnTo>
                  <a:lnTo>
                    <a:pt x="1836" y="1733"/>
                  </a:lnTo>
                  <a:lnTo>
                    <a:pt x="1836" y="1733"/>
                  </a:lnTo>
                  <a:lnTo>
                    <a:pt x="1836" y="1733"/>
                  </a:lnTo>
                  <a:lnTo>
                    <a:pt x="1836" y="1733"/>
                  </a:lnTo>
                  <a:lnTo>
                    <a:pt x="1833" y="1733"/>
                  </a:lnTo>
                  <a:lnTo>
                    <a:pt x="1833" y="1733"/>
                  </a:lnTo>
                  <a:lnTo>
                    <a:pt x="1833" y="1733"/>
                  </a:lnTo>
                  <a:lnTo>
                    <a:pt x="1833" y="1730"/>
                  </a:lnTo>
                  <a:lnTo>
                    <a:pt x="1833" y="1730"/>
                  </a:lnTo>
                  <a:lnTo>
                    <a:pt x="1836" y="1728"/>
                  </a:lnTo>
                  <a:lnTo>
                    <a:pt x="1836" y="1728"/>
                  </a:lnTo>
                  <a:lnTo>
                    <a:pt x="1836" y="1728"/>
                  </a:lnTo>
                  <a:lnTo>
                    <a:pt x="1836" y="1728"/>
                  </a:lnTo>
                  <a:lnTo>
                    <a:pt x="1836" y="1728"/>
                  </a:lnTo>
                  <a:lnTo>
                    <a:pt x="1838" y="1728"/>
                  </a:lnTo>
                  <a:lnTo>
                    <a:pt x="1838" y="1730"/>
                  </a:lnTo>
                  <a:lnTo>
                    <a:pt x="1838" y="1730"/>
                  </a:lnTo>
                  <a:lnTo>
                    <a:pt x="1838" y="1730"/>
                  </a:lnTo>
                  <a:lnTo>
                    <a:pt x="1838" y="1730"/>
                  </a:lnTo>
                  <a:lnTo>
                    <a:pt x="1838" y="1730"/>
                  </a:lnTo>
                  <a:lnTo>
                    <a:pt x="1840" y="1730"/>
                  </a:lnTo>
                  <a:lnTo>
                    <a:pt x="1840" y="1730"/>
                  </a:lnTo>
                  <a:lnTo>
                    <a:pt x="1842" y="1728"/>
                  </a:lnTo>
                  <a:lnTo>
                    <a:pt x="1842" y="1728"/>
                  </a:lnTo>
                  <a:lnTo>
                    <a:pt x="1842" y="1728"/>
                  </a:lnTo>
                  <a:lnTo>
                    <a:pt x="1844" y="1728"/>
                  </a:lnTo>
                  <a:lnTo>
                    <a:pt x="1844" y="1728"/>
                  </a:lnTo>
                  <a:lnTo>
                    <a:pt x="1846" y="1728"/>
                  </a:lnTo>
                  <a:lnTo>
                    <a:pt x="1846" y="1728"/>
                  </a:lnTo>
                  <a:lnTo>
                    <a:pt x="1846" y="1728"/>
                  </a:lnTo>
                  <a:lnTo>
                    <a:pt x="1844" y="1728"/>
                  </a:lnTo>
                  <a:lnTo>
                    <a:pt x="1844" y="1726"/>
                  </a:lnTo>
                  <a:lnTo>
                    <a:pt x="1846" y="1726"/>
                  </a:lnTo>
                  <a:lnTo>
                    <a:pt x="1846" y="1726"/>
                  </a:lnTo>
                  <a:lnTo>
                    <a:pt x="1846" y="1728"/>
                  </a:lnTo>
                  <a:lnTo>
                    <a:pt x="1846" y="1728"/>
                  </a:lnTo>
                  <a:lnTo>
                    <a:pt x="1846" y="1726"/>
                  </a:lnTo>
                  <a:lnTo>
                    <a:pt x="1846" y="1726"/>
                  </a:lnTo>
                  <a:lnTo>
                    <a:pt x="1848" y="1724"/>
                  </a:lnTo>
                  <a:lnTo>
                    <a:pt x="1848" y="1724"/>
                  </a:lnTo>
                  <a:lnTo>
                    <a:pt x="1848" y="1724"/>
                  </a:lnTo>
                  <a:lnTo>
                    <a:pt x="1850" y="1724"/>
                  </a:lnTo>
                  <a:lnTo>
                    <a:pt x="1850" y="1724"/>
                  </a:lnTo>
                  <a:lnTo>
                    <a:pt x="1852" y="1724"/>
                  </a:lnTo>
                  <a:lnTo>
                    <a:pt x="1854" y="1724"/>
                  </a:lnTo>
                  <a:lnTo>
                    <a:pt x="1856" y="1722"/>
                  </a:lnTo>
                  <a:lnTo>
                    <a:pt x="1858" y="1720"/>
                  </a:lnTo>
                  <a:lnTo>
                    <a:pt x="1860" y="1718"/>
                  </a:lnTo>
                  <a:lnTo>
                    <a:pt x="1864" y="1718"/>
                  </a:lnTo>
                  <a:lnTo>
                    <a:pt x="1864" y="1718"/>
                  </a:lnTo>
                  <a:lnTo>
                    <a:pt x="1864" y="1716"/>
                  </a:lnTo>
                  <a:lnTo>
                    <a:pt x="1866" y="1716"/>
                  </a:lnTo>
                  <a:lnTo>
                    <a:pt x="1866" y="1718"/>
                  </a:lnTo>
                  <a:lnTo>
                    <a:pt x="1868" y="1718"/>
                  </a:lnTo>
                  <a:lnTo>
                    <a:pt x="1868" y="1718"/>
                  </a:lnTo>
                  <a:lnTo>
                    <a:pt x="1868" y="1716"/>
                  </a:lnTo>
                  <a:lnTo>
                    <a:pt x="1871" y="1716"/>
                  </a:lnTo>
                  <a:lnTo>
                    <a:pt x="1873" y="1716"/>
                  </a:lnTo>
                  <a:lnTo>
                    <a:pt x="1875" y="1716"/>
                  </a:lnTo>
                  <a:lnTo>
                    <a:pt x="1875" y="1716"/>
                  </a:lnTo>
                  <a:lnTo>
                    <a:pt x="1875" y="1714"/>
                  </a:lnTo>
                  <a:lnTo>
                    <a:pt x="1875" y="1716"/>
                  </a:lnTo>
                  <a:lnTo>
                    <a:pt x="1875" y="1716"/>
                  </a:lnTo>
                  <a:lnTo>
                    <a:pt x="1877" y="1716"/>
                  </a:lnTo>
                  <a:lnTo>
                    <a:pt x="1877" y="1716"/>
                  </a:lnTo>
                  <a:lnTo>
                    <a:pt x="1877" y="1716"/>
                  </a:lnTo>
                  <a:lnTo>
                    <a:pt x="1877" y="1716"/>
                  </a:lnTo>
                  <a:lnTo>
                    <a:pt x="1883" y="1712"/>
                  </a:lnTo>
                  <a:lnTo>
                    <a:pt x="1885" y="1712"/>
                  </a:lnTo>
                  <a:lnTo>
                    <a:pt x="1885" y="1710"/>
                  </a:lnTo>
                  <a:lnTo>
                    <a:pt x="1885" y="1710"/>
                  </a:lnTo>
                  <a:lnTo>
                    <a:pt x="1887" y="1710"/>
                  </a:lnTo>
                  <a:lnTo>
                    <a:pt x="1887" y="1710"/>
                  </a:lnTo>
                  <a:lnTo>
                    <a:pt x="1889" y="1710"/>
                  </a:lnTo>
                  <a:lnTo>
                    <a:pt x="1889" y="1710"/>
                  </a:lnTo>
                  <a:lnTo>
                    <a:pt x="1889" y="1710"/>
                  </a:lnTo>
                  <a:lnTo>
                    <a:pt x="1893" y="1710"/>
                  </a:lnTo>
                  <a:lnTo>
                    <a:pt x="1895" y="1710"/>
                  </a:lnTo>
                  <a:lnTo>
                    <a:pt x="1895" y="1710"/>
                  </a:lnTo>
                  <a:lnTo>
                    <a:pt x="1895" y="1708"/>
                  </a:lnTo>
                  <a:lnTo>
                    <a:pt x="1895" y="1708"/>
                  </a:lnTo>
                  <a:lnTo>
                    <a:pt x="1897" y="1708"/>
                  </a:lnTo>
                  <a:lnTo>
                    <a:pt x="1899" y="1706"/>
                  </a:lnTo>
                  <a:lnTo>
                    <a:pt x="1903" y="1704"/>
                  </a:lnTo>
                  <a:lnTo>
                    <a:pt x="1903" y="1704"/>
                  </a:lnTo>
                  <a:lnTo>
                    <a:pt x="1903" y="1704"/>
                  </a:lnTo>
                  <a:lnTo>
                    <a:pt x="1903" y="1704"/>
                  </a:lnTo>
                  <a:lnTo>
                    <a:pt x="1905" y="1704"/>
                  </a:lnTo>
                  <a:lnTo>
                    <a:pt x="1905" y="1704"/>
                  </a:lnTo>
                  <a:lnTo>
                    <a:pt x="1905" y="1704"/>
                  </a:lnTo>
                  <a:lnTo>
                    <a:pt x="1908" y="1706"/>
                  </a:lnTo>
                  <a:lnTo>
                    <a:pt x="1908" y="1706"/>
                  </a:lnTo>
                  <a:lnTo>
                    <a:pt x="1908" y="1706"/>
                  </a:lnTo>
                  <a:lnTo>
                    <a:pt x="1908" y="1706"/>
                  </a:lnTo>
                  <a:lnTo>
                    <a:pt x="1908" y="1704"/>
                  </a:lnTo>
                  <a:lnTo>
                    <a:pt x="1908" y="1704"/>
                  </a:lnTo>
                  <a:lnTo>
                    <a:pt x="1908" y="1704"/>
                  </a:lnTo>
                  <a:lnTo>
                    <a:pt x="1910" y="1706"/>
                  </a:lnTo>
                  <a:lnTo>
                    <a:pt x="1910" y="1706"/>
                  </a:lnTo>
                  <a:lnTo>
                    <a:pt x="1912" y="1704"/>
                  </a:lnTo>
                  <a:lnTo>
                    <a:pt x="1912" y="1704"/>
                  </a:lnTo>
                  <a:lnTo>
                    <a:pt x="1912" y="1704"/>
                  </a:lnTo>
                  <a:lnTo>
                    <a:pt x="1914" y="1704"/>
                  </a:lnTo>
                  <a:lnTo>
                    <a:pt x="1914" y="1704"/>
                  </a:lnTo>
                  <a:lnTo>
                    <a:pt x="1914" y="1706"/>
                  </a:lnTo>
                  <a:lnTo>
                    <a:pt x="1914" y="1706"/>
                  </a:lnTo>
                  <a:lnTo>
                    <a:pt x="1914" y="1706"/>
                  </a:lnTo>
                  <a:lnTo>
                    <a:pt x="1916" y="1704"/>
                  </a:lnTo>
                  <a:lnTo>
                    <a:pt x="1916" y="1704"/>
                  </a:lnTo>
                  <a:lnTo>
                    <a:pt x="1916" y="1704"/>
                  </a:lnTo>
                  <a:lnTo>
                    <a:pt x="1916" y="1704"/>
                  </a:lnTo>
                  <a:lnTo>
                    <a:pt x="1916" y="1704"/>
                  </a:lnTo>
                  <a:lnTo>
                    <a:pt x="1918" y="1702"/>
                  </a:lnTo>
                  <a:lnTo>
                    <a:pt x="1920" y="1702"/>
                  </a:lnTo>
                  <a:lnTo>
                    <a:pt x="1920" y="1702"/>
                  </a:lnTo>
                  <a:lnTo>
                    <a:pt x="1920" y="1702"/>
                  </a:lnTo>
                  <a:lnTo>
                    <a:pt x="1920" y="1700"/>
                  </a:lnTo>
                  <a:lnTo>
                    <a:pt x="1920" y="1700"/>
                  </a:lnTo>
                  <a:lnTo>
                    <a:pt x="1920" y="1700"/>
                  </a:lnTo>
                  <a:lnTo>
                    <a:pt x="1920" y="1700"/>
                  </a:lnTo>
                  <a:lnTo>
                    <a:pt x="1922" y="1700"/>
                  </a:lnTo>
                  <a:lnTo>
                    <a:pt x="1922" y="1700"/>
                  </a:lnTo>
                  <a:lnTo>
                    <a:pt x="1924" y="1700"/>
                  </a:lnTo>
                  <a:lnTo>
                    <a:pt x="1924" y="1698"/>
                  </a:lnTo>
                  <a:lnTo>
                    <a:pt x="1924" y="1698"/>
                  </a:lnTo>
                  <a:lnTo>
                    <a:pt x="1924" y="1698"/>
                  </a:lnTo>
                  <a:lnTo>
                    <a:pt x="1924" y="1698"/>
                  </a:lnTo>
                  <a:lnTo>
                    <a:pt x="1924" y="1698"/>
                  </a:lnTo>
                  <a:lnTo>
                    <a:pt x="1924" y="1698"/>
                  </a:lnTo>
                  <a:lnTo>
                    <a:pt x="1926" y="1698"/>
                  </a:lnTo>
                  <a:lnTo>
                    <a:pt x="1926" y="1698"/>
                  </a:lnTo>
                  <a:lnTo>
                    <a:pt x="1926" y="1698"/>
                  </a:lnTo>
                  <a:lnTo>
                    <a:pt x="1928" y="1698"/>
                  </a:lnTo>
                  <a:lnTo>
                    <a:pt x="1928" y="1698"/>
                  </a:lnTo>
                  <a:lnTo>
                    <a:pt x="1930" y="1696"/>
                  </a:lnTo>
                  <a:lnTo>
                    <a:pt x="1930" y="1696"/>
                  </a:lnTo>
                  <a:lnTo>
                    <a:pt x="1930" y="1696"/>
                  </a:lnTo>
                  <a:lnTo>
                    <a:pt x="1930" y="1696"/>
                  </a:lnTo>
                  <a:lnTo>
                    <a:pt x="1930" y="1696"/>
                  </a:lnTo>
                  <a:lnTo>
                    <a:pt x="1932" y="1696"/>
                  </a:lnTo>
                  <a:lnTo>
                    <a:pt x="1932" y="1696"/>
                  </a:lnTo>
                  <a:lnTo>
                    <a:pt x="1930" y="1696"/>
                  </a:lnTo>
                  <a:lnTo>
                    <a:pt x="1930" y="1696"/>
                  </a:lnTo>
                  <a:lnTo>
                    <a:pt x="1934" y="1696"/>
                  </a:lnTo>
                  <a:lnTo>
                    <a:pt x="1938" y="1694"/>
                  </a:lnTo>
                  <a:lnTo>
                    <a:pt x="1938" y="1694"/>
                  </a:lnTo>
                  <a:lnTo>
                    <a:pt x="1938" y="1694"/>
                  </a:lnTo>
                  <a:lnTo>
                    <a:pt x="1938" y="1694"/>
                  </a:lnTo>
                  <a:lnTo>
                    <a:pt x="1938" y="1694"/>
                  </a:lnTo>
                  <a:lnTo>
                    <a:pt x="1938" y="1694"/>
                  </a:lnTo>
                  <a:lnTo>
                    <a:pt x="1938" y="1694"/>
                  </a:lnTo>
                  <a:lnTo>
                    <a:pt x="1940" y="1694"/>
                  </a:lnTo>
                  <a:lnTo>
                    <a:pt x="1940" y="1694"/>
                  </a:lnTo>
                  <a:lnTo>
                    <a:pt x="1940" y="1694"/>
                  </a:lnTo>
                  <a:lnTo>
                    <a:pt x="1940" y="1694"/>
                  </a:lnTo>
                  <a:lnTo>
                    <a:pt x="1940" y="1694"/>
                  </a:lnTo>
                  <a:lnTo>
                    <a:pt x="1940" y="1694"/>
                  </a:lnTo>
                  <a:lnTo>
                    <a:pt x="1940" y="1694"/>
                  </a:lnTo>
                  <a:lnTo>
                    <a:pt x="1940" y="1694"/>
                  </a:lnTo>
                  <a:lnTo>
                    <a:pt x="1940" y="1694"/>
                  </a:lnTo>
                  <a:lnTo>
                    <a:pt x="1940" y="1691"/>
                  </a:lnTo>
                  <a:lnTo>
                    <a:pt x="1943" y="1691"/>
                  </a:lnTo>
                  <a:lnTo>
                    <a:pt x="1943" y="1691"/>
                  </a:lnTo>
                  <a:lnTo>
                    <a:pt x="1943" y="1694"/>
                  </a:lnTo>
                  <a:lnTo>
                    <a:pt x="1943" y="1694"/>
                  </a:lnTo>
                  <a:lnTo>
                    <a:pt x="1945" y="1694"/>
                  </a:lnTo>
                  <a:lnTo>
                    <a:pt x="1945" y="1694"/>
                  </a:lnTo>
                  <a:lnTo>
                    <a:pt x="1947" y="1691"/>
                  </a:lnTo>
                  <a:lnTo>
                    <a:pt x="1951" y="1691"/>
                  </a:lnTo>
                  <a:lnTo>
                    <a:pt x="1951" y="1691"/>
                  </a:lnTo>
                  <a:lnTo>
                    <a:pt x="1951" y="1691"/>
                  </a:lnTo>
                  <a:lnTo>
                    <a:pt x="1951" y="1691"/>
                  </a:lnTo>
                  <a:lnTo>
                    <a:pt x="1953" y="1691"/>
                  </a:lnTo>
                  <a:lnTo>
                    <a:pt x="1953" y="1691"/>
                  </a:lnTo>
                  <a:lnTo>
                    <a:pt x="1953" y="1691"/>
                  </a:lnTo>
                  <a:lnTo>
                    <a:pt x="1953" y="1691"/>
                  </a:lnTo>
                  <a:lnTo>
                    <a:pt x="1955" y="1689"/>
                  </a:lnTo>
                  <a:lnTo>
                    <a:pt x="1955" y="1689"/>
                  </a:lnTo>
                  <a:lnTo>
                    <a:pt x="1955" y="1691"/>
                  </a:lnTo>
                  <a:lnTo>
                    <a:pt x="1955" y="1691"/>
                  </a:lnTo>
                  <a:lnTo>
                    <a:pt x="1957" y="1691"/>
                  </a:lnTo>
                  <a:lnTo>
                    <a:pt x="1957" y="1691"/>
                  </a:lnTo>
                  <a:lnTo>
                    <a:pt x="1957" y="1694"/>
                  </a:lnTo>
                  <a:lnTo>
                    <a:pt x="1959" y="1694"/>
                  </a:lnTo>
                  <a:lnTo>
                    <a:pt x="1959" y="1694"/>
                  </a:lnTo>
                  <a:lnTo>
                    <a:pt x="1959" y="1691"/>
                  </a:lnTo>
                  <a:lnTo>
                    <a:pt x="1961" y="1691"/>
                  </a:lnTo>
                  <a:lnTo>
                    <a:pt x="1961" y="1689"/>
                  </a:lnTo>
                  <a:lnTo>
                    <a:pt x="1961" y="1689"/>
                  </a:lnTo>
                  <a:lnTo>
                    <a:pt x="1963" y="1689"/>
                  </a:lnTo>
                  <a:lnTo>
                    <a:pt x="1963" y="1689"/>
                  </a:lnTo>
                  <a:lnTo>
                    <a:pt x="1963" y="1689"/>
                  </a:lnTo>
                  <a:lnTo>
                    <a:pt x="1963" y="1691"/>
                  </a:lnTo>
                  <a:lnTo>
                    <a:pt x="1961" y="1691"/>
                  </a:lnTo>
                  <a:lnTo>
                    <a:pt x="1959" y="1694"/>
                  </a:lnTo>
                  <a:lnTo>
                    <a:pt x="1959" y="1694"/>
                  </a:lnTo>
                  <a:lnTo>
                    <a:pt x="1959" y="1694"/>
                  </a:lnTo>
                  <a:lnTo>
                    <a:pt x="1959" y="1694"/>
                  </a:lnTo>
                  <a:lnTo>
                    <a:pt x="1959" y="1694"/>
                  </a:lnTo>
                  <a:lnTo>
                    <a:pt x="1959" y="1696"/>
                  </a:lnTo>
                  <a:lnTo>
                    <a:pt x="1961" y="1694"/>
                  </a:lnTo>
                  <a:lnTo>
                    <a:pt x="1961" y="1694"/>
                  </a:lnTo>
                  <a:lnTo>
                    <a:pt x="1961" y="1694"/>
                  </a:lnTo>
                  <a:lnTo>
                    <a:pt x="1963" y="1691"/>
                  </a:lnTo>
                  <a:lnTo>
                    <a:pt x="1965" y="1689"/>
                  </a:lnTo>
                  <a:lnTo>
                    <a:pt x="1967" y="1689"/>
                  </a:lnTo>
                  <a:lnTo>
                    <a:pt x="1969" y="1687"/>
                  </a:lnTo>
                  <a:lnTo>
                    <a:pt x="1971" y="1685"/>
                  </a:lnTo>
                  <a:lnTo>
                    <a:pt x="1971" y="1685"/>
                  </a:lnTo>
                  <a:lnTo>
                    <a:pt x="1973" y="1685"/>
                  </a:lnTo>
                  <a:lnTo>
                    <a:pt x="1973" y="1685"/>
                  </a:lnTo>
                  <a:lnTo>
                    <a:pt x="1973" y="1685"/>
                  </a:lnTo>
                  <a:lnTo>
                    <a:pt x="1973" y="1685"/>
                  </a:lnTo>
                  <a:lnTo>
                    <a:pt x="1973" y="1685"/>
                  </a:lnTo>
                  <a:lnTo>
                    <a:pt x="1973" y="1685"/>
                  </a:lnTo>
                  <a:lnTo>
                    <a:pt x="1973" y="1685"/>
                  </a:lnTo>
                  <a:lnTo>
                    <a:pt x="1973" y="1685"/>
                  </a:lnTo>
                  <a:lnTo>
                    <a:pt x="1973" y="1685"/>
                  </a:lnTo>
                  <a:lnTo>
                    <a:pt x="1975" y="1683"/>
                  </a:lnTo>
                  <a:lnTo>
                    <a:pt x="1975" y="1683"/>
                  </a:lnTo>
                  <a:lnTo>
                    <a:pt x="1975" y="1683"/>
                  </a:lnTo>
                  <a:lnTo>
                    <a:pt x="1975" y="1683"/>
                  </a:lnTo>
                  <a:lnTo>
                    <a:pt x="1975" y="1683"/>
                  </a:lnTo>
                  <a:lnTo>
                    <a:pt x="1975" y="1683"/>
                  </a:lnTo>
                  <a:lnTo>
                    <a:pt x="1975" y="1683"/>
                  </a:lnTo>
                  <a:lnTo>
                    <a:pt x="1975" y="1683"/>
                  </a:lnTo>
                  <a:lnTo>
                    <a:pt x="1978" y="1683"/>
                  </a:lnTo>
                  <a:lnTo>
                    <a:pt x="1978" y="1683"/>
                  </a:lnTo>
                  <a:lnTo>
                    <a:pt x="1978" y="1683"/>
                  </a:lnTo>
                  <a:lnTo>
                    <a:pt x="1978" y="1683"/>
                  </a:lnTo>
                  <a:lnTo>
                    <a:pt x="1978" y="1683"/>
                  </a:lnTo>
                  <a:lnTo>
                    <a:pt x="1978" y="1683"/>
                  </a:lnTo>
                  <a:lnTo>
                    <a:pt x="1978" y="1683"/>
                  </a:lnTo>
                  <a:lnTo>
                    <a:pt x="1978" y="1683"/>
                  </a:lnTo>
                  <a:lnTo>
                    <a:pt x="1978" y="1683"/>
                  </a:lnTo>
                  <a:lnTo>
                    <a:pt x="1978" y="1683"/>
                  </a:lnTo>
                  <a:lnTo>
                    <a:pt x="1978" y="1683"/>
                  </a:lnTo>
                  <a:lnTo>
                    <a:pt x="1980" y="1683"/>
                  </a:lnTo>
                  <a:lnTo>
                    <a:pt x="1980" y="1683"/>
                  </a:lnTo>
                  <a:lnTo>
                    <a:pt x="1980" y="1683"/>
                  </a:lnTo>
                  <a:lnTo>
                    <a:pt x="1980" y="1679"/>
                  </a:lnTo>
                  <a:lnTo>
                    <a:pt x="1982" y="1679"/>
                  </a:lnTo>
                  <a:lnTo>
                    <a:pt x="1982" y="1679"/>
                  </a:lnTo>
                  <a:lnTo>
                    <a:pt x="1982" y="1679"/>
                  </a:lnTo>
                  <a:lnTo>
                    <a:pt x="1982" y="1679"/>
                  </a:lnTo>
                  <a:lnTo>
                    <a:pt x="1982" y="1681"/>
                  </a:lnTo>
                  <a:lnTo>
                    <a:pt x="1982" y="1681"/>
                  </a:lnTo>
                  <a:lnTo>
                    <a:pt x="1982" y="1681"/>
                  </a:lnTo>
                  <a:lnTo>
                    <a:pt x="1982" y="1681"/>
                  </a:lnTo>
                  <a:lnTo>
                    <a:pt x="1982" y="1681"/>
                  </a:lnTo>
                  <a:lnTo>
                    <a:pt x="1984" y="1681"/>
                  </a:lnTo>
                  <a:lnTo>
                    <a:pt x="1984" y="1679"/>
                  </a:lnTo>
                  <a:lnTo>
                    <a:pt x="1984" y="1679"/>
                  </a:lnTo>
                  <a:lnTo>
                    <a:pt x="1984" y="1679"/>
                  </a:lnTo>
                  <a:lnTo>
                    <a:pt x="1984" y="1679"/>
                  </a:lnTo>
                  <a:lnTo>
                    <a:pt x="1984" y="1679"/>
                  </a:lnTo>
                  <a:lnTo>
                    <a:pt x="1984" y="1679"/>
                  </a:lnTo>
                  <a:lnTo>
                    <a:pt x="1984" y="1679"/>
                  </a:lnTo>
                  <a:lnTo>
                    <a:pt x="1986" y="1679"/>
                  </a:lnTo>
                  <a:lnTo>
                    <a:pt x="1986" y="1679"/>
                  </a:lnTo>
                  <a:lnTo>
                    <a:pt x="1986" y="1679"/>
                  </a:lnTo>
                  <a:lnTo>
                    <a:pt x="1986" y="1677"/>
                  </a:lnTo>
                  <a:lnTo>
                    <a:pt x="1986" y="1679"/>
                  </a:lnTo>
                  <a:lnTo>
                    <a:pt x="1988" y="1679"/>
                  </a:lnTo>
                  <a:lnTo>
                    <a:pt x="1988" y="1677"/>
                  </a:lnTo>
                  <a:lnTo>
                    <a:pt x="1988" y="1677"/>
                  </a:lnTo>
                  <a:lnTo>
                    <a:pt x="1990" y="1677"/>
                  </a:lnTo>
                  <a:lnTo>
                    <a:pt x="1990" y="1677"/>
                  </a:lnTo>
                  <a:lnTo>
                    <a:pt x="1990" y="1677"/>
                  </a:lnTo>
                  <a:lnTo>
                    <a:pt x="1990" y="1675"/>
                  </a:lnTo>
                  <a:lnTo>
                    <a:pt x="1990" y="1677"/>
                  </a:lnTo>
                  <a:lnTo>
                    <a:pt x="1990" y="1677"/>
                  </a:lnTo>
                  <a:lnTo>
                    <a:pt x="1992" y="1677"/>
                  </a:lnTo>
                  <a:lnTo>
                    <a:pt x="1992" y="1677"/>
                  </a:lnTo>
                  <a:lnTo>
                    <a:pt x="1992" y="1675"/>
                  </a:lnTo>
                  <a:lnTo>
                    <a:pt x="1992" y="1675"/>
                  </a:lnTo>
                  <a:lnTo>
                    <a:pt x="1992" y="1675"/>
                  </a:lnTo>
                  <a:lnTo>
                    <a:pt x="1992" y="1675"/>
                  </a:lnTo>
                  <a:lnTo>
                    <a:pt x="1992" y="1675"/>
                  </a:lnTo>
                  <a:lnTo>
                    <a:pt x="1992" y="1675"/>
                  </a:lnTo>
                  <a:lnTo>
                    <a:pt x="1992" y="1677"/>
                  </a:lnTo>
                  <a:lnTo>
                    <a:pt x="1994" y="1677"/>
                  </a:lnTo>
                  <a:lnTo>
                    <a:pt x="1994" y="1677"/>
                  </a:lnTo>
                  <a:lnTo>
                    <a:pt x="1994" y="1675"/>
                  </a:lnTo>
                  <a:lnTo>
                    <a:pt x="1994" y="1675"/>
                  </a:lnTo>
                  <a:lnTo>
                    <a:pt x="1992" y="1675"/>
                  </a:lnTo>
                  <a:lnTo>
                    <a:pt x="1994" y="1675"/>
                  </a:lnTo>
                  <a:lnTo>
                    <a:pt x="1994" y="1675"/>
                  </a:lnTo>
                  <a:lnTo>
                    <a:pt x="1994" y="1675"/>
                  </a:lnTo>
                  <a:lnTo>
                    <a:pt x="1994" y="1675"/>
                  </a:lnTo>
                  <a:lnTo>
                    <a:pt x="1994" y="1673"/>
                  </a:lnTo>
                  <a:lnTo>
                    <a:pt x="1994" y="1673"/>
                  </a:lnTo>
                  <a:lnTo>
                    <a:pt x="1994" y="1673"/>
                  </a:lnTo>
                  <a:lnTo>
                    <a:pt x="1994" y="1673"/>
                  </a:lnTo>
                  <a:lnTo>
                    <a:pt x="1996" y="1673"/>
                  </a:lnTo>
                  <a:lnTo>
                    <a:pt x="1996" y="1673"/>
                  </a:lnTo>
                  <a:lnTo>
                    <a:pt x="1996" y="1673"/>
                  </a:lnTo>
                  <a:lnTo>
                    <a:pt x="1996" y="1675"/>
                  </a:lnTo>
                  <a:lnTo>
                    <a:pt x="1996" y="1675"/>
                  </a:lnTo>
                  <a:lnTo>
                    <a:pt x="1996" y="1675"/>
                  </a:lnTo>
                  <a:lnTo>
                    <a:pt x="1996" y="1675"/>
                  </a:lnTo>
                  <a:lnTo>
                    <a:pt x="1996" y="1675"/>
                  </a:lnTo>
                  <a:lnTo>
                    <a:pt x="1996" y="1673"/>
                  </a:lnTo>
                  <a:lnTo>
                    <a:pt x="1996" y="1673"/>
                  </a:lnTo>
                  <a:lnTo>
                    <a:pt x="1998" y="1671"/>
                  </a:lnTo>
                  <a:lnTo>
                    <a:pt x="1998" y="1673"/>
                  </a:lnTo>
                  <a:lnTo>
                    <a:pt x="1998" y="1673"/>
                  </a:lnTo>
                  <a:lnTo>
                    <a:pt x="1998" y="1673"/>
                  </a:lnTo>
                  <a:lnTo>
                    <a:pt x="1998" y="1673"/>
                  </a:lnTo>
                  <a:lnTo>
                    <a:pt x="1998" y="1675"/>
                  </a:lnTo>
                  <a:lnTo>
                    <a:pt x="1998" y="1673"/>
                  </a:lnTo>
                  <a:lnTo>
                    <a:pt x="1998" y="1675"/>
                  </a:lnTo>
                  <a:lnTo>
                    <a:pt x="1998" y="1675"/>
                  </a:lnTo>
                  <a:lnTo>
                    <a:pt x="2000" y="1675"/>
                  </a:lnTo>
                  <a:lnTo>
                    <a:pt x="2000" y="1673"/>
                  </a:lnTo>
                  <a:lnTo>
                    <a:pt x="2000" y="1673"/>
                  </a:lnTo>
                  <a:lnTo>
                    <a:pt x="2000" y="1673"/>
                  </a:lnTo>
                  <a:lnTo>
                    <a:pt x="2000" y="1673"/>
                  </a:lnTo>
                  <a:lnTo>
                    <a:pt x="2000" y="1673"/>
                  </a:lnTo>
                  <a:lnTo>
                    <a:pt x="2000" y="1673"/>
                  </a:lnTo>
                  <a:lnTo>
                    <a:pt x="2000" y="1673"/>
                  </a:lnTo>
                  <a:lnTo>
                    <a:pt x="2000" y="1673"/>
                  </a:lnTo>
                  <a:lnTo>
                    <a:pt x="2000" y="1673"/>
                  </a:lnTo>
                  <a:lnTo>
                    <a:pt x="2002" y="1673"/>
                  </a:lnTo>
                  <a:lnTo>
                    <a:pt x="2002" y="1671"/>
                  </a:lnTo>
                  <a:lnTo>
                    <a:pt x="2002" y="1671"/>
                  </a:lnTo>
                  <a:lnTo>
                    <a:pt x="2002" y="1671"/>
                  </a:lnTo>
                  <a:lnTo>
                    <a:pt x="2002" y="1671"/>
                  </a:lnTo>
                  <a:lnTo>
                    <a:pt x="2002" y="1671"/>
                  </a:lnTo>
                  <a:lnTo>
                    <a:pt x="2002" y="1671"/>
                  </a:lnTo>
                  <a:lnTo>
                    <a:pt x="2002" y="1671"/>
                  </a:lnTo>
                  <a:lnTo>
                    <a:pt x="2004" y="1669"/>
                  </a:lnTo>
                  <a:lnTo>
                    <a:pt x="2004" y="1669"/>
                  </a:lnTo>
                  <a:lnTo>
                    <a:pt x="2004" y="1669"/>
                  </a:lnTo>
                  <a:lnTo>
                    <a:pt x="2004" y="1667"/>
                  </a:lnTo>
                  <a:lnTo>
                    <a:pt x="2004" y="1667"/>
                  </a:lnTo>
                  <a:lnTo>
                    <a:pt x="2004" y="1667"/>
                  </a:lnTo>
                  <a:lnTo>
                    <a:pt x="2004" y="1667"/>
                  </a:lnTo>
                  <a:lnTo>
                    <a:pt x="2004" y="1667"/>
                  </a:lnTo>
                  <a:lnTo>
                    <a:pt x="2004" y="1667"/>
                  </a:lnTo>
                  <a:lnTo>
                    <a:pt x="2004" y="1667"/>
                  </a:lnTo>
                  <a:lnTo>
                    <a:pt x="2004" y="1667"/>
                  </a:lnTo>
                  <a:lnTo>
                    <a:pt x="2004" y="1667"/>
                  </a:lnTo>
                  <a:lnTo>
                    <a:pt x="2004" y="1667"/>
                  </a:lnTo>
                  <a:lnTo>
                    <a:pt x="2004" y="1667"/>
                  </a:lnTo>
                  <a:lnTo>
                    <a:pt x="2002" y="1667"/>
                  </a:lnTo>
                  <a:lnTo>
                    <a:pt x="2002" y="1667"/>
                  </a:lnTo>
                  <a:lnTo>
                    <a:pt x="2004" y="1665"/>
                  </a:lnTo>
                  <a:lnTo>
                    <a:pt x="2004" y="1663"/>
                  </a:lnTo>
                  <a:lnTo>
                    <a:pt x="2004" y="1663"/>
                  </a:lnTo>
                  <a:lnTo>
                    <a:pt x="2004" y="1663"/>
                  </a:lnTo>
                  <a:lnTo>
                    <a:pt x="2004" y="1663"/>
                  </a:lnTo>
                  <a:lnTo>
                    <a:pt x="2006" y="1663"/>
                  </a:lnTo>
                  <a:lnTo>
                    <a:pt x="2006" y="1663"/>
                  </a:lnTo>
                  <a:lnTo>
                    <a:pt x="2006" y="1661"/>
                  </a:lnTo>
                  <a:lnTo>
                    <a:pt x="2006" y="1661"/>
                  </a:lnTo>
                  <a:lnTo>
                    <a:pt x="2006" y="1661"/>
                  </a:lnTo>
                  <a:lnTo>
                    <a:pt x="2008" y="1661"/>
                  </a:lnTo>
                  <a:lnTo>
                    <a:pt x="2008" y="1659"/>
                  </a:lnTo>
                  <a:lnTo>
                    <a:pt x="2008" y="1659"/>
                  </a:lnTo>
                  <a:lnTo>
                    <a:pt x="2008" y="1659"/>
                  </a:lnTo>
                  <a:lnTo>
                    <a:pt x="2008" y="1657"/>
                  </a:lnTo>
                  <a:lnTo>
                    <a:pt x="2008" y="1657"/>
                  </a:lnTo>
                  <a:lnTo>
                    <a:pt x="2008" y="1657"/>
                  </a:lnTo>
                  <a:lnTo>
                    <a:pt x="2010" y="1657"/>
                  </a:lnTo>
                  <a:lnTo>
                    <a:pt x="2010" y="1657"/>
                  </a:lnTo>
                  <a:lnTo>
                    <a:pt x="2010" y="1657"/>
                  </a:lnTo>
                  <a:lnTo>
                    <a:pt x="2010" y="1655"/>
                  </a:lnTo>
                  <a:lnTo>
                    <a:pt x="2010" y="1657"/>
                  </a:lnTo>
                  <a:lnTo>
                    <a:pt x="2013" y="1655"/>
                  </a:lnTo>
                  <a:lnTo>
                    <a:pt x="2013" y="1655"/>
                  </a:lnTo>
                  <a:lnTo>
                    <a:pt x="2013" y="1655"/>
                  </a:lnTo>
                  <a:lnTo>
                    <a:pt x="2013" y="1652"/>
                  </a:lnTo>
                  <a:lnTo>
                    <a:pt x="2013" y="1652"/>
                  </a:lnTo>
                  <a:lnTo>
                    <a:pt x="2010" y="1652"/>
                  </a:lnTo>
                  <a:lnTo>
                    <a:pt x="2010" y="1652"/>
                  </a:lnTo>
                  <a:lnTo>
                    <a:pt x="2010" y="1652"/>
                  </a:lnTo>
                  <a:lnTo>
                    <a:pt x="2010" y="1652"/>
                  </a:lnTo>
                  <a:lnTo>
                    <a:pt x="2010" y="1650"/>
                  </a:lnTo>
                  <a:lnTo>
                    <a:pt x="2010" y="1650"/>
                  </a:lnTo>
                  <a:lnTo>
                    <a:pt x="2010" y="1650"/>
                  </a:lnTo>
                  <a:lnTo>
                    <a:pt x="2010" y="1650"/>
                  </a:lnTo>
                  <a:lnTo>
                    <a:pt x="2010" y="1650"/>
                  </a:lnTo>
                  <a:lnTo>
                    <a:pt x="2010" y="1650"/>
                  </a:lnTo>
                  <a:lnTo>
                    <a:pt x="2010" y="1650"/>
                  </a:lnTo>
                  <a:lnTo>
                    <a:pt x="2010" y="1650"/>
                  </a:lnTo>
                  <a:lnTo>
                    <a:pt x="2010" y="1650"/>
                  </a:lnTo>
                  <a:lnTo>
                    <a:pt x="2013" y="1650"/>
                  </a:lnTo>
                  <a:lnTo>
                    <a:pt x="2013" y="1648"/>
                  </a:lnTo>
                  <a:lnTo>
                    <a:pt x="2013" y="1648"/>
                  </a:lnTo>
                  <a:lnTo>
                    <a:pt x="2013" y="1648"/>
                  </a:lnTo>
                  <a:lnTo>
                    <a:pt x="2013" y="1646"/>
                  </a:lnTo>
                  <a:lnTo>
                    <a:pt x="2013" y="1646"/>
                  </a:lnTo>
                  <a:lnTo>
                    <a:pt x="2013" y="1646"/>
                  </a:lnTo>
                  <a:lnTo>
                    <a:pt x="2013" y="1646"/>
                  </a:lnTo>
                  <a:lnTo>
                    <a:pt x="2013" y="1646"/>
                  </a:lnTo>
                  <a:lnTo>
                    <a:pt x="2013" y="1646"/>
                  </a:lnTo>
                  <a:lnTo>
                    <a:pt x="2013" y="1644"/>
                  </a:lnTo>
                  <a:lnTo>
                    <a:pt x="2013" y="1644"/>
                  </a:lnTo>
                  <a:lnTo>
                    <a:pt x="2013" y="1644"/>
                  </a:lnTo>
                  <a:lnTo>
                    <a:pt x="2015" y="1644"/>
                  </a:lnTo>
                  <a:lnTo>
                    <a:pt x="2015" y="1644"/>
                  </a:lnTo>
                  <a:lnTo>
                    <a:pt x="2015" y="1644"/>
                  </a:lnTo>
                  <a:lnTo>
                    <a:pt x="2015" y="1644"/>
                  </a:lnTo>
                  <a:lnTo>
                    <a:pt x="2015" y="1644"/>
                  </a:lnTo>
                  <a:lnTo>
                    <a:pt x="2017" y="1642"/>
                  </a:lnTo>
                  <a:lnTo>
                    <a:pt x="2017" y="1640"/>
                  </a:lnTo>
                  <a:lnTo>
                    <a:pt x="2015" y="1638"/>
                  </a:lnTo>
                  <a:lnTo>
                    <a:pt x="2015" y="1638"/>
                  </a:lnTo>
                  <a:lnTo>
                    <a:pt x="2017" y="1638"/>
                  </a:lnTo>
                  <a:lnTo>
                    <a:pt x="2017" y="1638"/>
                  </a:lnTo>
                  <a:lnTo>
                    <a:pt x="2017" y="1638"/>
                  </a:lnTo>
                  <a:lnTo>
                    <a:pt x="2017" y="1638"/>
                  </a:lnTo>
                  <a:lnTo>
                    <a:pt x="2017" y="1638"/>
                  </a:lnTo>
                  <a:lnTo>
                    <a:pt x="2017" y="1640"/>
                  </a:lnTo>
                  <a:lnTo>
                    <a:pt x="2017" y="1640"/>
                  </a:lnTo>
                  <a:lnTo>
                    <a:pt x="2017" y="1642"/>
                  </a:lnTo>
                  <a:lnTo>
                    <a:pt x="2019" y="1642"/>
                  </a:lnTo>
                  <a:lnTo>
                    <a:pt x="2019" y="1642"/>
                  </a:lnTo>
                  <a:lnTo>
                    <a:pt x="2019" y="1642"/>
                  </a:lnTo>
                  <a:lnTo>
                    <a:pt x="2019" y="1642"/>
                  </a:lnTo>
                  <a:lnTo>
                    <a:pt x="2019" y="1642"/>
                  </a:lnTo>
                  <a:lnTo>
                    <a:pt x="2019" y="1642"/>
                  </a:lnTo>
                  <a:lnTo>
                    <a:pt x="2019" y="1642"/>
                  </a:lnTo>
                  <a:lnTo>
                    <a:pt x="2019" y="1640"/>
                  </a:lnTo>
                  <a:lnTo>
                    <a:pt x="2019" y="1640"/>
                  </a:lnTo>
                  <a:lnTo>
                    <a:pt x="2019" y="1640"/>
                  </a:lnTo>
                  <a:lnTo>
                    <a:pt x="2019" y="1640"/>
                  </a:lnTo>
                  <a:lnTo>
                    <a:pt x="2019" y="1640"/>
                  </a:lnTo>
                  <a:lnTo>
                    <a:pt x="2019" y="1640"/>
                  </a:lnTo>
                  <a:lnTo>
                    <a:pt x="2019" y="1638"/>
                  </a:lnTo>
                  <a:lnTo>
                    <a:pt x="2019" y="1638"/>
                  </a:lnTo>
                  <a:lnTo>
                    <a:pt x="2019" y="1638"/>
                  </a:lnTo>
                  <a:lnTo>
                    <a:pt x="2019" y="1636"/>
                  </a:lnTo>
                  <a:lnTo>
                    <a:pt x="2019" y="1636"/>
                  </a:lnTo>
                  <a:lnTo>
                    <a:pt x="2019" y="1636"/>
                  </a:lnTo>
                  <a:lnTo>
                    <a:pt x="2019" y="1636"/>
                  </a:lnTo>
                  <a:lnTo>
                    <a:pt x="2019" y="1636"/>
                  </a:lnTo>
                  <a:lnTo>
                    <a:pt x="2019" y="1636"/>
                  </a:lnTo>
                  <a:lnTo>
                    <a:pt x="2019" y="1636"/>
                  </a:lnTo>
                  <a:lnTo>
                    <a:pt x="2019" y="1634"/>
                  </a:lnTo>
                  <a:lnTo>
                    <a:pt x="2019" y="1634"/>
                  </a:lnTo>
                  <a:lnTo>
                    <a:pt x="2019" y="1634"/>
                  </a:lnTo>
                  <a:lnTo>
                    <a:pt x="2017" y="1634"/>
                  </a:lnTo>
                  <a:lnTo>
                    <a:pt x="2017" y="1634"/>
                  </a:lnTo>
                  <a:lnTo>
                    <a:pt x="2017" y="1634"/>
                  </a:lnTo>
                  <a:lnTo>
                    <a:pt x="2017" y="1634"/>
                  </a:lnTo>
                  <a:lnTo>
                    <a:pt x="2017" y="1634"/>
                  </a:lnTo>
                  <a:lnTo>
                    <a:pt x="2017" y="1632"/>
                  </a:lnTo>
                  <a:lnTo>
                    <a:pt x="2017" y="1632"/>
                  </a:lnTo>
                  <a:lnTo>
                    <a:pt x="2017" y="1632"/>
                  </a:lnTo>
                  <a:lnTo>
                    <a:pt x="2017" y="1632"/>
                  </a:lnTo>
                  <a:lnTo>
                    <a:pt x="2017" y="1632"/>
                  </a:lnTo>
                  <a:lnTo>
                    <a:pt x="2017" y="1632"/>
                  </a:lnTo>
                  <a:lnTo>
                    <a:pt x="2015" y="1632"/>
                  </a:lnTo>
                  <a:lnTo>
                    <a:pt x="2015" y="1632"/>
                  </a:lnTo>
                  <a:lnTo>
                    <a:pt x="2017" y="1632"/>
                  </a:lnTo>
                  <a:lnTo>
                    <a:pt x="2017" y="1632"/>
                  </a:lnTo>
                  <a:lnTo>
                    <a:pt x="2017" y="1632"/>
                  </a:lnTo>
                  <a:lnTo>
                    <a:pt x="2017" y="1632"/>
                  </a:lnTo>
                  <a:lnTo>
                    <a:pt x="2017" y="1630"/>
                  </a:lnTo>
                  <a:lnTo>
                    <a:pt x="2017" y="1630"/>
                  </a:lnTo>
                  <a:lnTo>
                    <a:pt x="2017" y="1630"/>
                  </a:lnTo>
                  <a:lnTo>
                    <a:pt x="2017" y="1630"/>
                  </a:lnTo>
                  <a:lnTo>
                    <a:pt x="2017" y="1630"/>
                  </a:lnTo>
                  <a:lnTo>
                    <a:pt x="2019" y="1630"/>
                  </a:lnTo>
                  <a:lnTo>
                    <a:pt x="2019" y="1632"/>
                  </a:lnTo>
                  <a:lnTo>
                    <a:pt x="2019" y="1632"/>
                  </a:lnTo>
                  <a:lnTo>
                    <a:pt x="2019" y="1632"/>
                  </a:lnTo>
                  <a:lnTo>
                    <a:pt x="2019" y="1632"/>
                  </a:lnTo>
                  <a:lnTo>
                    <a:pt x="2019" y="1630"/>
                  </a:lnTo>
                  <a:lnTo>
                    <a:pt x="2019" y="1630"/>
                  </a:lnTo>
                  <a:lnTo>
                    <a:pt x="2019" y="1630"/>
                  </a:lnTo>
                  <a:lnTo>
                    <a:pt x="2019" y="1628"/>
                  </a:lnTo>
                  <a:lnTo>
                    <a:pt x="2019" y="1628"/>
                  </a:lnTo>
                  <a:lnTo>
                    <a:pt x="2019" y="1628"/>
                  </a:lnTo>
                  <a:lnTo>
                    <a:pt x="2019" y="1628"/>
                  </a:lnTo>
                  <a:lnTo>
                    <a:pt x="2019" y="1628"/>
                  </a:lnTo>
                  <a:lnTo>
                    <a:pt x="2019" y="1628"/>
                  </a:lnTo>
                  <a:lnTo>
                    <a:pt x="2019" y="1628"/>
                  </a:lnTo>
                  <a:lnTo>
                    <a:pt x="2019" y="1628"/>
                  </a:lnTo>
                  <a:lnTo>
                    <a:pt x="2019" y="1628"/>
                  </a:lnTo>
                  <a:lnTo>
                    <a:pt x="2019" y="1628"/>
                  </a:lnTo>
                  <a:lnTo>
                    <a:pt x="2019" y="1626"/>
                  </a:lnTo>
                  <a:lnTo>
                    <a:pt x="2021" y="1626"/>
                  </a:lnTo>
                  <a:lnTo>
                    <a:pt x="2021" y="1626"/>
                  </a:lnTo>
                  <a:lnTo>
                    <a:pt x="2021" y="1626"/>
                  </a:lnTo>
                  <a:lnTo>
                    <a:pt x="2021" y="1624"/>
                  </a:lnTo>
                  <a:lnTo>
                    <a:pt x="2023" y="1624"/>
                  </a:lnTo>
                  <a:lnTo>
                    <a:pt x="2023" y="1624"/>
                  </a:lnTo>
                  <a:lnTo>
                    <a:pt x="2023" y="1622"/>
                  </a:lnTo>
                  <a:lnTo>
                    <a:pt x="2023" y="1622"/>
                  </a:lnTo>
                  <a:lnTo>
                    <a:pt x="2023" y="1622"/>
                  </a:lnTo>
                  <a:lnTo>
                    <a:pt x="2023" y="1622"/>
                  </a:lnTo>
                  <a:lnTo>
                    <a:pt x="2023" y="1622"/>
                  </a:lnTo>
                  <a:lnTo>
                    <a:pt x="2023" y="1622"/>
                  </a:lnTo>
                  <a:lnTo>
                    <a:pt x="2021" y="1620"/>
                  </a:lnTo>
                  <a:lnTo>
                    <a:pt x="2021" y="1620"/>
                  </a:lnTo>
                  <a:lnTo>
                    <a:pt x="2021" y="1620"/>
                  </a:lnTo>
                  <a:lnTo>
                    <a:pt x="2021" y="1620"/>
                  </a:lnTo>
                  <a:lnTo>
                    <a:pt x="2021" y="1620"/>
                  </a:lnTo>
                  <a:lnTo>
                    <a:pt x="2021" y="1620"/>
                  </a:lnTo>
                  <a:lnTo>
                    <a:pt x="2021" y="1620"/>
                  </a:lnTo>
                  <a:lnTo>
                    <a:pt x="2021" y="1620"/>
                  </a:lnTo>
                  <a:lnTo>
                    <a:pt x="2021" y="1620"/>
                  </a:lnTo>
                  <a:lnTo>
                    <a:pt x="2023" y="1620"/>
                  </a:lnTo>
                  <a:lnTo>
                    <a:pt x="2021" y="1620"/>
                  </a:lnTo>
                  <a:lnTo>
                    <a:pt x="2021" y="1620"/>
                  </a:lnTo>
                  <a:lnTo>
                    <a:pt x="2021" y="1618"/>
                  </a:lnTo>
                  <a:lnTo>
                    <a:pt x="2021" y="1618"/>
                  </a:lnTo>
                  <a:lnTo>
                    <a:pt x="2021" y="1618"/>
                  </a:lnTo>
                  <a:lnTo>
                    <a:pt x="2021" y="1618"/>
                  </a:lnTo>
                  <a:lnTo>
                    <a:pt x="2023" y="1618"/>
                  </a:lnTo>
                  <a:lnTo>
                    <a:pt x="2023" y="1618"/>
                  </a:lnTo>
                  <a:lnTo>
                    <a:pt x="2023" y="1618"/>
                  </a:lnTo>
                  <a:lnTo>
                    <a:pt x="2025" y="1613"/>
                  </a:lnTo>
                  <a:lnTo>
                    <a:pt x="2025" y="1613"/>
                  </a:lnTo>
                  <a:lnTo>
                    <a:pt x="2029" y="1616"/>
                  </a:lnTo>
                  <a:lnTo>
                    <a:pt x="2029" y="1613"/>
                  </a:lnTo>
                  <a:lnTo>
                    <a:pt x="2029" y="1613"/>
                  </a:lnTo>
                  <a:lnTo>
                    <a:pt x="2029" y="1611"/>
                  </a:lnTo>
                  <a:lnTo>
                    <a:pt x="2029" y="1611"/>
                  </a:lnTo>
                  <a:lnTo>
                    <a:pt x="2029" y="1611"/>
                  </a:lnTo>
                  <a:lnTo>
                    <a:pt x="2029" y="1611"/>
                  </a:lnTo>
                  <a:lnTo>
                    <a:pt x="2029" y="1613"/>
                  </a:lnTo>
                  <a:lnTo>
                    <a:pt x="2029" y="1613"/>
                  </a:lnTo>
                  <a:lnTo>
                    <a:pt x="2031" y="1613"/>
                  </a:lnTo>
                  <a:lnTo>
                    <a:pt x="2031" y="1613"/>
                  </a:lnTo>
                  <a:lnTo>
                    <a:pt x="2031" y="1613"/>
                  </a:lnTo>
                  <a:lnTo>
                    <a:pt x="2033" y="1611"/>
                  </a:lnTo>
                  <a:lnTo>
                    <a:pt x="2033" y="1611"/>
                  </a:lnTo>
                  <a:lnTo>
                    <a:pt x="2033" y="1611"/>
                  </a:lnTo>
                  <a:lnTo>
                    <a:pt x="2033" y="1611"/>
                  </a:lnTo>
                  <a:lnTo>
                    <a:pt x="2033" y="1611"/>
                  </a:lnTo>
                  <a:lnTo>
                    <a:pt x="2035" y="1611"/>
                  </a:lnTo>
                  <a:lnTo>
                    <a:pt x="2035" y="1609"/>
                  </a:lnTo>
                  <a:lnTo>
                    <a:pt x="2035" y="1611"/>
                  </a:lnTo>
                  <a:lnTo>
                    <a:pt x="2037" y="1609"/>
                  </a:lnTo>
                  <a:lnTo>
                    <a:pt x="2037" y="1609"/>
                  </a:lnTo>
                  <a:lnTo>
                    <a:pt x="2037" y="1607"/>
                  </a:lnTo>
                  <a:lnTo>
                    <a:pt x="2037" y="1605"/>
                  </a:lnTo>
                  <a:lnTo>
                    <a:pt x="2039" y="1605"/>
                  </a:lnTo>
                  <a:lnTo>
                    <a:pt x="2039" y="1603"/>
                  </a:lnTo>
                  <a:lnTo>
                    <a:pt x="2039" y="1603"/>
                  </a:lnTo>
                  <a:lnTo>
                    <a:pt x="2039" y="1603"/>
                  </a:lnTo>
                  <a:lnTo>
                    <a:pt x="2039" y="1603"/>
                  </a:lnTo>
                  <a:lnTo>
                    <a:pt x="2039" y="1603"/>
                  </a:lnTo>
                  <a:lnTo>
                    <a:pt x="2039" y="1603"/>
                  </a:lnTo>
                  <a:lnTo>
                    <a:pt x="2039" y="1603"/>
                  </a:lnTo>
                  <a:lnTo>
                    <a:pt x="2039" y="1603"/>
                  </a:lnTo>
                  <a:lnTo>
                    <a:pt x="2039" y="1603"/>
                  </a:lnTo>
                  <a:lnTo>
                    <a:pt x="2039" y="1601"/>
                  </a:lnTo>
                  <a:lnTo>
                    <a:pt x="2039" y="1601"/>
                  </a:lnTo>
                  <a:lnTo>
                    <a:pt x="2041" y="1601"/>
                  </a:lnTo>
                  <a:lnTo>
                    <a:pt x="2041" y="1601"/>
                  </a:lnTo>
                  <a:lnTo>
                    <a:pt x="2041" y="1601"/>
                  </a:lnTo>
                  <a:lnTo>
                    <a:pt x="2041" y="1601"/>
                  </a:lnTo>
                  <a:lnTo>
                    <a:pt x="2041" y="1601"/>
                  </a:lnTo>
                  <a:lnTo>
                    <a:pt x="2041" y="1601"/>
                  </a:lnTo>
                  <a:lnTo>
                    <a:pt x="2041" y="1601"/>
                  </a:lnTo>
                  <a:lnTo>
                    <a:pt x="2041" y="1601"/>
                  </a:lnTo>
                  <a:lnTo>
                    <a:pt x="2043" y="1601"/>
                  </a:lnTo>
                  <a:lnTo>
                    <a:pt x="2043" y="1599"/>
                  </a:lnTo>
                  <a:lnTo>
                    <a:pt x="2043" y="1599"/>
                  </a:lnTo>
                  <a:lnTo>
                    <a:pt x="2043" y="1601"/>
                  </a:lnTo>
                  <a:lnTo>
                    <a:pt x="2043" y="1601"/>
                  </a:lnTo>
                  <a:lnTo>
                    <a:pt x="2043" y="1601"/>
                  </a:lnTo>
                  <a:lnTo>
                    <a:pt x="2045" y="1599"/>
                  </a:lnTo>
                  <a:lnTo>
                    <a:pt x="2045" y="1599"/>
                  </a:lnTo>
                  <a:lnTo>
                    <a:pt x="2045" y="1599"/>
                  </a:lnTo>
                  <a:lnTo>
                    <a:pt x="2045" y="1599"/>
                  </a:lnTo>
                  <a:lnTo>
                    <a:pt x="2045" y="1599"/>
                  </a:lnTo>
                  <a:lnTo>
                    <a:pt x="2048" y="1599"/>
                  </a:lnTo>
                  <a:lnTo>
                    <a:pt x="2048" y="1599"/>
                  </a:lnTo>
                  <a:lnTo>
                    <a:pt x="2048" y="1599"/>
                  </a:lnTo>
                  <a:lnTo>
                    <a:pt x="2048" y="1599"/>
                  </a:lnTo>
                  <a:lnTo>
                    <a:pt x="2048" y="1599"/>
                  </a:lnTo>
                  <a:lnTo>
                    <a:pt x="2048" y="1599"/>
                  </a:lnTo>
                  <a:lnTo>
                    <a:pt x="2048" y="1597"/>
                  </a:lnTo>
                  <a:lnTo>
                    <a:pt x="2048" y="1597"/>
                  </a:lnTo>
                  <a:lnTo>
                    <a:pt x="2048" y="1597"/>
                  </a:lnTo>
                  <a:lnTo>
                    <a:pt x="2048" y="1597"/>
                  </a:lnTo>
                  <a:lnTo>
                    <a:pt x="2048" y="1597"/>
                  </a:lnTo>
                  <a:lnTo>
                    <a:pt x="2050" y="1597"/>
                  </a:lnTo>
                  <a:lnTo>
                    <a:pt x="2052" y="1595"/>
                  </a:lnTo>
                  <a:lnTo>
                    <a:pt x="2052" y="1595"/>
                  </a:lnTo>
                  <a:lnTo>
                    <a:pt x="2052" y="1595"/>
                  </a:lnTo>
                  <a:lnTo>
                    <a:pt x="2052" y="1597"/>
                  </a:lnTo>
                  <a:lnTo>
                    <a:pt x="2054" y="1597"/>
                  </a:lnTo>
                  <a:lnTo>
                    <a:pt x="2054" y="1597"/>
                  </a:lnTo>
                  <a:lnTo>
                    <a:pt x="2056" y="1597"/>
                  </a:lnTo>
                  <a:lnTo>
                    <a:pt x="2056" y="1597"/>
                  </a:lnTo>
                  <a:lnTo>
                    <a:pt x="2056" y="1597"/>
                  </a:lnTo>
                  <a:lnTo>
                    <a:pt x="2056" y="1597"/>
                  </a:lnTo>
                  <a:lnTo>
                    <a:pt x="2058" y="1597"/>
                  </a:lnTo>
                  <a:lnTo>
                    <a:pt x="2058" y="1597"/>
                  </a:lnTo>
                  <a:lnTo>
                    <a:pt x="2058" y="1595"/>
                  </a:lnTo>
                  <a:lnTo>
                    <a:pt x="2058" y="1597"/>
                  </a:lnTo>
                  <a:lnTo>
                    <a:pt x="2058" y="1595"/>
                  </a:lnTo>
                  <a:lnTo>
                    <a:pt x="2060" y="1595"/>
                  </a:lnTo>
                  <a:lnTo>
                    <a:pt x="2060" y="1595"/>
                  </a:lnTo>
                  <a:lnTo>
                    <a:pt x="2060" y="1595"/>
                  </a:lnTo>
                  <a:lnTo>
                    <a:pt x="2060" y="1595"/>
                  </a:lnTo>
                  <a:lnTo>
                    <a:pt x="2060" y="1593"/>
                  </a:lnTo>
                  <a:lnTo>
                    <a:pt x="2060" y="1593"/>
                  </a:lnTo>
                  <a:lnTo>
                    <a:pt x="2060" y="1591"/>
                  </a:lnTo>
                  <a:lnTo>
                    <a:pt x="2060" y="1593"/>
                  </a:lnTo>
                  <a:lnTo>
                    <a:pt x="2062" y="1593"/>
                  </a:lnTo>
                  <a:lnTo>
                    <a:pt x="2062" y="1591"/>
                  </a:lnTo>
                  <a:lnTo>
                    <a:pt x="2062" y="1591"/>
                  </a:lnTo>
                  <a:lnTo>
                    <a:pt x="2062" y="1589"/>
                  </a:lnTo>
                  <a:lnTo>
                    <a:pt x="2062" y="1589"/>
                  </a:lnTo>
                  <a:lnTo>
                    <a:pt x="2062" y="1589"/>
                  </a:lnTo>
                  <a:lnTo>
                    <a:pt x="2062" y="1589"/>
                  </a:lnTo>
                  <a:lnTo>
                    <a:pt x="2062" y="1589"/>
                  </a:lnTo>
                  <a:lnTo>
                    <a:pt x="2062" y="1587"/>
                  </a:lnTo>
                  <a:lnTo>
                    <a:pt x="2064" y="1587"/>
                  </a:lnTo>
                  <a:lnTo>
                    <a:pt x="2064" y="1587"/>
                  </a:lnTo>
                  <a:lnTo>
                    <a:pt x="2064" y="1587"/>
                  </a:lnTo>
                  <a:lnTo>
                    <a:pt x="2064" y="1587"/>
                  </a:lnTo>
                  <a:lnTo>
                    <a:pt x="2064" y="1585"/>
                  </a:lnTo>
                  <a:lnTo>
                    <a:pt x="2064" y="1585"/>
                  </a:lnTo>
                  <a:lnTo>
                    <a:pt x="2064" y="1583"/>
                  </a:lnTo>
                  <a:lnTo>
                    <a:pt x="2064" y="1583"/>
                  </a:lnTo>
                  <a:lnTo>
                    <a:pt x="2066" y="1583"/>
                  </a:lnTo>
                  <a:lnTo>
                    <a:pt x="2066" y="1583"/>
                  </a:lnTo>
                  <a:lnTo>
                    <a:pt x="2068" y="1579"/>
                  </a:lnTo>
                  <a:lnTo>
                    <a:pt x="2068" y="1579"/>
                  </a:lnTo>
                  <a:lnTo>
                    <a:pt x="2068" y="1579"/>
                  </a:lnTo>
                  <a:lnTo>
                    <a:pt x="2068" y="1577"/>
                  </a:lnTo>
                  <a:lnTo>
                    <a:pt x="2068" y="1577"/>
                  </a:lnTo>
                  <a:lnTo>
                    <a:pt x="2068" y="1577"/>
                  </a:lnTo>
                  <a:lnTo>
                    <a:pt x="2068" y="1577"/>
                  </a:lnTo>
                  <a:lnTo>
                    <a:pt x="2070" y="1577"/>
                  </a:lnTo>
                  <a:lnTo>
                    <a:pt x="2070" y="1577"/>
                  </a:lnTo>
                  <a:lnTo>
                    <a:pt x="2070" y="1574"/>
                  </a:lnTo>
                  <a:lnTo>
                    <a:pt x="2070" y="1574"/>
                  </a:lnTo>
                  <a:lnTo>
                    <a:pt x="2072" y="1574"/>
                  </a:lnTo>
                  <a:lnTo>
                    <a:pt x="2072" y="1572"/>
                  </a:lnTo>
                  <a:lnTo>
                    <a:pt x="2072" y="1572"/>
                  </a:lnTo>
                  <a:lnTo>
                    <a:pt x="2072" y="1572"/>
                  </a:lnTo>
                  <a:lnTo>
                    <a:pt x="2072" y="1570"/>
                  </a:lnTo>
                  <a:lnTo>
                    <a:pt x="2072" y="1570"/>
                  </a:lnTo>
                  <a:lnTo>
                    <a:pt x="2074" y="1570"/>
                  </a:lnTo>
                  <a:lnTo>
                    <a:pt x="2074" y="1568"/>
                  </a:lnTo>
                  <a:lnTo>
                    <a:pt x="2074" y="1568"/>
                  </a:lnTo>
                  <a:lnTo>
                    <a:pt x="2074" y="1568"/>
                  </a:lnTo>
                  <a:lnTo>
                    <a:pt x="2074" y="1566"/>
                  </a:lnTo>
                  <a:lnTo>
                    <a:pt x="2074" y="1566"/>
                  </a:lnTo>
                  <a:lnTo>
                    <a:pt x="2076" y="1566"/>
                  </a:lnTo>
                  <a:lnTo>
                    <a:pt x="2076" y="1564"/>
                  </a:lnTo>
                  <a:lnTo>
                    <a:pt x="2078" y="1564"/>
                  </a:lnTo>
                  <a:lnTo>
                    <a:pt x="2078" y="1564"/>
                  </a:lnTo>
                  <a:lnTo>
                    <a:pt x="2078" y="1562"/>
                  </a:lnTo>
                  <a:lnTo>
                    <a:pt x="2076" y="1562"/>
                  </a:lnTo>
                  <a:lnTo>
                    <a:pt x="2076" y="1562"/>
                  </a:lnTo>
                  <a:lnTo>
                    <a:pt x="2074" y="1562"/>
                  </a:lnTo>
                  <a:lnTo>
                    <a:pt x="2076" y="1560"/>
                  </a:lnTo>
                  <a:lnTo>
                    <a:pt x="2076" y="1560"/>
                  </a:lnTo>
                  <a:lnTo>
                    <a:pt x="2078" y="1560"/>
                  </a:lnTo>
                  <a:lnTo>
                    <a:pt x="2078" y="1560"/>
                  </a:lnTo>
                  <a:lnTo>
                    <a:pt x="2078" y="1558"/>
                  </a:lnTo>
                  <a:lnTo>
                    <a:pt x="2078" y="1558"/>
                  </a:lnTo>
                  <a:lnTo>
                    <a:pt x="2078" y="1558"/>
                  </a:lnTo>
                  <a:lnTo>
                    <a:pt x="2078" y="1558"/>
                  </a:lnTo>
                  <a:lnTo>
                    <a:pt x="2078" y="1556"/>
                  </a:lnTo>
                  <a:lnTo>
                    <a:pt x="2078" y="1556"/>
                  </a:lnTo>
                  <a:lnTo>
                    <a:pt x="2080" y="1556"/>
                  </a:lnTo>
                  <a:lnTo>
                    <a:pt x="2080" y="1554"/>
                  </a:lnTo>
                  <a:lnTo>
                    <a:pt x="2080" y="1554"/>
                  </a:lnTo>
                  <a:lnTo>
                    <a:pt x="2078" y="1554"/>
                  </a:lnTo>
                  <a:lnTo>
                    <a:pt x="2078" y="1554"/>
                  </a:lnTo>
                  <a:lnTo>
                    <a:pt x="2078" y="1552"/>
                  </a:lnTo>
                  <a:lnTo>
                    <a:pt x="2078" y="1552"/>
                  </a:lnTo>
                  <a:lnTo>
                    <a:pt x="2076" y="1552"/>
                  </a:lnTo>
                  <a:lnTo>
                    <a:pt x="2076" y="1552"/>
                  </a:lnTo>
                  <a:lnTo>
                    <a:pt x="2076" y="1552"/>
                  </a:lnTo>
                  <a:lnTo>
                    <a:pt x="2076" y="1552"/>
                  </a:lnTo>
                  <a:lnTo>
                    <a:pt x="2076" y="1552"/>
                  </a:lnTo>
                  <a:lnTo>
                    <a:pt x="2076" y="1552"/>
                  </a:lnTo>
                  <a:lnTo>
                    <a:pt x="2076" y="1552"/>
                  </a:lnTo>
                  <a:lnTo>
                    <a:pt x="2078" y="1552"/>
                  </a:lnTo>
                  <a:lnTo>
                    <a:pt x="2078" y="1550"/>
                  </a:lnTo>
                  <a:lnTo>
                    <a:pt x="2078" y="1550"/>
                  </a:lnTo>
                  <a:lnTo>
                    <a:pt x="2080" y="1550"/>
                  </a:lnTo>
                  <a:lnTo>
                    <a:pt x="2080" y="1550"/>
                  </a:lnTo>
                  <a:lnTo>
                    <a:pt x="2078" y="1550"/>
                  </a:lnTo>
                  <a:lnTo>
                    <a:pt x="2076" y="1550"/>
                  </a:lnTo>
                  <a:lnTo>
                    <a:pt x="2076" y="1550"/>
                  </a:lnTo>
                  <a:lnTo>
                    <a:pt x="2076" y="1550"/>
                  </a:lnTo>
                  <a:lnTo>
                    <a:pt x="2076" y="1550"/>
                  </a:lnTo>
                  <a:lnTo>
                    <a:pt x="2076" y="1550"/>
                  </a:lnTo>
                  <a:lnTo>
                    <a:pt x="2076" y="1550"/>
                  </a:lnTo>
                  <a:lnTo>
                    <a:pt x="2076" y="1550"/>
                  </a:lnTo>
                  <a:lnTo>
                    <a:pt x="2076" y="1550"/>
                  </a:lnTo>
                  <a:lnTo>
                    <a:pt x="2076" y="1550"/>
                  </a:lnTo>
                  <a:lnTo>
                    <a:pt x="2076" y="1548"/>
                  </a:lnTo>
                  <a:lnTo>
                    <a:pt x="2076" y="1548"/>
                  </a:lnTo>
                  <a:lnTo>
                    <a:pt x="2076" y="1548"/>
                  </a:lnTo>
                  <a:lnTo>
                    <a:pt x="2076" y="1548"/>
                  </a:lnTo>
                  <a:lnTo>
                    <a:pt x="2076" y="1548"/>
                  </a:lnTo>
                  <a:lnTo>
                    <a:pt x="2076" y="1550"/>
                  </a:lnTo>
                  <a:lnTo>
                    <a:pt x="2074" y="1550"/>
                  </a:lnTo>
                  <a:lnTo>
                    <a:pt x="2074" y="1548"/>
                  </a:lnTo>
                  <a:lnTo>
                    <a:pt x="2074" y="1548"/>
                  </a:lnTo>
                  <a:lnTo>
                    <a:pt x="2074" y="1548"/>
                  </a:lnTo>
                  <a:lnTo>
                    <a:pt x="2074" y="1550"/>
                  </a:lnTo>
                  <a:lnTo>
                    <a:pt x="2074" y="1548"/>
                  </a:lnTo>
                  <a:lnTo>
                    <a:pt x="2074" y="1548"/>
                  </a:lnTo>
                  <a:lnTo>
                    <a:pt x="2074" y="1548"/>
                  </a:lnTo>
                  <a:lnTo>
                    <a:pt x="2074" y="1548"/>
                  </a:lnTo>
                  <a:lnTo>
                    <a:pt x="2074" y="1548"/>
                  </a:lnTo>
                  <a:lnTo>
                    <a:pt x="2074" y="1548"/>
                  </a:lnTo>
                  <a:lnTo>
                    <a:pt x="2072" y="1548"/>
                  </a:lnTo>
                  <a:lnTo>
                    <a:pt x="2072" y="1550"/>
                  </a:lnTo>
                  <a:lnTo>
                    <a:pt x="2072" y="1548"/>
                  </a:lnTo>
                  <a:lnTo>
                    <a:pt x="2072" y="1548"/>
                  </a:lnTo>
                  <a:lnTo>
                    <a:pt x="2074" y="1548"/>
                  </a:lnTo>
                  <a:lnTo>
                    <a:pt x="2072" y="1548"/>
                  </a:lnTo>
                  <a:lnTo>
                    <a:pt x="2070" y="1548"/>
                  </a:lnTo>
                  <a:lnTo>
                    <a:pt x="2070" y="1548"/>
                  </a:lnTo>
                  <a:lnTo>
                    <a:pt x="2068" y="1548"/>
                  </a:lnTo>
                  <a:lnTo>
                    <a:pt x="2068" y="1548"/>
                  </a:lnTo>
                  <a:lnTo>
                    <a:pt x="2068" y="1548"/>
                  </a:lnTo>
                  <a:lnTo>
                    <a:pt x="2068" y="1548"/>
                  </a:lnTo>
                  <a:lnTo>
                    <a:pt x="2064" y="1548"/>
                  </a:lnTo>
                  <a:lnTo>
                    <a:pt x="2064" y="1548"/>
                  </a:lnTo>
                  <a:lnTo>
                    <a:pt x="2062" y="1548"/>
                  </a:lnTo>
                  <a:lnTo>
                    <a:pt x="2062" y="1546"/>
                  </a:lnTo>
                  <a:lnTo>
                    <a:pt x="2062" y="1546"/>
                  </a:lnTo>
                  <a:lnTo>
                    <a:pt x="2068" y="1548"/>
                  </a:lnTo>
                  <a:lnTo>
                    <a:pt x="2070" y="1548"/>
                  </a:lnTo>
                  <a:lnTo>
                    <a:pt x="2072" y="1548"/>
                  </a:lnTo>
                  <a:lnTo>
                    <a:pt x="2074" y="1548"/>
                  </a:lnTo>
                  <a:lnTo>
                    <a:pt x="2074" y="1546"/>
                  </a:lnTo>
                  <a:lnTo>
                    <a:pt x="2074" y="1546"/>
                  </a:lnTo>
                  <a:lnTo>
                    <a:pt x="2074" y="1546"/>
                  </a:lnTo>
                  <a:lnTo>
                    <a:pt x="2072" y="1546"/>
                  </a:lnTo>
                  <a:lnTo>
                    <a:pt x="2072" y="1546"/>
                  </a:lnTo>
                  <a:lnTo>
                    <a:pt x="2074" y="1544"/>
                  </a:lnTo>
                  <a:lnTo>
                    <a:pt x="2074" y="1544"/>
                  </a:lnTo>
                  <a:lnTo>
                    <a:pt x="2074" y="1546"/>
                  </a:lnTo>
                  <a:lnTo>
                    <a:pt x="2076" y="1546"/>
                  </a:lnTo>
                  <a:lnTo>
                    <a:pt x="2076" y="1546"/>
                  </a:lnTo>
                  <a:lnTo>
                    <a:pt x="2076" y="1546"/>
                  </a:lnTo>
                  <a:lnTo>
                    <a:pt x="2076" y="1544"/>
                  </a:lnTo>
                  <a:lnTo>
                    <a:pt x="2076" y="1544"/>
                  </a:lnTo>
                  <a:lnTo>
                    <a:pt x="2076" y="1544"/>
                  </a:lnTo>
                  <a:lnTo>
                    <a:pt x="2076" y="1544"/>
                  </a:lnTo>
                  <a:lnTo>
                    <a:pt x="2076" y="1542"/>
                  </a:lnTo>
                  <a:lnTo>
                    <a:pt x="2076" y="1542"/>
                  </a:lnTo>
                  <a:lnTo>
                    <a:pt x="2074" y="1542"/>
                  </a:lnTo>
                  <a:lnTo>
                    <a:pt x="2074" y="1542"/>
                  </a:lnTo>
                  <a:lnTo>
                    <a:pt x="2072" y="1542"/>
                  </a:lnTo>
                  <a:lnTo>
                    <a:pt x="2072" y="1540"/>
                  </a:lnTo>
                  <a:lnTo>
                    <a:pt x="2072" y="1540"/>
                  </a:lnTo>
                  <a:lnTo>
                    <a:pt x="2070" y="1542"/>
                  </a:lnTo>
                  <a:lnTo>
                    <a:pt x="2070" y="1540"/>
                  </a:lnTo>
                  <a:lnTo>
                    <a:pt x="2070" y="1540"/>
                  </a:lnTo>
                  <a:lnTo>
                    <a:pt x="2068" y="1542"/>
                  </a:lnTo>
                  <a:lnTo>
                    <a:pt x="2066" y="1542"/>
                  </a:lnTo>
                  <a:lnTo>
                    <a:pt x="2066" y="1542"/>
                  </a:lnTo>
                  <a:lnTo>
                    <a:pt x="2064" y="1542"/>
                  </a:lnTo>
                  <a:lnTo>
                    <a:pt x="2064" y="1542"/>
                  </a:lnTo>
                  <a:lnTo>
                    <a:pt x="2064" y="1542"/>
                  </a:lnTo>
                  <a:lnTo>
                    <a:pt x="2064" y="1542"/>
                  </a:lnTo>
                  <a:lnTo>
                    <a:pt x="2064" y="1542"/>
                  </a:lnTo>
                  <a:lnTo>
                    <a:pt x="2064" y="1542"/>
                  </a:lnTo>
                  <a:lnTo>
                    <a:pt x="2062" y="1542"/>
                  </a:lnTo>
                  <a:lnTo>
                    <a:pt x="2062" y="1542"/>
                  </a:lnTo>
                  <a:lnTo>
                    <a:pt x="2062" y="1542"/>
                  </a:lnTo>
                  <a:lnTo>
                    <a:pt x="2062" y="1544"/>
                  </a:lnTo>
                  <a:lnTo>
                    <a:pt x="2058" y="1544"/>
                  </a:lnTo>
                  <a:lnTo>
                    <a:pt x="2058" y="1544"/>
                  </a:lnTo>
                  <a:lnTo>
                    <a:pt x="2058" y="1544"/>
                  </a:lnTo>
                  <a:lnTo>
                    <a:pt x="2056" y="1544"/>
                  </a:lnTo>
                  <a:lnTo>
                    <a:pt x="2054" y="1544"/>
                  </a:lnTo>
                  <a:lnTo>
                    <a:pt x="2054" y="1544"/>
                  </a:lnTo>
                  <a:lnTo>
                    <a:pt x="2052" y="1544"/>
                  </a:lnTo>
                  <a:lnTo>
                    <a:pt x="2052" y="1544"/>
                  </a:lnTo>
                  <a:lnTo>
                    <a:pt x="2054" y="1544"/>
                  </a:lnTo>
                  <a:lnTo>
                    <a:pt x="2054" y="1544"/>
                  </a:lnTo>
                  <a:lnTo>
                    <a:pt x="2054" y="1544"/>
                  </a:lnTo>
                  <a:lnTo>
                    <a:pt x="2054" y="1544"/>
                  </a:lnTo>
                  <a:lnTo>
                    <a:pt x="2056" y="1544"/>
                  </a:lnTo>
                  <a:lnTo>
                    <a:pt x="2058" y="1544"/>
                  </a:lnTo>
                  <a:lnTo>
                    <a:pt x="2058" y="1544"/>
                  </a:lnTo>
                  <a:lnTo>
                    <a:pt x="2060" y="1544"/>
                  </a:lnTo>
                  <a:lnTo>
                    <a:pt x="2060" y="1544"/>
                  </a:lnTo>
                  <a:lnTo>
                    <a:pt x="2062" y="1542"/>
                  </a:lnTo>
                  <a:lnTo>
                    <a:pt x="2062" y="1542"/>
                  </a:lnTo>
                  <a:lnTo>
                    <a:pt x="2064" y="1540"/>
                  </a:lnTo>
                  <a:lnTo>
                    <a:pt x="2064" y="1542"/>
                  </a:lnTo>
                  <a:lnTo>
                    <a:pt x="2066" y="1540"/>
                  </a:lnTo>
                  <a:lnTo>
                    <a:pt x="2066" y="1540"/>
                  </a:lnTo>
                  <a:lnTo>
                    <a:pt x="2064" y="1540"/>
                  </a:lnTo>
                  <a:lnTo>
                    <a:pt x="2064" y="1540"/>
                  </a:lnTo>
                  <a:lnTo>
                    <a:pt x="2064" y="1540"/>
                  </a:lnTo>
                  <a:lnTo>
                    <a:pt x="2064" y="1540"/>
                  </a:lnTo>
                  <a:lnTo>
                    <a:pt x="2064" y="1540"/>
                  </a:lnTo>
                  <a:lnTo>
                    <a:pt x="2064" y="1538"/>
                  </a:lnTo>
                  <a:lnTo>
                    <a:pt x="2064" y="1538"/>
                  </a:lnTo>
                  <a:lnTo>
                    <a:pt x="2064" y="1538"/>
                  </a:lnTo>
                  <a:lnTo>
                    <a:pt x="2064" y="1538"/>
                  </a:lnTo>
                  <a:lnTo>
                    <a:pt x="2062" y="1538"/>
                  </a:lnTo>
                  <a:lnTo>
                    <a:pt x="2060" y="1538"/>
                  </a:lnTo>
                  <a:lnTo>
                    <a:pt x="2060" y="1538"/>
                  </a:lnTo>
                  <a:lnTo>
                    <a:pt x="2062" y="1538"/>
                  </a:lnTo>
                  <a:lnTo>
                    <a:pt x="2064" y="1538"/>
                  </a:lnTo>
                  <a:lnTo>
                    <a:pt x="2064" y="1538"/>
                  </a:lnTo>
                  <a:lnTo>
                    <a:pt x="2066" y="1535"/>
                  </a:lnTo>
                  <a:lnTo>
                    <a:pt x="2066" y="1535"/>
                  </a:lnTo>
                  <a:lnTo>
                    <a:pt x="2066" y="1538"/>
                  </a:lnTo>
                  <a:lnTo>
                    <a:pt x="2066" y="1538"/>
                  </a:lnTo>
                  <a:lnTo>
                    <a:pt x="2066" y="1538"/>
                  </a:lnTo>
                  <a:lnTo>
                    <a:pt x="2066" y="1538"/>
                  </a:lnTo>
                  <a:lnTo>
                    <a:pt x="2068" y="1535"/>
                  </a:lnTo>
                  <a:lnTo>
                    <a:pt x="2068" y="1535"/>
                  </a:lnTo>
                  <a:lnTo>
                    <a:pt x="2070" y="1538"/>
                  </a:lnTo>
                  <a:lnTo>
                    <a:pt x="2070" y="1535"/>
                  </a:lnTo>
                  <a:lnTo>
                    <a:pt x="2070" y="1535"/>
                  </a:lnTo>
                  <a:lnTo>
                    <a:pt x="2070" y="1535"/>
                  </a:lnTo>
                  <a:lnTo>
                    <a:pt x="2070" y="1535"/>
                  </a:lnTo>
                  <a:lnTo>
                    <a:pt x="2070" y="1535"/>
                  </a:lnTo>
                  <a:lnTo>
                    <a:pt x="2068" y="1535"/>
                  </a:lnTo>
                  <a:lnTo>
                    <a:pt x="2070" y="1535"/>
                  </a:lnTo>
                  <a:lnTo>
                    <a:pt x="2070" y="1535"/>
                  </a:lnTo>
                  <a:lnTo>
                    <a:pt x="2070" y="1533"/>
                  </a:lnTo>
                  <a:lnTo>
                    <a:pt x="2070" y="1533"/>
                  </a:lnTo>
                  <a:lnTo>
                    <a:pt x="2070" y="1533"/>
                  </a:lnTo>
                  <a:lnTo>
                    <a:pt x="2068" y="1533"/>
                  </a:lnTo>
                  <a:lnTo>
                    <a:pt x="2068" y="1533"/>
                  </a:lnTo>
                  <a:lnTo>
                    <a:pt x="2066" y="1533"/>
                  </a:lnTo>
                  <a:lnTo>
                    <a:pt x="2064" y="1535"/>
                  </a:lnTo>
                  <a:lnTo>
                    <a:pt x="2064" y="1535"/>
                  </a:lnTo>
                  <a:lnTo>
                    <a:pt x="2064" y="1535"/>
                  </a:lnTo>
                  <a:lnTo>
                    <a:pt x="2064" y="1535"/>
                  </a:lnTo>
                  <a:lnTo>
                    <a:pt x="2062" y="1533"/>
                  </a:lnTo>
                  <a:lnTo>
                    <a:pt x="2062" y="1533"/>
                  </a:lnTo>
                  <a:lnTo>
                    <a:pt x="2062" y="1533"/>
                  </a:lnTo>
                  <a:lnTo>
                    <a:pt x="2062" y="1533"/>
                  </a:lnTo>
                  <a:lnTo>
                    <a:pt x="2062" y="1533"/>
                  </a:lnTo>
                  <a:lnTo>
                    <a:pt x="2062" y="1533"/>
                  </a:lnTo>
                  <a:lnTo>
                    <a:pt x="2062" y="1533"/>
                  </a:lnTo>
                  <a:lnTo>
                    <a:pt x="2062" y="1533"/>
                  </a:lnTo>
                  <a:lnTo>
                    <a:pt x="2060" y="1533"/>
                  </a:lnTo>
                  <a:lnTo>
                    <a:pt x="2060" y="1533"/>
                  </a:lnTo>
                  <a:lnTo>
                    <a:pt x="2058" y="1533"/>
                  </a:lnTo>
                  <a:lnTo>
                    <a:pt x="2058" y="1533"/>
                  </a:lnTo>
                  <a:lnTo>
                    <a:pt x="2058" y="1531"/>
                  </a:lnTo>
                  <a:lnTo>
                    <a:pt x="2056" y="1531"/>
                  </a:lnTo>
                  <a:lnTo>
                    <a:pt x="2058" y="1531"/>
                  </a:lnTo>
                  <a:lnTo>
                    <a:pt x="2060" y="1531"/>
                  </a:lnTo>
                  <a:lnTo>
                    <a:pt x="2060" y="1531"/>
                  </a:lnTo>
                  <a:lnTo>
                    <a:pt x="2062" y="1531"/>
                  </a:lnTo>
                  <a:lnTo>
                    <a:pt x="2062" y="1531"/>
                  </a:lnTo>
                  <a:lnTo>
                    <a:pt x="2062" y="1531"/>
                  </a:lnTo>
                  <a:lnTo>
                    <a:pt x="2062" y="1529"/>
                  </a:lnTo>
                  <a:lnTo>
                    <a:pt x="2062" y="1531"/>
                  </a:lnTo>
                  <a:lnTo>
                    <a:pt x="2062" y="1529"/>
                  </a:lnTo>
                  <a:lnTo>
                    <a:pt x="2062" y="1529"/>
                  </a:lnTo>
                  <a:lnTo>
                    <a:pt x="2062" y="1529"/>
                  </a:lnTo>
                  <a:lnTo>
                    <a:pt x="2062" y="1529"/>
                  </a:lnTo>
                  <a:lnTo>
                    <a:pt x="2064" y="1529"/>
                  </a:lnTo>
                  <a:lnTo>
                    <a:pt x="2064" y="1529"/>
                  </a:lnTo>
                  <a:lnTo>
                    <a:pt x="2064" y="1529"/>
                  </a:lnTo>
                  <a:lnTo>
                    <a:pt x="2064" y="1527"/>
                  </a:lnTo>
                  <a:lnTo>
                    <a:pt x="2064" y="1527"/>
                  </a:lnTo>
                  <a:lnTo>
                    <a:pt x="2064" y="1527"/>
                  </a:lnTo>
                  <a:lnTo>
                    <a:pt x="2066" y="1527"/>
                  </a:lnTo>
                  <a:lnTo>
                    <a:pt x="2064" y="1525"/>
                  </a:lnTo>
                  <a:lnTo>
                    <a:pt x="2064" y="1525"/>
                  </a:lnTo>
                  <a:lnTo>
                    <a:pt x="2064" y="1525"/>
                  </a:lnTo>
                  <a:lnTo>
                    <a:pt x="2062" y="1523"/>
                  </a:lnTo>
                  <a:lnTo>
                    <a:pt x="2062" y="1523"/>
                  </a:lnTo>
                  <a:lnTo>
                    <a:pt x="2062" y="1523"/>
                  </a:lnTo>
                  <a:lnTo>
                    <a:pt x="2060" y="1523"/>
                  </a:lnTo>
                  <a:lnTo>
                    <a:pt x="2060" y="1523"/>
                  </a:lnTo>
                  <a:lnTo>
                    <a:pt x="2060" y="1523"/>
                  </a:lnTo>
                  <a:lnTo>
                    <a:pt x="2060" y="1523"/>
                  </a:lnTo>
                  <a:lnTo>
                    <a:pt x="2062" y="1523"/>
                  </a:lnTo>
                  <a:lnTo>
                    <a:pt x="2060" y="1523"/>
                  </a:lnTo>
                  <a:lnTo>
                    <a:pt x="2060" y="1523"/>
                  </a:lnTo>
                  <a:lnTo>
                    <a:pt x="2056" y="1523"/>
                  </a:lnTo>
                  <a:lnTo>
                    <a:pt x="2056" y="1523"/>
                  </a:lnTo>
                  <a:lnTo>
                    <a:pt x="2056" y="1525"/>
                  </a:lnTo>
                  <a:lnTo>
                    <a:pt x="2056" y="1525"/>
                  </a:lnTo>
                  <a:lnTo>
                    <a:pt x="2056" y="1525"/>
                  </a:lnTo>
                  <a:lnTo>
                    <a:pt x="2054" y="1525"/>
                  </a:lnTo>
                  <a:lnTo>
                    <a:pt x="2056" y="1525"/>
                  </a:lnTo>
                  <a:lnTo>
                    <a:pt x="2056" y="1523"/>
                  </a:lnTo>
                  <a:lnTo>
                    <a:pt x="2056" y="1523"/>
                  </a:lnTo>
                  <a:lnTo>
                    <a:pt x="2056" y="1523"/>
                  </a:lnTo>
                  <a:lnTo>
                    <a:pt x="2054" y="1523"/>
                  </a:lnTo>
                  <a:lnTo>
                    <a:pt x="2054" y="1523"/>
                  </a:lnTo>
                  <a:lnTo>
                    <a:pt x="2054" y="1523"/>
                  </a:lnTo>
                  <a:lnTo>
                    <a:pt x="2056" y="1521"/>
                  </a:lnTo>
                  <a:lnTo>
                    <a:pt x="2056" y="1521"/>
                  </a:lnTo>
                  <a:lnTo>
                    <a:pt x="2058" y="1521"/>
                  </a:lnTo>
                  <a:lnTo>
                    <a:pt x="2058" y="1521"/>
                  </a:lnTo>
                  <a:lnTo>
                    <a:pt x="2058" y="1521"/>
                  </a:lnTo>
                  <a:lnTo>
                    <a:pt x="2060" y="1521"/>
                  </a:lnTo>
                  <a:lnTo>
                    <a:pt x="2060" y="1519"/>
                  </a:lnTo>
                  <a:lnTo>
                    <a:pt x="2060" y="1519"/>
                  </a:lnTo>
                  <a:lnTo>
                    <a:pt x="2058" y="1517"/>
                  </a:lnTo>
                  <a:lnTo>
                    <a:pt x="2058" y="1517"/>
                  </a:lnTo>
                  <a:lnTo>
                    <a:pt x="2058" y="1517"/>
                  </a:lnTo>
                  <a:lnTo>
                    <a:pt x="2058" y="1517"/>
                  </a:lnTo>
                  <a:lnTo>
                    <a:pt x="2058" y="1517"/>
                  </a:lnTo>
                  <a:lnTo>
                    <a:pt x="2058" y="1517"/>
                  </a:lnTo>
                  <a:lnTo>
                    <a:pt x="2060" y="1517"/>
                  </a:lnTo>
                  <a:lnTo>
                    <a:pt x="2060" y="1517"/>
                  </a:lnTo>
                  <a:lnTo>
                    <a:pt x="2060" y="1517"/>
                  </a:lnTo>
                  <a:lnTo>
                    <a:pt x="2062" y="1515"/>
                  </a:lnTo>
                  <a:lnTo>
                    <a:pt x="2060" y="1513"/>
                  </a:lnTo>
                  <a:lnTo>
                    <a:pt x="2060" y="1513"/>
                  </a:lnTo>
                  <a:lnTo>
                    <a:pt x="2060" y="1513"/>
                  </a:lnTo>
                  <a:lnTo>
                    <a:pt x="2060" y="1513"/>
                  </a:lnTo>
                  <a:lnTo>
                    <a:pt x="2060" y="1513"/>
                  </a:lnTo>
                  <a:lnTo>
                    <a:pt x="2058" y="1513"/>
                  </a:lnTo>
                  <a:lnTo>
                    <a:pt x="2058" y="1513"/>
                  </a:lnTo>
                  <a:lnTo>
                    <a:pt x="2058" y="1513"/>
                  </a:lnTo>
                  <a:lnTo>
                    <a:pt x="2058" y="1513"/>
                  </a:lnTo>
                  <a:lnTo>
                    <a:pt x="2058" y="1513"/>
                  </a:lnTo>
                  <a:lnTo>
                    <a:pt x="2060" y="1513"/>
                  </a:lnTo>
                  <a:lnTo>
                    <a:pt x="2060" y="1511"/>
                  </a:lnTo>
                  <a:lnTo>
                    <a:pt x="2060" y="1511"/>
                  </a:lnTo>
                  <a:lnTo>
                    <a:pt x="2060" y="1511"/>
                  </a:lnTo>
                  <a:lnTo>
                    <a:pt x="2060" y="1509"/>
                  </a:lnTo>
                  <a:lnTo>
                    <a:pt x="2058" y="1511"/>
                  </a:lnTo>
                  <a:lnTo>
                    <a:pt x="2058" y="1511"/>
                  </a:lnTo>
                  <a:lnTo>
                    <a:pt x="2058" y="1511"/>
                  </a:lnTo>
                  <a:lnTo>
                    <a:pt x="2058" y="1511"/>
                  </a:lnTo>
                  <a:lnTo>
                    <a:pt x="2058" y="1511"/>
                  </a:lnTo>
                  <a:lnTo>
                    <a:pt x="2056" y="1511"/>
                  </a:lnTo>
                  <a:lnTo>
                    <a:pt x="2058" y="1511"/>
                  </a:lnTo>
                  <a:lnTo>
                    <a:pt x="2058" y="1511"/>
                  </a:lnTo>
                  <a:lnTo>
                    <a:pt x="2058" y="1509"/>
                  </a:lnTo>
                  <a:lnTo>
                    <a:pt x="2058" y="1509"/>
                  </a:lnTo>
                  <a:lnTo>
                    <a:pt x="2056" y="1509"/>
                  </a:lnTo>
                  <a:lnTo>
                    <a:pt x="2056" y="1509"/>
                  </a:lnTo>
                  <a:lnTo>
                    <a:pt x="2054" y="1509"/>
                  </a:lnTo>
                  <a:lnTo>
                    <a:pt x="2054" y="1509"/>
                  </a:lnTo>
                  <a:lnTo>
                    <a:pt x="2056" y="1507"/>
                  </a:lnTo>
                  <a:lnTo>
                    <a:pt x="2056" y="1507"/>
                  </a:lnTo>
                  <a:lnTo>
                    <a:pt x="2056" y="1507"/>
                  </a:lnTo>
                  <a:lnTo>
                    <a:pt x="2056" y="1507"/>
                  </a:lnTo>
                  <a:lnTo>
                    <a:pt x="2056" y="1507"/>
                  </a:lnTo>
                  <a:lnTo>
                    <a:pt x="2054" y="1507"/>
                  </a:lnTo>
                  <a:lnTo>
                    <a:pt x="2054" y="1507"/>
                  </a:lnTo>
                  <a:lnTo>
                    <a:pt x="2056" y="1507"/>
                  </a:lnTo>
                  <a:lnTo>
                    <a:pt x="2054" y="1507"/>
                  </a:lnTo>
                  <a:lnTo>
                    <a:pt x="2054" y="1507"/>
                  </a:lnTo>
                  <a:lnTo>
                    <a:pt x="2052" y="1507"/>
                  </a:lnTo>
                  <a:lnTo>
                    <a:pt x="2052" y="1507"/>
                  </a:lnTo>
                  <a:lnTo>
                    <a:pt x="2052" y="1507"/>
                  </a:lnTo>
                  <a:lnTo>
                    <a:pt x="2052" y="1507"/>
                  </a:lnTo>
                  <a:lnTo>
                    <a:pt x="2052" y="1509"/>
                  </a:lnTo>
                  <a:lnTo>
                    <a:pt x="2050" y="1509"/>
                  </a:lnTo>
                  <a:lnTo>
                    <a:pt x="2050" y="1507"/>
                  </a:lnTo>
                  <a:lnTo>
                    <a:pt x="2052" y="1507"/>
                  </a:lnTo>
                  <a:lnTo>
                    <a:pt x="2052" y="1507"/>
                  </a:lnTo>
                  <a:lnTo>
                    <a:pt x="2052" y="1507"/>
                  </a:lnTo>
                  <a:lnTo>
                    <a:pt x="2050" y="1505"/>
                  </a:lnTo>
                  <a:lnTo>
                    <a:pt x="2050" y="1505"/>
                  </a:lnTo>
                  <a:lnTo>
                    <a:pt x="2050" y="1505"/>
                  </a:lnTo>
                  <a:lnTo>
                    <a:pt x="2048" y="1505"/>
                  </a:lnTo>
                  <a:lnTo>
                    <a:pt x="2043" y="1503"/>
                  </a:lnTo>
                  <a:lnTo>
                    <a:pt x="2041" y="1503"/>
                  </a:lnTo>
                  <a:lnTo>
                    <a:pt x="2041" y="1503"/>
                  </a:lnTo>
                  <a:lnTo>
                    <a:pt x="2043" y="1503"/>
                  </a:lnTo>
                  <a:lnTo>
                    <a:pt x="2048" y="1501"/>
                  </a:lnTo>
                  <a:lnTo>
                    <a:pt x="2048" y="1501"/>
                  </a:lnTo>
                  <a:lnTo>
                    <a:pt x="2048" y="1503"/>
                  </a:lnTo>
                  <a:lnTo>
                    <a:pt x="2048" y="1503"/>
                  </a:lnTo>
                  <a:lnTo>
                    <a:pt x="2048" y="1503"/>
                  </a:lnTo>
                  <a:lnTo>
                    <a:pt x="2048" y="1503"/>
                  </a:lnTo>
                  <a:lnTo>
                    <a:pt x="2048" y="1503"/>
                  </a:lnTo>
                  <a:lnTo>
                    <a:pt x="2048" y="1503"/>
                  </a:lnTo>
                  <a:lnTo>
                    <a:pt x="2048" y="1503"/>
                  </a:lnTo>
                  <a:lnTo>
                    <a:pt x="2048" y="1503"/>
                  </a:lnTo>
                  <a:lnTo>
                    <a:pt x="2050" y="1503"/>
                  </a:lnTo>
                  <a:lnTo>
                    <a:pt x="2050" y="1503"/>
                  </a:lnTo>
                  <a:lnTo>
                    <a:pt x="2050" y="1503"/>
                  </a:lnTo>
                  <a:lnTo>
                    <a:pt x="2050" y="1501"/>
                  </a:lnTo>
                  <a:lnTo>
                    <a:pt x="2050" y="1501"/>
                  </a:lnTo>
                  <a:lnTo>
                    <a:pt x="2050" y="1501"/>
                  </a:lnTo>
                  <a:lnTo>
                    <a:pt x="2050" y="1501"/>
                  </a:lnTo>
                  <a:lnTo>
                    <a:pt x="2050" y="1501"/>
                  </a:lnTo>
                  <a:lnTo>
                    <a:pt x="2050" y="1501"/>
                  </a:lnTo>
                  <a:lnTo>
                    <a:pt x="2050" y="1501"/>
                  </a:lnTo>
                  <a:lnTo>
                    <a:pt x="2050" y="1501"/>
                  </a:lnTo>
                  <a:lnTo>
                    <a:pt x="2050" y="1501"/>
                  </a:lnTo>
                  <a:lnTo>
                    <a:pt x="2048" y="1501"/>
                  </a:lnTo>
                  <a:lnTo>
                    <a:pt x="2045" y="1501"/>
                  </a:lnTo>
                  <a:lnTo>
                    <a:pt x="2045" y="1501"/>
                  </a:lnTo>
                  <a:lnTo>
                    <a:pt x="2043" y="1501"/>
                  </a:lnTo>
                  <a:lnTo>
                    <a:pt x="2043" y="1501"/>
                  </a:lnTo>
                  <a:lnTo>
                    <a:pt x="2043" y="1501"/>
                  </a:lnTo>
                  <a:lnTo>
                    <a:pt x="2043" y="1501"/>
                  </a:lnTo>
                  <a:lnTo>
                    <a:pt x="2043" y="1501"/>
                  </a:lnTo>
                  <a:lnTo>
                    <a:pt x="2041" y="1501"/>
                  </a:lnTo>
                  <a:lnTo>
                    <a:pt x="2041" y="1503"/>
                  </a:lnTo>
                  <a:lnTo>
                    <a:pt x="2039" y="1503"/>
                  </a:lnTo>
                  <a:lnTo>
                    <a:pt x="2039" y="1503"/>
                  </a:lnTo>
                  <a:lnTo>
                    <a:pt x="2039" y="1503"/>
                  </a:lnTo>
                  <a:lnTo>
                    <a:pt x="2041" y="1501"/>
                  </a:lnTo>
                  <a:lnTo>
                    <a:pt x="2041" y="1501"/>
                  </a:lnTo>
                  <a:lnTo>
                    <a:pt x="2041" y="1501"/>
                  </a:lnTo>
                  <a:lnTo>
                    <a:pt x="2039" y="1501"/>
                  </a:lnTo>
                  <a:lnTo>
                    <a:pt x="2039" y="1501"/>
                  </a:lnTo>
                  <a:lnTo>
                    <a:pt x="2037" y="1501"/>
                  </a:lnTo>
                  <a:lnTo>
                    <a:pt x="2037" y="1503"/>
                  </a:lnTo>
                  <a:lnTo>
                    <a:pt x="2037" y="1503"/>
                  </a:lnTo>
                  <a:lnTo>
                    <a:pt x="2033" y="1503"/>
                  </a:lnTo>
                  <a:lnTo>
                    <a:pt x="2031" y="1503"/>
                  </a:lnTo>
                  <a:lnTo>
                    <a:pt x="2029" y="1503"/>
                  </a:lnTo>
                  <a:lnTo>
                    <a:pt x="2029" y="1503"/>
                  </a:lnTo>
                  <a:lnTo>
                    <a:pt x="2031" y="1501"/>
                  </a:lnTo>
                  <a:lnTo>
                    <a:pt x="2031" y="1501"/>
                  </a:lnTo>
                  <a:lnTo>
                    <a:pt x="2031" y="1501"/>
                  </a:lnTo>
                  <a:lnTo>
                    <a:pt x="2031" y="1501"/>
                  </a:lnTo>
                  <a:lnTo>
                    <a:pt x="2033" y="1499"/>
                  </a:lnTo>
                  <a:lnTo>
                    <a:pt x="2033" y="1499"/>
                  </a:lnTo>
                  <a:lnTo>
                    <a:pt x="2035" y="1499"/>
                  </a:lnTo>
                  <a:lnTo>
                    <a:pt x="2035" y="1499"/>
                  </a:lnTo>
                  <a:lnTo>
                    <a:pt x="2035" y="1496"/>
                  </a:lnTo>
                  <a:lnTo>
                    <a:pt x="2035" y="1496"/>
                  </a:lnTo>
                  <a:lnTo>
                    <a:pt x="2035" y="1496"/>
                  </a:lnTo>
                  <a:lnTo>
                    <a:pt x="2033" y="1496"/>
                  </a:lnTo>
                  <a:lnTo>
                    <a:pt x="2033" y="1496"/>
                  </a:lnTo>
                  <a:lnTo>
                    <a:pt x="2033" y="1496"/>
                  </a:lnTo>
                  <a:lnTo>
                    <a:pt x="2031" y="1496"/>
                  </a:lnTo>
                  <a:lnTo>
                    <a:pt x="2031" y="1496"/>
                  </a:lnTo>
                  <a:lnTo>
                    <a:pt x="2031" y="1496"/>
                  </a:lnTo>
                  <a:lnTo>
                    <a:pt x="2031" y="1499"/>
                  </a:lnTo>
                  <a:lnTo>
                    <a:pt x="2031" y="1499"/>
                  </a:lnTo>
                  <a:lnTo>
                    <a:pt x="2029" y="1499"/>
                  </a:lnTo>
                  <a:lnTo>
                    <a:pt x="2029" y="1499"/>
                  </a:lnTo>
                  <a:lnTo>
                    <a:pt x="2029" y="1499"/>
                  </a:lnTo>
                  <a:lnTo>
                    <a:pt x="2031" y="1499"/>
                  </a:lnTo>
                  <a:lnTo>
                    <a:pt x="2029" y="1499"/>
                  </a:lnTo>
                  <a:lnTo>
                    <a:pt x="2029" y="1499"/>
                  </a:lnTo>
                  <a:lnTo>
                    <a:pt x="2031" y="1499"/>
                  </a:lnTo>
                  <a:lnTo>
                    <a:pt x="2031" y="1501"/>
                  </a:lnTo>
                  <a:lnTo>
                    <a:pt x="2031" y="1501"/>
                  </a:lnTo>
                  <a:lnTo>
                    <a:pt x="2031" y="1501"/>
                  </a:lnTo>
                  <a:lnTo>
                    <a:pt x="2029" y="1501"/>
                  </a:lnTo>
                  <a:lnTo>
                    <a:pt x="2027" y="1501"/>
                  </a:lnTo>
                  <a:lnTo>
                    <a:pt x="2027" y="1501"/>
                  </a:lnTo>
                  <a:lnTo>
                    <a:pt x="2027" y="1501"/>
                  </a:lnTo>
                  <a:lnTo>
                    <a:pt x="2027" y="1501"/>
                  </a:lnTo>
                  <a:lnTo>
                    <a:pt x="2027" y="1501"/>
                  </a:lnTo>
                  <a:lnTo>
                    <a:pt x="2027" y="1501"/>
                  </a:lnTo>
                  <a:lnTo>
                    <a:pt x="2027" y="1501"/>
                  </a:lnTo>
                  <a:lnTo>
                    <a:pt x="2027" y="1501"/>
                  </a:lnTo>
                  <a:lnTo>
                    <a:pt x="2027" y="1501"/>
                  </a:lnTo>
                  <a:lnTo>
                    <a:pt x="2027" y="1503"/>
                  </a:lnTo>
                  <a:lnTo>
                    <a:pt x="2025" y="1501"/>
                  </a:lnTo>
                  <a:lnTo>
                    <a:pt x="2025" y="1501"/>
                  </a:lnTo>
                  <a:lnTo>
                    <a:pt x="2025" y="1503"/>
                  </a:lnTo>
                  <a:lnTo>
                    <a:pt x="2025" y="1503"/>
                  </a:lnTo>
                  <a:lnTo>
                    <a:pt x="2023" y="1503"/>
                  </a:lnTo>
                  <a:lnTo>
                    <a:pt x="2023" y="1503"/>
                  </a:lnTo>
                  <a:lnTo>
                    <a:pt x="2021" y="1503"/>
                  </a:lnTo>
                  <a:lnTo>
                    <a:pt x="2021" y="1505"/>
                  </a:lnTo>
                  <a:lnTo>
                    <a:pt x="2021" y="1505"/>
                  </a:lnTo>
                  <a:lnTo>
                    <a:pt x="2021" y="1507"/>
                  </a:lnTo>
                  <a:lnTo>
                    <a:pt x="2021" y="1507"/>
                  </a:lnTo>
                  <a:lnTo>
                    <a:pt x="2021" y="1509"/>
                  </a:lnTo>
                  <a:lnTo>
                    <a:pt x="2021" y="1509"/>
                  </a:lnTo>
                  <a:lnTo>
                    <a:pt x="2021" y="1509"/>
                  </a:lnTo>
                  <a:lnTo>
                    <a:pt x="2021" y="1509"/>
                  </a:lnTo>
                  <a:lnTo>
                    <a:pt x="2021" y="1509"/>
                  </a:lnTo>
                  <a:lnTo>
                    <a:pt x="2021" y="1511"/>
                  </a:lnTo>
                  <a:lnTo>
                    <a:pt x="2021" y="1511"/>
                  </a:lnTo>
                  <a:lnTo>
                    <a:pt x="2021" y="1511"/>
                  </a:lnTo>
                  <a:lnTo>
                    <a:pt x="2021" y="1511"/>
                  </a:lnTo>
                  <a:lnTo>
                    <a:pt x="2021" y="1511"/>
                  </a:lnTo>
                  <a:lnTo>
                    <a:pt x="2021" y="1513"/>
                  </a:lnTo>
                  <a:lnTo>
                    <a:pt x="2021" y="1513"/>
                  </a:lnTo>
                  <a:lnTo>
                    <a:pt x="2021" y="1513"/>
                  </a:lnTo>
                  <a:lnTo>
                    <a:pt x="2019" y="1515"/>
                  </a:lnTo>
                  <a:lnTo>
                    <a:pt x="2019" y="1517"/>
                  </a:lnTo>
                  <a:lnTo>
                    <a:pt x="2019" y="1517"/>
                  </a:lnTo>
                  <a:lnTo>
                    <a:pt x="2019" y="1517"/>
                  </a:lnTo>
                  <a:lnTo>
                    <a:pt x="2019" y="1517"/>
                  </a:lnTo>
                  <a:lnTo>
                    <a:pt x="2019" y="1517"/>
                  </a:lnTo>
                  <a:lnTo>
                    <a:pt x="2019" y="1517"/>
                  </a:lnTo>
                  <a:lnTo>
                    <a:pt x="2017" y="1519"/>
                  </a:lnTo>
                  <a:lnTo>
                    <a:pt x="2017" y="1519"/>
                  </a:lnTo>
                  <a:lnTo>
                    <a:pt x="2017" y="1519"/>
                  </a:lnTo>
                  <a:lnTo>
                    <a:pt x="2017" y="1519"/>
                  </a:lnTo>
                  <a:lnTo>
                    <a:pt x="2017" y="1517"/>
                  </a:lnTo>
                  <a:lnTo>
                    <a:pt x="2017" y="1515"/>
                  </a:lnTo>
                  <a:lnTo>
                    <a:pt x="2017" y="1515"/>
                  </a:lnTo>
                  <a:lnTo>
                    <a:pt x="2017" y="1515"/>
                  </a:lnTo>
                  <a:lnTo>
                    <a:pt x="2017" y="1515"/>
                  </a:lnTo>
                  <a:lnTo>
                    <a:pt x="2017" y="1515"/>
                  </a:lnTo>
                  <a:lnTo>
                    <a:pt x="2017" y="1513"/>
                  </a:lnTo>
                  <a:lnTo>
                    <a:pt x="2017" y="1513"/>
                  </a:lnTo>
                  <a:lnTo>
                    <a:pt x="2017" y="1513"/>
                  </a:lnTo>
                  <a:lnTo>
                    <a:pt x="2015" y="1513"/>
                  </a:lnTo>
                  <a:lnTo>
                    <a:pt x="2015" y="1513"/>
                  </a:lnTo>
                  <a:lnTo>
                    <a:pt x="2015" y="1513"/>
                  </a:lnTo>
                  <a:lnTo>
                    <a:pt x="2015" y="1513"/>
                  </a:lnTo>
                  <a:lnTo>
                    <a:pt x="2013" y="1513"/>
                  </a:lnTo>
                  <a:lnTo>
                    <a:pt x="2013" y="1513"/>
                  </a:lnTo>
                  <a:lnTo>
                    <a:pt x="2013" y="1513"/>
                  </a:lnTo>
                  <a:lnTo>
                    <a:pt x="2013" y="1513"/>
                  </a:lnTo>
                  <a:lnTo>
                    <a:pt x="2013" y="1513"/>
                  </a:lnTo>
                  <a:lnTo>
                    <a:pt x="2013" y="1513"/>
                  </a:lnTo>
                  <a:lnTo>
                    <a:pt x="2010" y="1513"/>
                  </a:lnTo>
                  <a:lnTo>
                    <a:pt x="2010" y="1515"/>
                  </a:lnTo>
                  <a:lnTo>
                    <a:pt x="2010" y="1513"/>
                  </a:lnTo>
                  <a:lnTo>
                    <a:pt x="2013" y="1511"/>
                  </a:lnTo>
                  <a:lnTo>
                    <a:pt x="2015" y="1509"/>
                  </a:lnTo>
                  <a:lnTo>
                    <a:pt x="2015" y="1507"/>
                  </a:lnTo>
                  <a:lnTo>
                    <a:pt x="2017" y="1507"/>
                  </a:lnTo>
                  <a:lnTo>
                    <a:pt x="2017" y="1505"/>
                  </a:lnTo>
                  <a:lnTo>
                    <a:pt x="2019" y="1505"/>
                  </a:lnTo>
                  <a:lnTo>
                    <a:pt x="2019" y="1505"/>
                  </a:lnTo>
                  <a:lnTo>
                    <a:pt x="2017" y="1503"/>
                  </a:lnTo>
                  <a:lnTo>
                    <a:pt x="2017" y="1503"/>
                  </a:lnTo>
                  <a:lnTo>
                    <a:pt x="2017" y="1503"/>
                  </a:lnTo>
                  <a:lnTo>
                    <a:pt x="2017" y="1503"/>
                  </a:lnTo>
                  <a:lnTo>
                    <a:pt x="2017" y="1501"/>
                  </a:lnTo>
                  <a:lnTo>
                    <a:pt x="2017" y="1501"/>
                  </a:lnTo>
                  <a:lnTo>
                    <a:pt x="2017" y="1501"/>
                  </a:lnTo>
                  <a:lnTo>
                    <a:pt x="2017" y="1501"/>
                  </a:lnTo>
                  <a:lnTo>
                    <a:pt x="2017" y="1501"/>
                  </a:lnTo>
                  <a:lnTo>
                    <a:pt x="2017" y="1501"/>
                  </a:lnTo>
                  <a:lnTo>
                    <a:pt x="2017" y="1501"/>
                  </a:lnTo>
                  <a:lnTo>
                    <a:pt x="2017" y="1501"/>
                  </a:lnTo>
                  <a:lnTo>
                    <a:pt x="2017" y="1501"/>
                  </a:lnTo>
                  <a:lnTo>
                    <a:pt x="2019" y="1501"/>
                  </a:lnTo>
                  <a:lnTo>
                    <a:pt x="2017" y="1501"/>
                  </a:lnTo>
                  <a:lnTo>
                    <a:pt x="2017" y="1501"/>
                  </a:lnTo>
                  <a:lnTo>
                    <a:pt x="2017" y="1501"/>
                  </a:lnTo>
                  <a:lnTo>
                    <a:pt x="2017" y="1501"/>
                  </a:lnTo>
                  <a:lnTo>
                    <a:pt x="2015" y="1499"/>
                  </a:lnTo>
                  <a:lnTo>
                    <a:pt x="2015" y="1499"/>
                  </a:lnTo>
                  <a:lnTo>
                    <a:pt x="2015" y="1499"/>
                  </a:lnTo>
                  <a:lnTo>
                    <a:pt x="2013" y="1499"/>
                  </a:lnTo>
                  <a:lnTo>
                    <a:pt x="2013" y="1499"/>
                  </a:lnTo>
                  <a:lnTo>
                    <a:pt x="2013" y="1496"/>
                  </a:lnTo>
                  <a:lnTo>
                    <a:pt x="2013" y="1496"/>
                  </a:lnTo>
                  <a:lnTo>
                    <a:pt x="2013" y="1496"/>
                  </a:lnTo>
                  <a:lnTo>
                    <a:pt x="2015" y="1496"/>
                  </a:lnTo>
                  <a:lnTo>
                    <a:pt x="2015" y="1496"/>
                  </a:lnTo>
                  <a:lnTo>
                    <a:pt x="2015" y="1496"/>
                  </a:lnTo>
                  <a:lnTo>
                    <a:pt x="2013" y="1496"/>
                  </a:lnTo>
                  <a:lnTo>
                    <a:pt x="2013" y="1496"/>
                  </a:lnTo>
                  <a:lnTo>
                    <a:pt x="2010" y="1496"/>
                  </a:lnTo>
                  <a:lnTo>
                    <a:pt x="2010" y="1496"/>
                  </a:lnTo>
                  <a:lnTo>
                    <a:pt x="2010" y="1494"/>
                  </a:lnTo>
                  <a:lnTo>
                    <a:pt x="2006" y="1492"/>
                  </a:lnTo>
                  <a:lnTo>
                    <a:pt x="2006" y="1492"/>
                  </a:lnTo>
                  <a:lnTo>
                    <a:pt x="2006" y="1490"/>
                  </a:lnTo>
                  <a:lnTo>
                    <a:pt x="2006" y="1490"/>
                  </a:lnTo>
                  <a:lnTo>
                    <a:pt x="2006" y="1490"/>
                  </a:lnTo>
                  <a:lnTo>
                    <a:pt x="2004" y="1490"/>
                  </a:lnTo>
                  <a:lnTo>
                    <a:pt x="2004" y="1490"/>
                  </a:lnTo>
                  <a:lnTo>
                    <a:pt x="2004" y="1490"/>
                  </a:lnTo>
                  <a:lnTo>
                    <a:pt x="2004" y="1490"/>
                  </a:lnTo>
                  <a:lnTo>
                    <a:pt x="2002" y="1488"/>
                  </a:lnTo>
                  <a:lnTo>
                    <a:pt x="2002" y="1488"/>
                  </a:lnTo>
                  <a:lnTo>
                    <a:pt x="2000" y="1490"/>
                  </a:lnTo>
                  <a:lnTo>
                    <a:pt x="2000" y="1490"/>
                  </a:lnTo>
                  <a:lnTo>
                    <a:pt x="2000" y="1490"/>
                  </a:lnTo>
                  <a:lnTo>
                    <a:pt x="2000" y="1490"/>
                  </a:lnTo>
                  <a:lnTo>
                    <a:pt x="2000" y="1492"/>
                  </a:lnTo>
                  <a:lnTo>
                    <a:pt x="1998" y="1490"/>
                  </a:lnTo>
                  <a:lnTo>
                    <a:pt x="1998" y="1490"/>
                  </a:lnTo>
                  <a:lnTo>
                    <a:pt x="1996" y="1490"/>
                  </a:lnTo>
                  <a:lnTo>
                    <a:pt x="1996" y="1492"/>
                  </a:lnTo>
                  <a:lnTo>
                    <a:pt x="1994" y="1492"/>
                  </a:lnTo>
                  <a:lnTo>
                    <a:pt x="1994" y="1492"/>
                  </a:lnTo>
                  <a:lnTo>
                    <a:pt x="1994" y="1490"/>
                  </a:lnTo>
                  <a:lnTo>
                    <a:pt x="1994" y="1492"/>
                  </a:lnTo>
                  <a:lnTo>
                    <a:pt x="1992" y="1492"/>
                  </a:lnTo>
                  <a:lnTo>
                    <a:pt x="1992" y="1492"/>
                  </a:lnTo>
                  <a:lnTo>
                    <a:pt x="1992" y="1492"/>
                  </a:lnTo>
                  <a:lnTo>
                    <a:pt x="1990" y="1492"/>
                  </a:lnTo>
                  <a:lnTo>
                    <a:pt x="1990" y="1492"/>
                  </a:lnTo>
                  <a:lnTo>
                    <a:pt x="1990" y="1492"/>
                  </a:lnTo>
                  <a:lnTo>
                    <a:pt x="1988" y="1492"/>
                  </a:lnTo>
                  <a:lnTo>
                    <a:pt x="1988" y="1492"/>
                  </a:lnTo>
                  <a:lnTo>
                    <a:pt x="1988" y="1492"/>
                  </a:lnTo>
                  <a:lnTo>
                    <a:pt x="1986" y="1494"/>
                  </a:lnTo>
                  <a:lnTo>
                    <a:pt x="1986" y="1494"/>
                  </a:lnTo>
                  <a:lnTo>
                    <a:pt x="1984" y="1494"/>
                  </a:lnTo>
                  <a:lnTo>
                    <a:pt x="1984" y="1494"/>
                  </a:lnTo>
                  <a:lnTo>
                    <a:pt x="1984" y="1496"/>
                  </a:lnTo>
                  <a:lnTo>
                    <a:pt x="1984" y="1496"/>
                  </a:lnTo>
                  <a:lnTo>
                    <a:pt x="1982" y="1496"/>
                  </a:lnTo>
                  <a:lnTo>
                    <a:pt x="1982" y="1496"/>
                  </a:lnTo>
                  <a:lnTo>
                    <a:pt x="1980" y="1499"/>
                  </a:lnTo>
                  <a:lnTo>
                    <a:pt x="1980" y="1499"/>
                  </a:lnTo>
                  <a:lnTo>
                    <a:pt x="1980" y="1499"/>
                  </a:lnTo>
                  <a:lnTo>
                    <a:pt x="1980" y="1501"/>
                  </a:lnTo>
                  <a:lnTo>
                    <a:pt x="1982" y="1501"/>
                  </a:lnTo>
                  <a:lnTo>
                    <a:pt x="1982" y="1501"/>
                  </a:lnTo>
                  <a:lnTo>
                    <a:pt x="1984" y="1501"/>
                  </a:lnTo>
                  <a:lnTo>
                    <a:pt x="1984" y="1501"/>
                  </a:lnTo>
                  <a:lnTo>
                    <a:pt x="1984" y="1501"/>
                  </a:lnTo>
                  <a:lnTo>
                    <a:pt x="1984" y="1501"/>
                  </a:lnTo>
                  <a:lnTo>
                    <a:pt x="1984" y="1501"/>
                  </a:lnTo>
                  <a:lnTo>
                    <a:pt x="1984" y="1501"/>
                  </a:lnTo>
                  <a:lnTo>
                    <a:pt x="1984" y="1501"/>
                  </a:lnTo>
                  <a:lnTo>
                    <a:pt x="1984" y="1501"/>
                  </a:lnTo>
                  <a:lnTo>
                    <a:pt x="1986" y="1501"/>
                  </a:lnTo>
                  <a:lnTo>
                    <a:pt x="1986" y="1499"/>
                  </a:lnTo>
                  <a:lnTo>
                    <a:pt x="1986" y="1499"/>
                  </a:lnTo>
                  <a:lnTo>
                    <a:pt x="1988" y="1499"/>
                  </a:lnTo>
                  <a:lnTo>
                    <a:pt x="1990" y="1496"/>
                  </a:lnTo>
                  <a:lnTo>
                    <a:pt x="1992" y="1499"/>
                  </a:lnTo>
                  <a:lnTo>
                    <a:pt x="1992" y="1496"/>
                  </a:lnTo>
                  <a:lnTo>
                    <a:pt x="1994" y="1496"/>
                  </a:lnTo>
                  <a:lnTo>
                    <a:pt x="1994" y="1496"/>
                  </a:lnTo>
                  <a:lnTo>
                    <a:pt x="1996" y="1496"/>
                  </a:lnTo>
                  <a:lnTo>
                    <a:pt x="1996" y="1496"/>
                  </a:lnTo>
                  <a:lnTo>
                    <a:pt x="1996" y="1496"/>
                  </a:lnTo>
                  <a:lnTo>
                    <a:pt x="1996" y="1499"/>
                  </a:lnTo>
                  <a:lnTo>
                    <a:pt x="1988" y="1499"/>
                  </a:lnTo>
                  <a:lnTo>
                    <a:pt x="1988" y="1501"/>
                  </a:lnTo>
                  <a:lnTo>
                    <a:pt x="1986" y="1501"/>
                  </a:lnTo>
                  <a:lnTo>
                    <a:pt x="1986" y="1503"/>
                  </a:lnTo>
                  <a:lnTo>
                    <a:pt x="1984" y="1503"/>
                  </a:lnTo>
                  <a:lnTo>
                    <a:pt x="1984" y="1503"/>
                  </a:lnTo>
                  <a:lnTo>
                    <a:pt x="1984" y="1503"/>
                  </a:lnTo>
                  <a:lnTo>
                    <a:pt x="1980" y="1507"/>
                  </a:lnTo>
                  <a:lnTo>
                    <a:pt x="1978" y="1509"/>
                  </a:lnTo>
                  <a:lnTo>
                    <a:pt x="1975" y="1511"/>
                  </a:lnTo>
                  <a:lnTo>
                    <a:pt x="1973" y="1513"/>
                  </a:lnTo>
                  <a:lnTo>
                    <a:pt x="1973" y="1513"/>
                  </a:lnTo>
                  <a:lnTo>
                    <a:pt x="1973" y="1513"/>
                  </a:lnTo>
                  <a:lnTo>
                    <a:pt x="1973" y="1513"/>
                  </a:lnTo>
                  <a:lnTo>
                    <a:pt x="1973" y="1515"/>
                  </a:lnTo>
                  <a:lnTo>
                    <a:pt x="1973" y="1515"/>
                  </a:lnTo>
                  <a:lnTo>
                    <a:pt x="1973" y="1515"/>
                  </a:lnTo>
                  <a:lnTo>
                    <a:pt x="1971" y="1517"/>
                  </a:lnTo>
                  <a:lnTo>
                    <a:pt x="1971" y="1517"/>
                  </a:lnTo>
                  <a:lnTo>
                    <a:pt x="1971" y="1519"/>
                  </a:lnTo>
                  <a:lnTo>
                    <a:pt x="1971" y="1519"/>
                  </a:lnTo>
                  <a:lnTo>
                    <a:pt x="1969" y="1521"/>
                  </a:lnTo>
                  <a:lnTo>
                    <a:pt x="1971" y="1521"/>
                  </a:lnTo>
                  <a:lnTo>
                    <a:pt x="1971" y="1521"/>
                  </a:lnTo>
                  <a:lnTo>
                    <a:pt x="1971" y="1521"/>
                  </a:lnTo>
                  <a:lnTo>
                    <a:pt x="1971" y="1521"/>
                  </a:lnTo>
                  <a:lnTo>
                    <a:pt x="1971" y="1521"/>
                  </a:lnTo>
                  <a:lnTo>
                    <a:pt x="1973" y="1521"/>
                  </a:lnTo>
                  <a:lnTo>
                    <a:pt x="1971" y="1521"/>
                  </a:lnTo>
                  <a:lnTo>
                    <a:pt x="1971" y="1521"/>
                  </a:lnTo>
                  <a:lnTo>
                    <a:pt x="1971" y="1523"/>
                  </a:lnTo>
                  <a:lnTo>
                    <a:pt x="1973" y="1523"/>
                  </a:lnTo>
                  <a:lnTo>
                    <a:pt x="1973" y="1523"/>
                  </a:lnTo>
                  <a:lnTo>
                    <a:pt x="1971" y="1523"/>
                  </a:lnTo>
                  <a:lnTo>
                    <a:pt x="1971" y="1523"/>
                  </a:lnTo>
                  <a:lnTo>
                    <a:pt x="1971" y="1523"/>
                  </a:lnTo>
                  <a:lnTo>
                    <a:pt x="1971" y="1523"/>
                  </a:lnTo>
                  <a:lnTo>
                    <a:pt x="1971" y="1525"/>
                  </a:lnTo>
                  <a:lnTo>
                    <a:pt x="1971" y="1525"/>
                  </a:lnTo>
                  <a:lnTo>
                    <a:pt x="1971" y="1525"/>
                  </a:lnTo>
                  <a:lnTo>
                    <a:pt x="1971" y="1525"/>
                  </a:lnTo>
                  <a:lnTo>
                    <a:pt x="1971" y="1525"/>
                  </a:lnTo>
                  <a:lnTo>
                    <a:pt x="1971" y="1525"/>
                  </a:lnTo>
                  <a:lnTo>
                    <a:pt x="1969" y="1525"/>
                  </a:lnTo>
                  <a:lnTo>
                    <a:pt x="1969" y="1527"/>
                  </a:lnTo>
                  <a:lnTo>
                    <a:pt x="1969" y="1527"/>
                  </a:lnTo>
                  <a:lnTo>
                    <a:pt x="1969" y="1527"/>
                  </a:lnTo>
                  <a:lnTo>
                    <a:pt x="1969" y="1525"/>
                  </a:lnTo>
                  <a:lnTo>
                    <a:pt x="1969" y="1525"/>
                  </a:lnTo>
                  <a:lnTo>
                    <a:pt x="1967" y="1525"/>
                  </a:lnTo>
                  <a:lnTo>
                    <a:pt x="1967" y="1527"/>
                  </a:lnTo>
                  <a:lnTo>
                    <a:pt x="1967" y="1527"/>
                  </a:lnTo>
                  <a:lnTo>
                    <a:pt x="1967" y="1527"/>
                  </a:lnTo>
                  <a:lnTo>
                    <a:pt x="1967" y="1527"/>
                  </a:lnTo>
                  <a:lnTo>
                    <a:pt x="1967" y="1527"/>
                  </a:lnTo>
                  <a:lnTo>
                    <a:pt x="1965" y="1527"/>
                  </a:lnTo>
                  <a:lnTo>
                    <a:pt x="1965" y="1527"/>
                  </a:lnTo>
                  <a:lnTo>
                    <a:pt x="1965" y="1527"/>
                  </a:lnTo>
                  <a:lnTo>
                    <a:pt x="1965" y="1529"/>
                  </a:lnTo>
                  <a:lnTo>
                    <a:pt x="1965" y="1529"/>
                  </a:lnTo>
                  <a:lnTo>
                    <a:pt x="1965" y="1529"/>
                  </a:lnTo>
                  <a:lnTo>
                    <a:pt x="1965" y="1529"/>
                  </a:lnTo>
                  <a:lnTo>
                    <a:pt x="1965" y="1529"/>
                  </a:lnTo>
                  <a:lnTo>
                    <a:pt x="1965" y="1531"/>
                  </a:lnTo>
                  <a:lnTo>
                    <a:pt x="1963" y="1531"/>
                  </a:lnTo>
                  <a:lnTo>
                    <a:pt x="1963" y="1533"/>
                  </a:lnTo>
                  <a:lnTo>
                    <a:pt x="1963" y="1533"/>
                  </a:lnTo>
                  <a:lnTo>
                    <a:pt x="1963" y="1535"/>
                  </a:lnTo>
                  <a:lnTo>
                    <a:pt x="1963" y="1535"/>
                  </a:lnTo>
                  <a:lnTo>
                    <a:pt x="1961" y="1535"/>
                  </a:lnTo>
                  <a:lnTo>
                    <a:pt x="1957" y="1538"/>
                  </a:lnTo>
                  <a:lnTo>
                    <a:pt x="1955" y="1538"/>
                  </a:lnTo>
                  <a:lnTo>
                    <a:pt x="1955" y="1538"/>
                  </a:lnTo>
                  <a:lnTo>
                    <a:pt x="1955" y="1540"/>
                  </a:lnTo>
                  <a:lnTo>
                    <a:pt x="1955" y="1540"/>
                  </a:lnTo>
                  <a:lnTo>
                    <a:pt x="1955" y="1540"/>
                  </a:lnTo>
                  <a:lnTo>
                    <a:pt x="1957" y="1540"/>
                  </a:lnTo>
                  <a:lnTo>
                    <a:pt x="1957" y="1540"/>
                  </a:lnTo>
                  <a:lnTo>
                    <a:pt x="1957" y="1540"/>
                  </a:lnTo>
                  <a:lnTo>
                    <a:pt x="1957" y="1540"/>
                  </a:lnTo>
                  <a:lnTo>
                    <a:pt x="1957" y="1540"/>
                  </a:lnTo>
                  <a:lnTo>
                    <a:pt x="1957" y="1540"/>
                  </a:lnTo>
                  <a:lnTo>
                    <a:pt x="1955" y="1540"/>
                  </a:lnTo>
                  <a:lnTo>
                    <a:pt x="1955" y="1542"/>
                  </a:lnTo>
                  <a:lnTo>
                    <a:pt x="1955" y="1542"/>
                  </a:lnTo>
                  <a:lnTo>
                    <a:pt x="1955" y="1542"/>
                  </a:lnTo>
                  <a:lnTo>
                    <a:pt x="1957" y="1542"/>
                  </a:lnTo>
                  <a:lnTo>
                    <a:pt x="1957" y="1542"/>
                  </a:lnTo>
                  <a:lnTo>
                    <a:pt x="1957" y="1542"/>
                  </a:lnTo>
                  <a:lnTo>
                    <a:pt x="1955" y="1542"/>
                  </a:lnTo>
                  <a:lnTo>
                    <a:pt x="1955" y="1542"/>
                  </a:lnTo>
                  <a:lnTo>
                    <a:pt x="1955" y="1542"/>
                  </a:lnTo>
                  <a:lnTo>
                    <a:pt x="1955" y="1544"/>
                  </a:lnTo>
                  <a:lnTo>
                    <a:pt x="1955" y="1544"/>
                  </a:lnTo>
                  <a:lnTo>
                    <a:pt x="1955" y="1544"/>
                  </a:lnTo>
                  <a:lnTo>
                    <a:pt x="1955" y="1546"/>
                  </a:lnTo>
                  <a:lnTo>
                    <a:pt x="1955" y="1546"/>
                  </a:lnTo>
                  <a:lnTo>
                    <a:pt x="1953" y="1548"/>
                  </a:lnTo>
                  <a:lnTo>
                    <a:pt x="1953" y="1548"/>
                  </a:lnTo>
                  <a:lnTo>
                    <a:pt x="1953" y="1548"/>
                  </a:lnTo>
                  <a:lnTo>
                    <a:pt x="1953" y="1548"/>
                  </a:lnTo>
                  <a:lnTo>
                    <a:pt x="1951" y="1550"/>
                  </a:lnTo>
                  <a:lnTo>
                    <a:pt x="1951" y="1550"/>
                  </a:lnTo>
                  <a:lnTo>
                    <a:pt x="1951" y="1550"/>
                  </a:lnTo>
                  <a:lnTo>
                    <a:pt x="1951" y="1550"/>
                  </a:lnTo>
                  <a:lnTo>
                    <a:pt x="1953" y="1550"/>
                  </a:lnTo>
                  <a:lnTo>
                    <a:pt x="1953" y="1550"/>
                  </a:lnTo>
                  <a:lnTo>
                    <a:pt x="1953" y="1552"/>
                  </a:lnTo>
                  <a:lnTo>
                    <a:pt x="1953" y="1552"/>
                  </a:lnTo>
                  <a:lnTo>
                    <a:pt x="1953" y="1552"/>
                  </a:lnTo>
                  <a:lnTo>
                    <a:pt x="1953" y="1552"/>
                  </a:lnTo>
                  <a:lnTo>
                    <a:pt x="1951" y="1552"/>
                  </a:lnTo>
                  <a:lnTo>
                    <a:pt x="1951" y="1550"/>
                  </a:lnTo>
                  <a:lnTo>
                    <a:pt x="1951" y="1550"/>
                  </a:lnTo>
                  <a:lnTo>
                    <a:pt x="1951" y="1550"/>
                  </a:lnTo>
                  <a:lnTo>
                    <a:pt x="1951" y="1552"/>
                  </a:lnTo>
                  <a:lnTo>
                    <a:pt x="1949" y="1552"/>
                  </a:lnTo>
                  <a:lnTo>
                    <a:pt x="1949" y="1554"/>
                  </a:lnTo>
                  <a:lnTo>
                    <a:pt x="1945" y="1554"/>
                  </a:lnTo>
                  <a:lnTo>
                    <a:pt x="1945" y="1554"/>
                  </a:lnTo>
                  <a:lnTo>
                    <a:pt x="1947" y="1554"/>
                  </a:lnTo>
                  <a:lnTo>
                    <a:pt x="1949" y="1552"/>
                  </a:lnTo>
                  <a:lnTo>
                    <a:pt x="1951" y="1550"/>
                  </a:lnTo>
                  <a:lnTo>
                    <a:pt x="1951" y="1550"/>
                  </a:lnTo>
                  <a:lnTo>
                    <a:pt x="1951" y="1550"/>
                  </a:lnTo>
                  <a:lnTo>
                    <a:pt x="1949" y="1550"/>
                  </a:lnTo>
                  <a:lnTo>
                    <a:pt x="1949" y="1550"/>
                  </a:lnTo>
                  <a:lnTo>
                    <a:pt x="1945" y="1552"/>
                  </a:lnTo>
                  <a:lnTo>
                    <a:pt x="1945" y="1552"/>
                  </a:lnTo>
                  <a:lnTo>
                    <a:pt x="1945" y="1552"/>
                  </a:lnTo>
                  <a:lnTo>
                    <a:pt x="1945" y="1550"/>
                  </a:lnTo>
                  <a:lnTo>
                    <a:pt x="1945" y="1550"/>
                  </a:lnTo>
                  <a:lnTo>
                    <a:pt x="1945" y="1550"/>
                  </a:lnTo>
                  <a:lnTo>
                    <a:pt x="1945" y="1550"/>
                  </a:lnTo>
                  <a:lnTo>
                    <a:pt x="1945" y="1550"/>
                  </a:lnTo>
                  <a:lnTo>
                    <a:pt x="1947" y="1550"/>
                  </a:lnTo>
                  <a:lnTo>
                    <a:pt x="1945" y="1550"/>
                  </a:lnTo>
                  <a:lnTo>
                    <a:pt x="1947" y="1550"/>
                  </a:lnTo>
                  <a:lnTo>
                    <a:pt x="1947" y="1548"/>
                  </a:lnTo>
                  <a:lnTo>
                    <a:pt x="1947" y="1548"/>
                  </a:lnTo>
                  <a:lnTo>
                    <a:pt x="1947" y="1548"/>
                  </a:lnTo>
                  <a:lnTo>
                    <a:pt x="1949" y="1546"/>
                  </a:lnTo>
                  <a:lnTo>
                    <a:pt x="1949" y="1546"/>
                  </a:lnTo>
                  <a:lnTo>
                    <a:pt x="1949" y="1544"/>
                  </a:lnTo>
                  <a:lnTo>
                    <a:pt x="1951" y="1544"/>
                  </a:lnTo>
                  <a:lnTo>
                    <a:pt x="1951" y="1544"/>
                  </a:lnTo>
                  <a:lnTo>
                    <a:pt x="1951" y="1544"/>
                  </a:lnTo>
                  <a:lnTo>
                    <a:pt x="1953" y="1544"/>
                  </a:lnTo>
                  <a:lnTo>
                    <a:pt x="1953" y="1544"/>
                  </a:lnTo>
                  <a:lnTo>
                    <a:pt x="1951" y="1542"/>
                  </a:lnTo>
                  <a:lnTo>
                    <a:pt x="1951" y="1542"/>
                  </a:lnTo>
                  <a:lnTo>
                    <a:pt x="1951" y="1542"/>
                  </a:lnTo>
                  <a:lnTo>
                    <a:pt x="1951" y="1542"/>
                  </a:lnTo>
                  <a:lnTo>
                    <a:pt x="1951" y="1542"/>
                  </a:lnTo>
                  <a:lnTo>
                    <a:pt x="1947" y="1542"/>
                  </a:lnTo>
                  <a:lnTo>
                    <a:pt x="1945" y="1542"/>
                  </a:lnTo>
                  <a:lnTo>
                    <a:pt x="1945" y="1542"/>
                  </a:lnTo>
                  <a:lnTo>
                    <a:pt x="1943" y="1540"/>
                  </a:lnTo>
                  <a:lnTo>
                    <a:pt x="1940" y="1540"/>
                  </a:lnTo>
                  <a:lnTo>
                    <a:pt x="1940" y="1540"/>
                  </a:lnTo>
                  <a:lnTo>
                    <a:pt x="1940" y="1540"/>
                  </a:lnTo>
                  <a:lnTo>
                    <a:pt x="1938" y="1540"/>
                  </a:lnTo>
                  <a:lnTo>
                    <a:pt x="1934" y="1540"/>
                  </a:lnTo>
                  <a:lnTo>
                    <a:pt x="1932" y="1540"/>
                  </a:lnTo>
                  <a:lnTo>
                    <a:pt x="1930" y="1540"/>
                  </a:lnTo>
                  <a:lnTo>
                    <a:pt x="1928" y="1540"/>
                  </a:lnTo>
                  <a:lnTo>
                    <a:pt x="1928" y="1542"/>
                  </a:lnTo>
                  <a:lnTo>
                    <a:pt x="1926" y="1542"/>
                  </a:lnTo>
                  <a:lnTo>
                    <a:pt x="1926" y="1540"/>
                  </a:lnTo>
                  <a:lnTo>
                    <a:pt x="1926" y="1540"/>
                  </a:lnTo>
                  <a:lnTo>
                    <a:pt x="1926" y="1540"/>
                  </a:lnTo>
                  <a:lnTo>
                    <a:pt x="1926" y="1538"/>
                  </a:lnTo>
                  <a:lnTo>
                    <a:pt x="1926" y="1538"/>
                  </a:lnTo>
                  <a:lnTo>
                    <a:pt x="1926" y="1535"/>
                  </a:lnTo>
                  <a:lnTo>
                    <a:pt x="1926" y="1535"/>
                  </a:lnTo>
                  <a:lnTo>
                    <a:pt x="1926" y="1535"/>
                  </a:lnTo>
                  <a:lnTo>
                    <a:pt x="1926" y="1535"/>
                  </a:lnTo>
                  <a:lnTo>
                    <a:pt x="1928" y="1538"/>
                  </a:lnTo>
                  <a:lnTo>
                    <a:pt x="1928" y="1538"/>
                  </a:lnTo>
                  <a:lnTo>
                    <a:pt x="1930" y="1538"/>
                  </a:lnTo>
                  <a:lnTo>
                    <a:pt x="1932" y="1538"/>
                  </a:lnTo>
                  <a:lnTo>
                    <a:pt x="1936" y="1538"/>
                  </a:lnTo>
                  <a:lnTo>
                    <a:pt x="1938" y="1538"/>
                  </a:lnTo>
                  <a:lnTo>
                    <a:pt x="1940" y="1538"/>
                  </a:lnTo>
                  <a:lnTo>
                    <a:pt x="1940" y="1538"/>
                  </a:lnTo>
                  <a:lnTo>
                    <a:pt x="1940" y="1540"/>
                  </a:lnTo>
                  <a:lnTo>
                    <a:pt x="1943" y="1540"/>
                  </a:lnTo>
                  <a:lnTo>
                    <a:pt x="1945" y="1540"/>
                  </a:lnTo>
                  <a:lnTo>
                    <a:pt x="1945" y="1540"/>
                  </a:lnTo>
                  <a:lnTo>
                    <a:pt x="1947" y="1540"/>
                  </a:lnTo>
                  <a:lnTo>
                    <a:pt x="1947" y="1540"/>
                  </a:lnTo>
                  <a:lnTo>
                    <a:pt x="1947" y="1540"/>
                  </a:lnTo>
                  <a:lnTo>
                    <a:pt x="1949" y="1540"/>
                  </a:lnTo>
                  <a:lnTo>
                    <a:pt x="1949" y="1540"/>
                  </a:lnTo>
                  <a:lnTo>
                    <a:pt x="1949" y="1542"/>
                  </a:lnTo>
                  <a:lnTo>
                    <a:pt x="1949" y="1542"/>
                  </a:lnTo>
                  <a:lnTo>
                    <a:pt x="1949" y="1542"/>
                  </a:lnTo>
                  <a:lnTo>
                    <a:pt x="1949" y="1542"/>
                  </a:lnTo>
                  <a:lnTo>
                    <a:pt x="1949" y="1542"/>
                  </a:lnTo>
                  <a:lnTo>
                    <a:pt x="1949" y="1540"/>
                  </a:lnTo>
                  <a:lnTo>
                    <a:pt x="1949" y="1540"/>
                  </a:lnTo>
                  <a:lnTo>
                    <a:pt x="1949" y="1540"/>
                  </a:lnTo>
                  <a:lnTo>
                    <a:pt x="1949" y="1540"/>
                  </a:lnTo>
                  <a:lnTo>
                    <a:pt x="1949" y="1540"/>
                  </a:lnTo>
                  <a:lnTo>
                    <a:pt x="1949" y="1538"/>
                  </a:lnTo>
                  <a:lnTo>
                    <a:pt x="1949" y="1538"/>
                  </a:lnTo>
                  <a:lnTo>
                    <a:pt x="1947" y="1538"/>
                  </a:lnTo>
                  <a:lnTo>
                    <a:pt x="1947" y="1535"/>
                  </a:lnTo>
                  <a:lnTo>
                    <a:pt x="1947" y="1535"/>
                  </a:lnTo>
                  <a:lnTo>
                    <a:pt x="1947" y="1533"/>
                  </a:lnTo>
                  <a:lnTo>
                    <a:pt x="1947" y="1533"/>
                  </a:lnTo>
                  <a:lnTo>
                    <a:pt x="1949" y="1533"/>
                  </a:lnTo>
                  <a:lnTo>
                    <a:pt x="1949" y="1533"/>
                  </a:lnTo>
                  <a:lnTo>
                    <a:pt x="1949" y="1533"/>
                  </a:lnTo>
                  <a:lnTo>
                    <a:pt x="1947" y="1531"/>
                  </a:lnTo>
                  <a:lnTo>
                    <a:pt x="1947" y="1531"/>
                  </a:lnTo>
                  <a:lnTo>
                    <a:pt x="1945" y="1531"/>
                  </a:lnTo>
                  <a:lnTo>
                    <a:pt x="1945" y="1531"/>
                  </a:lnTo>
                  <a:lnTo>
                    <a:pt x="1945" y="1531"/>
                  </a:lnTo>
                  <a:lnTo>
                    <a:pt x="1945" y="1531"/>
                  </a:lnTo>
                  <a:lnTo>
                    <a:pt x="1945" y="1531"/>
                  </a:lnTo>
                  <a:lnTo>
                    <a:pt x="1947" y="1531"/>
                  </a:lnTo>
                  <a:lnTo>
                    <a:pt x="1947" y="1531"/>
                  </a:lnTo>
                  <a:lnTo>
                    <a:pt x="1947" y="1531"/>
                  </a:lnTo>
                  <a:lnTo>
                    <a:pt x="1949" y="1529"/>
                  </a:lnTo>
                  <a:lnTo>
                    <a:pt x="1951" y="1527"/>
                  </a:lnTo>
                  <a:lnTo>
                    <a:pt x="1953" y="1527"/>
                  </a:lnTo>
                  <a:lnTo>
                    <a:pt x="1953" y="1527"/>
                  </a:lnTo>
                  <a:lnTo>
                    <a:pt x="1953" y="1527"/>
                  </a:lnTo>
                  <a:lnTo>
                    <a:pt x="1951" y="1527"/>
                  </a:lnTo>
                  <a:lnTo>
                    <a:pt x="1951" y="1527"/>
                  </a:lnTo>
                  <a:lnTo>
                    <a:pt x="1951" y="1527"/>
                  </a:lnTo>
                  <a:lnTo>
                    <a:pt x="1951" y="1527"/>
                  </a:lnTo>
                  <a:lnTo>
                    <a:pt x="1951" y="1525"/>
                  </a:lnTo>
                  <a:lnTo>
                    <a:pt x="1951" y="1525"/>
                  </a:lnTo>
                  <a:lnTo>
                    <a:pt x="1953" y="1525"/>
                  </a:lnTo>
                  <a:lnTo>
                    <a:pt x="1957" y="1525"/>
                  </a:lnTo>
                  <a:lnTo>
                    <a:pt x="1959" y="1523"/>
                  </a:lnTo>
                  <a:lnTo>
                    <a:pt x="1959" y="1523"/>
                  </a:lnTo>
                  <a:lnTo>
                    <a:pt x="1961" y="1521"/>
                  </a:lnTo>
                  <a:lnTo>
                    <a:pt x="1961" y="1521"/>
                  </a:lnTo>
                  <a:lnTo>
                    <a:pt x="1961" y="1519"/>
                  </a:lnTo>
                  <a:lnTo>
                    <a:pt x="1963" y="1519"/>
                  </a:lnTo>
                  <a:lnTo>
                    <a:pt x="1963" y="1519"/>
                  </a:lnTo>
                  <a:lnTo>
                    <a:pt x="1963" y="1517"/>
                  </a:lnTo>
                  <a:lnTo>
                    <a:pt x="1965" y="1517"/>
                  </a:lnTo>
                  <a:lnTo>
                    <a:pt x="1967" y="1515"/>
                  </a:lnTo>
                  <a:lnTo>
                    <a:pt x="1967" y="1515"/>
                  </a:lnTo>
                  <a:lnTo>
                    <a:pt x="1967" y="1515"/>
                  </a:lnTo>
                  <a:lnTo>
                    <a:pt x="1969" y="1513"/>
                  </a:lnTo>
                  <a:lnTo>
                    <a:pt x="1969" y="1513"/>
                  </a:lnTo>
                  <a:lnTo>
                    <a:pt x="1969" y="1513"/>
                  </a:lnTo>
                  <a:lnTo>
                    <a:pt x="1969" y="1513"/>
                  </a:lnTo>
                  <a:lnTo>
                    <a:pt x="1969" y="1513"/>
                  </a:lnTo>
                  <a:lnTo>
                    <a:pt x="1969" y="1511"/>
                  </a:lnTo>
                  <a:lnTo>
                    <a:pt x="1967" y="1511"/>
                  </a:lnTo>
                  <a:lnTo>
                    <a:pt x="1967" y="1511"/>
                  </a:lnTo>
                  <a:lnTo>
                    <a:pt x="1971" y="1509"/>
                  </a:lnTo>
                  <a:lnTo>
                    <a:pt x="1975" y="1507"/>
                  </a:lnTo>
                  <a:lnTo>
                    <a:pt x="1975" y="1507"/>
                  </a:lnTo>
                  <a:lnTo>
                    <a:pt x="1978" y="1507"/>
                  </a:lnTo>
                  <a:lnTo>
                    <a:pt x="1978" y="1505"/>
                  </a:lnTo>
                  <a:lnTo>
                    <a:pt x="1978" y="1505"/>
                  </a:lnTo>
                  <a:lnTo>
                    <a:pt x="1978" y="1503"/>
                  </a:lnTo>
                  <a:lnTo>
                    <a:pt x="1978" y="1503"/>
                  </a:lnTo>
                  <a:lnTo>
                    <a:pt x="1978" y="1503"/>
                  </a:lnTo>
                  <a:lnTo>
                    <a:pt x="1978" y="1501"/>
                  </a:lnTo>
                  <a:lnTo>
                    <a:pt x="1980" y="1501"/>
                  </a:lnTo>
                  <a:lnTo>
                    <a:pt x="1980" y="1501"/>
                  </a:lnTo>
                  <a:lnTo>
                    <a:pt x="1980" y="1499"/>
                  </a:lnTo>
                  <a:lnTo>
                    <a:pt x="1980" y="1496"/>
                  </a:lnTo>
                  <a:lnTo>
                    <a:pt x="1980" y="1496"/>
                  </a:lnTo>
                  <a:lnTo>
                    <a:pt x="1980" y="1496"/>
                  </a:lnTo>
                  <a:lnTo>
                    <a:pt x="1980" y="1496"/>
                  </a:lnTo>
                  <a:lnTo>
                    <a:pt x="1980" y="1496"/>
                  </a:lnTo>
                  <a:lnTo>
                    <a:pt x="1980" y="1499"/>
                  </a:lnTo>
                  <a:lnTo>
                    <a:pt x="1978" y="1499"/>
                  </a:lnTo>
                  <a:lnTo>
                    <a:pt x="1978" y="1499"/>
                  </a:lnTo>
                  <a:lnTo>
                    <a:pt x="1978" y="1499"/>
                  </a:lnTo>
                  <a:lnTo>
                    <a:pt x="1978" y="1499"/>
                  </a:lnTo>
                  <a:lnTo>
                    <a:pt x="1978" y="1499"/>
                  </a:lnTo>
                  <a:lnTo>
                    <a:pt x="1978" y="1499"/>
                  </a:lnTo>
                  <a:lnTo>
                    <a:pt x="1978" y="1499"/>
                  </a:lnTo>
                  <a:lnTo>
                    <a:pt x="1978" y="1499"/>
                  </a:lnTo>
                  <a:lnTo>
                    <a:pt x="1975" y="1501"/>
                  </a:lnTo>
                  <a:lnTo>
                    <a:pt x="1975" y="1503"/>
                  </a:lnTo>
                  <a:lnTo>
                    <a:pt x="1973" y="1503"/>
                  </a:lnTo>
                  <a:lnTo>
                    <a:pt x="1973" y="1503"/>
                  </a:lnTo>
                  <a:lnTo>
                    <a:pt x="1973" y="1505"/>
                  </a:lnTo>
                  <a:lnTo>
                    <a:pt x="1971" y="1505"/>
                  </a:lnTo>
                  <a:lnTo>
                    <a:pt x="1971" y="1505"/>
                  </a:lnTo>
                  <a:lnTo>
                    <a:pt x="1969" y="1509"/>
                  </a:lnTo>
                  <a:lnTo>
                    <a:pt x="1965" y="1511"/>
                  </a:lnTo>
                  <a:lnTo>
                    <a:pt x="1961" y="1513"/>
                  </a:lnTo>
                  <a:lnTo>
                    <a:pt x="1957" y="1515"/>
                  </a:lnTo>
                  <a:lnTo>
                    <a:pt x="1957" y="1517"/>
                  </a:lnTo>
                  <a:lnTo>
                    <a:pt x="1957" y="1517"/>
                  </a:lnTo>
                  <a:lnTo>
                    <a:pt x="1955" y="1515"/>
                  </a:lnTo>
                  <a:lnTo>
                    <a:pt x="1955" y="1515"/>
                  </a:lnTo>
                  <a:lnTo>
                    <a:pt x="1955" y="1515"/>
                  </a:lnTo>
                  <a:lnTo>
                    <a:pt x="1955" y="1515"/>
                  </a:lnTo>
                  <a:lnTo>
                    <a:pt x="1953" y="1515"/>
                  </a:lnTo>
                  <a:lnTo>
                    <a:pt x="1953" y="1515"/>
                  </a:lnTo>
                  <a:lnTo>
                    <a:pt x="1955" y="1515"/>
                  </a:lnTo>
                  <a:lnTo>
                    <a:pt x="1955" y="1515"/>
                  </a:lnTo>
                  <a:lnTo>
                    <a:pt x="1955" y="1513"/>
                  </a:lnTo>
                  <a:lnTo>
                    <a:pt x="1957" y="1513"/>
                  </a:lnTo>
                  <a:lnTo>
                    <a:pt x="1959" y="1513"/>
                  </a:lnTo>
                  <a:lnTo>
                    <a:pt x="1961" y="1511"/>
                  </a:lnTo>
                  <a:lnTo>
                    <a:pt x="1961" y="1511"/>
                  </a:lnTo>
                  <a:lnTo>
                    <a:pt x="1963" y="1509"/>
                  </a:lnTo>
                  <a:lnTo>
                    <a:pt x="1963" y="1509"/>
                  </a:lnTo>
                  <a:lnTo>
                    <a:pt x="1963" y="1509"/>
                  </a:lnTo>
                  <a:lnTo>
                    <a:pt x="1967" y="1507"/>
                  </a:lnTo>
                  <a:lnTo>
                    <a:pt x="1969" y="1505"/>
                  </a:lnTo>
                  <a:lnTo>
                    <a:pt x="1973" y="1503"/>
                  </a:lnTo>
                  <a:lnTo>
                    <a:pt x="1973" y="1503"/>
                  </a:lnTo>
                  <a:lnTo>
                    <a:pt x="1975" y="1499"/>
                  </a:lnTo>
                  <a:lnTo>
                    <a:pt x="1978" y="1496"/>
                  </a:lnTo>
                  <a:lnTo>
                    <a:pt x="1982" y="1494"/>
                  </a:lnTo>
                  <a:lnTo>
                    <a:pt x="1982" y="1494"/>
                  </a:lnTo>
                  <a:lnTo>
                    <a:pt x="1984" y="1494"/>
                  </a:lnTo>
                  <a:lnTo>
                    <a:pt x="1984" y="1494"/>
                  </a:lnTo>
                  <a:lnTo>
                    <a:pt x="1984" y="1492"/>
                  </a:lnTo>
                  <a:lnTo>
                    <a:pt x="1982" y="1492"/>
                  </a:lnTo>
                  <a:lnTo>
                    <a:pt x="1982" y="1492"/>
                  </a:lnTo>
                  <a:lnTo>
                    <a:pt x="1984" y="1492"/>
                  </a:lnTo>
                  <a:lnTo>
                    <a:pt x="1984" y="1492"/>
                  </a:lnTo>
                  <a:lnTo>
                    <a:pt x="1984" y="1492"/>
                  </a:lnTo>
                  <a:lnTo>
                    <a:pt x="1984" y="1490"/>
                  </a:lnTo>
                  <a:lnTo>
                    <a:pt x="1984" y="1490"/>
                  </a:lnTo>
                  <a:lnTo>
                    <a:pt x="1986" y="1490"/>
                  </a:lnTo>
                  <a:lnTo>
                    <a:pt x="1984" y="1490"/>
                  </a:lnTo>
                  <a:lnTo>
                    <a:pt x="1982" y="1492"/>
                  </a:lnTo>
                  <a:lnTo>
                    <a:pt x="1982" y="1492"/>
                  </a:lnTo>
                  <a:lnTo>
                    <a:pt x="1982" y="1490"/>
                  </a:lnTo>
                  <a:lnTo>
                    <a:pt x="1982" y="1490"/>
                  </a:lnTo>
                  <a:lnTo>
                    <a:pt x="1982" y="1488"/>
                  </a:lnTo>
                  <a:lnTo>
                    <a:pt x="1988" y="1486"/>
                  </a:lnTo>
                  <a:lnTo>
                    <a:pt x="1990" y="1484"/>
                  </a:lnTo>
                  <a:lnTo>
                    <a:pt x="1990" y="1484"/>
                  </a:lnTo>
                  <a:lnTo>
                    <a:pt x="1990" y="1484"/>
                  </a:lnTo>
                  <a:lnTo>
                    <a:pt x="1990" y="1484"/>
                  </a:lnTo>
                  <a:lnTo>
                    <a:pt x="1990" y="1484"/>
                  </a:lnTo>
                  <a:lnTo>
                    <a:pt x="1990" y="1484"/>
                  </a:lnTo>
                  <a:lnTo>
                    <a:pt x="1990" y="1484"/>
                  </a:lnTo>
                  <a:lnTo>
                    <a:pt x="1990" y="1484"/>
                  </a:lnTo>
                  <a:lnTo>
                    <a:pt x="1992" y="1484"/>
                  </a:lnTo>
                  <a:lnTo>
                    <a:pt x="1992" y="1484"/>
                  </a:lnTo>
                  <a:lnTo>
                    <a:pt x="1992" y="1484"/>
                  </a:lnTo>
                  <a:lnTo>
                    <a:pt x="1992" y="1484"/>
                  </a:lnTo>
                  <a:lnTo>
                    <a:pt x="1994" y="1484"/>
                  </a:lnTo>
                  <a:lnTo>
                    <a:pt x="1994" y="1484"/>
                  </a:lnTo>
                  <a:lnTo>
                    <a:pt x="1996" y="1482"/>
                  </a:lnTo>
                  <a:lnTo>
                    <a:pt x="1996" y="1482"/>
                  </a:lnTo>
                  <a:lnTo>
                    <a:pt x="1996" y="1482"/>
                  </a:lnTo>
                  <a:lnTo>
                    <a:pt x="1996" y="1480"/>
                  </a:lnTo>
                  <a:lnTo>
                    <a:pt x="1996" y="1480"/>
                  </a:lnTo>
                  <a:lnTo>
                    <a:pt x="1996" y="1480"/>
                  </a:lnTo>
                  <a:lnTo>
                    <a:pt x="1996" y="1480"/>
                  </a:lnTo>
                  <a:lnTo>
                    <a:pt x="1996" y="1478"/>
                  </a:lnTo>
                  <a:lnTo>
                    <a:pt x="1998" y="1478"/>
                  </a:lnTo>
                  <a:lnTo>
                    <a:pt x="1998" y="1478"/>
                  </a:lnTo>
                  <a:lnTo>
                    <a:pt x="1998" y="1478"/>
                  </a:lnTo>
                  <a:lnTo>
                    <a:pt x="1998" y="1478"/>
                  </a:lnTo>
                  <a:lnTo>
                    <a:pt x="1998" y="1478"/>
                  </a:lnTo>
                  <a:lnTo>
                    <a:pt x="1998" y="1478"/>
                  </a:lnTo>
                  <a:lnTo>
                    <a:pt x="1998" y="1478"/>
                  </a:lnTo>
                  <a:lnTo>
                    <a:pt x="1992" y="1480"/>
                  </a:lnTo>
                  <a:lnTo>
                    <a:pt x="1992" y="1480"/>
                  </a:lnTo>
                  <a:lnTo>
                    <a:pt x="1992" y="1478"/>
                  </a:lnTo>
                  <a:lnTo>
                    <a:pt x="1998" y="1476"/>
                  </a:lnTo>
                  <a:lnTo>
                    <a:pt x="1998" y="1476"/>
                  </a:lnTo>
                  <a:lnTo>
                    <a:pt x="1998" y="1476"/>
                  </a:lnTo>
                  <a:lnTo>
                    <a:pt x="1998" y="1474"/>
                  </a:lnTo>
                  <a:lnTo>
                    <a:pt x="1998" y="1474"/>
                  </a:lnTo>
                  <a:lnTo>
                    <a:pt x="1998" y="1474"/>
                  </a:lnTo>
                  <a:lnTo>
                    <a:pt x="1998" y="1474"/>
                  </a:lnTo>
                  <a:lnTo>
                    <a:pt x="1998" y="1474"/>
                  </a:lnTo>
                  <a:lnTo>
                    <a:pt x="1998" y="1474"/>
                  </a:lnTo>
                  <a:lnTo>
                    <a:pt x="1998" y="1474"/>
                  </a:lnTo>
                  <a:lnTo>
                    <a:pt x="1998" y="1474"/>
                  </a:lnTo>
                  <a:lnTo>
                    <a:pt x="1998" y="1474"/>
                  </a:lnTo>
                  <a:lnTo>
                    <a:pt x="1998" y="1474"/>
                  </a:lnTo>
                  <a:lnTo>
                    <a:pt x="1998" y="1472"/>
                  </a:lnTo>
                  <a:lnTo>
                    <a:pt x="1998" y="1472"/>
                  </a:lnTo>
                  <a:lnTo>
                    <a:pt x="1998" y="1472"/>
                  </a:lnTo>
                  <a:lnTo>
                    <a:pt x="1998" y="1472"/>
                  </a:lnTo>
                  <a:lnTo>
                    <a:pt x="1998" y="1472"/>
                  </a:lnTo>
                  <a:lnTo>
                    <a:pt x="1998" y="1472"/>
                  </a:lnTo>
                  <a:lnTo>
                    <a:pt x="1996" y="1472"/>
                  </a:lnTo>
                  <a:lnTo>
                    <a:pt x="1996" y="1472"/>
                  </a:lnTo>
                  <a:lnTo>
                    <a:pt x="1996" y="1472"/>
                  </a:lnTo>
                  <a:lnTo>
                    <a:pt x="1996" y="1472"/>
                  </a:lnTo>
                  <a:lnTo>
                    <a:pt x="1996" y="1472"/>
                  </a:lnTo>
                  <a:lnTo>
                    <a:pt x="1996" y="1472"/>
                  </a:lnTo>
                  <a:lnTo>
                    <a:pt x="1996" y="1470"/>
                  </a:lnTo>
                  <a:lnTo>
                    <a:pt x="1994" y="1470"/>
                  </a:lnTo>
                  <a:lnTo>
                    <a:pt x="1992" y="1472"/>
                  </a:lnTo>
                  <a:lnTo>
                    <a:pt x="1992" y="1472"/>
                  </a:lnTo>
                  <a:lnTo>
                    <a:pt x="1992" y="1472"/>
                  </a:lnTo>
                  <a:lnTo>
                    <a:pt x="1992" y="1472"/>
                  </a:lnTo>
                  <a:lnTo>
                    <a:pt x="1992" y="1472"/>
                  </a:lnTo>
                  <a:lnTo>
                    <a:pt x="1992" y="1472"/>
                  </a:lnTo>
                  <a:lnTo>
                    <a:pt x="1992" y="1472"/>
                  </a:lnTo>
                  <a:lnTo>
                    <a:pt x="1990" y="1474"/>
                  </a:lnTo>
                  <a:lnTo>
                    <a:pt x="1990" y="1474"/>
                  </a:lnTo>
                  <a:lnTo>
                    <a:pt x="1990" y="1474"/>
                  </a:lnTo>
                  <a:lnTo>
                    <a:pt x="1988" y="1472"/>
                  </a:lnTo>
                  <a:lnTo>
                    <a:pt x="1988" y="1472"/>
                  </a:lnTo>
                  <a:lnTo>
                    <a:pt x="1988" y="1472"/>
                  </a:lnTo>
                  <a:lnTo>
                    <a:pt x="1988" y="1472"/>
                  </a:lnTo>
                  <a:lnTo>
                    <a:pt x="1988" y="1472"/>
                  </a:lnTo>
                  <a:lnTo>
                    <a:pt x="1988" y="1472"/>
                  </a:lnTo>
                  <a:lnTo>
                    <a:pt x="1988" y="1472"/>
                  </a:lnTo>
                  <a:lnTo>
                    <a:pt x="1988" y="1472"/>
                  </a:lnTo>
                  <a:lnTo>
                    <a:pt x="1988" y="1472"/>
                  </a:lnTo>
                  <a:lnTo>
                    <a:pt x="1986" y="1472"/>
                  </a:lnTo>
                  <a:lnTo>
                    <a:pt x="1986" y="1472"/>
                  </a:lnTo>
                  <a:lnTo>
                    <a:pt x="1986" y="1472"/>
                  </a:lnTo>
                  <a:lnTo>
                    <a:pt x="1986" y="1472"/>
                  </a:lnTo>
                  <a:lnTo>
                    <a:pt x="1986" y="1472"/>
                  </a:lnTo>
                  <a:lnTo>
                    <a:pt x="1984" y="1470"/>
                  </a:lnTo>
                  <a:lnTo>
                    <a:pt x="1984" y="1470"/>
                  </a:lnTo>
                  <a:lnTo>
                    <a:pt x="1982" y="1472"/>
                  </a:lnTo>
                  <a:lnTo>
                    <a:pt x="1982" y="1472"/>
                  </a:lnTo>
                  <a:lnTo>
                    <a:pt x="1982" y="1472"/>
                  </a:lnTo>
                  <a:lnTo>
                    <a:pt x="1982" y="1472"/>
                  </a:lnTo>
                  <a:lnTo>
                    <a:pt x="1982" y="1472"/>
                  </a:lnTo>
                  <a:lnTo>
                    <a:pt x="1980" y="1472"/>
                  </a:lnTo>
                  <a:lnTo>
                    <a:pt x="1980" y="1472"/>
                  </a:lnTo>
                  <a:lnTo>
                    <a:pt x="1978" y="1474"/>
                  </a:lnTo>
                  <a:lnTo>
                    <a:pt x="1978" y="1474"/>
                  </a:lnTo>
                  <a:lnTo>
                    <a:pt x="1975" y="1474"/>
                  </a:lnTo>
                  <a:lnTo>
                    <a:pt x="1975" y="1472"/>
                  </a:lnTo>
                  <a:lnTo>
                    <a:pt x="1975" y="1472"/>
                  </a:lnTo>
                  <a:lnTo>
                    <a:pt x="1975" y="1472"/>
                  </a:lnTo>
                  <a:lnTo>
                    <a:pt x="1975" y="1472"/>
                  </a:lnTo>
                  <a:lnTo>
                    <a:pt x="1975" y="1472"/>
                  </a:lnTo>
                  <a:lnTo>
                    <a:pt x="1975" y="1472"/>
                  </a:lnTo>
                  <a:lnTo>
                    <a:pt x="1975" y="1472"/>
                  </a:lnTo>
                  <a:lnTo>
                    <a:pt x="1971" y="1474"/>
                  </a:lnTo>
                  <a:lnTo>
                    <a:pt x="1969" y="1474"/>
                  </a:lnTo>
                  <a:lnTo>
                    <a:pt x="1971" y="1474"/>
                  </a:lnTo>
                  <a:lnTo>
                    <a:pt x="1971" y="1474"/>
                  </a:lnTo>
                  <a:lnTo>
                    <a:pt x="1971" y="1476"/>
                  </a:lnTo>
                  <a:lnTo>
                    <a:pt x="1971" y="1476"/>
                  </a:lnTo>
                  <a:lnTo>
                    <a:pt x="1971" y="1476"/>
                  </a:lnTo>
                  <a:lnTo>
                    <a:pt x="1969" y="1476"/>
                  </a:lnTo>
                  <a:lnTo>
                    <a:pt x="1969" y="1476"/>
                  </a:lnTo>
                  <a:lnTo>
                    <a:pt x="1969" y="1474"/>
                  </a:lnTo>
                  <a:lnTo>
                    <a:pt x="1967" y="1474"/>
                  </a:lnTo>
                  <a:lnTo>
                    <a:pt x="1967" y="1476"/>
                  </a:lnTo>
                  <a:lnTo>
                    <a:pt x="1967" y="1476"/>
                  </a:lnTo>
                  <a:lnTo>
                    <a:pt x="1967" y="1476"/>
                  </a:lnTo>
                  <a:lnTo>
                    <a:pt x="1967" y="1476"/>
                  </a:lnTo>
                  <a:lnTo>
                    <a:pt x="1967" y="1474"/>
                  </a:lnTo>
                  <a:lnTo>
                    <a:pt x="1967" y="1474"/>
                  </a:lnTo>
                  <a:lnTo>
                    <a:pt x="1965" y="1474"/>
                  </a:lnTo>
                  <a:lnTo>
                    <a:pt x="1963" y="1476"/>
                  </a:lnTo>
                  <a:lnTo>
                    <a:pt x="1963" y="1476"/>
                  </a:lnTo>
                  <a:lnTo>
                    <a:pt x="1963" y="1474"/>
                  </a:lnTo>
                  <a:lnTo>
                    <a:pt x="1963" y="1474"/>
                  </a:lnTo>
                  <a:lnTo>
                    <a:pt x="1961" y="1474"/>
                  </a:lnTo>
                  <a:lnTo>
                    <a:pt x="1961" y="1474"/>
                  </a:lnTo>
                  <a:lnTo>
                    <a:pt x="1961" y="1476"/>
                  </a:lnTo>
                  <a:lnTo>
                    <a:pt x="1961" y="1476"/>
                  </a:lnTo>
                  <a:lnTo>
                    <a:pt x="1961" y="1476"/>
                  </a:lnTo>
                  <a:lnTo>
                    <a:pt x="1961" y="1476"/>
                  </a:lnTo>
                  <a:lnTo>
                    <a:pt x="1961" y="1476"/>
                  </a:lnTo>
                  <a:lnTo>
                    <a:pt x="1961" y="1474"/>
                  </a:lnTo>
                  <a:lnTo>
                    <a:pt x="1961" y="1474"/>
                  </a:lnTo>
                  <a:lnTo>
                    <a:pt x="1959" y="1474"/>
                  </a:lnTo>
                  <a:lnTo>
                    <a:pt x="1959" y="1474"/>
                  </a:lnTo>
                  <a:lnTo>
                    <a:pt x="1959" y="1476"/>
                  </a:lnTo>
                  <a:lnTo>
                    <a:pt x="1959" y="1476"/>
                  </a:lnTo>
                  <a:lnTo>
                    <a:pt x="1959" y="1476"/>
                  </a:lnTo>
                  <a:lnTo>
                    <a:pt x="1957" y="1476"/>
                  </a:lnTo>
                  <a:lnTo>
                    <a:pt x="1957" y="1476"/>
                  </a:lnTo>
                  <a:lnTo>
                    <a:pt x="1957" y="1476"/>
                  </a:lnTo>
                  <a:lnTo>
                    <a:pt x="1957" y="1476"/>
                  </a:lnTo>
                  <a:lnTo>
                    <a:pt x="1957" y="1476"/>
                  </a:lnTo>
                  <a:lnTo>
                    <a:pt x="1957" y="1474"/>
                  </a:lnTo>
                  <a:lnTo>
                    <a:pt x="1957" y="1474"/>
                  </a:lnTo>
                  <a:lnTo>
                    <a:pt x="1957" y="1474"/>
                  </a:lnTo>
                  <a:lnTo>
                    <a:pt x="1957" y="1474"/>
                  </a:lnTo>
                  <a:lnTo>
                    <a:pt x="1957" y="1474"/>
                  </a:lnTo>
                  <a:lnTo>
                    <a:pt x="1955" y="1474"/>
                  </a:lnTo>
                  <a:lnTo>
                    <a:pt x="1955" y="1474"/>
                  </a:lnTo>
                  <a:lnTo>
                    <a:pt x="1955" y="1474"/>
                  </a:lnTo>
                  <a:lnTo>
                    <a:pt x="1955" y="1474"/>
                  </a:lnTo>
                  <a:lnTo>
                    <a:pt x="1955" y="1474"/>
                  </a:lnTo>
                  <a:lnTo>
                    <a:pt x="1955" y="1474"/>
                  </a:lnTo>
                  <a:lnTo>
                    <a:pt x="1955" y="1474"/>
                  </a:lnTo>
                  <a:lnTo>
                    <a:pt x="1955" y="1476"/>
                  </a:lnTo>
                  <a:lnTo>
                    <a:pt x="1955" y="1474"/>
                  </a:lnTo>
                  <a:lnTo>
                    <a:pt x="1955" y="1474"/>
                  </a:lnTo>
                  <a:lnTo>
                    <a:pt x="1955" y="1474"/>
                  </a:lnTo>
                  <a:lnTo>
                    <a:pt x="1955" y="1474"/>
                  </a:lnTo>
                  <a:lnTo>
                    <a:pt x="1955" y="1472"/>
                  </a:lnTo>
                  <a:lnTo>
                    <a:pt x="1955" y="1472"/>
                  </a:lnTo>
                  <a:lnTo>
                    <a:pt x="1957" y="1472"/>
                  </a:lnTo>
                  <a:lnTo>
                    <a:pt x="1955" y="1472"/>
                  </a:lnTo>
                  <a:lnTo>
                    <a:pt x="1955" y="1470"/>
                  </a:lnTo>
                  <a:lnTo>
                    <a:pt x="1953" y="1470"/>
                  </a:lnTo>
                  <a:lnTo>
                    <a:pt x="1953" y="1470"/>
                  </a:lnTo>
                  <a:lnTo>
                    <a:pt x="1953" y="1470"/>
                  </a:lnTo>
                  <a:lnTo>
                    <a:pt x="1953" y="1470"/>
                  </a:lnTo>
                  <a:lnTo>
                    <a:pt x="1953" y="1470"/>
                  </a:lnTo>
                  <a:lnTo>
                    <a:pt x="1953" y="1470"/>
                  </a:lnTo>
                  <a:lnTo>
                    <a:pt x="1953" y="1470"/>
                  </a:lnTo>
                  <a:lnTo>
                    <a:pt x="1953" y="1470"/>
                  </a:lnTo>
                  <a:lnTo>
                    <a:pt x="1953" y="1470"/>
                  </a:lnTo>
                  <a:lnTo>
                    <a:pt x="1953" y="1470"/>
                  </a:lnTo>
                  <a:lnTo>
                    <a:pt x="1953" y="1470"/>
                  </a:lnTo>
                  <a:lnTo>
                    <a:pt x="1953" y="1472"/>
                  </a:lnTo>
                  <a:lnTo>
                    <a:pt x="1953" y="1472"/>
                  </a:lnTo>
                  <a:lnTo>
                    <a:pt x="1951" y="1472"/>
                  </a:lnTo>
                  <a:lnTo>
                    <a:pt x="1951" y="1470"/>
                  </a:lnTo>
                  <a:lnTo>
                    <a:pt x="1951" y="1470"/>
                  </a:lnTo>
                  <a:lnTo>
                    <a:pt x="1953" y="1468"/>
                  </a:lnTo>
                  <a:lnTo>
                    <a:pt x="1953" y="1466"/>
                  </a:lnTo>
                  <a:lnTo>
                    <a:pt x="1951" y="1466"/>
                  </a:lnTo>
                  <a:lnTo>
                    <a:pt x="1951" y="1464"/>
                  </a:lnTo>
                  <a:lnTo>
                    <a:pt x="1951" y="1466"/>
                  </a:lnTo>
                  <a:lnTo>
                    <a:pt x="1951" y="1466"/>
                  </a:lnTo>
                  <a:lnTo>
                    <a:pt x="1951" y="1466"/>
                  </a:lnTo>
                  <a:lnTo>
                    <a:pt x="1951" y="1466"/>
                  </a:lnTo>
                  <a:lnTo>
                    <a:pt x="1951" y="1466"/>
                  </a:lnTo>
                  <a:lnTo>
                    <a:pt x="1951" y="1464"/>
                  </a:lnTo>
                  <a:lnTo>
                    <a:pt x="1951" y="1464"/>
                  </a:lnTo>
                  <a:lnTo>
                    <a:pt x="1949" y="1464"/>
                  </a:lnTo>
                  <a:lnTo>
                    <a:pt x="1949" y="1464"/>
                  </a:lnTo>
                  <a:lnTo>
                    <a:pt x="1949" y="1466"/>
                  </a:lnTo>
                  <a:lnTo>
                    <a:pt x="1949" y="1466"/>
                  </a:lnTo>
                  <a:lnTo>
                    <a:pt x="1949" y="1468"/>
                  </a:lnTo>
                  <a:lnTo>
                    <a:pt x="1949" y="1468"/>
                  </a:lnTo>
                  <a:lnTo>
                    <a:pt x="1949" y="1468"/>
                  </a:lnTo>
                  <a:lnTo>
                    <a:pt x="1949" y="1468"/>
                  </a:lnTo>
                  <a:lnTo>
                    <a:pt x="1949" y="1468"/>
                  </a:lnTo>
                  <a:lnTo>
                    <a:pt x="1949" y="1468"/>
                  </a:lnTo>
                  <a:lnTo>
                    <a:pt x="1949" y="1466"/>
                  </a:lnTo>
                  <a:lnTo>
                    <a:pt x="1947" y="1466"/>
                  </a:lnTo>
                  <a:lnTo>
                    <a:pt x="1947" y="1468"/>
                  </a:lnTo>
                  <a:lnTo>
                    <a:pt x="1947" y="1468"/>
                  </a:lnTo>
                  <a:lnTo>
                    <a:pt x="1947" y="1468"/>
                  </a:lnTo>
                  <a:lnTo>
                    <a:pt x="1949" y="1468"/>
                  </a:lnTo>
                  <a:lnTo>
                    <a:pt x="1949" y="1470"/>
                  </a:lnTo>
                  <a:lnTo>
                    <a:pt x="1947" y="1470"/>
                  </a:lnTo>
                  <a:lnTo>
                    <a:pt x="1947" y="1468"/>
                  </a:lnTo>
                  <a:lnTo>
                    <a:pt x="1947" y="1470"/>
                  </a:lnTo>
                  <a:lnTo>
                    <a:pt x="1947" y="1470"/>
                  </a:lnTo>
                  <a:lnTo>
                    <a:pt x="1947" y="1470"/>
                  </a:lnTo>
                  <a:lnTo>
                    <a:pt x="1947" y="1470"/>
                  </a:lnTo>
                  <a:lnTo>
                    <a:pt x="1947" y="1470"/>
                  </a:lnTo>
                  <a:lnTo>
                    <a:pt x="1947" y="1472"/>
                  </a:lnTo>
                  <a:lnTo>
                    <a:pt x="1947" y="1472"/>
                  </a:lnTo>
                  <a:lnTo>
                    <a:pt x="1945" y="1472"/>
                  </a:lnTo>
                  <a:lnTo>
                    <a:pt x="1945" y="1472"/>
                  </a:lnTo>
                  <a:lnTo>
                    <a:pt x="1945" y="1474"/>
                  </a:lnTo>
                  <a:lnTo>
                    <a:pt x="1945" y="1474"/>
                  </a:lnTo>
                  <a:lnTo>
                    <a:pt x="1945" y="1474"/>
                  </a:lnTo>
                  <a:lnTo>
                    <a:pt x="1945" y="1476"/>
                  </a:lnTo>
                  <a:lnTo>
                    <a:pt x="1943" y="1474"/>
                  </a:lnTo>
                  <a:lnTo>
                    <a:pt x="1943" y="1474"/>
                  </a:lnTo>
                  <a:lnTo>
                    <a:pt x="1945" y="1472"/>
                  </a:lnTo>
                  <a:lnTo>
                    <a:pt x="1945" y="1472"/>
                  </a:lnTo>
                  <a:lnTo>
                    <a:pt x="1945" y="1470"/>
                  </a:lnTo>
                  <a:lnTo>
                    <a:pt x="1945" y="1470"/>
                  </a:lnTo>
                  <a:lnTo>
                    <a:pt x="1945" y="1470"/>
                  </a:lnTo>
                  <a:lnTo>
                    <a:pt x="1945" y="1470"/>
                  </a:lnTo>
                  <a:lnTo>
                    <a:pt x="1945" y="1468"/>
                  </a:lnTo>
                  <a:lnTo>
                    <a:pt x="1947" y="1468"/>
                  </a:lnTo>
                  <a:lnTo>
                    <a:pt x="1947" y="1466"/>
                  </a:lnTo>
                  <a:lnTo>
                    <a:pt x="1947" y="1464"/>
                  </a:lnTo>
                  <a:lnTo>
                    <a:pt x="1947" y="1464"/>
                  </a:lnTo>
                  <a:lnTo>
                    <a:pt x="1945" y="1462"/>
                  </a:lnTo>
                  <a:lnTo>
                    <a:pt x="1945" y="1462"/>
                  </a:lnTo>
                  <a:lnTo>
                    <a:pt x="1945" y="1464"/>
                  </a:lnTo>
                  <a:lnTo>
                    <a:pt x="1945" y="1464"/>
                  </a:lnTo>
                  <a:lnTo>
                    <a:pt x="1945" y="1466"/>
                  </a:lnTo>
                  <a:lnTo>
                    <a:pt x="1945" y="1466"/>
                  </a:lnTo>
                  <a:lnTo>
                    <a:pt x="1945" y="1466"/>
                  </a:lnTo>
                  <a:lnTo>
                    <a:pt x="1945" y="1466"/>
                  </a:lnTo>
                  <a:lnTo>
                    <a:pt x="1945" y="1464"/>
                  </a:lnTo>
                  <a:lnTo>
                    <a:pt x="1945" y="1464"/>
                  </a:lnTo>
                  <a:lnTo>
                    <a:pt x="1945" y="1464"/>
                  </a:lnTo>
                  <a:lnTo>
                    <a:pt x="1945" y="1464"/>
                  </a:lnTo>
                  <a:lnTo>
                    <a:pt x="1943" y="1464"/>
                  </a:lnTo>
                  <a:lnTo>
                    <a:pt x="1943" y="1464"/>
                  </a:lnTo>
                  <a:lnTo>
                    <a:pt x="1943" y="1466"/>
                  </a:lnTo>
                  <a:lnTo>
                    <a:pt x="1943" y="1466"/>
                  </a:lnTo>
                  <a:lnTo>
                    <a:pt x="1943" y="1466"/>
                  </a:lnTo>
                  <a:lnTo>
                    <a:pt x="1943" y="1466"/>
                  </a:lnTo>
                  <a:lnTo>
                    <a:pt x="1943" y="1466"/>
                  </a:lnTo>
                  <a:lnTo>
                    <a:pt x="1943" y="1468"/>
                  </a:lnTo>
                  <a:lnTo>
                    <a:pt x="1943" y="1468"/>
                  </a:lnTo>
                  <a:lnTo>
                    <a:pt x="1943" y="1470"/>
                  </a:lnTo>
                  <a:lnTo>
                    <a:pt x="1943" y="1472"/>
                  </a:lnTo>
                  <a:lnTo>
                    <a:pt x="1943" y="1474"/>
                  </a:lnTo>
                  <a:lnTo>
                    <a:pt x="1943" y="1472"/>
                  </a:lnTo>
                  <a:lnTo>
                    <a:pt x="1940" y="1472"/>
                  </a:lnTo>
                  <a:lnTo>
                    <a:pt x="1940" y="1472"/>
                  </a:lnTo>
                  <a:lnTo>
                    <a:pt x="1938" y="1478"/>
                  </a:lnTo>
                  <a:lnTo>
                    <a:pt x="1938" y="1480"/>
                  </a:lnTo>
                  <a:lnTo>
                    <a:pt x="1938" y="1480"/>
                  </a:lnTo>
                  <a:lnTo>
                    <a:pt x="1936" y="1480"/>
                  </a:lnTo>
                  <a:lnTo>
                    <a:pt x="1936" y="1482"/>
                  </a:lnTo>
                  <a:lnTo>
                    <a:pt x="1936" y="1482"/>
                  </a:lnTo>
                  <a:lnTo>
                    <a:pt x="1936" y="1482"/>
                  </a:lnTo>
                  <a:lnTo>
                    <a:pt x="1936" y="1482"/>
                  </a:lnTo>
                  <a:lnTo>
                    <a:pt x="1936" y="1484"/>
                  </a:lnTo>
                  <a:lnTo>
                    <a:pt x="1936" y="1486"/>
                  </a:lnTo>
                  <a:lnTo>
                    <a:pt x="1936" y="1486"/>
                  </a:lnTo>
                  <a:lnTo>
                    <a:pt x="1936" y="1486"/>
                  </a:lnTo>
                  <a:lnTo>
                    <a:pt x="1936" y="1486"/>
                  </a:lnTo>
                  <a:lnTo>
                    <a:pt x="1936" y="1486"/>
                  </a:lnTo>
                  <a:lnTo>
                    <a:pt x="1936" y="1488"/>
                  </a:lnTo>
                  <a:lnTo>
                    <a:pt x="1936" y="1488"/>
                  </a:lnTo>
                  <a:lnTo>
                    <a:pt x="1934" y="1488"/>
                  </a:lnTo>
                  <a:lnTo>
                    <a:pt x="1934" y="1490"/>
                  </a:lnTo>
                  <a:lnTo>
                    <a:pt x="1934" y="1488"/>
                  </a:lnTo>
                  <a:lnTo>
                    <a:pt x="1936" y="1486"/>
                  </a:lnTo>
                  <a:lnTo>
                    <a:pt x="1936" y="1486"/>
                  </a:lnTo>
                  <a:lnTo>
                    <a:pt x="1936" y="1486"/>
                  </a:lnTo>
                  <a:lnTo>
                    <a:pt x="1936" y="1484"/>
                  </a:lnTo>
                  <a:lnTo>
                    <a:pt x="1936" y="1484"/>
                  </a:lnTo>
                  <a:lnTo>
                    <a:pt x="1936" y="1484"/>
                  </a:lnTo>
                  <a:lnTo>
                    <a:pt x="1934" y="1484"/>
                  </a:lnTo>
                  <a:lnTo>
                    <a:pt x="1934" y="1484"/>
                  </a:lnTo>
                  <a:lnTo>
                    <a:pt x="1934" y="1484"/>
                  </a:lnTo>
                  <a:lnTo>
                    <a:pt x="1934" y="1484"/>
                  </a:lnTo>
                  <a:lnTo>
                    <a:pt x="1934" y="1484"/>
                  </a:lnTo>
                  <a:lnTo>
                    <a:pt x="1934" y="1482"/>
                  </a:lnTo>
                  <a:lnTo>
                    <a:pt x="1934" y="1482"/>
                  </a:lnTo>
                  <a:lnTo>
                    <a:pt x="1936" y="1480"/>
                  </a:lnTo>
                  <a:lnTo>
                    <a:pt x="1936" y="1480"/>
                  </a:lnTo>
                  <a:lnTo>
                    <a:pt x="1936" y="1478"/>
                  </a:lnTo>
                  <a:lnTo>
                    <a:pt x="1936" y="1478"/>
                  </a:lnTo>
                  <a:lnTo>
                    <a:pt x="1936" y="1478"/>
                  </a:lnTo>
                  <a:lnTo>
                    <a:pt x="1936" y="1478"/>
                  </a:lnTo>
                  <a:lnTo>
                    <a:pt x="1936" y="1476"/>
                  </a:lnTo>
                  <a:lnTo>
                    <a:pt x="1936" y="1476"/>
                  </a:lnTo>
                  <a:lnTo>
                    <a:pt x="1936" y="1476"/>
                  </a:lnTo>
                  <a:lnTo>
                    <a:pt x="1936" y="1476"/>
                  </a:lnTo>
                  <a:lnTo>
                    <a:pt x="1938" y="1476"/>
                  </a:lnTo>
                  <a:lnTo>
                    <a:pt x="1938" y="1476"/>
                  </a:lnTo>
                  <a:lnTo>
                    <a:pt x="1938" y="1474"/>
                  </a:lnTo>
                  <a:lnTo>
                    <a:pt x="1938" y="1474"/>
                  </a:lnTo>
                  <a:lnTo>
                    <a:pt x="1938" y="1474"/>
                  </a:lnTo>
                  <a:lnTo>
                    <a:pt x="1938" y="1474"/>
                  </a:lnTo>
                  <a:lnTo>
                    <a:pt x="1938" y="1474"/>
                  </a:lnTo>
                  <a:lnTo>
                    <a:pt x="1938" y="1474"/>
                  </a:lnTo>
                  <a:lnTo>
                    <a:pt x="1938" y="1472"/>
                  </a:lnTo>
                  <a:lnTo>
                    <a:pt x="1938" y="1472"/>
                  </a:lnTo>
                  <a:lnTo>
                    <a:pt x="1940" y="1472"/>
                  </a:lnTo>
                  <a:lnTo>
                    <a:pt x="1940" y="1470"/>
                  </a:lnTo>
                  <a:lnTo>
                    <a:pt x="1940" y="1468"/>
                  </a:lnTo>
                  <a:lnTo>
                    <a:pt x="1940" y="1468"/>
                  </a:lnTo>
                  <a:lnTo>
                    <a:pt x="1938" y="1468"/>
                  </a:lnTo>
                  <a:lnTo>
                    <a:pt x="1938" y="1470"/>
                  </a:lnTo>
                  <a:lnTo>
                    <a:pt x="1938" y="1470"/>
                  </a:lnTo>
                  <a:lnTo>
                    <a:pt x="1938" y="1468"/>
                  </a:lnTo>
                  <a:lnTo>
                    <a:pt x="1938" y="1468"/>
                  </a:lnTo>
                  <a:lnTo>
                    <a:pt x="1938" y="1468"/>
                  </a:lnTo>
                  <a:lnTo>
                    <a:pt x="1938" y="1466"/>
                  </a:lnTo>
                  <a:lnTo>
                    <a:pt x="1936" y="1466"/>
                  </a:lnTo>
                  <a:lnTo>
                    <a:pt x="1936" y="1466"/>
                  </a:lnTo>
                  <a:lnTo>
                    <a:pt x="1936" y="1468"/>
                  </a:lnTo>
                  <a:lnTo>
                    <a:pt x="1936" y="1468"/>
                  </a:lnTo>
                  <a:lnTo>
                    <a:pt x="1936" y="1468"/>
                  </a:lnTo>
                  <a:lnTo>
                    <a:pt x="1936" y="1470"/>
                  </a:lnTo>
                  <a:lnTo>
                    <a:pt x="1936" y="1470"/>
                  </a:lnTo>
                  <a:lnTo>
                    <a:pt x="1936" y="1470"/>
                  </a:lnTo>
                  <a:lnTo>
                    <a:pt x="1934" y="1472"/>
                  </a:lnTo>
                  <a:lnTo>
                    <a:pt x="1934" y="1472"/>
                  </a:lnTo>
                  <a:lnTo>
                    <a:pt x="1934" y="1472"/>
                  </a:lnTo>
                  <a:lnTo>
                    <a:pt x="1934" y="1470"/>
                  </a:lnTo>
                  <a:lnTo>
                    <a:pt x="1934" y="1470"/>
                  </a:lnTo>
                  <a:lnTo>
                    <a:pt x="1932" y="1472"/>
                  </a:lnTo>
                  <a:lnTo>
                    <a:pt x="1932" y="1472"/>
                  </a:lnTo>
                  <a:lnTo>
                    <a:pt x="1932" y="1472"/>
                  </a:lnTo>
                  <a:lnTo>
                    <a:pt x="1932" y="1474"/>
                  </a:lnTo>
                  <a:lnTo>
                    <a:pt x="1932" y="1474"/>
                  </a:lnTo>
                  <a:lnTo>
                    <a:pt x="1930" y="1474"/>
                  </a:lnTo>
                  <a:lnTo>
                    <a:pt x="1930" y="1474"/>
                  </a:lnTo>
                  <a:lnTo>
                    <a:pt x="1930" y="1472"/>
                  </a:lnTo>
                  <a:lnTo>
                    <a:pt x="1930" y="1472"/>
                  </a:lnTo>
                  <a:lnTo>
                    <a:pt x="1930" y="1474"/>
                  </a:lnTo>
                  <a:lnTo>
                    <a:pt x="1928" y="1474"/>
                  </a:lnTo>
                  <a:lnTo>
                    <a:pt x="1928" y="1472"/>
                  </a:lnTo>
                  <a:lnTo>
                    <a:pt x="1928" y="1474"/>
                  </a:lnTo>
                  <a:lnTo>
                    <a:pt x="1928" y="1474"/>
                  </a:lnTo>
                  <a:lnTo>
                    <a:pt x="1928" y="1474"/>
                  </a:lnTo>
                  <a:lnTo>
                    <a:pt x="1928" y="1474"/>
                  </a:lnTo>
                  <a:lnTo>
                    <a:pt x="1928" y="1474"/>
                  </a:lnTo>
                  <a:lnTo>
                    <a:pt x="1928" y="1474"/>
                  </a:lnTo>
                  <a:lnTo>
                    <a:pt x="1926" y="1474"/>
                  </a:lnTo>
                  <a:lnTo>
                    <a:pt x="1928" y="1472"/>
                  </a:lnTo>
                  <a:lnTo>
                    <a:pt x="1928" y="1472"/>
                  </a:lnTo>
                  <a:lnTo>
                    <a:pt x="1928" y="1472"/>
                  </a:lnTo>
                  <a:lnTo>
                    <a:pt x="1930" y="1472"/>
                  </a:lnTo>
                  <a:lnTo>
                    <a:pt x="1930" y="1472"/>
                  </a:lnTo>
                  <a:lnTo>
                    <a:pt x="1930" y="1472"/>
                  </a:lnTo>
                  <a:lnTo>
                    <a:pt x="1930" y="1470"/>
                  </a:lnTo>
                  <a:lnTo>
                    <a:pt x="1930" y="1470"/>
                  </a:lnTo>
                  <a:lnTo>
                    <a:pt x="1930" y="1470"/>
                  </a:lnTo>
                  <a:lnTo>
                    <a:pt x="1930" y="1470"/>
                  </a:lnTo>
                  <a:lnTo>
                    <a:pt x="1932" y="1470"/>
                  </a:lnTo>
                  <a:lnTo>
                    <a:pt x="1932" y="1470"/>
                  </a:lnTo>
                  <a:lnTo>
                    <a:pt x="1932" y="1470"/>
                  </a:lnTo>
                  <a:lnTo>
                    <a:pt x="1932" y="1470"/>
                  </a:lnTo>
                  <a:lnTo>
                    <a:pt x="1932" y="1468"/>
                  </a:lnTo>
                  <a:lnTo>
                    <a:pt x="1932" y="1468"/>
                  </a:lnTo>
                  <a:lnTo>
                    <a:pt x="1932" y="1468"/>
                  </a:lnTo>
                  <a:lnTo>
                    <a:pt x="1930" y="1468"/>
                  </a:lnTo>
                  <a:lnTo>
                    <a:pt x="1930" y="1468"/>
                  </a:lnTo>
                  <a:lnTo>
                    <a:pt x="1930" y="1466"/>
                  </a:lnTo>
                  <a:lnTo>
                    <a:pt x="1932" y="1466"/>
                  </a:lnTo>
                  <a:lnTo>
                    <a:pt x="1930" y="1466"/>
                  </a:lnTo>
                  <a:lnTo>
                    <a:pt x="1930" y="1466"/>
                  </a:lnTo>
                  <a:lnTo>
                    <a:pt x="1930" y="1466"/>
                  </a:lnTo>
                  <a:lnTo>
                    <a:pt x="1930" y="1466"/>
                  </a:lnTo>
                  <a:lnTo>
                    <a:pt x="1930" y="1466"/>
                  </a:lnTo>
                  <a:lnTo>
                    <a:pt x="1930" y="1466"/>
                  </a:lnTo>
                  <a:lnTo>
                    <a:pt x="1930" y="1466"/>
                  </a:lnTo>
                  <a:lnTo>
                    <a:pt x="1930" y="1466"/>
                  </a:lnTo>
                  <a:lnTo>
                    <a:pt x="1930" y="1466"/>
                  </a:lnTo>
                  <a:lnTo>
                    <a:pt x="1930" y="1464"/>
                  </a:lnTo>
                  <a:lnTo>
                    <a:pt x="1928" y="1464"/>
                  </a:lnTo>
                  <a:lnTo>
                    <a:pt x="1928" y="1464"/>
                  </a:lnTo>
                  <a:lnTo>
                    <a:pt x="1928" y="1466"/>
                  </a:lnTo>
                  <a:lnTo>
                    <a:pt x="1928" y="1466"/>
                  </a:lnTo>
                  <a:lnTo>
                    <a:pt x="1928" y="1466"/>
                  </a:lnTo>
                  <a:lnTo>
                    <a:pt x="1928" y="1466"/>
                  </a:lnTo>
                  <a:lnTo>
                    <a:pt x="1928" y="1468"/>
                  </a:lnTo>
                  <a:lnTo>
                    <a:pt x="1928" y="1468"/>
                  </a:lnTo>
                  <a:lnTo>
                    <a:pt x="1926" y="1468"/>
                  </a:lnTo>
                  <a:lnTo>
                    <a:pt x="1926" y="1468"/>
                  </a:lnTo>
                  <a:lnTo>
                    <a:pt x="1926" y="1468"/>
                  </a:lnTo>
                  <a:lnTo>
                    <a:pt x="1926" y="1468"/>
                  </a:lnTo>
                  <a:lnTo>
                    <a:pt x="1928" y="1470"/>
                  </a:lnTo>
                  <a:lnTo>
                    <a:pt x="1926" y="1470"/>
                  </a:lnTo>
                  <a:lnTo>
                    <a:pt x="1926" y="1470"/>
                  </a:lnTo>
                  <a:lnTo>
                    <a:pt x="1924" y="1470"/>
                  </a:lnTo>
                  <a:lnTo>
                    <a:pt x="1924" y="1470"/>
                  </a:lnTo>
                  <a:lnTo>
                    <a:pt x="1924" y="1470"/>
                  </a:lnTo>
                  <a:lnTo>
                    <a:pt x="1924" y="1470"/>
                  </a:lnTo>
                  <a:lnTo>
                    <a:pt x="1924" y="1472"/>
                  </a:lnTo>
                  <a:lnTo>
                    <a:pt x="1924" y="1474"/>
                  </a:lnTo>
                  <a:lnTo>
                    <a:pt x="1924" y="1474"/>
                  </a:lnTo>
                  <a:lnTo>
                    <a:pt x="1924" y="1474"/>
                  </a:lnTo>
                  <a:lnTo>
                    <a:pt x="1924" y="1476"/>
                  </a:lnTo>
                  <a:lnTo>
                    <a:pt x="1922" y="1478"/>
                  </a:lnTo>
                  <a:lnTo>
                    <a:pt x="1922" y="1480"/>
                  </a:lnTo>
                  <a:lnTo>
                    <a:pt x="1922" y="1482"/>
                  </a:lnTo>
                  <a:lnTo>
                    <a:pt x="1922" y="1480"/>
                  </a:lnTo>
                  <a:lnTo>
                    <a:pt x="1922" y="1478"/>
                  </a:lnTo>
                  <a:lnTo>
                    <a:pt x="1922" y="1478"/>
                  </a:lnTo>
                  <a:lnTo>
                    <a:pt x="1922" y="1478"/>
                  </a:lnTo>
                  <a:lnTo>
                    <a:pt x="1922" y="1478"/>
                  </a:lnTo>
                  <a:lnTo>
                    <a:pt x="1922" y="1476"/>
                  </a:lnTo>
                  <a:lnTo>
                    <a:pt x="1924" y="1472"/>
                  </a:lnTo>
                  <a:lnTo>
                    <a:pt x="1924" y="1472"/>
                  </a:lnTo>
                  <a:lnTo>
                    <a:pt x="1924" y="1472"/>
                  </a:lnTo>
                  <a:lnTo>
                    <a:pt x="1924" y="1470"/>
                  </a:lnTo>
                  <a:lnTo>
                    <a:pt x="1924" y="1470"/>
                  </a:lnTo>
                  <a:lnTo>
                    <a:pt x="1924" y="1470"/>
                  </a:lnTo>
                  <a:lnTo>
                    <a:pt x="1924" y="1470"/>
                  </a:lnTo>
                  <a:lnTo>
                    <a:pt x="1924" y="1468"/>
                  </a:lnTo>
                  <a:lnTo>
                    <a:pt x="1924" y="1470"/>
                  </a:lnTo>
                  <a:lnTo>
                    <a:pt x="1922" y="1470"/>
                  </a:lnTo>
                  <a:lnTo>
                    <a:pt x="1922" y="1472"/>
                  </a:lnTo>
                  <a:lnTo>
                    <a:pt x="1922" y="1472"/>
                  </a:lnTo>
                  <a:lnTo>
                    <a:pt x="1922" y="1474"/>
                  </a:lnTo>
                  <a:lnTo>
                    <a:pt x="1922" y="1472"/>
                  </a:lnTo>
                  <a:lnTo>
                    <a:pt x="1922" y="1472"/>
                  </a:lnTo>
                  <a:lnTo>
                    <a:pt x="1922" y="1472"/>
                  </a:lnTo>
                  <a:lnTo>
                    <a:pt x="1922" y="1470"/>
                  </a:lnTo>
                  <a:lnTo>
                    <a:pt x="1920" y="1470"/>
                  </a:lnTo>
                  <a:lnTo>
                    <a:pt x="1920" y="1470"/>
                  </a:lnTo>
                  <a:lnTo>
                    <a:pt x="1920" y="1470"/>
                  </a:lnTo>
                  <a:lnTo>
                    <a:pt x="1920" y="1470"/>
                  </a:lnTo>
                  <a:lnTo>
                    <a:pt x="1920" y="1470"/>
                  </a:lnTo>
                  <a:lnTo>
                    <a:pt x="1920" y="1472"/>
                  </a:lnTo>
                  <a:lnTo>
                    <a:pt x="1920" y="1472"/>
                  </a:lnTo>
                  <a:lnTo>
                    <a:pt x="1920" y="1472"/>
                  </a:lnTo>
                  <a:lnTo>
                    <a:pt x="1920" y="1472"/>
                  </a:lnTo>
                  <a:lnTo>
                    <a:pt x="1920" y="1472"/>
                  </a:lnTo>
                  <a:lnTo>
                    <a:pt x="1920" y="1472"/>
                  </a:lnTo>
                  <a:lnTo>
                    <a:pt x="1918" y="1472"/>
                  </a:lnTo>
                  <a:lnTo>
                    <a:pt x="1918" y="1472"/>
                  </a:lnTo>
                  <a:lnTo>
                    <a:pt x="1918" y="1476"/>
                  </a:lnTo>
                  <a:lnTo>
                    <a:pt x="1918" y="1476"/>
                  </a:lnTo>
                  <a:lnTo>
                    <a:pt x="1918" y="1476"/>
                  </a:lnTo>
                  <a:lnTo>
                    <a:pt x="1916" y="1476"/>
                  </a:lnTo>
                  <a:lnTo>
                    <a:pt x="1916" y="1476"/>
                  </a:lnTo>
                  <a:lnTo>
                    <a:pt x="1916" y="1476"/>
                  </a:lnTo>
                  <a:lnTo>
                    <a:pt x="1916" y="1478"/>
                  </a:lnTo>
                  <a:lnTo>
                    <a:pt x="1916" y="1478"/>
                  </a:lnTo>
                  <a:lnTo>
                    <a:pt x="1916" y="1480"/>
                  </a:lnTo>
                  <a:lnTo>
                    <a:pt x="1916" y="1480"/>
                  </a:lnTo>
                  <a:lnTo>
                    <a:pt x="1914" y="1480"/>
                  </a:lnTo>
                  <a:lnTo>
                    <a:pt x="1914" y="1482"/>
                  </a:lnTo>
                  <a:lnTo>
                    <a:pt x="1914" y="1482"/>
                  </a:lnTo>
                  <a:lnTo>
                    <a:pt x="1914" y="1484"/>
                  </a:lnTo>
                  <a:lnTo>
                    <a:pt x="1914" y="1486"/>
                  </a:lnTo>
                  <a:lnTo>
                    <a:pt x="1912" y="1486"/>
                  </a:lnTo>
                  <a:lnTo>
                    <a:pt x="1912" y="1484"/>
                  </a:lnTo>
                  <a:lnTo>
                    <a:pt x="1912" y="1484"/>
                  </a:lnTo>
                  <a:lnTo>
                    <a:pt x="1912" y="1484"/>
                  </a:lnTo>
                  <a:lnTo>
                    <a:pt x="1912" y="1484"/>
                  </a:lnTo>
                  <a:lnTo>
                    <a:pt x="1912" y="1484"/>
                  </a:lnTo>
                  <a:lnTo>
                    <a:pt x="1914" y="1482"/>
                  </a:lnTo>
                  <a:lnTo>
                    <a:pt x="1914" y="1480"/>
                  </a:lnTo>
                  <a:lnTo>
                    <a:pt x="1914" y="1480"/>
                  </a:lnTo>
                  <a:lnTo>
                    <a:pt x="1916" y="1478"/>
                  </a:lnTo>
                  <a:lnTo>
                    <a:pt x="1914" y="1476"/>
                  </a:lnTo>
                  <a:lnTo>
                    <a:pt x="1916" y="1476"/>
                  </a:lnTo>
                  <a:lnTo>
                    <a:pt x="1916" y="1476"/>
                  </a:lnTo>
                  <a:lnTo>
                    <a:pt x="1916" y="1474"/>
                  </a:lnTo>
                  <a:lnTo>
                    <a:pt x="1916" y="1472"/>
                  </a:lnTo>
                  <a:lnTo>
                    <a:pt x="1916" y="1472"/>
                  </a:lnTo>
                  <a:lnTo>
                    <a:pt x="1916" y="1472"/>
                  </a:lnTo>
                  <a:lnTo>
                    <a:pt x="1916" y="1472"/>
                  </a:lnTo>
                  <a:lnTo>
                    <a:pt x="1916" y="1474"/>
                  </a:lnTo>
                  <a:lnTo>
                    <a:pt x="1916" y="1474"/>
                  </a:lnTo>
                  <a:lnTo>
                    <a:pt x="1916" y="1474"/>
                  </a:lnTo>
                  <a:lnTo>
                    <a:pt x="1916" y="1474"/>
                  </a:lnTo>
                  <a:lnTo>
                    <a:pt x="1914" y="1474"/>
                  </a:lnTo>
                  <a:lnTo>
                    <a:pt x="1914" y="1474"/>
                  </a:lnTo>
                  <a:lnTo>
                    <a:pt x="1914" y="1474"/>
                  </a:lnTo>
                  <a:lnTo>
                    <a:pt x="1912" y="1478"/>
                  </a:lnTo>
                  <a:lnTo>
                    <a:pt x="1912" y="1478"/>
                  </a:lnTo>
                  <a:lnTo>
                    <a:pt x="1914" y="1476"/>
                  </a:lnTo>
                  <a:lnTo>
                    <a:pt x="1914" y="1476"/>
                  </a:lnTo>
                  <a:lnTo>
                    <a:pt x="1914" y="1476"/>
                  </a:lnTo>
                  <a:lnTo>
                    <a:pt x="1914" y="1476"/>
                  </a:lnTo>
                  <a:lnTo>
                    <a:pt x="1914" y="1474"/>
                  </a:lnTo>
                  <a:lnTo>
                    <a:pt x="1914" y="1474"/>
                  </a:lnTo>
                  <a:lnTo>
                    <a:pt x="1914" y="1474"/>
                  </a:lnTo>
                  <a:lnTo>
                    <a:pt x="1912" y="1474"/>
                  </a:lnTo>
                  <a:lnTo>
                    <a:pt x="1914" y="1472"/>
                  </a:lnTo>
                  <a:lnTo>
                    <a:pt x="1914" y="1472"/>
                  </a:lnTo>
                  <a:lnTo>
                    <a:pt x="1914" y="1472"/>
                  </a:lnTo>
                  <a:lnTo>
                    <a:pt x="1914" y="1472"/>
                  </a:lnTo>
                  <a:lnTo>
                    <a:pt x="1914" y="1472"/>
                  </a:lnTo>
                  <a:lnTo>
                    <a:pt x="1914" y="1472"/>
                  </a:lnTo>
                  <a:lnTo>
                    <a:pt x="1914" y="1472"/>
                  </a:lnTo>
                  <a:lnTo>
                    <a:pt x="1914" y="1472"/>
                  </a:lnTo>
                  <a:lnTo>
                    <a:pt x="1914" y="1472"/>
                  </a:lnTo>
                  <a:lnTo>
                    <a:pt x="1916" y="1470"/>
                  </a:lnTo>
                  <a:lnTo>
                    <a:pt x="1914" y="1470"/>
                  </a:lnTo>
                  <a:lnTo>
                    <a:pt x="1914" y="1470"/>
                  </a:lnTo>
                  <a:lnTo>
                    <a:pt x="1914" y="1470"/>
                  </a:lnTo>
                  <a:lnTo>
                    <a:pt x="1914" y="1468"/>
                  </a:lnTo>
                  <a:lnTo>
                    <a:pt x="1914" y="1468"/>
                  </a:lnTo>
                  <a:lnTo>
                    <a:pt x="1916" y="1464"/>
                  </a:lnTo>
                  <a:lnTo>
                    <a:pt x="1916" y="1464"/>
                  </a:lnTo>
                  <a:lnTo>
                    <a:pt x="1918" y="1464"/>
                  </a:lnTo>
                  <a:lnTo>
                    <a:pt x="1918" y="1464"/>
                  </a:lnTo>
                  <a:lnTo>
                    <a:pt x="1918" y="1464"/>
                  </a:lnTo>
                  <a:lnTo>
                    <a:pt x="1918" y="1464"/>
                  </a:lnTo>
                  <a:lnTo>
                    <a:pt x="1918" y="1464"/>
                  </a:lnTo>
                  <a:lnTo>
                    <a:pt x="1918" y="1464"/>
                  </a:lnTo>
                  <a:lnTo>
                    <a:pt x="1918" y="1464"/>
                  </a:lnTo>
                  <a:lnTo>
                    <a:pt x="1918" y="1462"/>
                  </a:lnTo>
                  <a:lnTo>
                    <a:pt x="1916" y="1462"/>
                  </a:lnTo>
                  <a:lnTo>
                    <a:pt x="1916" y="1462"/>
                  </a:lnTo>
                  <a:lnTo>
                    <a:pt x="1916" y="1462"/>
                  </a:lnTo>
                  <a:lnTo>
                    <a:pt x="1916" y="1462"/>
                  </a:lnTo>
                  <a:lnTo>
                    <a:pt x="1916" y="1462"/>
                  </a:lnTo>
                  <a:lnTo>
                    <a:pt x="1916" y="1462"/>
                  </a:lnTo>
                  <a:lnTo>
                    <a:pt x="1914" y="1462"/>
                  </a:lnTo>
                  <a:lnTo>
                    <a:pt x="1914" y="1462"/>
                  </a:lnTo>
                  <a:lnTo>
                    <a:pt x="1916" y="1464"/>
                  </a:lnTo>
                  <a:lnTo>
                    <a:pt x="1916" y="1464"/>
                  </a:lnTo>
                  <a:lnTo>
                    <a:pt x="1916" y="1464"/>
                  </a:lnTo>
                  <a:lnTo>
                    <a:pt x="1916" y="1464"/>
                  </a:lnTo>
                  <a:lnTo>
                    <a:pt x="1914" y="1464"/>
                  </a:lnTo>
                  <a:lnTo>
                    <a:pt x="1914" y="1464"/>
                  </a:lnTo>
                  <a:lnTo>
                    <a:pt x="1914" y="1464"/>
                  </a:lnTo>
                  <a:lnTo>
                    <a:pt x="1914" y="1464"/>
                  </a:lnTo>
                  <a:lnTo>
                    <a:pt x="1914" y="1466"/>
                  </a:lnTo>
                  <a:lnTo>
                    <a:pt x="1914" y="1466"/>
                  </a:lnTo>
                  <a:lnTo>
                    <a:pt x="1914" y="1464"/>
                  </a:lnTo>
                  <a:lnTo>
                    <a:pt x="1914" y="1464"/>
                  </a:lnTo>
                  <a:lnTo>
                    <a:pt x="1914" y="1464"/>
                  </a:lnTo>
                  <a:lnTo>
                    <a:pt x="1914" y="1462"/>
                  </a:lnTo>
                  <a:lnTo>
                    <a:pt x="1914" y="1462"/>
                  </a:lnTo>
                  <a:lnTo>
                    <a:pt x="1914" y="1462"/>
                  </a:lnTo>
                  <a:lnTo>
                    <a:pt x="1914" y="1464"/>
                  </a:lnTo>
                  <a:lnTo>
                    <a:pt x="1914" y="1464"/>
                  </a:lnTo>
                  <a:lnTo>
                    <a:pt x="1912" y="1466"/>
                  </a:lnTo>
                  <a:lnTo>
                    <a:pt x="1912" y="1466"/>
                  </a:lnTo>
                  <a:lnTo>
                    <a:pt x="1914" y="1468"/>
                  </a:lnTo>
                  <a:lnTo>
                    <a:pt x="1912" y="1468"/>
                  </a:lnTo>
                  <a:lnTo>
                    <a:pt x="1912" y="1470"/>
                  </a:lnTo>
                  <a:lnTo>
                    <a:pt x="1912" y="1470"/>
                  </a:lnTo>
                  <a:lnTo>
                    <a:pt x="1912" y="1468"/>
                  </a:lnTo>
                  <a:lnTo>
                    <a:pt x="1912" y="1468"/>
                  </a:lnTo>
                  <a:lnTo>
                    <a:pt x="1912" y="1466"/>
                  </a:lnTo>
                  <a:lnTo>
                    <a:pt x="1912" y="1466"/>
                  </a:lnTo>
                  <a:lnTo>
                    <a:pt x="1912" y="1466"/>
                  </a:lnTo>
                  <a:lnTo>
                    <a:pt x="1912" y="1466"/>
                  </a:lnTo>
                  <a:lnTo>
                    <a:pt x="1912" y="1466"/>
                  </a:lnTo>
                  <a:lnTo>
                    <a:pt x="1912" y="1466"/>
                  </a:lnTo>
                  <a:lnTo>
                    <a:pt x="1912" y="1464"/>
                  </a:lnTo>
                  <a:lnTo>
                    <a:pt x="1912" y="1464"/>
                  </a:lnTo>
                  <a:lnTo>
                    <a:pt x="1912" y="1462"/>
                  </a:lnTo>
                  <a:lnTo>
                    <a:pt x="1912" y="1462"/>
                  </a:lnTo>
                  <a:lnTo>
                    <a:pt x="1914" y="1462"/>
                  </a:lnTo>
                  <a:lnTo>
                    <a:pt x="1914" y="1462"/>
                  </a:lnTo>
                  <a:lnTo>
                    <a:pt x="1914" y="1462"/>
                  </a:lnTo>
                  <a:lnTo>
                    <a:pt x="1914" y="1462"/>
                  </a:lnTo>
                  <a:lnTo>
                    <a:pt x="1914" y="1459"/>
                  </a:lnTo>
                  <a:lnTo>
                    <a:pt x="1914" y="1459"/>
                  </a:lnTo>
                  <a:lnTo>
                    <a:pt x="1912" y="1459"/>
                  </a:lnTo>
                  <a:lnTo>
                    <a:pt x="1912" y="1459"/>
                  </a:lnTo>
                  <a:lnTo>
                    <a:pt x="1912" y="1459"/>
                  </a:lnTo>
                  <a:lnTo>
                    <a:pt x="1912" y="1457"/>
                  </a:lnTo>
                  <a:lnTo>
                    <a:pt x="1912" y="1459"/>
                  </a:lnTo>
                  <a:lnTo>
                    <a:pt x="1912" y="1459"/>
                  </a:lnTo>
                  <a:lnTo>
                    <a:pt x="1912" y="1462"/>
                  </a:lnTo>
                  <a:lnTo>
                    <a:pt x="1912" y="1462"/>
                  </a:lnTo>
                  <a:lnTo>
                    <a:pt x="1910" y="1464"/>
                  </a:lnTo>
                  <a:lnTo>
                    <a:pt x="1910" y="1459"/>
                  </a:lnTo>
                  <a:lnTo>
                    <a:pt x="1910" y="1459"/>
                  </a:lnTo>
                  <a:lnTo>
                    <a:pt x="1910" y="1457"/>
                  </a:lnTo>
                  <a:lnTo>
                    <a:pt x="1910" y="1457"/>
                  </a:lnTo>
                  <a:lnTo>
                    <a:pt x="1908" y="1457"/>
                  </a:lnTo>
                  <a:lnTo>
                    <a:pt x="1908" y="1459"/>
                  </a:lnTo>
                  <a:lnTo>
                    <a:pt x="1908" y="1459"/>
                  </a:lnTo>
                  <a:lnTo>
                    <a:pt x="1908" y="1459"/>
                  </a:lnTo>
                  <a:lnTo>
                    <a:pt x="1908" y="1457"/>
                  </a:lnTo>
                  <a:lnTo>
                    <a:pt x="1908" y="1457"/>
                  </a:lnTo>
                  <a:lnTo>
                    <a:pt x="1908" y="1455"/>
                  </a:lnTo>
                  <a:lnTo>
                    <a:pt x="1908" y="1455"/>
                  </a:lnTo>
                  <a:lnTo>
                    <a:pt x="1908" y="1455"/>
                  </a:lnTo>
                  <a:lnTo>
                    <a:pt x="1910" y="1455"/>
                  </a:lnTo>
                  <a:lnTo>
                    <a:pt x="1910" y="1455"/>
                  </a:lnTo>
                  <a:lnTo>
                    <a:pt x="1910" y="1453"/>
                  </a:lnTo>
                  <a:lnTo>
                    <a:pt x="1910" y="1453"/>
                  </a:lnTo>
                  <a:lnTo>
                    <a:pt x="1910" y="1453"/>
                  </a:lnTo>
                  <a:lnTo>
                    <a:pt x="1910" y="1453"/>
                  </a:lnTo>
                  <a:lnTo>
                    <a:pt x="1910" y="1453"/>
                  </a:lnTo>
                  <a:lnTo>
                    <a:pt x="1908" y="1453"/>
                  </a:lnTo>
                  <a:lnTo>
                    <a:pt x="1910" y="1451"/>
                  </a:lnTo>
                  <a:lnTo>
                    <a:pt x="1910" y="1449"/>
                  </a:lnTo>
                  <a:lnTo>
                    <a:pt x="1908" y="1449"/>
                  </a:lnTo>
                  <a:lnTo>
                    <a:pt x="1908" y="1451"/>
                  </a:lnTo>
                  <a:lnTo>
                    <a:pt x="1908" y="1451"/>
                  </a:lnTo>
                  <a:lnTo>
                    <a:pt x="1908" y="1451"/>
                  </a:lnTo>
                  <a:lnTo>
                    <a:pt x="1908" y="1451"/>
                  </a:lnTo>
                  <a:lnTo>
                    <a:pt x="1908" y="1451"/>
                  </a:lnTo>
                  <a:lnTo>
                    <a:pt x="1908" y="1451"/>
                  </a:lnTo>
                  <a:lnTo>
                    <a:pt x="1908" y="1451"/>
                  </a:lnTo>
                  <a:lnTo>
                    <a:pt x="1908" y="1451"/>
                  </a:lnTo>
                  <a:lnTo>
                    <a:pt x="1905" y="1451"/>
                  </a:lnTo>
                  <a:lnTo>
                    <a:pt x="1905" y="1451"/>
                  </a:lnTo>
                  <a:lnTo>
                    <a:pt x="1905" y="1451"/>
                  </a:lnTo>
                  <a:lnTo>
                    <a:pt x="1905" y="1451"/>
                  </a:lnTo>
                  <a:lnTo>
                    <a:pt x="1905" y="1451"/>
                  </a:lnTo>
                  <a:lnTo>
                    <a:pt x="1903" y="1451"/>
                  </a:lnTo>
                  <a:lnTo>
                    <a:pt x="1903" y="1451"/>
                  </a:lnTo>
                  <a:lnTo>
                    <a:pt x="1903" y="1453"/>
                  </a:lnTo>
                  <a:lnTo>
                    <a:pt x="1905" y="1453"/>
                  </a:lnTo>
                  <a:lnTo>
                    <a:pt x="1905" y="1453"/>
                  </a:lnTo>
                  <a:lnTo>
                    <a:pt x="1905" y="1453"/>
                  </a:lnTo>
                  <a:lnTo>
                    <a:pt x="1905" y="1455"/>
                  </a:lnTo>
                  <a:lnTo>
                    <a:pt x="1905" y="1455"/>
                  </a:lnTo>
                  <a:lnTo>
                    <a:pt x="1905" y="1457"/>
                  </a:lnTo>
                  <a:lnTo>
                    <a:pt x="1905" y="1459"/>
                  </a:lnTo>
                  <a:lnTo>
                    <a:pt x="1905" y="1459"/>
                  </a:lnTo>
                  <a:lnTo>
                    <a:pt x="1903" y="1459"/>
                  </a:lnTo>
                  <a:lnTo>
                    <a:pt x="1903" y="1462"/>
                  </a:lnTo>
                  <a:lnTo>
                    <a:pt x="1903" y="1462"/>
                  </a:lnTo>
                  <a:lnTo>
                    <a:pt x="1903" y="1462"/>
                  </a:lnTo>
                  <a:lnTo>
                    <a:pt x="1903" y="1459"/>
                  </a:lnTo>
                  <a:lnTo>
                    <a:pt x="1903" y="1459"/>
                  </a:lnTo>
                  <a:lnTo>
                    <a:pt x="1903" y="1459"/>
                  </a:lnTo>
                  <a:lnTo>
                    <a:pt x="1903" y="1459"/>
                  </a:lnTo>
                  <a:lnTo>
                    <a:pt x="1903" y="1457"/>
                  </a:lnTo>
                  <a:lnTo>
                    <a:pt x="1903" y="1457"/>
                  </a:lnTo>
                  <a:lnTo>
                    <a:pt x="1903" y="1457"/>
                  </a:lnTo>
                  <a:lnTo>
                    <a:pt x="1903" y="1457"/>
                  </a:lnTo>
                  <a:lnTo>
                    <a:pt x="1903" y="1457"/>
                  </a:lnTo>
                  <a:lnTo>
                    <a:pt x="1903" y="1457"/>
                  </a:lnTo>
                  <a:lnTo>
                    <a:pt x="1903" y="1455"/>
                  </a:lnTo>
                  <a:lnTo>
                    <a:pt x="1903" y="1455"/>
                  </a:lnTo>
                  <a:lnTo>
                    <a:pt x="1903" y="1455"/>
                  </a:lnTo>
                  <a:lnTo>
                    <a:pt x="1903" y="1455"/>
                  </a:lnTo>
                  <a:lnTo>
                    <a:pt x="1903" y="1455"/>
                  </a:lnTo>
                  <a:lnTo>
                    <a:pt x="1903" y="1455"/>
                  </a:lnTo>
                  <a:lnTo>
                    <a:pt x="1903" y="1453"/>
                  </a:lnTo>
                  <a:lnTo>
                    <a:pt x="1901" y="1453"/>
                  </a:lnTo>
                  <a:lnTo>
                    <a:pt x="1901" y="1453"/>
                  </a:lnTo>
                  <a:lnTo>
                    <a:pt x="1901" y="1451"/>
                  </a:lnTo>
                  <a:lnTo>
                    <a:pt x="1901" y="1451"/>
                  </a:lnTo>
                  <a:lnTo>
                    <a:pt x="1901" y="1451"/>
                  </a:lnTo>
                  <a:lnTo>
                    <a:pt x="1901" y="1451"/>
                  </a:lnTo>
                  <a:lnTo>
                    <a:pt x="1901" y="1451"/>
                  </a:lnTo>
                  <a:lnTo>
                    <a:pt x="1901" y="1453"/>
                  </a:lnTo>
                  <a:lnTo>
                    <a:pt x="1899" y="1453"/>
                  </a:lnTo>
                  <a:lnTo>
                    <a:pt x="1899" y="1455"/>
                  </a:lnTo>
                  <a:lnTo>
                    <a:pt x="1899" y="1455"/>
                  </a:lnTo>
                  <a:lnTo>
                    <a:pt x="1899" y="1455"/>
                  </a:lnTo>
                  <a:lnTo>
                    <a:pt x="1897" y="1457"/>
                  </a:lnTo>
                  <a:lnTo>
                    <a:pt x="1895" y="1457"/>
                  </a:lnTo>
                  <a:lnTo>
                    <a:pt x="1895" y="1457"/>
                  </a:lnTo>
                  <a:lnTo>
                    <a:pt x="1895" y="1457"/>
                  </a:lnTo>
                  <a:lnTo>
                    <a:pt x="1895" y="1457"/>
                  </a:lnTo>
                  <a:lnTo>
                    <a:pt x="1895" y="1457"/>
                  </a:lnTo>
                  <a:lnTo>
                    <a:pt x="1895" y="1457"/>
                  </a:lnTo>
                  <a:lnTo>
                    <a:pt x="1895" y="1457"/>
                  </a:lnTo>
                  <a:lnTo>
                    <a:pt x="1895" y="1457"/>
                  </a:lnTo>
                  <a:lnTo>
                    <a:pt x="1895" y="1457"/>
                  </a:lnTo>
                  <a:lnTo>
                    <a:pt x="1895" y="1457"/>
                  </a:lnTo>
                  <a:lnTo>
                    <a:pt x="1897" y="1455"/>
                  </a:lnTo>
                  <a:lnTo>
                    <a:pt x="1897" y="1455"/>
                  </a:lnTo>
                  <a:lnTo>
                    <a:pt x="1899" y="1453"/>
                  </a:lnTo>
                  <a:lnTo>
                    <a:pt x="1899" y="1453"/>
                  </a:lnTo>
                  <a:lnTo>
                    <a:pt x="1899" y="1451"/>
                  </a:lnTo>
                  <a:lnTo>
                    <a:pt x="1897" y="1451"/>
                  </a:lnTo>
                  <a:lnTo>
                    <a:pt x="1897" y="1451"/>
                  </a:lnTo>
                  <a:lnTo>
                    <a:pt x="1895" y="1451"/>
                  </a:lnTo>
                  <a:lnTo>
                    <a:pt x="1893" y="1451"/>
                  </a:lnTo>
                  <a:lnTo>
                    <a:pt x="1893" y="1451"/>
                  </a:lnTo>
                  <a:lnTo>
                    <a:pt x="1893" y="1451"/>
                  </a:lnTo>
                  <a:lnTo>
                    <a:pt x="1891" y="1453"/>
                  </a:lnTo>
                  <a:lnTo>
                    <a:pt x="1889" y="1453"/>
                  </a:lnTo>
                  <a:lnTo>
                    <a:pt x="1889" y="1453"/>
                  </a:lnTo>
                  <a:lnTo>
                    <a:pt x="1887" y="1453"/>
                  </a:lnTo>
                  <a:lnTo>
                    <a:pt x="1887" y="1453"/>
                  </a:lnTo>
                  <a:lnTo>
                    <a:pt x="1887" y="1453"/>
                  </a:lnTo>
                  <a:lnTo>
                    <a:pt x="1887" y="1453"/>
                  </a:lnTo>
                  <a:lnTo>
                    <a:pt x="1887" y="1451"/>
                  </a:lnTo>
                  <a:lnTo>
                    <a:pt x="1889" y="1451"/>
                  </a:lnTo>
                  <a:lnTo>
                    <a:pt x="1889" y="1451"/>
                  </a:lnTo>
                  <a:lnTo>
                    <a:pt x="1889" y="1451"/>
                  </a:lnTo>
                  <a:lnTo>
                    <a:pt x="1889" y="1451"/>
                  </a:lnTo>
                  <a:lnTo>
                    <a:pt x="1889" y="1451"/>
                  </a:lnTo>
                  <a:lnTo>
                    <a:pt x="1889" y="1451"/>
                  </a:lnTo>
                  <a:lnTo>
                    <a:pt x="1889" y="1449"/>
                  </a:lnTo>
                  <a:lnTo>
                    <a:pt x="1887" y="1449"/>
                  </a:lnTo>
                  <a:lnTo>
                    <a:pt x="1885" y="1449"/>
                  </a:lnTo>
                  <a:lnTo>
                    <a:pt x="1885" y="1451"/>
                  </a:lnTo>
                  <a:lnTo>
                    <a:pt x="1885" y="1451"/>
                  </a:lnTo>
                  <a:lnTo>
                    <a:pt x="1885" y="1451"/>
                  </a:lnTo>
                  <a:lnTo>
                    <a:pt x="1885" y="1451"/>
                  </a:lnTo>
                  <a:lnTo>
                    <a:pt x="1883" y="1451"/>
                  </a:lnTo>
                  <a:lnTo>
                    <a:pt x="1881" y="1451"/>
                  </a:lnTo>
                  <a:lnTo>
                    <a:pt x="1881" y="1451"/>
                  </a:lnTo>
                  <a:lnTo>
                    <a:pt x="1879" y="1451"/>
                  </a:lnTo>
                  <a:lnTo>
                    <a:pt x="1879" y="1451"/>
                  </a:lnTo>
                  <a:lnTo>
                    <a:pt x="1879" y="1451"/>
                  </a:lnTo>
                  <a:lnTo>
                    <a:pt x="1879" y="1451"/>
                  </a:lnTo>
                  <a:lnTo>
                    <a:pt x="1879" y="1451"/>
                  </a:lnTo>
                  <a:lnTo>
                    <a:pt x="1879" y="1451"/>
                  </a:lnTo>
                  <a:lnTo>
                    <a:pt x="1879" y="1451"/>
                  </a:lnTo>
                  <a:lnTo>
                    <a:pt x="1881" y="1451"/>
                  </a:lnTo>
                  <a:lnTo>
                    <a:pt x="1881" y="1451"/>
                  </a:lnTo>
                  <a:lnTo>
                    <a:pt x="1881" y="1451"/>
                  </a:lnTo>
                  <a:lnTo>
                    <a:pt x="1881" y="1451"/>
                  </a:lnTo>
                  <a:lnTo>
                    <a:pt x="1881" y="1451"/>
                  </a:lnTo>
                  <a:lnTo>
                    <a:pt x="1881" y="1451"/>
                  </a:lnTo>
                  <a:lnTo>
                    <a:pt x="1881" y="1451"/>
                  </a:lnTo>
                  <a:lnTo>
                    <a:pt x="1881" y="1451"/>
                  </a:lnTo>
                  <a:lnTo>
                    <a:pt x="1881" y="1451"/>
                  </a:lnTo>
                  <a:lnTo>
                    <a:pt x="1879" y="1451"/>
                  </a:lnTo>
                  <a:lnTo>
                    <a:pt x="1879" y="1451"/>
                  </a:lnTo>
                  <a:lnTo>
                    <a:pt x="1879" y="1451"/>
                  </a:lnTo>
                  <a:lnTo>
                    <a:pt x="1877" y="1451"/>
                  </a:lnTo>
                  <a:lnTo>
                    <a:pt x="1879" y="1449"/>
                  </a:lnTo>
                  <a:lnTo>
                    <a:pt x="1879" y="1449"/>
                  </a:lnTo>
                  <a:lnTo>
                    <a:pt x="1883" y="1447"/>
                  </a:lnTo>
                  <a:lnTo>
                    <a:pt x="1883" y="1447"/>
                  </a:lnTo>
                  <a:lnTo>
                    <a:pt x="1883" y="1447"/>
                  </a:lnTo>
                  <a:lnTo>
                    <a:pt x="1881" y="1449"/>
                  </a:lnTo>
                  <a:lnTo>
                    <a:pt x="1881" y="1447"/>
                  </a:lnTo>
                  <a:lnTo>
                    <a:pt x="1881" y="1447"/>
                  </a:lnTo>
                  <a:lnTo>
                    <a:pt x="1883" y="1447"/>
                  </a:lnTo>
                  <a:lnTo>
                    <a:pt x="1883" y="1447"/>
                  </a:lnTo>
                  <a:lnTo>
                    <a:pt x="1883" y="1447"/>
                  </a:lnTo>
                  <a:lnTo>
                    <a:pt x="1881" y="1447"/>
                  </a:lnTo>
                  <a:lnTo>
                    <a:pt x="1881" y="1447"/>
                  </a:lnTo>
                  <a:lnTo>
                    <a:pt x="1881" y="1447"/>
                  </a:lnTo>
                  <a:lnTo>
                    <a:pt x="1879" y="1449"/>
                  </a:lnTo>
                  <a:lnTo>
                    <a:pt x="1879" y="1449"/>
                  </a:lnTo>
                  <a:lnTo>
                    <a:pt x="1879" y="1449"/>
                  </a:lnTo>
                  <a:lnTo>
                    <a:pt x="1879" y="1447"/>
                  </a:lnTo>
                  <a:lnTo>
                    <a:pt x="1879" y="1447"/>
                  </a:lnTo>
                  <a:lnTo>
                    <a:pt x="1881" y="1445"/>
                  </a:lnTo>
                  <a:lnTo>
                    <a:pt x="1881" y="1445"/>
                  </a:lnTo>
                  <a:lnTo>
                    <a:pt x="1879" y="1445"/>
                  </a:lnTo>
                  <a:lnTo>
                    <a:pt x="1879" y="1445"/>
                  </a:lnTo>
                  <a:lnTo>
                    <a:pt x="1879" y="1445"/>
                  </a:lnTo>
                  <a:lnTo>
                    <a:pt x="1879" y="1443"/>
                  </a:lnTo>
                  <a:lnTo>
                    <a:pt x="1879" y="1443"/>
                  </a:lnTo>
                  <a:lnTo>
                    <a:pt x="1879" y="1443"/>
                  </a:lnTo>
                  <a:lnTo>
                    <a:pt x="1879" y="1443"/>
                  </a:lnTo>
                  <a:lnTo>
                    <a:pt x="1879" y="1445"/>
                  </a:lnTo>
                  <a:lnTo>
                    <a:pt x="1879" y="1445"/>
                  </a:lnTo>
                  <a:lnTo>
                    <a:pt x="1879" y="1445"/>
                  </a:lnTo>
                  <a:lnTo>
                    <a:pt x="1879" y="1445"/>
                  </a:lnTo>
                  <a:lnTo>
                    <a:pt x="1879" y="1445"/>
                  </a:lnTo>
                  <a:lnTo>
                    <a:pt x="1879" y="1445"/>
                  </a:lnTo>
                  <a:lnTo>
                    <a:pt x="1879" y="1443"/>
                  </a:lnTo>
                  <a:lnTo>
                    <a:pt x="1879" y="1443"/>
                  </a:lnTo>
                  <a:lnTo>
                    <a:pt x="1879" y="1443"/>
                  </a:lnTo>
                  <a:lnTo>
                    <a:pt x="1879" y="1443"/>
                  </a:lnTo>
                  <a:lnTo>
                    <a:pt x="1879" y="1443"/>
                  </a:lnTo>
                  <a:lnTo>
                    <a:pt x="1879" y="1441"/>
                  </a:lnTo>
                  <a:lnTo>
                    <a:pt x="1879" y="1441"/>
                  </a:lnTo>
                  <a:lnTo>
                    <a:pt x="1879" y="1441"/>
                  </a:lnTo>
                  <a:lnTo>
                    <a:pt x="1879" y="1441"/>
                  </a:lnTo>
                  <a:lnTo>
                    <a:pt x="1879" y="1441"/>
                  </a:lnTo>
                  <a:lnTo>
                    <a:pt x="1877" y="1441"/>
                  </a:lnTo>
                  <a:lnTo>
                    <a:pt x="1877" y="1441"/>
                  </a:lnTo>
                  <a:lnTo>
                    <a:pt x="1877" y="1441"/>
                  </a:lnTo>
                  <a:lnTo>
                    <a:pt x="1875" y="1443"/>
                  </a:lnTo>
                  <a:lnTo>
                    <a:pt x="1873" y="1443"/>
                  </a:lnTo>
                  <a:lnTo>
                    <a:pt x="1873" y="1443"/>
                  </a:lnTo>
                  <a:lnTo>
                    <a:pt x="1873" y="1443"/>
                  </a:lnTo>
                  <a:lnTo>
                    <a:pt x="1873" y="1443"/>
                  </a:lnTo>
                  <a:lnTo>
                    <a:pt x="1873" y="1443"/>
                  </a:lnTo>
                  <a:lnTo>
                    <a:pt x="1873" y="1443"/>
                  </a:lnTo>
                  <a:lnTo>
                    <a:pt x="1873" y="1443"/>
                  </a:lnTo>
                  <a:lnTo>
                    <a:pt x="1871" y="1443"/>
                  </a:lnTo>
                  <a:lnTo>
                    <a:pt x="1871" y="1443"/>
                  </a:lnTo>
                  <a:lnTo>
                    <a:pt x="1871" y="1443"/>
                  </a:lnTo>
                  <a:lnTo>
                    <a:pt x="1868" y="1445"/>
                  </a:lnTo>
                  <a:lnTo>
                    <a:pt x="1868" y="1445"/>
                  </a:lnTo>
                  <a:lnTo>
                    <a:pt x="1868" y="1445"/>
                  </a:lnTo>
                  <a:lnTo>
                    <a:pt x="1868" y="1443"/>
                  </a:lnTo>
                  <a:lnTo>
                    <a:pt x="1868" y="1445"/>
                  </a:lnTo>
                  <a:lnTo>
                    <a:pt x="1866" y="1445"/>
                  </a:lnTo>
                  <a:lnTo>
                    <a:pt x="1866" y="1445"/>
                  </a:lnTo>
                  <a:lnTo>
                    <a:pt x="1866" y="1445"/>
                  </a:lnTo>
                  <a:lnTo>
                    <a:pt x="1864" y="1445"/>
                  </a:lnTo>
                  <a:lnTo>
                    <a:pt x="1864" y="1445"/>
                  </a:lnTo>
                  <a:lnTo>
                    <a:pt x="1864" y="1445"/>
                  </a:lnTo>
                  <a:lnTo>
                    <a:pt x="1862" y="1445"/>
                  </a:lnTo>
                  <a:lnTo>
                    <a:pt x="1862" y="1445"/>
                  </a:lnTo>
                  <a:lnTo>
                    <a:pt x="1862" y="1445"/>
                  </a:lnTo>
                  <a:lnTo>
                    <a:pt x="1860" y="1445"/>
                  </a:lnTo>
                  <a:lnTo>
                    <a:pt x="1860" y="1443"/>
                  </a:lnTo>
                  <a:lnTo>
                    <a:pt x="1860" y="1443"/>
                  </a:lnTo>
                  <a:lnTo>
                    <a:pt x="1860" y="1443"/>
                  </a:lnTo>
                  <a:lnTo>
                    <a:pt x="1860" y="1443"/>
                  </a:lnTo>
                  <a:lnTo>
                    <a:pt x="1862" y="1443"/>
                  </a:lnTo>
                  <a:lnTo>
                    <a:pt x="1862" y="1443"/>
                  </a:lnTo>
                  <a:lnTo>
                    <a:pt x="1862" y="1443"/>
                  </a:lnTo>
                  <a:lnTo>
                    <a:pt x="1862" y="1443"/>
                  </a:lnTo>
                  <a:lnTo>
                    <a:pt x="1864" y="1443"/>
                  </a:lnTo>
                  <a:lnTo>
                    <a:pt x="1866" y="1441"/>
                  </a:lnTo>
                  <a:lnTo>
                    <a:pt x="1866" y="1441"/>
                  </a:lnTo>
                  <a:lnTo>
                    <a:pt x="1868" y="1441"/>
                  </a:lnTo>
                  <a:lnTo>
                    <a:pt x="1866" y="1441"/>
                  </a:lnTo>
                  <a:lnTo>
                    <a:pt x="1866" y="1443"/>
                  </a:lnTo>
                  <a:lnTo>
                    <a:pt x="1866" y="1443"/>
                  </a:lnTo>
                  <a:lnTo>
                    <a:pt x="1866" y="1443"/>
                  </a:lnTo>
                  <a:lnTo>
                    <a:pt x="1868" y="1443"/>
                  </a:lnTo>
                  <a:lnTo>
                    <a:pt x="1871" y="1441"/>
                  </a:lnTo>
                  <a:lnTo>
                    <a:pt x="1871" y="1441"/>
                  </a:lnTo>
                  <a:lnTo>
                    <a:pt x="1866" y="1441"/>
                  </a:lnTo>
                  <a:lnTo>
                    <a:pt x="1866" y="1441"/>
                  </a:lnTo>
                  <a:lnTo>
                    <a:pt x="1866" y="1441"/>
                  </a:lnTo>
                  <a:lnTo>
                    <a:pt x="1866" y="1441"/>
                  </a:lnTo>
                  <a:lnTo>
                    <a:pt x="1871" y="1441"/>
                  </a:lnTo>
                  <a:lnTo>
                    <a:pt x="1871" y="1441"/>
                  </a:lnTo>
                  <a:lnTo>
                    <a:pt x="1871" y="1439"/>
                  </a:lnTo>
                  <a:lnTo>
                    <a:pt x="1871" y="1439"/>
                  </a:lnTo>
                  <a:lnTo>
                    <a:pt x="1871" y="1439"/>
                  </a:lnTo>
                  <a:lnTo>
                    <a:pt x="1871" y="1439"/>
                  </a:lnTo>
                  <a:lnTo>
                    <a:pt x="1868" y="1439"/>
                  </a:lnTo>
                  <a:lnTo>
                    <a:pt x="1868" y="1439"/>
                  </a:lnTo>
                  <a:lnTo>
                    <a:pt x="1866" y="1439"/>
                  </a:lnTo>
                  <a:lnTo>
                    <a:pt x="1866" y="1439"/>
                  </a:lnTo>
                  <a:lnTo>
                    <a:pt x="1868" y="1439"/>
                  </a:lnTo>
                  <a:lnTo>
                    <a:pt x="1868" y="1439"/>
                  </a:lnTo>
                  <a:lnTo>
                    <a:pt x="1866" y="1439"/>
                  </a:lnTo>
                  <a:lnTo>
                    <a:pt x="1866" y="1439"/>
                  </a:lnTo>
                  <a:lnTo>
                    <a:pt x="1866" y="1439"/>
                  </a:lnTo>
                  <a:lnTo>
                    <a:pt x="1866" y="1439"/>
                  </a:lnTo>
                  <a:lnTo>
                    <a:pt x="1866" y="1439"/>
                  </a:lnTo>
                  <a:lnTo>
                    <a:pt x="1866" y="1439"/>
                  </a:lnTo>
                  <a:lnTo>
                    <a:pt x="1866" y="1439"/>
                  </a:lnTo>
                  <a:lnTo>
                    <a:pt x="1864" y="1439"/>
                  </a:lnTo>
                  <a:lnTo>
                    <a:pt x="1864" y="1437"/>
                  </a:lnTo>
                  <a:lnTo>
                    <a:pt x="1864" y="1437"/>
                  </a:lnTo>
                  <a:lnTo>
                    <a:pt x="1864" y="1437"/>
                  </a:lnTo>
                  <a:lnTo>
                    <a:pt x="1864" y="1437"/>
                  </a:lnTo>
                  <a:lnTo>
                    <a:pt x="1864" y="1437"/>
                  </a:lnTo>
                  <a:lnTo>
                    <a:pt x="1862" y="1437"/>
                  </a:lnTo>
                  <a:lnTo>
                    <a:pt x="1862" y="1437"/>
                  </a:lnTo>
                  <a:lnTo>
                    <a:pt x="1860" y="1437"/>
                  </a:lnTo>
                  <a:lnTo>
                    <a:pt x="1860" y="1437"/>
                  </a:lnTo>
                  <a:lnTo>
                    <a:pt x="1860" y="1437"/>
                  </a:lnTo>
                  <a:lnTo>
                    <a:pt x="1860" y="1437"/>
                  </a:lnTo>
                  <a:lnTo>
                    <a:pt x="1858" y="1439"/>
                  </a:lnTo>
                  <a:lnTo>
                    <a:pt x="1856" y="1439"/>
                  </a:lnTo>
                  <a:lnTo>
                    <a:pt x="1856" y="1437"/>
                  </a:lnTo>
                  <a:lnTo>
                    <a:pt x="1856" y="1437"/>
                  </a:lnTo>
                  <a:lnTo>
                    <a:pt x="1856" y="1437"/>
                  </a:lnTo>
                  <a:lnTo>
                    <a:pt x="1858" y="1437"/>
                  </a:lnTo>
                  <a:lnTo>
                    <a:pt x="1860" y="1435"/>
                  </a:lnTo>
                  <a:lnTo>
                    <a:pt x="1860" y="1435"/>
                  </a:lnTo>
                  <a:lnTo>
                    <a:pt x="1860" y="1435"/>
                  </a:lnTo>
                  <a:lnTo>
                    <a:pt x="1860" y="1435"/>
                  </a:lnTo>
                  <a:lnTo>
                    <a:pt x="1860" y="1435"/>
                  </a:lnTo>
                  <a:lnTo>
                    <a:pt x="1860" y="1435"/>
                  </a:lnTo>
                  <a:lnTo>
                    <a:pt x="1858" y="1435"/>
                  </a:lnTo>
                  <a:lnTo>
                    <a:pt x="1858" y="1435"/>
                  </a:lnTo>
                  <a:lnTo>
                    <a:pt x="1858" y="1435"/>
                  </a:lnTo>
                  <a:lnTo>
                    <a:pt x="1856" y="1435"/>
                  </a:lnTo>
                  <a:lnTo>
                    <a:pt x="1856" y="1435"/>
                  </a:lnTo>
                  <a:lnTo>
                    <a:pt x="1858" y="1435"/>
                  </a:lnTo>
                  <a:lnTo>
                    <a:pt x="1858" y="1433"/>
                  </a:lnTo>
                  <a:lnTo>
                    <a:pt x="1864" y="1433"/>
                  </a:lnTo>
                  <a:lnTo>
                    <a:pt x="1864" y="1433"/>
                  </a:lnTo>
                  <a:lnTo>
                    <a:pt x="1866" y="1431"/>
                  </a:lnTo>
                  <a:lnTo>
                    <a:pt x="1866" y="1431"/>
                  </a:lnTo>
                  <a:lnTo>
                    <a:pt x="1866" y="1431"/>
                  </a:lnTo>
                  <a:lnTo>
                    <a:pt x="1866" y="1431"/>
                  </a:lnTo>
                  <a:lnTo>
                    <a:pt x="1864" y="1429"/>
                  </a:lnTo>
                  <a:lnTo>
                    <a:pt x="1864" y="1429"/>
                  </a:lnTo>
                  <a:lnTo>
                    <a:pt x="1864" y="1429"/>
                  </a:lnTo>
                  <a:lnTo>
                    <a:pt x="1864" y="1429"/>
                  </a:lnTo>
                  <a:lnTo>
                    <a:pt x="1864" y="1429"/>
                  </a:lnTo>
                  <a:lnTo>
                    <a:pt x="1864" y="1429"/>
                  </a:lnTo>
                  <a:lnTo>
                    <a:pt x="1864" y="1429"/>
                  </a:lnTo>
                  <a:lnTo>
                    <a:pt x="1862" y="1429"/>
                  </a:lnTo>
                  <a:lnTo>
                    <a:pt x="1862" y="1431"/>
                  </a:lnTo>
                  <a:lnTo>
                    <a:pt x="1862" y="1431"/>
                  </a:lnTo>
                  <a:lnTo>
                    <a:pt x="1860" y="1429"/>
                  </a:lnTo>
                  <a:lnTo>
                    <a:pt x="1860" y="1429"/>
                  </a:lnTo>
                  <a:lnTo>
                    <a:pt x="1858" y="1431"/>
                  </a:lnTo>
                  <a:lnTo>
                    <a:pt x="1858" y="1431"/>
                  </a:lnTo>
                  <a:lnTo>
                    <a:pt x="1856" y="1431"/>
                  </a:lnTo>
                  <a:lnTo>
                    <a:pt x="1852" y="1431"/>
                  </a:lnTo>
                  <a:lnTo>
                    <a:pt x="1852" y="1431"/>
                  </a:lnTo>
                  <a:lnTo>
                    <a:pt x="1852" y="1431"/>
                  </a:lnTo>
                  <a:lnTo>
                    <a:pt x="1850" y="1431"/>
                  </a:lnTo>
                  <a:lnTo>
                    <a:pt x="1858" y="1429"/>
                  </a:lnTo>
                  <a:lnTo>
                    <a:pt x="1858" y="1429"/>
                  </a:lnTo>
                  <a:lnTo>
                    <a:pt x="1858" y="1429"/>
                  </a:lnTo>
                  <a:lnTo>
                    <a:pt x="1858" y="1429"/>
                  </a:lnTo>
                  <a:lnTo>
                    <a:pt x="1856" y="1429"/>
                  </a:lnTo>
                  <a:lnTo>
                    <a:pt x="1854" y="1429"/>
                  </a:lnTo>
                  <a:lnTo>
                    <a:pt x="1852" y="1429"/>
                  </a:lnTo>
                  <a:lnTo>
                    <a:pt x="1850" y="1429"/>
                  </a:lnTo>
                  <a:lnTo>
                    <a:pt x="1850" y="1429"/>
                  </a:lnTo>
                  <a:lnTo>
                    <a:pt x="1848" y="1429"/>
                  </a:lnTo>
                  <a:lnTo>
                    <a:pt x="1848" y="1429"/>
                  </a:lnTo>
                  <a:lnTo>
                    <a:pt x="1846" y="1429"/>
                  </a:lnTo>
                  <a:lnTo>
                    <a:pt x="1846" y="1427"/>
                  </a:lnTo>
                  <a:lnTo>
                    <a:pt x="1842" y="1427"/>
                  </a:lnTo>
                  <a:lnTo>
                    <a:pt x="1840" y="1427"/>
                  </a:lnTo>
                  <a:lnTo>
                    <a:pt x="1840" y="1427"/>
                  </a:lnTo>
                  <a:lnTo>
                    <a:pt x="1840" y="1427"/>
                  </a:lnTo>
                  <a:lnTo>
                    <a:pt x="1840" y="1425"/>
                  </a:lnTo>
                  <a:lnTo>
                    <a:pt x="1840" y="1425"/>
                  </a:lnTo>
                  <a:lnTo>
                    <a:pt x="1842" y="1425"/>
                  </a:lnTo>
                  <a:lnTo>
                    <a:pt x="1842" y="1425"/>
                  </a:lnTo>
                  <a:lnTo>
                    <a:pt x="1842" y="1423"/>
                  </a:lnTo>
                  <a:lnTo>
                    <a:pt x="1842" y="1423"/>
                  </a:lnTo>
                  <a:lnTo>
                    <a:pt x="1844" y="1425"/>
                  </a:lnTo>
                  <a:lnTo>
                    <a:pt x="1844" y="1425"/>
                  </a:lnTo>
                  <a:lnTo>
                    <a:pt x="1844" y="1423"/>
                  </a:lnTo>
                  <a:lnTo>
                    <a:pt x="1846" y="1423"/>
                  </a:lnTo>
                  <a:lnTo>
                    <a:pt x="1846" y="1423"/>
                  </a:lnTo>
                  <a:lnTo>
                    <a:pt x="1852" y="1420"/>
                  </a:lnTo>
                  <a:lnTo>
                    <a:pt x="1852" y="1420"/>
                  </a:lnTo>
                  <a:lnTo>
                    <a:pt x="1848" y="1423"/>
                  </a:lnTo>
                  <a:lnTo>
                    <a:pt x="1848" y="1423"/>
                  </a:lnTo>
                  <a:lnTo>
                    <a:pt x="1848" y="1423"/>
                  </a:lnTo>
                  <a:lnTo>
                    <a:pt x="1846" y="1423"/>
                  </a:lnTo>
                  <a:lnTo>
                    <a:pt x="1844" y="1427"/>
                  </a:lnTo>
                  <a:lnTo>
                    <a:pt x="1842" y="1427"/>
                  </a:lnTo>
                  <a:lnTo>
                    <a:pt x="1844" y="1427"/>
                  </a:lnTo>
                  <a:lnTo>
                    <a:pt x="1846" y="1427"/>
                  </a:lnTo>
                  <a:lnTo>
                    <a:pt x="1850" y="1427"/>
                  </a:lnTo>
                  <a:lnTo>
                    <a:pt x="1850" y="1427"/>
                  </a:lnTo>
                  <a:lnTo>
                    <a:pt x="1852" y="1427"/>
                  </a:lnTo>
                  <a:lnTo>
                    <a:pt x="1854" y="1427"/>
                  </a:lnTo>
                  <a:lnTo>
                    <a:pt x="1856" y="1427"/>
                  </a:lnTo>
                  <a:lnTo>
                    <a:pt x="1856" y="1427"/>
                  </a:lnTo>
                  <a:lnTo>
                    <a:pt x="1858" y="1427"/>
                  </a:lnTo>
                  <a:lnTo>
                    <a:pt x="1858" y="1427"/>
                  </a:lnTo>
                  <a:lnTo>
                    <a:pt x="1858" y="1427"/>
                  </a:lnTo>
                  <a:lnTo>
                    <a:pt x="1858" y="1427"/>
                  </a:lnTo>
                  <a:lnTo>
                    <a:pt x="1858" y="1427"/>
                  </a:lnTo>
                  <a:lnTo>
                    <a:pt x="1858" y="1427"/>
                  </a:lnTo>
                  <a:lnTo>
                    <a:pt x="1860" y="1427"/>
                  </a:lnTo>
                  <a:lnTo>
                    <a:pt x="1862" y="1427"/>
                  </a:lnTo>
                  <a:lnTo>
                    <a:pt x="1864" y="1427"/>
                  </a:lnTo>
                  <a:lnTo>
                    <a:pt x="1864" y="1427"/>
                  </a:lnTo>
                  <a:lnTo>
                    <a:pt x="1864" y="1427"/>
                  </a:lnTo>
                  <a:lnTo>
                    <a:pt x="1864" y="1425"/>
                  </a:lnTo>
                  <a:lnTo>
                    <a:pt x="1864" y="1425"/>
                  </a:lnTo>
                  <a:lnTo>
                    <a:pt x="1862" y="1425"/>
                  </a:lnTo>
                  <a:lnTo>
                    <a:pt x="1862" y="1425"/>
                  </a:lnTo>
                  <a:lnTo>
                    <a:pt x="1860" y="1425"/>
                  </a:lnTo>
                  <a:lnTo>
                    <a:pt x="1860" y="1425"/>
                  </a:lnTo>
                  <a:lnTo>
                    <a:pt x="1860" y="1425"/>
                  </a:lnTo>
                  <a:lnTo>
                    <a:pt x="1860" y="1425"/>
                  </a:lnTo>
                  <a:lnTo>
                    <a:pt x="1860" y="1425"/>
                  </a:lnTo>
                  <a:lnTo>
                    <a:pt x="1862" y="1423"/>
                  </a:lnTo>
                  <a:lnTo>
                    <a:pt x="1862" y="1423"/>
                  </a:lnTo>
                  <a:lnTo>
                    <a:pt x="1862" y="1423"/>
                  </a:lnTo>
                  <a:lnTo>
                    <a:pt x="1862" y="1423"/>
                  </a:lnTo>
                  <a:lnTo>
                    <a:pt x="1860" y="1423"/>
                  </a:lnTo>
                  <a:lnTo>
                    <a:pt x="1858" y="1423"/>
                  </a:lnTo>
                  <a:lnTo>
                    <a:pt x="1858" y="1423"/>
                  </a:lnTo>
                  <a:lnTo>
                    <a:pt x="1858" y="1423"/>
                  </a:lnTo>
                  <a:lnTo>
                    <a:pt x="1858" y="1425"/>
                  </a:lnTo>
                  <a:lnTo>
                    <a:pt x="1858" y="1425"/>
                  </a:lnTo>
                  <a:lnTo>
                    <a:pt x="1858" y="1425"/>
                  </a:lnTo>
                  <a:lnTo>
                    <a:pt x="1858" y="1425"/>
                  </a:lnTo>
                  <a:lnTo>
                    <a:pt x="1858" y="1423"/>
                  </a:lnTo>
                  <a:lnTo>
                    <a:pt x="1858" y="1423"/>
                  </a:lnTo>
                  <a:lnTo>
                    <a:pt x="1856" y="1423"/>
                  </a:lnTo>
                  <a:lnTo>
                    <a:pt x="1856" y="1423"/>
                  </a:lnTo>
                  <a:lnTo>
                    <a:pt x="1856" y="1420"/>
                  </a:lnTo>
                  <a:lnTo>
                    <a:pt x="1856" y="1420"/>
                  </a:lnTo>
                  <a:lnTo>
                    <a:pt x="1858" y="1420"/>
                  </a:lnTo>
                  <a:lnTo>
                    <a:pt x="1858" y="1420"/>
                  </a:lnTo>
                  <a:lnTo>
                    <a:pt x="1860" y="1420"/>
                  </a:lnTo>
                  <a:lnTo>
                    <a:pt x="1860" y="1418"/>
                  </a:lnTo>
                  <a:lnTo>
                    <a:pt x="1860" y="1418"/>
                  </a:lnTo>
                  <a:lnTo>
                    <a:pt x="1860" y="1418"/>
                  </a:lnTo>
                  <a:lnTo>
                    <a:pt x="1862" y="1418"/>
                  </a:lnTo>
                  <a:lnTo>
                    <a:pt x="1862" y="1418"/>
                  </a:lnTo>
                  <a:lnTo>
                    <a:pt x="1862" y="1416"/>
                  </a:lnTo>
                  <a:lnTo>
                    <a:pt x="1862" y="1416"/>
                  </a:lnTo>
                  <a:lnTo>
                    <a:pt x="1860" y="1416"/>
                  </a:lnTo>
                  <a:lnTo>
                    <a:pt x="1860" y="1414"/>
                  </a:lnTo>
                  <a:lnTo>
                    <a:pt x="1860" y="1414"/>
                  </a:lnTo>
                  <a:lnTo>
                    <a:pt x="1862" y="1414"/>
                  </a:lnTo>
                  <a:lnTo>
                    <a:pt x="1862" y="1414"/>
                  </a:lnTo>
                  <a:lnTo>
                    <a:pt x="1862" y="1414"/>
                  </a:lnTo>
                  <a:lnTo>
                    <a:pt x="1862" y="1412"/>
                  </a:lnTo>
                  <a:lnTo>
                    <a:pt x="1862" y="1410"/>
                  </a:lnTo>
                  <a:lnTo>
                    <a:pt x="1862" y="1410"/>
                  </a:lnTo>
                  <a:lnTo>
                    <a:pt x="1862" y="1410"/>
                  </a:lnTo>
                  <a:lnTo>
                    <a:pt x="1862" y="1410"/>
                  </a:lnTo>
                  <a:lnTo>
                    <a:pt x="1864" y="1410"/>
                  </a:lnTo>
                  <a:lnTo>
                    <a:pt x="1864" y="1410"/>
                  </a:lnTo>
                  <a:lnTo>
                    <a:pt x="1864" y="1408"/>
                  </a:lnTo>
                  <a:lnTo>
                    <a:pt x="1864" y="1408"/>
                  </a:lnTo>
                  <a:lnTo>
                    <a:pt x="1866" y="1408"/>
                  </a:lnTo>
                  <a:lnTo>
                    <a:pt x="1866" y="1410"/>
                  </a:lnTo>
                  <a:lnTo>
                    <a:pt x="1866" y="1410"/>
                  </a:lnTo>
                  <a:lnTo>
                    <a:pt x="1866" y="1410"/>
                  </a:lnTo>
                  <a:lnTo>
                    <a:pt x="1866" y="1408"/>
                  </a:lnTo>
                  <a:lnTo>
                    <a:pt x="1866" y="1408"/>
                  </a:lnTo>
                  <a:lnTo>
                    <a:pt x="1866" y="1408"/>
                  </a:lnTo>
                  <a:lnTo>
                    <a:pt x="1866" y="1408"/>
                  </a:lnTo>
                  <a:lnTo>
                    <a:pt x="1866" y="1408"/>
                  </a:lnTo>
                  <a:lnTo>
                    <a:pt x="1866" y="1408"/>
                  </a:lnTo>
                  <a:lnTo>
                    <a:pt x="1864" y="1408"/>
                  </a:lnTo>
                  <a:lnTo>
                    <a:pt x="1866" y="1406"/>
                  </a:lnTo>
                  <a:lnTo>
                    <a:pt x="1866" y="1406"/>
                  </a:lnTo>
                  <a:lnTo>
                    <a:pt x="1866" y="1406"/>
                  </a:lnTo>
                  <a:lnTo>
                    <a:pt x="1866" y="1406"/>
                  </a:lnTo>
                  <a:lnTo>
                    <a:pt x="1866" y="1406"/>
                  </a:lnTo>
                  <a:lnTo>
                    <a:pt x="1864" y="1406"/>
                  </a:lnTo>
                  <a:lnTo>
                    <a:pt x="1864" y="1406"/>
                  </a:lnTo>
                  <a:lnTo>
                    <a:pt x="1864" y="1406"/>
                  </a:lnTo>
                  <a:lnTo>
                    <a:pt x="1864" y="1406"/>
                  </a:lnTo>
                  <a:lnTo>
                    <a:pt x="1864" y="1404"/>
                  </a:lnTo>
                  <a:lnTo>
                    <a:pt x="1864" y="1404"/>
                  </a:lnTo>
                  <a:lnTo>
                    <a:pt x="1864" y="1404"/>
                  </a:lnTo>
                  <a:lnTo>
                    <a:pt x="1864" y="1402"/>
                  </a:lnTo>
                  <a:lnTo>
                    <a:pt x="1862" y="1402"/>
                  </a:lnTo>
                  <a:lnTo>
                    <a:pt x="1860" y="1402"/>
                  </a:lnTo>
                  <a:lnTo>
                    <a:pt x="1860" y="1402"/>
                  </a:lnTo>
                  <a:lnTo>
                    <a:pt x="1856" y="1404"/>
                  </a:lnTo>
                  <a:lnTo>
                    <a:pt x="1856" y="1404"/>
                  </a:lnTo>
                  <a:lnTo>
                    <a:pt x="1856" y="1404"/>
                  </a:lnTo>
                  <a:lnTo>
                    <a:pt x="1856" y="1404"/>
                  </a:lnTo>
                  <a:lnTo>
                    <a:pt x="1856" y="1404"/>
                  </a:lnTo>
                  <a:lnTo>
                    <a:pt x="1856" y="1402"/>
                  </a:lnTo>
                  <a:lnTo>
                    <a:pt x="1856" y="1400"/>
                  </a:lnTo>
                  <a:lnTo>
                    <a:pt x="1856" y="1400"/>
                  </a:lnTo>
                  <a:lnTo>
                    <a:pt x="1856" y="1400"/>
                  </a:lnTo>
                  <a:lnTo>
                    <a:pt x="1854" y="1404"/>
                  </a:lnTo>
                  <a:lnTo>
                    <a:pt x="1854" y="1404"/>
                  </a:lnTo>
                  <a:lnTo>
                    <a:pt x="1854" y="1404"/>
                  </a:lnTo>
                  <a:lnTo>
                    <a:pt x="1852" y="1404"/>
                  </a:lnTo>
                  <a:lnTo>
                    <a:pt x="1852" y="1404"/>
                  </a:lnTo>
                  <a:lnTo>
                    <a:pt x="1852" y="1404"/>
                  </a:lnTo>
                  <a:lnTo>
                    <a:pt x="1852" y="1404"/>
                  </a:lnTo>
                  <a:lnTo>
                    <a:pt x="1850" y="1404"/>
                  </a:lnTo>
                  <a:lnTo>
                    <a:pt x="1850" y="1404"/>
                  </a:lnTo>
                  <a:lnTo>
                    <a:pt x="1850" y="1404"/>
                  </a:lnTo>
                  <a:lnTo>
                    <a:pt x="1848" y="1404"/>
                  </a:lnTo>
                  <a:lnTo>
                    <a:pt x="1848" y="1404"/>
                  </a:lnTo>
                  <a:lnTo>
                    <a:pt x="1848" y="1402"/>
                  </a:lnTo>
                  <a:lnTo>
                    <a:pt x="1848" y="1402"/>
                  </a:lnTo>
                  <a:lnTo>
                    <a:pt x="1848" y="1404"/>
                  </a:lnTo>
                  <a:lnTo>
                    <a:pt x="1848" y="1404"/>
                  </a:lnTo>
                  <a:lnTo>
                    <a:pt x="1848" y="1402"/>
                  </a:lnTo>
                  <a:lnTo>
                    <a:pt x="1846" y="1402"/>
                  </a:lnTo>
                  <a:lnTo>
                    <a:pt x="1846" y="1402"/>
                  </a:lnTo>
                  <a:lnTo>
                    <a:pt x="1848" y="1402"/>
                  </a:lnTo>
                  <a:lnTo>
                    <a:pt x="1848" y="1402"/>
                  </a:lnTo>
                  <a:lnTo>
                    <a:pt x="1850" y="1400"/>
                  </a:lnTo>
                  <a:lnTo>
                    <a:pt x="1850" y="1400"/>
                  </a:lnTo>
                  <a:lnTo>
                    <a:pt x="1850" y="1400"/>
                  </a:lnTo>
                  <a:lnTo>
                    <a:pt x="1850" y="1400"/>
                  </a:lnTo>
                  <a:lnTo>
                    <a:pt x="1848" y="1398"/>
                  </a:lnTo>
                  <a:lnTo>
                    <a:pt x="1848" y="1398"/>
                  </a:lnTo>
                  <a:lnTo>
                    <a:pt x="1848" y="1398"/>
                  </a:lnTo>
                  <a:lnTo>
                    <a:pt x="1848" y="1398"/>
                  </a:lnTo>
                  <a:lnTo>
                    <a:pt x="1848" y="1398"/>
                  </a:lnTo>
                  <a:lnTo>
                    <a:pt x="1848" y="1398"/>
                  </a:lnTo>
                  <a:lnTo>
                    <a:pt x="1850" y="1396"/>
                  </a:lnTo>
                  <a:lnTo>
                    <a:pt x="1850" y="1396"/>
                  </a:lnTo>
                  <a:lnTo>
                    <a:pt x="1850" y="1396"/>
                  </a:lnTo>
                  <a:lnTo>
                    <a:pt x="1848" y="1394"/>
                  </a:lnTo>
                  <a:lnTo>
                    <a:pt x="1844" y="1394"/>
                  </a:lnTo>
                  <a:lnTo>
                    <a:pt x="1842" y="1394"/>
                  </a:lnTo>
                  <a:lnTo>
                    <a:pt x="1840" y="1394"/>
                  </a:lnTo>
                  <a:lnTo>
                    <a:pt x="1840" y="1394"/>
                  </a:lnTo>
                  <a:lnTo>
                    <a:pt x="1840" y="1396"/>
                  </a:lnTo>
                  <a:lnTo>
                    <a:pt x="1840" y="1396"/>
                  </a:lnTo>
                  <a:lnTo>
                    <a:pt x="1840" y="1396"/>
                  </a:lnTo>
                  <a:lnTo>
                    <a:pt x="1840" y="1396"/>
                  </a:lnTo>
                  <a:lnTo>
                    <a:pt x="1838" y="1396"/>
                  </a:lnTo>
                  <a:lnTo>
                    <a:pt x="1838" y="1396"/>
                  </a:lnTo>
                  <a:lnTo>
                    <a:pt x="1838" y="1398"/>
                  </a:lnTo>
                  <a:lnTo>
                    <a:pt x="1838" y="1398"/>
                  </a:lnTo>
                  <a:lnTo>
                    <a:pt x="1836" y="1398"/>
                  </a:lnTo>
                  <a:lnTo>
                    <a:pt x="1836" y="1398"/>
                  </a:lnTo>
                  <a:lnTo>
                    <a:pt x="1836" y="1398"/>
                  </a:lnTo>
                  <a:lnTo>
                    <a:pt x="1833" y="1398"/>
                  </a:lnTo>
                  <a:lnTo>
                    <a:pt x="1833" y="1398"/>
                  </a:lnTo>
                  <a:lnTo>
                    <a:pt x="1831" y="1398"/>
                  </a:lnTo>
                  <a:lnTo>
                    <a:pt x="1831" y="1396"/>
                  </a:lnTo>
                  <a:lnTo>
                    <a:pt x="1831" y="1396"/>
                  </a:lnTo>
                  <a:lnTo>
                    <a:pt x="1831" y="1396"/>
                  </a:lnTo>
                  <a:lnTo>
                    <a:pt x="1833" y="1396"/>
                  </a:lnTo>
                  <a:lnTo>
                    <a:pt x="1836" y="1396"/>
                  </a:lnTo>
                  <a:lnTo>
                    <a:pt x="1836" y="1396"/>
                  </a:lnTo>
                  <a:lnTo>
                    <a:pt x="1836" y="1396"/>
                  </a:lnTo>
                  <a:lnTo>
                    <a:pt x="1836" y="1394"/>
                  </a:lnTo>
                  <a:lnTo>
                    <a:pt x="1836" y="1392"/>
                  </a:lnTo>
                  <a:lnTo>
                    <a:pt x="1838" y="1392"/>
                  </a:lnTo>
                  <a:lnTo>
                    <a:pt x="1840" y="1392"/>
                  </a:lnTo>
                  <a:lnTo>
                    <a:pt x="1840" y="1392"/>
                  </a:lnTo>
                  <a:lnTo>
                    <a:pt x="1840" y="1392"/>
                  </a:lnTo>
                  <a:lnTo>
                    <a:pt x="1842" y="1390"/>
                  </a:lnTo>
                  <a:lnTo>
                    <a:pt x="1842" y="1390"/>
                  </a:lnTo>
                  <a:lnTo>
                    <a:pt x="1840" y="1390"/>
                  </a:lnTo>
                  <a:lnTo>
                    <a:pt x="1840" y="1390"/>
                  </a:lnTo>
                  <a:lnTo>
                    <a:pt x="1840" y="1390"/>
                  </a:lnTo>
                  <a:lnTo>
                    <a:pt x="1840" y="1390"/>
                  </a:lnTo>
                  <a:lnTo>
                    <a:pt x="1842" y="1388"/>
                  </a:lnTo>
                  <a:lnTo>
                    <a:pt x="1842" y="1388"/>
                  </a:lnTo>
                  <a:lnTo>
                    <a:pt x="1844" y="1386"/>
                  </a:lnTo>
                  <a:lnTo>
                    <a:pt x="1844" y="1386"/>
                  </a:lnTo>
                  <a:lnTo>
                    <a:pt x="1844" y="1386"/>
                  </a:lnTo>
                  <a:lnTo>
                    <a:pt x="1844" y="1386"/>
                  </a:lnTo>
                  <a:lnTo>
                    <a:pt x="1844" y="1386"/>
                  </a:lnTo>
                  <a:lnTo>
                    <a:pt x="1844" y="1386"/>
                  </a:lnTo>
                  <a:lnTo>
                    <a:pt x="1844" y="1384"/>
                  </a:lnTo>
                  <a:lnTo>
                    <a:pt x="1844" y="1384"/>
                  </a:lnTo>
                  <a:lnTo>
                    <a:pt x="1844" y="1384"/>
                  </a:lnTo>
                  <a:lnTo>
                    <a:pt x="1842" y="1384"/>
                  </a:lnTo>
                  <a:lnTo>
                    <a:pt x="1842" y="1384"/>
                  </a:lnTo>
                  <a:lnTo>
                    <a:pt x="1842" y="1384"/>
                  </a:lnTo>
                  <a:lnTo>
                    <a:pt x="1840" y="1381"/>
                  </a:lnTo>
                  <a:lnTo>
                    <a:pt x="1840" y="1379"/>
                  </a:lnTo>
                  <a:lnTo>
                    <a:pt x="1838" y="1379"/>
                  </a:lnTo>
                  <a:lnTo>
                    <a:pt x="1838" y="1379"/>
                  </a:lnTo>
                  <a:lnTo>
                    <a:pt x="1836" y="1379"/>
                  </a:lnTo>
                  <a:lnTo>
                    <a:pt x="1836" y="1379"/>
                  </a:lnTo>
                  <a:lnTo>
                    <a:pt x="1836" y="1379"/>
                  </a:lnTo>
                  <a:lnTo>
                    <a:pt x="1836" y="1379"/>
                  </a:lnTo>
                  <a:lnTo>
                    <a:pt x="1836" y="1379"/>
                  </a:lnTo>
                  <a:lnTo>
                    <a:pt x="1836" y="1379"/>
                  </a:lnTo>
                  <a:lnTo>
                    <a:pt x="1836" y="1377"/>
                  </a:lnTo>
                  <a:lnTo>
                    <a:pt x="1836" y="1377"/>
                  </a:lnTo>
                  <a:lnTo>
                    <a:pt x="1836" y="1375"/>
                  </a:lnTo>
                  <a:lnTo>
                    <a:pt x="1836" y="1375"/>
                  </a:lnTo>
                  <a:lnTo>
                    <a:pt x="1836" y="1375"/>
                  </a:lnTo>
                  <a:lnTo>
                    <a:pt x="1836" y="1375"/>
                  </a:lnTo>
                  <a:lnTo>
                    <a:pt x="1836" y="1373"/>
                  </a:lnTo>
                  <a:lnTo>
                    <a:pt x="1836" y="1373"/>
                  </a:lnTo>
                  <a:lnTo>
                    <a:pt x="1836" y="1373"/>
                  </a:lnTo>
                  <a:lnTo>
                    <a:pt x="1833" y="1373"/>
                  </a:lnTo>
                  <a:lnTo>
                    <a:pt x="1833" y="1373"/>
                  </a:lnTo>
                  <a:lnTo>
                    <a:pt x="1833" y="1373"/>
                  </a:lnTo>
                  <a:lnTo>
                    <a:pt x="1833" y="1373"/>
                  </a:lnTo>
                  <a:lnTo>
                    <a:pt x="1831" y="1373"/>
                  </a:lnTo>
                  <a:lnTo>
                    <a:pt x="1831" y="1375"/>
                  </a:lnTo>
                  <a:lnTo>
                    <a:pt x="1831" y="1375"/>
                  </a:lnTo>
                  <a:lnTo>
                    <a:pt x="1831" y="1375"/>
                  </a:lnTo>
                  <a:lnTo>
                    <a:pt x="1831" y="1375"/>
                  </a:lnTo>
                  <a:lnTo>
                    <a:pt x="1831" y="1375"/>
                  </a:lnTo>
                  <a:lnTo>
                    <a:pt x="1831" y="1375"/>
                  </a:lnTo>
                  <a:lnTo>
                    <a:pt x="1831" y="1375"/>
                  </a:lnTo>
                  <a:lnTo>
                    <a:pt x="1831" y="1375"/>
                  </a:lnTo>
                  <a:lnTo>
                    <a:pt x="1829" y="1375"/>
                  </a:lnTo>
                  <a:lnTo>
                    <a:pt x="1829" y="1375"/>
                  </a:lnTo>
                  <a:lnTo>
                    <a:pt x="1829" y="1377"/>
                  </a:lnTo>
                  <a:lnTo>
                    <a:pt x="1829" y="1377"/>
                  </a:lnTo>
                  <a:lnTo>
                    <a:pt x="1829" y="1377"/>
                  </a:lnTo>
                  <a:lnTo>
                    <a:pt x="1829" y="1377"/>
                  </a:lnTo>
                  <a:lnTo>
                    <a:pt x="1829" y="1375"/>
                  </a:lnTo>
                  <a:lnTo>
                    <a:pt x="1829" y="1375"/>
                  </a:lnTo>
                  <a:lnTo>
                    <a:pt x="1827" y="1373"/>
                  </a:lnTo>
                  <a:lnTo>
                    <a:pt x="1827" y="1375"/>
                  </a:lnTo>
                  <a:lnTo>
                    <a:pt x="1827" y="1375"/>
                  </a:lnTo>
                  <a:lnTo>
                    <a:pt x="1827" y="1377"/>
                  </a:lnTo>
                  <a:lnTo>
                    <a:pt x="1829" y="1379"/>
                  </a:lnTo>
                  <a:lnTo>
                    <a:pt x="1829" y="1379"/>
                  </a:lnTo>
                  <a:lnTo>
                    <a:pt x="1827" y="1379"/>
                  </a:lnTo>
                  <a:lnTo>
                    <a:pt x="1827" y="1379"/>
                  </a:lnTo>
                  <a:lnTo>
                    <a:pt x="1827" y="1377"/>
                  </a:lnTo>
                  <a:lnTo>
                    <a:pt x="1827" y="1377"/>
                  </a:lnTo>
                  <a:lnTo>
                    <a:pt x="1827" y="1377"/>
                  </a:lnTo>
                  <a:lnTo>
                    <a:pt x="1827" y="1377"/>
                  </a:lnTo>
                  <a:lnTo>
                    <a:pt x="1827" y="1375"/>
                  </a:lnTo>
                  <a:lnTo>
                    <a:pt x="1827" y="1375"/>
                  </a:lnTo>
                  <a:lnTo>
                    <a:pt x="1825" y="1375"/>
                  </a:lnTo>
                  <a:lnTo>
                    <a:pt x="1825" y="1375"/>
                  </a:lnTo>
                  <a:lnTo>
                    <a:pt x="1825" y="1375"/>
                  </a:lnTo>
                  <a:lnTo>
                    <a:pt x="1823" y="1377"/>
                  </a:lnTo>
                  <a:lnTo>
                    <a:pt x="1823" y="1377"/>
                  </a:lnTo>
                  <a:lnTo>
                    <a:pt x="1821" y="1379"/>
                  </a:lnTo>
                  <a:lnTo>
                    <a:pt x="1821" y="1379"/>
                  </a:lnTo>
                  <a:lnTo>
                    <a:pt x="1821" y="1377"/>
                  </a:lnTo>
                  <a:lnTo>
                    <a:pt x="1823" y="1375"/>
                  </a:lnTo>
                  <a:lnTo>
                    <a:pt x="1823" y="1373"/>
                  </a:lnTo>
                  <a:lnTo>
                    <a:pt x="1825" y="1373"/>
                  </a:lnTo>
                  <a:lnTo>
                    <a:pt x="1825" y="1373"/>
                  </a:lnTo>
                  <a:lnTo>
                    <a:pt x="1827" y="1373"/>
                  </a:lnTo>
                  <a:lnTo>
                    <a:pt x="1827" y="1373"/>
                  </a:lnTo>
                  <a:lnTo>
                    <a:pt x="1827" y="1371"/>
                  </a:lnTo>
                  <a:lnTo>
                    <a:pt x="1827" y="1371"/>
                  </a:lnTo>
                  <a:lnTo>
                    <a:pt x="1827" y="1371"/>
                  </a:lnTo>
                  <a:lnTo>
                    <a:pt x="1827" y="1371"/>
                  </a:lnTo>
                  <a:lnTo>
                    <a:pt x="1827" y="1371"/>
                  </a:lnTo>
                  <a:lnTo>
                    <a:pt x="1827" y="1371"/>
                  </a:lnTo>
                  <a:lnTo>
                    <a:pt x="1825" y="1371"/>
                  </a:lnTo>
                  <a:lnTo>
                    <a:pt x="1825" y="1371"/>
                  </a:lnTo>
                  <a:lnTo>
                    <a:pt x="1825" y="1371"/>
                  </a:lnTo>
                  <a:lnTo>
                    <a:pt x="1825" y="1371"/>
                  </a:lnTo>
                  <a:lnTo>
                    <a:pt x="1825" y="1371"/>
                  </a:lnTo>
                  <a:lnTo>
                    <a:pt x="1825" y="1369"/>
                  </a:lnTo>
                  <a:lnTo>
                    <a:pt x="1825" y="1369"/>
                  </a:lnTo>
                  <a:lnTo>
                    <a:pt x="1825" y="1369"/>
                  </a:lnTo>
                  <a:lnTo>
                    <a:pt x="1825" y="1369"/>
                  </a:lnTo>
                  <a:lnTo>
                    <a:pt x="1825" y="1369"/>
                  </a:lnTo>
                  <a:lnTo>
                    <a:pt x="1823" y="1369"/>
                  </a:lnTo>
                  <a:lnTo>
                    <a:pt x="1823" y="1369"/>
                  </a:lnTo>
                  <a:lnTo>
                    <a:pt x="1823" y="1369"/>
                  </a:lnTo>
                  <a:lnTo>
                    <a:pt x="1823" y="1371"/>
                  </a:lnTo>
                  <a:lnTo>
                    <a:pt x="1823" y="1371"/>
                  </a:lnTo>
                  <a:lnTo>
                    <a:pt x="1823" y="1371"/>
                  </a:lnTo>
                  <a:lnTo>
                    <a:pt x="1823" y="1371"/>
                  </a:lnTo>
                  <a:lnTo>
                    <a:pt x="1823" y="1373"/>
                  </a:lnTo>
                  <a:lnTo>
                    <a:pt x="1823" y="1371"/>
                  </a:lnTo>
                  <a:lnTo>
                    <a:pt x="1823" y="1371"/>
                  </a:lnTo>
                  <a:lnTo>
                    <a:pt x="1823" y="1371"/>
                  </a:lnTo>
                  <a:lnTo>
                    <a:pt x="1823" y="1371"/>
                  </a:lnTo>
                  <a:lnTo>
                    <a:pt x="1821" y="1371"/>
                  </a:lnTo>
                  <a:lnTo>
                    <a:pt x="1821" y="1371"/>
                  </a:lnTo>
                  <a:lnTo>
                    <a:pt x="1821" y="1369"/>
                  </a:lnTo>
                  <a:lnTo>
                    <a:pt x="1823" y="1367"/>
                  </a:lnTo>
                  <a:lnTo>
                    <a:pt x="1823" y="1367"/>
                  </a:lnTo>
                  <a:lnTo>
                    <a:pt x="1823" y="1367"/>
                  </a:lnTo>
                  <a:lnTo>
                    <a:pt x="1821" y="1367"/>
                  </a:lnTo>
                  <a:lnTo>
                    <a:pt x="1821" y="1367"/>
                  </a:lnTo>
                  <a:lnTo>
                    <a:pt x="1821" y="1367"/>
                  </a:lnTo>
                  <a:lnTo>
                    <a:pt x="1821" y="1367"/>
                  </a:lnTo>
                  <a:lnTo>
                    <a:pt x="1821" y="1367"/>
                  </a:lnTo>
                  <a:lnTo>
                    <a:pt x="1821" y="1369"/>
                  </a:lnTo>
                  <a:lnTo>
                    <a:pt x="1821" y="1369"/>
                  </a:lnTo>
                  <a:lnTo>
                    <a:pt x="1821" y="1369"/>
                  </a:lnTo>
                  <a:lnTo>
                    <a:pt x="1821" y="1369"/>
                  </a:lnTo>
                  <a:lnTo>
                    <a:pt x="1821" y="1369"/>
                  </a:lnTo>
                  <a:lnTo>
                    <a:pt x="1819" y="1369"/>
                  </a:lnTo>
                  <a:lnTo>
                    <a:pt x="1819" y="1369"/>
                  </a:lnTo>
                  <a:lnTo>
                    <a:pt x="1819" y="1369"/>
                  </a:lnTo>
                  <a:lnTo>
                    <a:pt x="1819" y="1371"/>
                  </a:lnTo>
                  <a:lnTo>
                    <a:pt x="1819" y="1371"/>
                  </a:lnTo>
                  <a:lnTo>
                    <a:pt x="1819" y="1371"/>
                  </a:lnTo>
                  <a:lnTo>
                    <a:pt x="1817" y="1371"/>
                  </a:lnTo>
                  <a:lnTo>
                    <a:pt x="1817" y="1369"/>
                  </a:lnTo>
                  <a:lnTo>
                    <a:pt x="1817" y="1371"/>
                  </a:lnTo>
                  <a:lnTo>
                    <a:pt x="1817" y="1371"/>
                  </a:lnTo>
                  <a:lnTo>
                    <a:pt x="1817" y="1371"/>
                  </a:lnTo>
                  <a:lnTo>
                    <a:pt x="1817" y="1371"/>
                  </a:lnTo>
                  <a:lnTo>
                    <a:pt x="1817" y="1371"/>
                  </a:lnTo>
                  <a:lnTo>
                    <a:pt x="1817" y="1371"/>
                  </a:lnTo>
                  <a:lnTo>
                    <a:pt x="1817" y="1371"/>
                  </a:lnTo>
                  <a:lnTo>
                    <a:pt x="1817" y="1371"/>
                  </a:lnTo>
                  <a:lnTo>
                    <a:pt x="1817" y="1371"/>
                  </a:lnTo>
                  <a:lnTo>
                    <a:pt x="1815" y="1371"/>
                  </a:lnTo>
                  <a:lnTo>
                    <a:pt x="1815" y="1371"/>
                  </a:lnTo>
                  <a:lnTo>
                    <a:pt x="1815" y="1371"/>
                  </a:lnTo>
                  <a:lnTo>
                    <a:pt x="1815" y="1371"/>
                  </a:lnTo>
                  <a:lnTo>
                    <a:pt x="1815" y="1371"/>
                  </a:lnTo>
                  <a:lnTo>
                    <a:pt x="1815" y="1371"/>
                  </a:lnTo>
                  <a:lnTo>
                    <a:pt x="1815" y="1371"/>
                  </a:lnTo>
                  <a:lnTo>
                    <a:pt x="1813" y="1371"/>
                  </a:lnTo>
                  <a:lnTo>
                    <a:pt x="1813" y="1371"/>
                  </a:lnTo>
                  <a:lnTo>
                    <a:pt x="1813" y="1373"/>
                  </a:lnTo>
                  <a:lnTo>
                    <a:pt x="1813" y="1373"/>
                  </a:lnTo>
                  <a:lnTo>
                    <a:pt x="1813" y="1373"/>
                  </a:lnTo>
                  <a:lnTo>
                    <a:pt x="1811" y="1373"/>
                  </a:lnTo>
                  <a:lnTo>
                    <a:pt x="1811" y="1373"/>
                  </a:lnTo>
                  <a:lnTo>
                    <a:pt x="1813" y="1373"/>
                  </a:lnTo>
                  <a:lnTo>
                    <a:pt x="1813" y="1373"/>
                  </a:lnTo>
                  <a:lnTo>
                    <a:pt x="1811" y="1375"/>
                  </a:lnTo>
                  <a:lnTo>
                    <a:pt x="1811" y="1375"/>
                  </a:lnTo>
                  <a:lnTo>
                    <a:pt x="1811" y="1375"/>
                  </a:lnTo>
                  <a:lnTo>
                    <a:pt x="1811" y="1375"/>
                  </a:lnTo>
                  <a:lnTo>
                    <a:pt x="1809" y="1377"/>
                  </a:lnTo>
                  <a:lnTo>
                    <a:pt x="1809" y="1377"/>
                  </a:lnTo>
                  <a:lnTo>
                    <a:pt x="1811" y="1377"/>
                  </a:lnTo>
                  <a:lnTo>
                    <a:pt x="1811" y="1379"/>
                  </a:lnTo>
                  <a:lnTo>
                    <a:pt x="1811" y="1379"/>
                  </a:lnTo>
                  <a:lnTo>
                    <a:pt x="1811" y="1379"/>
                  </a:lnTo>
                  <a:lnTo>
                    <a:pt x="1809" y="1379"/>
                  </a:lnTo>
                  <a:lnTo>
                    <a:pt x="1805" y="1381"/>
                  </a:lnTo>
                  <a:lnTo>
                    <a:pt x="1805" y="1381"/>
                  </a:lnTo>
                  <a:lnTo>
                    <a:pt x="1805" y="1381"/>
                  </a:lnTo>
                  <a:lnTo>
                    <a:pt x="1807" y="1381"/>
                  </a:lnTo>
                  <a:lnTo>
                    <a:pt x="1807" y="1379"/>
                  </a:lnTo>
                  <a:lnTo>
                    <a:pt x="1809" y="1379"/>
                  </a:lnTo>
                  <a:lnTo>
                    <a:pt x="1809" y="1379"/>
                  </a:lnTo>
                  <a:lnTo>
                    <a:pt x="1809" y="1377"/>
                  </a:lnTo>
                  <a:lnTo>
                    <a:pt x="1809" y="1377"/>
                  </a:lnTo>
                  <a:lnTo>
                    <a:pt x="1809" y="1377"/>
                  </a:lnTo>
                  <a:lnTo>
                    <a:pt x="1807" y="1377"/>
                  </a:lnTo>
                  <a:lnTo>
                    <a:pt x="1807" y="1377"/>
                  </a:lnTo>
                  <a:lnTo>
                    <a:pt x="1807" y="1377"/>
                  </a:lnTo>
                  <a:lnTo>
                    <a:pt x="1811" y="1373"/>
                  </a:lnTo>
                  <a:lnTo>
                    <a:pt x="1811" y="1373"/>
                  </a:lnTo>
                  <a:lnTo>
                    <a:pt x="1811" y="1373"/>
                  </a:lnTo>
                  <a:lnTo>
                    <a:pt x="1809" y="1373"/>
                  </a:lnTo>
                  <a:lnTo>
                    <a:pt x="1809" y="1373"/>
                  </a:lnTo>
                  <a:lnTo>
                    <a:pt x="1815" y="1369"/>
                  </a:lnTo>
                  <a:lnTo>
                    <a:pt x="1815" y="1369"/>
                  </a:lnTo>
                  <a:lnTo>
                    <a:pt x="1817" y="1369"/>
                  </a:lnTo>
                  <a:lnTo>
                    <a:pt x="1817" y="1367"/>
                  </a:lnTo>
                  <a:lnTo>
                    <a:pt x="1819" y="1367"/>
                  </a:lnTo>
                  <a:lnTo>
                    <a:pt x="1819" y="1367"/>
                  </a:lnTo>
                  <a:lnTo>
                    <a:pt x="1819" y="1367"/>
                  </a:lnTo>
                  <a:lnTo>
                    <a:pt x="1819" y="1367"/>
                  </a:lnTo>
                  <a:lnTo>
                    <a:pt x="1819" y="1365"/>
                  </a:lnTo>
                  <a:lnTo>
                    <a:pt x="1819" y="1365"/>
                  </a:lnTo>
                  <a:lnTo>
                    <a:pt x="1819" y="1365"/>
                  </a:lnTo>
                  <a:lnTo>
                    <a:pt x="1817" y="1365"/>
                  </a:lnTo>
                  <a:lnTo>
                    <a:pt x="1817" y="1365"/>
                  </a:lnTo>
                  <a:lnTo>
                    <a:pt x="1817" y="1365"/>
                  </a:lnTo>
                  <a:lnTo>
                    <a:pt x="1817" y="1365"/>
                  </a:lnTo>
                  <a:lnTo>
                    <a:pt x="1817" y="1365"/>
                  </a:lnTo>
                  <a:lnTo>
                    <a:pt x="1815" y="1365"/>
                  </a:lnTo>
                  <a:lnTo>
                    <a:pt x="1813" y="1367"/>
                  </a:lnTo>
                  <a:lnTo>
                    <a:pt x="1813" y="1367"/>
                  </a:lnTo>
                  <a:lnTo>
                    <a:pt x="1813" y="1367"/>
                  </a:lnTo>
                  <a:lnTo>
                    <a:pt x="1813" y="1367"/>
                  </a:lnTo>
                  <a:lnTo>
                    <a:pt x="1813" y="1367"/>
                  </a:lnTo>
                  <a:lnTo>
                    <a:pt x="1813" y="1367"/>
                  </a:lnTo>
                  <a:lnTo>
                    <a:pt x="1813" y="1369"/>
                  </a:lnTo>
                  <a:lnTo>
                    <a:pt x="1813" y="1369"/>
                  </a:lnTo>
                  <a:lnTo>
                    <a:pt x="1813" y="1369"/>
                  </a:lnTo>
                  <a:lnTo>
                    <a:pt x="1811" y="1369"/>
                  </a:lnTo>
                  <a:lnTo>
                    <a:pt x="1811" y="1367"/>
                  </a:lnTo>
                  <a:lnTo>
                    <a:pt x="1811" y="1367"/>
                  </a:lnTo>
                  <a:lnTo>
                    <a:pt x="1811" y="1367"/>
                  </a:lnTo>
                  <a:lnTo>
                    <a:pt x="1813" y="1365"/>
                  </a:lnTo>
                  <a:lnTo>
                    <a:pt x="1815" y="1365"/>
                  </a:lnTo>
                  <a:lnTo>
                    <a:pt x="1815" y="1365"/>
                  </a:lnTo>
                  <a:lnTo>
                    <a:pt x="1815" y="1365"/>
                  </a:lnTo>
                  <a:lnTo>
                    <a:pt x="1815" y="1365"/>
                  </a:lnTo>
                  <a:lnTo>
                    <a:pt x="1815" y="1365"/>
                  </a:lnTo>
                  <a:lnTo>
                    <a:pt x="1817" y="1363"/>
                  </a:lnTo>
                  <a:lnTo>
                    <a:pt x="1817" y="1363"/>
                  </a:lnTo>
                  <a:lnTo>
                    <a:pt x="1817" y="1361"/>
                  </a:lnTo>
                  <a:lnTo>
                    <a:pt x="1817" y="1361"/>
                  </a:lnTo>
                  <a:lnTo>
                    <a:pt x="1815" y="1361"/>
                  </a:lnTo>
                  <a:lnTo>
                    <a:pt x="1815" y="1361"/>
                  </a:lnTo>
                  <a:lnTo>
                    <a:pt x="1815" y="1359"/>
                  </a:lnTo>
                  <a:lnTo>
                    <a:pt x="1815" y="1359"/>
                  </a:lnTo>
                  <a:lnTo>
                    <a:pt x="1815" y="1359"/>
                  </a:lnTo>
                  <a:lnTo>
                    <a:pt x="1815" y="1357"/>
                  </a:lnTo>
                  <a:lnTo>
                    <a:pt x="1815" y="1357"/>
                  </a:lnTo>
                  <a:lnTo>
                    <a:pt x="1815" y="1357"/>
                  </a:lnTo>
                  <a:lnTo>
                    <a:pt x="1815" y="1357"/>
                  </a:lnTo>
                  <a:lnTo>
                    <a:pt x="1815" y="1357"/>
                  </a:lnTo>
                  <a:lnTo>
                    <a:pt x="1815" y="1355"/>
                  </a:lnTo>
                  <a:lnTo>
                    <a:pt x="1815" y="1353"/>
                  </a:lnTo>
                  <a:lnTo>
                    <a:pt x="1813" y="1355"/>
                  </a:lnTo>
                  <a:lnTo>
                    <a:pt x="1813" y="1355"/>
                  </a:lnTo>
                  <a:lnTo>
                    <a:pt x="1811" y="1355"/>
                  </a:lnTo>
                  <a:lnTo>
                    <a:pt x="1811" y="1355"/>
                  </a:lnTo>
                  <a:lnTo>
                    <a:pt x="1811" y="1355"/>
                  </a:lnTo>
                  <a:lnTo>
                    <a:pt x="1811" y="1355"/>
                  </a:lnTo>
                  <a:lnTo>
                    <a:pt x="1811" y="1357"/>
                  </a:lnTo>
                  <a:lnTo>
                    <a:pt x="1811" y="1357"/>
                  </a:lnTo>
                  <a:lnTo>
                    <a:pt x="1811" y="1357"/>
                  </a:lnTo>
                  <a:lnTo>
                    <a:pt x="1811" y="1357"/>
                  </a:lnTo>
                  <a:lnTo>
                    <a:pt x="1811" y="1357"/>
                  </a:lnTo>
                  <a:lnTo>
                    <a:pt x="1811" y="1357"/>
                  </a:lnTo>
                  <a:lnTo>
                    <a:pt x="1811" y="1355"/>
                  </a:lnTo>
                  <a:lnTo>
                    <a:pt x="1811" y="1355"/>
                  </a:lnTo>
                  <a:lnTo>
                    <a:pt x="1809" y="1355"/>
                  </a:lnTo>
                  <a:lnTo>
                    <a:pt x="1809" y="1357"/>
                  </a:lnTo>
                  <a:lnTo>
                    <a:pt x="1809" y="1357"/>
                  </a:lnTo>
                  <a:lnTo>
                    <a:pt x="1809" y="1357"/>
                  </a:lnTo>
                  <a:lnTo>
                    <a:pt x="1809" y="1357"/>
                  </a:lnTo>
                  <a:lnTo>
                    <a:pt x="1809" y="1357"/>
                  </a:lnTo>
                  <a:lnTo>
                    <a:pt x="1809" y="1357"/>
                  </a:lnTo>
                  <a:lnTo>
                    <a:pt x="1807" y="1357"/>
                  </a:lnTo>
                  <a:lnTo>
                    <a:pt x="1807" y="1359"/>
                  </a:lnTo>
                  <a:lnTo>
                    <a:pt x="1807" y="1359"/>
                  </a:lnTo>
                  <a:lnTo>
                    <a:pt x="1807" y="1359"/>
                  </a:lnTo>
                  <a:lnTo>
                    <a:pt x="1807" y="1359"/>
                  </a:lnTo>
                  <a:lnTo>
                    <a:pt x="1807" y="1361"/>
                  </a:lnTo>
                  <a:lnTo>
                    <a:pt x="1807" y="1361"/>
                  </a:lnTo>
                  <a:lnTo>
                    <a:pt x="1805" y="1361"/>
                  </a:lnTo>
                  <a:lnTo>
                    <a:pt x="1805" y="1361"/>
                  </a:lnTo>
                  <a:lnTo>
                    <a:pt x="1805" y="1359"/>
                  </a:lnTo>
                  <a:lnTo>
                    <a:pt x="1805" y="1359"/>
                  </a:lnTo>
                  <a:lnTo>
                    <a:pt x="1805" y="1359"/>
                  </a:lnTo>
                  <a:lnTo>
                    <a:pt x="1805" y="1359"/>
                  </a:lnTo>
                  <a:lnTo>
                    <a:pt x="1805" y="1361"/>
                  </a:lnTo>
                  <a:lnTo>
                    <a:pt x="1805" y="1363"/>
                  </a:lnTo>
                  <a:lnTo>
                    <a:pt x="1803" y="1363"/>
                  </a:lnTo>
                  <a:lnTo>
                    <a:pt x="1803" y="1365"/>
                  </a:lnTo>
                  <a:lnTo>
                    <a:pt x="1803" y="1363"/>
                  </a:lnTo>
                  <a:lnTo>
                    <a:pt x="1803" y="1363"/>
                  </a:lnTo>
                  <a:lnTo>
                    <a:pt x="1803" y="1361"/>
                  </a:lnTo>
                  <a:lnTo>
                    <a:pt x="1805" y="1361"/>
                  </a:lnTo>
                  <a:lnTo>
                    <a:pt x="1805" y="1359"/>
                  </a:lnTo>
                  <a:lnTo>
                    <a:pt x="1803" y="1359"/>
                  </a:lnTo>
                  <a:lnTo>
                    <a:pt x="1803" y="1359"/>
                  </a:lnTo>
                  <a:lnTo>
                    <a:pt x="1803" y="1359"/>
                  </a:lnTo>
                  <a:lnTo>
                    <a:pt x="1801" y="1361"/>
                  </a:lnTo>
                  <a:lnTo>
                    <a:pt x="1801" y="1361"/>
                  </a:lnTo>
                  <a:lnTo>
                    <a:pt x="1801" y="1361"/>
                  </a:lnTo>
                  <a:lnTo>
                    <a:pt x="1798" y="1367"/>
                  </a:lnTo>
                  <a:lnTo>
                    <a:pt x="1796" y="1367"/>
                  </a:lnTo>
                  <a:lnTo>
                    <a:pt x="1796" y="1369"/>
                  </a:lnTo>
                  <a:lnTo>
                    <a:pt x="1794" y="1369"/>
                  </a:lnTo>
                  <a:lnTo>
                    <a:pt x="1794" y="1369"/>
                  </a:lnTo>
                  <a:lnTo>
                    <a:pt x="1794" y="1369"/>
                  </a:lnTo>
                  <a:lnTo>
                    <a:pt x="1794" y="1367"/>
                  </a:lnTo>
                  <a:lnTo>
                    <a:pt x="1796" y="1367"/>
                  </a:lnTo>
                  <a:lnTo>
                    <a:pt x="1796" y="1365"/>
                  </a:lnTo>
                  <a:lnTo>
                    <a:pt x="1796" y="1365"/>
                  </a:lnTo>
                  <a:lnTo>
                    <a:pt x="1796" y="1365"/>
                  </a:lnTo>
                  <a:lnTo>
                    <a:pt x="1796" y="1363"/>
                  </a:lnTo>
                  <a:lnTo>
                    <a:pt x="1798" y="1361"/>
                  </a:lnTo>
                  <a:lnTo>
                    <a:pt x="1798" y="1361"/>
                  </a:lnTo>
                  <a:lnTo>
                    <a:pt x="1798" y="1361"/>
                  </a:lnTo>
                  <a:lnTo>
                    <a:pt x="1796" y="1361"/>
                  </a:lnTo>
                  <a:lnTo>
                    <a:pt x="1796" y="1361"/>
                  </a:lnTo>
                  <a:lnTo>
                    <a:pt x="1796" y="1361"/>
                  </a:lnTo>
                  <a:lnTo>
                    <a:pt x="1794" y="1363"/>
                  </a:lnTo>
                  <a:lnTo>
                    <a:pt x="1794" y="1361"/>
                  </a:lnTo>
                  <a:lnTo>
                    <a:pt x="1794" y="1361"/>
                  </a:lnTo>
                  <a:lnTo>
                    <a:pt x="1794" y="1361"/>
                  </a:lnTo>
                  <a:lnTo>
                    <a:pt x="1794" y="1359"/>
                  </a:lnTo>
                  <a:lnTo>
                    <a:pt x="1796" y="1361"/>
                  </a:lnTo>
                  <a:lnTo>
                    <a:pt x="1796" y="1361"/>
                  </a:lnTo>
                  <a:lnTo>
                    <a:pt x="1798" y="1359"/>
                  </a:lnTo>
                  <a:lnTo>
                    <a:pt x="1798" y="1359"/>
                  </a:lnTo>
                  <a:lnTo>
                    <a:pt x="1798" y="1359"/>
                  </a:lnTo>
                  <a:lnTo>
                    <a:pt x="1801" y="1359"/>
                  </a:lnTo>
                  <a:lnTo>
                    <a:pt x="1801" y="1359"/>
                  </a:lnTo>
                  <a:lnTo>
                    <a:pt x="1801" y="1359"/>
                  </a:lnTo>
                  <a:lnTo>
                    <a:pt x="1801" y="1357"/>
                  </a:lnTo>
                  <a:lnTo>
                    <a:pt x="1801" y="1357"/>
                  </a:lnTo>
                  <a:lnTo>
                    <a:pt x="1803" y="1357"/>
                  </a:lnTo>
                  <a:lnTo>
                    <a:pt x="1803" y="1355"/>
                  </a:lnTo>
                  <a:lnTo>
                    <a:pt x="1805" y="1353"/>
                  </a:lnTo>
                  <a:lnTo>
                    <a:pt x="1805" y="1353"/>
                  </a:lnTo>
                  <a:lnTo>
                    <a:pt x="1805" y="1351"/>
                  </a:lnTo>
                  <a:lnTo>
                    <a:pt x="1805" y="1351"/>
                  </a:lnTo>
                  <a:lnTo>
                    <a:pt x="1805" y="1351"/>
                  </a:lnTo>
                  <a:lnTo>
                    <a:pt x="1805" y="1351"/>
                  </a:lnTo>
                  <a:lnTo>
                    <a:pt x="1805" y="1351"/>
                  </a:lnTo>
                  <a:lnTo>
                    <a:pt x="1807" y="1351"/>
                  </a:lnTo>
                  <a:lnTo>
                    <a:pt x="1807" y="1349"/>
                  </a:lnTo>
                  <a:lnTo>
                    <a:pt x="1807" y="1349"/>
                  </a:lnTo>
                  <a:lnTo>
                    <a:pt x="1807" y="1349"/>
                  </a:lnTo>
                  <a:lnTo>
                    <a:pt x="1805" y="1347"/>
                  </a:lnTo>
                  <a:lnTo>
                    <a:pt x="1805" y="1347"/>
                  </a:lnTo>
                  <a:lnTo>
                    <a:pt x="1805" y="1347"/>
                  </a:lnTo>
                  <a:lnTo>
                    <a:pt x="1805" y="1347"/>
                  </a:lnTo>
                  <a:lnTo>
                    <a:pt x="1803" y="1349"/>
                  </a:lnTo>
                  <a:lnTo>
                    <a:pt x="1803" y="1349"/>
                  </a:lnTo>
                  <a:lnTo>
                    <a:pt x="1803" y="1349"/>
                  </a:lnTo>
                  <a:lnTo>
                    <a:pt x="1801" y="1349"/>
                  </a:lnTo>
                  <a:lnTo>
                    <a:pt x="1801" y="1349"/>
                  </a:lnTo>
                  <a:lnTo>
                    <a:pt x="1801" y="1349"/>
                  </a:lnTo>
                  <a:lnTo>
                    <a:pt x="1803" y="1345"/>
                  </a:lnTo>
                  <a:lnTo>
                    <a:pt x="1803" y="1345"/>
                  </a:lnTo>
                  <a:lnTo>
                    <a:pt x="1803" y="1345"/>
                  </a:lnTo>
                  <a:lnTo>
                    <a:pt x="1803" y="1345"/>
                  </a:lnTo>
                  <a:lnTo>
                    <a:pt x="1803" y="1345"/>
                  </a:lnTo>
                  <a:lnTo>
                    <a:pt x="1803" y="1345"/>
                  </a:lnTo>
                  <a:lnTo>
                    <a:pt x="1803" y="1345"/>
                  </a:lnTo>
                  <a:lnTo>
                    <a:pt x="1803" y="1345"/>
                  </a:lnTo>
                  <a:lnTo>
                    <a:pt x="1803" y="1342"/>
                  </a:lnTo>
                  <a:lnTo>
                    <a:pt x="1803" y="1342"/>
                  </a:lnTo>
                  <a:lnTo>
                    <a:pt x="1798" y="1342"/>
                  </a:lnTo>
                  <a:lnTo>
                    <a:pt x="1798" y="1342"/>
                  </a:lnTo>
                  <a:lnTo>
                    <a:pt x="1798" y="1340"/>
                  </a:lnTo>
                  <a:lnTo>
                    <a:pt x="1798" y="1340"/>
                  </a:lnTo>
                  <a:lnTo>
                    <a:pt x="1801" y="1340"/>
                  </a:lnTo>
                  <a:lnTo>
                    <a:pt x="1798" y="1340"/>
                  </a:lnTo>
                  <a:lnTo>
                    <a:pt x="1798" y="1340"/>
                  </a:lnTo>
                  <a:lnTo>
                    <a:pt x="1796" y="1340"/>
                  </a:lnTo>
                  <a:lnTo>
                    <a:pt x="1796" y="1342"/>
                  </a:lnTo>
                  <a:lnTo>
                    <a:pt x="1796" y="1342"/>
                  </a:lnTo>
                  <a:lnTo>
                    <a:pt x="1796" y="1342"/>
                  </a:lnTo>
                  <a:lnTo>
                    <a:pt x="1796" y="1345"/>
                  </a:lnTo>
                  <a:lnTo>
                    <a:pt x="1796" y="1345"/>
                  </a:lnTo>
                  <a:lnTo>
                    <a:pt x="1796" y="1345"/>
                  </a:lnTo>
                  <a:lnTo>
                    <a:pt x="1796" y="1345"/>
                  </a:lnTo>
                  <a:lnTo>
                    <a:pt x="1796" y="1342"/>
                  </a:lnTo>
                  <a:lnTo>
                    <a:pt x="1796" y="1342"/>
                  </a:lnTo>
                  <a:lnTo>
                    <a:pt x="1796" y="1342"/>
                  </a:lnTo>
                  <a:lnTo>
                    <a:pt x="1794" y="1342"/>
                  </a:lnTo>
                  <a:lnTo>
                    <a:pt x="1794" y="1342"/>
                  </a:lnTo>
                  <a:lnTo>
                    <a:pt x="1794" y="1345"/>
                  </a:lnTo>
                  <a:lnTo>
                    <a:pt x="1792" y="1345"/>
                  </a:lnTo>
                  <a:lnTo>
                    <a:pt x="1792" y="1345"/>
                  </a:lnTo>
                  <a:lnTo>
                    <a:pt x="1792" y="1345"/>
                  </a:lnTo>
                  <a:lnTo>
                    <a:pt x="1792" y="1345"/>
                  </a:lnTo>
                  <a:lnTo>
                    <a:pt x="1794" y="1342"/>
                  </a:lnTo>
                  <a:lnTo>
                    <a:pt x="1794" y="1342"/>
                  </a:lnTo>
                  <a:lnTo>
                    <a:pt x="1794" y="1340"/>
                  </a:lnTo>
                  <a:lnTo>
                    <a:pt x="1794" y="1340"/>
                  </a:lnTo>
                  <a:lnTo>
                    <a:pt x="1794" y="1340"/>
                  </a:lnTo>
                  <a:lnTo>
                    <a:pt x="1794" y="1340"/>
                  </a:lnTo>
                  <a:lnTo>
                    <a:pt x="1794" y="1340"/>
                  </a:lnTo>
                  <a:lnTo>
                    <a:pt x="1792" y="1340"/>
                  </a:lnTo>
                  <a:lnTo>
                    <a:pt x="1792" y="1338"/>
                  </a:lnTo>
                  <a:lnTo>
                    <a:pt x="1794" y="1338"/>
                  </a:lnTo>
                  <a:lnTo>
                    <a:pt x="1794" y="1338"/>
                  </a:lnTo>
                  <a:lnTo>
                    <a:pt x="1794" y="1338"/>
                  </a:lnTo>
                  <a:lnTo>
                    <a:pt x="1794" y="1338"/>
                  </a:lnTo>
                  <a:lnTo>
                    <a:pt x="1794" y="1338"/>
                  </a:lnTo>
                  <a:lnTo>
                    <a:pt x="1792" y="1338"/>
                  </a:lnTo>
                  <a:lnTo>
                    <a:pt x="1792" y="1338"/>
                  </a:lnTo>
                  <a:lnTo>
                    <a:pt x="1792" y="1338"/>
                  </a:lnTo>
                  <a:lnTo>
                    <a:pt x="1792" y="1340"/>
                  </a:lnTo>
                  <a:lnTo>
                    <a:pt x="1792" y="1340"/>
                  </a:lnTo>
                  <a:lnTo>
                    <a:pt x="1792" y="1338"/>
                  </a:lnTo>
                  <a:lnTo>
                    <a:pt x="1792" y="1338"/>
                  </a:lnTo>
                  <a:lnTo>
                    <a:pt x="1792" y="1336"/>
                  </a:lnTo>
                  <a:lnTo>
                    <a:pt x="1792" y="1336"/>
                  </a:lnTo>
                  <a:lnTo>
                    <a:pt x="1790" y="1336"/>
                  </a:lnTo>
                  <a:lnTo>
                    <a:pt x="1790" y="1336"/>
                  </a:lnTo>
                  <a:lnTo>
                    <a:pt x="1794" y="1336"/>
                  </a:lnTo>
                  <a:lnTo>
                    <a:pt x="1794" y="1334"/>
                  </a:lnTo>
                  <a:lnTo>
                    <a:pt x="1794" y="1334"/>
                  </a:lnTo>
                  <a:lnTo>
                    <a:pt x="1792" y="1334"/>
                  </a:lnTo>
                  <a:lnTo>
                    <a:pt x="1792" y="1334"/>
                  </a:lnTo>
                  <a:lnTo>
                    <a:pt x="1792" y="1334"/>
                  </a:lnTo>
                  <a:lnTo>
                    <a:pt x="1792" y="1334"/>
                  </a:lnTo>
                  <a:lnTo>
                    <a:pt x="1790" y="1334"/>
                  </a:lnTo>
                  <a:lnTo>
                    <a:pt x="1790" y="1334"/>
                  </a:lnTo>
                  <a:lnTo>
                    <a:pt x="1790" y="1334"/>
                  </a:lnTo>
                  <a:lnTo>
                    <a:pt x="1790" y="1334"/>
                  </a:lnTo>
                  <a:lnTo>
                    <a:pt x="1790" y="1334"/>
                  </a:lnTo>
                  <a:lnTo>
                    <a:pt x="1788" y="1334"/>
                  </a:lnTo>
                  <a:lnTo>
                    <a:pt x="1788" y="1334"/>
                  </a:lnTo>
                  <a:lnTo>
                    <a:pt x="1788" y="1334"/>
                  </a:lnTo>
                  <a:lnTo>
                    <a:pt x="1788" y="1336"/>
                  </a:lnTo>
                  <a:lnTo>
                    <a:pt x="1788" y="1336"/>
                  </a:lnTo>
                  <a:lnTo>
                    <a:pt x="1786" y="1336"/>
                  </a:lnTo>
                  <a:lnTo>
                    <a:pt x="1786" y="1336"/>
                  </a:lnTo>
                  <a:lnTo>
                    <a:pt x="1786" y="1336"/>
                  </a:lnTo>
                  <a:lnTo>
                    <a:pt x="1786" y="1336"/>
                  </a:lnTo>
                  <a:lnTo>
                    <a:pt x="1786" y="1336"/>
                  </a:lnTo>
                  <a:lnTo>
                    <a:pt x="1786" y="1336"/>
                  </a:lnTo>
                  <a:lnTo>
                    <a:pt x="1786" y="1338"/>
                  </a:lnTo>
                  <a:lnTo>
                    <a:pt x="1786" y="1338"/>
                  </a:lnTo>
                  <a:lnTo>
                    <a:pt x="1784" y="1338"/>
                  </a:lnTo>
                  <a:lnTo>
                    <a:pt x="1784" y="1338"/>
                  </a:lnTo>
                  <a:lnTo>
                    <a:pt x="1782" y="1338"/>
                  </a:lnTo>
                  <a:lnTo>
                    <a:pt x="1782" y="1340"/>
                  </a:lnTo>
                  <a:lnTo>
                    <a:pt x="1780" y="1340"/>
                  </a:lnTo>
                  <a:lnTo>
                    <a:pt x="1780" y="1340"/>
                  </a:lnTo>
                  <a:lnTo>
                    <a:pt x="1780" y="1340"/>
                  </a:lnTo>
                  <a:lnTo>
                    <a:pt x="1778" y="1340"/>
                  </a:lnTo>
                  <a:lnTo>
                    <a:pt x="1778" y="1340"/>
                  </a:lnTo>
                  <a:lnTo>
                    <a:pt x="1778" y="1340"/>
                  </a:lnTo>
                  <a:lnTo>
                    <a:pt x="1778" y="1340"/>
                  </a:lnTo>
                  <a:lnTo>
                    <a:pt x="1778" y="1340"/>
                  </a:lnTo>
                  <a:lnTo>
                    <a:pt x="1778" y="1342"/>
                  </a:lnTo>
                  <a:lnTo>
                    <a:pt x="1778" y="1342"/>
                  </a:lnTo>
                  <a:lnTo>
                    <a:pt x="1778" y="1345"/>
                  </a:lnTo>
                  <a:lnTo>
                    <a:pt x="1778" y="1345"/>
                  </a:lnTo>
                  <a:lnTo>
                    <a:pt x="1778" y="1342"/>
                  </a:lnTo>
                  <a:lnTo>
                    <a:pt x="1776" y="1340"/>
                  </a:lnTo>
                  <a:lnTo>
                    <a:pt x="1776" y="1340"/>
                  </a:lnTo>
                  <a:lnTo>
                    <a:pt x="1776" y="1340"/>
                  </a:lnTo>
                  <a:lnTo>
                    <a:pt x="1776" y="1340"/>
                  </a:lnTo>
                  <a:lnTo>
                    <a:pt x="1776" y="1340"/>
                  </a:lnTo>
                  <a:lnTo>
                    <a:pt x="1776" y="1340"/>
                  </a:lnTo>
                  <a:lnTo>
                    <a:pt x="1774" y="1342"/>
                  </a:lnTo>
                  <a:lnTo>
                    <a:pt x="1774" y="1342"/>
                  </a:lnTo>
                  <a:lnTo>
                    <a:pt x="1774" y="1342"/>
                  </a:lnTo>
                  <a:lnTo>
                    <a:pt x="1774" y="1342"/>
                  </a:lnTo>
                  <a:lnTo>
                    <a:pt x="1774" y="1340"/>
                  </a:lnTo>
                  <a:lnTo>
                    <a:pt x="1774" y="1340"/>
                  </a:lnTo>
                  <a:lnTo>
                    <a:pt x="1774" y="1340"/>
                  </a:lnTo>
                  <a:lnTo>
                    <a:pt x="1774" y="1340"/>
                  </a:lnTo>
                  <a:lnTo>
                    <a:pt x="1774" y="1340"/>
                  </a:lnTo>
                  <a:lnTo>
                    <a:pt x="1774" y="1338"/>
                  </a:lnTo>
                  <a:lnTo>
                    <a:pt x="1778" y="1338"/>
                  </a:lnTo>
                  <a:lnTo>
                    <a:pt x="1780" y="1338"/>
                  </a:lnTo>
                  <a:lnTo>
                    <a:pt x="1780" y="1338"/>
                  </a:lnTo>
                  <a:lnTo>
                    <a:pt x="1780" y="1338"/>
                  </a:lnTo>
                  <a:lnTo>
                    <a:pt x="1782" y="1338"/>
                  </a:lnTo>
                  <a:lnTo>
                    <a:pt x="1784" y="1336"/>
                  </a:lnTo>
                  <a:lnTo>
                    <a:pt x="1784" y="1336"/>
                  </a:lnTo>
                  <a:lnTo>
                    <a:pt x="1784" y="1336"/>
                  </a:lnTo>
                  <a:lnTo>
                    <a:pt x="1784" y="1334"/>
                  </a:lnTo>
                  <a:lnTo>
                    <a:pt x="1786" y="1334"/>
                  </a:lnTo>
                  <a:lnTo>
                    <a:pt x="1786" y="1334"/>
                  </a:lnTo>
                  <a:lnTo>
                    <a:pt x="1786" y="1332"/>
                  </a:lnTo>
                  <a:lnTo>
                    <a:pt x="1786" y="1330"/>
                  </a:lnTo>
                  <a:lnTo>
                    <a:pt x="1786" y="1330"/>
                  </a:lnTo>
                  <a:lnTo>
                    <a:pt x="1786" y="1330"/>
                  </a:lnTo>
                  <a:lnTo>
                    <a:pt x="1786" y="1330"/>
                  </a:lnTo>
                  <a:lnTo>
                    <a:pt x="1786" y="1328"/>
                  </a:lnTo>
                  <a:lnTo>
                    <a:pt x="1786" y="1328"/>
                  </a:lnTo>
                  <a:lnTo>
                    <a:pt x="1786" y="1328"/>
                  </a:lnTo>
                  <a:lnTo>
                    <a:pt x="1786" y="1328"/>
                  </a:lnTo>
                  <a:lnTo>
                    <a:pt x="1786" y="1330"/>
                  </a:lnTo>
                  <a:lnTo>
                    <a:pt x="1786" y="1330"/>
                  </a:lnTo>
                  <a:lnTo>
                    <a:pt x="1784" y="1330"/>
                  </a:lnTo>
                  <a:lnTo>
                    <a:pt x="1784" y="1330"/>
                  </a:lnTo>
                  <a:lnTo>
                    <a:pt x="1784" y="1330"/>
                  </a:lnTo>
                  <a:lnTo>
                    <a:pt x="1784" y="1330"/>
                  </a:lnTo>
                  <a:lnTo>
                    <a:pt x="1784" y="1330"/>
                  </a:lnTo>
                  <a:lnTo>
                    <a:pt x="1784" y="1328"/>
                  </a:lnTo>
                  <a:lnTo>
                    <a:pt x="1784" y="1328"/>
                  </a:lnTo>
                  <a:lnTo>
                    <a:pt x="1784" y="1328"/>
                  </a:lnTo>
                  <a:lnTo>
                    <a:pt x="1784" y="1328"/>
                  </a:lnTo>
                  <a:lnTo>
                    <a:pt x="1784" y="1326"/>
                  </a:lnTo>
                  <a:lnTo>
                    <a:pt x="1784" y="1326"/>
                  </a:lnTo>
                  <a:lnTo>
                    <a:pt x="1784" y="1326"/>
                  </a:lnTo>
                  <a:lnTo>
                    <a:pt x="1784" y="1326"/>
                  </a:lnTo>
                  <a:lnTo>
                    <a:pt x="1782" y="1326"/>
                  </a:lnTo>
                  <a:lnTo>
                    <a:pt x="1782" y="1328"/>
                  </a:lnTo>
                  <a:lnTo>
                    <a:pt x="1782" y="1330"/>
                  </a:lnTo>
                  <a:lnTo>
                    <a:pt x="1782" y="1330"/>
                  </a:lnTo>
                  <a:lnTo>
                    <a:pt x="1782" y="1330"/>
                  </a:lnTo>
                  <a:lnTo>
                    <a:pt x="1780" y="1330"/>
                  </a:lnTo>
                  <a:lnTo>
                    <a:pt x="1780" y="1330"/>
                  </a:lnTo>
                  <a:lnTo>
                    <a:pt x="1780" y="1330"/>
                  </a:lnTo>
                  <a:lnTo>
                    <a:pt x="1780" y="1330"/>
                  </a:lnTo>
                  <a:lnTo>
                    <a:pt x="1780" y="1330"/>
                  </a:lnTo>
                  <a:lnTo>
                    <a:pt x="1780" y="1330"/>
                  </a:lnTo>
                  <a:lnTo>
                    <a:pt x="1780" y="1330"/>
                  </a:lnTo>
                  <a:lnTo>
                    <a:pt x="1780" y="1330"/>
                  </a:lnTo>
                  <a:lnTo>
                    <a:pt x="1782" y="1328"/>
                  </a:lnTo>
                  <a:lnTo>
                    <a:pt x="1782" y="1328"/>
                  </a:lnTo>
                  <a:lnTo>
                    <a:pt x="1782" y="1328"/>
                  </a:lnTo>
                  <a:lnTo>
                    <a:pt x="1782" y="1328"/>
                  </a:lnTo>
                  <a:lnTo>
                    <a:pt x="1782" y="1326"/>
                  </a:lnTo>
                  <a:lnTo>
                    <a:pt x="1782" y="1326"/>
                  </a:lnTo>
                  <a:lnTo>
                    <a:pt x="1782" y="1326"/>
                  </a:lnTo>
                  <a:lnTo>
                    <a:pt x="1780" y="1326"/>
                  </a:lnTo>
                  <a:lnTo>
                    <a:pt x="1780" y="1324"/>
                  </a:lnTo>
                  <a:lnTo>
                    <a:pt x="1780" y="1324"/>
                  </a:lnTo>
                  <a:lnTo>
                    <a:pt x="1780" y="1324"/>
                  </a:lnTo>
                  <a:lnTo>
                    <a:pt x="1780" y="1324"/>
                  </a:lnTo>
                  <a:lnTo>
                    <a:pt x="1780" y="1324"/>
                  </a:lnTo>
                  <a:lnTo>
                    <a:pt x="1778" y="1324"/>
                  </a:lnTo>
                  <a:lnTo>
                    <a:pt x="1778" y="1324"/>
                  </a:lnTo>
                  <a:lnTo>
                    <a:pt x="1778" y="1324"/>
                  </a:lnTo>
                  <a:lnTo>
                    <a:pt x="1778" y="1324"/>
                  </a:lnTo>
                  <a:lnTo>
                    <a:pt x="1778" y="1324"/>
                  </a:lnTo>
                  <a:lnTo>
                    <a:pt x="1778" y="1326"/>
                  </a:lnTo>
                  <a:lnTo>
                    <a:pt x="1778" y="1326"/>
                  </a:lnTo>
                  <a:lnTo>
                    <a:pt x="1778" y="1326"/>
                  </a:lnTo>
                  <a:lnTo>
                    <a:pt x="1778" y="1328"/>
                  </a:lnTo>
                  <a:lnTo>
                    <a:pt x="1778" y="1330"/>
                  </a:lnTo>
                  <a:lnTo>
                    <a:pt x="1778" y="1330"/>
                  </a:lnTo>
                  <a:lnTo>
                    <a:pt x="1776" y="1330"/>
                  </a:lnTo>
                  <a:lnTo>
                    <a:pt x="1776" y="1330"/>
                  </a:lnTo>
                  <a:lnTo>
                    <a:pt x="1776" y="1330"/>
                  </a:lnTo>
                  <a:lnTo>
                    <a:pt x="1776" y="1330"/>
                  </a:lnTo>
                  <a:lnTo>
                    <a:pt x="1776" y="1330"/>
                  </a:lnTo>
                  <a:lnTo>
                    <a:pt x="1776" y="1330"/>
                  </a:lnTo>
                  <a:lnTo>
                    <a:pt x="1776" y="1328"/>
                  </a:lnTo>
                  <a:lnTo>
                    <a:pt x="1776" y="1328"/>
                  </a:lnTo>
                  <a:lnTo>
                    <a:pt x="1776" y="1326"/>
                  </a:lnTo>
                  <a:lnTo>
                    <a:pt x="1776" y="1324"/>
                  </a:lnTo>
                  <a:lnTo>
                    <a:pt x="1776" y="1324"/>
                  </a:lnTo>
                  <a:lnTo>
                    <a:pt x="1776" y="1326"/>
                  </a:lnTo>
                  <a:lnTo>
                    <a:pt x="1776" y="1326"/>
                  </a:lnTo>
                  <a:lnTo>
                    <a:pt x="1776" y="1326"/>
                  </a:lnTo>
                  <a:lnTo>
                    <a:pt x="1776" y="1324"/>
                  </a:lnTo>
                  <a:lnTo>
                    <a:pt x="1776" y="1324"/>
                  </a:lnTo>
                  <a:lnTo>
                    <a:pt x="1776" y="1324"/>
                  </a:lnTo>
                  <a:lnTo>
                    <a:pt x="1774" y="1324"/>
                  </a:lnTo>
                  <a:lnTo>
                    <a:pt x="1774" y="1324"/>
                  </a:lnTo>
                  <a:lnTo>
                    <a:pt x="1774" y="1324"/>
                  </a:lnTo>
                  <a:lnTo>
                    <a:pt x="1774" y="1326"/>
                  </a:lnTo>
                  <a:lnTo>
                    <a:pt x="1770" y="1326"/>
                  </a:lnTo>
                  <a:lnTo>
                    <a:pt x="1770" y="1326"/>
                  </a:lnTo>
                  <a:lnTo>
                    <a:pt x="1768" y="1326"/>
                  </a:lnTo>
                  <a:lnTo>
                    <a:pt x="1770" y="1326"/>
                  </a:lnTo>
                  <a:lnTo>
                    <a:pt x="1768" y="1326"/>
                  </a:lnTo>
                  <a:lnTo>
                    <a:pt x="1768" y="1326"/>
                  </a:lnTo>
                  <a:lnTo>
                    <a:pt x="1768" y="1326"/>
                  </a:lnTo>
                  <a:lnTo>
                    <a:pt x="1768" y="1326"/>
                  </a:lnTo>
                  <a:lnTo>
                    <a:pt x="1768" y="1326"/>
                  </a:lnTo>
                  <a:lnTo>
                    <a:pt x="1770" y="1324"/>
                  </a:lnTo>
                  <a:lnTo>
                    <a:pt x="1774" y="1324"/>
                  </a:lnTo>
                  <a:lnTo>
                    <a:pt x="1774" y="1322"/>
                  </a:lnTo>
                  <a:lnTo>
                    <a:pt x="1774" y="1322"/>
                  </a:lnTo>
                  <a:lnTo>
                    <a:pt x="1774" y="1322"/>
                  </a:lnTo>
                  <a:lnTo>
                    <a:pt x="1774" y="1322"/>
                  </a:lnTo>
                  <a:lnTo>
                    <a:pt x="1774" y="1322"/>
                  </a:lnTo>
                  <a:lnTo>
                    <a:pt x="1774" y="1320"/>
                  </a:lnTo>
                  <a:lnTo>
                    <a:pt x="1774" y="1320"/>
                  </a:lnTo>
                  <a:lnTo>
                    <a:pt x="1774" y="1318"/>
                  </a:lnTo>
                  <a:lnTo>
                    <a:pt x="1774" y="1318"/>
                  </a:lnTo>
                  <a:lnTo>
                    <a:pt x="1774" y="1318"/>
                  </a:lnTo>
                  <a:lnTo>
                    <a:pt x="1772" y="1318"/>
                  </a:lnTo>
                  <a:lnTo>
                    <a:pt x="1770" y="1318"/>
                  </a:lnTo>
                  <a:lnTo>
                    <a:pt x="1770" y="1318"/>
                  </a:lnTo>
                  <a:lnTo>
                    <a:pt x="1768" y="1320"/>
                  </a:lnTo>
                  <a:lnTo>
                    <a:pt x="1768" y="1320"/>
                  </a:lnTo>
                  <a:lnTo>
                    <a:pt x="1768" y="1320"/>
                  </a:lnTo>
                  <a:lnTo>
                    <a:pt x="1768" y="1320"/>
                  </a:lnTo>
                  <a:lnTo>
                    <a:pt x="1768" y="1318"/>
                  </a:lnTo>
                  <a:lnTo>
                    <a:pt x="1768" y="1318"/>
                  </a:lnTo>
                  <a:lnTo>
                    <a:pt x="1770" y="1318"/>
                  </a:lnTo>
                  <a:lnTo>
                    <a:pt x="1770" y="1316"/>
                  </a:lnTo>
                  <a:lnTo>
                    <a:pt x="1770" y="1316"/>
                  </a:lnTo>
                  <a:lnTo>
                    <a:pt x="1768" y="1316"/>
                  </a:lnTo>
                  <a:lnTo>
                    <a:pt x="1768" y="1316"/>
                  </a:lnTo>
                  <a:lnTo>
                    <a:pt x="1766" y="1316"/>
                  </a:lnTo>
                  <a:lnTo>
                    <a:pt x="1766" y="1316"/>
                  </a:lnTo>
                  <a:lnTo>
                    <a:pt x="1766" y="1316"/>
                  </a:lnTo>
                  <a:lnTo>
                    <a:pt x="1766" y="1318"/>
                  </a:lnTo>
                  <a:lnTo>
                    <a:pt x="1766" y="1318"/>
                  </a:lnTo>
                  <a:lnTo>
                    <a:pt x="1766" y="1318"/>
                  </a:lnTo>
                  <a:lnTo>
                    <a:pt x="1766" y="1320"/>
                  </a:lnTo>
                  <a:lnTo>
                    <a:pt x="1766" y="1322"/>
                  </a:lnTo>
                  <a:lnTo>
                    <a:pt x="1766" y="1320"/>
                  </a:lnTo>
                  <a:lnTo>
                    <a:pt x="1766" y="1320"/>
                  </a:lnTo>
                  <a:lnTo>
                    <a:pt x="1766" y="1320"/>
                  </a:lnTo>
                  <a:lnTo>
                    <a:pt x="1766" y="1318"/>
                  </a:lnTo>
                  <a:lnTo>
                    <a:pt x="1766" y="1318"/>
                  </a:lnTo>
                  <a:lnTo>
                    <a:pt x="1766" y="1316"/>
                  </a:lnTo>
                  <a:lnTo>
                    <a:pt x="1766" y="1316"/>
                  </a:lnTo>
                  <a:lnTo>
                    <a:pt x="1766" y="1314"/>
                  </a:lnTo>
                  <a:lnTo>
                    <a:pt x="1766" y="1314"/>
                  </a:lnTo>
                  <a:lnTo>
                    <a:pt x="1768" y="1314"/>
                  </a:lnTo>
                  <a:lnTo>
                    <a:pt x="1768" y="1314"/>
                  </a:lnTo>
                  <a:lnTo>
                    <a:pt x="1766" y="1314"/>
                  </a:lnTo>
                  <a:lnTo>
                    <a:pt x="1766" y="1314"/>
                  </a:lnTo>
                  <a:lnTo>
                    <a:pt x="1766" y="1314"/>
                  </a:lnTo>
                  <a:lnTo>
                    <a:pt x="1766" y="1312"/>
                  </a:lnTo>
                  <a:lnTo>
                    <a:pt x="1766" y="1312"/>
                  </a:lnTo>
                  <a:lnTo>
                    <a:pt x="1763" y="1314"/>
                  </a:lnTo>
                  <a:lnTo>
                    <a:pt x="1761" y="1314"/>
                  </a:lnTo>
                  <a:lnTo>
                    <a:pt x="1761" y="1314"/>
                  </a:lnTo>
                  <a:lnTo>
                    <a:pt x="1759" y="1314"/>
                  </a:lnTo>
                  <a:lnTo>
                    <a:pt x="1759" y="1312"/>
                  </a:lnTo>
                  <a:lnTo>
                    <a:pt x="1757" y="1312"/>
                  </a:lnTo>
                  <a:lnTo>
                    <a:pt x="1757" y="1310"/>
                  </a:lnTo>
                  <a:lnTo>
                    <a:pt x="1759" y="1310"/>
                  </a:lnTo>
                  <a:lnTo>
                    <a:pt x="1759" y="1310"/>
                  </a:lnTo>
                  <a:lnTo>
                    <a:pt x="1759" y="1308"/>
                  </a:lnTo>
                  <a:lnTo>
                    <a:pt x="1759" y="1308"/>
                  </a:lnTo>
                  <a:lnTo>
                    <a:pt x="1759" y="1308"/>
                  </a:lnTo>
                  <a:lnTo>
                    <a:pt x="1759" y="1306"/>
                  </a:lnTo>
                  <a:lnTo>
                    <a:pt x="1759" y="1303"/>
                  </a:lnTo>
                  <a:lnTo>
                    <a:pt x="1759" y="1303"/>
                  </a:lnTo>
                  <a:lnTo>
                    <a:pt x="1757" y="1303"/>
                  </a:lnTo>
                  <a:lnTo>
                    <a:pt x="1757" y="1306"/>
                  </a:lnTo>
                  <a:lnTo>
                    <a:pt x="1757" y="1306"/>
                  </a:lnTo>
                  <a:lnTo>
                    <a:pt x="1757" y="1306"/>
                  </a:lnTo>
                  <a:lnTo>
                    <a:pt x="1757" y="1306"/>
                  </a:lnTo>
                  <a:lnTo>
                    <a:pt x="1757" y="1306"/>
                  </a:lnTo>
                  <a:lnTo>
                    <a:pt x="1757" y="1308"/>
                  </a:lnTo>
                  <a:lnTo>
                    <a:pt x="1755" y="1306"/>
                  </a:lnTo>
                  <a:lnTo>
                    <a:pt x="1757" y="1306"/>
                  </a:lnTo>
                  <a:lnTo>
                    <a:pt x="1757" y="1306"/>
                  </a:lnTo>
                  <a:lnTo>
                    <a:pt x="1757" y="1306"/>
                  </a:lnTo>
                  <a:lnTo>
                    <a:pt x="1757" y="1303"/>
                  </a:lnTo>
                  <a:lnTo>
                    <a:pt x="1757" y="1303"/>
                  </a:lnTo>
                  <a:lnTo>
                    <a:pt x="1755" y="1303"/>
                  </a:lnTo>
                  <a:lnTo>
                    <a:pt x="1755" y="1303"/>
                  </a:lnTo>
                  <a:lnTo>
                    <a:pt x="1755" y="1303"/>
                  </a:lnTo>
                  <a:lnTo>
                    <a:pt x="1757" y="1301"/>
                  </a:lnTo>
                  <a:lnTo>
                    <a:pt x="1757" y="1301"/>
                  </a:lnTo>
                  <a:lnTo>
                    <a:pt x="1757" y="1301"/>
                  </a:lnTo>
                  <a:lnTo>
                    <a:pt x="1757" y="1301"/>
                  </a:lnTo>
                  <a:lnTo>
                    <a:pt x="1755" y="1299"/>
                  </a:lnTo>
                  <a:lnTo>
                    <a:pt x="1755" y="1299"/>
                  </a:lnTo>
                  <a:lnTo>
                    <a:pt x="1755" y="1299"/>
                  </a:lnTo>
                  <a:lnTo>
                    <a:pt x="1755" y="1299"/>
                  </a:lnTo>
                  <a:lnTo>
                    <a:pt x="1755" y="1299"/>
                  </a:lnTo>
                  <a:lnTo>
                    <a:pt x="1755" y="1299"/>
                  </a:lnTo>
                  <a:lnTo>
                    <a:pt x="1755" y="1299"/>
                  </a:lnTo>
                  <a:lnTo>
                    <a:pt x="1753" y="1299"/>
                  </a:lnTo>
                  <a:lnTo>
                    <a:pt x="1753" y="1299"/>
                  </a:lnTo>
                  <a:lnTo>
                    <a:pt x="1751" y="1299"/>
                  </a:lnTo>
                  <a:lnTo>
                    <a:pt x="1753" y="1301"/>
                  </a:lnTo>
                  <a:lnTo>
                    <a:pt x="1753" y="1301"/>
                  </a:lnTo>
                  <a:lnTo>
                    <a:pt x="1755" y="1301"/>
                  </a:lnTo>
                  <a:lnTo>
                    <a:pt x="1755" y="1301"/>
                  </a:lnTo>
                  <a:lnTo>
                    <a:pt x="1755" y="1301"/>
                  </a:lnTo>
                  <a:lnTo>
                    <a:pt x="1755" y="1301"/>
                  </a:lnTo>
                  <a:lnTo>
                    <a:pt x="1753" y="1301"/>
                  </a:lnTo>
                  <a:lnTo>
                    <a:pt x="1753" y="1301"/>
                  </a:lnTo>
                  <a:lnTo>
                    <a:pt x="1753" y="1303"/>
                  </a:lnTo>
                  <a:lnTo>
                    <a:pt x="1753" y="1303"/>
                  </a:lnTo>
                  <a:lnTo>
                    <a:pt x="1753" y="1303"/>
                  </a:lnTo>
                  <a:lnTo>
                    <a:pt x="1753" y="1303"/>
                  </a:lnTo>
                  <a:lnTo>
                    <a:pt x="1753" y="1306"/>
                  </a:lnTo>
                  <a:lnTo>
                    <a:pt x="1753" y="1306"/>
                  </a:lnTo>
                  <a:lnTo>
                    <a:pt x="1753" y="1306"/>
                  </a:lnTo>
                  <a:lnTo>
                    <a:pt x="1753" y="1306"/>
                  </a:lnTo>
                  <a:lnTo>
                    <a:pt x="1751" y="1306"/>
                  </a:lnTo>
                  <a:lnTo>
                    <a:pt x="1751" y="1306"/>
                  </a:lnTo>
                  <a:lnTo>
                    <a:pt x="1751" y="1308"/>
                  </a:lnTo>
                  <a:lnTo>
                    <a:pt x="1751" y="1308"/>
                  </a:lnTo>
                  <a:lnTo>
                    <a:pt x="1751" y="1308"/>
                  </a:lnTo>
                  <a:lnTo>
                    <a:pt x="1751" y="1308"/>
                  </a:lnTo>
                  <a:lnTo>
                    <a:pt x="1751" y="1306"/>
                  </a:lnTo>
                  <a:lnTo>
                    <a:pt x="1751" y="1306"/>
                  </a:lnTo>
                  <a:lnTo>
                    <a:pt x="1751" y="1306"/>
                  </a:lnTo>
                  <a:lnTo>
                    <a:pt x="1751" y="1306"/>
                  </a:lnTo>
                  <a:lnTo>
                    <a:pt x="1751" y="1303"/>
                  </a:lnTo>
                  <a:lnTo>
                    <a:pt x="1751" y="1303"/>
                  </a:lnTo>
                  <a:lnTo>
                    <a:pt x="1751" y="1303"/>
                  </a:lnTo>
                  <a:lnTo>
                    <a:pt x="1749" y="1303"/>
                  </a:lnTo>
                  <a:lnTo>
                    <a:pt x="1749" y="1303"/>
                  </a:lnTo>
                  <a:lnTo>
                    <a:pt x="1751" y="1301"/>
                  </a:lnTo>
                  <a:lnTo>
                    <a:pt x="1751" y="1301"/>
                  </a:lnTo>
                  <a:lnTo>
                    <a:pt x="1751" y="1301"/>
                  </a:lnTo>
                  <a:lnTo>
                    <a:pt x="1751" y="1299"/>
                  </a:lnTo>
                  <a:lnTo>
                    <a:pt x="1749" y="1299"/>
                  </a:lnTo>
                  <a:lnTo>
                    <a:pt x="1749" y="1299"/>
                  </a:lnTo>
                  <a:lnTo>
                    <a:pt x="1751" y="1299"/>
                  </a:lnTo>
                  <a:lnTo>
                    <a:pt x="1751" y="1299"/>
                  </a:lnTo>
                  <a:lnTo>
                    <a:pt x="1751" y="1297"/>
                  </a:lnTo>
                  <a:lnTo>
                    <a:pt x="1751" y="1297"/>
                  </a:lnTo>
                  <a:lnTo>
                    <a:pt x="1749" y="1297"/>
                  </a:lnTo>
                  <a:lnTo>
                    <a:pt x="1749" y="1297"/>
                  </a:lnTo>
                  <a:lnTo>
                    <a:pt x="1749" y="1297"/>
                  </a:lnTo>
                  <a:lnTo>
                    <a:pt x="1749" y="1299"/>
                  </a:lnTo>
                  <a:lnTo>
                    <a:pt x="1749" y="1299"/>
                  </a:lnTo>
                  <a:lnTo>
                    <a:pt x="1749" y="1301"/>
                  </a:lnTo>
                  <a:lnTo>
                    <a:pt x="1747" y="1301"/>
                  </a:lnTo>
                  <a:lnTo>
                    <a:pt x="1747" y="1301"/>
                  </a:lnTo>
                  <a:lnTo>
                    <a:pt x="1743" y="1306"/>
                  </a:lnTo>
                  <a:lnTo>
                    <a:pt x="1743" y="1306"/>
                  </a:lnTo>
                  <a:lnTo>
                    <a:pt x="1743" y="1306"/>
                  </a:lnTo>
                  <a:lnTo>
                    <a:pt x="1743" y="1306"/>
                  </a:lnTo>
                  <a:lnTo>
                    <a:pt x="1743" y="1306"/>
                  </a:lnTo>
                  <a:lnTo>
                    <a:pt x="1743" y="1306"/>
                  </a:lnTo>
                  <a:lnTo>
                    <a:pt x="1745" y="1301"/>
                  </a:lnTo>
                  <a:lnTo>
                    <a:pt x="1745" y="1301"/>
                  </a:lnTo>
                  <a:lnTo>
                    <a:pt x="1745" y="1301"/>
                  </a:lnTo>
                  <a:lnTo>
                    <a:pt x="1745" y="1301"/>
                  </a:lnTo>
                  <a:lnTo>
                    <a:pt x="1747" y="1299"/>
                  </a:lnTo>
                  <a:lnTo>
                    <a:pt x="1749" y="1299"/>
                  </a:lnTo>
                  <a:lnTo>
                    <a:pt x="1749" y="1299"/>
                  </a:lnTo>
                  <a:lnTo>
                    <a:pt x="1749" y="1299"/>
                  </a:lnTo>
                  <a:lnTo>
                    <a:pt x="1749" y="1297"/>
                  </a:lnTo>
                  <a:lnTo>
                    <a:pt x="1747" y="1297"/>
                  </a:lnTo>
                  <a:lnTo>
                    <a:pt x="1747" y="1297"/>
                  </a:lnTo>
                  <a:lnTo>
                    <a:pt x="1747" y="1297"/>
                  </a:lnTo>
                  <a:lnTo>
                    <a:pt x="1749" y="1295"/>
                  </a:lnTo>
                  <a:lnTo>
                    <a:pt x="1749" y="1295"/>
                  </a:lnTo>
                  <a:lnTo>
                    <a:pt x="1749" y="1293"/>
                  </a:lnTo>
                  <a:lnTo>
                    <a:pt x="1749" y="1293"/>
                  </a:lnTo>
                  <a:lnTo>
                    <a:pt x="1749" y="1293"/>
                  </a:lnTo>
                  <a:lnTo>
                    <a:pt x="1747" y="1293"/>
                  </a:lnTo>
                  <a:lnTo>
                    <a:pt x="1747" y="1293"/>
                  </a:lnTo>
                  <a:lnTo>
                    <a:pt x="1747" y="1293"/>
                  </a:lnTo>
                  <a:lnTo>
                    <a:pt x="1747" y="1293"/>
                  </a:lnTo>
                  <a:lnTo>
                    <a:pt x="1749" y="1293"/>
                  </a:lnTo>
                  <a:lnTo>
                    <a:pt x="1747" y="1293"/>
                  </a:lnTo>
                  <a:lnTo>
                    <a:pt x="1747" y="1293"/>
                  </a:lnTo>
                  <a:lnTo>
                    <a:pt x="1747" y="1293"/>
                  </a:lnTo>
                  <a:lnTo>
                    <a:pt x="1747" y="1295"/>
                  </a:lnTo>
                  <a:lnTo>
                    <a:pt x="1747" y="1295"/>
                  </a:lnTo>
                  <a:lnTo>
                    <a:pt x="1747" y="1295"/>
                  </a:lnTo>
                  <a:lnTo>
                    <a:pt x="1745" y="1295"/>
                  </a:lnTo>
                  <a:lnTo>
                    <a:pt x="1745" y="1295"/>
                  </a:lnTo>
                  <a:lnTo>
                    <a:pt x="1747" y="1293"/>
                  </a:lnTo>
                  <a:lnTo>
                    <a:pt x="1747" y="1291"/>
                  </a:lnTo>
                  <a:lnTo>
                    <a:pt x="1745" y="1293"/>
                  </a:lnTo>
                  <a:lnTo>
                    <a:pt x="1745" y="1291"/>
                  </a:lnTo>
                  <a:lnTo>
                    <a:pt x="1743" y="1291"/>
                  </a:lnTo>
                  <a:lnTo>
                    <a:pt x="1743" y="1291"/>
                  </a:lnTo>
                  <a:lnTo>
                    <a:pt x="1741" y="1293"/>
                  </a:lnTo>
                  <a:lnTo>
                    <a:pt x="1741" y="1293"/>
                  </a:lnTo>
                  <a:lnTo>
                    <a:pt x="1741" y="1295"/>
                  </a:lnTo>
                  <a:lnTo>
                    <a:pt x="1741" y="1291"/>
                  </a:lnTo>
                  <a:lnTo>
                    <a:pt x="1741" y="1291"/>
                  </a:lnTo>
                  <a:lnTo>
                    <a:pt x="1743" y="1291"/>
                  </a:lnTo>
                  <a:lnTo>
                    <a:pt x="1745" y="1291"/>
                  </a:lnTo>
                  <a:lnTo>
                    <a:pt x="1747" y="1291"/>
                  </a:lnTo>
                  <a:lnTo>
                    <a:pt x="1747" y="1291"/>
                  </a:lnTo>
                  <a:lnTo>
                    <a:pt x="1747" y="1291"/>
                  </a:lnTo>
                  <a:lnTo>
                    <a:pt x="1749" y="1291"/>
                  </a:lnTo>
                  <a:lnTo>
                    <a:pt x="1747" y="1291"/>
                  </a:lnTo>
                  <a:lnTo>
                    <a:pt x="1747" y="1291"/>
                  </a:lnTo>
                  <a:lnTo>
                    <a:pt x="1747" y="1289"/>
                  </a:lnTo>
                  <a:lnTo>
                    <a:pt x="1745" y="1289"/>
                  </a:lnTo>
                  <a:lnTo>
                    <a:pt x="1743" y="1289"/>
                  </a:lnTo>
                  <a:lnTo>
                    <a:pt x="1743" y="1289"/>
                  </a:lnTo>
                  <a:lnTo>
                    <a:pt x="1743" y="1289"/>
                  </a:lnTo>
                  <a:lnTo>
                    <a:pt x="1741" y="1289"/>
                  </a:lnTo>
                  <a:lnTo>
                    <a:pt x="1741" y="1289"/>
                  </a:lnTo>
                  <a:lnTo>
                    <a:pt x="1741" y="1289"/>
                  </a:lnTo>
                  <a:lnTo>
                    <a:pt x="1739" y="1289"/>
                  </a:lnTo>
                  <a:lnTo>
                    <a:pt x="1739" y="1289"/>
                  </a:lnTo>
                  <a:lnTo>
                    <a:pt x="1741" y="1289"/>
                  </a:lnTo>
                  <a:lnTo>
                    <a:pt x="1741" y="1289"/>
                  </a:lnTo>
                  <a:lnTo>
                    <a:pt x="1741" y="1289"/>
                  </a:lnTo>
                  <a:lnTo>
                    <a:pt x="1741" y="1289"/>
                  </a:lnTo>
                  <a:lnTo>
                    <a:pt x="1739" y="1289"/>
                  </a:lnTo>
                  <a:lnTo>
                    <a:pt x="1739" y="1289"/>
                  </a:lnTo>
                  <a:lnTo>
                    <a:pt x="1739" y="1289"/>
                  </a:lnTo>
                  <a:lnTo>
                    <a:pt x="1737" y="1289"/>
                  </a:lnTo>
                  <a:lnTo>
                    <a:pt x="1737" y="1289"/>
                  </a:lnTo>
                  <a:lnTo>
                    <a:pt x="1737" y="1289"/>
                  </a:lnTo>
                  <a:lnTo>
                    <a:pt x="1737" y="1289"/>
                  </a:lnTo>
                  <a:lnTo>
                    <a:pt x="1737" y="1289"/>
                  </a:lnTo>
                  <a:lnTo>
                    <a:pt x="1737" y="1289"/>
                  </a:lnTo>
                  <a:lnTo>
                    <a:pt x="1737" y="1289"/>
                  </a:lnTo>
                  <a:lnTo>
                    <a:pt x="1737" y="1291"/>
                  </a:lnTo>
                  <a:lnTo>
                    <a:pt x="1737" y="1291"/>
                  </a:lnTo>
                  <a:lnTo>
                    <a:pt x="1737" y="1291"/>
                  </a:lnTo>
                  <a:lnTo>
                    <a:pt x="1737" y="1293"/>
                  </a:lnTo>
                  <a:lnTo>
                    <a:pt x="1737" y="1293"/>
                  </a:lnTo>
                  <a:lnTo>
                    <a:pt x="1737" y="1293"/>
                  </a:lnTo>
                  <a:lnTo>
                    <a:pt x="1735" y="1295"/>
                  </a:lnTo>
                  <a:lnTo>
                    <a:pt x="1737" y="1295"/>
                  </a:lnTo>
                  <a:lnTo>
                    <a:pt x="1739" y="1297"/>
                  </a:lnTo>
                  <a:lnTo>
                    <a:pt x="1737" y="1297"/>
                  </a:lnTo>
                  <a:lnTo>
                    <a:pt x="1737" y="1297"/>
                  </a:lnTo>
                  <a:lnTo>
                    <a:pt x="1737" y="1297"/>
                  </a:lnTo>
                  <a:lnTo>
                    <a:pt x="1737" y="1299"/>
                  </a:lnTo>
                  <a:lnTo>
                    <a:pt x="1737" y="1299"/>
                  </a:lnTo>
                  <a:lnTo>
                    <a:pt x="1737" y="1299"/>
                  </a:lnTo>
                  <a:lnTo>
                    <a:pt x="1737" y="1299"/>
                  </a:lnTo>
                  <a:lnTo>
                    <a:pt x="1737" y="1299"/>
                  </a:lnTo>
                  <a:lnTo>
                    <a:pt x="1737" y="1299"/>
                  </a:lnTo>
                  <a:lnTo>
                    <a:pt x="1737" y="1301"/>
                  </a:lnTo>
                  <a:lnTo>
                    <a:pt x="1737" y="1301"/>
                  </a:lnTo>
                  <a:lnTo>
                    <a:pt x="1737" y="1301"/>
                  </a:lnTo>
                  <a:lnTo>
                    <a:pt x="1737" y="1301"/>
                  </a:lnTo>
                  <a:lnTo>
                    <a:pt x="1737" y="1301"/>
                  </a:lnTo>
                  <a:lnTo>
                    <a:pt x="1737" y="1301"/>
                  </a:lnTo>
                  <a:lnTo>
                    <a:pt x="1737" y="1301"/>
                  </a:lnTo>
                  <a:lnTo>
                    <a:pt x="1737" y="1301"/>
                  </a:lnTo>
                  <a:lnTo>
                    <a:pt x="1735" y="1301"/>
                  </a:lnTo>
                  <a:lnTo>
                    <a:pt x="1735" y="1301"/>
                  </a:lnTo>
                  <a:lnTo>
                    <a:pt x="1735" y="1303"/>
                  </a:lnTo>
                  <a:lnTo>
                    <a:pt x="1735" y="1303"/>
                  </a:lnTo>
                  <a:lnTo>
                    <a:pt x="1735" y="1303"/>
                  </a:lnTo>
                  <a:lnTo>
                    <a:pt x="1737" y="1303"/>
                  </a:lnTo>
                  <a:lnTo>
                    <a:pt x="1737" y="1306"/>
                  </a:lnTo>
                  <a:lnTo>
                    <a:pt x="1737" y="1306"/>
                  </a:lnTo>
                  <a:lnTo>
                    <a:pt x="1735" y="1306"/>
                  </a:lnTo>
                  <a:lnTo>
                    <a:pt x="1735" y="1306"/>
                  </a:lnTo>
                  <a:lnTo>
                    <a:pt x="1735" y="1306"/>
                  </a:lnTo>
                  <a:lnTo>
                    <a:pt x="1735" y="1308"/>
                  </a:lnTo>
                  <a:lnTo>
                    <a:pt x="1735" y="1308"/>
                  </a:lnTo>
                  <a:lnTo>
                    <a:pt x="1735" y="1308"/>
                  </a:lnTo>
                  <a:lnTo>
                    <a:pt x="1737" y="1308"/>
                  </a:lnTo>
                  <a:lnTo>
                    <a:pt x="1737" y="1308"/>
                  </a:lnTo>
                  <a:lnTo>
                    <a:pt x="1737" y="1308"/>
                  </a:lnTo>
                  <a:lnTo>
                    <a:pt x="1737" y="1308"/>
                  </a:lnTo>
                  <a:lnTo>
                    <a:pt x="1737" y="1308"/>
                  </a:lnTo>
                  <a:lnTo>
                    <a:pt x="1737" y="1308"/>
                  </a:lnTo>
                  <a:lnTo>
                    <a:pt x="1735" y="1308"/>
                  </a:lnTo>
                  <a:lnTo>
                    <a:pt x="1737" y="1310"/>
                  </a:lnTo>
                  <a:lnTo>
                    <a:pt x="1737" y="1310"/>
                  </a:lnTo>
                  <a:lnTo>
                    <a:pt x="1737" y="1310"/>
                  </a:lnTo>
                  <a:lnTo>
                    <a:pt x="1737" y="1310"/>
                  </a:lnTo>
                  <a:lnTo>
                    <a:pt x="1737" y="1310"/>
                  </a:lnTo>
                  <a:lnTo>
                    <a:pt x="1737" y="1310"/>
                  </a:lnTo>
                  <a:lnTo>
                    <a:pt x="1735" y="1310"/>
                  </a:lnTo>
                  <a:lnTo>
                    <a:pt x="1735" y="1310"/>
                  </a:lnTo>
                  <a:lnTo>
                    <a:pt x="1735" y="1310"/>
                  </a:lnTo>
                  <a:lnTo>
                    <a:pt x="1735" y="1310"/>
                  </a:lnTo>
                  <a:lnTo>
                    <a:pt x="1735" y="1310"/>
                  </a:lnTo>
                  <a:lnTo>
                    <a:pt x="1735" y="1310"/>
                  </a:lnTo>
                  <a:lnTo>
                    <a:pt x="1737" y="1310"/>
                  </a:lnTo>
                  <a:lnTo>
                    <a:pt x="1737" y="1312"/>
                  </a:lnTo>
                  <a:lnTo>
                    <a:pt x="1737" y="1312"/>
                  </a:lnTo>
                  <a:lnTo>
                    <a:pt x="1735" y="1312"/>
                  </a:lnTo>
                  <a:lnTo>
                    <a:pt x="1735" y="1312"/>
                  </a:lnTo>
                  <a:lnTo>
                    <a:pt x="1735" y="1312"/>
                  </a:lnTo>
                  <a:lnTo>
                    <a:pt x="1735" y="1312"/>
                  </a:lnTo>
                  <a:lnTo>
                    <a:pt x="1735" y="1312"/>
                  </a:lnTo>
                  <a:lnTo>
                    <a:pt x="1737" y="1312"/>
                  </a:lnTo>
                  <a:lnTo>
                    <a:pt x="1737" y="1312"/>
                  </a:lnTo>
                  <a:lnTo>
                    <a:pt x="1737" y="1312"/>
                  </a:lnTo>
                  <a:lnTo>
                    <a:pt x="1737" y="1314"/>
                  </a:lnTo>
                  <a:lnTo>
                    <a:pt x="1737" y="1314"/>
                  </a:lnTo>
                  <a:lnTo>
                    <a:pt x="1735" y="1314"/>
                  </a:lnTo>
                  <a:lnTo>
                    <a:pt x="1735" y="1314"/>
                  </a:lnTo>
                  <a:lnTo>
                    <a:pt x="1735" y="1314"/>
                  </a:lnTo>
                  <a:lnTo>
                    <a:pt x="1735" y="1314"/>
                  </a:lnTo>
                  <a:lnTo>
                    <a:pt x="1735" y="1314"/>
                  </a:lnTo>
                  <a:lnTo>
                    <a:pt x="1735" y="1314"/>
                  </a:lnTo>
                  <a:lnTo>
                    <a:pt x="1735" y="1314"/>
                  </a:lnTo>
                  <a:lnTo>
                    <a:pt x="1735" y="1314"/>
                  </a:lnTo>
                  <a:lnTo>
                    <a:pt x="1735" y="1314"/>
                  </a:lnTo>
                  <a:lnTo>
                    <a:pt x="1735" y="1316"/>
                  </a:lnTo>
                  <a:lnTo>
                    <a:pt x="1735" y="1316"/>
                  </a:lnTo>
                  <a:lnTo>
                    <a:pt x="1735" y="1316"/>
                  </a:lnTo>
                  <a:lnTo>
                    <a:pt x="1737" y="1316"/>
                  </a:lnTo>
                  <a:lnTo>
                    <a:pt x="1737" y="1316"/>
                  </a:lnTo>
                  <a:lnTo>
                    <a:pt x="1739" y="1316"/>
                  </a:lnTo>
                  <a:lnTo>
                    <a:pt x="1739" y="1316"/>
                  </a:lnTo>
                  <a:lnTo>
                    <a:pt x="1741" y="1316"/>
                  </a:lnTo>
                  <a:lnTo>
                    <a:pt x="1741" y="1316"/>
                  </a:lnTo>
                  <a:lnTo>
                    <a:pt x="1741" y="1318"/>
                  </a:lnTo>
                  <a:lnTo>
                    <a:pt x="1741" y="1318"/>
                  </a:lnTo>
                  <a:lnTo>
                    <a:pt x="1739" y="1318"/>
                  </a:lnTo>
                  <a:lnTo>
                    <a:pt x="1739" y="1318"/>
                  </a:lnTo>
                  <a:lnTo>
                    <a:pt x="1737" y="1318"/>
                  </a:lnTo>
                  <a:lnTo>
                    <a:pt x="1737" y="1316"/>
                  </a:lnTo>
                  <a:lnTo>
                    <a:pt x="1737" y="1316"/>
                  </a:lnTo>
                  <a:lnTo>
                    <a:pt x="1733" y="1316"/>
                  </a:lnTo>
                  <a:lnTo>
                    <a:pt x="1733" y="1316"/>
                  </a:lnTo>
                  <a:lnTo>
                    <a:pt x="1733" y="1316"/>
                  </a:lnTo>
                  <a:lnTo>
                    <a:pt x="1733" y="1316"/>
                  </a:lnTo>
                  <a:lnTo>
                    <a:pt x="1733" y="1316"/>
                  </a:lnTo>
                  <a:lnTo>
                    <a:pt x="1733" y="1318"/>
                  </a:lnTo>
                  <a:lnTo>
                    <a:pt x="1733" y="1318"/>
                  </a:lnTo>
                  <a:lnTo>
                    <a:pt x="1733" y="1318"/>
                  </a:lnTo>
                  <a:lnTo>
                    <a:pt x="1733" y="1318"/>
                  </a:lnTo>
                  <a:lnTo>
                    <a:pt x="1733" y="1318"/>
                  </a:lnTo>
                  <a:lnTo>
                    <a:pt x="1733" y="1318"/>
                  </a:lnTo>
                  <a:lnTo>
                    <a:pt x="1731" y="1318"/>
                  </a:lnTo>
                  <a:lnTo>
                    <a:pt x="1731" y="1318"/>
                  </a:lnTo>
                  <a:lnTo>
                    <a:pt x="1731" y="1320"/>
                  </a:lnTo>
                  <a:lnTo>
                    <a:pt x="1731" y="1320"/>
                  </a:lnTo>
                  <a:lnTo>
                    <a:pt x="1731" y="1320"/>
                  </a:lnTo>
                  <a:lnTo>
                    <a:pt x="1731" y="1320"/>
                  </a:lnTo>
                  <a:lnTo>
                    <a:pt x="1731" y="1320"/>
                  </a:lnTo>
                  <a:lnTo>
                    <a:pt x="1731" y="1320"/>
                  </a:lnTo>
                  <a:lnTo>
                    <a:pt x="1731" y="1320"/>
                  </a:lnTo>
                  <a:lnTo>
                    <a:pt x="1731" y="1320"/>
                  </a:lnTo>
                  <a:lnTo>
                    <a:pt x="1731" y="1320"/>
                  </a:lnTo>
                  <a:lnTo>
                    <a:pt x="1731" y="1320"/>
                  </a:lnTo>
                  <a:lnTo>
                    <a:pt x="1731" y="1322"/>
                  </a:lnTo>
                  <a:lnTo>
                    <a:pt x="1731" y="1322"/>
                  </a:lnTo>
                  <a:lnTo>
                    <a:pt x="1731" y="1322"/>
                  </a:lnTo>
                  <a:lnTo>
                    <a:pt x="1731" y="1324"/>
                  </a:lnTo>
                  <a:lnTo>
                    <a:pt x="1733" y="1326"/>
                  </a:lnTo>
                  <a:lnTo>
                    <a:pt x="1735" y="1330"/>
                  </a:lnTo>
                  <a:lnTo>
                    <a:pt x="1737" y="1330"/>
                  </a:lnTo>
                  <a:lnTo>
                    <a:pt x="1737" y="1330"/>
                  </a:lnTo>
                  <a:lnTo>
                    <a:pt x="1739" y="1330"/>
                  </a:lnTo>
                  <a:lnTo>
                    <a:pt x="1739" y="1330"/>
                  </a:lnTo>
                  <a:lnTo>
                    <a:pt x="1741" y="1330"/>
                  </a:lnTo>
                  <a:lnTo>
                    <a:pt x="1741" y="1330"/>
                  </a:lnTo>
                  <a:lnTo>
                    <a:pt x="1743" y="1332"/>
                  </a:lnTo>
                  <a:lnTo>
                    <a:pt x="1745" y="1332"/>
                  </a:lnTo>
                  <a:lnTo>
                    <a:pt x="1747" y="1334"/>
                  </a:lnTo>
                  <a:lnTo>
                    <a:pt x="1747" y="1334"/>
                  </a:lnTo>
                  <a:lnTo>
                    <a:pt x="1747" y="1334"/>
                  </a:lnTo>
                  <a:lnTo>
                    <a:pt x="1747" y="1334"/>
                  </a:lnTo>
                  <a:lnTo>
                    <a:pt x="1745" y="1334"/>
                  </a:lnTo>
                  <a:lnTo>
                    <a:pt x="1745" y="1334"/>
                  </a:lnTo>
                  <a:lnTo>
                    <a:pt x="1743" y="1332"/>
                  </a:lnTo>
                  <a:lnTo>
                    <a:pt x="1743" y="1332"/>
                  </a:lnTo>
                  <a:lnTo>
                    <a:pt x="1741" y="1332"/>
                  </a:lnTo>
                  <a:lnTo>
                    <a:pt x="1741" y="1332"/>
                  </a:lnTo>
                  <a:lnTo>
                    <a:pt x="1741" y="1332"/>
                  </a:lnTo>
                  <a:lnTo>
                    <a:pt x="1741" y="1332"/>
                  </a:lnTo>
                  <a:lnTo>
                    <a:pt x="1741" y="1332"/>
                  </a:lnTo>
                  <a:lnTo>
                    <a:pt x="1741" y="1332"/>
                  </a:lnTo>
                  <a:lnTo>
                    <a:pt x="1741" y="1332"/>
                  </a:lnTo>
                  <a:lnTo>
                    <a:pt x="1737" y="1332"/>
                  </a:lnTo>
                  <a:lnTo>
                    <a:pt x="1737" y="1332"/>
                  </a:lnTo>
                  <a:lnTo>
                    <a:pt x="1737" y="1332"/>
                  </a:lnTo>
                  <a:lnTo>
                    <a:pt x="1735" y="1334"/>
                  </a:lnTo>
                  <a:lnTo>
                    <a:pt x="1733" y="1332"/>
                  </a:lnTo>
                  <a:lnTo>
                    <a:pt x="1733" y="1332"/>
                  </a:lnTo>
                  <a:lnTo>
                    <a:pt x="1733" y="1334"/>
                  </a:lnTo>
                  <a:lnTo>
                    <a:pt x="1735" y="1334"/>
                  </a:lnTo>
                  <a:lnTo>
                    <a:pt x="1735" y="1334"/>
                  </a:lnTo>
                  <a:lnTo>
                    <a:pt x="1735" y="1334"/>
                  </a:lnTo>
                  <a:lnTo>
                    <a:pt x="1735" y="1334"/>
                  </a:lnTo>
                  <a:lnTo>
                    <a:pt x="1735" y="1334"/>
                  </a:lnTo>
                  <a:lnTo>
                    <a:pt x="1735" y="1334"/>
                  </a:lnTo>
                  <a:lnTo>
                    <a:pt x="1737" y="1336"/>
                  </a:lnTo>
                  <a:lnTo>
                    <a:pt x="1739" y="1336"/>
                  </a:lnTo>
                  <a:lnTo>
                    <a:pt x="1737" y="1336"/>
                  </a:lnTo>
                  <a:lnTo>
                    <a:pt x="1737" y="1336"/>
                  </a:lnTo>
                  <a:lnTo>
                    <a:pt x="1737" y="1336"/>
                  </a:lnTo>
                  <a:lnTo>
                    <a:pt x="1737" y="1338"/>
                  </a:lnTo>
                  <a:lnTo>
                    <a:pt x="1737" y="1338"/>
                  </a:lnTo>
                  <a:lnTo>
                    <a:pt x="1739" y="1338"/>
                  </a:lnTo>
                  <a:lnTo>
                    <a:pt x="1739" y="1338"/>
                  </a:lnTo>
                  <a:lnTo>
                    <a:pt x="1741" y="1340"/>
                  </a:lnTo>
                  <a:lnTo>
                    <a:pt x="1741" y="1340"/>
                  </a:lnTo>
                  <a:lnTo>
                    <a:pt x="1737" y="1338"/>
                  </a:lnTo>
                  <a:lnTo>
                    <a:pt x="1735" y="1338"/>
                  </a:lnTo>
                  <a:lnTo>
                    <a:pt x="1735" y="1338"/>
                  </a:lnTo>
                  <a:lnTo>
                    <a:pt x="1735" y="1340"/>
                  </a:lnTo>
                  <a:lnTo>
                    <a:pt x="1735" y="1340"/>
                  </a:lnTo>
                  <a:lnTo>
                    <a:pt x="1735" y="1340"/>
                  </a:lnTo>
                  <a:lnTo>
                    <a:pt x="1735" y="1342"/>
                  </a:lnTo>
                  <a:lnTo>
                    <a:pt x="1737" y="1342"/>
                  </a:lnTo>
                  <a:lnTo>
                    <a:pt x="1737" y="1342"/>
                  </a:lnTo>
                  <a:lnTo>
                    <a:pt x="1737" y="1342"/>
                  </a:lnTo>
                  <a:lnTo>
                    <a:pt x="1737" y="1342"/>
                  </a:lnTo>
                  <a:lnTo>
                    <a:pt x="1737" y="1342"/>
                  </a:lnTo>
                  <a:lnTo>
                    <a:pt x="1737" y="1342"/>
                  </a:lnTo>
                  <a:lnTo>
                    <a:pt x="1737" y="1342"/>
                  </a:lnTo>
                  <a:lnTo>
                    <a:pt x="1737" y="1345"/>
                  </a:lnTo>
                  <a:lnTo>
                    <a:pt x="1737" y="1345"/>
                  </a:lnTo>
                  <a:lnTo>
                    <a:pt x="1737" y="1345"/>
                  </a:lnTo>
                  <a:lnTo>
                    <a:pt x="1737" y="1345"/>
                  </a:lnTo>
                  <a:lnTo>
                    <a:pt x="1737" y="1345"/>
                  </a:lnTo>
                  <a:lnTo>
                    <a:pt x="1735" y="1345"/>
                  </a:lnTo>
                  <a:lnTo>
                    <a:pt x="1735" y="1345"/>
                  </a:lnTo>
                  <a:lnTo>
                    <a:pt x="1735" y="1345"/>
                  </a:lnTo>
                  <a:lnTo>
                    <a:pt x="1735" y="1345"/>
                  </a:lnTo>
                  <a:lnTo>
                    <a:pt x="1737" y="1347"/>
                  </a:lnTo>
                  <a:lnTo>
                    <a:pt x="1737" y="1347"/>
                  </a:lnTo>
                  <a:lnTo>
                    <a:pt x="1735" y="1345"/>
                  </a:lnTo>
                  <a:lnTo>
                    <a:pt x="1733" y="1345"/>
                  </a:lnTo>
                  <a:lnTo>
                    <a:pt x="1733" y="1345"/>
                  </a:lnTo>
                  <a:lnTo>
                    <a:pt x="1733" y="1345"/>
                  </a:lnTo>
                  <a:lnTo>
                    <a:pt x="1733" y="1345"/>
                  </a:lnTo>
                  <a:lnTo>
                    <a:pt x="1733" y="1345"/>
                  </a:lnTo>
                  <a:lnTo>
                    <a:pt x="1733" y="1345"/>
                  </a:lnTo>
                  <a:lnTo>
                    <a:pt x="1733" y="1345"/>
                  </a:lnTo>
                  <a:lnTo>
                    <a:pt x="1733" y="1347"/>
                  </a:lnTo>
                  <a:lnTo>
                    <a:pt x="1733" y="1347"/>
                  </a:lnTo>
                  <a:lnTo>
                    <a:pt x="1733" y="1347"/>
                  </a:lnTo>
                  <a:lnTo>
                    <a:pt x="1735" y="1347"/>
                  </a:lnTo>
                  <a:lnTo>
                    <a:pt x="1735" y="1347"/>
                  </a:lnTo>
                  <a:lnTo>
                    <a:pt x="1735" y="1347"/>
                  </a:lnTo>
                  <a:lnTo>
                    <a:pt x="1735" y="1349"/>
                  </a:lnTo>
                  <a:lnTo>
                    <a:pt x="1735" y="1349"/>
                  </a:lnTo>
                  <a:lnTo>
                    <a:pt x="1735" y="1349"/>
                  </a:lnTo>
                  <a:lnTo>
                    <a:pt x="1735" y="1349"/>
                  </a:lnTo>
                  <a:lnTo>
                    <a:pt x="1737" y="1351"/>
                  </a:lnTo>
                  <a:lnTo>
                    <a:pt x="1737" y="1353"/>
                  </a:lnTo>
                  <a:lnTo>
                    <a:pt x="1737" y="1353"/>
                  </a:lnTo>
                  <a:lnTo>
                    <a:pt x="1737" y="1353"/>
                  </a:lnTo>
                  <a:lnTo>
                    <a:pt x="1739" y="1353"/>
                  </a:lnTo>
                  <a:lnTo>
                    <a:pt x="1739" y="1351"/>
                  </a:lnTo>
                  <a:lnTo>
                    <a:pt x="1739" y="1351"/>
                  </a:lnTo>
                  <a:lnTo>
                    <a:pt x="1739" y="1351"/>
                  </a:lnTo>
                  <a:lnTo>
                    <a:pt x="1739" y="1351"/>
                  </a:lnTo>
                  <a:lnTo>
                    <a:pt x="1739" y="1351"/>
                  </a:lnTo>
                  <a:lnTo>
                    <a:pt x="1739" y="1351"/>
                  </a:lnTo>
                  <a:lnTo>
                    <a:pt x="1739" y="1351"/>
                  </a:lnTo>
                  <a:lnTo>
                    <a:pt x="1739" y="1351"/>
                  </a:lnTo>
                  <a:lnTo>
                    <a:pt x="1739" y="1351"/>
                  </a:lnTo>
                  <a:lnTo>
                    <a:pt x="1739" y="1351"/>
                  </a:lnTo>
                  <a:lnTo>
                    <a:pt x="1739" y="1351"/>
                  </a:lnTo>
                  <a:lnTo>
                    <a:pt x="1741" y="1351"/>
                  </a:lnTo>
                  <a:lnTo>
                    <a:pt x="1743" y="1351"/>
                  </a:lnTo>
                  <a:lnTo>
                    <a:pt x="1743" y="1351"/>
                  </a:lnTo>
                  <a:lnTo>
                    <a:pt x="1745" y="1351"/>
                  </a:lnTo>
                  <a:lnTo>
                    <a:pt x="1745" y="1351"/>
                  </a:lnTo>
                  <a:lnTo>
                    <a:pt x="1745" y="1351"/>
                  </a:lnTo>
                  <a:lnTo>
                    <a:pt x="1741" y="1353"/>
                  </a:lnTo>
                  <a:lnTo>
                    <a:pt x="1741" y="1353"/>
                  </a:lnTo>
                  <a:lnTo>
                    <a:pt x="1741" y="1351"/>
                  </a:lnTo>
                  <a:lnTo>
                    <a:pt x="1741" y="1351"/>
                  </a:lnTo>
                  <a:lnTo>
                    <a:pt x="1739" y="1351"/>
                  </a:lnTo>
                  <a:lnTo>
                    <a:pt x="1739" y="1353"/>
                  </a:lnTo>
                  <a:lnTo>
                    <a:pt x="1739" y="1353"/>
                  </a:lnTo>
                  <a:lnTo>
                    <a:pt x="1739" y="1353"/>
                  </a:lnTo>
                  <a:lnTo>
                    <a:pt x="1739" y="1355"/>
                  </a:lnTo>
                  <a:lnTo>
                    <a:pt x="1739" y="1355"/>
                  </a:lnTo>
                  <a:lnTo>
                    <a:pt x="1741" y="1355"/>
                  </a:lnTo>
                  <a:lnTo>
                    <a:pt x="1741" y="1355"/>
                  </a:lnTo>
                  <a:lnTo>
                    <a:pt x="1741" y="1355"/>
                  </a:lnTo>
                  <a:lnTo>
                    <a:pt x="1741" y="1355"/>
                  </a:lnTo>
                  <a:lnTo>
                    <a:pt x="1741" y="1355"/>
                  </a:lnTo>
                  <a:lnTo>
                    <a:pt x="1739" y="1355"/>
                  </a:lnTo>
                  <a:lnTo>
                    <a:pt x="1737" y="1353"/>
                  </a:lnTo>
                  <a:lnTo>
                    <a:pt x="1737" y="1353"/>
                  </a:lnTo>
                  <a:lnTo>
                    <a:pt x="1737" y="1353"/>
                  </a:lnTo>
                  <a:lnTo>
                    <a:pt x="1735" y="1355"/>
                  </a:lnTo>
                  <a:lnTo>
                    <a:pt x="1735" y="1355"/>
                  </a:lnTo>
                  <a:lnTo>
                    <a:pt x="1735" y="1355"/>
                  </a:lnTo>
                  <a:lnTo>
                    <a:pt x="1735" y="1355"/>
                  </a:lnTo>
                  <a:lnTo>
                    <a:pt x="1735" y="1355"/>
                  </a:lnTo>
                  <a:lnTo>
                    <a:pt x="1735" y="1355"/>
                  </a:lnTo>
                  <a:lnTo>
                    <a:pt x="1735" y="1355"/>
                  </a:lnTo>
                  <a:lnTo>
                    <a:pt x="1735" y="1357"/>
                  </a:lnTo>
                  <a:lnTo>
                    <a:pt x="1737" y="1357"/>
                  </a:lnTo>
                  <a:lnTo>
                    <a:pt x="1737" y="1357"/>
                  </a:lnTo>
                  <a:lnTo>
                    <a:pt x="1737" y="1357"/>
                  </a:lnTo>
                  <a:lnTo>
                    <a:pt x="1739" y="1357"/>
                  </a:lnTo>
                  <a:lnTo>
                    <a:pt x="1739" y="1357"/>
                  </a:lnTo>
                  <a:lnTo>
                    <a:pt x="1739" y="1359"/>
                  </a:lnTo>
                  <a:lnTo>
                    <a:pt x="1739" y="1359"/>
                  </a:lnTo>
                  <a:lnTo>
                    <a:pt x="1739" y="1359"/>
                  </a:lnTo>
                  <a:lnTo>
                    <a:pt x="1737" y="1359"/>
                  </a:lnTo>
                  <a:lnTo>
                    <a:pt x="1735" y="1357"/>
                  </a:lnTo>
                  <a:lnTo>
                    <a:pt x="1733" y="1357"/>
                  </a:lnTo>
                  <a:lnTo>
                    <a:pt x="1733" y="1357"/>
                  </a:lnTo>
                  <a:lnTo>
                    <a:pt x="1733" y="1357"/>
                  </a:lnTo>
                  <a:lnTo>
                    <a:pt x="1733" y="1359"/>
                  </a:lnTo>
                  <a:lnTo>
                    <a:pt x="1735" y="1359"/>
                  </a:lnTo>
                  <a:lnTo>
                    <a:pt x="1735" y="1359"/>
                  </a:lnTo>
                  <a:lnTo>
                    <a:pt x="1733" y="1359"/>
                  </a:lnTo>
                  <a:lnTo>
                    <a:pt x="1733" y="1361"/>
                  </a:lnTo>
                  <a:lnTo>
                    <a:pt x="1733" y="1361"/>
                  </a:lnTo>
                  <a:lnTo>
                    <a:pt x="1731" y="1361"/>
                  </a:lnTo>
                  <a:lnTo>
                    <a:pt x="1731" y="1363"/>
                  </a:lnTo>
                  <a:lnTo>
                    <a:pt x="1733" y="1363"/>
                  </a:lnTo>
                  <a:lnTo>
                    <a:pt x="1733" y="1363"/>
                  </a:lnTo>
                  <a:lnTo>
                    <a:pt x="1735" y="1363"/>
                  </a:lnTo>
                  <a:lnTo>
                    <a:pt x="1737" y="1363"/>
                  </a:lnTo>
                  <a:lnTo>
                    <a:pt x="1737" y="1363"/>
                  </a:lnTo>
                  <a:lnTo>
                    <a:pt x="1737" y="1363"/>
                  </a:lnTo>
                  <a:lnTo>
                    <a:pt x="1737" y="1363"/>
                  </a:lnTo>
                  <a:lnTo>
                    <a:pt x="1737" y="1363"/>
                  </a:lnTo>
                  <a:lnTo>
                    <a:pt x="1735" y="1365"/>
                  </a:lnTo>
                  <a:lnTo>
                    <a:pt x="1733" y="1365"/>
                  </a:lnTo>
                  <a:lnTo>
                    <a:pt x="1733" y="1365"/>
                  </a:lnTo>
                  <a:lnTo>
                    <a:pt x="1731" y="1365"/>
                  </a:lnTo>
                  <a:lnTo>
                    <a:pt x="1731" y="1365"/>
                  </a:lnTo>
                  <a:lnTo>
                    <a:pt x="1731" y="1365"/>
                  </a:lnTo>
                  <a:lnTo>
                    <a:pt x="1731" y="1365"/>
                  </a:lnTo>
                  <a:lnTo>
                    <a:pt x="1731" y="1367"/>
                  </a:lnTo>
                  <a:lnTo>
                    <a:pt x="1731" y="1369"/>
                  </a:lnTo>
                  <a:lnTo>
                    <a:pt x="1731" y="1369"/>
                  </a:lnTo>
                  <a:lnTo>
                    <a:pt x="1733" y="1369"/>
                  </a:lnTo>
                  <a:lnTo>
                    <a:pt x="1733" y="1369"/>
                  </a:lnTo>
                  <a:lnTo>
                    <a:pt x="1733" y="1369"/>
                  </a:lnTo>
                  <a:lnTo>
                    <a:pt x="1733" y="1371"/>
                  </a:lnTo>
                  <a:lnTo>
                    <a:pt x="1733" y="1371"/>
                  </a:lnTo>
                  <a:lnTo>
                    <a:pt x="1735" y="1371"/>
                  </a:lnTo>
                  <a:lnTo>
                    <a:pt x="1735" y="1371"/>
                  </a:lnTo>
                  <a:lnTo>
                    <a:pt x="1735" y="1371"/>
                  </a:lnTo>
                  <a:lnTo>
                    <a:pt x="1735" y="1371"/>
                  </a:lnTo>
                  <a:lnTo>
                    <a:pt x="1737" y="1373"/>
                  </a:lnTo>
                  <a:lnTo>
                    <a:pt x="1737" y="1373"/>
                  </a:lnTo>
                  <a:lnTo>
                    <a:pt x="1737" y="1373"/>
                  </a:lnTo>
                  <a:lnTo>
                    <a:pt x="1739" y="1373"/>
                  </a:lnTo>
                  <a:lnTo>
                    <a:pt x="1739" y="1373"/>
                  </a:lnTo>
                  <a:lnTo>
                    <a:pt x="1739" y="1375"/>
                  </a:lnTo>
                  <a:lnTo>
                    <a:pt x="1739" y="1375"/>
                  </a:lnTo>
                  <a:lnTo>
                    <a:pt x="1739" y="1375"/>
                  </a:lnTo>
                  <a:lnTo>
                    <a:pt x="1739" y="1375"/>
                  </a:lnTo>
                  <a:lnTo>
                    <a:pt x="1739" y="1375"/>
                  </a:lnTo>
                  <a:lnTo>
                    <a:pt x="1739" y="1375"/>
                  </a:lnTo>
                  <a:lnTo>
                    <a:pt x="1739" y="1375"/>
                  </a:lnTo>
                  <a:lnTo>
                    <a:pt x="1739" y="1375"/>
                  </a:lnTo>
                  <a:lnTo>
                    <a:pt x="1739" y="1375"/>
                  </a:lnTo>
                  <a:lnTo>
                    <a:pt x="1739" y="1377"/>
                  </a:lnTo>
                  <a:lnTo>
                    <a:pt x="1739" y="1377"/>
                  </a:lnTo>
                  <a:lnTo>
                    <a:pt x="1739" y="1377"/>
                  </a:lnTo>
                  <a:lnTo>
                    <a:pt x="1739" y="1377"/>
                  </a:lnTo>
                  <a:lnTo>
                    <a:pt x="1739" y="1377"/>
                  </a:lnTo>
                  <a:lnTo>
                    <a:pt x="1737" y="1379"/>
                  </a:lnTo>
                  <a:lnTo>
                    <a:pt x="1737" y="1379"/>
                  </a:lnTo>
                  <a:lnTo>
                    <a:pt x="1737" y="1381"/>
                  </a:lnTo>
                  <a:lnTo>
                    <a:pt x="1739" y="1381"/>
                  </a:lnTo>
                  <a:lnTo>
                    <a:pt x="1739" y="1381"/>
                  </a:lnTo>
                  <a:lnTo>
                    <a:pt x="1739" y="1381"/>
                  </a:lnTo>
                  <a:lnTo>
                    <a:pt x="1739" y="1381"/>
                  </a:lnTo>
                  <a:lnTo>
                    <a:pt x="1739" y="1381"/>
                  </a:lnTo>
                  <a:lnTo>
                    <a:pt x="1739" y="1381"/>
                  </a:lnTo>
                  <a:lnTo>
                    <a:pt x="1739" y="1381"/>
                  </a:lnTo>
                  <a:lnTo>
                    <a:pt x="1739" y="1384"/>
                  </a:lnTo>
                  <a:lnTo>
                    <a:pt x="1739" y="1384"/>
                  </a:lnTo>
                  <a:lnTo>
                    <a:pt x="1739" y="1384"/>
                  </a:lnTo>
                  <a:lnTo>
                    <a:pt x="1739" y="1384"/>
                  </a:lnTo>
                  <a:lnTo>
                    <a:pt x="1739" y="1384"/>
                  </a:lnTo>
                  <a:lnTo>
                    <a:pt x="1739" y="1384"/>
                  </a:lnTo>
                  <a:lnTo>
                    <a:pt x="1739" y="1386"/>
                  </a:lnTo>
                  <a:lnTo>
                    <a:pt x="1737" y="1386"/>
                  </a:lnTo>
                  <a:lnTo>
                    <a:pt x="1737" y="1386"/>
                  </a:lnTo>
                  <a:lnTo>
                    <a:pt x="1739" y="1388"/>
                  </a:lnTo>
                  <a:lnTo>
                    <a:pt x="1739" y="1388"/>
                  </a:lnTo>
                  <a:lnTo>
                    <a:pt x="1737" y="1388"/>
                  </a:lnTo>
                  <a:lnTo>
                    <a:pt x="1737" y="1388"/>
                  </a:lnTo>
                  <a:lnTo>
                    <a:pt x="1737" y="1388"/>
                  </a:lnTo>
                  <a:lnTo>
                    <a:pt x="1737" y="1386"/>
                  </a:lnTo>
                  <a:lnTo>
                    <a:pt x="1739" y="1384"/>
                  </a:lnTo>
                  <a:lnTo>
                    <a:pt x="1739" y="1384"/>
                  </a:lnTo>
                  <a:lnTo>
                    <a:pt x="1739" y="1384"/>
                  </a:lnTo>
                  <a:lnTo>
                    <a:pt x="1737" y="1381"/>
                  </a:lnTo>
                  <a:lnTo>
                    <a:pt x="1737" y="1381"/>
                  </a:lnTo>
                  <a:lnTo>
                    <a:pt x="1737" y="1379"/>
                  </a:lnTo>
                  <a:lnTo>
                    <a:pt x="1737" y="1379"/>
                  </a:lnTo>
                  <a:lnTo>
                    <a:pt x="1737" y="1379"/>
                  </a:lnTo>
                  <a:lnTo>
                    <a:pt x="1737" y="1379"/>
                  </a:lnTo>
                  <a:lnTo>
                    <a:pt x="1737" y="1377"/>
                  </a:lnTo>
                  <a:lnTo>
                    <a:pt x="1737" y="1377"/>
                  </a:lnTo>
                  <a:lnTo>
                    <a:pt x="1737" y="1377"/>
                  </a:lnTo>
                  <a:lnTo>
                    <a:pt x="1737" y="1377"/>
                  </a:lnTo>
                  <a:lnTo>
                    <a:pt x="1737" y="1377"/>
                  </a:lnTo>
                  <a:lnTo>
                    <a:pt x="1737" y="1377"/>
                  </a:lnTo>
                  <a:lnTo>
                    <a:pt x="1737" y="1377"/>
                  </a:lnTo>
                  <a:lnTo>
                    <a:pt x="1737" y="1377"/>
                  </a:lnTo>
                  <a:lnTo>
                    <a:pt x="1737" y="1375"/>
                  </a:lnTo>
                  <a:lnTo>
                    <a:pt x="1737" y="1375"/>
                  </a:lnTo>
                  <a:lnTo>
                    <a:pt x="1737" y="1375"/>
                  </a:lnTo>
                  <a:lnTo>
                    <a:pt x="1737" y="1373"/>
                  </a:lnTo>
                  <a:lnTo>
                    <a:pt x="1737" y="1373"/>
                  </a:lnTo>
                  <a:lnTo>
                    <a:pt x="1735" y="1373"/>
                  </a:lnTo>
                  <a:lnTo>
                    <a:pt x="1735" y="1373"/>
                  </a:lnTo>
                  <a:lnTo>
                    <a:pt x="1735" y="1373"/>
                  </a:lnTo>
                  <a:lnTo>
                    <a:pt x="1735" y="1373"/>
                  </a:lnTo>
                  <a:lnTo>
                    <a:pt x="1735" y="1373"/>
                  </a:lnTo>
                  <a:lnTo>
                    <a:pt x="1733" y="1373"/>
                  </a:lnTo>
                  <a:lnTo>
                    <a:pt x="1733" y="1373"/>
                  </a:lnTo>
                  <a:lnTo>
                    <a:pt x="1733" y="1373"/>
                  </a:lnTo>
                  <a:lnTo>
                    <a:pt x="1733" y="1373"/>
                  </a:lnTo>
                  <a:lnTo>
                    <a:pt x="1733" y="1373"/>
                  </a:lnTo>
                  <a:lnTo>
                    <a:pt x="1731" y="1371"/>
                  </a:lnTo>
                  <a:lnTo>
                    <a:pt x="1731" y="1371"/>
                  </a:lnTo>
                  <a:lnTo>
                    <a:pt x="1731" y="1371"/>
                  </a:lnTo>
                  <a:lnTo>
                    <a:pt x="1731" y="1371"/>
                  </a:lnTo>
                  <a:lnTo>
                    <a:pt x="1731" y="1371"/>
                  </a:lnTo>
                  <a:lnTo>
                    <a:pt x="1728" y="1371"/>
                  </a:lnTo>
                  <a:lnTo>
                    <a:pt x="1728" y="1369"/>
                  </a:lnTo>
                  <a:lnTo>
                    <a:pt x="1726" y="1369"/>
                  </a:lnTo>
                  <a:lnTo>
                    <a:pt x="1726" y="1369"/>
                  </a:lnTo>
                  <a:lnTo>
                    <a:pt x="1726" y="1369"/>
                  </a:lnTo>
                  <a:lnTo>
                    <a:pt x="1724" y="1367"/>
                  </a:lnTo>
                  <a:lnTo>
                    <a:pt x="1724" y="1367"/>
                  </a:lnTo>
                  <a:lnTo>
                    <a:pt x="1724" y="1367"/>
                  </a:lnTo>
                  <a:lnTo>
                    <a:pt x="1724" y="1367"/>
                  </a:lnTo>
                  <a:lnTo>
                    <a:pt x="1724" y="1367"/>
                  </a:lnTo>
                  <a:lnTo>
                    <a:pt x="1722" y="1367"/>
                  </a:lnTo>
                  <a:lnTo>
                    <a:pt x="1722" y="1367"/>
                  </a:lnTo>
                  <a:lnTo>
                    <a:pt x="1722" y="1367"/>
                  </a:lnTo>
                  <a:lnTo>
                    <a:pt x="1722" y="1367"/>
                  </a:lnTo>
                  <a:lnTo>
                    <a:pt x="1722" y="1367"/>
                  </a:lnTo>
                  <a:lnTo>
                    <a:pt x="1722" y="1367"/>
                  </a:lnTo>
                  <a:lnTo>
                    <a:pt x="1722" y="1367"/>
                  </a:lnTo>
                  <a:lnTo>
                    <a:pt x="1722" y="1369"/>
                  </a:lnTo>
                  <a:lnTo>
                    <a:pt x="1722" y="1369"/>
                  </a:lnTo>
                  <a:lnTo>
                    <a:pt x="1722" y="1369"/>
                  </a:lnTo>
                  <a:lnTo>
                    <a:pt x="1722" y="1369"/>
                  </a:lnTo>
                  <a:lnTo>
                    <a:pt x="1722" y="1371"/>
                  </a:lnTo>
                  <a:lnTo>
                    <a:pt x="1722" y="1371"/>
                  </a:lnTo>
                  <a:lnTo>
                    <a:pt x="1722" y="1371"/>
                  </a:lnTo>
                  <a:lnTo>
                    <a:pt x="1722" y="1371"/>
                  </a:lnTo>
                  <a:lnTo>
                    <a:pt x="1722" y="1373"/>
                  </a:lnTo>
                  <a:lnTo>
                    <a:pt x="1722" y="1373"/>
                  </a:lnTo>
                  <a:lnTo>
                    <a:pt x="1722" y="1373"/>
                  </a:lnTo>
                  <a:lnTo>
                    <a:pt x="1722" y="1373"/>
                  </a:lnTo>
                  <a:lnTo>
                    <a:pt x="1722" y="1373"/>
                  </a:lnTo>
                  <a:lnTo>
                    <a:pt x="1720" y="1375"/>
                  </a:lnTo>
                  <a:lnTo>
                    <a:pt x="1722" y="1375"/>
                  </a:lnTo>
                  <a:lnTo>
                    <a:pt x="1722" y="1377"/>
                  </a:lnTo>
                  <a:lnTo>
                    <a:pt x="1720" y="1377"/>
                  </a:lnTo>
                  <a:lnTo>
                    <a:pt x="1720" y="1377"/>
                  </a:lnTo>
                  <a:lnTo>
                    <a:pt x="1720" y="1377"/>
                  </a:lnTo>
                  <a:lnTo>
                    <a:pt x="1720" y="1377"/>
                  </a:lnTo>
                  <a:lnTo>
                    <a:pt x="1720" y="1377"/>
                  </a:lnTo>
                  <a:lnTo>
                    <a:pt x="1722" y="1377"/>
                  </a:lnTo>
                  <a:lnTo>
                    <a:pt x="1722" y="1379"/>
                  </a:lnTo>
                  <a:lnTo>
                    <a:pt x="1720" y="1379"/>
                  </a:lnTo>
                  <a:lnTo>
                    <a:pt x="1720" y="1379"/>
                  </a:lnTo>
                  <a:lnTo>
                    <a:pt x="1722" y="1381"/>
                  </a:lnTo>
                  <a:lnTo>
                    <a:pt x="1722" y="1381"/>
                  </a:lnTo>
                  <a:lnTo>
                    <a:pt x="1722" y="1381"/>
                  </a:lnTo>
                  <a:lnTo>
                    <a:pt x="1722" y="1381"/>
                  </a:lnTo>
                  <a:lnTo>
                    <a:pt x="1720" y="1384"/>
                  </a:lnTo>
                  <a:lnTo>
                    <a:pt x="1722" y="1384"/>
                  </a:lnTo>
                  <a:lnTo>
                    <a:pt x="1722" y="1384"/>
                  </a:lnTo>
                  <a:lnTo>
                    <a:pt x="1722" y="1386"/>
                  </a:lnTo>
                  <a:lnTo>
                    <a:pt x="1722" y="1386"/>
                  </a:lnTo>
                  <a:lnTo>
                    <a:pt x="1720" y="1386"/>
                  </a:lnTo>
                  <a:lnTo>
                    <a:pt x="1718" y="1386"/>
                  </a:lnTo>
                  <a:lnTo>
                    <a:pt x="1718" y="1386"/>
                  </a:lnTo>
                  <a:lnTo>
                    <a:pt x="1718" y="1388"/>
                  </a:lnTo>
                  <a:lnTo>
                    <a:pt x="1718" y="1388"/>
                  </a:lnTo>
                  <a:lnTo>
                    <a:pt x="1718" y="1388"/>
                  </a:lnTo>
                  <a:lnTo>
                    <a:pt x="1718" y="1390"/>
                  </a:lnTo>
                  <a:lnTo>
                    <a:pt x="1718" y="1390"/>
                  </a:lnTo>
                  <a:lnTo>
                    <a:pt x="1718" y="1390"/>
                  </a:lnTo>
                  <a:lnTo>
                    <a:pt x="1718" y="1388"/>
                  </a:lnTo>
                  <a:lnTo>
                    <a:pt x="1718" y="1388"/>
                  </a:lnTo>
                  <a:lnTo>
                    <a:pt x="1716" y="1388"/>
                  </a:lnTo>
                  <a:lnTo>
                    <a:pt x="1716" y="1388"/>
                  </a:lnTo>
                  <a:lnTo>
                    <a:pt x="1716" y="1386"/>
                  </a:lnTo>
                  <a:lnTo>
                    <a:pt x="1714" y="1388"/>
                  </a:lnTo>
                  <a:lnTo>
                    <a:pt x="1714" y="1388"/>
                  </a:lnTo>
                  <a:lnTo>
                    <a:pt x="1714" y="1388"/>
                  </a:lnTo>
                  <a:lnTo>
                    <a:pt x="1714" y="1390"/>
                  </a:lnTo>
                  <a:lnTo>
                    <a:pt x="1714" y="1390"/>
                  </a:lnTo>
                  <a:lnTo>
                    <a:pt x="1714" y="1390"/>
                  </a:lnTo>
                  <a:lnTo>
                    <a:pt x="1712" y="1392"/>
                  </a:lnTo>
                  <a:lnTo>
                    <a:pt x="1714" y="1392"/>
                  </a:lnTo>
                  <a:lnTo>
                    <a:pt x="1714" y="1392"/>
                  </a:lnTo>
                  <a:lnTo>
                    <a:pt x="1714" y="1392"/>
                  </a:lnTo>
                  <a:lnTo>
                    <a:pt x="1714" y="1392"/>
                  </a:lnTo>
                  <a:lnTo>
                    <a:pt x="1714" y="1394"/>
                  </a:lnTo>
                  <a:lnTo>
                    <a:pt x="1714" y="1394"/>
                  </a:lnTo>
                  <a:lnTo>
                    <a:pt x="1714" y="1394"/>
                  </a:lnTo>
                  <a:lnTo>
                    <a:pt x="1714" y="1394"/>
                  </a:lnTo>
                  <a:lnTo>
                    <a:pt x="1712" y="1394"/>
                  </a:lnTo>
                  <a:lnTo>
                    <a:pt x="1712" y="1394"/>
                  </a:lnTo>
                  <a:lnTo>
                    <a:pt x="1712" y="1394"/>
                  </a:lnTo>
                  <a:lnTo>
                    <a:pt x="1712" y="1394"/>
                  </a:lnTo>
                  <a:lnTo>
                    <a:pt x="1712" y="1396"/>
                  </a:lnTo>
                  <a:lnTo>
                    <a:pt x="1710" y="1396"/>
                  </a:lnTo>
                  <a:lnTo>
                    <a:pt x="1710" y="1396"/>
                  </a:lnTo>
                  <a:lnTo>
                    <a:pt x="1710" y="1396"/>
                  </a:lnTo>
                  <a:lnTo>
                    <a:pt x="1708" y="1398"/>
                  </a:lnTo>
                  <a:lnTo>
                    <a:pt x="1708" y="1398"/>
                  </a:lnTo>
                  <a:lnTo>
                    <a:pt x="1708" y="1400"/>
                  </a:lnTo>
                  <a:lnTo>
                    <a:pt x="1706" y="1400"/>
                  </a:lnTo>
                  <a:lnTo>
                    <a:pt x="1706" y="1400"/>
                  </a:lnTo>
                  <a:lnTo>
                    <a:pt x="1706" y="1400"/>
                  </a:lnTo>
                  <a:lnTo>
                    <a:pt x="1706" y="1400"/>
                  </a:lnTo>
                  <a:lnTo>
                    <a:pt x="1706" y="1402"/>
                  </a:lnTo>
                  <a:lnTo>
                    <a:pt x="1706" y="1402"/>
                  </a:lnTo>
                  <a:lnTo>
                    <a:pt x="1704" y="1402"/>
                  </a:lnTo>
                  <a:lnTo>
                    <a:pt x="1704" y="1402"/>
                  </a:lnTo>
                  <a:lnTo>
                    <a:pt x="1704" y="1402"/>
                  </a:lnTo>
                  <a:lnTo>
                    <a:pt x="1704" y="1404"/>
                  </a:lnTo>
                  <a:lnTo>
                    <a:pt x="1704" y="1406"/>
                  </a:lnTo>
                  <a:lnTo>
                    <a:pt x="1704" y="1408"/>
                  </a:lnTo>
                  <a:lnTo>
                    <a:pt x="1704" y="1408"/>
                  </a:lnTo>
                  <a:lnTo>
                    <a:pt x="1704" y="1410"/>
                  </a:lnTo>
                  <a:lnTo>
                    <a:pt x="1704" y="1410"/>
                  </a:lnTo>
                  <a:lnTo>
                    <a:pt x="1706" y="1410"/>
                  </a:lnTo>
                  <a:lnTo>
                    <a:pt x="1706" y="1410"/>
                  </a:lnTo>
                  <a:lnTo>
                    <a:pt x="1706" y="1412"/>
                  </a:lnTo>
                  <a:lnTo>
                    <a:pt x="1704" y="1414"/>
                  </a:lnTo>
                  <a:lnTo>
                    <a:pt x="1704" y="1414"/>
                  </a:lnTo>
                  <a:lnTo>
                    <a:pt x="1704" y="1414"/>
                  </a:lnTo>
                  <a:lnTo>
                    <a:pt x="1706" y="1416"/>
                  </a:lnTo>
                  <a:lnTo>
                    <a:pt x="1706" y="1416"/>
                  </a:lnTo>
                  <a:lnTo>
                    <a:pt x="1706" y="1416"/>
                  </a:lnTo>
                  <a:lnTo>
                    <a:pt x="1706" y="1416"/>
                  </a:lnTo>
                  <a:lnTo>
                    <a:pt x="1704" y="1416"/>
                  </a:lnTo>
                  <a:lnTo>
                    <a:pt x="1704" y="1416"/>
                  </a:lnTo>
                  <a:lnTo>
                    <a:pt x="1704" y="1416"/>
                  </a:lnTo>
                  <a:lnTo>
                    <a:pt x="1704" y="1416"/>
                  </a:lnTo>
                  <a:lnTo>
                    <a:pt x="1704" y="1414"/>
                  </a:lnTo>
                  <a:lnTo>
                    <a:pt x="1704" y="1414"/>
                  </a:lnTo>
                  <a:lnTo>
                    <a:pt x="1704" y="1412"/>
                  </a:lnTo>
                  <a:lnTo>
                    <a:pt x="1704" y="1412"/>
                  </a:lnTo>
                  <a:lnTo>
                    <a:pt x="1704" y="1410"/>
                  </a:lnTo>
                  <a:lnTo>
                    <a:pt x="1704" y="1408"/>
                  </a:lnTo>
                  <a:lnTo>
                    <a:pt x="1702" y="1408"/>
                  </a:lnTo>
                  <a:lnTo>
                    <a:pt x="1702" y="1406"/>
                  </a:lnTo>
                  <a:lnTo>
                    <a:pt x="1702" y="1404"/>
                  </a:lnTo>
                  <a:lnTo>
                    <a:pt x="1702" y="1404"/>
                  </a:lnTo>
                  <a:lnTo>
                    <a:pt x="1702" y="1402"/>
                  </a:lnTo>
                  <a:lnTo>
                    <a:pt x="1702" y="1402"/>
                  </a:lnTo>
                  <a:lnTo>
                    <a:pt x="1702" y="1402"/>
                  </a:lnTo>
                  <a:lnTo>
                    <a:pt x="1702" y="1402"/>
                  </a:lnTo>
                  <a:lnTo>
                    <a:pt x="1700" y="1402"/>
                  </a:lnTo>
                  <a:lnTo>
                    <a:pt x="1700" y="1402"/>
                  </a:lnTo>
                  <a:lnTo>
                    <a:pt x="1700" y="1402"/>
                  </a:lnTo>
                  <a:lnTo>
                    <a:pt x="1700" y="1400"/>
                  </a:lnTo>
                  <a:lnTo>
                    <a:pt x="1700" y="1400"/>
                  </a:lnTo>
                  <a:lnTo>
                    <a:pt x="1700" y="1400"/>
                  </a:lnTo>
                  <a:lnTo>
                    <a:pt x="1700" y="1398"/>
                  </a:lnTo>
                  <a:lnTo>
                    <a:pt x="1700" y="1398"/>
                  </a:lnTo>
                  <a:lnTo>
                    <a:pt x="1700" y="1396"/>
                  </a:lnTo>
                  <a:lnTo>
                    <a:pt x="1700" y="1396"/>
                  </a:lnTo>
                  <a:lnTo>
                    <a:pt x="1700" y="1394"/>
                  </a:lnTo>
                  <a:lnTo>
                    <a:pt x="1698" y="1394"/>
                  </a:lnTo>
                  <a:lnTo>
                    <a:pt x="1698" y="1394"/>
                  </a:lnTo>
                  <a:lnTo>
                    <a:pt x="1698" y="1394"/>
                  </a:lnTo>
                  <a:lnTo>
                    <a:pt x="1698" y="1394"/>
                  </a:lnTo>
                  <a:lnTo>
                    <a:pt x="1698" y="1394"/>
                  </a:lnTo>
                  <a:lnTo>
                    <a:pt x="1698" y="1394"/>
                  </a:lnTo>
                  <a:lnTo>
                    <a:pt x="1698" y="1394"/>
                  </a:lnTo>
                  <a:lnTo>
                    <a:pt x="1696" y="1394"/>
                  </a:lnTo>
                  <a:lnTo>
                    <a:pt x="1696" y="1394"/>
                  </a:lnTo>
                  <a:lnTo>
                    <a:pt x="1696" y="1394"/>
                  </a:lnTo>
                  <a:lnTo>
                    <a:pt x="1696" y="1394"/>
                  </a:lnTo>
                  <a:lnTo>
                    <a:pt x="1696" y="1396"/>
                  </a:lnTo>
                  <a:lnTo>
                    <a:pt x="1696" y="1396"/>
                  </a:lnTo>
                  <a:lnTo>
                    <a:pt x="1696" y="1396"/>
                  </a:lnTo>
                  <a:lnTo>
                    <a:pt x="1696" y="1398"/>
                  </a:lnTo>
                  <a:lnTo>
                    <a:pt x="1698" y="1400"/>
                  </a:lnTo>
                  <a:lnTo>
                    <a:pt x="1698" y="1400"/>
                  </a:lnTo>
                  <a:lnTo>
                    <a:pt x="1698" y="1402"/>
                  </a:lnTo>
                  <a:lnTo>
                    <a:pt x="1698" y="1402"/>
                  </a:lnTo>
                  <a:lnTo>
                    <a:pt x="1698" y="1404"/>
                  </a:lnTo>
                  <a:lnTo>
                    <a:pt x="1698" y="1404"/>
                  </a:lnTo>
                  <a:lnTo>
                    <a:pt x="1698" y="1404"/>
                  </a:lnTo>
                  <a:lnTo>
                    <a:pt x="1696" y="1406"/>
                  </a:lnTo>
                  <a:lnTo>
                    <a:pt x="1696" y="1406"/>
                  </a:lnTo>
                  <a:lnTo>
                    <a:pt x="1696" y="1408"/>
                  </a:lnTo>
                  <a:lnTo>
                    <a:pt x="1696" y="1410"/>
                  </a:lnTo>
                  <a:lnTo>
                    <a:pt x="1696" y="1410"/>
                  </a:lnTo>
                  <a:lnTo>
                    <a:pt x="1696" y="1410"/>
                  </a:lnTo>
                  <a:lnTo>
                    <a:pt x="1696" y="1410"/>
                  </a:lnTo>
                  <a:lnTo>
                    <a:pt x="1694" y="1412"/>
                  </a:lnTo>
                  <a:lnTo>
                    <a:pt x="1694" y="1412"/>
                  </a:lnTo>
                  <a:lnTo>
                    <a:pt x="1694" y="1414"/>
                  </a:lnTo>
                  <a:lnTo>
                    <a:pt x="1694" y="1412"/>
                  </a:lnTo>
                  <a:lnTo>
                    <a:pt x="1694" y="1412"/>
                  </a:lnTo>
                  <a:lnTo>
                    <a:pt x="1694" y="1410"/>
                  </a:lnTo>
                  <a:lnTo>
                    <a:pt x="1696" y="1406"/>
                  </a:lnTo>
                  <a:lnTo>
                    <a:pt x="1696" y="1406"/>
                  </a:lnTo>
                  <a:lnTo>
                    <a:pt x="1696" y="1404"/>
                  </a:lnTo>
                  <a:lnTo>
                    <a:pt x="1696" y="1404"/>
                  </a:lnTo>
                  <a:lnTo>
                    <a:pt x="1698" y="1402"/>
                  </a:lnTo>
                  <a:lnTo>
                    <a:pt x="1696" y="1402"/>
                  </a:lnTo>
                  <a:lnTo>
                    <a:pt x="1696" y="1400"/>
                  </a:lnTo>
                  <a:lnTo>
                    <a:pt x="1696" y="1400"/>
                  </a:lnTo>
                  <a:lnTo>
                    <a:pt x="1696" y="1400"/>
                  </a:lnTo>
                  <a:lnTo>
                    <a:pt x="1696" y="1400"/>
                  </a:lnTo>
                  <a:lnTo>
                    <a:pt x="1696" y="1400"/>
                  </a:lnTo>
                  <a:lnTo>
                    <a:pt x="1696" y="1398"/>
                  </a:lnTo>
                  <a:lnTo>
                    <a:pt x="1694" y="1398"/>
                  </a:lnTo>
                  <a:lnTo>
                    <a:pt x="1694" y="1398"/>
                  </a:lnTo>
                  <a:lnTo>
                    <a:pt x="1694" y="1398"/>
                  </a:lnTo>
                  <a:lnTo>
                    <a:pt x="1694" y="1398"/>
                  </a:lnTo>
                  <a:lnTo>
                    <a:pt x="1694" y="1398"/>
                  </a:lnTo>
                  <a:lnTo>
                    <a:pt x="1694" y="1398"/>
                  </a:lnTo>
                  <a:lnTo>
                    <a:pt x="1694" y="1396"/>
                  </a:lnTo>
                  <a:lnTo>
                    <a:pt x="1694" y="1394"/>
                  </a:lnTo>
                  <a:lnTo>
                    <a:pt x="1694" y="1394"/>
                  </a:lnTo>
                  <a:lnTo>
                    <a:pt x="1694" y="1394"/>
                  </a:lnTo>
                  <a:lnTo>
                    <a:pt x="1694" y="1394"/>
                  </a:lnTo>
                  <a:lnTo>
                    <a:pt x="1691" y="1394"/>
                  </a:lnTo>
                  <a:lnTo>
                    <a:pt x="1691" y="1394"/>
                  </a:lnTo>
                  <a:lnTo>
                    <a:pt x="1691" y="1394"/>
                  </a:lnTo>
                  <a:lnTo>
                    <a:pt x="1691" y="1392"/>
                  </a:lnTo>
                  <a:lnTo>
                    <a:pt x="1691" y="1392"/>
                  </a:lnTo>
                  <a:lnTo>
                    <a:pt x="1691" y="1390"/>
                  </a:lnTo>
                  <a:lnTo>
                    <a:pt x="1689" y="1390"/>
                  </a:lnTo>
                  <a:lnTo>
                    <a:pt x="1689" y="1392"/>
                  </a:lnTo>
                  <a:lnTo>
                    <a:pt x="1689" y="1392"/>
                  </a:lnTo>
                  <a:lnTo>
                    <a:pt x="1689" y="1394"/>
                  </a:lnTo>
                  <a:lnTo>
                    <a:pt x="1689" y="1394"/>
                  </a:lnTo>
                  <a:lnTo>
                    <a:pt x="1689" y="1394"/>
                  </a:lnTo>
                  <a:lnTo>
                    <a:pt x="1689" y="1394"/>
                  </a:lnTo>
                  <a:lnTo>
                    <a:pt x="1689" y="1394"/>
                  </a:lnTo>
                  <a:lnTo>
                    <a:pt x="1687" y="1394"/>
                  </a:lnTo>
                  <a:lnTo>
                    <a:pt x="1687" y="1394"/>
                  </a:lnTo>
                  <a:lnTo>
                    <a:pt x="1687" y="1394"/>
                  </a:lnTo>
                  <a:lnTo>
                    <a:pt x="1687" y="1396"/>
                  </a:lnTo>
                  <a:lnTo>
                    <a:pt x="1687" y="1396"/>
                  </a:lnTo>
                  <a:lnTo>
                    <a:pt x="1687" y="1396"/>
                  </a:lnTo>
                  <a:lnTo>
                    <a:pt x="1687" y="1398"/>
                  </a:lnTo>
                  <a:lnTo>
                    <a:pt x="1687" y="1398"/>
                  </a:lnTo>
                  <a:lnTo>
                    <a:pt x="1687" y="1400"/>
                  </a:lnTo>
                  <a:lnTo>
                    <a:pt x="1687" y="1400"/>
                  </a:lnTo>
                  <a:lnTo>
                    <a:pt x="1687" y="1400"/>
                  </a:lnTo>
                  <a:lnTo>
                    <a:pt x="1687" y="1400"/>
                  </a:lnTo>
                  <a:lnTo>
                    <a:pt x="1687" y="1400"/>
                  </a:lnTo>
                  <a:lnTo>
                    <a:pt x="1687" y="1400"/>
                  </a:lnTo>
                  <a:lnTo>
                    <a:pt x="1687" y="1402"/>
                  </a:lnTo>
                  <a:lnTo>
                    <a:pt x="1687" y="1402"/>
                  </a:lnTo>
                  <a:lnTo>
                    <a:pt x="1687" y="1404"/>
                  </a:lnTo>
                  <a:lnTo>
                    <a:pt x="1687" y="1404"/>
                  </a:lnTo>
                  <a:lnTo>
                    <a:pt x="1687" y="1406"/>
                  </a:lnTo>
                  <a:lnTo>
                    <a:pt x="1689" y="1406"/>
                  </a:lnTo>
                  <a:lnTo>
                    <a:pt x="1689" y="1408"/>
                  </a:lnTo>
                  <a:lnTo>
                    <a:pt x="1687" y="1408"/>
                  </a:lnTo>
                  <a:lnTo>
                    <a:pt x="1687" y="1408"/>
                  </a:lnTo>
                  <a:lnTo>
                    <a:pt x="1687" y="1408"/>
                  </a:lnTo>
                  <a:lnTo>
                    <a:pt x="1687" y="1410"/>
                  </a:lnTo>
                  <a:lnTo>
                    <a:pt x="1689" y="1412"/>
                  </a:lnTo>
                  <a:lnTo>
                    <a:pt x="1689" y="1412"/>
                  </a:lnTo>
                  <a:lnTo>
                    <a:pt x="1689" y="1412"/>
                  </a:lnTo>
                  <a:lnTo>
                    <a:pt x="1689" y="1414"/>
                  </a:lnTo>
                  <a:lnTo>
                    <a:pt x="1687" y="1414"/>
                  </a:lnTo>
                  <a:lnTo>
                    <a:pt x="1687" y="1414"/>
                  </a:lnTo>
                  <a:lnTo>
                    <a:pt x="1687" y="1416"/>
                  </a:lnTo>
                  <a:lnTo>
                    <a:pt x="1687" y="1416"/>
                  </a:lnTo>
                  <a:lnTo>
                    <a:pt x="1687" y="1416"/>
                  </a:lnTo>
                  <a:lnTo>
                    <a:pt x="1687" y="1416"/>
                  </a:lnTo>
                  <a:lnTo>
                    <a:pt x="1687" y="1416"/>
                  </a:lnTo>
                  <a:lnTo>
                    <a:pt x="1685" y="1418"/>
                  </a:lnTo>
                  <a:lnTo>
                    <a:pt x="1683" y="1420"/>
                  </a:lnTo>
                  <a:lnTo>
                    <a:pt x="1681" y="1420"/>
                  </a:lnTo>
                  <a:lnTo>
                    <a:pt x="1681" y="1423"/>
                  </a:lnTo>
                  <a:lnTo>
                    <a:pt x="1677" y="1425"/>
                  </a:lnTo>
                  <a:lnTo>
                    <a:pt x="1675" y="1427"/>
                  </a:lnTo>
                  <a:lnTo>
                    <a:pt x="1673" y="1429"/>
                  </a:lnTo>
                  <a:lnTo>
                    <a:pt x="1673" y="1429"/>
                  </a:lnTo>
                  <a:lnTo>
                    <a:pt x="1673" y="1429"/>
                  </a:lnTo>
                  <a:lnTo>
                    <a:pt x="1669" y="1435"/>
                  </a:lnTo>
                  <a:lnTo>
                    <a:pt x="1671" y="1431"/>
                  </a:lnTo>
                  <a:lnTo>
                    <a:pt x="1673" y="1429"/>
                  </a:lnTo>
                  <a:lnTo>
                    <a:pt x="1675" y="1427"/>
                  </a:lnTo>
                  <a:lnTo>
                    <a:pt x="1675" y="1427"/>
                  </a:lnTo>
                  <a:lnTo>
                    <a:pt x="1675" y="1425"/>
                  </a:lnTo>
                  <a:lnTo>
                    <a:pt x="1675" y="1425"/>
                  </a:lnTo>
                  <a:lnTo>
                    <a:pt x="1675" y="1425"/>
                  </a:lnTo>
                  <a:lnTo>
                    <a:pt x="1675" y="1425"/>
                  </a:lnTo>
                  <a:lnTo>
                    <a:pt x="1677" y="1423"/>
                  </a:lnTo>
                  <a:lnTo>
                    <a:pt x="1681" y="1420"/>
                  </a:lnTo>
                  <a:lnTo>
                    <a:pt x="1685" y="1418"/>
                  </a:lnTo>
                  <a:lnTo>
                    <a:pt x="1685" y="1416"/>
                  </a:lnTo>
                  <a:lnTo>
                    <a:pt x="1687" y="1414"/>
                  </a:lnTo>
                  <a:lnTo>
                    <a:pt x="1687" y="1412"/>
                  </a:lnTo>
                  <a:lnTo>
                    <a:pt x="1687" y="1412"/>
                  </a:lnTo>
                  <a:lnTo>
                    <a:pt x="1687" y="1412"/>
                  </a:lnTo>
                  <a:lnTo>
                    <a:pt x="1687" y="1412"/>
                  </a:lnTo>
                  <a:lnTo>
                    <a:pt x="1687" y="1412"/>
                  </a:lnTo>
                  <a:lnTo>
                    <a:pt x="1687" y="1410"/>
                  </a:lnTo>
                  <a:lnTo>
                    <a:pt x="1687" y="1410"/>
                  </a:lnTo>
                  <a:lnTo>
                    <a:pt x="1687" y="1410"/>
                  </a:lnTo>
                  <a:lnTo>
                    <a:pt x="1687" y="1406"/>
                  </a:lnTo>
                  <a:lnTo>
                    <a:pt x="1687" y="1402"/>
                  </a:lnTo>
                  <a:lnTo>
                    <a:pt x="1687" y="1400"/>
                  </a:lnTo>
                  <a:lnTo>
                    <a:pt x="1687" y="1400"/>
                  </a:lnTo>
                  <a:lnTo>
                    <a:pt x="1687" y="1398"/>
                  </a:lnTo>
                  <a:lnTo>
                    <a:pt x="1687" y="1398"/>
                  </a:lnTo>
                  <a:lnTo>
                    <a:pt x="1687" y="1398"/>
                  </a:lnTo>
                  <a:lnTo>
                    <a:pt x="1687" y="1398"/>
                  </a:lnTo>
                  <a:lnTo>
                    <a:pt x="1687" y="1398"/>
                  </a:lnTo>
                  <a:lnTo>
                    <a:pt x="1685" y="1396"/>
                  </a:lnTo>
                  <a:lnTo>
                    <a:pt x="1685" y="1396"/>
                  </a:lnTo>
                  <a:lnTo>
                    <a:pt x="1685" y="1394"/>
                  </a:lnTo>
                  <a:lnTo>
                    <a:pt x="1685" y="1394"/>
                  </a:lnTo>
                  <a:lnTo>
                    <a:pt x="1685" y="1394"/>
                  </a:lnTo>
                  <a:lnTo>
                    <a:pt x="1683" y="1394"/>
                  </a:lnTo>
                  <a:lnTo>
                    <a:pt x="1683" y="1394"/>
                  </a:lnTo>
                  <a:lnTo>
                    <a:pt x="1683" y="1394"/>
                  </a:lnTo>
                  <a:lnTo>
                    <a:pt x="1683" y="1394"/>
                  </a:lnTo>
                  <a:lnTo>
                    <a:pt x="1683" y="1392"/>
                  </a:lnTo>
                  <a:lnTo>
                    <a:pt x="1683" y="1392"/>
                  </a:lnTo>
                  <a:lnTo>
                    <a:pt x="1681" y="1392"/>
                  </a:lnTo>
                  <a:lnTo>
                    <a:pt x="1681" y="1392"/>
                  </a:lnTo>
                  <a:lnTo>
                    <a:pt x="1681" y="1392"/>
                  </a:lnTo>
                  <a:lnTo>
                    <a:pt x="1681" y="1390"/>
                  </a:lnTo>
                  <a:lnTo>
                    <a:pt x="1681" y="1388"/>
                  </a:lnTo>
                  <a:lnTo>
                    <a:pt x="1681" y="1388"/>
                  </a:lnTo>
                  <a:lnTo>
                    <a:pt x="1679" y="1388"/>
                  </a:lnTo>
                  <a:lnTo>
                    <a:pt x="1679" y="1388"/>
                  </a:lnTo>
                  <a:lnTo>
                    <a:pt x="1679" y="1388"/>
                  </a:lnTo>
                  <a:lnTo>
                    <a:pt x="1679" y="1386"/>
                  </a:lnTo>
                  <a:lnTo>
                    <a:pt x="1679" y="1386"/>
                  </a:lnTo>
                  <a:lnTo>
                    <a:pt x="1679" y="1386"/>
                  </a:lnTo>
                  <a:lnTo>
                    <a:pt x="1679" y="1384"/>
                  </a:lnTo>
                  <a:lnTo>
                    <a:pt x="1679" y="1384"/>
                  </a:lnTo>
                  <a:lnTo>
                    <a:pt x="1679" y="1384"/>
                  </a:lnTo>
                  <a:lnTo>
                    <a:pt x="1677" y="1384"/>
                  </a:lnTo>
                  <a:lnTo>
                    <a:pt x="1677" y="1384"/>
                  </a:lnTo>
                  <a:lnTo>
                    <a:pt x="1677" y="1384"/>
                  </a:lnTo>
                  <a:lnTo>
                    <a:pt x="1677" y="1381"/>
                  </a:lnTo>
                  <a:lnTo>
                    <a:pt x="1675" y="1384"/>
                  </a:lnTo>
                  <a:lnTo>
                    <a:pt x="1675" y="1384"/>
                  </a:lnTo>
                  <a:lnTo>
                    <a:pt x="1673" y="1381"/>
                  </a:lnTo>
                  <a:lnTo>
                    <a:pt x="1671" y="1381"/>
                  </a:lnTo>
                  <a:lnTo>
                    <a:pt x="1671" y="1381"/>
                  </a:lnTo>
                  <a:lnTo>
                    <a:pt x="1669" y="1381"/>
                  </a:lnTo>
                  <a:lnTo>
                    <a:pt x="1669" y="1381"/>
                  </a:lnTo>
                  <a:lnTo>
                    <a:pt x="1669" y="1381"/>
                  </a:lnTo>
                  <a:lnTo>
                    <a:pt x="1669" y="1381"/>
                  </a:lnTo>
                  <a:lnTo>
                    <a:pt x="1667" y="1381"/>
                  </a:lnTo>
                  <a:lnTo>
                    <a:pt x="1667" y="1381"/>
                  </a:lnTo>
                  <a:lnTo>
                    <a:pt x="1665" y="1384"/>
                  </a:lnTo>
                  <a:lnTo>
                    <a:pt x="1663" y="1384"/>
                  </a:lnTo>
                  <a:lnTo>
                    <a:pt x="1663" y="1384"/>
                  </a:lnTo>
                  <a:lnTo>
                    <a:pt x="1663" y="1384"/>
                  </a:lnTo>
                  <a:lnTo>
                    <a:pt x="1663" y="1384"/>
                  </a:lnTo>
                  <a:lnTo>
                    <a:pt x="1661" y="1384"/>
                  </a:lnTo>
                  <a:lnTo>
                    <a:pt x="1659" y="1384"/>
                  </a:lnTo>
                  <a:lnTo>
                    <a:pt x="1656" y="1386"/>
                  </a:lnTo>
                  <a:lnTo>
                    <a:pt x="1656" y="1386"/>
                  </a:lnTo>
                  <a:lnTo>
                    <a:pt x="1656" y="1386"/>
                  </a:lnTo>
                  <a:lnTo>
                    <a:pt x="1654" y="1386"/>
                  </a:lnTo>
                  <a:lnTo>
                    <a:pt x="1654" y="1386"/>
                  </a:lnTo>
                  <a:lnTo>
                    <a:pt x="1654" y="1386"/>
                  </a:lnTo>
                  <a:lnTo>
                    <a:pt x="1654" y="1388"/>
                  </a:lnTo>
                  <a:lnTo>
                    <a:pt x="1654" y="1388"/>
                  </a:lnTo>
                  <a:lnTo>
                    <a:pt x="1654" y="1388"/>
                  </a:lnTo>
                  <a:lnTo>
                    <a:pt x="1654" y="1390"/>
                  </a:lnTo>
                  <a:lnTo>
                    <a:pt x="1652" y="1392"/>
                  </a:lnTo>
                  <a:lnTo>
                    <a:pt x="1650" y="1392"/>
                  </a:lnTo>
                  <a:lnTo>
                    <a:pt x="1650" y="1394"/>
                  </a:lnTo>
                  <a:lnTo>
                    <a:pt x="1650" y="1394"/>
                  </a:lnTo>
                  <a:lnTo>
                    <a:pt x="1650" y="1394"/>
                  </a:lnTo>
                  <a:lnTo>
                    <a:pt x="1650" y="1396"/>
                  </a:lnTo>
                  <a:lnTo>
                    <a:pt x="1650" y="1396"/>
                  </a:lnTo>
                  <a:lnTo>
                    <a:pt x="1650" y="1396"/>
                  </a:lnTo>
                  <a:lnTo>
                    <a:pt x="1650" y="1396"/>
                  </a:lnTo>
                  <a:lnTo>
                    <a:pt x="1650" y="1396"/>
                  </a:lnTo>
                  <a:lnTo>
                    <a:pt x="1650" y="1396"/>
                  </a:lnTo>
                  <a:lnTo>
                    <a:pt x="1648" y="1396"/>
                  </a:lnTo>
                  <a:lnTo>
                    <a:pt x="1648" y="1396"/>
                  </a:lnTo>
                  <a:lnTo>
                    <a:pt x="1648" y="1398"/>
                  </a:lnTo>
                  <a:lnTo>
                    <a:pt x="1648" y="1398"/>
                  </a:lnTo>
                  <a:lnTo>
                    <a:pt x="1648" y="1398"/>
                  </a:lnTo>
                  <a:lnTo>
                    <a:pt x="1648" y="1398"/>
                  </a:lnTo>
                  <a:lnTo>
                    <a:pt x="1648" y="1400"/>
                  </a:lnTo>
                  <a:lnTo>
                    <a:pt x="1648" y="1400"/>
                  </a:lnTo>
                  <a:lnTo>
                    <a:pt x="1648" y="1402"/>
                  </a:lnTo>
                  <a:lnTo>
                    <a:pt x="1648" y="1402"/>
                  </a:lnTo>
                  <a:lnTo>
                    <a:pt x="1648" y="1402"/>
                  </a:lnTo>
                  <a:lnTo>
                    <a:pt x="1646" y="1402"/>
                  </a:lnTo>
                  <a:lnTo>
                    <a:pt x="1646" y="1400"/>
                  </a:lnTo>
                  <a:lnTo>
                    <a:pt x="1646" y="1400"/>
                  </a:lnTo>
                  <a:lnTo>
                    <a:pt x="1646" y="1400"/>
                  </a:lnTo>
                  <a:lnTo>
                    <a:pt x="1646" y="1400"/>
                  </a:lnTo>
                  <a:lnTo>
                    <a:pt x="1646" y="1400"/>
                  </a:lnTo>
                  <a:lnTo>
                    <a:pt x="1646" y="1398"/>
                  </a:lnTo>
                  <a:lnTo>
                    <a:pt x="1646" y="1398"/>
                  </a:lnTo>
                  <a:lnTo>
                    <a:pt x="1646" y="1398"/>
                  </a:lnTo>
                  <a:lnTo>
                    <a:pt x="1646" y="1398"/>
                  </a:lnTo>
                  <a:lnTo>
                    <a:pt x="1646" y="1398"/>
                  </a:lnTo>
                  <a:lnTo>
                    <a:pt x="1646" y="1398"/>
                  </a:lnTo>
                  <a:lnTo>
                    <a:pt x="1646" y="1398"/>
                  </a:lnTo>
                  <a:lnTo>
                    <a:pt x="1646" y="1396"/>
                  </a:lnTo>
                  <a:lnTo>
                    <a:pt x="1646" y="1396"/>
                  </a:lnTo>
                  <a:lnTo>
                    <a:pt x="1644" y="1398"/>
                  </a:lnTo>
                  <a:lnTo>
                    <a:pt x="1644" y="1398"/>
                  </a:lnTo>
                  <a:lnTo>
                    <a:pt x="1644" y="1398"/>
                  </a:lnTo>
                  <a:lnTo>
                    <a:pt x="1644" y="1398"/>
                  </a:lnTo>
                  <a:lnTo>
                    <a:pt x="1644" y="1396"/>
                  </a:lnTo>
                  <a:lnTo>
                    <a:pt x="1644" y="1396"/>
                  </a:lnTo>
                  <a:lnTo>
                    <a:pt x="1644" y="1396"/>
                  </a:lnTo>
                  <a:lnTo>
                    <a:pt x="1644" y="1394"/>
                  </a:lnTo>
                  <a:lnTo>
                    <a:pt x="1642" y="1394"/>
                  </a:lnTo>
                  <a:lnTo>
                    <a:pt x="1642" y="1394"/>
                  </a:lnTo>
                  <a:lnTo>
                    <a:pt x="1642" y="1396"/>
                  </a:lnTo>
                  <a:lnTo>
                    <a:pt x="1642" y="1396"/>
                  </a:lnTo>
                  <a:lnTo>
                    <a:pt x="1642" y="1396"/>
                  </a:lnTo>
                  <a:lnTo>
                    <a:pt x="1642" y="1396"/>
                  </a:lnTo>
                  <a:lnTo>
                    <a:pt x="1640" y="1398"/>
                  </a:lnTo>
                  <a:lnTo>
                    <a:pt x="1640" y="1396"/>
                  </a:lnTo>
                  <a:lnTo>
                    <a:pt x="1640" y="1396"/>
                  </a:lnTo>
                  <a:lnTo>
                    <a:pt x="1640" y="1396"/>
                  </a:lnTo>
                  <a:lnTo>
                    <a:pt x="1638" y="1396"/>
                  </a:lnTo>
                  <a:lnTo>
                    <a:pt x="1638" y="1396"/>
                  </a:lnTo>
                  <a:lnTo>
                    <a:pt x="1638" y="1396"/>
                  </a:lnTo>
                  <a:lnTo>
                    <a:pt x="1636" y="1396"/>
                  </a:lnTo>
                  <a:lnTo>
                    <a:pt x="1636" y="1396"/>
                  </a:lnTo>
                  <a:lnTo>
                    <a:pt x="1636" y="1396"/>
                  </a:lnTo>
                  <a:lnTo>
                    <a:pt x="1636" y="1396"/>
                  </a:lnTo>
                  <a:lnTo>
                    <a:pt x="1638" y="1396"/>
                  </a:lnTo>
                  <a:lnTo>
                    <a:pt x="1640" y="1394"/>
                  </a:lnTo>
                  <a:lnTo>
                    <a:pt x="1640" y="1394"/>
                  </a:lnTo>
                  <a:lnTo>
                    <a:pt x="1640" y="1394"/>
                  </a:lnTo>
                  <a:lnTo>
                    <a:pt x="1640" y="1394"/>
                  </a:lnTo>
                  <a:lnTo>
                    <a:pt x="1640" y="1394"/>
                  </a:lnTo>
                  <a:lnTo>
                    <a:pt x="1642" y="1394"/>
                  </a:lnTo>
                  <a:lnTo>
                    <a:pt x="1642" y="1394"/>
                  </a:lnTo>
                  <a:lnTo>
                    <a:pt x="1642" y="1392"/>
                  </a:lnTo>
                  <a:lnTo>
                    <a:pt x="1642" y="1392"/>
                  </a:lnTo>
                  <a:lnTo>
                    <a:pt x="1642" y="1392"/>
                  </a:lnTo>
                  <a:lnTo>
                    <a:pt x="1642" y="1390"/>
                  </a:lnTo>
                  <a:lnTo>
                    <a:pt x="1642" y="1390"/>
                  </a:lnTo>
                  <a:lnTo>
                    <a:pt x="1642" y="1390"/>
                  </a:lnTo>
                  <a:lnTo>
                    <a:pt x="1644" y="1390"/>
                  </a:lnTo>
                  <a:lnTo>
                    <a:pt x="1644" y="1390"/>
                  </a:lnTo>
                  <a:lnTo>
                    <a:pt x="1644" y="1392"/>
                  </a:lnTo>
                  <a:lnTo>
                    <a:pt x="1644" y="1392"/>
                  </a:lnTo>
                  <a:lnTo>
                    <a:pt x="1646" y="1392"/>
                  </a:lnTo>
                  <a:lnTo>
                    <a:pt x="1646" y="1392"/>
                  </a:lnTo>
                  <a:lnTo>
                    <a:pt x="1644" y="1390"/>
                  </a:lnTo>
                  <a:lnTo>
                    <a:pt x="1644" y="1390"/>
                  </a:lnTo>
                  <a:lnTo>
                    <a:pt x="1644" y="1390"/>
                  </a:lnTo>
                  <a:lnTo>
                    <a:pt x="1644" y="1388"/>
                  </a:lnTo>
                  <a:lnTo>
                    <a:pt x="1644" y="1386"/>
                  </a:lnTo>
                  <a:lnTo>
                    <a:pt x="1642" y="1386"/>
                  </a:lnTo>
                  <a:lnTo>
                    <a:pt x="1642" y="1386"/>
                  </a:lnTo>
                  <a:lnTo>
                    <a:pt x="1642" y="1386"/>
                  </a:lnTo>
                  <a:lnTo>
                    <a:pt x="1642" y="1386"/>
                  </a:lnTo>
                  <a:lnTo>
                    <a:pt x="1642" y="1386"/>
                  </a:lnTo>
                  <a:lnTo>
                    <a:pt x="1642" y="1384"/>
                  </a:lnTo>
                  <a:lnTo>
                    <a:pt x="1640" y="1384"/>
                  </a:lnTo>
                  <a:lnTo>
                    <a:pt x="1640" y="1381"/>
                  </a:lnTo>
                  <a:lnTo>
                    <a:pt x="1640" y="1381"/>
                  </a:lnTo>
                  <a:lnTo>
                    <a:pt x="1642" y="1381"/>
                  </a:lnTo>
                  <a:lnTo>
                    <a:pt x="1644" y="1386"/>
                  </a:lnTo>
                  <a:lnTo>
                    <a:pt x="1644" y="1386"/>
                  </a:lnTo>
                  <a:lnTo>
                    <a:pt x="1644" y="1384"/>
                  </a:lnTo>
                  <a:lnTo>
                    <a:pt x="1644" y="1384"/>
                  </a:lnTo>
                  <a:lnTo>
                    <a:pt x="1646" y="1386"/>
                  </a:lnTo>
                  <a:lnTo>
                    <a:pt x="1646" y="1386"/>
                  </a:lnTo>
                  <a:lnTo>
                    <a:pt x="1646" y="1386"/>
                  </a:lnTo>
                  <a:lnTo>
                    <a:pt x="1646" y="1388"/>
                  </a:lnTo>
                  <a:lnTo>
                    <a:pt x="1646" y="1388"/>
                  </a:lnTo>
                  <a:lnTo>
                    <a:pt x="1646" y="1388"/>
                  </a:lnTo>
                  <a:lnTo>
                    <a:pt x="1646" y="1386"/>
                  </a:lnTo>
                  <a:lnTo>
                    <a:pt x="1646" y="1386"/>
                  </a:lnTo>
                  <a:lnTo>
                    <a:pt x="1646" y="1386"/>
                  </a:lnTo>
                  <a:lnTo>
                    <a:pt x="1646" y="1388"/>
                  </a:lnTo>
                  <a:lnTo>
                    <a:pt x="1646" y="1388"/>
                  </a:lnTo>
                  <a:lnTo>
                    <a:pt x="1646" y="1388"/>
                  </a:lnTo>
                  <a:lnTo>
                    <a:pt x="1646" y="1390"/>
                  </a:lnTo>
                  <a:lnTo>
                    <a:pt x="1648" y="1392"/>
                  </a:lnTo>
                  <a:lnTo>
                    <a:pt x="1648" y="1392"/>
                  </a:lnTo>
                  <a:lnTo>
                    <a:pt x="1650" y="1392"/>
                  </a:lnTo>
                  <a:lnTo>
                    <a:pt x="1650" y="1392"/>
                  </a:lnTo>
                  <a:lnTo>
                    <a:pt x="1650" y="1390"/>
                  </a:lnTo>
                  <a:lnTo>
                    <a:pt x="1650" y="1390"/>
                  </a:lnTo>
                  <a:lnTo>
                    <a:pt x="1650" y="1388"/>
                  </a:lnTo>
                  <a:lnTo>
                    <a:pt x="1650" y="1388"/>
                  </a:lnTo>
                  <a:lnTo>
                    <a:pt x="1650" y="1388"/>
                  </a:lnTo>
                  <a:lnTo>
                    <a:pt x="1650" y="1388"/>
                  </a:lnTo>
                  <a:lnTo>
                    <a:pt x="1652" y="1388"/>
                  </a:lnTo>
                  <a:lnTo>
                    <a:pt x="1652" y="1388"/>
                  </a:lnTo>
                  <a:lnTo>
                    <a:pt x="1652" y="1388"/>
                  </a:lnTo>
                  <a:lnTo>
                    <a:pt x="1652" y="1388"/>
                  </a:lnTo>
                  <a:lnTo>
                    <a:pt x="1652" y="1386"/>
                  </a:lnTo>
                  <a:lnTo>
                    <a:pt x="1652" y="1386"/>
                  </a:lnTo>
                  <a:lnTo>
                    <a:pt x="1652" y="1384"/>
                  </a:lnTo>
                  <a:lnTo>
                    <a:pt x="1648" y="1379"/>
                  </a:lnTo>
                  <a:lnTo>
                    <a:pt x="1650" y="1379"/>
                  </a:lnTo>
                  <a:lnTo>
                    <a:pt x="1650" y="1379"/>
                  </a:lnTo>
                  <a:lnTo>
                    <a:pt x="1650" y="1379"/>
                  </a:lnTo>
                  <a:lnTo>
                    <a:pt x="1650" y="1379"/>
                  </a:lnTo>
                  <a:lnTo>
                    <a:pt x="1650" y="1379"/>
                  </a:lnTo>
                  <a:lnTo>
                    <a:pt x="1650" y="1379"/>
                  </a:lnTo>
                  <a:lnTo>
                    <a:pt x="1650" y="1379"/>
                  </a:lnTo>
                  <a:lnTo>
                    <a:pt x="1650" y="1379"/>
                  </a:lnTo>
                  <a:lnTo>
                    <a:pt x="1652" y="1377"/>
                  </a:lnTo>
                  <a:lnTo>
                    <a:pt x="1652" y="1377"/>
                  </a:lnTo>
                  <a:lnTo>
                    <a:pt x="1652" y="1375"/>
                  </a:lnTo>
                  <a:lnTo>
                    <a:pt x="1652" y="1375"/>
                  </a:lnTo>
                  <a:lnTo>
                    <a:pt x="1650" y="1375"/>
                  </a:lnTo>
                  <a:lnTo>
                    <a:pt x="1650" y="1375"/>
                  </a:lnTo>
                  <a:lnTo>
                    <a:pt x="1650" y="1375"/>
                  </a:lnTo>
                  <a:lnTo>
                    <a:pt x="1650" y="1377"/>
                  </a:lnTo>
                  <a:lnTo>
                    <a:pt x="1650" y="1377"/>
                  </a:lnTo>
                  <a:lnTo>
                    <a:pt x="1650" y="1377"/>
                  </a:lnTo>
                  <a:lnTo>
                    <a:pt x="1650" y="1377"/>
                  </a:lnTo>
                  <a:lnTo>
                    <a:pt x="1650" y="1375"/>
                  </a:lnTo>
                  <a:lnTo>
                    <a:pt x="1650" y="1375"/>
                  </a:lnTo>
                  <a:lnTo>
                    <a:pt x="1650" y="1375"/>
                  </a:lnTo>
                  <a:lnTo>
                    <a:pt x="1648" y="1375"/>
                  </a:lnTo>
                  <a:lnTo>
                    <a:pt x="1648" y="1375"/>
                  </a:lnTo>
                  <a:lnTo>
                    <a:pt x="1648" y="1375"/>
                  </a:lnTo>
                  <a:lnTo>
                    <a:pt x="1648" y="1375"/>
                  </a:lnTo>
                  <a:lnTo>
                    <a:pt x="1648" y="1377"/>
                  </a:lnTo>
                  <a:lnTo>
                    <a:pt x="1648" y="1377"/>
                  </a:lnTo>
                  <a:lnTo>
                    <a:pt x="1648" y="1377"/>
                  </a:lnTo>
                  <a:lnTo>
                    <a:pt x="1648" y="1377"/>
                  </a:lnTo>
                  <a:lnTo>
                    <a:pt x="1648" y="1377"/>
                  </a:lnTo>
                  <a:lnTo>
                    <a:pt x="1648" y="1377"/>
                  </a:lnTo>
                  <a:lnTo>
                    <a:pt x="1648" y="1375"/>
                  </a:lnTo>
                  <a:lnTo>
                    <a:pt x="1648" y="1375"/>
                  </a:lnTo>
                  <a:lnTo>
                    <a:pt x="1646" y="1375"/>
                  </a:lnTo>
                  <a:lnTo>
                    <a:pt x="1646" y="1375"/>
                  </a:lnTo>
                  <a:lnTo>
                    <a:pt x="1648" y="1375"/>
                  </a:lnTo>
                  <a:lnTo>
                    <a:pt x="1646" y="1375"/>
                  </a:lnTo>
                  <a:lnTo>
                    <a:pt x="1646" y="1373"/>
                  </a:lnTo>
                  <a:lnTo>
                    <a:pt x="1648" y="1371"/>
                  </a:lnTo>
                  <a:lnTo>
                    <a:pt x="1648" y="1371"/>
                  </a:lnTo>
                  <a:lnTo>
                    <a:pt x="1648" y="1371"/>
                  </a:lnTo>
                  <a:lnTo>
                    <a:pt x="1648" y="1371"/>
                  </a:lnTo>
                  <a:lnTo>
                    <a:pt x="1648" y="1371"/>
                  </a:lnTo>
                  <a:lnTo>
                    <a:pt x="1648" y="1373"/>
                  </a:lnTo>
                  <a:lnTo>
                    <a:pt x="1650" y="1373"/>
                  </a:lnTo>
                  <a:lnTo>
                    <a:pt x="1650" y="1373"/>
                  </a:lnTo>
                  <a:lnTo>
                    <a:pt x="1650" y="1373"/>
                  </a:lnTo>
                  <a:lnTo>
                    <a:pt x="1650" y="1373"/>
                  </a:lnTo>
                  <a:lnTo>
                    <a:pt x="1650" y="1371"/>
                  </a:lnTo>
                  <a:lnTo>
                    <a:pt x="1650" y="1371"/>
                  </a:lnTo>
                  <a:lnTo>
                    <a:pt x="1650" y="1371"/>
                  </a:lnTo>
                  <a:lnTo>
                    <a:pt x="1650" y="1371"/>
                  </a:lnTo>
                  <a:lnTo>
                    <a:pt x="1650" y="1371"/>
                  </a:lnTo>
                  <a:lnTo>
                    <a:pt x="1650" y="1369"/>
                  </a:lnTo>
                  <a:lnTo>
                    <a:pt x="1650" y="1369"/>
                  </a:lnTo>
                  <a:lnTo>
                    <a:pt x="1650" y="1369"/>
                  </a:lnTo>
                  <a:lnTo>
                    <a:pt x="1652" y="1371"/>
                  </a:lnTo>
                  <a:lnTo>
                    <a:pt x="1652" y="1371"/>
                  </a:lnTo>
                  <a:lnTo>
                    <a:pt x="1652" y="1371"/>
                  </a:lnTo>
                  <a:lnTo>
                    <a:pt x="1652" y="1369"/>
                  </a:lnTo>
                  <a:lnTo>
                    <a:pt x="1652" y="1369"/>
                  </a:lnTo>
                  <a:lnTo>
                    <a:pt x="1652" y="1369"/>
                  </a:lnTo>
                  <a:lnTo>
                    <a:pt x="1652" y="1369"/>
                  </a:lnTo>
                  <a:lnTo>
                    <a:pt x="1652" y="1369"/>
                  </a:lnTo>
                  <a:lnTo>
                    <a:pt x="1652" y="1367"/>
                  </a:lnTo>
                  <a:lnTo>
                    <a:pt x="1652" y="1367"/>
                  </a:lnTo>
                  <a:lnTo>
                    <a:pt x="1652" y="1367"/>
                  </a:lnTo>
                  <a:lnTo>
                    <a:pt x="1652" y="1367"/>
                  </a:lnTo>
                  <a:lnTo>
                    <a:pt x="1652" y="1365"/>
                  </a:lnTo>
                  <a:lnTo>
                    <a:pt x="1650" y="1365"/>
                  </a:lnTo>
                  <a:lnTo>
                    <a:pt x="1650" y="1365"/>
                  </a:lnTo>
                  <a:lnTo>
                    <a:pt x="1650" y="1367"/>
                  </a:lnTo>
                  <a:lnTo>
                    <a:pt x="1648" y="1367"/>
                  </a:lnTo>
                  <a:lnTo>
                    <a:pt x="1648" y="1367"/>
                  </a:lnTo>
                  <a:lnTo>
                    <a:pt x="1648" y="1367"/>
                  </a:lnTo>
                  <a:lnTo>
                    <a:pt x="1648" y="1365"/>
                  </a:lnTo>
                  <a:lnTo>
                    <a:pt x="1648" y="1365"/>
                  </a:lnTo>
                  <a:lnTo>
                    <a:pt x="1646" y="1365"/>
                  </a:lnTo>
                  <a:lnTo>
                    <a:pt x="1646" y="1365"/>
                  </a:lnTo>
                  <a:lnTo>
                    <a:pt x="1644" y="1367"/>
                  </a:lnTo>
                  <a:lnTo>
                    <a:pt x="1644" y="1367"/>
                  </a:lnTo>
                  <a:lnTo>
                    <a:pt x="1644" y="1367"/>
                  </a:lnTo>
                  <a:lnTo>
                    <a:pt x="1644" y="1369"/>
                  </a:lnTo>
                  <a:lnTo>
                    <a:pt x="1644" y="1369"/>
                  </a:lnTo>
                  <a:lnTo>
                    <a:pt x="1644" y="1369"/>
                  </a:lnTo>
                  <a:lnTo>
                    <a:pt x="1644" y="1369"/>
                  </a:lnTo>
                  <a:lnTo>
                    <a:pt x="1644" y="1369"/>
                  </a:lnTo>
                  <a:lnTo>
                    <a:pt x="1644" y="1369"/>
                  </a:lnTo>
                  <a:lnTo>
                    <a:pt x="1640" y="1369"/>
                  </a:lnTo>
                  <a:lnTo>
                    <a:pt x="1640" y="1369"/>
                  </a:lnTo>
                  <a:lnTo>
                    <a:pt x="1640" y="1369"/>
                  </a:lnTo>
                  <a:lnTo>
                    <a:pt x="1640" y="1369"/>
                  </a:lnTo>
                  <a:lnTo>
                    <a:pt x="1640" y="1369"/>
                  </a:lnTo>
                  <a:lnTo>
                    <a:pt x="1642" y="1367"/>
                  </a:lnTo>
                  <a:lnTo>
                    <a:pt x="1642" y="1365"/>
                  </a:lnTo>
                  <a:lnTo>
                    <a:pt x="1642" y="1365"/>
                  </a:lnTo>
                  <a:lnTo>
                    <a:pt x="1642" y="1365"/>
                  </a:lnTo>
                  <a:lnTo>
                    <a:pt x="1642" y="1365"/>
                  </a:lnTo>
                  <a:lnTo>
                    <a:pt x="1642" y="1365"/>
                  </a:lnTo>
                  <a:lnTo>
                    <a:pt x="1642" y="1365"/>
                  </a:lnTo>
                  <a:lnTo>
                    <a:pt x="1642" y="1365"/>
                  </a:lnTo>
                  <a:lnTo>
                    <a:pt x="1642" y="1365"/>
                  </a:lnTo>
                  <a:lnTo>
                    <a:pt x="1642" y="1363"/>
                  </a:lnTo>
                  <a:lnTo>
                    <a:pt x="1640" y="1363"/>
                  </a:lnTo>
                  <a:lnTo>
                    <a:pt x="1640" y="1363"/>
                  </a:lnTo>
                  <a:lnTo>
                    <a:pt x="1640" y="1363"/>
                  </a:lnTo>
                  <a:lnTo>
                    <a:pt x="1640" y="1363"/>
                  </a:lnTo>
                  <a:lnTo>
                    <a:pt x="1640" y="1363"/>
                  </a:lnTo>
                  <a:lnTo>
                    <a:pt x="1640" y="1363"/>
                  </a:lnTo>
                  <a:lnTo>
                    <a:pt x="1640" y="1361"/>
                  </a:lnTo>
                  <a:lnTo>
                    <a:pt x="1638" y="1361"/>
                  </a:lnTo>
                  <a:lnTo>
                    <a:pt x="1638" y="1361"/>
                  </a:lnTo>
                  <a:lnTo>
                    <a:pt x="1638" y="1361"/>
                  </a:lnTo>
                  <a:lnTo>
                    <a:pt x="1638" y="1361"/>
                  </a:lnTo>
                  <a:lnTo>
                    <a:pt x="1638" y="1361"/>
                  </a:lnTo>
                  <a:lnTo>
                    <a:pt x="1638" y="1361"/>
                  </a:lnTo>
                  <a:lnTo>
                    <a:pt x="1638" y="1361"/>
                  </a:lnTo>
                  <a:lnTo>
                    <a:pt x="1638" y="1359"/>
                  </a:lnTo>
                  <a:lnTo>
                    <a:pt x="1640" y="1357"/>
                  </a:lnTo>
                  <a:lnTo>
                    <a:pt x="1640" y="1357"/>
                  </a:lnTo>
                  <a:lnTo>
                    <a:pt x="1640" y="1357"/>
                  </a:lnTo>
                  <a:lnTo>
                    <a:pt x="1640" y="1355"/>
                  </a:lnTo>
                  <a:lnTo>
                    <a:pt x="1642" y="1355"/>
                  </a:lnTo>
                  <a:lnTo>
                    <a:pt x="1642" y="1353"/>
                  </a:lnTo>
                  <a:lnTo>
                    <a:pt x="1640" y="1353"/>
                  </a:lnTo>
                  <a:lnTo>
                    <a:pt x="1640" y="1353"/>
                  </a:lnTo>
                  <a:lnTo>
                    <a:pt x="1640" y="1353"/>
                  </a:lnTo>
                  <a:lnTo>
                    <a:pt x="1640" y="1353"/>
                  </a:lnTo>
                  <a:lnTo>
                    <a:pt x="1638" y="1353"/>
                  </a:lnTo>
                  <a:lnTo>
                    <a:pt x="1638" y="1351"/>
                  </a:lnTo>
                  <a:lnTo>
                    <a:pt x="1638" y="1351"/>
                  </a:lnTo>
                  <a:lnTo>
                    <a:pt x="1638" y="1353"/>
                  </a:lnTo>
                  <a:lnTo>
                    <a:pt x="1638" y="1353"/>
                  </a:lnTo>
                  <a:lnTo>
                    <a:pt x="1638" y="1351"/>
                  </a:lnTo>
                  <a:lnTo>
                    <a:pt x="1638" y="1351"/>
                  </a:lnTo>
                  <a:lnTo>
                    <a:pt x="1638" y="1351"/>
                  </a:lnTo>
                  <a:lnTo>
                    <a:pt x="1638" y="1351"/>
                  </a:lnTo>
                  <a:lnTo>
                    <a:pt x="1638" y="1349"/>
                  </a:lnTo>
                  <a:lnTo>
                    <a:pt x="1640" y="1349"/>
                  </a:lnTo>
                  <a:lnTo>
                    <a:pt x="1638" y="1349"/>
                  </a:lnTo>
                  <a:lnTo>
                    <a:pt x="1638" y="1349"/>
                  </a:lnTo>
                  <a:lnTo>
                    <a:pt x="1638" y="1349"/>
                  </a:lnTo>
                  <a:lnTo>
                    <a:pt x="1638" y="1349"/>
                  </a:lnTo>
                  <a:lnTo>
                    <a:pt x="1638" y="1349"/>
                  </a:lnTo>
                  <a:lnTo>
                    <a:pt x="1638" y="1347"/>
                  </a:lnTo>
                  <a:lnTo>
                    <a:pt x="1638" y="1347"/>
                  </a:lnTo>
                  <a:lnTo>
                    <a:pt x="1638" y="1347"/>
                  </a:lnTo>
                  <a:lnTo>
                    <a:pt x="1638" y="1347"/>
                  </a:lnTo>
                  <a:lnTo>
                    <a:pt x="1638" y="1345"/>
                  </a:lnTo>
                  <a:lnTo>
                    <a:pt x="1638" y="1345"/>
                  </a:lnTo>
                  <a:lnTo>
                    <a:pt x="1638" y="1345"/>
                  </a:lnTo>
                  <a:lnTo>
                    <a:pt x="1638" y="1345"/>
                  </a:lnTo>
                  <a:lnTo>
                    <a:pt x="1636" y="1342"/>
                  </a:lnTo>
                  <a:lnTo>
                    <a:pt x="1634" y="1342"/>
                  </a:lnTo>
                  <a:lnTo>
                    <a:pt x="1632" y="1342"/>
                  </a:lnTo>
                  <a:lnTo>
                    <a:pt x="1634" y="1342"/>
                  </a:lnTo>
                  <a:lnTo>
                    <a:pt x="1634" y="1342"/>
                  </a:lnTo>
                  <a:lnTo>
                    <a:pt x="1634" y="1342"/>
                  </a:lnTo>
                  <a:lnTo>
                    <a:pt x="1634" y="1340"/>
                  </a:lnTo>
                  <a:lnTo>
                    <a:pt x="1632" y="1340"/>
                  </a:lnTo>
                  <a:lnTo>
                    <a:pt x="1632" y="1340"/>
                  </a:lnTo>
                  <a:lnTo>
                    <a:pt x="1630" y="1340"/>
                  </a:lnTo>
                  <a:lnTo>
                    <a:pt x="1628" y="1342"/>
                  </a:lnTo>
                  <a:lnTo>
                    <a:pt x="1626" y="1342"/>
                  </a:lnTo>
                  <a:lnTo>
                    <a:pt x="1624" y="1342"/>
                  </a:lnTo>
                  <a:lnTo>
                    <a:pt x="1624" y="1342"/>
                  </a:lnTo>
                  <a:lnTo>
                    <a:pt x="1621" y="1342"/>
                  </a:lnTo>
                  <a:lnTo>
                    <a:pt x="1621" y="1342"/>
                  </a:lnTo>
                  <a:lnTo>
                    <a:pt x="1619" y="1345"/>
                  </a:lnTo>
                  <a:lnTo>
                    <a:pt x="1619" y="1345"/>
                  </a:lnTo>
                  <a:lnTo>
                    <a:pt x="1617" y="1342"/>
                  </a:lnTo>
                  <a:lnTo>
                    <a:pt x="1617" y="1342"/>
                  </a:lnTo>
                  <a:lnTo>
                    <a:pt x="1617" y="1345"/>
                  </a:lnTo>
                  <a:lnTo>
                    <a:pt x="1615" y="1345"/>
                  </a:lnTo>
                  <a:lnTo>
                    <a:pt x="1613" y="1345"/>
                  </a:lnTo>
                  <a:lnTo>
                    <a:pt x="1609" y="1345"/>
                  </a:lnTo>
                  <a:lnTo>
                    <a:pt x="1609" y="1345"/>
                  </a:lnTo>
                  <a:lnTo>
                    <a:pt x="1607" y="1345"/>
                  </a:lnTo>
                  <a:lnTo>
                    <a:pt x="1607" y="1345"/>
                  </a:lnTo>
                  <a:lnTo>
                    <a:pt x="1605" y="1345"/>
                  </a:lnTo>
                  <a:lnTo>
                    <a:pt x="1605" y="1345"/>
                  </a:lnTo>
                  <a:lnTo>
                    <a:pt x="1601" y="1345"/>
                  </a:lnTo>
                  <a:lnTo>
                    <a:pt x="1603" y="1342"/>
                  </a:lnTo>
                  <a:lnTo>
                    <a:pt x="1611" y="1345"/>
                  </a:lnTo>
                  <a:lnTo>
                    <a:pt x="1611" y="1345"/>
                  </a:lnTo>
                  <a:lnTo>
                    <a:pt x="1613" y="1345"/>
                  </a:lnTo>
                  <a:lnTo>
                    <a:pt x="1613" y="1345"/>
                  </a:lnTo>
                  <a:lnTo>
                    <a:pt x="1619" y="1342"/>
                  </a:lnTo>
                  <a:lnTo>
                    <a:pt x="1619" y="1342"/>
                  </a:lnTo>
                  <a:lnTo>
                    <a:pt x="1617" y="1342"/>
                  </a:lnTo>
                  <a:lnTo>
                    <a:pt x="1617" y="1340"/>
                  </a:lnTo>
                  <a:lnTo>
                    <a:pt x="1617" y="1340"/>
                  </a:lnTo>
                  <a:lnTo>
                    <a:pt x="1619" y="1340"/>
                  </a:lnTo>
                  <a:lnTo>
                    <a:pt x="1628" y="1340"/>
                  </a:lnTo>
                  <a:lnTo>
                    <a:pt x="1630" y="1340"/>
                  </a:lnTo>
                  <a:lnTo>
                    <a:pt x="1632" y="1340"/>
                  </a:lnTo>
                  <a:lnTo>
                    <a:pt x="1632" y="1338"/>
                  </a:lnTo>
                  <a:lnTo>
                    <a:pt x="1630" y="1338"/>
                  </a:lnTo>
                  <a:lnTo>
                    <a:pt x="1630" y="1338"/>
                  </a:lnTo>
                  <a:lnTo>
                    <a:pt x="1630" y="1338"/>
                  </a:lnTo>
                  <a:lnTo>
                    <a:pt x="1630" y="1336"/>
                  </a:lnTo>
                  <a:lnTo>
                    <a:pt x="1630" y="1336"/>
                  </a:lnTo>
                  <a:lnTo>
                    <a:pt x="1630" y="1336"/>
                  </a:lnTo>
                  <a:lnTo>
                    <a:pt x="1630" y="1336"/>
                  </a:lnTo>
                  <a:lnTo>
                    <a:pt x="1632" y="1336"/>
                  </a:lnTo>
                  <a:lnTo>
                    <a:pt x="1632" y="1336"/>
                  </a:lnTo>
                  <a:lnTo>
                    <a:pt x="1632" y="1336"/>
                  </a:lnTo>
                  <a:lnTo>
                    <a:pt x="1632" y="1336"/>
                  </a:lnTo>
                  <a:lnTo>
                    <a:pt x="1632" y="1336"/>
                  </a:lnTo>
                  <a:lnTo>
                    <a:pt x="1634" y="1334"/>
                  </a:lnTo>
                  <a:lnTo>
                    <a:pt x="1634" y="1334"/>
                  </a:lnTo>
                  <a:lnTo>
                    <a:pt x="1634" y="1334"/>
                  </a:lnTo>
                  <a:lnTo>
                    <a:pt x="1634" y="1334"/>
                  </a:lnTo>
                  <a:lnTo>
                    <a:pt x="1634" y="1332"/>
                  </a:lnTo>
                  <a:lnTo>
                    <a:pt x="1634" y="1332"/>
                  </a:lnTo>
                  <a:lnTo>
                    <a:pt x="1634" y="1332"/>
                  </a:lnTo>
                  <a:lnTo>
                    <a:pt x="1634" y="1330"/>
                  </a:lnTo>
                  <a:lnTo>
                    <a:pt x="1634" y="1330"/>
                  </a:lnTo>
                  <a:lnTo>
                    <a:pt x="1632" y="1330"/>
                  </a:lnTo>
                  <a:lnTo>
                    <a:pt x="1632" y="1330"/>
                  </a:lnTo>
                  <a:lnTo>
                    <a:pt x="1632" y="1330"/>
                  </a:lnTo>
                  <a:lnTo>
                    <a:pt x="1632" y="1328"/>
                  </a:lnTo>
                  <a:lnTo>
                    <a:pt x="1632" y="1328"/>
                  </a:lnTo>
                  <a:lnTo>
                    <a:pt x="1632" y="1328"/>
                  </a:lnTo>
                  <a:lnTo>
                    <a:pt x="1630" y="1328"/>
                  </a:lnTo>
                  <a:lnTo>
                    <a:pt x="1630" y="1326"/>
                  </a:lnTo>
                  <a:lnTo>
                    <a:pt x="1630" y="1326"/>
                  </a:lnTo>
                  <a:lnTo>
                    <a:pt x="1630" y="1326"/>
                  </a:lnTo>
                  <a:lnTo>
                    <a:pt x="1628" y="1326"/>
                  </a:lnTo>
                  <a:lnTo>
                    <a:pt x="1628" y="1326"/>
                  </a:lnTo>
                  <a:lnTo>
                    <a:pt x="1628" y="1326"/>
                  </a:lnTo>
                  <a:lnTo>
                    <a:pt x="1628" y="1324"/>
                  </a:lnTo>
                  <a:lnTo>
                    <a:pt x="1628" y="1324"/>
                  </a:lnTo>
                  <a:lnTo>
                    <a:pt x="1628" y="1324"/>
                  </a:lnTo>
                  <a:lnTo>
                    <a:pt x="1628" y="1324"/>
                  </a:lnTo>
                  <a:lnTo>
                    <a:pt x="1628" y="1322"/>
                  </a:lnTo>
                  <a:lnTo>
                    <a:pt x="1628" y="1322"/>
                  </a:lnTo>
                  <a:lnTo>
                    <a:pt x="1628" y="1322"/>
                  </a:lnTo>
                  <a:lnTo>
                    <a:pt x="1628" y="1320"/>
                  </a:lnTo>
                  <a:lnTo>
                    <a:pt x="1626" y="1320"/>
                  </a:lnTo>
                  <a:lnTo>
                    <a:pt x="1626" y="1320"/>
                  </a:lnTo>
                  <a:lnTo>
                    <a:pt x="1626" y="1320"/>
                  </a:lnTo>
                  <a:lnTo>
                    <a:pt x="1626" y="1320"/>
                  </a:lnTo>
                  <a:lnTo>
                    <a:pt x="1626" y="1318"/>
                  </a:lnTo>
                  <a:lnTo>
                    <a:pt x="1626" y="1318"/>
                  </a:lnTo>
                  <a:lnTo>
                    <a:pt x="1626" y="1318"/>
                  </a:lnTo>
                  <a:lnTo>
                    <a:pt x="1624" y="1318"/>
                  </a:lnTo>
                  <a:lnTo>
                    <a:pt x="1624" y="1316"/>
                  </a:lnTo>
                  <a:lnTo>
                    <a:pt x="1624" y="1316"/>
                  </a:lnTo>
                  <a:lnTo>
                    <a:pt x="1624" y="1316"/>
                  </a:lnTo>
                  <a:lnTo>
                    <a:pt x="1626" y="1314"/>
                  </a:lnTo>
                  <a:lnTo>
                    <a:pt x="1626" y="1314"/>
                  </a:lnTo>
                  <a:lnTo>
                    <a:pt x="1626" y="1312"/>
                  </a:lnTo>
                  <a:lnTo>
                    <a:pt x="1626" y="1312"/>
                  </a:lnTo>
                  <a:lnTo>
                    <a:pt x="1626" y="1312"/>
                  </a:lnTo>
                  <a:lnTo>
                    <a:pt x="1626" y="1312"/>
                  </a:lnTo>
                  <a:lnTo>
                    <a:pt x="1626" y="1310"/>
                  </a:lnTo>
                  <a:lnTo>
                    <a:pt x="1626" y="1310"/>
                  </a:lnTo>
                  <a:lnTo>
                    <a:pt x="1624" y="1310"/>
                  </a:lnTo>
                  <a:lnTo>
                    <a:pt x="1624" y="1308"/>
                  </a:lnTo>
                  <a:lnTo>
                    <a:pt x="1624" y="1308"/>
                  </a:lnTo>
                  <a:lnTo>
                    <a:pt x="1624" y="1308"/>
                  </a:lnTo>
                  <a:lnTo>
                    <a:pt x="1624" y="1308"/>
                  </a:lnTo>
                  <a:lnTo>
                    <a:pt x="1626" y="1308"/>
                  </a:lnTo>
                  <a:lnTo>
                    <a:pt x="1626" y="1306"/>
                  </a:lnTo>
                  <a:lnTo>
                    <a:pt x="1626" y="1306"/>
                  </a:lnTo>
                  <a:lnTo>
                    <a:pt x="1626" y="1303"/>
                  </a:lnTo>
                  <a:lnTo>
                    <a:pt x="1628" y="1303"/>
                  </a:lnTo>
                  <a:lnTo>
                    <a:pt x="1628" y="1301"/>
                  </a:lnTo>
                  <a:lnTo>
                    <a:pt x="1630" y="1301"/>
                  </a:lnTo>
                  <a:lnTo>
                    <a:pt x="1630" y="1301"/>
                  </a:lnTo>
                  <a:lnTo>
                    <a:pt x="1630" y="1299"/>
                  </a:lnTo>
                  <a:lnTo>
                    <a:pt x="1630" y="1299"/>
                  </a:lnTo>
                  <a:lnTo>
                    <a:pt x="1630" y="1297"/>
                  </a:lnTo>
                  <a:lnTo>
                    <a:pt x="1628" y="1297"/>
                  </a:lnTo>
                  <a:lnTo>
                    <a:pt x="1628" y="1297"/>
                  </a:lnTo>
                  <a:lnTo>
                    <a:pt x="1628" y="1295"/>
                  </a:lnTo>
                  <a:lnTo>
                    <a:pt x="1628" y="1295"/>
                  </a:lnTo>
                  <a:lnTo>
                    <a:pt x="1628" y="1295"/>
                  </a:lnTo>
                  <a:lnTo>
                    <a:pt x="1628" y="1295"/>
                  </a:lnTo>
                  <a:lnTo>
                    <a:pt x="1628" y="1295"/>
                  </a:lnTo>
                  <a:lnTo>
                    <a:pt x="1626" y="1293"/>
                  </a:lnTo>
                  <a:lnTo>
                    <a:pt x="1626" y="1293"/>
                  </a:lnTo>
                  <a:lnTo>
                    <a:pt x="1626" y="1293"/>
                  </a:lnTo>
                  <a:lnTo>
                    <a:pt x="1626" y="1291"/>
                  </a:lnTo>
                  <a:lnTo>
                    <a:pt x="1624" y="1289"/>
                  </a:lnTo>
                  <a:lnTo>
                    <a:pt x="1624" y="1289"/>
                  </a:lnTo>
                  <a:lnTo>
                    <a:pt x="1624" y="1289"/>
                  </a:lnTo>
                  <a:lnTo>
                    <a:pt x="1621" y="1289"/>
                  </a:lnTo>
                  <a:lnTo>
                    <a:pt x="1621" y="1289"/>
                  </a:lnTo>
                  <a:lnTo>
                    <a:pt x="1621" y="1289"/>
                  </a:lnTo>
                  <a:lnTo>
                    <a:pt x="1621" y="1289"/>
                  </a:lnTo>
                  <a:lnTo>
                    <a:pt x="1621" y="1289"/>
                  </a:lnTo>
                  <a:lnTo>
                    <a:pt x="1619" y="1291"/>
                  </a:lnTo>
                  <a:lnTo>
                    <a:pt x="1619" y="1291"/>
                  </a:lnTo>
                  <a:lnTo>
                    <a:pt x="1621" y="1291"/>
                  </a:lnTo>
                  <a:lnTo>
                    <a:pt x="1621" y="1291"/>
                  </a:lnTo>
                  <a:lnTo>
                    <a:pt x="1621" y="1291"/>
                  </a:lnTo>
                  <a:lnTo>
                    <a:pt x="1619" y="1293"/>
                  </a:lnTo>
                  <a:lnTo>
                    <a:pt x="1619" y="1293"/>
                  </a:lnTo>
                  <a:lnTo>
                    <a:pt x="1619" y="1293"/>
                  </a:lnTo>
                  <a:lnTo>
                    <a:pt x="1621" y="1293"/>
                  </a:lnTo>
                  <a:lnTo>
                    <a:pt x="1621" y="1295"/>
                  </a:lnTo>
                  <a:lnTo>
                    <a:pt x="1621" y="1295"/>
                  </a:lnTo>
                  <a:lnTo>
                    <a:pt x="1621" y="1295"/>
                  </a:lnTo>
                  <a:lnTo>
                    <a:pt x="1621" y="1297"/>
                  </a:lnTo>
                  <a:lnTo>
                    <a:pt x="1621" y="1297"/>
                  </a:lnTo>
                  <a:lnTo>
                    <a:pt x="1621" y="1299"/>
                  </a:lnTo>
                  <a:lnTo>
                    <a:pt x="1621" y="1299"/>
                  </a:lnTo>
                  <a:lnTo>
                    <a:pt x="1621" y="1299"/>
                  </a:lnTo>
                  <a:lnTo>
                    <a:pt x="1619" y="1297"/>
                  </a:lnTo>
                  <a:lnTo>
                    <a:pt x="1619" y="1297"/>
                  </a:lnTo>
                  <a:lnTo>
                    <a:pt x="1619" y="1299"/>
                  </a:lnTo>
                  <a:lnTo>
                    <a:pt x="1617" y="1299"/>
                  </a:lnTo>
                  <a:lnTo>
                    <a:pt x="1617" y="1301"/>
                  </a:lnTo>
                  <a:lnTo>
                    <a:pt x="1617" y="1301"/>
                  </a:lnTo>
                  <a:lnTo>
                    <a:pt x="1617" y="1301"/>
                  </a:lnTo>
                  <a:lnTo>
                    <a:pt x="1617" y="1301"/>
                  </a:lnTo>
                  <a:lnTo>
                    <a:pt x="1617" y="1301"/>
                  </a:lnTo>
                  <a:lnTo>
                    <a:pt x="1617" y="1301"/>
                  </a:lnTo>
                  <a:lnTo>
                    <a:pt x="1617" y="1301"/>
                  </a:lnTo>
                  <a:lnTo>
                    <a:pt x="1619" y="1301"/>
                  </a:lnTo>
                  <a:lnTo>
                    <a:pt x="1619" y="1301"/>
                  </a:lnTo>
                  <a:lnTo>
                    <a:pt x="1617" y="1303"/>
                  </a:lnTo>
                  <a:lnTo>
                    <a:pt x="1617" y="1303"/>
                  </a:lnTo>
                  <a:lnTo>
                    <a:pt x="1617" y="1303"/>
                  </a:lnTo>
                  <a:lnTo>
                    <a:pt x="1617" y="1303"/>
                  </a:lnTo>
                  <a:lnTo>
                    <a:pt x="1617" y="1303"/>
                  </a:lnTo>
                  <a:lnTo>
                    <a:pt x="1617" y="1303"/>
                  </a:lnTo>
                  <a:lnTo>
                    <a:pt x="1615" y="1301"/>
                  </a:lnTo>
                  <a:lnTo>
                    <a:pt x="1615" y="1301"/>
                  </a:lnTo>
                  <a:lnTo>
                    <a:pt x="1615" y="1301"/>
                  </a:lnTo>
                  <a:lnTo>
                    <a:pt x="1615" y="1303"/>
                  </a:lnTo>
                  <a:lnTo>
                    <a:pt x="1613" y="1303"/>
                  </a:lnTo>
                  <a:lnTo>
                    <a:pt x="1613" y="1301"/>
                  </a:lnTo>
                  <a:lnTo>
                    <a:pt x="1613" y="1301"/>
                  </a:lnTo>
                  <a:lnTo>
                    <a:pt x="1613" y="1301"/>
                  </a:lnTo>
                  <a:lnTo>
                    <a:pt x="1611" y="1301"/>
                  </a:lnTo>
                  <a:lnTo>
                    <a:pt x="1611" y="1301"/>
                  </a:lnTo>
                  <a:lnTo>
                    <a:pt x="1613" y="1301"/>
                  </a:lnTo>
                  <a:lnTo>
                    <a:pt x="1613" y="1299"/>
                  </a:lnTo>
                  <a:lnTo>
                    <a:pt x="1613" y="1299"/>
                  </a:lnTo>
                  <a:lnTo>
                    <a:pt x="1613" y="1299"/>
                  </a:lnTo>
                  <a:lnTo>
                    <a:pt x="1613" y="1299"/>
                  </a:lnTo>
                  <a:lnTo>
                    <a:pt x="1611" y="1299"/>
                  </a:lnTo>
                  <a:lnTo>
                    <a:pt x="1611" y="1299"/>
                  </a:lnTo>
                  <a:lnTo>
                    <a:pt x="1611" y="1299"/>
                  </a:lnTo>
                  <a:lnTo>
                    <a:pt x="1611" y="1299"/>
                  </a:lnTo>
                  <a:lnTo>
                    <a:pt x="1611" y="1299"/>
                  </a:lnTo>
                  <a:lnTo>
                    <a:pt x="1611" y="1297"/>
                  </a:lnTo>
                  <a:lnTo>
                    <a:pt x="1611" y="1297"/>
                  </a:lnTo>
                  <a:lnTo>
                    <a:pt x="1611" y="1297"/>
                  </a:lnTo>
                  <a:lnTo>
                    <a:pt x="1611" y="1297"/>
                  </a:lnTo>
                  <a:lnTo>
                    <a:pt x="1611" y="1297"/>
                  </a:lnTo>
                  <a:lnTo>
                    <a:pt x="1611" y="1297"/>
                  </a:lnTo>
                  <a:lnTo>
                    <a:pt x="1611" y="1297"/>
                  </a:lnTo>
                  <a:lnTo>
                    <a:pt x="1611" y="1295"/>
                  </a:lnTo>
                  <a:lnTo>
                    <a:pt x="1611" y="1295"/>
                  </a:lnTo>
                  <a:lnTo>
                    <a:pt x="1611" y="1295"/>
                  </a:lnTo>
                  <a:lnTo>
                    <a:pt x="1611" y="1295"/>
                  </a:lnTo>
                  <a:lnTo>
                    <a:pt x="1611" y="1295"/>
                  </a:lnTo>
                  <a:lnTo>
                    <a:pt x="1609" y="1295"/>
                  </a:lnTo>
                  <a:lnTo>
                    <a:pt x="1609" y="1295"/>
                  </a:lnTo>
                  <a:lnTo>
                    <a:pt x="1609" y="1295"/>
                  </a:lnTo>
                  <a:lnTo>
                    <a:pt x="1609" y="1293"/>
                  </a:lnTo>
                  <a:lnTo>
                    <a:pt x="1609" y="1293"/>
                  </a:lnTo>
                  <a:lnTo>
                    <a:pt x="1611" y="1293"/>
                  </a:lnTo>
                  <a:lnTo>
                    <a:pt x="1609" y="1293"/>
                  </a:lnTo>
                  <a:lnTo>
                    <a:pt x="1609" y="1293"/>
                  </a:lnTo>
                  <a:lnTo>
                    <a:pt x="1609" y="1293"/>
                  </a:lnTo>
                  <a:lnTo>
                    <a:pt x="1609" y="1293"/>
                  </a:lnTo>
                  <a:lnTo>
                    <a:pt x="1609" y="1293"/>
                  </a:lnTo>
                  <a:lnTo>
                    <a:pt x="1609" y="1293"/>
                  </a:lnTo>
                  <a:lnTo>
                    <a:pt x="1607" y="1293"/>
                  </a:lnTo>
                  <a:lnTo>
                    <a:pt x="1607" y="1293"/>
                  </a:lnTo>
                  <a:lnTo>
                    <a:pt x="1607" y="1293"/>
                  </a:lnTo>
                  <a:lnTo>
                    <a:pt x="1607" y="1293"/>
                  </a:lnTo>
                  <a:lnTo>
                    <a:pt x="1607" y="1293"/>
                  </a:lnTo>
                  <a:lnTo>
                    <a:pt x="1607" y="1293"/>
                  </a:lnTo>
                  <a:lnTo>
                    <a:pt x="1607" y="1293"/>
                  </a:lnTo>
                  <a:lnTo>
                    <a:pt x="1605" y="1293"/>
                  </a:lnTo>
                  <a:lnTo>
                    <a:pt x="1605" y="1293"/>
                  </a:lnTo>
                  <a:lnTo>
                    <a:pt x="1605" y="1293"/>
                  </a:lnTo>
                  <a:lnTo>
                    <a:pt x="1605" y="1293"/>
                  </a:lnTo>
                  <a:lnTo>
                    <a:pt x="1605" y="1293"/>
                  </a:lnTo>
                  <a:lnTo>
                    <a:pt x="1605" y="1295"/>
                  </a:lnTo>
                  <a:lnTo>
                    <a:pt x="1605" y="1295"/>
                  </a:lnTo>
                  <a:lnTo>
                    <a:pt x="1603" y="1293"/>
                  </a:lnTo>
                  <a:lnTo>
                    <a:pt x="1603" y="1293"/>
                  </a:lnTo>
                  <a:lnTo>
                    <a:pt x="1603" y="1293"/>
                  </a:lnTo>
                  <a:lnTo>
                    <a:pt x="1603" y="1295"/>
                  </a:lnTo>
                  <a:lnTo>
                    <a:pt x="1603" y="1295"/>
                  </a:lnTo>
                  <a:lnTo>
                    <a:pt x="1603" y="1295"/>
                  </a:lnTo>
                  <a:lnTo>
                    <a:pt x="1603" y="1295"/>
                  </a:lnTo>
                  <a:lnTo>
                    <a:pt x="1603" y="1295"/>
                  </a:lnTo>
                  <a:lnTo>
                    <a:pt x="1603" y="1295"/>
                  </a:lnTo>
                  <a:lnTo>
                    <a:pt x="1603" y="1295"/>
                  </a:lnTo>
                  <a:lnTo>
                    <a:pt x="1603" y="1295"/>
                  </a:lnTo>
                  <a:lnTo>
                    <a:pt x="1603" y="1295"/>
                  </a:lnTo>
                  <a:lnTo>
                    <a:pt x="1603" y="1297"/>
                  </a:lnTo>
                  <a:lnTo>
                    <a:pt x="1603" y="1297"/>
                  </a:lnTo>
                  <a:lnTo>
                    <a:pt x="1603" y="1297"/>
                  </a:lnTo>
                  <a:lnTo>
                    <a:pt x="1603" y="1297"/>
                  </a:lnTo>
                  <a:lnTo>
                    <a:pt x="1603" y="1295"/>
                  </a:lnTo>
                  <a:lnTo>
                    <a:pt x="1603" y="1295"/>
                  </a:lnTo>
                  <a:lnTo>
                    <a:pt x="1601" y="1295"/>
                  </a:lnTo>
                  <a:lnTo>
                    <a:pt x="1601" y="1295"/>
                  </a:lnTo>
                  <a:lnTo>
                    <a:pt x="1601" y="1295"/>
                  </a:lnTo>
                  <a:lnTo>
                    <a:pt x="1601" y="1295"/>
                  </a:lnTo>
                  <a:lnTo>
                    <a:pt x="1601" y="1295"/>
                  </a:lnTo>
                  <a:lnTo>
                    <a:pt x="1601" y="1295"/>
                  </a:lnTo>
                  <a:lnTo>
                    <a:pt x="1601" y="1297"/>
                  </a:lnTo>
                  <a:lnTo>
                    <a:pt x="1601" y="1297"/>
                  </a:lnTo>
                  <a:lnTo>
                    <a:pt x="1601" y="1297"/>
                  </a:lnTo>
                  <a:lnTo>
                    <a:pt x="1601" y="1297"/>
                  </a:lnTo>
                  <a:lnTo>
                    <a:pt x="1601" y="1297"/>
                  </a:lnTo>
                  <a:lnTo>
                    <a:pt x="1601" y="1297"/>
                  </a:lnTo>
                  <a:lnTo>
                    <a:pt x="1601" y="1297"/>
                  </a:lnTo>
                  <a:lnTo>
                    <a:pt x="1601" y="1297"/>
                  </a:lnTo>
                  <a:lnTo>
                    <a:pt x="1601" y="1297"/>
                  </a:lnTo>
                  <a:lnTo>
                    <a:pt x="1601" y="1297"/>
                  </a:lnTo>
                  <a:lnTo>
                    <a:pt x="1601" y="1297"/>
                  </a:lnTo>
                  <a:lnTo>
                    <a:pt x="1599" y="1297"/>
                  </a:lnTo>
                  <a:lnTo>
                    <a:pt x="1599" y="1297"/>
                  </a:lnTo>
                  <a:lnTo>
                    <a:pt x="1597" y="1297"/>
                  </a:lnTo>
                  <a:lnTo>
                    <a:pt x="1599" y="1297"/>
                  </a:lnTo>
                  <a:lnTo>
                    <a:pt x="1599" y="1297"/>
                  </a:lnTo>
                  <a:lnTo>
                    <a:pt x="1599" y="1297"/>
                  </a:lnTo>
                  <a:lnTo>
                    <a:pt x="1597" y="1295"/>
                  </a:lnTo>
                  <a:lnTo>
                    <a:pt x="1595" y="1295"/>
                  </a:lnTo>
                  <a:lnTo>
                    <a:pt x="1595" y="1297"/>
                  </a:lnTo>
                  <a:lnTo>
                    <a:pt x="1595" y="1297"/>
                  </a:lnTo>
                  <a:lnTo>
                    <a:pt x="1595" y="1297"/>
                  </a:lnTo>
                  <a:lnTo>
                    <a:pt x="1597" y="1297"/>
                  </a:lnTo>
                  <a:lnTo>
                    <a:pt x="1595" y="1297"/>
                  </a:lnTo>
                  <a:lnTo>
                    <a:pt x="1595" y="1297"/>
                  </a:lnTo>
                  <a:lnTo>
                    <a:pt x="1595" y="1297"/>
                  </a:lnTo>
                  <a:lnTo>
                    <a:pt x="1595" y="1297"/>
                  </a:lnTo>
                  <a:lnTo>
                    <a:pt x="1595" y="1297"/>
                  </a:lnTo>
                  <a:lnTo>
                    <a:pt x="1595" y="1297"/>
                  </a:lnTo>
                  <a:lnTo>
                    <a:pt x="1593" y="1297"/>
                  </a:lnTo>
                  <a:lnTo>
                    <a:pt x="1593" y="1297"/>
                  </a:lnTo>
                  <a:lnTo>
                    <a:pt x="1591" y="1295"/>
                  </a:lnTo>
                  <a:lnTo>
                    <a:pt x="1591" y="1295"/>
                  </a:lnTo>
                  <a:lnTo>
                    <a:pt x="1589" y="1295"/>
                  </a:lnTo>
                  <a:lnTo>
                    <a:pt x="1589" y="1295"/>
                  </a:lnTo>
                  <a:lnTo>
                    <a:pt x="1589" y="1295"/>
                  </a:lnTo>
                  <a:lnTo>
                    <a:pt x="1586" y="1297"/>
                  </a:lnTo>
                  <a:lnTo>
                    <a:pt x="1586" y="1295"/>
                  </a:lnTo>
                  <a:lnTo>
                    <a:pt x="1586" y="1295"/>
                  </a:lnTo>
                  <a:lnTo>
                    <a:pt x="1586" y="1297"/>
                  </a:lnTo>
                  <a:lnTo>
                    <a:pt x="1584" y="1297"/>
                  </a:lnTo>
                  <a:lnTo>
                    <a:pt x="1584" y="1297"/>
                  </a:lnTo>
                  <a:lnTo>
                    <a:pt x="1584" y="1295"/>
                  </a:lnTo>
                  <a:lnTo>
                    <a:pt x="1584" y="1295"/>
                  </a:lnTo>
                  <a:lnTo>
                    <a:pt x="1584" y="1295"/>
                  </a:lnTo>
                  <a:lnTo>
                    <a:pt x="1582" y="1295"/>
                  </a:lnTo>
                  <a:lnTo>
                    <a:pt x="1580" y="1297"/>
                  </a:lnTo>
                  <a:lnTo>
                    <a:pt x="1582" y="1297"/>
                  </a:lnTo>
                  <a:lnTo>
                    <a:pt x="1582" y="1297"/>
                  </a:lnTo>
                  <a:lnTo>
                    <a:pt x="1580" y="1297"/>
                  </a:lnTo>
                  <a:lnTo>
                    <a:pt x="1580" y="1297"/>
                  </a:lnTo>
                  <a:lnTo>
                    <a:pt x="1578" y="1295"/>
                  </a:lnTo>
                  <a:lnTo>
                    <a:pt x="1578" y="1295"/>
                  </a:lnTo>
                  <a:lnTo>
                    <a:pt x="1578" y="1295"/>
                  </a:lnTo>
                  <a:lnTo>
                    <a:pt x="1578" y="1293"/>
                  </a:lnTo>
                  <a:lnTo>
                    <a:pt x="1578" y="1293"/>
                  </a:lnTo>
                  <a:lnTo>
                    <a:pt x="1576" y="1293"/>
                  </a:lnTo>
                  <a:lnTo>
                    <a:pt x="1576" y="1295"/>
                  </a:lnTo>
                  <a:lnTo>
                    <a:pt x="1576" y="1295"/>
                  </a:lnTo>
                  <a:lnTo>
                    <a:pt x="1578" y="1295"/>
                  </a:lnTo>
                  <a:lnTo>
                    <a:pt x="1578" y="1297"/>
                  </a:lnTo>
                  <a:lnTo>
                    <a:pt x="1578" y="1297"/>
                  </a:lnTo>
                  <a:lnTo>
                    <a:pt x="1578" y="1297"/>
                  </a:lnTo>
                  <a:lnTo>
                    <a:pt x="1576" y="1297"/>
                  </a:lnTo>
                  <a:lnTo>
                    <a:pt x="1576" y="1297"/>
                  </a:lnTo>
                  <a:lnTo>
                    <a:pt x="1576" y="1297"/>
                  </a:lnTo>
                  <a:lnTo>
                    <a:pt x="1576" y="1297"/>
                  </a:lnTo>
                  <a:lnTo>
                    <a:pt x="1576" y="1295"/>
                  </a:lnTo>
                  <a:lnTo>
                    <a:pt x="1576" y="1295"/>
                  </a:lnTo>
                  <a:lnTo>
                    <a:pt x="1576" y="1295"/>
                  </a:lnTo>
                  <a:lnTo>
                    <a:pt x="1576" y="1295"/>
                  </a:lnTo>
                  <a:lnTo>
                    <a:pt x="1576" y="1295"/>
                  </a:lnTo>
                  <a:lnTo>
                    <a:pt x="1576" y="1295"/>
                  </a:lnTo>
                  <a:lnTo>
                    <a:pt x="1574" y="1295"/>
                  </a:lnTo>
                  <a:lnTo>
                    <a:pt x="1574" y="1295"/>
                  </a:lnTo>
                  <a:lnTo>
                    <a:pt x="1574" y="1295"/>
                  </a:lnTo>
                  <a:lnTo>
                    <a:pt x="1574" y="1295"/>
                  </a:lnTo>
                  <a:lnTo>
                    <a:pt x="1574" y="1293"/>
                  </a:lnTo>
                  <a:lnTo>
                    <a:pt x="1572" y="1293"/>
                  </a:lnTo>
                  <a:lnTo>
                    <a:pt x="1572" y="1293"/>
                  </a:lnTo>
                  <a:lnTo>
                    <a:pt x="1572" y="1293"/>
                  </a:lnTo>
                  <a:lnTo>
                    <a:pt x="1572" y="1291"/>
                  </a:lnTo>
                  <a:lnTo>
                    <a:pt x="1572" y="1291"/>
                  </a:lnTo>
                  <a:lnTo>
                    <a:pt x="1572" y="1289"/>
                  </a:lnTo>
                  <a:lnTo>
                    <a:pt x="1572" y="1289"/>
                  </a:lnTo>
                  <a:lnTo>
                    <a:pt x="1572" y="1289"/>
                  </a:lnTo>
                  <a:lnTo>
                    <a:pt x="1570" y="1289"/>
                  </a:lnTo>
                  <a:lnTo>
                    <a:pt x="1570" y="1289"/>
                  </a:lnTo>
                  <a:lnTo>
                    <a:pt x="1570" y="1291"/>
                  </a:lnTo>
                  <a:lnTo>
                    <a:pt x="1568" y="1289"/>
                  </a:lnTo>
                  <a:lnTo>
                    <a:pt x="1568" y="1289"/>
                  </a:lnTo>
                  <a:lnTo>
                    <a:pt x="1570" y="1289"/>
                  </a:lnTo>
                  <a:lnTo>
                    <a:pt x="1570" y="1289"/>
                  </a:lnTo>
                  <a:lnTo>
                    <a:pt x="1568" y="1289"/>
                  </a:lnTo>
                  <a:lnTo>
                    <a:pt x="1568" y="1289"/>
                  </a:lnTo>
                  <a:lnTo>
                    <a:pt x="1572" y="1289"/>
                  </a:lnTo>
                  <a:lnTo>
                    <a:pt x="1572" y="1289"/>
                  </a:lnTo>
                  <a:lnTo>
                    <a:pt x="1572" y="1287"/>
                  </a:lnTo>
                  <a:lnTo>
                    <a:pt x="1572" y="1287"/>
                  </a:lnTo>
                  <a:lnTo>
                    <a:pt x="1572" y="1287"/>
                  </a:lnTo>
                  <a:lnTo>
                    <a:pt x="1572" y="1287"/>
                  </a:lnTo>
                  <a:lnTo>
                    <a:pt x="1574" y="1287"/>
                  </a:lnTo>
                  <a:lnTo>
                    <a:pt x="1572" y="1285"/>
                  </a:lnTo>
                  <a:lnTo>
                    <a:pt x="1570" y="1287"/>
                  </a:lnTo>
                  <a:lnTo>
                    <a:pt x="1568" y="1287"/>
                  </a:lnTo>
                  <a:lnTo>
                    <a:pt x="1568" y="1287"/>
                  </a:lnTo>
                  <a:lnTo>
                    <a:pt x="1566" y="1287"/>
                  </a:lnTo>
                  <a:lnTo>
                    <a:pt x="1566" y="1287"/>
                  </a:lnTo>
                  <a:lnTo>
                    <a:pt x="1568" y="1285"/>
                  </a:lnTo>
                  <a:lnTo>
                    <a:pt x="1568" y="1285"/>
                  </a:lnTo>
                  <a:lnTo>
                    <a:pt x="1568" y="1283"/>
                  </a:lnTo>
                  <a:lnTo>
                    <a:pt x="1568" y="1283"/>
                  </a:lnTo>
                  <a:lnTo>
                    <a:pt x="1568" y="1283"/>
                  </a:lnTo>
                  <a:lnTo>
                    <a:pt x="1568" y="1283"/>
                  </a:lnTo>
                  <a:lnTo>
                    <a:pt x="1568" y="1283"/>
                  </a:lnTo>
                  <a:lnTo>
                    <a:pt x="1568" y="1283"/>
                  </a:lnTo>
                  <a:lnTo>
                    <a:pt x="1568" y="1283"/>
                  </a:lnTo>
                  <a:lnTo>
                    <a:pt x="1568" y="1283"/>
                  </a:lnTo>
                  <a:lnTo>
                    <a:pt x="1568" y="1281"/>
                  </a:lnTo>
                  <a:lnTo>
                    <a:pt x="1566" y="1283"/>
                  </a:lnTo>
                  <a:lnTo>
                    <a:pt x="1566" y="1283"/>
                  </a:lnTo>
                  <a:lnTo>
                    <a:pt x="1566" y="1283"/>
                  </a:lnTo>
                  <a:lnTo>
                    <a:pt x="1566" y="1281"/>
                  </a:lnTo>
                  <a:lnTo>
                    <a:pt x="1570" y="1281"/>
                  </a:lnTo>
                  <a:lnTo>
                    <a:pt x="1570" y="1281"/>
                  </a:lnTo>
                  <a:lnTo>
                    <a:pt x="1570" y="1279"/>
                  </a:lnTo>
                  <a:lnTo>
                    <a:pt x="1570" y="1279"/>
                  </a:lnTo>
                  <a:lnTo>
                    <a:pt x="1570" y="1279"/>
                  </a:lnTo>
                  <a:lnTo>
                    <a:pt x="1570" y="1279"/>
                  </a:lnTo>
                  <a:lnTo>
                    <a:pt x="1572" y="1279"/>
                  </a:lnTo>
                  <a:lnTo>
                    <a:pt x="1572" y="1279"/>
                  </a:lnTo>
                  <a:lnTo>
                    <a:pt x="1572" y="1279"/>
                  </a:lnTo>
                  <a:lnTo>
                    <a:pt x="1572" y="1277"/>
                  </a:lnTo>
                  <a:lnTo>
                    <a:pt x="1572" y="1277"/>
                  </a:lnTo>
                  <a:lnTo>
                    <a:pt x="1570" y="1277"/>
                  </a:lnTo>
                  <a:lnTo>
                    <a:pt x="1572" y="1277"/>
                  </a:lnTo>
                  <a:lnTo>
                    <a:pt x="1570" y="1277"/>
                  </a:lnTo>
                  <a:lnTo>
                    <a:pt x="1568" y="1275"/>
                  </a:lnTo>
                  <a:lnTo>
                    <a:pt x="1568" y="1275"/>
                  </a:lnTo>
                  <a:lnTo>
                    <a:pt x="1568" y="1275"/>
                  </a:lnTo>
                  <a:lnTo>
                    <a:pt x="1566" y="1275"/>
                  </a:lnTo>
                  <a:lnTo>
                    <a:pt x="1566" y="1275"/>
                  </a:lnTo>
                  <a:lnTo>
                    <a:pt x="1566" y="1275"/>
                  </a:lnTo>
                  <a:lnTo>
                    <a:pt x="1564" y="1275"/>
                  </a:lnTo>
                  <a:lnTo>
                    <a:pt x="1562" y="1275"/>
                  </a:lnTo>
                  <a:lnTo>
                    <a:pt x="1562" y="1275"/>
                  </a:lnTo>
                  <a:lnTo>
                    <a:pt x="1562" y="1275"/>
                  </a:lnTo>
                  <a:lnTo>
                    <a:pt x="1562" y="1275"/>
                  </a:lnTo>
                  <a:lnTo>
                    <a:pt x="1562" y="1275"/>
                  </a:lnTo>
                  <a:lnTo>
                    <a:pt x="1562" y="1277"/>
                  </a:lnTo>
                  <a:lnTo>
                    <a:pt x="1562" y="1277"/>
                  </a:lnTo>
                  <a:lnTo>
                    <a:pt x="1562" y="1277"/>
                  </a:lnTo>
                  <a:lnTo>
                    <a:pt x="1562" y="1277"/>
                  </a:lnTo>
                  <a:lnTo>
                    <a:pt x="1562" y="1277"/>
                  </a:lnTo>
                  <a:lnTo>
                    <a:pt x="1562" y="1277"/>
                  </a:lnTo>
                  <a:lnTo>
                    <a:pt x="1562" y="1279"/>
                  </a:lnTo>
                  <a:lnTo>
                    <a:pt x="1562" y="1279"/>
                  </a:lnTo>
                  <a:lnTo>
                    <a:pt x="1562" y="1279"/>
                  </a:lnTo>
                  <a:lnTo>
                    <a:pt x="1562" y="1279"/>
                  </a:lnTo>
                  <a:lnTo>
                    <a:pt x="1562" y="1279"/>
                  </a:lnTo>
                  <a:lnTo>
                    <a:pt x="1562" y="1279"/>
                  </a:lnTo>
                  <a:lnTo>
                    <a:pt x="1562" y="1279"/>
                  </a:lnTo>
                  <a:lnTo>
                    <a:pt x="1560" y="1281"/>
                  </a:lnTo>
                  <a:lnTo>
                    <a:pt x="1560" y="1281"/>
                  </a:lnTo>
                  <a:lnTo>
                    <a:pt x="1560" y="1281"/>
                  </a:lnTo>
                  <a:lnTo>
                    <a:pt x="1558" y="1281"/>
                  </a:lnTo>
                  <a:lnTo>
                    <a:pt x="1556" y="1281"/>
                  </a:lnTo>
                  <a:lnTo>
                    <a:pt x="1556" y="1283"/>
                  </a:lnTo>
                  <a:lnTo>
                    <a:pt x="1556" y="1281"/>
                  </a:lnTo>
                  <a:lnTo>
                    <a:pt x="1556" y="1281"/>
                  </a:lnTo>
                  <a:lnTo>
                    <a:pt x="1558" y="1281"/>
                  </a:lnTo>
                  <a:lnTo>
                    <a:pt x="1560" y="1281"/>
                  </a:lnTo>
                  <a:lnTo>
                    <a:pt x="1560" y="1281"/>
                  </a:lnTo>
                  <a:lnTo>
                    <a:pt x="1560" y="1281"/>
                  </a:lnTo>
                  <a:lnTo>
                    <a:pt x="1560" y="1279"/>
                  </a:lnTo>
                  <a:lnTo>
                    <a:pt x="1562" y="1279"/>
                  </a:lnTo>
                  <a:lnTo>
                    <a:pt x="1562" y="1277"/>
                  </a:lnTo>
                  <a:lnTo>
                    <a:pt x="1562" y="1277"/>
                  </a:lnTo>
                  <a:lnTo>
                    <a:pt x="1562" y="1277"/>
                  </a:lnTo>
                  <a:lnTo>
                    <a:pt x="1560" y="1275"/>
                  </a:lnTo>
                  <a:lnTo>
                    <a:pt x="1560" y="1275"/>
                  </a:lnTo>
                  <a:lnTo>
                    <a:pt x="1560" y="1275"/>
                  </a:lnTo>
                  <a:lnTo>
                    <a:pt x="1560" y="1275"/>
                  </a:lnTo>
                  <a:lnTo>
                    <a:pt x="1560" y="1275"/>
                  </a:lnTo>
                  <a:lnTo>
                    <a:pt x="1560" y="1275"/>
                  </a:lnTo>
                  <a:lnTo>
                    <a:pt x="1560" y="1273"/>
                  </a:lnTo>
                  <a:lnTo>
                    <a:pt x="1558" y="1273"/>
                  </a:lnTo>
                  <a:lnTo>
                    <a:pt x="1558" y="1273"/>
                  </a:lnTo>
                  <a:lnTo>
                    <a:pt x="1558" y="1273"/>
                  </a:lnTo>
                  <a:lnTo>
                    <a:pt x="1556" y="1275"/>
                  </a:lnTo>
                  <a:lnTo>
                    <a:pt x="1556" y="1275"/>
                  </a:lnTo>
                  <a:lnTo>
                    <a:pt x="1556" y="1275"/>
                  </a:lnTo>
                  <a:lnTo>
                    <a:pt x="1556" y="1275"/>
                  </a:lnTo>
                  <a:lnTo>
                    <a:pt x="1556" y="1275"/>
                  </a:lnTo>
                  <a:lnTo>
                    <a:pt x="1556" y="1273"/>
                  </a:lnTo>
                  <a:lnTo>
                    <a:pt x="1556" y="1273"/>
                  </a:lnTo>
                  <a:lnTo>
                    <a:pt x="1556" y="1273"/>
                  </a:lnTo>
                  <a:lnTo>
                    <a:pt x="1556" y="1273"/>
                  </a:lnTo>
                  <a:lnTo>
                    <a:pt x="1556" y="1273"/>
                  </a:lnTo>
                  <a:lnTo>
                    <a:pt x="1556" y="1273"/>
                  </a:lnTo>
                  <a:lnTo>
                    <a:pt x="1556" y="1271"/>
                  </a:lnTo>
                  <a:lnTo>
                    <a:pt x="1556" y="1271"/>
                  </a:lnTo>
                  <a:lnTo>
                    <a:pt x="1556" y="1271"/>
                  </a:lnTo>
                  <a:lnTo>
                    <a:pt x="1556" y="1271"/>
                  </a:lnTo>
                  <a:lnTo>
                    <a:pt x="1556" y="1271"/>
                  </a:lnTo>
                  <a:lnTo>
                    <a:pt x="1556" y="1269"/>
                  </a:lnTo>
                  <a:lnTo>
                    <a:pt x="1554" y="1269"/>
                  </a:lnTo>
                  <a:lnTo>
                    <a:pt x="1554" y="1269"/>
                  </a:lnTo>
                  <a:lnTo>
                    <a:pt x="1554" y="1269"/>
                  </a:lnTo>
                  <a:lnTo>
                    <a:pt x="1552" y="1269"/>
                  </a:lnTo>
                  <a:lnTo>
                    <a:pt x="1547" y="1267"/>
                  </a:lnTo>
                  <a:lnTo>
                    <a:pt x="1545" y="1267"/>
                  </a:lnTo>
                  <a:lnTo>
                    <a:pt x="1545" y="1267"/>
                  </a:lnTo>
                  <a:lnTo>
                    <a:pt x="1545" y="1267"/>
                  </a:lnTo>
                  <a:lnTo>
                    <a:pt x="1543" y="1269"/>
                  </a:lnTo>
                  <a:lnTo>
                    <a:pt x="1545" y="1269"/>
                  </a:lnTo>
                  <a:lnTo>
                    <a:pt x="1545" y="1271"/>
                  </a:lnTo>
                  <a:lnTo>
                    <a:pt x="1545" y="1273"/>
                  </a:lnTo>
                  <a:lnTo>
                    <a:pt x="1545" y="1273"/>
                  </a:lnTo>
                  <a:lnTo>
                    <a:pt x="1545" y="1273"/>
                  </a:lnTo>
                  <a:lnTo>
                    <a:pt x="1545" y="1273"/>
                  </a:lnTo>
                  <a:lnTo>
                    <a:pt x="1543" y="1271"/>
                  </a:lnTo>
                  <a:lnTo>
                    <a:pt x="1543" y="1271"/>
                  </a:lnTo>
                  <a:lnTo>
                    <a:pt x="1543" y="1273"/>
                  </a:lnTo>
                  <a:lnTo>
                    <a:pt x="1543" y="1273"/>
                  </a:lnTo>
                  <a:lnTo>
                    <a:pt x="1541" y="1273"/>
                  </a:lnTo>
                  <a:lnTo>
                    <a:pt x="1543" y="1271"/>
                  </a:lnTo>
                  <a:lnTo>
                    <a:pt x="1543" y="1269"/>
                  </a:lnTo>
                  <a:lnTo>
                    <a:pt x="1543" y="1269"/>
                  </a:lnTo>
                  <a:lnTo>
                    <a:pt x="1543" y="1269"/>
                  </a:lnTo>
                  <a:lnTo>
                    <a:pt x="1543" y="1267"/>
                  </a:lnTo>
                  <a:lnTo>
                    <a:pt x="1543" y="1267"/>
                  </a:lnTo>
                  <a:lnTo>
                    <a:pt x="1543" y="1267"/>
                  </a:lnTo>
                  <a:lnTo>
                    <a:pt x="1543" y="1267"/>
                  </a:lnTo>
                  <a:lnTo>
                    <a:pt x="1543" y="1264"/>
                  </a:lnTo>
                  <a:lnTo>
                    <a:pt x="1543" y="1264"/>
                  </a:lnTo>
                  <a:lnTo>
                    <a:pt x="1543" y="1264"/>
                  </a:lnTo>
                  <a:lnTo>
                    <a:pt x="1543" y="1262"/>
                  </a:lnTo>
                  <a:lnTo>
                    <a:pt x="1543" y="1262"/>
                  </a:lnTo>
                  <a:lnTo>
                    <a:pt x="1543" y="1262"/>
                  </a:lnTo>
                  <a:lnTo>
                    <a:pt x="1543" y="1262"/>
                  </a:lnTo>
                  <a:lnTo>
                    <a:pt x="1543" y="1262"/>
                  </a:lnTo>
                  <a:lnTo>
                    <a:pt x="1543" y="1262"/>
                  </a:lnTo>
                  <a:lnTo>
                    <a:pt x="1541" y="1262"/>
                  </a:lnTo>
                  <a:lnTo>
                    <a:pt x="1541" y="1260"/>
                  </a:lnTo>
                  <a:lnTo>
                    <a:pt x="1543" y="1260"/>
                  </a:lnTo>
                  <a:lnTo>
                    <a:pt x="1541" y="1258"/>
                  </a:lnTo>
                  <a:lnTo>
                    <a:pt x="1541" y="1258"/>
                  </a:lnTo>
                  <a:lnTo>
                    <a:pt x="1539" y="1258"/>
                  </a:lnTo>
                  <a:lnTo>
                    <a:pt x="1539" y="1258"/>
                  </a:lnTo>
                  <a:lnTo>
                    <a:pt x="1539" y="1258"/>
                  </a:lnTo>
                  <a:lnTo>
                    <a:pt x="1537" y="1258"/>
                  </a:lnTo>
                  <a:lnTo>
                    <a:pt x="1537" y="1260"/>
                  </a:lnTo>
                  <a:lnTo>
                    <a:pt x="1539" y="1260"/>
                  </a:lnTo>
                  <a:lnTo>
                    <a:pt x="1539" y="1260"/>
                  </a:lnTo>
                  <a:lnTo>
                    <a:pt x="1537" y="1260"/>
                  </a:lnTo>
                  <a:lnTo>
                    <a:pt x="1535" y="1260"/>
                  </a:lnTo>
                  <a:lnTo>
                    <a:pt x="1535" y="1260"/>
                  </a:lnTo>
                  <a:lnTo>
                    <a:pt x="1535" y="1260"/>
                  </a:lnTo>
                  <a:lnTo>
                    <a:pt x="1535" y="1260"/>
                  </a:lnTo>
                  <a:lnTo>
                    <a:pt x="1535" y="1260"/>
                  </a:lnTo>
                  <a:lnTo>
                    <a:pt x="1535" y="1258"/>
                  </a:lnTo>
                  <a:lnTo>
                    <a:pt x="1533" y="1258"/>
                  </a:lnTo>
                  <a:lnTo>
                    <a:pt x="1533" y="1258"/>
                  </a:lnTo>
                  <a:lnTo>
                    <a:pt x="1533" y="1258"/>
                  </a:lnTo>
                  <a:lnTo>
                    <a:pt x="1531" y="1258"/>
                  </a:lnTo>
                  <a:lnTo>
                    <a:pt x="1531" y="1258"/>
                  </a:lnTo>
                  <a:lnTo>
                    <a:pt x="1531" y="1258"/>
                  </a:lnTo>
                  <a:lnTo>
                    <a:pt x="1531" y="1256"/>
                  </a:lnTo>
                  <a:lnTo>
                    <a:pt x="1529" y="1256"/>
                  </a:lnTo>
                  <a:lnTo>
                    <a:pt x="1527" y="1254"/>
                  </a:lnTo>
                  <a:lnTo>
                    <a:pt x="1527" y="1254"/>
                  </a:lnTo>
                  <a:lnTo>
                    <a:pt x="1527" y="1254"/>
                  </a:lnTo>
                  <a:lnTo>
                    <a:pt x="1527" y="1252"/>
                  </a:lnTo>
                  <a:lnTo>
                    <a:pt x="1525" y="1254"/>
                  </a:lnTo>
                  <a:lnTo>
                    <a:pt x="1525" y="1252"/>
                  </a:lnTo>
                  <a:lnTo>
                    <a:pt x="1523" y="1252"/>
                  </a:lnTo>
                  <a:lnTo>
                    <a:pt x="1523" y="1252"/>
                  </a:lnTo>
                  <a:lnTo>
                    <a:pt x="1523" y="1252"/>
                  </a:lnTo>
                  <a:lnTo>
                    <a:pt x="1521" y="1252"/>
                  </a:lnTo>
                  <a:lnTo>
                    <a:pt x="1521" y="1252"/>
                  </a:lnTo>
                  <a:lnTo>
                    <a:pt x="1521" y="1252"/>
                  </a:lnTo>
                  <a:lnTo>
                    <a:pt x="1521" y="1252"/>
                  </a:lnTo>
                  <a:lnTo>
                    <a:pt x="1521" y="1252"/>
                  </a:lnTo>
                  <a:lnTo>
                    <a:pt x="1521" y="1252"/>
                  </a:lnTo>
                  <a:lnTo>
                    <a:pt x="1521" y="1252"/>
                  </a:lnTo>
                  <a:lnTo>
                    <a:pt x="1521" y="1252"/>
                  </a:lnTo>
                  <a:lnTo>
                    <a:pt x="1519" y="1252"/>
                  </a:lnTo>
                  <a:lnTo>
                    <a:pt x="1519" y="1252"/>
                  </a:lnTo>
                  <a:lnTo>
                    <a:pt x="1519" y="1252"/>
                  </a:lnTo>
                  <a:lnTo>
                    <a:pt x="1517" y="1250"/>
                  </a:lnTo>
                  <a:lnTo>
                    <a:pt x="1517" y="1248"/>
                  </a:lnTo>
                  <a:lnTo>
                    <a:pt x="1517" y="1248"/>
                  </a:lnTo>
                  <a:lnTo>
                    <a:pt x="1514" y="1248"/>
                  </a:lnTo>
                  <a:lnTo>
                    <a:pt x="1514" y="1248"/>
                  </a:lnTo>
                  <a:lnTo>
                    <a:pt x="1514" y="1248"/>
                  </a:lnTo>
                  <a:lnTo>
                    <a:pt x="1510" y="1250"/>
                  </a:lnTo>
                  <a:lnTo>
                    <a:pt x="1510" y="1250"/>
                  </a:lnTo>
                  <a:lnTo>
                    <a:pt x="1510" y="1250"/>
                  </a:lnTo>
                  <a:lnTo>
                    <a:pt x="1510" y="1252"/>
                  </a:lnTo>
                  <a:lnTo>
                    <a:pt x="1510" y="1252"/>
                  </a:lnTo>
                  <a:lnTo>
                    <a:pt x="1510" y="1252"/>
                  </a:lnTo>
                  <a:lnTo>
                    <a:pt x="1510" y="1254"/>
                  </a:lnTo>
                  <a:lnTo>
                    <a:pt x="1508" y="1254"/>
                  </a:lnTo>
                  <a:lnTo>
                    <a:pt x="1508" y="1256"/>
                  </a:lnTo>
                  <a:lnTo>
                    <a:pt x="1508" y="1256"/>
                  </a:lnTo>
                  <a:lnTo>
                    <a:pt x="1506" y="1258"/>
                  </a:lnTo>
                  <a:lnTo>
                    <a:pt x="1506" y="1258"/>
                  </a:lnTo>
                  <a:lnTo>
                    <a:pt x="1506" y="1258"/>
                  </a:lnTo>
                  <a:lnTo>
                    <a:pt x="1506" y="1258"/>
                  </a:lnTo>
                  <a:lnTo>
                    <a:pt x="1504" y="1258"/>
                  </a:lnTo>
                  <a:lnTo>
                    <a:pt x="1504" y="1258"/>
                  </a:lnTo>
                  <a:lnTo>
                    <a:pt x="1504" y="1258"/>
                  </a:lnTo>
                  <a:lnTo>
                    <a:pt x="1504" y="1258"/>
                  </a:lnTo>
                  <a:lnTo>
                    <a:pt x="1504" y="1260"/>
                  </a:lnTo>
                  <a:lnTo>
                    <a:pt x="1504" y="1260"/>
                  </a:lnTo>
                  <a:lnTo>
                    <a:pt x="1502" y="1260"/>
                  </a:lnTo>
                  <a:lnTo>
                    <a:pt x="1502" y="1260"/>
                  </a:lnTo>
                  <a:lnTo>
                    <a:pt x="1502" y="1262"/>
                  </a:lnTo>
                  <a:lnTo>
                    <a:pt x="1502" y="1262"/>
                  </a:lnTo>
                  <a:lnTo>
                    <a:pt x="1502" y="1262"/>
                  </a:lnTo>
                  <a:lnTo>
                    <a:pt x="1502" y="1262"/>
                  </a:lnTo>
                  <a:lnTo>
                    <a:pt x="1496" y="1264"/>
                  </a:lnTo>
                  <a:lnTo>
                    <a:pt x="1494" y="1264"/>
                  </a:lnTo>
                  <a:lnTo>
                    <a:pt x="1494" y="1264"/>
                  </a:lnTo>
                  <a:lnTo>
                    <a:pt x="1494" y="1267"/>
                  </a:lnTo>
                  <a:lnTo>
                    <a:pt x="1494" y="1267"/>
                  </a:lnTo>
                  <a:lnTo>
                    <a:pt x="1496" y="1267"/>
                  </a:lnTo>
                  <a:lnTo>
                    <a:pt x="1496" y="1269"/>
                  </a:lnTo>
                  <a:lnTo>
                    <a:pt x="1498" y="1269"/>
                  </a:lnTo>
                  <a:lnTo>
                    <a:pt x="1500" y="1269"/>
                  </a:lnTo>
                  <a:lnTo>
                    <a:pt x="1500" y="1269"/>
                  </a:lnTo>
                  <a:lnTo>
                    <a:pt x="1500" y="1271"/>
                  </a:lnTo>
                  <a:lnTo>
                    <a:pt x="1498" y="1271"/>
                  </a:lnTo>
                  <a:lnTo>
                    <a:pt x="1498" y="1271"/>
                  </a:lnTo>
                  <a:lnTo>
                    <a:pt x="1496" y="1269"/>
                  </a:lnTo>
                  <a:lnTo>
                    <a:pt x="1494" y="1269"/>
                  </a:lnTo>
                  <a:lnTo>
                    <a:pt x="1494" y="1269"/>
                  </a:lnTo>
                  <a:lnTo>
                    <a:pt x="1494" y="1269"/>
                  </a:lnTo>
                  <a:lnTo>
                    <a:pt x="1494" y="1269"/>
                  </a:lnTo>
                  <a:lnTo>
                    <a:pt x="1492" y="1267"/>
                  </a:lnTo>
                  <a:lnTo>
                    <a:pt x="1492" y="1267"/>
                  </a:lnTo>
                  <a:lnTo>
                    <a:pt x="1488" y="1264"/>
                  </a:lnTo>
                  <a:lnTo>
                    <a:pt x="1488" y="1264"/>
                  </a:lnTo>
                  <a:lnTo>
                    <a:pt x="1486" y="1264"/>
                  </a:lnTo>
                  <a:lnTo>
                    <a:pt x="1486" y="1264"/>
                  </a:lnTo>
                  <a:lnTo>
                    <a:pt x="1486" y="1267"/>
                  </a:lnTo>
                  <a:lnTo>
                    <a:pt x="1486" y="1267"/>
                  </a:lnTo>
                  <a:lnTo>
                    <a:pt x="1486" y="1267"/>
                  </a:lnTo>
                  <a:lnTo>
                    <a:pt x="1486" y="1267"/>
                  </a:lnTo>
                  <a:lnTo>
                    <a:pt x="1486" y="1264"/>
                  </a:lnTo>
                  <a:lnTo>
                    <a:pt x="1486" y="1264"/>
                  </a:lnTo>
                  <a:lnTo>
                    <a:pt x="1484" y="1264"/>
                  </a:lnTo>
                  <a:lnTo>
                    <a:pt x="1482" y="1264"/>
                  </a:lnTo>
                  <a:lnTo>
                    <a:pt x="1477" y="1267"/>
                  </a:lnTo>
                  <a:lnTo>
                    <a:pt x="1477" y="1267"/>
                  </a:lnTo>
                  <a:lnTo>
                    <a:pt x="1475" y="1269"/>
                  </a:lnTo>
                  <a:lnTo>
                    <a:pt x="1475" y="1271"/>
                  </a:lnTo>
                  <a:lnTo>
                    <a:pt x="1473" y="1271"/>
                  </a:lnTo>
                  <a:lnTo>
                    <a:pt x="1473" y="1273"/>
                  </a:lnTo>
                  <a:lnTo>
                    <a:pt x="1473" y="1273"/>
                  </a:lnTo>
                  <a:lnTo>
                    <a:pt x="1471" y="1273"/>
                  </a:lnTo>
                  <a:lnTo>
                    <a:pt x="1471" y="1275"/>
                  </a:lnTo>
                  <a:lnTo>
                    <a:pt x="1469" y="1275"/>
                  </a:lnTo>
                  <a:lnTo>
                    <a:pt x="1471" y="1273"/>
                  </a:lnTo>
                  <a:lnTo>
                    <a:pt x="1471" y="1273"/>
                  </a:lnTo>
                  <a:lnTo>
                    <a:pt x="1471" y="1273"/>
                  </a:lnTo>
                  <a:lnTo>
                    <a:pt x="1471" y="1271"/>
                  </a:lnTo>
                  <a:lnTo>
                    <a:pt x="1473" y="1271"/>
                  </a:lnTo>
                  <a:lnTo>
                    <a:pt x="1473" y="1271"/>
                  </a:lnTo>
                  <a:lnTo>
                    <a:pt x="1475" y="1269"/>
                  </a:lnTo>
                  <a:lnTo>
                    <a:pt x="1475" y="1267"/>
                  </a:lnTo>
                  <a:lnTo>
                    <a:pt x="1473" y="1267"/>
                  </a:lnTo>
                  <a:lnTo>
                    <a:pt x="1469" y="1267"/>
                  </a:lnTo>
                  <a:lnTo>
                    <a:pt x="1469" y="1267"/>
                  </a:lnTo>
                  <a:lnTo>
                    <a:pt x="1467" y="1267"/>
                  </a:lnTo>
                  <a:lnTo>
                    <a:pt x="1467" y="1264"/>
                  </a:lnTo>
                  <a:lnTo>
                    <a:pt x="1467" y="1264"/>
                  </a:lnTo>
                  <a:lnTo>
                    <a:pt x="1467" y="1264"/>
                  </a:lnTo>
                  <a:lnTo>
                    <a:pt x="1465" y="1267"/>
                  </a:lnTo>
                  <a:lnTo>
                    <a:pt x="1465" y="1267"/>
                  </a:lnTo>
                  <a:lnTo>
                    <a:pt x="1465" y="1267"/>
                  </a:lnTo>
                  <a:lnTo>
                    <a:pt x="1465" y="1267"/>
                  </a:lnTo>
                  <a:lnTo>
                    <a:pt x="1465" y="1267"/>
                  </a:lnTo>
                  <a:lnTo>
                    <a:pt x="1465" y="1267"/>
                  </a:lnTo>
                  <a:lnTo>
                    <a:pt x="1463" y="1267"/>
                  </a:lnTo>
                  <a:lnTo>
                    <a:pt x="1463" y="1267"/>
                  </a:lnTo>
                  <a:lnTo>
                    <a:pt x="1463" y="1267"/>
                  </a:lnTo>
                  <a:lnTo>
                    <a:pt x="1463" y="1267"/>
                  </a:lnTo>
                  <a:lnTo>
                    <a:pt x="1463" y="1264"/>
                  </a:lnTo>
                  <a:lnTo>
                    <a:pt x="1463" y="1264"/>
                  </a:lnTo>
                  <a:lnTo>
                    <a:pt x="1463" y="1264"/>
                  </a:lnTo>
                  <a:lnTo>
                    <a:pt x="1461" y="1264"/>
                  </a:lnTo>
                  <a:lnTo>
                    <a:pt x="1461" y="1264"/>
                  </a:lnTo>
                  <a:lnTo>
                    <a:pt x="1459" y="1264"/>
                  </a:lnTo>
                  <a:lnTo>
                    <a:pt x="1457" y="1264"/>
                  </a:lnTo>
                  <a:lnTo>
                    <a:pt x="1455" y="1264"/>
                  </a:lnTo>
                  <a:lnTo>
                    <a:pt x="1453" y="1262"/>
                  </a:lnTo>
                  <a:lnTo>
                    <a:pt x="1451" y="1264"/>
                  </a:lnTo>
                  <a:lnTo>
                    <a:pt x="1451" y="1264"/>
                  </a:lnTo>
                  <a:lnTo>
                    <a:pt x="1451" y="1262"/>
                  </a:lnTo>
                  <a:lnTo>
                    <a:pt x="1451" y="1262"/>
                  </a:lnTo>
                  <a:lnTo>
                    <a:pt x="1451" y="1262"/>
                  </a:lnTo>
                  <a:lnTo>
                    <a:pt x="1449" y="1262"/>
                  </a:lnTo>
                  <a:lnTo>
                    <a:pt x="1449" y="1262"/>
                  </a:lnTo>
                  <a:lnTo>
                    <a:pt x="1449" y="1262"/>
                  </a:lnTo>
                  <a:lnTo>
                    <a:pt x="1447" y="1262"/>
                  </a:lnTo>
                  <a:lnTo>
                    <a:pt x="1444" y="1262"/>
                  </a:lnTo>
                  <a:lnTo>
                    <a:pt x="1444" y="1262"/>
                  </a:lnTo>
                  <a:lnTo>
                    <a:pt x="1444" y="1262"/>
                  </a:lnTo>
                  <a:lnTo>
                    <a:pt x="1442" y="1260"/>
                  </a:lnTo>
                  <a:lnTo>
                    <a:pt x="1442" y="1260"/>
                  </a:lnTo>
                  <a:lnTo>
                    <a:pt x="1442" y="1262"/>
                  </a:lnTo>
                  <a:lnTo>
                    <a:pt x="1442" y="1262"/>
                  </a:lnTo>
                  <a:lnTo>
                    <a:pt x="1440" y="1262"/>
                  </a:lnTo>
                  <a:lnTo>
                    <a:pt x="1440" y="1262"/>
                  </a:lnTo>
                  <a:lnTo>
                    <a:pt x="1440" y="1262"/>
                  </a:lnTo>
                  <a:lnTo>
                    <a:pt x="1440" y="1262"/>
                  </a:lnTo>
                  <a:lnTo>
                    <a:pt x="1440" y="1262"/>
                  </a:lnTo>
                  <a:lnTo>
                    <a:pt x="1440" y="1262"/>
                  </a:lnTo>
                  <a:lnTo>
                    <a:pt x="1438" y="1262"/>
                  </a:lnTo>
                  <a:lnTo>
                    <a:pt x="1438" y="1262"/>
                  </a:lnTo>
                  <a:lnTo>
                    <a:pt x="1438" y="1262"/>
                  </a:lnTo>
                  <a:lnTo>
                    <a:pt x="1438" y="1262"/>
                  </a:lnTo>
                  <a:lnTo>
                    <a:pt x="1438" y="1262"/>
                  </a:lnTo>
                  <a:lnTo>
                    <a:pt x="1438" y="1262"/>
                  </a:lnTo>
                  <a:lnTo>
                    <a:pt x="1438" y="1262"/>
                  </a:lnTo>
                  <a:lnTo>
                    <a:pt x="1436" y="1262"/>
                  </a:lnTo>
                  <a:lnTo>
                    <a:pt x="1436" y="1262"/>
                  </a:lnTo>
                  <a:lnTo>
                    <a:pt x="1436" y="1262"/>
                  </a:lnTo>
                  <a:lnTo>
                    <a:pt x="1434" y="1262"/>
                  </a:lnTo>
                  <a:lnTo>
                    <a:pt x="1434" y="1262"/>
                  </a:lnTo>
                  <a:lnTo>
                    <a:pt x="1434" y="1262"/>
                  </a:lnTo>
                  <a:lnTo>
                    <a:pt x="1434" y="1262"/>
                  </a:lnTo>
                  <a:lnTo>
                    <a:pt x="1434" y="1262"/>
                  </a:lnTo>
                  <a:lnTo>
                    <a:pt x="1432" y="1262"/>
                  </a:lnTo>
                  <a:lnTo>
                    <a:pt x="1432" y="1260"/>
                  </a:lnTo>
                  <a:lnTo>
                    <a:pt x="1432" y="1260"/>
                  </a:lnTo>
                  <a:lnTo>
                    <a:pt x="1432" y="1260"/>
                  </a:lnTo>
                  <a:lnTo>
                    <a:pt x="1430" y="1262"/>
                  </a:lnTo>
                  <a:lnTo>
                    <a:pt x="1430" y="1262"/>
                  </a:lnTo>
                  <a:lnTo>
                    <a:pt x="1430" y="1262"/>
                  </a:lnTo>
                  <a:lnTo>
                    <a:pt x="1430" y="1264"/>
                  </a:lnTo>
                  <a:lnTo>
                    <a:pt x="1428" y="1264"/>
                  </a:lnTo>
                  <a:lnTo>
                    <a:pt x="1428" y="1267"/>
                  </a:lnTo>
                  <a:lnTo>
                    <a:pt x="1428" y="1267"/>
                  </a:lnTo>
                  <a:lnTo>
                    <a:pt x="1428" y="1269"/>
                  </a:lnTo>
                  <a:lnTo>
                    <a:pt x="1428" y="1269"/>
                  </a:lnTo>
                  <a:lnTo>
                    <a:pt x="1426" y="1269"/>
                  </a:lnTo>
                  <a:lnTo>
                    <a:pt x="1426" y="1269"/>
                  </a:lnTo>
                  <a:lnTo>
                    <a:pt x="1424" y="1271"/>
                  </a:lnTo>
                  <a:lnTo>
                    <a:pt x="1424" y="1271"/>
                  </a:lnTo>
                  <a:lnTo>
                    <a:pt x="1424" y="1271"/>
                  </a:lnTo>
                  <a:lnTo>
                    <a:pt x="1422" y="1273"/>
                  </a:lnTo>
                  <a:lnTo>
                    <a:pt x="1422" y="1273"/>
                  </a:lnTo>
                  <a:lnTo>
                    <a:pt x="1422" y="1273"/>
                  </a:lnTo>
                  <a:lnTo>
                    <a:pt x="1422" y="1273"/>
                  </a:lnTo>
                  <a:lnTo>
                    <a:pt x="1420" y="1275"/>
                  </a:lnTo>
                  <a:lnTo>
                    <a:pt x="1420" y="1277"/>
                  </a:lnTo>
                  <a:lnTo>
                    <a:pt x="1420" y="1277"/>
                  </a:lnTo>
                  <a:lnTo>
                    <a:pt x="1420" y="1277"/>
                  </a:lnTo>
                  <a:lnTo>
                    <a:pt x="1420" y="1277"/>
                  </a:lnTo>
                  <a:lnTo>
                    <a:pt x="1420" y="1277"/>
                  </a:lnTo>
                  <a:lnTo>
                    <a:pt x="1420" y="1279"/>
                  </a:lnTo>
                  <a:lnTo>
                    <a:pt x="1420" y="1279"/>
                  </a:lnTo>
                  <a:lnTo>
                    <a:pt x="1420" y="1281"/>
                  </a:lnTo>
                  <a:lnTo>
                    <a:pt x="1420" y="1283"/>
                  </a:lnTo>
                  <a:lnTo>
                    <a:pt x="1420" y="1283"/>
                  </a:lnTo>
                  <a:lnTo>
                    <a:pt x="1420" y="1285"/>
                  </a:lnTo>
                  <a:lnTo>
                    <a:pt x="1420" y="1285"/>
                  </a:lnTo>
                  <a:lnTo>
                    <a:pt x="1420" y="1287"/>
                  </a:lnTo>
                  <a:lnTo>
                    <a:pt x="1422" y="1287"/>
                  </a:lnTo>
                  <a:lnTo>
                    <a:pt x="1422" y="1291"/>
                  </a:lnTo>
                  <a:lnTo>
                    <a:pt x="1422" y="1291"/>
                  </a:lnTo>
                  <a:lnTo>
                    <a:pt x="1422" y="1293"/>
                  </a:lnTo>
                  <a:lnTo>
                    <a:pt x="1424" y="1293"/>
                  </a:lnTo>
                  <a:lnTo>
                    <a:pt x="1424" y="1293"/>
                  </a:lnTo>
                  <a:lnTo>
                    <a:pt x="1424" y="1295"/>
                  </a:lnTo>
                  <a:lnTo>
                    <a:pt x="1424" y="1295"/>
                  </a:lnTo>
                  <a:lnTo>
                    <a:pt x="1424" y="1297"/>
                  </a:lnTo>
                  <a:lnTo>
                    <a:pt x="1424" y="1297"/>
                  </a:lnTo>
                  <a:lnTo>
                    <a:pt x="1424" y="1297"/>
                  </a:lnTo>
                  <a:lnTo>
                    <a:pt x="1426" y="1299"/>
                  </a:lnTo>
                  <a:lnTo>
                    <a:pt x="1426" y="1299"/>
                  </a:lnTo>
                  <a:lnTo>
                    <a:pt x="1426" y="1299"/>
                  </a:lnTo>
                  <a:lnTo>
                    <a:pt x="1426" y="1299"/>
                  </a:lnTo>
                  <a:lnTo>
                    <a:pt x="1426" y="1301"/>
                  </a:lnTo>
                  <a:lnTo>
                    <a:pt x="1426" y="1301"/>
                  </a:lnTo>
                  <a:lnTo>
                    <a:pt x="1426" y="1301"/>
                  </a:lnTo>
                  <a:lnTo>
                    <a:pt x="1428" y="1301"/>
                  </a:lnTo>
                  <a:lnTo>
                    <a:pt x="1428" y="1301"/>
                  </a:lnTo>
                  <a:lnTo>
                    <a:pt x="1428" y="1303"/>
                  </a:lnTo>
                  <a:lnTo>
                    <a:pt x="1428" y="1303"/>
                  </a:lnTo>
                  <a:lnTo>
                    <a:pt x="1428" y="1303"/>
                  </a:lnTo>
                  <a:lnTo>
                    <a:pt x="1428" y="1303"/>
                  </a:lnTo>
                  <a:lnTo>
                    <a:pt x="1428" y="1306"/>
                  </a:lnTo>
                  <a:lnTo>
                    <a:pt x="1428" y="1306"/>
                  </a:lnTo>
                  <a:lnTo>
                    <a:pt x="1430" y="1306"/>
                  </a:lnTo>
                  <a:lnTo>
                    <a:pt x="1432" y="1306"/>
                  </a:lnTo>
                  <a:lnTo>
                    <a:pt x="1432" y="1306"/>
                  </a:lnTo>
                  <a:lnTo>
                    <a:pt x="1432" y="1306"/>
                  </a:lnTo>
                  <a:lnTo>
                    <a:pt x="1434" y="1306"/>
                  </a:lnTo>
                  <a:lnTo>
                    <a:pt x="1434" y="1306"/>
                  </a:lnTo>
                  <a:lnTo>
                    <a:pt x="1434" y="1308"/>
                  </a:lnTo>
                  <a:lnTo>
                    <a:pt x="1436" y="1308"/>
                  </a:lnTo>
                  <a:lnTo>
                    <a:pt x="1436" y="1308"/>
                  </a:lnTo>
                  <a:lnTo>
                    <a:pt x="1438" y="1308"/>
                  </a:lnTo>
                  <a:lnTo>
                    <a:pt x="1438" y="1308"/>
                  </a:lnTo>
                  <a:lnTo>
                    <a:pt x="1438" y="1308"/>
                  </a:lnTo>
                  <a:lnTo>
                    <a:pt x="1438" y="1310"/>
                  </a:lnTo>
                  <a:lnTo>
                    <a:pt x="1438" y="1310"/>
                  </a:lnTo>
                  <a:lnTo>
                    <a:pt x="1438" y="1310"/>
                  </a:lnTo>
                  <a:lnTo>
                    <a:pt x="1438" y="1310"/>
                  </a:lnTo>
                  <a:lnTo>
                    <a:pt x="1440" y="1310"/>
                  </a:lnTo>
                  <a:lnTo>
                    <a:pt x="1440" y="1310"/>
                  </a:lnTo>
                  <a:lnTo>
                    <a:pt x="1440" y="1310"/>
                  </a:lnTo>
                  <a:lnTo>
                    <a:pt x="1438" y="1312"/>
                  </a:lnTo>
                  <a:lnTo>
                    <a:pt x="1438" y="1310"/>
                  </a:lnTo>
                  <a:lnTo>
                    <a:pt x="1438" y="1310"/>
                  </a:lnTo>
                  <a:lnTo>
                    <a:pt x="1438" y="1310"/>
                  </a:lnTo>
                  <a:lnTo>
                    <a:pt x="1436" y="1312"/>
                  </a:lnTo>
                  <a:lnTo>
                    <a:pt x="1436" y="1312"/>
                  </a:lnTo>
                  <a:lnTo>
                    <a:pt x="1438" y="1314"/>
                  </a:lnTo>
                  <a:lnTo>
                    <a:pt x="1440" y="1314"/>
                  </a:lnTo>
                  <a:lnTo>
                    <a:pt x="1440" y="1314"/>
                  </a:lnTo>
                  <a:lnTo>
                    <a:pt x="1438" y="1314"/>
                  </a:lnTo>
                  <a:lnTo>
                    <a:pt x="1438" y="1316"/>
                  </a:lnTo>
                  <a:lnTo>
                    <a:pt x="1438" y="1316"/>
                  </a:lnTo>
                  <a:lnTo>
                    <a:pt x="1438" y="1316"/>
                  </a:lnTo>
                  <a:lnTo>
                    <a:pt x="1436" y="1316"/>
                  </a:lnTo>
                  <a:lnTo>
                    <a:pt x="1436" y="1316"/>
                  </a:lnTo>
                  <a:lnTo>
                    <a:pt x="1436" y="1316"/>
                  </a:lnTo>
                  <a:lnTo>
                    <a:pt x="1436" y="1316"/>
                  </a:lnTo>
                  <a:lnTo>
                    <a:pt x="1434" y="1316"/>
                  </a:lnTo>
                  <a:lnTo>
                    <a:pt x="1436" y="1318"/>
                  </a:lnTo>
                  <a:lnTo>
                    <a:pt x="1436" y="1320"/>
                  </a:lnTo>
                  <a:lnTo>
                    <a:pt x="1436" y="1320"/>
                  </a:lnTo>
                  <a:lnTo>
                    <a:pt x="1438" y="1324"/>
                  </a:lnTo>
                  <a:lnTo>
                    <a:pt x="1438" y="1324"/>
                  </a:lnTo>
                  <a:lnTo>
                    <a:pt x="1438" y="1324"/>
                  </a:lnTo>
                  <a:lnTo>
                    <a:pt x="1438" y="1324"/>
                  </a:lnTo>
                  <a:lnTo>
                    <a:pt x="1438" y="1324"/>
                  </a:lnTo>
                  <a:lnTo>
                    <a:pt x="1438" y="1326"/>
                  </a:lnTo>
                  <a:lnTo>
                    <a:pt x="1438" y="1326"/>
                  </a:lnTo>
                  <a:lnTo>
                    <a:pt x="1438" y="1326"/>
                  </a:lnTo>
                  <a:lnTo>
                    <a:pt x="1438" y="1326"/>
                  </a:lnTo>
                  <a:lnTo>
                    <a:pt x="1440" y="1328"/>
                  </a:lnTo>
                  <a:lnTo>
                    <a:pt x="1440" y="1328"/>
                  </a:lnTo>
                  <a:lnTo>
                    <a:pt x="1438" y="1328"/>
                  </a:lnTo>
                  <a:lnTo>
                    <a:pt x="1438" y="1328"/>
                  </a:lnTo>
                  <a:lnTo>
                    <a:pt x="1438" y="1330"/>
                  </a:lnTo>
                  <a:lnTo>
                    <a:pt x="1438" y="1330"/>
                  </a:lnTo>
                  <a:lnTo>
                    <a:pt x="1438" y="1330"/>
                  </a:lnTo>
                  <a:lnTo>
                    <a:pt x="1438" y="1332"/>
                  </a:lnTo>
                  <a:lnTo>
                    <a:pt x="1438" y="1334"/>
                  </a:lnTo>
                  <a:lnTo>
                    <a:pt x="1438" y="1334"/>
                  </a:lnTo>
                  <a:lnTo>
                    <a:pt x="1438" y="1334"/>
                  </a:lnTo>
                  <a:lnTo>
                    <a:pt x="1438" y="1334"/>
                  </a:lnTo>
                  <a:lnTo>
                    <a:pt x="1438" y="1334"/>
                  </a:lnTo>
                  <a:lnTo>
                    <a:pt x="1438" y="1334"/>
                  </a:lnTo>
                  <a:lnTo>
                    <a:pt x="1436" y="1334"/>
                  </a:lnTo>
                  <a:lnTo>
                    <a:pt x="1436" y="1336"/>
                  </a:lnTo>
                  <a:lnTo>
                    <a:pt x="1434" y="1338"/>
                  </a:lnTo>
                  <a:lnTo>
                    <a:pt x="1434" y="1340"/>
                  </a:lnTo>
                  <a:lnTo>
                    <a:pt x="1434" y="1340"/>
                  </a:lnTo>
                  <a:lnTo>
                    <a:pt x="1434" y="1342"/>
                  </a:lnTo>
                  <a:lnTo>
                    <a:pt x="1432" y="1345"/>
                  </a:lnTo>
                  <a:lnTo>
                    <a:pt x="1432" y="1345"/>
                  </a:lnTo>
                  <a:lnTo>
                    <a:pt x="1432" y="1345"/>
                  </a:lnTo>
                  <a:lnTo>
                    <a:pt x="1432" y="1345"/>
                  </a:lnTo>
                  <a:lnTo>
                    <a:pt x="1432" y="1349"/>
                  </a:lnTo>
                  <a:lnTo>
                    <a:pt x="1434" y="1347"/>
                  </a:lnTo>
                  <a:lnTo>
                    <a:pt x="1436" y="1347"/>
                  </a:lnTo>
                  <a:lnTo>
                    <a:pt x="1436" y="1347"/>
                  </a:lnTo>
                  <a:lnTo>
                    <a:pt x="1438" y="1345"/>
                  </a:lnTo>
                  <a:lnTo>
                    <a:pt x="1438" y="1345"/>
                  </a:lnTo>
                  <a:lnTo>
                    <a:pt x="1438" y="1347"/>
                  </a:lnTo>
                  <a:lnTo>
                    <a:pt x="1438" y="1347"/>
                  </a:lnTo>
                  <a:lnTo>
                    <a:pt x="1440" y="1347"/>
                  </a:lnTo>
                  <a:lnTo>
                    <a:pt x="1440" y="1349"/>
                  </a:lnTo>
                  <a:lnTo>
                    <a:pt x="1440" y="1349"/>
                  </a:lnTo>
                  <a:lnTo>
                    <a:pt x="1440" y="1349"/>
                  </a:lnTo>
                  <a:lnTo>
                    <a:pt x="1447" y="1345"/>
                  </a:lnTo>
                  <a:lnTo>
                    <a:pt x="1447" y="1342"/>
                  </a:lnTo>
                  <a:lnTo>
                    <a:pt x="1447" y="1342"/>
                  </a:lnTo>
                  <a:lnTo>
                    <a:pt x="1442" y="1347"/>
                  </a:lnTo>
                  <a:lnTo>
                    <a:pt x="1442" y="1349"/>
                  </a:lnTo>
                  <a:lnTo>
                    <a:pt x="1444" y="1347"/>
                  </a:lnTo>
                  <a:lnTo>
                    <a:pt x="1444" y="1347"/>
                  </a:lnTo>
                  <a:lnTo>
                    <a:pt x="1447" y="1347"/>
                  </a:lnTo>
                  <a:lnTo>
                    <a:pt x="1444" y="1349"/>
                  </a:lnTo>
                  <a:lnTo>
                    <a:pt x="1444" y="1349"/>
                  </a:lnTo>
                  <a:lnTo>
                    <a:pt x="1444" y="1351"/>
                  </a:lnTo>
                  <a:lnTo>
                    <a:pt x="1444" y="1351"/>
                  </a:lnTo>
                  <a:lnTo>
                    <a:pt x="1442" y="1351"/>
                  </a:lnTo>
                  <a:lnTo>
                    <a:pt x="1442" y="1353"/>
                  </a:lnTo>
                  <a:lnTo>
                    <a:pt x="1442" y="1353"/>
                  </a:lnTo>
                  <a:lnTo>
                    <a:pt x="1442" y="1355"/>
                  </a:lnTo>
                  <a:lnTo>
                    <a:pt x="1442" y="1355"/>
                  </a:lnTo>
                  <a:lnTo>
                    <a:pt x="1444" y="1357"/>
                  </a:lnTo>
                  <a:lnTo>
                    <a:pt x="1447" y="1357"/>
                  </a:lnTo>
                  <a:lnTo>
                    <a:pt x="1447" y="1357"/>
                  </a:lnTo>
                  <a:lnTo>
                    <a:pt x="1447" y="1357"/>
                  </a:lnTo>
                  <a:lnTo>
                    <a:pt x="1449" y="1357"/>
                  </a:lnTo>
                  <a:lnTo>
                    <a:pt x="1449" y="1357"/>
                  </a:lnTo>
                  <a:lnTo>
                    <a:pt x="1449" y="1355"/>
                  </a:lnTo>
                  <a:lnTo>
                    <a:pt x="1449" y="1355"/>
                  </a:lnTo>
                  <a:lnTo>
                    <a:pt x="1451" y="1355"/>
                  </a:lnTo>
                  <a:lnTo>
                    <a:pt x="1451" y="1357"/>
                  </a:lnTo>
                  <a:lnTo>
                    <a:pt x="1453" y="1357"/>
                  </a:lnTo>
                  <a:lnTo>
                    <a:pt x="1449" y="1357"/>
                  </a:lnTo>
                  <a:lnTo>
                    <a:pt x="1449" y="1357"/>
                  </a:lnTo>
                  <a:lnTo>
                    <a:pt x="1449" y="1357"/>
                  </a:lnTo>
                  <a:lnTo>
                    <a:pt x="1449" y="1359"/>
                  </a:lnTo>
                  <a:lnTo>
                    <a:pt x="1449" y="1359"/>
                  </a:lnTo>
                  <a:lnTo>
                    <a:pt x="1449" y="1359"/>
                  </a:lnTo>
                  <a:lnTo>
                    <a:pt x="1447" y="1361"/>
                  </a:lnTo>
                  <a:lnTo>
                    <a:pt x="1447" y="1363"/>
                  </a:lnTo>
                  <a:lnTo>
                    <a:pt x="1447" y="1363"/>
                  </a:lnTo>
                  <a:lnTo>
                    <a:pt x="1447" y="1365"/>
                  </a:lnTo>
                  <a:lnTo>
                    <a:pt x="1447" y="1365"/>
                  </a:lnTo>
                  <a:lnTo>
                    <a:pt x="1447" y="1365"/>
                  </a:lnTo>
                  <a:lnTo>
                    <a:pt x="1449" y="1365"/>
                  </a:lnTo>
                  <a:lnTo>
                    <a:pt x="1449" y="1365"/>
                  </a:lnTo>
                  <a:lnTo>
                    <a:pt x="1449" y="1365"/>
                  </a:lnTo>
                  <a:lnTo>
                    <a:pt x="1449" y="1367"/>
                  </a:lnTo>
                  <a:lnTo>
                    <a:pt x="1449" y="1367"/>
                  </a:lnTo>
                  <a:lnTo>
                    <a:pt x="1449" y="1367"/>
                  </a:lnTo>
                  <a:lnTo>
                    <a:pt x="1451" y="1367"/>
                  </a:lnTo>
                  <a:lnTo>
                    <a:pt x="1451" y="1367"/>
                  </a:lnTo>
                  <a:lnTo>
                    <a:pt x="1451" y="1369"/>
                  </a:lnTo>
                  <a:lnTo>
                    <a:pt x="1451" y="1369"/>
                  </a:lnTo>
                  <a:lnTo>
                    <a:pt x="1451" y="1369"/>
                  </a:lnTo>
                  <a:lnTo>
                    <a:pt x="1451" y="1369"/>
                  </a:lnTo>
                  <a:lnTo>
                    <a:pt x="1451" y="1369"/>
                  </a:lnTo>
                  <a:lnTo>
                    <a:pt x="1453" y="1369"/>
                  </a:lnTo>
                  <a:lnTo>
                    <a:pt x="1451" y="1369"/>
                  </a:lnTo>
                  <a:lnTo>
                    <a:pt x="1451" y="1369"/>
                  </a:lnTo>
                  <a:lnTo>
                    <a:pt x="1453" y="1369"/>
                  </a:lnTo>
                  <a:lnTo>
                    <a:pt x="1453" y="1371"/>
                  </a:lnTo>
                  <a:lnTo>
                    <a:pt x="1455" y="1371"/>
                  </a:lnTo>
                  <a:lnTo>
                    <a:pt x="1453" y="1371"/>
                  </a:lnTo>
                  <a:lnTo>
                    <a:pt x="1453" y="1373"/>
                  </a:lnTo>
                  <a:lnTo>
                    <a:pt x="1453" y="1373"/>
                  </a:lnTo>
                  <a:lnTo>
                    <a:pt x="1453" y="1373"/>
                  </a:lnTo>
                  <a:lnTo>
                    <a:pt x="1453" y="1373"/>
                  </a:lnTo>
                  <a:lnTo>
                    <a:pt x="1455" y="1375"/>
                  </a:lnTo>
                  <a:lnTo>
                    <a:pt x="1455" y="1375"/>
                  </a:lnTo>
                  <a:lnTo>
                    <a:pt x="1457" y="1375"/>
                  </a:lnTo>
                  <a:lnTo>
                    <a:pt x="1457" y="1375"/>
                  </a:lnTo>
                  <a:lnTo>
                    <a:pt x="1455" y="1375"/>
                  </a:lnTo>
                  <a:lnTo>
                    <a:pt x="1455" y="1375"/>
                  </a:lnTo>
                  <a:lnTo>
                    <a:pt x="1455" y="1375"/>
                  </a:lnTo>
                  <a:lnTo>
                    <a:pt x="1455" y="1375"/>
                  </a:lnTo>
                  <a:lnTo>
                    <a:pt x="1455" y="1375"/>
                  </a:lnTo>
                  <a:lnTo>
                    <a:pt x="1455" y="1375"/>
                  </a:lnTo>
                  <a:lnTo>
                    <a:pt x="1453" y="1375"/>
                  </a:lnTo>
                  <a:lnTo>
                    <a:pt x="1453" y="1375"/>
                  </a:lnTo>
                  <a:lnTo>
                    <a:pt x="1453" y="1377"/>
                  </a:lnTo>
                  <a:lnTo>
                    <a:pt x="1453" y="1377"/>
                  </a:lnTo>
                  <a:lnTo>
                    <a:pt x="1453" y="1377"/>
                  </a:lnTo>
                  <a:lnTo>
                    <a:pt x="1453" y="1377"/>
                  </a:lnTo>
                  <a:lnTo>
                    <a:pt x="1453" y="1377"/>
                  </a:lnTo>
                  <a:lnTo>
                    <a:pt x="1453" y="1379"/>
                  </a:lnTo>
                  <a:lnTo>
                    <a:pt x="1453" y="1379"/>
                  </a:lnTo>
                  <a:lnTo>
                    <a:pt x="1453" y="1379"/>
                  </a:lnTo>
                  <a:lnTo>
                    <a:pt x="1453" y="1379"/>
                  </a:lnTo>
                  <a:lnTo>
                    <a:pt x="1453" y="1379"/>
                  </a:lnTo>
                  <a:lnTo>
                    <a:pt x="1453" y="1379"/>
                  </a:lnTo>
                  <a:lnTo>
                    <a:pt x="1455" y="1379"/>
                  </a:lnTo>
                  <a:lnTo>
                    <a:pt x="1457" y="1379"/>
                  </a:lnTo>
                  <a:lnTo>
                    <a:pt x="1457" y="1379"/>
                  </a:lnTo>
                  <a:lnTo>
                    <a:pt x="1457" y="1379"/>
                  </a:lnTo>
                  <a:lnTo>
                    <a:pt x="1457" y="1377"/>
                  </a:lnTo>
                  <a:lnTo>
                    <a:pt x="1457" y="1377"/>
                  </a:lnTo>
                  <a:lnTo>
                    <a:pt x="1457" y="1377"/>
                  </a:lnTo>
                  <a:lnTo>
                    <a:pt x="1459" y="1377"/>
                  </a:lnTo>
                  <a:lnTo>
                    <a:pt x="1459" y="1377"/>
                  </a:lnTo>
                  <a:lnTo>
                    <a:pt x="1459" y="1379"/>
                  </a:lnTo>
                  <a:lnTo>
                    <a:pt x="1459" y="1379"/>
                  </a:lnTo>
                  <a:lnTo>
                    <a:pt x="1459" y="1379"/>
                  </a:lnTo>
                  <a:lnTo>
                    <a:pt x="1461" y="1377"/>
                  </a:lnTo>
                  <a:lnTo>
                    <a:pt x="1463" y="1377"/>
                  </a:lnTo>
                  <a:lnTo>
                    <a:pt x="1461" y="1377"/>
                  </a:lnTo>
                  <a:lnTo>
                    <a:pt x="1461" y="1379"/>
                  </a:lnTo>
                  <a:lnTo>
                    <a:pt x="1461" y="1379"/>
                  </a:lnTo>
                  <a:lnTo>
                    <a:pt x="1459" y="1379"/>
                  </a:lnTo>
                  <a:lnTo>
                    <a:pt x="1459" y="1379"/>
                  </a:lnTo>
                  <a:lnTo>
                    <a:pt x="1461" y="1379"/>
                  </a:lnTo>
                  <a:lnTo>
                    <a:pt x="1461" y="1379"/>
                  </a:lnTo>
                  <a:lnTo>
                    <a:pt x="1461" y="1379"/>
                  </a:lnTo>
                  <a:lnTo>
                    <a:pt x="1461" y="1381"/>
                  </a:lnTo>
                  <a:lnTo>
                    <a:pt x="1461" y="1381"/>
                  </a:lnTo>
                  <a:lnTo>
                    <a:pt x="1459" y="1381"/>
                  </a:lnTo>
                  <a:lnTo>
                    <a:pt x="1459" y="1381"/>
                  </a:lnTo>
                  <a:lnTo>
                    <a:pt x="1459" y="1381"/>
                  </a:lnTo>
                  <a:lnTo>
                    <a:pt x="1461" y="1381"/>
                  </a:lnTo>
                  <a:lnTo>
                    <a:pt x="1459" y="1381"/>
                  </a:lnTo>
                  <a:lnTo>
                    <a:pt x="1459" y="1384"/>
                  </a:lnTo>
                  <a:lnTo>
                    <a:pt x="1459" y="1384"/>
                  </a:lnTo>
                  <a:lnTo>
                    <a:pt x="1459" y="1384"/>
                  </a:lnTo>
                  <a:lnTo>
                    <a:pt x="1459" y="1384"/>
                  </a:lnTo>
                  <a:lnTo>
                    <a:pt x="1459" y="1384"/>
                  </a:lnTo>
                  <a:lnTo>
                    <a:pt x="1459" y="1384"/>
                  </a:lnTo>
                  <a:lnTo>
                    <a:pt x="1459" y="1384"/>
                  </a:lnTo>
                  <a:lnTo>
                    <a:pt x="1459" y="1384"/>
                  </a:lnTo>
                  <a:lnTo>
                    <a:pt x="1459" y="1386"/>
                  </a:lnTo>
                  <a:lnTo>
                    <a:pt x="1459" y="1386"/>
                  </a:lnTo>
                  <a:lnTo>
                    <a:pt x="1459" y="1386"/>
                  </a:lnTo>
                  <a:lnTo>
                    <a:pt x="1459" y="1386"/>
                  </a:lnTo>
                  <a:lnTo>
                    <a:pt x="1459" y="1386"/>
                  </a:lnTo>
                  <a:lnTo>
                    <a:pt x="1459" y="1386"/>
                  </a:lnTo>
                  <a:lnTo>
                    <a:pt x="1461" y="1388"/>
                  </a:lnTo>
                  <a:lnTo>
                    <a:pt x="1463" y="1390"/>
                  </a:lnTo>
                  <a:lnTo>
                    <a:pt x="1463" y="1390"/>
                  </a:lnTo>
                  <a:lnTo>
                    <a:pt x="1461" y="1390"/>
                  </a:lnTo>
                  <a:lnTo>
                    <a:pt x="1459" y="1392"/>
                  </a:lnTo>
                  <a:lnTo>
                    <a:pt x="1459" y="1392"/>
                  </a:lnTo>
                  <a:lnTo>
                    <a:pt x="1459" y="1392"/>
                  </a:lnTo>
                  <a:lnTo>
                    <a:pt x="1459" y="1392"/>
                  </a:lnTo>
                  <a:lnTo>
                    <a:pt x="1459" y="1392"/>
                  </a:lnTo>
                  <a:lnTo>
                    <a:pt x="1459" y="1394"/>
                  </a:lnTo>
                  <a:lnTo>
                    <a:pt x="1459" y="1394"/>
                  </a:lnTo>
                  <a:lnTo>
                    <a:pt x="1457" y="1394"/>
                  </a:lnTo>
                  <a:lnTo>
                    <a:pt x="1457" y="1394"/>
                  </a:lnTo>
                  <a:lnTo>
                    <a:pt x="1457" y="1394"/>
                  </a:lnTo>
                  <a:lnTo>
                    <a:pt x="1457" y="1394"/>
                  </a:lnTo>
                  <a:lnTo>
                    <a:pt x="1457" y="1394"/>
                  </a:lnTo>
                  <a:lnTo>
                    <a:pt x="1457" y="1394"/>
                  </a:lnTo>
                  <a:lnTo>
                    <a:pt x="1459" y="1394"/>
                  </a:lnTo>
                  <a:lnTo>
                    <a:pt x="1459" y="1394"/>
                  </a:lnTo>
                  <a:lnTo>
                    <a:pt x="1459" y="1396"/>
                  </a:lnTo>
                  <a:lnTo>
                    <a:pt x="1457" y="1396"/>
                  </a:lnTo>
                  <a:lnTo>
                    <a:pt x="1457" y="1396"/>
                  </a:lnTo>
                  <a:lnTo>
                    <a:pt x="1457" y="1396"/>
                  </a:lnTo>
                  <a:lnTo>
                    <a:pt x="1457" y="1396"/>
                  </a:lnTo>
                  <a:lnTo>
                    <a:pt x="1457" y="1396"/>
                  </a:lnTo>
                  <a:lnTo>
                    <a:pt x="1457" y="1396"/>
                  </a:lnTo>
                  <a:lnTo>
                    <a:pt x="1457" y="1396"/>
                  </a:lnTo>
                  <a:lnTo>
                    <a:pt x="1459" y="1396"/>
                  </a:lnTo>
                  <a:lnTo>
                    <a:pt x="1459" y="1396"/>
                  </a:lnTo>
                  <a:lnTo>
                    <a:pt x="1459" y="1396"/>
                  </a:lnTo>
                  <a:lnTo>
                    <a:pt x="1461" y="1398"/>
                  </a:lnTo>
                  <a:lnTo>
                    <a:pt x="1461" y="1398"/>
                  </a:lnTo>
                  <a:lnTo>
                    <a:pt x="1461" y="1400"/>
                  </a:lnTo>
                  <a:lnTo>
                    <a:pt x="1461" y="1400"/>
                  </a:lnTo>
                  <a:lnTo>
                    <a:pt x="1463" y="1400"/>
                  </a:lnTo>
                  <a:lnTo>
                    <a:pt x="1463" y="1400"/>
                  </a:lnTo>
                  <a:lnTo>
                    <a:pt x="1463" y="1400"/>
                  </a:lnTo>
                  <a:lnTo>
                    <a:pt x="1461" y="1400"/>
                  </a:lnTo>
                  <a:lnTo>
                    <a:pt x="1461" y="1400"/>
                  </a:lnTo>
                  <a:lnTo>
                    <a:pt x="1461" y="1400"/>
                  </a:lnTo>
                  <a:lnTo>
                    <a:pt x="1459" y="1398"/>
                  </a:lnTo>
                  <a:lnTo>
                    <a:pt x="1459" y="1398"/>
                  </a:lnTo>
                  <a:lnTo>
                    <a:pt x="1457" y="1396"/>
                  </a:lnTo>
                  <a:lnTo>
                    <a:pt x="1457" y="1396"/>
                  </a:lnTo>
                  <a:lnTo>
                    <a:pt x="1457" y="1396"/>
                  </a:lnTo>
                  <a:lnTo>
                    <a:pt x="1457" y="1396"/>
                  </a:lnTo>
                  <a:lnTo>
                    <a:pt x="1457" y="1396"/>
                  </a:lnTo>
                  <a:lnTo>
                    <a:pt x="1457" y="1396"/>
                  </a:lnTo>
                  <a:lnTo>
                    <a:pt x="1455" y="1398"/>
                  </a:lnTo>
                  <a:lnTo>
                    <a:pt x="1455" y="1398"/>
                  </a:lnTo>
                  <a:lnTo>
                    <a:pt x="1455" y="1398"/>
                  </a:lnTo>
                  <a:lnTo>
                    <a:pt x="1455" y="1396"/>
                  </a:lnTo>
                  <a:lnTo>
                    <a:pt x="1453" y="1396"/>
                  </a:lnTo>
                  <a:lnTo>
                    <a:pt x="1453" y="1396"/>
                  </a:lnTo>
                  <a:lnTo>
                    <a:pt x="1453" y="1396"/>
                  </a:lnTo>
                  <a:lnTo>
                    <a:pt x="1453" y="1396"/>
                  </a:lnTo>
                  <a:lnTo>
                    <a:pt x="1453" y="1398"/>
                  </a:lnTo>
                  <a:lnTo>
                    <a:pt x="1453" y="1398"/>
                  </a:lnTo>
                  <a:lnTo>
                    <a:pt x="1453" y="1398"/>
                  </a:lnTo>
                  <a:lnTo>
                    <a:pt x="1451" y="1398"/>
                  </a:lnTo>
                  <a:lnTo>
                    <a:pt x="1453" y="1398"/>
                  </a:lnTo>
                  <a:lnTo>
                    <a:pt x="1453" y="1398"/>
                  </a:lnTo>
                  <a:lnTo>
                    <a:pt x="1453" y="1400"/>
                  </a:lnTo>
                  <a:lnTo>
                    <a:pt x="1453" y="1400"/>
                  </a:lnTo>
                  <a:lnTo>
                    <a:pt x="1453" y="1400"/>
                  </a:lnTo>
                  <a:lnTo>
                    <a:pt x="1455" y="1400"/>
                  </a:lnTo>
                  <a:lnTo>
                    <a:pt x="1455" y="1402"/>
                  </a:lnTo>
                  <a:lnTo>
                    <a:pt x="1455" y="1402"/>
                  </a:lnTo>
                  <a:lnTo>
                    <a:pt x="1455" y="1404"/>
                  </a:lnTo>
                  <a:lnTo>
                    <a:pt x="1455" y="1404"/>
                  </a:lnTo>
                  <a:lnTo>
                    <a:pt x="1453" y="1406"/>
                  </a:lnTo>
                  <a:lnTo>
                    <a:pt x="1451" y="1406"/>
                  </a:lnTo>
                  <a:lnTo>
                    <a:pt x="1453" y="1408"/>
                  </a:lnTo>
                  <a:lnTo>
                    <a:pt x="1453" y="1408"/>
                  </a:lnTo>
                  <a:lnTo>
                    <a:pt x="1453" y="1408"/>
                  </a:lnTo>
                  <a:lnTo>
                    <a:pt x="1451" y="1408"/>
                  </a:lnTo>
                  <a:lnTo>
                    <a:pt x="1451" y="1410"/>
                  </a:lnTo>
                  <a:lnTo>
                    <a:pt x="1451" y="1410"/>
                  </a:lnTo>
                  <a:lnTo>
                    <a:pt x="1451" y="1410"/>
                  </a:lnTo>
                  <a:lnTo>
                    <a:pt x="1453" y="1410"/>
                  </a:lnTo>
                  <a:lnTo>
                    <a:pt x="1453" y="1410"/>
                  </a:lnTo>
                  <a:lnTo>
                    <a:pt x="1453" y="1410"/>
                  </a:lnTo>
                  <a:lnTo>
                    <a:pt x="1453" y="1410"/>
                  </a:lnTo>
                  <a:lnTo>
                    <a:pt x="1455" y="1408"/>
                  </a:lnTo>
                  <a:lnTo>
                    <a:pt x="1455" y="1408"/>
                  </a:lnTo>
                  <a:lnTo>
                    <a:pt x="1455" y="1410"/>
                  </a:lnTo>
                  <a:lnTo>
                    <a:pt x="1455" y="1410"/>
                  </a:lnTo>
                  <a:lnTo>
                    <a:pt x="1455" y="1410"/>
                  </a:lnTo>
                  <a:lnTo>
                    <a:pt x="1455" y="1410"/>
                  </a:lnTo>
                  <a:lnTo>
                    <a:pt x="1455" y="1410"/>
                  </a:lnTo>
                  <a:lnTo>
                    <a:pt x="1455" y="1410"/>
                  </a:lnTo>
                  <a:lnTo>
                    <a:pt x="1455" y="1410"/>
                  </a:lnTo>
                  <a:lnTo>
                    <a:pt x="1455" y="1410"/>
                  </a:lnTo>
                  <a:lnTo>
                    <a:pt x="1455" y="1410"/>
                  </a:lnTo>
                  <a:lnTo>
                    <a:pt x="1457" y="1410"/>
                  </a:lnTo>
                  <a:lnTo>
                    <a:pt x="1457" y="1410"/>
                  </a:lnTo>
                  <a:lnTo>
                    <a:pt x="1457" y="1410"/>
                  </a:lnTo>
                  <a:lnTo>
                    <a:pt x="1455" y="1410"/>
                  </a:lnTo>
                  <a:lnTo>
                    <a:pt x="1455" y="1412"/>
                  </a:lnTo>
                  <a:lnTo>
                    <a:pt x="1455" y="1412"/>
                  </a:lnTo>
                  <a:lnTo>
                    <a:pt x="1455" y="1412"/>
                  </a:lnTo>
                  <a:lnTo>
                    <a:pt x="1455" y="1414"/>
                  </a:lnTo>
                  <a:lnTo>
                    <a:pt x="1455" y="1414"/>
                  </a:lnTo>
                  <a:lnTo>
                    <a:pt x="1453" y="1414"/>
                  </a:lnTo>
                  <a:lnTo>
                    <a:pt x="1453" y="1414"/>
                  </a:lnTo>
                  <a:lnTo>
                    <a:pt x="1453" y="1414"/>
                  </a:lnTo>
                  <a:lnTo>
                    <a:pt x="1455" y="1414"/>
                  </a:lnTo>
                  <a:lnTo>
                    <a:pt x="1455" y="1416"/>
                  </a:lnTo>
                  <a:lnTo>
                    <a:pt x="1453" y="1416"/>
                  </a:lnTo>
                  <a:lnTo>
                    <a:pt x="1453" y="1416"/>
                  </a:lnTo>
                  <a:lnTo>
                    <a:pt x="1453" y="1416"/>
                  </a:lnTo>
                  <a:lnTo>
                    <a:pt x="1451" y="1418"/>
                  </a:lnTo>
                  <a:lnTo>
                    <a:pt x="1451" y="1418"/>
                  </a:lnTo>
                  <a:lnTo>
                    <a:pt x="1449" y="1420"/>
                  </a:lnTo>
                  <a:lnTo>
                    <a:pt x="1449" y="1420"/>
                  </a:lnTo>
                  <a:lnTo>
                    <a:pt x="1449" y="1420"/>
                  </a:lnTo>
                  <a:lnTo>
                    <a:pt x="1449" y="1423"/>
                  </a:lnTo>
                  <a:lnTo>
                    <a:pt x="1451" y="1423"/>
                  </a:lnTo>
                  <a:lnTo>
                    <a:pt x="1449" y="1423"/>
                  </a:lnTo>
                  <a:lnTo>
                    <a:pt x="1449" y="1423"/>
                  </a:lnTo>
                  <a:lnTo>
                    <a:pt x="1449" y="1423"/>
                  </a:lnTo>
                  <a:lnTo>
                    <a:pt x="1449" y="1425"/>
                  </a:lnTo>
                  <a:lnTo>
                    <a:pt x="1449" y="1425"/>
                  </a:lnTo>
                  <a:lnTo>
                    <a:pt x="1449" y="1425"/>
                  </a:lnTo>
                  <a:lnTo>
                    <a:pt x="1449" y="1427"/>
                  </a:lnTo>
                  <a:lnTo>
                    <a:pt x="1449" y="1427"/>
                  </a:lnTo>
                  <a:lnTo>
                    <a:pt x="1447" y="1425"/>
                  </a:lnTo>
                  <a:lnTo>
                    <a:pt x="1447" y="1427"/>
                  </a:lnTo>
                  <a:lnTo>
                    <a:pt x="1449" y="1427"/>
                  </a:lnTo>
                  <a:lnTo>
                    <a:pt x="1449" y="1427"/>
                  </a:lnTo>
                  <a:lnTo>
                    <a:pt x="1449" y="1429"/>
                  </a:lnTo>
                  <a:lnTo>
                    <a:pt x="1447" y="1429"/>
                  </a:lnTo>
                  <a:lnTo>
                    <a:pt x="1447" y="1429"/>
                  </a:lnTo>
                  <a:lnTo>
                    <a:pt x="1447" y="1427"/>
                  </a:lnTo>
                  <a:lnTo>
                    <a:pt x="1447" y="1427"/>
                  </a:lnTo>
                  <a:lnTo>
                    <a:pt x="1447" y="1429"/>
                  </a:lnTo>
                  <a:lnTo>
                    <a:pt x="1447" y="1429"/>
                  </a:lnTo>
                  <a:lnTo>
                    <a:pt x="1447" y="1429"/>
                  </a:lnTo>
                  <a:lnTo>
                    <a:pt x="1447" y="1429"/>
                  </a:lnTo>
                  <a:lnTo>
                    <a:pt x="1447" y="1429"/>
                  </a:lnTo>
                  <a:lnTo>
                    <a:pt x="1447" y="1429"/>
                  </a:lnTo>
                  <a:lnTo>
                    <a:pt x="1447" y="1429"/>
                  </a:lnTo>
                  <a:lnTo>
                    <a:pt x="1447" y="1431"/>
                  </a:lnTo>
                  <a:lnTo>
                    <a:pt x="1447" y="1431"/>
                  </a:lnTo>
                  <a:lnTo>
                    <a:pt x="1447" y="1431"/>
                  </a:lnTo>
                  <a:lnTo>
                    <a:pt x="1447" y="1431"/>
                  </a:lnTo>
                  <a:lnTo>
                    <a:pt x="1447" y="1431"/>
                  </a:lnTo>
                  <a:lnTo>
                    <a:pt x="1447" y="1431"/>
                  </a:lnTo>
                  <a:lnTo>
                    <a:pt x="1447" y="1431"/>
                  </a:lnTo>
                  <a:lnTo>
                    <a:pt x="1447" y="1431"/>
                  </a:lnTo>
                  <a:lnTo>
                    <a:pt x="1447" y="1431"/>
                  </a:lnTo>
                  <a:lnTo>
                    <a:pt x="1447" y="1431"/>
                  </a:lnTo>
                  <a:lnTo>
                    <a:pt x="1447" y="1433"/>
                  </a:lnTo>
                  <a:lnTo>
                    <a:pt x="1447" y="1433"/>
                  </a:lnTo>
                  <a:lnTo>
                    <a:pt x="1447" y="1433"/>
                  </a:lnTo>
                  <a:lnTo>
                    <a:pt x="1447" y="1433"/>
                  </a:lnTo>
                  <a:lnTo>
                    <a:pt x="1447" y="1435"/>
                  </a:lnTo>
                  <a:lnTo>
                    <a:pt x="1447" y="1435"/>
                  </a:lnTo>
                  <a:lnTo>
                    <a:pt x="1447" y="1435"/>
                  </a:lnTo>
                  <a:lnTo>
                    <a:pt x="1447" y="1435"/>
                  </a:lnTo>
                  <a:lnTo>
                    <a:pt x="1444" y="1435"/>
                  </a:lnTo>
                  <a:lnTo>
                    <a:pt x="1444" y="1435"/>
                  </a:lnTo>
                  <a:lnTo>
                    <a:pt x="1444" y="1433"/>
                  </a:lnTo>
                  <a:lnTo>
                    <a:pt x="1444" y="1433"/>
                  </a:lnTo>
                  <a:lnTo>
                    <a:pt x="1444" y="1433"/>
                  </a:lnTo>
                  <a:lnTo>
                    <a:pt x="1444" y="1433"/>
                  </a:lnTo>
                  <a:lnTo>
                    <a:pt x="1442" y="1433"/>
                  </a:lnTo>
                  <a:lnTo>
                    <a:pt x="1442" y="1435"/>
                  </a:lnTo>
                  <a:lnTo>
                    <a:pt x="1444" y="1435"/>
                  </a:lnTo>
                  <a:lnTo>
                    <a:pt x="1442" y="1435"/>
                  </a:lnTo>
                  <a:lnTo>
                    <a:pt x="1442" y="1435"/>
                  </a:lnTo>
                  <a:lnTo>
                    <a:pt x="1442" y="1435"/>
                  </a:lnTo>
                  <a:lnTo>
                    <a:pt x="1442" y="1433"/>
                  </a:lnTo>
                  <a:lnTo>
                    <a:pt x="1440" y="1433"/>
                  </a:lnTo>
                  <a:lnTo>
                    <a:pt x="1440" y="1435"/>
                  </a:lnTo>
                  <a:lnTo>
                    <a:pt x="1440" y="1435"/>
                  </a:lnTo>
                  <a:lnTo>
                    <a:pt x="1440" y="1435"/>
                  </a:lnTo>
                  <a:lnTo>
                    <a:pt x="1440" y="1435"/>
                  </a:lnTo>
                  <a:lnTo>
                    <a:pt x="1440" y="1435"/>
                  </a:lnTo>
                  <a:lnTo>
                    <a:pt x="1440" y="1435"/>
                  </a:lnTo>
                  <a:lnTo>
                    <a:pt x="1440" y="1437"/>
                  </a:lnTo>
                  <a:lnTo>
                    <a:pt x="1442" y="1437"/>
                  </a:lnTo>
                  <a:lnTo>
                    <a:pt x="1442" y="1439"/>
                  </a:lnTo>
                  <a:lnTo>
                    <a:pt x="1442" y="1439"/>
                  </a:lnTo>
                  <a:lnTo>
                    <a:pt x="1442" y="1439"/>
                  </a:lnTo>
                  <a:lnTo>
                    <a:pt x="1442" y="1439"/>
                  </a:lnTo>
                  <a:lnTo>
                    <a:pt x="1444" y="1441"/>
                  </a:lnTo>
                  <a:lnTo>
                    <a:pt x="1444" y="1441"/>
                  </a:lnTo>
                  <a:lnTo>
                    <a:pt x="1444" y="1441"/>
                  </a:lnTo>
                  <a:lnTo>
                    <a:pt x="1442" y="1441"/>
                  </a:lnTo>
                  <a:lnTo>
                    <a:pt x="1442" y="1441"/>
                  </a:lnTo>
                  <a:lnTo>
                    <a:pt x="1442" y="1441"/>
                  </a:lnTo>
                  <a:lnTo>
                    <a:pt x="1442" y="1441"/>
                  </a:lnTo>
                  <a:lnTo>
                    <a:pt x="1442" y="1441"/>
                  </a:lnTo>
                  <a:lnTo>
                    <a:pt x="1442" y="1443"/>
                  </a:lnTo>
                  <a:lnTo>
                    <a:pt x="1442" y="1443"/>
                  </a:lnTo>
                  <a:lnTo>
                    <a:pt x="1442" y="1443"/>
                  </a:lnTo>
                  <a:lnTo>
                    <a:pt x="1444" y="1443"/>
                  </a:lnTo>
                  <a:lnTo>
                    <a:pt x="1444" y="1443"/>
                  </a:lnTo>
                  <a:lnTo>
                    <a:pt x="1444" y="1445"/>
                  </a:lnTo>
                  <a:lnTo>
                    <a:pt x="1444" y="1445"/>
                  </a:lnTo>
                  <a:lnTo>
                    <a:pt x="1444" y="1445"/>
                  </a:lnTo>
                  <a:lnTo>
                    <a:pt x="1444" y="1445"/>
                  </a:lnTo>
                  <a:lnTo>
                    <a:pt x="1444" y="1445"/>
                  </a:lnTo>
                  <a:lnTo>
                    <a:pt x="1444" y="1445"/>
                  </a:lnTo>
                  <a:lnTo>
                    <a:pt x="1444" y="1445"/>
                  </a:lnTo>
                  <a:lnTo>
                    <a:pt x="1444" y="1447"/>
                  </a:lnTo>
                  <a:lnTo>
                    <a:pt x="1442" y="1447"/>
                  </a:lnTo>
                  <a:lnTo>
                    <a:pt x="1442" y="1447"/>
                  </a:lnTo>
                  <a:lnTo>
                    <a:pt x="1442" y="1447"/>
                  </a:lnTo>
                  <a:lnTo>
                    <a:pt x="1442" y="1447"/>
                  </a:lnTo>
                  <a:lnTo>
                    <a:pt x="1442" y="1449"/>
                  </a:lnTo>
                  <a:lnTo>
                    <a:pt x="1442" y="1449"/>
                  </a:lnTo>
                  <a:lnTo>
                    <a:pt x="1444" y="1449"/>
                  </a:lnTo>
                  <a:lnTo>
                    <a:pt x="1444" y="1449"/>
                  </a:lnTo>
                  <a:lnTo>
                    <a:pt x="1444" y="1449"/>
                  </a:lnTo>
                  <a:lnTo>
                    <a:pt x="1447" y="1449"/>
                  </a:lnTo>
                  <a:lnTo>
                    <a:pt x="1447" y="1449"/>
                  </a:lnTo>
                  <a:lnTo>
                    <a:pt x="1447" y="1449"/>
                  </a:lnTo>
                  <a:lnTo>
                    <a:pt x="1447" y="1451"/>
                  </a:lnTo>
                  <a:lnTo>
                    <a:pt x="1447" y="1451"/>
                  </a:lnTo>
                  <a:lnTo>
                    <a:pt x="1447" y="1451"/>
                  </a:lnTo>
                  <a:lnTo>
                    <a:pt x="1447" y="1451"/>
                  </a:lnTo>
                  <a:lnTo>
                    <a:pt x="1449" y="1451"/>
                  </a:lnTo>
                  <a:lnTo>
                    <a:pt x="1449" y="1451"/>
                  </a:lnTo>
                  <a:lnTo>
                    <a:pt x="1449" y="1451"/>
                  </a:lnTo>
                  <a:lnTo>
                    <a:pt x="1451" y="1451"/>
                  </a:lnTo>
                  <a:lnTo>
                    <a:pt x="1449" y="1451"/>
                  </a:lnTo>
                  <a:lnTo>
                    <a:pt x="1447" y="1449"/>
                  </a:lnTo>
                  <a:lnTo>
                    <a:pt x="1447" y="1449"/>
                  </a:lnTo>
                  <a:lnTo>
                    <a:pt x="1447" y="1447"/>
                  </a:lnTo>
                  <a:lnTo>
                    <a:pt x="1449" y="1449"/>
                  </a:lnTo>
                  <a:lnTo>
                    <a:pt x="1451" y="1449"/>
                  </a:lnTo>
                  <a:lnTo>
                    <a:pt x="1451" y="1451"/>
                  </a:lnTo>
                  <a:lnTo>
                    <a:pt x="1451" y="1451"/>
                  </a:lnTo>
                  <a:lnTo>
                    <a:pt x="1451" y="1453"/>
                  </a:lnTo>
                  <a:lnTo>
                    <a:pt x="1453" y="1453"/>
                  </a:lnTo>
                  <a:lnTo>
                    <a:pt x="1455" y="1453"/>
                  </a:lnTo>
                  <a:lnTo>
                    <a:pt x="1455" y="1453"/>
                  </a:lnTo>
                  <a:lnTo>
                    <a:pt x="1455" y="1455"/>
                  </a:lnTo>
                  <a:lnTo>
                    <a:pt x="1455" y="1455"/>
                  </a:lnTo>
                  <a:lnTo>
                    <a:pt x="1457" y="1453"/>
                  </a:lnTo>
                  <a:lnTo>
                    <a:pt x="1457" y="1455"/>
                  </a:lnTo>
                  <a:lnTo>
                    <a:pt x="1457" y="1455"/>
                  </a:lnTo>
                  <a:lnTo>
                    <a:pt x="1457" y="1455"/>
                  </a:lnTo>
                  <a:lnTo>
                    <a:pt x="1459" y="1455"/>
                  </a:lnTo>
                  <a:lnTo>
                    <a:pt x="1459" y="1455"/>
                  </a:lnTo>
                  <a:lnTo>
                    <a:pt x="1459" y="1457"/>
                  </a:lnTo>
                  <a:lnTo>
                    <a:pt x="1459" y="1457"/>
                  </a:lnTo>
                  <a:lnTo>
                    <a:pt x="1461" y="1457"/>
                  </a:lnTo>
                  <a:lnTo>
                    <a:pt x="1465" y="1459"/>
                  </a:lnTo>
                  <a:lnTo>
                    <a:pt x="1467" y="1459"/>
                  </a:lnTo>
                  <a:lnTo>
                    <a:pt x="1467" y="1459"/>
                  </a:lnTo>
                  <a:lnTo>
                    <a:pt x="1469" y="1459"/>
                  </a:lnTo>
                  <a:lnTo>
                    <a:pt x="1469" y="1459"/>
                  </a:lnTo>
                  <a:lnTo>
                    <a:pt x="1471" y="1462"/>
                  </a:lnTo>
                  <a:lnTo>
                    <a:pt x="1473" y="1462"/>
                  </a:lnTo>
                  <a:lnTo>
                    <a:pt x="1473" y="1464"/>
                  </a:lnTo>
                  <a:lnTo>
                    <a:pt x="1473" y="1464"/>
                  </a:lnTo>
                  <a:lnTo>
                    <a:pt x="1473" y="1464"/>
                  </a:lnTo>
                  <a:lnTo>
                    <a:pt x="1473" y="1464"/>
                  </a:lnTo>
                  <a:lnTo>
                    <a:pt x="1473" y="1464"/>
                  </a:lnTo>
                  <a:lnTo>
                    <a:pt x="1475" y="1466"/>
                  </a:lnTo>
                  <a:lnTo>
                    <a:pt x="1475" y="1466"/>
                  </a:lnTo>
                  <a:lnTo>
                    <a:pt x="1475" y="1466"/>
                  </a:lnTo>
                  <a:lnTo>
                    <a:pt x="1475" y="1466"/>
                  </a:lnTo>
                  <a:lnTo>
                    <a:pt x="1477" y="1466"/>
                  </a:lnTo>
                  <a:lnTo>
                    <a:pt x="1477" y="1468"/>
                  </a:lnTo>
                  <a:lnTo>
                    <a:pt x="1477" y="1468"/>
                  </a:lnTo>
                  <a:lnTo>
                    <a:pt x="1479" y="1468"/>
                  </a:lnTo>
                  <a:lnTo>
                    <a:pt x="1479" y="1468"/>
                  </a:lnTo>
                  <a:lnTo>
                    <a:pt x="1482" y="1468"/>
                  </a:lnTo>
                  <a:lnTo>
                    <a:pt x="1482" y="1470"/>
                  </a:lnTo>
                  <a:lnTo>
                    <a:pt x="1484" y="1470"/>
                  </a:lnTo>
                  <a:lnTo>
                    <a:pt x="1484" y="1472"/>
                  </a:lnTo>
                  <a:lnTo>
                    <a:pt x="1484" y="1472"/>
                  </a:lnTo>
                  <a:lnTo>
                    <a:pt x="1484" y="1472"/>
                  </a:lnTo>
                  <a:lnTo>
                    <a:pt x="1484" y="1472"/>
                  </a:lnTo>
                  <a:lnTo>
                    <a:pt x="1484" y="1472"/>
                  </a:lnTo>
                  <a:lnTo>
                    <a:pt x="1484" y="1472"/>
                  </a:lnTo>
                  <a:lnTo>
                    <a:pt x="1484" y="1472"/>
                  </a:lnTo>
                  <a:lnTo>
                    <a:pt x="1486" y="1472"/>
                  </a:lnTo>
                  <a:lnTo>
                    <a:pt x="1486" y="1472"/>
                  </a:lnTo>
                  <a:lnTo>
                    <a:pt x="1486" y="1472"/>
                  </a:lnTo>
                  <a:lnTo>
                    <a:pt x="1486" y="1474"/>
                  </a:lnTo>
                  <a:lnTo>
                    <a:pt x="1488" y="1476"/>
                  </a:lnTo>
                  <a:lnTo>
                    <a:pt x="1488" y="1476"/>
                  </a:lnTo>
                  <a:lnTo>
                    <a:pt x="1488" y="1476"/>
                  </a:lnTo>
                  <a:lnTo>
                    <a:pt x="1488" y="1476"/>
                  </a:lnTo>
                  <a:lnTo>
                    <a:pt x="1490" y="1476"/>
                  </a:lnTo>
                  <a:lnTo>
                    <a:pt x="1490" y="1478"/>
                  </a:lnTo>
                  <a:lnTo>
                    <a:pt x="1490" y="1478"/>
                  </a:lnTo>
                  <a:lnTo>
                    <a:pt x="1490" y="1478"/>
                  </a:lnTo>
                  <a:lnTo>
                    <a:pt x="1490" y="1480"/>
                  </a:lnTo>
                  <a:lnTo>
                    <a:pt x="1490" y="1480"/>
                  </a:lnTo>
                  <a:lnTo>
                    <a:pt x="1490" y="1480"/>
                  </a:lnTo>
                  <a:lnTo>
                    <a:pt x="1492" y="1482"/>
                  </a:lnTo>
                  <a:lnTo>
                    <a:pt x="1494" y="1482"/>
                  </a:lnTo>
                  <a:lnTo>
                    <a:pt x="1494" y="1486"/>
                  </a:lnTo>
                  <a:lnTo>
                    <a:pt x="1494" y="1486"/>
                  </a:lnTo>
                  <a:lnTo>
                    <a:pt x="1496" y="1488"/>
                  </a:lnTo>
                  <a:lnTo>
                    <a:pt x="1498" y="1490"/>
                  </a:lnTo>
                  <a:lnTo>
                    <a:pt x="1498" y="1492"/>
                  </a:lnTo>
                  <a:lnTo>
                    <a:pt x="1498" y="1492"/>
                  </a:lnTo>
                  <a:lnTo>
                    <a:pt x="1498" y="1492"/>
                  </a:lnTo>
                  <a:lnTo>
                    <a:pt x="1498" y="1492"/>
                  </a:lnTo>
                  <a:lnTo>
                    <a:pt x="1498" y="1492"/>
                  </a:lnTo>
                  <a:lnTo>
                    <a:pt x="1498" y="1492"/>
                  </a:lnTo>
                  <a:lnTo>
                    <a:pt x="1498" y="1492"/>
                  </a:lnTo>
                  <a:lnTo>
                    <a:pt x="1498" y="1492"/>
                  </a:lnTo>
                  <a:lnTo>
                    <a:pt x="1498" y="1492"/>
                  </a:lnTo>
                  <a:lnTo>
                    <a:pt x="1500" y="1494"/>
                  </a:lnTo>
                  <a:lnTo>
                    <a:pt x="1500" y="1494"/>
                  </a:lnTo>
                  <a:lnTo>
                    <a:pt x="1500" y="1494"/>
                  </a:lnTo>
                  <a:lnTo>
                    <a:pt x="1502" y="1501"/>
                  </a:lnTo>
                  <a:lnTo>
                    <a:pt x="1504" y="1503"/>
                  </a:lnTo>
                  <a:lnTo>
                    <a:pt x="1504" y="1505"/>
                  </a:lnTo>
                  <a:lnTo>
                    <a:pt x="1504" y="1505"/>
                  </a:lnTo>
                  <a:lnTo>
                    <a:pt x="1504" y="1505"/>
                  </a:lnTo>
                  <a:lnTo>
                    <a:pt x="1504" y="1505"/>
                  </a:lnTo>
                  <a:lnTo>
                    <a:pt x="1506" y="1507"/>
                  </a:lnTo>
                  <a:lnTo>
                    <a:pt x="1506" y="1507"/>
                  </a:lnTo>
                  <a:lnTo>
                    <a:pt x="1506" y="1507"/>
                  </a:lnTo>
                  <a:lnTo>
                    <a:pt x="1506" y="1507"/>
                  </a:lnTo>
                  <a:lnTo>
                    <a:pt x="1506" y="1509"/>
                  </a:lnTo>
                  <a:lnTo>
                    <a:pt x="1506" y="1511"/>
                  </a:lnTo>
                  <a:lnTo>
                    <a:pt x="1506" y="1511"/>
                  </a:lnTo>
                  <a:lnTo>
                    <a:pt x="1506" y="1513"/>
                  </a:lnTo>
                  <a:lnTo>
                    <a:pt x="1506" y="1515"/>
                  </a:lnTo>
                  <a:lnTo>
                    <a:pt x="1508" y="1515"/>
                  </a:lnTo>
                  <a:lnTo>
                    <a:pt x="1508" y="1517"/>
                  </a:lnTo>
                  <a:lnTo>
                    <a:pt x="1508" y="1519"/>
                  </a:lnTo>
                  <a:lnTo>
                    <a:pt x="1508" y="1521"/>
                  </a:lnTo>
                  <a:lnTo>
                    <a:pt x="1510" y="1521"/>
                  </a:lnTo>
                  <a:lnTo>
                    <a:pt x="1510" y="1521"/>
                  </a:lnTo>
                  <a:lnTo>
                    <a:pt x="1510" y="1523"/>
                  </a:lnTo>
                  <a:lnTo>
                    <a:pt x="1510" y="1523"/>
                  </a:lnTo>
                  <a:lnTo>
                    <a:pt x="1510" y="1529"/>
                  </a:lnTo>
                  <a:lnTo>
                    <a:pt x="1510" y="1531"/>
                  </a:lnTo>
                  <a:lnTo>
                    <a:pt x="1512" y="1533"/>
                  </a:lnTo>
                  <a:lnTo>
                    <a:pt x="1512" y="1533"/>
                  </a:lnTo>
                  <a:lnTo>
                    <a:pt x="1512" y="1533"/>
                  </a:lnTo>
                  <a:lnTo>
                    <a:pt x="1512" y="1533"/>
                  </a:lnTo>
                  <a:lnTo>
                    <a:pt x="1512" y="1535"/>
                  </a:lnTo>
                  <a:lnTo>
                    <a:pt x="1512" y="1535"/>
                  </a:lnTo>
                  <a:lnTo>
                    <a:pt x="1512" y="1535"/>
                  </a:lnTo>
                  <a:lnTo>
                    <a:pt x="1512" y="1538"/>
                  </a:lnTo>
                  <a:lnTo>
                    <a:pt x="1512" y="1538"/>
                  </a:lnTo>
                  <a:lnTo>
                    <a:pt x="1512" y="1540"/>
                  </a:lnTo>
                  <a:lnTo>
                    <a:pt x="1512" y="1540"/>
                  </a:lnTo>
                  <a:lnTo>
                    <a:pt x="1512" y="1542"/>
                  </a:lnTo>
                  <a:lnTo>
                    <a:pt x="1512" y="1542"/>
                  </a:lnTo>
                  <a:lnTo>
                    <a:pt x="1512" y="1544"/>
                  </a:lnTo>
                  <a:lnTo>
                    <a:pt x="1512" y="1546"/>
                  </a:lnTo>
                  <a:lnTo>
                    <a:pt x="1512" y="1548"/>
                  </a:lnTo>
                  <a:lnTo>
                    <a:pt x="1512" y="1548"/>
                  </a:lnTo>
                  <a:lnTo>
                    <a:pt x="1512" y="1550"/>
                  </a:lnTo>
                  <a:lnTo>
                    <a:pt x="1512" y="1552"/>
                  </a:lnTo>
                  <a:lnTo>
                    <a:pt x="1512" y="1554"/>
                  </a:lnTo>
                  <a:lnTo>
                    <a:pt x="1512" y="1556"/>
                  </a:lnTo>
                  <a:lnTo>
                    <a:pt x="1510" y="1556"/>
                  </a:lnTo>
                  <a:lnTo>
                    <a:pt x="1510" y="1556"/>
                  </a:lnTo>
                  <a:lnTo>
                    <a:pt x="1510" y="1556"/>
                  </a:lnTo>
                  <a:lnTo>
                    <a:pt x="1510" y="1558"/>
                  </a:lnTo>
                  <a:lnTo>
                    <a:pt x="1510" y="1558"/>
                  </a:lnTo>
                  <a:lnTo>
                    <a:pt x="1510" y="1558"/>
                  </a:lnTo>
                  <a:lnTo>
                    <a:pt x="1510" y="1558"/>
                  </a:lnTo>
                  <a:lnTo>
                    <a:pt x="1508" y="1560"/>
                  </a:lnTo>
                  <a:lnTo>
                    <a:pt x="1508" y="1562"/>
                  </a:lnTo>
                  <a:lnTo>
                    <a:pt x="1506" y="1568"/>
                  </a:lnTo>
                  <a:lnTo>
                    <a:pt x="1504" y="1570"/>
                  </a:lnTo>
                  <a:lnTo>
                    <a:pt x="1502" y="1572"/>
                  </a:lnTo>
                  <a:lnTo>
                    <a:pt x="1504" y="1572"/>
                  </a:lnTo>
                  <a:lnTo>
                    <a:pt x="1504" y="1572"/>
                  </a:lnTo>
                  <a:lnTo>
                    <a:pt x="1504" y="1570"/>
                  </a:lnTo>
                  <a:lnTo>
                    <a:pt x="1504" y="1570"/>
                  </a:lnTo>
                  <a:lnTo>
                    <a:pt x="1504" y="1570"/>
                  </a:lnTo>
                  <a:lnTo>
                    <a:pt x="1504" y="1570"/>
                  </a:lnTo>
                  <a:lnTo>
                    <a:pt x="1504" y="1572"/>
                  </a:lnTo>
                  <a:lnTo>
                    <a:pt x="1504" y="1572"/>
                  </a:lnTo>
                  <a:lnTo>
                    <a:pt x="1504" y="1574"/>
                  </a:lnTo>
                  <a:lnTo>
                    <a:pt x="1502" y="1577"/>
                  </a:lnTo>
                  <a:lnTo>
                    <a:pt x="1494" y="1589"/>
                  </a:lnTo>
                  <a:lnTo>
                    <a:pt x="1494" y="1589"/>
                  </a:lnTo>
                  <a:lnTo>
                    <a:pt x="1494" y="1589"/>
                  </a:lnTo>
                  <a:lnTo>
                    <a:pt x="1492" y="1593"/>
                  </a:lnTo>
                  <a:lnTo>
                    <a:pt x="1492" y="1593"/>
                  </a:lnTo>
                  <a:lnTo>
                    <a:pt x="1490" y="1595"/>
                  </a:lnTo>
                  <a:lnTo>
                    <a:pt x="1488" y="1599"/>
                  </a:lnTo>
                  <a:lnTo>
                    <a:pt x="1486" y="1599"/>
                  </a:lnTo>
                  <a:lnTo>
                    <a:pt x="1486" y="1599"/>
                  </a:lnTo>
                  <a:lnTo>
                    <a:pt x="1484" y="1601"/>
                  </a:lnTo>
                  <a:lnTo>
                    <a:pt x="1482" y="1603"/>
                  </a:lnTo>
                  <a:lnTo>
                    <a:pt x="1482" y="1603"/>
                  </a:lnTo>
                  <a:lnTo>
                    <a:pt x="1482" y="1603"/>
                  </a:lnTo>
                  <a:lnTo>
                    <a:pt x="1482" y="1605"/>
                  </a:lnTo>
                  <a:lnTo>
                    <a:pt x="1479" y="1607"/>
                  </a:lnTo>
                  <a:lnTo>
                    <a:pt x="1479" y="1607"/>
                  </a:lnTo>
                  <a:lnTo>
                    <a:pt x="1479" y="1607"/>
                  </a:lnTo>
                  <a:lnTo>
                    <a:pt x="1477" y="1607"/>
                  </a:lnTo>
                  <a:lnTo>
                    <a:pt x="1475" y="1609"/>
                  </a:lnTo>
                  <a:lnTo>
                    <a:pt x="1475" y="1609"/>
                  </a:lnTo>
                  <a:lnTo>
                    <a:pt x="1475" y="1609"/>
                  </a:lnTo>
                  <a:lnTo>
                    <a:pt x="1473" y="1611"/>
                  </a:lnTo>
                  <a:lnTo>
                    <a:pt x="1473" y="1611"/>
                  </a:lnTo>
                  <a:lnTo>
                    <a:pt x="1473" y="1611"/>
                  </a:lnTo>
                  <a:lnTo>
                    <a:pt x="1471" y="1611"/>
                  </a:lnTo>
                  <a:lnTo>
                    <a:pt x="1471" y="1613"/>
                  </a:lnTo>
                  <a:lnTo>
                    <a:pt x="1467" y="1616"/>
                  </a:lnTo>
                  <a:lnTo>
                    <a:pt x="1467" y="1616"/>
                  </a:lnTo>
                  <a:lnTo>
                    <a:pt x="1467" y="1618"/>
                  </a:lnTo>
                  <a:lnTo>
                    <a:pt x="1465" y="1618"/>
                  </a:lnTo>
                  <a:lnTo>
                    <a:pt x="1459" y="1622"/>
                  </a:lnTo>
                  <a:lnTo>
                    <a:pt x="1457" y="1622"/>
                  </a:lnTo>
                  <a:lnTo>
                    <a:pt x="1457" y="1622"/>
                  </a:lnTo>
                  <a:lnTo>
                    <a:pt x="1457" y="1624"/>
                  </a:lnTo>
                  <a:lnTo>
                    <a:pt x="1457" y="1624"/>
                  </a:lnTo>
                  <a:lnTo>
                    <a:pt x="1455" y="1624"/>
                  </a:lnTo>
                  <a:lnTo>
                    <a:pt x="1455" y="1624"/>
                  </a:lnTo>
                  <a:lnTo>
                    <a:pt x="1453" y="1624"/>
                  </a:lnTo>
                  <a:lnTo>
                    <a:pt x="1453" y="1624"/>
                  </a:lnTo>
                  <a:lnTo>
                    <a:pt x="1453" y="1624"/>
                  </a:lnTo>
                  <a:lnTo>
                    <a:pt x="1453" y="1626"/>
                  </a:lnTo>
                  <a:lnTo>
                    <a:pt x="1453" y="1626"/>
                  </a:lnTo>
                  <a:lnTo>
                    <a:pt x="1451" y="1626"/>
                  </a:lnTo>
                  <a:lnTo>
                    <a:pt x="1451" y="1626"/>
                  </a:lnTo>
                  <a:lnTo>
                    <a:pt x="1451" y="1626"/>
                  </a:lnTo>
                  <a:lnTo>
                    <a:pt x="1451" y="1626"/>
                  </a:lnTo>
                  <a:lnTo>
                    <a:pt x="1451" y="1626"/>
                  </a:lnTo>
                  <a:lnTo>
                    <a:pt x="1451" y="1626"/>
                  </a:lnTo>
                  <a:lnTo>
                    <a:pt x="1451" y="1626"/>
                  </a:lnTo>
                  <a:lnTo>
                    <a:pt x="1451" y="1626"/>
                  </a:lnTo>
                  <a:lnTo>
                    <a:pt x="1451" y="1626"/>
                  </a:lnTo>
                  <a:lnTo>
                    <a:pt x="1451" y="1626"/>
                  </a:lnTo>
                  <a:lnTo>
                    <a:pt x="1451" y="1628"/>
                  </a:lnTo>
                  <a:lnTo>
                    <a:pt x="1451" y="1628"/>
                  </a:lnTo>
                  <a:lnTo>
                    <a:pt x="1451" y="1628"/>
                  </a:lnTo>
                  <a:lnTo>
                    <a:pt x="1449" y="1628"/>
                  </a:lnTo>
                  <a:lnTo>
                    <a:pt x="1449" y="1630"/>
                  </a:lnTo>
                  <a:lnTo>
                    <a:pt x="1449" y="1630"/>
                  </a:lnTo>
                  <a:lnTo>
                    <a:pt x="1449" y="1630"/>
                  </a:lnTo>
                  <a:lnTo>
                    <a:pt x="1449" y="1630"/>
                  </a:lnTo>
                  <a:lnTo>
                    <a:pt x="1451" y="1630"/>
                  </a:lnTo>
                  <a:lnTo>
                    <a:pt x="1449" y="1628"/>
                  </a:lnTo>
                  <a:lnTo>
                    <a:pt x="1451" y="1628"/>
                  </a:lnTo>
                  <a:lnTo>
                    <a:pt x="1451" y="1628"/>
                  </a:lnTo>
                  <a:lnTo>
                    <a:pt x="1451" y="1630"/>
                  </a:lnTo>
                  <a:lnTo>
                    <a:pt x="1451" y="1630"/>
                  </a:lnTo>
                  <a:lnTo>
                    <a:pt x="1451" y="1630"/>
                  </a:lnTo>
                  <a:lnTo>
                    <a:pt x="1451" y="1630"/>
                  </a:lnTo>
                  <a:lnTo>
                    <a:pt x="1453" y="1630"/>
                  </a:lnTo>
                  <a:lnTo>
                    <a:pt x="1453" y="1630"/>
                  </a:lnTo>
                  <a:lnTo>
                    <a:pt x="1453" y="1632"/>
                  </a:lnTo>
                  <a:lnTo>
                    <a:pt x="1453" y="1632"/>
                  </a:lnTo>
                  <a:lnTo>
                    <a:pt x="1451" y="1632"/>
                  </a:lnTo>
                  <a:lnTo>
                    <a:pt x="1453" y="1632"/>
                  </a:lnTo>
                  <a:lnTo>
                    <a:pt x="1453" y="1632"/>
                  </a:lnTo>
                  <a:lnTo>
                    <a:pt x="1453" y="1632"/>
                  </a:lnTo>
                  <a:lnTo>
                    <a:pt x="1453" y="1632"/>
                  </a:lnTo>
                  <a:lnTo>
                    <a:pt x="1453" y="1632"/>
                  </a:lnTo>
                  <a:lnTo>
                    <a:pt x="1453" y="1632"/>
                  </a:lnTo>
                  <a:lnTo>
                    <a:pt x="1453" y="1632"/>
                  </a:lnTo>
                  <a:lnTo>
                    <a:pt x="1453" y="1632"/>
                  </a:lnTo>
                  <a:lnTo>
                    <a:pt x="1453" y="1630"/>
                  </a:lnTo>
                  <a:lnTo>
                    <a:pt x="1455" y="1630"/>
                  </a:lnTo>
                  <a:lnTo>
                    <a:pt x="1455" y="1632"/>
                  </a:lnTo>
                  <a:lnTo>
                    <a:pt x="1455" y="1632"/>
                  </a:lnTo>
                  <a:lnTo>
                    <a:pt x="1455" y="1632"/>
                  </a:lnTo>
                  <a:lnTo>
                    <a:pt x="1453" y="1632"/>
                  </a:lnTo>
                  <a:lnTo>
                    <a:pt x="1453" y="1634"/>
                  </a:lnTo>
                  <a:lnTo>
                    <a:pt x="1453" y="1634"/>
                  </a:lnTo>
                  <a:lnTo>
                    <a:pt x="1455" y="1634"/>
                  </a:lnTo>
                  <a:lnTo>
                    <a:pt x="1455" y="1634"/>
                  </a:lnTo>
                  <a:lnTo>
                    <a:pt x="1455" y="1636"/>
                  </a:lnTo>
                  <a:lnTo>
                    <a:pt x="1455" y="1636"/>
                  </a:lnTo>
                  <a:lnTo>
                    <a:pt x="1455" y="1636"/>
                  </a:lnTo>
                  <a:lnTo>
                    <a:pt x="1455" y="1636"/>
                  </a:lnTo>
                  <a:lnTo>
                    <a:pt x="1455" y="1636"/>
                  </a:lnTo>
                  <a:lnTo>
                    <a:pt x="1455" y="1636"/>
                  </a:lnTo>
                  <a:lnTo>
                    <a:pt x="1455" y="1636"/>
                  </a:lnTo>
                  <a:lnTo>
                    <a:pt x="1455" y="1636"/>
                  </a:lnTo>
                  <a:lnTo>
                    <a:pt x="1457" y="1636"/>
                  </a:lnTo>
                  <a:lnTo>
                    <a:pt x="1457" y="1636"/>
                  </a:lnTo>
                  <a:lnTo>
                    <a:pt x="1457" y="1638"/>
                  </a:lnTo>
                  <a:lnTo>
                    <a:pt x="1457" y="1638"/>
                  </a:lnTo>
                  <a:lnTo>
                    <a:pt x="1457" y="1638"/>
                  </a:lnTo>
                  <a:lnTo>
                    <a:pt x="1457" y="1638"/>
                  </a:lnTo>
                  <a:lnTo>
                    <a:pt x="1457" y="1638"/>
                  </a:lnTo>
                  <a:lnTo>
                    <a:pt x="1457" y="1638"/>
                  </a:lnTo>
                  <a:lnTo>
                    <a:pt x="1457" y="1640"/>
                  </a:lnTo>
                  <a:lnTo>
                    <a:pt x="1457" y="1640"/>
                  </a:lnTo>
                  <a:lnTo>
                    <a:pt x="1457" y="1640"/>
                  </a:lnTo>
                  <a:lnTo>
                    <a:pt x="1457" y="1640"/>
                  </a:lnTo>
                  <a:lnTo>
                    <a:pt x="1457" y="1640"/>
                  </a:lnTo>
                  <a:lnTo>
                    <a:pt x="1457" y="1640"/>
                  </a:lnTo>
                  <a:lnTo>
                    <a:pt x="1457" y="1640"/>
                  </a:lnTo>
                  <a:lnTo>
                    <a:pt x="1457" y="1640"/>
                  </a:lnTo>
                  <a:lnTo>
                    <a:pt x="1457" y="1640"/>
                  </a:lnTo>
                  <a:lnTo>
                    <a:pt x="1457" y="1640"/>
                  </a:lnTo>
                  <a:lnTo>
                    <a:pt x="1457" y="1642"/>
                  </a:lnTo>
                  <a:lnTo>
                    <a:pt x="1459" y="1642"/>
                  </a:lnTo>
                  <a:lnTo>
                    <a:pt x="1459" y="1642"/>
                  </a:lnTo>
                  <a:lnTo>
                    <a:pt x="1459" y="1642"/>
                  </a:lnTo>
                  <a:lnTo>
                    <a:pt x="1459" y="1642"/>
                  </a:lnTo>
                  <a:lnTo>
                    <a:pt x="1459" y="1644"/>
                  </a:lnTo>
                  <a:lnTo>
                    <a:pt x="1459" y="1644"/>
                  </a:lnTo>
                  <a:lnTo>
                    <a:pt x="1459" y="1644"/>
                  </a:lnTo>
                  <a:lnTo>
                    <a:pt x="1459" y="1644"/>
                  </a:lnTo>
                  <a:lnTo>
                    <a:pt x="1459" y="1644"/>
                  </a:lnTo>
                  <a:lnTo>
                    <a:pt x="1463" y="1644"/>
                  </a:lnTo>
                  <a:lnTo>
                    <a:pt x="1463" y="1644"/>
                  </a:lnTo>
                  <a:lnTo>
                    <a:pt x="1463" y="1644"/>
                  </a:lnTo>
                  <a:lnTo>
                    <a:pt x="1463" y="1646"/>
                  </a:lnTo>
                  <a:lnTo>
                    <a:pt x="1463" y="1646"/>
                  </a:lnTo>
                  <a:lnTo>
                    <a:pt x="1461" y="1644"/>
                  </a:lnTo>
                  <a:lnTo>
                    <a:pt x="1461" y="1646"/>
                  </a:lnTo>
                  <a:lnTo>
                    <a:pt x="1463" y="1646"/>
                  </a:lnTo>
                  <a:lnTo>
                    <a:pt x="1463" y="1646"/>
                  </a:lnTo>
                  <a:lnTo>
                    <a:pt x="1461" y="1646"/>
                  </a:lnTo>
                  <a:lnTo>
                    <a:pt x="1461" y="1646"/>
                  </a:lnTo>
                  <a:lnTo>
                    <a:pt x="1461" y="1648"/>
                  </a:lnTo>
                  <a:lnTo>
                    <a:pt x="1461" y="1648"/>
                  </a:lnTo>
                  <a:lnTo>
                    <a:pt x="1463" y="1648"/>
                  </a:lnTo>
                  <a:lnTo>
                    <a:pt x="1463" y="1648"/>
                  </a:lnTo>
                  <a:lnTo>
                    <a:pt x="1463" y="1648"/>
                  </a:lnTo>
                  <a:lnTo>
                    <a:pt x="1463" y="1648"/>
                  </a:lnTo>
                  <a:lnTo>
                    <a:pt x="1465" y="1648"/>
                  </a:lnTo>
                  <a:lnTo>
                    <a:pt x="1465" y="1648"/>
                  </a:lnTo>
                  <a:lnTo>
                    <a:pt x="1465" y="1648"/>
                  </a:lnTo>
                  <a:lnTo>
                    <a:pt x="1465" y="1648"/>
                  </a:lnTo>
                  <a:lnTo>
                    <a:pt x="1467" y="1648"/>
                  </a:lnTo>
                  <a:lnTo>
                    <a:pt x="1469" y="1646"/>
                  </a:lnTo>
                  <a:lnTo>
                    <a:pt x="1469" y="1646"/>
                  </a:lnTo>
                  <a:lnTo>
                    <a:pt x="1469" y="1646"/>
                  </a:lnTo>
                  <a:lnTo>
                    <a:pt x="1469" y="1646"/>
                  </a:lnTo>
                  <a:lnTo>
                    <a:pt x="1469" y="1648"/>
                  </a:lnTo>
                  <a:lnTo>
                    <a:pt x="1469" y="1648"/>
                  </a:lnTo>
                  <a:lnTo>
                    <a:pt x="1467" y="1648"/>
                  </a:lnTo>
                  <a:lnTo>
                    <a:pt x="1467" y="1648"/>
                  </a:lnTo>
                  <a:lnTo>
                    <a:pt x="1467" y="1648"/>
                  </a:lnTo>
                  <a:lnTo>
                    <a:pt x="1467" y="1648"/>
                  </a:lnTo>
                  <a:lnTo>
                    <a:pt x="1467" y="1648"/>
                  </a:lnTo>
                  <a:lnTo>
                    <a:pt x="1469" y="1648"/>
                  </a:lnTo>
                  <a:lnTo>
                    <a:pt x="1469" y="1648"/>
                  </a:lnTo>
                  <a:lnTo>
                    <a:pt x="1469" y="1648"/>
                  </a:lnTo>
                  <a:lnTo>
                    <a:pt x="1469" y="1648"/>
                  </a:lnTo>
                  <a:lnTo>
                    <a:pt x="1469" y="1648"/>
                  </a:lnTo>
                  <a:lnTo>
                    <a:pt x="1469" y="1650"/>
                  </a:lnTo>
                  <a:lnTo>
                    <a:pt x="1467" y="1648"/>
                  </a:lnTo>
                  <a:lnTo>
                    <a:pt x="1467" y="1650"/>
                  </a:lnTo>
                  <a:lnTo>
                    <a:pt x="1469" y="1650"/>
                  </a:lnTo>
                  <a:lnTo>
                    <a:pt x="1469" y="1650"/>
                  </a:lnTo>
                  <a:lnTo>
                    <a:pt x="1469" y="1650"/>
                  </a:lnTo>
                  <a:lnTo>
                    <a:pt x="1467" y="1650"/>
                  </a:lnTo>
                  <a:lnTo>
                    <a:pt x="1467" y="1650"/>
                  </a:lnTo>
                  <a:lnTo>
                    <a:pt x="1467" y="1650"/>
                  </a:lnTo>
                  <a:lnTo>
                    <a:pt x="1465" y="1650"/>
                  </a:lnTo>
                  <a:lnTo>
                    <a:pt x="1465" y="1652"/>
                  </a:lnTo>
                  <a:lnTo>
                    <a:pt x="1465" y="1652"/>
                  </a:lnTo>
                  <a:lnTo>
                    <a:pt x="1469" y="1650"/>
                  </a:lnTo>
                  <a:lnTo>
                    <a:pt x="1469" y="1652"/>
                  </a:lnTo>
                  <a:lnTo>
                    <a:pt x="1469" y="1652"/>
                  </a:lnTo>
                  <a:lnTo>
                    <a:pt x="1469" y="1652"/>
                  </a:lnTo>
                  <a:lnTo>
                    <a:pt x="1469" y="1652"/>
                  </a:lnTo>
                  <a:lnTo>
                    <a:pt x="1471" y="1652"/>
                  </a:lnTo>
                  <a:lnTo>
                    <a:pt x="1471" y="1652"/>
                  </a:lnTo>
                  <a:lnTo>
                    <a:pt x="1471" y="1652"/>
                  </a:lnTo>
                  <a:lnTo>
                    <a:pt x="1473" y="1652"/>
                  </a:lnTo>
                  <a:lnTo>
                    <a:pt x="1473" y="1655"/>
                  </a:lnTo>
                  <a:lnTo>
                    <a:pt x="1471" y="1655"/>
                  </a:lnTo>
                  <a:lnTo>
                    <a:pt x="1471" y="1655"/>
                  </a:lnTo>
                  <a:lnTo>
                    <a:pt x="1471" y="1655"/>
                  </a:lnTo>
                  <a:lnTo>
                    <a:pt x="1471" y="1655"/>
                  </a:lnTo>
                  <a:lnTo>
                    <a:pt x="1471" y="1655"/>
                  </a:lnTo>
                  <a:lnTo>
                    <a:pt x="1471" y="1655"/>
                  </a:lnTo>
                  <a:lnTo>
                    <a:pt x="1471" y="1655"/>
                  </a:lnTo>
                  <a:lnTo>
                    <a:pt x="1471" y="1655"/>
                  </a:lnTo>
                  <a:lnTo>
                    <a:pt x="1469" y="1655"/>
                  </a:lnTo>
                  <a:lnTo>
                    <a:pt x="1469" y="1657"/>
                  </a:lnTo>
                  <a:lnTo>
                    <a:pt x="1471" y="1655"/>
                  </a:lnTo>
                  <a:lnTo>
                    <a:pt x="1471" y="1655"/>
                  </a:lnTo>
                  <a:lnTo>
                    <a:pt x="1471" y="1657"/>
                  </a:lnTo>
                  <a:lnTo>
                    <a:pt x="1471" y="1657"/>
                  </a:lnTo>
                  <a:lnTo>
                    <a:pt x="1471" y="1657"/>
                  </a:lnTo>
                  <a:lnTo>
                    <a:pt x="1471" y="1657"/>
                  </a:lnTo>
                  <a:lnTo>
                    <a:pt x="1471" y="1657"/>
                  </a:lnTo>
                  <a:lnTo>
                    <a:pt x="1471" y="1657"/>
                  </a:lnTo>
                  <a:lnTo>
                    <a:pt x="1469" y="1657"/>
                  </a:lnTo>
                  <a:lnTo>
                    <a:pt x="1471" y="1657"/>
                  </a:lnTo>
                  <a:lnTo>
                    <a:pt x="1473" y="1657"/>
                  </a:lnTo>
                  <a:lnTo>
                    <a:pt x="1473" y="1659"/>
                  </a:lnTo>
                  <a:lnTo>
                    <a:pt x="1473" y="1659"/>
                  </a:lnTo>
                  <a:lnTo>
                    <a:pt x="1471" y="1659"/>
                  </a:lnTo>
                  <a:lnTo>
                    <a:pt x="1471" y="1659"/>
                  </a:lnTo>
                  <a:lnTo>
                    <a:pt x="1471" y="1659"/>
                  </a:lnTo>
                  <a:lnTo>
                    <a:pt x="1471" y="1659"/>
                  </a:lnTo>
                  <a:lnTo>
                    <a:pt x="1471" y="1659"/>
                  </a:lnTo>
                  <a:lnTo>
                    <a:pt x="1471" y="1661"/>
                  </a:lnTo>
                  <a:lnTo>
                    <a:pt x="1471" y="1661"/>
                  </a:lnTo>
                  <a:lnTo>
                    <a:pt x="1473" y="1661"/>
                  </a:lnTo>
                  <a:lnTo>
                    <a:pt x="1475" y="1661"/>
                  </a:lnTo>
                  <a:lnTo>
                    <a:pt x="1475" y="1661"/>
                  </a:lnTo>
                  <a:lnTo>
                    <a:pt x="1475" y="1661"/>
                  </a:lnTo>
                  <a:lnTo>
                    <a:pt x="1473" y="1661"/>
                  </a:lnTo>
                  <a:lnTo>
                    <a:pt x="1473" y="1661"/>
                  </a:lnTo>
                  <a:lnTo>
                    <a:pt x="1473" y="1661"/>
                  </a:lnTo>
                  <a:lnTo>
                    <a:pt x="1473" y="1663"/>
                  </a:lnTo>
                  <a:lnTo>
                    <a:pt x="1473" y="1663"/>
                  </a:lnTo>
                  <a:lnTo>
                    <a:pt x="1473" y="1663"/>
                  </a:lnTo>
                  <a:lnTo>
                    <a:pt x="1473" y="1663"/>
                  </a:lnTo>
                  <a:lnTo>
                    <a:pt x="1471" y="1663"/>
                  </a:lnTo>
                  <a:lnTo>
                    <a:pt x="1473" y="1663"/>
                  </a:lnTo>
                  <a:lnTo>
                    <a:pt x="1473" y="1663"/>
                  </a:lnTo>
                  <a:lnTo>
                    <a:pt x="1473" y="1663"/>
                  </a:lnTo>
                  <a:lnTo>
                    <a:pt x="1473" y="1665"/>
                  </a:lnTo>
                  <a:lnTo>
                    <a:pt x="1473" y="1665"/>
                  </a:lnTo>
                  <a:lnTo>
                    <a:pt x="1473" y="1665"/>
                  </a:lnTo>
                  <a:lnTo>
                    <a:pt x="1473" y="1667"/>
                  </a:lnTo>
                  <a:lnTo>
                    <a:pt x="1473" y="1667"/>
                  </a:lnTo>
                  <a:lnTo>
                    <a:pt x="1471" y="1667"/>
                  </a:lnTo>
                  <a:lnTo>
                    <a:pt x="1471" y="1667"/>
                  </a:lnTo>
                  <a:lnTo>
                    <a:pt x="1471" y="1667"/>
                  </a:lnTo>
                  <a:lnTo>
                    <a:pt x="1471" y="1667"/>
                  </a:lnTo>
                  <a:lnTo>
                    <a:pt x="1473" y="1667"/>
                  </a:lnTo>
                  <a:lnTo>
                    <a:pt x="1473" y="1667"/>
                  </a:lnTo>
                  <a:lnTo>
                    <a:pt x="1473" y="1667"/>
                  </a:lnTo>
                  <a:lnTo>
                    <a:pt x="1475" y="1667"/>
                  </a:lnTo>
                  <a:lnTo>
                    <a:pt x="1475" y="1667"/>
                  </a:lnTo>
                  <a:lnTo>
                    <a:pt x="1475" y="1669"/>
                  </a:lnTo>
                  <a:lnTo>
                    <a:pt x="1475" y="1669"/>
                  </a:lnTo>
                  <a:lnTo>
                    <a:pt x="1473" y="1669"/>
                  </a:lnTo>
                  <a:lnTo>
                    <a:pt x="1473" y="1669"/>
                  </a:lnTo>
                  <a:lnTo>
                    <a:pt x="1473" y="1669"/>
                  </a:lnTo>
                  <a:lnTo>
                    <a:pt x="1475" y="1669"/>
                  </a:lnTo>
                  <a:lnTo>
                    <a:pt x="1475" y="1669"/>
                  </a:lnTo>
                  <a:lnTo>
                    <a:pt x="1475" y="1669"/>
                  </a:lnTo>
                  <a:lnTo>
                    <a:pt x="1475" y="1669"/>
                  </a:lnTo>
                  <a:lnTo>
                    <a:pt x="1475" y="1671"/>
                  </a:lnTo>
                  <a:lnTo>
                    <a:pt x="1475" y="1671"/>
                  </a:lnTo>
                  <a:lnTo>
                    <a:pt x="1475" y="1671"/>
                  </a:lnTo>
                  <a:lnTo>
                    <a:pt x="1473" y="1671"/>
                  </a:lnTo>
                  <a:lnTo>
                    <a:pt x="1473" y="1671"/>
                  </a:lnTo>
                  <a:lnTo>
                    <a:pt x="1473" y="1671"/>
                  </a:lnTo>
                  <a:lnTo>
                    <a:pt x="1473" y="1671"/>
                  </a:lnTo>
                  <a:lnTo>
                    <a:pt x="1473" y="1671"/>
                  </a:lnTo>
                  <a:lnTo>
                    <a:pt x="1475" y="1671"/>
                  </a:lnTo>
                  <a:lnTo>
                    <a:pt x="1475" y="1671"/>
                  </a:lnTo>
                  <a:lnTo>
                    <a:pt x="1475" y="1671"/>
                  </a:lnTo>
                  <a:lnTo>
                    <a:pt x="1475" y="1671"/>
                  </a:lnTo>
                  <a:lnTo>
                    <a:pt x="1477" y="1671"/>
                  </a:lnTo>
                  <a:lnTo>
                    <a:pt x="1477" y="1671"/>
                  </a:lnTo>
                  <a:lnTo>
                    <a:pt x="1477" y="1671"/>
                  </a:lnTo>
                  <a:lnTo>
                    <a:pt x="1477" y="1671"/>
                  </a:lnTo>
                  <a:lnTo>
                    <a:pt x="1477" y="1673"/>
                  </a:lnTo>
                  <a:lnTo>
                    <a:pt x="1477" y="1673"/>
                  </a:lnTo>
                  <a:lnTo>
                    <a:pt x="1477" y="1673"/>
                  </a:lnTo>
                  <a:lnTo>
                    <a:pt x="1477" y="1673"/>
                  </a:lnTo>
                  <a:lnTo>
                    <a:pt x="1477" y="1673"/>
                  </a:lnTo>
                  <a:lnTo>
                    <a:pt x="1475" y="1673"/>
                  </a:lnTo>
                  <a:lnTo>
                    <a:pt x="1475" y="1673"/>
                  </a:lnTo>
                  <a:lnTo>
                    <a:pt x="1475" y="1673"/>
                  </a:lnTo>
                  <a:lnTo>
                    <a:pt x="1475" y="1673"/>
                  </a:lnTo>
                  <a:lnTo>
                    <a:pt x="1475" y="1673"/>
                  </a:lnTo>
                  <a:lnTo>
                    <a:pt x="1475" y="1675"/>
                  </a:lnTo>
                  <a:lnTo>
                    <a:pt x="1477" y="1675"/>
                  </a:lnTo>
                  <a:lnTo>
                    <a:pt x="1477" y="1675"/>
                  </a:lnTo>
                  <a:lnTo>
                    <a:pt x="1477" y="1675"/>
                  </a:lnTo>
                  <a:lnTo>
                    <a:pt x="1477" y="1675"/>
                  </a:lnTo>
                  <a:lnTo>
                    <a:pt x="1477" y="1675"/>
                  </a:lnTo>
                  <a:lnTo>
                    <a:pt x="1475" y="1675"/>
                  </a:lnTo>
                  <a:lnTo>
                    <a:pt x="1475" y="1675"/>
                  </a:lnTo>
                  <a:lnTo>
                    <a:pt x="1475" y="1675"/>
                  </a:lnTo>
                  <a:lnTo>
                    <a:pt x="1475" y="1675"/>
                  </a:lnTo>
                  <a:lnTo>
                    <a:pt x="1475" y="1675"/>
                  </a:lnTo>
                  <a:lnTo>
                    <a:pt x="1475" y="1675"/>
                  </a:lnTo>
                  <a:lnTo>
                    <a:pt x="1475" y="1675"/>
                  </a:lnTo>
                  <a:lnTo>
                    <a:pt x="1475" y="1675"/>
                  </a:lnTo>
                  <a:lnTo>
                    <a:pt x="1473" y="1675"/>
                  </a:lnTo>
                  <a:lnTo>
                    <a:pt x="1473" y="1675"/>
                  </a:lnTo>
                  <a:lnTo>
                    <a:pt x="1473" y="1677"/>
                  </a:lnTo>
                  <a:lnTo>
                    <a:pt x="1475" y="1677"/>
                  </a:lnTo>
                  <a:lnTo>
                    <a:pt x="1475" y="1677"/>
                  </a:lnTo>
                  <a:lnTo>
                    <a:pt x="1475" y="1677"/>
                  </a:lnTo>
                  <a:lnTo>
                    <a:pt x="1475" y="1677"/>
                  </a:lnTo>
                  <a:lnTo>
                    <a:pt x="1475" y="1679"/>
                  </a:lnTo>
                  <a:lnTo>
                    <a:pt x="1475" y="1679"/>
                  </a:lnTo>
                  <a:lnTo>
                    <a:pt x="1475" y="1679"/>
                  </a:lnTo>
                  <a:lnTo>
                    <a:pt x="1475" y="1679"/>
                  </a:lnTo>
                  <a:lnTo>
                    <a:pt x="1475" y="1677"/>
                  </a:lnTo>
                  <a:lnTo>
                    <a:pt x="1477" y="1677"/>
                  </a:lnTo>
                  <a:lnTo>
                    <a:pt x="1477" y="1677"/>
                  </a:lnTo>
                  <a:lnTo>
                    <a:pt x="1477" y="1677"/>
                  </a:lnTo>
                  <a:lnTo>
                    <a:pt x="1477" y="1677"/>
                  </a:lnTo>
                  <a:lnTo>
                    <a:pt x="1477" y="1679"/>
                  </a:lnTo>
                  <a:lnTo>
                    <a:pt x="1477" y="1679"/>
                  </a:lnTo>
                  <a:lnTo>
                    <a:pt x="1477" y="1679"/>
                  </a:lnTo>
                  <a:lnTo>
                    <a:pt x="1479" y="1679"/>
                  </a:lnTo>
                  <a:lnTo>
                    <a:pt x="1479" y="1679"/>
                  </a:lnTo>
                  <a:lnTo>
                    <a:pt x="1479" y="1681"/>
                  </a:lnTo>
                  <a:lnTo>
                    <a:pt x="1479" y="1681"/>
                  </a:lnTo>
                  <a:lnTo>
                    <a:pt x="1479" y="1681"/>
                  </a:lnTo>
                  <a:lnTo>
                    <a:pt x="1479" y="1683"/>
                  </a:lnTo>
                  <a:lnTo>
                    <a:pt x="1479" y="1683"/>
                  </a:lnTo>
                  <a:lnTo>
                    <a:pt x="1479" y="1683"/>
                  </a:lnTo>
                  <a:lnTo>
                    <a:pt x="1479" y="1683"/>
                  </a:lnTo>
                  <a:lnTo>
                    <a:pt x="1479" y="1683"/>
                  </a:lnTo>
                  <a:lnTo>
                    <a:pt x="1479" y="1685"/>
                  </a:lnTo>
                  <a:lnTo>
                    <a:pt x="1479" y="1685"/>
                  </a:lnTo>
                  <a:lnTo>
                    <a:pt x="1479" y="1685"/>
                  </a:lnTo>
                  <a:lnTo>
                    <a:pt x="1479" y="1685"/>
                  </a:lnTo>
                  <a:lnTo>
                    <a:pt x="1479" y="1685"/>
                  </a:lnTo>
                  <a:lnTo>
                    <a:pt x="1482" y="1685"/>
                  </a:lnTo>
                  <a:lnTo>
                    <a:pt x="1482" y="1685"/>
                  </a:lnTo>
                  <a:lnTo>
                    <a:pt x="1482" y="1685"/>
                  </a:lnTo>
                  <a:lnTo>
                    <a:pt x="1482" y="1685"/>
                  </a:lnTo>
                  <a:lnTo>
                    <a:pt x="1482" y="1685"/>
                  </a:lnTo>
                  <a:lnTo>
                    <a:pt x="1482" y="1685"/>
                  </a:lnTo>
                  <a:lnTo>
                    <a:pt x="1482" y="1685"/>
                  </a:lnTo>
                  <a:lnTo>
                    <a:pt x="1482" y="1685"/>
                  </a:lnTo>
                  <a:lnTo>
                    <a:pt x="1482" y="1687"/>
                  </a:lnTo>
                  <a:lnTo>
                    <a:pt x="1482" y="1687"/>
                  </a:lnTo>
                  <a:lnTo>
                    <a:pt x="1482" y="1687"/>
                  </a:lnTo>
                  <a:lnTo>
                    <a:pt x="1482" y="1687"/>
                  </a:lnTo>
                  <a:lnTo>
                    <a:pt x="1482" y="1687"/>
                  </a:lnTo>
                  <a:lnTo>
                    <a:pt x="1482" y="1687"/>
                  </a:lnTo>
                  <a:lnTo>
                    <a:pt x="1482" y="1687"/>
                  </a:lnTo>
                  <a:lnTo>
                    <a:pt x="1482" y="1687"/>
                  </a:lnTo>
                  <a:lnTo>
                    <a:pt x="1482" y="1689"/>
                  </a:lnTo>
                  <a:lnTo>
                    <a:pt x="1482" y="1689"/>
                  </a:lnTo>
                  <a:lnTo>
                    <a:pt x="1482" y="1689"/>
                  </a:lnTo>
                  <a:lnTo>
                    <a:pt x="1482" y="1689"/>
                  </a:lnTo>
                  <a:lnTo>
                    <a:pt x="1482" y="1694"/>
                  </a:lnTo>
                  <a:lnTo>
                    <a:pt x="1482" y="1694"/>
                  </a:lnTo>
                  <a:lnTo>
                    <a:pt x="1482" y="1694"/>
                  </a:lnTo>
                  <a:lnTo>
                    <a:pt x="1482" y="1694"/>
                  </a:lnTo>
                  <a:lnTo>
                    <a:pt x="1482" y="1694"/>
                  </a:lnTo>
                  <a:lnTo>
                    <a:pt x="1482" y="1696"/>
                  </a:lnTo>
                  <a:lnTo>
                    <a:pt x="1482" y="1696"/>
                  </a:lnTo>
                  <a:lnTo>
                    <a:pt x="1482" y="1696"/>
                  </a:lnTo>
                  <a:lnTo>
                    <a:pt x="1482" y="1696"/>
                  </a:lnTo>
                  <a:lnTo>
                    <a:pt x="1482" y="1696"/>
                  </a:lnTo>
                  <a:lnTo>
                    <a:pt x="1482" y="1696"/>
                  </a:lnTo>
                  <a:lnTo>
                    <a:pt x="1484" y="1696"/>
                  </a:lnTo>
                  <a:lnTo>
                    <a:pt x="1484" y="1696"/>
                  </a:lnTo>
                  <a:lnTo>
                    <a:pt x="1484" y="1696"/>
                  </a:lnTo>
                  <a:lnTo>
                    <a:pt x="1484" y="1696"/>
                  </a:lnTo>
                  <a:lnTo>
                    <a:pt x="1484" y="1696"/>
                  </a:lnTo>
                  <a:lnTo>
                    <a:pt x="1484" y="1696"/>
                  </a:lnTo>
                  <a:lnTo>
                    <a:pt x="1484" y="1696"/>
                  </a:lnTo>
                  <a:lnTo>
                    <a:pt x="1484" y="1696"/>
                  </a:lnTo>
                  <a:lnTo>
                    <a:pt x="1486" y="1696"/>
                  </a:lnTo>
                  <a:lnTo>
                    <a:pt x="1486" y="1698"/>
                  </a:lnTo>
                  <a:lnTo>
                    <a:pt x="1486" y="1698"/>
                  </a:lnTo>
                  <a:lnTo>
                    <a:pt x="1486" y="1698"/>
                  </a:lnTo>
                  <a:lnTo>
                    <a:pt x="1486" y="1698"/>
                  </a:lnTo>
                  <a:lnTo>
                    <a:pt x="1486" y="1698"/>
                  </a:lnTo>
                  <a:lnTo>
                    <a:pt x="1486" y="1698"/>
                  </a:lnTo>
                  <a:lnTo>
                    <a:pt x="1486" y="1698"/>
                  </a:lnTo>
                  <a:lnTo>
                    <a:pt x="1486" y="1698"/>
                  </a:lnTo>
                  <a:lnTo>
                    <a:pt x="1486" y="1698"/>
                  </a:lnTo>
                  <a:lnTo>
                    <a:pt x="1486" y="1698"/>
                  </a:lnTo>
                  <a:lnTo>
                    <a:pt x="1484" y="1698"/>
                  </a:lnTo>
                  <a:lnTo>
                    <a:pt x="1484" y="1698"/>
                  </a:lnTo>
                  <a:lnTo>
                    <a:pt x="1484" y="1700"/>
                  </a:lnTo>
                  <a:lnTo>
                    <a:pt x="1484" y="1700"/>
                  </a:lnTo>
                  <a:lnTo>
                    <a:pt x="1484" y="1700"/>
                  </a:lnTo>
                  <a:lnTo>
                    <a:pt x="1484" y="1700"/>
                  </a:lnTo>
                  <a:lnTo>
                    <a:pt x="1486" y="1702"/>
                  </a:lnTo>
                  <a:lnTo>
                    <a:pt x="1486" y="1702"/>
                  </a:lnTo>
                  <a:lnTo>
                    <a:pt x="1486" y="1702"/>
                  </a:lnTo>
                  <a:lnTo>
                    <a:pt x="1486" y="1702"/>
                  </a:lnTo>
                  <a:lnTo>
                    <a:pt x="1488" y="1702"/>
                  </a:lnTo>
                  <a:lnTo>
                    <a:pt x="1488" y="1702"/>
                  </a:lnTo>
                  <a:lnTo>
                    <a:pt x="1490" y="1700"/>
                  </a:lnTo>
                  <a:lnTo>
                    <a:pt x="1490" y="1700"/>
                  </a:lnTo>
                  <a:lnTo>
                    <a:pt x="1488" y="1704"/>
                  </a:lnTo>
                  <a:lnTo>
                    <a:pt x="1488" y="1704"/>
                  </a:lnTo>
                  <a:lnTo>
                    <a:pt x="1488" y="1704"/>
                  </a:lnTo>
                  <a:lnTo>
                    <a:pt x="1488" y="1704"/>
                  </a:lnTo>
                  <a:lnTo>
                    <a:pt x="1488" y="1704"/>
                  </a:lnTo>
                  <a:lnTo>
                    <a:pt x="1490" y="1704"/>
                  </a:lnTo>
                  <a:lnTo>
                    <a:pt x="1490" y="1704"/>
                  </a:lnTo>
                  <a:lnTo>
                    <a:pt x="1490" y="1704"/>
                  </a:lnTo>
                  <a:lnTo>
                    <a:pt x="1490" y="1704"/>
                  </a:lnTo>
                  <a:lnTo>
                    <a:pt x="1488" y="1706"/>
                  </a:lnTo>
                  <a:lnTo>
                    <a:pt x="1488" y="1706"/>
                  </a:lnTo>
                  <a:lnTo>
                    <a:pt x="1486" y="1706"/>
                  </a:lnTo>
                  <a:lnTo>
                    <a:pt x="1486" y="1706"/>
                  </a:lnTo>
                  <a:lnTo>
                    <a:pt x="1488" y="1708"/>
                  </a:lnTo>
                  <a:lnTo>
                    <a:pt x="1488" y="1708"/>
                  </a:lnTo>
                  <a:lnTo>
                    <a:pt x="1488" y="1708"/>
                  </a:lnTo>
                  <a:lnTo>
                    <a:pt x="1490" y="1708"/>
                  </a:lnTo>
                  <a:lnTo>
                    <a:pt x="1488" y="1708"/>
                  </a:lnTo>
                  <a:lnTo>
                    <a:pt x="1488" y="1708"/>
                  </a:lnTo>
                  <a:lnTo>
                    <a:pt x="1488" y="1708"/>
                  </a:lnTo>
                  <a:lnTo>
                    <a:pt x="1488" y="1710"/>
                  </a:lnTo>
                  <a:lnTo>
                    <a:pt x="1488" y="1708"/>
                  </a:lnTo>
                  <a:lnTo>
                    <a:pt x="1490" y="1708"/>
                  </a:lnTo>
                  <a:lnTo>
                    <a:pt x="1490" y="1710"/>
                  </a:lnTo>
                  <a:lnTo>
                    <a:pt x="1490" y="1710"/>
                  </a:lnTo>
                  <a:lnTo>
                    <a:pt x="1490" y="1710"/>
                  </a:lnTo>
                  <a:lnTo>
                    <a:pt x="1490" y="1712"/>
                  </a:lnTo>
                  <a:lnTo>
                    <a:pt x="1490" y="1710"/>
                  </a:lnTo>
                  <a:lnTo>
                    <a:pt x="1490" y="1710"/>
                  </a:lnTo>
                  <a:lnTo>
                    <a:pt x="1492" y="1712"/>
                  </a:lnTo>
                  <a:lnTo>
                    <a:pt x="1492" y="1712"/>
                  </a:lnTo>
                  <a:lnTo>
                    <a:pt x="1490" y="1712"/>
                  </a:lnTo>
                  <a:lnTo>
                    <a:pt x="1490" y="1712"/>
                  </a:lnTo>
                  <a:lnTo>
                    <a:pt x="1492" y="1712"/>
                  </a:lnTo>
                  <a:lnTo>
                    <a:pt x="1492" y="1712"/>
                  </a:lnTo>
                  <a:lnTo>
                    <a:pt x="1492" y="1712"/>
                  </a:lnTo>
                  <a:lnTo>
                    <a:pt x="1492" y="1712"/>
                  </a:lnTo>
                  <a:lnTo>
                    <a:pt x="1492" y="1712"/>
                  </a:lnTo>
                  <a:lnTo>
                    <a:pt x="1490" y="1714"/>
                  </a:lnTo>
                  <a:lnTo>
                    <a:pt x="1490" y="1714"/>
                  </a:lnTo>
                  <a:lnTo>
                    <a:pt x="1490" y="1714"/>
                  </a:lnTo>
                  <a:lnTo>
                    <a:pt x="1490" y="1714"/>
                  </a:lnTo>
                  <a:lnTo>
                    <a:pt x="1492" y="1714"/>
                  </a:lnTo>
                  <a:lnTo>
                    <a:pt x="1492" y="1714"/>
                  </a:lnTo>
                  <a:lnTo>
                    <a:pt x="1492" y="1714"/>
                  </a:lnTo>
                  <a:lnTo>
                    <a:pt x="1492" y="1714"/>
                  </a:lnTo>
                  <a:lnTo>
                    <a:pt x="1492" y="1716"/>
                  </a:lnTo>
                  <a:lnTo>
                    <a:pt x="1492" y="1714"/>
                  </a:lnTo>
                  <a:lnTo>
                    <a:pt x="1492" y="1714"/>
                  </a:lnTo>
                  <a:lnTo>
                    <a:pt x="1494" y="1714"/>
                  </a:lnTo>
                  <a:lnTo>
                    <a:pt x="1494" y="1714"/>
                  </a:lnTo>
                  <a:lnTo>
                    <a:pt x="1494" y="1716"/>
                  </a:lnTo>
                  <a:lnTo>
                    <a:pt x="1494" y="1716"/>
                  </a:lnTo>
                  <a:lnTo>
                    <a:pt x="1496" y="1714"/>
                  </a:lnTo>
                  <a:lnTo>
                    <a:pt x="1496" y="1714"/>
                  </a:lnTo>
                  <a:lnTo>
                    <a:pt x="1496" y="1714"/>
                  </a:lnTo>
                  <a:lnTo>
                    <a:pt x="1496" y="1716"/>
                  </a:lnTo>
                  <a:lnTo>
                    <a:pt x="1496" y="1716"/>
                  </a:lnTo>
                  <a:lnTo>
                    <a:pt x="1496" y="1716"/>
                  </a:lnTo>
                  <a:lnTo>
                    <a:pt x="1496" y="1716"/>
                  </a:lnTo>
                  <a:lnTo>
                    <a:pt x="1496" y="1716"/>
                  </a:lnTo>
                  <a:lnTo>
                    <a:pt x="1496" y="1716"/>
                  </a:lnTo>
                  <a:lnTo>
                    <a:pt x="1498" y="1716"/>
                  </a:lnTo>
                  <a:lnTo>
                    <a:pt x="1498" y="1716"/>
                  </a:lnTo>
                  <a:lnTo>
                    <a:pt x="1498" y="1718"/>
                  </a:lnTo>
                  <a:lnTo>
                    <a:pt x="1498" y="1718"/>
                  </a:lnTo>
                  <a:lnTo>
                    <a:pt x="1498" y="1718"/>
                  </a:lnTo>
                  <a:lnTo>
                    <a:pt x="1498" y="1718"/>
                  </a:lnTo>
                  <a:lnTo>
                    <a:pt x="1498" y="1718"/>
                  </a:lnTo>
                  <a:lnTo>
                    <a:pt x="1498" y="1718"/>
                  </a:lnTo>
                  <a:lnTo>
                    <a:pt x="1498" y="1720"/>
                  </a:lnTo>
                  <a:lnTo>
                    <a:pt x="1498" y="1720"/>
                  </a:lnTo>
                  <a:lnTo>
                    <a:pt x="1498" y="1720"/>
                  </a:lnTo>
                  <a:lnTo>
                    <a:pt x="1498" y="1720"/>
                  </a:lnTo>
                  <a:lnTo>
                    <a:pt x="1498" y="1722"/>
                  </a:lnTo>
                  <a:lnTo>
                    <a:pt x="1498" y="1722"/>
                  </a:lnTo>
                  <a:lnTo>
                    <a:pt x="1498" y="1722"/>
                  </a:lnTo>
                  <a:lnTo>
                    <a:pt x="1498" y="1722"/>
                  </a:lnTo>
                  <a:lnTo>
                    <a:pt x="1498" y="1724"/>
                  </a:lnTo>
                  <a:lnTo>
                    <a:pt x="1498" y="1724"/>
                  </a:lnTo>
                  <a:lnTo>
                    <a:pt x="1498" y="1726"/>
                  </a:lnTo>
                  <a:lnTo>
                    <a:pt x="1498" y="1726"/>
                  </a:lnTo>
                  <a:lnTo>
                    <a:pt x="1500" y="1726"/>
                  </a:lnTo>
                  <a:lnTo>
                    <a:pt x="1500" y="1724"/>
                  </a:lnTo>
                  <a:lnTo>
                    <a:pt x="1500" y="1724"/>
                  </a:lnTo>
                  <a:lnTo>
                    <a:pt x="1502" y="1726"/>
                  </a:lnTo>
                  <a:lnTo>
                    <a:pt x="1502" y="1726"/>
                  </a:lnTo>
                  <a:lnTo>
                    <a:pt x="1502" y="1726"/>
                  </a:lnTo>
                  <a:lnTo>
                    <a:pt x="1502" y="1726"/>
                  </a:lnTo>
                  <a:lnTo>
                    <a:pt x="1500" y="1726"/>
                  </a:lnTo>
                  <a:lnTo>
                    <a:pt x="1500" y="1726"/>
                  </a:lnTo>
                  <a:lnTo>
                    <a:pt x="1498" y="1726"/>
                  </a:lnTo>
                  <a:lnTo>
                    <a:pt x="1498" y="1726"/>
                  </a:lnTo>
                  <a:lnTo>
                    <a:pt x="1500" y="1728"/>
                  </a:lnTo>
                  <a:lnTo>
                    <a:pt x="1500" y="1728"/>
                  </a:lnTo>
                  <a:lnTo>
                    <a:pt x="1500" y="1730"/>
                  </a:lnTo>
                  <a:lnTo>
                    <a:pt x="1498" y="1730"/>
                  </a:lnTo>
                  <a:lnTo>
                    <a:pt x="1498" y="1730"/>
                  </a:lnTo>
                  <a:lnTo>
                    <a:pt x="1498" y="1733"/>
                  </a:lnTo>
                  <a:lnTo>
                    <a:pt x="1498" y="1733"/>
                  </a:lnTo>
                  <a:lnTo>
                    <a:pt x="1498" y="1733"/>
                  </a:lnTo>
                  <a:lnTo>
                    <a:pt x="1498" y="1733"/>
                  </a:lnTo>
                  <a:lnTo>
                    <a:pt x="1498" y="1735"/>
                  </a:lnTo>
                  <a:lnTo>
                    <a:pt x="1498" y="1735"/>
                  </a:lnTo>
                  <a:lnTo>
                    <a:pt x="1498" y="1735"/>
                  </a:lnTo>
                  <a:lnTo>
                    <a:pt x="1498" y="1735"/>
                  </a:lnTo>
                  <a:lnTo>
                    <a:pt x="1498" y="1735"/>
                  </a:lnTo>
                  <a:lnTo>
                    <a:pt x="1498" y="1735"/>
                  </a:lnTo>
                  <a:lnTo>
                    <a:pt x="1498" y="1735"/>
                  </a:lnTo>
                  <a:lnTo>
                    <a:pt x="1496" y="1737"/>
                  </a:lnTo>
                  <a:lnTo>
                    <a:pt x="1496" y="1737"/>
                  </a:lnTo>
                  <a:lnTo>
                    <a:pt x="1496" y="1737"/>
                  </a:lnTo>
                  <a:lnTo>
                    <a:pt x="1496" y="1737"/>
                  </a:lnTo>
                  <a:lnTo>
                    <a:pt x="1496" y="1737"/>
                  </a:lnTo>
                  <a:lnTo>
                    <a:pt x="1496" y="1737"/>
                  </a:lnTo>
                  <a:lnTo>
                    <a:pt x="1496" y="1737"/>
                  </a:lnTo>
                  <a:lnTo>
                    <a:pt x="1496" y="1737"/>
                  </a:lnTo>
                  <a:lnTo>
                    <a:pt x="1496" y="1739"/>
                  </a:lnTo>
                  <a:lnTo>
                    <a:pt x="1496" y="1739"/>
                  </a:lnTo>
                  <a:lnTo>
                    <a:pt x="1494" y="1741"/>
                  </a:lnTo>
                  <a:lnTo>
                    <a:pt x="1492" y="1741"/>
                  </a:lnTo>
                  <a:lnTo>
                    <a:pt x="1492" y="1741"/>
                  </a:lnTo>
                  <a:lnTo>
                    <a:pt x="1492" y="1743"/>
                  </a:lnTo>
                  <a:lnTo>
                    <a:pt x="1492" y="1743"/>
                  </a:lnTo>
                  <a:lnTo>
                    <a:pt x="1494" y="1743"/>
                  </a:lnTo>
                  <a:lnTo>
                    <a:pt x="1494" y="1745"/>
                  </a:lnTo>
                  <a:lnTo>
                    <a:pt x="1494" y="1745"/>
                  </a:lnTo>
                  <a:lnTo>
                    <a:pt x="1494" y="1745"/>
                  </a:lnTo>
                  <a:lnTo>
                    <a:pt x="1494" y="1747"/>
                  </a:lnTo>
                  <a:lnTo>
                    <a:pt x="1494" y="1747"/>
                  </a:lnTo>
                  <a:lnTo>
                    <a:pt x="1494" y="1747"/>
                  </a:lnTo>
                  <a:lnTo>
                    <a:pt x="1492" y="1747"/>
                  </a:lnTo>
                  <a:lnTo>
                    <a:pt x="1492" y="1747"/>
                  </a:lnTo>
                  <a:lnTo>
                    <a:pt x="1492" y="1749"/>
                  </a:lnTo>
                  <a:lnTo>
                    <a:pt x="1492" y="1747"/>
                  </a:lnTo>
                  <a:lnTo>
                    <a:pt x="1492" y="1747"/>
                  </a:lnTo>
                  <a:lnTo>
                    <a:pt x="1490" y="1749"/>
                  </a:lnTo>
                  <a:lnTo>
                    <a:pt x="1490" y="1749"/>
                  </a:lnTo>
                  <a:lnTo>
                    <a:pt x="1490" y="1749"/>
                  </a:lnTo>
                  <a:lnTo>
                    <a:pt x="1490" y="1749"/>
                  </a:lnTo>
                  <a:lnTo>
                    <a:pt x="1490" y="1749"/>
                  </a:lnTo>
                  <a:lnTo>
                    <a:pt x="1490" y="1751"/>
                  </a:lnTo>
                  <a:lnTo>
                    <a:pt x="1492" y="1751"/>
                  </a:lnTo>
                  <a:lnTo>
                    <a:pt x="1492" y="1751"/>
                  </a:lnTo>
                  <a:lnTo>
                    <a:pt x="1492" y="1751"/>
                  </a:lnTo>
                  <a:lnTo>
                    <a:pt x="1494" y="1751"/>
                  </a:lnTo>
                  <a:lnTo>
                    <a:pt x="1494" y="1753"/>
                  </a:lnTo>
                  <a:lnTo>
                    <a:pt x="1494" y="1753"/>
                  </a:lnTo>
                  <a:lnTo>
                    <a:pt x="1494" y="1753"/>
                  </a:lnTo>
                  <a:lnTo>
                    <a:pt x="1494" y="1753"/>
                  </a:lnTo>
                  <a:lnTo>
                    <a:pt x="1496" y="1753"/>
                  </a:lnTo>
                  <a:lnTo>
                    <a:pt x="1496" y="1755"/>
                  </a:lnTo>
                  <a:lnTo>
                    <a:pt x="1496" y="1755"/>
                  </a:lnTo>
                  <a:lnTo>
                    <a:pt x="1496" y="1755"/>
                  </a:lnTo>
                  <a:lnTo>
                    <a:pt x="1498" y="1755"/>
                  </a:lnTo>
                  <a:lnTo>
                    <a:pt x="1498" y="1755"/>
                  </a:lnTo>
                  <a:lnTo>
                    <a:pt x="1498" y="1755"/>
                  </a:lnTo>
                  <a:lnTo>
                    <a:pt x="1498" y="1757"/>
                  </a:lnTo>
                  <a:lnTo>
                    <a:pt x="1498" y="1759"/>
                  </a:lnTo>
                  <a:lnTo>
                    <a:pt x="1498" y="1759"/>
                  </a:lnTo>
                  <a:lnTo>
                    <a:pt x="1498" y="1759"/>
                  </a:lnTo>
                  <a:lnTo>
                    <a:pt x="1500" y="1759"/>
                  </a:lnTo>
                  <a:lnTo>
                    <a:pt x="1502" y="1759"/>
                  </a:lnTo>
                  <a:lnTo>
                    <a:pt x="1500" y="1759"/>
                  </a:lnTo>
                  <a:lnTo>
                    <a:pt x="1500" y="1759"/>
                  </a:lnTo>
                  <a:lnTo>
                    <a:pt x="1498" y="1761"/>
                  </a:lnTo>
                  <a:lnTo>
                    <a:pt x="1498" y="1761"/>
                  </a:lnTo>
                  <a:lnTo>
                    <a:pt x="1498" y="1763"/>
                  </a:lnTo>
                  <a:lnTo>
                    <a:pt x="1498" y="1763"/>
                  </a:lnTo>
                  <a:lnTo>
                    <a:pt x="1498" y="1763"/>
                  </a:lnTo>
                  <a:lnTo>
                    <a:pt x="1496" y="1763"/>
                  </a:lnTo>
                  <a:lnTo>
                    <a:pt x="1496" y="1765"/>
                  </a:lnTo>
                  <a:lnTo>
                    <a:pt x="1498" y="1765"/>
                  </a:lnTo>
                  <a:lnTo>
                    <a:pt x="1498" y="1765"/>
                  </a:lnTo>
                  <a:lnTo>
                    <a:pt x="1498" y="1765"/>
                  </a:lnTo>
                  <a:lnTo>
                    <a:pt x="1498" y="1765"/>
                  </a:lnTo>
                  <a:lnTo>
                    <a:pt x="1498" y="1767"/>
                  </a:lnTo>
                  <a:lnTo>
                    <a:pt x="1498" y="1767"/>
                  </a:lnTo>
                  <a:lnTo>
                    <a:pt x="1498" y="1769"/>
                  </a:lnTo>
                  <a:lnTo>
                    <a:pt x="1496" y="1769"/>
                  </a:lnTo>
                  <a:lnTo>
                    <a:pt x="1496" y="1769"/>
                  </a:lnTo>
                  <a:lnTo>
                    <a:pt x="1498" y="1772"/>
                  </a:lnTo>
                  <a:lnTo>
                    <a:pt x="1498" y="1772"/>
                  </a:lnTo>
                  <a:lnTo>
                    <a:pt x="1498" y="1772"/>
                  </a:lnTo>
                  <a:lnTo>
                    <a:pt x="1498" y="1772"/>
                  </a:lnTo>
                  <a:lnTo>
                    <a:pt x="1498" y="1774"/>
                  </a:lnTo>
                  <a:lnTo>
                    <a:pt x="1500" y="1774"/>
                  </a:lnTo>
                  <a:lnTo>
                    <a:pt x="1500" y="1774"/>
                  </a:lnTo>
                  <a:lnTo>
                    <a:pt x="1498" y="1774"/>
                  </a:lnTo>
                  <a:lnTo>
                    <a:pt x="1498" y="1774"/>
                  </a:lnTo>
                  <a:lnTo>
                    <a:pt x="1496" y="1772"/>
                  </a:lnTo>
                  <a:lnTo>
                    <a:pt x="1496" y="1772"/>
                  </a:lnTo>
                  <a:lnTo>
                    <a:pt x="1496" y="1772"/>
                  </a:lnTo>
                  <a:lnTo>
                    <a:pt x="1496" y="1772"/>
                  </a:lnTo>
                  <a:lnTo>
                    <a:pt x="1496" y="1769"/>
                  </a:lnTo>
                  <a:lnTo>
                    <a:pt x="1496" y="1769"/>
                  </a:lnTo>
                  <a:lnTo>
                    <a:pt x="1496" y="1769"/>
                  </a:lnTo>
                  <a:lnTo>
                    <a:pt x="1496" y="1767"/>
                  </a:lnTo>
                  <a:lnTo>
                    <a:pt x="1494" y="1765"/>
                  </a:lnTo>
                  <a:lnTo>
                    <a:pt x="1494" y="1765"/>
                  </a:lnTo>
                  <a:lnTo>
                    <a:pt x="1494" y="1765"/>
                  </a:lnTo>
                  <a:lnTo>
                    <a:pt x="1494" y="1763"/>
                  </a:lnTo>
                  <a:lnTo>
                    <a:pt x="1494" y="1763"/>
                  </a:lnTo>
                  <a:lnTo>
                    <a:pt x="1494" y="1763"/>
                  </a:lnTo>
                  <a:lnTo>
                    <a:pt x="1494" y="1761"/>
                  </a:lnTo>
                  <a:lnTo>
                    <a:pt x="1492" y="1761"/>
                  </a:lnTo>
                  <a:lnTo>
                    <a:pt x="1490" y="1761"/>
                  </a:lnTo>
                  <a:lnTo>
                    <a:pt x="1490" y="1761"/>
                  </a:lnTo>
                  <a:lnTo>
                    <a:pt x="1490" y="1759"/>
                  </a:lnTo>
                  <a:lnTo>
                    <a:pt x="1490" y="1759"/>
                  </a:lnTo>
                  <a:lnTo>
                    <a:pt x="1490" y="1759"/>
                  </a:lnTo>
                  <a:lnTo>
                    <a:pt x="1488" y="1759"/>
                  </a:lnTo>
                  <a:lnTo>
                    <a:pt x="1488" y="1759"/>
                  </a:lnTo>
                  <a:lnTo>
                    <a:pt x="1488" y="1761"/>
                  </a:lnTo>
                  <a:lnTo>
                    <a:pt x="1488" y="1761"/>
                  </a:lnTo>
                  <a:lnTo>
                    <a:pt x="1486" y="1761"/>
                  </a:lnTo>
                  <a:lnTo>
                    <a:pt x="1486" y="1761"/>
                  </a:lnTo>
                  <a:lnTo>
                    <a:pt x="1486" y="1759"/>
                  </a:lnTo>
                  <a:lnTo>
                    <a:pt x="1486" y="1759"/>
                  </a:lnTo>
                  <a:lnTo>
                    <a:pt x="1486" y="1757"/>
                  </a:lnTo>
                  <a:lnTo>
                    <a:pt x="1486" y="1757"/>
                  </a:lnTo>
                  <a:lnTo>
                    <a:pt x="1486" y="1757"/>
                  </a:lnTo>
                  <a:lnTo>
                    <a:pt x="1484" y="1755"/>
                  </a:lnTo>
                  <a:lnTo>
                    <a:pt x="1484" y="1755"/>
                  </a:lnTo>
                  <a:lnTo>
                    <a:pt x="1482" y="1755"/>
                  </a:lnTo>
                  <a:lnTo>
                    <a:pt x="1479" y="1759"/>
                  </a:lnTo>
                  <a:lnTo>
                    <a:pt x="1479" y="1761"/>
                  </a:lnTo>
                  <a:lnTo>
                    <a:pt x="1477" y="1761"/>
                  </a:lnTo>
                  <a:lnTo>
                    <a:pt x="1477" y="1761"/>
                  </a:lnTo>
                  <a:lnTo>
                    <a:pt x="1479" y="1763"/>
                  </a:lnTo>
                  <a:lnTo>
                    <a:pt x="1479" y="1763"/>
                  </a:lnTo>
                  <a:lnTo>
                    <a:pt x="1479" y="1765"/>
                  </a:lnTo>
                  <a:lnTo>
                    <a:pt x="1479" y="1765"/>
                  </a:lnTo>
                  <a:lnTo>
                    <a:pt x="1479" y="1765"/>
                  </a:lnTo>
                  <a:lnTo>
                    <a:pt x="1477" y="1765"/>
                  </a:lnTo>
                  <a:lnTo>
                    <a:pt x="1477" y="1765"/>
                  </a:lnTo>
                  <a:lnTo>
                    <a:pt x="1477" y="1767"/>
                  </a:lnTo>
                  <a:lnTo>
                    <a:pt x="1477" y="1767"/>
                  </a:lnTo>
                  <a:lnTo>
                    <a:pt x="1475" y="1767"/>
                  </a:lnTo>
                  <a:lnTo>
                    <a:pt x="1475" y="1769"/>
                  </a:lnTo>
                  <a:lnTo>
                    <a:pt x="1475" y="1769"/>
                  </a:lnTo>
                  <a:lnTo>
                    <a:pt x="1475" y="1769"/>
                  </a:lnTo>
                  <a:lnTo>
                    <a:pt x="1475" y="1769"/>
                  </a:lnTo>
                  <a:lnTo>
                    <a:pt x="1475" y="1772"/>
                  </a:lnTo>
                  <a:lnTo>
                    <a:pt x="1477" y="1772"/>
                  </a:lnTo>
                  <a:lnTo>
                    <a:pt x="1475" y="1774"/>
                  </a:lnTo>
                  <a:lnTo>
                    <a:pt x="1475" y="1776"/>
                  </a:lnTo>
                  <a:lnTo>
                    <a:pt x="1475" y="1778"/>
                  </a:lnTo>
                  <a:lnTo>
                    <a:pt x="1475" y="1780"/>
                  </a:lnTo>
                  <a:lnTo>
                    <a:pt x="1477" y="1780"/>
                  </a:lnTo>
                  <a:lnTo>
                    <a:pt x="1477" y="1782"/>
                  </a:lnTo>
                  <a:lnTo>
                    <a:pt x="1479" y="1782"/>
                  </a:lnTo>
                  <a:lnTo>
                    <a:pt x="1482" y="1784"/>
                  </a:lnTo>
                  <a:lnTo>
                    <a:pt x="1484" y="1786"/>
                  </a:lnTo>
                  <a:lnTo>
                    <a:pt x="1484" y="1786"/>
                  </a:lnTo>
                  <a:lnTo>
                    <a:pt x="1484" y="1788"/>
                  </a:lnTo>
                  <a:lnTo>
                    <a:pt x="1486" y="1788"/>
                  </a:lnTo>
                  <a:lnTo>
                    <a:pt x="1486" y="1788"/>
                  </a:lnTo>
                  <a:lnTo>
                    <a:pt x="1486" y="1788"/>
                  </a:lnTo>
                  <a:lnTo>
                    <a:pt x="1488" y="1790"/>
                  </a:lnTo>
                  <a:lnTo>
                    <a:pt x="1488" y="1792"/>
                  </a:lnTo>
                  <a:lnTo>
                    <a:pt x="1490" y="1792"/>
                  </a:lnTo>
                  <a:lnTo>
                    <a:pt x="1490" y="1792"/>
                  </a:lnTo>
                  <a:lnTo>
                    <a:pt x="1490" y="1794"/>
                  </a:lnTo>
                  <a:lnTo>
                    <a:pt x="1490" y="1794"/>
                  </a:lnTo>
                  <a:lnTo>
                    <a:pt x="1490" y="1794"/>
                  </a:lnTo>
                  <a:lnTo>
                    <a:pt x="1490" y="1794"/>
                  </a:lnTo>
                  <a:lnTo>
                    <a:pt x="1490" y="1794"/>
                  </a:lnTo>
                  <a:lnTo>
                    <a:pt x="1490" y="1794"/>
                  </a:lnTo>
                  <a:lnTo>
                    <a:pt x="1490" y="1792"/>
                  </a:lnTo>
                  <a:lnTo>
                    <a:pt x="1488" y="1792"/>
                  </a:lnTo>
                  <a:lnTo>
                    <a:pt x="1488" y="1792"/>
                  </a:lnTo>
                  <a:lnTo>
                    <a:pt x="1488" y="1790"/>
                  </a:lnTo>
                  <a:lnTo>
                    <a:pt x="1488" y="1790"/>
                  </a:lnTo>
                  <a:lnTo>
                    <a:pt x="1484" y="1786"/>
                  </a:lnTo>
                  <a:lnTo>
                    <a:pt x="1482" y="1786"/>
                  </a:lnTo>
                  <a:lnTo>
                    <a:pt x="1479" y="1784"/>
                  </a:lnTo>
                  <a:lnTo>
                    <a:pt x="1477" y="1784"/>
                  </a:lnTo>
                  <a:lnTo>
                    <a:pt x="1477" y="1782"/>
                  </a:lnTo>
                  <a:lnTo>
                    <a:pt x="1475" y="1780"/>
                  </a:lnTo>
                  <a:lnTo>
                    <a:pt x="1475" y="1780"/>
                  </a:lnTo>
                  <a:lnTo>
                    <a:pt x="1471" y="1778"/>
                  </a:lnTo>
                  <a:lnTo>
                    <a:pt x="1471" y="1778"/>
                  </a:lnTo>
                  <a:lnTo>
                    <a:pt x="1469" y="1776"/>
                  </a:lnTo>
                  <a:lnTo>
                    <a:pt x="1467" y="1776"/>
                  </a:lnTo>
                  <a:lnTo>
                    <a:pt x="1467" y="1776"/>
                  </a:lnTo>
                  <a:lnTo>
                    <a:pt x="1467" y="1776"/>
                  </a:lnTo>
                  <a:lnTo>
                    <a:pt x="1465" y="1776"/>
                  </a:lnTo>
                  <a:lnTo>
                    <a:pt x="1465" y="1776"/>
                  </a:lnTo>
                  <a:lnTo>
                    <a:pt x="1465" y="1776"/>
                  </a:lnTo>
                  <a:lnTo>
                    <a:pt x="1463" y="1776"/>
                  </a:lnTo>
                  <a:lnTo>
                    <a:pt x="1463" y="1776"/>
                  </a:lnTo>
                  <a:lnTo>
                    <a:pt x="1461" y="1776"/>
                  </a:lnTo>
                  <a:lnTo>
                    <a:pt x="1457" y="1774"/>
                  </a:lnTo>
                  <a:lnTo>
                    <a:pt x="1457" y="1774"/>
                  </a:lnTo>
                  <a:lnTo>
                    <a:pt x="1457" y="1776"/>
                  </a:lnTo>
                  <a:lnTo>
                    <a:pt x="1455" y="1778"/>
                  </a:lnTo>
                  <a:lnTo>
                    <a:pt x="1453" y="1778"/>
                  </a:lnTo>
                  <a:lnTo>
                    <a:pt x="1453" y="1780"/>
                  </a:lnTo>
                  <a:lnTo>
                    <a:pt x="1453" y="1780"/>
                  </a:lnTo>
                  <a:lnTo>
                    <a:pt x="1453" y="1780"/>
                  </a:lnTo>
                  <a:lnTo>
                    <a:pt x="1451" y="1782"/>
                  </a:lnTo>
                  <a:lnTo>
                    <a:pt x="1451" y="1782"/>
                  </a:lnTo>
                  <a:lnTo>
                    <a:pt x="1451" y="1784"/>
                  </a:lnTo>
                  <a:lnTo>
                    <a:pt x="1451" y="1784"/>
                  </a:lnTo>
                  <a:lnTo>
                    <a:pt x="1451" y="1784"/>
                  </a:lnTo>
                  <a:lnTo>
                    <a:pt x="1451" y="1784"/>
                  </a:lnTo>
                  <a:lnTo>
                    <a:pt x="1449" y="1784"/>
                  </a:lnTo>
                  <a:lnTo>
                    <a:pt x="1449" y="1784"/>
                  </a:lnTo>
                  <a:lnTo>
                    <a:pt x="1447" y="1786"/>
                  </a:lnTo>
                  <a:lnTo>
                    <a:pt x="1447" y="1786"/>
                  </a:lnTo>
                  <a:lnTo>
                    <a:pt x="1447" y="1786"/>
                  </a:lnTo>
                  <a:lnTo>
                    <a:pt x="1447" y="1790"/>
                  </a:lnTo>
                  <a:lnTo>
                    <a:pt x="1444" y="1790"/>
                  </a:lnTo>
                  <a:lnTo>
                    <a:pt x="1444" y="1790"/>
                  </a:lnTo>
                  <a:lnTo>
                    <a:pt x="1444" y="1790"/>
                  </a:lnTo>
                  <a:lnTo>
                    <a:pt x="1444" y="1790"/>
                  </a:lnTo>
                  <a:lnTo>
                    <a:pt x="1444" y="1790"/>
                  </a:lnTo>
                  <a:lnTo>
                    <a:pt x="1444" y="1788"/>
                  </a:lnTo>
                  <a:lnTo>
                    <a:pt x="1444" y="1788"/>
                  </a:lnTo>
                  <a:lnTo>
                    <a:pt x="1444" y="1790"/>
                  </a:lnTo>
                  <a:lnTo>
                    <a:pt x="1444" y="1790"/>
                  </a:lnTo>
                  <a:lnTo>
                    <a:pt x="1442" y="1790"/>
                  </a:lnTo>
                  <a:lnTo>
                    <a:pt x="1442" y="1790"/>
                  </a:lnTo>
                  <a:lnTo>
                    <a:pt x="1444" y="1788"/>
                  </a:lnTo>
                  <a:lnTo>
                    <a:pt x="1444" y="1788"/>
                  </a:lnTo>
                  <a:lnTo>
                    <a:pt x="1444" y="1788"/>
                  </a:lnTo>
                  <a:lnTo>
                    <a:pt x="1447" y="1786"/>
                  </a:lnTo>
                  <a:lnTo>
                    <a:pt x="1447" y="1786"/>
                  </a:lnTo>
                  <a:lnTo>
                    <a:pt x="1447" y="1784"/>
                  </a:lnTo>
                  <a:lnTo>
                    <a:pt x="1447" y="1784"/>
                  </a:lnTo>
                  <a:lnTo>
                    <a:pt x="1449" y="1784"/>
                  </a:lnTo>
                  <a:lnTo>
                    <a:pt x="1449" y="1782"/>
                  </a:lnTo>
                  <a:lnTo>
                    <a:pt x="1449" y="1782"/>
                  </a:lnTo>
                  <a:lnTo>
                    <a:pt x="1449" y="1782"/>
                  </a:lnTo>
                  <a:lnTo>
                    <a:pt x="1449" y="1782"/>
                  </a:lnTo>
                  <a:lnTo>
                    <a:pt x="1451" y="1780"/>
                  </a:lnTo>
                  <a:lnTo>
                    <a:pt x="1451" y="1780"/>
                  </a:lnTo>
                  <a:lnTo>
                    <a:pt x="1451" y="1778"/>
                  </a:lnTo>
                  <a:lnTo>
                    <a:pt x="1451" y="1778"/>
                  </a:lnTo>
                  <a:lnTo>
                    <a:pt x="1453" y="1776"/>
                  </a:lnTo>
                  <a:lnTo>
                    <a:pt x="1455" y="1774"/>
                  </a:lnTo>
                  <a:lnTo>
                    <a:pt x="1457" y="1774"/>
                  </a:lnTo>
                  <a:lnTo>
                    <a:pt x="1457" y="1774"/>
                  </a:lnTo>
                  <a:lnTo>
                    <a:pt x="1457" y="1774"/>
                  </a:lnTo>
                  <a:lnTo>
                    <a:pt x="1455" y="1772"/>
                  </a:lnTo>
                  <a:lnTo>
                    <a:pt x="1455" y="1769"/>
                  </a:lnTo>
                  <a:lnTo>
                    <a:pt x="1455" y="1769"/>
                  </a:lnTo>
                  <a:lnTo>
                    <a:pt x="1455" y="1767"/>
                  </a:lnTo>
                  <a:lnTo>
                    <a:pt x="1455" y="1767"/>
                  </a:lnTo>
                  <a:lnTo>
                    <a:pt x="1453" y="1767"/>
                  </a:lnTo>
                  <a:lnTo>
                    <a:pt x="1453" y="1767"/>
                  </a:lnTo>
                  <a:lnTo>
                    <a:pt x="1453" y="1767"/>
                  </a:lnTo>
                  <a:lnTo>
                    <a:pt x="1451" y="1765"/>
                  </a:lnTo>
                  <a:lnTo>
                    <a:pt x="1451" y="1763"/>
                  </a:lnTo>
                  <a:lnTo>
                    <a:pt x="1451" y="1761"/>
                  </a:lnTo>
                  <a:lnTo>
                    <a:pt x="1449" y="1761"/>
                  </a:lnTo>
                  <a:lnTo>
                    <a:pt x="1449" y="1759"/>
                  </a:lnTo>
                  <a:lnTo>
                    <a:pt x="1449" y="1759"/>
                  </a:lnTo>
                  <a:lnTo>
                    <a:pt x="1449" y="1759"/>
                  </a:lnTo>
                  <a:lnTo>
                    <a:pt x="1449" y="1759"/>
                  </a:lnTo>
                  <a:lnTo>
                    <a:pt x="1449" y="1759"/>
                  </a:lnTo>
                  <a:lnTo>
                    <a:pt x="1449" y="1759"/>
                  </a:lnTo>
                  <a:lnTo>
                    <a:pt x="1449" y="1759"/>
                  </a:lnTo>
                  <a:lnTo>
                    <a:pt x="1447" y="1757"/>
                  </a:lnTo>
                  <a:lnTo>
                    <a:pt x="1447" y="1757"/>
                  </a:lnTo>
                  <a:lnTo>
                    <a:pt x="1447" y="1757"/>
                  </a:lnTo>
                  <a:lnTo>
                    <a:pt x="1444" y="1755"/>
                  </a:lnTo>
                  <a:lnTo>
                    <a:pt x="1444" y="1755"/>
                  </a:lnTo>
                  <a:lnTo>
                    <a:pt x="1442" y="1755"/>
                  </a:lnTo>
                  <a:lnTo>
                    <a:pt x="1442" y="1753"/>
                  </a:lnTo>
                  <a:lnTo>
                    <a:pt x="1442" y="1753"/>
                  </a:lnTo>
                  <a:lnTo>
                    <a:pt x="1442" y="1753"/>
                  </a:lnTo>
                  <a:lnTo>
                    <a:pt x="1442" y="1753"/>
                  </a:lnTo>
                  <a:lnTo>
                    <a:pt x="1442" y="1753"/>
                  </a:lnTo>
                  <a:lnTo>
                    <a:pt x="1442" y="1753"/>
                  </a:lnTo>
                  <a:lnTo>
                    <a:pt x="1442" y="1753"/>
                  </a:lnTo>
                  <a:lnTo>
                    <a:pt x="1440" y="1753"/>
                  </a:lnTo>
                  <a:lnTo>
                    <a:pt x="1440" y="1753"/>
                  </a:lnTo>
                  <a:lnTo>
                    <a:pt x="1438" y="1753"/>
                  </a:lnTo>
                  <a:lnTo>
                    <a:pt x="1438" y="1751"/>
                  </a:lnTo>
                  <a:lnTo>
                    <a:pt x="1438" y="1751"/>
                  </a:lnTo>
                  <a:lnTo>
                    <a:pt x="1438" y="1751"/>
                  </a:lnTo>
                  <a:lnTo>
                    <a:pt x="1436" y="1749"/>
                  </a:lnTo>
                  <a:lnTo>
                    <a:pt x="1436" y="1749"/>
                  </a:lnTo>
                  <a:lnTo>
                    <a:pt x="1436" y="1749"/>
                  </a:lnTo>
                  <a:lnTo>
                    <a:pt x="1434" y="1749"/>
                  </a:lnTo>
                  <a:lnTo>
                    <a:pt x="1434" y="1747"/>
                  </a:lnTo>
                  <a:lnTo>
                    <a:pt x="1434" y="1747"/>
                  </a:lnTo>
                  <a:lnTo>
                    <a:pt x="1432" y="1747"/>
                  </a:lnTo>
                  <a:lnTo>
                    <a:pt x="1432" y="1747"/>
                  </a:lnTo>
                  <a:lnTo>
                    <a:pt x="1432" y="1749"/>
                  </a:lnTo>
                  <a:lnTo>
                    <a:pt x="1430" y="1747"/>
                  </a:lnTo>
                  <a:lnTo>
                    <a:pt x="1428" y="1747"/>
                  </a:lnTo>
                  <a:lnTo>
                    <a:pt x="1426" y="1747"/>
                  </a:lnTo>
                  <a:lnTo>
                    <a:pt x="1426" y="1745"/>
                  </a:lnTo>
                  <a:lnTo>
                    <a:pt x="1424" y="1743"/>
                  </a:lnTo>
                  <a:lnTo>
                    <a:pt x="1422" y="1743"/>
                  </a:lnTo>
                  <a:lnTo>
                    <a:pt x="1422" y="1741"/>
                  </a:lnTo>
                  <a:lnTo>
                    <a:pt x="1416" y="1743"/>
                  </a:lnTo>
                  <a:lnTo>
                    <a:pt x="1414" y="1743"/>
                  </a:lnTo>
                  <a:lnTo>
                    <a:pt x="1414" y="1745"/>
                  </a:lnTo>
                  <a:lnTo>
                    <a:pt x="1414" y="1745"/>
                  </a:lnTo>
                  <a:lnTo>
                    <a:pt x="1412" y="1745"/>
                  </a:lnTo>
                  <a:lnTo>
                    <a:pt x="1412" y="1745"/>
                  </a:lnTo>
                  <a:lnTo>
                    <a:pt x="1412" y="1743"/>
                  </a:lnTo>
                  <a:lnTo>
                    <a:pt x="1414" y="1743"/>
                  </a:lnTo>
                  <a:lnTo>
                    <a:pt x="1414" y="1743"/>
                  </a:lnTo>
                  <a:lnTo>
                    <a:pt x="1414" y="1743"/>
                  </a:lnTo>
                  <a:lnTo>
                    <a:pt x="1412" y="1743"/>
                  </a:lnTo>
                  <a:lnTo>
                    <a:pt x="1412" y="1743"/>
                  </a:lnTo>
                  <a:lnTo>
                    <a:pt x="1412" y="1743"/>
                  </a:lnTo>
                  <a:lnTo>
                    <a:pt x="1414" y="1743"/>
                  </a:lnTo>
                  <a:lnTo>
                    <a:pt x="1414" y="1741"/>
                  </a:lnTo>
                  <a:lnTo>
                    <a:pt x="1414" y="1741"/>
                  </a:lnTo>
                  <a:lnTo>
                    <a:pt x="1416" y="1743"/>
                  </a:lnTo>
                  <a:lnTo>
                    <a:pt x="1416" y="1741"/>
                  </a:lnTo>
                  <a:lnTo>
                    <a:pt x="1416" y="1741"/>
                  </a:lnTo>
                  <a:lnTo>
                    <a:pt x="1416" y="1741"/>
                  </a:lnTo>
                  <a:lnTo>
                    <a:pt x="1418" y="1739"/>
                  </a:lnTo>
                  <a:lnTo>
                    <a:pt x="1420" y="1739"/>
                  </a:lnTo>
                  <a:lnTo>
                    <a:pt x="1422" y="1739"/>
                  </a:lnTo>
                  <a:lnTo>
                    <a:pt x="1422" y="1739"/>
                  </a:lnTo>
                  <a:lnTo>
                    <a:pt x="1420" y="1737"/>
                  </a:lnTo>
                  <a:lnTo>
                    <a:pt x="1420" y="1737"/>
                  </a:lnTo>
                  <a:lnTo>
                    <a:pt x="1420" y="1737"/>
                  </a:lnTo>
                  <a:lnTo>
                    <a:pt x="1418" y="1735"/>
                  </a:lnTo>
                  <a:lnTo>
                    <a:pt x="1418" y="1735"/>
                  </a:lnTo>
                  <a:lnTo>
                    <a:pt x="1418" y="1733"/>
                  </a:lnTo>
                  <a:lnTo>
                    <a:pt x="1418" y="1733"/>
                  </a:lnTo>
                  <a:lnTo>
                    <a:pt x="1418" y="1733"/>
                  </a:lnTo>
                  <a:lnTo>
                    <a:pt x="1416" y="1730"/>
                  </a:lnTo>
                  <a:lnTo>
                    <a:pt x="1416" y="1730"/>
                  </a:lnTo>
                  <a:lnTo>
                    <a:pt x="1414" y="1730"/>
                  </a:lnTo>
                  <a:lnTo>
                    <a:pt x="1409" y="1726"/>
                  </a:lnTo>
                  <a:lnTo>
                    <a:pt x="1409" y="1724"/>
                  </a:lnTo>
                  <a:lnTo>
                    <a:pt x="1407" y="1724"/>
                  </a:lnTo>
                  <a:lnTo>
                    <a:pt x="1407" y="1724"/>
                  </a:lnTo>
                  <a:lnTo>
                    <a:pt x="1405" y="1722"/>
                  </a:lnTo>
                  <a:lnTo>
                    <a:pt x="1405" y="1720"/>
                  </a:lnTo>
                  <a:lnTo>
                    <a:pt x="1405" y="1720"/>
                  </a:lnTo>
                  <a:lnTo>
                    <a:pt x="1405" y="1720"/>
                  </a:lnTo>
                  <a:lnTo>
                    <a:pt x="1403" y="1718"/>
                  </a:lnTo>
                  <a:lnTo>
                    <a:pt x="1401" y="1716"/>
                  </a:lnTo>
                  <a:lnTo>
                    <a:pt x="1401" y="1716"/>
                  </a:lnTo>
                  <a:lnTo>
                    <a:pt x="1399" y="1716"/>
                  </a:lnTo>
                  <a:lnTo>
                    <a:pt x="1399" y="1716"/>
                  </a:lnTo>
                  <a:lnTo>
                    <a:pt x="1399" y="1716"/>
                  </a:lnTo>
                  <a:lnTo>
                    <a:pt x="1399" y="1716"/>
                  </a:lnTo>
                  <a:lnTo>
                    <a:pt x="1397" y="1716"/>
                  </a:lnTo>
                  <a:lnTo>
                    <a:pt x="1397" y="1714"/>
                  </a:lnTo>
                  <a:lnTo>
                    <a:pt x="1395" y="1714"/>
                  </a:lnTo>
                  <a:lnTo>
                    <a:pt x="1395" y="1714"/>
                  </a:lnTo>
                  <a:lnTo>
                    <a:pt x="1395" y="1712"/>
                  </a:lnTo>
                  <a:lnTo>
                    <a:pt x="1395" y="1712"/>
                  </a:lnTo>
                  <a:lnTo>
                    <a:pt x="1395" y="1712"/>
                  </a:lnTo>
                  <a:lnTo>
                    <a:pt x="1395" y="1710"/>
                  </a:lnTo>
                  <a:lnTo>
                    <a:pt x="1395" y="1708"/>
                  </a:lnTo>
                  <a:lnTo>
                    <a:pt x="1395" y="1706"/>
                  </a:lnTo>
                  <a:lnTo>
                    <a:pt x="1395" y="1704"/>
                  </a:lnTo>
                  <a:lnTo>
                    <a:pt x="1395" y="1704"/>
                  </a:lnTo>
                  <a:lnTo>
                    <a:pt x="1395" y="1702"/>
                  </a:lnTo>
                  <a:lnTo>
                    <a:pt x="1395" y="1702"/>
                  </a:lnTo>
                  <a:lnTo>
                    <a:pt x="1397" y="1702"/>
                  </a:lnTo>
                  <a:lnTo>
                    <a:pt x="1397" y="1702"/>
                  </a:lnTo>
                  <a:lnTo>
                    <a:pt x="1397" y="1700"/>
                  </a:lnTo>
                  <a:lnTo>
                    <a:pt x="1397" y="1700"/>
                  </a:lnTo>
                  <a:lnTo>
                    <a:pt x="1397" y="1700"/>
                  </a:lnTo>
                  <a:lnTo>
                    <a:pt x="1397" y="1698"/>
                  </a:lnTo>
                  <a:lnTo>
                    <a:pt x="1397" y="1694"/>
                  </a:lnTo>
                  <a:lnTo>
                    <a:pt x="1395" y="1691"/>
                  </a:lnTo>
                  <a:lnTo>
                    <a:pt x="1395" y="1691"/>
                  </a:lnTo>
                  <a:lnTo>
                    <a:pt x="1395" y="1689"/>
                  </a:lnTo>
                  <a:lnTo>
                    <a:pt x="1393" y="1689"/>
                  </a:lnTo>
                  <a:lnTo>
                    <a:pt x="1393" y="1689"/>
                  </a:lnTo>
                  <a:lnTo>
                    <a:pt x="1393" y="1687"/>
                  </a:lnTo>
                  <a:lnTo>
                    <a:pt x="1393" y="1687"/>
                  </a:lnTo>
                  <a:lnTo>
                    <a:pt x="1393" y="1687"/>
                  </a:lnTo>
                  <a:lnTo>
                    <a:pt x="1393" y="1685"/>
                  </a:lnTo>
                  <a:lnTo>
                    <a:pt x="1393" y="1685"/>
                  </a:lnTo>
                  <a:lnTo>
                    <a:pt x="1393" y="1683"/>
                  </a:lnTo>
                  <a:lnTo>
                    <a:pt x="1393" y="1683"/>
                  </a:lnTo>
                  <a:lnTo>
                    <a:pt x="1393" y="1683"/>
                  </a:lnTo>
                  <a:lnTo>
                    <a:pt x="1393" y="1679"/>
                  </a:lnTo>
                  <a:lnTo>
                    <a:pt x="1395" y="1679"/>
                  </a:lnTo>
                  <a:lnTo>
                    <a:pt x="1395" y="1677"/>
                  </a:lnTo>
                  <a:lnTo>
                    <a:pt x="1395" y="1677"/>
                  </a:lnTo>
                  <a:lnTo>
                    <a:pt x="1393" y="1677"/>
                  </a:lnTo>
                  <a:lnTo>
                    <a:pt x="1393" y="1675"/>
                  </a:lnTo>
                  <a:lnTo>
                    <a:pt x="1393" y="1673"/>
                  </a:lnTo>
                  <a:lnTo>
                    <a:pt x="1393" y="1673"/>
                  </a:lnTo>
                  <a:lnTo>
                    <a:pt x="1393" y="1673"/>
                  </a:lnTo>
                  <a:lnTo>
                    <a:pt x="1389" y="1667"/>
                  </a:lnTo>
                  <a:lnTo>
                    <a:pt x="1389" y="1665"/>
                  </a:lnTo>
                  <a:lnTo>
                    <a:pt x="1387" y="1665"/>
                  </a:lnTo>
                  <a:lnTo>
                    <a:pt x="1387" y="1665"/>
                  </a:lnTo>
                  <a:lnTo>
                    <a:pt x="1387" y="1665"/>
                  </a:lnTo>
                  <a:lnTo>
                    <a:pt x="1387" y="1665"/>
                  </a:lnTo>
                  <a:lnTo>
                    <a:pt x="1387" y="1665"/>
                  </a:lnTo>
                  <a:lnTo>
                    <a:pt x="1385" y="1665"/>
                  </a:lnTo>
                  <a:lnTo>
                    <a:pt x="1385" y="1665"/>
                  </a:lnTo>
                  <a:lnTo>
                    <a:pt x="1385" y="1663"/>
                  </a:lnTo>
                  <a:lnTo>
                    <a:pt x="1385" y="1663"/>
                  </a:lnTo>
                  <a:lnTo>
                    <a:pt x="1385" y="1661"/>
                  </a:lnTo>
                  <a:lnTo>
                    <a:pt x="1385" y="1661"/>
                  </a:lnTo>
                  <a:lnTo>
                    <a:pt x="1383" y="1661"/>
                  </a:lnTo>
                  <a:lnTo>
                    <a:pt x="1383" y="1661"/>
                  </a:lnTo>
                  <a:lnTo>
                    <a:pt x="1383" y="1657"/>
                  </a:lnTo>
                  <a:lnTo>
                    <a:pt x="1383" y="1657"/>
                  </a:lnTo>
                  <a:lnTo>
                    <a:pt x="1383" y="1655"/>
                  </a:lnTo>
                  <a:lnTo>
                    <a:pt x="1383" y="1655"/>
                  </a:lnTo>
                  <a:lnTo>
                    <a:pt x="1383" y="1655"/>
                  </a:lnTo>
                  <a:lnTo>
                    <a:pt x="1383" y="1655"/>
                  </a:lnTo>
                  <a:lnTo>
                    <a:pt x="1383" y="1655"/>
                  </a:lnTo>
                  <a:lnTo>
                    <a:pt x="1383" y="1652"/>
                  </a:lnTo>
                  <a:lnTo>
                    <a:pt x="1383" y="1652"/>
                  </a:lnTo>
                  <a:lnTo>
                    <a:pt x="1383" y="1652"/>
                  </a:lnTo>
                  <a:lnTo>
                    <a:pt x="1383" y="1650"/>
                  </a:lnTo>
                  <a:lnTo>
                    <a:pt x="1383" y="1648"/>
                  </a:lnTo>
                  <a:lnTo>
                    <a:pt x="1385" y="1644"/>
                  </a:lnTo>
                  <a:lnTo>
                    <a:pt x="1385" y="1638"/>
                  </a:lnTo>
                  <a:lnTo>
                    <a:pt x="1385" y="1632"/>
                  </a:lnTo>
                  <a:lnTo>
                    <a:pt x="1385" y="1632"/>
                  </a:lnTo>
                  <a:lnTo>
                    <a:pt x="1385" y="1630"/>
                  </a:lnTo>
                  <a:lnTo>
                    <a:pt x="1385" y="1630"/>
                  </a:lnTo>
                  <a:lnTo>
                    <a:pt x="1383" y="1630"/>
                  </a:lnTo>
                  <a:lnTo>
                    <a:pt x="1383" y="1630"/>
                  </a:lnTo>
                  <a:lnTo>
                    <a:pt x="1383" y="1630"/>
                  </a:lnTo>
                  <a:lnTo>
                    <a:pt x="1383" y="1628"/>
                  </a:lnTo>
                  <a:lnTo>
                    <a:pt x="1383" y="1628"/>
                  </a:lnTo>
                  <a:lnTo>
                    <a:pt x="1383" y="1628"/>
                  </a:lnTo>
                  <a:lnTo>
                    <a:pt x="1383" y="1628"/>
                  </a:lnTo>
                  <a:lnTo>
                    <a:pt x="1383" y="1628"/>
                  </a:lnTo>
                  <a:lnTo>
                    <a:pt x="1383" y="1628"/>
                  </a:lnTo>
                  <a:lnTo>
                    <a:pt x="1383" y="1628"/>
                  </a:lnTo>
                  <a:lnTo>
                    <a:pt x="1383" y="1628"/>
                  </a:lnTo>
                  <a:lnTo>
                    <a:pt x="1383" y="1628"/>
                  </a:lnTo>
                  <a:lnTo>
                    <a:pt x="1383" y="1626"/>
                  </a:lnTo>
                  <a:lnTo>
                    <a:pt x="1383" y="1626"/>
                  </a:lnTo>
                  <a:lnTo>
                    <a:pt x="1383" y="1626"/>
                  </a:lnTo>
                  <a:lnTo>
                    <a:pt x="1381" y="1624"/>
                  </a:lnTo>
                  <a:lnTo>
                    <a:pt x="1381" y="1624"/>
                  </a:lnTo>
                  <a:lnTo>
                    <a:pt x="1383" y="1622"/>
                  </a:lnTo>
                  <a:lnTo>
                    <a:pt x="1383" y="1622"/>
                  </a:lnTo>
                  <a:lnTo>
                    <a:pt x="1381" y="1620"/>
                  </a:lnTo>
                  <a:lnTo>
                    <a:pt x="1381" y="1620"/>
                  </a:lnTo>
                  <a:lnTo>
                    <a:pt x="1379" y="1620"/>
                  </a:lnTo>
                  <a:lnTo>
                    <a:pt x="1379" y="1620"/>
                  </a:lnTo>
                  <a:lnTo>
                    <a:pt x="1379" y="1620"/>
                  </a:lnTo>
                  <a:lnTo>
                    <a:pt x="1381" y="1620"/>
                  </a:lnTo>
                  <a:lnTo>
                    <a:pt x="1381" y="1620"/>
                  </a:lnTo>
                  <a:lnTo>
                    <a:pt x="1379" y="1622"/>
                  </a:lnTo>
                  <a:lnTo>
                    <a:pt x="1381" y="1622"/>
                  </a:lnTo>
                  <a:lnTo>
                    <a:pt x="1381" y="1624"/>
                  </a:lnTo>
                  <a:lnTo>
                    <a:pt x="1381" y="1622"/>
                  </a:lnTo>
                  <a:lnTo>
                    <a:pt x="1379" y="1622"/>
                  </a:lnTo>
                  <a:lnTo>
                    <a:pt x="1379" y="1622"/>
                  </a:lnTo>
                  <a:lnTo>
                    <a:pt x="1379" y="1622"/>
                  </a:lnTo>
                  <a:lnTo>
                    <a:pt x="1379" y="1622"/>
                  </a:lnTo>
                  <a:lnTo>
                    <a:pt x="1379" y="1622"/>
                  </a:lnTo>
                  <a:lnTo>
                    <a:pt x="1379" y="1622"/>
                  </a:lnTo>
                  <a:lnTo>
                    <a:pt x="1379" y="1622"/>
                  </a:lnTo>
                  <a:lnTo>
                    <a:pt x="1377" y="1622"/>
                  </a:lnTo>
                  <a:lnTo>
                    <a:pt x="1377" y="1622"/>
                  </a:lnTo>
                  <a:lnTo>
                    <a:pt x="1377" y="1622"/>
                  </a:lnTo>
                  <a:lnTo>
                    <a:pt x="1377" y="1620"/>
                  </a:lnTo>
                  <a:lnTo>
                    <a:pt x="1377" y="1620"/>
                  </a:lnTo>
                  <a:lnTo>
                    <a:pt x="1377" y="1620"/>
                  </a:lnTo>
                  <a:lnTo>
                    <a:pt x="1375" y="1620"/>
                  </a:lnTo>
                  <a:lnTo>
                    <a:pt x="1375" y="1620"/>
                  </a:lnTo>
                  <a:lnTo>
                    <a:pt x="1375" y="1620"/>
                  </a:lnTo>
                  <a:lnTo>
                    <a:pt x="1375" y="1620"/>
                  </a:lnTo>
                  <a:lnTo>
                    <a:pt x="1375" y="1620"/>
                  </a:lnTo>
                  <a:lnTo>
                    <a:pt x="1375" y="1620"/>
                  </a:lnTo>
                  <a:lnTo>
                    <a:pt x="1375" y="1620"/>
                  </a:lnTo>
                  <a:lnTo>
                    <a:pt x="1375" y="1620"/>
                  </a:lnTo>
                  <a:lnTo>
                    <a:pt x="1375" y="1620"/>
                  </a:lnTo>
                  <a:lnTo>
                    <a:pt x="1372" y="1620"/>
                  </a:lnTo>
                  <a:lnTo>
                    <a:pt x="1370" y="1620"/>
                  </a:lnTo>
                  <a:lnTo>
                    <a:pt x="1370" y="1620"/>
                  </a:lnTo>
                  <a:lnTo>
                    <a:pt x="1368" y="1622"/>
                  </a:lnTo>
                  <a:lnTo>
                    <a:pt x="1368" y="1622"/>
                  </a:lnTo>
                  <a:lnTo>
                    <a:pt x="1368" y="1622"/>
                  </a:lnTo>
                  <a:lnTo>
                    <a:pt x="1366" y="1622"/>
                  </a:lnTo>
                  <a:lnTo>
                    <a:pt x="1366" y="1622"/>
                  </a:lnTo>
                  <a:lnTo>
                    <a:pt x="1366" y="1622"/>
                  </a:lnTo>
                  <a:lnTo>
                    <a:pt x="1364" y="1622"/>
                  </a:lnTo>
                  <a:lnTo>
                    <a:pt x="1364" y="1624"/>
                  </a:lnTo>
                  <a:lnTo>
                    <a:pt x="1364" y="1624"/>
                  </a:lnTo>
                  <a:lnTo>
                    <a:pt x="1364" y="1622"/>
                  </a:lnTo>
                  <a:lnTo>
                    <a:pt x="1364" y="1622"/>
                  </a:lnTo>
                  <a:lnTo>
                    <a:pt x="1364" y="1622"/>
                  </a:lnTo>
                  <a:lnTo>
                    <a:pt x="1364" y="1622"/>
                  </a:lnTo>
                  <a:lnTo>
                    <a:pt x="1364" y="1622"/>
                  </a:lnTo>
                  <a:lnTo>
                    <a:pt x="1364" y="1620"/>
                  </a:lnTo>
                  <a:lnTo>
                    <a:pt x="1364" y="1620"/>
                  </a:lnTo>
                  <a:lnTo>
                    <a:pt x="1362" y="1618"/>
                  </a:lnTo>
                  <a:lnTo>
                    <a:pt x="1360" y="1618"/>
                  </a:lnTo>
                  <a:lnTo>
                    <a:pt x="1360" y="1620"/>
                  </a:lnTo>
                  <a:lnTo>
                    <a:pt x="1358" y="1620"/>
                  </a:lnTo>
                  <a:lnTo>
                    <a:pt x="1358" y="1620"/>
                  </a:lnTo>
                  <a:lnTo>
                    <a:pt x="1358" y="1620"/>
                  </a:lnTo>
                  <a:lnTo>
                    <a:pt x="1356" y="1620"/>
                  </a:lnTo>
                  <a:lnTo>
                    <a:pt x="1356" y="1620"/>
                  </a:lnTo>
                  <a:lnTo>
                    <a:pt x="1356" y="1620"/>
                  </a:lnTo>
                  <a:lnTo>
                    <a:pt x="1356" y="1620"/>
                  </a:lnTo>
                  <a:lnTo>
                    <a:pt x="1352" y="1620"/>
                  </a:lnTo>
                  <a:lnTo>
                    <a:pt x="1352" y="1620"/>
                  </a:lnTo>
                  <a:lnTo>
                    <a:pt x="1352" y="1620"/>
                  </a:lnTo>
                  <a:lnTo>
                    <a:pt x="1350" y="1620"/>
                  </a:lnTo>
                  <a:lnTo>
                    <a:pt x="1350" y="1620"/>
                  </a:lnTo>
                  <a:lnTo>
                    <a:pt x="1348" y="1620"/>
                  </a:lnTo>
                  <a:lnTo>
                    <a:pt x="1344" y="1620"/>
                  </a:lnTo>
                  <a:lnTo>
                    <a:pt x="1344" y="1620"/>
                  </a:lnTo>
                  <a:lnTo>
                    <a:pt x="1344" y="1620"/>
                  </a:lnTo>
                  <a:lnTo>
                    <a:pt x="1346" y="1620"/>
                  </a:lnTo>
                  <a:lnTo>
                    <a:pt x="1346" y="1620"/>
                  </a:lnTo>
                  <a:lnTo>
                    <a:pt x="1346" y="1620"/>
                  </a:lnTo>
                  <a:lnTo>
                    <a:pt x="1348" y="1620"/>
                  </a:lnTo>
                  <a:lnTo>
                    <a:pt x="1348" y="1620"/>
                  </a:lnTo>
                  <a:lnTo>
                    <a:pt x="1348" y="1622"/>
                  </a:lnTo>
                  <a:lnTo>
                    <a:pt x="1348" y="1622"/>
                  </a:lnTo>
                  <a:lnTo>
                    <a:pt x="1348" y="1622"/>
                  </a:lnTo>
                  <a:lnTo>
                    <a:pt x="1348" y="1624"/>
                  </a:lnTo>
                  <a:lnTo>
                    <a:pt x="1348" y="1624"/>
                  </a:lnTo>
                  <a:lnTo>
                    <a:pt x="1348" y="1624"/>
                  </a:lnTo>
                  <a:lnTo>
                    <a:pt x="1350" y="1624"/>
                  </a:lnTo>
                  <a:lnTo>
                    <a:pt x="1348" y="1626"/>
                  </a:lnTo>
                  <a:lnTo>
                    <a:pt x="1348" y="1624"/>
                  </a:lnTo>
                  <a:lnTo>
                    <a:pt x="1348" y="1624"/>
                  </a:lnTo>
                  <a:lnTo>
                    <a:pt x="1348" y="1624"/>
                  </a:lnTo>
                  <a:lnTo>
                    <a:pt x="1348" y="1624"/>
                  </a:lnTo>
                  <a:lnTo>
                    <a:pt x="1348" y="1624"/>
                  </a:lnTo>
                  <a:lnTo>
                    <a:pt x="1348" y="1622"/>
                  </a:lnTo>
                  <a:lnTo>
                    <a:pt x="1348" y="1622"/>
                  </a:lnTo>
                  <a:lnTo>
                    <a:pt x="1348" y="1622"/>
                  </a:lnTo>
                  <a:lnTo>
                    <a:pt x="1348" y="1622"/>
                  </a:lnTo>
                  <a:lnTo>
                    <a:pt x="1348" y="1622"/>
                  </a:lnTo>
                  <a:lnTo>
                    <a:pt x="1348" y="1622"/>
                  </a:lnTo>
                  <a:lnTo>
                    <a:pt x="1348" y="1622"/>
                  </a:lnTo>
                  <a:lnTo>
                    <a:pt x="1346" y="1622"/>
                  </a:lnTo>
                  <a:lnTo>
                    <a:pt x="1346" y="1622"/>
                  </a:lnTo>
                  <a:lnTo>
                    <a:pt x="1346" y="1622"/>
                  </a:lnTo>
                  <a:lnTo>
                    <a:pt x="1346" y="1622"/>
                  </a:lnTo>
                  <a:lnTo>
                    <a:pt x="1346" y="1620"/>
                  </a:lnTo>
                  <a:lnTo>
                    <a:pt x="1346" y="1620"/>
                  </a:lnTo>
                  <a:lnTo>
                    <a:pt x="1344" y="1620"/>
                  </a:lnTo>
                  <a:lnTo>
                    <a:pt x="1344" y="1620"/>
                  </a:lnTo>
                  <a:lnTo>
                    <a:pt x="1344" y="1622"/>
                  </a:lnTo>
                  <a:lnTo>
                    <a:pt x="1344" y="1622"/>
                  </a:lnTo>
                  <a:lnTo>
                    <a:pt x="1344" y="1622"/>
                  </a:lnTo>
                  <a:lnTo>
                    <a:pt x="1344" y="1622"/>
                  </a:lnTo>
                  <a:lnTo>
                    <a:pt x="1344" y="1622"/>
                  </a:lnTo>
                  <a:lnTo>
                    <a:pt x="1344" y="1620"/>
                  </a:lnTo>
                  <a:lnTo>
                    <a:pt x="1342" y="1620"/>
                  </a:lnTo>
                  <a:lnTo>
                    <a:pt x="1340" y="1618"/>
                  </a:lnTo>
                  <a:lnTo>
                    <a:pt x="1340" y="1618"/>
                  </a:lnTo>
                  <a:lnTo>
                    <a:pt x="1337" y="1618"/>
                  </a:lnTo>
                  <a:lnTo>
                    <a:pt x="1337" y="1618"/>
                  </a:lnTo>
                  <a:lnTo>
                    <a:pt x="1335" y="1620"/>
                  </a:lnTo>
                  <a:lnTo>
                    <a:pt x="1333" y="1620"/>
                  </a:lnTo>
                  <a:lnTo>
                    <a:pt x="1333" y="1620"/>
                  </a:lnTo>
                  <a:lnTo>
                    <a:pt x="1331" y="1620"/>
                  </a:lnTo>
                  <a:lnTo>
                    <a:pt x="1331" y="1620"/>
                  </a:lnTo>
                  <a:lnTo>
                    <a:pt x="1325" y="1622"/>
                  </a:lnTo>
                  <a:lnTo>
                    <a:pt x="1325" y="1622"/>
                  </a:lnTo>
                  <a:lnTo>
                    <a:pt x="1325" y="1622"/>
                  </a:lnTo>
                  <a:lnTo>
                    <a:pt x="1323" y="1624"/>
                  </a:lnTo>
                  <a:lnTo>
                    <a:pt x="1321" y="1624"/>
                  </a:lnTo>
                  <a:lnTo>
                    <a:pt x="1313" y="1624"/>
                  </a:lnTo>
                  <a:lnTo>
                    <a:pt x="1311" y="1624"/>
                  </a:lnTo>
                  <a:lnTo>
                    <a:pt x="1309" y="1624"/>
                  </a:lnTo>
                  <a:lnTo>
                    <a:pt x="1309" y="1624"/>
                  </a:lnTo>
                  <a:lnTo>
                    <a:pt x="1307" y="1626"/>
                  </a:lnTo>
                  <a:lnTo>
                    <a:pt x="1305" y="1632"/>
                  </a:lnTo>
                  <a:lnTo>
                    <a:pt x="1305" y="1632"/>
                  </a:lnTo>
                  <a:lnTo>
                    <a:pt x="1305" y="1636"/>
                  </a:lnTo>
                  <a:lnTo>
                    <a:pt x="1305" y="1636"/>
                  </a:lnTo>
                  <a:lnTo>
                    <a:pt x="1302" y="1638"/>
                  </a:lnTo>
                  <a:lnTo>
                    <a:pt x="1302" y="1638"/>
                  </a:lnTo>
                  <a:lnTo>
                    <a:pt x="1302" y="1636"/>
                  </a:lnTo>
                  <a:lnTo>
                    <a:pt x="1302" y="1636"/>
                  </a:lnTo>
                  <a:lnTo>
                    <a:pt x="1302" y="1634"/>
                  </a:lnTo>
                  <a:lnTo>
                    <a:pt x="1302" y="1634"/>
                  </a:lnTo>
                  <a:lnTo>
                    <a:pt x="1302" y="1634"/>
                  </a:lnTo>
                  <a:lnTo>
                    <a:pt x="1302" y="1634"/>
                  </a:lnTo>
                  <a:lnTo>
                    <a:pt x="1302" y="1634"/>
                  </a:lnTo>
                  <a:lnTo>
                    <a:pt x="1302" y="1632"/>
                  </a:lnTo>
                  <a:lnTo>
                    <a:pt x="1305" y="1630"/>
                  </a:lnTo>
                  <a:lnTo>
                    <a:pt x="1305" y="1630"/>
                  </a:lnTo>
                  <a:lnTo>
                    <a:pt x="1305" y="1628"/>
                  </a:lnTo>
                  <a:lnTo>
                    <a:pt x="1305" y="1628"/>
                  </a:lnTo>
                  <a:lnTo>
                    <a:pt x="1305" y="1626"/>
                  </a:lnTo>
                  <a:lnTo>
                    <a:pt x="1307" y="1626"/>
                  </a:lnTo>
                  <a:lnTo>
                    <a:pt x="1307" y="1626"/>
                  </a:lnTo>
                  <a:lnTo>
                    <a:pt x="1307" y="1626"/>
                  </a:lnTo>
                  <a:lnTo>
                    <a:pt x="1307" y="1624"/>
                  </a:lnTo>
                  <a:lnTo>
                    <a:pt x="1307" y="1624"/>
                  </a:lnTo>
                  <a:lnTo>
                    <a:pt x="1307" y="1624"/>
                  </a:lnTo>
                  <a:lnTo>
                    <a:pt x="1309" y="1624"/>
                  </a:lnTo>
                  <a:lnTo>
                    <a:pt x="1309" y="1624"/>
                  </a:lnTo>
                  <a:lnTo>
                    <a:pt x="1309" y="1622"/>
                  </a:lnTo>
                  <a:lnTo>
                    <a:pt x="1309" y="1622"/>
                  </a:lnTo>
                  <a:lnTo>
                    <a:pt x="1307" y="1620"/>
                  </a:lnTo>
                  <a:lnTo>
                    <a:pt x="1305" y="1620"/>
                  </a:lnTo>
                  <a:lnTo>
                    <a:pt x="1302" y="1620"/>
                  </a:lnTo>
                  <a:lnTo>
                    <a:pt x="1300" y="1618"/>
                  </a:lnTo>
                  <a:lnTo>
                    <a:pt x="1298" y="1618"/>
                  </a:lnTo>
                  <a:lnTo>
                    <a:pt x="1296" y="1616"/>
                  </a:lnTo>
                  <a:lnTo>
                    <a:pt x="1296" y="1616"/>
                  </a:lnTo>
                  <a:lnTo>
                    <a:pt x="1296" y="1613"/>
                  </a:lnTo>
                  <a:lnTo>
                    <a:pt x="1294" y="1613"/>
                  </a:lnTo>
                  <a:lnTo>
                    <a:pt x="1294" y="1613"/>
                  </a:lnTo>
                  <a:lnTo>
                    <a:pt x="1292" y="1611"/>
                  </a:lnTo>
                  <a:lnTo>
                    <a:pt x="1292" y="1611"/>
                  </a:lnTo>
                  <a:lnTo>
                    <a:pt x="1292" y="1611"/>
                  </a:lnTo>
                  <a:lnTo>
                    <a:pt x="1290" y="1611"/>
                  </a:lnTo>
                  <a:lnTo>
                    <a:pt x="1290" y="1611"/>
                  </a:lnTo>
                  <a:lnTo>
                    <a:pt x="1288" y="1611"/>
                  </a:lnTo>
                  <a:lnTo>
                    <a:pt x="1288" y="1611"/>
                  </a:lnTo>
                  <a:lnTo>
                    <a:pt x="1286" y="1609"/>
                  </a:lnTo>
                  <a:lnTo>
                    <a:pt x="1284" y="1609"/>
                  </a:lnTo>
                  <a:lnTo>
                    <a:pt x="1284" y="1609"/>
                  </a:lnTo>
                  <a:lnTo>
                    <a:pt x="1276" y="1607"/>
                  </a:lnTo>
                  <a:lnTo>
                    <a:pt x="1274" y="1607"/>
                  </a:lnTo>
                  <a:lnTo>
                    <a:pt x="1270" y="1605"/>
                  </a:lnTo>
                  <a:lnTo>
                    <a:pt x="1265" y="1603"/>
                  </a:lnTo>
                  <a:lnTo>
                    <a:pt x="1265" y="1603"/>
                  </a:lnTo>
                  <a:lnTo>
                    <a:pt x="1265" y="1603"/>
                  </a:lnTo>
                  <a:lnTo>
                    <a:pt x="1263" y="1603"/>
                  </a:lnTo>
                  <a:lnTo>
                    <a:pt x="1263" y="1603"/>
                  </a:lnTo>
                  <a:lnTo>
                    <a:pt x="1261" y="1601"/>
                  </a:lnTo>
                  <a:lnTo>
                    <a:pt x="1261" y="1601"/>
                  </a:lnTo>
                  <a:lnTo>
                    <a:pt x="1259" y="1601"/>
                  </a:lnTo>
                  <a:lnTo>
                    <a:pt x="1259" y="1601"/>
                  </a:lnTo>
                  <a:lnTo>
                    <a:pt x="1259" y="1601"/>
                  </a:lnTo>
                  <a:lnTo>
                    <a:pt x="1259" y="1601"/>
                  </a:lnTo>
                  <a:lnTo>
                    <a:pt x="1259" y="1601"/>
                  </a:lnTo>
                  <a:lnTo>
                    <a:pt x="1259" y="1601"/>
                  </a:lnTo>
                  <a:lnTo>
                    <a:pt x="1259" y="1601"/>
                  </a:lnTo>
                  <a:lnTo>
                    <a:pt x="1257" y="1601"/>
                  </a:lnTo>
                  <a:lnTo>
                    <a:pt x="1249" y="1601"/>
                  </a:lnTo>
                  <a:lnTo>
                    <a:pt x="1249" y="1601"/>
                  </a:lnTo>
                  <a:lnTo>
                    <a:pt x="1249" y="1599"/>
                  </a:lnTo>
                  <a:lnTo>
                    <a:pt x="1249" y="1599"/>
                  </a:lnTo>
                  <a:lnTo>
                    <a:pt x="1249" y="1599"/>
                  </a:lnTo>
                  <a:lnTo>
                    <a:pt x="1247" y="1599"/>
                  </a:lnTo>
                  <a:lnTo>
                    <a:pt x="1245" y="1599"/>
                  </a:lnTo>
                  <a:lnTo>
                    <a:pt x="1245" y="1599"/>
                  </a:lnTo>
                  <a:lnTo>
                    <a:pt x="1245" y="1597"/>
                  </a:lnTo>
                  <a:lnTo>
                    <a:pt x="1245" y="1597"/>
                  </a:lnTo>
                  <a:lnTo>
                    <a:pt x="1243" y="1597"/>
                  </a:lnTo>
                  <a:lnTo>
                    <a:pt x="1243" y="1597"/>
                  </a:lnTo>
                  <a:lnTo>
                    <a:pt x="1243" y="1599"/>
                  </a:lnTo>
                  <a:lnTo>
                    <a:pt x="1243" y="1599"/>
                  </a:lnTo>
                  <a:lnTo>
                    <a:pt x="1243" y="1599"/>
                  </a:lnTo>
                  <a:lnTo>
                    <a:pt x="1243" y="1599"/>
                  </a:lnTo>
                  <a:lnTo>
                    <a:pt x="1243" y="1599"/>
                  </a:lnTo>
                  <a:lnTo>
                    <a:pt x="1243" y="1597"/>
                  </a:lnTo>
                  <a:lnTo>
                    <a:pt x="1243" y="1597"/>
                  </a:lnTo>
                  <a:lnTo>
                    <a:pt x="1243" y="1597"/>
                  </a:lnTo>
                  <a:lnTo>
                    <a:pt x="1243" y="1597"/>
                  </a:lnTo>
                  <a:lnTo>
                    <a:pt x="1243" y="1597"/>
                  </a:lnTo>
                  <a:lnTo>
                    <a:pt x="1241" y="1595"/>
                  </a:lnTo>
                  <a:lnTo>
                    <a:pt x="1241" y="1595"/>
                  </a:lnTo>
                  <a:lnTo>
                    <a:pt x="1241" y="1593"/>
                  </a:lnTo>
                  <a:lnTo>
                    <a:pt x="1239" y="1593"/>
                  </a:lnTo>
                  <a:lnTo>
                    <a:pt x="1239" y="1593"/>
                  </a:lnTo>
                  <a:lnTo>
                    <a:pt x="1239" y="1593"/>
                  </a:lnTo>
                  <a:lnTo>
                    <a:pt x="1239" y="1593"/>
                  </a:lnTo>
                  <a:lnTo>
                    <a:pt x="1239" y="1591"/>
                  </a:lnTo>
                  <a:lnTo>
                    <a:pt x="1235" y="1587"/>
                  </a:lnTo>
                  <a:lnTo>
                    <a:pt x="1232" y="1585"/>
                  </a:lnTo>
                  <a:lnTo>
                    <a:pt x="1232" y="1583"/>
                  </a:lnTo>
                  <a:lnTo>
                    <a:pt x="1230" y="1583"/>
                  </a:lnTo>
                  <a:lnTo>
                    <a:pt x="1230" y="1583"/>
                  </a:lnTo>
                  <a:lnTo>
                    <a:pt x="1230" y="1581"/>
                  </a:lnTo>
                  <a:lnTo>
                    <a:pt x="1230" y="1581"/>
                  </a:lnTo>
                  <a:lnTo>
                    <a:pt x="1228" y="1581"/>
                  </a:lnTo>
                  <a:lnTo>
                    <a:pt x="1228" y="1581"/>
                  </a:lnTo>
                  <a:lnTo>
                    <a:pt x="1222" y="1579"/>
                  </a:lnTo>
                  <a:lnTo>
                    <a:pt x="1220" y="1577"/>
                  </a:lnTo>
                  <a:lnTo>
                    <a:pt x="1220" y="1577"/>
                  </a:lnTo>
                  <a:lnTo>
                    <a:pt x="1220" y="1577"/>
                  </a:lnTo>
                  <a:lnTo>
                    <a:pt x="1220" y="1577"/>
                  </a:lnTo>
                  <a:lnTo>
                    <a:pt x="1220" y="1577"/>
                  </a:lnTo>
                  <a:lnTo>
                    <a:pt x="1220" y="1577"/>
                  </a:lnTo>
                  <a:lnTo>
                    <a:pt x="1218" y="1574"/>
                  </a:lnTo>
                  <a:lnTo>
                    <a:pt x="1218" y="1574"/>
                  </a:lnTo>
                  <a:lnTo>
                    <a:pt x="1218" y="1574"/>
                  </a:lnTo>
                  <a:lnTo>
                    <a:pt x="1216" y="1572"/>
                  </a:lnTo>
                  <a:lnTo>
                    <a:pt x="1216" y="1572"/>
                  </a:lnTo>
                  <a:lnTo>
                    <a:pt x="1214" y="1572"/>
                  </a:lnTo>
                  <a:lnTo>
                    <a:pt x="1214" y="1572"/>
                  </a:lnTo>
                  <a:lnTo>
                    <a:pt x="1212" y="1572"/>
                  </a:lnTo>
                  <a:lnTo>
                    <a:pt x="1212" y="1570"/>
                  </a:lnTo>
                  <a:lnTo>
                    <a:pt x="1212" y="1570"/>
                  </a:lnTo>
                  <a:lnTo>
                    <a:pt x="1210" y="1568"/>
                  </a:lnTo>
                  <a:lnTo>
                    <a:pt x="1208" y="1566"/>
                  </a:lnTo>
                  <a:lnTo>
                    <a:pt x="1208" y="1566"/>
                  </a:lnTo>
                  <a:lnTo>
                    <a:pt x="1208" y="1566"/>
                  </a:lnTo>
                  <a:lnTo>
                    <a:pt x="1208" y="1566"/>
                  </a:lnTo>
                  <a:lnTo>
                    <a:pt x="1208" y="1566"/>
                  </a:lnTo>
                  <a:lnTo>
                    <a:pt x="1208" y="1566"/>
                  </a:lnTo>
                  <a:lnTo>
                    <a:pt x="1208" y="1564"/>
                  </a:lnTo>
                  <a:lnTo>
                    <a:pt x="1208" y="1564"/>
                  </a:lnTo>
                  <a:lnTo>
                    <a:pt x="1206" y="1564"/>
                  </a:lnTo>
                  <a:lnTo>
                    <a:pt x="1206" y="1564"/>
                  </a:lnTo>
                  <a:lnTo>
                    <a:pt x="1206" y="1566"/>
                  </a:lnTo>
                  <a:lnTo>
                    <a:pt x="1206" y="1566"/>
                  </a:lnTo>
                  <a:lnTo>
                    <a:pt x="1204" y="1566"/>
                  </a:lnTo>
                  <a:lnTo>
                    <a:pt x="1204" y="1566"/>
                  </a:lnTo>
                  <a:lnTo>
                    <a:pt x="1204" y="1566"/>
                  </a:lnTo>
                  <a:lnTo>
                    <a:pt x="1202" y="1566"/>
                  </a:lnTo>
                  <a:lnTo>
                    <a:pt x="1202" y="1566"/>
                  </a:lnTo>
                  <a:lnTo>
                    <a:pt x="1202" y="1566"/>
                  </a:lnTo>
                  <a:lnTo>
                    <a:pt x="1202" y="1564"/>
                  </a:lnTo>
                  <a:lnTo>
                    <a:pt x="1200" y="1564"/>
                  </a:lnTo>
                  <a:lnTo>
                    <a:pt x="1198" y="1564"/>
                  </a:lnTo>
                  <a:lnTo>
                    <a:pt x="1195" y="1564"/>
                  </a:lnTo>
                  <a:lnTo>
                    <a:pt x="1195" y="1564"/>
                  </a:lnTo>
                  <a:lnTo>
                    <a:pt x="1193" y="1564"/>
                  </a:lnTo>
                  <a:lnTo>
                    <a:pt x="1191" y="1564"/>
                  </a:lnTo>
                  <a:lnTo>
                    <a:pt x="1191" y="1564"/>
                  </a:lnTo>
                  <a:lnTo>
                    <a:pt x="1189" y="1562"/>
                  </a:lnTo>
                  <a:lnTo>
                    <a:pt x="1183" y="1562"/>
                  </a:lnTo>
                  <a:lnTo>
                    <a:pt x="1181" y="1562"/>
                  </a:lnTo>
                  <a:lnTo>
                    <a:pt x="1179" y="1562"/>
                  </a:lnTo>
                  <a:lnTo>
                    <a:pt x="1179" y="1560"/>
                  </a:lnTo>
                  <a:lnTo>
                    <a:pt x="1177" y="1558"/>
                  </a:lnTo>
                  <a:lnTo>
                    <a:pt x="1177" y="1558"/>
                  </a:lnTo>
                  <a:lnTo>
                    <a:pt x="1175" y="1558"/>
                  </a:lnTo>
                  <a:lnTo>
                    <a:pt x="1175" y="1558"/>
                  </a:lnTo>
                  <a:lnTo>
                    <a:pt x="1175" y="1558"/>
                  </a:lnTo>
                  <a:lnTo>
                    <a:pt x="1173" y="1556"/>
                  </a:lnTo>
                  <a:lnTo>
                    <a:pt x="1171" y="1556"/>
                  </a:lnTo>
                  <a:lnTo>
                    <a:pt x="1169" y="1556"/>
                  </a:lnTo>
                  <a:lnTo>
                    <a:pt x="1169" y="1554"/>
                  </a:lnTo>
                  <a:lnTo>
                    <a:pt x="1169" y="1554"/>
                  </a:lnTo>
                  <a:lnTo>
                    <a:pt x="1167" y="1554"/>
                  </a:lnTo>
                  <a:lnTo>
                    <a:pt x="1167" y="1554"/>
                  </a:lnTo>
                  <a:lnTo>
                    <a:pt x="1165" y="1554"/>
                  </a:lnTo>
                  <a:lnTo>
                    <a:pt x="1163" y="1552"/>
                  </a:lnTo>
                  <a:lnTo>
                    <a:pt x="1163" y="1552"/>
                  </a:lnTo>
                  <a:lnTo>
                    <a:pt x="1160" y="1552"/>
                  </a:lnTo>
                  <a:lnTo>
                    <a:pt x="1156" y="1552"/>
                  </a:lnTo>
                  <a:lnTo>
                    <a:pt x="1152" y="1552"/>
                  </a:lnTo>
                  <a:lnTo>
                    <a:pt x="1148" y="1554"/>
                  </a:lnTo>
                  <a:lnTo>
                    <a:pt x="1142" y="1556"/>
                  </a:lnTo>
                  <a:lnTo>
                    <a:pt x="1136" y="1560"/>
                  </a:lnTo>
                  <a:lnTo>
                    <a:pt x="1130" y="1562"/>
                  </a:lnTo>
                  <a:lnTo>
                    <a:pt x="1128" y="1564"/>
                  </a:lnTo>
                  <a:lnTo>
                    <a:pt x="1123" y="1564"/>
                  </a:lnTo>
                  <a:lnTo>
                    <a:pt x="1121" y="1568"/>
                  </a:lnTo>
                  <a:lnTo>
                    <a:pt x="1121" y="1568"/>
                  </a:lnTo>
                  <a:lnTo>
                    <a:pt x="1119" y="1568"/>
                  </a:lnTo>
                  <a:lnTo>
                    <a:pt x="1117" y="1568"/>
                  </a:lnTo>
                  <a:lnTo>
                    <a:pt x="1117" y="1568"/>
                  </a:lnTo>
                  <a:lnTo>
                    <a:pt x="1119" y="1568"/>
                  </a:lnTo>
                  <a:lnTo>
                    <a:pt x="1119" y="1568"/>
                  </a:lnTo>
                  <a:lnTo>
                    <a:pt x="1119" y="1568"/>
                  </a:lnTo>
                  <a:lnTo>
                    <a:pt x="1121" y="1568"/>
                  </a:lnTo>
                  <a:lnTo>
                    <a:pt x="1121" y="1566"/>
                  </a:lnTo>
                  <a:lnTo>
                    <a:pt x="1121" y="1566"/>
                  </a:lnTo>
                  <a:lnTo>
                    <a:pt x="1123" y="1564"/>
                  </a:lnTo>
                  <a:lnTo>
                    <a:pt x="1123" y="1564"/>
                  </a:lnTo>
                  <a:lnTo>
                    <a:pt x="1123" y="1564"/>
                  </a:lnTo>
                  <a:lnTo>
                    <a:pt x="1123" y="1564"/>
                  </a:lnTo>
                  <a:lnTo>
                    <a:pt x="1123" y="1562"/>
                  </a:lnTo>
                  <a:lnTo>
                    <a:pt x="1123" y="1562"/>
                  </a:lnTo>
                  <a:lnTo>
                    <a:pt x="1123" y="1562"/>
                  </a:lnTo>
                  <a:lnTo>
                    <a:pt x="1123" y="1562"/>
                  </a:lnTo>
                  <a:lnTo>
                    <a:pt x="1117" y="1564"/>
                  </a:lnTo>
                  <a:lnTo>
                    <a:pt x="1117" y="1566"/>
                  </a:lnTo>
                  <a:lnTo>
                    <a:pt x="1113" y="1568"/>
                  </a:lnTo>
                  <a:lnTo>
                    <a:pt x="1111" y="1570"/>
                  </a:lnTo>
                  <a:lnTo>
                    <a:pt x="1109" y="1570"/>
                  </a:lnTo>
                  <a:lnTo>
                    <a:pt x="1109" y="1570"/>
                  </a:lnTo>
                  <a:lnTo>
                    <a:pt x="1109" y="1570"/>
                  </a:lnTo>
                  <a:lnTo>
                    <a:pt x="1111" y="1568"/>
                  </a:lnTo>
                  <a:lnTo>
                    <a:pt x="1111" y="1568"/>
                  </a:lnTo>
                  <a:lnTo>
                    <a:pt x="1113" y="1568"/>
                  </a:lnTo>
                  <a:lnTo>
                    <a:pt x="1113" y="1568"/>
                  </a:lnTo>
                  <a:lnTo>
                    <a:pt x="1113" y="1566"/>
                  </a:lnTo>
                  <a:lnTo>
                    <a:pt x="1115" y="1564"/>
                  </a:lnTo>
                  <a:lnTo>
                    <a:pt x="1115" y="1562"/>
                  </a:lnTo>
                  <a:lnTo>
                    <a:pt x="1117" y="1556"/>
                  </a:lnTo>
                  <a:lnTo>
                    <a:pt x="1117" y="1554"/>
                  </a:lnTo>
                  <a:lnTo>
                    <a:pt x="1117" y="1554"/>
                  </a:lnTo>
                  <a:lnTo>
                    <a:pt x="1117" y="1552"/>
                  </a:lnTo>
                  <a:lnTo>
                    <a:pt x="1117" y="1550"/>
                  </a:lnTo>
                  <a:lnTo>
                    <a:pt x="1117" y="1548"/>
                  </a:lnTo>
                  <a:lnTo>
                    <a:pt x="1117" y="1546"/>
                  </a:lnTo>
                  <a:lnTo>
                    <a:pt x="1117" y="1546"/>
                  </a:lnTo>
                  <a:lnTo>
                    <a:pt x="1117" y="1546"/>
                  </a:lnTo>
                  <a:lnTo>
                    <a:pt x="1117" y="1546"/>
                  </a:lnTo>
                  <a:lnTo>
                    <a:pt x="1115" y="1546"/>
                  </a:lnTo>
                  <a:lnTo>
                    <a:pt x="1115" y="1544"/>
                  </a:lnTo>
                  <a:lnTo>
                    <a:pt x="1115" y="1544"/>
                  </a:lnTo>
                  <a:lnTo>
                    <a:pt x="1115" y="1544"/>
                  </a:lnTo>
                  <a:lnTo>
                    <a:pt x="1115" y="1544"/>
                  </a:lnTo>
                  <a:lnTo>
                    <a:pt x="1115" y="1542"/>
                  </a:lnTo>
                  <a:lnTo>
                    <a:pt x="1115" y="1542"/>
                  </a:lnTo>
                  <a:lnTo>
                    <a:pt x="1113" y="1542"/>
                  </a:lnTo>
                  <a:lnTo>
                    <a:pt x="1113" y="1542"/>
                  </a:lnTo>
                  <a:lnTo>
                    <a:pt x="1113" y="1540"/>
                  </a:lnTo>
                  <a:lnTo>
                    <a:pt x="1113" y="1540"/>
                  </a:lnTo>
                  <a:lnTo>
                    <a:pt x="1113" y="1538"/>
                  </a:lnTo>
                  <a:lnTo>
                    <a:pt x="1113" y="1538"/>
                  </a:lnTo>
                  <a:lnTo>
                    <a:pt x="1113" y="1535"/>
                  </a:lnTo>
                  <a:lnTo>
                    <a:pt x="1111" y="1535"/>
                  </a:lnTo>
                  <a:lnTo>
                    <a:pt x="1111" y="1533"/>
                  </a:lnTo>
                  <a:lnTo>
                    <a:pt x="1111" y="1531"/>
                  </a:lnTo>
                  <a:lnTo>
                    <a:pt x="1109" y="1531"/>
                  </a:lnTo>
                  <a:lnTo>
                    <a:pt x="1109" y="1529"/>
                  </a:lnTo>
                  <a:lnTo>
                    <a:pt x="1109" y="1529"/>
                  </a:lnTo>
                  <a:lnTo>
                    <a:pt x="1109" y="1529"/>
                  </a:lnTo>
                  <a:lnTo>
                    <a:pt x="1109" y="1529"/>
                  </a:lnTo>
                  <a:lnTo>
                    <a:pt x="1107" y="1529"/>
                  </a:lnTo>
                  <a:lnTo>
                    <a:pt x="1109" y="1527"/>
                  </a:lnTo>
                  <a:lnTo>
                    <a:pt x="1109" y="1525"/>
                  </a:lnTo>
                  <a:lnTo>
                    <a:pt x="1107" y="1521"/>
                  </a:lnTo>
                  <a:lnTo>
                    <a:pt x="1107" y="1519"/>
                  </a:lnTo>
                  <a:lnTo>
                    <a:pt x="1107" y="1519"/>
                  </a:lnTo>
                  <a:lnTo>
                    <a:pt x="1107" y="1517"/>
                  </a:lnTo>
                  <a:lnTo>
                    <a:pt x="1105" y="1517"/>
                  </a:lnTo>
                  <a:lnTo>
                    <a:pt x="1105" y="1517"/>
                  </a:lnTo>
                  <a:lnTo>
                    <a:pt x="1105" y="1515"/>
                  </a:lnTo>
                  <a:lnTo>
                    <a:pt x="1105" y="1515"/>
                  </a:lnTo>
                  <a:lnTo>
                    <a:pt x="1105" y="1515"/>
                  </a:lnTo>
                  <a:lnTo>
                    <a:pt x="1105" y="1515"/>
                  </a:lnTo>
                  <a:lnTo>
                    <a:pt x="1105" y="1515"/>
                  </a:lnTo>
                  <a:lnTo>
                    <a:pt x="1105" y="1513"/>
                  </a:lnTo>
                  <a:lnTo>
                    <a:pt x="1105" y="1513"/>
                  </a:lnTo>
                  <a:lnTo>
                    <a:pt x="1105" y="1513"/>
                  </a:lnTo>
                  <a:lnTo>
                    <a:pt x="1103" y="1513"/>
                  </a:lnTo>
                  <a:lnTo>
                    <a:pt x="1103" y="1513"/>
                  </a:lnTo>
                  <a:lnTo>
                    <a:pt x="1103" y="1511"/>
                  </a:lnTo>
                  <a:lnTo>
                    <a:pt x="1103" y="1511"/>
                  </a:lnTo>
                  <a:lnTo>
                    <a:pt x="1103" y="1511"/>
                  </a:lnTo>
                  <a:lnTo>
                    <a:pt x="1103" y="1509"/>
                  </a:lnTo>
                  <a:lnTo>
                    <a:pt x="1103" y="1509"/>
                  </a:lnTo>
                  <a:lnTo>
                    <a:pt x="1101" y="1507"/>
                  </a:lnTo>
                  <a:lnTo>
                    <a:pt x="1101" y="1507"/>
                  </a:lnTo>
                  <a:lnTo>
                    <a:pt x="1101" y="1505"/>
                  </a:lnTo>
                  <a:lnTo>
                    <a:pt x="1101" y="1505"/>
                  </a:lnTo>
                  <a:lnTo>
                    <a:pt x="1099" y="1503"/>
                  </a:lnTo>
                  <a:lnTo>
                    <a:pt x="1099" y="1501"/>
                  </a:lnTo>
                  <a:lnTo>
                    <a:pt x="1097" y="1499"/>
                  </a:lnTo>
                  <a:lnTo>
                    <a:pt x="1097" y="1499"/>
                  </a:lnTo>
                  <a:lnTo>
                    <a:pt x="1097" y="1499"/>
                  </a:lnTo>
                  <a:lnTo>
                    <a:pt x="1097" y="1496"/>
                  </a:lnTo>
                  <a:lnTo>
                    <a:pt x="1097" y="1496"/>
                  </a:lnTo>
                  <a:lnTo>
                    <a:pt x="1097" y="1494"/>
                  </a:lnTo>
                  <a:lnTo>
                    <a:pt x="1097" y="1494"/>
                  </a:lnTo>
                  <a:lnTo>
                    <a:pt x="1097" y="1492"/>
                  </a:lnTo>
                  <a:lnTo>
                    <a:pt x="1097" y="1492"/>
                  </a:lnTo>
                  <a:lnTo>
                    <a:pt x="1097" y="1492"/>
                  </a:lnTo>
                  <a:lnTo>
                    <a:pt x="1097" y="1490"/>
                  </a:lnTo>
                  <a:lnTo>
                    <a:pt x="1097" y="1488"/>
                  </a:lnTo>
                  <a:lnTo>
                    <a:pt x="1097" y="1488"/>
                  </a:lnTo>
                  <a:lnTo>
                    <a:pt x="1097" y="1488"/>
                  </a:lnTo>
                  <a:lnTo>
                    <a:pt x="1095" y="1488"/>
                  </a:lnTo>
                  <a:lnTo>
                    <a:pt x="1095" y="1486"/>
                  </a:lnTo>
                  <a:lnTo>
                    <a:pt x="1095" y="1486"/>
                  </a:lnTo>
                  <a:lnTo>
                    <a:pt x="1093" y="1488"/>
                  </a:lnTo>
                  <a:lnTo>
                    <a:pt x="1093" y="1488"/>
                  </a:lnTo>
                  <a:lnTo>
                    <a:pt x="1090" y="1488"/>
                  </a:lnTo>
                  <a:lnTo>
                    <a:pt x="1090" y="1490"/>
                  </a:lnTo>
                  <a:lnTo>
                    <a:pt x="1090" y="1490"/>
                  </a:lnTo>
                  <a:lnTo>
                    <a:pt x="1090" y="1490"/>
                  </a:lnTo>
                  <a:lnTo>
                    <a:pt x="1090" y="1490"/>
                  </a:lnTo>
                  <a:lnTo>
                    <a:pt x="1090" y="1490"/>
                  </a:lnTo>
                  <a:lnTo>
                    <a:pt x="1088" y="1490"/>
                  </a:lnTo>
                  <a:lnTo>
                    <a:pt x="1088" y="1488"/>
                  </a:lnTo>
                  <a:lnTo>
                    <a:pt x="1088" y="1488"/>
                  </a:lnTo>
                  <a:lnTo>
                    <a:pt x="1088" y="1488"/>
                  </a:lnTo>
                  <a:lnTo>
                    <a:pt x="1088" y="1488"/>
                  </a:lnTo>
                  <a:lnTo>
                    <a:pt x="1086" y="1488"/>
                  </a:lnTo>
                  <a:lnTo>
                    <a:pt x="1086" y="1488"/>
                  </a:lnTo>
                  <a:lnTo>
                    <a:pt x="1086" y="1488"/>
                  </a:lnTo>
                  <a:lnTo>
                    <a:pt x="1084" y="1486"/>
                  </a:lnTo>
                  <a:lnTo>
                    <a:pt x="1082" y="1486"/>
                  </a:lnTo>
                  <a:lnTo>
                    <a:pt x="1082" y="1486"/>
                  </a:lnTo>
                  <a:lnTo>
                    <a:pt x="1082" y="1488"/>
                  </a:lnTo>
                  <a:lnTo>
                    <a:pt x="1082" y="1488"/>
                  </a:lnTo>
                  <a:lnTo>
                    <a:pt x="1080" y="1488"/>
                  </a:lnTo>
                  <a:lnTo>
                    <a:pt x="1080" y="1488"/>
                  </a:lnTo>
                  <a:lnTo>
                    <a:pt x="1080" y="1488"/>
                  </a:lnTo>
                  <a:lnTo>
                    <a:pt x="1080" y="1488"/>
                  </a:lnTo>
                  <a:lnTo>
                    <a:pt x="1080" y="1488"/>
                  </a:lnTo>
                  <a:lnTo>
                    <a:pt x="1080" y="1488"/>
                  </a:lnTo>
                  <a:lnTo>
                    <a:pt x="1078" y="1488"/>
                  </a:lnTo>
                  <a:lnTo>
                    <a:pt x="1074" y="1488"/>
                  </a:lnTo>
                  <a:lnTo>
                    <a:pt x="1074" y="1488"/>
                  </a:lnTo>
                  <a:lnTo>
                    <a:pt x="1072" y="1488"/>
                  </a:lnTo>
                  <a:lnTo>
                    <a:pt x="1072" y="1488"/>
                  </a:lnTo>
                  <a:lnTo>
                    <a:pt x="1072" y="1488"/>
                  </a:lnTo>
                  <a:lnTo>
                    <a:pt x="1072" y="1488"/>
                  </a:lnTo>
                  <a:lnTo>
                    <a:pt x="1072" y="1490"/>
                  </a:lnTo>
                  <a:lnTo>
                    <a:pt x="1072" y="1490"/>
                  </a:lnTo>
                  <a:lnTo>
                    <a:pt x="1072" y="1490"/>
                  </a:lnTo>
                  <a:lnTo>
                    <a:pt x="1072" y="1490"/>
                  </a:lnTo>
                  <a:lnTo>
                    <a:pt x="1072" y="1492"/>
                  </a:lnTo>
                  <a:lnTo>
                    <a:pt x="1072" y="1492"/>
                  </a:lnTo>
                  <a:lnTo>
                    <a:pt x="1072" y="1492"/>
                  </a:lnTo>
                  <a:lnTo>
                    <a:pt x="1070" y="1494"/>
                  </a:lnTo>
                  <a:lnTo>
                    <a:pt x="1070" y="1496"/>
                  </a:lnTo>
                  <a:lnTo>
                    <a:pt x="1070" y="1496"/>
                  </a:lnTo>
                  <a:lnTo>
                    <a:pt x="1070" y="1496"/>
                  </a:lnTo>
                  <a:lnTo>
                    <a:pt x="1070" y="1499"/>
                  </a:lnTo>
                  <a:lnTo>
                    <a:pt x="1070" y="1499"/>
                  </a:lnTo>
                  <a:lnTo>
                    <a:pt x="1070" y="1499"/>
                  </a:lnTo>
                  <a:lnTo>
                    <a:pt x="1070" y="1499"/>
                  </a:lnTo>
                  <a:lnTo>
                    <a:pt x="1070" y="1501"/>
                  </a:lnTo>
                  <a:lnTo>
                    <a:pt x="1072" y="1503"/>
                  </a:lnTo>
                  <a:lnTo>
                    <a:pt x="1072" y="1503"/>
                  </a:lnTo>
                  <a:lnTo>
                    <a:pt x="1072" y="1505"/>
                  </a:lnTo>
                  <a:lnTo>
                    <a:pt x="1072" y="1505"/>
                  </a:lnTo>
                  <a:lnTo>
                    <a:pt x="1072" y="1505"/>
                  </a:lnTo>
                  <a:lnTo>
                    <a:pt x="1072" y="1507"/>
                  </a:lnTo>
                  <a:lnTo>
                    <a:pt x="1070" y="1507"/>
                  </a:lnTo>
                  <a:lnTo>
                    <a:pt x="1070" y="1507"/>
                  </a:lnTo>
                  <a:lnTo>
                    <a:pt x="1070" y="1507"/>
                  </a:lnTo>
                  <a:lnTo>
                    <a:pt x="1070" y="1509"/>
                  </a:lnTo>
                  <a:lnTo>
                    <a:pt x="1070" y="1509"/>
                  </a:lnTo>
                  <a:lnTo>
                    <a:pt x="1070" y="1511"/>
                  </a:lnTo>
                  <a:lnTo>
                    <a:pt x="1070" y="1511"/>
                  </a:lnTo>
                  <a:lnTo>
                    <a:pt x="1070" y="1511"/>
                  </a:lnTo>
                  <a:lnTo>
                    <a:pt x="1070" y="1511"/>
                  </a:lnTo>
                  <a:lnTo>
                    <a:pt x="1068" y="1513"/>
                  </a:lnTo>
                  <a:lnTo>
                    <a:pt x="1068" y="1513"/>
                  </a:lnTo>
                  <a:lnTo>
                    <a:pt x="1068" y="1513"/>
                  </a:lnTo>
                  <a:lnTo>
                    <a:pt x="1068" y="1511"/>
                  </a:lnTo>
                  <a:lnTo>
                    <a:pt x="1070" y="1509"/>
                  </a:lnTo>
                  <a:lnTo>
                    <a:pt x="1070" y="1509"/>
                  </a:lnTo>
                  <a:lnTo>
                    <a:pt x="1070" y="1509"/>
                  </a:lnTo>
                  <a:lnTo>
                    <a:pt x="1070" y="1507"/>
                  </a:lnTo>
                  <a:lnTo>
                    <a:pt x="1070" y="1507"/>
                  </a:lnTo>
                  <a:lnTo>
                    <a:pt x="1070" y="1507"/>
                  </a:lnTo>
                  <a:lnTo>
                    <a:pt x="1070" y="1505"/>
                  </a:lnTo>
                  <a:lnTo>
                    <a:pt x="1070" y="1505"/>
                  </a:lnTo>
                  <a:lnTo>
                    <a:pt x="1070" y="1505"/>
                  </a:lnTo>
                  <a:lnTo>
                    <a:pt x="1070" y="1503"/>
                  </a:lnTo>
                  <a:lnTo>
                    <a:pt x="1070" y="1503"/>
                  </a:lnTo>
                  <a:lnTo>
                    <a:pt x="1070" y="1501"/>
                  </a:lnTo>
                  <a:lnTo>
                    <a:pt x="1070" y="1496"/>
                  </a:lnTo>
                  <a:lnTo>
                    <a:pt x="1070" y="1496"/>
                  </a:lnTo>
                  <a:lnTo>
                    <a:pt x="1070" y="1494"/>
                  </a:lnTo>
                  <a:lnTo>
                    <a:pt x="1070" y="1494"/>
                  </a:lnTo>
                  <a:lnTo>
                    <a:pt x="1070" y="1494"/>
                  </a:lnTo>
                  <a:lnTo>
                    <a:pt x="1072" y="1492"/>
                  </a:lnTo>
                  <a:lnTo>
                    <a:pt x="1072" y="1492"/>
                  </a:lnTo>
                  <a:lnTo>
                    <a:pt x="1072" y="1492"/>
                  </a:lnTo>
                  <a:lnTo>
                    <a:pt x="1072" y="1492"/>
                  </a:lnTo>
                  <a:lnTo>
                    <a:pt x="1070" y="1490"/>
                  </a:lnTo>
                  <a:lnTo>
                    <a:pt x="1070" y="1490"/>
                  </a:lnTo>
                  <a:lnTo>
                    <a:pt x="1070" y="1490"/>
                  </a:lnTo>
                  <a:lnTo>
                    <a:pt x="1070" y="1490"/>
                  </a:lnTo>
                  <a:lnTo>
                    <a:pt x="1070" y="1488"/>
                  </a:lnTo>
                  <a:lnTo>
                    <a:pt x="1070" y="1488"/>
                  </a:lnTo>
                  <a:lnTo>
                    <a:pt x="1070" y="1488"/>
                  </a:lnTo>
                  <a:lnTo>
                    <a:pt x="1070" y="1488"/>
                  </a:lnTo>
                  <a:lnTo>
                    <a:pt x="1070" y="1488"/>
                  </a:lnTo>
                  <a:lnTo>
                    <a:pt x="1070" y="1486"/>
                  </a:lnTo>
                  <a:lnTo>
                    <a:pt x="1072" y="1486"/>
                  </a:lnTo>
                  <a:lnTo>
                    <a:pt x="1070" y="1486"/>
                  </a:lnTo>
                  <a:lnTo>
                    <a:pt x="1070" y="1486"/>
                  </a:lnTo>
                  <a:lnTo>
                    <a:pt x="1070" y="1488"/>
                  </a:lnTo>
                  <a:lnTo>
                    <a:pt x="1070" y="1488"/>
                  </a:lnTo>
                  <a:lnTo>
                    <a:pt x="1070" y="1488"/>
                  </a:lnTo>
                  <a:lnTo>
                    <a:pt x="1068" y="1488"/>
                  </a:lnTo>
                  <a:lnTo>
                    <a:pt x="1070" y="1488"/>
                  </a:lnTo>
                  <a:lnTo>
                    <a:pt x="1070" y="1490"/>
                  </a:lnTo>
                  <a:lnTo>
                    <a:pt x="1070" y="1490"/>
                  </a:lnTo>
                  <a:lnTo>
                    <a:pt x="1068" y="1490"/>
                  </a:lnTo>
                  <a:lnTo>
                    <a:pt x="1066" y="1490"/>
                  </a:lnTo>
                  <a:lnTo>
                    <a:pt x="1066" y="1490"/>
                  </a:lnTo>
                  <a:lnTo>
                    <a:pt x="1066" y="1490"/>
                  </a:lnTo>
                  <a:lnTo>
                    <a:pt x="1064" y="1488"/>
                  </a:lnTo>
                  <a:lnTo>
                    <a:pt x="1064" y="1486"/>
                  </a:lnTo>
                  <a:lnTo>
                    <a:pt x="1064" y="1486"/>
                  </a:lnTo>
                  <a:lnTo>
                    <a:pt x="1064" y="1484"/>
                  </a:lnTo>
                  <a:lnTo>
                    <a:pt x="1062" y="1484"/>
                  </a:lnTo>
                  <a:lnTo>
                    <a:pt x="1060" y="1484"/>
                  </a:lnTo>
                  <a:lnTo>
                    <a:pt x="1060" y="1484"/>
                  </a:lnTo>
                  <a:lnTo>
                    <a:pt x="1058" y="1486"/>
                  </a:lnTo>
                  <a:lnTo>
                    <a:pt x="1058" y="1486"/>
                  </a:lnTo>
                  <a:lnTo>
                    <a:pt x="1058" y="1484"/>
                  </a:lnTo>
                  <a:lnTo>
                    <a:pt x="1058" y="1484"/>
                  </a:lnTo>
                  <a:lnTo>
                    <a:pt x="1058" y="1484"/>
                  </a:lnTo>
                  <a:lnTo>
                    <a:pt x="1058" y="1484"/>
                  </a:lnTo>
                  <a:lnTo>
                    <a:pt x="1058" y="1484"/>
                  </a:lnTo>
                  <a:lnTo>
                    <a:pt x="1058" y="1484"/>
                  </a:lnTo>
                  <a:lnTo>
                    <a:pt x="1060" y="1482"/>
                  </a:lnTo>
                  <a:lnTo>
                    <a:pt x="1060" y="1482"/>
                  </a:lnTo>
                  <a:lnTo>
                    <a:pt x="1060" y="1480"/>
                  </a:lnTo>
                  <a:lnTo>
                    <a:pt x="1060" y="1480"/>
                  </a:lnTo>
                  <a:lnTo>
                    <a:pt x="1058" y="1478"/>
                  </a:lnTo>
                  <a:lnTo>
                    <a:pt x="1058" y="1478"/>
                  </a:lnTo>
                  <a:lnTo>
                    <a:pt x="1055" y="1478"/>
                  </a:lnTo>
                  <a:lnTo>
                    <a:pt x="1055" y="1478"/>
                  </a:lnTo>
                  <a:lnTo>
                    <a:pt x="1055" y="1478"/>
                  </a:lnTo>
                  <a:lnTo>
                    <a:pt x="1055" y="1478"/>
                  </a:lnTo>
                  <a:lnTo>
                    <a:pt x="1055" y="1476"/>
                  </a:lnTo>
                  <a:lnTo>
                    <a:pt x="1055" y="1476"/>
                  </a:lnTo>
                  <a:lnTo>
                    <a:pt x="1055" y="1476"/>
                  </a:lnTo>
                  <a:lnTo>
                    <a:pt x="1055" y="1476"/>
                  </a:lnTo>
                  <a:lnTo>
                    <a:pt x="1055" y="1476"/>
                  </a:lnTo>
                  <a:lnTo>
                    <a:pt x="1051" y="1476"/>
                  </a:lnTo>
                  <a:lnTo>
                    <a:pt x="1051" y="1476"/>
                  </a:lnTo>
                  <a:lnTo>
                    <a:pt x="1051" y="1474"/>
                  </a:lnTo>
                  <a:lnTo>
                    <a:pt x="1053" y="1474"/>
                  </a:lnTo>
                  <a:lnTo>
                    <a:pt x="1055" y="1474"/>
                  </a:lnTo>
                  <a:lnTo>
                    <a:pt x="1055" y="1474"/>
                  </a:lnTo>
                  <a:lnTo>
                    <a:pt x="1055" y="1474"/>
                  </a:lnTo>
                  <a:lnTo>
                    <a:pt x="1055" y="1472"/>
                  </a:lnTo>
                  <a:lnTo>
                    <a:pt x="1055" y="1472"/>
                  </a:lnTo>
                  <a:lnTo>
                    <a:pt x="1058" y="1472"/>
                  </a:lnTo>
                  <a:lnTo>
                    <a:pt x="1058" y="1470"/>
                  </a:lnTo>
                  <a:lnTo>
                    <a:pt x="1058" y="1470"/>
                  </a:lnTo>
                  <a:lnTo>
                    <a:pt x="1055" y="1470"/>
                  </a:lnTo>
                  <a:lnTo>
                    <a:pt x="1055" y="1470"/>
                  </a:lnTo>
                  <a:lnTo>
                    <a:pt x="1055" y="1470"/>
                  </a:lnTo>
                  <a:lnTo>
                    <a:pt x="1055" y="1470"/>
                  </a:lnTo>
                  <a:lnTo>
                    <a:pt x="1055" y="1470"/>
                  </a:lnTo>
                  <a:lnTo>
                    <a:pt x="1055" y="1470"/>
                  </a:lnTo>
                  <a:lnTo>
                    <a:pt x="1055" y="1468"/>
                  </a:lnTo>
                  <a:lnTo>
                    <a:pt x="1055" y="1468"/>
                  </a:lnTo>
                  <a:lnTo>
                    <a:pt x="1055" y="1468"/>
                  </a:lnTo>
                  <a:lnTo>
                    <a:pt x="1055" y="1468"/>
                  </a:lnTo>
                  <a:lnTo>
                    <a:pt x="1055" y="1468"/>
                  </a:lnTo>
                  <a:lnTo>
                    <a:pt x="1055" y="1466"/>
                  </a:lnTo>
                  <a:lnTo>
                    <a:pt x="1055" y="1466"/>
                  </a:lnTo>
                  <a:lnTo>
                    <a:pt x="1055" y="1466"/>
                  </a:lnTo>
                  <a:lnTo>
                    <a:pt x="1055" y="1466"/>
                  </a:lnTo>
                  <a:lnTo>
                    <a:pt x="1055" y="1466"/>
                  </a:lnTo>
                  <a:lnTo>
                    <a:pt x="1055" y="1466"/>
                  </a:lnTo>
                  <a:lnTo>
                    <a:pt x="1058" y="1464"/>
                  </a:lnTo>
                  <a:lnTo>
                    <a:pt x="1058" y="1464"/>
                  </a:lnTo>
                  <a:lnTo>
                    <a:pt x="1058" y="1464"/>
                  </a:lnTo>
                  <a:lnTo>
                    <a:pt x="1058" y="1464"/>
                  </a:lnTo>
                  <a:lnTo>
                    <a:pt x="1058" y="1464"/>
                  </a:lnTo>
                  <a:lnTo>
                    <a:pt x="1058" y="1464"/>
                  </a:lnTo>
                  <a:lnTo>
                    <a:pt x="1058" y="1462"/>
                  </a:lnTo>
                  <a:lnTo>
                    <a:pt x="1058" y="1462"/>
                  </a:lnTo>
                  <a:lnTo>
                    <a:pt x="1060" y="1462"/>
                  </a:lnTo>
                  <a:lnTo>
                    <a:pt x="1060" y="1462"/>
                  </a:lnTo>
                  <a:lnTo>
                    <a:pt x="1060" y="1462"/>
                  </a:lnTo>
                  <a:lnTo>
                    <a:pt x="1058" y="1462"/>
                  </a:lnTo>
                  <a:lnTo>
                    <a:pt x="1058" y="1462"/>
                  </a:lnTo>
                  <a:lnTo>
                    <a:pt x="1058" y="1464"/>
                  </a:lnTo>
                  <a:lnTo>
                    <a:pt x="1058" y="1462"/>
                  </a:lnTo>
                  <a:lnTo>
                    <a:pt x="1058" y="1462"/>
                  </a:lnTo>
                  <a:lnTo>
                    <a:pt x="1058" y="1462"/>
                  </a:lnTo>
                  <a:lnTo>
                    <a:pt x="1058" y="1462"/>
                  </a:lnTo>
                  <a:lnTo>
                    <a:pt x="1058" y="1459"/>
                  </a:lnTo>
                  <a:lnTo>
                    <a:pt x="1058" y="1459"/>
                  </a:lnTo>
                  <a:lnTo>
                    <a:pt x="1058" y="1459"/>
                  </a:lnTo>
                  <a:lnTo>
                    <a:pt x="1058" y="1459"/>
                  </a:lnTo>
                  <a:lnTo>
                    <a:pt x="1058" y="1459"/>
                  </a:lnTo>
                  <a:lnTo>
                    <a:pt x="1058" y="1457"/>
                  </a:lnTo>
                  <a:lnTo>
                    <a:pt x="1058" y="1457"/>
                  </a:lnTo>
                  <a:lnTo>
                    <a:pt x="1058" y="1457"/>
                  </a:lnTo>
                  <a:lnTo>
                    <a:pt x="1058" y="1457"/>
                  </a:lnTo>
                  <a:lnTo>
                    <a:pt x="1058" y="1457"/>
                  </a:lnTo>
                  <a:lnTo>
                    <a:pt x="1058" y="1457"/>
                  </a:lnTo>
                  <a:lnTo>
                    <a:pt x="1055" y="1457"/>
                  </a:lnTo>
                  <a:lnTo>
                    <a:pt x="1055" y="1457"/>
                  </a:lnTo>
                  <a:lnTo>
                    <a:pt x="1055" y="1455"/>
                  </a:lnTo>
                  <a:lnTo>
                    <a:pt x="1055" y="1455"/>
                  </a:lnTo>
                  <a:lnTo>
                    <a:pt x="1055" y="1455"/>
                  </a:lnTo>
                  <a:lnTo>
                    <a:pt x="1055" y="1455"/>
                  </a:lnTo>
                  <a:lnTo>
                    <a:pt x="1055" y="1455"/>
                  </a:lnTo>
                  <a:lnTo>
                    <a:pt x="1055" y="1455"/>
                  </a:lnTo>
                  <a:lnTo>
                    <a:pt x="1055" y="1455"/>
                  </a:lnTo>
                  <a:lnTo>
                    <a:pt x="1055" y="1455"/>
                  </a:lnTo>
                  <a:lnTo>
                    <a:pt x="1055" y="1455"/>
                  </a:lnTo>
                  <a:lnTo>
                    <a:pt x="1055" y="1453"/>
                  </a:lnTo>
                  <a:lnTo>
                    <a:pt x="1055" y="1453"/>
                  </a:lnTo>
                  <a:lnTo>
                    <a:pt x="1055" y="1453"/>
                  </a:lnTo>
                  <a:lnTo>
                    <a:pt x="1055" y="1453"/>
                  </a:lnTo>
                  <a:lnTo>
                    <a:pt x="1055" y="1451"/>
                  </a:lnTo>
                  <a:lnTo>
                    <a:pt x="1055" y="1451"/>
                  </a:lnTo>
                  <a:lnTo>
                    <a:pt x="1055" y="1451"/>
                  </a:lnTo>
                  <a:lnTo>
                    <a:pt x="1055" y="1451"/>
                  </a:lnTo>
                  <a:lnTo>
                    <a:pt x="1055" y="1451"/>
                  </a:lnTo>
                  <a:lnTo>
                    <a:pt x="1055" y="1451"/>
                  </a:lnTo>
                  <a:lnTo>
                    <a:pt x="1055" y="1451"/>
                  </a:lnTo>
                  <a:lnTo>
                    <a:pt x="1055" y="1451"/>
                  </a:lnTo>
                  <a:lnTo>
                    <a:pt x="1055" y="1449"/>
                  </a:lnTo>
                  <a:lnTo>
                    <a:pt x="1055" y="1449"/>
                  </a:lnTo>
                  <a:lnTo>
                    <a:pt x="1053" y="1449"/>
                  </a:lnTo>
                  <a:lnTo>
                    <a:pt x="1055" y="1449"/>
                  </a:lnTo>
                  <a:lnTo>
                    <a:pt x="1055" y="1447"/>
                  </a:lnTo>
                  <a:lnTo>
                    <a:pt x="1055" y="1447"/>
                  </a:lnTo>
                  <a:lnTo>
                    <a:pt x="1055" y="1445"/>
                  </a:lnTo>
                  <a:lnTo>
                    <a:pt x="1055" y="1445"/>
                  </a:lnTo>
                  <a:lnTo>
                    <a:pt x="1055" y="1445"/>
                  </a:lnTo>
                  <a:lnTo>
                    <a:pt x="1055" y="1443"/>
                  </a:lnTo>
                  <a:lnTo>
                    <a:pt x="1055" y="1443"/>
                  </a:lnTo>
                  <a:lnTo>
                    <a:pt x="1055" y="1443"/>
                  </a:lnTo>
                  <a:lnTo>
                    <a:pt x="1055" y="1441"/>
                  </a:lnTo>
                  <a:lnTo>
                    <a:pt x="1055" y="1441"/>
                  </a:lnTo>
                  <a:lnTo>
                    <a:pt x="1055" y="1441"/>
                  </a:lnTo>
                  <a:lnTo>
                    <a:pt x="1055" y="1439"/>
                  </a:lnTo>
                  <a:lnTo>
                    <a:pt x="1053" y="1437"/>
                  </a:lnTo>
                  <a:lnTo>
                    <a:pt x="1053" y="1437"/>
                  </a:lnTo>
                  <a:lnTo>
                    <a:pt x="1053" y="1437"/>
                  </a:lnTo>
                  <a:lnTo>
                    <a:pt x="1053" y="1437"/>
                  </a:lnTo>
                  <a:lnTo>
                    <a:pt x="1053" y="1435"/>
                  </a:lnTo>
                  <a:lnTo>
                    <a:pt x="1053" y="1435"/>
                  </a:lnTo>
                  <a:lnTo>
                    <a:pt x="1053" y="1435"/>
                  </a:lnTo>
                  <a:lnTo>
                    <a:pt x="1053" y="1435"/>
                  </a:lnTo>
                  <a:lnTo>
                    <a:pt x="1053" y="1435"/>
                  </a:lnTo>
                  <a:lnTo>
                    <a:pt x="1053" y="1433"/>
                  </a:lnTo>
                  <a:lnTo>
                    <a:pt x="1055" y="1433"/>
                  </a:lnTo>
                  <a:lnTo>
                    <a:pt x="1053" y="1433"/>
                  </a:lnTo>
                  <a:lnTo>
                    <a:pt x="1053" y="1433"/>
                  </a:lnTo>
                  <a:lnTo>
                    <a:pt x="1053" y="1431"/>
                  </a:lnTo>
                  <a:lnTo>
                    <a:pt x="1055" y="1431"/>
                  </a:lnTo>
                  <a:lnTo>
                    <a:pt x="1055" y="1431"/>
                  </a:lnTo>
                  <a:lnTo>
                    <a:pt x="1055" y="1431"/>
                  </a:lnTo>
                  <a:lnTo>
                    <a:pt x="1055" y="1431"/>
                  </a:lnTo>
                  <a:lnTo>
                    <a:pt x="1055" y="1431"/>
                  </a:lnTo>
                  <a:lnTo>
                    <a:pt x="1055" y="1431"/>
                  </a:lnTo>
                  <a:lnTo>
                    <a:pt x="1055" y="1431"/>
                  </a:lnTo>
                  <a:lnTo>
                    <a:pt x="1055" y="1431"/>
                  </a:lnTo>
                  <a:lnTo>
                    <a:pt x="1055" y="1431"/>
                  </a:lnTo>
                  <a:lnTo>
                    <a:pt x="1055" y="1429"/>
                  </a:lnTo>
                  <a:lnTo>
                    <a:pt x="1055" y="1429"/>
                  </a:lnTo>
                  <a:lnTo>
                    <a:pt x="1055" y="1429"/>
                  </a:lnTo>
                  <a:lnTo>
                    <a:pt x="1055" y="1427"/>
                  </a:lnTo>
                  <a:lnTo>
                    <a:pt x="1055" y="1427"/>
                  </a:lnTo>
                  <a:lnTo>
                    <a:pt x="1055" y="1427"/>
                  </a:lnTo>
                  <a:lnTo>
                    <a:pt x="1055" y="1427"/>
                  </a:lnTo>
                  <a:lnTo>
                    <a:pt x="1055" y="1427"/>
                  </a:lnTo>
                  <a:lnTo>
                    <a:pt x="1055" y="1425"/>
                  </a:lnTo>
                  <a:lnTo>
                    <a:pt x="1055" y="1425"/>
                  </a:lnTo>
                  <a:lnTo>
                    <a:pt x="1055" y="1425"/>
                  </a:lnTo>
                  <a:lnTo>
                    <a:pt x="1055" y="1425"/>
                  </a:lnTo>
                  <a:lnTo>
                    <a:pt x="1055" y="1425"/>
                  </a:lnTo>
                  <a:lnTo>
                    <a:pt x="1055" y="1425"/>
                  </a:lnTo>
                  <a:lnTo>
                    <a:pt x="1055" y="1423"/>
                  </a:lnTo>
                  <a:lnTo>
                    <a:pt x="1055" y="1423"/>
                  </a:lnTo>
                  <a:lnTo>
                    <a:pt x="1055" y="1420"/>
                  </a:lnTo>
                  <a:lnTo>
                    <a:pt x="1055" y="1420"/>
                  </a:lnTo>
                  <a:lnTo>
                    <a:pt x="1055" y="1420"/>
                  </a:lnTo>
                  <a:lnTo>
                    <a:pt x="1055" y="1420"/>
                  </a:lnTo>
                  <a:lnTo>
                    <a:pt x="1055" y="1420"/>
                  </a:lnTo>
                  <a:lnTo>
                    <a:pt x="1055" y="1418"/>
                  </a:lnTo>
                  <a:lnTo>
                    <a:pt x="1055" y="1418"/>
                  </a:lnTo>
                  <a:lnTo>
                    <a:pt x="1058" y="1416"/>
                  </a:lnTo>
                  <a:lnTo>
                    <a:pt x="1058" y="1416"/>
                  </a:lnTo>
                  <a:lnTo>
                    <a:pt x="1058" y="1414"/>
                  </a:lnTo>
                  <a:lnTo>
                    <a:pt x="1058" y="1414"/>
                  </a:lnTo>
                  <a:lnTo>
                    <a:pt x="1058" y="1414"/>
                  </a:lnTo>
                  <a:lnTo>
                    <a:pt x="1058" y="1414"/>
                  </a:lnTo>
                  <a:lnTo>
                    <a:pt x="1058" y="1412"/>
                  </a:lnTo>
                  <a:lnTo>
                    <a:pt x="1058" y="1412"/>
                  </a:lnTo>
                  <a:lnTo>
                    <a:pt x="1055" y="1410"/>
                  </a:lnTo>
                  <a:lnTo>
                    <a:pt x="1055" y="1410"/>
                  </a:lnTo>
                  <a:lnTo>
                    <a:pt x="1053" y="1408"/>
                  </a:lnTo>
                  <a:lnTo>
                    <a:pt x="1053" y="1408"/>
                  </a:lnTo>
                  <a:lnTo>
                    <a:pt x="1055" y="1408"/>
                  </a:lnTo>
                  <a:lnTo>
                    <a:pt x="1058" y="1408"/>
                  </a:lnTo>
                  <a:lnTo>
                    <a:pt x="1055" y="1408"/>
                  </a:lnTo>
                  <a:lnTo>
                    <a:pt x="1055" y="1408"/>
                  </a:lnTo>
                  <a:lnTo>
                    <a:pt x="1053" y="1406"/>
                  </a:lnTo>
                  <a:lnTo>
                    <a:pt x="1055" y="1406"/>
                  </a:lnTo>
                  <a:lnTo>
                    <a:pt x="1058" y="1408"/>
                  </a:lnTo>
                  <a:lnTo>
                    <a:pt x="1060" y="1406"/>
                  </a:lnTo>
                  <a:lnTo>
                    <a:pt x="1060" y="1406"/>
                  </a:lnTo>
                  <a:lnTo>
                    <a:pt x="1060" y="1406"/>
                  </a:lnTo>
                  <a:lnTo>
                    <a:pt x="1060" y="1404"/>
                  </a:lnTo>
                  <a:lnTo>
                    <a:pt x="1060" y="1404"/>
                  </a:lnTo>
                  <a:lnTo>
                    <a:pt x="1060" y="1404"/>
                  </a:lnTo>
                  <a:lnTo>
                    <a:pt x="1060" y="1404"/>
                  </a:lnTo>
                  <a:lnTo>
                    <a:pt x="1060" y="1404"/>
                  </a:lnTo>
                  <a:lnTo>
                    <a:pt x="1060" y="1402"/>
                  </a:lnTo>
                  <a:lnTo>
                    <a:pt x="1060" y="1402"/>
                  </a:lnTo>
                  <a:lnTo>
                    <a:pt x="1060" y="1402"/>
                  </a:lnTo>
                  <a:lnTo>
                    <a:pt x="1060" y="1402"/>
                  </a:lnTo>
                  <a:lnTo>
                    <a:pt x="1060" y="1402"/>
                  </a:lnTo>
                  <a:lnTo>
                    <a:pt x="1060" y="1400"/>
                  </a:lnTo>
                  <a:lnTo>
                    <a:pt x="1062" y="1398"/>
                  </a:lnTo>
                  <a:lnTo>
                    <a:pt x="1062" y="1398"/>
                  </a:lnTo>
                  <a:lnTo>
                    <a:pt x="1062" y="1396"/>
                  </a:lnTo>
                  <a:lnTo>
                    <a:pt x="1062" y="1396"/>
                  </a:lnTo>
                  <a:lnTo>
                    <a:pt x="1062" y="1396"/>
                  </a:lnTo>
                  <a:lnTo>
                    <a:pt x="1062" y="1394"/>
                  </a:lnTo>
                  <a:lnTo>
                    <a:pt x="1062" y="1394"/>
                  </a:lnTo>
                  <a:lnTo>
                    <a:pt x="1062" y="1392"/>
                  </a:lnTo>
                  <a:lnTo>
                    <a:pt x="1062" y="1392"/>
                  </a:lnTo>
                  <a:lnTo>
                    <a:pt x="1062" y="1392"/>
                  </a:lnTo>
                  <a:lnTo>
                    <a:pt x="1062" y="1392"/>
                  </a:lnTo>
                  <a:lnTo>
                    <a:pt x="1062" y="1392"/>
                  </a:lnTo>
                  <a:lnTo>
                    <a:pt x="1064" y="1392"/>
                  </a:lnTo>
                  <a:lnTo>
                    <a:pt x="1064" y="1392"/>
                  </a:lnTo>
                  <a:lnTo>
                    <a:pt x="1064" y="1390"/>
                  </a:lnTo>
                  <a:lnTo>
                    <a:pt x="1064" y="1390"/>
                  </a:lnTo>
                  <a:lnTo>
                    <a:pt x="1066" y="1390"/>
                  </a:lnTo>
                  <a:lnTo>
                    <a:pt x="1066" y="1390"/>
                  </a:lnTo>
                  <a:lnTo>
                    <a:pt x="1066" y="1390"/>
                  </a:lnTo>
                  <a:lnTo>
                    <a:pt x="1066" y="1388"/>
                  </a:lnTo>
                  <a:lnTo>
                    <a:pt x="1066" y="1388"/>
                  </a:lnTo>
                  <a:lnTo>
                    <a:pt x="1066" y="1388"/>
                  </a:lnTo>
                  <a:lnTo>
                    <a:pt x="1066" y="1386"/>
                  </a:lnTo>
                  <a:lnTo>
                    <a:pt x="1066" y="1386"/>
                  </a:lnTo>
                  <a:lnTo>
                    <a:pt x="1066" y="1384"/>
                  </a:lnTo>
                  <a:lnTo>
                    <a:pt x="1066" y="1384"/>
                  </a:lnTo>
                  <a:lnTo>
                    <a:pt x="1066" y="1381"/>
                  </a:lnTo>
                  <a:lnTo>
                    <a:pt x="1068" y="1381"/>
                  </a:lnTo>
                  <a:lnTo>
                    <a:pt x="1068" y="1381"/>
                  </a:lnTo>
                  <a:lnTo>
                    <a:pt x="1068" y="1381"/>
                  </a:lnTo>
                  <a:lnTo>
                    <a:pt x="1068" y="1381"/>
                  </a:lnTo>
                  <a:lnTo>
                    <a:pt x="1068" y="1381"/>
                  </a:lnTo>
                  <a:lnTo>
                    <a:pt x="1068" y="1381"/>
                  </a:lnTo>
                  <a:lnTo>
                    <a:pt x="1070" y="1381"/>
                  </a:lnTo>
                  <a:lnTo>
                    <a:pt x="1070" y="1381"/>
                  </a:lnTo>
                  <a:lnTo>
                    <a:pt x="1070" y="1379"/>
                  </a:lnTo>
                  <a:lnTo>
                    <a:pt x="1070" y="1379"/>
                  </a:lnTo>
                  <a:lnTo>
                    <a:pt x="1070" y="1379"/>
                  </a:lnTo>
                  <a:lnTo>
                    <a:pt x="1070" y="1379"/>
                  </a:lnTo>
                  <a:lnTo>
                    <a:pt x="1070" y="1379"/>
                  </a:lnTo>
                  <a:lnTo>
                    <a:pt x="1068" y="1379"/>
                  </a:lnTo>
                  <a:lnTo>
                    <a:pt x="1068" y="1379"/>
                  </a:lnTo>
                  <a:lnTo>
                    <a:pt x="1068" y="1377"/>
                  </a:lnTo>
                  <a:lnTo>
                    <a:pt x="1068" y="1377"/>
                  </a:lnTo>
                  <a:lnTo>
                    <a:pt x="1070" y="1377"/>
                  </a:lnTo>
                  <a:lnTo>
                    <a:pt x="1068" y="1377"/>
                  </a:lnTo>
                  <a:lnTo>
                    <a:pt x="1068" y="1375"/>
                  </a:lnTo>
                  <a:lnTo>
                    <a:pt x="1068" y="1375"/>
                  </a:lnTo>
                  <a:lnTo>
                    <a:pt x="1070" y="1375"/>
                  </a:lnTo>
                  <a:lnTo>
                    <a:pt x="1070" y="1373"/>
                  </a:lnTo>
                  <a:lnTo>
                    <a:pt x="1070" y="1373"/>
                  </a:lnTo>
                  <a:lnTo>
                    <a:pt x="1070" y="1373"/>
                  </a:lnTo>
                  <a:lnTo>
                    <a:pt x="1070" y="1373"/>
                  </a:lnTo>
                  <a:lnTo>
                    <a:pt x="1070" y="1373"/>
                  </a:lnTo>
                  <a:lnTo>
                    <a:pt x="1070" y="1373"/>
                  </a:lnTo>
                  <a:lnTo>
                    <a:pt x="1070" y="1373"/>
                  </a:lnTo>
                  <a:lnTo>
                    <a:pt x="1070" y="1373"/>
                  </a:lnTo>
                  <a:lnTo>
                    <a:pt x="1070" y="1371"/>
                  </a:lnTo>
                  <a:lnTo>
                    <a:pt x="1068" y="1371"/>
                  </a:lnTo>
                  <a:lnTo>
                    <a:pt x="1068" y="1371"/>
                  </a:lnTo>
                  <a:lnTo>
                    <a:pt x="1068" y="1369"/>
                  </a:lnTo>
                  <a:lnTo>
                    <a:pt x="1068" y="1369"/>
                  </a:lnTo>
                  <a:lnTo>
                    <a:pt x="1068" y="1369"/>
                  </a:lnTo>
                  <a:lnTo>
                    <a:pt x="1070" y="1369"/>
                  </a:lnTo>
                  <a:lnTo>
                    <a:pt x="1070" y="1369"/>
                  </a:lnTo>
                  <a:lnTo>
                    <a:pt x="1072" y="1369"/>
                  </a:lnTo>
                  <a:lnTo>
                    <a:pt x="1072" y="1369"/>
                  </a:lnTo>
                  <a:lnTo>
                    <a:pt x="1074" y="1369"/>
                  </a:lnTo>
                  <a:lnTo>
                    <a:pt x="1074" y="1369"/>
                  </a:lnTo>
                  <a:lnTo>
                    <a:pt x="1074" y="1367"/>
                  </a:lnTo>
                  <a:lnTo>
                    <a:pt x="1074" y="1367"/>
                  </a:lnTo>
                  <a:lnTo>
                    <a:pt x="1074" y="1367"/>
                  </a:lnTo>
                  <a:lnTo>
                    <a:pt x="1072" y="1365"/>
                  </a:lnTo>
                  <a:lnTo>
                    <a:pt x="1072" y="1365"/>
                  </a:lnTo>
                  <a:lnTo>
                    <a:pt x="1072" y="1365"/>
                  </a:lnTo>
                  <a:lnTo>
                    <a:pt x="1072" y="1365"/>
                  </a:lnTo>
                  <a:lnTo>
                    <a:pt x="1072" y="1365"/>
                  </a:lnTo>
                  <a:lnTo>
                    <a:pt x="1072" y="1365"/>
                  </a:lnTo>
                  <a:lnTo>
                    <a:pt x="1070" y="1365"/>
                  </a:lnTo>
                  <a:lnTo>
                    <a:pt x="1070" y="1365"/>
                  </a:lnTo>
                  <a:lnTo>
                    <a:pt x="1070" y="1365"/>
                  </a:lnTo>
                  <a:lnTo>
                    <a:pt x="1070" y="1365"/>
                  </a:lnTo>
                  <a:lnTo>
                    <a:pt x="1070" y="1365"/>
                  </a:lnTo>
                  <a:lnTo>
                    <a:pt x="1070" y="1365"/>
                  </a:lnTo>
                  <a:lnTo>
                    <a:pt x="1070" y="1363"/>
                  </a:lnTo>
                  <a:lnTo>
                    <a:pt x="1070" y="1363"/>
                  </a:lnTo>
                  <a:lnTo>
                    <a:pt x="1070" y="1363"/>
                  </a:lnTo>
                  <a:lnTo>
                    <a:pt x="1070" y="1363"/>
                  </a:lnTo>
                  <a:lnTo>
                    <a:pt x="1070" y="1363"/>
                  </a:lnTo>
                  <a:lnTo>
                    <a:pt x="1070" y="1361"/>
                  </a:lnTo>
                  <a:lnTo>
                    <a:pt x="1070" y="1361"/>
                  </a:lnTo>
                  <a:lnTo>
                    <a:pt x="1072" y="1361"/>
                  </a:lnTo>
                  <a:lnTo>
                    <a:pt x="1072" y="1361"/>
                  </a:lnTo>
                  <a:lnTo>
                    <a:pt x="1072" y="1359"/>
                  </a:lnTo>
                  <a:lnTo>
                    <a:pt x="1072" y="1357"/>
                  </a:lnTo>
                  <a:lnTo>
                    <a:pt x="1072" y="1357"/>
                  </a:lnTo>
                  <a:lnTo>
                    <a:pt x="1072" y="1357"/>
                  </a:lnTo>
                  <a:lnTo>
                    <a:pt x="1074" y="1357"/>
                  </a:lnTo>
                  <a:lnTo>
                    <a:pt x="1074" y="1359"/>
                  </a:lnTo>
                  <a:lnTo>
                    <a:pt x="1074" y="1359"/>
                  </a:lnTo>
                  <a:lnTo>
                    <a:pt x="1074" y="1357"/>
                  </a:lnTo>
                  <a:lnTo>
                    <a:pt x="1076" y="1355"/>
                  </a:lnTo>
                  <a:lnTo>
                    <a:pt x="1076" y="1355"/>
                  </a:lnTo>
                  <a:lnTo>
                    <a:pt x="1080" y="1351"/>
                  </a:lnTo>
                  <a:lnTo>
                    <a:pt x="1080" y="1351"/>
                  </a:lnTo>
                  <a:lnTo>
                    <a:pt x="1080" y="1351"/>
                  </a:lnTo>
                  <a:lnTo>
                    <a:pt x="1080" y="1351"/>
                  </a:lnTo>
                  <a:lnTo>
                    <a:pt x="1084" y="1349"/>
                  </a:lnTo>
                  <a:lnTo>
                    <a:pt x="1084" y="1349"/>
                  </a:lnTo>
                  <a:lnTo>
                    <a:pt x="1082" y="1349"/>
                  </a:lnTo>
                  <a:lnTo>
                    <a:pt x="1082" y="1349"/>
                  </a:lnTo>
                  <a:lnTo>
                    <a:pt x="1080" y="1349"/>
                  </a:lnTo>
                  <a:lnTo>
                    <a:pt x="1080" y="1349"/>
                  </a:lnTo>
                  <a:lnTo>
                    <a:pt x="1080" y="1347"/>
                  </a:lnTo>
                  <a:lnTo>
                    <a:pt x="1080" y="1347"/>
                  </a:lnTo>
                  <a:lnTo>
                    <a:pt x="1080" y="1347"/>
                  </a:lnTo>
                  <a:lnTo>
                    <a:pt x="1082" y="1349"/>
                  </a:lnTo>
                  <a:lnTo>
                    <a:pt x="1082" y="1349"/>
                  </a:lnTo>
                  <a:lnTo>
                    <a:pt x="1084" y="1349"/>
                  </a:lnTo>
                  <a:lnTo>
                    <a:pt x="1084" y="1349"/>
                  </a:lnTo>
                  <a:lnTo>
                    <a:pt x="1084" y="1349"/>
                  </a:lnTo>
                  <a:lnTo>
                    <a:pt x="1084" y="1349"/>
                  </a:lnTo>
                  <a:lnTo>
                    <a:pt x="1084" y="1349"/>
                  </a:lnTo>
                  <a:lnTo>
                    <a:pt x="1084" y="1347"/>
                  </a:lnTo>
                  <a:lnTo>
                    <a:pt x="1084" y="1347"/>
                  </a:lnTo>
                  <a:lnTo>
                    <a:pt x="1084" y="1347"/>
                  </a:lnTo>
                  <a:lnTo>
                    <a:pt x="1084" y="1347"/>
                  </a:lnTo>
                  <a:lnTo>
                    <a:pt x="1084" y="1347"/>
                  </a:lnTo>
                  <a:lnTo>
                    <a:pt x="1084" y="1347"/>
                  </a:lnTo>
                  <a:lnTo>
                    <a:pt x="1082" y="1347"/>
                  </a:lnTo>
                  <a:lnTo>
                    <a:pt x="1082" y="1347"/>
                  </a:lnTo>
                  <a:lnTo>
                    <a:pt x="1082" y="1347"/>
                  </a:lnTo>
                  <a:lnTo>
                    <a:pt x="1080" y="1345"/>
                  </a:lnTo>
                  <a:lnTo>
                    <a:pt x="1080" y="1345"/>
                  </a:lnTo>
                  <a:lnTo>
                    <a:pt x="1082" y="1345"/>
                  </a:lnTo>
                  <a:lnTo>
                    <a:pt x="1082" y="1345"/>
                  </a:lnTo>
                  <a:lnTo>
                    <a:pt x="1082" y="1345"/>
                  </a:lnTo>
                  <a:lnTo>
                    <a:pt x="1080" y="1345"/>
                  </a:lnTo>
                  <a:lnTo>
                    <a:pt x="1080" y="1345"/>
                  </a:lnTo>
                  <a:lnTo>
                    <a:pt x="1080" y="1345"/>
                  </a:lnTo>
                  <a:lnTo>
                    <a:pt x="1080" y="1342"/>
                  </a:lnTo>
                  <a:lnTo>
                    <a:pt x="1078" y="1342"/>
                  </a:lnTo>
                  <a:lnTo>
                    <a:pt x="1076" y="1342"/>
                  </a:lnTo>
                  <a:lnTo>
                    <a:pt x="1076" y="1342"/>
                  </a:lnTo>
                  <a:lnTo>
                    <a:pt x="1078" y="1342"/>
                  </a:lnTo>
                  <a:lnTo>
                    <a:pt x="1080" y="1342"/>
                  </a:lnTo>
                  <a:lnTo>
                    <a:pt x="1078" y="1340"/>
                  </a:lnTo>
                  <a:lnTo>
                    <a:pt x="1076" y="1340"/>
                  </a:lnTo>
                  <a:lnTo>
                    <a:pt x="1076" y="1338"/>
                  </a:lnTo>
                  <a:lnTo>
                    <a:pt x="1076" y="1338"/>
                  </a:lnTo>
                  <a:lnTo>
                    <a:pt x="1080" y="1338"/>
                  </a:lnTo>
                  <a:lnTo>
                    <a:pt x="1082" y="1340"/>
                  </a:lnTo>
                  <a:lnTo>
                    <a:pt x="1084" y="1340"/>
                  </a:lnTo>
                  <a:lnTo>
                    <a:pt x="1084" y="1340"/>
                  </a:lnTo>
                  <a:lnTo>
                    <a:pt x="1084" y="1340"/>
                  </a:lnTo>
                  <a:lnTo>
                    <a:pt x="1084" y="1340"/>
                  </a:lnTo>
                  <a:lnTo>
                    <a:pt x="1084" y="1340"/>
                  </a:lnTo>
                  <a:lnTo>
                    <a:pt x="1082" y="1340"/>
                  </a:lnTo>
                  <a:lnTo>
                    <a:pt x="1082" y="1338"/>
                  </a:lnTo>
                  <a:lnTo>
                    <a:pt x="1082" y="1338"/>
                  </a:lnTo>
                  <a:lnTo>
                    <a:pt x="1082" y="1338"/>
                  </a:lnTo>
                  <a:lnTo>
                    <a:pt x="1086" y="1338"/>
                  </a:lnTo>
                  <a:lnTo>
                    <a:pt x="1086" y="1338"/>
                  </a:lnTo>
                  <a:lnTo>
                    <a:pt x="1080" y="1334"/>
                  </a:lnTo>
                  <a:lnTo>
                    <a:pt x="1080" y="1334"/>
                  </a:lnTo>
                  <a:lnTo>
                    <a:pt x="1084" y="1334"/>
                  </a:lnTo>
                  <a:lnTo>
                    <a:pt x="1084" y="1334"/>
                  </a:lnTo>
                  <a:lnTo>
                    <a:pt x="1082" y="1334"/>
                  </a:lnTo>
                  <a:lnTo>
                    <a:pt x="1082" y="1334"/>
                  </a:lnTo>
                  <a:lnTo>
                    <a:pt x="1082" y="1334"/>
                  </a:lnTo>
                  <a:lnTo>
                    <a:pt x="1082" y="1334"/>
                  </a:lnTo>
                  <a:lnTo>
                    <a:pt x="1084" y="1334"/>
                  </a:lnTo>
                  <a:lnTo>
                    <a:pt x="1084" y="1334"/>
                  </a:lnTo>
                  <a:lnTo>
                    <a:pt x="1084" y="1334"/>
                  </a:lnTo>
                  <a:lnTo>
                    <a:pt x="1086" y="1336"/>
                  </a:lnTo>
                  <a:lnTo>
                    <a:pt x="1086" y="1336"/>
                  </a:lnTo>
                  <a:lnTo>
                    <a:pt x="1086" y="1336"/>
                  </a:lnTo>
                  <a:lnTo>
                    <a:pt x="1086" y="1336"/>
                  </a:lnTo>
                  <a:lnTo>
                    <a:pt x="1086" y="1336"/>
                  </a:lnTo>
                  <a:lnTo>
                    <a:pt x="1086" y="1334"/>
                  </a:lnTo>
                  <a:lnTo>
                    <a:pt x="1086" y="1334"/>
                  </a:lnTo>
                  <a:lnTo>
                    <a:pt x="1086" y="1334"/>
                  </a:lnTo>
                  <a:lnTo>
                    <a:pt x="1086" y="1334"/>
                  </a:lnTo>
                  <a:lnTo>
                    <a:pt x="1086" y="1334"/>
                  </a:lnTo>
                  <a:lnTo>
                    <a:pt x="1086" y="1334"/>
                  </a:lnTo>
                  <a:lnTo>
                    <a:pt x="1086" y="1334"/>
                  </a:lnTo>
                  <a:lnTo>
                    <a:pt x="1088" y="1334"/>
                  </a:lnTo>
                  <a:lnTo>
                    <a:pt x="1088" y="1334"/>
                  </a:lnTo>
                  <a:lnTo>
                    <a:pt x="1088" y="1334"/>
                  </a:lnTo>
                  <a:lnTo>
                    <a:pt x="1088" y="1334"/>
                  </a:lnTo>
                  <a:lnTo>
                    <a:pt x="1088" y="1334"/>
                  </a:lnTo>
                  <a:lnTo>
                    <a:pt x="1088" y="1332"/>
                  </a:lnTo>
                  <a:lnTo>
                    <a:pt x="1088" y="1332"/>
                  </a:lnTo>
                  <a:lnTo>
                    <a:pt x="1088" y="1332"/>
                  </a:lnTo>
                  <a:lnTo>
                    <a:pt x="1088" y="1332"/>
                  </a:lnTo>
                  <a:lnTo>
                    <a:pt x="1088" y="1332"/>
                  </a:lnTo>
                  <a:lnTo>
                    <a:pt x="1088" y="1332"/>
                  </a:lnTo>
                  <a:lnTo>
                    <a:pt x="1090" y="1332"/>
                  </a:lnTo>
                  <a:lnTo>
                    <a:pt x="1090" y="1332"/>
                  </a:lnTo>
                  <a:lnTo>
                    <a:pt x="1090" y="1332"/>
                  </a:lnTo>
                  <a:lnTo>
                    <a:pt x="1090" y="1330"/>
                  </a:lnTo>
                  <a:lnTo>
                    <a:pt x="1090" y="1330"/>
                  </a:lnTo>
                  <a:lnTo>
                    <a:pt x="1090" y="1330"/>
                  </a:lnTo>
                  <a:lnTo>
                    <a:pt x="1090" y="1330"/>
                  </a:lnTo>
                  <a:lnTo>
                    <a:pt x="1090" y="1330"/>
                  </a:lnTo>
                  <a:lnTo>
                    <a:pt x="1088" y="1330"/>
                  </a:lnTo>
                  <a:lnTo>
                    <a:pt x="1088" y="1330"/>
                  </a:lnTo>
                  <a:lnTo>
                    <a:pt x="1086" y="1330"/>
                  </a:lnTo>
                  <a:lnTo>
                    <a:pt x="1086" y="1328"/>
                  </a:lnTo>
                  <a:lnTo>
                    <a:pt x="1086" y="1328"/>
                  </a:lnTo>
                  <a:lnTo>
                    <a:pt x="1086" y="1328"/>
                  </a:lnTo>
                  <a:lnTo>
                    <a:pt x="1088" y="1328"/>
                  </a:lnTo>
                  <a:lnTo>
                    <a:pt x="1088" y="1328"/>
                  </a:lnTo>
                  <a:lnTo>
                    <a:pt x="1088" y="1328"/>
                  </a:lnTo>
                  <a:lnTo>
                    <a:pt x="1088" y="1328"/>
                  </a:lnTo>
                  <a:lnTo>
                    <a:pt x="1090" y="1328"/>
                  </a:lnTo>
                  <a:lnTo>
                    <a:pt x="1090" y="1326"/>
                  </a:lnTo>
                  <a:lnTo>
                    <a:pt x="1088" y="1326"/>
                  </a:lnTo>
                  <a:lnTo>
                    <a:pt x="1090" y="1326"/>
                  </a:lnTo>
                  <a:lnTo>
                    <a:pt x="1090" y="1326"/>
                  </a:lnTo>
                  <a:lnTo>
                    <a:pt x="1090" y="1326"/>
                  </a:lnTo>
                  <a:lnTo>
                    <a:pt x="1093" y="1326"/>
                  </a:lnTo>
                  <a:lnTo>
                    <a:pt x="1093" y="1326"/>
                  </a:lnTo>
                  <a:lnTo>
                    <a:pt x="1093" y="1326"/>
                  </a:lnTo>
                  <a:lnTo>
                    <a:pt x="1093" y="1326"/>
                  </a:lnTo>
                  <a:lnTo>
                    <a:pt x="1093" y="1326"/>
                  </a:lnTo>
                  <a:lnTo>
                    <a:pt x="1093" y="1326"/>
                  </a:lnTo>
                  <a:lnTo>
                    <a:pt x="1093" y="1326"/>
                  </a:lnTo>
                  <a:lnTo>
                    <a:pt x="1093" y="1326"/>
                  </a:lnTo>
                  <a:lnTo>
                    <a:pt x="1095" y="1326"/>
                  </a:lnTo>
                  <a:lnTo>
                    <a:pt x="1095" y="1326"/>
                  </a:lnTo>
                  <a:lnTo>
                    <a:pt x="1095" y="1326"/>
                  </a:lnTo>
                  <a:lnTo>
                    <a:pt x="1095" y="1326"/>
                  </a:lnTo>
                  <a:lnTo>
                    <a:pt x="1095" y="1324"/>
                  </a:lnTo>
                  <a:lnTo>
                    <a:pt x="1095" y="1324"/>
                  </a:lnTo>
                  <a:lnTo>
                    <a:pt x="1095" y="1324"/>
                  </a:lnTo>
                  <a:lnTo>
                    <a:pt x="1093" y="1322"/>
                  </a:lnTo>
                  <a:lnTo>
                    <a:pt x="1093" y="1322"/>
                  </a:lnTo>
                  <a:lnTo>
                    <a:pt x="1090" y="1322"/>
                  </a:lnTo>
                  <a:lnTo>
                    <a:pt x="1090" y="1322"/>
                  </a:lnTo>
                  <a:lnTo>
                    <a:pt x="1090" y="1322"/>
                  </a:lnTo>
                  <a:lnTo>
                    <a:pt x="1090" y="1322"/>
                  </a:lnTo>
                  <a:lnTo>
                    <a:pt x="1090" y="1322"/>
                  </a:lnTo>
                  <a:lnTo>
                    <a:pt x="1090" y="1322"/>
                  </a:lnTo>
                  <a:lnTo>
                    <a:pt x="1090" y="1322"/>
                  </a:lnTo>
                  <a:lnTo>
                    <a:pt x="1090" y="1322"/>
                  </a:lnTo>
                  <a:lnTo>
                    <a:pt x="1088" y="1320"/>
                  </a:lnTo>
                  <a:lnTo>
                    <a:pt x="1086" y="1320"/>
                  </a:lnTo>
                  <a:lnTo>
                    <a:pt x="1084" y="1320"/>
                  </a:lnTo>
                  <a:lnTo>
                    <a:pt x="1084" y="1318"/>
                  </a:lnTo>
                  <a:lnTo>
                    <a:pt x="1086" y="1320"/>
                  </a:lnTo>
                  <a:lnTo>
                    <a:pt x="1090" y="1320"/>
                  </a:lnTo>
                  <a:lnTo>
                    <a:pt x="1090" y="1320"/>
                  </a:lnTo>
                  <a:lnTo>
                    <a:pt x="1093" y="1320"/>
                  </a:lnTo>
                  <a:lnTo>
                    <a:pt x="1093" y="1320"/>
                  </a:lnTo>
                  <a:lnTo>
                    <a:pt x="1093" y="1322"/>
                  </a:lnTo>
                  <a:lnTo>
                    <a:pt x="1093" y="1322"/>
                  </a:lnTo>
                  <a:lnTo>
                    <a:pt x="1095" y="1322"/>
                  </a:lnTo>
                  <a:lnTo>
                    <a:pt x="1095" y="1322"/>
                  </a:lnTo>
                  <a:lnTo>
                    <a:pt x="1095" y="1322"/>
                  </a:lnTo>
                  <a:lnTo>
                    <a:pt x="1095" y="1322"/>
                  </a:lnTo>
                  <a:lnTo>
                    <a:pt x="1095" y="1322"/>
                  </a:lnTo>
                  <a:lnTo>
                    <a:pt x="1095" y="1322"/>
                  </a:lnTo>
                  <a:lnTo>
                    <a:pt x="1095" y="1322"/>
                  </a:lnTo>
                  <a:lnTo>
                    <a:pt x="1097" y="1322"/>
                  </a:lnTo>
                  <a:lnTo>
                    <a:pt x="1097" y="1322"/>
                  </a:lnTo>
                  <a:lnTo>
                    <a:pt x="1097" y="1324"/>
                  </a:lnTo>
                  <a:lnTo>
                    <a:pt x="1097" y="1324"/>
                  </a:lnTo>
                  <a:lnTo>
                    <a:pt x="1097" y="1324"/>
                  </a:lnTo>
                  <a:lnTo>
                    <a:pt x="1097" y="1324"/>
                  </a:lnTo>
                  <a:lnTo>
                    <a:pt x="1097" y="1324"/>
                  </a:lnTo>
                  <a:lnTo>
                    <a:pt x="1097" y="1324"/>
                  </a:lnTo>
                  <a:lnTo>
                    <a:pt x="1099" y="1324"/>
                  </a:lnTo>
                  <a:lnTo>
                    <a:pt x="1099" y="1326"/>
                  </a:lnTo>
                  <a:lnTo>
                    <a:pt x="1099" y="1326"/>
                  </a:lnTo>
                  <a:lnTo>
                    <a:pt x="1099" y="1328"/>
                  </a:lnTo>
                  <a:lnTo>
                    <a:pt x="1099" y="1326"/>
                  </a:lnTo>
                  <a:lnTo>
                    <a:pt x="1101" y="1328"/>
                  </a:lnTo>
                  <a:lnTo>
                    <a:pt x="1101" y="1328"/>
                  </a:lnTo>
                  <a:lnTo>
                    <a:pt x="1101" y="1328"/>
                  </a:lnTo>
                  <a:lnTo>
                    <a:pt x="1101" y="1326"/>
                  </a:lnTo>
                  <a:lnTo>
                    <a:pt x="1099" y="1326"/>
                  </a:lnTo>
                  <a:lnTo>
                    <a:pt x="1099" y="1326"/>
                  </a:lnTo>
                  <a:lnTo>
                    <a:pt x="1099" y="1326"/>
                  </a:lnTo>
                  <a:lnTo>
                    <a:pt x="1099" y="1324"/>
                  </a:lnTo>
                  <a:lnTo>
                    <a:pt x="1099" y="1324"/>
                  </a:lnTo>
                  <a:lnTo>
                    <a:pt x="1099" y="1324"/>
                  </a:lnTo>
                  <a:lnTo>
                    <a:pt x="1099" y="1324"/>
                  </a:lnTo>
                  <a:lnTo>
                    <a:pt x="1097" y="1322"/>
                  </a:lnTo>
                  <a:lnTo>
                    <a:pt x="1099" y="1322"/>
                  </a:lnTo>
                  <a:lnTo>
                    <a:pt x="1099" y="1322"/>
                  </a:lnTo>
                  <a:lnTo>
                    <a:pt x="1099" y="1322"/>
                  </a:lnTo>
                  <a:lnTo>
                    <a:pt x="1099" y="1322"/>
                  </a:lnTo>
                  <a:lnTo>
                    <a:pt x="1099" y="1322"/>
                  </a:lnTo>
                  <a:lnTo>
                    <a:pt x="1099" y="1320"/>
                  </a:lnTo>
                  <a:lnTo>
                    <a:pt x="1099" y="1320"/>
                  </a:lnTo>
                  <a:lnTo>
                    <a:pt x="1099" y="1320"/>
                  </a:lnTo>
                  <a:lnTo>
                    <a:pt x="1097" y="1320"/>
                  </a:lnTo>
                  <a:lnTo>
                    <a:pt x="1097" y="1320"/>
                  </a:lnTo>
                  <a:lnTo>
                    <a:pt x="1095" y="1318"/>
                  </a:lnTo>
                  <a:lnTo>
                    <a:pt x="1093" y="1318"/>
                  </a:lnTo>
                  <a:lnTo>
                    <a:pt x="1093" y="1318"/>
                  </a:lnTo>
                  <a:lnTo>
                    <a:pt x="1093" y="1318"/>
                  </a:lnTo>
                  <a:lnTo>
                    <a:pt x="1095" y="1318"/>
                  </a:lnTo>
                  <a:lnTo>
                    <a:pt x="1095" y="1318"/>
                  </a:lnTo>
                  <a:lnTo>
                    <a:pt x="1095" y="1318"/>
                  </a:lnTo>
                  <a:lnTo>
                    <a:pt x="1097" y="1318"/>
                  </a:lnTo>
                  <a:lnTo>
                    <a:pt x="1097" y="1318"/>
                  </a:lnTo>
                  <a:lnTo>
                    <a:pt x="1097" y="1318"/>
                  </a:lnTo>
                  <a:lnTo>
                    <a:pt x="1097" y="1318"/>
                  </a:lnTo>
                  <a:lnTo>
                    <a:pt x="1095" y="1316"/>
                  </a:lnTo>
                  <a:lnTo>
                    <a:pt x="1095" y="1316"/>
                  </a:lnTo>
                  <a:lnTo>
                    <a:pt x="1095" y="1316"/>
                  </a:lnTo>
                  <a:lnTo>
                    <a:pt x="1095" y="1316"/>
                  </a:lnTo>
                  <a:lnTo>
                    <a:pt x="1095" y="1314"/>
                  </a:lnTo>
                  <a:lnTo>
                    <a:pt x="1095" y="1314"/>
                  </a:lnTo>
                  <a:lnTo>
                    <a:pt x="1095" y="1314"/>
                  </a:lnTo>
                  <a:lnTo>
                    <a:pt x="1095" y="1314"/>
                  </a:lnTo>
                  <a:lnTo>
                    <a:pt x="1097" y="1314"/>
                  </a:lnTo>
                  <a:lnTo>
                    <a:pt x="1097" y="1314"/>
                  </a:lnTo>
                  <a:lnTo>
                    <a:pt x="1099" y="1314"/>
                  </a:lnTo>
                  <a:lnTo>
                    <a:pt x="1099" y="1314"/>
                  </a:lnTo>
                  <a:lnTo>
                    <a:pt x="1099" y="1314"/>
                  </a:lnTo>
                  <a:lnTo>
                    <a:pt x="1099" y="1314"/>
                  </a:lnTo>
                  <a:lnTo>
                    <a:pt x="1099" y="1314"/>
                  </a:lnTo>
                  <a:lnTo>
                    <a:pt x="1099" y="1314"/>
                  </a:lnTo>
                  <a:lnTo>
                    <a:pt x="1099" y="1314"/>
                  </a:lnTo>
                  <a:lnTo>
                    <a:pt x="1099" y="1312"/>
                  </a:lnTo>
                  <a:lnTo>
                    <a:pt x="1099" y="1312"/>
                  </a:lnTo>
                  <a:lnTo>
                    <a:pt x="1099" y="1312"/>
                  </a:lnTo>
                  <a:lnTo>
                    <a:pt x="1099" y="1312"/>
                  </a:lnTo>
                  <a:lnTo>
                    <a:pt x="1099" y="1312"/>
                  </a:lnTo>
                  <a:lnTo>
                    <a:pt x="1099" y="1312"/>
                  </a:lnTo>
                  <a:lnTo>
                    <a:pt x="1101" y="1312"/>
                  </a:lnTo>
                  <a:lnTo>
                    <a:pt x="1101" y="1310"/>
                  </a:lnTo>
                  <a:lnTo>
                    <a:pt x="1099" y="1310"/>
                  </a:lnTo>
                  <a:lnTo>
                    <a:pt x="1099" y="1310"/>
                  </a:lnTo>
                  <a:lnTo>
                    <a:pt x="1099" y="1312"/>
                  </a:lnTo>
                  <a:lnTo>
                    <a:pt x="1099" y="1312"/>
                  </a:lnTo>
                  <a:lnTo>
                    <a:pt x="1099" y="1312"/>
                  </a:lnTo>
                  <a:lnTo>
                    <a:pt x="1099" y="1312"/>
                  </a:lnTo>
                  <a:lnTo>
                    <a:pt x="1099" y="1310"/>
                  </a:lnTo>
                  <a:lnTo>
                    <a:pt x="1099" y="1310"/>
                  </a:lnTo>
                  <a:lnTo>
                    <a:pt x="1099" y="1310"/>
                  </a:lnTo>
                  <a:lnTo>
                    <a:pt x="1099" y="1310"/>
                  </a:lnTo>
                  <a:lnTo>
                    <a:pt x="1099" y="1310"/>
                  </a:lnTo>
                  <a:lnTo>
                    <a:pt x="1099" y="1308"/>
                  </a:lnTo>
                  <a:lnTo>
                    <a:pt x="1099" y="1308"/>
                  </a:lnTo>
                  <a:lnTo>
                    <a:pt x="1099" y="1308"/>
                  </a:lnTo>
                  <a:lnTo>
                    <a:pt x="1099" y="1308"/>
                  </a:lnTo>
                  <a:lnTo>
                    <a:pt x="1097" y="1308"/>
                  </a:lnTo>
                  <a:lnTo>
                    <a:pt x="1097" y="1306"/>
                  </a:lnTo>
                  <a:lnTo>
                    <a:pt x="1097" y="1306"/>
                  </a:lnTo>
                  <a:lnTo>
                    <a:pt x="1097" y="1306"/>
                  </a:lnTo>
                  <a:lnTo>
                    <a:pt x="1097" y="1306"/>
                  </a:lnTo>
                  <a:lnTo>
                    <a:pt x="1097" y="1306"/>
                  </a:lnTo>
                  <a:lnTo>
                    <a:pt x="1099" y="1306"/>
                  </a:lnTo>
                  <a:lnTo>
                    <a:pt x="1099" y="1308"/>
                  </a:lnTo>
                  <a:lnTo>
                    <a:pt x="1099" y="1308"/>
                  </a:lnTo>
                  <a:lnTo>
                    <a:pt x="1099" y="1308"/>
                  </a:lnTo>
                  <a:lnTo>
                    <a:pt x="1099" y="1308"/>
                  </a:lnTo>
                  <a:lnTo>
                    <a:pt x="1099" y="1308"/>
                  </a:lnTo>
                  <a:lnTo>
                    <a:pt x="1101" y="1306"/>
                  </a:lnTo>
                  <a:lnTo>
                    <a:pt x="1101" y="1306"/>
                  </a:lnTo>
                  <a:lnTo>
                    <a:pt x="1101" y="1308"/>
                  </a:lnTo>
                  <a:lnTo>
                    <a:pt x="1101" y="1308"/>
                  </a:lnTo>
                  <a:lnTo>
                    <a:pt x="1101" y="1308"/>
                  </a:lnTo>
                  <a:lnTo>
                    <a:pt x="1101" y="1310"/>
                  </a:lnTo>
                  <a:lnTo>
                    <a:pt x="1101" y="1310"/>
                  </a:lnTo>
                  <a:lnTo>
                    <a:pt x="1103" y="1310"/>
                  </a:lnTo>
                  <a:lnTo>
                    <a:pt x="1103" y="1308"/>
                  </a:lnTo>
                  <a:lnTo>
                    <a:pt x="1103" y="1308"/>
                  </a:lnTo>
                  <a:lnTo>
                    <a:pt x="1103" y="1308"/>
                  </a:lnTo>
                  <a:lnTo>
                    <a:pt x="1103" y="1308"/>
                  </a:lnTo>
                  <a:lnTo>
                    <a:pt x="1103" y="1308"/>
                  </a:lnTo>
                  <a:lnTo>
                    <a:pt x="1105" y="1308"/>
                  </a:lnTo>
                  <a:lnTo>
                    <a:pt x="1105" y="1308"/>
                  </a:lnTo>
                  <a:lnTo>
                    <a:pt x="1105" y="1308"/>
                  </a:lnTo>
                  <a:lnTo>
                    <a:pt x="1105" y="1306"/>
                  </a:lnTo>
                  <a:lnTo>
                    <a:pt x="1105" y="1306"/>
                  </a:lnTo>
                  <a:lnTo>
                    <a:pt x="1105" y="1306"/>
                  </a:lnTo>
                  <a:lnTo>
                    <a:pt x="1107" y="1306"/>
                  </a:lnTo>
                  <a:lnTo>
                    <a:pt x="1107" y="1306"/>
                  </a:lnTo>
                  <a:lnTo>
                    <a:pt x="1107" y="1306"/>
                  </a:lnTo>
                  <a:lnTo>
                    <a:pt x="1107" y="1306"/>
                  </a:lnTo>
                  <a:lnTo>
                    <a:pt x="1107" y="1308"/>
                  </a:lnTo>
                  <a:lnTo>
                    <a:pt x="1107" y="1308"/>
                  </a:lnTo>
                  <a:lnTo>
                    <a:pt x="1107" y="1308"/>
                  </a:lnTo>
                  <a:lnTo>
                    <a:pt x="1107" y="1308"/>
                  </a:lnTo>
                  <a:lnTo>
                    <a:pt x="1109" y="1308"/>
                  </a:lnTo>
                  <a:lnTo>
                    <a:pt x="1111" y="1310"/>
                  </a:lnTo>
                  <a:lnTo>
                    <a:pt x="1111" y="1310"/>
                  </a:lnTo>
                  <a:lnTo>
                    <a:pt x="1111" y="1308"/>
                  </a:lnTo>
                  <a:lnTo>
                    <a:pt x="1113" y="1308"/>
                  </a:lnTo>
                  <a:lnTo>
                    <a:pt x="1111" y="1308"/>
                  </a:lnTo>
                  <a:lnTo>
                    <a:pt x="1111" y="1308"/>
                  </a:lnTo>
                  <a:lnTo>
                    <a:pt x="1113" y="1308"/>
                  </a:lnTo>
                  <a:lnTo>
                    <a:pt x="1113" y="1306"/>
                  </a:lnTo>
                  <a:lnTo>
                    <a:pt x="1113" y="1306"/>
                  </a:lnTo>
                  <a:lnTo>
                    <a:pt x="1113" y="1306"/>
                  </a:lnTo>
                  <a:lnTo>
                    <a:pt x="1113" y="1303"/>
                  </a:lnTo>
                  <a:lnTo>
                    <a:pt x="1113" y="1303"/>
                  </a:lnTo>
                  <a:lnTo>
                    <a:pt x="1113" y="1303"/>
                  </a:lnTo>
                  <a:lnTo>
                    <a:pt x="1111" y="1303"/>
                  </a:lnTo>
                  <a:lnTo>
                    <a:pt x="1105" y="1303"/>
                  </a:lnTo>
                  <a:lnTo>
                    <a:pt x="1105" y="1301"/>
                  </a:lnTo>
                  <a:lnTo>
                    <a:pt x="1103" y="1301"/>
                  </a:lnTo>
                  <a:lnTo>
                    <a:pt x="1105" y="1301"/>
                  </a:lnTo>
                  <a:lnTo>
                    <a:pt x="1105" y="1301"/>
                  </a:lnTo>
                  <a:lnTo>
                    <a:pt x="1105" y="1301"/>
                  </a:lnTo>
                  <a:lnTo>
                    <a:pt x="1105" y="1301"/>
                  </a:lnTo>
                  <a:lnTo>
                    <a:pt x="1105" y="1301"/>
                  </a:lnTo>
                  <a:lnTo>
                    <a:pt x="1103" y="1301"/>
                  </a:lnTo>
                  <a:lnTo>
                    <a:pt x="1103" y="1299"/>
                  </a:lnTo>
                  <a:lnTo>
                    <a:pt x="1101" y="1297"/>
                  </a:lnTo>
                  <a:lnTo>
                    <a:pt x="1101" y="1297"/>
                  </a:lnTo>
                  <a:lnTo>
                    <a:pt x="1101" y="1297"/>
                  </a:lnTo>
                  <a:lnTo>
                    <a:pt x="1101" y="1297"/>
                  </a:lnTo>
                  <a:lnTo>
                    <a:pt x="1099" y="1295"/>
                  </a:lnTo>
                  <a:lnTo>
                    <a:pt x="1101" y="1295"/>
                  </a:lnTo>
                  <a:lnTo>
                    <a:pt x="1101" y="1295"/>
                  </a:lnTo>
                  <a:lnTo>
                    <a:pt x="1103" y="1293"/>
                  </a:lnTo>
                  <a:lnTo>
                    <a:pt x="1103" y="1295"/>
                  </a:lnTo>
                  <a:lnTo>
                    <a:pt x="1105" y="1295"/>
                  </a:lnTo>
                  <a:lnTo>
                    <a:pt x="1107" y="1295"/>
                  </a:lnTo>
                  <a:lnTo>
                    <a:pt x="1107" y="1295"/>
                  </a:lnTo>
                  <a:lnTo>
                    <a:pt x="1107" y="1295"/>
                  </a:lnTo>
                  <a:lnTo>
                    <a:pt x="1107" y="1295"/>
                  </a:lnTo>
                  <a:lnTo>
                    <a:pt x="1107" y="1295"/>
                  </a:lnTo>
                  <a:lnTo>
                    <a:pt x="1107" y="1293"/>
                  </a:lnTo>
                  <a:lnTo>
                    <a:pt x="1107" y="1293"/>
                  </a:lnTo>
                  <a:lnTo>
                    <a:pt x="1107" y="1293"/>
                  </a:lnTo>
                  <a:lnTo>
                    <a:pt x="1107" y="1293"/>
                  </a:lnTo>
                  <a:lnTo>
                    <a:pt x="1107" y="1293"/>
                  </a:lnTo>
                  <a:lnTo>
                    <a:pt x="1107" y="1293"/>
                  </a:lnTo>
                  <a:lnTo>
                    <a:pt x="1107" y="1293"/>
                  </a:lnTo>
                  <a:lnTo>
                    <a:pt x="1107" y="1293"/>
                  </a:lnTo>
                  <a:lnTo>
                    <a:pt x="1111" y="1293"/>
                  </a:lnTo>
                  <a:lnTo>
                    <a:pt x="1113" y="1293"/>
                  </a:lnTo>
                  <a:lnTo>
                    <a:pt x="1115" y="1293"/>
                  </a:lnTo>
                  <a:lnTo>
                    <a:pt x="1117" y="1293"/>
                  </a:lnTo>
                  <a:lnTo>
                    <a:pt x="1117" y="1295"/>
                  </a:lnTo>
                  <a:lnTo>
                    <a:pt x="1121" y="1295"/>
                  </a:lnTo>
                  <a:lnTo>
                    <a:pt x="1123" y="1295"/>
                  </a:lnTo>
                  <a:lnTo>
                    <a:pt x="1123" y="1295"/>
                  </a:lnTo>
                  <a:lnTo>
                    <a:pt x="1123" y="1295"/>
                  </a:lnTo>
                  <a:lnTo>
                    <a:pt x="1123" y="1293"/>
                  </a:lnTo>
                  <a:lnTo>
                    <a:pt x="1123" y="1293"/>
                  </a:lnTo>
                  <a:lnTo>
                    <a:pt x="1123" y="1293"/>
                  </a:lnTo>
                  <a:lnTo>
                    <a:pt x="1125" y="1293"/>
                  </a:lnTo>
                  <a:lnTo>
                    <a:pt x="1125" y="1293"/>
                  </a:lnTo>
                  <a:lnTo>
                    <a:pt x="1128" y="1291"/>
                  </a:lnTo>
                  <a:lnTo>
                    <a:pt x="1128" y="1291"/>
                  </a:lnTo>
                  <a:lnTo>
                    <a:pt x="1128" y="1289"/>
                  </a:lnTo>
                  <a:lnTo>
                    <a:pt x="1128" y="1289"/>
                  </a:lnTo>
                  <a:lnTo>
                    <a:pt x="1128" y="1289"/>
                  </a:lnTo>
                  <a:lnTo>
                    <a:pt x="1130" y="1289"/>
                  </a:lnTo>
                  <a:lnTo>
                    <a:pt x="1130" y="1289"/>
                  </a:lnTo>
                  <a:lnTo>
                    <a:pt x="1130" y="1287"/>
                  </a:lnTo>
                  <a:lnTo>
                    <a:pt x="1132" y="1287"/>
                  </a:lnTo>
                  <a:lnTo>
                    <a:pt x="1136" y="1287"/>
                  </a:lnTo>
                  <a:lnTo>
                    <a:pt x="1136" y="1287"/>
                  </a:lnTo>
                  <a:lnTo>
                    <a:pt x="1136" y="1287"/>
                  </a:lnTo>
                  <a:lnTo>
                    <a:pt x="1136" y="1285"/>
                  </a:lnTo>
                  <a:lnTo>
                    <a:pt x="1138" y="1285"/>
                  </a:lnTo>
                  <a:lnTo>
                    <a:pt x="1138" y="1285"/>
                  </a:lnTo>
                  <a:lnTo>
                    <a:pt x="1138" y="1285"/>
                  </a:lnTo>
                  <a:lnTo>
                    <a:pt x="1138" y="1285"/>
                  </a:lnTo>
                  <a:lnTo>
                    <a:pt x="1138" y="1285"/>
                  </a:lnTo>
                  <a:lnTo>
                    <a:pt x="1136" y="1285"/>
                  </a:lnTo>
                  <a:lnTo>
                    <a:pt x="1136" y="1285"/>
                  </a:lnTo>
                  <a:lnTo>
                    <a:pt x="1138" y="1283"/>
                  </a:lnTo>
                  <a:lnTo>
                    <a:pt x="1138" y="1283"/>
                  </a:lnTo>
                  <a:lnTo>
                    <a:pt x="1138" y="1283"/>
                  </a:lnTo>
                  <a:lnTo>
                    <a:pt x="1138" y="1283"/>
                  </a:lnTo>
                  <a:lnTo>
                    <a:pt x="1138" y="1283"/>
                  </a:lnTo>
                  <a:lnTo>
                    <a:pt x="1138" y="1283"/>
                  </a:lnTo>
                  <a:lnTo>
                    <a:pt x="1138" y="1281"/>
                  </a:lnTo>
                  <a:lnTo>
                    <a:pt x="1138" y="1283"/>
                  </a:lnTo>
                  <a:lnTo>
                    <a:pt x="1140" y="1281"/>
                  </a:lnTo>
                  <a:lnTo>
                    <a:pt x="1140" y="1281"/>
                  </a:lnTo>
                  <a:lnTo>
                    <a:pt x="1138" y="1281"/>
                  </a:lnTo>
                  <a:lnTo>
                    <a:pt x="1138" y="1281"/>
                  </a:lnTo>
                  <a:lnTo>
                    <a:pt x="1138" y="1281"/>
                  </a:lnTo>
                  <a:lnTo>
                    <a:pt x="1138" y="1279"/>
                  </a:lnTo>
                  <a:lnTo>
                    <a:pt x="1138" y="1279"/>
                  </a:lnTo>
                  <a:lnTo>
                    <a:pt x="1138" y="1279"/>
                  </a:lnTo>
                  <a:lnTo>
                    <a:pt x="1138" y="1277"/>
                  </a:lnTo>
                  <a:lnTo>
                    <a:pt x="1138" y="1277"/>
                  </a:lnTo>
                  <a:lnTo>
                    <a:pt x="1138" y="1277"/>
                  </a:lnTo>
                  <a:lnTo>
                    <a:pt x="1138" y="1277"/>
                  </a:lnTo>
                  <a:lnTo>
                    <a:pt x="1138" y="1277"/>
                  </a:lnTo>
                  <a:lnTo>
                    <a:pt x="1138" y="1275"/>
                  </a:lnTo>
                  <a:lnTo>
                    <a:pt x="1136" y="1275"/>
                  </a:lnTo>
                  <a:lnTo>
                    <a:pt x="1136" y="1275"/>
                  </a:lnTo>
                  <a:lnTo>
                    <a:pt x="1136" y="1275"/>
                  </a:lnTo>
                  <a:lnTo>
                    <a:pt x="1136" y="1275"/>
                  </a:lnTo>
                  <a:lnTo>
                    <a:pt x="1138" y="1275"/>
                  </a:lnTo>
                  <a:lnTo>
                    <a:pt x="1138" y="1275"/>
                  </a:lnTo>
                  <a:lnTo>
                    <a:pt x="1138" y="1275"/>
                  </a:lnTo>
                  <a:lnTo>
                    <a:pt x="1138" y="1275"/>
                  </a:lnTo>
                  <a:lnTo>
                    <a:pt x="1138" y="1275"/>
                  </a:lnTo>
                  <a:lnTo>
                    <a:pt x="1138" y="1275"/>
                  </a:lnTo>
                  <a:lnTo>
                    <a:pt x="1138" y="1273"/>
                  </a:lnTo>
                  <a:lnTo>
                    <a:pt x="1138" y="1273"/>
                  </a:lnTo>
                  <a:lnTo>
                    <a:pt x="1138" y="1273"/>
                  </a:lnTo>
                  <a:lnTo>
                    <a:pt x="1136" y="1273"/>
                  </a:lnTo>
                  <a:lnTo>
                    <a:pt x="1136" y="1271"/>
                  </a:lnTo>
                  <a:lnTo>
                    <a:pt x="1136" y="1271"/>
                  </a:lnTo>
                  <a:lnTo>
                    <a:pt x="1138" y="1271"/>
                  </a:lnTo>
                  <a:lnTo>
                    <a:pt x="1136" y="1271"/>
                  </a:lnTo>
                  <a:lnTo>
                    <a:pt x="1136" y="1271"/>
                  </a:lnTo>
                  <a:lnTo>
                    <a:pt x="1136" y="1271"/>
                  </a:lnTo>
                  <a:lnTo>
                    <a:pt x="1136" y="1269"/>
                  </a:lnTo>
                  <a:lnTo>
                    <a:pt x="1136" y="1269"/>
                  </a:lnTo>
                  <a:lnTo>
                    <a:pt x="1136" y="1269"/>
                  </a:lnTo>
                  <a:lnTo>
                    <a:pt x="1136" y="1269"/>
                  </a:lnTo>
                  <a:lnTo>
                    <a:pt x="1138" y="1267"/>
                  </a:lnTo>
                  <a:lnTo>
                    <a:pt x="1136" y="1267"/>
                  </a:lnTo>
                  <a:lnTo>
                    <a:pt x="1136" y="1267"/>
                  </a:lnTo>
                  <a:lnTo>
                    <a:pt x="1134" y="1267"/>
                  </a:lnTo>
                  <a:lnTo>
                    <a:pt x="1134" y="1267"/>
                  </a:lnTo>
                  <a:lnTo>
                    <a:pt x="1132" y="1264"/>
                  </a:lnTo>
                  <a:lnTo>
                    <a:pt x="1132" y="1264"/>
                  </a:lnTo>
                  <a:lnTo>
                    <a:pt x="1132" y="1264"/>
                  </a:lnTo>
                  <a:lnTo>
                    <a:pt x="1130" y="1264"/>
                  </a:lnTo>
                  <a:lnTo>
                    <a:pt x="1130" y="1264"/>
                  </a:lnTo>
                  <a:lnTo>
                    <a:pt x="1132" y="1264"/>
                  </a:lnTo>
                  <a:lnTo>
                    <a:pt x="1134" y="1264"/>
                  </a:lnTo>
                  <a:lnTo>
                    <a:pt x="1134" y="1264"/>
                  </a:lnTo>
                  <a:lnTo>
                    <a:pt x="1134" y="1264"/>
                  </a:lnTo>
                  <a:lnTo>
                    <a:pt x="1132" y="1262"/>
                  </a:lnTo>
                  <a:lnTo>
                    <a:pt x="1130" y="1262"/>
                  </a:lnTo>
                  <a:lnTo>
                    <a:pt x="1130" y="1262"/>
                  </a:lnTo>
                  <a:lnTo>
                    <a:pt x="1130" y="1262"/>
                  </a:lnTo>
                  <a:lnTo>
                    <a:pt x="1130" y="1262"/>
                  </a:lnTo>
                  <a:lnTo>
                    <a:pt x="1128" y="1262"/>
                  </a:lnTo>
                  <a:lnTo>
                    <a:pt x="1128" y="1262"/>
                  </a:lnTo>
                  <a:lnTo>
                    <a:pt x="1128" y="1262"/>
                  </a:lnTo>
                  <a:lnTo>
                    <a:pt x="1128" y="1262"/>
                  </a:lnTo>
                  <a:lnTo>
                    <a:pt x="1125" y="1260"/>
                  </a:lnTo>
                  <a:lnTo>
                    <a:pt x="1125" y="1260"/>
                  </a:lnTo>
                  <a:lnTo>
                    <a:pt x="1123" y="1260"/>
                  </a:lnTo>
                  <a:lnTo>
                    <a:pt x="1121" y="1260"/>
                  </a:lnTo>
                  <a:lnTo>
                    <a:pt x="1121" y="1260"/>
                  </a:lnTo>
                  <a:lnTo>
                    <a:pt x="1121" y="1262"/>
                  </a:lnTo>
                  <a:lnTo>
                    <a:pt x="1121" y="1262"/>
                  </a:lnTo>
                  <a:lnTo>
                    <a:pt x="1121" y="1260"/>
                  </a:lnTo>
                  <a:lnTo>
                    <a:pt x="1121" y="1260"/>
                  </a:lnTo>
                  <a:lnTo>
                    <a:pt x="1121" y="1260"/>
                  </a:lnTo>
                  <a:lnTo>
                    <a:pt x="1121" y="1260"/>
                  </a:lnTo>
                  <a:lnTo>
                    <a:pt x="1117" y="1258"/>
                  </a:lnTo>
                  <a:lnTo>
                    <a:pt x="1117" y="1258"/>
                  </a:lnTo>
                  <a:lnTo>
                    <a:pt x="1117" y="1256"/>
                  </a:lnTo>
                  <a:lnTo>
                    <a:pt x="1115" y="1256"/>
                  </a:lnTo>
                  <a:lnTo>
                    <a:pt x="1115" y="1256"/>
                  </a:lnTo>
                  <a:lnTo>
                    <a:pt x="1115" y="1256"/>
                  </a:lnTo>
                  <a:lnTo>
                    <a:pt x="1115" y="1256"/>
                  </a:lnTo>
                  <a:lnTo>
                    <a:pt x="1115" y="1256"/>
                  </a:lnTo>
                  <a:lnTo>
                    <a:pt x="1115" y="1254"/>
                  </a:lnTo>
                  <a:lnTo>
                    <a:pt x="1115" y="1254"/>
                  </a:lnTo>
                  <a:lnTo>
                    <a:pt x="1115" y="1254"/>
                  </a:lnTo>
                  <a:lnTo>
                    <a:pt x="1115" y="1254"/>
                  </a:lnTo>
                  <a:lnTo>
                    <a:pt x="1115" y="1254"/>
                  </a:lnTo>
                  <a:lnTo>
                    <a:pt x="1115" y="1252"/>
                  </a:lnTo>
                  <a:lnTo>
                    <a:pt x="1111" y="1250"/>
                  </a:lnTo>
                  <a:lnTo>
                    <a:pt x="1111" y="1250"/>
                  </a:lnTo>
                  <a:lnTo>
                    <a:pt x="1111" y="1252"/>
                  </a:lnTo>
                  <a:lnTo>
                    <a:pt x="1109" y="1252"/>
                  </a:lnTo>
                  <a:lnTo>
                    <a:pt x="1107" y="1252"/>
                  </a:lnTo>
                  <a:lnTo>
                    <a:pt x="1107" y="1254"/>
                  </a:lnTo>
                  <a:lnTo>
                    <a:pt x="1107" y="1254"/>
                  </a:lnTo>
                  <a:lnTo>
                    <a:pt x="1107" y="1254"/>
                  </a:lnTo>
                  <a:lnTo>
                    <a:pt x="1105" y="1254"/>
                  </a:lnTo>
                  <a:lnTo>
                    <a:pt x="1105" y="1254"/>
                  </a:lnTo>
                  <a:lnTo>
                    <a:pt x="1105" y="1256"/>
                  </a:lnTo>
                  <a:lnTo>
                    <a:pt x="1105" y="1256"/>
                  </a:lnTo>
                  <a:lnTo>
                    <a:pt x="1103" y="1256"/>
                  </a:lnTo>
                  <a:lnTo>
                    <a:pt x="1103" y="1256"/>
                  </a:lnTo>
                  <a:lnTo>
                    <a:pt x="1103" y="1258"/>
                  </a:lnTo>
                  <a:lnTo>
                    <a:pt x="1103" y="1258"/>
                  </a:lnTo>
                  <a:lnTo>
                    <a:pt x="1103" y="1260"/>
                  </a:lnTo>
                  <a:lnTo>
                    <a:pt x="1103" y="1260"/>
                  </a:lnTo>
                  <a:lnTo>
                    <a:pt x="1101" y="1260"/>
                  </a:lnTo>
                  <a:lnTo>
                    <a:pt x="1101" y="1258"/>
                  </a:lnTo>
                  <a:lnTo>
                    <a:pt x="1101" y="1258"/>
                  </a:lnTo>
                  <a:lnTo>
                    <a:pt x="1101" y="1258"/>
                  </a:lnTo>
                  <a:lnTo>
                    <a:pt x="1101" y="1258"/>
                  </a:lnTo>
                  <a:lnTo>
                    <a:pt x="1101" y="1260"/>
                  </a:lnTo>
                  <a:lnTo>
                    <a:pt x="1101" y="1260"/>
                  </a:lnTo>
                  <a:lnTo>
                    <a:pt x="1099" y="1260"/>
                  </a:lnTo>
                  <a:lnTo>
                    <a:pt x="1099" y="1260"/>
                  </a:lnTo>
                  <a:lnTo>
                    <a:pt x="1099" y="1260"/>
                  </a:lnTo>
                  <a:lnTo>
                    <a:pt x="1099" y="1260"/>
                  </a:lnTo>
                  <a:lnTo>
                    <a:pt x="1097" y="1260"/>
                  </a:lnTo>
                  <a:lnTo>
                    <a:pt x="1097" y="1260"/>
                  </a:lnTo>
                  <a:lnTo>
                    <a:pt x="1097" y="1260"/>
                  </a:lnTo>
                  <a:lnTo>
                    <a:pt x="1097" y="1260"/>
                  </a:lnTo>
                  <a:lnTo>
                    <a:pt x="1095" y="1260"/>
                  </a:lnTo>
                  <a:lnTo>
                    <a:pt x="1097" y="1260"/>
                  </a:lnTo>
                  <a:lnTo>
                    <a:pt x="1099" y="1258"/>
                  </a:lnTo>
                  <a:lnTo>
                    <a:pt x="1099" y="1258"/>
                  </a:lnTo>
                  <a:lnTo>
                    <a:pt x="1099" y="1256"/>
                  </a:lnTo>
                  <a:lnTo>
                    <a:pt x="1099" y="1256"/>
                  </a:lnTo>
                  <a:lnTo>
                    <a:pt x="1099" y="1256"/>
                  </a:lnTo>
                  <a:lnTo>
                    <a:pt x="1101" y="1254"/>
                  </a:lnTo>
                  <a:lnTo>
                    <a:pt x="1101" y="1254"/>
                  </a:lnTo>
                  <a:lnTo>
                    <a:pt x="1101" y="1256"/>
                  </a:lnTo>
                  <a:lnTo>
                    <a:pt x="1101" y="1256"/>
                  </a:lnTo>
                  <a:lnTo>
                    <a:pt x="1101" y="1256"/>
                  </a:lnTo>
                  <a:lnTo>
                    <a:pt x="1103" y="1256"/>
                  </a:lnTo>
                  <a:lnTo>
                    <a:pt x="1103" y="1254"/>
                  </a:lnTo>
                  <a:lnTo>
                    <a:pt x="1103" y="1254"/>
                  </a:lnTo>
                  <a:lnTo>
                    <a:pt x="1103" y="1254"/>
                  </a:lnTo>
                  <a:lnTo>
                    <a:pt x="1103" y="1254"/>
                  </a:lnTo>
                  <a:lnTo>
                    <a:pt x="1103" y="1252"/>
                  </a:lnTo>
                  <a:lnTo>
                    <a:pt x="1103" y="1252"/>
                  </a:lnTo>
                  <a:lnTo>
                    <a:pt x="1105" y="1252"/>
                  </a:lnTo>
                  <a:lnTo>
                    <a:pt x="1105" y="1252"/>
                  </a:lnTo>
                  <a:lnTo>
                    <a:pt x="1105" y="1252"/>
                  </a:lnTo>
                  <a:lnTo>
                    <a:pt x="1103" y="1252"/>
                  </a:lnTo>
                  <a:lnTo>
                    <a:pt x="1103" y="1250"/>
                  </a:lnTo>
                  <a:lnTo>
                    <a:pt x="1101" y="1250"/>
                  </a:lnTo>
                  <a:lnTo>
                    <a:pt x="1101" y="1250"/>
                  </a:lnTo>
                  <a:lnTo>
                    <a:pt x="1101" y="1250"/>
                  </a:lnTo>
                  <a:lnTo>
                    <a:pt x="1101" y="1250"/>
                  </a:lnTo>
                  <a:lnTo>
                    <a:pt x="1097" y="1250"/>
                  </a:lnTo>
                  <a:lnTo>
                    <a:pt x="1097" y="1250"/>
                  </a:lnTo>
                  <a:lnTo>
                    <a:pt x="1097" y="1248"/>
                  </a:lnTo>
                  <a:lnTo>
                    <a:pt x="1097" y="1248"/>
                  </a:lnTo>
                  <a:lnTo>
                    <a:pt x="1095" y="1246"/>
                  </a:lnTo>
                  <a:lnTo>
                    <a:pt x="1095" y="1248"/>
                  </a:lnTo>
                  <a:lnTo>
                    <a:pt x="1095" y="1248"/>
                  </a:lnTo>
                  <a:lnTo>
                    <a:pt x="1095" y="1248"/>
                  </a:lnTo>
                  <a:lnTo>
                    <a:pt x="1093" y="1250"/>
                  </a:lnTo>
                  <a:lnTo>
                    <a:pt x="1093" y="1248"/>
                  </a:lnTo>
                  <a:lnTo>
                    <a:pt x="1090" y="1246"/>
                  </a:lnTo>
                  <a:lnTo>
                    <a:pt x="1086" y="1246"/>
                  </a:lnTo>
                  <a:lnTo>
                    <a:pt x="1084" y="1246"/>
                  </a:lnTo>
                  <a:lnTo>
                    <a:pt x="1082" y="1246"/>
                  </a:lnTo>
                  <a:lnTo>
                    <a:pt x="1082" y="1244"/>
                  </a:lnTo>
                  <a:lnTo>
                    <a:pt x="1082" y="1244"/>
                  </a:lnTo>
                  <a:lnTo>
                    <a:pt x="1080" y="1244"/>
                  </a:lnTo>
                  <a:lnTo>
                    <a:pt x="1080" y="1244"/>
                  </a:lnTo>
                  <a:lnTo>
                    <a:pt x="1076" y="1242"/>
                  </a:lnTo>
                  <a:lnTo>
                    <a:pt x="1076" y="1240"/>
                  </a:lnTo>
                  <a:lnTo>
                    <a:pt x="1074" y="1242"/>
                  </a:lnTo>
                  <a:lnTo>
                    <a:pt x="1074" y="1242"/>
                  </a:lnTo>
                  <a:lnTo>
                    <a:pt x="1076" y="1242"/>
                  </a:lnTo>
                  <a:lnTo>
                    <a:pt x="1074" y="1242"/>
                  </a:lnTo>
                  <a:lnTo>
                    <a:pt x="1074" y="1242"/>
                  </a:lnTo>
                  <a:lnTo>
                    <a:pt x="1074" y="1242"/>
                  </a:lnTo>
                  <a:lnTo>
                    <a:pt x="1076" y="1244"/>
                  </a:lnTo>
                  <a:lnTo>
                    <a:pt x="1076" y="1246"/>
                  </a:lnTo>
                  <a:lnTo>
                    <a:pt x="1076" y="1246"/>
                  </a:lnTo>
                  <a:lnTo>
                    <a:pt x="1078" y="1246"/>
                  </a:lnTo>
                  <a:lnTo>
                    <a:pt x="1078" y="1246"/>
                  </a:lnTo>
                  <a:lnTo>
                    <a:pt x="1078" y="1246"/>
                  </a:lnTo>
                  <a:lnTo>
                    <a:pt x="1080" y="1246"/>
                  </a:lnTo>
                  <a:lnTo>
                    <a:pt x="1080" y="1246"/>
                  </a:lnTo>
                  <a:lnTo>
                    <a:pt x="1078" y="1248"/>
                  </a:lnTo>
                  <a:lnTo>
                    <a:pt x="1078" y="1248"/>
                  </a:lnTo>
                  <a:lnTo>
                    <a:pt x="1076" y="1246"/>
                  </a:lnTo>
                  <a:lnTo>
                    <a:pt x="1076" y="1246"/>
                  </a:lnTo>
                  <a:lnTo>
                    <a:pt x="1076" y="1248"/>
                  </a:lnTo>
                  <a:lnTo>
                    <a:pt x="1076" y="1248"/>
                  </a:lnTo>
                  <a:lnTo>
                    <a:pt x="1078" y="1248"/>
                  </a:lnTo>
                  <a:lnTo>
                    <a:pt x="1078" y="1248"/>
                  </a:lnTo>
                  <a:lnTo>
                    <a:pt x="1076" y="1248"/>
                  </a:lnTo>
                  <a:lnTo>
                    <a:pt x="1076" y="1248"/>
                  </a:lnTo>
                  <a:lnTo>
                    <a:pt x="1074" y="1246"/>
                  </a:lnTo>
                  <a:lnTo>
                    <a:pt x="1074" y="1248"/>
                  </a:lnTo>
                  <a:lnTo>
                    <a:pt x="1072" y="1246"/>
                  </a:lnTo>
                  <a:lnTo>
                    <a:pt x="1070" y="1246"/>
                  </a:lnTo>
                  <a:lnTo>
                    <a:pt x="1070" y="1246"/>
                  </a:lnTo>
                  <a:lnTo>
                    <a:pt x="1070" y="1244"/>
                  </a:lnTo>
                  <a:lnTo>
                    <a:pt x="1070" y="1244"/>
                  </a:lnTo>
                  <a:lnTo>
                    <a:pt x="1070" y="1244"/>
                  </a:lnTo>
                  <a:lnTo>
                    <a:pt x="1070" y="1244"/>
                  </a:lnTo>
                  <a:lnTo>
                    <a:pt x="1070" y="1242"/>
                  </a:lnTo>
                  <a:lnTo>
                    <a:pt x="1068" y="1242"/>
                  </a:lnTo>
                  <a:lnTo>
                    <a:pt x="1068" y="1242"/>
                  </a:lnTo>
                  <a:lnTo>
                    <a:pt x="1068" y="1242"/>
                  </a:lnTo>
                  <a:lnTo>
                    <a:pt x="1068" y="1242"/>
                  </a:lnTo>
                  <a:lnTo>
                    <a:pt x="1068" y="1242"/>
                  </a:lnTo>
                  <a:lnTo>
                    <a:pt x="1068" y="1242"/>
                  </a:lnTo>
                  <a:lnTo>
                    <a:pt x="1068" y="1240"/>
                  </a:lnTo>
                  <a:lnTo>
                    <a:pt x="1068" y="1240"/>
                  </a:lnTo>
                  <a:lnTo>
                    <a:pt x="1072" y="1240"/>
                  </a:lnTo>
                  <a:lnTo>
                    <a:pt x="1072" y="1240"/>
                  </a:lnTo>
                  <a:lnTo>
                    <a:pt x="1072" y="1240"/>
                  </a:lnTo>
                  <a:lnTo>
                    <a:pt x="1072" y="1240"/>
                  </a:lnTo>
                  <a:lnTo>
                    <a:pt x="1072" y="1240"/>
                  </a:lnTo>
                  <a:lnTo>
                    <a:pt x="1072" y="1240"/>
                  </a:lnTo>
                  <a:lnTo>
                    <a:pt x="1072" y="1238"/>
                  </a:lnTo>
                  <a:lnTo>
                    <a:pt x="1072" y="1238"/>
                  </a:lnTo>
                  <a:lnTo>
                    <a:pt x="1072" y="1238"/>
                  </a:lnTo>
                  <a:lnTo>
                    <a:pt x="1072" y="1238"/>
                  </a:lnTo>
                  <a:lnTo>
                    <a:pt x="1072" y="1238"/>
                  </a:lnTo>
                  <a:lnTo>
                    <a:pt x="1070" y="1238"/>
                  </a:lnTo>
                  <a:lnTo>
                    <a:pt x="1070" y="1236"/>
                  </a:lnTo>
                  <a:lnTo>
                    <a:pt x="1070" y="1236"/>
                  </a:lnTo>
                  <a:lnTo>
                    <a:pt x="1070" y="1236"/>
                  </a:lnTo>
                  <a:lnTo>
                    <a:pt x="1070" y="1234"/>
                  </a:lnTo>
                  <a:lnTo>
                    <a:pt x="1070" y="1234"/>
                  </a:lnTo>
                  <a:lnTo>
                    <a:pt x="1070" y="1234"/>
                  </a:lnTo>
                  <a:lnTo>
                    <a:pt x="1070" y="1234"/>
                  </a:lnTo>
                  <a:lnTo>
                    <a:pt x="1068" y="1232"/>
                  </a:lnTo>
                  <a:lnTo>
                    <a:pt x="1068" y="1232"/>
                  </a:lnTo>
                  <a:lnTo>
                    <a:pt x="1066" y="1230"/>
                  </a:lnTo>
                  <a:lnTo>
                    <a:pt x="1068" y="1230"/>
                  </a:lnTo>
                  <a:lnTo>
                    <a:pt x="1068" y="1230"/>
                  </a:lnTo>
                  <a:lnTo>
                    <a:pt x="1068" y="1232"/>
                  </a:lnTo>
                  <a:lnTo>
                    <a:pt x="1068" y="1232"/>
                  </a:lnTo>
                  <a:lnTo>
                    <a:pt x="1070" y="1232"/>
                  </a:lnTo>
                  <a:lnTo>
                    <a:pt x="1070" y="1232"/>
                  </a:lnTo>
                  <a:lnTo>
                    <a:pt x="1070" y="1232"/>
                  </a:lnTo>
                  <a:lnTo>
                    <a:pt x="1070" y="1234"/>
                  </a:lnTo>
                  <a:lnTo>
                    <a:pt x="1070" y="1234"/>
                  </a:lnTo>
                  <a:lnTo>
                    <a:pt x="1070" y="1236"/>
                  </a:lnTo>
                  <a:lnTo>
                    <a:pt x="1072" y="1236"/>
                  </a:lnTo>
                  <a:lnTo>
                    <a:pt x="1072" y="1236"/>
                  </a:lnTo>
                  <a:lnTo>
                    <a:pt x="1072" y="1238"/>
                  </a:lnTo>
                  <a:lnTo>
                    <a:pt x="1074" y="1238"/>
                  </a:lnTo>
                  <a:lnTo>
                    <a:pt x="1074" y="1238"/>
                  </a:lnTo>
                  <a:lnTo>
                    <a:pt x="1074" y="1238"/>
                  </a:lnTo>
                  <a:lnTo>
                    <a:pt x="1076" y="1238"/>
                  </a:lnTo>
                  <a:lnTo>
                    <a:pt x="1078" y="1240"/>
                  </a:lnTo>
                  <a:lnTo>
                    <a:pt x="1080" y="1240"/>
                  </a:lnTo>
                  <a:lnTo>
                    <a:pt x="1082" y="1242"/>
                  </a:lnTo>
                  <a:lnTo>
                    <a:pt x="1082" y="1242"/>
                  </a:lnTo>
                  <a:lnTo>
                    <a:pt x="1082" y="1242"/>
                  </a:lnTo>
                  <a:lnTo>
                    <a:pt x="1084" y="1242"/>
                  </a:lnTo>
                  <a:lnTo>
                    <a:pt x="1084" y="1242"/>
                  </a:lnTo>
                  <a:lnTo>
                    <a:pt x="1086" y="1242"/>
                  </a:lnTo>
                  <a:lnTo>
                    <a:pt x="1086" y="1242"/>
                  </a:lnTo>
                  <a:lnTo>
                    <a:pt x="1086" y="1244"/>
                  </a:lnTo>
                  <a:lnTo>
                    <a:pt x="1086" y="1244"/>
                  </a:lnTo>
                  <a:lnTo>
                    <a:pt x="1086" y="1244"/>
                  </a:lnTo>
                  <a:lnTo>
                    <a:pt x="1088" y="1244"/>
                  </a:lnTo>
                  <a:lnTo>
                    <a:pt x="1088" y="1244"/>
                  </a:lnTo>
                  <a:lnTo>
                    <a:pt x="1088" y="1244"/>
                  </a:lnTo>
                  <a:lnTo>
                    <a:pt x="1090" y="1244"/>
                  </a:lnTo>
                  <a:lnTo>
                    <a:pt x="1090" y="1246"/>
                  </a:lnTo>
                  <a:lnTo>
                    <a:pt x="1095" y="1246"/>
                  </a:lnTo>
                  <a:lnTo>
                    <a:pt x="1097" y="1246"/>
                  </a:lnTo>
                  <a:lnTo>
                    <a:pt x="1099" y="1248"/>
                  </a:lnTo>
                  <a:lnTo>
                    <a:pt x="1099" y="1248"/>
                  </a:lnTo>
                  <a:lnTo>
                    <a:pt x="1101" y="1248"/>
                  </a:lnTo>
                  <a:lnTo>
                    <a:pt x="1103" y="1250"/>
                  </a:lnTo>
                  <a:lnTo>
                    <a:pt x="1103" y="1250"/>
                  </a:lnTo>
                  <a:lnTo>
                    <a:pt x="1103" y="1250"/>
                  </a:lnTo>
                  <a:lnTo>
                    <a:pt x="1105" y="1250"/>
                  </a:lnTo>
                  <a:lnTo>
                    <a:pt x="1105" y="1250"/>
                  </a:lnTo>
                  <a:lnTo>
                    <a:pt x="1105" y="1250"/>
                  </a:lnTo>
                  <a:lnTo>
                    <a:pt x="1105" y="1250"/>
                  </a:lnTo>
                  <a:lnTo>
                    <a:pt x="1105" y="1248"/>
                  </a:lnTo>
                  <a:lnTo>
                    <a:pt x="1105" y="1248"/>
                  </a:lnTo>
                  <a:lnTo>
                    <a:pt x="1105" y="1248"/>
                  </a:lnTo>
                  <a:lnTo>
                    <a:pt x="1107" y="1248"/>
                  </a:lnTo>
                  <a:lnTo>
                    <a:pt x="1107" y="1248"/>
                  </a:lnTo>
                  <a:lnTo>
                    <a:pt x="1107" y="1248"/>
                  </a:lnTo>
                  <a:lnTo>
                    <a:pt x="1107" y="1248"/>
                  </a:lnTo>
                  <a:lnTo>
                    <a:pt x="1107" y="1246"/>
                  </a:lnTo>
                  <a:lnTo>
                    <a:pt x="1107" y="1246"/>
                  </a:lnTo>
                  <a:lnTo>
                    <a:pt x="1107" y="1246"/>
                  </a:lnTo>
                  <a:lnTo>
                    <a:pt x="1109" y="1246"/>
                  </a:lnTo>
                  <a:lnTo>
                    <a:pt x="1109" y="1246"/>
                  </a:lnTo>
                  <a:lnTo>
                    <a:pt x="1107" y="1248"/>
                  </a:lnTo>
                  <a:lnTo>
                    <a:pt x="1107" y="1248"/>
                  </a:lnTo>
                  <a:lnTo>
                    <a:pt x="1107" y="1250"/>
                  </a:lnTo>
                  <a:lnTo>
                    <a:pt x="1109" y="1250"/>
                  </a:lnTo>
                  <a:lnTo>
                    <a:pt x="1111" y="1250"/>
                  </a:lnTo>
                  <a:lnTo>
                    <a:pt x="1113" y="1248"/>
                  </a:lnTo>
                  <a:lnTo>
                    <a:pt x="1113" y="1248"/>
                  </a:lnTo>
                  <a:lnTo>
                    <a:pt x="1113" y="1248"/>
                  </a:lnTo>
                  <a:lnTo>
                    <a:pt x="1113" y="1248"/>
                  </a:lnTo>
                  <a:lnTo>
                    <a:pt x="1113" y="1248"/>
                  </a:lnTo>
                  <a:lnTo>
                    <a:pt x="1113" y="1250"/>
                  </a:lnTo>
                  <a:lnTo>
                    <a:pt x="1113" y="1250"/>
                  </a:lnTo>
                  <a:lnTo>
                    <a:pt x="1113" y="1250"/>
                  </a:lnTo>
                  <a:lnTo>
                    <a:pt x="1113" y="1250"/>
                  </a:lnTo>
                  <a:lnTo>
                    <a:pt x="1113" y="1250"/>
                  </a:lnTo>
                  <a:lnTo>
                    <a:pt x="1113" y="1250"/>
                  </a:lnTo>
                  <a:lnTo>
                    <a:pt x="1115" y="1250"/>
                  </a:lnTo>
                  <a:lnTo>
                    <a:pt x="1115" y="1250"/>
                  </a:lnTo>
                  <a:lnTo>
                    <a:pt x="1117" y="1250"/>
                  </a:lnTo>
                  <a:lnTo>
                    <a:pt x="1117" y="1250"/>
                  </a:lnTo>
                  <a:lnTo>
                    <a:pt x="1117" y="1250"/>
                  </a:lnTo>
                  <a:lnTo>
                    <a:pt x="1121" y="1250"/>
                  </a:lnTo>
                  <a:lnTo>
                    <a:pt x="1121" y="1252"/>
                  </a:lnTo>
                  <a:lnTo>
                    <a:pt x="1121" y="1252"/>
                  </a:lnTo>
                  <a:lnTo>
                    <a:pt x="1121" y="1252"/>
                  </a:lnTo>
                  <a:lnTo>
                    <a:pt x="1121" y="1252"/>
                  </a:lnTo>
                  <a:lnTo>
                    <a:pt x="1119" y="1252"/>
                  </a:lnTo>
                  <a:lnTo>
                    <a:pt x="1119" y="1252"/>
                  </a:lnTo>
                  <a:lnTo>
                    <a:pt x="1119" y="1252"/>
                  </a:lnTo>
                  <a:lnTo>
                    <a:pt x="1121" y="1252"/>
                  </a:lnTo>
                  <a:lnTo>
                    <a:pt x="1121" y="1252"/>
                  </a:lnTo>
                  <a:lnTo>
                    <a:pt x="1121" y="1252"/>
                  </a:lnTo>
                  <a:lnTo>
                    <a:pt x="1123" y="1254"/>
                  </a:lnTo>
                  <a:lnTo>
                    <a:pt x="1123" y="1254"/>
                  </a:lnTo>
                  <a:lnTo>
                    <a:pt x="1125" y="1254"/>
                  </a:lnTo>
                  <a:lnTo>
                    <a:pt x="1125" y="1254"/>
                  </a:lnTo>
                  <a:lnTo>
                    <a:pt x="1125" y="1254"/>
                  </a:lnTo>
                  <a:lnTo>
                    <a:pt x="1128" y="1254"/>
                  </a:lnTo>
                  <a:lnTo>
                    <a:pt x="1128" y="1254"/>
                  </a:lnTo>
                  <a:lnTo>
                    <a:pt x="1128" y="1254"/>
                  </a:lnTo>
                  <a:lnTo>
                    <a:pt x="1128" y="1256"/>
                  </a:lnTo>
                  <a:lnTo>
                    <a:pt x="1130" y="1256"/>
                  </a:lnTo>
                  <a:lnTo>
                    <a:pt x="1132" y="1256"/>
                  </a:lnTo>
                  <a:lnTo>
                    <a:pt x="1134" y="1256"/>
                  </a:lnTo>
                  <a:lnTo>
                    <a:pt x="1136" y="1256"/>
                  </a:lnTo>
                  <a:lnTo>
                    <a:pt x="1136" y="1256"/>
                  </a:lnTo>
                  <a:lnTo>
                    <a:pt x="1136" y="1254"/>
                  </a:lnTo>
                  <a:lnTo>
                    <a:pt x="1138" y="1254"/>
                  </a:lnTo>
                  <a:lnTo>
                    <a:pt x="1138" y="1254"/>
                  </a:lnTo>
                  <a:lnTo>
                    <a:pt x="1138" y="1254"/>
                  </a:lnTo>
                  <a:lnTo>
                    <a:pt x="1138" y="1254"/>
                  </a:lnTo>
                  <a:lnTo>
                    <a:pt x="1138" y="1252"/>
                  </a:lnTo>
                  <a:lnTo>
                    <a:pt x="1138" y="1252"/>
                  </a:lnTo>
                  <a:lnTo>
                    <a:pt x="1138" y="1250"/>
                  </a:lnTo>
                  <a:lnTo>
                    <a:pt x="1138" y="1250"/>
                  </a:lnTo>
                  <a:lnTo>
                    <a:pt x="1138" y="1250"/>
                  </a:lnTo>
                  <a:lnTo>
                    <a:pt x="1138" y="1250"/>
                  </a:lnTo>
                  <a:lnTo>
                    <a:pt x="1138" y="1252"/>
                  </a:lnTo>
                  <a:lnTo>
                    <a:pt x="1136" y="1252"/>
                  </a:lnTo>
                  <a:lnTo>
                    <a:pt x="1136" y="1252"/>
                  </a:lnTo>
                  <a:lnTo>
                    <a:pt x="1136" y="1252"/>
                  </a:lnTo>
                  <a:lnTo>
                    <a:pt x="1136" y="1252"/>
                  </a:lnTo>
                  <a:lnTo>
                    <a:pt x="1136" y="1252"/>
                  </a:lnTo>
                  <a:lnTo>
                    <a:pt x="1136" y="1252"/>
                  </a:lnTo>
                  <a:lnTo>
                    <a:pt x="1136" y="1250"/>
                  </a:lnTo>
                  <a:lnTo>
                    <a:pt x="1136" y="1250"/>
                  </a:lnTo>
                  <a:lnTo>
                    <a:pt x="1136" y="1250"/>
                  </a:lnTo>
                  <a:lnTo>
                    <a:pt x="1138" y="1250"/>
                  </a:lnTo>
                  <a:lnTo>
                    <a:pt x="1140" y="1250"/>
                  </a:lnTo>
                  <a:lnTo>
                    <a:pt x="1140" y="1250"/>
                  </a:lnTo>
                  <a:lnTo>
                    <a:pt x="1140" y="1252"/>
                  </a:lnTo>
                  <a:lnTo>
                    <a:pt x="1140" y="1252"/>
                  </a:lnTo>
                  <a:lnTo>
                    <a:pt x="1138" y="1252"/>
                  </a:lnTo>
                  <a:lnTo>
                    <a:pt x="1140" y="1252"/>
                  </a:lnTo>
                  <a:lnTo>
                    <a:pt x="1140" y="1252"/>
                  </a:lnTo>
                  <a:lnTo>
                    <a:pt x="1140" y="1252"/>
                  </a:lnTo>
                  <a:lnTo>
                    <a:pt x="1140" y="1254"/>
                  </a:lnTo>
                  <a:lnTo>
                    <a:pt x="1142" y="1254"/>
                  </a:lnTo>
                  <a:lnTo>
                    <a:pt x="1144" y="1252"/>
                  </a:lnTo>
                  <a:lnTo>
                    <a:pt x="1144" y="1252"/>
                  </a:lnTo>
                  <a:lnTo>
                    <a:pt x="1144" y="1252"/>
                  </a:lnTo>
                  <a:lnTo>
                    <a:pt x="1144" y="1252"/>
                  </a:lnTo>
                  <a:lnTo>
                    <a:pt x="1144" y="1252"/>
                  </a:lnTo>
                  <a:lnTo>
                    <a:pt x="1144" y="1252"/>
                  </a:lnTo>
                  <a:lnTo>
                    <a:pt x="1146" y="1252"/>
                  </a:lnTo>
                  <a:lnTo>
                    <a:pt x="1146" y="1252"/>
                  </a:lnTo>
                  <a:lnTo>
                    <a:pt x="1146" y="1252"/>
                  </a:lnTo>
                  <a:lnTo>
                    <a:pt x="1144" y="1252"/>
                  </a:lnTo>
                  <a:lnTo>
                    <a:pt x="1144" y="1252"/>
                  </a:lnTo>
                  <a:lnTo>
                    <a:pt x="1144" y="1254"/>
                  </a:lnTo>
                  <a:lnTo>
                    <a:pt x="1146" y="1254"/>
                  </a:lnTo>
                  <a:lnTo>
                    <a:pt x="1146" y="1252"/>
                  </a:lnTo>
                  <a:lnTo>
                    <a:pt x="1148" y="1252"/>
                  </a:lnTo>
                  <a:lnTo>
                    <a:pt x="1146" y="1252"/>
                  </a:lnTo>
                  <a:lnTo>
                    <a:pt x="1146" y="1250"/>
                  </a:lnTo>
                  <a:lnTo>
                    <a:pt x="1148" y="1250"/>
                  </a:lnTo>
                  <a:lnTo>
                    <a:pt x="1148" y="1248"/>
                  </a:lnTo>
                  <a:lnTo>
                    <a:pt x="1148" y="1248"/>
                  </a:lnTo>
                  <a:lnTo>
                    <a:pt x="1148" y="1248"/>
                  </a:lnTo>
                  <a:lnTo>
                    <a:pt x="1148" y="1248"/>
                  </a:lnTo>
                  <a:lnTo>
                    <a:pt x="1148" y="1248"/>
                  </a:lnTo>
                  <a:lnTo>
                    <a:pt x="1148" y="1248"/>
                  </a:lnTo>
                  <a:lnTo>
                    <a:pt x="1148" y="1246"/>
                  </a:lnTo>
                  <a:lnTo>
                    <a:pt x="1148" y="1246"/>
                  </a:lnTo>
                  <a:lnTo>
                    <a:pt x="1148" y="1246"/>
                  </a:lnTo>
                  <a:lnTo>
                    <a:pt x="1148" y="1246"/>
                  </a:lnTo>
                  <a:lnTo>
                    <a:pt x="1148" y="1244"/>
                  </a:lnTo>
                  <a:lnTo>
                    <a:pt x="1150" y="1244"/>
                  </a:lnTo>
                  <a:lnTo>
                    <a:pt x="1150" y="1244"/>
                  </a:lnTo>
                  <a:lnTo>
                    <a:pt x="1150" y="1244"/>
                  </a:lnTo>
                  <a:lnTo>
                    <a:pt x="1150" y="1244"/>
                  </a:lnTo>
                  <a:lnTo>
                    <a:pt x="1150" y="1244"/>
                  </a:lnTo>
                  <a:lnTo>
                    <a:pt x="1150" y="1244"/>
                  </a:lnTo>
                  <a:lnTo>
                    <a:pt x="1150" y="1244"/>
                  </a:lnTo>
                  <a:lnTo>
                    <a:pt x="1150" y="1242"/>
                  </a:lnTo>
                  <a:lnTo>
                    <a:pt x="1150" y="1242"/>
                  </a:lnTo>
                  <a:lnTo>
                    <a:pt x="1148" y="1240"/>
                  </a:lnTo>
                  <a:lnTo>
                    <a:pt x="1148" y="1238"/>
                  </a:lnTo>
                  <a:lnTo>
                    <a:pt x="1146" y="1238"/>
                  </a:lnTo>
                  <a:lnTo>
                    <a:pt x="1146" y="1238"/>
                  </a:lnTo>
                  <a:lnTo>
                    <a:pt x="1146" y="1238"/>
                  </a:lnTo>
                  <a:lnTo>
                    <a:pt x="1148" y="1238"/>
                  </a:lnTo>
                  <a:lnTo>
                    <a:pt x="1148" y="1238"/>
                  </a:lnTo>
                  <a:lnTo>
                    <a:pt x="1146" y="1238"/>
                  </a:lnTo>
                  <a:lnTo>
                    <a:pt x="1144" y="1234"/>
                  </a:lnTo>
                  <a:lnTo>
                    <a:pt x="1142" y="1234"/>
                  </a:lnTo>
                  <a:lnTo>
                    <a:pt x="1142" y="1234"/>
                  </a:lnTo>
                  <a:lnTo>
                    <a:pt x="1144" y="1234"/>
                  </a:lnTo>
                  <a:lnTo>
                    <a:pt x="1144" y="1234"/>
                  </a:lnTo>
                  <a:lnTo>
                    <a:pt x="1144" y="1234"/>
                  </a:lnTo>
                  <a:lnTo>
                    <a:pt x="1146" y="1234"/>
                  </a:lnTo>
                  <a:lnTo>
                    <a:pt x="1146" y="1234"/>
                  </a:lnTo>
                  <a:lnTo>
                    <a:pt x="1146" y="1236"/>
                  </a:lnTo>
                  <a:lnTo>
                    <a:pt x="1148" y="1236"/>
                  </a:lnTo>
                  <a:lnTo>
                    <a:pt x="1148" y="1236"/>
                  </a:lnTo>
                  <a:lnTo>
                    <a:pt x="1148" y="1236"/>
                  </a:lnTo>
                  <a:lnTo>
                    <a:pt x="1148" y="1236"/>
                  </a:lnTo>
                  <a:lnTo>
                    <a:pt x="1148" y="1236"/>
                  </a:lnTo>
                  <a:lnTo>
                    <a:pt x="1148" y="1234"/>
                  </a:lnTo>
                  <a:lnTo>
                    <a:pt x="1148" y="1234"/>
                  </a:lnTo>
                  <a:lnTo>
                    <a:pt x="1148" y="1234"/>
                  </a:lnTo>
                  <a:lnTo>
                    <a:pt x="1150" y="1236"/>
                  </a:lnTo>
                  <a:lnTo>
                    <a:pt x="1150" y="1236"/>
                  </a:lnTo>
                  <a:lnTo>
                    <a:pt x="1150" y="1236"/>
                  </a:lnTo>
                  <a:lnTo>
                    <a:pt x="1150" y="1238"/>
                  </a:lnTo>
                  <a:lnTo>
                    <a:pt x="1150" y="1238"/>
                  </a:lnTo>
                  <a:lnTo>
                    <a:pt x="1150" y="1238"/>
                  </a:lnTo>
                  <a:lnTo>
                    <a:pt x="1150" y="1238"/>
                  </a:lnTo>
                  <a:lnTo>
                    <a:pt x="1150" y="1238"/>
                  </a:lnTo>
                  <a:lnTo>
                    <a:pt x="1150" y="1238"/>
                  </a:lnTo>
                  <a:lnTo>
                    <a:pt x="1152" y="1238"/>
                  </a:lnTo>
                  <a:lnTo>
                    <a:pt x="1152" y="1238"/>
                  </a:lnTo>
                  <a:lnTo>
                    <a:pt x="1152" y="1238"/>
                  </a:lnTo>
                  <a:lnTo>
                    <a:pt x="1152" y="1238"/>
                  </a:lnTo>
                  <a:lnTo>
                    <a:pt x="1152" y="1236"/>
                  </a:lnTo>
                  <a:lnTo>
                    <a:pt x="1152" y="1236"/>
                  </a:lnTo>
                  <a:lnTo>
                    <a:pt x="1152" y="1236"/>
                  </a:lnTo>
                  <a:lnTo>
                    <a:pt x="1152" y="1234"/>
                  </a:lnTo>
                  <a:lnTo>
                    <a:pt x="1152" y="1234"/>
                  </a:lnTo>
                  <a:lnTo>
                    <a:pt x="1150" y="1234"/>
                  </a:lnTo>
                  <a:lnTo>
                    <a:pt x="1150" y="1234"/>
                  </a:lnTo>
                  <a:lnTo>
                    <a:pt x="1150" y="1234"/>
                  </a:lnTo>
                  <a:lnTo>
                    <a:pt x="1150" y="1234"/>
                  </a:lnTo>
                  <a:lnTo>
                    <a:pt x="1150" y="1234"/>
                  </a:lnTo>
                  <a:lnTo>
                    <a:pt x="1150" y="1234"/>
                  </a:lnTo>
                  <a:lnTo>
                    <a:pt x="1150" y="1232"/>
                  </a:lnTo>
                  <a:lnTo>
                    <a:pt x="1152" y="1232"/>
                  </a:lnTo>
                  <a:lnTo>
                    <a:pt x="1152" y="1232"/>
                  </a:lnTo>
                  <a:lnTo>
                    <a:pt x="1152" y="1232"/>
                  </a:lnTo>
                  <a:lnTo>
                    <a:pt x="1150" y="1232"/>
                  </a:lnTo>
                  <a:lnTo>
                    <a:pt x="1150" y="1232"/>
                  </a:lnTo>
                  <a:lnTo>
                    <a:pt x="1150" y="1232"/>
                  </a:lnTo>
                  <a:lnTo>
                    <a:pt x="1150" y="1232"/>
                  </a:lnTo>
                  <a:lnTo>
                    <a:pt x="1150" y="1232"/>
                  </a:lnTo>
                  <a:lnTo>
                    <a:pt x="1150" y="1232"/>
                  </a:lnTo>
                  <a:lnTo>
                    <a:pt x="1150" y="1232"/>
                  </a:lnTo>
                  <a:lnTo>
                    <a:pt x="1150" y="1230"/>
                  </a:lnTo>
                  <a:lnTo>
                    <a:pt x="1150" y="1230"/>
                  </a:lnTo>
                  <a:lnTo>
                    <a:pt x="1150" y="1230"/>
                  </a:lnTo>
                  <a:lnTo>
                    <a:pt x="1150" y="1230"/>
                  </a:lnTo>
                  <a:lnTo>
                    <a:pt x="1150" y="1228"/>
                  </a:lnTo>
                  <a:lnTo>
                    <a:pt x="1148" y="1228"/>
                  </a:lnTo>
                  <a:lnTo>
                    <a:pt x="1148" y="1228"/>
                  </a:lnTo>
                  <a:lnTo>
                    <a:pt x="1148" y="1230"/>
                  </a:lnTo>
                  <a:lnTo>
                    <a:pt x="1148" y="1230"/>
                  </a:lnTo>
                  <a:lnTo>
                    <a:pt x="1148" y="1230"/>
                  </a:lnTo>
                  <a:lnTo>
                    <a:pt x="1148" y="1230"/>
                  </a:lnTo>
                  <a:lnTo>
                    <a:pt x="1146" y="1228"/>
                  </a:lnTo>
                  <a:lnTo>
                    <a:pt x="1146" y="1228"/>
                  </a:lnTo>
                  <a:lnTo>
                    <a:pt x="1148" y="1228"/>
                  </a:lnTo>
                  <a:lnTo>
                    <a:pt x="1148" y="1225"/>
                  </a:lnTo>
                  <a:lnTo>
                    <a:pt x="1148" y="1225"/>
                  </a:lnTo>
                  <a:lnTo>
                    <a:pt x="1150" y="1225"/>
                  </a:lnTo>
                  <a:lnTo>
                    <a:pt x="1150" y="1225"/>
                  </a:lnTo>
                  <a:lnTo>
                    <a:pt x="1150" y="1225"/>
                  </a:lnTo>
                  <a:lnTo>
                    <a:pt x="1152" y="1228"/>
                  </a:lnTo>
                  <a:lnTo>
                    <a:pt x="1152" y="1225"/>
                  </a:lnTo>
                  <a:lnTo>
                    <a:pt x="1152" y="1225"/>
                  </a:lnTo>
                  <a:lnTo>
                    <a:pt x="1152" y="1225"/>
                  </a:lnTo>
                  <a:lnTo>
                    <a:pt x="1150" y="1223"/>
                  </a:lnTo>
                  <a:lnTo>
                    <a:pt x="1150" y="1223"/>
                  </a:lnTo>
                  <a:lnTo>
                    <a:pt x="1150" y="1223"/>
                  </a:lnTo>
                  <a:lnTo>
                    <a:pt x="1152" y="1223"/>
                  </a:lnTo>
                  <a:lnTo>
                    <a:pt x="1152" y="1223"/>
                  </a:lnTo>
                  <a:lnTo>
                    <a:pt x="1152" y="1223"/>
                  </a:lnTo>
                  <a:lnTo>
                    <a:pt x="1152" y="1223"/>
                  </a:lnTo>
                  <a:lnTo>
                    <a:pt x="1152" y="1221"/>
                  </a:lnTo>
                  <a:lnTo>
                    <a:pt x="1152" y="1221"/>
                  </a:lnTo>
                  <a:lnTo>
                    <a:pt x="1152" y="1221"/>
                  </a:lnTo>
                  <a:lnTo>
                    <a:pt x="1152" y="1221"/>
                  </a:lnTo>
                  <a:lnTo>
                    <a:pt x="1152" y="1221"/>
                  </a:lnTo>
                  <a:lnTo>
                    <a:pt x="1152" y="1221"/>
                  </a:lnTo>
                  <a:lnTo>
                    <a:pt x="1154" y="1223"/>
                  </a:lnTo>
                  <a:lnTo>
                    <a:pt x="1154" y="1223"/>
                  </a:lnTo>
                  <a:lnTo>
                    <a:pt x="1154" y="1225"/>
                  </a:lnTo>
                  <a:lnTo>
                    <a:pt x="1154" y="1225"/>
                  </a:lnTo>
                  <a:lnTo>
                    <a:pt x="1154" y="1225"/>
                  </a:lnTo>
                  <a:lnTo>
                    <a:pt x="1154" y="1225"/>
                  </a:lnTo>
                  <a:lnTo>
                    <a:pt x="1154" y="1228"/>
                  </a:lnTo>
                  <a:lnTo>
                    <a:pt x="1154" y="1228"/>
                  </a:lnTo>
                  <a:lnTo>
                    <a:pt x="1152" y="1228"/>
                  </a:lnTo>
                  <a:lnTo>
                    <a:pt x="1152" y="1228"/>
                  </a:lnTo>
                  <a:lnTo>
                    <a:pt x="1152" y="1228"/>
                  </a:lnTo>
                  <a:lnTo>
                    <a:pt x="1152" y="1228"/>
                  </a:lnTo>
                  <a:lnTo>
                    <a:pt x="1152" y="1228"/>
                  </a:lnTo>
                  <a:lnTo>
                    <a:pt x="1154" y="1230"/>
                  </a:lnTo>
                  <a:lnTo>
                    <a:pt x="1154" y="1230"/>
                  </a:lnTo>
                  <a:lnTo>
                    <a:pt x="1154" y="1232"/>
                  </a:lnTo>
                  <a:lnTo>
                    <a:pt x="1154" y="1232"/>
                  </a:lnTo>
                  <a:lnTo>
                    <a:pt x="1154" y="1232"/>
                  </a:lnTo>
                  <a:lnTo>
                    <a:pt x="1154" y="1230"/>
                  </a:lnTo>
                  <a:lnTo>
                    <a:pt x="1154" y="1230"/>
                  </a:lnTo>
                  <a:lnTo>
                    <a:pt x="1154" y="1230"/>
                  </a:lnTo>
                  <a:lnTo>
                    <a:pt x="1154" y="1230"/>
                  </a:lnTo>
                  <a:lnTo>
                    <a:pt x="1154" y="1230"/>
                  </a:lnTo>
                  <a:lnTo>
                    <a:pt x="1156" y="1230"/>
                  </a:lnTo>
                  <a:lnTo>
                    <a:pt x="1158" y="1232"/>
                  </a:lnTo>
                  <a:lnTo>
                    <a:pt x="1158" y="1234"/>
                  </a:lnTo>
                  <a:lnTo>
                    <a:pt x="1160" y="1236"/>
                  </a:lnTo>
                  <a:lnTo>
                    <a:pt x="1160" y="1236"/>
                  </a:lnTo>
                  <a:lnTo>
                    <a:pt x="1158" y="1234"/>
                  </a:lnTo>
                  <a:lnTo>
                    <a:pt x="1158" y="1232"/>
                  </a:lnTo>
                  <a:lnTo>
                    <a:pt x="1158" y="1232"/>
                  </a:lnTo>
                  <a:lnTo>
                    <a:pt x="1158" y="1230"/>
                  </a:lnTo>
                  <a:lnTo>
                    <a:pt x="1158" y="1230"/>
                  </a:lnTo>
                  <a:lnTo>
                    <a:pt x="1158" y="1230"/>
                  </a:lnTo>
                  <a:lnTo>
                    <a:pt x="1158" y="1230"/>
                  </a:lnTo>
                  <a:lnTo>
                    <a:pt x="1160" y="1230"/>
                  </a:lnTo>
                  <a:lnTo>
                    <a:pt x="1160" y="1232"/>
                  </a:lnTo>
                  <a:lnTo>
                    <a:pt x="1160" y="1232"/>
                  </a:lnTo>
                  <a:lnTo>
                    <a:pt x="1163" y="1230"/>
                  </a:lnTo>
                  <a:lnTo>
                    <a:pt x="1163" y="1232"/>
                  </a:lnTo>
                  <a:lnTo>
                    <a:pt x="1165" y="1234"/>
                  </a:lnTo>
                  <a:lnTo>
                    <a:pt x="1165" y="1234"/>
                  </a:lnTo>
                  <a:lnTo>
                    <a:pt x="1165" y="1234"/>
                  </a:lnTo>
                  <a:lnTo>
                    <a:pt x="1165" y="1234"/>
                  </a:lnTo>
                  <a:lnTo>
                    <a:pt x="1165" y="1234"/>
                  </a:lnTo>
                  <a:lnTo>
                    <a:pt x="1165" y="1234"/>
                  </a:lnTo>
                  <a:lnTo>
                    <a:pt x="1165" y="1232"/>
                  </a:lnTo>
                  <a:lnTo>
                    <a:pt x="1165" y="1232"/>
                  </a:lnTo>
                  <a:lnTo>
                    <a:pt x="1165" y="1232"/>
                  </a:lnTo>
                  <a:lnTo>
                    <a:pt x="1165" y="1232"/>
                  </a:lnTo>
                  <a:lnTo>
                    <a:pt x="1165" y="1232"/>
                  </a:lnTo>
                  <a:lnTo>
                    <a:pt x="1165" y="1232"/>
                  </a:lnTo>
                  <a:lnTo>
                    <a:pt x="1165" y="1232"/>
                  </a:lnTo>
                  <a:lnTo>
                    <a:pt x="1167" y="1234"/>
                  </a:lnTo>
                  <a:lnTo>
                    <a:pt x="1167" y="1234"/>
                  </a:lnTo>
                  <a:lnTo>
                    <a:pt x="1167" y="1234"/>
                  </a:lnTo>
                  <a:lnTo>
                    <a:pt x="1167" y="1234"/>
                  </a:lnTo>
                  <a:lnTo>
                    <a:pt x="1169" y="1234"/>
                  </a:lnTo>
                  <a:lnTo>
                    <a:pt x="1167" y="1234"/>
                  </a:lnTo>
                  <a:lnTo>
                    <a:pt x="1167" y="1234"/>
                  </a:lnTo>
                  <a:lnTo>
                    <a:pt x="1169" y="1234"/>
                  </a:lnTo>
                  <a:lnTo>
                    <a:pt x="1171" y="1234"/>
                  </a:lnTo>
                  <a:lnTo>
                    <a:pt x="1171" y="1234"/>
                  </a:lnTo>
                  <a:lnTo>
                    <a:pt x="1169" y="1234"/>
                  </a:lnTo>
                  <a:lnTo>
                    <a:pt x="1169" y="1234"/>
                  </a:lnTo>
                  <a:lnTo>
                    <a:pt x="1169" y="1234"/>
                  </a:lnTo>
                  <a:lnTo>
                    <a:pt x="1169" y="1234"/>
                  </a:lnTo>
                  <a:lnTo>
                    <a:pt x="1169" y="1234"/>
                  </a:lnTo>
                  <a:lnTo>
                    <a:pt x="1169" y="1234"/>
                  </a:lnTo>
                  <a:lnTo>
                    <a:pt x="1167" y="1232"/>
                  </a:lnTo>
                  <a:lnTo>
                    <a:pt x="1167" y="1230"/>
                  </a:lnTo>
                  <a:lnTo>
                    <a:pt x="1165" y="1228"/>
                  </a:lnTo>
                  <a:lnTo>
                    <a:pt x="1165" y="1228"/>
                  </a:lnTo>
                  <a:lnTo>
                    <a:pt x="1165" y="1225"/>
                  </a:lnTo>
                  <a:lnTo>
                    <a:pt x="1163" y="1225"/>
                  </a:lnTo>
                  <a:lnTo>
                    <a:pt x="1165" y="1225"/>
                  </a:lnTo>
                  <a:lnTo>
                    <a:pt x="1165" y="1225"/>
                  </a:lnTo>
                  <a:lnTo>
                    <a:pt x="1165" y="1225"/>
                  </a:lnTo>
                  <a:lnTo>
                    <a:pt x="1165" y="1225"/>
                  </a:lnTo>
                  <a:lnTo>
                    <a:pt x="1165" y="1225"/>
                  </a:lnTo>
                  <a:lnTo>
                    <a:pt x="1165" y="1225"/>
                  </a:lnTo>
                  <a:lnTo>
                    <a:pt x="1165" y="1225"/>
                  </a:lnTo>
                  <a:lnTo>
                    <a:pt x="1165" y="1225"/>
                  </a:lnTo>
                  <a:lnTo>
                    <a:pt x="1167" y="1228"/>
                  </a:lnTo>
                  <a:lnTo>
                    <a:pt x="1167" y="1228"/>
                  </a:lnTo>
                  <a:lnTo>
                    <a:pt x="1167" y="1230"/>
                  </a:lnTo>
                  <a:lnTo>
                    <a:pt x="1169" y="1230"/>
                  </a:lnTo>
                  <a:lnTo>
                    <a:pt x="1169" y="1232"/>
                  </a:lnTo>
                  <a:lnTo>
                    <a:pt x="1171" y="1232"/>
                  </a:lnTo>
                  <a:lnTo>
                    <a:pt x="1171" y="1232"/>
                  </a:lnTo>
                  <a:lnTo>
                    <a:pt x="1171" y="1232"/>
                  </a:lnTo>
                  <a:lnTo>
                    <a:pt x="1171" y="1232"/>
                  </a:lnTo>
                  <a:lnTo>
                    <a:pt x="1171" y="1232"/>
                  </a:lnTo>
                  <a:lnTo>
                    <a:pt x="1171" y="1232"/>
                  </a:lnTo>
                  <a:lnTo>
                    <a:pt x="1171" y="1232"/>
                  </a:lnTo>
                  <a:lnTo>
                    <a:pt x="1173" y="1232"/>
                  </a:lnTo>
                  <a:lnTo>
                    <a:pt x="1173" y="1232"/>
                  </a:lnTo>
                  <a:lnTo>
                    <a:pt x="1173" y="1232"/>
                  </a:lnTo>
                  <a:lnTo>
                    <a:pt x="1173" y="1232"/>
                  </a:lnTo>
                  <a:lnTo>
                    <a:pt x="1173" y="1232"/>
                  </a:lnTo>
                  <a:lnTo>
                    <a:pt x="1173" y="1232"/>
                  </a:lnTo>
                  <a:lnTo>
                    <a:pt x="1173" y="1232"/>
                  </a:lnTo>
                  <a:lnTo>
                    <a:pt x="1175" y="1232"/>
                  </a:lnTo>
                  <a:lnTo>
                    <a:pt x="1175" y="1232"/>
                  </a:lnTo>
                  <a:lnTo>
                    <a:pt x="1175" y="1232"/>
                  </a:lnTo>
                  <a:lnTo>
                    <a:pt x="1177" y="1232"/>
                  </a:lnTo>
                  <a:lnTo>
                    <a:pt x="1177" y="1232"/>
                  </a:lnTo>
                  <a:lnTo>
                    <a:pt x="1177" y="1232"/>
                  </a:lnTo>
                  <a:lnTo>
                    <a:pt x="1177" y="1232"/>
                  </a:lnTo>
                  <a:lnTo>
                    <a:pt x="1177" y="1232"/>
                  </a:lnTo>
                  <a:lnTo>
                    <a:pt x="1177" y="1230"/>
                  </a:lnTo>
                  <a:lnTo>
                    <a:pt x="1179" y="1230"/>
                  </a:lnTo>
                  <a:lnTo>
                    <a:pt x="1179" y="1230"/>
                  </a:lnTo>
                  <a:lnTo>
                    <a:pt x="1179" y="1230"/>
                  </a:lnTo>
                  <a:lnTo>
                    <a:pt x="1179" y="1228"/>
                  </a:lnTo>
                  <a:lnTo>
                    <a:pt x="1181" y="1228"/>
                  </a:lnTo>
                  <a:lnTo>
                    <a:pt x="1181" y="1228"/>
                  </a:lnTo>
                  <a:lnTo>
                    <a:pt x="1185" y="1225"/>
                  </a:lnTo>
                  <a:lnTo>
                    <a:pt x="1185" y="1225"/>
                  </a:lnTo>
                  <a:lnTo>
                    <a:pt x="1185" y="1225"/>
                  </a:lnTo>
                  <a:lnTo>
                    <a:pt x="1185" y="1223"/>
                  </a:lnTo>
                  <a:lnTo>
                    <a:pt x="1187" y="1223"/>
                  </a:lnTo>
                  <a:lnTo>
                    <a:pt x="1189" y="1223"/>
                  </a:lnTo>
                  <a:lnTo>
                    <a:pt x="1189" y="1223"/>
                  </a:lnTo>
                  <a:lnTo>
                    <a:pt x="1189" y="1223"/>
                  </a:lnTo>
                  <a:lnTo>
                    <a:pt x="1189" y="1221"/>
                  </a:lnTo>
                  <a:lnTo>
                    <a:pt x="1189" y="1221"/>
                  </a:lnTo>
                  <a:lnTo>
                    <a:pt x="1189" y="1221"/>
                  </a:lnTo>
                  <a:lnTo>
                    <a:pt x="1191" y="1219"/>
                  </a:lnTo>
                  <a:lnTo>
                    <a:pt x="1191" y="1219"/>
                  </a:lnTo>
                  <a:lnTo>
                    <a:pt x="1189" y="1217"/>
                  </a:lnTo>
                  <a:lnTo>
                    <a:pt x="1189" y="1217"/>
                  </a:lnTo>
                  <a:lnTo>
                    <a:pt x="1189" y="1215"/>
                  </a:lnTo>
                  <a:lnTo>
                    <a:pt x="1191" y="1213"/>
                  </a:lnTo>
                  <a:lnTo>
                    <a:pt x="1193" y="1211"/>
                  </a:lnTo>
                  <a:lnTo>
                    <a:pt x="1193" y="1209"/>
                  </a:lnTo>
                  <a:lnTo>
                    <a:pt x="1193" y="1209"/>
                  </a:lnTo>
                  <a:lnTo>
                    <a:pt x="1193" y="1207"/>
                  </a:lnTo>
                  <a:lnTo>
                    <a:pt x="1193" y="1207"/>
                  </a:lnTo>
                  <a:lnTo>
                    <a:pt x="1193" y="1207"/>
                  </a:lnTo>
                  <a:lnTo>
                    <a:pt x="1193" y="1205"/>
                  </a:lnTo>
                  <a:lnTo>
                    <a:pt x="1193" y="1205"/>
                  </a:lnTo>
                  <a:lnTo>
                    <a:pt x="1193" y="1205"/>
                  </a:lnTo>
                  <a:lnTo>
                    <a:pt x="1193" y="1205"/>
                  </a:lnTo>
                  <a:lnTo>
                    <a:pt x="1193" y="1203"/>
                  </a:lnTo>
                  <a:lnTo>
                    <a:pt x="1193" y="1203"/>
                  </a:lnTo>
                  <a:lnTo>
                    <a:pt x="1193" y="1203"/>
                  </a:lnTo>
                  <a:lnTo>
                    <a:pt x="1198" y="1201"/>
                  </a:lnTo>
                  <a:lnTo>
                    <a:pt x="1198" y="1201"/>
                  </a:lnTo>
                  <a:lnTo>
                    <a:pt x="1198" y="1201"/>
                  </a:lnTo>
                  <a:lnTo>
                    <a:pt x="1198" y="1199"/>
                  </a:lnTo>
                  <a:lnTo>
                    <a:pt x="1198" y="1199"/>
                  </a:lnTo>
                  <a:lnTo>
                    <a:pt x="1200" y="1197"/>
                  </a:lnTo>
                  <a:lnTo>
                    <a:pt x="1200" y="1197"/>
                  </a:lnTo>
                  <a:lnTo>
                    <a:pt x="1200" y="1197"/>
                  </a:lnTo>
                  <a:lnTo>
                    <a:pt x="1200" y="1197"/>
                  </a:lnTo>
                  <a:lnTo>
                    <a:pt x="1198" y="1195"/>
                  </a:lnTo>
                  <a:lnTo>
                    <a:pt x="1198" y="1193"/>
                  </a:lnTo>
                  <a:lnTo>
                    <a:pt x="1198" y="1193"/>
                  </a:lnTo>
                  <a:lnTo>
                    <a:pt x="1198" y="1193"/>
                  </a:lnTo>
                  <a:lnTo>
                    <a:pt x="1200" y="1193"/>
                  </a:lnTo>
                  <a:lnTo>
                    <a:pt x="1200" y="1191"/>
                  </a:lnTo>
                  <a:lnTo>
                    <a:pt x="1200" y="1193"/>
                  </a:lnTo>
                  <a:lnTo>
                    <a:pt x="1200" y="1193"/>
                  </a:lnTo>
                  <a:lnTo>
                    <a:pt x="1200" y="1193"/>
                  </a:lnTo>
                  <a:lnTo>
                    <a:pt x="1200" y="1193"/>
                  </a:lnTo>
                  <a:lnTo>
                    <a:pt x="1200" y="1193"/>
                  </a:lnTo>
                  <a:lnTo>
                    <a:pt x="1200" y="1193"/>
                  </a:lnTo>
                  <a:lnTo>
                    <a:pt x="1202" y="1191"/>
                  </a:lnTo>
                  <a:lnTo>
                    <a:pt x="1202" y="1191"/>
                  </a:lnTo>
                  <a:lnTo>
                    <a:pt x="1202" y="1191"/>
                  </a:lnTo>
                  <a:lnTo>
                    <a:pt x="1204" y="1191"/>
                  </a:lnTo>
                  <a:lnTo>
                    <a:pt x="1204" y="1191"/>
                  </a:lnTo>
                  <a:lnTo>
                    <a:pt x="1202" y="1189"/>
                  </a:lnTo>
                  <a:lnTo>
                    <a:pt x="1202" y="1189"/>
                  </a:lnTo>
                  <a:lnTo>
                    <a:pt x="1202" y="1189"/>
                  </a:lnTo>
                  <a:lnTo>
                    <a:pt x="1204" y="1186"/>
                  </a:lnTo>
                  <a:lnTo>
                    <a:pt x="1204" y="1184"/>
                  </a:lnTo>
                  <a:lnTo>
                    <a:pt x="1204" y="1182"/>
                  </a:lnTo>
                  <a:lnTo>
                    <a:pt x="1204" y="1182"/>
                  </a:lnTo>
                  <a:lnTo>
                    <a:pt x="1204" y="1180"/>
                  </a:lnTo>
                  <a:lnTo>
                    <a:pt x="1206" y="1180"/>
                  </a:lnTo>
                  <a:lnTo>
                    <a:pt x="1206" y="1180"/>
                  </a:lnTo>
                  <a:lnTo>
                    <a:pt x="1206" y="1180"/>
                  </a:lnTo>
                  <a:lnTo>
                    <a:pt x="1206" y="1180"/>
                  </a:lnTo>
                  <a:lnTo>
                    <a:pt x="1206" y="1180"/>
                  </a:lnTo>
                  <a:lnTo>
                    <a:pt x="1206" y="1178"/>
                  </a:lnTo>
                  <a:lnTo>
                    <a:pt x="1206" y="1178"/>
                  </a:lnTo>
                  <a:lnTo>
                    <a:pt x="1206" y="1178"/>
                  </a:lnTo>
                  <a:lnTo>
                    <a:pt x="1206" y="1178"/>
                  </a:lnTo>
                  <a:lnTo>
                    <a:pt x="1206" y="1178"/>
                  </a:lnTo>
                  <a:lnTo>
                    <a:pt x="1208" y="1176"/>
                  </a:lnTo>
                  <a:lnTo>
                    <a:pt x="1208" y="1174"/>
                  </a:lnTo>
                  <a:lnTo>
                    <a:pt x="1208" y="1174"/>
                  </a:lnTo>
                  <a:lnTo>
                    <a:pt x="1208" y="1174"/>
                  </a:lnTo>
                  <a:lnTo>
                    <a:pt x="1208" y="1172"/>
                  </a:lnTo>
                  <a:lnTo>
                    <a:pt x="1208" y="1172"/>
                  </a:lnTo>
                  <a:lnTo>
                    <a:pt x="1208" y="1172"/>
                  </a:lnTo>
                  <a:lnTo>
                    <a:pt x="1208" y="1170"/>
                  </a:lnTo>
                  <a:lnTo>
                    <a:pt x="1208" y="1170"/>
                  </a:lnTo>
                  <a:lnTo>
                    <a:pt x="1208" y="1168"/>
                  </a:lnTo>
                  <a:lnTo>
                    <a:pt x="1206" y="1168"/>
                  </a:lnTo>
                  <a:lnTo>
                    <a:pt x="1206" y="1168"/>
                  </a:lnTo>
                  <a:lnTo>
                    <a:pt x="1206" y="1168"/>
                  </a:lnTo>
                  <a:lnTo>
                    <a:pt x="1206" y="1166"/>
                  </a:lnTo>
                  <a:lnTo>
                    <a:pt x="1206" y="1166"/>
                  </a:lnTo>
                  <a:lnTo>
                    <a:pt x="1198" y="1166"/>
                  </a:lnTo>
                  <a:lnTo>
                    <a:pt x="1195" y="1166"/>
                  </a:lnTo>
                  <a:lnTo>
                    <a:pt x="1193" y="1164"/>
                  </a:lnTo>
                  <a:lnTo>
                    <a:pt x="1191" y="1164"/>
                  </a:lnTo>
                  <a:lnTo>
                    <a:pt x="1191" y="1164"/>
                  </a:lnTo>
                  <a:lnTo>
                    <a:pt x="1189" y="1166"/>
                  </a:lnTo>
                  <a:lnTo>
                    <a:pt x="1191" y="1166"/>
                  </a:lnTo>
                  <a:lnTo>
                    <a:pt x="1191" y="1166"/>
                  </a:lnTo>
                  <a:lnTo>
                    <a:pt x="1189" y="1166"/>
                  </a:lnTo>
                  <a:lnTo>
                    <a:pt x="1189" y="1166"/>
                  </a:lnTo>
                  <a:lnTo>
                    <a:pt x="1187" y="1166"/>
                  </a:lnTo>
                  <a:lnTo>
                    <a:pt x="1185" y="1166"/>
                  </a:lnTo>
                  <a:lnTo>
                    <a:pt x="1185" y="1168"/>
                  </a:lnTo>
                  <a:lnTo>
                    <a:pt x="1183" y="1168"/>
                  </a:lnTo>
                  <a:lnTo>
                    <a:pt x="1183" y="1166"/>
                  </a:lnTo>
                  <a:lnTo>
                    <a:pt x="1173" y="1166"/>
                  </a:lnTo>
                  <a:lnTo>
                    <a:pt x="1173" y="1166"/>
                  </a:lnTo>
                  <a:lnTo>
                    <a:pt x="1167" y="1166"/>
                  </a:lnTo>
                  <a:lnTo>
                    <a:pt x="1167" y="1166"/>
                  </a:lnTo>
                  <a:lnTo>
                    <a:pt x="1165" y="1166"/>
                  </a:lnTo>
                  <a:lnTo>
                    <a:pt x="1165" y="1166"/>
                  </a:lnTo>
                  <a:lnTo>
                    <a:pt x="1163" y="1166"/>
                  </a:lnTo>
                  <a:lnTo>
                    <a:pt x="1163" y="1166"/>
                  </a:lnTo>
                  <a:lnTo>
                    <a:pt x="1163" y="1166"/>
                  </a:lnTo>
                  <a:lnTo>
                    <a:pt x="1160" y="1164"/>
                  </a:lnTo>
                  <a:lnTo>
                    <a:pt x="1160" y="1164"/>
                  </a:lnTo>
                  <a:lnTo>
                    <a:pt x="1160" y="1164"/>
                  </a:lnTo>
                  <a:lnTo>
                    <a:pt x="1160" y="1162"/>
                  </a:lnTo>
                  <a:lnTo>
                    <a:pt x="1160" y="1162"/>
                  </a:lnTo>
                  <a:lnTo>
                    <a:pt x="1160" y="1162"/>
                  </a:lnTo>
                  <a:lnTo>
                    <a:pt x="1160" y="1162"/>
                  </a:lnTo>
                  <a:lnTo>
                    <a:pt x="1158" y="1162"/>
                  </a:lnTo>
                  <a:lnTo>
                    <a:pt x="1158" y="1160"/>
                  </a:lnTo>
                  <a:lnTo>
                    <a:pt x="1158" y="1160"/>
                  </a:lnTo>
                  <a:lnTo>
                    <a:pt x="1158" y="1160"/>
                  </a:lnTo>
                  <a:lnTo>
                    <a:pt x="1154" y="1158"/>
                  </a:lnTo>
                  <a:lnTo>
                    <a:pt x="1154" y="1158"/>
                  </a:lnTo>
                  <a:lnTo>
                    <a:pt x="1154" y="1158"/>
                  </a:lnTo>
                  <a:lnTo>
                    <a:pt x="1154" y="1156"/>
                  </a:lnTo>
                  <a:lnTo>
                    <a:pt x="1154" y="1156"/>
                  </a:lnTo>
                  <a:lnTo>
                    <a:pt x="1152" y="1154"/>
                  </a:lnTo>
                  <a:lnTo>
                    <a:pt x="1152" y="1154"/>
                  </a:lnTo>
                  <a:lnTo>
                    <a:pt x="1152" y="1154"/>
                  </a:lnTo>
                  <a:lnTo>
                    <a:pt x="1150" y="1152"/>
                  </a:lnTo>
                  <a:lnTo>
                    <a:pt x="1150" y="1152"/>
                  </a:lnTo>
                  <a:lnTo>
                    <a:pt x="1150" y="1152"/>
                  </a:lnTo>
                  <a:lnTo>
                    <a:pt x="1148" y="1150"/>
                  </a:lnTo>
                  <a:lnTo>
                    <a:pt x="1148" y="1150"/>
                  </a:lnTo>
                  <a:lnTo>
                    <a:pt x="1146" y="1147"/>
                  </a:lnTo>
                  <a:lnTo>
                    <a:pt x="1146" y="1147"/>
                  </a:lnTo>
                  <a:lnTo>
                    <a:pt x="1144" y="1147"/>
                  </a:lnTo>
                  <a:lnTo>
                    <a:pt x="1142" y="1145"/>
                  </a:lnTo>
                  <a:lnTo>
                    <a:pt x="1138" y="1143"/>
                  </a:lnTo>
                  <a:lnTo>
                    <a:pt x="1134" y="1143"/>
                  </a:lnTo>
                  <a:lnTo>
                    <a:pt x="1130" y="1141"/>
                  </a:lnTo>
                  <a:lnTo>
                    <a:pt x="1125" y="1141"/>
                  </a:lnTo>
                  <a:lnTo>
                    <a:pt x="1121" y="1141"/>
                  </a:lnTo>
                  <a:lnTo>
                    <a:pt x="1121" y="1139"/>
                  </a:lnTo>
                  <a:lnTo>
                    <a:pt x="1117" y="1139"/>
                  </a:lnTo>
                  <a:lnTo>
                    <a:pt x="1117" y="1139"/>
                  </a:lnTo>
                  <a:lnTo>
                    <a:pt x="1117" y="1141"/>
                  </a:lnTo>
                  <a:lnTo>
                    <a:pt x="1117" y="1141"/>
                  </a:lnTo>
                  <a:lnTo>
                    <a:pt x="1117" y="1141"/>
                  </a:lnTo>
                  <a:lnTo>
                    <a:pt x="1119" y="1143"/>
                  </a:lnTo>
                  <a:lnTo>
                    <a:pt x="1119" y="1145"/>
                  </a:lnTo>
                  <a:lnTo>
                    <a:pt x="1119" y="1145"/>
                  </a:lnTo>
                  <a:lnTo>
                    <a:pt x="1119" y="1145"/>
                  </a:lnTo>
                  <a:lnTo>
                    <a:pt x="1117" y="1143"/>
                  </a:lnTo>
                  <a:lnTo>
                    <a:pt x="1109" y="1139"/>
                  </a:lnTo>
                  <a:lnTo>
                    <a:pt x="1109" y="1139"/>
                  </a:lnTo>
                  <a:lnTo>
                    <a:pt x="1111" y="1139"/>
                  </a:lnTo>
                  <a:lnTo>
                    <a:pt x="1111" y="1137"/>
                  </a:lnTo>
                  <a:lnTo>
                    <a:pt x="1113" y="1137"/>
                  </a:lnTo>
                  <a:lnTo>
                    <a:pt x="1115" y="1139"/>
                  </a:lnTo>
                  <a:lnTo>
                    <a:pt x="1117" y="1139"/>
                  </a:lnTo>
                  <a:lnTo>
                    <a:pt x="1117" y="1139"/>
                  </a:lnTo>
                  <a:lnTo>
                    <a:pt x="1119" y="1139"/>
                  </a:lnTo>
                  <a:lnTo>
                    <a:pt x="1125" y="1139"/>
                  </a:lnTo>
                  <a:lnTo>
                    <a:pt x="1132" y="1139"/>
                  </a:lnTo>
                  <a:lnTo>
                    <a:pt x="1136" y="1139"/>
                  </a:lnTo>
                  <a:lnTo>
                    <a:pt x="1136" y="1139"/>
                  </a:lnTo>
                  <a:lnTo>
                    <a:pt x="1136" y="1139"/>
                  </a:lnTo>
                  <a:lnTo>
                    <a:pt x="1136" y="1139"/>
                  </a:lnTo>
                  <a:lnTo>
                    <a:pt x="1136" y="1139"/>
                  </a:lnTo>
                  <a:lnTo>
                    <a:pt x="1136" y="1139"/>
                  </a:lnTo>
                  <a:lnTo>
                    <a:pt x="1136" y="1139"/>
                  </a:lnTo>
                  <a:lnTo>
                    <a:pt x="1134" y="1139"/>
                  </a:lnTo>
                  <a:lnTo>
                    <a:pt x="1132" y="1139"/>
                  </a:lnTo>
                  <a:lnTo>
                    <a:pt x="1132" y="1139"/>
                  </a:lnTo>
                  <a:lnTo>
                    <a:pt x="1132" y="1141"/>
                  </a:lnTo>
                  <a:lnTo>
                    <a:pt x="1134" y="1141"/>
                  </a:lnTo>
                  <a:lnTo>
                    <a:pt x="1136" y="1141"/>
                  </a:lnTo>
                  <a:lnTo>
                    <a:pt x="1138" y="1141"/>
                  </a:lnTo>
                  <a:lnTo>
                    <a:pt x="1138" y="1141"/>
                  </a:lnTo>
                  <a:lnTo>
                    <a:pt x="1138" y="1139"/>
                  </a:lnTo>
                  <a:lnTo>
                    <a:pt x="1140" y="1139"/>
                  </a:lnTo>
                  <a:lnTo>
                    <a:pt x="1140" y="1139"/>
                  </a:lnTo>
                  <a:lnTo>
                    <a:pt x="1142" y="1141"/>
                  </a:lnTo>
                  <a:lnTo>
                    <a:pt x="1142" y="1141"/>
                  </a:lnTo>
                  <a:lnTo>
                    <a:pt x="1142" y="1141"/>
                  </a:lnTo>
                  <a:lnTo>
                    <a:pt x="1144" y="1141"/>
                  </a:lnTo>
                  <a:lnTo>
                    <a:pt x="1144" y="1143"/>
                  </a:lnTo>
                  <a:lnTo>
                    <a:pt x="1144" y="1143"/>
                  </a:lnTo>
                  <a:lnTo>
                    <a:pt x="1146" y="1143"/>
                  </a:lnTo>
                  <a:lnTo>
                    <a:pt x="1146" y="1143"/>
                  </a:lnTo>
                  <a:lnTo>
                    <a:pt x="1146" y="1141"/>
                  </a:lnTo>
                  <a:lnTo>
                    <a:pt x="1146" y="1141"/>
                  </a:lnTo>
                  <a:lnTo>
                    <a:pt x="1146" y="1139"/>
                  </a:lnTo>
                  <a:lnTo>
                    <a:pt x="1146" y="1139"/>
                  </a:lnTo>
                  <a:lnTo>
                    <a:pt x="1140" y="1137"/>
                  </a:lnTo>
                  <a:lnTo>
                    <a:pt x="1140" y="1137"/>
                  </a:lnTo>
                  <a:lnTo>
                    <a:pt x="1144" y="1137"/>
                  </a:lnTo>
                  <a:lnTo>
                    <a:pt x="1146" y="1137"/>
                  </a:lnTo>
                  <a:lnTo>
                    <a:pt x="1146" y="1137"/>
                  </a:lnTo>
                  <a:lnTo>
                    <a:pt x="1146" y="1137"/>
                  </a:lnTo>
                  <a:lnTo>
                    <a:pt x="1146" y="1137"/>
                  </a:lnTo>
                  <a:lnTo>
                    <a:pt x="1148" y="1137"/>
                  </a:lnTo>
                  <a:lnTo>
                    <a:pt x="1150" y="1137"/>
                  </a:lnTo>
                  <a:lnTo>
                    <a:pt x="1150" y="1139"/>
                  </a:lnTo>
                  <a:lnTo>
                    <a:pt x="1150" y="1139"/>
                  </a:lnTo>
                  <a:lnTo>
                    <a:pt x="1150" y="1139"/>
                  </a:lnTo>
                  <a:lnTo>
                    <a:pt x="1150" y="1141"/>
                  </a:lnTo>
                  <a:lnTo>
                    <a:pt x="1150" y="1141"/>
                  </a:lnTo>
                  <a:lnTo>
                    <a:pt x="1152" y="1141"/>
                  </a:lnTo>
                  <a:lnTo>
                    <a:pt x="1152" y="1139"/>
                  </a:lnTo>
                  <a:lnTo>
                    <a:pt x="1152" y="1139"/>
                  </a:lnTo>
                  <a:lnTo>
                    <a:pt x="1152" y="1139"/>
                  </a:lnTo>
                  <a:lnTo>
                    <a:pt x="1152" y="1139"/>
                  </a:lnTo>
                  <a:lnTo>
                    <a:pt x="1154" y="1141"/>
                  </a:lnTo>
                  <a:lnTo>
                    <a:pt x="1154" y="1141"/>
                  </a:lnTo>
                  <a:lnTo>
                    <a:pt x="1154" y="1141"/>
                  </a:lnTo>
                  <a:lnTo>
                    <a:pt x="1154" y="1143"/>
                  </a:lnTo>
                  <a:lnTo>
                    <a:pt x="1156" y="1143"/>
                  </a:lnTo>
                  <a:lnTo>
                    <a:pt x="1156" y="1143"/>
                  </a:lnTo>
                  <a:lnTo>
                    <a:pt x="1156" y="1143"/>
                  </a:lnTo>
                  <a:lnTo>
                    <a:pt x="1158" y="1143"/>
                  </a:lnTo>
                  <a:lnTo>
                    <a:pt x="1158" y="1143"/>
                  </a:lnTo>
                  <a:lnTo>
                    <a:pt x="1158" y="1145"/>
                  </a:lnTo>
                  <a:lnTo>
                    <a:pt x="1158" y="1145"/>
                  </a:lnTo>
                  <a:lnTo>
                    <a:pt x="1158" y="1145"/>
                  </a:lnTo>
                  <a:lnTo>
                    <a:pt x="1158" y="1145"/>
                  </a:lnTo>
                  <a:lnTo>
                    <a:pt x="1160" y="1145"/>
                  </a:lnTo>
                  <a:lnTo>
                    <a:pt x="1160" y="1147"/>
                  </a:lnTo>
                  <a:lnTo>
                    <a:pt x="1163" y="1147"/>
                  </a:lnTo>
                  <a:lnTo>
                    <a:pt x="1163" y="1147"/>
                  </a:lnTo>
                  <a:lnTo>
                    <a:pt x="1165" y="1147"/>
                  </a:lnTo>
                  <a:lnTo>
                    <a:pt x="1165" y="1147"/>
                  </a:lnTo>
                  <a:lnTo>
                    <a:pt x="1165" y="1147"/>
                  </a:lnTo>
                  <a:lnTo>
                    <a:pt x="1167" y="1147"/>
                  </a:lnTo>
                  <a:lnTo>
                    <a:pt x="1167" y="1147"/>
                  </a:lnTo>
                  <a:lnTo>
                    <a:pt x="1167" y="1147"/>
                  </a:lnTo>
                  <a:lnTo>
                    <a:pt x="1167" y="1147"/>
                  </a:lnTo>
                  <a:lnTo>
                    <a:pt x="1173" y="1150"/>
                  </a:lnTo>
                  <a:lnTo>
                    <a:pt x="1175" y="1150"/>
                  </a:lnTo>
                  <a:lnTo>
                    <a:pt x="1175" y="1150"/>
                  </a:lnTo>
                  <a:lnTo>
                    <a:pt x="1173" y="1150"/>
                  </a:lnTo>
                  <a:lnTo>
                    <a:pt x="1171" y="1150"/>
                  </a:lnTo>
                  <a:lnTo>
                    <a:pt x="1167" y="1150"/>
                  </a:lnTo>
                  <a:lnTo>
                    <a:pt x="1167" y="1150"/>
                  </a:lnTo>
                  <a:lnTo>
                    <a:pt x="1169" y="1152"/>
                  </a:lnTo>
                  <a:lnTo>
                    <a:pt x="1169" y="1152"/>
                  </a:lnTo>
                  <a:lnTo>
                    <a:pt x="1169" y="1152"/>
                  </a:lnTo>
                  <a:lnTo>
                    <a:pt x="1171" y="1152"/>
                  </a:lnTo>
                  <a:lnTo>
                    <a:pt x="1173" y="1152"/>
                  </a:lnTo>
                  <a:lnTo>
                    <a:pt x="1175" y="1154"/>
                  </a:lnTo>
                  <a:lnTo>
                    <a:pt x="1175" y="1156"/>
                  </a:lnTo>
                  <a:lnTo>
                    <a:pt x="1177" y="1156"/>
                  </a:lnTo>
                  <a:lnTo>
                    <a:pt x="1177" y="1156"/>
                  </a:lnTo>
                  <a:lnTo>
                    <a:pt x="1177" y="1156"/>
                  </a:lnTo>
                  <a:lnTo>
                    <a:pt x="1177" y="1158"/>
                  </a:lnTo>
                  <a:lnTo>
                    <a:pt x="1177" y="1158"/>
                  </a:lnTo>
                  <a:lnTo>
                    <a:pt x="1177" y="1158"/>
                  </a:lnTo>
                  <a:lnTo>
                    <a:pt x="1179" y="1158"/>
                  </a:lnTo>
                  <a:lnTo>
                    <a:pt x="1179" y="1160"/>
                  </a:lnTo>
                  <a:lnTo>
                    <a:pt x="1179" y="1160"/>
                  </a:lnTo>
                  <a:lnTo>
                    <a:pt x="1179" y="1160"/>
                  </a:lnTo>
                  <a:lnTo>
                    <a:pt x="1181" y="1160"/>
                  </a:lnTo>
                  <a:lnTo>
                    <a:pt x="1181" y="1160"/>
                  </a:lnTo>
                  <a:lnTo>
                    <a:pt x="1183" y="1162"/>
                  </a:lnTo>
                  <a:lnTo>
                    <a:pt x="1187" y="1164"/>
                  </a:lnTo>
                  <a:lnTo>
                    <a:pt x="1191" y="1164"/>
                  </a:lnTo>
                  <a:lnTo>
                    <a:pt x="1198" y="1162"/>
                  </a:lnTo>
                  <a:lnTo>
                    <a:pt x="1200" y="1162"/>
                  </a:lnTo>
                  <a:lnTo>
                    <a:pt x="1200" y="1160"/>
                  </a:lnTo>
                  <a:lnTo>
                    <a:pt x="1202" y="1160"/>
                  </a:lnTo>
                  <a:lnTo>
                    <a:pt x="1202" y="1160"/>
                  </a:lnTo>
                  <a:lnTo>
                    <a:pt x="1202" y="1160"/>
                  </a:lnTo>
                  <a:lnTo>
                    <a:pt x="1202" y="1158"/>
                  </a:lnTo>
                  <a:lnTo>
                    <a:pt x="1204" y="1158"/>
                  </a:lnTo>
                  <a:lnTo>
                    <a:pt x="1204" y="1158"/>
                  </a:lnTo>
                  <a:lnTo>
                    <a:pt x="1204" y="1156"/>
                  </a:lnTo>
                  <a:lnTo>
                    <a:pt x="1204" y="1156"/>
                  </a:lnTo>
                  <a:lnTo>
                    <a:pt x="1202" y="1156"/>
                  </a:lnTo>
                  <a:lnTo>
                    <a:pt x="1202" y="1156"/>
                  </a:lnTo>
                  <a:lnTo>
                    <a:pt x="1204" y="1156"/>
                  </a:lnTo>
                  <a:lnTo>
                    <a:pt x="1204" y="1154"/>
                  </a:lnTo>
                  <a:lnTo>
                    <a:pt x="1204" y="1154"/>
                  </a:lnTo>
                  <a:lnTo>
                    <a:pt x="1204" y="1154"/>
                  </a:lnTo>
                  <a:lnTo>
                    <a:pt x="1204" y="1154"/>
                  </a:lnTo>
                  <a:lnTo>
                    <a:pt x="1204" y="1154"/>
                  </a:lnTo>
                  <a:lnTo>
                    <a:pt x="1204" y="1154"/>
                  </a:lnTo>
                  <a:lnTo>
                    <a:pt x="1204" y="1154"/>
                  </a:lnTo>
                  <a:lnTo>
                    <a:pt x="1204" y="1154"/>
                  </a:lnTo>
                  <a:lnTo>
                    <a:pt x="1204" y="1152"/>
                  </a:lnTo>
                  <a:lnTo>
                    <a:pt x="1204" y="1152"/>
                  </a:lnTo>
                  <a:lnTo>
                    <a:pt x="1206" y="1152"/>
                  </a:lnTo>
                  <a:lnTo>
                    <a:pt x="1206" y="1152"/>
                  </a:lnTo>
                  <a:lnTo>
                    <a:pt x="1206" y="1152"/>
                  </a:lnTo>
                  <a:lnTo>
                    <a:pt x="1206" y="1152"/>
                  </a:lnTo>
                  <a:lnTo>
                    <a:pt x="1206" y="1152"/>
                  </a:lnTo>
                  <a:lnTo>
                    <a:pt x="1206" y="1150"/>
                  </a:lnTo>
                  <a:lnTo>
                    <a:pt x="1208" y="1150"/>
                  </a:lnTo>
                  <a:lnTo>
                    <a:pt x="1208" y="1150"/>
                  </a:lnTo>
                  <a:lnTo>
                    <a:pt x="1208" y="1150"/>
                  </a:lnTo>
                  <a:lnTo>
                    <a:pt x="1208" y="1147"/>
                  </a:lnTo>
                  <a:lnTo>
                    <a:pt x="1210" y="1147"/>
                  </a:lnTo>
                  <a:lnTo>
                    <a:pt x="1210" y="1145"/>
                  </a:lnTo>
                  <a:lnTo>
                    <a:pt x="1210" y="1145"/>
                  </a:lnTo>
                  <a:lnTo>
                    <a:pt x="1210" y="1145"/>
                  </a:lnTo>
                  <a:lnTo>
                    <a:pt x="1210" y="1143"/>
                  </a:lnTo>
                  <a:lnTo>
                    <a:pt x="1212" y="1143"/>
                  </a:lnTo>
                  <a:lnTo>
                    <a:pt x="1212" y="1143"/>
                  </a:lnTo>
                  <a:lnTo>
                    <a:pt x="1212" y="1143"/>
                  </a:lnTo>
                  <a:lnTo>
                    <a:pt x="1214" y="1143"/>
                  </a:lnTo>
                  <a:lnTo>
                    <a:pt x="1214" y="1143"/>
                  </a:lnTo>
                  <a:lnTo>
                    <a:pt x="1214" y="1143"/>
                  </a:lnTo>
                  <a:lnTo>
                    <a:pt x="1214" y="1141"/>
                  </a:lnTo>
                  <a:lnTo>
                    <a:pt x="1214" y="1141"/>
                  </a:lnTo>
                  <a:lnTo>
                    <a:pt x="1214" y="1141"/>
                  </a:lnTo>
                  <a:lnTo>
                    <a:pt x="1214" y="1139"/>
                  </a:lnTo>
                  <a:lnTo>
                    <a:pt x="1214" y="1139"/>
                  </a:lnTo>
                  <a:lnTo>
                    <a:pt x="1214" y="1139"/>
                  </a:lnTo>
                  <a:lnTo>
                    <a:pt x="1214" y="1139"/>
                  </a:lnTo>
                  <a:lnTo>
                    <a:pt x="1214" y="1139"/>
                  </a:lnTo>
                  <a:lnTo>
                    <a:pt x="1214" y="1137"/>
                  </a:lnTo>
                  <a:lnTo>
                    <a:pt x="1214" y="1137"/>
                  </a:lnTo>
                  <a:lnTo>
                    <a:pt x="1214" y="1137"/>
                  </a:lnTo>
                  <a:lnTo>
                    <a:pt x="1214" y="1137"/>
                  </a:lnTo>
                  <a:lnTo>
                    <a:pt x="1214" y="1137"/>
                  </a:lnTo>
                  <a:lnTo>
                    <a:pt x="1214" y="1137"/>
                  </a:lnTo>
                  <a:lnTo>
                    <a:pt x="1214" y="1137"/>
                  </a:lnTo>
                  <a:lnTo>
                    <a:pt x="1214" y="1135"/>
                  </a:lnTo>
                  <a:lnTo>
                    <a:pt x="1214" y="1135"/>
                  </a:lnTo>
                  <a:lnTo>
                    <a:pt x="1214" y="1135"/>
                  </a:lnTo>
                  <a:lnTo>
                    <a:pt x="1214" y="1135"/>
                  </a:lnTo>
                  <a:lnTo>
                    <a:pt x="1214" y="1135"/>
                  </a:lnTo>
                  <a:lnTo>
                    <a:pt x="1214" y="1135"/>
                  </a:lnTo>
                  <a:lnTo>
                    <a:pt x="1214" y="1135"/>
                  </a:lnTo>
                  <a:lnTo>
                    <a:pt x="1214" y="1135"/>
                  </a:lnTo>
                  <a:lnTo>
                    <a:pt x="1214" y="1133"/>
                  </a:lnTo>
                  <a:lnTo>
                    <a:pt x="1214" y="1133"/>
                  </a:lnTo>
                  <a:lnTo>
                    <a:pt x="1214" y="1133"/>
                  </a:lnTo>
                  <a:lnTo>
                    <a:pt x="1214" y="1131"/>
                  </a:lnTo>
                  <a:lnTo>
                    <a:pt x="1214" y="1131"/>
                  </a:lnTo>
                  <a:lnTo>
                    <a:pt x="1214" y="1131"/>
                  </a:lnTo>
                  <a:lnTo>
                    <a:pt x="1216" y="1131"/>
                  </a:lnTo>
                  <a:lnTo>
                    <a:pt x="1216" y="1131"/>
                  </a:lnTo>
                  <a:lnTo>
                    <a:pt x="1216" y="1131"/>
                  </a:lnTo>
                  <a:lnTo>
                    <a:pt x="1216" y="1131"/>
                  </a:lnTo>
                  <a:lnTo>
                    <a:pt x="1216" y="1131"/>
                  </a:lnTo>
                  <a:lnTo>
                    <a:pt x="1216" y="1129"/>
                  </a:lnTo>
                  <a:lnTo>
                    <a:pt x="1216" y="1129"/>
                  </a:lnTo>
                  <a:lnTo>
                    <a:pt x="1216" y="1129"/>
                  </a:lnTo>
                  <a:lnTo>
                    <a:pt x="1218" y="1129"/>
                  </a:lnTo>
                  <a:lnTo>
                    <a:pt x="1218" y="1129"/>
                  </a:lnTo>
                  <a:lnTo>
                    <a:pt x="1218" y="1129"/>
                  </a:lnTo>
                  <a:lnTo>
                    <a:pt x="1218" y="1129"/>
                  </a:lnTo>
                  <a:lnTo>
                    <a:pt x="1218" y="1127"/>
                  </a:lnTo>
                  <a:lnTo>
                    <a:pt x="1218" y="1127"/>
                  </a:lnTo>
                  <a:lnTo>
                    <a:pt x="1218" y="1127"/>
                  </a:lnTo>
                  <a:lnTo>
                    <a:pt x="1220" y="1125"/>
                  </a:lnTo>
                  <a:lnTo>
                    <a:pt x="1220" y="1125"/>
                  </a:lnTo>
                  <a:lnTo>
                    <a:pt x="1222" y="1123"/>
                  </a:lnTo>
                  <a:lnTo>
                    <a:pt x="1222" y="1123"/>
                  </a:lnTo>
                  <a:lnTo>
                    <a:pt x="1222" y="1123"/>
                  </a:lnTo>
                  <a:lnTo>
                    <a:pt x="1222" y="1123"/>
                  </a:lnTo>
                  <a:lnTo>
                    <a:pt x="1222" y="1121"/>
                  </a:lnTo>
                  <a:lnTo>
                    <a:pt x="1222" y="1121"/>
                  </a:lnTo>
                  <a:lnTo>
                    <a:pt x="1222" y="1119"/>
                  </a:lnTo>
                  <a:lnTo>
                    <a:pt x="1224" y="1117"/>
                  </a:lnTo>
                  <a:lnTo>
                    <a:pt x="1224" y="1117"/>
                  </a:lnTo>
                  <a:lnTo>
                    <a:pt x="1224" y="1115"/>
                  </a:lnTo>
                  <a:lnTo>
                    <a:pt x="1222" y="1115"/>
                  </a:lnTo>
                  <a:lnTo>
                    <a:pt x="1214" y="1113"/>
                  </a:lnTo>
                  <a:lnTo>
                    <a:pt x="1214" y="1113"/>
                  </a:lnTo>
                  <a:lnTo>
                    <a:pt x="1214" y="1110"/>
                  </a:lnTo>
                  <a:lnTo>
                    <a:pt x="1210" y="1110"/>
                  </a:lnTo>
                  <a:lnTo>
                    <a:pt x="1210" y="1110"/>
                  </a:lnTo>
                  <a:lnTo>
                    <a:pt x="1208" y="1110"/>
                  </a:lnTo>
                  <a:lnTo>
                    <a:pt x="1208" y="1110"/>
                  </a:lnTo>
                  <a:lnTo>
                    <a:pt x="1206" y="1108"/>
                  </a:lnTo>
                  <a:lnTo>
                    <a:pt x="1204" y="1106"/>
                  </a:lnTo>
                  <a:lnTo>
                    <a:pt x="1204" y="1104"/>
                  </a:lnTo>
                  <a:lnTo>
                    <a:pt x="1204" y="1104"/>
                  </a:lnTo>
                  <a:lnTo>
                    <a:pt x="1206" y="1104"/>
                  </a:lnTo>
                  <a:lnTo>
                    <a:pt x="1206" y="1104"/>
                  </a:lnTo>
                  <a:lnTo>
                    <a:pt x="1204" y="1102"/>
                  </a:lnTo>
                  <a:lnTo>
                    <a:pt x="1204" y="1100"/>
                  </a:lnTo>
                  <a:lnTo>
                    <a:pt x="1204" y="1100"/>
                  </a:lnTo>
                  <a:lnTo>
                    <a:pt x="1206" y="1100"/>
                  </a:lnTo>
                  <a:lnTo>
                    <a:pt x="1206" y="1100"/>
                  </a:lnTo>
                  <a:lnTo>
                    <a:pt x="1208" y="1100"/>
                  </a:lnTo>
                  <a:lnTo>
                    <a:pt x="1208" y="1100"/>
                  </a:lnTo>
                  <a:lnTo>
                    <a:pt x="1206" y="1098"/>
                  </a:lnTo>
                  <a:lnTo>
                    <a:pt x="1208" y="1098"/>
                  </a:lnTo>
                  <a:lnTo>
                    <a:pt x="1208" y="1098"/>
                  </a:lnTo>
                  <a:lnTo>
                    <a:pt x="1210" y="1100"/>
                  </a:lnTo>
                  <a:lnTo>
                    <a:pt x="1212" y="1100"/>
                  </a:lnTo>
                  <a:lnTo>
                    <a:pt x="1212" y="1100"/>
                  </a:lnTo>
                  <a:lnTo>
                    <a:pt x="1212" y="1098"/>
                  </a:lnTo>
                  <a:lnTo>
                    <a:pt x="1212" y="1098"/>
                  </a:lnTo>
                  <a:lnTo>
                    <a:pt x="1212" y="1098"/>
                  </a:lnTo>
                  <a:lnTo>
                    <a:pt x="1212" y="1098"/>
                  </a:lnTo>
                  <a:lnTo>
                    <a:pt x="1212" y="1098"/>
                  </a:lnTo>
                  <a:lnTo>
                    <a:pt x="1214" y="1100"/>
                  </a:lnTo>
                  <a:lnTo>
                    <a:pt x="1214" y="1100"/>
                  </a:lnTo>
                  <a:lnTo>
                    <a:pt x="1214" y="1100"/>
                  </a:lnTo>
                  <a:lnTo>
                    <a:pt x="1216" y="1100"/>
                  </a:lnTo>
                  <a:lnTo>
                    <a:pt x="1216" y="1100"/>
                  </a:lnTo>
                  <a:lnTo>
                    <a:pt x="1216" y="1100"/>
                  </a:lnTo>
                  <a:lnTo>
                    <a:pt x="1220" y="1098"/>
                  </a:lnTo>
                  <a:lnTo>
                    <a:pt x="1222" y="1100"/>
                  </a:lnTo>
                  <a:lnTo>
                    <a:pt x="1222" y="1100"/>
                  </a:lnTo>
                  <a:lnTo>
                    <a:pt x="1224" y="1100"/>
                  </a:lnTo>
                  <a:lnTo>
                    <a:pt x="1224" y="1098"/>
                  </a:lnTo>
                  <a:lnTo>
                    <a:pt x="1226" y="1098"/>
                  </a:lnTo>
                  <a:lnTo>
                    <a:pt x="1228" y="1096"/>
                  </a:lnTo>
                  <a:lnTo>
                    <a:pt x="1230" y="1094"/>
                  </a:lnTo>
                  <a:lnTo>
                    <a:pt x="1230" y="1094"/>
                  </a:lnTo>
                  <a:lnTo>
                    <a:pt x="1230" y="1096"/>
                  </a:lnTo>
                  <a:lnTo>
                    <a:pt x="1232" y="1098"/>
                  </a:lnTo>
                  <a:lnTo>
                    <a:pt x="1232" y="1098"/>
                  </a:lnTo>
                  <a:lnTo>
                    <a:pt x="1232" y="1098"/>
                  </a:lnTo>
                  <a:lnTo>
                    <a:pt x="1232" y="1100"/>
                  </a:lnTo>
                  <a:lnTo>
                    <a:pt x="1235" y="1102"/>
                  </a:lnTo>
                  <a:lnTo>
                    <a:pt x="1235" y="1104"/>
                  </a:lnTo>
                  <a:lnTo>
                    <a:pt x="1235" y="1104"/>
                  </a:lnTo>
                  <a:lnTo>
                    <a:pt x="1235" y="1104"/>
                  </a:lnTo>
                  <a:lnTo>
                    <a:pt x="1235" y="1106"/>
                  </a:lnTo>
                  <a:lnTo>
                    <a:pt x="1235" y="1108"/>
                  </a:lnTo>
                  <a:lnTo>
                    <a:pt x="1237" y="1108"/>
                  </a:lnTo>
                  <a:lnTo>
                    <a:pt x="1237" y="1110"/>
                  </a:lnTo>
                  <a:lnTo>
                    <a:pt x="1237" y="1110"/>
                  </a:lnTo>
                  <a:lnTo>
                    <a:pt x="1237" y="1110"/>
                  </a:lnTo>
                  <a:lnTo>
                    <a:pt x="1237" y="1110"/>
                  </a:lnTo>
                  <a:lnTo>
                    <a:pt x="1239" y="1108"/>
                  </a:lnTo>
                  <a:lnTo>
                    <a:pt x="1239" y="1108"/>
                  </a:lnTo>
                  <a:lnTo>
                    <a:pt x="1239" y="1108"/>
                  </a:lnTo>
                  <a:lnTo>
                    <a:pt x="1239" y="1106"/>
                  </a:lnTo>
                  <a:lnTo>
                    <a:pt x="1239" y="1106"/>
                  </a:lnTo>
                  <a:lnTo>
                    <a:pt x="1239" y="1106"/>
                  </a:lnTo>
                  <a:lnTo>
                    <a:pt x="1239" y="1106"/>
                  </a:lnTo>
                  <a:lnTo>
                    <a:pt x="1239" y="1106"/>
                  </a:lnTo>
                  <a:lnTo>
                    <a:pt x="1239" y="1106"/>
                  </a:lnTo>
                  <a:lnTo>
                    <a:pt x="1239" y="1108"/>
                  </a:lnTo>
                  <a:lnTo>
                    <a:pt x="1239" y="1108"/>
                  </a:lnTo>
                  <a:lnTo>
                    <a:pt x="1239" y="1108"/>
                  </a:lnTo>
                  <a:lnTo>
                    <a:pt x="1241" y="1108"/>
                  </a:lnTo>
                  <a:lnTo>
                    <a:pt x="1241" y="1108"/>
                  </a:lnTo>
                  <a:lnTo>
                    <a:pt x="1241" y="1108"/>
                  </a:lnTo>
                  <a:lnTo>
                    <a:pt x="1241" y="1110"/>
                  </a:lnTo>
                  <a:lnTo>
                    <a:pt x="1243" y="1110"/>
                  </a:lnTo>
                  <a:lnTo>
                    <a:pt x="1243" y="1108"/>
                  </a:lnTo>
                  <a:lnTo>
                    <a:pt x="1243" y="1108"/>
                  </a:lnTo>
                  <a:lnTo>
                    <a:pt x="1243" y="1108"/>
                  </a:lnTo>
                  <a:lnTo>
                    <a:pt x="1245" y="1108"/>
                  </a:lnTo>
                  <a:lnTo>
                    <a:pt x="1245" y="1110"/>
                  </a:lnTo>
                  <a:lnTo>
                    <a:pt x="1245" y="1110"/>
                  </a:lnTo>
                  <a:lnTo>
                    <a:pt x="1247" y="1110"/>
                  </a:lnTo>
                  <a:lnTo>
                    <a:pt x="1249" y="1110"/>
                  </a:lnTo>
                  <a:lnTo>
                    <a:pt x="1251" y="1110"/>
                  </a:lnTo>
                  <a:lnTo>
                    <a:pt x="1253" y="1113"/>
                  </a:lnTo>
                  <a:lnTo>
                    <a:pt x="1253" y="1113"/>
                  </a:lnTo>
                  <a:lnTo>
                    <a:pt x="1253" y="1113"/>
                  </a:lnTo>
                  <a:lnTo>
                    <a:pt x="1255" y="1113"/>
                  </a:lnTo>
                  <a:lnTo>
                    <a:pt x="1255" y="1110"/>
                  </a:lnTo>
                  <a:lnTo>
                    <a:pt x="1253" y="1110"/>
                  </a:lnTo>
                  <a:lnTo>
                    <a:pt x="1253" y="1108"/>
                  </a:lnTo>
                  <a:lnTo>
                    <a:pt x="1251" y="1108"/>
                  </a:lnTo>
                  <a:lnTo>
                    <a:pt x="1251" y="1106"/>
                  </a:lnTo>
                  <a:lnTo>
                    <a:pt x="1249" y="1106"/>
                  </a:lnTo>
                  <a:lnTo>
                    <a:pt x="1249" y="1106"/>
                  </a:lnTo>
                  <a:lnTo>
                    <a:pt x="1249" y="1106"/>
                  </a:lnTo>
                  <a:lnTo>
                    <a:pt x="1249" y="1106"/>
                  </a:lnTo>
                  <a:lnTo>
                    <a:pt x="1249" y="1104"/>
                  </a:lnTo>
                  <a:lnTo>
                    <a:pt x="1247" y="1104"/>
                  </a:lnTo>
                  <a:lnTo>
                    <a:pt x="1249" y="1102"/>
                  </a:lnTo>
                  <a:lnTo>
                    <a:pt x="1249" y="1102"/>
                  </a:lnTo>
                  <a:lnTo>
                    <a:pt x="1249" y="1100"/>
                  </a:lnTo>
                  <a:lnTo>
                    <a:pt x="1251" y="1100"/>
                  </a:lnTo>
                  <a:lnTo>
                    <a:pt x="1251" y="1102"/>
                  </a:lnTo>
                  <a:lnTo>
                    <a:pt x="1251" y="1102"/>
                  </a:lnTo>
                  <a:lnTo>
                    <a:pt x="1251" y="1102"/>
                  </a:lnTo>
                  <a:lnTo>
                    <a:pt x="1253" y="1102"/>
                  </a:lnTo>
                  <a:lnTo>
                    <a:pt x="1253" y="1104"/>
                  </a:lnTo>
                  <a:lnTo>
                    <a:pt x="1253" y="1104"/>
                  </a:lnTo>
                  <a:lnTo>
                    <a:pt x="1253" y="1104"/>
                  </a:lnTo>
                  <a:lnTo>
                    <a:pt x="1253" y="1106"/>
                  </a:lnTo>
                  <a:lnTo>
                    <a:pt x="1253" y="1106"/>
                  </a:lnTo>
                  <a:lnTo>
                    <a:pt x="1253" y="1106"/>
                  </a:lnTo>
                  <a:lnTo>
                    <a:pt x="1255" y="1106"/>
                  </a:lnTo>
                  <a:lnTo>
                    <a:pt x="1255" y="1106"/>
                  </a:lnTo>
                  <a:lnTo>
                    <a:pt x="1255" y="1106"/>
                  </a:lnTo>
                  <a:lnTo>
                    <a:pt x="1255" y="1106"/>
                  </a:lnTo>
                  <a:lnTo>
                    <a:pt x="1255" y="1104"/>
                  </a:lnTo>
                  <a:lnTo>
                    <a:pt x="1255" y="1104"/>
                  </a:lnTo>
                  <a:lnTo>
                    <a:pt x="1257" y="1104"/>
                  </a:lnTo>
                  <a:lnTo>
                    <a:pt x="1257" y="1104"/>
                  </a:lnTo>
                  <a:lnTo>
                    <a:pt x="1257" y="1104"/>
                  </a:lnTo>
                  <a:lnTo>
                    <a:pt x="1257" y="1104"/>
                  </a:lnTo>
                  <a:lnTo>
                    <a:pt x="1257" y="1104"/>
                  </a:lnTo>
                  <a:lnTo>
                    <a:pt x="1259" y="1106"/>
                  </a:lnTo>
                  <a:lnTo>
                    <a:pt x="1259" y="1106"/>
                  </a:lnTo>
                  <a:lnTo>
                    <a:pt x="1259" y="1106"/>
                  </a:lnTo>
                  <a:lnTo>
                    <a:pt x="1259" y="1106"/>
                  </a:lnTo>
                  <a:lnTo>
                    <a:pt x="1259" y="1106"/>
                  </a:lnTo>
                  <a:lnTo>
                    <a:pt x="1261" y="1108"/>
                  </a:lnTo>
                  <a:lnTo>
                    <a:pt x="1261" y="1108"/>
                  </a:lnTo>
                  <a:lnTo>
                    <a:pt x="1263" y="1108"/>
                  </a:lnTo>
                  <a:lnTo>
                    <a:pt x="1263" y="1108"/>
                  </a:lnTo>
                  <a:lnTo>
                    <a:pt x="1265" y="1108"/>
                  </a:lnTo>
                  <a:lnTo>
                    <a:pt x="1265" y="1108"/>
                  </a:lnTo>
                  <a:lnTo>
                    <a:pt x="1265" y="1108"/>
                  </a:lnTo>
                  <a:lnTo>
                    <a:pt x="1265" y="1108"/>
                  </a:lnTo>
                  <a:lnTo>
                    <a:pt x="1265" y="1108"/>
                  </a:lnTo>
                  <a:lnTo>
                    <a:pt x="1265" y="1108"/>
                  </a:lnTo>
                  <a:lnTo>
                    <a:pt x="1265" y="1110"/>
                  </a:lnTo>
                  <a:lnTo>
                    <a:pt x="1265" y="1110"/>
                  </a:lnTo>
                  <a:lnTo>
                    <a:pt x="1265" y="1110"/>
                  </a:lnTo>
                  <a:lnTo>
                    <a:pt x="1265" y="1110"/>
                  </a:lnTo>
                  <a:lnTo>
                    <a:pt x="1265" y="1110"/>
                  </a:lnTo>
                  <a:lnTo>
                    <a:pt x="1265" y="1110"/>
                  </a:lnTo>
                  <a:lnTo>
                    <a:pt x="1267" y="1110"/>
                  </a:lnTo>
                  <a:lnTo>
                    <a:pt x="1267" y="1108"/>
                  </a:lnTo>
                  <a:lnTo>
                    <a:pt x="1267" y="1108"/>
                  </a:lnTo>
                  <a:lnTo>
                    <a:pt x="1267" y="1108"/>
                  </a:lnTo>
                  <a:lnTo>
                    <a:pt x="1267" y="1106"/>
                  </a:lnTo>
                  <a:lnTo>
                    <a:pt x="1265" y="1106"/>
                  </a:lnTo>
                  <a:lnTo>
                    <a:pt x="1265" y="1104"/>
                  </a:lnTo>
                  <a:lnTo>
                    <a:pt x="1265" y="1104"/>
                  </a:lnTo>
                  <a:lnTo>
                    <a:pt x="1265" y="1104"/>
                  </a:lnTo>
                  <a:lnTo>
                    <a:pt x="1265" y="1104"/>
                  </a:lnTo>
                  <a:lnTo>
                    <a:pt x="1263" y="1102"/>
                  </a:lnTo>
                  <a:lnTo>
                    <a:pt x="1263" y="1102"/>
                  </a:lnTo>
                  <a:lnTo>
                    <a:pt x="1263" y="1102"/>
                  </a:lnTo>
                  <a:lnTo>
                    <a:pt x="1263" y="1100"/>
                  </a:lnTo>
                  <a:lnTo>
                    <a:pt x="1263" y="1098"/>
                  </a:lnTo>
                  <a:lnTo>
                    <a:pt x="1263" y="1098"/>
                  </a:lnTo>
                  <a:lnTo>
                    <a:pt x="1261" y="1096"/>
                  </a:lnTo>
                  <a:lnTo>
                    <a:pt x="1261" y="1096"/>
                  </a:lnTo>
                  <a:lnTo>
                    <a:pt x="1259" y="1094"/>
                  </a:lnTo>
                  <a:lnTo>
                    <a:pt x="1259" y="1094"/>
                  </a:lnTo>
                  <a:lnTo>
                    <a:pt x="1259" y="1094"/>
                  </a:lnTo>
                  <a:lnTo>
                    <a:pt x="1259" y="1094"/>
                  </a:lnTo>
                  <a:lnTo>
                    <a:pt x="1257" y="1094"/>
                  </a:lnTo>
                  <a:lnTo>
                    <a:pt x="1255" y="1090"/>
                  </a:lnTo>
                  <a:lnTo>
                    <a:pt x="1255" y="1090"/>
                  </a:lnTo>
                  <a:lnTo>
                    <a:pt x="1255" y="1090"/>
                  </a:lnTo>
                  <a:lnTo>
                    <a:pt x="1255" y="1090"/>
                  </a:lnTo>
                  <a:lnTo>
                    <a:pt x="1255" y="1090"/>
                  </a:lnTo>
                  <a:lnTo>
                    <a:pt x="1255" y="1088"/>
                  </a:lnTo>
                  <a:lnTo>
                    <a:pt x="1255" y="1088"/>
                  </a:lnTo>
                  <a:lnTo>
                    <a:pt x="1255" y="1086"/>
                  </a:lnTo>
                  <a:lnTo>
                    <a:pt x="1255" y="1086"/>
                  </a:lnTo>
                  <a:lnTo>
                    <a:pt x="1255" y="1086"/>
                  </a:lnTo>
                  <a:lnTo>
                    <a:pt x="1255" y="1086"/>
                  </a:lnTo>
                  <a:lnTo>
                    <a:pt x="1255" y="1086"/>
                  </a:lnTo>
                  <a:lnTo>
                    <a:pt x="1255" y="1086"/>
                  </a:lnTo>
                  <a:lnTo>
                    <a:pt x="1253" y="1086"/>
                  </a:lnTo>
                  <a:lnTo>
                    <a:pt x="1253" y="1086"/>
                  </a:lnTo>
                  <a:lnTo>
                    <a:pt x="1253" y="1086"/>
                  </a:lnTo>
                  <a:lnTo>
                    <a:pt x="1253" y="1086"/>
                  </a:lnTo>
                  <a:lnTo>
                    <a:pt x="1253" y="1086"/>
                  </a:lnTo>
                  <a:lnTo>
                    <a:pt x="1253" y="1086"/>
                  </a:lnTo>
                  <a:lnTo>
                    <a:pt x="1251" y="1086"/>
                  </a:lnTo>
                  <a:lnTo>
                    <a:pt x="1251" y="1086"/>
                  </a:lnTo>
                  <a:lnTo>
                    <a:pt x="1251" y="1086"/>
                  </a:lnTo>
                  <a:lnTo>
                    <a:pt x="1251" y="1086"/>
                  </a:lnTo>
                  <a:lnTo>
                    <a:pt x="1249" y="1084"/>
                  </a:lnTo>
                  <a:lnTo>
                    <a:pt x="1249" y="1084"/>
                  </a:lnTo>
                  <a:lnTo>
                    <a:pt x="1249" y="1084"/>
                  </a:lnTo>
                  <a:lnTo>
                    <a:pt x="1251" y="1082"/>
                  </a:lnTo>
                  <a:lnTo>
                    <a:pt x="1251" y="1082"/>
                  </a:lnTo>
                  <a:lnTo>
                    <a:pt x="1251" y="1082"/>
                  </a:lnTo>
                  <a:lnTo>
                    <a:pt x="1249" y="1082"/>
                  </a:lnTo>
                  <a:lnTo>
                    <a:pt x="1249" y="1082"/>
                  </a:lnTo>
                  <a:lnTo>
                    <a:pt x="1247" y="1080"/>
                  </a:lnTo>
                  <a:lnTo>
                    <a:pt x="1247" y="1080"/>
                  </a:lnTo>
                  <a:lnTo>
                    <a:pt x="1245" y="1080"/>
                  </a:lnTo>
                  <a:lnTo>
                    <a:pt x="1243" y="1080"/>
                  </a:lnTo>
                  <a:lnTo>
                    <a:pt x="1245" y="1078"/>
                  </a:lnTo>
                  <a:lnTo>
                    <a:pt x="1247" y="1080"/>
                  </a:lnTo>
                  <a:lnTo>
                    <a:pt x="1247" y="1080"/>
                  </a:lnTo>
                  <a:lnTo>
                    <a:pt x="1247" y="1078"/>
                  </a:lnTo>
                  <a:lnTo>
                    <a:pt x="1245" y="1078"/>
                  </a:lnTo>
                  <a:lnTo>
                    <a:pt x="1243" y="1076"/>
                  </a:lnTo>
                  <a:lnTo>
                    <a:pt x="1241" y="1076"/>
                  </a:lnTo>
                  <a:lnTo>
                    <a:pt x="1245" y="1076"/>
                  </a:lnTo>
                  <a:lnTo>
                    <a:pt x="1245" y="1076"/>
                  </a:lnTo>
                  <a:lnTo>
                    <a:pt x="1245" y="1076"/>
                  </a:lnTo>
                  <a:lnTo>
                    <a:pt x="1245" y="1074"/>
                  </a:lnTo>
                  <a:lnTo>
                    <a:pt x="1243" y="1074"/>
                  </a:lnTo>
                  <a:lnTo>
                    <a:pt x="1243" y="1074"/>
                  </a:lnTo>
                  <a:lnTo>
                    <a:pt x="1241" y="1074"/>
                  </a:lnTo>
                  <a:lnTo>
                    <a:pt x="1241" y="1074"/>
                  </a:lnTo>
                  <a:lnTo>
                    <a:pt x="1241" y="1074"/>
                  </a:lnTo>
                  <a:lnTo>
                    <a:pt x="1239" y="1074"/>
                  </a:lnTo>
                  <a:lnTo>
                    <a:pt x="1239" y="1074"/>
                  </a:lnTo>
                  <a:lnTo>
                    <a:pt x="1239" y="1076"/>
                  </a:lnTo>
                  <a:lnTo>
                    <a:pt x="1239" y="1076"/>
                  </a:lnTo>
                  <a:lnTo>
                    <a:pt x="1239" y="1076"/>
                  </a:lnTo>
                  <a:lnTo>
                    <a:pt x="1239" y="1076"/>
                  </a:lnTo>
                  <a:lnTo>
                    <a:pt x="1237" y="1076"/>
                  </a:lnTo>
                  <a:lnTo>
                    <a:pt x="1237" y="1076"/>
                  </a:lnTo>
                  <a:lnTo>
                    <a:pt x="1237" y="1076"/>
                  </a:lnTo>
                  <a:lnTo>
                    <a:pt x="1239" y="1076"/>
                  </a:lnTo>
                  <a:lnTo>
                    <a:pt x="1239" y="1076"/>
                  </a:lnTo>
                  <a:lnTo>
                    <a:pt x="1239" y="1076"/>
                  </a:lnTo>
                  <a:lnTo>
                    <a:pt x="1239" y="1078"/>
                  </a:lnTo>
                  <a:lnTo>
                    <a:pt x="1239" y="1078"/>
                  </a:lnTo>
                  <a:lnTo>
                    <a:pt x="1239" y="1078"/>
                  </a:lnTo>
                  <a:lnTo>
                    <a:pt x="1237" y="1080"/>
                  </a:lnTo>
                  <a:lnTo>
                    <a:pt x="1237" y="1080"/>
                  </a:lnTo>
                  <a:lnTo>
                    <a:pt x="1235" y="1080"/>
                  </a:lnTo>
                  <a:lnTo>
                    <a:pt x="1235" y="1080"/>
                  </a:lnTo>
                  <a:lnTo>
                    <a:pt x="1235" y="1080"/>
                  </a:lnTo>
                  <a:lnTo>
                    <a:pt x="1235" y="1080"/>
                  </a:lnTo>
                  <a:lnTo>
                    <a:pt x="1235" y="1080"/>
                  </a:lnTo>
                  <a:lnTo>
                    <a:pt x="1232" y="1080"/>
                  </a:lnTo>
                  <a:lnTo>
                    <a:pt x="1232" y="1080"/>
                  </a:lnTo>
                  <a:lnTo>
                    <a:pt x="1232" y="1078"/>
                  </a:lnTo>
                  <a:lnTo>
                    <a:pt x="1232" y="1078"/>
                  </a:lnTo>
                  <a:lnTo>
                    <a:pt x="1232" y="1078"/>
                  </a:lnTo>
                  <a:lnTo>
                    <a:pt x="1232" y="1078"/>
                  </a:lnTo>
                  <a:lnTo>
                    <a:pt x="1235" y="1078"/>
                  </a:lnTo>
                  <a:lnTo>
                    <a:pt x="1232" y="1078"/>
                  </a:lnTo>
                  <a:lnTo>
                    <a:pt x="1232" y="1078"/>
                  </a:lnTo>
                  <a:lnTo>
                    <a:pt x="1232" y="1076"/>
                  </a:lnTo>
                  <a:lnTo>
                    <a:pt x="1237" y="1074"/>
                  </a:lnTo>
                  <a:lnTo>
                    <a:pt x="1243" y="1071"/>
                  </a:lnTo>
                  <a:lnTo>
                    <a:pt x="1243" y="1071"/>
                  </a:lnTo>
                  <a:lnTo>
                    <a:pt x="1243" y="1071"/>
                  </a:lnTo>
                  <a:lnTo>
                    <a:pt x="1241" y="1071"/>
                  </a:lnTo>
                  <a:lnTo>
                    <a:pt x="1241" y="1071"/>
                  </a:lnTo>
                  <a:lnTo>
                    <a:pt x="1241" y="1071"/>
                  </a:lnTo>
                  <a:lnTo>
                    <a:pt x="1239" y="1071"/>
                  </a:lnTo>
                  <a:lnTo>
                    <a:pt x="1239" y="1071"/>
                  </a:lnTo>
                  <a:lnTo>
                    <a:pt x="1239" y="1071"/>
                  </a:lnTo>
                  <a:lnTo>
                    <a:pt x="1239" y="1071"/>
                  </a:lnTo>
                  <a:lnTo>
                    <a:pt x="1239" y="1071"/>
                  </a:lnTo>
                  <a:lnTo>
                    <a:pt x="1239" y="1071"/>
                  </a:lnTo>
                  <a:lnTo>
                    <a:pt x="1237" y="1069"/>
                  </a:lnTo>
                  <a:lnTo>
                    <a:pt x="1237" y="1069"/>
                  </a:lnTo>
                  <a:lnTo>
                    <a:pt x="1237" y="1069"/>
                  </a:lnTo>
                  <a:lnTo>
                    <a:pt x="1237" y="1069"/>
                  </a:lnTo>
                  <a:lnTo>
                    <a:pt x="1237" y="1069"/>
                  </a:lnTo>
                  <a:lnTo>
                    <a:pt x="1237" y="1069"/>
                  </a:lnTo>
                  <a:lnTo>
                    <a:pt x="1237" y="1069"/>
                  </a:lnTo>
                  <a:lnTo>
                    <a:pt x="1237" y="1067"/>
                  </a:lnTo>
                  <a:lnTo>
                    <a:pt x="1239" y="1069"/>
                  </a:lnTo>
                  <a:lnTo>
                    <a:pt x="1239" y="1069"/>
                  </a:lnTo>
                  <a:lnTo>
                    <a:pt x="1249" y="1071"/>
                  </a:lnTo>
                  <a:lnTo>
                    <a:pt x="1247" y="1071"/>
                  </a:lnTo>
                  <a:lnTo>
                    <a:pt x="1245" y="1071"/>
                  </a:lnTo>
                  <a:lnTo>
                    <a:pt x="1245" y="1071"/>
                  </a:lnTo>
                  <a:lnTo>
                    <a:pt x="1245" y="1071"/>
                  </a:lnTo>
                  <a:lnTo>
                    <a:pt x="1247" y="1074"/>
                  </a:lnTo>
                  <a:lnTo>
                    <a:pt x="1247" y="1074"/>
                  </a:lnTo>
                  <a:lnTo>
                    <a:pt x="1247" y="1074"/>
                  </a:lnTo>
                  <a:lnTo>
                    <a:pt x="1249" y="1074"/>
                  </a:lnTo>
                  <a:lnTo>
                    <a:pt x="1249" y="1074"/>
                  </a:lnTo>
                  <a:lnTo>
                    <a:pt x="1249" y="1074"/>
                  </a:lnTo>
                  <a:lnTo>
                    <a:pt x="1249" y="1076"/>
                  </a:lnTo>
                  <a:lnTo>
                    <a:pt x="1249" y="1076"/>
                  </a:lnTo>
                  <a:lnTo>
                    <a:pt x="1249" y="1078"/>
                  </a:lnTo>
                  <a:lnTo>
                    <a:pt x="1253" y="1078"/>
                  </a:lnTo>
                  <a:lnTo>
                    <a:pt x="1253" y="1078"/>
                  </a:lnTo>
                  <a:lnTo>
                    <a:pt x="1249" y="1078"/>
                  </a:lnTo>
                  <a:lnTo>
                    <a:pt x="1249" y="1080"/>
                  </a:lnTo>
                  <a:lnTo>
                    <a:pt x="1249" y="1080"/>
                  </a:lnTo>
                  <a:lnTo>
                    <a:pt x="1251" y="1080"/>
                  </a:lnTo>
                  <a:lnTo>
                    <a:pt x="1253" y="1082"/>
                  </a:lnTo>
                  <a:lnTo>
                    <a:pt x="1251" y="1082"/>
                  </a:lnTo>
                  <a:lnTo>
                    <a:pt x="1251" y="1084"/>
                  </a:lnTo>
                  <a:lnTo>
                    <a:pt x="1253" y="1084"/>
                  </a:lnTo>
                  <a:lnTo>
                    <a:pt x="1255" y="1084"/>
                  </a:lnTo>
                  <a:lnTo>
                    <a:pt x="1255" y="1084"/>
                  </a:lnTo>
                  <a:lnTo>
                    <a:pt x="1255" y="1082"/>
                  </a:lnTo>
                  <a:lnTo>
                    <a:pt x="1257" y="1080"/>
                  </a:lnTo>
                  <a:lnTo>
                    <a:pt x="1257" y="1080"/>
                  </a:lnTo>
                  <a:lnTo>
                    <a:pt x="1257" y="1080"/>
                  </a:lnTo>
                  <a:lnTo>
                    <a:pt x="1257" y="1080"/>
                  </a:lnTo>
                  <a:lnTo>
                    <a:pt x="1257" y="1078"/>
                  </a:lnTo>
                  <a:lnTo>
                    <a:pt x="1259" y="1078"/>
                  </a:lnTo>
                  <a:lnTo>
                    <a:pt x="1259" y="1078"/>
                  </a:lnTo>
                  <a:lnTo>
                    <a:pt x="1259" y="1076"/>
                  </a:lnTo>
                  <a:lnTo>
                    <a:pt x="1259" y="1074"/>
                  </a:lnTo>
                  <a:lnTo>
                    <a:pt x="1259" y="1076"/>
                  </a:lnTo>
                  <a:lnTo>
                    <a:pt x="1259" y="1076"/>
                  </a:lnTo>
                  <a:lnTo>
                    <a:pt x="1259" y="1078"/>
                  </a:lnTo>
                  <a:lnTo>
                    <a:pt x="1259" y="1078"/>
                  </a:lnTo>
                  <a:lnTo>
                    <a:pt x="1259" y="1080"/>
                  </a:lnTo>
                  <a:lnTo>
                    <a:pt x="1259" y="1080"/>
                  </a:lnTo>
                  <a:lnTo>
                    <a:pt x="1259" y="1082"/>
                  </a:lnTo>
                  <a:lnTo>
                    <a:pt x="1259" y="1082"/>
                  </a:lnTo>
                  <a:lnTo>
                    <a:pt x="1259" y="1082"/>
                  </a:lnTo>
                  <a:lnTo>
                    <a:pt x="1259" y="1082"/>
                  </a:lnTo>
                  <a:lnTo>
                    <a:pt x="1259" y="1084"/>
                  </a:lnTo>
                  <a:lnTo>
                    <a:pt x="1259" y="1084"/>
                  </a:lnTo>
                  <a:lnTo>
                    <a:pt x="1259" y="1084"/>
                  </a:lnTo>
                  <a:lnTo>
                    <a:pt x="1261" y="1084"/>
                  </a:lnTo>
                  <a:lnTo>
                    <a:pt x="1261" y="1084"/>
                  </a:lnTo>
                  <a:lnTo>
                    <a:pt x="1261" y="1084"/>
                  </a:lnTo>
                  <a:lnTo>
                    <a:pt x="1261" y="1086"/>
                  </a:lnTo>
                  <a:lnTo>
                    <a:pt x="1261" y="1086"/>
                  </a:lnTo>
                  <a:lnTo>
                    <a:pt x="1261" y="1086"/>
                  </a:lnTo>
                  <a:lnTo>
                    <a:pt x="1261" y="1086"/>
                  </a:lnTo>
                  <a:lnTo>
                    <a:pt x="1259" y="1086"/>
                  </a:lnTo>
                  <a:lnTo>
                    <a:pt x="1259" y="1086"/>
                  </a:lnTo>
                  <a:lnTo>
                    <a:pt x="1259" y="1084"/>
                  </a:lnTo>
                  <a:lnTo>
                    <a:pt x="1259" y="1084"/>
                  </a:lnTo>
                  <a:lnTo>
                    <a:pt x="1259" y="1084"/>
                  </a:lnTo>
                  <a:lnTo>
                    <a:pt x="1259" y="1084"/>
                  </a:lnTo>
                  <a:lnTo>
                    <a:pt x="1257" y="1084"/>
                  </a:lnTo>
                  <a:lnTo>
                    <a:pt x="1257" y="1086"/>
                  </a:lnTo>
                  <a:lnTo>
                    <a:pt x="1259" y="1086"/>
                  </a:lnTo>
                  <a:lnTo>
                    <a:pt x="1259" y="1086"/>
                  </a:lnTo>
                  <a:lnTo>
                    <a:pt x="1259" y="1088"/>
                  </a:lnTo>
                  <a:lnTo>
                    <a:pt x="1259" y="1088"/>
                  </a:lnTo>
                  <a:lnTo>
                    <a:pt x="1259" y="1088"/>
                  </a:lnTo>
                  <a:lnTo>
                    <a:pt x="1259" y="1088"/>
                  </a:lnTo>
                  <a:lnTo>
                    <a:pt x="1259" y="1090"/>
                  </a:lnTo>
                  <a:lnTo>
                    <a:pt x="1259" y="1090"/>
                  </a:lnTo>
                  <a:lnTo>
                    <a:pt x="1261" y="1090"/>
                  </a:lnTo>
                  <a:lnTo>
                    <a:pt x="1261" y="1090"/>
                  </a:lnTo>
                  <a:lnTo>
                    <a:pt x="1261" y="1090"/>
                  </a:lnTo>
                  <a:lnTo>
                    <a:pt x="1261" y="1090"/>
                  </a:lnTo>
                  <a:lnTo>
                    <a:pt x="1263" y="1092"/>
                  </a:lnTo>
                  <a:lnTo>
                    <a:pt x="1265" y="1092"/>
                  </a:lnTo>
                  <a:lnTo>
                    <a:pt x="1265" y="1092"/>
                  </a:lnTo>
                  <a:lnTo>
                    <a:pt x="1265" y="1092"/>
                  </a:lnTo>
                  <a:lnTo>
                    <a:pt x="1267" y="1094"/>
                  </a:lnTo>
                  <a:lnTo>
                    <a:pt x="1267" y="1094"/>
                  </a:lnTo>
                  <a:lnTo>
                    <a:pt x="1267" y="1096"/>
                  </a:lnTo>
                  <a:lnTo>
                    <a:pt x="1270" y="1096"/>
                  </a:lnTo>
                  <a:lnTo>
                    <a:pt x="1270" y="1098"/>
                  </a:lnTo>
                  <a:lnTo>
                    <a:pt x="1270" y="1098"/>
                  </a:lnTo>
                  <a:lnTo>
                    <a:pt x="1270" y="1098"/>
                  </a:lnTo>
                  <a:lnTo>
                    <a:pt x="1270" y="1098"/>
                  </a:lnTo>
                  <a:lnTo>
                    <a:pt x="1270" y="1098"/>
                  </a:lnTo>
                  <a:lnTo>
                    <a:pt x="1270" y="1098"/>
                  </a:lnTo>
                  <a:lnTo>
                    <a:pt x="1267" y="1096"/>
                  </a:lnTo>
                  <a:lnTo>
                    <a:pt x="1267" y="1096"/>
                  </a:lnTo>
                  <a:lnTo>
                    <a:pt x="1267" y="1096"/>
                  </a:lnTo>
                  <a:lnTo>
                    <a:pt x="1267" y="1096"/>
                  </a:lnTo>
                  <a:lnTo>
                    <a:pt x="1267" y="1098"/>
                  </a:lnTo>
                  <a:lnTo>
                    <a:pt x="1267" y="1098"/>
                  </a:lnTo>
                  <a:lnTo>
                    <a:pt x="1267" y="1098"/>
                  </a:lnTo>
                  <a:lnTo>
                    <a:pt x="1267" y="1098"/>
                  </a:lnTo>
                  <a:lnTo>
                    <a:pt x="1267" y="1098"/>
                  </a:lnTo>
                  <a:lnTo>
                    <a:pt x="1270" y="1100"/>
                  </a:lnTo>
                  <a:lnTo>
                    <a:pt x="1270" y="1100"/>
                  </a:lnTo>
                  <a:lnTo>
                    <a:pt x="1270" y="1100"/>
                  </a:lnTo>
                  <a:lnTo>
                    <a:pt x="1270" y="1100"/>
                  </a:lnTo>
                  <a:lnTo>
                    <a:pt x="1272" y="1100"/>
                  </a:lnTo>
                  <a:lnTo>
                    <a:pt x="1272" y="1100"/>
                  </a:lnTo>
                  <a:lnTo>
                    <a:pt x="1274" y="1100"/>
                  </a:lnTo>
                  <a:lnTo>
                    <a:pt x="1274" y="1100"/>
                  </a:lnTo>
                  <a:lnTo>
                    <a:pt x="1274" y="1098"/>
                  </a:lnTo>
                  <a:lnTo>
                    <a:pt x="1274" y="1098"/>
                  </a:lnTo>
                  <a:lnTo>
                    <a:pt x="1276" y="1098"/>
                  </a:lnTo>
                  <a:lnTo>
                    <a:pt x="1276" y="1098"/>
                  </a:lnTo>
                  <a:lnTo>
                    <a:pt x="1278" y="1094"/>
                  </a:lnTo>
                  <a:lnTo>
                    <a:pt x="1278" y="1094"/>
                  </a:lnTo>
                  <a:lnTo>
                    <a:pt x="1278" y="1094"/>
                  </a:lnTo>
                  <a:lnTo>
                    <a:pt x="1280" y="1092"/>
                  </a:lnTo>
                  <a:lnTo>
                    <a:pt x="1280" y="1092"/>
                  </a:lnTo>
                  <a:lnTo>
                    <a:pt x="1280" y="1090"/>
                  </a:lnTo>
                  <a:lnTo>
                    <a:pt x="1280" y="1090"/>
                  </a:lnTo>
                  <a:lnTo>
                    <a:pt x="1280" y="1088"/>
                  </a:lnTo>
                  <a:lnTo>
                    <a:pt x="1280" y="1088"/>
                  </a:lnTo>
                  <a:lnTo>
                    <a:pt x="1282" y="1088"/>
                  </a:lnTo>
                  <a:lnTo>
                    <a:pt x="1282" y="1088"/>
                  </a:lnTo>
                  <a:lnTo>
                    <a:pt x="1286" y="1088"/>
                  </a:lnTo>
                  <a:lnTo>
                    <a:pt x="1288" y="1086"/>
                  </a:lnTo>
                  <a:lnTo>
                    <a:pt x="1288" y="1086"/>
                  </a:lnTo>
                  <a:lnTo>
                    <a:pt x="1288" y="1084"/>
                  </a:lnTo>
                  <a:lnTo>
                    <a:pt x="1288" y="1084"/>
                  </a:lnTo>
                  <a:lnTo>
                    <a:pt x="1288" y="1084"/>
                  </a:lnTo>
                  <a:lnTo>
                    <a:pt x="1290" y="1082"/>
                  </a:lnTo>
                  <a:lnTo>
                    <a:pt x="1290" y="1082"/>
                  </a:lnTo>
                  <a:lnTo>
                    <a:pt x="1290" y="1080"/>
                  </a:lnTo>
                  <a:lnTo>
                    <a:pt x="1290" y="1080"/>
                  </a:lnTo>
                  <a:lnTo>
                    <a:pt x="1290" y="1080"/>
                  </a:lnTo>
                  <a:lnTo>
                    <a:pt x="1290" y="1078"/>
                  </a:lnTo>
                  <a:lnTo>
                    <a:pt x="1290" y="1078"/>
                  </a:lnTo>
                  <a:lnTo>
                    <a:pt x="1290" y="1078"/>
                  </a:lnTo>
                  <a:lnTo>
                    <a:pt x="1296" y="1078"/>
                  </a:lnTo>
                  <a:lnTo>
                    <a:pt x="1294" y="1078"/>
                  </a:lnTo>
                  <a:lnTo>
                    <a:pt x="1294" y="1078"/>
                  </a:lnTo>
                  <a:lnTo>
                    <a:pt x="1294" y="1076"/>
                  </a:lnTo>
                  <a:lnTo>
                    <a:pt x="1294" y="1076"/>
                  </a:lnTo>
                  <a:lnTo>
                    <a:pt x="1294" y="1074"/>
                  </a:lnTo>
                  <a:lnTo>
                    <a:pt x="1294" y="1074"/>
                  </a:lnTo>
                  <a:lnTo>
                    <a:pt x="1294" y="1074"/>
                  </a:lnTo>
                  <a:lnTo>
                    <a:pt x="1296" y="1071"/>
                  </a:lnTo>
                  <a:lnTo>
                    <a:pt x="1296" y="1071"/>
                  </a:lnTo>
                  <a:lnTo>
                    <a:pt x="1296" y="1071"/>
                  </a:lnTo>
                  <a:lnTo>
                    <a:pt x="1296" y="1069"/>
                  </a:lnTo>
                  <a:lnTo>
                    <a:pt x="1296" y="1069"/>
                  </a:lnTo>
                  <a:lnTo>
                    <a:pt x="1296" y="1067"/>
                  </a:lnTo>
                  <a:lnTo>
                    <a:pt x="1296" y="1067"/>
                  </a:lnTo>
                  <a:lnTo>
                    <a:pt x="1296" y="1067"/>
                  </a:lnTo>
                  <a:lnTo>
                    <a:pt x="1296" y="1067"/>
                  </a:lnTo>
                  <a:lnTo>
                    <a:pt x="1296" y="1065"/>
                  </a:lnTo>
                  <a:lnTo>
                    <a:pt x="1296" y="1065"/>
                  </a:lnTo>
                  <a:lnTo>
                    <a:pt x="1296" y="1065"/>
                  </a:lnTo>
                  <a:lnTo>
                    <a:pt x="1296" y="1065"/>
                  </a:lnTo>
                  <a:lnTo>
                    <a:pt x="1296" y="1065"/>
                  </a:lnTo>
                  <a:lnTo>
                    <a:pt x="1296" y="1063"/>
                  </a:lnTo>
                  <a:lnTo>
                    <a:pt x="1296" y="1063"/>
                  </a:lnTo>
                  <a:lnTo>
                    <a:pt x="1298" y="1063"/>
                  </a:lnTo>
                  <a:lnTo>
                    <a:pt x="1298" y="1063"/>
                  </a:lnTo>
                  <a:lnTo>
                    <a:pt x="1300" y="1061"/>
                  </a:lnTo>
                  <a:lnTo>
                    <a:pt x="1302" y="1063"/>
                  </a:lnTo>
                  <a:lnTo>
                    <a:pt x="1302" y="1063"/>
                  </a:lnTo>
                  <a:lnTo>
                    <a:pt x="1302" y="1061"/>
                  </a:lnTo>
                  <a:lnTo>
                    <a:pt x="1302" y="1061"/>
                  </a:lnTo>
                  <a:lnTo>
                    <a:pt x="1302" y="1061"/>
                  </a:lnTo>
                  <a:lnTo>
                    <a:pt x="1307" y="1061"/>
                  </a:lnTo>
                  <a:lnTo>
                    <a:pt x="1307" y="1061"/>
                  </a:lnTo>
                  <a:lnTo>
                    <a:pt x="1307" y="1059"/>
                  </a:lnTo>
                  <a:lnTo>
                    <a:pt x="1307" y="1059"/>
                  </a:lnTo>
                  <a:lnTo>
                    <a:pt x="1307" y="1057"/>
                  </a:lnTo>
                  <a:lnTo>
                    <a:pt x="1307" y="1057"/>
                  </a:lnTo>
                  <a:lnTo>
                    <a:pt x="1307" y="1057"/>
                  </a:lnTo>
                  <a:lnTo>
                    <a:pt x="1307" y="1057"/>
                  </a:lnTo>
                  <a:lnTo>
                    <a:pt x="1307" y="1057"/>
                  </a:lnTo>
                  <a:lnTo>
                    <a:pt x="1307" y="1057"/>
                  </a:lnTo>
                  <a:lnTo>
                    <a:pt x="1307" y="1057"/>
                  </a:lnTo>
                  <a:lnTo>
                    <a:pt x="1307" y="1057"/>
                  </a:lnTo>
                  <a:lnTo>
                    <a:pt x="1307" y="1055"/>
                  </a:lnTo>
                  <a:lnTo>
                    <a:pt x="1307" y="1055"/>
                  </a:lnTo>
                  <a:lnTo>
                    <a:pt x="1307" y="1055"/>
                  </a:lnTo>
                  <a:lnTo>
                    <a:pt x="1307" y="1055"/>
                  </a:lnTo>
                  <a:lnTo>
                    <a:pt x="1307" y="1055"/>
                  </a:lnTo>
                  <a:lnTo>
                    <a:pt x="1307" y="1053"/>
                  </a:lnTo>
                  <a:lnTo>
                    <a:pt x="1307" y="1051"/>
                  </a:lnTo>
                  <a:lnTo>
                    <a:pt x="1307" y="1051"/>
                  </a:lnTo>
                  <a:lnTo>
                    <a:pt x="1307" y="1047"/>
                  </a:lnTo>
                  <a:lnTo>
                    <a:pt x="1307" y="1047"/>
                  </a:lnTo>
                  <a:lnTo>
                    <a:pt x="1307" y="1043"/>
                  </a:lnTo>
                  <a:lnTo>
                    <a:pt x="1307" y="1041"/>
                  </a:lnTo>
                  <a:lnTo>
                    <a:pt x="1307" y="1041"/>
                  </a:lnTo>
                  <a:lnTo>
                    <a:pt x="1307" y="1041"/>
                  </a:lnTo>
                  <a:lnTo>
                    <a:pt x="1307" y="1039"/>
                  </a:lnTo>
                  <a:lnTo>
                    <a:pt x="1307" y="1037"/>
                  </a:lnTo>
                  <a:lnTo>
                    <a:pt x="1307" y="1035"/>
                  </a:lnTo>
                  <a:lnTo>
                    <a:pt x="1307" y="1035"/>
                  </a:lnTo>
                  <a:lnTo>
                    <a:pt x="1305" y="1035"/>
                  </a:lnTo>
                  <a:lnTo>
                    <a:pt x="1305" y="1032"/>
                  </a:lnTo>
                  <a:lnTo>
                    <a:pt x="1305" y="1032"/>
                  </a:lnTo>
                  <a:lnTo>
                    <a:pt x="1302" y="1030"/>
                  </a:lnTo>
                  <a:lnTo>
                    <a:pt x="1302" y="1030"/>
                  </a:lnTo>
                  <a:lnTo>
                    <a:pt x="1302" y="1028"/>
                  </a:lnTo>
                  <a:lnTo>
                    <a:pt x="1298" y="1026"/>
                  </a:lnTo>
                  <a:lnTo>
                    <a:pt x="1298" y="1026"/>
                  </a:lnTo>
                  <a:lnTo>
                    <a:pt x="1296" y="1024"/>
                  </a:lnTo>
                  <a:lnTo>
                    <a:pt x="1296" y="1024"/>
                  </a:lnTo>
                  <a:lnTo>
                    <a:pt x="1294" y="1024"/>
                  </a:lnTo>
                  <a:lnTo>
                    <a:pt x="1294" y="1022"/>
                  </a:lnTo>
                  <a:lnTo>
                    <a:pt x="1292" y="1022"/>
                  </a:lnTo>
                  <a:lnTo>
                    <a:pt x="1292" y="1022"/>
                  </a:lnTo>
                  <a:lnTo>
                    <a:pt x="1292" y="1022"/>
                  </a:lnTo>
                  <a:lnTo>
                    <a:pt x="1292" y="1020"/>
                  </a:lnTo>
                  <a:lnTo>
                    <a:pt x="1292" y="1020"/>
                  </a:lnTo>
                  <a:lnTo>
                    <a:pt x="1292" y="1020"/>
                  </a:lnTo>
                  <a:lnTo>
                    <a:pt x="1292" y="1020"/>
                  </a:lnTo>
                  <a:lnTo>
                    <a:pt x="1290" y="1020"/>
                  </a:lnTo>
                  <a:lnTo>
                    <a:pt x="1290" y="1020"/>
                  </a:lnTo>
                  <a:lnTo>
                    <a:pt x="1290" y="1018"/>
                  </a:lnTo>
                  <a:lnTo>
                    <a:pt x="1290" y="1018"/>
                  </a:lnTo>
                  <a:lnTo>
                    <a:pt x="1290" y="1018"/>
                  </a:lnTo>
                  <a:lnTo>
                    <a:pt x="1290" y="1018"/>
                  </a:lnTo>
                  <a:lnTo>
                    <a:pt x="1288" y="1018"/>
                  </a:lnTo>
                  <a:lnTo>
                    <a:pt x="1288" y="1018"/>
                  </a:lnTo>
                  <a:lnTo>
                    <a:pt x="1286" y="1016"/>
                  </a:lnTo>
                  <a:lnTo>
                    <a:pt x="1286" y="1016"/>
                  </a:lnTo>
                  <a:lnTo>
                    <a:pt x="1286" y="1016"/>
                  </a:lnTo>
                  <a:lnTo>
                    <a:pt x="1286" y="1014"/>
                  </a:lnTo>
                  <a:lnTo>
                    <a:pt x="1286" y="1014"/>
                  </a:lnTo>
                  <a:lnTo>
                    <a:pt x="1286" y="1014"/>
                  </a:lnTo>
                  <a:lnTo>
                    <a:pt x="1286" y="1014"/>
                  </a:lnTo>
                  <a:lnTo>
                    <a:pt x="1286" y="1014"/>
                  </a:lnTo>
                  <a:lnTo>
                    <a:pt x="1286" y="1014"/>
                  </a:lnTo>
                  <a:lnTo>
                    <a:pt x="1286" y="1012"/>
                  </a:lnTo>
                  <a:lnTo>
                    <a:pt x="1284" y="1012"/>
                  </a:lnTo>
                  <a:lnTo>
                    <a:pt x="1284" y="1012"/>
                  </a:lnTo>
                  <a:lnTo>
                    <a:pt x="1284" y="1012"/>
                  </a:lnTo>
                  <a:lnTo>
                    <a:pt x="1284" y="1010"/>
                  </a:lnTo>
                  <a:lnTo>
                    <a:pt x="1284" y="1010"/>
                  </a:lnTo>
                  <a:lnTo>
                    <a:pt x="1284" y="1010"/>
                  </a:lnTo>
                  <a:lnTo>
                    <a:pt x="1284" y="1010"/>
                  </a:lnTo>
                  <a:lnTo>
                    <a:pt x="1284" y="1008"/>
                  </a:lnTo>
                  <a:lnTo>
                    <a:pt x="1284" y="1008"/>
                  </a:lnTo>
                  <a:lnTo>
                    <a:pt x="1284" y="1008"/>
                  </a:lnTo>
                  <a:lnTo>
                    <a:pt x="1286" y="1008"/>
                  </a:lnTo>
                  <a:lnTo>
                    <a:pt x="1286" y="1006"/>
                  </a:lnTo>
                  <a:lnTo>
                    <a:pt x="1284" y="1006"/>
                  </a:lnTo>
                  <a:lnTo>
                    <a:pt x="1284" y="1006"/>
                  </a:lnTo>
                  <a:lnTo>
                    <a:pt x="1286" y="1006"/>
                  </a:lnTo>
                  <a:lnTo>
                    <a:pt x="1286" y="1004"/>
                  </a:lnTo>
                  <a:lnTo>
                    <a:pt x="1286" y="1002"/>
                  </a:lnTo>
                  <a:lnTo>
                    <a:pt x="1286" y="1000"/>
                  </a:lnTo>
                  <a:lnTo>
                    <a:pt x="1286" y="1000"/>
                  </a:lnTo>
                  <a:lnTo>
                    <a:pt x="1284" y="1000"/>
                  </a:lnTo>
                  <a:lnTo>
                    <a:pt x="1284" y="1000"/>
                  </a:lnTo>
                  <a:lnTo>
                    <a:pt x="1284" y="1002"/>
                  </a:lnTo>
                  <a:lnTo>
                    <a:pt x="1284" y="1002"/>
                  </a:lnTo>
                  <a:lnTo>
                    <a:pt x="1284" y="1002"/>
                  </a:lnTo>
                  <a:lnTo>
                    <a:pt x="1284" y="1002"/>
                  </a:lnTo>
                  <a:lnTo>
                    <a:pt x="1284" y="1002"/>
                  </a:lnTo>
                  <a:lnTo>
                    <a:pt x="1284" y="1004"/>
                  </a:lnTo>
                  <a:lnTo>
                    <a:pt x="1284" y="1004"/>
                  </a:lnTo>
                  <a:lnTo>
                    <a:pt x="1284" y="1004"/>
                  </a:lnTo>
                  <a:lnTo>
                    <a:pt x="1284" y="1004"/>
                  </a:lnTo>
                  <a:lnTo>
                    <a:pt x="1284" y="1006"/>
                  </a:lnTo>
                  <a:lnTo>
                    <a:pt x="1282" y="1006"/>
                  </a:lnTo>
                  <a:lnTo>
                    <a:pt x="1280" y="1004"/>
                  </a:lnTo>
                  <a:lnTo>
                    <a:pt x="1280" y="1004"/>
                  </a:lnTo>
                  <a:lnTo>
                    <a:pt x="1280" y="1004"/>
                  </a:lnTo>
                  <a:lnTo>
                    <a:pt x="1280" y="1004"/>
                  </a:lnTo>
                  <a:lnTo>
                    <a:pt x="1280" y="1000"/>
                  </a:lnTo>
                  <a:lnTo>
                    <a:pt x="1280" y="1000"/>
                  </a:lnTo>
                  <a:lnTo>
                    <a:pt x="1280" y="998"/>
                  </a:lnTo>
                  <a:lnTo>
                    <a:pt x="1280" y="998"/>
                  </a:lnTo>
                  <a:lnTo>
                    <a:pt x="1280" y="998"/>
                  </a:lnTo>
                  <a:lnTo>
                    <a:pt x="1278" y="998"/>
                  </a:lnTo>
                  <a:lnTo>
                    <a:pt x="1278" y="998"/>
                  </a:lnTo>
                  <a:lnTo>
                    <a:pt x="1276" y="998"/>
                  </a:lnTo>
                  <a:lnTo>
                    <a:pt x="1276" y="998"/>
                  </a:lnTo>
                  <a:lnTo>
                    <a:pt x="1276" y="996"/>
                  </a:lnTo>
                  <a:lnTo>
                    <a:pt x="1276" y="996"/>
                  </a:lnTo>
                  <a:lnTo>
                    <a:pt x="1278" y="996"/>
                  </a:lnTo>
                  <a:lnTo>
                    <a:pt x="1278" y="996"/>
                  </a:lnTo>
                  <a:lnTo>
                    <a:pt x="1278" y="993"/>
                  </a:lnTo>
                  <a:lnTo>
                    <a:pt x="1276" y="993"/>
                  </a:lnTo>
                  <a:lnTo>
                    <a:pt x="1276" y="991"/>
                  </a:lnTo>
                  <a:lnTo>
                    <a:pt x="1274" y="991"/>
                  </a:lnTo>
                  <a:lnTo>
                    <a:pt x="1274" y="991"/>
                  </a:lnTo>
                  <a:lnTo>
                    <a:pt x="1274" y="991"/>
                  </a:lnTo>
                  <a:lnTo>
                    <a:pt x="1272" y="991"/>
                  </a:lnTo>
                  <a:lnTo>
                    <a:pt x="1272" y="991"/>
                  </a:lnTo>
                  <a:lnTo>
                    <a:pt x="1272" y="991"/>
                  </a:lnTo>
                  <a:lnTo>
                    <a:pt x="1272" y="991"/>
                  </a:lnTo>
                  <a:lnTo>
                    <a:pt x="1272" y="991"/>
                  </a:lnTo>
                  <a:lnTo>
                    <a:pt x="1272" y="989"/>
                  </a:lnTo>
                  <a:lnTo>
                    <a:pt x="1272" y="989"/>
                  </a:lnTo>
                  <a:lnTo>
                    <a:pt x="1272" y="989"/>
                  </a:lnTo>
                  <a:lnTo>
                    <a:pt x="1274" y="989"/>
                  </a:lnTo>
                  <a:lnTo>
                    <a:pt x="1274" y="989"/>
                  </a:lnTo>
                  <a:lnTo>
                    <a:pt x="1274" y="989"/>
                  </a:lnTo>
                  <a:lnTo>
                    <a:pt x="1274" y="987"/>
                  </a:lnTo>
                  <a:lnTo>
                    <a:pt x="1272" y="987"/>
                  </a:lnTo>
                  <a:lnTo>
                    <a:pt x="1272" y="987"/>
                  </a:lnTo>
                  <a:lnTo>
                    <a:pt x="1272" y="987"/>
                  </a:lnTo>
                  <a:lnTo>
                    <a:pt x="1272" y="987"/>
                  </a:lnTo>
                  <a:lnTo>
                    <a:pt x="1272" y="987"/>
                  </a:lnTo>
                  <a:lnTo>
                    <a:pt x="1272" y="987"/>
                  </a:lnTo>
                  <a:lnTo>
                    <a:pt x="1272" y="985"/>
                  </a:lnTo>
                  <a:lnTo>
                    <a:pt x="1272" y="985"/>
                  </a:lnTo>
                  <a:lnTo>
                    <a:pt x="1274" y="987"/>
                  </a:lnTo>
                  <a:lnTo>
                    <a:pt x="1276" y="987"/>
                  </a:lnTo>
                  <a:lnTo>
                    <a:pt x="1278" y="987"/>
                  </a:lnTo>
                  <a:lnTo>
                    <a:pt x="1280" y="987"/>
                  </a:lnTo>
                  <a:lnTo>
                    <a:pt x="1280" y="987"/>
                  </a:lnTo>
                  <a:lnTo>
                    <a:pt x="1280" y="985"/>
                  </a:lnTo>
                  <a:lnTo>
                    <a:pt x="1280" y="985"/>
                  </a:lnTo>
                  <a:lnTo>
                    <a:pt x="1280" y="985"/>
                  </a:lnTo>
                  <a:lnTo>
                    <a:pt x="1278" y="985"/>
                  </a:lnTo>
                  <a:lnTo>
                    <a:pt x="1278" y="985"/>
                  </a:lnTo>
                  <a:lnTo>
                    <a:pt x="1278" y="983"/>
                  </a:lnTo>
                  <a:lnTo>
                    <a:pt x="1278" y="983"/>
                  </a:lnTo>
                  <a:lnTo>
                    <a:pt x="1280" y="985"/>
                  </a:lnTo>
                  <a:lnTo>
                    <a:pt x="1282" y="985"/>
                  </a:lnTo>
                  <a:lnTo>
                    <a:pt x="1282" y="985"/>
                  </a:lnTo>
                  <a:lnTo>
                    <a:pt x="1284" y="987"/>
                  </a:lnTo>
                  <a:lnTo>
                    <a:pt x="1284" y="989"/>
                  </a:lnTo>
                  <a:lnTo>
                    <a:pt x="1284" y="989"/>
                  </a:lnTo>
                  <a:lnTo>
                    <a:pt x="1284" y="989"/>
                  </a:lnTo>
                  <a:lnTo>
                    <a:pt x="1286" y="987"/>
                  </a:lnTo>
                  <a:lnTo>
                    <a:pt x="1286" y="987"/>
                  </a:lnTo>
                  <a:lnTo>
                    <a:pt x="1286" y="985"/>
                  </a:lnTo>
                  <a:lnTo>
                    <a:pt x="1286" y="985"/>
                  </a:lnTo>
                  <a:lnTo>
                    <a:pt x="1288" y="985"/>
                  </a:lnTo>
                  <a:lnTo>
                    <a:pt x="1288" y="983"/>
                  </a:lnTo>
                  <a:lnTo>
                    <a:pt x="1288" y="983"/>
                  </a:lnTo>
                  <a:lnTo>
                    <a:pt x="1286" y="983"/>
                  </a:lnTo>
                  <a:lnTo>
                    <a:pt x="1288" y="983"/>
                  </a:lnTo>
                  <a:lnTo>
                    <a:pt x="1290" y="983"/>
                  </a:lnTo>
                  <a:lnTo>
                    <a:pt x="1290" y="983"/>
                  </a:lnTo>
                  <a:lnTo>
                    <a:pt x="1290" y="983"/>
                  </a:lnTo>
                  <a:lnTo>
                    <a:pt x="1292" y="979"/>
                  </a:lnTo>
                  <a:lnTo>
                    <a:pt x="1294" y="979"/>
                  </a:lnTo>
                  <a:lnTo>
                    <a:pt x="1294" y="979"/>
                  </a:lnTo>
                  <a:lnTo>
                    <a:pt x="1294" y="977"/>
                  </a:lnTo>
                  <a:lnTo>
                    <a:pt x="1294" y="977"/>
                  </a:lnTo>
                  <a:lnTo>
                    <a:pt x="1296" y="975"/>
                  </a:lnTo>
                  <a:lnTo>
                    <a:pt x="1296" y="975"/>
                  </a:lnTo>
                  <a:lnTo>
                    <a:pt x="1296" y="975"/>
                  </a:lnTo>
                  <a:lnTo>
                    <a:pt x="1296" y="973"/>
                  </a:lnTo>
                  <a:lnTo>
                    <a:pt x="1296" y="973"/>
                  </a:lnTo>
                  <a:lnTo>
                    <a:pt x="1296" y="973"/>
                  </a:lnTo>
                  <a:lnTo>
                    <a:pt x="1296" y="971"/>
                  </a:lnTo>
                  <a:lnTo>
                    <a:pt x="1296" y="971"/>
                  </a:lnTo>
                  <a:lnTo>
                    <a:pt x="1296" y="969"/>
                  </a:lnTo>
                  <a:lnTo>
                    <a:pt x="1296" y="969"/>
                  </a:lnTo>
                  <a:lnTo>
                    <a:pt x="1296" y="969"/>
                  </a:lnTo>
                  <a:lnTo>
                    <a:pt x="1296" y="969"/>
                  </a:lnTo>
                  <a:lnTo>
                    <a:pt x="1294" y="967"/>
                  </a:lnTo>
                  <a:lnTo>
                    <a:pt x="1294" y="967"/>
                  </a:lnTo>
                  <a:lnTo>
                    <a:pt x="1294" y="967"/>
                  </a:lnTo>
                  <a:lnTo>
                    <a:pt x="1294" y="967"/>
                  </a:lnTo>
                  <a:lnTo>
                    <a:pt x="1294" y="967"/>
                  </a:lnTo>
                  <a:lnTo>
                    <a:pt x="1292" y="965"/>
                  </a:lnTo>
                  <a:lnTo>
                    <a:pt x="1292" y="963"/>
                  </a:lnTo>
                  <a:lnTo>
                    <a:pt x="1292" y="963"/>
                  </a:lnTo>
                  <a:lnTo>
                    <a:pt x="1290" y="963"/>
                  </a:lnTo>
                  <a:lnTo>
                    <a:pt x="1290" y="963"/>
                  </a:lnTo>
                  <a:lnTo>
                    <a:pt x="1290" y="965"/>
                  </a:lnTo>
                  <a:lnTo>
                    <a:pt x="1290" y="965"/>
                  </a:lnTo>
                  <a:lnTo>
                    <a:pt x="1290" y="965"/>
                  </a:lnTo>
                  <a:lnTo>
                    <a:pt x="1290" y="965"/>
                  </a:lnTo>
                  <a:lnTo>
                    <a:pt x="1290" y="965"/>
                  </a:lnTo>
                  <a:lnTo>
                    <a:pt x="1290" y="967"/>
                  </a:lnTo>
                  <a:lnTo>
                    <a:pt x="1288" y="967"/>
                  </a:lnTo>
                  <a:lnTo>
                    <a:pt x="1288" y="967"/>
                  </a:lnTo>
                  <a:lnTo>
                    <a:pt x="1288" y="965"/>
                  </a:lnTo>
                  <a:lnTo>
                    <a:pt x="1288" y="965"/>
                  </a:lnTo>
                  <a:lnTo>
                    <a:pt x="1288" y="965"/>
                  </a:lnTo>
                  <a:lnTo>
                    <a:pt x="1288" y="965"/>
                  </a:lnTo>
                  <a:lnTo>
                    <a:pt x="1288" y="965"/>
                  </a:lnTo>
                  <a:lnTo>
                    <a:pt x="1288" y="965"/>
                  </a:lnTo>
                  <a:lnTo>
                    <a:pt x="1288" y="965"/>
                  </a:lnTo>
                  <a:lnTo>
                    <a:pt x="1288" y="965"/>
                  </a:lnTo>
                  <a:lnTo>
                    <a:pt x="1288" y="965"/>
                  </a:lnTo>
                  <a:lnTo>
                    <a:pt x="1286" y="963"/>
                  </a:lnTo>
                  <a:lnTo>
                    <a:pt x="1286" y="963"/>
                  </a:lnTo>
                  <a:lnTo>
                    <a:pt x="1286" y="963"/>
                  </a:lnTo>
                  <a:lnTo>
                    <a:pt x="1284" y="963"/>
                  </a:lnTo>
                  <a:lnTo>
                    <a:pt x="1284" y="963"/>
                  </a:lnTo>
                  <a:lnTo>
                    <a:pt x="1284" y="963"/>
                  </a:lnTo>
                  <a:lnTo>
                    <a:pt x="1284" y="963"/>
                  </a:lnTo>
                  <a:lnTo>
                    <a:pt x="1284" y="963"/>
                  </a:lnTo>
                  <a:lnTo>
                    <a:pt x="1284" y="963"/>
                  </a:lnTo>
                  <a:lnTo>
                    <a:pt x="1282" y="963"/>
                  </a:lnTo>
                  <a:lnTo>
                    <a:pt x="1282" y="963"/>
                  </a:lnTo>
                  <a:lnTo>
                    <a:pt x="1280" y="965"/>
                  </a:lnTo>
                  <a:lnTo>
                    <a:pt x="1280" y="965"/>
                  </a:lnTo>
                  <a:lnTo>
                    <a:pt x="1282" y="963"/>
                  </a:lnTo>
                  <a:lnTo>
                    <a:pt x="1284" y="961"/>
                  </a:lnTo>
                  <a:lnTo>
                    <a:pt x="1284" y="961"/>
                  </a:lnTo>
                  <a:lnTo>
                    <a:pt x="1286" y="961"/>
                  </a:lnTo>
                  <a:lnTo>
                    <a:pt x="1286" y="959"/>
                  </a:lnTo>
                  <a:lnTo>
                    <a:pt x="1286" y="959"/>
                  </a:lnTo>
                  <a:lnTo>
                    <a:pt x="1284" y="959"/>
                  </a:lnTo>
                  <a:lnTo>
                    <a:pt x="1286" y="959"/>
                  </a:lnTo>
                  <a:lnTo>
                    <a:pt x="1286" y="959"/>
                  </a:lnTo>
                  <a:lnTo>
                    <a:pt x="1286" y="959"/>
                  </a:lnTo>
                  <a:lnTo>
                    <a:pt x="1286" y="959"/>
                  </a:lnTo>
                  <a:lnTo>
                    <a:pt x="1286" y="959"/>
                  </a:lnTo>
                  <a:lnTo>
                    <a:pt x="1288" y="957"/>
                  </a:lnTo>
                  <a:lnTo>
                    <a:pt x="1288" y="954"/>
                  </a:lnTo>
                  <a:lnTo>
                    <a:pt x="1288" y="954"/>
                  </a:lnTo>
                  <a:lnTo>
                    <a:pt x="1290" y="952"/>
                  </a:lnTo>
                  <a:lnTo>
                    <a:pt x="1290" y="952"/>
                  </a:lnTo>
                  <a:lnTo>
                    <a:pt x="1290" y="950"/>
                  </a:lnTo>
                  <a:lnTo>
                    <a:pt x="1292" y="952"/>
                  </a:lnTo>
                  <a:lnTo>
                    <a:pt x="1292" y="950"/>
                  </a:lnTo>
                  <a:lnTo>
                    <a:pt x="1292" y="950"/>
                  </a:lnTo>
                  <a:lnTo>
                    <a:pt x="1292" y="950"/>
                  </a:lnTo>
                  <a:lnTo>
                    <a:pt x="1290" y="948"/>
                  </a:lnTo>
                  <a:lnTo>
                    <a:pt x="1290" y="946"/>
                  </a:lnTo>
                  <a:lnTo>
                    <a:pt x="1290" y="946"/>
                  </a:lnTo>
                  <a:lnTo>
                    <a:pt x="1290" y="946"/>
                  </a:lnTo>
                  <a:lnTo>
                    <a:pt x="1288" y="946"/>
                  </a:lnTo>
                  <a:lnTo>
                    <a:pt x="1288" y="946"/>
                  </a:lnTo>
                  <a:lnTo>
                    <a:pt x="1288" y="946"/>
                  </a:lnTo>
                  <a:lnTo>
                    <a:pt x="1286" y="946"/>
                  </a:lnTo>
                  <a:lnTo>
                    <a:pt x="1284" y="944"/>
                  </a:lnTo>
                  <a:lnTo>
                    <a:pt x="1282" y="944"/>
                  </a:lnTo>
                  <a:lnTo>
                    <a:pt x="1276" y="944"/>
                  </a:lnTo>
                  <a:lnTo>
                    <a:pt x="1276" y="944"/>
                  </a:lnTo>
                  <a:lnTo>
                    <a:pt x="1276" y="944"/>
                  </a:lnTo>
                  <a:lnTo>
                    <a:pt x="1276" y="944"/>
                  </a:lnTo>
                  <a:lnTo>
                    <a:pt x="1276" y="946"/>
                  </a:lnTo>
                  <a:lnTo>
                    <a:pt x="1272" y="946"/>
                  </a:lnTo>
                  <a:lnTo>
                    <a:pt x="1272" y="946"/>
                  </a:lnTo>
                  <a:lnTo>
                    <a:pt x="1272" y="946"/>
                  </a:lnTo>
                  <a:lnTo>
                    <a:pt x="1272" y="944"/>
                  </a:lnTo>
                  <a:lnTo>
                    <a:pt x="1272" y="944"/>
                  </a:lnTo>
                  <a:lnTo>
                    <a:pt x="1272" y="944"/>
                  </a:lnTo>
                  <a:lnTo>
                    <a:pt x="1272" y="944"/>
                  </a:lnTo>
                  <a:lnTo>
                    <a:pt x="1274" y="944"/>
                  </a:lnTo>
                  <a:lnTo>
                    <a:pt x="1274" y="944"/>
                  </a:lnTo>
                  <a:lnTo>
                    <a:pt x="1274" y="942"/>
                  </a:lnTo>
                  <a:lnTo>
                    <a:pt x="1272" y="942"/>
                  </a:lnTo>
                  <a:lnTo>
                    <a:pt x="1272" y="940"/>
                  </a:lnTo>
                  <a:lnTo>
                    <a:pt x="1270" y="940"/>
                  </a:lnTo>
                  <a:lnTo>
                    <a:pt x="1270" y="938"/>
                  </a:lnTo>
                  <a:lnTo>
                    <a:pt x="1267" y="938"/>
                  </a:lnTo>
                  <a:lnTo>
                    <a:pt x="1267" y="938"/>
                  </a:lnTo>
                  <a:lnTo>
                    <a:pt x="1270" y="938"/>
                  </a:lnTo>
                  <a:lnTo>
                    <a:pt x="1272" y="938"/>
                  </a:lnTo>
                  <a:lnTo>
                    <a:pt x="1272" y="938"/>
                  </a:lnTo>
                  <a:lnTo>
                    <a:pt x="1270" y="938"/>
                  </a:lnTo>
                  <a:lnTo>
                    <a:pt x="1261" y="936"/>
                  </a:lnTo>
                  <a:lnTo>
                    <a:pt x="1251" y="934"/>
                  </a:lnTo>
                  <a:lnTo>
                    <a:pt x="1251" y="934"/>
                  </a:lnTo>
                  <a:lnTo>
                    <a:pt x="1249" y="934"/>
                  </a:lnTo>
                  <a:lnTo>
                    <a:pt x="1249" y="934"/>
                  </a:lnTo>
                  <a:lnTo>
                    <a:pt x="1251" y="932"/>
                  </a:lnTo>
                  <a:lnTo>
                    <a:pt x="1251" y="932"/>
                  </a:lnTo>
                  <a:lnTo>
                    <a:pt x="1257" y="934"/>
                  </a:lnTo>
                  <a:lnTo>
                    <a:pt x="1265" y="934"/>
                  </a:lnTo>
                  <a:lnTo>
                    <a:pt x="1265" y="934"/>
                  </a:lnTo>
                  <a:lnTo>
                    <a:pt x="1263" y="932"/>
                  </a:lnTo>
                  <a:lnTo>
                    <a:pt x="1263" y="930"/>
                  </a:lnTo>
                  <a:lnTo>
                    <a:pt x="1261" y="930"/>
                  </a:lnTo>
                  <a:lnTo>
                    <a:pt x="1259" y="930"/>
                  </a:lnTo>
                  <a:lnTo>
                    <a:pt x="1263" y="930"/>
                  </a:lnTo>
                  <a:lnTo>
                    <a:pt x="1263" y="928"/>
                  </a:lnTo>
                  <a:lnTo>
                    <a:pt x="1261" y="928"/>
                  </a:lnTo>
                  <a:lnTo>
                    <a:pt x="1261" y="928"/>
                  </a:lnTo>
                  <a:lnTo>
                    <a:pt x="1261" y="928"/>
                  </a:lnTo>
                  <a:lnTo>
                    <a:pt x="1261" y="926"/>
                  </a:lnTo>
                  <a:lnTo>
                    <a:pt x="1261" y="926"/>
                  </a:lnTo>
                  <a:lnTo>
                    <a:pt x="1261" y="926"/>
                  </a:lnTo>
                  <a:lnTo>
                    <a:pt x="1261" y="926"/>
                  </a:lnTo>
                  <a:lnTo>
                    <a:pt x="1261" y="926"/>
                  </a:lnTo>
                  <a:lnTo>
                    <a:pt x="1265" y="926"/>
                  </a:lnTo>
                  <a:lnTo>
                    <a:pt x="1265" y="926"/>
                  </a:lnTo>
                  <a:lnTo>
                    <a:pt x="1265" y="928"/>
                  </a:lnTo>
                  <a:lnTo>
                    <a:pt x="1270" y="926"/>
                  </a:lnTo>
                  <a:lnTo>
                    <a:pt x="1265" y="926"/>
                  </a:lnTo>
                  <a:lnTo>
                    <a:pt x="1261" y="924"/>
                  </a:lnTo>
                  <a:lnTo>
                    <a:pt x="1261" y="924"/>
                  </a:lnTo>
                  <a:lnTo>
                    <a:pt x="1261" y="924"/>
                  </a:lnTo>
                  <a:lnTo>
                    <a:pt x="1261" y="924"/>
                  </a:lnTo>
                  <a:lnTo>
                    <a:pt x="1261" y="924"/>
                  </a:lnTo>
                  <a:lnTo>
                    <a:pt x="1259" y="924"/>
                  </a:lnTo>
                  <a:lnTo>
                    <a:pt x="1259" y="924"/>
                  </a:lnTo>
                  <a:lnTo>
                    <a:pt x="1259" y="924"/>
                  </a:lnTo>
                  <a:lnTo>
                    <a:pt x="1259" y="924"/>
                  </a:lnTo>
                  <a:lnTo>
                    <a:pt x="1261" y="924"/>
                  </a:lnTo>
                  <a:lnTo>
                    <a:pt x="1259" y="924"/>
                  </a:lnTo>
                  <a:lnTo>
                    <a:pt x="1255" y="924"/>
                  </a:lnTo>
                  <a:lnTo>
                    <a:pt x="1253" y="926"/>
                  </a:lnTo>
                  <a:lnTo>
                    <a:pt x="1249" y="924"/>
                  </a:lnTo>
                  <a:lnTo>
                    <a:pt x="1249" y="926"/>
                  </a:lnTo>
                  <a:lnTo>
                    <a:pt x="1249" y="926"/>
                  </a:lnTo>
                  <a:lnTo>
                    <a:pt x="1247" y="926"/>
                  </a:lnTo>
                  <a:lnTo>
                    <a:pt x="1245" y="926"/>
                  </a:lnTo>
                  <a:lnTo>
                    <a:pt x="1245" y="926"/>
                  </a:lnTo>
                  <a:lnTo>
                    <a:pt x="1241" y="926"/>
                  </a:lnTo>
                  <a:lnTo>
                    <a:pt x="1241" y="926"/>
                  </a:lnTo>
                  <a:lnTo>
                    <a:pt x="1241" y="926"/>
                  </a:lnTo>
                  <a:lnTo>
                    <a:pt x="1239" y="924"/>
                  </a:lnTo>
                  <a:lnTo>
                    <a:pt x="1235" y="924"/>
                  </a:lnTo>
                  <a:lnTo>
                    <a:pt x="1230" y="922"/>
                  </a:lnTo>
                  <a:lnTo>
                    <a:pt x="1230" y="920"/>
                  </a:lnTo>
                  <a:lnTo>
                    <a:pt x="1228" y="922"/>
                  </a:lnTo>
                  <a:lnTo>
                    <a:pt x="1228" y="920"/>
                  </a:lnTo>
                  <a:lnTo>
                    <a:pt x="1228" y="920"/>
                  </a:lnTo>
                  <a:lnTo>
                    <a:pt x="1228" y="920"/>
                  </a:lnTo>
                  <a:lnTo>
                    <a:pt x="1228" y="920"/>
                  </a:lnTo>
                  <a:lnTo>
                    <a:pt x="1228" y="920"/>
                  </a:lnTo>
                  <a:lnTo>
                    <a:pt x="1220" y="920"/>
                  </a:lnTo>
                  <a:lnTo>
                    <a:pt x="1220" y="922"/>
                  </a:lnTo>
                  <a:lnTo>
                    <a:pt x="1220" y="922"/>
                  </a:lnTo>
                  <a:lnTo>
                    <a:pt x="1218" y="920"/>
                  </a:lnTo>
                  <a:lnTo>
                    <a:pt x="1218" y="922"/>
                  </a:lnTo>
                  <a:lnTo>
                    <a:pt x="1218" y="922"/>
                  </a:lnTo>
                  <a:lnTo>
                    <a:pt x="1218" y="922"/>
                  </a:lnTo>
                  <a:lnTo>
                    <a:pt x="1218" y="924"/>
                  </a:lnTo>
                  <a:lnTo>
                    <a:pt x="1218" y="924"/>
                  </a:lnTo>
                  <a:lnTo>
                    <a:pt x="1216" y="924"/>
                  </a:lnTo>
                  <a:lnTo>
                    <a:pt x="1214" y="924"/>
                  </a:lnTo>
                  <a:lnTo>
                    <a:pt x="1214" y="926"/>
                  </a:lnTo>
                  <a:lnTo>
                    <a:pt x="1214" y="926"/>
                  </a:lnTo>
                  <a:lnTo>
                    <a:pt x="1212" y="926"/>
                  </a:lnTo>
                  <a:lnTo>
                    <a:pt x="1210" y="922"/>
                  </a:lnTo>
                  <a:lnTo>
                    <a:pt x="1208" y="922"/>
                  </a:lnTo>
                  <a:lnTo>
                    <a:pt x="1206" y="922"/>
                  </a:lnTo>
                  <a:lnTo>
                    <a:pt x="1204" y="924"/>
                  </a:lnTo>
                  <a:lnTo>
                    <a:pt x="1204" y="924"/>
                  </a:lnTo>
                  <a:lnTo>
                    <a:pt x="1208" y="924"/>
                  </a:lnTo>
                  <a:lnTo>
                    <a:pt x="1210" y="924"/>
                  </a:lnTo>
                  <a:lnTo>
                    <a:pt x="1210" y="926"/>
                  </a:lnTo>
                  <a:lnTo>
                    <a:pt x="1210" y="926"/>
                  </a:lnTo>
                  <a:lnTo>
                    <a:pt x="1210" y="926"/>
                  </a:lnTo>
                  <a:lnTo>
                    <a:pt x="1210" y="928"/>
                  </a:lnTo>
                  <a:lnTo>
                    <a:pt x="1210" y="928"/>
                  </a:lnTo>
                  <a:lnTo>
                    <a:pt x="1208" y="928"/>
                  </a:lnTo>
                  <a:lnTo>
                    <a:pt x="1208" y="928"/>
                  </a:lnTo>
                  <a:lnTo>
                    <a:pt x="1208" y="926"/>
                  </a:lnTo>
                  <a:lnTo>
                    <a:pt x="1208" y="926"/>
                  </a:lnTo>
                  <a:lnTo>
                    <a:pt x="1206" y="928"/>
                  </a:lnTo>
                  <a:lnTo>
                    <a:pt x="1206" y="928"/>
                  </a:lnTo>
                  <a:lnTo>
                    <a:pt x="1208" y="928"/>
                  </a:lnTo>
                  <a:lnTo>
                    <a:pt x="1208" y="928"/>
                  </a:lnTo>
                  <a:lnTo>
                    <a:pt x="1208" y="930"/>
                  </a:lnTo>
                  <a:lnTo>
                    <a:pt x="1208" y="932"/>
                  </a:lnTo>
                  <a:lnTo>
                    <a:pt x="1208" y="932"/>
                  </a:lnTo>
                  <a:lnTo>
                    <a:pt x="1208" y="932"/>
                  </a:lnTo>
                  <a:lnTo>
                    <a:pt x="1206" y="934"/>
                  </a:lnTo>
                  <a:lnTo>
                    <a:pt x="1208" y="936"/>
                  </a:lnTo>
                  <a:lnTo>
                    <a:pt x="1210" y="938"/>
                  </a:lnTo>
                  <a:lnTo>
                    <a:pt x="1208" y="938"/>
                  </a:lnTo>
                  <a:lnTo>
                    <a:pt x="1208" y="938"/>
                  </a:lnTo>
                  <a:lnTo>
                    <a:pt x="1208" y="938"/>
                  </a:lnTo>
                  <a:lnTo>
                    <a:pt x="1208" y="940"/>
                  </a:lnTo>
                  <a:lnTo>
                    <a:pt x="1208" y="940"/>
                  </a:lnTo>
                  <a:lnTo>
                    <a:pt x="1208" y="942"/>
                  </a:lnTo>
                  <a:lnTo>
                    <a:pt x="1208" y="942"/>
                  </a:lnTo>
                  <a:lnTo>
                    <a:pt x="1208" y="944"/>
                  </a:lnTo>
                  <a:lnTo>
                    <a:pt x="1208" y="944"/>
                  </a:lnTo>
                  <a:lnTo>
                    <a:pt x="1210" y="944"/>
                  </a:lnTo>
                  <a:lnTo>
                    <a:pt x="1210" y="944"/>
                  </a:lnTo>
                  <a:lnTo>
                    <a:pt x="1210" y="944"/>
                  </a:lnTo>
                  <a:lnTo>
                    <a:pt x="1210" y="944"/>
                  </a:lnTo>
                  <a:lnTo>
                    <a:pt x="1210" y="944"/>
                  </a:lnTo>
                  <a:lnTo>
                    <a:pt x="1212" y="944"/>
                  </a:lnTo>
                  <a:lnTo>
                    <a:pt x="1212" y="944"/>
                  </a:lnTo>
                  <a:lnTo>
                    <a:pt x="1212" y="944"/>
                  </a:lnTo>
                  <a:lnTo>
                    <a:pt x="1210" y="944"/>
                  </a:lnTo>
                  <a:lnTo>
                    <a:pt x="1212" y="944"/>
                  </a:lnTo>
                  <a:lnTo>
                    <a:pt x="1212" y="946"/>
                  </a:lnTo>
                  <a:lnTo>
                    <a:pt x="1212" y="946"/>
                  </a:lnTo>
                  <a:lnTo>
                    <a:pt x="1210" y="946"/>
                  </a:lnTo>
                  <a:lnTo>
                    <a:pt x="1210" y="946"/>
                  </a:lnTo>
                  <a:lnTo>
                    <a:pt x="1210" y="946"/>
                  </a:lnTo>
                  <a:lnTo>
                    <a:pt x="1210" y="948"/>
                  </a:lnTo>
                  <a:lnTo>
                    <a:pt x="1210" y="948"/>
                  </a:lnTo>
                  <a:lnTo>
                    <a:pt x="1210" y="948"/>
                  </a:lnTo>
                  <a:lnTo>
                    <a:pt x="1210" y="948"/>
                  </a:lnTo>
                  <a:lnTo>
                    <a:pt x="1210" y="948"/>
                  </a:lnTo>
                  <a:lnTo>
                    <a:pt x="1210" y="948"/>
                  </a:lnTo>
                  <a:lnTo>
                    <a:pt x="1210" y="948"/>
                  </a:lnTo>
                  <a:lnTo>
                    <a:pt x="1210" y="950"/>
                  </a:lnTo>
                  <a:lnTo>
                    <a:pt x="1210" y="950"/>
                  </a:lnTo>
                  <a:lnTo>
                    <a:pt x="1212" y="950"/>
                  </a:lnTo>
                  <a:lnTo>
                    <a:pt x="1212" y="950"/>
                  </a:lnTo>
                  <a:lnTo>
                    <a:pt x="1212" y="950"/>
                  </a:lnTo>
                  <a:lnTo>
                    <a:pt x="1212" y="952"/>
                  </a:lnTo>
                  <a:lnTo>
                    <a:pt x="1212" y="952"/>
                  </a:lnTo>
                  <a:lnTo>
                    <a:pt x="1212" y="952"/>
                  </a:lnTo>
                  <a:lnTo>
                    <a:pt x="1210" y="950"/>
                  </a:lnTo>
                  <a:lnTo>
                    <a:pt x="1210" y="950"/>
                  </a:lnTo>
                  <a:lnTo>
                    <a:pt x="1210" y="952"/>
                  </a:lnTo>
                  <a:lnTo>
                    <a:pt x="1210" y="952"/>
                  </a:lnTo>
                  <a:lnTo>
                    <a:pt x="1210" y="952"/>
                  </a:lnTo>
                  <a:lnTo>
                    <a:pt x="1210" y="952"/>
                  </a:lnTo>
                  <a:lnTo>
                    <a:pt x="1210" y="954"/>
                  </a:lnTo>
                  <a:lnTo>
                    <a:pt x="1210" y="954"/>
                  </a:lnTo>
                  <a:lnTo>
                    <a:pt x="1212" y="954"/>
                  </a:lnTo>
                  <a:lnTo>
                    <a:pt x="1212" y="954"/>
                  </a:lnTo>
                  <a:lnTo>
                    <a:pt x="1212" y="957"/>
                  </a:lnTo>
                  <a:lnTo>
                    <a:pt x="1212" y="957"/>
                  </a:lnTo>
                  <a:lnTo>
                    <a:pt x="1214" y="957"/>
                  </a:lnTo>
                  <a:lnTo>
                    <a:pt x="1216" y="957"/>
                  </a:lnTo>
                  <a:lnTo>
                    <a:pt x="1216" y="959"/>
                  </a:lnTo>
                  <a:lnTo>
                    <a:pt x="1216" y="959"/>
                  </a:lnTo>
                  <a:lnTo>
                    <a:pt x="1214" y="959"/>
                  </a:lnTo>
                  <a:lnTo>
                    <a:pt x="1214" y="961"/>
                  </a:lnTo>
                  <a:lnTo>
                    <a:pt x="1214" y="961"/>
                  </a:lnTo>
                  <a:lnTo>
                    <a:pt x="1216" y="961"/>
                  </a:lnTo>
                  <a:lnTo>
                    <a:pt x="1216" y="961"/>
                  </a:lnTo>
                  <a:lnTo>
                    <a:pt x="1216" y="961"/>
                  </a:lnTo>
                  <a:lnTo>
                    <a:pt x="1216" y="961"/>
                  </a:lnTo>
                  <a:lnTo>
                    <a:pt x="1216" y="959"/>
                  </a:lnTo>
                  <a:lnTo>
                    <a:pt x="1216" y="959"/>
                  </a:lnTo>
                  <a:lnTo>
                    <a:pt x="1218" y="959"/>
                  </a:lnTo>
                  <a:lnTo>
                    <a:pt x="1220" y="959"/>
                  </a:lnTo>
                  <a:lnTo>
                    <a:pt x="1220" y="959"/>
                  </a:lnTo>
                  <a:lnTo>
                    <a:pt x="1220" y="959"/>
                  </a:lnTo>
                  <a:lnTo>
                    <a:pt x="1218" y="959"/>
                  </a:lnTo>
                  <a:lnTo>
                    <a:pt x="1218" y="959"/>
                  </a:lnTo>
                  <a:lnTo>
                    <a:pt x="1218" y="961"/>
                  </a:lnTo>
                  <a:lnTo>
                    <a:pt x="1218" y="961"/>
                  </a:lnTo>
                  <a:lnTo>
                    <a:pt x="1220" y="959"/>
                  </a:lnTo>
                  <a:lnTo>
                    <a:pt x="1222" y="961"/>
                  </a:lnTo>
                  <a:lnTo>
                    <a:pt x="1220" y="961"/>
                  </a:lnTo>
                  <a:lnTo>
                    <a:pt x="1220" y="961"/>
                  </a:lnTo>
                  <a:lnTo>
                    <a:pt x="1222" y="961"/>
                  </a:lnTo>
                  <a:lnTo>
                    <a:pt x="1222" y="961"/>
                  </a:lnTo>
                  <a:lnTo>
                    <a:pt x="1222" y="963"/>
                  </a:lnTo>
                  <a:lnTo>
                    <a:pt x="1222" y="963"/>
                  </a:lnTo>
                  <a:lnTo>
                    <a:pt x="1222" y="963"/>
                  </a:lnTo>
                  <a:lnTo>
                    <a:pt x="1226" y="963"/>
                  </a:lnTo>
                  <a:lnTo>
                    <a:pt x="1226" y="963"/>
                  </a:lnTo>
                  <a:lnTo>
                    <a:pt x="1226" y="963"/>
                  </a:lnTo>
                  <a:lnTo>
                    <a:pt x="1226" y="963"/>
                  </a:lnTo>
                  <a:lnTo>
                    <a:pt x="1226" y="963"/>
                  </a:lnTo>
                  <a:lnTo>
                    <a:pt x="1226" y="965"/>
                  </a:lnTo>
                  <a:lnTo>
                    <a:pt x="1226" y="965"/>
                  </a:lnTo>
                  <a:lnTo>
                    <a:pt x="1226" y="965"/>
                  </a:lnTo>
                  <a:lnTo>
                    <a:pt x="1226" y="965"/>
                  </a:lnTo>
                  <a:lnTo>
                    <a:pt x="1226" y="965"/>
                  </a:lnTo>
                  <a:lnTo>
                    <a:pt x="1228" y="965"/>
                  </a:lnTo>
                  <a:lnTo>
                    <a:pt x="1228" y="965"/>
                  </a:lnTo>
                  <a:lnTo>
                    <a:pt x="1228" y="965"/>
                  </a:lnTo>
                  <a:lnTo>
                    <a:pt x="1230" y="965"/>
                  </a:lnTo>
                  <a:lnTo>
                    <a:pt x="1230" y="965"/>
                  </a:lnTo>
                  <a:lnTo>
                    <a:pt x="1230" y="965"/>
                  </a:lnTo>
                  <a:lnTo>
                    <a:pt x="1230" y="967"/>
                  </a:lnTo>
                  <a:lnTo>
                    <a:pt x="1230" y="967"/>
                  </a:lnTo>
                  <a:lnTo>
                    <a:pt x="1228" y="967"/>
                  </a:lnTo>
                  <a:lnTo>
                    <a:pt x="1228" y="967"/>
                  </a:lnTo>
                  <a:lnTo>
                    <a:pt x="1228" y="965"/>
                  </a:lnTo>
                  <a:lnTo>
                    <a:pt x="1226" y="967"/>
                  </a:lnTo>
                  <a:lnTo>
                    <a:pt x="1224" y="965"/>
                  </a:lnTo>
                  <a:lnTo>
                    <a:pt x="1224" y="965"/>
                  </a:lnTo>
                  <a:lnTo>
                    <a:pt x="1224" y="967"/>
                  </a:lnTo>
                  <a:lnTo>
                    <a:pt x="1224" y="967"/>
                  </a:lnTo>
                  <a:lnTo>
                    <a:pt x="1222" y="967"/>
                  </a:lnTo>
                  <a:lnTo>
                    <a:pt x="1222" y="967"/>
                  </a:lnTo>
                  <a:lnTo>
                    <a:pt x="1222" y="967"/>
                  </a:lnTo>
                  <a:lnTo>
                    <a:pt x="1222" y="967"/>
                  </a:lnTo>
                  <a:lnTo>
                    <a:pt x="1222" y="967"/>
                  </a:lnTo>
                  <a:lnTo>
                    <a:pt x="1222" y="967"/>
                  </a:lnTo>
                  <a:lnTo>
                    <a:pt x="1222" y="969"/>
                  </a:lnTo>
                  <a:lnTo>
                    <a:pt x="1224" y="969"/>
                  </a:lnTo>
                  <a:lnTo>
                    <a:pt x="1226" y="969"/>
                  </a:lnTo>
                  <a:lnTo>
                    <a:pt x="1226" y="969"/>
                  </a:lnTo>
                  <a:lnTo>
                    <a:pt x="1226" y="969"/>
                  </a:lnTo>
                  <a:lnTo>
                    <a:pt x="1226" y="971"/>
                  </a:lnTo>
                  <a:lnTo>
                    <a:pt x="1226" y="971"/>
                  </a:lnTo>
                  <a:lnTo>
                    <a:pt x="1224" y="971"/>
                  </a:lnTo>
                  <a:lnTo>
                    <a:pt x="1224" y="971"/>
                  </a:lnTo>
                  <a:lnTo>
                    <a:pt x="1222" y="971"/>
                  </a:lnTo>
                  <a:lnTo>
                    <a:pt x="1222" y="969"/>
                  </a:lnTo>
                  <a:lnTo>
                    <a:pt x="1220" y="969"/>
                  </a:lnTo>
                  <a:lnTo>
                    <a:pt x="1220" y="969"/>
                  </a:lnTo>
                  <a:lnTo>
                    <a:pt x="1220" y="971"/>
                  </a:lnTo>
                  <a:lnTo>
                    <a:pt x="1222" y="971"/>
                  </a:lnTo>
                  <a:lnTo>
                    <a:pt x="1222" y="971"/>
                  </a:lnTo>
                  <a:lnTo>
                    <a:pt x="1220" y="971"/>
                  </a:lnTo>
                  <a:lnTo>
                    <a:pt x="1220" y="973"/>
                  </a:lnTo>
                  <a:lnTo>
                    <a:pt x="1222" y="973"/>
                  </a:lnTo>
                  <a:lnTo>
                    <a:pt x="1222" y="973"/>
                  </a:lnTo>
                  <a:lnTo>
                    <a:pt x="1222" y="973"/>
                  </a:lnTo>
                  <a:lnTo>
                    <a:pt x="1222" y="973"/>
                  </a:lnTo>
                  <a:lnTo>
                    <a:pt x="1222" y="973"/>
                  </a:lnTo>
                  <a:lnTo>
                    <a:pt x="1222" y="973"/>
                  </a:lnTo>
                  <a:lnTo>
                    <a:pt x="1222" y="975"/>
                  </a:lnTo>
                  <a:lnTo>
                    <a:pt x="1222" y="975"/>
                  </a:lnTo>
                  <a:lnTo>
                    <a:pt x="1222" y="975"/>
                  </a:lnTo>
                  <a:lnTo>
                    <a:pt x="1220" y="975"/>
                  </a:lnTo>
                  <a:lnTo>
                    <a:pt x="1218" y="975"/>
                  </a:lnTo>
                  <a:lnTo>
                    <a:pt x="1220" y="975"/>
                  </a:lnTo>
                  <a:lnTo>
                    <a:pt x="1220" y="977"/>
                  </a:lnTo>
                  <a:lnTo>
                    <a:pt x="1222" y="977"/>
                  </a:lnTo>
                  <a:lnTo>
                    <a:pt x="1224" y="977"/>
                  </a:lnTo>
                  <a:lnTo>
                    <a:pt x="1224" y="977"/>
                  </a:lnTo>
                  <a:lnTo>
                    <a:pt x="1224" y="977"/>
                  </a:lnTo>
                  <a:lnTo>
                    <a:pt x="1226" y="977"/>
                  </a:lnTo>
                  <a:lnTo>
                    <a:pt x="1226" y="977"/>
                  </a:lnTo>
                  <a:lnTo>
                    <a:pt x="1226" y="977"/>
                  </a:lnTo>
                  <a:lnTo>
                    <a:pt x="1226" y="977"/>
                  </a:lnTo>
                  <a:lnTo>
                    <a:pt x="1228" y="979"/>
                  </a:lnTo>
                  <a:lnTo>
                    <a:pt x="1228" y="979"/>
                  </a:lnTo>
                  <a:lnTo>
                    <a:pt x="1228" y="979"/>
                  </a:lnTo>
                  <a:lnTo>
                    <a:pt x="1228" y="979"/>
                  </a:lnTo>
                  <a:lnTo>
                    <a:pt x="1228" y="981"/>
                  </a:lnTo>
                  <a:lnTo>
                    <a:pt x="1228" y="981"/>
                  </a:lnTo>
                  <a:lnTo>
                    <a:pt x="1226" y="981"/>
                  </a:lnTo>
                  <a:lnTo>
                    <a:pt x="1226" y="981"/>
                  </a:lnTo>
                  <a:lnTo>
                    <a:pt x="1224" y="979"/>
                  </a:lnTo>
                  <a:lnTo>
                    <a:pt x="1224" y="979"/>
                  </a:lnTo>
                  <a:lnTo>
                    <a:pt x="1220" y="981"/>
                  </a:lnTo>
                  <a:lnTo>
                    <a:pt x="1220" y="981"/>
                  </a:lnTo>
                  <a:lnTo>
                    <a:pt x="1218" y="981"/>
                  </a:lnTo>
                  <a:lnTo>
                    <a:pt x="1218" y="981"/>
                  </a:lnTo>
                  <a:lnTo>
                    <a:pt x="1218" y="981"/>
                  </a:lnTo>
                  <a:lnTo>
                    <a:pt x="1220" y="981"/>
                  </a:lnTo>
                  <a:lnTo>
                    <a:pt x="1220" y="983"/>
                  </a:lnTo>
                  <a:lnTo>
                    <a:pt x="1216" y="983"/>
                  </a:lnTo>
                  <a:lnTo>
                    <a:pt x="1216" y="981"/>
                  </a:lnTo>
                  <a:lnTo>
                    <a:pt x="1216" y="981"/>
                  </a:lnTo>
                  <a:lnTo>
                    <a:pt x="1216" y="981"/>
                  </a:lnTo>
                  <a:lnTo>
                    <a:pt x="1216" y="981"/>
                  </a:lnTo>
                  <a:lnTo>
                    <a:pt x="1216" y="981"/>
                  </a:lnTo>
                  <a:lnTo>
                    <a:pt x="1212" y="981"/>
                  </a:lnTo>
                  <a:lnTo>
                    <a:pt x="1214" y="981"/>
                  </a:lnTo>
                  <a:lnTo>
                    <a:pt x="1214" y="981"/>
                  </a:lnTo>
                  <a:lnTo>
                    <a:pt x="1214" y="981"/>
                  </a:lnTo>
                  <a:lnTo>
                    <a:pt x="1214" y="983"/>
                  </a:lnTo>
                  <a:lnTo>
                    <a:pt x="1212" y="983"/>
                  </a:lnTo>
                  <a:lnTo>
                    <a:pt x="1212" y="983"/>
                  </a:lnTo>
                  <a:lnTo>
                    <a:pt x="1212" y="983"/>
                  </a:lnTo>
                  <a:lnTo>
                    <a:pt x="1210" y="983"/>
                  </a:lnTo>
                  <a:lnTo>
                    <a:pt x="1210" y="985"/>
                  </a:lnTo>
                  <a:lnTo>
                    <a:pt x="1210" y="985"/>
                  </a:lnTo>
                  <a:lnTo>
                    <a:pt x="1210" y="985"/>
                  </a:lnTo>
                  <a:lnTo>
                    <a:pt x="1210" y="987"/>
                  </a:lnTo>
                  <a:lnTo>
                    <a:pt x="1210" y="987"/>
                  </a:lnTo>
                  <a:lnTo>
                    <a:pt x="1210" y="987"/>
                  </a:lnTo>
                  <a:lnTo>
                    <a:pt x="1210" y="987"/>
                  </a:lnTo>
                  <a:lnTo>
                    <a:pt x="1210" y="989"/>
                  </a:lnTo>
                  <a:lnTo>
                    <a:pt x="1210" y="989"/>
                  </a:lnTo>
                  <a:lnTo>
                    <a:pt x="1210" y="991"/>
                  </a:lnTo>
                  <a:lnTo>
                    <a:pt x="1210" y="991"/>
                  </a:lnTo>
                  <a:lnTo>
                    <a:pt x="1210" y="991"/>
                  </a:lnTo>
                  <a:lnTo>
                    <a:pt x="1210" y="993"/>
                  </a:lnTo>
                  <a:lnTo>
                    <a:pt x="1212" y="993"/>
                  </a:lnTo>
                  <a:lnTo>
                    <a:pt x="1210" y="993"/>
                  </a:lnTo>
                  <a:lnTo>
                    <a:pt x="1212" y="993"/>
                  </a:lnTo>
                  <a:lnTo>
                    <a:pt x="1212" y="993"/>
                  </a:lnTo>
                  <a:lnTo>
                    <a:pt x="1212" y="993"/>
                  </a:lnTo>
                  <a:lnTo>
                    <a:pt x="1212" y="993"/>
                  </a:lnTo>
                  <a:lnTo>
                    <a:pt x="1212" y="996"/>
                  </a:lnTo>
                  <a:lnTo>
                    <a:pt x="1212" y="996"/>
                  </a:lnTo>
                  <a:lnTo>
                    <a:pt x="1212" y="996"/>
                  </a:lnTo>
                  <a:lnTo>
                    <a:pt x="1212" y="996"/>
                  </a:lnTo>
                  <a:lnTo>
                    <a:pt x="1212" y="998"/>
                  </a:lnTo>
                  <a:lnTo>
                    <a:pt x="1212" y="998"/>
                  </a:lnTo>
                  <a:lnTo>
                    <a:pt x="1212" y="998"/>
                  </a:lnTo>
                  <a:lnTo>
                    <a:pt x="1212" y="998"/>
                  </a:lnTo>
                  <a:lnTo>
                    <a:pt x="1212" y="998"/>
                  </a:lnTo>
                  <a:lnTo>
                    <a:pt x="1212" y="998"/>
                  </a:lnTo>
                  <a:lnTo>
                    <a:pt x="1212" y="1000"/>
                  </a:lnTo>
                  <a:lnTo>
                    <a:pt x="1212" y="1000"/>
                  </a:lnTo>
                  <a:lnTo>
                    <a:pt x="1212" y="1000"/>
                  </a:lnTo>
                  <a:lnTo>
                    <a:pt x="1212" y="1000"/>
                  </a:lnTo>
                  <a:lnTo>
                    <a:pt x="1212" y="1000"/>
                  </a:lnTo>
                  <a:lnTo>
                    <a:pt x="1212" y="1002"/>
                  </a:lnTo>
                  <a:lnTo>
                    <a:pt x="1210" y="1004"/>
                  </a:lnTo>
                  <a:lnTo>
                    <a:pt x="1210" y="1006"/>
                  </a:lnTo>
                  <a:lnTo>
                    <a:pt x="1210" y="1006"/>
                  </a:lnTo>
                  <a:lnTo>
                    <a:pt x="1210" y="1006"/>
                  </a:lnTo>
                  <a:lnTo>
                    <a:pt x="1210" y="1006"/>
                  </a:lnTo>
                  <a:lnTo>
                    <a:pt x="1212" y="1006"/>
                  </a:lnTo>
                  <a:lnTo>
                    <a:pt x="1212" y="1008"/>
                  </a:lnTo>
                  <a:lnTo>
                    <a:pt x="1210" y="1008"/>
                  </a:lnTo>
                  <a:lnTo>
                    <a:pt x="1210" y="1008"/>
                  </a:lnTo>
                  <a:lnTo>
                    <a:pt x="1210" y="1008"/>
                  </a:lnTo>
                  <a:lnTo>
                    <a:pt x="1210" y="1010"/>
                  </a:lnTo>
                  <a:lnTo>
                    <a:pt x="1210" y="1010"/>
                  </a:lnTo>
                  <a:lnTo>
                    <a:pt x="1212" y="1010"/>
                  </a:lnTo>
                  <a:lnTo>
                    <a:pt x="1212" y="1010"/>
                  </a:lnTo>
                  <a:lnTo>
                    <a:pt x="1212" y="1012"/>
                  </a:lnTo>
                  <a:lnTo>
                    <a:pt x="1212" y="1012"/>
                  </a:lnTo>
                  <a:lnTo>
                    <a:pt x="1210" y="1012"/>
                  </a:lnTo>
                  <a:lnTo>
                    <a:pt x="1210" y="1012"/>
                  </a:lnTo>
                  <a:lnTo>
                    <a:pt x="1210" y="1012"/>
                  </a:lnTo>
                  <a:lnTo>
                    <a:pt x="1210" y="1012"/>
                  </a:lnTo>
                  <a:lnTo>
                    <a:pt x="1210" y="1014"/>
                  </a:lnTo>
                  <a:lnTo>
                    <a:pt x="1210" y="1014"/>
                  </a:lnTo>
                  <a:lnTo>
                    <a:pt x="1210" y="1014"/>
                  </a:lnTo>
                  <a:lnTo>
                    <a:pt x="1212" y="1014"/>
                  </a:lnTo>
                  <a:lnTo>
                    <a:pt x="1212" y="1016"/>
                  </a:lnTo>
                  <a:lnTo>
                    <a:pt x="1210" y="1016"/>
                  </a:lnTo>
                  <a:lnTo>
                    <a:pt x="1210" y="1016"/>
                  </a:lnTo>
                  <a:lnTo>
                    <a:pt x="1210" y="1016"/>
                  </a:lnTo>
                  <a:lnTo>
                    <a:pt x="1210" y="1018"/>
                  </a:lnTo>
                  <a:lnTo>
                    <a:pt x="1210" y="1018"/>
                  </a:lnTo>
                  <a:lnTo>
                    <a:pt x="1210" y="1018"/>
                  </a:lnTo>
                  <a:lnTo>
                    <a:pt x="1210" y="1018"/>
                  </a:lnTo>
                  <a:lnTo>
                    <a:pt x="1210" y="1020"/>
                  </a:lnTo>
                  <a:lnTo>
                    <a:pt x="1210" y="1022"/>
                  </a:lnTo>
                  <a:lnTo>
                    <a:pt x="1208" y="1022"/>
                  </a:lnTo>
                  <a:lnTo>
                    <a:pt x="1208" y="1022"/>
                  </a:lnTo>
                  <a:lnTo>
                    <a:pt x="1208" y="1022"/>
                  </a:lnTo>
                  <a:lnTo>
                    <a:pt x="1208" y="1024"/>
                  </a:lnTo>
                  <a:lnTo>
                    <a:pt x="1208" y="1024"/>
                  </a:lnTo>
                  <a:lnTo>
                    <a:pt x="1208" y="1024"/>
                  </a:lnTo>
                  <a:lnTo>
                    <a:pt x="1208" y="1024"/>
                  </a:lnTo>
                  <a:lnTo>
                    <a:pt x="1208" y="1022"/>
                  </a:lnTo>
                  <a:lnTo>
                    <a:pt x="1208" y="1022"/>
                  </a:lnTo>
                  <a:lnTo>
                    <a:pt x="1208" y="1022"/>
                  </a:lnTo>
                  <a:lnTo>
                    <a:pt x="1206" y="1022"/>
                  </a:lnTo>
                  <a:lnTo>
                    <a:pt x="1206" y="1022"/>
                  </a:lnTo>
                  <a:lnTo>
                    <a:pt x="1206" y="1022"/>
                  </a:lnTo>
                  <a:lnTo>
                    <a:pt x="1206" y="1022"/>
                  </a:lnTo>
                  <a:lnTo>
                    <a:pt x="1208" y="1024"/>
                  </a:lnTo>
                  <a:lnTo>
                    <a:pt x="1208" y="1024"/>
                  </a:lnTo>
                  <a:lnTo>
                    <a:pt x="1208" y="1024"/>
                  </a:lnTo>
                  <a:lnTo>
                    <a:pt x="1208" y="1026"/>
                  </a:lnTo>
                  <a:lnTo>
                    <a:pt x="1206" y="1026"/>
                  </a:lnTo>
                  <a:lnTo>
                    <a:pt x="1206" y="1026"/>
                  </a:lnTo>
                  <a:lnTo>
                    <a:pt x="1206" y="1026"/>
                  </a:lnTo>
                  <a:lnTo>
                    <a:pt x="1206" y="1028"/>
                  </a:lnTo>
                  <a:lnTo>
                    <a:pt x="1206" y="1028"/>
                  </a:lnTo>
                  <a:lnTo>
                    <a:pt x="1204" y="1028"/>
                  </a:lnTo>
                  <a:lnTo>
                    <a:pt x="1204" y="1030"/>
                  </a:lnTo>
                  <a:lnTo>
                    <a:pt x="1204" y="1032"/>
                  </a:lnTo>
                  <a:lnTo>
                    <a:pt x="1204" y="1032"/>
                  </a:lnTo>
                  <a:lnTo>
                    <a:pt x="1202" y="1039"/>
                  </a:lnTo>
                  <a:lnTo>
                    <a:pt x="1202" y="1041"/>
                  </a:lnTo>
                  <a:lnTo>
                    <a:pt x="1202" y="1041"/>
                  </a:lnTo>
                  <a:lnTo>
                    <a:pt x="1202" y="1041"/>
                  </a:lnTo>
                  <a:lnTo>
                    <a:pt x="1202" y="1043"/>
                  </a:lnTo>
                  <a:lnTo>
                    <a:pt x="1202" y="1043"/>
                  </a:lnTo>
                  <a:lnTo>
                    <a:pt x="1202" y="1043"/>
                  </a:lnTo>
                  <a:lnTo>
                    <a:pt x="1202" y="1043"/>
                  </a:lnTo>
                  <a:lnTo>
                    <a:pt x="1204" y="1045"/>
                  </a:lnTo>
                  <a:lnTo>
                    <a:pt x="1204" y="1045"/>
                  </a:lnTo>
                  <a:lnTo>
                    <a:pt x="1202" y="1045"/>
                  </a:lnTo>
                  <a:lnTo>
                    <a:pt x="1202" y="1047"/>
                  </a:lnTo>
                  <a:lnTo>
                    <a:pt x="1202" y="1047"/>
                  </a:lnTo>
                  <a:lnTo>
                    <a:pt x="1202" y="1047"/>
                  </a:lnTo>
                  <a:lnTo>
                    <a:pt x="1202" y="1047"/>
                  </a:lnTo>
                  <a:lnTo>
                    <a:pt x="1204" y="1049"/>
                  </a:lnTo>
                  <a:lnTo>
                    <a:pt x="1202" y="1049"/>
                  </a:lnTo>
                  <a:lnTo>
                    <a:pt x="1204" y="1049"/>
                  </a:lnTo>
                  <a:lnTo>
                    <a:pt x="1204" y="1051"/>
                  </a:lnTo>
                  <a:lnTo>
                    <a:pt x="1204" y="1051"/>
                  </a:lnTo>
                  <a:lnTo>
                    <a:pt x="1204" y="1051"/>
                  </a:lnTo>
                  <a:lnTo>
                    <a:pt x="1204" y="1053"/>
                  </a:lnTo>
                  <a:lnTo>
                    <a:pt x="1202" y="1053"/>
                  </a:lnTo>
                  <a:lnTo>
                    <a:pt x="1202" y="1053"/>
                  </a:lnTo>
                  <a:lnTo>
                    <a:pt x="1202" y="1053"/>
                  </a:lnTo>
                  <a:lnTo>
                    <a:pt x="1202" y="1053"/>
                  </a:lnTo>
                  <a:lnTo>
                    <a:pt x="1202" y="1055"/>
                  </a:lnTo>
                  <a:lnTo>
                    <a:pt x="1204" y="1055"/>
                  </a:lnTo>
                  <a:lnTo>
                    <a:pt x="1204" y="1055"/>
                  </a:lnTo>
                  <a:lnTo>
                    <a:pt x="1204" y="1057"/>
                  </a:lnTo>
                  <a:lnTo>
                    <a:pt x="1202" y="1057"/>
                  </a:lnTo>
                  <a:lnTo>
                    <a:pt x="1202" y="1057"/>
                  </a:lnTo>
                  <a:lnTo>
                    <a:pt x="1202" y="1057"/>
                  </a:lnTo>
                  <a:lnTo>
                    <a:pt x="1202" y="1057"/>
                  </a:lnTo>
                  <a:lnTo>
                    <a:pt x="1202" y="1057"/>
                  </a:lnTo>
                  <a:lnTo>
                    <a:pt x="1202" y="1055"/>
                  </a:lnTo>
                  <a:lnTo>
                    <a:pt x="1202" y="1055"/>
                  </a:lnTo>
                  <a:lnTo>
                    <a:pt x="1202" y="1055"/>
                  </a:lnTo>
                  <a:lnTo>
                    <a:pt x="1202" y="1055"/>
                  </a:lnTo>
                  <a:lnTo>
                    <a:pt x="1202" y="1057"/>
                  </a:lnTo>
                  <a:lnTo>
                    <a:pt x="1200" y="1057"/>
                  </a:lnTo>
                  <a:lnTo>
                    <a:pt x="1200" y="1057"/>
                  </a:lnTo>
                  <a:lnTo>
                    <a:pt x="1198" y="1055"/>
                  </a:lnTo>
                  <a:lnTo>
                    <a:pt x="1198" y="1055"/>
                  </a:lnTo>
                  <a:lnTo>
                    <a:pt x="1198" y="1055"/>
                  </a:lnTo>
                  <a:lnTo>
                    <a:pt x="1195" y="1055"/>
                  </a:lnTo>
                  <a:lnTo>
                    <a:pt x="1195" y="1055"/>
                  </a:lnTo>
                  <a:lnTo>
                    <a:pt x="1195" y="1057"/>
                  </a:lnTo>
                  <a:lnTo>
                    <a:pt x="1193" y="1057"/>
                  </a:lnTo>
                  <a:lnTo>
                    <a:pt x="1193" y="1059"/>
                  </a:lnTo>
                  <a:lnTo>
                    <a:pt x="1193" y="1059"/>
                  </a:lnTo>
                  <a:lnTo>
                    <a:pt x="1195" y="1059"/>
                  </a:lnTo>
                  <a:lnTo>
                    <a:pt x="1193" y="1059"/>
                  </a:lnTo>
                  <a:lnTo>
                    <a:pt x="1193" y="1059"/>
                  </a:lnTo>
                  <a:lnTo>
                    <a:pt x="1193" y="1059"/>
                  </a:lnTo>
                  <a:lnTo>
                    <a:pt x="1193" y="1059"/>
                  </a:lnTo>
                  <a:lnTo>
                    <a:pt x="1193" y="1059"/>
                  </a:lnTo>
                  <a:lnTo>
                    <a:pt x="1193" y="1059"/>
                  </a:lnTo>
                  <a:lnTo>
                    <a:pt x="1191" y="1059"/>
                  </a:lnTo>
                  <a:lnTo>
                    <a:pt x="1191" y="1059"/>
                  </a:lnTo>
                  <a:lnTo>
                    <a:pt x="1191" y="1059"/>
                  </a:lnTo>
                  <a:lnTo>
                    <a:pt x="1191" y="1059"/>
                  </a:lnTo>
                  <a:lnTo>
                    <a:pt x="1193" y="1061"/>
                  </a:lnTo>
                  <a:lnTo>
                    <a:pt x="1193" y="1061"/>
                  </a:lnTo>
                  <a:lnTo>
                    <a:pt x="1193" y="1061"/>
                  </a:lnTo>
                  <a:lnTo>
                    <a:pt x="1193" y="1061"/>
                  </a:lnTo>
                  <a:lnTo>
                    <a:pt x="1193" y="1061"/>
                  </a:lnTo>
                  <a:lnTo>
                    <a:pt x="1193" y="1063"/>
                  </a:lnTo>
                  <a:lnTo>
                    <a:pt x="1195" y="1063"/>
                  </a:lnTo>
                  <a:lnTo>
                    <a:pt x="1195" y="1063"/>
                  </a:lnTo>
                  <a:lnTo>
                    <a:pt x="1193" y="1063"/>
                  </a:lnTo>
                  <a:lnTo>
                    <a:pt x="1193" y="1063"/>
                  </a:lnTo>
                  <a:lnTo>
                    <a:pt x="1193" y="1063"/>
                  </a:lnTo>
                  <a:lnTo>
                    <a:pt x="1193" y="1063"/>
                  </a:lnTo>
                  <a:lnTo>
                    <a:pt x="1193" y="1063"/>
                  </a:lnTo>
                  <a:lnTo>
                    <a:pt x="1193" y="1065"/>
                  </a:lnTo>
                  <a:lnTo>
                    <a:pt x="1193" y="1065"/>
                  </a:lnTo>
                  <a:lnTo>
                    <a:pt x="1193" y="1067"/>
                  </a:lnTo>
                  <a:lnTo>
                    <a:pt x="1193" y="1067"/>
                  </a:lnTo>
                  <a:lnTo>
                    <a:pt x="1191" y="1067"/>
                  </a:lnTo>
                  <a:lnTo>
                    <a:pt x="1191" y="1067"/>
                  </a:lnTo>
                  <a:lnTo>
                    <a:pt x="1191" y="1067"/>
                  </a:lnTo>
                  <a:lnTo>
                    <a:pt x="1191" y="1065"/>
                  </a:lnTo>
                  <a:lnTo>
                    <a:pt x="1191" y="1065"/>
                  </a:lnTo>
                  <a:lnTo>
                    <a:pt x="1191" y="1065"/>
                  </a:lnTo>
                  <a:lnTo>
                    <a:pt x="1191" y="1065"/>
                  </a:lnTo>
                  <a:lnTo>
                    <a:pt x="1191" y="1065"/>
                  </a:lnTo>
                  <a:lnTo>
                    <a:pt x="1191" y="1065"/>
                  </a:lnTo>
                  <a:lnTo>
                    <a:pt x="1189" y="1065"/>
                  </a:lnTo>
                  <a:lnTo>
                    <a:pt x="1189" y="1065"/>
                  </a:lnTo>
                  <a:lnTo>
                    <a:pt x="1189" y="1067"/>
                  </a:lnTo>
                  <a:lnTo>
                    <a:pt x="1189" y="1067"/>
                  </a:lnTo>
                  <a:lnTo>
                    <a:pt x="1189" y="1067"/>
                  </a:lnTo>
                  <a:lnTo>
                    <a:pt x="1189" y="1067"/>
                  </a:lnTo>
                  <a:lnTo>
                    <a:pt x="1189" y="1067"/>
                  </a:lnTo>
                  <a:lnTo>
                    <a:pt x="1189" y="1067"/>
                  </a:lnTo>
                  <a:lnTo>
                    <a:pt x="1189" y="1067"/>
                  </a:lnTo>
                  <a:lnTo>
                    <a:pt x="1189" y="1071"/>
                  </a:lnTo>
                  <a:lnTo>
                    <a:pt x="1189" y="1071"/>
                  </a:lnTo>
                  <a:lnTo>
                    <a:pt x="1189" y="1071"/>
                  </a:lnTo>
                  <a:lnTo>
                    <a:pt x="1189" y="1071"/>
                  </a:lnTo>
                  <a:lnTo>
                    <a:pt x="1189" y="1071"/>
                  </a:lnTo>
                  <a:lnTo>
                    <a:pt x="1187" y="1069"/>
                  </a:lnTo>
                  <a:lnTo>
                    <a:pt x="1187" y="1069"/>
                  </a:lnTo>
                  <a:lnTo>
                    <a:pt x="1187" y="1069"/>
                  </a:lnTo>
                  <a:lnTo>
                    <a:pt x="1187" y="1069"/>
                  </a:lnTo>
                  <a:lnTo>
                    <a:pt x="1187" y="1069"/>
                  </a:lnTo>
                  <a:lnTo>
                    <a:pt x="1187" y="1069"/>
                  </a:lnTo>
                  <a:lnTo>
                    <a:pt x="1185" y="1069"/>
                  </a:lnTo>
                  <a:lnTo>
                    <a:pt x="1185" y="1071"/>
                  </a:lnTo>
                  <a:lnTo>
                    <a:pt x="1185" y="1071"/>
                  </a:lnTo>
                  <a:lnTo>
                    <a:pt x="1185" y="1071"/>
                  </a:lnTo>
                  <a:lnTo>
                    <a:pt x="1185" y="1071"/>
                  </a:lnTo>
                  <a:lnTo>
                    <a:pt x="1185" y="1071"/>
                  </a:lnTo>
                  <a:lnTo>
                    <a:pt x="1185" y="1071"/>
                  </a:lnTo>
                  <a:lnTo>
                    <a:pt x="1185" y="1069"/>
                  </a:lnTo>
                  <a:lnTo>
                    <a:pt x="1185" y="1069"/>
                  </a:lnTo>
                  <a:lnTo>
                    <a:pt x="1185" y="1069"/>
                  </a:lnTo>
                  <a:lnTo>
                    <a:pt x="1185" y="1069"/>
                  </a:lnTo>
                  <a:lnTo>
                    <a:pt x="1185" y="1069"/>
                  </a:lnTo>
                  <a:lnTo>
                    <a:pt x="1185" y="1067"/>
                  </a:lnTo>
                  <a:lnTo>
                    <a:pt x="1185" y="1067"/>
                  </a:lnTo>
                  <a:lnTo>
                    <a:pt x="1185" y="1067"/>
                  </a:lnTo>
                  <a:lnTo>
                    <a:pt x="1185" y="1065"/>
                  </a:lnTo>
                  <a:lnTo>
                    <a:pt x="1187" y="1065"/>
                  </a:lnTo>
                  <a:lnTo>
                    <a:pt x="1187" y="1065"/>
                  </a:lnTo>
                  <a:lnTo>
                    <a:pt x="1187" y="1065"/>
                  </a:lnTo>
                  <a:lnTo>
                    <a:pt x="1187" y="1063"/>
                  </a:lnTo>
                  <a:lnTo>
                    <a:pt x="1187" y="1063"/>
                  </a:lnTo>
                  <a:lnTo>
                    <a:pt x="1185" y="1063"/>
                  </a:lnTo>
                  <a:lnTo>
                    <a:pt x="1185" y="1063"/>
                  </a:lnTo>
                  <a:lnTo>
                    <a:pt x="1185" y="1063"/>
                  </a:lnTo>
                  <a:lnTo>
                    <a:pt x="1185" y="1063"/>
                  </a:lnTo>
                  <a:lnTo>
                    <a:pt x="1185" y="1061"/>
                  </a:lnTo>
                  <a:lnTo>
                    <a:pt x="1185" y="1059"/>
                  </a:lnTo>
                  <a:lnTo>
                    <a:pt x="1183" y="1059"/>
                  </a:lnTo>
                  <a:lnTo>
                    <a:pt x="1181" y="1057"/>
                  </a:lnTo>
                  <a:lnTo>
                    <a:pt x="1181" y="1057"/>
                  </a:lnTo>
                  <a:lnTo>
                    <a:pt x="1181" y="1057"/>
                  </a:lnTo>
                  <a:lnTo>
                    <a:pt x="1179" y="1055"/>
                  </a:lnTo>
                  <a:lnTo>
                    <a:pt x="1179" y="1053"/>
                  </a:lnTo>
                  <a:lnTo>
                    <a:pt x="1177" y="1051"/>
                  </a:lnTo>
                  <a:lnTo>
                    <a:pt x="1175" y="1051"/>
                  </a:lnTo>
                  <a:lnTo>
                    <a:pt x="1175" y="1051"/>
                  </a:lnTo>
                  <a:lnTo>
                    <a:pt x="1175" y="1049"/>
                  </a:lnTo>
                  <a:lnTo>
                    <a:pt x="1175" y="1049"/>
                  </a:lnTo>
                  <a:lnTo>
                    <a:pt x="1173" y="1047"/>
                  </a:lnTo>
                  <a:lnTo>
                    <a:pt x="1173" y="1047"/>
                  </a:lnTo>
                  <a:lnTo>
                    <a:pt x="1171" y="1047"/>
                  </a:lnTo>
                  <a:lnTo>
                    <a:pt x="1171" y="1045"/>
                  </a:lnTo>
                  <a:lnTo>
                    <a:pt x="1169" y="1045"/>
                  </a:lnTo>
                  <a:lnTo>
                    <a:pt x="1169" y="1045"/>
                  </a:lnTo>
                  <a:lnTo>
                    <a:pt x="1169" y="1045"/>
                  </a:lnTo>
                  <a:lnTo>
                    <a:pt x="1169" y="1043"/>
                  </a:lnTo>
                  <a:lnTo>
                    <a:pt x="1169" y="1041"/>
                  </a:lnTo>
                  <a:lnTo>
                    <a:pt x="1167" y="1041"/>
                  </a:lnTo>
                  <a:lnTo>
                    <a:pt x="1167" y="1039"/>
                  </a:lnTo>
                  <a:lnTo>
                    <a:pt x="1167" y="1039"/>
                  </a:lnTo>
                  <a:lnTo>
                    <a:pt x="1165" y="1039"/>
                  </a:lnTo>
                  <a:lnTo>
                    <a:pt x="1165" y="1037"/>
                  </a:lnTo>
                  <a:lnTo>
                    <a:pt x="1165" y="1037"/>
                  </a:lnTo>
                  <a:lnTo>
                    <a:pt x="1165" y="1035"/>
                  </a:lnTo>
                  <a:lnTo>
                    <a:pt x="1165" y="1032"/>
                  </a:lnTo>
                  <a:lnTo>
                    <a:pt x="1163" y="1030"/>
                  </a:lnTo>
                  <a:lnTo>
                    <a:pt x="1163" y="1030"/>
                  </a:lnTo>
                  <a:lnTo>
                    <a:pt x="1163" y="1028"/>
                  </a:lnTo>
                  <a:lnTo>
                    <a:pt x="1163" y="1028"/>
                  </a:lnTo>
                  <a:lnTo>
                    <a:pt x="1163" y="1026"/>
                  </a:lnTo>
                  <a:lnTo>
                    <a:pt x="1163" y="1026"/>
                  </a:lnTo>
                  <a:lnTo>
                    <a:pt x="1163" y="1026"/>
                  </a:lnTo>
                  <a:lnTo>
                    <a:pt x="1163" y="1026"/>
                  </a:lnTo>
                  <a:lnTo>
                    <a:pt x="1163" y="1026"/>
                  </a:lnTo>
                  <a:lnTo>
                    <a:pt x="1163" y="1026"/>
                  </a:lnTo>
                  <a:lnTo>
                    <a:pt x="1163" y="1024"/>
                  </a:lnTo>
                  <a:lnTo>
                    <a:pt x="1163" y="1024"/>
                  </a:lnTo>
                  <a:lnTo>
                    <a:pt x="1163" y="1024"/>
                  </a:lnTo>
                  <a:lnTo>
                    <a:pt x="1163" y="1024"/>
                  </a:lnTo>
                  <a:lnTo>
                    <a:pt x="1163" y="1024"/>
                  </a:lnTo>
                  <a:lnTo>
                    <a:pt x="1163" y="1024"/>
                  </a:lnTo>
                  <a:lnTo>
                    <a:pt x="1163" y="1024"/>
                  </a:lnTo>
                  <a:lnTo>
                    <a:pt x="1163" y="1024"/>
                  </a:lnTo>
                  <a:lnTo>
                    <a:pt x="1165" y="1022"/>
                  </a:lnTo>
                  <a:lnTo>
                    <a:pt x="1165" y="1022"/>
                  </a:lnTo>
                  <a:lnTo>
                    <a:pt x="1163" y="1020"/>
                  </a:lnTo>
                  <a:lnTo>
                    <a:pt x="1163" y="1018"/>
                  </a:lnTo>
                  <a:lnTo>
                    <a:pt x="1163" y="1018"/>
                  </a:lnTo>
                  <a:lnTo>
                    <a:pt x="1163" y="1018"/>
                  </a:lnTo>
                  <a:lnTo>
                    <a:pt x="1163" y="1018"/>
                  </a:lnTo>
                  <a:lnTo>
                    <a:pt x="1163" y="1018"/>
                  </a:lnTo>
                  <a:lnTo>
                    <a:pt x="1163" y="1016"/>
                  </a:lnTo>
                  <a:lnTo>
                    <a:pt x="1163" y="1016"/>
                  </a:lnTo>
                  <a:lnTo>
                    <a:pt x="1160" y="1014"/>
                  </a:lnTo>
                  <a:lnTo>
                    <a:pt x="1160" y="1014"/>
                  </a:lnTo>
                  <a:lnTo>
                    <a:pt x="1160" y="1014"/>
                  </a:lnTo>
                  <a:lnTo>
                    <a:pt x="1160" y="1012"/>
                  </a:lnTo>
                  <a:lnTo>
                    <a:pt x="1160" y="1012"/>
                  </a:lnTo>
                  <a:lnTo>
                    <a:pt x="1163" y="1012"/>
                  </a:lnTo>
                  <a:lnTo>
                    <a:pt x="1163" y="1012"/>
                  </a:lnTo>
                  <a:lnTo>
                    <a:pt x="1163" y="1010"/>
                  </a:lnTo>
                  <a:lnTo>
                    <a:pt x="1163" y="1010"/>
                  </a:lnTo>
                  <a:lnTo>
                    <a:pt x="1165" y="1010"/>
                  </a:lnTo>
                  <a:lnTo>
                    <a:pt x="1165" y="1008"/>
                  </a:lnTo>
                  <a:lnTo>
                    <a:pt x="1163" y="1008"/>
                  </a:lnTo>
                  <a:lnTo>
                    <a:pt x="1163" y="1008"/>
                  </a:lnTo>
                  <a:lnTo>
                    <a:pt x="1165" y="1008"/>
                  </a:lnTo>
                  <a:lnTo>
                    <a:pt x="1165" y="1008"/>
                  </a:lnTo>
                  <a:lnTo>
                    <a:pt x="1165" y="1008"/>
                  </a:lnTo>
                  <a:lnTo>
                    <a:pt x="1165" y="1008"/>
                  </a:lnTo>
                  <a:lnTo>
                    <a:pt x="1165" y="1014"/>
                  </a:lnTo>
                  <a:lnTo>
                    <a:pt x="1165" y="1014"/>
                  </a:lnTo>
                  <a:lnTo>
                    <a:pt x="1165" y="1014"/>
                  </a:lnTo>
                  <a:lnTo>
                    <a:pt x="1165" y="1014"/>
                  </a:lnTo>
                  <a:lnTo>
                    <a:pt x="1165" y="1016"/>
                  </a:lnTo>
                  <a:lnTo>
                    <a:pt x="1167" y="1016"/>
                  </a:lnTo>
                  <a:lnTo>
                    <a:pt x="1167" y="1014"/>
                  </a:lnTo>
                  <a:lnTo>
                    <a:pt x="1167" y="1014"/>
                  </a:lnTo>
                  <a:lnTo>
                    <a:pt x="1167" y="1014"/>
                  </a:lnTo>
                  <a:lnTo>
                    <a:pt x="1167" y="1014"/>
                  </a:lnTo>
                  <a:lnTo>
                    <a:pt x="1167" y="1014"/>
                  </a:lnTo>
                  <a:lnTo>
                    <a:pt x="1167" y="1014"/>
                  </a:lnTo>
                  <a:lnTo>
                    <a:pt x="1169" y="1014"/>
                  </a:lnTo>
                  <a:lnTo>
                    <a:pt x="1169" y="1016"/>
                  </a:lnTo>
                  <a:lnTo>
                    <a:pt x="1171" y="1016"/>
                  </a:lnTo>
                  <a:lnTo>
                    <a:pt x="1171" y="1016"/>
                  </a:lnTo>
                  <a:lnTo>
                    <a:pt x="1171" y="1016"/>
                  </a:lnTo>
                  <a:lnTo>
                    <a:pt x="1171" y="1014"/>
                  </a:lnTo>
                  <a:lnTo>
                    <a:pt x="1171" y="1014"/>
                  </a:lnTo>
                  <a:lnTo>
                    <a:pt x="1171" y="1014"/>
                  </a:lnTo>
                  <a:lnTo>
                    <a:pt x="1171" y="1012"/>
                  </a:lnTo>
                  <a:lnTo>
                    <a:pt x="1171" y="1012"/>
                  </a:lnTo>
                  <a:lnTo>
                    <a:pt x="1171" y="1012"/>
                  </a:lnTo>
                  <a:lnTo>
                    <a:pt x="1171" y="1012"/>
                  </a:lnTo>
                  <a:lnTo>
                    <a:pt x="1173" y="1010"/>
                  </a:lnTo>
                  <a:lnTo>
                    <a:pt x="1173" y="1010"/>
                  </a:lnTo>
                  <a:lnTo>
                    <a:pt x="1173" y="1010"/>
                  </a:lnTo>
                  <a:lnTo>
                    <a:pt x="1173" y="1010"/>
                  </a:lnTo>
                  <a:lnTo>
                    <a:pt x="1173" y="1010"/>
                  </a:lnTo>
                  <a:lnTo>
                    <a:pt x="1173" y="1010"/>
                  </a:lnTo>
                  <a:lnTo>
                    <a:pt x="1171" y="1008"/>
                  </a:lnTo>
                  <a:lnTo>
                    <a:pt x="1171" y="1008"/>
                  </a:lnTo>
                  <a:lnTo>
                    <a:pt x="1171" y="1006"/>
                  </a:lnTo>
                  <a:lnTo>
                    <a:pt x="1171" y="1006"/>
                  </a:lnTo>
                  <a:lnTo>
                    <a:pt x="1171" y="1004"/>
                  </a:lnTo>
                  <a:lnTo>
                    <a:pt x="1171" y="1004"/>
                  </a:lnTo>
                  <a:lnTo>
                    <a:pt x="1171" y="1004"/>
                  </a:lnTo>
                  <a:lnTo>
                    <a:pt x="1171" y="1002"/>
                  </a:lnTo>
                  <a:lnTo>
                    <a:pt x="1171" y="1002"/>
                  </a:lnTo>
                  <a:lnTo>
                    <a:pt x="1169" y="1002"/>
                  </a:lnTo>
                  <a:lnTo>
                    <a:pt x="1169" y="1000"/>
                  </a:lnTo>
                  <a:lnTo>
                    <a:pt x="1169" y="1000"/>
                  </a:lnTo>
                  <a:lnTo>
                    <a:pt x="1169" y="998"/>
                  </a:lnTo>
                  <a:lnTo>
                    <a:pt x="1169" y="998"/>
                  </a:lnTo>
                  <a:lnTo>
                    <a:pt x="1167" y="996"/>
                  </a:lnTo>
                  <a:lnTo>
                    <a:pt x="1167" y="996"/>
                  </a:lnTo>
                  <a:lnTo>
                    <a:pt x="1167" y="993"/>
                  </a:lnTo>
                  <a:lnTo>
                    <a:pt x="1167" y="993"/>
                  </a:lnTo>
                  <a:lnTo>
                    <a:pt x="1167" y="991"/>
                  </a:lnTo>
                  <a:lnTo>
                    <a:pt x="1167" y="991"/>
                  </a:lnTo>
                  <a:lnTo>
                    <a:pt x="1167" y="989"/>
                  </a:lnTo>
                  <a:lnTo>
                    <a:pt x="1167" y="987"/>
                  </a:lnTo>
                  <a:lnTo>
                    <a:pt x="1165" y="985"/>
                  </a:lnTo>
                  <a:lnTo>
                    <a:pt x="1160" y="979"/>
                  </a:lnTo>
                  <a:lnTo>
                    <a:pt x="1156" y="975"/>
                  </a:lnTo>
                  <a:lnTo>
                    <a:pt x="1154" y="975"/>
                  </a:lnTo>
                  <a:lnTo>
                    <a:pt x="1152" y="973"/>
                  </a:lnTo>
                  <a:lnTo>
                    <a:pt x="1150" y="971"/>
                  </a:lnTo>
                  <a:lnTo>
                    <a:pt x="1146" y="969"/>
                  </a:lnTo>
                  <a:lnTo>
                    <a:pt x="1146" y="969"/>
                  </a:lnTo>
                  <a:lnTo>
                    <a:pt x="1146" y="967"/>
                  </a:lnTo>
                  <a:lnTo>
                    <a:pt x="1146" y="967"/>
                  </a:lnTo>
                  <a:lnTo>
                    <a:pt x="1146" y="967"/>
                  </a:lnTo>
                  <a:lnTo>
                    <a:pt x="1146" y="965"/>
                  </a:lnTo>
                  <a:lnTo>
                    <a:pt x="1144" y="965"/>
                  </a:lnTo>
                  <a:lnTo>
                    <a:pt x="1144" y="965"/>
                  </a:lnTo>
                  <a:lnTo>
                    <a:pt x="1144" y="965"/>
                  </a:lnTo>
                  <a:lnTo>
                    <a:pt x="1144" y="963"/>
                  </a:lnTo>
                  <a:lnTo>
                    <a:pt x="1142" y="963"/>
                  </a:lnTo>
                  <a:lnTo>
                    <a:pt x="1140" y="963"/>
                  </a:lnTo>
                  <a:lnTo>
                    <a:pt x="1138" y="963"/>
                  </a:lnTo>
                  <a:lnTo>
                    <a:pt x="1138" y="963"/>
                  </a:lnTo>
                  <a:lnTo>
                    <a:pt x="1138" y="963"/>
                  </a:lnTo>
                  <a:lnTo>
                    <a:pt x="1136" y="965"/>
                  </a:lnTo>
                  <a:lnTo>
                    <a:pt x="1136" y="965"/>
                  </a:lnTo>
                  <a:lnTo>
                    <a:pt x="1136" y="965"/>
                  </a:lnTo>
                  <a:lnTo>
                    <a:pt x="1136" y="967"/>
                  </a:lnTo>
                  <a:lnTo>
                    <a:pt x="1136" y="967"/>
                  </a:lnTo>
                  <a:lnTo>
                    <a:pt x="1136" y="969"/>
                  </a:lnTo>
                  <a:lnTo>
                    <a:pt x="1136" y="969"/>
                  </a:lnTo>
                  <a:lnTo>
                    <a:pt x="1134" y="973"/>
                  </a:lnTo>
                  <a:lnTo>
                    <a:pt x="1132" y="975"/>
                  </a:lnTo>
                  <a:lnTo>
                    <a:pt x="1132" y="977"/>
                  </a:lnTo>
                  <a:lnTo>
                    <a:pt x="1132" y="977"/>
                  </a:lnTo>
                  <a:lnTo>
                    <a:pt x="1132" y="979"/>
                  </a:lnTo>
                  <a:lnTo>
                    <a:pt x="1130" y="979"/>
                  </a:lnTo>
                  <a:lnTo>
                    <a:pt x="1132" y="981"/>
                  </a:lnTo>
                  <a:lnTo>
                    <a:pt x="1132" y="981"/>
                  </a:lnTo>
                  <a:lnTo>
                    <a:pt x="1132" y="983"/>
                  </a:lnTo>
                  <a:lnTo>
                    <a:pt x="1132" y="985"/>
                  </a:lnTo>
                  <a:lnTo>
                    <a:pt x="1132" y="985"/>
                  </a:lnTo>
                  <a:lnTo>
                    <a:pt x="1132" y="985"/>
                  </a:lnTo>
                  <a:lnTo>
                    <a:pt x="1132" y="987"/>
                  </a:lnTo>
                  <a:lnTo>
                    <a:pt x="1132" y="987"/>
                  </a:lnTo>
                  <a:lnTo>
                    <a:pt x="1132" y="987"/>
                  </a:lnTo>
                  <a:lnTo>
                    <a:pt x="1132" y="987"/>
                  </a:lnTo>
                  <a:lnTo>
                    <a:pt x="1132" y="987"/>
                  </a:lnTo>
                  <a:lnTo>
                    <a:pt x="1132" y="987"/>
                  </a:lnTo>
                  <a:lnTo>
                    <a:pt x="1132" y="989"/>
                  </a:lnTo>
                  <a:lnTo>
                    <a:pt x="1132" y="989"/>
                  </a:lnTo>
                  <a:lnTo>
                    <a:pt x="1132" y="989"/>
                  </a:lnTo>
                  <a:lnTo>
                    <a:pt x="1132" y="989"/>
                  </a:lnTo>
                  <a:lnTo>
                    <a:pt x="1132" y="991"/>
                  </a:lnTo>
                  <a:lnTo>
                    <a:pt x="1132" y="991"/>
                  </a:lnTo>
                  <a:lnTo>
                    <a:pt x="1132" y="991"/>
                  </a:lnTo>
                  <a:lnTo>
                    <a:pt x="1132" y="993"/>
                  </a:lnTo>
                  <a:lnTo>
                    <a:pt x="1132" y="993"/>
                  </a:lnTo>
                  <a:lnTo>
                    <a:pt x="1132" y="996"/>
                  </a:lnTo>
                  <a:lnTo>
                    <a:pt x="1132" y="996"/>
                  </a:lnTo>
                  <a:lnTo>
                    <a:pt x="1134" y="996"/>
                  </a:lnTo>
                  <a:lnTo>
                    <a:pt x="1134" y="996"/>
                  </a:lnTo>
                  <a:lnTo>
                    <a:pt x="1134" y="996"/>
                  </a:lnTo>
                  <a:lnTo>
                    <a:pt x="1132" y="998"/>
                  </a:lnTo>
                  <a:lnTo>
                    <a:pt x="1132" y="998"/>
                  </a:lnTo>
                  <a:lnTo>
                    <a:pt x="1132" y="998"/>
                  </a:lnTo>
                  <a:lnTo>
                    <a:pt x="1132" y="996"/>
                  </a:lnTo>
                  <a:lnTo>
                    <a:pt x="1132" y="996"/>
                  </a:lnTo>
                  <a:lnTo>
                    <a:pt x="1132" y="993"/>
                  </a:lnTo>
                  <a:lnTo>
                    <a:pt x="1132" y="993"/>
                  </a:lnTo>
                  <a:lnTo>
                    <a:pt x="1132" y="993"/>
                  </a:lnTo>
                  <a:lnTo>
                    <a:pt x="1130" y="993"/>
                  </a:lnTo>
                  <a:lnTo>
                    <a:pt x="1130" y="996"/>
                  </a:lnTo>
                  <a:lnTo>
                    <a:pt x="1130" y="996"/>
                  </a:lnTo>
                  <a:lnTo>
                    <a:pt x="1130" y="996"/>
                  </a:lnTo>
                  <a:lnTo>
                    <a:pt x="1130" y="998"/>
                  </a:lnTo>
                  <a:lnTo>
                    <a:pt x="1130" y="998"/>
                  </a:lnTo>
                  <a:lnTo>
                    <a:pt x="1130" y="998"/>
                  </a:lnTo>
                  <a:lnTo>
                    <a:pt x="1128" y="998"/>
                  </a:lnTo>
                  <a:lnTo>
                    <a:pt x="1128" y="1000"/>
                  </a:lnTo>
                  <a:lnTo>
                    <a:pt x="1130" y="1000"/>
                  </a:lnTo>
                  <a:lnTo>
                    <a:pt x="1130" y="1002"/>
                  </a:lnTo>
                  <a:lnTo>
                    <a:pt x="1130" y="1002"/>
                  </a:lnTo>
                  <a:lnTo>
                    <a:pt x="1130" y="1002"/>
                  </a:lnTo>
                  <a:lnTo>
                    <a:pt x="1132" y="1002"/>
                  </a:lnTo>
                  <a:lnTo>
                    <a:pt x="1132" y="1002"/>
                  </a:lnTo>
                  <a:lnTo>
                    <a:pt x="1132" y="1004"/>
                  </a:lnTo>
                  <a:lnTo>
                    <a:pt x="1132" y="1004"/>
                  </a:lnTo>
                  <a:lnTo>
                    <a:pt x="1132" y="1004"/>
                  </a:lnTo>
                  <a:lnTo>
                    <a:pt x="1132" y="1006"/>
                  </a:lnTo>
                  <a:lnTo>
                    <a:pt x="1130" y="1006"/>
                  </a:lnTo>
                  <a:lnTo>
                    <a:pt x="1130" y="1006"/>
                  </a:lnTo>
                  <a:lnTo>
                    <a:pt x="1130" y="1006"/>
                  </a:lnTo>
                  <a:lnTo>
                    <a:pt x="1130" y="1006"/>
                  </a:lnTo>
                  <a:lnTo>
                    <a:pt x="1130" y="1006"/>
                  </a:lnTo>
                  <a:lnTo>
                    <a:pt x="1130" y="1006"/>
                  </a:lnTo>
                  <a:lnTo>
                    <a:pt x="1130" y="1008"/>
                  </a:lnTo>
                  <a:lnTo>
                    <a:pt x="1130" y="1008"/>
                  </a:lnTo>
                  <a:lnTo>
                    <a:pt x="1128" y="1008"/>
                  </a:lnTo>
                  <a:lnTo>
                    <a:pt x="1130" y="1008"/>
                  </a:lnTo>
                  <a:lnTo>
                    <a:pt x="1128" y="1010"/>
                  </a:lnTo>
                  <a:lnTo>
                    <a:pt x="1128" y="1010"/>
                  </a:lnTo>
                  <a:lnTo>
                    <a:pt x="1130" y="1010"/>
                  </a:lnTo>
                  <a:lnTo>
                    <a:pt x="1130" y="1010"/>
                  </a:lnTo>
                  <a:lnTo>
                    <a:pt x="1130" y="1012"/>
                  </a:lnTo>
                  <a:lnTo>
                    <a:pt x="1130" y="1012"/>
                  </a:lnTo>
                  <a:lnTo>
                    <a:pt x="1128" y="1012"/>
                  </a:lnTo>
                  <a:lnTo>
                    <a:pt x="1128" y="1014"/>
                  </a:lnTo>
                  <a:lnTo>
                    <a:pt x="1128" y="1014"/>
                  </a:lnTo>
                  <a:lnTo>
                    <a:pt x="1128" y="1014"/>
                  </a:lnTo>
                  <a:lnTo>
                    <a:pt x="1125" y="1014"/>
                  </a:lnTo>
                  <a:lnTo>
                    <a:pt x="1125" y="1016"/>
                  </a:lnTo>
                  <a:lnTo>
                    <a:pt x="1125" y="1016"/>
                  </a:lnTo>
                  <a:lnTo>
                    <a:pt x="1125" y="1016"/>
                  </a:lnTo>
                  <a:lnTo>
                    <a:pt x="1125" y="1016"/>
                  </a:lnTo>
                  <a:lnTo>
                    <a:pt x="1125" y="1016"/>
                  </a:lnTo>
                  <a:lnTo>
                    <a:pt x="1128" y="1018"/>
                  </a:lnTo>
                  <a:lnTo>
                    <a:pt x="1128" y="1018"/>
                  </a:lnTo>
                  <a:lnTo>
                    <a:pt x="1125" y="1018"/>
                  </a:lnTo>
                  <a:lnTo>
                    <a:pt x="1125" y="1018"/>
                  </a:lnTo>
                  <a:lnTo>
                    <a:pt x="1125" y="1020"/>
                  </a:lnTo>
                  <a:lnTo>
                    <a:pt x="1123" y="1018"/>
                  </a:lnTo>
                  <a:lnTo>
                    <a:pt x="1123" y="1018"/>
                  </a:lnTo>
                  <a:lnTo>
                    <a:pt x="1123" y="1018"/>
                  </a:lnTo>
                  <a:lnTo>
                    <a:pt x="1123" y="1016"/>
                  </a:lnTo>
                  <a:lnTo>
                    <a:pt x="1123" y="1016"/>
                  </a:lnTo>
                  <a:lnTo>
                    <a:pt x="1123" y="1016"/>
                  </a:lnTo>
                  <a:lnTo>
                    <a:pt x="1123" y="1014"/>
                  </a:lnTo>
                  <a:lnTo>
                    <a:pt x="1123" y="1014"/>
                  </a:lnTo>
                  <a:lnTo>
                    <a:pt x="1123" y="1014"/>
                  </a:lnTo>
                  <a:lnTo>
                    <a:pt x="1123" y="1014"/>
                  </a:lnTo>
                  <a:lnTo>
                    <a:pt x="1123" y="1014"/>
                  </a:lnTo>
                  <a:lnTo>
                    <a:pt x="1121" y="1014"/>
                  </a:lnTo>
                  <a:lnTo>
                    <a:pt x="1121" y="1014"/>
                  </a:lnTo>
                  <a:lnTo>
                    <a:pt x="1119" y="1014"/>
                  </a:lnTo>
                  <a:lnTo>
                    <a:pt x="1121" y="1012"/>
                  </a:lnTo>
                  <a:lnTo>
                    <a:pt x="1121" y="1012"/>
                  </a:lnTo>
                  <a:lnTo>
                    <a:pt x="1121" y="1012"/>
                  </a:lnTo>
                  <a:lnTo>
                    <a:pt x="1119" y="1010"/>
                  </a:lnTo>
                  <a:lnTo>
                    <a:pt x="1117" y="1010"/>
                  </a:lnTo>
                  <a:lnTo>
                    <a:pt x="1117" y="1010"/>
                  </a:lnTo>
                  <a:lnTo>
                    <a:pt x="1117" y="1008"/>
                  </a:lnTo>
                  <a:lnTo>
                    <a:pt x="1117" y="1008"/>
                  </a:lnTo>
                  <a:lnTo>
                    <a:pt x="1117" y="1008"/>
                  </a:lnTo>
                  <a:lnTo>
                    <a:pt x="1117" y="1008"/>
                  </a:lnTo>
                  <a:lnTo>
                    <a:pt x="1117" y="1006"/>
                  </a:lnTo>
                  <a:lnTo>
                    <a:pt x="1117" y="1006"/>
                  </a:lnTo>
                  <a:lnTo>
                    <a:pt x="1117" y="1004"/>
                  </a:lnTo>
                  <a:lnTo>
                    <a:pt x="1117" y="1004"/>
                  </a:lnTo>
                  <a:lnTo>
                    <a:pt x="1119" y="1004"/>
                  </a:lnTo>
                  <a:lnTo>
                    <a:pt x="1119" y="1004"/>
                  </a:lnTo>
                  <a:lnTo>
                    <a:pt x="1117" y="1004"/>
                  </a:lnTo>
                  <a:lnTo>
                    <a:pt x="1117" y="1002"/>
                  </a:lnTo>
                  <a:lnTo>
                    <a:pt x="1117" y="1002"/>
                  </a:lnTo>
                  <a:lnTo>
                    <a:pt x="1117" y="1002"/>
                  </a:lnTo>
                  <a:lnTo>
                    <a:pt x="1117" y="1002"/>
                  </a:lnTo>
                  <a:lnTo>
                    <a:pt x="1117" y="1002"/>
                  </a:lnTo>
                  <a:lnTo>
                    <a:pt x="1117" y="1002"/>
                  </a:lnTo>
                  <a:lnTo>
                    <a:pt x="1117" y="1002"/>
                  </a:lnTo>
                  <a:lnTo>
                    <a:pt x="1117" y="1002"/>
                  </a:lnTo>
                  <a:lnTo>
                    <a:pt x="1117" y="1000"/>
                  </a:lnTo>
                  <a:lnTo>
                    <a:pt x="1117" y="1000"/>
                  </a:lnTo>
                  <a:lnTo>
                    <a:pt x="1117" y="1000"/>
                  </a:lnTo>
                  <a:lnTo>
                    <a:pt x="1117" y="1000"/>
                  </a:lnTo>
                  <a:lnTo>
                    <a:pt x="1117" y="998"/>
                  </a:lnTo>
                  <a:lnTo>
                    <a:pt x="1117" y="998"/>
                  </a:lnTo>
                  <a:lnTo>
                    <a:pt x="1117" y="998"/>
                  </a:lnTo>
                  <a:lnTo>
                    <a:pt x="1117" y="998"/>
                  </a:lnTo>
                  <a:lnTo>
                    <a:pt x="1117" y="998"/>
                  </a:lnTo>
                  <a:lnTo>
                    <a:pt x="1117" y="996"/>
                  </a:lnTo>
                  <a:lnTo>
                    <a:pt x="1117" y="996"/>
                  </a:lnTo>
                  <a:lnTo>
                    <a:pt x="1117" y="993"/>
                  </a:lnTo>
                  <a:lnTo>
                    <a:pt x="1117" y="993"/>
                  </a:lnTo>
                  <a:lnTo>
                    <a:pt x="1117" y="993"/>
                  </a:lnTo>
                  <a:lnTo>
                    <a:pt x="1117" y="993"/>
                  </a:lnTo>
                  <a:lnTo>
                    <a:pt x="1117" y="993"/>
                  </a:lnTo>
                  <a:lnTo>
                    <a:pt x="1117" y="991"/>
                  </a:lnTo>
                  <a:lnTo>
                    <a:pt x="1117" y="991"/>
                  </a:lnTo>
                  <a:lnTo>
                    <a:pt x="1117" y="991"/>
                  </a:lnTo>
                  <a:lnTo>
                    <a:pt x="1117" y="991"/>
                  </a:lnTo>
                  <a:lnTo>
                    <a:pt x="1117" y="991"/>
                  </a:lnTo>
                  <a:lnTo>
                    <a:pt x="1117" y="991"/>
                  </a:lnTo>
                  <a:lnTo>
                    <a:pt x="1117" y="991"/>
                  </a:lnTo>
                  <a:lnTo>
                    <a:pt x="1117" y="989"/>
                  </a:lnTo>
                  <a:lnTo>
                    <a:pt x="1117" y="989"/>
                  </a:lnTo>
                  <a:lnTo>
                    <a:pt x="1117" y="989"/>
                  </a:lnTo>
                  <a:lnTo>
                    <a:pt x="1117" y="989"/>
                  </a:lnTo>
                  <a:lnTo>
                    <a:pt x="1117" y="989"/>
                  </a:lnTo>
                  <a:lnTo>
                    <a:pt x="1117" y="989"/>
                  </a:lnTo>
                  <a:lnTo>
                    <a:pt x="1117" y="989"/>
                  </a:lnTo>
                  <a:lnTo>
                    <a:pt x="1117" y="989"/>
                  </a:lnTo>
                  <a:lnTo>
                    <a:pt x="1117" y="987"/>
                  </a:lnTo>
                  <a:lnTo>
                    <a:pt x="1117" y="987"/>
                  </a:lnTo>
                  <a:lnTo>
                    <a:pt x="1115" y="989"/>
                  </a:lnTo>
                  <a:lnTo>
                    <a:pt x="1115" y="989"/>
                  </a:lnTo>
                  <a:lnTo>
                    <a:pt x="1115" y="987"/>
                  </a:lnTo>
                  <a:lnTo>
                    <a:pt x="1115" y="987"/>
                  </a:lnTo>
                  <a:lnTo>
                    <a:pt x="1117" y="987"/>
                  </a:lnTo>
                  <a:lnTo>
                    <a:pt x="1117" y="987"/>
                  </a:lnTo>
                  <a:lnTo>
                    <a:pt x="1117" y="987"/>
                  </a:lnTo>
                  <a:lnTo>
                    <a:pt x="1117" y="987"/>
                  </a:lnTo>
                  <a:lnTo>
                    <a:pt x="1117" y="987"/>
                  </a:lnTo>
                  <a:lnTo>
                    <a:pt x="1117" y="987"/>
                  </a:lnTo>
                  <a:lnTo>
                    <a:pt x="1117" y="987"/>
                  </a:lnTo>
                  <a:lnTo>
                    <a:pt x="1117" y="987"/>
                  </a:lnTo>
                  <a:lnTo>
                    <a:pt x="1117" y="985"/>
                  </a:lnTo>
                  <a:lnTo>
                    <a:pt x="1117" y="985"/>
                  </a:lnTo>
                  <a:lnTo>
                    <a:pt x="1117" y="985"/>
                  </a:lnTo>
                  <a:lnTo>
                    <a:pt x="1115" y="983"/>
                  </a:lnTo>
                  <a:lnTo>
                    <a:pt x="1113" y="983"/>
                  </a:lnTo>
                  <a:lnTo>
                    <a:pt x="1113" y="983"/>
                  </a:lnTo>
                  <a:lnTo>
                    <a:pt x="1115" y="983"/>
                  </a:lnTo>
                  <a:lnTo>
                    <a:pt x="1115" y="983"/>
                  </a:lnTo>
                  <a:lnTo>
                    <a:pt x="1115" y="983"/>
                  </a:lnTo>
                  <a:lnTo>
                    <a:pt x="1115" y="983"/>
                  </a:lnTo>
                  <a:lnTo>
                    <a:pt x="1115" y="981"/>
                  </a:lnTo>
                  <a:lnTo>
                    <a:pt x="1115" y="981"/>
                  </a:lnTo>
                  <a:lnTo>
                    <a:pt x="1113" y="979"/>
                  </a:lnTo>
                  <a:lnTo>
                    <a:pt x="1113" y="979"/>
                  </a:lnTo>
                  <a:lnTo>
                    <a:pt x="1113" y="979"/>
                  </a:lnTo>
                  <a:lnTo>
                    <a:pt x="1113" y="979"/>
                  </a:lnTo>
                  <a:lnTo>
                    <a:pt x="1111" y="979"/>
                  </a:lnTo>
                  <a:lnTo>
                    <a:pt x="1111" y="977"/>
                  </a:lnTo>
                  <a:lnTo>
                    <a:pt x="1111" y="977"/>
                  </a:lnTo>
                  <a:lnTo>
                    <a:pt x="1113" y="975"/>
                  </a:lnTo>
                  <a:lnTo>
                    <a:pt x="1113" y="975"/>
                  </a:lnTo>
                  <a:lnTo>
                    <a:pt x="1113" y="975"/>
                  </a:lnTo>
                  <a:lnTo>
                    <a:pt x="1111" y="973"/>
                  </a:lnTo>
                  <a:lnTo>
                    <a:pt x="1111" y="973"/>
                  </a:lnTo>
                  <a:lnTo>
                    <a:pt x="1111" y="973"/>
                  </a:lnTo>
                  <a:lnTo>
                    <a:pt x="1109" y="973"/>
                  </a:lnTo>
                  <a:lnTo>
                    <a:pt x="1109" y="973"/>
                  </a:lnTo>
                  <a:lnTo>
                    <a:pt x="1109" y="971"/>
                  </a:lnTo>
                  <a:lnTo>
                    <a:pt x="1105" y="969"/>
                  </a:lnTo>
                  <a:lnTo>
                    <a:pt x="1103" y="967"/>
                  </a:lnTo>
                  <a:lnTo>
                    <a:pt x="1103" y="967"/>
                  </a:lnTo>
                  <a:lnTo>
                    <a:pt x="1103" y="967"/>
                  </a:lnTo>
                  <a:lnTo>
                    <a:pt x="1103" y="965"/>
                  </a:lnTo>
                  <a:lnTo>
                    <a:pt x="1101" y="965"/>
                  </a:lnTo>
                  <a:lnTo>
                    <a:pt x="1101" y="965"/>
                  </a:lnTo>
                  <a:lnTo>
                    <a:pt x="1097" y="963"/>
                  </a:lnTo>
                  <a:lnTo>
                    <a:pt x="1097" y="961"/>
                  </a:lnTo>
                  <a:lnTo>
                    <a:pt x="1097" y="961"/>
                  </a:lnTo>
                  <a:lnTo>
                    <a:pt x="1101" y="965"/>
                  </a:lnTo>
                  <a:lnTo>
                    <a:pt x="1101" y="965"/>
                  </a:lnTo>
                  <a:lnTo>
                    <a:pt x="1103" y="965"/>
                  </a:lnTo>
                  <a:lnTo>
                    <a:pt x="1103" y="963"/>
                  </a:lnTo>
                  <a:lnTo>
                    <a:pt x="1105" y="961"/>
                  </a:lnTo>
                  <a:lnTo>
                    <a:pt x="1105" y="961"/>
                  </a:lnTo>
                  <a:lnTo>
                    <a:pt x="1105" y="961"/>
                  </a:lnTo>
                  <a:lnTo>
                    <a:pt x="1105" y="961"/>
                  </a:lnTo>
                  <a:lnTo>
                    <a:pt x="1105" y="961"/>
                  </a:lnTo>
                  <a:lnTo>
                    <a:pt x="1105" y="961"/>
                  </a:lnTo>
                  <a:lnTo>
                    <a:pt x="1105" y="963"/>
                  </a:lnTo>
                  <a:lnTo>
                    <a:pt x="1105" y="963"/>
                  </a:lnTo>
                  <a:lnTo>
                    <a:pt x="1105" y="963"/>
                  </a:lnTo>
                  <a:lnTo>
                    <a:pt x="1103" y="965"/>
                  </a:lnTo>
                  <a:lnTo>
                    <a:pt x="1103" y="965"/>
                  </a:lnTo>
                  <a:lnTo>
                    <a:pt x="1103" y="965"/>
                  </a:lnTo>
                  <a:lnTo>
                    <a:pt x="1103" y="965"/>
                  </a:lnTo>
                  <a:lnTo>
                    <a:pt x="1107" y="963"/>
                  </a:lnTo>
                  <a:lnTo>
                    <a:pt x="1107" y="963"/>
                  </a:lnTo>
                  <a:lnTo>
                    <a:pt x="1107" y="965"/>
                  </a:lnTo>
                  <a:lnTo>
                    <a:pt x="1107" y="965"/>
                  </a:lnTo>
                  <a:lnTo>
                    <a:pt x="1107" y="965"/>
                  </a:lnTo>
                  <a:lnTo>
                    <a:pt x="1105" y="965"/>
                  </a:lnTo>
                  <a:lnTo>
                    <a:pt x="1105" y="965"/>
                  </a:lnTo>
                  <a:lnTo>
                    <a:pt x="1107" y="965"/>
                  </a:lnTo>
                  <a:lnTo>
                    <a:pt x="1107" y="965"/>
                  </a:lnTo>
                  <a:lnTo>
                    <a:pt x="1107" y="965"/>
                  </a:lnTo>
                  <a:lnTo>
                    <a:pt x="1105" y="965"/>
                  </a:lnTo>
                  <a:lnTo>
                    <a:pt x="1105" y="965"/>
                  </a:lnTo>
                  <a:lnTo>
                    <a:pt x="1107" y="965"/>
                  </a:lnTo>
                  <a:lnTo>
                    <a:pt x="1107" y="965"/>
                  </a:lnTo>
                  <a:lnTo>
                    <a:pt x="1107" y="965"/>
                  </a:lnTo>
                  <a:lnTo>
                    <a:pt x="1107" y="965"/>
                  </a:lnTo>
                  <a:lnTo>
                    <a:pt x="1107" y="965"/>
                  </a:lnTo>
                  <a:lnTo>
                    <a:pt x="1107" y="965"/>
                  </a:lnTo>
                  <a:lnTo>
                    <a:pt x="1107" y="965"/>
                  </a:lnTo>
                  <a:lnTo>
                    <a:pt x="1107" y="967"/>
                  </a:lnTo>
                  <a:lnTo>
                    <a:pt x="1107" y="967"/>
                  </a:lnTo>
                  <a:lnTo>
                    <a:pt x="1109" y="965"/>
                  </a:lnTo>
                  <a:lnTo>
                    <a:pt x="1109" y="965"/>
                  </a:lnTo>
                  <a:lnTo>
                    <a:pt x="1109" y="965"/>
                  </a:lnTo>
                  <a:lnTo>
                    <a:pt x="1109" y="965"/>
                  </a:lnTo>
                  <a:lnTo>
                    <a:pt x="1109" y="965"/>
                  </a:lnTo>
                  <a:lnTo>
                    <a:pt x="1109" y="963"/>
                  </a:lnTo>
                  <a:lnTo>
                    <a:pt x="1109" y="963"/>
                  </a:lnTo>
                  <a:lnTo>
                    <a:pt x="1109" y="963"/>
                  </a:lnTo>
                  <a:lnTo>
                    <a:pt x="1109" y="963"/>
                  </a:lnTo>
                  <a:lnTo>
                    <a:pt x="1109" y="961"/>
                  </a:lnTo>
                  <a:lnTo>
                    <a:pt x="1109" y="961"/>
                  </a:lnTo>
                  <a:lnTo>
                    <a:pt x="1109" y="961"/>
                  </a:lnTo>
                  <a:lnTo>
                    <a:pt x="1109" y="961"/>
                  </a:lnTo>
                  <a:lnTo>
                    <a:pt x="1109" y="961"/>
                  </a:lnTo>
                  <a:lnTo>
                    <a:pt x="1109" y="959"/>
                  </a:lnTo>
                  <a:lnTo>
                    <a:pt x="1111" y="959"/>
                  </a:lnTo>
                  <a:lnTo>
                    <a:pt x="1111" y="957"/>
                  </a:lnTo>
                  <a:lnTo>
                    <a:pt x="1111" y="957"/>
                  </a:lnTo>
                  <a:lnTo>
                    <a:pt x="1111" y="957"/>
                  </a:lnTo>
                  <a:lnTo>
                    <a:pt x="1111" y="957"/>
                  </a:lnTo>
                  <a:lnTo>
                    <a:pt x="1113" y="957"/>
                  </a:lnTo>
                  <a:lnTo>
                    <a:pt x="1113" y="957"/>
                  </a:lnTo>
                  <a:lnTo>
                    <a:pt x="1111" y="957"/>
                  </a:lnTo>
                  <a:lnTo>
                    <a:pt x="1111" y="957"/>
                  </a:lnTo>
                  <a:lnTo>
                    <a:pt x="1111" y="957"/>
                  </a:lnTo>
                  <a:lnTo>
                    <a:pt x="1111" y="954"/>
                  </a:lnTo>
                  <a:lnTo>
                    <a:pt x="1111" y="954"/>
                  </a:lnTo>
                  <a:lnTo>
                    <a:pt x="1109" y="954"/>
                  </a:lnTo>
                  <a:lnTo>
                    <a:pt x="1109" y="954"/>
                  </a:lnTo>
                  <a:lnTo>
                    <a:pt x="1111" y="954"/>
                  </a:lnTo>
                  <a:lnTo>
                    <a:pt x="1111" y="954"/>
                  </a:lnTo>
                  <a:lnTo>
                    <a:pt x="1111" y="954"/>
                  </a:lnTo>
                  <a:lnTo>
                    <a:pt x="1111" y="954"/>
                  </a:lnTo>
                  <a:lnTo>
                    <a:pt x="1111" y="957"/>
                  </a:lnTo>
                  <a:lnTo>
                    <a:pt x="1111" y="957"/>
                  </a:lnTo>
                  <a:lnTo>
                    <a:pt x="1113" y="957"/>
                  </a:lnTo>
                  <a:lnTo>
                    <a:pt x="1113" y="957"/>
                  </a:lnTo>
                  <a:lnTo>
                    <a:pt x="1113" y="957"/>
                  </a:lnTo>
                  <a:lnTo>
                    <a:pt x="1113" y="957"/>
                  </a:lnTo>
                  <a:lnTo>
                    <a:pt x="1113" y="954"/>
                  </a:lnTo>
                  <a:lnTo>
                    <a:pt x="1115" y="954"/>
                  </a:lnTo>
                  <a:lnTo>
                    <a:pt x="1117" y="954"/>
                  </a:lnTo>
                  <a:lnTo>
                    <a:pt x="1117" y="954"/>
                  </a:lnTo>
                  <a:lnTo>
                    <a:pt x="1117" y="954"/>
                  </a:lnTo>
                  <a:lnTo>
                    <a:pt x="1117" y="954"/>
                  </a:lnTo>
                  <a:lnTo>
                    <a:pt x="1117" y="954"/>
                  </a:lnTo>
                  <a:lnTo>
                    <a:pt x="1117" y="954"/>
                  </a:lnTo>
                  <a:lnTo>
                    <a:pt x="1117" y="954"/>
                  </a:lnTo>
                  <a:lnTo>
                    <a:pt x="1117" y="954"/>
                  </a:lnTo>
                  <a:lnTo>
                    <a:pt x="1117" y="954"/>
                  </a:lnTo>
                  <a:lnTo>
                    <a:pt x="1115" y="954"/>
                  </a:lnTo>
                  <a:lnTo>
                    <a:pt x="1115" y="954"/>
                  </a:lnTo>
                  <a:lnTo>
                    <a:pt x="1115" y="954"/>
                  </a:lnTo>
                  <a:lnTo>
                    <a:pt x="1115" y="954"/>
                  </a:lnTo>
                  <a:lnTo>
                    <a:pt x="1115" y="952"/>
                  </a:lnTo>
                  <a:lnTo>
                    <a:pt x="1115" y="952"/>
                  </a:lnTo>
                  <a:lnTo>
                    <a:pt x="1115" y="952"/>
                  </a:lnTo>
                  <a:lnTo>
                    <a:pt x="1115" y="952"/>
                  </a:lnTo>
                  <a:lnTo>
                    <a:pt x="1113" y="952"/>
                  </a:lnTo>
                  <a:lnTo>
                    <a:pt x="1111" y="950"/>
                  </a:lnTo>
                  <a:lnTo>
                    <a:pt x="1109" y="950"/>
                  </a:lnTo>
                  <a:lnTo>
                    <a:pt x="1109" y="950"/>
                  </a:lnTo>
                  <a:lnTo>
                    <a:pt x="1109" y="952"/>
                  </a:lnTo>
                  <a:lnTo>
                    <a:pt x="1109" y="952"/>
                  </a:lnTo>
                  <a:lnTo>
                    <a:pt x="1107" y="952"/>
                  </a:lnTo>
                  <a:lnTo>
                    <a:pt x="1107" y="952"/>
                  </a:lnTo>
                  <a:lnTo>
                    <a:pt x="1107" y="952"/>
                  </a:lnTo>
                  <a:lnTo>
                    <a:pt x="1107" y="950"/>
                  </a:lnTo>
                  <a:lnTo>
                    <a:pt x="1105" y="950"/>
                  </a:lnTo>
                  <a:lnTo>
                    <a:pt x="1105" y="952"/>
                  </a:lnTo>
                  <a:lnTo>
                    <a:pt x="1103" y="950"/>
                  </a:lnTo>
                  <a:lnTo>
                    <a:pt x="1103" y="952"/>
                  </a:lnTo>
                  <a:lnTo>
                    <a:pt x="1103" y="952"/>
                  </a:lnTo>
                  <a:lnTo>
                    <a:pt x="1101" y="950"/>
                  </a:lnTo>
                  <a:lnTo>
                    <a:pt x="1101" y="950"/>
                  </a:lnTo>
                  <a:lnTo>
                    <a:pt x="1101" y="950"/>
                  </a:lnTo>
                  <a:lnTo>
                    <a:pt x="1101" y="950"/>
                  </a:lnTo>
                  <a:lnTo>
                    <a:pt x="1099" y="950"/>
                  </a:lnTo>
                  <a:lnTo>
                    <a:pt x="1099" y="950"/>
                  </a:lnTo>
                  <a:lnTo>
                    <a:pt x="1097" y="952"/>
                  </a:lnTo>
                  <a:lnTo>
                    <a:pt x="1097" y="952"/>
                  </a:lnTo>
                  <a:lnTo>
                    <a:pt x="1095" y="952"/>
                  </a:lnTo>
                  <a:lnTo>
                    <a:pt x="1095" y="952"/>
                  </a:lnTo>
                  <a:lnTo>
                    <a:pt x="1095" y="952"/>
                  </a:lnTo>
                  <a:lnTo>
                    <a:pt x="1093" y="952"/>
                  </a:lnTo>
                  <a:lnTo>
                    <a:pt x="1093" y="952"/>
                  </a:lnTo>
                  <a:lnTo>
                    <a:pt x="1095" y="952"/>
                  </a:lnTo>
                  <a:lnTo>
                    <a:pt x="1097" y="950"/>
                  </a:lnTo>
                  <a:lnTo>
                    <a:pt x="1097" y="950"/>
                  </a:lnTo>
                  <a:lnTo>
                    <a:pt x="1099" y="946"/>
                  </a:lnTo>
                  <a:lnTo>
                    <a:pt x="1101" y="946"/>
                  </a:lnTo>
                  <a:lnTo>
                    <a:pt x="1101" y="946"/>
                  </a:lnTo>
                  <a:lnTo>
                    <a:pt x="1101" y="946"/>
                  </a:lnTo>
                  <a:lnTo>
                    <a:pt x="1101" y="946"/>
                  </a:lnTo>
                  <a:lnTo>
                    <a:pt x="1101" y="946"/>
                  </a:lnTo>
                  <a:lnTo>
                    <a:pt x="1101" y="946"/>
                  </a:lnTo>
                  <a:lnTo>
                    <a:pt x="1101" y="944"/>
                  </a:lnTo>
                  <a:lnTo>
                    <a:pt x="1099" y="944"/>
                  </a:lnTo>
                  <a:lnTo>
                    <a:pt x="1099" y="946"/>
                  </a:lnTo>
                  <a:lnTo>
                    <a:pt x="1099" y="946"/>
                  </a:lnTo>
                  <a:lnTo>
                    <a:pt x="1099" y="944"/>
                  </a:lnTo>
                  <a:lnTo>
                    <a:pt x="1099" y="944"/>
                  </a:lnTo>
                  <a:lnTo>
                    <a:pt x="1097" y="944"/>
                  </a:lnTo>
                  <a:lnTo>
                    <a:pt x="1097" y="944"/>
                  </a:lnTo>
                  <a:lnTo>
                    <a:pt x="1097" y="944"/>
                  </a:lnTo>
                  <a:lnTo>
                    <a:pt x="1097" y="944"/>
                  </a:lnTo>
                  <a:lnTo>
                    <a:pt x="1095" y="944"/>
                  </a:lnTo>
                  <a:lnTo>
                    <a:pt x="1095" y="944"/>
                  </a:lnTo>
                  <a:lnTo>
                    <a:pt x="1095" y="944"/>
                  </a:lnTo>
                  <a:lnTo>
                    <a:pt x="1095" y="946"/>
                  </a:lnTo>
                  <a:lnTo>
                    <a:pt x="1095" y="946"/>
                  </a:lnTo>
                  <a:lnTo>
                    <a:pt x="1095" y="946"/>
                  </a:lnTo>
                  <a:lnTo>
                    <a:pt x="1093" y="946"/>
                  </a:lnTo>
                  <a:lnTo>
                    <a:pt x="1093" y="946"/>
                  </a:lnTo>
                  <a:lnTo>
                    <a:pt x="1093" y="946"/>
                  </a:lnTo>
                  <a:lnTo>
                    <a:pt x="1093" y="948"/>
                  </a:lnTo>
                  <a:lnTo>
                    <a:pt x="1093" y="948"/>
                  </a:lnTo>
                  <a:lnTo>
                    <a:pt x="1093" y="948"/>
                  </a:lnTo>
                  <a:lnTo>
                    <a:pt x="1093" y="948"/>
                  </a:lnTo>
                  <a:lnTo>
                    <a:pt x="1093" y="948"/>
                  </a:lnTo>
                  <a:lnTo>
                    <a:pt x="1093" y="950"/>
                  </a:lnTo>
                  <a:lnTo>
                    <a:pt x="1093" y="950"/>
                  </a:lnTo>
                  <a:lnTo>
                    <a:pt x="1093" y="950"/>
                  </a:lnTo>
                  <a:lnTo>
                    <a:pt x="1090" y="950"/>
                  </a:lnTo>
                  <a:lnTo>
                    <a:pt x="1090" y="950"/>
                  </a:lnTo>
                  <a:lnTo>
                    <a:pt x="1090" y="952"/>
                  </a:lnTo>
                  <a:lnTo>
                    <a:pt x="1090" y="952"/>
                  </a:lnTo>
                  <a:lnTo>
                    <a:pt x="1088" y="952"/>
                  </a:lnTo>
                  <a:lnTo>
                    <a:pt x="1088" y="952"/>
                  </a:lnTo>
                  <a:lnTo>
                    <a:pt x="1088" y="954"/>
                  </a:lnTo>
                  <a:lnTo>
                    <a:pt x="1088" y="954"/>
                  </a:lnTo>
                  <a:lnTo>
                    <a:pt x="1088" y="954"/>
                  </a:lnTo>
                  <a:lnTo>
                    <a:pt x="1086" y="952"/>
                  </a:lnTo>
                  <a:lnTo>
                    <a:pt x="1086" y="952"/>
                  </a:lnTo>
                  <a:lnTo>
                    <a:pt x="1082" y="950"/>
                  </a:lnTo>
                  <a:lnTo>
                    <a:pt x="1082" y="950"/>
                  </a:lnTo>
                  <a:lnTo>
                    <a:pt x="1082" y="950"/>
                  </a:lnTo>
                  <a:lnTo>
                    <a:pt x="1082" y="950"/>
                  </a:lnTo>
                  <a:lnTo>
                    <a:pt x="1082" y="950"/>
                  </a:lnTo>
                  <a:lnTo>
                    <a:pt x="1082" y="950"/>
                  </a:lnTo>
                  <a:lnTo>
                    <a:pt x="1082" y="950"/>
                  </a:lnTo>
                  <a:lnTo>
                    <a:pt x="1082" y="950"/>
                  </a:lnTo>
                  <a:lnTo>
                    <a:pt x="1082" y="950"/>
                  </a:lnTo>
                  <a:lnTo>
                    <a:pt x="1082" y="950"/>
                  </a:lnTo>
                  <a:lnTo>
                    <a:pt x="1082" y="950"/>
                  </a:lnTo>
                  <a:lnTo>
                    <a:pt x="1082" y="950"/>
                  </a:lnTo>
                  <a:lnTo>
                    <a:pt x="1082" y="950"/>
                  </a:lnTo>
                  <a:lnTo>
                    <a:pt x="1080" y="948"/>
                  </a:lnTo>
                  <a:lnTo>
                    <a:pt x="1078" y="946"/>
                  </a:lnTo>
                  <a:lnTo>
                    <a:pt x="1078" y="946"/>
                  </a:lnTo>
                  <a:lnTo>
                    <a:pt x="1078" y="946"/>
                  </a:lnTo>
                  <a:lnTo>
                    <a:pt x="1080" y="946"/>
                  </a:lnTo>
                  <a:lnTo>
                    <a:pt x="1080" y="948"/>
                  </a:lnTo>
                  <a:lnTo>
                    <a:pt x="1080" y="948"/>
                  </a:lnTo>
                  <a:lnTo>
                    <a:pt x="1080" y="948"/>
                  </a:lnTo>
                  <a:lnTo>
                    <a:pt x="1082" y="948"/>
                  </a:lnTo>
                  <a:lnTo>
                    <a:pt x="1082" y="948"/>
                  </a:lnTo>
                  <a:lnTo>
                    <a:pt x="1082" y="948"/>
                  </a:lnTo>
                  <a:lnTo>
                    <a:pt x="1080" y="948"/>
                  </a:lnTo>
                  <a:lnTo>
                    <a:pt x="1080" y="946"/>
                  </a:lnTo>
                  <a:lnTo>
                    <a:pt x="1080" y="946"/>
                  </a:lnTo>
                  <a:lnTo>
                    <a:pt x="1078" y="946"/>
                  </a:lnTo>
                  <a:lnTo>
                    <a:pt x="1078" y="946"/>
                  </a:lnTo>
                  <a:lnTo>
                    <a:pt x="1078" y="946"/>
                  </a:lnTo>
                  <a:lnTo>
                    <a:pt x="1078" y="946"/>
                  </a:lnTo>
                  <a:lnTo>
                    <a:pt x="1078" y="946"/>
                  </a:lnTo>
                  <a:lnTo>
                    <a:pt x="1078" y="946"/>
                  </a:lnTo>
                  <a:lnTo>
                    <a:pt x="1078" y="946"/>
                  </a:lnTo>
                  <a:lnTo>
                    <a:pt x="1078" y="944"/>
                  </a:lnTo>
                  <a:lnTo>
                    <a:pt x="1078" y="944"/>
                  </a:lnTo>
                  <a:lnTo>
                    <a:pt x="1078" y="944"/>
                  </a:lnTo>
                  <a:lnTo>
                    <a:pt x="1078" y="944"/>
                  </a:lnTo>
                  <a:lnTo>
                    <a:pt x="1078" y="944"/>
                  </a:lnTo>
                  <a:lnTo>
                    <a:pt x="1078" y="944"/>
                  </a:lnTo>
                  <a:lnTo>
                    <a:pt x="1078" y="944"/>
                  </a:lnTo>
                  <a:lnTo>
                    <a:pt x="1076" y="944"/>
                  </a:lnTo>
                  <a:lnTo>
                    <a:pt x="1076" y="944"/>
                  </a:lnTo>
                  <a:lnTo>
                    <a:pt x="1076" y="944"/>
                  </a:lnTo>
                  <a:lnTo>
                    <a:pt x="1076" y="944"/>
                  </a:lnTo>
                  <a:lnTo>
                    <a:pt x="1076" y="944"/>
                  </a:lnTo>
                  <a:lnTo>
                    <a:pt x="1076" y="944"/>
                  </a:lnTo>
                  <a:lnTo>
                    <a:pt x="1076" y="944"/>
                  </a:lnTo>
                  <a:lnTo>
                    <a:pt x="1072" y="944"/>
                  </a:lnTo>
                  <a:lnTo>
                    <a:pt x="1072" y="946"/>
                  </a:lnTo>
                  <a:lnTo>
                    <a:pt x="1072" y="946"/>
                  </a:lnTo>
                  <a:lnTo>
                    <a:pt x="1072" y="946"/>
                  </a:lnTo>
                  <a:lnTo>
                    <a:pt x="1070" y="946"/>
                  </a:lnTo>
                  <a:lnTo>
                    <a:pt x="1068" y="946"/>
                  </a:lnTo>
                  <a:lnTo>
                    <a:pt x="1068" y="946"/>
                  </a:lnTo>
                  <a:lnTo>
                    <a:pt x="1068" y="946"/>
                  </a:lnTo>
                  <a:lnTo>
                    <a:pt x="1068" y="946"/>
                  </a:lnTo>
                  <a:lnTo>
                    <a:pt x="1068" y="944"/>
                  </a:lnTo>
                  <a:lnTo>
                    <a:pt x="1070" y="946"/>
                  </a:lnTo>
                  <a:lnTo>
                    <a:pt x="1070" y="946"/>
                  </a:lnTo>
                  <a:lnTo>
                    <a:pt x="1070" y="946"/>
                  </a:lnTo>
                  <a:lnTo>
                    <a:pt x="1072" y="944"/>
                  </a:lnTo>
                  <a:lnTo>
                    <a:pt x="1072" y="944"/>
                  </a:lnTo>
                  <a:lnTo>
                    <a:pt x="1074" y="944"/>
                  </a:lnTo>
                  <a:lnTo>
                    <a:pt x="1074" y="944"/>
                  </a:lnTo>
                  <a:lnTo>
                    <a:pt x="1068" y="944"/>
                  </a:lnTo>
                  <a:lnTo>
                    <a:pt x="1068" y="944"/>
                  </a:lnTo>
                  <a:lnTo>
                    <a:pt x="1068" y="944"/>
                  </a:lnTo>
                  <a:lnTo>
                    <a:pt x="1072" y="942"/>
                  </a:lnTo>
                  <a:lnTo>
                    <a:pt x="1072" y="940"/>
                  </a:lnTo>
                  <a:lnTo>
                    <a:pt x="1072" y="940"/>
                  </a:lnTo>
                  <a:lnTo>
                    <a:pt x="1072" y="940"/>
                  </a:lnTo>
                  <a:lnTo>
                    <a:pt x="1072" y="940"/>
                  </a:lnTo>
                  <a:lnTo>
                    <a:pt x="1072" y="940"/>
                  </a:lnTo>
                  <a:lnTo>
                    <a:pt x="1072" y="940"/>
                  </a:lnTo>
                  <a:lnTo>
                    <a:pt x="1074" y="940"/>
                  </a:lnTo>
                  <a:lnTo>
                    <a:pt x="1074" y="940"/>
                  </a:lnTo>
                  <a:lnTo>
                    <a:pt x="1074" y="940"/>
                  </a:lnTo>
                  <a:lnTo>
                    <a:pt x="1074" y="940"/>
                  </a:lnTo>
                  <a:lnTo>
                    <a:pt x="1074" y="940"/>
                  </a:lnTo>
                  <a:lnTo>
                    <a:pt x="1074" y="938"/>
                  </a:lnTo>
                  <a:lnTo>
                    <a:pt x="1074" y="938"/>
                  </a:lnTo>
                  <a:lnTo>
                    <a:pt x="1074" y="938"/>
                  </a:lnTo>
                  <a:lnTo>
                    <a:pt x="1074" y="938"/>
                  </a:lnTo>
                  <a:lnTo>
                    <a:pt x="1074" y="938"/>
                  </a:lnTo>
                  <a:lnTo>
                    <a:pt x="1074" y="938"/>
                  </a:lnTo>
                  <a:lnTo>
                    <a:pt x="1076" y="936"/>
                  </a:lnTo>
                  <a:lnTo>
                    <a:pt x="1076" y="936"/>
                  </a:lnTo>
                  <a:lnTo>
                    <a:pt x="1076" y="936"/>
                  </a:lnTo>
                  <a:lnTo>
                    <a:pt x="1076" y="936"/>
                  </a:lnTo>
                  <a:lnTo>
                    <a:pt x="1076" y="936"/>
                  </a:lnTo>
                  <a:lnTo>
                    <a:pt x="1076" y="936"/>
                  </a:lnTo>
                  <a:lnTo>
                    <a:pt x="1076" y="936"/>
                  </a:lnTo>
                  <a:lnTo>
                    <a:pt x="1076" y="936"/>
                  </a:lnTo>
                  <a:lnTo>
                    <a:pt x="1078" y="936"/>
                  </a:lnTo>
                  <a:lnTo>
                    <a:pt x="1078" y="934"/>
                  </a:lnTo>
                  <a:lnTo>
                    <a:pt x="1078" y="934"/>
                  </a:lnTo>
                  <a:lnTo>
                    <a:pt x="1078" y="934"/>
                  </a:lnTo>
                  <a:lnTo>
                    <a:pt x="1078" y="932"/>
                  </a:lnTo>
                  <a:lnTo>
                    <a:pt x="1078" y="932"/>
                  </a:lnTo>
                  <a:lnTo>
                    <a:pt x="1078" y="932"/>
                  </a:lnTo>
                  <a:lnTo>
                    <a:pt x="1080" y="932"/>
                  </a:lnTo>
                  <a:lnTo>
                    <a:pt x="1082" y="928"/>
                  </a:lnTo>
                  <a:lnTo>
                    <a:pt x="1082" y="928"/>
                  </a:lnTo>
                  <a:lnTo>
                    <a:pt x="1082" y="928"/>
                  </a:lnTo>
                  <a:lnTo>
                    <a:pt x="1082" y="928"/>
                  </a:lnTo>
                  <a:lnTo>
                    <a:pt x="1082" y="928"/>
                  </a:lnTo>
                  <a:lnTo>
                    <a:pt x="1082" y="928"/>
                  </a:lnTo>
                  <a:lnTo>
                    <a:pt x="1082" y="928"/>
                  </a:lnTo>
                  <a:lnTo>
                    <a:pt x="1084" y="926"/>
                  </a:lnTo>
                  <a:lnTo>
                    <a:pt x="1084" y="926"/>
                  </a:lnTo>
                  <a:lnTo>
                    <a:pt x="1082" y="924"/>
                  </a:lnTo>
                  <a:lnTo>
                    <a:pt x="1082" y="924"/>
                  </a:lnTo>
                  <a:lnTo>
                    <a:pt x="1080" y="922"/>
                  </a:lnTo>
                  <a:lnTo>
                    <a:pt x="1076" y="922"/>
                  </a:lnTo>
                  <a:lnTo>
                    <a:pt x="1074" y="924"/>
                  </a:lnTo>
                  <a:lnTo>
                    <a:pt x="1074" y="926"/>
                  </a:lnTo>
                  <a:lnTo>
                    <a:pt x="1074" y="926"/>
                  </a:lnTo>
                  <a:lnTo>
                    <a:pt x="1074" y="926"/>
                  </a:lnTo>
                  <a:lnTo>
                    <a:pt x="1074" y="924"/>
                  </a:lnTo>
                  <a:lnTo>
                    <a:pt x="1072" y="924"/>
                  </a:lnTo>
                  <a:lnTo>
                    <a:pt x="1072" y="924"/>
                  </a:lnTo>
                  <a:lnTo>
                    <a:pt x="1072" y="924"/>
                  </a:lnTo>
                  <a:lnTo>
                    <a:pt x="1072" y="924"/>
                  </a:lnTo>
                  <a:lnTo>
                    <a:pt x="1074" y="922"/>
                  </a:lnTo>
                  <a:lnTo>
                    <a:pt x="1074" y="920"/>
                  </a:lnTo>
                  <a:lnTo>
                    <a:pt x="1074" y="920"/>
                  </a:lnTo>
                  <a:lnTo>
                    <a:pt x="1074" y="920"/>
                  </a:lnTo>
                  <a:lnTo>
                    <a:pt x="1076" y="920"/>
                  </a:lnTo>
                  <a:lnTo>
                    <a:pt x="1074" y="920"/>
                  </a:lnTo>
                  <a:lnTo>
                    <a:pt x="1074" y="918"/>
                  </a:lnTo>
                  <a:lnTo>
                    <a:pt x="1074" y="918"/>
                  </a:lnTo>
                  <a:lnTo>
                    <a:pt x="1074" y="918"/>
                  </a:lnTo>
                  <a:lnTo>
                    <a:pt x="1074" y="918"/>
                  </a:lnTo>
                  <a:lnTo>
                    <a:pt x="1074" y="918"/>
                  </a:lnTo>
                  <a:lnTo>
                    <a:pt x="1076" y="918"/>
                  </a:lnTo>
                  <a:lnTo>
                    <a:pt x="1076" y="918"/>
                  </a:lnTo>
                  <a:lnTo>
                    <a:pt x="1076" y="918"/>
                  </a:lnTo>
                  <a:lnTo>
                    <a:pt x="1076" y="918"/>
                  </a:lnTo>
                  <a:lnTo>
                    <a:pt x="1076" y="918"/>
                  </a:lnTo>
                  <a:lnTo>
                    <a:pt x="1076" y="918"/>
                  </a:lnTo>
                  <a:lnTo>
                    <a:pt x="1078" y="918"/>
                  </a:lnTo>
                  <a:lnTo>
                    <a:pt x="1078" y="915"/>
                  </a:lnTo>
                  <a:lnTo>
                    <a:pt x="1078" y="915"/>
                  </a:lnTo>
                  <a:lnTo>
                    <a:pt x="1078" y="915"/>
                  </a:lnTo>
                  <a:lnTo>
                    <a:pt x="1076" y="915"/>
                  </a:lnTo>
                  <a:lnTo>
                    <a:pt x="1076" y="915"/>
                  </a:lnTo>
                  <a:lnTo>
                    <a:pt x="1076" y="915"/>
                  </a:lnTo>
                  <a:lnTo>
                    <a:pt x="1076" y="915"/>
                  </a:lnTo>
                  <a:lnTo>
                    <a:pt x="1076" y="913"/>
                  </a:lnTo>
                  <a:lnTo>
                    <a:pt x="1076" y="913"/>
                  </a:lnTo>
                  <a:lnTo>
                    <a:pt x="1076" y="913"/>
                  </a:lnTo>
                  <a:lnTo>
                    <a:pt x="1078" y="913"/>
                  </a:lnTo>
                  <a:lnTo>
                    <a:pt x="1078" y="915"/>
                  </a:lnTo>
                  <a:lnTo>
                    <a:pt x="1078" y="918"/>
                  </a:lnTo>
                  <a:lnTo>
                    <a:pt x="1078" y="918"/>
                  </a:lnTo>
                  <a:lnTo>
                    <a:pt x="1078" y="918"/>
                  </a:lnTo>
                  <a:lnTo>
                    <a:pt x="1080" y="918"/>
                  </a:lnTo>
                  <a:lnTo>
                    <a:pt x="1080" y="918"/>
                  </a:lnTo>
                  <a:lnTo>
                    <a:pt x="1080" y="920"/>
                  </a:lnTo>
                  <a:lnTo>
                    <a:pt x="1082" y="920"/>
                  </a:lnTo>
                  <a:lnTo>
                    <a:pt x="1082" y="920"/>
                  </a:lnTo>
                  <a:lnTo>
                    <a:pt x="1082" y="920"/>
                  </a:lnTo>
                  <a:lnTo>
                    <a:pt x="1084" y="920"/>
                  </a:lnTo>
                  <a:lnTo>
                    <a:pt x="1086" y="920"/>
                  </a:lnTo>
                  <a:lnTo>
                    <a:pt x="1086" y="920"/>
                  </a:lnTo>
                  <a:lnTo>
                    <a:pt x="1088" y="920"/>
                  </a:lnTo>
                  <a:lnTo>
                    <a:pt x="1090" y="918"/>
                  </a:lnTo>
                  <a:lnTo>
                    <a:pt x="1090" y="918"/>
                  </a:lnTo>
                  <a:lnTo>
                    <a:pt x="1093" y="918"/>
                  </a:lnTo>
                  <a:lnTo>
                    <a:pt x="1093" y="918"/>
                  </a:lnTo>
                  <a:lnTo>
                    <a:pt x="1090" y="915"/>
                  </a:lnTo>
                  <a:lnTo>
                    <a:pt x="1090" y="915"/>
                  </a:lnTo>
                  <a:lnTo>
                    <a:pt x="1088" y="913"/>
                  </a:lnTo>
                  <a:lnTo>
                    <a:pt x="1088" y="913"/>
                  </a:lnTo>
                  <a:lnTo>
                    <a:pt x="1088" y="913"/>
                  </a:lnTo>
                  <a:lnTo>
                    <a:pt x="1088" y="913"/>
                  </a:lnTo>
                  <a:lnTo>
                    <a:pt x="1088" y="915"/>
                  </a:lnTo>
                  <a:lnTo>
                    <a:pt x="1088" y="915"/>
                  </a:lnTo>
                  <a:lnTo>
                    <a:pt x="1088" y="915"/>
                  </a:lnTo>
                  <a:lnTo>
                    <a:pt x="1088" y="915"/>
                  </a:lnTo>
                  <a:lnTo>
                    <a:pt x="1088" y="915"/>
                  </a:lnTo>
                  <a:lnTo>
                    <a:pt x="1088" y="913"/>
                  </a:lnTo>
                  <a:lnTo>
                    <a:pt x="1088" y="913"/>
                  </a:lnTo>
                  <a:lnTo>
                    <a:pt x="1086" y="909"/>
                  </a:lnTo>
                  <a:lnTo>
                    <a:pt x="1086" y="909"/>
                  </a:lnTo>
                  <a:lnTo>
                    <a:pt x="1088" y="909"/>
                  </a:lnTo>
                  <a:lnTo>
                    <a:pt x="1088" y="909"/>
                  </a:lnTo>
                  <a:lnTo>
                    <a:pt x="1086" y="909"/>
                  </a:lnTo>
                  <a:lnTo>
                    <a:pt x="1086" y="907"/>
                  </a:lnTo>
                  <a:lnTo>
                    <a:pt x="1086" y="907"/>
                  </a:lnTo>
                  <a:lnTo>
                    <a:pt x="1086" y="907"/>
                  </a:lnTo>
                  <a:lnTo>
                    <a:pt x="1086" y="907"/>
                  </a:lnTo>
                  <a:lnTo>
                    <a:pt x="1086" y="907"/>
                  </a:lnTo>
                  <a:lnTo>
                    <a:pt x="1086" y="907"/>
                  </a:lnTo>
                  <a:lnTo>
                    <a:pt x="1086" y="909"/>
                  </a:lnTo>
                  <a:lnTo>
                    <a:pt x="1086" y="907"/>
                  </a:lnTo>
                  <a:lnTo>
                    <a:pt x="1086" y="907"/>
                  </a:lnTo>
                  <a:lnTo>
                    <a:pt x="1084" y="907"/>
                  </a:lnTo>
                  <a:lnTo>
                    <a:pt x="1084" y="907"/>
                  </a:lnTo>
                  <a:lnTo>
                    <a:pt x="1084" y="907"/>
                  </a:lnTo>
                  <a:lnTo>
                    <a:pt x="1084" y="907"/>
                  </a:lnTo>
                  <a:lnTo>
                    <a:pt x="1084" y="907"/>
                  </a:lnTo>
                  <a:lnTo>
                    <a:pt x="1084" y="907"/>
                  </a:lnTo>
                  <a:lnTo>
                    <a:pt x="1084" y="909"/>
                  </a:lnTo>
                  <a:lnTo>
                    <a:pt x="1084" y="909"/>
                  </a:lnTo>
                  <a:lnTo>
                    <a:pt x="1084" y="909"/>
                  </a:lnTo>
                  <a:lnTo>
                    <a:pt x="1084" y="909"/>
                  </a:lnTo>
                  <a:lnTo>
                    <a:pt x="1084" y="911"/>
                  </a:lnTo>
                  <a:lnTo>
                    <a:pt x="1082" y="911"/>
                  </a:lnTo>
                  <a:lnTo>
                    <a:pt x="1082" y="911"/>
                  </a:lnTo>
                  <a:lnTo>
                    <a:pt x="1082" y="911"/>
                  </a:lnTo>
                  <a:lnTo>
                    <a:pt x="1082" y="913"/>
                  </a:lnTo>
                  <a:lnTo>
                    <a:pt x="1082" y="913"/>
                  </a:lnTo>
                  <a:lnTo>
                    <a:pt x="1082" y="913"/>
                  </a:lnTo>
                  <a:lnTo>
                    <a:pt x="1082" y="913"/>
                  </a:lnTo>
                  <a:lnTo>
                    <a:pt x="1082" y="911"/>
                  </a:lnTo>
                  <a:lnTo>
                    <a:pt x="1082" y="911"/>
                  </a:lnTo>
                  <a:lnTo>
                    <a:pt x="1082" y="911"/>
                  </a:lnTo>
                  <a:lnTo>
                    <a:pt x="1082" y="911"/>
                  </a:lnTo>
                  <a:lnTo>
                    <a:pt x="1082" y="911"/>
                  </a:lnTo>
                  <a:lnTo>
                    <a:pt x="1082" y="911"/>
                  </a:lnTo>
                  <a:lnTo>
                    <a:pt x="1082" y="909"/>
                  </a:lnTo>
                  <a:lnTo>
                    <a:pt x="1080" y="911"/>
                  </a:lnTo>
                  <a:lnTo>
                    <a:pt x="1080" y="909"/>
                  </a:lnTo>
                  <a:lnTo>
                    <a:pt x="1080" y="909"/>
                  </a:lnTo>
                  <a:lnTo>
                    <a:pt x="1082" y="909"/>
                  </a:lnTo>
                  <a:lnTo>
                    <a:pt x="1082" y="909"/>
                  </a:lnTo>
                  <a:lnTo>
                    <a:pt x="1082" y="909"/>
                  </a:lnTo>
                  <a:lnTo>
                    <a:pt x="1082" y="907"/>
                  </a:lnTo>
                  <a:lnTo>
                    <a:pt x="1082" y="907"/>
                  </a:lnTo>
                  <a:lnTo>
                    <a:pt x="1082" y="907"/>
                  </a:lnTo>
                  <a:lnTo>
                    <a:pt x="1082" y="907"/>
                  </a:lnTo>
                  <a:lnTo>
                    <a:pt x="1082" y="907"/>
                  </a:lnTo>
                  <a:lnTo>
                    <a:pt x="1082" y="907"/>
                  </a:lnTo>
                  <a:lnTo>
                    <a:pt x="1082" y="907"/>
                  </a:lnTo>
                  <a:lnTo>
                    <a:pt x="1082" y="905"/>
                  </a:lnTo>
                  <a:lnTo>
                    <a:pt x="1082" y="905"/>
                  </a:lnTo>
                  <a:lnTo>
                    <a:pt x="1082" y="905"/>
                  </a:lnTo>
                  <a:lnTo>
                    <a:pt x="1082" y="905"/>
                  </a:lnTo>
                  <a:lnTo>
                    <a:pt x="1080" y="905"/>
                  </a:lnTo>
                  <a:lnTo>
                    <a:pt x="1080" y="905"/>
                  </a:lnTo>
                  <a:lnTo>
                    <a:pt x="1080" y="905"/>
                  </a:lnTo>
                  <a:lnTo>
                    <a:pt x="1080" y="903"/>
                  </a:lnTo>
                  <a:lnTo>
                    <a:pt x="1080" y="903"/>
                  </a:lnTo>
                  <a:lnTo>
                    <a:pt x="1078" y="903"/>
                  </a:lnTo>
                  <a:lnTo>
                    <a:pt x="1078" y="903"/>
                  </a:lnTo>
                  <a:lnTo>
                    <a:pt x="1078" y="903"/>
                  </a:lnTo>
                  <a:lnTo>
                    <a:pt x="1078" y="903"/>
                  </a:lnTo>
                  <a:lnTo>
                    <a:pt x="1078" y="903"/>
                  </a:lnTo>
                  <a:lnTo>
                    <a:pt x="1080" y="903"/>
                  </a:lnTo>
                  <a:lnTo>
                    <a:pt x="1080" y="903"/>
                  </a:lnTo>
                  <a:lnTo>
                    <a:pt x="1080" y="901"/>
                  </a:lnTo>
                  <a:lnTo>
                    <a:pt x="1078" y="901"/>
                  </a:lnTo>
                  <a:lnTo>
                    <a:pt x="1078" y="901"/>
                  </a:lnTo>
                  <a:lnTo>
                    <a:pt x="1078" y="901"/>
                  </a:lnTo>
                  <a:lnTo>
                    <a:pt x="1078" y="901"/>
                  </a:lnTo>
                  <a:lnTo>
                    <a:pt x="1076" y="901"/>
                  </a:lnTo>
                  <a:lnTo>
                    <a:pt x="1076" y="901"/>
                  </a:lnTo>
                  <a:lnTo>
                    <a:pt x="1076" y="899"/>
                  </a:lnTo>
                  <a:lnTo>
                    <a:pt x="1076" y="899"/>
                  </a:lnTo>
                  <a:lnTo>
                    <a:pt x="1076" y="899"/>
                  </a:lnTo>
                  <a:lnTo>
                    <a:pt x="1078" y="899"/>
                  </a:lnTo>
                  <a:lnTo>
                    <a:pt x="1078" y="899"/>
                  </a:lnTo>
                  <a:lnTo>
                    <a:pt x="1078" y="899"/>
                  </a:lnTo>
                  <a:lnTo>
                    <a:pt x="1076" y="897"/>
                  </a:lnTo>
                  <a:lnTo>
                    <a:pt x="1076" y="897"/>
                  </a:lnTo>
                  <a:lnTo>
                    <a:pt x="1076" y="897"/>
                  </a:lnTo>
                  <a:lnTo>
                    <a:pt x="1076" y="897"/>
                  </a:lnTo>
                  <a:lnTo>
                    <a:pt x="1076" y="897"/>
                  </a:lnTo>
                  <a:lnTo>
                    <a:pt x="1076" y="897"/>
                  </a:lnTo>
                  <a:lnTo>
                    <a:pt x="1076" y="897"/>
                  </a:lnTo>
                  <a:lnTo>
                    <a:pt x="1076" y="895"/>
                  </a:lnTo>
                  <a:lnTo>
                    <a:pt x="1076" y="895"/>
                  </a:lnTo>
                  <a:lnTo>
                    <a:pt x="1076" y="895"/>
                  </a:lnTo>
                  <a:lnTo>
                    <a:pt x="1076" y="895"/>
                  </a:lnTo>
                  <a:lnTo>
                    <a:pt x="1078" y="895"/>
                  </a:lnTo>
                  <a:lnTo>
                    <a:pt x="1078" y="895"/>
                  </a:lnTo>
                  <a:lnTo>
                    <a:pt x="1078" y="895"/>
                  </a:lnTo>
                  <a:lnTo>
                    <a:pt x="1076" y="893"/>
                  </a:lnTo>
                  <a:lnTo>
                    <a:pt x="1076" y="893"/>
                  </a:lnTo>
                  <a:lnTo>
                    <a:pt x="1076" y="893"/>
                  </a:lnTo>
                  <a:lnTo>
                    <a:pt x="1076" y="895"/>
                  </a:lnTo>
                  <a:lnTo>
                    <a:pt x="1076" y="895"/>
                  </a:lnTo>
                  <a:lnTo>
                    <a:pt x="1074" y="895"/>
                  </a:lnTo>
                  <a:lnTo>
                    <a:pt x="1074" y="895"/>
                  </a:lnTo>
                  <a:lnTo>
                    <a:pt x="1074" y="895"/>
                  </a:lnTo>
                  <a:lnTo>
                    <a:pt x="1074" y="893"/>
                  </a:lnTo>
                  <a:lnTo>
                    <a:pt x="1074" y="893"/>
                  </a:lnTo>
                  <a:lnTo>
                    <a:pt x="1074" y="893"/>
                  </a:lnTo>
                  <a:lnTo>
                    <a:pt x="1074" y="893"/>
                  </a:lnTo>
                  <a:lnTo>
                    <a:pt x="1074" y="891"/>
                  </a:lnTo>
                  <a:lnTo>
                    <a:pt x="1072" y="891"/>
                  </a:lnTo>
                  <a:lnTo>
                    <a:pt x="1072" y="891"/>
                  </a:lnTo>
                  <a:lnTo>
                    <a:pt x="1072" y="891"/>
                  </a:lnTo>
                  <a:lnTo>
                    <a:pt x="1072" y="891"/>
                  </a:lnTo>
                  <a:lnTo>
                    <a:pt x="1072" y="891"/>
                  </a:lnTo>
                  <a:lnTo>
                    <a:pt x="1072" y="891"/>
                  </a:lnTo>
                  <a:lnTo>
                    <a:pt x="1070" y="891"/>
                  </a:lnTo>
                  <a:lnTo>
                    <a:pt x="1068" y="891"/>
                  </a:lnTo>
                  <a:lnTo>
                    <a:pt x="1068" y="891"/>
                  </a:lnTo>
                  <a:lnTo>
                    <a:pt x="1068" y="891"/>
                  </a:lnTo>
                  <a:lnTo>
                    <a:pt x="1068" y="891"/>
                  </a:lnTo>
                  <a:lnTo>
                    <a:pt x="1068" y="889"/>
                  </a:lnTo>
                  <a:lnTo>
                    <a:pt x="1068" y="889"/>
                  </a:lnTo>
                  <a:lnTo>
                    <a:pt x="1068" y="889"/>
                  </a:lnTo>
                  <a:lnTo>
                    <a:pt x="1068" y="889"/>
                  </a:lnTo>
                  <a:lnTo>
                    <a:pt x="1068" y="889"/>
                  </a:lnTo>
                  <a:lnTo>
                    <a:pt x="1068" y="889"/>
                  </a:lnTo>
                  <a:lnTo>
                    <a:pt x="1068" y="887"/>
                  </a:lnTo>
                  <a:lnTo>
                    <a:pt x="1068" y="887"/>
                  </a:lnTo>
                  <a:lnTo>
                    <a:pt x="1068" y="887"/>
                  </a:lnTo>
                  <a:lnTo>
                    <a:pt x="1068" y="887"/>
                  </a:lnTo>
                  <a:lnTo>
                    <a:pt x="1068" y="887"/>
                  </a:lnTo>
                  <a:lnTo>
                    <a:pt x="1068" y="887"/>
                  </a:lnTo>
                  <a:lnTo>
                    <a:pt x="1068" y="887"/>
                  </a:lnTo>
                  <a:lnTo>
                    <a:pt x="1068" y="885"/>
                  </a:lnTo>
                  <a:lnTo>
                    <a:pt x="1068" y="885"/>
                  </a:lnTo>
                  <a:lnTo>
                    <a:pt x="1066" y="885"/>
                  </a:lnTo>
                  <a:lnTo>
                    <a:pt x="1066" y="885"/>
                  </a:lnTo>
                  <a:lnTo>
                    <a:pt x="1064" y="883"/>
                  </a:lnTo>
                  <a:lnTo>
                    <a:pt x="1062" y="883"/>
                  </a:lnTo>
                  <a:lnTo>
                    <a:pt x="1062" y="881"/>
                  </a:lnTo>
                  <a:lnTo>
                    <a:pt x="1060" y="881"/>
                  </a:lnTo>
                  <a:lnTo>
                    <a:pt x="1060" y="881"/>
                  </a:lnTo>
                  <a:lnTo>
                    <a:pt x="1062" y="881"/>
                  </a:lnTo>
                  <a:lnTo>
                    <a:pt x="1062" y="881"/>
                  </a:lnTo>
                  <a:lnTo>
                    <a:pt x="1062" y="881"/>
                  </a:lnTo>
                  <a:lnTo>
                    <a:pt x="1062" y="881"/>
                  </a:lnTo>
                  <a:lnTo>
                    <a:pt x="1064" y="881"/>
                  </a:lnTo>
                  <a:lnTo>
                    <a:pt x="1064" y="881"/>
                  </a:lnTo>
                  <a:lnTo>
                    <a:pt x="1064" y="881"/>
                  </a:lnTo>
                  <a:lnTo>
                    <a:pt x="1064" y="881"/>
                  </a:lnTo>
                  <a:lnTo>
                    <a:pt x="1064" y="879"/>
                  </a:lnTo>
                  <a:lnTo>
                    <a:pt x="1064" y="879"/>
                  </a:lnTo>
                  <a:lnTo>
                    <a:pt x="1064" y="876"/>
                  </a:lnTo>
                  <a:lnTo>
                    <a:pt x="1062" y="876"/>
                  </a:lnTo>
                  <a:lnTo>
                    <a:pt x="1064" y="876"/>
                  </a:lnTo>
                  <a:lnTo>
                    <a:pt x="1064" y="872"/>
                  </a:lnTo>
                  <a:lnTo>
                    <a:pt x="1064" y="872"/>
                  </a:lnTo>
                  <a:lnTo>
                    <a:pt x="1064" y="872"/>
                  </a:lnTo>
                  <a:lnTo>
                    <a:pt x="1064" y="870"/>
                  </a:lnTo>
                  <a:lnTo>
                    <a:pt x="1062" y="870"/>
                  </a:lnTo>
                  <a:lnTo>
                    <a:pt x="1062" y="868"/>
                  </a:lnTo>
                  <a:lnTo>
                    <a:pt x="1062" y="868"/>
                  </a:lnTo>
                  <a:lnTo>
                    <a:pt x="1062" y="868"/>
                  </a:lnTo>
                  <a:lnTo>
                    <a:pt x="1064" y="866"/>
                  </a:lnTo>
                  <a:lnTo>
                    <a:pt x="1064" y="866"/>
                  </a:lnTo>
                  <a:lnTo>
                    <a:pt x="1064" y="866"/>
                  </a:lnTo>
                  <a:lnTo>
                    <a:pt x="1064" y="866"/>
                  </a:lnTo>
                  <a:lnTo>
                    <a:pt x="1064" y="866"/>
                  </a:lnTo>
                  <a:lnTo>
                    <a:pt x="1064" y="864"/>
                  </a:lnTo>
                  <a:lnTo>
                    <a:pt x="1064" y="864"/>
                  </a:lnTo>
                  <a:lnTo>
                    <a:pt x="1064" y="864"/>
                  </a:lnTo>
                  <a:lnTo>
                    <a:pt x="1062" y="862"/>
                  </a:lnTo>
                  <a:lnTo>
                    <a:pt x="1062" y="862"/>
                  </a:lnTo>
                  <a:lnTo>
                    <a:pt x="1062" y="860"/>
                  </a:lnTo>
                  <a:lnTo>
                    <a:pt x="1062" y="860"/>
                  </a:lnTo>
                  <a:lnTo>
                    <a:pt x="1062" y="860"/>
                  </a:lnTo>
                  <a:lnTo>
                    <a:pt x="1062" y="858"/>
                  </a:lnTo>
                  <a:lnTo>
                    <a:pt x="1062" y="856"/>
                  </a:lnTo>
                  <a:lnTo>
                    <a:pt x="1060" y="856"/>
                  </a:lnTo>
                  <a:lnTo>
                    <a:pt x="1060" y="856"/>
                  </a:lnTo>
                  <a:lnTo>
                    <a:pt x="1060" y="854"/>
                  </a:lnTo>
                  <a:lnTo>
                    <a:pt x="1060" y="854"/>
                  </a:lnTo>
                  <a:lnTo>
                    <a:pt x="1060" y="854"/>
                  </a:lnTo>
                  <a:lnTo>
                    <a:pt x="1060" y="854"/>
                  </a:lnTo>
                  <a:lnTo>
                    <a:pt x="1060" y="852"/>
                  </a:lnTo>
                  <a:lnTo>
                    <a:pt x="1058" y="852"/>
                  </a:lnTo>
                  <a:lnTo>
                    <a:pt x="1058" y="852"/>
                  </a:lnTo>
                  <a:lnTo>
                    <a:pt x="1058" y="852"/>
                  </a:lnTo>
                  <a:lnTo>
                    <a:pt x="1055" y="852"/>
                  </a:lnTo>
                  <a:lnTo>
                    <a:pt x="1055" y="850"/>
                  </a:lnTo>
                  <a:lnTo>
                    <a:pt x="1055" y="850"/>
                  </a:lnTo>
                  <a:lnTo>
                    <a:pt x="1055" y="850"/>
                  </a:lnTo>
                  <a:lnTo>
                    <a:pt x="1055" y="850"/>
                  </a:lnTo>
                  <a:lnTo>
                    <a:pt x="1055" y="850"/>
                  </a:lnTo>
                  <a:lnTo>
                    <a:pt x="1055" y="848"/>
                  </a:lnTo>
                  <a:lnTo>
                    <a:pt x="1055" y="848"/>
                  </a:lnTo>
                  <a:lnTo>
                    <a:pt x="1055" y="848"/>
                  </a:lnTo>
                  <a:lnTo>
                    <a:pt x="1055" y="848"/>
                  </a:lnTo>
                  <a:lnTo>
                    <a:pt x="1055" y="848"/>
                  </a:lnTo>
                  <a:lnTo>
                    <a:pt x="1053" y="846"/>
                  </a:lnTo>
                  <a:lnTo>
                    <a:pt x="1053" y="846"/>
                  </a:lnTo>
                  <a:lnTo>
                    <a:pt x="1051" y="846"/>
                  </a:lnTo>
                  <a:lnTo>
                    <a:pt x="1051" y="844"/>
                  </a:lnTo>
                  <a:lnTo>
                    <a:pt x="1051" y="844"/>
                  </a:lnTo>
                  <a:lnTo>
                    <a:pt x="1051" y="844"/>
                  </a:lnTo>
                  <a:lnTo>
                    <a:pt x="1049" y="842"/>
                  </a:lnTo>
                  <a:lnTo>
                    <a:pt x="1047" y="842"/>
                  </a:lnTo>
                  <a:lnTo>
                    <a:pt x="1045" y="837"/>
                  </a:lnTo>
                  <a:lnTo>
                    <a:pt x="1043" y="837"/>
                  </a:lnTo>
                  <a:lnTo>
                    <a:pt x="1043" y="837"/>
                  </a:lnTo>
                  <a:lnTo>
                    <a:pt x="1045" y="833"/>
                  </a:lnTo>
                  <a:lnTo>
                    <a:pt x="1045" y="833"/>
                  </a:lnTo>
                  <a:lnTo>
                    <a:pt x="1045" y="831"/>
                  </a:lnTo>
                  <a:lnTo>
                    <a:pt x="1045" y="831"/>
                  </a:lnTo>
                  <a:lnTo>
                    <a:pt x="1045" y="829"/>
                  </a:lnTo>
                  <a:lnTo>
                    <a:pt x="1043" y="829"/>
                  </a:lnTo>
                  <a:lnTo>
                    <a:pt x="1043" y="831"/>
                  </a:lnTo>
                  <a:lnTo>
                    <a:pt x="1043" y="831"/>
                  </a:lnTo>
                  <a:lnTo>
                    <a:pt x="1041" y="831"/>
                  </a:lnTo>
                  <a:lnTo>
                    <a:pt x="1041" y="831"/>
                  </a:lnTo>
                  <a:lnTo>
                    <a:pt x="1041" y="831"/>
                  </a:lnTo>
                  <a:lnTo>
                    <a:pt x="1041" y="831"/>
                  </a:lnTo>
                  <a:lnTo>
                    <a:pt x="1039" y="829"/>
                  </a:lnTo>
                  <a:lnTo>
                    <a:pt x="1039" y="829"/>
                  </a:lnTo>
                  <a:lnTo>
                    <a:pt x="1037" y="831"/>
                  </a:lnTo>
                  <a:lnTo>
                    <a:pt x="1037" y="831"/>
                  </a:lnTo>
                  <a:lnTo>
                    <a:pt x="1037" y="829"/>
                  </a:lnTo>
                  <a:lnTo>
                    <a:pt x="1037" y="829"/>
                  </a:lnTo>
                  <a:lnTo>
                    <a:pt x="1037" y="829"/>
                  </a:lnTo>
                  <a:lnTo>
                    <a:pt x="1035" y="829"/>
                  </a:lnTo>
                  <a:lnTo>
                    <a:pt x="1035" y="831"/>
                  </a:lnTo>
                  <a:lnTo>
                    <a:pt x="1035" y="833"/>
                  </a:lnTo>
                  <a:lnTo>
                    <a:pt x="1033" y="837"/>
                  </a:lnTo>
                  <a:lnTo>
                    <a:pt x="1033" y="837"/>
                  </a:lnTo>
                  <a:lnTo>
                    <a:pt x="1033" y="835"/>
                  </a:lnTo>
                  <a:lnTo>
                    <a:pt x="1033" y="833"/>
                  </a:lnTo>
                  <a:lnTo>
                    <a:pt x="1033" y="833"/>
                  </a:lnTo>
                  <a:lnTo>
                    <a:pt x="1033" y="831"/>
                  </a:lnTo>
                  <a:lnTo>
                    <a:pt x="1033" y="831"/>
                  </a:lnTo>
                  <a:lnTo>
                    <a:pt x="1033" y="831"/>
                  </a:lnTo>
                  <a:lnTo>
                    <a:pt x="1033" y="831"/>
                  </a:lnTo>
                  <a:lnTo>
                    <a:pt x="1033" y="829"/>
                  </a:lnTo>
                  <a:lnTo>
                    <a:pt x="1033" y="829"/>
                  </a:lnTo>
                  <a:lnTo>
                    <a:pt x="1033" y="829"/>
                  </a:lnTo>
                  <a:lnTo>
                    <a:pt x="1033" y="829"/>
                  </a:lnTo>
                  <a:lnTo>
                    <a:pt x="1033" y="829"/>
                  </a:lnTo>
                  <a:lnTo>
                    <a:pt x="1033" y="829"/>
                  </a:lnTo>
                  <a:lnTo>
                    <a:pt x="1033" y="829"/>
                  </a:lnTo>
                  <a:lnTo>
                    <a:pt x="1033" y="829"/>
                  </a:lnTo>
                  <a:lnTo>
                    <a:pt x="1033" y="829"/>
                  </a:lnTo>
                  <a:lnTo>
                    <a:pt x="1033" y="829"/>
                  </a:lnTo>
                  <a:lnTo>
                    <a:pt x="1033" y="829"/>
                  </a:lnTo>
                  <a:lnTo>
                    <a:pt x="1033" y="829"/>
                  </a:lnTo>
                  <a:lnTo>
                    <a:pt x="1031" y="829"/>
                  </a:lnTo>
                  <a:lnTo>
                    <a:pt x="1031" y="829"/>
                  </a:lnTo>
                  <a:lnTo>
                    <a:pt x="1031" y="827"/>
                  </a:lnTo>
                  <a:lnTo>
                    <a:pt x="1031" y="827"/>
                  </a:lnTo>
                  <a:lnTo>
                    <a:pt x="1031" y="827"/>
                  </a:lnTo>
                  <a:lnTo>
                    <a:pt x="1031" y="827"/>
                  </a:lnTo>
                  <a:lnTo>
                    <a:pt x="1031" y="829"/>
                  </a:lnTo>
                  <a:lnTo>
                    <a:pt x="1031" y="831"/>
                  </a:lnTo>
                  <a:lnTo>
                    <a:pt x="1031" y="831"/>
                  </a:lnTo>
                  <a:lnTo>
                    <a:pt x="1029" y="833"/>
                  </a:lnTo>
                  <a:lnTo>
                    <a:pt x="1029" y="833"/>
                  </a:lnTo>
                  <a:lnTo>
                    <a:pt x="1029" y="831"/>
                  </a:lnTo>
                  <a:lnTo>
                    <a:pt x="1029" y="831"/>
                  </a:lnTo>
                  <a:lnTo>
                    <a:pt x="1029" y="831"/>
                  </a:lnTo>
                  <a:lnTo>
                    <a:pt x="1029" y="831"/>
                  </a:lnTo>
                  <a:lnTo>
                    <a:pt x="1029" y="831"/>
                  </a:lnTo>
                  <a:lnTo>
                    <a:pt x="1029" y="829"/>
                  </a:lnTo>
                  <a:lnTo>
                    <a:pt x="1029" y="829"/>
                  </a:lnTo>
                  <a:lnTo>
                    <a:pt x="1029" y="827"/>
                  </a:lnTo>
                  <a:lnTo>
                    <a:pt x="1031" y="827"/>
                  </a:lnTo>
                  <a:lnTo>
                    <a:pt x="1031" y="827"/>
                  </a:lnTo>
                  <a:lnTo>
                    <a:pt x="1031" y="825"/>
                  </a:lnTo>
                  <a:lnTo>
                    <a:pt x="1031" y="825"/>
                  </a:lnTo>
                  <a:lnTo>
                    <a:pt x="1031" y="825"/>
                  </a:lnTo>
                  <a:lnTo>
                    <a:pt x="1031" y="823"/>
                  </a:lnTo>
                  <a:lnTo>
                    <a:pt x="1031" y="823"/>
                  </a:lnTo>
                  <a:lnTo>
                    <a:pt x="1031" y="823"/>
                  </a:lnTo>
                  <a:lnTo>
                    <a:pt x="1031" y="823"/>
                  </a:lnTo>
                  <a:lnTo>
                    <a:pt x="1031" y="823"/>
                  </a:lnTo>
                  <a:lnTo>
                    <a:pt x="1033" y="823"/>
                  </a:lnTo>
                  <a:lnTo>
                    <a:pt x="1033" y="823"/>
                  </a:lnTo>
                  <a:lnTo>
                    <a:pt x="1033" y="821"/>
                  </a:lnTo>
                  <a:lnTo>
                    <a:pt x="1033" y="821"/>
                  </a:lnTo>
                  <a:lnTo>
                    <a:pt x="1031" y="821"/>
                  </a:lnTo>
                  <a:lnTo>
                    <a:pt x="1031" y="819"/>
                  </a:lnTo>
                  <a:lnTo>
                    <a:pt x="1031" y="819"/>
                  </a:lnTo>
                  <a:lnTo>
                    <a:pt x="1031" y="819"/>
                  </a:lnTo>
                  <a:lnTo>
                    <a:pt x="1031" y="819"/>
                  </a:lnTo>
                  <a:lnTo>
                    <a:pt x="1029" y="817"/>
                  </a:lnTo>
                  <a:lnTo>
                    <a:pt x="1025" y="819"/>
                  </a:lnTo>
                  <a:lnTo>
                    <a:pt x="1018" y="821"/>
                  </a:lnTo>
                  <a:lnTo>
                    <a:pt x="1018" y="821"/>
                  </a:lnTo>
                  <a:lnTo>
                    <a:pt x="1018" y="821"/>
                  </a:lnTo>
                  <a:lnTo>
                    <a:pt x="1018" y="821"/>
                  </a:lnTo>
                  <a:lnTo>
                    <a:pt x="1018" y="823"/>
                  </a:lnTo>
                  <a:lnTo>
                    <a:pt x="1018" y="823"/>
                  </a:lnTo>
                  <a:lnTo>
                    <a:pt x="1016" y="823"/>
                  </a:lnTo>
                  <a:lnTo>
                    <a:pt x="1016" y="823"/>
                  </a:lnTo>
                  <a:lnTo>
                    <a:pt x="1018" y="825"/>
                  </a:lnTo>
                  <a:lnTo>
                    <a:pt x="1018" y="825"/>
                  </a:lnTo>
                  <a:lnTo>
                    <a:pt x="1018" y="825"/>
                  </a:lnTo>
                  <a:lnTo>
                    <a:pt x="1018" y="825"/>
                  </a:lnTo>
                  <a:lnTo>
                    <a:pt x="1016" y="825"/>
                  </a:lnTo>
                  <a:lnTo>
                    <a:pt x="1016" y="825"/>
                  </a:lnTo>
                  <a:lnTo>
                    <a:pt x="1018" y="827"/>
                  </a:lnTo>
                  <a:lnTo>
                    <a:pt x="1018" y="827"/>
                  </a:lnTo>
                  <a:lnTo>
                    <a:pt x="1018" y="827"/>
                  </a:lnTo>
                  <a:lnTo>
                    <a:pt x="1018" y="827"/>
                  </a:lnTo>
                  <a:lnTo>
                    <a:pt x="1021" y="827"/>
                  </a:lnTo>
                  <a:lnTo>
                    <a:pt x="1025" y="827"/>
                  </a:lnTo>
                  <a:lnTo>
                    <a:pt x="1027" y="827"/>
                  </a:lnTo>
                  <a:lnTo>
                    <a:pt x="1027" y="827"/>
                  </a:lnTo>
                  <a:lnTo>
                    <a:pt x="1029" y="825"/>
                  </a:lnTo>
                  <a:lnTo>
                    <a:pt x="1029" y="825"/>
                  </a:lnTo>
                  <a:lnTo>
                    <a:pt x="1029" y="827"/>
                  </a:lnTo>
                  <a:lnTo>
                    <a:pt x="1027" y="827"/>
                  </a:lnTo>
                  <a:lnTo>
                    <a:pt x="1027" y="827"/>
                  </a:lnTo>
                  <a:lnTo>
                    <a:pt x="1027" y="827"/>
                  </a:lnTo>
                  <a:lnTo>
                    <a:pt x="1025" y="827"/>
                  </a:lnTo>
                  <a:lnTo>
                    <a:pt x="1023" y="827"/>
                  </a:lnTo>
                  <a:lnTo>
                    <a:pt x="1023" y="827"/>
                  </a:lnTo>
                  <a:lnTo>
                    <a:pt x="1023" y="827"/>
                  </a:lnTo>
                  <a:lnTo>
                    <a:pt x="1021" y="827"/>
                  </a:lnTo>
                  <a:lnTo>
                    <a:pt x="1021" y="827"/>
                  </a:lnTo>
                  <a:lnTo>
                    <a:pt x="1021" y="827"/>
                  </a:lnTo>
                  <a:lnTo>
                    <a:pt x="1018" y="827"/>
                  </a:lnTo>
                  <a:lnTo>
                    <a:pt x="1018" y="829"/>
                  </a:lnTo>
                  <a:lnTo>
                    <a:pt x="1018" y="829"/>
                  </a:lnTo>
                  <a:lnTo>
                    <a:pt x="1018" y="831"/>
                  </a:lnTo>
                  <a:lnTo>
                    <a:pt x="1016" y="831"/>
                  </a:lnTo>
                  <a:lnTo>
                    <a:pt x="1016" y="831"/>
                  </a:lnTo>
                  <a:lnTo>
                    <a:pt x="1016" y="831"/>
                  </a:lnTo>
                  <a:lnTo>
                    <a:pt x="1016" y="833"/>
                  </a:lnTo>
                  <a:lnTo>
                    <a:pt x="1016" y="833"/>
                  </a:lnTo>
                  <a:lnTo>
                    <a:pt x="1018" y="833"/>
                  </a:lnTo>
                  <a:lnTo>
                    <a:pt x="1016" y="833"/>
                  </a:lnTo>
                  <a:lnTo>
                    <a:pt x="1016" y="835"/>
                  </a:lnTo>
                  <a:lnTo>
                    <a:pt x="1014" y="835"/>
                  </a:lnTo>
                  <a:lnTo>
                    <a:pt x="1012" y="835"/>
                  </a:lnTo>
                  <a:lnTo>
                    <a:pt x="1012" y="835"/>
                  </a:lnTo>
                  <a:lnTo>
                    <a:pt x="1012" y="835"/>
                  </a:lnTo>
                  <a:lnTo>
                    <a:pt x="1012" y="835"/>
                  </a:lnTo>
                  <a:lnTo>
                    <a:pt x="1012" y="837"/>
                  </a:lnTo>
                  <a:lnTo>
                    <a:pt x="1012" y="837"/>
                  </a:lnTo>
                  <a:lnTo>
                    <a:pt x="1010" y="837"/>
                  </a:lnTo>
                  <a:lnTo>
                    <a:pt x="1010" y="837"/>
                  </a:lnTo>
                  <a:lnTo>
                    <a:pt x="1010" y="837"/>
                  </a:lnTo>
                  <a:lnTo>
                    <a:pt x="1010" y="837"/>
                  </a:lnTo>
                  <a:lnTo>
                    <a:pt x="1010" y="840"/>
                  </a:lnTo>
                  <a:lnTo>
                    <a:pt x="1010" y="840"/>
                  </a:lnTo>
                  <a:lnTo>
                    <a:pt x="1010" y="840"/>
                  </a:lnTo>
                  <a:lnTo>
                    <a:pt x="1008" y="840"/>
                  </a:lnTo>
                  <a:lnTo>
                    <a:pt x="1008" y="840"/>
                  </a:lnTo>
                  <a:lnTo>
                    <a:pt x="1006" y="842"/>
                  </a:lnTo>
                  <a:lnTo>
                    <a:pt x="1006" y="842"/>
                  </a:lnTo>
                  <a:lnTo>
                    <a:pt x="1006" y="842"/>
                  </a:lnTo>
                  <a:lnTo>
                    <a:pt x="1006" y="842"/>
                  </a:lnTo>
                  <a:lnTo>
                    <a:pt x="1006" y="842"/>
                  </a:lnTo>
                  <a:lnTo>
                    <a:pt x="1006" y="842"/>
                  </a:lnTo>
                  <a:lnTo>
                    <a:pt x="1006" y="844"/>
                  </a:lnTo>
                  <a:lnTo>
                    <a:pt x="1006" y="844"/>
                  </a:lnTo>
                  <a:lnTo>
                    <a:pt x="1006" y="844"/>
                  </a:lnTo>
                  <a:lnTo>
                    <a:pt x="1006" y="846"/>
                  </a:lnTo>
                  <a:lnTo>
                    <a:pt x="1006" y="846"/>
                  </a:lnTo>
                  <a:lnTo>
                    <a:pt x="1008" y="846"/>
                  </a:lnTo>
                  <a:lnTo>
                    <a:pt x="1008" y="846"/>
                  </a:lnTo>
                  <a:lnTo>
                    <a:pt x="1008" y="848"/>
                  </a:lnTo>
                  <a:lnTo>
                    <a:pt x="1010" y="848"/>
                  </a:lnTo>
                  <a:lnTo>
                    <a:pt x="1010" y="848"/>
                  </a:lnTo>
                  <a:lnTo>
                    <a:pt x="1012" y="848"/>
                  </a:lnTo>
                  <a:lnTo>
                    <a:pt x="1014" y="848"/>
                  </a:lnTo>
                  <a:lnTo>
                    <a:pt x="1014" y="848"/>
                  </a:lnTo>
                  <a:lnTo>
                    <a:pt x="1014" y="846"/>
                  </a:lnTo>
                  <a:lnTo>
                    <a:pt x="1016" y="846"/>
                  </a:lnTo>
                  <a:lnTo>
                    <a:pt x="1014" y="848"/>
                  </a:lnTo>
                  <a:lnTo>
                    <a:pt x="1014" y="848"/>
                  </a:lnTo>
                  <a:lnTo>
                    <a:pt x="1014" y="848"/>
                  </a:lnTo>
                  <a:lnTo>
                    <a:pt x="1014" y="848"/>
                  </a:lnTo>
                  <a:lnTo>
                    <a:pt x="1014" y="850"/>
                  </a:lnTo>
                  <a:lnTo>
                    <a:pt x="1014" y="850"/>
                  </a:lnTo>
                  <a:lnTo>
                    <a:pt x="1014" y="850"/>
                  </a:lnTo>
                  <a:lnTo>
                    <a:pt x="1014" y="850"/>
                  </a:lnTo>
                  <a:lnTo>
                    <a:pt x="1014" y="850"/>
                  </a:lnTo>
                  <a:lnTo>
                    <a:pt x="1014" y="852"/>
                  </a:lnTo>
                  <a:lnTo>
                    <a:pt x="1012" y="852"/>
                  </a:lnTo>
                  <a:lnTo>
                    <a:pt x="1012" y="852"/>
                  </a:lnTo>
                  <a:lnTo>
                    <a:pt x="1014" y="852"/>
                  </a:lnTo>
                  <a:lnTo>
                    <a:pt x="1014" y="854"/>
                  </a:lnTo>
                  <a:lnTo>
                    <a:pt x="1014" y="854"/>
                  </a:lnTo>
                  <a:lnTo>
                    <a:pt x="1014" y="854"/>
                  </a:lnTo>
                  <a:lnTo>
                    <a:pt x="1014" y="854"/>
                  </a:lnTo>
                  <a:lnTo>
                    <a:pt x="1014" y="854"/>
                  </a:lnTo>
                  <a:lnTo>
                    <a:pt x="1014" y="854"/>
                  </a:lnTo>
                  <a:lnTo>
                    <a:pt x="1014" y="854"/>
                  </a:lnTo>
                  <a:lnTo>
                    <a:pt x="1014" y="856"/>
                  </a:lnTo>
                  <a:lnTo>
                    <a:pt x="1012" y="856"/>
                  </a:lnTo>
                  <a:lnTo>
                    <a:pt x="1012" y="856"/>
                  </a:lnTo>
                  <a:lnTo>
                    <a:pt x="1014" y="856"/>
                  </a:lnTo>
                  <a:lnTo>
                    <a:pt x="1014" y="858"/>
                  </a:lnTo>
                  <a:lnTo>
                    <a:pt x="1014" y="858"/>
                  </a:lnTo>
                  <a:lnTo>
                    <a:pt x="1014" y="858"/>
                  </a:lnTo>
                  <a:lnTo>
                    <a:pt x="1014" y="858"/>
                  </a:lnTo>
                  <a:lnTo>
                    <a:pt x="1014" y="858"/>
                  </a:lnTo>
                  <a:lnTo>
                    <a:pt x="1012" y="858"/>
                  </a:lnTo>
                  <a:lnTo>
                    <a:pt x="1012" y="858"/>
                  </a:lnTo>
                  <a:lnTo>
                    <a:pt x="1012" y="858"/>
                  </a:lnTo>
                  <a:lnTo>
                    <a:pt x="1012" y="860"/>
                  </a:lnTo>
                  <a:lnTo>
                    <a:pt x="1012" y="860"/>
                  </a:lnTo>
                  <a:lnTo>
                    <a:pt x="1008" y="856"/>
                  </a:lnTo>
                  <a:lnTo>
                    <a:pt x="1008" y="854"/>
                  </a:lnTo>
                  <a:lnTo>
                    <a:pt x="1008" y="854"/>
                  </a:lnTo>
                  <a:lnTo>
                    <a:pt x="1006" y="854"/>
                  </a:lnTo>
                  <a:lnTo>
                    <a:pt x="1006" y="854"/>
                  </a:lnTo>
                  <a:lnTo>
                    <a:pt x="1006" y="852"/>
                  </a:lnTo>
                  <a:lnTo>
                    <a:pt x="1002" y="852"/>
                  </a:lnTo>
                  <a:lnTo>
                    <a:pt x="1002" y="854"/>
                  </a:lnTo>
                  <a:lnTo>
                    <a:pt x="1002" y="854"/>
                  </a:lnTo>
                  <a:lnTo>
                    <a:pt x="1000" y="856"/>
                  </a:lnTo>
                  <a:lnTo>
                    <a:pt x="1000" y="856"/>
                  </a:lnTo>
                  <a:lnTo>
                    <a:pt x="1000" y="858"/>
                  </a:lnTo>
                  <a:lnTo>
                    <a:pt x="1000" y="858"/>
                  </a:lnTo>
                  <a:lnTo>
                    <a:pt x="1000" y="858"/>
                  </a:lnTo>
                  <a:lnTo>
                    <a:pt x="1000" y="860"/>
                  </a:lnTo>
                  <a:lnTo>
                    <a:pt x="998" y="860"/>
                  </a:lnTo>
                  <a:lnTo>
                    <a:pt x="996" y="860"/>
                  </a:lnTo>
                  <a:lnTo>
                    <a:pt x="996" y="860"/>
                  </a:lnTo>
                  <a:lnTo>
                    <a:pt x="996" y="860"/>
                  </a:lnTo>
                  <a:lnTo>
                    <a:pt x="996" y="860"/>
                  </a:lnTo>
                  <a:lnTo>
                    <a:pt x="996" y="860"/>
                  </a:lnTo>
                  <a:lnTo>
                    <a:pt x="996" y="862"/>
                  </a:lnTo>
                  <a:lnTo>
                    <a:pt x="996" y="862"/>
                  </a:lnTo>
                  <a:lnTo>
                    <a:pt x="998" y="862"/>
                  </a:lnTo>
                  <a:lnTo>
                    <a:pt x="998" y="862"/>
                  </a:lnTo>
                  <a:lnTo>
                    <a:pt x="998" y="862"/>
                  </a:lnTo>
                  <a:lnTo>
                    <a:pt x="998" y="864"/>
                  </a:lnTo>
                  <a:lnTo>
                    <a:pt x="998" y="864"/>
                  </a:lnTo>
                  <a:lnTo>
                    <a:pt x="998" y="866"/>
                  </a:lnTo>
                  <a:lnTo>
                    <a:pt x="998" y="866"/>
                  </a:lnTo>
                  <a:lnTo>
                    <a:pt x="998" y="868"/>
                  </a:lnTo>
                  <a:lnTo>
                    <a:pt x="998" y="866"/>
                  </a:lnTo>
                  <a:lnTo>
                    <a:pt x="998" y="866"/>
                  </a:lnTo>
                  <a:lnTo>
                    <a:pt x="998" y="866"/>
                  </a:lnTo>
                  <a:lnTo>
                    <a:pt x="996" y="868"/>
                  </a:lnTo>
                  <a:lnTo>
                    <a:pt x="996" y="868"/>
                  </a:lnTo>
                  <a:lnTo>
                    <a:pt x="996" y="868"/>
                  </a:lnTo>
                  <a:lnTo>
                    <a:pt x="996" y="868"/>
                  </a:lnTo>
                  <a:lnTo>
                    <a:pt x="996" y="870"/>
                  </a:lnTo>
                  <a:lnTo>
                    <a:pt x="996" y="870"/>
                  </a:lnTo>
                  <a:lnTo>
                    <a:pt x="998" y="870"/>
                  </a:lnTo>
                  <a:lnTo>
                    <a:pt x="998" y="870"/>
                  </a:lnTo>
                  <a:lnTo>
                    <a:pt x="998" y="870"/>
                  </a:lnTo>
                  <a:lnTo>
                    <a:pt x="998" y="870"/>
                  </a:lnTo>
                  <a:lnTo>
                    <a:pt x="998" y="870"/>
                  </a:lnTo>
                  <a:lnTo>
                    <a:pt x="998" y="870"/>
                  </a:lnTo>
                  <a:lnTo>
                    <a:pt x="998" y="870"/>
                  </a:lnTo>
                  <a:lnTo>
                    <a:pt x="998" y="868"/>
                  </a:lnTo>
                  <a:lnTo>
                    <a:pt x="998" y="870"/>
                  </a:lnTo>
                  <a:lnTo>
                    <a:pt x="998" y="870"/>
                  </a:lnTo>
                  <a:lnTo>
                    <a:pt x="998" y="870"/>
                  </a:lnTo>
                  <a:lnTo>
                    <a:pt x="998" y="870"/>
                  </a:lnTo>
                  <a:lnTo>
                    <a:pt x="998" y="870"/>
                  </a:lnTo>
                  <a:lnTo>
                    <a:pt x="998" y="872"/>
                  </a:lnTo>
                  <a:lnTo>
                    <a:pt x="998" y="872"/>
                  </a:lnTo>
                  <a:lnTo>
                    <a:pt x="998" y="874"/>
                  </a:lnTo>
                  <a:lnTo>
                    <a:pt x="996" y="874"/>
                  </a:lnTo>
                  <a:lnTo>
                    <a:pt x="996" y="874"/>
                  </a:lnTo>
                  <a:lnTo>
                    <a:pt x="998" y="874"/>
                  </a:lnTo>
                  <a:lnTo>
                    <a:pt x="996" y="874"/>
                  </a:lnTo>
                  <a:lnTo>
                    <a:pt x="996" y="876"/>
                  </a:lnTo>
                  <a:lnTo>
                    <a:pt x="996" y="876"/>
                  </a:lnTo>
                  <a:lnTo>
                    <a:pt x="996" y="876"/>
                  </a:lnTo>
                  <a:lnTo>
                    <a:pt x="996" y="876"/>
                  </a:lnTo>
                  <a:lnTo>
                    <a:pt x="996" y="876"/>
                  </a:lnTo>
                  <a:lnTo>
                    <a:pt x="996" y="881"/>
                  </a:lnTo>
                  <a:lnTo>
                    <a:pt x="996" y="881"/>
                  </a:lnTo>
                  <a:lnTo>
                    <a:pt x="996" y="885"/>
                  </a:lnTo>
                  <a:lnTo>
                    <a:pt x="996" y="887"/>
                  </a:lnTo>
                  <a:lnTo>
                    <a:pt x="996" y="887"/>
                  </a:lnTo>
                  <a:lnTo>
                    <a:pt x="996" y="889"/>
                  </a:lnTo>
                  <a:lnTo>
                    <a:pt x="998" y="891"/>
                  </a:lnTo>
                  <a:lnTo>
                    <a:pt x="998" y="891"/>
                  </a:lnTo>
                  <a:lnTo>
                    <a:pt x="998" y="891"/>
                  </a:lnTo>
                  <a:lnTo>
                    <a:pt x="998" y="893"/>
                  </a:lnTo>
                  <a:lnTo>
                    <a:pt x="1000" y="893"/>
                  </a:lnTo>
                  <a:lnTo>
                    <a:pt x="1000" y="895"/>
                  </a:lnTo>
                  <a:lnTo>
                    <a:pt x="1002" y="897"/>
                  </a:lnTo>
                  <a:lnTo>
                    <a:pt x="1004" y="897"/>
                  </a:lnTo>
                  <a:lnTo>
                    <a:pt x="1004" y="897"/>
                  </a:lnTo>
                  <a:lnTo>
                    <a:pt x="1004" y="897"/>
                  </a:lnTo>
                  <a:lnTo>
                    <a:pt x="1004" y="895"/>
                  </a:lnTo>
                  <a:lnTo>
                    <a:pt x="1004" y="895"/>
                  </a:lnTo>
                  <a:lnTo>
                    <a:pt x="1008" y="893"/>
                  </a:lnTo>
                  <a:lnTo>
                    <a:pt x="1010" y="891"/>
                  </a:lnTo>
                  <a:lnTo>
                    <a:pt x="1010" y="891"/>
                  </a:lnTo>
                  <a:lnTo>
                    <a:pt x="1008" y="893"/>
                  </a:lnTo>
                  <a:lnTo>
                    <a:pt x="1008" y="893"/>
                  </a:lnTo>
                  <a:lnTo>
                    <a:pt x="1008" y="893"/>
                  </a:lnTo>
                  <a:lnTo>
                    <a:pt x="1008" y="893"/>
                  </a:lnTo>
                  <a:lnTo>
                    <a:pt x="1006" y="895"/>
                  </a:lnTo>
                  <a:lnTo>
                    <a:pt x="1006" y="897"/>
                  </a:lnTo>
                  <a:lnTo>
                    <a:pt x="1006" y="897"/>
                  </a:lnTo>
                  <a:lnTo>
                    <a:pt x="1006" y="899"/>
                  </a:lnTo>
                  <a:lnTo>
                    <a:pt x="1006" y="899"/>
                  </a:lnTo>
                  <a:lnTo>
                    <a:pt x="1008" y="899"/>
                  </a:lnTo>
                  <a:lnTo>
                    <a:pt x="1008" y="899"/>
                  </a:lnTo>
                  <a:lnTo>
                    <a:pt x="1010" y="901"/>
                  </a:lnTo>
                  <a:lnTo>
                    <a:pt x="1010" y="901"/>
                  </a:lnTo>
                  <a:lnTo>
                    <a:pt x="1010" y="901"/>
                  </a:lnTo>
                  <a:lnTo>
                    <a:pt x="1010" y="901"/>
                  </a:lnTo>
                  <a:lnTo>
                    <a:pt x="1010" y="901"/>
                  </a:lnTo>
                  <a:lnTo>
                    <a:pt x="1010" y="901"/>
                  </a:lnTo>
                  <a:lnTo>
                    <a:pt x="1010" y="901"/>
                  </a:lnTo>
                  <a:lnTo>
                    <a:pt x="1010" y="901"/>
                  </a:lnTo>
                  <a:lnTo>
                    <a:pt x="1010" y="901"/>
                  </a:lnTo>
                  <a:lnTo>
                    <a:pt x="1006" y="899"/>
                  </a:lnTo>
                  <a:lnTo>
                    <a:pt x="1006" y="899"/>
                  </a:lnTo>
                  <a:lnTo>
                    <a:pt x="1006" y="899"/>
                  </a:lnTo>
                  <a:lnTo>
                    <a:pt x="1004" y="899"/>
                  </a:lnTo>
                  <a:lnTo>
                    <a:pt x="1004" y="899"/>
                  </a:lnTo>
                  <a:lnTo>
                    <a:pt x="1004" y="901"/>
                  </a:lnTo>
                  <a:lnTo>
                    <a:pt x="1004" y="901"/>
                  </a:lnTo>
                  <a:lnTo>
                    <a:pt x="1004" y="901"/>
                  </a:lnTo>
                  <a:lnTo>
                    <a:pt x="1004" y="901"/>
                  </a:lnTo>
                  <a:lnTo>
                    <a:pt x="1002" y="901"/>
                  </a:lnTo>
                  <a:lnTo>
                    <a:pt x="1002" y="901"/>
                  </a:lnTo>
                  <a:lnTo>
                    <a:pt x="1002" y="901"/>
                  </a:lnTo>
                  <a:lnTo>
                    <a:pt x="1002" y="899"/>
                  </a:lnTo>
                  <a:lnTo>
                    <a:pt x="1002" y="899"/>
                  </a:lnTo>
                  <a:lnTo>
                    <a:pt x="1002" y="901"/>
                  </a:lnTo>
                  <a:lnTo>
                    <a:pt x="1002" y="903"/>
                  </a:lnTo>
                  <a:lnTo>
                    <a:pt x="1000" y="905"/>
                  </a:lnTo>
                  <a:lnTo>
                    <a:pt x="1000" y="907"/>
                  </a:lnTo>
                  <a:lnTo>
                    <a:pt x="1000" y="907"/>
                  </a:lnTo>
                  <a:lnTo>
                    <a:pt x="1000" y="909"/>
                  </a:lnTo>
                  <a:lnTo>
                    <a:pt x="1000" y="909"/>
                  </a:lnTo>
                  <a:lnTo>
                    <a:pt x="1000" y="909"/>
                  </a:lnTo>
                  <a:lnTo>
                    <a:pt x="1000" y="909"/>
                  </a:lnTo>
                  <a:lnTo>
                    <a:pt x="1000" y="909"/>
                  </a:lnTo>
                  <a:lnTo>
                    <a:pt x="998" y="909"/>
                  </a:lnTo>
                  <a:lnTo>
                    <a:pt x="998" y="911"/>
                  </a:lnTo>
                  <a:lnTo>
                    <a:pt x="998" y="913"/>
                  </a:lnTo>
                  <a:lnTo>
                    <a:pt x="996" y="913"/>
                  </a:lnTo>
                  <a:lnTo>
                    <a:pt x="996" y="920"/>
                  </a:lnTo>
                  <a:lnTo>
                    <a:pt x="998" y="920"/>
                  </a:lnTo>
                  <a:lnTo>
                    <a:pt x="998" y="922"/>
                  </a:lnTo>
                  <a:lnTo>
                    <a:pt x="998" y="922"/>
                  </a:lnTo>
                  <a:lnTo>
                    <a:pt x="998" y="924"/>
                  </a:lnTo>
                  <a:lnTo>
                    <a:pt x="998" y="924"/>
                  </a:lnTo>
                  <a:lnTo>
                    <a:pt x="998" y="924"/>
                  </a:lnTo>
                  <a:lnTo>
                    <a:pt x="998" y="926"/>
                  </a:lnTo>
                  <a:lnTo>
                    <a:pt x="998" y="926"/>
                  </a:lnTo>
                  <a:lnTo>
                    <a:pt x="1004" y="934"/>
                  </a:lnTo>
                  <a:lnTo>
                    <a:pt x="1004" y="934"/>
                  </a:lnTo>
                  <a:lnTo>
                    <a:pt x="1004" y="934"/>
                  </a:lnTo>
                  <a:lnTo>
                    <a:pt x="1004" y="934"/>
                  </a:lnTo>
                  <a:lnTo>
                    <a:pt x="1004" y="932"/>
                  </a:lnTo>
                  <a:lnTo>
                    <a:pt x="1004" y="934"/>
                  </a:lnTo>
                  <a:lnTo>
                    <a:pt x="1006" y="934"/>
                  </a:lnTo>
                  <a:lnTo>
                    <a:pt x="1006" y="934"/>
                  </a:lnTo>
                  <a:lnTo>
                    <a:pt x="1006" y="934"/>
                  </a:lnTo>
                  <a:lnTo>
                    <a:pt x="1006" y="934"/>
                  </a:lnTo>
                  <a:lnTo>
                    <a:pt x="1006" y="934"/>
                  </a:lnTo>
                  <a:lnTo>
                    <a:pt x="1006" y="936"/>
                  </a:lnTo>
                  <a:lnTo>
                    <a:pt x="1006" y="936"/>
                  </a:lnTo>
                  <a:lnTo>
                    <a:pt x="1006" y="936"/>
                  </a:lnTo>
                  <a:lnTo>
                    <a:pt x="1006" y="936"/>
                  </a:lnTo>
                  <a:lnTo>
                    <a:pt x="1006" y="936"/>
                  </a:lnTo>
                  <a:lnTo>
                    <a:pt x="1006" y="938"/>
                  </a:lnTo>
                  <a:lnTo>
                    <a:pt x="1006" y="938"/>
                  </a:lnTo>
                  <a:lnTo>
                    <a:pt x="1006" y="938"/>
                  </a:lnTo>
                  <a:lnTo>
                    <a:pt x="1006" y="938"/>
                  </a:lnTo>
                  <a:lnTo>
                    <a:pt x="1006" y="938"/>
                  </a:lnTo>
                  <a:lnTo>
                    <a:pt x="1006" y="938"/>
                  </a:lnTo>
                  <a:lnTo>
                    <a:pt x="1004" y="938"/>
                  </a:lnTo>
                  <a:lnTo>
                    <a:pt x="1004" y="938"/>
                  </a:lnTo>
                  <a:lnTo>
                    <a:pt x="1006" y="940"/>
                  </a:lnTo>
                  <a:lnTo>
                    <a:pt x="1008" y="940"/>
                  </a:lnTo>
                  <a:lnTo>
                    <a:pt x="1008" y="942"/>
                  </a:lnTo>
                  <a:lnTo>
                    <a:pt x="1008" y="942"/>
                  </a:lnTo>
                  <a:lnTo>
                    <a:pt x="1010" y="942"/>
                  </a:lnTo>
                  <a:lnTo>
                    <a:pt x="1008" y="942"/>
                  </a:lnTo>
                  <a:lnTo>
                    <a:pt x="1010" y="942"/>
                  </a:lnTo>
                  <a:lnTo>
                    <a:pt x="1010" y="944"/>
                  </a:lnTo>
                  <a:lnTo>
                    <a:pt x="1010" y="942"/>
                  </a:lnTo>
                  <a:lnTo>
                    <a:pt x="1010" y="942"/>
                  </a:lnTo>
                  <a:lnTo>
                    <a:pt x="1012" y="942"/>
                  </a:lnTo>
                  <a:lnTo>
                    <a:pt x="1012" y="942"/>
                  </a:lnTo>
                  <a:lnTo>
                    <a:pt x="1012" y="942"/>
                  </a:lnTo>
                  <a:lnTo>
                    <a:pt x="1012" y="942"/>
                  </a:lnTo>
                  <a:lnTo>
                    <a:pt x="1012" y="942"/>
                  </a:lnTo>
                  <a:lnTo>
                    <a:pt x="1012" y="944"/>
                  </a:lnTo>
                  <a:lnTo>
                    <a:pt x="1012" y="944"/>
                  </a:lnTo>
                  <a:lnTo>
                    <a:pt x="1012" y="944"/>
                  </a:lnTo>
                  <a:lnTo>
                    <a:pt x="1012" y="944"/>
                  </a:lnTo>
                  <a:lnTo>
                    <a:pt x="1012" y="944"/>
                  </a:lnTo>
                  <a:lnTo>
                    <a:pt x="1012" y="944"/>
                  </a:lnTo>
                  <a:lnTo>
                    <a:pt x="1012" y="942"/>
                  </a:lnTo>
                  <a:lnTo>
                    <a:pt x="1012" y="942"/>
                  </a:lnTo>
                  <a:lnTo>
                    <a:pt x="1014" y="942"/>
                  </a:lnTo>
                  <a:lnTo>
                    <a:pt x="1014" y="942"/>
                  </a:lnTo>
                  <a:lnTo>
                    <a:pt x="1016" y="944"/>
                  </a:lnTo>
                  <a:lnTo>
                    <a:pt x="1016" y="946"/>
                  </a:lnTo>
                  <a:lnTo>
                    <a:pt x="1016" y="946"/>
                  </a:lnTo>
                  <a:lnTo>
                    <a:pt x="1018" y="946"/>
                  </a:lnTo>
                  <a:lnTo>
                    <a:pt x="1018" y="946"/>
                  </a:lnTo>
                  <a:lnTo>
                    <a:pt x="1021" y="948"/>
                  </a:lnTo>
                  <a:lnTo>
                    <a:pt x="1023" y="950"/>
                  </a:lnTo>
                  <a:lnTo>
                    <a:pt x="1025" y="950"/>
                  </a:lnTo>
                  <a:lnTo>
                    <a:pt x="1025" y="950"/>
                  </a:lnTo>
                  <a:lnTo>
                    <a:pt x="1025" y="950"/>
                  </a:lnTo>
                  <a:lnTo>
                    <a:pt x="1025" y="950"/>
                  </a:lnTo>
                  <a:lnTo>
                    <a:pt x="1025" y="950"/>
                  </a:lnTo>
                  <a:lnTo>
                    <a:pt x="1027" y="950"/>
                  </a:lnTo>
                  <a:lnTo>
                    <a:pt x="1027" y="950"/>
                  </a:lnTo>
                  <a:lnTo>
                    <a:pt x="1027" y="952"/>
                  </a:lnTo>
                  <a:lnTo>
                    <a:pt x="1027" y="952"/>
                  </a:lnTo>
                  <a:lnTo>
                    <a:pt x="1029" y="952"/>
                  </a:lnTo>
                  <a:lnTo>
                    <a:pt x="1029" y="952"/>
                  </a:lnTo>
                  <a:lnTo>
                    <a:pt x="1029" y="952"/>
                  </a:lnTo>
                  <a:lnTo>
                    <a:pt x="1029" y="952"/>
                  </a:lnTo>
                  <a:lnTo>
                    <a:pt x="1031" y="954"/>
                  </a:lnTo>
                  <a:lnTo>
                    <a:pt x="1031" y="954"/>
                  </a:lnTo>
                  <a:lnTo>
                    <a:pt x="1031" y="952"/>
                  </a:lnTo>
                  <a:lnTo>
                    <a:pt x="1033" y="952"/>
                  </a:lnTo>
                  <a:lnTo>
                    <a:pt x="1033" y="950"/>
                  </a:lnTo>
                  <a:lnTo>
                    <a:pt x="1033" y="950"/>
                  </a:lnTo>
                  <a:lnTo>
                    <a:pt x="1033" y="950"/>
                  </a:lnTo>
                  <a:lnTo>
                    <a:pt x="1033" y="948"/>
                  </a:lnTo>
                  <a:lnTo>
                    <a:pt x="1033" y="948"/>
                  </a:lnTo>
                  <a:lnTo>
                    <a:pt x="1035" y="946"/>
                  </a:lnTo>
                  <a:lnTo>
                    <a:pt x="1035" y="948"/>
                  </a:lnTo>
                  <a:lnTo>
                    <a:pt x="1035" y="948"/>
                  </a:lnTo>
                  <a:lnTo>
                    <a:pt x="1035" y="948"/>
                  </a:lnTo>
                  <a:lnTo>
                    <a:pt x="1035" y="950"/>
                  </a:lnTo>
                  <a:lnTo>
                    <a:pt x="1035" y="950"/>
                  </a:lnTo>
                  <a:lnTo>
                    <a:pt x="1035" y="950"/>
                  </a:lnTo>
                  <a:lnTo>
                    <a:pt x="1035" y="950"/>
                  </a:lnTo>
                  <a:lnTo>
                    <a:pt x="1035" y="950"/>
                  </a:lnTo>
                  <a:lnTo>
                    <a:pt x="1035" y="948"/>
                  </a:lnTo>
                  <a:lnTo>
                    <a:pt x="1035" y="950"/>
                  </a:lnTo>
                  <a:lnTo>
                    <a:pt x="1035" y="950"/>
                  </a:lnTo>
                  <a:lnTo>
                    <a:pt x="1037" y="950"/>
                  </a:lnTo>
                  <a:lnTo>
                    <a:pt x="1037" y="950"/>
                  </a:lnTo>
                  <a:lnTo>
                    <a:pt x="1037" y="950"/>
                  </a:lnTo>
                  <a:lnTo>
                    <a:pt x="1037" y="952"/>
                  </a:lnTo>
                  <a:lnTo>
                    <a:pt x="1037" y="952"/>
                  </a:lnTo>
                  <a:lnTo>
                    <a:pt x="1037" y="952"/>
                  </a:lnTo>
                  <a:lnTo>
                    <a:pt x="1039" y="957"/>
                  </a:lnTo>
                  <a:lnTo>
                    <a:pt x="1039" y="957"/>
                  </a:lnTo>
                  <a:lnTo>
                    <a:pt x="1039" y="957"/>
                  </a:lnTo>
                  <a:lnTo>
                    <a:pt x="1039" y="957"/>
                  </a:lnTo>
                  <a:lnTo>
                    <a:pt x="1041" y="959"/>
                  </a:lnTo>
                  <a:lnTo>
                    <a:pt x="1041" y="959"/>
                  </a:lnTo>
                  <a:lnTo>
                    <a:pt x="1045" y="961"/>
                  </a:lnTo>
                  <a:lnTo>
                    <a:pt x="1047" y="961"/>
                  </a:lnTo>
                  <a:lnTo>
                    <a:pt x="1049" y="961"/>
                  </a:lnTo>
                  <a:lnTo>
                    <a:pt x="1049" y="961"/>
                  </a:lnTo>
                  <a:lnTo>
                    <a:pt x="1049" y="959"/>
                  </a:lnTo>
                  <a:lnTo>
                    <a:pt x="1049" y="959"/>
                  </a:lnTo>
                  <a:lnTo>
                    <a:pt x="1049" y="959"/>
                  </a:lnTo>
                  <a:lnTo>
                    <a:pt x="1049" y="957"/>
                  </a:lnTo>
                  <a:lnTo>
                    <a:pt x="1049" y="957"/>
                  </a:lnTo>
                  <a:lnTo>
                    <a:pt x="1051" y="957"/>
                  </a:lnTo>
                  <a:lnTo>
                    <a:pt x="1051" y="957"/>
                  </a:lnTo>
                  <a:lnTo>
                    <a:pt x="1051" y="957"/>
                  </a:lnTo>
                  <a:lnTo>
                    <a:pt x="1051" y="957"/>
                  </a:lnTo>
                  <a:lnTo>
                    <a:pt x="1051" y="957"/>
                  </a:lnTo>
                  <a:lnTo>
                    <a:pt x="1051" y="957"/>
                  </a:lnTo>
                  <a:lnTo>
                    <a:pt x="1053" y="954"/>
                  </a:lnTo>
                  <a:lnTo>
                    <a:pt x="1053" y="954"/>
                  </a:lnTo>
                  <a:lnTo>
                    <a:pt x="1055" y="954"/>
                  </a:lnTo>
                  <a:lnTo>
                    <a:pt x="1055" y="954"/>
                  </a:lnTo>
                  <a:lnTo>
                    <a:pt x="1055" y="954"/>
                  </a:lnTo>
                  <a:lnTo>
                    <a:pt x="1058" y="957"/>
                  </a:lnTo>
                  <a:lnTo>
                    <a:pt x="1058" y="957"/>
                  </a:lnTo>
                  <a:lnTo>
                    <a:pt x="1058" y="957"/>
                  </a:lnTo>
                  <a:lnTo>
                    <a:pt x="1058" y="957"/>
                  </a:lnTo>
                  <a:lnTo>
                    <a:pt x="1058" y="957"/>
                  </a:lnTo>
                  <a:lnTo>
                    <a:pt x="1058" y="957"/>
                  </a:lnTo>
                  <a:lnTo>
                    <a:pt x="1058" y="957"/>
                  </a:lnTo>
                  <a:lnTo>
                    <a:pt x="1058" y="959"/>
                  </a:lnTo>
                  <a:lnTo>
                    <a:pt x="1058" y="959"/>
                  </a:lnTo>
                  <a:lnTo>
                    <a:pt x="1058" y="959"/>
                  </a:lnTo>
                  <a:lnTo>
                    <a:pt x="1058" y="959"/>
                  </a:lnTo>
                  <a:lnTo>
                    <a:pt x="1058" y="959"/>
                  </a:lnTo>
                  <a:lnTo>
                    <a:pt x="1058" y="959"/>
                  </a:lnTo>
                  <a:lnTo>
                    <a:pt x="1055" y="961"/>
                  </a:lnTo>
                  <a:lnTo>
                    <a:pt x="1055" y="963"/>
                  </a:lnTo>
                  <a:lnTo>
                    <a:pt x="1055" y="963"/>
                  </a:lnTo>
                  <a:lnTo>
                    <a:pt x="1055" y="963"/>
                  </a:lnTo>
                  <a:lnTo>
                    <a:pt x="1058" y="965"/>
                  </a:lnTo>
                  <a:lnTo>
                    <a:pt x="1058" y="965"/>
                  </a:lnTo>
                  <a:lnTo>
                    <a:pt x="1060" y="963"/>
                  </a:lnTo>
                  <a:lnTo>
                    <a:pt x="1060" y="963"/>
                  </a:lnTo>
                  <a:lnTo>
                    <a:pt x="1058" y="965"/>
                  </a:lnTo>
                  <a:lnTo>
                    <a:pt x="1058" y="965"/>
                  </a:lnTo>
                  <a:lnTo>
                    <a:pt x="1058" y="965"/>
                  </a:lnTo>
                  <a:lnTo>
                    <a:pt x="1058" y="967"/>
                  </a:lnTo>
                  <a:lnTo>
                    <a:pt x="1055" y="967"/>
                  </a:lnTo>
                  <a:lnTo>
                    <a:pt x="1055" y="969"/>
                  </a:lnTo>
                  <a:lnTo>
                    <a:pt x="1055" y="969"/>
                  </a:lnTo>
                  <a:lnTo>
                    <a:pt x="1055" y="969"/>
                  </a:lnTo>
                  <a:lnTo>
                    <a:pt x="1055" y="969"/>
                  </a:lnTo>
                  <a:lnTo>
                    <a:pt x="1055" y="969"/>
                  </a:lnTo>
                  <a:lnTo>
                    <a:pt x="1055" y="969"/>
                  </a:lnTo>
                  <a:lnTo>
                    <a:pt x="1055" y="969"/>
                  </a:lnTo>
                  <a:lnTo>
                    <a:pt x="1053" y="971"/>
                  </a:lnTo>
                  <a:lnTo>
                    <a:pt x="1053" y="971"/>
                  </a:lnTo>
                  <a:lnTo>
                    <a:pt x="1053" y="973"/>
                  </a:lnTo>
                  <a:lnTo>
                    <a:pt x="1051" y="973"/>
                  </a:lnTo>
                  <a:lnTo>
                    <a:pt x="1051" y="973"/>
                  </a:lnTo>
                  <a:lnTo>
                    <a:pt x="1051" y="975"/>
                  </a:lnTo>
                  <a:lnTo>
                    <a:pt x="1051" y="975"/>
                  </a:lnTo>
                  <a:lnTo>
                    <a:pt x="1051" y="975"/>
                  </a:lnTo>
                  <a:lnTo>
                    <a:pt x="1051" y="973"/>
                  </a:lnTo>
                  <a:lnTo>
                    <a:pt x="1051" y="973"/>
                  </a:lnTo>
                  <a:lnTo>
                    <a:pt x="1051" y="971"/>
                  </a:lnTo>
                  <a:lnTo>
                    <a:pt x="1051" y="971"/>
                  </a:lnTo>
                  <a:lnTo>
                    <a:pt x="1051" y="971"/>
                  </a:lnTo>
                  <a:lnTo>
                    <a:pt x="1051" y="971"/>
                  </a:lnTo>
                  <a:lnTo>
                    <a:pt x="1049" y="971"/>
                  </a:lnTo>
                  <a:lnTo>
                    <a:pt x="1049" y="971"/>
                  </a:lnTo>
                  <a:lnTo>
                    <a:pt x="1051" y="971"/>
                  </a:lnTo>
                  <a:lnTo>
                    <a:pt x="1051" y="971"/>
                  </a:lnTo>
                  <a:lnTo>
                    <a:pt x="1051" y="969"/>
                  </a:lnTo>
                  <a:lnTo>
                    <a:pt x="1051" y="969"/>
                  </a:lnTo>
                  <a:lnTo>
                    <a:pt x="1051" y="971"/>
                  </a:lnTo>
                  <a:lnTo>
                    <a:pt x="1049" y="971"/>
                  </a:lnTo>
                  <a:lnTo>
                    <a:pt x="1051" y="967"/>
                  </a:lnTo>
                  <a:lnTo>
                    <a:pt x="1051" y="967"/>
                  </a:lnTo>
                  <a:lnTo>
                    <a:pt x="1053" y="965"/>
                  </a:lnTo>
                  <a:lnTo>
                    <a:pt x="1053" y="965"/>
                  </a:lnTo>
                  <a:lnTo>
                    <a:pt x="1053" y="965"/>
                  </a:lnTo>
                  <a:lnTo>
                    <a:pt x="1053" y="965"/>
                  </a:lnTo>
                  <a:lnTo>
                    <a:pt x="1053" y="965"/>
                  </a:lnTo>
                  <a:lnTo>
                    <a:pt x="1053" y="963"/>
                  </a:lnTo>
                  <a:lnTo>
                    <a:pt x="1053" y="963"/>
                  </a:lnTo>
                  <a:lnTo>
                    <a:pt x="1055" y="963"/>
                  </a:lnTo>
                  <a:lnTo>
                    <a:pt x="1055" y="961"/>
                  </a:lnTo>
                  <a:lnTo>
                    <a:pt x="1055" y="959"/>
                  </a:lnTo>
                  <a:lnTo>
                    <a:pt x="1055" y="959"/>
                  </a:lnTo>
                  <a:lnTo>
                    <a:pt x="1051" y="961"/>
                  </a:lnTo>
                  <a:lnTo>
                    <a:pt x="1051" y="963"/>
                  </a:lnTo>
                  <a:lnTo>
                    <a:pt x="1051" y="963"/>
                  </a:lnTo>
                  <a:lnTo>
                    <a:pt x="1051" y="965"/>
                  </a:lnTo>
                  <a:lnTo>
                    <a:pt x="1051" y="965"/>
                  </a:lnTo>
                  <a:lnTo>
                    <a:pt x="1049" y="965"/>
                  </a:lnTo>
                  <a:lnTo>
                    <a:pt x="1049" y="965"/>
                  </a:lnTo>
                  <a:lnTo>
                    <a:pt x="1049" y="965"/>
                  </a:lnTo>
                  <a:lnTo>
                    <a:pt x="1049" y="965"/>
                  </a:lnTo>
                  <a:lnTo>
                    <a:pt x="1047" y="965"/>
                  </a:lnTo>
                  <a:lnTo>
                    <a:pt x="1045" y="965"/>
                  </a:lnTo>
                  <a:lnTo>
                    <a:pt x="1043" y="967"/>
                  </a:lnTo>
                  <a:lnTo>
                    <a:pt x="1041" y="967"/>
                  </a:lnTo>
                  <a:lnTo>
                    <a:pt x="1041" y="969"/>
                  </a:lnTo>
                  <a:lnTo>
                    <a:pt x="1041" y="969"/>
                  </a:lnTo>
                  <a:lnTo>
                    <a:pt x="1043" y="969"/>
                  </a:lnTo>
                  <a:lnTo>
                    <a:pt x="1043" y="971"/>
                  </a:lnTo>
                  <a:lnTo>
                    <a:pt x="1041" y="971"/>
                  </a:lnTo>
                  <a:lnTo>
                    <a:pt x="1041" y="971"/>
                  </a:lnTo>
                  <a:lnTo>
                    <a:pt x="1043" y="971"/>
                  </a:lnTo>
                  <a:lnTo>
                    <a:pt x="1043" y="971"/>
                  </a:lnTo>
                  <a:lnTo>
                    <a:pt x="1043" y="973"/>
                  </a:lnTo>
                  <a:lnTo>
                    <a:pt x="1041" y="975"/>
                  </a:lnTo>
                  <a:lnTo>
                    <a:pt x="1041" y="975"/>
                  </a:lnTo>
                  <a:lnTo>
                    <a:pt x="1041" y="975"/>
                  </a:lnTo>
                  <a:lnTo>
                    <a:pt x="1043" y="977"/>
                  </a:lnTo>
                  <a:lnTo>
                    <a:pt x="1043" y="977"/>
                  </a:lnTo>
                  <a:lnTo>
                    <a:pt x="1045" y="977"/>
                  </a:lnTo>
                  <a:lnTo>
                    <a:pt x="1047" y="975"/>
                  </a:lnTo>
                  <a:lnTo>
                    <a:pt x="1047" y="975"/>
                  </a:lnTo>
                  <a:lnTo>
                    <a:pt x="1047" y="977"/>
                  </a:lnTo>
                  <a:lnTo>
                    <a:pt x="1047" y="977"/>
                  </a:lnTo>
                  <a:lnTo>
                    <a:pt x="1045" y="977"/>
                  </a:lnTo>
                  <a:lnTo>
                    <a:pt x="1045" y="979"/>
                  </a:lnTo>
                  <a:lnTo>
                    <a:pt x="1045" y="979"/>
                  </a:lnTo>
                  <a:lnTo>
                    <a:pt x="1045" y="979"/>
                  </a:lnTo>
                  <a:lnTo>
                    <a:pt x="1045" y="979"/>
                  </a:lnTo>
                  <a:lnTo>
                    <a:pt x="1045" y="981"/>
                  </a:lnTo>
                  <a:lnTo>
                    <a:pt x="1045" y="981"/>
                  </a:lnTo>
                  <a:lnTo>
                    <a:pt x="1045" y="981"/>
                  </a:lnTo>
                  <a:lnTo>
                    <a:pt x="1043" y="981"/>
                  </a:lnTo>
                  <a:lnTo>
                    <a:pt x="1043" y="981"/>
                  </a:lnTo>
                  <a:lnTo>
                    <a:pt x="1043" y="981"/>
                  </a:lnTo>
                  <a:lnTo>
                    <a:pt x="1041" y="983"/>
                  </a:lnTo>
                  <a:lnTo>
                    <a:pt x="1041" y="983"/>
                  </a:lnTo>
                  <a:lnTo>
                    <a:pt x="1041" y="985"/>
                  </a:lnTo>
                  <a:lnTo>
                    <a:pt x="1041" y="985"/>
                  </a:lnTo>
                  <a:lnTo>
                    <a:pt x="1041" y="987"/>
                  </a:lnTo>
                  <a:lnTo>
                    <a:pt x="1039" y="987"/>
                  </a:lnTo>
                  <a:lnTo>
                    <a:pt x="1039" y="987"/>
                  </a:lnTo>
                  <a:lnTo>
                    <a:pt x="1039" y="987"/>
                  </a:lnTo>
                  <a:lnTo>
                    <a:pt x="1039" y="985"/>
                  </a:lnTo>
                  <a:lnTo>
                    <a:pt x="1037" y="985"/>
                  </a:lnTo>
                  <a:lnTo>
                    <a:pt x="1037" y="985"/>
                  </a:lnTo>
                  <a:lnTo>
                    <a:pt x="1037" y="987"/>
                  </a:lnTo>
                  <a:lnTo>
                    <a:pt x="1037" y="987"/>
                  </a:lnTo>
                  <a:lnTo>
                    <a:pt x="1037" y="987"/>
                  </a:lnTo>
                  <a:lnTo>
                    <a:pt x="1037" y="987"/>
                  </a:lnTo>
                  <a:lnTo>
                    <a:pt x="1037" y="987"/>
                  </a:lnTo>
                  <a:lnTo>
                    <a:pt x="1037" y="989"/>
                  </a:lnTo>
                  <a:lnTo>
                    <a:pt x="1037" y="989"/>
                  </a:lnTo>
                  <a:lnTo>
                    <a:pt x="1037" y="989"/>
                  </a:lnTo>
                  <a:lnTo>
                    <a:pt x="1037" y="989"/>
                  </a:lnTo>
                  <a:lnTo>
                    <a:pt x="1039" y="989"/>
                  </a:lnTo>
                  <a:lnTo>
                    <a:pt x="1039" y="991"/>
                  </a:lnTo>
                  <a:lnTo>
                    <a:pt x="1037" y="991"/>
                  </a:lnTo>
                  <a:lnTo>
                    <a:pt x="1037" y="993"/>
                  </a:lnTo>
                  <a:lnTo>
                    <a:pt x="1037" y="993"/>
                  </a:lnTo>
                  <a:lnTo>
                    <a:pt x="1037" y="996"/>
                  </a:lnTo>
                  <a:lnTo>
                    <a:pt x="1037" y="998"/>
                  </a:lnTo>
                  <a:lnTo>
                    <a:pt x="1039" y="998"/>
                  </a:lnTo>
                  <a:lnTo>
                    <a:pt x="1039" y="998"/>
                  </a:lnTo>
                  <a:lnTo>
                    <a:pt x="1039" y="998"/>
                  </a:lnTo>
                  <a:lnTo>
                    <a:pt x="1039" y="998"/>
                  </a:lnTo>
                  <a:lnTo>
                    <a:pt x="1039" y="1000"/>
                  </a:lnTo>
                  <a:lnTo>
                    <a:pt x="1039" y="1000"/>
                  </a:lnTo>
                  <a:lnTo>
                    <a:pt x="1039" y="1000"/>
                  </a:lnTo>
                  <a:lnTo>
                    <a:pt x="1039" y="1000"/>
                  </a:lnTo>
                  <a:lnTo>
                    <a:pt x="1039" y="998"/>
                  </a:lnTo>
                  <a:lnTo>
                    <a:pt x="1041" y="998"/>
                  </a:lnTo>
                  <a:lnTo>
                    <a:pt x="1041" y="998"/>
                  </a:lnTo>
                  <a:lnTo>
                    <a:pt x="1041" y="1000"/>
                  </a:lnTo>
                  <a:lnTo>
                    <a:pt x="1043" y="998"/>
                  </a:lnTo>
                  <a:lnTo>
                    <a:pt x="1047" y="998"/>
                  </a:lnTo>
                  <a:lnTo>
                    <a:pt x="1047" y="996"/>
                  </a:lnTo>
                  <a:lnTo>
                    <a:pt x="1047" y="996"/>
                  </a:lnTo>
                  <a:lnTo>
                    <a:pt x="1047" y="996"/>
                  </a:lnTo>
                  <a:lnTo>
                    <a:pt x="1049" y="996"/>
                  </a:lnTo>
                  <a:lnTo>
                    <a:pt x="1049" y="993"/>
                  </a:lnTo>
                  <a:lnTo>
                    <a:pt x="1049" y="993"/>
                  </a:lnTo>
                  <a:lnTo>
                    <a:pt x="1051" y="991"/>
                  </a:lnTo>
                  <a:lnTo>
                    <a:pt x="1051" y="991"/>
                  </a:lnTo>
                  <a:lnTo>
                    <a:pt x="1051" y="991"/>
                  </a:lnTo>
                  <a:lnTo>
                    <a:pt x="1051" y="989"/>
                  </a:lnTo>
                  <a:lnTo>
                    <a:pt x="1051" y="989"/>
                  </a:lnTo>
                  <a:lnTo>
                    <a:pt x="1049" y="991"/>
                  </a:lnTo>
                  <a:lnTo>
                    <a:pt x="1049" y="991"/>
                  </a:lnTo>
                  <a:lnTo>
                    <a:pt x="1049" y="991"/>
                  </a:lnTo>
                  <a:lnTo>
                    <a:pt x="1049" y="991"/>
                  </a:lnTo>
                  <a:lnTo>
                    <a:pt x="1049" y="989"/>
                  </a:lnTo>
                  <a:lnTo>
                    <a:pt x="1049" y="989"/>
                  </a:lnTo>
                  <a:lnTo>
                    <a:pt x="1049" y="989"/>
                  </a:lnTo>
                  <a:lnTo>
                    <a:pt x="1049" y="989"/>
                  </a:lnTo>
                  <a:lnTo>
                    <a:pt x="1049" y="991"/>
                  </a:lnTo>
                  <a:lnTo>
                    <a:pt x="1049" y="991"/>
                  </a:lnTo>
                  <a:lnTo>
                    <a:pt x="1049" y="991"/>
                  </a:lnTo>
                  <a:lnTo>
                    <a:pt x="1047" y="991"/>
                  </a:lnTo>
                  <a:lnTo>
                    <a:pt x="1047" y="991"/>
                  </a:lnTo>
                  <a:lnTo>
                    <a:pt x="1047" y="991"/>
                  </a:lnTo>
                  <a:lnTo>
                    <a:pt x="1047" y="991"/>
                  </a:lnTo>
                  <a:lnTo>
                    <a:pt x="1047" y="991"/>
                  </a:lnTo>
                  <a:lnTo>
                    <a:pt x="1047" y="991"/>
                  </a:lnTo>
                  <a:lnTo>
                    <a:pt x="1047" y="991"/>
                  </a:lnTo>
                  <a:lnTo>
                    <a:pt x="1047" y="991"/>
                  </a:lnTo>
                  <a:lnTo>
                    <a:pt x="1047" y="991"/>
                  </a:lnTo>
                  <a:lnTo>
                    <a:pt x="1047" y="989"/>
                  </a:lnTo>
                  <a:lnTo>
                    <a:pt x="1047" y="989"/>
                  </a:lnTo>
                  <a:lnTo>
                    <a:pt x="1047" y="989"/>
                  </a:lnTo>
                  <a:lnTo>
                    <a:pt x="1047" y="987"/>
                  </a:lnTo>
                  <a:lnTo>
                    <a:pt x="1049" y="987"/>
                  </a:lnTo>
                  <a:lnTo>
                    <a:pt x="1049" y="987"/>
                  </a:lnTo>
                  <a:lnTo>
                    <a:pt x="1049" y="987"/>
                  </a:lnTo>
                  <a:lnTo>
                    <a:pt x="1049" y="985"/>
                  </a:lnTo>
                  <a:lnTo>
                    <a:pt x="1049" y="985"/>
                  </a:lnTo>
                  <a:lnTo>
                    <a:pt x="1049" y="985"/>
                  </a:lnTo>
                  <a:lnTo>
                    <a:pt x="1049" y="985"/>
                  </a:lnTo>
                  <a:lnTo>
                    <a:pt x="1049" y="985"/>
                  </a:lnTo>
                  <a:lnTo>
                    <a:pt x="1049" y="983"/>
                  </a:lnTo>
                  <a:lnTo>
                    <a:pt x="1049" y="983"/>
                  </a:lnTo>
                  <a:lnTo>
                    <a:pt x="1049" y="983"/>
                  </a:lnTo>
                  <a:lnTo>
                    <a:pt x="1049" y="983"/>
                  </a:lnTo>
                  <a:lnTo>
                    <a:pt x="1049" y="983"/>
                  </a:lnTo>
                  <a:lnTo>
                    <a:pt x="1049" y="983"/>
                  </a:lnTo>
                  <a:lnTo>
                    <a:pt x="1049" y="983"/>
                  </a:lnTo>
                  <a:lnTo>
                    <a:pt x="1049" y="983"/>
                  </a:lnTo>
                  <a:lnTo>
                    <a:pt x="1049" y="981"/>
                  </a:lnTo>
                  <a:lnTo>
                    <a:pt x="1049" y="981"/>
                  </a:lnTo>
                  <a:lnTo>
                    <a:pt x="1049" y="981"/>
                  </a:lnTo>
                  <a:lnTo>
                    <a:pt x="1049" y="981"/>
                  </a:lnTo>
                  <a:lnTo>
                    <a:pt x="1051" y="981"/>
                  </a:lnTo>
                  <a:lnTo>
                    <a:pt x="1051" y="979"/>
                  </a:lnTo>
                  <a:lnTo>
                    <a:pt x="1051" y="979"/>
                  </a:lnTo>
                  <a:lnTo>
                    <a:pt x="1051" y="981"/>
                  </a:lnTo>
                  <a:lnTo>
                    <a:pt x="1051" y="983"/>
                  </a:lnTo>
                  <a:lnTo>
                    <a:pt x="1049" y="983"/>
                  </a:lnTo>
                  <a:lnTo>
                    <a:pt x="1051" y="983"/>
                  </a:lnTo>
                  <a:lnTo>
                    <a:pt x="1051" y="983"/>
                  </a:lnTo>
                  <a:lnTo>
                    <a:pt x="1051" y="983"/>
                  </a:lnTo>
                  <a:lnTo>
                    <a:pt x="1051" y="983"/>
                  </a:lnTo>
                  <a:lnTo>
                    <a:pt x="1051" y="983"/>
                  </a:lnTo>
                  <a:lnTo>
                    <a:pt x="1051" y="983"/>
                  </a:lnTo>
                  <a:lnTo>
                    <a:pt x="1051" y="985"/>
                  </a:lnTo>
                  <a:lnTo>
                    <a:pt x="1051" y="985"/>
                  </a:lnTo>
                  <a:lnTo>
                    <a:pt x="1051" y="985"/>
                  </a:lnTo>
                  <a:lnTo>
                    <a:pt x="1051" y="985"/>
                  </a:lnTo>
                  <a:lnTo>
                    <a:pt x="1053" y="985"/>
                  </a:lnTo>
                  <a:lnTo>
                    <a:pt x="1053" y="985"/>
                  </a:lnTo>
                  <a:lnTo>
                    <a:pt x="1053" y="985"/>
                  </a:lnTo>
                  <a:lnTo>
                    <a:pt x="1053" y="985"/>
                  </a:lnTo>
                  <a:lnTo>
                    <a:pt x="1053" y="985"/>
                  </a:lnTo>
                  <a:lnTo>
                    <a:pt x="1053" y="985"/>
                  </a:lnTo>
                  <a:lnTo>
                    <a:pt x="1053" y="985"/>
                  </a:lnTo>
                  <a:lnTo>
                    <a:pt x="1053" y="985"/>
                  </a:lnTo>
                  <a:lnTo>
                    <a:pt x="1055" y="985"/>
                  </a:lnTo>
                  <a:lnTo>
                    <a:pt x="1055" y="985"/>
                  </a:lnTo>
                  <a:lnTo>
                    <a:pt x="1055" y="985"/>
                  </a:lnTo>
                  <a:lnTo>
                    <a:pt x="1055" y="985"/>
                  </a:lnTo>
                  <a:lnTo>
                    <a:pt x="1055" y="985"/>
                  </a:lnTo>
                  <a:lnTo>
                    <a:pt x="1055" y="987"/>
                  </a:lnTo>
                  <a:lnTo>
                    <a:pt x="1055" y="987"/>
                  </a:lnTo>
                  <a:lnTo>
                    <a:pt x="1055" y="987"/>
                  </a:lnTo>
                  <a:lnTo>
                    <a:pt x="1055" y="987"/>
                  </a:lnTo>
                  <a:lnTo>
                    <a:pt x="1055" y="989"/>
                  </a:lnTo>
                  <a:lnTo>
                    <a:pt x="1055" y="989"/>
                  </a:lnTo>
                  <a:lnTo>
                    <a:pt x="1058" y="989"/>
                  </a:lnTo>
                  <a:lnTo>
                    <a:pt x="1058" y="991"/>
                  </a:lnTo>
                  <a:lnTo>
                    <a:pt x="1058" y="991"/>
                  </a:lnTo>
                  <a:lnTo>
                    <a:pt x="1058" y="991"/>
                  </a:lnTo>
                  <a:lnTo>
                    <a:pt x="1055" y="993"/>
                  </a:lnTo>
                  <a:lnTo>
                    <a:pt x="1055" y="993"/>
                  </a:lnTo>
                  <a:lnTo>
                    <a:pt x="1055" y="996"/>
                  </a:lnTo>
                  <a:lnTo>
                    <a:pt x="1055" y="996"/>
                  </a:lnTo>
                  <a:lnTo>
                    <a:pt x="1055" y="996"/>
                  </a:lnTo>
                  <a:lnTo>
                    <a:pt x="1055" y="996"/>
                  </a:lnTo>
                  <a:lnTo>
                    <a:pt x="1055" y="996"/>
                  </a:lnTo>
                  <a:lnTo>
                    <a:pt x="1055" y="998"/>
                  </a:lnTo>
                  <a:lnTo>
                    <a:pt x="1055" y="998"/>
                  </a:lnTo>
                  <a:lnTo>
                    <a:pt x="1055" y="998"/>
                  </a:lnTo>
                  <a:lnTo>
                    <a:pt x="1055" y="998"/>
                  </a:lnTo>
                  <a:lnTo>
                    <a:pt x="1055" y="1000"/>
                  </a:lnTo>
                  <a:lnTo>
                    <a:pt x="1055" y="1000"/>
                  </a:lnTo>
                  <a:lnTo>
                    <a:pt x="1055" y="1002"/>
                  </a:lnTo>
                  <a:lnTo>
                    <a:pt x="1055" y="1002"/>
                  </a:lnTo>
                  <a:lnTo>
                    <a:pt x="1055" y="1004"/>
                  </a:lnTo>
                  <a:lnTo>
                    <a:pt x="1055" y="1002"/>
                  </a:lnTo>
                  <a:lnTo>
                    <a:pt x="1055" y="1004"/>
                  </a:lnTo>
                  <a:lnTo>
                    <a:pt x="1055" y="1004"/>
                  </a:lnTo>
                  <a:lnTo>
                    <a:pt x="1053" y="1004"/>
                  </a:lnTo>
                  <a:lnTo>
                    <a:pt x="1053" y="1004"/>
                  </a:lnTo>
                  <a:lnTo>
                    <a:pt x="1055" y="1004"/>
                  </a:lnTo>
                  <a:lnTo>
                    <a:pt x="1055" y="1004"/>
                  </a:lnTo>
                  <a:lnTo>
                    <a:pt x="1055" y="1004"/>
                  </a:lnTo>
                  <a:lnTo>
                    <a:pt x="1058" y="1004"/>
                  </a:lnTo>
                  <a:lnTo>
                    <a:pt x="1062" y="1002"/>
                  </a:lnTo>
                  <a:lnTo>
                    <a:pt x="1062" y="1002"/>
                  </a:lnTo>
                  <a:lnTo>
                    <a:pt x="1060" y="1004"/>
                  </a:lnTo>
                  <a:lnTo>
                    <a:pt x="1060" y="1004"/>
                  </a:lnTo>
                  <a:lnTo>
                    <a:pt x="1058" y="1004"/>
                  </a:lnTo>
                  <a:lnTo>
                    <a:pt x="1058" y="1006"/>
                  </a:lnTo>
                  <a:lnTo>
                    <a:pt x="1058" y="1006"/>
                  </a:lnTo>
                  <a:lnTo>
                    <a:pt x="1058" y="1006"/>
                  </a:lnTo>
                  <a:lnTo>
                    <a:pt x="1058" y="1006"/>
                  </a:lnTo>
                  <a:lnTo>
                    <a:pt x="1058" y="1006"/>
                  </a:lnTo>
                  <a:lnTo>
                    <a:pt x="1058" y="1008"/>
                  </a:lnTo>
                  <a:lnTo>
                    <a:pt x="1058" y="1008"/>
                  </a:lnTo>
                  <a:lnTo>
                    <a:pt x="1058" y="1008"/>
                  </a:lnTo>
                  <a:lnTo>
                    <a:pt x="1055" y="1008"/>
                  </a:lnTo>
                  <a:lnTo>
                    <a:pt x="1055" y="1008"/>
                  </a:lnTo>
                  <a:lnTo>
                    <a:pt x="1055" y="1010"/>
                  </a:lnTo>
                  <a:lnTo>
                    <a:pt x="1055" y="1010"/>
                  </a:lnTo>
                  <a:lnTo>
                    <a:pt x="1051" y="1012"/>
                  </a:lnTo>
                  <a:lnTo>
                    <a:pt x="1047" y="1014"/>
                  </a:lnTo>
                  <a:lnTo>
                    <a:pt x="1047" y="1014"/>
                  </a:lnTo>
                  <a:lnTo>
                    <a:pt x="1047" y="1016"/>
                  </a:lnTo>
                  <a:lnTo>
                    <a:pt x="1047" y="1016"/>
                  </a:lnTo>
                  <a:lnTo>
                    <a:pt x="1047" y="1016"/>
                  </a:lnTo>
                  <a:lnTo>
                    <a:pt x="1047" y="1016"/>
                  </a:lnTo>
                  <a:lnTo>
                    <a:pt x="1047" y="1016"/>
                  </a:lnTo>
                  <a:lnTo>
                    <a:pt x="1047" y="1018"/>
                  </a:lnTo>
                  <a:lnTo>
                    <a:pt x="1045" y="1018"/>
                  </a:lnTo>
                  <a:lnTo>
                    <a:pt x="1047" y="1018"/>
                  </a:lnTo>
                  <a:lnTo>
                    <a:pt x="1047" y="1020"/>
                  </a:lnTo>
                  <a:lnTo>
                    <a:pt x="1047" y="1020"/>
                  </a:lnTo>
                  <a:lnTo>
                    <a:pt x="1047" y="1022"/>
                  </a:lnTo>
                  <a:lnTo>
                    <a:pt x="1047" y="1022"/>
                  </a:lnTo>
                  <a:lnTo>
                    <a:pt x="1045" y="1024"/>
                  </a:lnTo>
                  <a:lnTo>
                    <a:pt x="1043" y="1024"/>
                  </a:lnTo>
                  <a:lnTo>
                    <a:pt x="1043" y="1024"/>
                  </a:lnTo>
                  <a:lnTo>
                    <a:pt x="1043" y="1024"/>
                  </a:lnTo>
                  <a:lnTo>
                    <a:pt x="1043" y="1026"/>
                  </a:lnTo>
                  <a:lnTo>
                    <a:pt x="1043" y="1026"/>
                  </a:lnTo>
                  <a:lnTo>
                    <a:pt x="1041" y="1026"/>
                  </a:lnTo>
                  <a:lnTo>
                    <a:pt x="1041" y="1026"/>
                  </a:lnTo>
                  <a:lnTo>
                    <a:pt x="1041" y="1028"/>
                  </a:lnTo>
                  <a:lnTo>
                    <a:pt x="1041" y="1028"/>
                  </a:lnTo>
                  <a:lnTo>
                    <a:pt x="1039" y="1028"/>
                  </a:lnTo>
                  <a:lnTo>
                    <a:pt x="1039" y="1030"/>
                  </a:lnTo>
                  <a:lnTo>
                    <a:pt x="1037" y="1032"/>
                  </a:lnTo>
                  <a:lnTo>
                    <a:pt x="1037" y="1032"/>
                  </a:lnTo>
                  <a:lnTo>
                    <a:pt x="1037" y="1032"/>
                  </a:lnTo>
                  <a:lnTo>
                    <a:pt x="1037" y="1032"/>
                  </a:lnTo>
                  <a:lnTo>
                    <a:pt x="1037" y="1032"/>
                  </a:lnTo>
                  <a:lnTo>
                    <a:pt x="1037" y="1035"/>
                  </a:lnTo>
                  <a:lnTo>
                    <a:pt x="1035" y="1037"/>
                  </a:lnTo>
                  <a:lnTo>
                    <a:pt x="1035" y="1037"/>
                  </a:lnTo>
                  <a:lnTo>
                    <a:pt x="1033" y="1035"/>
                  </a:lnTo>
                  <a:lnTo>
                    <a:pt x="1033" y="1035"/>
                  </a:lnTo>
                  <a:lnTo>
                    <a:pt x="1033" y="1035"/>
                  </a:lnTo>
                  <a:lnTo>
                    <a:pt x="1031" y="1035"/>
                  </a:lnTo>
                  <a:lnTo>
                    <a:pt x="1031" y="1035"/>
                  </a:lnTo>
                  <a:lnTo>
                    <a:pt x="1031" y="1035"/>
                  </a:lnTo>
                  <a:lnTo>
                    <a:pt x="1029" y="1032"/>
                  </a:lnTo>
                  <a:lnTo>
                    <a:pt x="1029" y="1032"/>
                  </a:lnTo>
                  <a:lnTo>
                    <a:pt x="1027" y="1037"/>
                  </a:lnTo>
                  <a:lnTo>
                    <a:pt x="1027" y="1037"/>
                  </a:lnTo>
                  <a:lnTo>
                    <a:pt x="1027" y="1037"/>
                  </a:lnTo>
                  <a:lnTo>
                    <a:pt x="1027" y="1037"/>
                  </a:lnTo>
                  <a:lnTo>
                    <a:pt x="1027" y="1035"/>
                  </a:lnTo>
                  <a:lnTo>
                    <a:pt x="1027" y="1035"/>
                  </a:lnTo>
                  <a:lnTo>
                    <a:pt x="1027" y="1035"/>
                  </a:lnTo>
                  <a:lnTo>
                    <a:pt x="1027" y="1035"/>
                  </a:lnTo>
                  <a:lnTo>
                    <a:pt x="1027" y="1035"/>
                  </a:lnTo>
                  <a:lnTo>
                    <a:pt x="1027" y="1035"/>
                  </a:lnTo>
                  <a:lnTo>
                    <a:pt x="1023" y="1035"/>
                  </a:lnTo>
                  <a:lnTo>
                    <a:pt x="1023" y="1035"/>
                  </a:lnTo>
                  <a:lnTo>
                    <a:pt x="1023" y="1035"/>
                  </a:lnTo>
                  <a:lnTo>
                    <a:pt x="1023" y="1035"/>
                  </a:lnTo>
                  <a:lnTo>
                    <a:pt x="1023" y="1035"/>
                  </a:lnTo>
                  <a:lnTo>
                    <a:pt x="1023" y="1037"/>
                  </a:lnTo>
                  <a:lnTo>
                    <a:pt x="1023" y="1037"/>
                  </a:lnTo>
                  <a:lnTo>
                    <a:pt x="1023" y="1037"/>
                  </a:lnTo>
                  <a:lnTo>
                    <a:pt x="1023" y="1039"/>
                  </a:lnTo>
                  <a:lnTo>
                    <a:pt x="1023" y="1039"/>
                  </a:lnTo>
                  <a:lnTo>
                    <a:pt x="1023" y="1039"/>
                  </a:lnTo>
                  <a:lnTo>
                    <a:pt x="1023" y="1039"/>
                  </a:lnTo>
                  <a:lnTo>
                    <a:pt x="1021" y="1041"/>
                  </a:lnTo>
                  <a:lnTo>
                    <a:pt x="1021" y="1043"/>
                  </a:lnTo>
                  <a:lnTo>
                    <a:pt x="1021" y="1043"/>
                  </a:lnTo>
                  <a:lnTo>
                    <a:pt x="1021" y="1045"/>
                  </a:lnTo>
                  <a:lnTo>
                    <a:pt x="1021" y="1047"/>
                  </a:lnTo>
                  <a:lnTo>
                    <a:pt x="1021" y="1049"/>
                  </a:lnTo>
                  <a:lnTo>
                    <a:pt x="1021" y="1049"/>
                  </a:lnTo>
                  <a:lnTo>
                    <a:pt x="1021" y="1049"/>
                  </a:lnTo>
                  <a:lnTo>
                    <a:pt x="1021" y="1049"/>
                  </a:lnTo>
                  <a:lnTo>
                    <a:pt x="1021" y="1049"/>
                  </a:lnTo>
                  <a:lnTo>
                    <a:pt x="1021" y="1051"/>
                  </a:lnTo>
                  <a:lnTo>
                    <a:pt x="1021" y="1051"/>
                  </a:lnTo>
                  <a:lnTo>
                    <a:pt x="1018" y="1051"/>
                  </a:lnTo>
                  <a:lnTo>
                    <a:pt x="1018" y="1051"/>
                  </a:lnTo>
                  <a:lnTo>
                    <a:pt x="1018" y="1053"/>
                  </a:lnTo>
                  <a:lnTo>
                    <a:pt x="1018" y="1053"/>
                  </a:lnTo>
                  <a:lnTo>
                    <a:pt x="1018" y="1053"/>
                  </a:lnTo>
                  <a:lnTo>
                    <a:pt x="1018" y="1053"/>
                  </a:lnTo>
                  <a:lnTo>
                    <a:pt x="1018" y="1055"/>
                  </a:lnTo>
                  <a:lnTo>
                    <a:pt x="1018" y="1055"/>
                  </a:lnTo>
                  <a:lnTo>
                    <a:pt x="1021" y="1055"/>
                  </a:lnTo>
                  <a:lnTo>
                    <a:pt x="1021" y="1055"/>
                  </a:lnTo>
                  <a:lnTo>
                    <a:pt x="1021" y="1055"/>
                  </a:lnTo>
                  <a:lnTo>
                    <a:pt x="1021" y="1057"/>
                  </a:lnTo>
                  <a:lnTo>
                    <a:pt x="1023" y="1057"/>
                  </a:lnTo>
                  <a:lnTo>
                    <a:pt x="1023" y="1057"/>
                  </a:lnTo>
                  <a:lnTo>
                    <a:pt x="1023" y="1057"/>
                  </a:lnTo>
                  <a:lnTo>
                    <a:pt x="1023" y="1059"/>
                  </a:lnTo>
                  <a:lnTo>
                    <a:pt x="1025" y="1059"/>
                  </a:lnTo>
                  <a:lnTo>
                    <a:pt x="1025" y="1061"/>
                  </a:lnTo>
                  <a:lnTo>
                    <a:pt x="1027" y="1061"/>
                  </a:lnTo>
                  <a:lnTo>
                    <a:pt x="1027" y="1063"/>
                  </a:lnTo>
                  <a:lnTo>
                    <a:pt x="1027" y="1063"/>
                  </a:lnTo>
                  <a:lnTo>
                    <a:pt x="1027" y="1063"/>
                  </a:lnTo>
                  <a:lnTo>
                    <a:pt x="1025" y="1065"/>
                  </a:lnTo>
                  <a:lnTo>
                    <a:pt x="1025" y="1065"/>
                  </a:lnTo>
                  <a:lnTo>
                    <a:pt x="1025" y="1065"/>
                  </a:lnTo>
                  <a:lnTo>
                    <a:pt x="1025" y="1065"/>
                  </a:lnTo>
                  <a:lnTo>
                    <a:pt x="1025" y="1067"/>
                  </a:lnTo>
                  <a:lnTo>
                    <a:pt x="1025" y="1067"/>
                  </a:lnTo>
                  <a:lnTo>
                    <a:pt x="1025" y="1067"/>
                  </a:lnTo>
                  <a:lnTo>
                    <a:pt x="1025" y="1067"/>
                  </a:lnTo>
                  <a:lnTo>
                    <a:pt x="1025" y="1067"/>
                  </a:lnTo>
                  <a:lnTo>
                    <a:pt x="1027" y="1069"/>
                  </a:lnTo>
                  <a:lnTo>
                    <a:pt x="1027" y="1069"/>
                  </a:lnTo>
                  <a:lnTo>
                    <a:pt x="1027" y="1069"/>
                  </a:lnTo>
                  <a:lnTo>
                    <a:pt x="1027" y="1071"/>
                  </a:lnTo>
                  <a:lnTo>
                    <a:pt x="1027" y="1071"/>
                  </a:lnTo>
                  <a:lnTo>
                    <a:pt x="1027" y="1071"/>
                  </a:lnTo>
                  <a:lnTo>
                    <a:pt x="1027" y="1074"/>
                  </a:lnTo>
                  <a:lnTo>
                    <a:pt x="1029" y="1076"/>
                  </a:lnTo>
                  <a:lnTo>
                    <a:pt x="1031" y="1076"/>
                  </a:lnTo>
                  <a:lnTo>
                    <a:pt x="1029" y="1076"/>
                  </a:lnTo>
                  <a:lnTo>
                    <a:pt x="1029" y="1076"/>
                  </a:lnTo>
                  <a:lnTo>
                    <a:pt x="1029" y="1078"/>
                  </a:lnTo>
                  <a:lnTo>
                    <a:pt x="1029" y="1078"/>
                  </a:lnTo>
                  <a:lnTo>
                    <a:pt x="1029" y="1078"/>
                  </a:lnTo>
                  <a:lnTo>
                    <a:pt x="1029" y="1080"/>
                  </a:lnTo>
                  <a:lnTo>
                    <a:pt x="1029" y="1080"/>
                  </a:lnTo>
                  <a:lnTo>
                    <a:pt x="1029" y="1080"/>
                  </a:lnTo>
                  <a:lnTo>
                    <a:pt x="1029" y="1080"/>
                  </a:lnTo>
                  <a:lnTo>
                    <a:pt x="1027" y="1082"/>
                  </a:lnTo>
                  <a:lnTo>
                    <a:pt x="1027" y="1082"/>
                  </a:lnTo>
                  <a:lnTo>
                    <a:pt x="1027" y="1084"/>
                  </a:lnTo>
                  <a:lnTo>
                    <a:pt x="1027" y="1084"/>
                  </a:lnTo>
                  <a:lnTo>
                    <a:pt x="1027" y="1084"/>
                  </a:lnTo>
                  <a:lnTo>
                    <a:pt x="1027" y="1084"/>
                  </a:lnTo>
                  <a:lnTo>
                    <a:pt x="1027" y="1084"/>
                  </a:lnTo>
                  <a:lnTo>
                    <a:pt x="1027" y="1086"/>
                  </a:lnTo>
                  <a:lnTo>
                    <a:pt x="1027" y="1086"/>
                  </a:lnTo>
                  <a:lnTo>
                    <a:pt x="1027" y="1086"/>
                  </a:lnTo>
                  <a:lnTo>
                    <a:pt x="1027" y="1088"/>
                  </a:lnTo>
                  <a:lnTo>
                    <a:pt x="1029" y="1088"/>
                  </a:lnTo>
                  <a:lnTo>
                    <a:pt x="1029" y="1090"/>
                  </a:lnTo>
                  <a:lnTo>
                    <a:pt x="1029" y="1090"/>
                  </a:lnTo>
                  <a:lnTo>
                    <a:pt x="1029" y="1090"/>
                  </a:lnTo>
                  <a:lnTo>
                    <a:pt x="1029" y="1090"/>
                  </a:lnTo>
                  <a:lnTo>
                    <a:pt x="1029" y="1092"/>
                  </a:lnTo>
                  <a:lnTo>
                    <a:pt x="1029" y="1092"/>
                  </a:lnTo>
                  <a:lnTo>
                    <a:pt x="1029" y="1094"/>
                  </a:lnTo>
                  <a:lnTo>
                    <a:pt x="1029" y="1094"/>
                  </a:lnTo>
                  <a:lnTo>
                    <a:pt x="1029" y="1094"/>
                  </a:lnTo>
                  <a:lnTo>
                    <a:pt x="1029" y="1096"/>
                  </a:lnTo>
                  <a:lnTo>
                    <a:pt x="1029" y="1096"/>
                  </a:lnTo>
                  <a:lnTo>
                    <a:pt x="1027" y="1096"/>
                  </a:lnTo>
                  <a:lnTo>
                    <a:pt x="1027" y="1096"/>
                  </a:lnTo>
                  <a:lnTo>
                    <a:pt x="1027" y="1094"/>
                  </a:lnTo>
                  <a:lnTo>
                    <a:pt x="1027" y="1094"/>
                  </a:lnTo>
                  <a:lnTo>
                    <a:pt x="1027" y="1094"/>
                  </a:lnTo>
                  <a:lnTo>
                    <a:pt x="1025" y="1094"/>
                  </a:lnTo>
                  <a:lnTo>
                    <a:pt x="1025" y="1094"/>
                  </a:lnTo>
                  <a:lnTo>
                    <a:pt x="1025" y="1094"/>
                  </a:lnTo>
                  <a:lnTo>
                    <a:pt x="1025" y="1096"/>
                  </a:lnTo>
                  <a:lnTo>
                    <a:pt x="1025" y="1096"/>
                  </a:lnTo>
                  <a:lnTo>
                    <a:pt x="1023" y="1094"/>
                  </a:lnTo>
                  <a:lnTo>
                    <a:pt x="1021" y="1096"/>
                  </a:lnTo>
                  <a:lnTo>
                    <a:pt x="1018" y="1096"/>
                  </a:lnTo>
                  <a:lnTo>
                    <a:pt x="1018" y="1096"/>
                  </a:lnTo>
                  <a:lnTo>
                    <a:pt x="1018" y="1096"/>
                  </a:lnTo>
                  <a:lnTo>
                    <a:pt x="1018" y="1094"/>
                  </a:lnTo>
                  <a:lnTo>
                    <a:pt x="1018" y="1094"/>
                  </a:lnTo>
                  <a:lnTo>
                    <a:pt x="1018" y="1094"/>
                  </a:lnTo>
                  <a:lnTo>
                    <a:pt x="1018" y="1094"/>
                  </a:lnTo>
                  <a:lnTo>
                    <a:pt x="1018" y="1094"/>
                  </a:lnTo>
                  <a:lnTo>
                    <a:pt x="1016" y="1094"/>
                  </a:lnTo>
                  <a:lnTo>
                    <a:pt x="1016" y="1094"/>
                  </a:lnTo>
                  <a:lnTo>
                    <a:pt x="1016" y="1094"/>
                  </a:lnTo>
                  <a:lnTo>
                    <a:pt x="1014" y="1094"/>
                  </a:lnTo>
                  <a:lnTo>
                    <a:pt x="1014" y="1094"/>
                  </a:lnTo>
                  <a:lnTo>
                    <a:pt x="1012" y="1094"/>
                  </a:lnTo>
                  <a:lnTo>
                    <a:pt x="1012" y="1094"/>
                  </a:lnTo>
                  <a:lnTo>
                    <a:pt x="1012" y="1094"/>
                  </a:lnTo>
                  <a:lnTo>
                    <a:pt x="1012" y="1094"/>
                  </a:lnTo>
                  <a:lnTo>
                    <a:pt x="1012" y="1096"/>
                  </a:lnTo>
                  <a:lnTo>
                    <a:pt x="1012" y="1096"/>
                  </a:lnTo>
                  <a:lnTo>
                    <a:pt x="1012" y="1096"/>
                  </a:lnTo>
                  <a:lnTo>
                    <a:pt x="1012" y="1096"/>
                  </a:lnTo>
                  <a:lnTo>
                    <a:pt x="1012" y="1096"/>
                  </a:lnTo>
                  <a:lnTo>
                    <a:pt x="1014" y="1098"/>
                  </a:lnTo>
                  <a:lnTo>
                    <a:pt x="1014" y="1098"/>
                  </a:lnTo>
                  <a:lnTo>
                    <a:pt x="1016" y="1100"/>
                  </a:lnTo>
                  <a:lnTo>
                    <a:pt x="1016" y="1100"/>
                  </a:lnTo>
                  <a:lnTo>
                    <a:pt x="1016" y="1100"/>
                  </a:lnTo>
                  <a:lnTo>
                    <a:pt x="1016" y="1102"/>
                  </a:lnTo>
                  <a:lnTo>
                    <a:pt x="1018" y="1102"/>
                  </a:lnTo>
                  <a:lnTo>
                    <a:pt x="1018" y="1104"/>
                  </a:lnTo>
                  <a:lnTo>
                    <a:pt x="1018" y="1104"/>
                  </a:lnTo>
                  <a:lnTo>
                    <a:pt x="1018" y="1106"/>
                  </a:lnTo>
                  <a:lnTo>
                    <a:pt x="1018" y="1106"/>
                  </a:lnTo>
                  <a:lnTo>
                    <a:pt x="1018" y="1106"/>
                  </a:lnTo>
                  <a:lnTo>
                    <a:pt x="1021" y="1106"/>
                  </a:lnTo>
                  <a:lnTo>
                    <a:pt x="1021" y="1106"/>
                  </a:lnTo>
                  <a:lnTo>
                    <a:pt x="1021" y="1106"/>
                  </a:lnTo>
                  <a:lnTo>
                    <a:pt x="1021" y="1106"/>
                  </a:lnTo>
                  <a:lnTo>
                    <a:pt x="1021" y="1106"/>
                  </a:lnTo>
                  <a:lnTo>
                    <a:pt x="1021" y="1106"/>
                  </a:lnTo>
                  <a:lnTo>
                    <a:pt x="1021" y="1104"/>
                  </a:lnTo>
                  <a:lnTo>
                    <a:pt x="1021" y="1104"/>
                  </a:lnTo>
                  <a:lnTo>
                    <a:pt x="1021" y="1104"/>
                  </a:lnTo>
                  <a:lnTo>
                    <a:pt x="1021" y="1104"/>
                  </a:lnTo>
                  <a:lnTo>
                    <a:pt x="1021" y="1106"/>
                  </a:lnTo>
                  <a:lnTo>
                    <a:pt x="1023" y="1106"/>
                  </a:lnTo>
                  <a:lnTo>
                    <a:pt x="1023" y="1106"/>
                  </a:lnTo>
                  <a:lnTo>
                    <a:pt x="1023" y="1108"/>
                  </a:lnTo>
                  <a:lnTo>
                    <a:pt x="1021" y="1108"/>
                  </a:lnTo>
                  <a:lnTo>
                    <a:pt x="1021" y="1108"/>
                  </a:lnTo>
                  <a:lnTo>
                    <a:pt x="1021" y="1108"/>
                  </a:lnTo>
                  <a:lnTo>
                    <a:pt x="1021" y="1108"/>
                  </a:lnTo>
                  <a:lnTo>
                    <a:pt x="1018" y="1110"/>
                  </a:lnTo>
                  <a:lnTo>
                    <a:pt x="1018" y="1113"/>
                  </a:lnTo>
                  <a:lnTo>
                    <a:pt x="1018" y="1110"/>
                  </a:lnTo>
                  <a:lnTo>
                    <a:pt x="1018" y="1108"/>
                  </a:lnTo>
                  <a:lnTo>
                    <a:pt x="1018" y="1108"/>
                  </a:lnTo>
                  <a:lnTo>
                    <a:pt x="1018" y="1106"/>
                  </a:lnTo>
                  <a:lnTo>
                    <a:pt x="1018" y="1106"/>
                  </a:lnTo>
                  <a:lnTo>
                    <a:pt x="1018" y="1104"/>
                  </a:lnTo>
                  <a:lnTo>
                    <a:pt x="1018" y="1104"/>
                  </a:lnTo>
                  <a:lnTo>
                    <a:pt x="1016" y="1104"/>
                  </a:lnTo>
                  <a:lnTo>
                    <a:pt x="1016" y="1102"/>
                  </a:lnTo>
                  <a:lnTo>
                    <a:pt x="1016" y="1102"/>
                  </a:lnTo>
                  <a:lnTo>
                    <a:pt x="1012" y="1100"/>
                  </a:lnTo>
                  <a:lnTo>
                    <a:pt x="1012" y="1100"/>
                  </a:lnTo>
                  <a:lnTo>
                    <a:pt x="1012" y="1100"/>
                  </a:lnTo>
                  <a:lnTo>
                    <a:pt x="1012" y="1098"/>
                  </a:lnTo>
                  <a:lnTo>
                    <a:pt x="1012" y="1098"/>
                  </a:lnTo>
                  <a:lnTo>
                    <a:pt x="1012" y="1098"/>
                  </a:lnTo>
                  <a:lnTo>
                    <a:pt x="1012" y="1096"/>
                  </a:lnTo>
                  <a:lnTo>
                    <a:pt x="1010" y="1096"/>
                  </a:lnTo>
                  <a:lnTo>
                    <a:pt x="1010" y="1096"/>
                  </a:lnTo>
                  <a:lnTo>
                    <a:pt x="1008" y="1094"/>
                  </a:lnTo>
                  <a:lnTo>
                    <a:pt x="1008" y="1094"/>
                  </a:lnTo>
                  <a:lnTo>
                    <a:pt x="1008" y="1094"/>
                  </a:lnTo>
                  <a:lnTo>
                    <a:pt x="1008" y="1092"/>
                  </a:lnTo>
                  <a:lnTo>
                    <a:pt x="1006" y="1092"/>
                  </a:lnTo>
                  <a:lnTo>
                    <a:pt x="1006" y="1092"/>
                  </a:lnTo>
                  <a:lnTo>
                    <a:pt x="1006" y="1090"/>
                  </a:lnTo>
                  <a:lnTo>
                    <a:pt x="1004" y="1088"/>
                  </a:lnTo>
                  <a:lnTo>
                    <a:pt x="1004" y="1088"/>
                  </a:lnTo>
                  <a:lnTo>
                    <a:pt x="1006" y="1086"/>
                  </a:lnTo>
                  <a:lnTo>
                    <a:pt x="1006" y="1086"/>
                  </a:lnTo>
                  <a:lnTo>
                    <a:pt x="1006" y="1088"/>
                  </a:lnTo>
                  <a:lnTo>
                    <a:pt x="1006" y="1088"/>
                  </a:lnTo>
                  <a:lnTo>
                    <a:pt x="1006" y="1088"/>
                  </a:lnTo>
                  <a:lnTo>
                    <a:pt x="1008" y="1088"/>
                  </a:lnTo>
                  <a:lnTo>
                    <a:pt x="1008" y="1088"/>
                  </a:lnTo>
                  <a:lnTo>
                    <a:pt x="1008" y="1088"/>
                  </a:lnTo>
                  <a:lnTo>
                    <a:pt x="1008" y="1090"/>
                  </a:lnTo>
                  <a:lnTo>
                    <a:pt x="1008" y="1092"/>
                  </a:lnTo>
                  <a:lnTo>
                    <a:pt x="1008" y="1092"/>
                  </a:lnTo>
                  <a:lnTo>
                    <a:pt x="1010" y="1092"/>
                  </a:lnTo>
                  <a:lnTo>
                    <a:pt x="1012" y="1092"/>
                  </a:lnTo>
                  <a:lnTo>
                    <a:pt x="1010" y="1092"/>
                  </a:lnTo>
                  <a:lnTo>
                    <a:pt x="1010" y="1092"/>
                  </a:lnTo>
                  <a:lnTo>
                    <a:pt x="1010" y="1092"/>
                  </a:lnTo>
                  <a:lnTo>
                    <a:pt x="1010" y="1092"/>
                  </a:lnTo>
                  <a:lnTo>
                    <a:pt x="1010" y="1094"/>
                  </a:lnTo>
                  <a:lnTo>
                    <a:pt x="1012" y="1094"/>
                  </a:lnTo>
                  <a:lnTo>
                    <a:pt x="1012" y="1092"/>
                  </a:lnTo>
                  <a:lnTo>
                    <a:pt x="1012" y="1092"/>
                  </a:lnTo>
                  <a:lnTo>
                    <a:pt x="1012" y="1092"/>
                  </a:lnTo>
                  <a:lnTo>
                    <a:pt x="1012" y="1090"/>
                  </a:lnTo>
                  <a:lnTo>
                    <a:pt x="1012" y="1090"/>
                  </a:lnTo>
                  <a:lnTo>
                    <a:pt x="1014" y="1088"/>
                  </a:lnTo>
                  <a:lnTo>
                    <a:pt x="1014" y="1088"/>
                  </a:lnTo>
                  <a:lnTo>
                    <a:pt x="1014" y="1088"/>
                  </a:lnTo>
                  <a:lnTo>
                    <a:pt x="1014" y="1088"/>
                  </a:lnTo>
                  <a:lnTo>
                    <a:pt x="1014" y="1088"/>
                  </a:lnTo>
                  <a:lnTo>
                    <a:pt x="1014" y="1090"/>
                  </a:lnTo>
                  <a:lnTo>
                    <a:pt x="1014" y="1090"/>
                  </a:lnTo>
                  <a:lnTo>
                    <a:pt x="1014" y="1090"/>
                  </a:lnTo>
                  <a:lnTo>
                    <a:pt x="1014" y="1090"/>
                  </a:lnTo>
                  <a:lnTo>
                    <a:pt x="1014" y="1092"/>
                  </a:lnTo>
                  <a:lnTo>
                    <a:pt x="1014" y="1092"/>
                  </a:lnTo>
                  <a:lnTo>
                    <a:pt x="1016" y="1094"/>
                  </a:lnTo>
                  <a:lnTo>
                    <a:pt x="1016" y="1094"/>
                  </a:lnTo>
                  <a:lnTo>
                    <a:pt x="1018" y="1092"/>
                  </a:lnTo>
                  <a:lnTo>
                    <a:pt x="1021" y="1092"/>
                  </a:lnTo>
                  <a:lnTo>
                    <a:pt x="1023" y="1092"/>
                  </a:lnTo>
                  <a:lnTo>
                    <a:pt x="1023" y="1092"/>
                  </a:lnTo>
                  <a:lnTo>
                    <a:pt x="1021" y="1092"/>
                  </a:lnTo>
                  <a:lnTo>
                    <a:pt x="1021" y="1092"/>
                  </a:lnTo>
                  <a:lnTo>
                    <a:pt x="1021" y="1092"/>
                  </a:lnTo>
                  <a:lnTo>
                    <a:pt x="1023" y="1094"/>
                  </a:lnTo>
                  <a:lnTo>
                    <a:pt x="1025" y="1092"/>
                  </a:lnTo>
                  <a:lnTo>
                    <a:pt x="1025" y="1092"/>
                  </a:lnTo>
                  <a:lnTo>
                    <a:pt x="1025" y="1092"/>
                  </a:lnTo>
                  <a:lnTo>
                    <a:pt x="1025" y="1092"/>
                  </a:lnTo>
                  <a:lnTo>
                    <a:pt x="1027" y="1092"/>
                  </a:lnTo>
                  <a:lnTo>
                    <a:pt x="1027" y="1092"/>
                  </a:lnTo>
                  <a:lnTo>
                    <a:pt x="1027" y="1092"/>
                  </a:lnTo>
                  <a:lnTo>
                    <a:pt x="1027" y="1092"/>
                  </a:lnTo>
                  <a:lnTo>
                    <a:pt x="1027" y="1092"/>
                  </a:lnTo>
                  <a:lnTo>
                    <a:pt x="1027" y="1090"/>
                  </a:lnTo>
                  <a:lnTo>
                    <a:pt x="1027" y="1090"/>
                  </a:lnTo>
                  <a:lnTo>
                    <a:pt x="1027" y="1088"/>
                  </a:lnTo>
                  <a:lnTo>
                    <a:pt x="1027" y="1088"/>
                  </a:lnTo>
                  <a:lnTo>
                    <a:pt x="1027" y="1088"/>
                  </a:lnTo>
                  <a:lnTo>
                    <a:pt x="1025" y="1088"/>
                  </a:lnTo>
                  <a:lnTo>
                    <a:pt x="1025" y="1086"/>
                  </a:lnTo>
                  <a:lnTo>
                    <a:pt x="1025" y="1086"/>
                  </a:lnTo>
                  <a:lnTo>
                    <a:pt x="1027" y="1084"/>
                  </a:lnTo>
                  <a:lnTo>
                    <a:pt x="1027" y="1084"/>
                  </a:lnTo>
                  <a:lnTo>
                    <a:pt x="1025" y="1084"/>
                  </a:lnTo>
                  <a:lnTo>
                    <a:pt x="1027" y="1084"/>
                  </a:lnTo>
                  <a:lnTo>
                    <a:pt x="1027" y="1084"/>
                  </a:lnTo>
                  <a:lnTo>
                    <a:pt x="1027" y="1082"/>
                  </a:lnTo>
                  <a:lnTo>
                    <a:pt x="1027" y="1082"/>
                  </a:lnTo>
                  <a:lnTo>
                    <a:pt x="1027" y="1082"/>
                  </a:lnTo>
                  <a:lnTo>
                    <a:pt x="1025" y="1082"/>
                  </a:lnTo>
                  <a:lnTo>
                    <a:pt x="1025" y="1080"/>
                  </a:lnTo>
                  <a:lnTo>
                    <a:pt x="1025" y="1080"/>
                  </a:lnTo>
                  <a:lnTo>
                    <a:pt x="1025" y="1082"/>
                  </a:lnTo>
                  <a:lnTo>
                    <a:pt x="1025" y="1082"/>
                  </a:lnTo>
                  <a:lnTo>
                    <a:pt x="1025" y="1082"/>
                  </a:lnTo>
                  <a:lnTo>
                    <a:pt x="1025" y="1084"/>
                  </a:lnTo>
                  <a:lnTo>
                    <a:pt x="1025" y="1084"/>
                  </a:lnTo>
                  <a:lnTo>
                    <a:pt x="1025" y="1084"/>
                  </a:lnTo>
                  <a:lnTo>
                    <a:pt x="1025" y="1084"/>
                  </a:lnTo>
                  <a:lnTo>
                    <a:pt x="1025" y="1082"/>
                  </a:lnTo>
                  <a:lnTo>
                    <a:pt x="1025" y="1082"/>
                  </a:lnTo>
                  <a:lnTo>
                    <a:pt x="1025" y="1082"/>
                  </a:lnTo>
                  <a:lnTo>
                    <a:pt x="1025" y="1082"/>
                  </a:lnTo>
                  <a:lnTo>
                    <a:pt x="1025" y="1082"/>
                  </a:lnTo>
                  <a:lnTo>
                    <a:pt x="1023" y="1080"/>
                  </a:lnTo>
                  <a:lnTo>
                    <a:pt x="1023" y="1080"/>
                  </a:lnTo>
                  <a:lnTo>
                    <a:pt x="1023" y="1080"/>
                  </a:lnTo>
                  <a:lnTo>
                    <a:pt x="1025" y="1080"/>
                  </a:lnTo>
                  <a:lnTo>
                    <a:pt x="1023" y="1080"/>
                  </a:lnTo>
                  <a:lnTo>
                    <a:pt x="1021" y="1080"/>
                  </a:lnTo>
                  <a:lnTo>
                    <a:pt x="1021" y="1080"/>
                  </a:lnTo>
                  <a:lnTo>
                    <a:pt x="1021" y="1080"/>
                  </a:lnTo>
                  <a:lnTo>
                    <a:pt x="1021" y="1080"/>
                  </a:lnTo>
                  <a:lnTo>
                    <a:pt x="1021" y="1080"/>
                  </a:lnTo>
                  <a:lnTo>
                    <a:pt x="1018" y="1080"/>
                  </a:lnTo>
                  <a:lnTo>
                    <a:pt x="1018" y="1082"/>
                  </a:lnTo>
                  <a:lnTo>
                    <a:pt x="1018" y="1082"/>
                  </a:lnTo>
                  <a:lnTo>
                    <a:pt x="1016" y="1082"/>
                  </a:lnTo>
                  <a:lnTo>
                    <a:pt x="1016" y="1082"/>
                  </a:lnTo>
                  <a:lnTo>
                    <a:pt x="1016" y="1080"/>
                  </a:lnTo>
                  <a:lnTo>
                    <a:pt x="1021" y="1076"/>
                  </a:lnTo>
                  <a:lnTo>
                    <a:pt x="1023" y="1074"/>
                  </a:lnTo>
                  <a:lnTo>
                    <a:pt x="1023" y="1074"/>
                  </a:lnTo>
                  <a:lnTo>
                    <a:pt x="1023" y="1071"/>
                  </a:lnTo>
                  <a:lnTo>
                    <a:pt x="1023" y="1071"/>
                  </a:lnTo>
                  <a:lnTo>
                    <a:pt x="1023" y="1071"/>
                  </a:lnTo>
                  <a:lnTo>
                    <a:pt x="1023" y="1071"/>
                  </a:lnTo>
                  <a:lnTo>
                    <a:pt x="1021" y="1071"/>
                  </a:lnTo>
                  <a:lnTo>
                    <a:pt x="1021" y="1069"/>
                  </a:lnTo>
                  <a:lnTo>
                    <a:pt x="1021" y="1071"/>
                  </a:lnTo>
                  <a:lnTo>
                    <a:pt x="1021" y="1071"/>
                  </a:lnTo>
                  <a:lnTo>
                    <a:pt x="1021" y="1071"/>
                  </a:lnTo>
                  <a:lnTo>
                    <a:pt x="1021" y="1074"/>
                  </a:lnTo>
                  <a:lnTo>
                    <a:pt x="1021" y="1074"/>
                  </a:lnTo>
                  <a:lnTo>
                    <a:pt x="1021" y="1074"/>
                  </a:lnTo>
                  <a:lnTo>
                    <a:pt x="1018" y="1074"/>
                  </a:lnTo>
                  <a:lnTo>
                    <a:pt x="1018" y="1071"/>
                  </a:lnTo>
                  <a:lnTo>
                    <a:pt x="1018" y="1071"/>
                  </a:lnTo>
                  <a:lnTo>
                    <a:pt x="1018" y="1071"/>
                  </a:lnTo>
                  <a:lnTo>
                    <a:pt x="1018" y="1071"/>
                  </a:lnTo>
                  <a:lnTo>
                    <a:pt x="1018" y="1071"/>
                  </a:lnTo>
                  <a:lnTo>
                    <a:pt x="1016" y="1071"/>
                  </a:lnTo>
                  <a:lnTo>
                    <a:pt x="1016" y="1074"/>
                  </a:lnTo>
                  <a:lnTo>
                    <a:pt x="1014" y="1076"/>
                  </a:lnTo>
                  <a:lnTo>
                    <a:pt x="1014" y="1076"/>
                  </a:lnTo>
                  <a:lnTo>
                    <a:pt x="1014" y="1076"/>
                  </a:lnTo>
                  <a:lnTo>
                    <a:pt x="1014" y="1076"/>
                  </a:lnTo>
                  <a:lnTo>
                    <a:pt x="1014" y="1076"/>
                  </a:lnTo>
                  <a:lnTo>
                    <a:pt x="1014" y="1076"/>
                  </a:lnTo>
                  <a:lnTo>
                    <a:pt x="1014" y="1076"/>
                  </a:lnTo>
                  <a:lnTo>
                    <a:pt x="1012" y="1078"/>
                  </a:lnTo>
                  <a:lnTo>
                    <a:pt x="1012" y="1078"/>
                  </a:lnTo>
                  <a:lnTo>
                    <a:pt x="1012" y="1080"/>
                  </a:lnTo>
                  <a:lnTo>
                    <a:pt x="1010" y="1080"/>
                  </a:lnTo>
                  <a:lnTo>
                    <a:pt x="1010" y="1080"/>
                  </a:lnTo>
                  <a:lnTo>
                    <a:pt x="1010" y="1078"/>
                  </a:lnTo>
                  <a:lnTo>
                    <a:pt x="1010" y="1078"/>
                  </a:lnTo>
                  <a:lnTo>
                    <a:pt x="1010" y="1078"/>
                  </a:lnTo>
                  <a:lnTo>
                    <a:pt x="1010" y="1078"/>
                  </a:lnTo>
                  <a:lnTo>
                    <a:pt x="1010" y="1078"/>
                  </a:lnTo>
                  <a:lnTo>
                    <a:pt x="1010" y="1078"/>
                  </a:lnTo>
                  <a:lnTo>
                    <a:pt x="1010" y="1078"/>
                  </a:lnTo>
                  <a:lnTo>
                    <a:pt x="1008" y="1078"/>
                  </a:lnTo>
                  <a:lnTo>
                    <a:pt x="1008" y="1078"/>
                  </a:lnTo>
                  <a:lnTo>
                    <a:pt x="1008" y="1076"/>
                  </a:lnTo>
                  <a:lnTo>
                    <a:pt x="1008" y="1076"/>
                  </a:lnTo>
                  <a:lnTo>
                    <a:pt x="1008" y="1074"/>
                  </a:lnTo>
                  <a:lnTo>
                    <a:pt x="1008" y="1074"/>
                  </a:lnTo>
                  <a:lnTo>
                    <a:pt x="1010" y="1074"/>
                  </a:lnTo>
                  <a:lnTo>
                    <a:pt x="1010" y="1071"/>
                  </a:lnTo>
                  <a:lnTo>
                    <a:pt x="1010" y="1071"/>
                  </a:lnTo>
                  <a:lnTo>
                    <a:pt x="1010" y="1069"/>
                  </a:lnTo>
                  <a:lnTo>
                    <a:pt x="1010" y="1069"/>
                  </a:lnTo>
                  <a:lnTo>
                    <a:pt x="1010" y="1069"/>
                  </a:lnTo>
                  <a:lnTo>
                    <a:pt x="1010" y="1069"/>
                  </a:lnTo>
                  <a:lnTo>
                    <a:pt x="1012" y="1067"/>
                  </a:lnTo>
                  <a:lnTo>
                    <a:pt x="1010" y="1067"/>
                  </a:lnTo>
                  <a:lnTo>
                    <a:pt x="1010" y="1067"/>
                  </a:lnTo>
                  <a:lnTo>
                    <a:pt x="1010" y="1067"/>
                  </a:lnTo>
                  <a:lnTo>
                    <a:pt x="1010" y="1067"/>
                  </a:lnTo>
                  <a:lnTo>
                    <a:pt x="1010" y="1067"/>
                  </a:lnTo>
                  <a:lnTo>
                    <a:pt x="1010" y="1067"/>
                  </a:lnTo>
                  <a:lnTo>
                    <a:pt x="1010" y="1067"/>
                  </a:lnTo>
                  <a:lnTo>
                    <a:pt x="1010" y="1069"/>
                  </a:lnTo>
                  <a:lnTo>
                    <a:pt x="1008" y="1069"/>
                  </a:lnTo>
                  <a:lnTo>
                    <a:pt x="1008" y="1069"/>
                  </a:lnTo>
                  <a:lnTo>
                    <a:pt x="1008" y="1069"/>
                  </a:lnTo>
                  <a:lnTo>
                    <a:pt x="1008" y="1069"/>
                  </a:lnTo>
                  <a:lnTo>
                    <a:pt x="1008" y="1067"/>
                  </a:lnTo>
                  <a:lnTo>
                    <a:pt x="1008" y="1067"/>
                  </a:lnTo>
                  <a:lnTo>
                    <a:pt x="1006" y="1067"/>
                  </a:lnTo>
                  <a:lnTo>
                    <a:pt x="1006" y="1067"/>
                  </a:lnTo>
                  <a:lnTo>
                    <a:pt x="1006" y="1067"/>
                  </a:lnTo>
                  <a:lnTo>
                    <a:pt x="1006" y="1067"/>
                  </a:lnTo>
                  <a:lnTo>
                    <a:pt x="1006" y="1067"/>
                  </a:lnTo>
                  <a:lnTo>
                    <a:pt x="1006" y="1065"/>
                  </a:lnTo>
                  <a:lnTo>
                    <a:pt x="1006" y="1065"/>
                  </a:lnTo>
                  <a:lnTo>
                    <a:pt x="1004" y="1065"/>
                  </a:lnTo>
                  <a:lnTo>
                    <a:pt x="1004" y="1065"/>
                  </a:lnTo>
                  <a:lnTo>
                    <a:pt x="1004" y="1065"/>
                  </a:lnTo>
                  <a:lnTo>
                    <a:pt x="1004" y="1065"/>
                  </a:lnTo>
                  <a:lnTo>
                    <a:pt x="1004" y="1067"/>
                  </a:lnTo>
                  <a:lnTo>
                    <a:pt x="1004" y="1065"/>
                  </a:lnTo>
                  <a:lnTo>
                    <a:pt x="1004" y="1065"/>
                  </a:lnTo>
                  <a:lnTo>
                    <a:pt x="1004" y="1063"/>
                  </a:lnTo>
                  <a:lnTo>
                    <a:pt x="1004" y="1063"/>
                  </a:lnTo>
                  <a:lnTo>
                    <a:pt x="1004" y="1063"/>
                  </a:lnTo>
                  <a:lnTo>
                    <a:pt x="1004" y="1063"/>
                  </a:lnTo>
                  <a:lnTo>
                    <a:pt x="1004" y="1063"/>
                  </a:lnTo>
                  <a:lnTo>
                    <a:pt x="1004" y="1061"/>
                  </a:lnTo>
                  <a:lnTo>
                    <a:pt x="1006" y="1061"/>
                  </a:lnTo>
                  <a:lnTo>
                    <a:pt x="1006" y="1059"/>
                  </a:lnTo>
                  <a:lnTo>
                    <a:pt x="1006" y="1057"/>
                  </a:lnTo>
                  <a:lnTo>
                    <a:pt x="1006" y="1057"/>
                  </a:lnTo>
                  <a:lnTo>
                    <a:pt x="1006" y="1055"/>
                  </a:lnTo>
                  <a:lnTo>
                    <a:pt x="1006" y="1055"/>
                  </a:lnTo>
                  <a:lnTo>
                    <a:pt x="1006" y="1055"/>
                  </a:lnTo>
                  <a:lnTo>
                    <a:pt x="1006" y="1055"/>
                  </a:lnTo>
                  <a:lnTo>
                    <a:pt x="1006" y="1055"/>
                  </a:lnTo>
                  <a:lnTo>
                    <a:pt x="1006" y="1057"/>
                  </a:lnTo>
                  <a:lnTo>
                    <a:pt x="1006" y="1057"/>
                  </a:lnTo>
                  <a:lnTo>
                    <a:pt x="1006" y="1057"/>
                  </a:lnTo>
                  <a:lnTo>
                    <a:pt x="1008" y="1059"/>
                  </a:lnTo>
                  <a:lnTo>
                    <a:pt x="1008" y="1059"/>
                  </a:lnTo>
                  <a:lnTo>
                    <a:pt x="1008" y="1059"/>
                  </a:lnTo>
                  <a:lnTo>
                    <a:pt x="1008" y="1057"/>
                  </a:lnTo>
                  <a:lnTo>
                    <a:pt x="1008" y="1055"/>
                  </a:lnTo>
                  <a:lnTo>
                    <a:pt x="1008" y="1055"/>
                  </a:lnTo>
                  <a:lnTo>
                    <a:pt x="1008" y="1055"/>
                  </a:lnTo>
                  <a:lnTo>
                    <a:pt x="1008" y="1055"/>
                  </a:lnTo>
                  <a:lnTo>
                    <a:pt x="1008" y="1055"/>
                  </a:lnTo>
                  <a:lnTo>
                    <a:pt x="1008" y="1055"/>
                  </a:lnTo>
                  <a:lnTo>
                    <a:pt x="1008" y="1053"/>
                  </a:lnTo>
                  <a:lnTo>
                    <a:pt x="1008" y="1053"/>
                  </a:lnTo>
                  <a:lnTo>
                    <a:pt x="1008" y="1053"/>
                  </a:lnTo>
                  <a:lnTo>
                    <a:pt x="1008" y="1051"/>
                  </a:lnTo>
                  <a:lnTo>
                    <a:pt x="1008" y="1051"/>
                  </a:lnTo>
                  <a:lnTo>
                    <a:pt x="1008" y="1049"/>
                  </a:lnTo>
                  <a:lnTo>
                    <a:pt x="1008" y="1047"/>
                  </a:lnTo>
                  <a:lnTo>
                    <a:pt x="1008" y="1047"/>
                  </a:lnTo>
                  <a:lnTo>
                    <a:pt x="1008" y="1047"/>
                  </a:lnTo>
                  <a:lnTo>
                    <a:pt x="1008" y="1045"/>
                  </a:lnTo>
                  <a:lnTo>
                    <a:pt x="1008" y="1045"/>
                  </a:lnTo>
                  <a:lnTo>
                    <a:pt x="1008" y="1043"/>
                  </a:lnTo>
                  <a:lnTo>
                    <a:pt x="1008" y="1043"/>
                  </a:lnTo>
                  <a:lnTo>
                    <a:pt x="1008" y="1043"/>
                  </a:lnTo>
                  <a:lnTo>
                    <a:pt x="1008" y="1043"/>
                  </a:lnTo>
                  <a:lnTo>
                    <a:pt x="1010" y="1041"/>
                  </a:lnTo>
                  <a:lnTo>
                    <a:pt x="1010" y="1041"/>
                  </a:lnTo>
                  <a:lnTo>
                    <a:pt x="1010" y="1039"/>
                  </a:lnTo>
                  <a:lnTo>
                    <a:pt x="1010" y="1039"/>
                  </a:lnTo>
                  <a:lnTo>
                    <a:pt x="1010" y="1037"/>
                  </a:lnTo>
                  <a:lnTo>
                    <a:pt x="1010" y="1035"/>
                  </a:lnTo>
                  <a:lnTo>
                    <a:pt x="1010" y="1032"/>
                  </a:lnTo>
                  <a:lnTo>
                    <a:pt x="1010" y="1030"/>
                  </a:lnTo>
                  <a:lnTo>
                    <a:pt x="1010" y="1030"/>
                  </a:lnTo>
                  <a:lnTo>
                    <a:pt x="1010" y="1028"/>
                  </a:lnTo>
                  <a:lnTo>
                    <a:pt x="1012" y="1024"/>
                  </a:lnTo>
                  <a:lnTo>
                    <a:pt x="1012" y="1024"/>
                  </a:lnTo>
                  <a:lnTo>
                    <a:pt x="1012" y="1022"/>
                  </a:lnTo>
                  <a:lnTo>
                    <a:pt x="1012" y="1022"/>
                  </a:lnTo>
                  <a:lnTo>
                    <a:pt x="1012" y="1024"/>
                  </a:lnTo>
                  <a:lnTo>
                    <a:pt x="1012" y="1024"/>
                  </a:lnTo>
                  <a:lnTo>
                    <a:pt x="1012" y="1024"/>
                  </a:lnTo>
                  <a:lnTo>
                    <a:pt x="1012" y="1024"/>
                  </a:lnTo>
                  <a:lnTo>
                    <a:pt x="1010" y="1026"/>
                  </a:lnTo>
                  <a:lnTo>
                    <a:pt x="1008" y="1026"/>
                  </a:lnTo>
                  <a:lnTo>
                    <a:pt x="1008" y="1028"/>
                  </a:lnTo>
                  <a:lnTo>
                    <a:pt x="1006" y="1028"/>
                  </a:lnTo>
                  <a:lnTo>
                    <a:pt x="1006" y="1028"/>
                  </a:lnTo>
                  <a:lnTo>
                    <a:pt x="1004" y="1028"/>
                  </a:lnTo>
                  <a:lnTo>
                    <a:pt x="1004" y="1028"/>
                  </a:lnTo>
                  <a:lnTo>
                    <a:pt x="1004" y="1030"/>
                  </a:lnTo>
                  <a:lnTo>
                    <a:pt x="1002" y="1032"/>
                  </a:lnTo>
                  <a:lnTo>
                    <a:pt x="1002" y="1032"/>
                  </a:lnTo>
                  <a:lnTo>
                    <a:pt x="1000" y="1035"/>
                  </a:lnTo>
                  <a:lnTo>
                    <a:pt x="1002" y="1035"/>
                  </a:lnTo>
                  <a:lnTo>
                    <a:pt x="1002" y="1035"/>
                  </a:lnTo>
                  <a:lnTo>
                    <a:pt x="1002" y="1035"/>
                  </a:lnTo>
                  <a:lnTo>
                    <a:pt x="1002" y="1037"/>
                  </a:lnTo>
                  <a:lnTo>
                    <a:pt x="1002" y="1037"/>
                  </a:lnTo>
                  <a:lnTo>
                    <a:pt x="1002" y="1037"/>
                  </a:lnTo>
                  <a:lnTo>
                    <a:pt x="1002" y="1037"/>
                  </a:lnTo>
                  <a:lnTo>
                    <a:pt x="1000" y="1037"/>
                  </a:lnTo>
                  <a:lnTo>
                    <a:pt x="1000" y="1037"/>
                  </a:lnTo>
                  <a:lnTo>
                    <a:pt x="1000" y="1035"/>
                  </a:lnTo>
                  <a:lnTo>
                    <a:pt x="1000" y="1035"/>
                  </a:lnTo>
                  <a:lnTo>
                    <a:pt x="1000" y="1037"/>
                  </a:lnTo>
                  <a:lnTo>
                    <a:pt x="998" y="1037"/>
                  </a:lnTo>
                  <a:lnTo>
                    <a:pt x="998" y="1037"/>
                  </a:lnTo>
                  <a:lnTo>
                    <a:pt x="998" y="1037"/>
                  </a:lnTo>
                  <a:lnTo>
                    <a:pt x="998" y="1039"/>
                  </a:lnTo>
                  <a:lnTo>
                    <a:pt x="998" y="1039"/>
                  </a:lnTo>
                  <a:lnTo>
                    <a:pt x="996" y="1039"/>
                  </a:lnTo>
                  <a:lnTo>
                    <a:pt x="996" y="1039"/>
                  </a:lnTo>
                  <a:lnTo>
                    <a:pt x="996" y="1037"/>
                  </a:lnTo>
                  <a:lnTo>
                    <a:pt x="996" y="1035"/>
                  </a:lnTo>
                  <a:lnTo>
                    <a:pt x="996" y="1035"/>
                  </a:lnTo>
                  <a:lnTo>
                    <a:pt x="998" y="1035"/>
                  </a:lnTo>
                  <a:lnTo>
                    <a:pt x="998" y="1035"/>
                  </a:lnTo>
                  <a:lnTo>
                    <a:pt x="998" y="1035"/>
                  </a:lnTo>
                  <a:lnTo>
                    <a:pt x="998" y="1035"/>
                  </a:lnTo>
                  <a:lnTo>
                    <a:pt x="998" y="1032"/>
                  </a:lnTo>
                  <a:lnTo>
                    <a:pt x="1000" y="1032"/>
                  </a:lnTo>
                  <a:lnTo>
                    <a:pt x="1000" y="1032"/>
                  </a:lnTo>
                  <a:lnTo>
                    <a:pt x="998" y="1032"/>
                  </a:lnTo>
                  <a:lnTo>
                    <a:pt x="1002" y="1028"/>
                  </a:lnTo>
                  <a:lnTo>
                    <a:pt x="1002" y="1028"/>
                  </a:lnTo>
                  <a:lnTo>
                    <a:pt x="1002" y="1026"/>
                  </a:lnTo>
                  <a:lnTo>
                    <a:pt x="1002" y="1026"/>
                  </a:lnTo>
                  <a:lnTo>
                    <a:pt x="1002" y="1024"/>
                  </a:lnTo>
                  <a:lnTo>
                    <a:pt x="1002" y="1024"/>
                  </a:lnTo>
                  <a:lnTo>
                    <a:pt x="1004" y="1022"/>
                  </a:lnTo>
                  <a:lnTo>
                    <a:pt x="1002" y="1022"/>
                  </a:lnTo>
                  <a:lnTo>
                    <a:pt x="1002" y="1022"/>
                  </a:lnTo>
                  <a:lnTo>
                    <a:pt x="1000" y="1026"/>
                  </a:lnTo>
                  <a:lnTo>
                    <a:pt x="1000" y="1026"/>
                  </a:lnTo>
                  <a:lnTo>
                    <a:pt x="998" y="1028"/>
                  </a:lnTo>
                  <a:lnTo>
                    <a:pt x="1000" y="1028"/>
                  </a:lnTo>
                  <a:lnTo>
                    <a:pt x="1000" y="1028"/>
                  </a:lnTo>
                  <a:lnTo>
                    <a:pt x="998" y="1028"/>
                  </a:lnTo>
                  <a:lnTo>
                    <a:pt x="998" y="1028"/>
                  </a:lnTo>
                  <a:lnTo>
                    <a:pt x="998" y="1028"/>
                  </a:lnTo>
                  <a:lnTo>
                    <a:pt x="998" y="1026"/>
                  </a:lnTo>
                  <a:lnTo>
                    <a:pt x="998" y="1026"/>
                  </a:lnTo>
                  <a:lnTo>
                    <a:pt x="998" y="1026"/>
                  </a:lnTo>
                  <a:lnTo>
                    <a:pt x="998" y="1026"/>
                  </a:lnTo>
                  <a:lnTo>
                    <a:pt x="998" y="1026"/>
                  </a:lnTo>
                  <a:lnTo>
                    <a:pt x="998" y="1026"/>
                  </a:lnTo>
                  <a:lnTo>
                    <a:pt x="998" y="1026"/>
                  </a:lnTo>
                  <a:lnTo>
                    <a:pt x="998" y="1024"/>
                  </a:lnTo>
                  <a:lnTo>
                    <a:pt x="998" y="1024"/>
                  </a:lnTo>
                  <a:lnTo>
                    <a:pt x="998" y="1024"/>
                  </a:lnTo>
                  <a:lnTo>
                    <a:pt x="994" y="1026"/>
                  </a:lnTo>
                  <a:lnTo>
                    <a:pt x="994" y="1026"/>
                  </a:lnTo>
                  <a:lnTo>
                    <a:pt x="992" y="1026"/>
                  </a:lnTo>
                  <a:lnTo>
                    <a:pt x="992" y="1026"/>
                  </a:lnTo>
                  <a:lnTo>
                    <a:pt x="990" y="1024"/>
                  </a:lnTo>
                  <a:lnTo>
                    <a:pt x="990" y="1024"/>
                  </a:lnTo>
                  <a:lnTo>
                    <a:pt x="990" y="1024"/>
                  </a:lnTo>
                  <a:lnTo>
                    <a:pt x="990" y="1024"/>
                  </a:lnTo>
                  <a:lnTo>
                    <a:pt x="990" y="1022"/>
                  </a:lnTo>
                  <a:lnTo>
                    <a:pt x="992" y="1024"/>
                  </a:lnTo>
                  <a:lnTo>
                    <a:pt x="992" y="1024"/>
                  </a:lnTo>
                  <a:lnTo>
                    <a:pt x="992" y="1022"/>
                  </a:lnTo>
                  <a:lnTo>
                    <a:pt x="992" y="1022"/>
                  </a:lnTo>
                  <a:lnTo>
                    <a:pt x="992" y="1022"/>
                  </a:lnTo>
                  <a:lnTo>
                    <a:pt x="992" y="1022"/>
                  </a:lnTo>
                  <a:lnTo>
                    <a:pt x="992" y="1020"/>
                  </a:lnTo>
                  <a:lnTo>
                    <a:pt x="990" y="1020"/>
                  </a:lnTo>
                  <a:lnTo>
                    <a:pt x="988" y="1020"/>
                  </a:lnTo>
                  <a:lnTo>
                    <a:pt x="988" y="1018"/>
                  </a:lnTo>
                  <a:lnTo>
                    <a:pt x="988" y="1018"/>
                  </a:lnTo>
                  <a:lnTo>
                    <a:pt x="988" y="1018"/>
                  </a:lnTo>
                  <a:lnTo>
                    <a:pt x="990" y="1018"/>
                  </a:lnTo>
                  <a:lnTo>
                    <a:pt x="990" y="1018"/>
                  </a:lnTo>
                  <a:lnTo>
                    <a:pt x="986" y="1016"/>
                  </a:lnTo>
                  <a:lnTo>
                    <a:pt x="986" y="1014"/>
                  </a:lnTo>
                  <a:lnTo>
                    <a:pt x="983" y="1012"/>
                  </a:lnTo>
                  <a:lnTo>
                    <a:pt x="979" y="1012"/>
                  </a:lnTo>
                  <a:lnTo>
                    <a:pt x="979" y="1014"/>
                  </a:lnTo>
                  <a:lnTo>
                    <a:pt x="979" y="1014"/>
                  </a:lnTo>
                  <a:lnTo>
                    <a:pt x="979" y="1014"/>
                  </a:lnTo>
                  <a:lnTo>
                    <a:pt x="979" y="1014"/>
                  </a:lnTo>
                  <a:lnTo>
                    <a:pt x="979" y="1014"/>
                  </a:lnTo>
                  <a:lnTo>
                    <a:pt x="979" y="1014"/>
                  </a:lnTo>
                  <a:lnTo>
                    <a:pt x="979" y="1016"/>
                  </a:lnTo>
                  <a:lnTo>
                    <a:pt x="979" y="1016"/>
                  </a:lnTo>
                  <a:lnTo>
                    <a:pt x="979" y="1016"/>
                  </a:lnTo>
                  <a:lnTo>
                    <a:pt x="979" y="1016"/>
                  </a:lnTo>
                  <a:lnTo>
                    <a:pt x="981" y="1016"/>
                  </a:lnTo>
                  <a:lnTo>
                    <a:pt x="981" y="1016"/>
                  </a:lnTo>
                  <a:lnTo>
                    <a:pt x="981" y="1016"/>
                  </a:lnTo>
                  <a:lnTo>
                    <a:pt x="981" y="1016"/>
                  </a:lnTo>
                  <a:lnTo>
                    <a:pt x="981" y="1016"/>
                  </a:lnTo>
                  <a:lnTo>
                    <a:pt x="981" y="1016"/>
                  </a:lnTo>
                  <a:lnTo>
                    <a:pt x="981" y="1016"/>
                  </a:lnTo>
                  <a:lnTo>
                    <a:pt x="981" y="1018"/>
                  </a:lnTo>
                  <a:lnTo>
                    <a:pt x="981" y="1018"/>
                  </a:lnTo>
                  <a:lnTo>
                    <a:pt x="979" y="1016"/>
                  </a:lnTo>
                  <a:lnTo>
                    <a:pt x="979" y="1016"/>
                  </a:lnTo>
                  <a:lnTo>
                    <a:pt x="979" y="1016"/>
                  </a:lnTo>
                  <a:lnTo>
                    <a:pt x="979" y="1014"/>
                  </a:lnTo>
                  <a:lnTo>
                    <a:pt x="979" y="1014"/>
                  </a:lnTo>
                  <a:lnTo>
                    <a:pt x="979" y="1014"/>
                  </a:lnTo>
                  <a:lnTo>
                    <a:pt x="979" y="1014"/>
                  </a:lnTo>
                  <a:lnTo>
                    <a:pt x="977" y="1012"/>
                  </a:lnTo>
                  <a:lnTo>
                    <a:pt x="977" y="1012"/>
                  </a:lnTo>
                  <a:lnTo>
                    <a:pt x="977" y="1012"/>
                  </a:lnTo>
                  <a:lnTo>
                    <a:pt x="977" y="1012"/>
                  </a:lnTo>
                  <a:lnTo>
                    <a:pt x="977" y="1012"/>
                  </a:lnTo>
                  <a:lnTo>
                    <a:pt x="975" y="1012"/>
                  </a:lnTo>
                  <a:lnTo>
                    <a:pt x="975" y="1010"/>
                  </a:lnTo>
                  <a:lnTo>
                    <a:pt x="973" y="1012"/>
                  </a:lnTo>
                  <a:lnTo>
                    <a:pt x="973" y="1012"/>
                  </a:lnTo>
                  <a:lnTo>
                    <a:pt x="973" y="1012"/>
                  </a:lnTo>
                  <a:lnTo>
                    <a:pt x="973" y="1012"/>
                  </a:lnTo>
                  <a:lnTo>
                    <a:pt x="971" y="1010"/>
                  </a:lnTo>
                  <a:lnTo>
                    <a:pt x="971" y="1012"/>
                  </a:lnTo>
                  <a:lnTo>
                    <a:pt x="971" y="1012"/>
                  </a:lnTo>
                  <a:lnTo>
                    <a:pt x="971" y="1012"/>
                  </a:lnTo>
                  <a:lnTo>
                    <a:pt x="971" y="1012"/>
                  </a:lnTo>
                  <a:lnTo>
                    <a:pt x="971" y="1014"/>
                  </a:lnTo>
                  <a:lnTo>
                    <a:pt x="971" y="1014"/>
                  </a:lnTo>
                  <a:lnTo>
                    <a:pt x="973" y="1016"/>
                  </a:lnTo>
                  <a:lnTo>
                    <a:pt x="973" y="1016"/>
                  </a:lnTo>
                  <a:lnTo>
                    <a:pt x="973" y="1016"/>
                  </a:lnTo>
                  <a:lnTo>
                    <a:pt x="973" y="1018"/>
                  </a:lnTo>
                  <a:lnTo>
                    <a:pt x="973" y="1018"/>
                  </a:lnTo>
                  <a:lnTo>
                    <a:pt x="975" y="1018"/>
                  </a:lnTo>
                  <a:lnTo>
                    <a:pt x="975" y="1018"/>
                  </a:lnTo>
                  <a:lnTo>
                    <a:pt x="975" y="1018"/>
                  </a:lnTo>
                  <a:lnTo>
                    <a:pt x="977" y="1018"/>
                  </a:lnTo>
                  <a:lnTo>
                    <a:pt x="977" y="1020"/>
                  </a:lnTo>
                  <a:lnTo>
                    <a:pt x="975" y="1020"/>
                  </a:lnTo>
                  <a:lnTo>
                    <a:pt x="975" y="1018"/>
                  </a:lnTo>
                  <a:lnTo>
                    <a:pt x="973" y="1018"/>
                  </a:lnTo>
                  <a:lnTo>
                    <a:pt x="973" y="1022"/>
                  </a:lnTo>
                  <a:lnTo>
                    <a:pt x="969" y="1020"/>
                  </a:lnTo>
                  <a:lnTo>
                    <a:pt x="969" y="1020"/>
                  </a:lnTo>
                  <a:lnTo>
                    <a:pt x="969" y="1020"/>
                  </a:lnTo>
                  <a:lnTo>
                    <a:pt x="969" y="1022"/>
                  </a:lnTo>
                  <a:lnTo>
                    <a:pt x="971" y="1022"/>
                  </a:lnTo>
                  <a:lnTo>
                    <a:pt x="971" y="1022"/>
                  </a:lnTo>
                  <a:lnTo>
                    <a:pt x="969" y="1022"/>
                  </a:lnTo>
                  <a:lnTo>
                    <a:pt x="969" y="1022"/>
                  </a:lnTo>
                  <a:lnTo>
                    <a:pt x="969" y="1022"/>
                  </a:lnTo>
                  <a:lnTo>
                    <a:pt x="969" y="1022"/>
                  </a:lnTo>
                  <a:lnTo>
                    <a:pt x="969" y="1022"/>
                  </a:lnTo>
                  <a:lnTo>
                    <a:pt x="969" y="1024"/>
                  </a:lnTo>
                  <a:lnTo>
                    <a:pt x="967" y="1024"/>
                  </a:lnTo>
                  <a:lnTo>
                    <a:pt x="967" y="1022"/>
                  </a:lnTo>
                  <a:lnTo>
                    <a:pt x="965" y="1020"/>
                  </a:lnTo>
                  <a:lnTo>
                    <a:pt x="963" y="1020"/>
                  </a:lnTo>
                  <a:lnTo>
                    <a:pt x="963" y="1020"/>
                  </a:lnTo>
                  <a:lnTo>
                    <a:pt x="963" y="1020"/>
                  </a:lnTo>
                  <a:lnTo>
                    <a:pt x="963" y="1018"/>
                  </a:lnTo>
                  <a:lnTo>
                    <a:pt x="961" y="1018"/>
                  </a:lnTo>
                  <a:lnTo>
                    <a:pt x="961" y="1018"/>
                  </a:lnTo>
                  <a:lnTo>
                    <a:pt x="961" y="1018"/>
                  </a:lnTo>
                  <a:lnTo>
                    <a:pt x="961" y="1018"/>
                  </a:lnTo>
                  <a:lnTo>
                    <a:pt x="963" y="1020"/>
                  </a:lnTo>
                  <a:lnTo>
                    <a:pt x="963" y="1022"/>
                  </a:lnTo>
                  <a:lnTo>
                    <a:pt x="963" y="1020"/>
                  </a:lnTo>
                  <a:lnTo>
                    <a:pt x="961" y="1020"/>
                  </a:lnTo>
                  <a:lnTo>
                    <a:pt x="961" y="1020"/>
                  </a:lnTo>
                  <a:lnTo>
                    <a:pt x="961" y="1020"/>
                  </a:lnTo>
                  <a:lnTo>
                    <a:pt x="961" y="1022"/>
                  </a:lnTo>
                  <a:lnTo>
                    <a:pt x="961" y="1022"/>
                  </a:lnTo>
                  <a:lnTo>
                    <a:pt x="961" y="1022"/>
                  </a:lnTo>
                  <a:lnTo>
                    <a:pt x="961" y="1022"/>
                  </a:lnTo>
                  <a:lnTo>
                    <a:pt x="959" y="1020"/>
                  </a:lnTo>
                  <a:lnTo>
                    <a:pt x="959" y="1020"/>
                  </a:lnTo>
                  <a:lnTo>
                    <a:pt x="959" y="1020"/>
                  </a:lnTo>
                  <a:lnTo>
                    <a:pt x="959" y="1020"/>
                  </a:lnTo>
                  <a:lnTo>
                    <a:pt x="959" y="1020"/>
                  </a:lnTo>
                  <a:lnTo>
                    <a:pt x="957" y="1020"/>
                  </a:lnTo>
                  <a:lnTo>
                    <a:pt x="959" y="1020"/>
                  </a:lnTo>
                  <a:lnTo>
                    <a:pt x="959" y="1022"/>
                  </a:lnTo>
                  <a:lnTo>
                    <a:pt x="961" y="1024"/>
                  </a:lnTo>
                  <a:lnTo>
                    <a:pt x="961" y="1026"/>
                  </a:lnTo>
                  <a:lnTo>
                    <a:pt x="963" y="1026"/>
                  </a:lnTo>
                  <a:lnTo>
                    <a:pt x="963" y="1026"/>
                  </a:lnTo>
                  <a:lnTo>
                    <a:pt x="961" y="1028"/>
                  </a:lnTo>
                  <a:lnTo>
                    <a:pt x="961" y="1026"/>
                  </a:lnTo>
                  <a:lnTo>
                    <a:pt x="961" y="1028"/>
                  </a:lnTo>
                  <a:lnTo>
                    <a:pt x="963" y="1028"/>
                  </a:lnTo>
                  <a:lnTo>
                    <a:pt x="965" y="1030"/>
                  </a:lnTo>
                  <a:lnTo>
                    <a:pt x="965" y="1030"/>
                  </a:lnTo>
                  <a:lnTo>
                    <a:pt x="965" y="1030"/>
                  </a:lnTo>
                  <a:lnTo>
                    <a:pt x="965" y="1030"/>
                  </a:lnTo>
                  <a:lnTo>
                    <a:pt x="965" y="1032"/>
                  </a:lnTo>
                  <a:lnTo>
                    <a:pt x="965" y="1035"/>
                  </a:lnTo>
                  <a:lnTo>
                    <a:pt x="965" y="1035"/>
                  </a:lnTo>
                  <a:lnTo>
                    <a:pt x="963" y="1035"/>
                  </a:lnTo>
                  <a:lnTo>
                    <a:pt x="963" y="1032"/>
                  </a:lnTo>
                  <a:lnTo>
                    <a:pt x="963" y="1032"/>
                  </a:lnTo>
                  <a:lnTo>
                    <a:pt x="963" y="1030"/>
                  </a:lnTo>
                  <a:lnTo>
                    <a:pt x="963" y="1030"/>
                  </a:lnTo>
                  <a:lnTo>
                    <a:pt x="963" y="1030"/>
                  </a:lnTo>
                  <a:lnTo>
                    <a:pt x="963" y="1030"/>
                  </a:lnTo>
                  <a:lnTo>
                    <a:pt x="963" y="1030"/>
                  </a:lnTo>
                  <a:lnTo>
                    <a:pt x="963" y="1030"/>
                  </a:lnTo>
                  <a:lnTo>
                    <a:pt x="963" y="1030"/>
                  </a:lnTo>
                  <a:lnTo>
                    <a:pt x="961" y="1030"/>
                  </a:lnTo>
                  <a:lnTo>
                    <a:pt x="961" y="1032"/>
                  </a:lnTo>
                  <a:lnTo>
                    <a:pt x="961" y="1032"/>
                  </a:lnTo>
                  <a:lnTo>
                    <a:pt x="961" y="1032"/>
                  </a:lnTo>
                  <a:lnTo>
                    <a:pt x="961" y="1032"/>
                  </a:lnTo>
                  <a:lnTo>
                    <a:pt x="961" y="1032"/>
                  </a:lnTo>
                  <a:lnTo>
                    <a:pt x="961" y="1035"/>
                  </a:lnTo>
                  <a:lnTo>
                    <a:pt x="963" y="1035"/>
                  </a:lnTo>
                  <a:lnTo>
                    <a:pt x="963" y="1037"/>
                  </a:lnTo>
                  <a:lnTo>
                    <a:pt x="963" y="1037"/>
                  </a:lnTo>
                  <a:lnTo>
                    <a:pt x="963" y="1039"/>
                  </a:lnTo>
                  <a:lnTo>
                    <a:pt x="965" y="1039"/>
                  </a:lnTo>
                  <a:lnTo>
                    <a:pt x="965" y="1041"/>
                  </a:lnTo>
                  <a:lnTo>
                    <a:pt x="967" y="1041"/>
                  </a:lnTo>
                  <a:lnTo>
                    <a:pt x="967" y="1043"/>
                  </a:lnTo>
                  <a:lnTo>
                    <a:pt x="967" y="1043"/>
                  </a:lnTo>
                  <a:lnTo>
                    <a:pt x="967" y="1043"/>
                  </a:lnTo>
                  <a:lnTo>
                    <a:pt x="967" y="1045"/>
                  </a:lnTo>
                  <a:lnTo>
                    <a:pt x="969" y="1045"/>
                  </a:lnTo>
                  <a:lnTo>
                    <a:pt x="969" y="1045"/>
                  </a:lnTo>
                  <a:lnTo>
                    <a:pt x="969" y="1045"/>
                  </a:lnTo>
                  <a:lnTo>
                    <a:pt x="969" y="1047"/>
                  </a:lnTo>
                  <a:lnTo>
                    <a:pt x="969" y="1047"/>
                  </a:lnTo>
                  <a:lnTo>
                    <a:pt x="969" y="1047"/>
                  </a:lnTo>
                  <a:lnTo>
                    <a:pt x="971" y="1049"/>
                  </a:lnTo>
                  <a:lnTo>
                    <a:pt x="971" y="1049"/>
                  </a:lnTo>
                  <a:lnTo>
                    <a:pt x="971" y="1049"/>
                  </a:lnTo>
                  <a:lnTo>
                    <a:pt x="971" y="1047"/>
                  </a:lnTo>
                  <a:lnTo>
                    <a:pt x="971" y="1047"/>
                  </a:lnTo>
                  <a:lnTo>
                    <a:pt x="971" y="1045"/>
                  </a:lnTo>
                  <a:lnTo>
                    <a:pt x="971" y="1045"/>
                  </a:lnTo>
                  <a:lnTo>
                    <a:pt x="971" y="1043"/>
                  </a:lnTo>
                  <a:lnTo>
                    <a:pt x="973" y="1043"/>
                  </a:lnTo>
                  <a:lnTo>
                    <a:pt x="973" y="1043"/>
                  </a:lnTo>
                  <a:lnTo>
                    <a:pt x="973" y="1043"/>
                  </a:lnTo>
                  <a:lnTo>
                    <a:pt x="973" y="1043"/>
                  </a:lnTo>
                  <a:lnTo>
                    <a:pt x="975" y="1041"/>
                  </a:lnTo>
                  <a:lnTo>
                    <a:pt x="975" y="1041"/>
                  </a:lnTo>
                  <a:lnTo>
                    <a:pt x="975" y="1041"/>
                  </a:lnTo>
                  <a:lnTo>
                    <a:pt x="975" y="1041"/>
                  </a:lnTo>
                  <a:lnTo>
                    <a:pt x="977" y="1041"/>
                  </a:lnTo>
                  <a:lnTo>
                    <a:pt x="977" y="1041"/>
                  </a:lnTo>
                  <a:lnTo>
                    <a:pt x="977" y="1041"/>
                  </a:lnTo>
                  <a:lnTo>
                    <a:pt x="977" y="1041"/>
                  </a:lnTo>
                  <a:lnTo>
                    <a:pt x="977" y="1041"/>
                  </a:lnTo>
                  <a:lnTo>
                    <a:pt x="977" y="1041"/>
                  </a:lnTo>
                  <a:lnTo>
                    <a:pt x="977" y="1041"/>
                  </a:lnTo>
                  <a:lnTo>
                    <a:pt x="977" y="1041"/>
                  </a:lnTo>
                  <a:lnTo>
                    <a:pt x="977" y="1041"/>
                  </a:lnTo>
                  <a:lnTo>
                    <a:pt x="977" y="1039"/>
                  </a:lnTo>
                  <a:lnTo>
                    <a:pt x="977" y="1039"/>
                  </a:lnTo>
                  <a:lnTo>
                    <a:pt x="977" y="1039"/>
                  </a:lnTo>
                  <a:lnTo>
                    <a:pt x="979" y="1039"/>
                  </a:lnTo>
                  <a:lnTo>
                    <a:pt x="979" y="1039"/>
                  </a:lnTo>
                  <a:lnTo>
                    <a:pt x="979" y="1039"/>
                  </a:lnTo>
                  <a:lnTo>
                    <a:pt x="981" y="1041"/>
                  </a:lnTo>
                  <a:lnTo>
                    <a:pt x="983" y="1043"/>
                  </a:lnTo>
                  <a:lnTo>
                    <a:pt x="983" y="1043"/>
                  </a:lnTo>
                  <a:lnTo>
                    <a:pt x="983" y="1045"/>
                  </a:lnTo>
                  <a:lnTo>
                    <a:pt x="986" y="1047"/>
                  </a:lnTo>
                  <a:lnTo>
                    <a:pt x="986" y="1047"/>
                  </a:lnTo>
                  <a:lnTo>
                    <a:pt x="986" y="1045"/>
                  </a:lnTo>
                  <a:lnTo>
                    <a:pt x="988" y="1045"/>
                  </a:lnTo>
                  <a:lnTo>
                    <a:pt x="988" y="1043"/>
                  </a:lnTo>
                  <a:lnTo>
                    <a:pt x="988" y="1043"/>
                  </a:lnTo>
                  <a:lnTo>
                    <a:pt x="988" y="1045"/>
                  </a:lnTo>
                  <a:lnTo>
                    <a:pt x="988" y="1045"/>
                  </a:lnTo>
                  <a:lnTo>
                    <a:pt x="988" y="1047"/>
                  </a:lnTo>
                  <a:lnTo>
                    <a:pt x="988" y="1047"/>
                  </a:lnTo>
                  <a:lnTo>
                    <a:pt x="988" y="1047"/>
                  </a:lnTo>
                  <a:lnTo>
                    <a:pt x="990" y="1047"/>
                  </a:lnTo>
                  <a:lnTo>
                    <a:pt x="990" y="1047"/>
                  </a:lnTo>
                  <a:lnTo>
                    <a:pt x="990" y="1049"/>
                  </a:lnTo>
                  <a:lnTo>
                    <a:pt x="990" y="1051"/>
                  </a:lnTo>
                  <a:lnTo>
                    <a:pt x="990" y="1051"/>
                  </a:lnTo>
                  <a:lnTo>
                    <a:pt x="988" y="1053"/>
                  </a:lnTo>
                  <a:lnTo>
                    <a:pt x="988" y="1055"/>
                  </a:lnTo>
                  <a:lnTo>
                    <a:pt x="988" y="1055"/>
                  </a:lnTo>
                  <a:lnTo>
                    <a:pt x="990" y="1055"/>
                  </a:lnTo>
                  <a:lnTo>
                    <a:pt x="990" y="1055"/>
                  </a:lnTo>
                  <a:lnTo>
                    <a:pt x="990" y="1055"/>
                  </a:lnTo>
                  <a:lnTo>
                    <a:pt x="992" y="1055"/>
                  </a:lnTo>
                  <a:lnTo>
                    <a:pt x="992" y="1057"/>
                  </a:lnTo>
                  <a:lnTo>
                    <a:pt x="990" y="1057"/>
                  </a:lnTo>
                  <a:lnTo>
                    <a:pt x="988" y="1057"/>
                  </a:lnTo>
                  <a:lnTo>
                    <a:pt x="990" y="1059"/>
                  </a:lnTo>
                  <a:lnTo>
                    <a:pt x="988" y="1059"/>
                  </a:lnTo>
                  <a:lnTo>
                    <a:pt x="988" y="1059"/>
                  </a:lnTo>
                  <a:lnTo>
                    <a:pt x="988" y="1057"/>
                  </a:lnTo>
                  <a:lnTo>
                    <a:pt x="988" y="1057"/>
                  </a:lnTo>
                  <a:lnTo>
                    <a:pt x="986" y="1057"/>
                  </a:lnTo>
                  <a:lnTo>
                    <a:pt x="986" y="1057"/>
                  </a:lnTo>
                  <a:lnTo>
                    <a:pt x="986" y="1059"/>
                  </a:lnTo>
                  <a:lnTo>
                    <a:pt x="986" y="1059"/>
                  </a:lnTo>
                  <a:lnTo>
                    <a:pt x="983" y="1059"/>
                  </a:lnTo>
                  <a:lnTo>
                    <a:pt x="983" y="1059"/>
                  </a:lnTo>
                  <a:lnTo>
                    <a:pt x="981" y="1061"/>
                  </a:lnTo>
                  <a:lnTo>
                    <a:pt x="981" y="1061"/>
                  </a:lnTo>
                  <a:lnTo>
                    <a:pt x="979" y="1059"/>
                  </a:lnTo>
                  <a:lnTo>
                    <a:pt x="979" y="1059"/>
                  </a:lnTo>
                  <a:lnTo>
                    <a:pt x="979" y="1059"/>
                  </a:lnTo>
                  <a:lnTo>
                    <a:pt x="979" y="1059"/>
                  </a:lnTo>
                  <a:lnTo>
                    <a:pt x="977" y="1059"/>
                  </a:lnTo>
                  <a:lnTo>
                    <a:pt x="977" y="1057"/>
                  </a:lnTo>
                  <a:lnTo>
                    <a:pt x="977" y="1057"/>
                  </a:lnTo>
                  <a:lnTo>
                    <a:pt x="977" y="1057"/>
                  </a:lnTo>
                  <a:lnTo>
                    <a:pt x="977" y="1057"/>
                  </a:lnTo>
                  <a:lnTo>
                    <a:pt x="975" y="1055"/>
                  </a:lnTo>
                  <a:lnTo>
                    <a:pt x="975" y="1055"/>
                  </a:lnTo>
                  <a:lnTo>
                    <a:pt x="973" y="1055"/>
                  </a:lnTo>
                  <a:lnTo>
                    <a:pt x="973" y="1055"/>
                  </a:lnTo>
                  <a:lnTo>
                    <a:pt x="973" y="1053"/>
                  </a:lnTo>
                  <a:lnTo>
                    <a:pt x="973" y="1053"/>
                  </a:lnTo>
                  <a:lnTo>
                    <a:pt x="971" y="1051"/>
                  </a:lnTo>
                  <a:lnTo>
                    <a:pt x="971" y="1051"/>
                  </a:lnTo>
                  <a:lnTo>
                    <a:pt x="971" y="1053"/>
                  </a:lnTo>
                  <a:lnTo>
                    <a:pt x="971" y="1053"/>
                  </a:lnTo>
                  <a:lnTo>
                    <a:pt x="971" y="1053"/>
                  </a:lnTo>
                  <a:lnTo>
                    <a:pt x="971" y="1053"/>
                  </a:lnTo>
                  <a:lnTo>
                    <a:pt x="969" y="1047"/>
                  </a:lnTo>
                  <a:lnTo>
                    <a:pt x="969" y="1047"/>
                  </a:lnTo>
                  <a:lnTo>
                    <a:pt x="969" y="1047"/>
                  </a:lnTo>
                  <a:lnTo>
                    <a:pt x="967" y="1047"/>
                  </a:lnTo>
                  <a:lnTo>
                    <a:pt x="967" y="1045"/>
                  </a:lnTo>
                  <a:lnTo>
                    <a:pt x="967" y="1045"/>
                  </a:lnTo>
                  <a:lnTo>
                    <a:pt x="967" y="1045"/>
                  </a:lnTo>
                  <a:lnTo>
                    <a:pt x="967" y="1043"/>
                  </a:lnTo>
                  <a:lnTo>
                    <a:pt x="965" y="1043"/>
                  </a:lnTo>
                  <a:lnTo>
                    <a:pt x="965" y="1041"/>
                  </a:lnTo>
                  <a:lnTo>
                    <a:pt x="961" y="1037"/>
                  </a:lnTo>
                  <a:lnTo>
                    <a:pt x="961" y="1037"/>
                  </a:lnTo>
                  <a:lnTo>
                    <a:pt x="961" y="1037"/>
                  </a:lnTo>
                  <a:lnTo>
                    <a:pt x="961" y="1037"/>
                  </a:lnTo>
                  <a:lnTo>
                    <a:pt x="961" y="1035"/>
                  </a:lnTo>
                  <a:lnTo>
                    <a:pt x="961" y="1035"/>
                  </a:lnTo>
                  <a:lnTo>
                    <a:pt x="961" y="1035"/>
                  </a:lnTo>
                  <a:lnTo>
                    <a:pt x="959" y="1037"/>
                  </a:lnTo>
                  <a:lnTo>
                    <a:pt x="959" y="1037"/>
                  </a:lnTo>
                  <a:lnTo>
                    <a:pt x="959" y="1037"/>
                  </a:lnTo>
                  <a:lnTo>
                    <a:pt x="957" y="1037"/>
                  </a:lnTo>
                  <a:lnTo>
                    <a:pt x="957" y="1037"/>
                  </a:lnTo>
                  <a:lnTo>
                    <a:pt x="957" y="1037"/>
                  </a:lnTo>
                  <a:lnTo>
                    <a:pt x="957" y="1039"/>
                  </a:lnTo>
                  <a:lnTo>
                    <a:pt x="959" y="1043"/>
                  </a:lnTo>
                  <a:lnTo>
                    <a:pt x="959" y="1043"/>
                  </a:lnTo>
                  <a:lnTo>
                    <a:pt x="959" y="1045"/>
                  </a:lnTo>
                  <a:lnTo>
                    <a:pt x="961" y="1045"/>
                  </a:lnTo>
                  <a:lnTo>
                    <a:pt x="961" y="1047"/>
                  </a:lnTo>
                  <a:lnTo>
                    <a:pt x="961" y="1047"/>
                  </a:lnTo>
                  <a:lnTo>
                    <a:pt x="963" y="1047"/>
                  </a:lnTo>
                  <a:lnTo>
                    <a:pt x="963" y="1047"/>
                  </a:lnTo>
                  <a:lnTo>
                    <a:pt x="963" y="1047"/>
                  </a:lnTo>
                  <a:lnTo>
                    <a:pt x="963" y="1047"/>
                  </a:lnTo>
                  <a:lnTo>
                    <a:pt x="963" y="1047"/>
                  </a:lnTo>
                  <a:lnTo>
                    <a:pt x="963" y="1047"/>
                  </a:lnTo>
                  <a:lnTo>
                    <a:pt x="963" y="1047"/>
                  </a:lnTo>
                  <a:lnTo>
                    <a:pt x="963" y="1047"/>
                  </a:lnTo>
                  <a:lnTo>
                    <a:pt x="965" y="1049"/>
                  </a:lnTo>
                  <a:lnTo>
                    <a:pt x="965" y="1049"/>
                  </a:lnTo>
                  <a:lnTo>
                    <a:pt x="965" y="1051"/>
                  </a:lnTo>
                  <a:lnTo>
                    <a:pt x="965" y="1051"/>
                  </a:lnTo>
                  <a:lnTo>
                    <a:pt x="965" y="1051"/>
                  </a:lnTo>
                  <a:lnTo>
                    <a:pt x="965" y="1051"/>
                  </a:lnTo>
                  <a:lnTo>
                    <a:pt x="965" y="1051"/>
                  </a:lnTo>
                  <a:lnTo>
                    <a:pt x="961" y="1051"/>
                  </a:lnTo>
                  <a:lnTo>
                    <a:pt x="961" y="1051"/>
                  </a:lnTo>
                  <a:lnTo>
                    <a:pt x="959" y="1051"/>
                  </a:lnTo>
                  <a:lnTo>
                    <a:pt x="959" y="1051"/>
                  </a:lnTo>
                  <a:lnTo>
                    <a:pt x="959" y="1049"/>
                  </a:lnTo>
                  <a:lnTo>
                    <a:pt x="959" y="1049"/>
                  </a:lnTo>
                  <a:lnTo>
                    <a:pt x="959" y="1051"/>
                  </a:lnTo>
                  <a:lnTo>
                    <a:pt x="959" y="1051"/>
                  </a:lnTo>
                  <a:lnTo>
                    <a:pt x="959" y="1051"/>
                  </a:lnTo>
                  <a:lnTo>
                    <a:pt x="959" y="1053"/>
                  </a:lnTo>
                  <a:lnTo>
                    <a:pt x="957" y="1053"/>
                  </a:lnTo>
                  <a:lnTo>
                    <a:pt x="955" y="1053"/>
                  </a:lnTo>
                  <a:lnTo>
                    <a:pt x="955" y="1053"/>
                  </a:lnTo>
                  <a:lnTo>
                    <a:pt x="955" y="1053"/>
                  </a:lnTo>
                  <a:lnTo>
                    <a:pt x="955" y="1053"/>
                  </a:lnTo>
                  <a:lnTo>
                    <a:pt x="955" y="1055"/>
                  </a:lnTo>
                  <a:lnTo>
                    <a:pt x="955" y="1055"/>
                  </a:lnTo>
                  <a:lnTo>
                    <a:pt x="955" y="1055"/>
                  </a:lnTo>
                  <a:lnTo>
                    <a:pt x="953" y="1055"/>
                  </a:lnTo>
                  <a:lnTo>
                    <a:pt x="953" y="1055"/>
                  </a:lnTo>
                  <a:lnTo>
                    <a:pt x="951" y="1055"/>
                  </a:lnTo>
                  <a:lnTo>
                    <a:pt x="951" y="1055"/>
                  </a:lnTo>
                  <a:lnTo>
                    <a:pt x="951" y="1055"/>
                  </a:lnTo>
                  <a:lnTo>
                    <a:pt x="948" y="1055"/>
                  </a:lnTo>
                  <a:lnTo>
                    <a:pt x="948" y="1055"/>
                  </a:lnTo>
                  <a:lnTo>
                    <a:pt x="948" y="1055"/>
                  </a:lnTo>
                  <a:lnTo>
                    <a:pt x="948" y="1055"/>
                  </a:lnTo>
                  <a:lnTo>
                    <a:pt x="948" y="1055"/>
                  </a:lnTo>
                  <a:lnTo>
                    <a:pt x="948" y="1055"/>
                  </a:lnTo>
                  <a:lnTo>
                    <a:pt x="948" y="1055"/>
                  </a:lnTo>
                  <a:lnTo>
                    <a:pt x="946" y="1055"/>
                  </a:lnTo>
                  <a:lnTo>
                    <a:pt x="946" y="1053"/>
                  </a:lnTo>
                  <a:lnTo>
                    <a:pt x="946" y="1053"/>
                  </a:lnTo>
                  <a:lnTo>
                    <a:pt x="944" y="1053"/>
                  </a:lnTo>
                  <a:lnTo>
                    <a:pt x="944" y="1053"/>
                  </a:lnTo>
                  <a:lnTo>
                    <a:pt x="944" y="1051"/>
                  </a:lnTo>
                  <a:lnTo>
                    <a:pt x="944" y="1051"/>
                  </a:lnTo>
                  <a:lnTo>
                    <a:pt x="944" y="1051"/>
                  </a:lnTo>
                  <a:lnTo>
                    <a:pt x="944" y="1051"/>
                  </a:lnTo>
                  <a:lnTo>
                    <a:pt x="944" y="1051"/>
                  </a:lnTo>
                  <a:lnTo>
                    <a:pt x="942" y="1051"/>
                  </a:lnTo>
                  <a:lnTo>
                    <a:pt x="942" y="1051"/>
                  </a:lnTo>
                  <a:lnTo>
                    <a:pt x="942" y="1051"/>
                  </a:lnTo>
                  <a:lnTo>
                    <a:pt x="942" y="1051"/>
                  </a:lnTo>
                  <a:lnTo>
                    <a:pt x="942" y="1051"/>
                  </a:lnTo>
                  <a:lnTo>
                    <a:pt x="942" y="1051"/>
                  </a:lnTo>
                  <a:lnTo>
                    <a:pt x="942" y="1051"/>
                  </a:lnTo>
                  <a:lnTo>
                    <a:pt x="942" y="1051"/>
                  </a:lnTo>
                  <a:lnTo>
                    <a:pt x="940" y="1051"/>
                  </a:lnTo>
                  <a:lnTo>
                    <a:pt x="940" y="1051"/>
                  </a:lnTo>
                  <a:lnTo>
                    <a:pt x="940" y="1051"/>
                  </a:lnTo>
                  <a:lnTo>
                    <a:pt x="940" y="1051"/>
                  </a:lnTo>
                  <a:lnTo>
                    <a:pt x="940" y="1051"/>
                  </a:lnTo>
                  <a:lnTo>
                    <a:pt x="940" y="1051"/>
                  </a:lnTo>
                  <a:lnTo>
                    <a:pt x="938" y="1049"/>
                  </a:lnTo>
                  <a:lnTo>
                    <a:pt x="936" y="1049"/>
                  </a:lnTo>
                  <a:lnTo>
                    <a:pt x="936" y="1049"/>
                  </a:lnTo>
                  <a:lnTo>
                    <a:pt x="936" y="1051"/>
                  </a:lnTo>
                  <a:lnTo>
                    <a:pt x="936" y="1051"/>
                  </a:lnTo>
                  <a:lnTo>
                    <a:pt x="934" y="1051"/>
                  </a:lnTo>
                  <a:lnTo>
                    <a:pt x="934" y="1049"/>
                  </a:lnTo>
                  <a:lnTo>
                    <a:pt x="934" y="1049"/>
                  </a:lnTo>
                  <a:lnTo>
                    <a:pt x="934" y="1049"/>
                  </a:lnTo>
                  <a:lnTo>
                    <a:pt x="934" y="1049"/>
                  </a:lnTo>
                  <a:lnTo>
                    <a:pt x="934" y="1051"/>
                  </a:lnTo>
                  <a:lnTo>
                    <a:pt x="932" y="1051"/>
                  </a:lnTo>
                  <a:lnTo>
                    <a:pt x="932" y="1049"/>
                  </a:lnTo>
                  <a:lnTo>
                    <a:pt x="932" y="1049"/>
                  </a:lnTo>
                  <a:lnTo>
                    <a:pt x="930" y="1049"/>
                  </a:lnTo>
                  <a:lnTo>
                    <a:pt x="930" y="1049"/>
                  </a:lnTo>
                  <a:lnTo>
                    <a:pt x="930" y="1049"/>
                  </a:lnTo>
                  <a:lnTo>
                    <a:pt x="930" y="1049"/>
                  </a:lnTo>
                  <a:lnTo>
                    <a:pt x="924" y="1049"/>
                  </a:lnTo>
                  <a:lnTo>
                    <a:pt x="924" y="1049"/>
                  </a:lnTo>
                  <a:lnTo>
                    <a:pt x="922" y="1051"/>
                  </a:lnTo>
                  <a:lnTo>
                    <a:pt x="922" y="1051"/>
                  </a:lnTo>
                  <a:lnTo>
                    <a:pt x="920" y="1051"/>
                  </a:lnTo>
                  <a:lnTo>
                    <a:pt x="922" y="1049"/>
                  </a:lnTo>
                  <a:lnTo>
                    <a:pt x="922" y="1049"/>
                  </a:lnTo>
                  <a:lnTo>
                    <a:pt x="922" y="1049"/>
                  </a:lnTo>
                  <a:lnTo>
                    <a:pt x="922" y="1049"/>
                  </a:lnTo>
                  <a:lnTo>
                    <a:pt x="920" y="1049"/>
                  </a:lnTo>
                  <a:lnTo>
                    <a:pt x="920" y="1049"/>
                  </a:lnTo>
                  <a:lnTo>
                    <a:pt x="920" y="1049"/>
                  </a:lnTo>
                  <a:lnTo>
                    <a:pt x="920" y="1049"/>
                  </a:lnTo>
                  <a:lnTo>
                    <a:pt x="918" y="1047"/>
                  </a:lnTo>
                  <a:lnTo>
                    <a:pt x="918" y="1049"/>
                  </a:lnTo>
                  <a:lnTo>
                    <a:pt x="918" y="1049"/>
                  </a:lnTo>
                  <a:lnTo>
                    <a:pt x="918" y="1049"/>
                  </a:lnTo>
                  <a:lnTo>
                    <a:pt x="918" y="1049"/>
                  </a:lnTo>
                  <a:lnTo>
                    <a:pt x="918" y="1049"/>
                  </a:lnTo>
                  <a:lnTo>
                    <a:pt x="916" y="1051"/>
                  </a:lnTo>
                  <a:lnTo>
                    <a:pt x="916" y="1051"/>
                  </a:lnTo>
                  <a:lnTo>
                    <a:pt x="916" y="1051"/>
                  </a:lnTo>
                  <a:lnTo>
                    <a:pt x="916" y="1051"/>
                  </a:lnTo>
                  <a:lnTo>
                    <a:pt x="916" y="1049"/>
                  </a:lnTo>
                  <a:lnTo>
                    <a:pt x="916" y="1049"/>
                  </a:lnTo>
                  <a:lnTo>
                    <a:pt x="913" y="1049"/>
                  </a:lnTo>
                  <a:lnTo>
                    <a:pt x="913" y="1049"/>
                  </a:lnTo>
                  <a:lnTo>
                    <a:pt x="913" y="1051"/>
                  </a:lnTo>
                  <a:lnTo>
                    <a:pt x="916" y="1051"/>
                  </a:lnTo>
                  <a:lnTo>
                    <a:pt x="916" y="1053"/>
                  </a:lnTo>
                  <a:lnTo>
                    <a:pt x="913" y="1053"/>
                  </a:lnTo>
                  <a:lnTo>
                    <a:pt x="913" y="1053"/>
                  </a:lnTo>
                  <a:lnTo>
                    <a:pt x="911" y="1053"/>
                  </a:lnTo>
                  <a:lnTo>
                    <a:pt x="911" y="1053"/>
                  </a:lnTo>
                  <a:lnTo>
                    <a:pt x="911" y="1053"/>
                  </a:lnTo>
                  <a:lnTo>
                    <a:pt x="911" y="1053"/>
                  </a:lnTo>
                  <a:lnTo>
                    <a:pt x="911" y="1051"/>
                  </a:lnTo>
                  <a:lnTo>
                    <a:pt x="911" y="1051"/>
                  </a:lnTo>
                  <a:lnTo>
                    <a:pt x="911" y="1051"/>
                  </a:lnTo>
                  <a:lnTo>
                    <a:pt x="909" y="1051"/>
                  </a:lnTo>
                  <a:lnTo>
                    <a:pt x="909" y="1051"/>
                  </a:lnTo>
                  <a:lnTo>
                    <a:pt x="909" y="1053"/>
                  </a:lnTo>
                  <a:lnTo>
                    <a:pt x="909" y="1053"/>
                  </a:lnTo>
                  <a:lnTo>
                    <a:pt x="909" y="1053"/>
                  </a:lnTo>
                  <a:lnTo>
                    <a:pt x="907" y="1051"/>
                  </a:lnTo>
                  <a:lnTo>
                    <a:pt x="907" y="1051"/>
                  </a:lnTo>
                  <a:lnTo>
                    <a:pt x="907" y="1053"/>
                  </a:lnTo>
                  <a:lnTo>
                    <a:pt x="907" y="1053"/>
                  </a:lnTo>
                  <a:lnTo>
                    <a:pt x="907" y="1053"/>
                  </a:lnTo>
                  <a:lnTo>
                    <a:pt x="907" y="1055"/>
                  </a:lnTo>
                  <a:lnTo>
                    <a:pt x="907" y="1055"/>
                  </a:lnTo>
                  <a:lnTo>
                    <a:pt x="905" y="1055"/>
                  </a:lnTo>
                  <a:lnTo>
                    <a:pt x="905" y="1055"/>
                  </a:lnTo>
                  <a:lnTo>
                    <a:pt x="905" y="1055"/>
                  </a:lnTo>
                  <a:lnTo>
                    <a:pt x="905" y="1055"/>
                  </a:lnTo>
                  <a:lnTo>
                    <a:pt x="905" y="1053"/>
                  </a:lnTo>
                  <a:lnTo>
                    <a:pt x="903" y="1053"/>
                  </a:lnTo>
                  <a:lnTo>
                    <a:pt x="903" y="1053"/>
                  </a:lnTo>
                  <a:lnTo>
                    <a:pt x="903" y="1055"/>
                  </a:lnTo>
                  <a:lnTo>
                    <a:pt x="903" y="1055"/>
                  </a:lnTo>
                  <a:lnTo>
                    <a:pt x="905" y="1055"/>
                  </a:lnTo>
                  <a:lnTo>
                    <a:pt x="905" y="1055"/>
                  </a:lnTo>
                  <a:lnTo>
                    <a:pt x="905" y="1057"/>
                  </a:lnTo>
                  <a:lnTo>
                    <a:pt x="903" y="1057"/>
                  </a:lnTo>
                  <a:lnTo>
                    <a:pt x="903" y="1057"/>
                  </a:lnTo>
                  <a:lnTo>
                    <a:pt x="903" y="1055"/>
                  </a:lnTo>
                  <a:lnTo>
                    <a:pt x="903" y="1055"/>
                  </a:lnTo>
                  <a:lnTo>
                    <a:pt x="901" y="1057"/>
                  </a:lnTo>
                  <a:lnTo>
                    <a:pt x="901" y="1057"/>
                  </a:lnTo>
                  <a:lnTo>
                    <a:pt x="901" y="1057"/>
                  </a:lnTo>
                  <a:lnTo>
                    <a:pt x="901" y="1055"/>
                  </a:lnTo>
                  <a:lnTo>
                    <a:pt x="901" y="1055"/>
                  </a:lnTo>
                  <a:lnTo>
                    <a:pt x="899" y="1055"/>
                  </a:lnTo>
                  <a:lnTo>
                    <a:pt x="899" y="1055"/>
                  </a:lnTo>
                  <a:lnTo>
                    <a:pt x="899" y="1055"/>
                  </a:lnTo>
                  <a:lnTo>
                    <a:pt x="899" y="1055"/>
                  </a:lnTo>
                  <a:lnTo>
                    <a:pt x="897" y="1055"/>
                  </a:lnTo>
                  <a:lnTo>
                    <a:pt x="897" y="1055"/>
                  </a:lnTo>
                  <a:lnTo>
                    <a:pt x="897" y="1055"/>
                  </a:lnTo>
                  <a:lnTo>
                    <a:pt x="897" y="1055"/>
                  </a:lnTo>
                  <a:lnTo>
                    <a:pt x="897" y="1055"/>
                  </a:lnTo>
                  <a:lnTo>
                    <a:pt x="897" y="1055"/>
                  </a:lnTo>
                  <a:lnTo>
                    <a:pt x="897" y="1055"/>
                  </a:lnTo>
                  <a:lnTo>
                    <a:pt x="897" y="1055"/>
                  </a:lnTo>
                  <a:lnTo>
                    <a:pt x="895" y="1055"/>
                  </a:lnTo>
                  <a:lnTo>
                    <a:pt x="895" y="1053"/>
                  </a:lnTo>
                  <a:lnTo>
                    <a:pt x="895" y="1053"/>
                  </a:lnTo>
                  <a:lnTo>
                    <a:pt x="895" y="1053"/>
                  </a:lnTo>
                  <a:lnTo>
                    <a:pt x="895" y="1053"/>
                  </a:lnTo>
                  <a:lnTo>
                    <a:pt x="895" y="1053"/>
                  </a:lnTo>
                  <a:lnTo>
                    <a:pt x="895" y="1051"/>
                  </a:lnTo>
                  <a:lnTo>
                    <a:pt x="893" y="1051"/>
                  </a:lnTo>
                  <a:lnTo>
                    <a:pt x="893" y="1051"/>
                  </a:lnTo>
                  <a:lnTo>
                    <a:pt x="893" y="1051"/>
                  </a:lnTo>
                  <a:lnTo>
                    <a:pt x="893" y="1051"/>
                  </a:lnTo>
                  <a:lnTo>
                    <a:pt x="893" y="1051"/>
                  </a:lnTo>
                  <a:lnTo>
                    <a:pt x="893" y="1051"/>
                  </a:lnTo>
                  <a:lnTo>
                    <a:pt x="893" y="1051"/>
                  </a:lnTo>
                  <a:lnTo>
                    <a:pt x="893" y="1051"/>
                  </a:lnTo>
                  <a:lnTo>
                    <a:pt x="893" y="1053"/>
                  </a:lnTo>
                  <a:lnTo>
                    <a:pt x="893" y="1053"/>
                  </a:lnTo>
                  <a:lnTo>
                    <a:pt x="893" y="1053"/>
                  </a:lnTo>
                  <a:lnTo>
                    <a:pt x="891" y="1053"/>
                  </a:lnTo>
                  <a:lnTo>
                    <a:pt x="891" y="1053"/>
                  </a:lnTo>
                  <a:lnTo>
                    <a:pt x="891" y="1053"/>
                  </a:lnTo>
                  <a:lnTo>
                    <a:pt x="891" y="1051"/>
                  </a:lnTo>
                  <a:lnTo>
                    <a:pt x="889" y="1051"/>
                  </a:lnTo>
                  <a:lnTo>
                    <a:pt x="889" y="1053"/>
                  </a:lnTo>
                  <a:lnTo>
                    <a:pt x="889" y="1053"/>
                  </a:lnTo>
                  <a:lnTo>
                    <a:pt x="889" y="1053"/>
                  </a:lnTo>
                  <a:lnTo>
                    <a:pt x="889" y="1055"/>
                  </a:lnTo>
                  <a:lnTo>
                    <a:pt x="889" y="1055"/>
                  </a:lnTo>
                  <a:lnTo>
                    <a:pt x="889" y="1055"/>
                  </a:lnTo>
                  <a:lnTo>
                    <a:pt x="889" y="1055"/>
                  </a:lnTo>
                  <a:lnTo>
                    <a:pt x="889" y="1055"/>
                  </a:lnTo>
                  <a:lnTo>
                    <a:pt x="889" y="1055"/>
                  </a:lnTo>
                  <a:lnTo>
                    <a:pt x="889" y="1055"/>
                  </a:lnTo>
                  <a:lnTo>
                    <a:pt x="889" y="1055"/>
                  </a:lnTo>
                  <a:lnTo>
                    <a:pt x="887" y="1053"/>
                  </a:lnTo>
                  <a:lnTo>
                    <a:pt x="887" y="1055"/>
                  </a:lnTo>
                  <a:lnTo>
                    <a:pt x="887" y="1053"/>
                  </a:lnTo>
                  <a:lnTo>
                    <a:pt x="885" y="1051"/>
                  </a:lnTo>
                  <a:lnTo>
                    <a:pt x="881" y="1051"/>
                  </a:lnTo>
                  <a:lnTo>
                    <a:pt x="879" y="1049"/>
                  </a:lnTo>
                  <a:lnTo>
                    <a:pt x="876" y="1047"/>
                  </a:lnTo>
                  <a:lnTo>
                    <a:pt x="874" y="1045"/>
                  </a:lnTo>
                  <a:lnTo>
                    <a:pt x="874" y="1045"/>
                  </a:lnTo>
                  <a:lnTo>
                    <a:pt x="874" y="1045"/>
                  </a:lnTo>
                  <a:lnTo>
                    <a:pt x="874" y="1043"/>
                  </a:lnTo>
                  <a:lnTo>
                    <a:pt x="874" y="1043"/>
                  </a:lnTo>
                  <a:lnTo>
                    <a:pt x="872" y="1043"/>
                  </a:lnTo>
                  <a:lnTo>
                    <a:pt x="872" y="1043"/>
                  </a:lnTo>
                  <a:lnTo>
                    <a:pt x="872" y="1043"/>
                  </a:lnTo>
                  <a:lnTo>
                    <a:pt x="870" y="1043"/>
                  </a:lnTo>
                  <a:lnTo>
                    <a:pt x="870" y="1041"/>
                  </a:lnTo>
                  <a:lnTo>
                    <a:pt x="870" y="1041"/>
                  </a:lnTo>
                  <a:lnTo>
                    <a:pt x="870" y="1041"/>
                  </a:lnTo>
                  <a:lnTo>
                    <a:pt x="868" y="1041"/>
                  </a:lnTo>
                  <a:lnTo>
                    <a:pt x="868" y="1041"/>
                  </a:lnTo>
                  <a:lnTo>
                    <a:pt x="868" y="1041"/>
                  </a:lnTo>
                  <a:lnTo>
                    <a:pt x="868" y="1041"/>
                  </a:lnTo>
                  <a:lnTo>
                    <a:pt x="866" y="1039"/>
                  </a:lnTo>
                  <a:lnTo>
                    <a:pt x="866" y="1039"/>
                  </a:lnTo>
                  <a:lnTo>
                    <a:pt x="866" y="1039"/>
                  </a:lnTo>
                  <a:lnTo>
                    <a:pt x="866" y="1039"/>
                  </a:lnTo>
                  <a:lnTo>
                    <a:pt x="866" y="1039"/>
                  </a:lnTo>
                  <a:lnTo>
                    <a:pt x="866" y="1037"/>
                  </a:lnTo>
                  <a:lnTo>
                    <a:pt x="866" y="1037"/>
                  </a:lnTo>
                  <a:lnTo>
                    <a:pt x="866" y="1035"/>
                  </a:lnTo>
                  <a:lnTo>
                    <a:pt x="866" y="1035"/>
                  </a:lnTo>
                  <a:lnTo>
                    <a:pt x="866" y="1035"/>
                  </a:lnTo>
                  <a:lnTo>
                    <a:pt x="866" y="1035"/>
                  </a:lnTo>
                  <a:lnTo>
                    <a:pt x="866" y="1035"/>
                  </a:lnTo>
                  <a:lnTo>
                    <a:pt x="866" y="1032"/>
                  </a:lnTo>
                  <a:lnTo>
                    <a:pt x="866" y="1032"/>
                  </a:lnTo>
                  <a:lnTo>
                    <a:pt x="866" y="1030"/>
                  </a:lnTo>
                  <a:lnTo>
                    <a:pt x="866" y="1030"/>
                  </a:lnTo>
                  <a:lnTo>
                    <a:pt x="866" y="1030"/>
                  </a:lnTo>
                  <a:lnTo>
                    <a:pt x="864" y="1030"/>
                  </a:lnTo>
                  <a:lnTo>
                    <a:pt x="862" y="1032"/>
                  </a:lnTo>
                  <a:lnTo>
                    <a:pt x="862" y="1032"/>
                  </a:lnTo>
                  <a:lnTo>
                    <a:pt x="862" y="1032"/>
                  </a:lnTo>
                  <a:lnTo>
                    <a:pt x="862" y="1032"/>
                  </a:lnTo>
                  <a:lnTo>
                    <a:pt x="862" y="1035"/>
                  </a:lnTo>
                  <a:lnTo>
                    <a:pt x="862" y="1035"/>
                  </a:lnTo>
                  <a:lnTo>
                    <a:pt x="862" y="1035"/>
                  </a:lnTo>
                  <a:lnTo>
                    <a:pt x="862" y="1035"/>
                  </a:lnTo>
                  <a:lnTo>
                    <a:pt x="862" y="1037"/>
                  </a:lnTo>
                  <a:lnTo>
                    <a:pt x="862" y="1037"/>
                  </a:lnTo>
                  <a:lnTo>
                    <a:pt x="862" y="1037"/>
                  </a:lnTo>
                  <a:lnTo>
                    <a:pt x="860" y="1037"/>
                  </a:lnTo>
                  <a:lnTo>
                    <a:pt x="860" y="1035"/>
                  </a:lnTo>
                  <a:lnTo>
                    <a:pt x="860" y="1035"/>
                  </a:lnTo>
                  <a:lnTo>
                    <a:pt x="858" y="1035"/>
                  </a:lnTo>
                  <a:lnTo>
                    <a:pt x="858" y="1037"/>
                  </a:lnTo>
                  <a:lnTo>
                    <a:pt x="858" y="1037"/>
                  </a:lnTo>
                  <a:lnTo>
                    <a:pt x="858" y="1037"/>
                  </a:lnTo>
                  <a:lnTo>
                    <a:pt x="856" y="1039"/>
                  </a:lnTo>
                  <a:lnTo>
                    <a:pt x="856" y="1037"/>
                  </a:lnTo>
                  <a:lnTo>
                    <a:pt x="854" y="1037"/>
                  </a:lnTo>
                  <a:lnTo>
                    <a:pt x="850" y="1037"/>
                  </a:lnTo>
                  <a:lnTo>
                    <a:pt x="850" y="1037"/>
                  </a:lnTo>
                  <a:lnTo>
                    <a:pt x="848" y="1037"/>
                  </a:lnTo>
                  <a:lnTo>
                    <a:pt x="848" y="1035"/>
                  </a:lnTo>
                  <a:lnTo>
                    <a:pt x="848" y="1037"/>
                  </a:lnTo>
                  <a:lnTo>
                    <a:pt x="846" y="1037"/>
                  </a:lnTo>
                  <a:lnTo>
                    <a:pt x="846" y="1037"/>
                  </a:lnTo>
                  <a:lnTo>
                    <a:pt x="844" y="1037"/>
                  </a:lnTo>
                  <a:lnTo>
                    <a:pt x="844" y="1037"/>
                  </a:lnTo>
                  <a:lnTo>
                    <a:pt x="844" y="1037"/>
                  </a:lnTo>
                  <a:lnTo>
                    <a:pt x="844" y="1035"/>
                  </a:lnTo>
                  <a:lnTo>
                    <a:pt x="844" y="1035"/>
                  </a:lnTo>
                  <a:lnTo>
                    <a:pt x="844" y="1035"/>
                  </a:lnTo>
                  <a:lnTo>
                    <a:pt x="844" y="1035"/>
                  </a:lnTo>
                  <a:lnTo>
                    <a:pt x="841" y="1035"/>
                  </a:lnTo>
                  <a:lnTo>
                    <a:pt x="841" y="1035"/>
                  </a:lnTo>
                  <a:lnTo>
                    <a:pt x="841" y="1032"/>
                  </a:lnTo>
                  <a:lnTo>
                    <a:pt x="841" y="1030"/>
                  </a:lnTo>
                  <a:lnTo>
                    <a:pt x="841" y="1030"/>
                  </a:lnTo>
                  <a:lnTo>
                    <a:pt x="839" y="1030"/>
                  </a:lnTo>
                  <a:lnTo>
                    <a:pt x="841" y="1028"/>
                  </a:lnTo>
                  <a:lnTo>
                    <a:pt x="841" y="1026"/>
                  </a:lnTo>
                  <a:lnTo>
                    <a:pt x="841" y="1024"/>
                  </a:lnTo>
                  <a:lnTo>
                    <a:pt x="837" y="1024"/>
                  </a:lnTo>
                  <a:lnTo>
                    <a:pt x="837" y="1024"/>
                  </a:lnTo>
                  <a:lnTo>
                    <a:pt x="837" y="1024"/>
                  </a:lnTo>
                  <a:lnTo>
                    <a:pt x="837" y="1024"/>
                  </a:lnTo>
                  <a:lnTo>
                    <a:pt x="837" y="1024"/>
                  </a:lnTo>
                  <a:lnTo>
                    <a:pt x="835" y="1026"/>
                  </a:lnTo>
                  <a:lnTo>
                    <a:pt x="835" y="1026"/>
                  </a:lnTo>
                  <a:lnTo>
                    <a:pt x="835" y="1026"/>
                  </a:lnTo>
                  <a:lnTo>
                    <a:pt x="835" y="1024"/>
                  </a:lnTo>
                  <a:lnTo>
                    <a:pt x="835" y="1024"/>
                  </a:lnTo>
                  <a:lnTo>
                    <a:pt x="837" y="1022"/>
                  </a:lnTo>
                  <a:lnTo>
                    <a:pt x="837" y="1022"/>
                  </a:lnTo>
                  <a:lnTo>
                    <a:pt x="837" y="1022"/>
                  </a:lnTo>
                  <a:lnTo>
                    <a:pt x="837" y="1020"/>
                  </a:lnTo>
                  <a:lnTo>
                    <a:pt x="837" y="1020"/>
                  </a:lnTo>
                  <a:lnTo>
                    <a:pt x="837" y="1020"/>
                  </a:lnTo>
                  <a:lnTo>
                    <a:pt x="837" y="1020"/>
                  </a:lnTo>
                  <a:lnTo>
                    <a:pt x="835" y="1020"/>
                  </a:lnTo>
                  <a:lnTo>
                    <a:pt x="835" y="1022"/>
                  </a:lnTo>
                  <a:lnTo>
                    <a:pt x="835" y="1022"/>
                  </a:lnTo>
                  <a:lnTo>
                    <a:pt x="835" y="1022"/>
                  </a:lnTo>
                  <a:lnTo>
                    <a:pt x="835" y="1020"/>
                  </a:lnTo>
                  <a:lnTo>
                    <a:pt x="835" y="1020"/>
                  </a:lnTo>
                  <a:lnTo>
                    <a:pt x="833" y="1020"/>
                  </a:lnTo>
                  <a:lnTo>
                    <a:pt x="833" y="1022"/>
                  </a:lnTo>
                  <a:lnTo>
                    <a:pt x="833" y="1022"/>
                  </a:lnTo>
                  <a:lnTo>
                    <a:pt x="833" y="1022"/>
                  </a:lnTo>
                  <a:lnTo>
                    <a:pt x="833" y="1022"/>
                  </a:lnTo>
                  <a:lnTo>
                    <a:pt x="833" y="1022"/>
                  </a:lnTo>
                  <a:lnTo>
                    <a:pt x="833" y="1024"/>
                  </a:lnTo>
                  <a:lnTo>
                    <a:pt x="833" y="1024"/>
                  </a:lnTo>
                  <a:lnTo>
                    <a:pt x="827" y="1018"/>
                  </a:lnTo>
                  <a:lnTo>
                    <a:pt x="827" y="1018"/>
                  </a:lnTo>
                  <a:lnTo>
                    <a:pt x="827" y="1016"/>
                  </a:lnTo>
                  <a:lnTo>
                    <a:pt x="827" y="1016"/>
                  </a:lnTo>
                  <a:lnTo>
                    <a:pt x="827" y="1016"/>
                  </a:lnTo>
                  <a:lnTo>
                    <a:pt x="827" y="1016"/>
                  </a:lnTo>
                  <a:lnTo>
                    <a:pt x="827" y="1016"/>
                  </a:lnTo>
                  <a:lnTo>
                    <a:pt x="825" y="1016"/>
                  </a:lnTo>
                  <a:lnTo>
                    <a:pt x="823" y="1016"/>
                  </a:lnTo>
                  <a:lnTo>
                    <a:pt x="823" y="1014"/>
                  </a:lnTo>
                  <a:lnTo>
                    <a:pt x="823" y="1014"/>
                  </a:lnTo>
                  <a:lnTo>
                    <a:pt x="825" y="1014"/>
                  </a:lnTo>
                  <a:lnTo>
                    <a:pt x="825" y="1012"/>
                  </a:lnTo>
                  <a:lnTo>
                    <a:pt x="825" y="1012"/>
                  </a:lnTo>
                  <a:lnTo>
                    <a:pt x="825" y="1012"/>
                  </a:lnTo>
                  <a:lnTo>
                    <a:pt x="825" y="1012"/>
                  </a:lnTo>
                  <a:lnTo>
                    <a:pt x="825" y="1012"/>
                  </a:lnTo>
                  <a:lnTo>
                    <a:pt x="825" y="1012"/>
                  </a:lnTo>
                  <a:lnTo>
                    <a:pt x="827" y="1012"/>
                  </a:lnTo>
                  <a:lnTo>
                    <a:pt x="827" y="1012"/>
                  </a:lnTo>
                  <a:lnTo>
                    <a:pt x="827" y="1012"/>
                  </a:lnTo>
                  <a:lnTo>
                    <a:pt x="827" y="1012"/>
                  </a:lnTo>
                  <a:lnTo>
                    <a:pt x="827" y="1012"/>
                  </a:lnTo>
                  <a:lnTo>
                    <a:pt x="827" y="1012"/>
                  </a:lnTo>
                  <a:lnTo>
                    <a:pt x="829" y="1012"/>
                  </a:lnTo>
                  <a:lnTo>
                    <a:pt x="829" y="1012"/>
                  </a:lnTo>
                  <a:lnTo>
                    <a:pt x="829" y="1010"/>
                  </a:lnTo>
                  <a:lnTo>
                    <a:pt x="829" y="1010"/>
                  </a:lnTo>
                  <a:lnTo>
                    <a:pt x="827" y="1010"/>
                  </a:lnTo>
                  <a:lnTo>
                    <a:pt x="827" y="1010"/>
                  </a:lnTo>
                  <a:lnTo>
                    <a:pt x="827" y="1010"/>
                  </a:lnTo>
                  <a:lnTo>
                    <a:pt x="825" y="1006"/>
                  </a:lnTo>
                  <a:lnTo>
                    <a:pt x="825" y="1006"/>
                  </a:lnTo>
                  <a:lnTo>
                    <a:pt x="825" y="1004"/>
                  </a:lnTo>
                  <a:lnTo>
                    <a:pt x="825" y="1004"/>
                  </a:lnTo>
                  <a:lnTo>
                    <a:pt x="825" y="1002"/>
                  </a:lnTo>
                  <a:lnTo>
                    <a:pt x="825" y="1002"/>
                  </a:lnTo>
                  <a:lnTo>
                    <a:pt x="825" y="1002"/>
                  </a:lnTo>
                  <a:lnTo>
                    <a:pt x="825" y="1002"/>
                  </a:lnTo>
                  <a:lnTo>
                    <a:pt x="825" y="1002"/>
                  </a:lnTo>
                  <a:lnTo>
                    <a:pt x="825" y="1002"/>
                  </a:lnTo>
                  <a:lnTo>
                    <a:pt x="825" y="1000"/>
                  </a:lnTo>
                  <a:lnTo>
                    <a:pt x="827" y="1000"/>
                  </a:lnTo>
                  <a:lnTo>
                    <a:pt x="825" y="998"/>
                  </a:lnTo>
                  <a:lnTo>
                    <a:pt x="825" y="998"/>
                  </a:lnTo>
                  <a:lnTo>
                    <a:pt x="823" y="996"/>
                  </a:lnTo>
                  <a:lnTo>
                    <a:pt x="823" y="993"/>
                  </a:lnTo>
                  <a:lnTo>
                    <a:pt x="821" y="993"/>
                  </a:lnTo>
                  <a:lnTo>
                    <a:pt x="821" y="991"/>
                  </a:lnTo>
                  <a:lnTo>
                    <a:pt x="821" y="989"/>
                  </a:lnTo>
                  <a:lnTo>
                    <a:pt x="821" y="989"/>
                  </a:lnTo>
                  <a:lnTo>
                    <a:pt x="817" y="989"/>
                  </a:lnTo>
                  <a:lnTo>
                    <a:pt x="813" y="987"/>
                  </a:lnTo>
                  <a:lnTo>
                    <a:pt x="813" y="987"/>
                  </a:lnTo>
                  <a:lnTo>
                    <a:pt x="813" y="987"/>
                  </a:lnTo>
                  <a:lnTo>
                    <a:pt x="811" y="987"/>
                  </a:lnTo>
                  <a:lnTo>
                    <a:pt x="811" y="989"/>
                  </a:lnTo>
                  <a:lnTo>
                    <a:pt x="811" y="989"/>
                  </a:lnTo>
                  <a:lnTo>
                    <a:pt x="809" y="989"/>
                  </a:lnTo>
                  <a:lnTo>
                    <a:pt x="806" y="991"/>
                  </a:lnTo>
                  <a:lnTo>
                    <a:pt x="804" y="991"/>
                  </a:lnTo>
                  <a:lnTo>
                    <a:pt x="802" y="993"/>
                  </a:lnTo>
                  <a:lnTo>
                    <a:pt x="802" y="993"/>
                  </a:lnTo>
                  <a:lnTo>
                    <a:pt x="800" y="993"/>
                  </a:lnTo>
                  <a:lnTo>
                    <a:pt x="800" y="993"/>
                  </a:lnTo>
                  <a:lnTo>
                    <a:pt x="800" y="993"/>
                  </a:lnTo>
                  <a:lnTo>
                    <a:pt x="798" y="993"/>
                  </a:lnTo>
                  <a:lnTo>
                    <a:pt x="794" y="996"/>
                  </a:lnTo>
                  <a:lnTo>
                    <a:pt x="794" y="996"/>
                  </a:lnTo>
                  <a:lnTo>
                    <a:pt x="794" y="996"/>
                  </a:lnTo>
                  <a:lnTo>
                    <a:pt x="792" y="996"/>
                  </a:lnTo>
                  <a:lnTo>
                    <a:pt x="790" y="998"/>
                  </a:lnTo>
                  <a:lnTo>
                    <a:pt x="788" y="998"/>
                  </a:lnTo>
                  <a:lnTo>
                    <a:pt x="786" y="1000"/>
                  </a:lnTo>
                  <a:lnTo>
                    <a:pt x="784" y="1000"/>
                  </a:lnTo>
                  <a:lnTo>
                    <a:pt x="782" y="1000"/>
                  </a:lnTo>
                  <a:lnTo>
                    <a:pt x="780" y="1000"/>
                  </a:lnTo>
                  <a:lnTo>
                    <a:pt x="771" y="1002"/>
                  </a:lnTo>
                  <a:lnTo>
                    <a:pt x="769" y="1002"/>
                  </a:lnTo>
                  <a:lnTo>
                    <a:pt x="767" y="1004"/>
                  </a:lnTo>
                  <a:lnTo>
                    <a:pt x="763" y="1012"/>
                  </a:lnTo>
                  <a:lnTo>
                    <a:pt x="761" y="1014"/>
                  </a:lnTo>
                  <a:lnTo>
                    <a:pt x="761" y="1016"/>
                  </a:lnTo>
                  <a:lnTo>
                    <a:pt x="761" y="1016"/>
                  </a:lnTo>
                  <a:lnTo>
                    <a:pt x="761" y="1016"/>
                  </a:lnTo>
                  <a:lnTo>
                    <a:pt x="761" y="1016"/>
                  </a:lnTo>
                  <a:lnTo>
                    <a:pt x="761" y="1016"/>
                  </a:lnTo>
                  <a:lnTo>
                    <a:pt x="761" y="1018"/>
                  </a:lnTo>
                  <a:lnTo>
                    <a:pt x="761" y="1018"/>
                  </a:lnTo>
                  <a:lnTo>
                    <a:pt x="759" y="1018"/>
                  </a:lnTo>
                  <a:lnTo>
                    <a:pt x="759" y="1018"/>
                  </a:lnTo>
                  <a:lnTo>
                    <a:pt x="759" y="1018"/>
                  </a:lnTo>
                  <a:lnTo>
                    <a:pt x="759" y="1020"/>
                  </a:lnTo>
                  <a:lnTo>
                    <a:pt x="759" y="1020"/>
                  </a:lnTo>
                  <a:lnTo>
                    <a:pt x="761" y="1020"/>
                  </a:lnTo>
                  <a:lnTo>
                    <a:pt x="761" y="1020"/>
                  </a:lnTo>
                  <a:lnTo>
                    <a:pt x="761" y="1020"/>
                  </a:lnTo>
                  <a:lnTo>
                    <a:pt x="761" y="1020"/>
                  </a:lnTo>
                  <a:lnTo>
                    <a:pt x="761" y="1020"/>
                  </a:lnTo>
                  <a:lnTo>
                    <a:pt x="763" y="1020"/>
                  </a:lnTo>
                  <a:lnTo>
                    <a:pt x="763" y="1020"/>
                  </a:lnTo>
                  <a:lnTo>
                    <a:pt x="763" y="1018"/>
                  </a:lnTo>
                  <a:lnTo>
                    <a:pt x="765" y="1018"/>
                  </a:lnTo>
                  <a:lnTo>
                    <a:pt x="765" y="1018"/>
                  </a:lnTo>
                  <a:lnTo>
                    <a:pt x="767" y="1018"/>
                  </a:lnTo>
                  <a:lnTo>
                    <a:pt x="767" y="1018"/>
                  </a:lnTo>
                  <a:lnTo>
                    <a:pt x="767" y="1018"/>
                  </a:lnTo>
                  <a:lnTo>
                    <a:pt x="767" y="1020"/>
                  </a:lnTo>
                  <a:lnTo>
                    <a:pt x="767" y="1020"/>
                  </a:lnTo>
                  <a:lnTo>
                    <a:pt x="765" y="1022"/>
                  </a:lnTo>
                  <a:lnTo>
                    <a:pt x="765" y="1022"/>
                  </a:lnTo>
                  <a:lnTo>
                    <a:pt x="765" y="1024"/>
                  </a:lnTo>
                  <a:lnTo>
                    <a:pt x="765" y="1024"/>
                  </a:lnTo>
                  <a:lnTo>
                    <a:pt x="765" y="1024"/>
                  </a:lnTo>
                  <a:lnTo>
                    <a:pt x="767" y="1024"/>
                  </a:lnTo>
                  <a:lnTo>
                    <a:pt x="767" y="1024"/>
                  </a:lnTo>
                  <a:lnTo>
                    <a:pt x="767" y="1024"/>
                  </a:lnTo>
                  <a:lnTo>
                    <a:pt x="767" y="1024"/>
                  </a:lnTo>
                  <a:lnTo>
                    <a:pt x="767" y="1022"/>
                  </a:lnTo>
                  <a:lnTo>
                    <a:pt x="767" y="1022"/>
                  </a:lnTo>
                  <a:lnTo>
                    <a:pt x="767" y="1022"/>
                  </a:lnTo>
                  <a:lnTo>
                    <a:pt x="767" y="1022"/>
                  </a:lnTo>
                  <a:lnTo>
                    <a:pt x="767" y="1022"/>
                  </a:lnTo>
                  <a:lnTo>
                    <a:pt x="767" y="1022"/>
                  </a:lnTo>
                  <a:lnTo>
                    <a:pt x="767" y="1022"/>
                  </a:lnTo>
                  <a:lnTo>
                    <a:pt x="769" y="1022"/>
                  </a:lnTo>
                  <a:lnTo>
                    <a:pt x="769" y="1022"/>
                  </a:lnTo>
                  <a:lnTo>
                    <a:pt x="767" y="1024"/>
                  </a:lnTo>
                  <a:lnTo>
                    <a:pt x="767" y="1026"/>
                  </a:lnTo>
                  <a:lnTo>
                    <a:pt x="767" y="1026"/>
                  </a:lnTo>
                  <a:lnTo>
                    <a:pt x="767" y="1026"/>
                  </a:lnTo>
                  <a:lnTo>
                    <a:pt x="767" y="1026"/>
                  </a:lnTo>
                  <a:lnTo>
                    <a:pt x="767" y="1026"/>
                  </a:lnTo>
                  <a:lnTo>
                    <a:pt x="767" y="1026"/>
                  </a:lnTo>
                  <a:lnTo>
                    <a:pt x="767" y="1024"/>
                  </a:lnTo>
                  <a:lnTo>
                    <a:pt x="767" y="1024"/>
                  </a:lnTo>
                  <a:lnTo>
                    <a:pt x="767" y="1024"/>
                  </a:lnTo>
                  <a:lnTo>
                    <a:pt x="765" y="1026"/>
                  </a:lnTo>
                  <a:lnTo>
                    <a:pt x="765" y="1026"/>
                  </a:lnTo>
                  <a:lnTo>
                    <a:pt x="765" y="1026"/>
                  </a:lnTo>
                  <a:lnTo>
                    <a:pt x="765" y="1026"/>
                  </a:lnTo>
                  <a:lnTo>
                    <a:pt x="767" y="1028"/>
                  </a:lnTo>
                  <a:lnTo>
                    <a:pt x="769" y="1026"/>
                  </a:lnTo>
                  <a:lnTo>
                    <a:pt x="771" y="1024"/>
                  </a:lnTo>
                  <a:lnTo>
                    <a:pt x="771" y="1024"/>
                  </a:lnTo>
                  <a:lnTo>
                    <a:pt x="776" y="1026"/>
                  </a:lnTo>
                  <a:lnTo>
                    <a:pt x="774" y="1026"/>
                  </a:lnTo>
                  <a:lnTo>
                    <a:pt x="776" y="1026"/>
                  </a:lnTo>
                  <a:lnTo>
                    <a:pt x="778" y="1026"/>
                  </a:lnTo>
                  <a:lnTo>
                    <a:pt x="778" y="1026"/>
                  </a:lnTo>
                  <a:lnTo>
                    <a:pt x="778" y="1026"/>
                  </a:lnTo>
                  <a:lnTo>
                    <a:pt x="778" y="1024"/>
                  </a:lnTo>
                  <a:lnTo>
                    <a:pt x="778" y="1024"/>
                  </a:lnTo>
                  <a:lnTo>
                    <a:pt x="780" y="1024"/>
                  </a:lnTo>
                  <a:lnTo>
                    <a:pt x="782" y="1026"/>
                  </a:lnTo>
                  <a:lnTo>
                    <a:pt x="782" y="1026"/>
                  </a:lnTo>
                  <a:lnTo>
                    <a:pt x="782" y="1026"/>
                  </a:lnTo>
                  <a:lnTo>
                    <a:pt x="782" y="1024"/>
                  </a:lnTo>
                  <a:lnTo>
                    <a:pt x="780" y="1024"/>
                  </a:lnTo>
                  <a:lnTo>
                    <a:pt x="780" y="1024"/>
                  </a:lnTo>
                  <a:lnTo>
                    <a:pt x="780" y="1022"/>
                  </a:lnTo>
                  <a:lnTo>
                    <a:pt x="780" y="1022"/>
                  </a:lnTo>
                  <a:lnTo>
                    <a:pt x="780" y="1022"/>
                  </a:lnTo>
                  <a:lnTo>
                    <a:pt x="780" y="1022"/>
                  </a:lnTo>
                  <a:lnTo>
                    <a:pt x="780" y="1022"/>
                  </a:lnTo>
                  <a:lnTo>
                    <a:pt x="778" y="1022"/>
                  </a:lnTo>
                  <a:lnTo>
                    <a:pt x="778" y="1022"/>
                  </a:lnTo>
                  <a:lnTo>
                    <a:pt x="778" y="1022"/>
                  </a:lnTo>
                  <a:lnTo>
                    <a:pt x="778" y="1020"/>
                  </a:lnTo>
                  <a:lnTo>
                    <a:pt x="778" y="1020"/>
                  </a:lnTo>
                  <a:lnTo>
                    <a:pt x="778" y="1020"/>
                  </a:lnTo>
                  <a:lnTo>
                    <a:pt x="778" y="1018"/>
                  </a:lnTo>
                  <a:lnTo>
                    <a:pt x="778" y="1016"/>
                  </a:lnTo>
                  <a:lnTo>
                    <a:pt x="780" y="1016"/>
                  </a:lnTo>
                  <a:lnTo>
                    <a:pt x="780" y="1016"/>
                  </a:lnTo>
                  <a:lnTo>
                    <a:pt x="780" y="1016"/>
                  </a:lnTo>
                  <a:lnTo>
                    <a:pt x="780" y="1018"/>
                  </a:lnTo>
                  <a:lnTo>
                    <a:pt x="780" y="1018"/>
                  </a:lnTo>
                  <a:lnTo>
                    <a:pt x="782" y="1016"/>
                  </a:lnTo>
                  <a:lnTo>
                    <a:pt x="784" y="1016"/>
                  </a:lnTo>
                  <a:lnTo>
                    <a:pt x="784" y="1016"/>
                  </a:lnTo>
                  <a:lnTo>
                    <a:pt x="786" y="1018"/>
                  </a:lnTo>
                  <a:lnTo>
                    <a:pt x="786" y="1018"/>
                  </a:lnTo>
                  <a:lnTo>
                    <a:pt x="788" y="1018"/>
                  </a:lnTo>
                  <a:lnTo>
                    <a:pt x="788" y="1018"/>
                  </a:lnTo>
                  <a:lnTo>
                    <a:pt x="790" y="1018"/>
                  </a:lnTo>
                  <a:lnTo>
                    <a:pt x="790" y="1020"/>
                  </a:lnTo>
                  <a:lnTo>
                    <a:pt x="790" y="1022"/>
                  </a:lnTo>
                  <a:lnTo>
                    <a:pt x="792" y="1020"/>
                  </a:lnTo>
                  <a:lnTo>
                    <a:pt x="792" y="1022"/>
                  </a:lnTo>
                  <a:lnTo>
                    <a:pt x="792" y="1020"/>
                  </a:lnTo>
                  <a:lnTo>
                    <a:pt x="792" y="1020"/>
                  </a:lnTo>
                  <a:lnTo>
                    <a:pt x="792" y="1020"/>
                  </a:lnTo>
                  <a:lnTo>
                    <a:pt x="792" y="1020"/>
                  </a:lnTo>
                  <a:lnTo>
                    <a:pt x="792" y="1018"/>
                  </a:lnTo>
                  <a:lnTo>
                    <a:pt x="792" y="1018"/>
                  </a:lnTo>
                  <a:lnTo>
                    <a:pt x="794" y="1018"/>
                  </a:lnTo>
                  <a:lnTo>
                    <a:pt x="794" y="1018"/>
                  </a:lnTo>
                  <a:lnTo>
                    <a:pt x="794" y="1016"/>
                  </a:lnTo>
                  <a:lnTo>
                    <a:pt x="794" y="1016"/>
                  </a:lnTo>
                  <a:lnTo>
                    <a:pt x="796" y="1016"/>
                  </a:lnTo>
                  <a:lnTo>
                    <a:pt x="796" y="1016"/>
                  </a:lnTo>
                  <a:lnTo>
                    <a:pt x="798" y="1016"/>
                  </a:lnTo>
                  <a:lnTo>
                    <a:pt x="798" y="1016"/>
                  </a:lnTo>
                  <a:lnTo>
                    <a:pt x="798" y="1016"/>
                  </a:lnTo>
                  <a:lnTo>
                    <a:pt x="798" y="1016"/>
                  </a:lnTo>
                  <a:lnTo>
                    <a:pt x="798" y="1014"/>
                  </a:lnTo>
                  <a:lnTo>
                    <a:pt x="798" y="1014"/>
                  </a:lnTo>
                  <a:lnTo>
                    <a:pt x="800" y="1014"/>
                  </a:lnTo>
                  <a:lnTo>
                    <a:pt x="800" y="1016"/>
                  </a:lnTo>
                  <a:lnTo>
                    <a:pt x="800" y="1016"/>
                  </a:lnTo>
                  <a:lnTo>
                    <a:pt x="800" y="1018"/>
                  </a:lnTo>
                  <a:lnTo>
                    <a:pt x="800" y="1018"/>
                  </a:lnTo>
                  <a:lnTo>
                    <a:pt x="802" y="1018"/>
                  </a:lnTo>
                  <a:lnTo>
                    <a:pt x="802" y="1018"/>
                  </a:lnTo>
                  <a:lnTo>
                    <a:pt x="802" y="1018"/>
                  </a:lnTo>
                  <a:lnTo>
                    <a:pt x="802" y="1018"/>
                  </a:lnTo>
                  <a:lnTo>
                    <a:pt x="802" y="1018"/>
                  </a:lnTo>
                  <a:lnTo>
                    <a:pt x="802" y="1020"/>
                  </a:lnTo>
                  <a:lnTo>
                    <a:pt x="802" y="1020"/>
                  </a:lnTo>
                  <a:lnTo>
                    <a:pt x="802" y="1020"/>
                  </a:lnTo>
                  <a:lnTo>
                    <a:pt x="804" y="1020"/>
                  </a:lnTo>
                  <a:lnTo>
                    <a:pt x="804" y="1020"/>
                  </a:lnTo>
                  <a:lnTo>
                    <a:pt x="804" y="1020"/>
                  </a:lnTo>
                  <a:lnTo>
                    <a:pt x="804" y="1018"/>
                  </a:lnTo>
                  <a:lnTo>
                    <a:pt x="804" y="1018"/>
                  </a:lnTo>
                  <a:lnTo>
                    <a:pt x="804" y="1018"/>
                  </a:lnTo>
                  <a:lnTo>
                    <a:pt x="804" y="1016"/>
                  </a:lnTo>
                  <a:lnTo>
                    <a:pt x="804" y="1016"/>
                  </a:lnTo>
                  <a:lnTo>
                    <a:pt x="804" y="1016"/>
                  </a:lnTo>
                  <a:lnTo>
                    <a:pt x="804" y="1014"/>
                  </a:lnTo>
                  <a:lnTo>
                    <a:pt x="804" y="1014"/>
                  </a:lnTo>
                  <a:lnTo>
                    <a:pt x="804" y="1014"/>
                  </a:lnTo>
                  <a:lnTo>
                    <a:pt x="802" y="1014"/>
                  </a:lnTo>
                  <a:lnTo>
                    <a:pt x="802" y="1014"/>
                  </a:lnTo>
                  <a:lnTo>
                    <a:pt x="802" y="1012"/>
                  </a:lnTo>
                  <a:lnTo>
                    <a:pt x="802" y="1012"/>
                  </a:lnTo>
                  <a:lnTo>
                    <a:pt x="802" y="1012"/>
                  </a:lnTo>
                  <a:lnTo>
                    <a:pt x="804" y="1012"/>
                  </a:lnTo>
                  <a:lnTo>
                    <a:pt x="804" y="1012"/>
                  </a:lnTo>
                  <a:lnTo>
                    <a:pt x="804" y="1012"/>
                  </a:lnTo>
                  <a:lnTo>
                    <a:pt x="804" y="1012"/>
                  </a:lnTo>
                  <a:lnTo>
                    <a:pt x="804" y="1012"/>
                  </a:lnTo>
                  <a:lnTo>
                    <a:pt x="804" y="1012"/>
                  </a:lnTo>
                  <a:lnTo>
                    <a:pt x="804" y="1012"/>
                  </a:lnTo>
                  <a:lnTo>
                    <a:pt x="804" y="1010"/>
                  </a:lnTo>
                  <a:lnTo>
                    <a:pt x="804" y="1010"/>
                  </a:lnTo>
                  <a:lnTo>
                    <a:pt x="804" y="1010"/>
                  </a:lnTo>
                  <a:lnTo>
                    <a:pt x="806" y="1010"/>
                  </a:lnTo>
                  <a:lnTo>
                    <a:pt x="806" y="1010"/>
                  </a:lnTo>
                  <a:lnTo>
                    <a:pt x="804" y="1010"/>
                  </a:lnTo>
                  <a:lnTo>
                    <a:pt x="804" y="1008"/>
                  </a:lnTo>
                  <a:lnTo>
                    <a:pt x="815" y="1006"/>
                  </a:lnTo>
                  <a:lnTo>
                    <a:pt x="815" y="1006"/>
                  </a:lnTo>
                  <a:lnTo>
                    <a:pt x="815" y="1004"/>
                  </a:lnTo>
                  <a:lnTo>
                    <a:pt x="815" y="1004"/>
                  </a:lnTo>
                  <a:lnTo>
                    <a:pt x="817" y="1004"/>
                  </a:lnTo>
                  <a:lnTo>
                    <a:pt x="819" y="1004"/>
                  </a:lnTo>
                  <a:lnTo>
                    <a:pt x="819" y="1004"/>
                  </a:lnTo>
                  <a:lnTo>
                    <a:pt x="819" y="1004"/>
                  </a:lnTo>
                  <a:lnTo>
                    <a:pt x="821" y="1004"/>
                  </a:lnTo>
                  <a:lnTo>
                    <a:pt x="821" y="1004"/>
                  </a:lnTo>
                  <a:lnTo>
                    <a:pt x="821" y="1004"/>
                  </a:lnTo>
                  <a:lnTo>
                    <a:pt x="821" y="1004"/>
                  </a:lnTo>
                  <a:lnTo>
                    <a:pt x="823" y="1004"/>
                  </a:lnTo>
                  <a:lnTo>
                    <a:pt x="823" y="1004"/>
                  </a:lnTo>
                  <a:lnTo>
                    <a:pt x="821" y="1004"/>
                  </a:lnTo>
                  <a:lnTo>
                    <a:pt x="821" y="1004"/>
                  </a:lnTo>
                  <a:lnTo>
                    <a:pt x="821" y="1004"/>
                  </a:lnTo>
                  <a:lnTo>
                    <a:pt x="821" y="1004"/>
                  </a:lnTo>
                  <a:lnTo>
                    <a:pt x="821" y="1006"/>
                  </a:lnTo>
                  <a:lnTo>
                    <a:pt x="821" y="1006"/>
                  </a:lnTo>
                  <a:lnTo>
                    <a:pt x="821" y="1006"/>
                  </a:lnTo>
                  <a:lnTo>
                    <a:pt x="821" y="1008"/>
                  </a:lnTo>
                  <a:lnTo>
                    <a:pt x="819" y="1008"/>
                  </a:lnTo>
                  <a:lnTo>
                    <a:pt x="819" y="1010"/>
                  </a:lnTo>
                  <a:lnTo>
                    <a:pt x="821" y="1010"/>
                  </a:lnTo>
                  <a:lnTo>
                    <a:pt x="821" y="1010"/>
                  </a:lnTo>
                  <a:lnTo>
                    <a:pt x="821" y="1010"/>
                  </a:lnTo>
                  <a:lnTo>
                    <a:pt x="821" y="1010"/>
                  </a:lnTo>
                  <a:lnTo>
                    <a:pt x="821" y="1012"/>
                  </a:lnTo>
                  <a:lnTo>
                    <a:pt x="821" y="1012"/>
                  </a:lnTo>
                  <a:lnTo>
                    <a:pt x="821" y="1014"/>
                  </a:lnTo>
                  <a:lnTo>
                    <a:pt x="821" y="1014"/>
                  </a:lnTo>
                  <a:lnTo>
                    <a:pt x="821" y="1014"/>
                  </a:lnTo>
                  <a:lnTo>
                    <a:pt x="819" y="1014"/>
                  </a:lnTo>
                  <a:lnTo>
                    <a:pt x="819" y="1014"/>
                  </a:lnTo>
                  <a:lnTo>
                    <a:pt x="819" y="1014"/>
                  </a:lnTo>
                  <a:lnTo>
                    <a:pt x="819" y="1014"/>
                  </a:lnTo>
                  <a:lnTo>
                    <a:pt x="819" y="1014"/>
                  </a:lnTo>
                  <a:lnTo>
                    <a:pt x="819" y="1014"/>
                  </a:lnTo>
                  <a:lnTo>
                    <a:pt x="819" y="1014"/>
                  </a:lnTo>
                  <a:lnTo>
                    <a:pt x="819" y="1014"/>
                  </a:lnTo>
                  <a:lnTo>
                    <a:pt x="819" y="1014"/>
                  </a:lnTo>
                  <a:lnTo>
                    <a:pt x="817" y="1016"/>
                  </a:lnTo>
                  <a:lnTo>
                    <a:pt x="817" y="1014"/>
                  </a:lnTo>
                  <a:lnTo>
                    <a:pt x="817" y="1014"/>
                  </a:lnTo>
                  <a:lnTo>
                    <a:pt x="815" y="1014"/>
                  </a:lnTo>
                  <a:lnTo>
                    <a:pt x="815" y="1014"/>
                  </a:lnTo>
                  <a:lnTo>
                    <a:pt x="815" y="1014"/>
                  </a:lnTo>
                  <a:lnTo>
                    <a:pt x="815" y="1016"/>
                  </a:lnTo>
                  <a:lnTo>
                    <a:pt x="815" y="1016"/>
                  </a:lnTo>
                  <a:lnTo>
                    <a:pt x="815" y="1016"/>
                  </a:lnTo>
                  <a:lnTo>
                    <a:pt x="815" y="1016"/>
                  </a:lnTo>
                  <a:lnTo>
                    <a:pt x="815" y="1016"/>
                  </a:lnTo>
                  <a:lnTo>
                    <a:pt x="815" y="1016"/>
                  </a:lnTo>
                  <a:lnTo>
                    <a:pt x="813" y="1016"/>
                  </a:lnTo>
                  <a:lnTo>
                    <a:pt x="813" y="1018"/>
                  </a:lnTo>
                  <a:lnTo>
                    <a:pt x="813" y="1018"/>
                  </a:lnTo>
                  <a:lnTo>
                    <a:pt x="813" y="1018"/>
                  </a:lnTo>
                  <a:lnTo>
                    <a:pt x="811" y="1016"/>
                  </a:lnTo>
                  <a:lnTo>
                    <a:pt x="811" y="1016"/>
                  </a:lnTo>
                  <a:lnTo>
                    <a:pt x="811" y="1016"/>
                  </a:lnTo>
                  <a:lnTo>
                    <a:pt x="811" y="1016"/>
                  </a:lnTo>
                  <a:lnTo>
                    <a:pt x="809" y="1016"/>
                  </a:lnTo>
                  <a:lnTo>
                    <a:pt x="809" y="1018"/>
                  </a:lnTo>
                  <a:lnTo>
                    <a:pt x="809" y="1018"/>
                  </a:lnTo>
                  <a:lnTo>
                    <a:pt x="806" y="1018"/>
                  </a:lnTo>
                  <a:lnTo>
                    <a:pt x="806" y="1018"/>
                  </a:lnTo>
                  <a:lnTo>
                    <a:pt x="804" y="1018"/>
                  </a:lnTo>
                  <a:lnTo>
                    <a:pt x="806" y="1020"/>
                  </a:lnTo>
                  <a:lnTo>
                    <a:pt x="806" y="1020"/>
                  </a:lnTo>
                  <a:lnTo>
                    <a:pt x="806" y="1022"/>
                  </a:lnTo>
                  <a:lnTo>
                    <a:pt x="806" y="1022"/>
                  </a:lnTo>
                  <a:lnTo>
                    <a:pt x="804" y="1022"/>
                  </a:lnTo>
                  <a:lnTo>
                    <a:pt x="804" y="1024"/>
                  </a:lnTo>
                  <a:lnTo>
                    <a:pt x="804" y="1024"/>
                  </a:lnTo>
                  <a:lnTo>
                    <a:pt x="806" y="1026"/>
                  </a:lnTo>
                  <a:lnTo>
                    <a:pt x="806" y="1026"/>
                  </a:lnTo>
                  <a:lnTo>
                    <a:pt x="806" y="1026"/>
                  </a:lnTo>
                  <a:lnTo>
                    <a:pt x="806" y="1026"/>
                  </a:lnTo>
                  <a:lnTo>
                    <a:pt x="806" y="1026"/>
                  </a:lnTo>
                  <a:lnTo>
                    <a:pt x="806" y="1028"/>
                  </a:lnTo>
                  <a:lnTo>
                    <a:pt x="804" y="1028"/>
                  </a:lnTo>
                  <a:lnTo>
                    <a:pt x="804" y="1026"/>
                  </a:lnTo>
                  <a:lnTo>
                    <a:pt x="804" y="1026"/>
                  </a:lnTo>
                  <a:lnTo>
                    <a:pt x="804" y="1026"/>
                  </a:lnTo>
                  <a:lnTo>
                    <a:pt x="802" y="1022"/>
                  </a:lnTo>
                  <a:lnTo>
                    <a:pt x="802" y="1022"/>
                  </a:lnTo>
                  <a:lnTo>
                    <a:pt x="802" y="1024"/>
                  </a:lnTo>
                  <a:lnTo>
                    <a:pt x="802" y="1024"/>
                  </a:lnTo>
                  <a:lnTo>
                    <a:pt x="802" y="1026"/>
                  </a:lnTo>
                  <a:lnTo>
                    <a:pt x="802" y="1026"/>
                  </a:lnTo>
                  <a:lnTo>
                    <a:pt x="800" y="1026"/>
                  </a:lnTo>
                  <a:lnTo>
                    <a:pt x="800" y="1026"/>
                  </a:lnTo>
                  <a:lnTo>
                    <a:pt x="800" y="1026"/>
                  </a:lnTo>
                  <a:lnTo>
                    <a:pt x="800" y="1024"/>
                  </a:lnTo>
                  <a:lnTo>
                    <a:pt x="800" y="1024"/>
                  </a:lnTo>
                  <a:lnTo>
                    <a:pt x="800" y="1024"/>
                  </a:lnTo>
                  <a:lnTo>
                    <a:pt x="798" y="1024"/>
                  </a:lnTo>
                  <a:lnTo>
                    <a:pt x="798" y="1024"/>
                  </a:lnTo>
                  <a:lnTo>
                    <a:pt x="798" y="1026"/>
                  </a:lnTo>
                  <a:lnTo>
                    <a:pt x="798" y="1026"/>
                  </a:lnTo>
                  <a:lnTo>
                    <a:pt x="800" y="1028"/>
                  </a:lnTo>
                  <a:lnTo>
                    <a:pt x="798" y="1030"/>
                  </a:lnTo>
                  <a:lnTo>
                    <a:pt x="798" y="1030"/>
                  </a:lnTo>
                  <a:lnTo>
                    <a:pt x="796" y="1028"/>
                  </a:lnTo>
                  <a:lnTo>
                    <a:pt x="796" y="1028"/>
                  </a:lnTo>
                  <a:lnTo>
                    <a:pt x="794" y="1030"/>
                  </a:lnTo>
                  <a:lnTo>
                    <a:pt x="796" y="1030"/>
                  </a:lnTo>
                  <a:lnTo>
                    <a:pt x="794" y="1030"/>
                  </a:lnTo>
                  <a:lnTo>
                    <a:pt x="794" y="1030"/>
                  </a:lnTo>
                  <a:lnTo>
                    <a:pt x="792" y="1030"/>
                  </a:lnTo>
                  <a:lnTo>
                    <a:pt x="792" y="1030"/>
                  </a:lnTo>
                  <a:lnTo>
                    <a:pt x="792" y="1030"/>
                  </a:lnTo>
                  <a:lnTo>
                    <a:pt x="792" y="1028"/>
                  </a:lnTo>
                  <a:lnTo>
                    <a:pt x="792" y="1028"/>
                  </a:lnTo>
                  <a:lnTo>
                    <a:pt x="790" y="1028"/>
                  </a:lnTo>
                  <a:lnTo>
                    <a:pt x="788" y="1030"/>
                  </a:lnTo>
                  <a:lnTo>
                    <a:pt x="786" y="1032"/>
                  </a:lnTo>
                  <a:lnTo>
                    <a:pt x="786" y="1032"/>
                  </a:lnTo>
                  <a:lnTo>
                    <a:pt x="784" y="1032"/>
                  </a:lnTo>
                  <a:lnTo>
                    <a:pt x="782" y="1030"/>
                  </a:lnTo>
                  <a:lnTo>
                    <a:pt x="782" y="1032"/>
                  </a:lnTo>
                  <a:lnTo>
                    <a:pt x="782" y="1032"/>
                  </a:lnTo>
                  <a:lnTo>
                    <a:pt x="780" y="1032"/>
                  </a:lnTo>
                  <a:lnTo>
                    <a:pt x="780" y="1032"/>
                  </a:lnTo>
                  <a:lnTo>
                    <a:pt x="780" y="1035"/>
                  </a:lnTo>
                  <a:lnTo>
                    <a:pt x="780" y="1035"/>
                  </a:lnTo>
                  <a:lnTo>
                    <a:pt x="780" y="1035"/>
                  </a:lnTo>
                  <a:lnTo>
                    <a:pt x="780" y="1035"/>
                  </a:lnTo>
                  <a:lnTo>
                    <a:pt x="780" y="1035"/>
                  </a:lnTo>
                  <a:lnTo>
                    <a:pt x="778" y="1035"/>
                  </a:lnTo>
                  <a:lnTo>
                    <a:pt x="778" y="1035"/>
                  </a:lnTo>
                  <a:lnTo>
                    <a:pt x="778" y="1035"/>
                  </a:lnTo>
                  <a:lnTo>
                    <a:pt x="778" y="1032"/>
                  </a:lnTo>
                  <a:lnTo>
                    <a:pt x="778" y="1032"/>
                  </a:lnTo>
                  <a:lnTo>
                    <a:pt x="780" y="1032"/>
                  </a:lnTo>
                  <a:lnTo>
                    <a:pt x="780" y="1032"/>
                  </a:lnTo>
                  <a:lnTo>
                    <a:pt x="778" y="1032"/>
                  </a:lnTo>
                  <a:lnTo>
                    <a:pt x="778" y="1032"/>
                  </a:lnTo>
                  <a:lnTo>
                    <a:pt x="778" y="1032"/>
                  </a:lnTo>
                  <a:lnTo>
                    <a:pt x="780" y="1032"/>
                  </a:lnTo>
                  <a:lnTo>
                    <a:pt x="780" y="1032"/>
                  </a:lnTo>
                  <a:lnTo>
                    <a:pt x="780" y="1030"/>
                  </a:lnTo>
                  <a:lnTo>
                    <a:pt x="780" y="1030"/>
                  </a:lnTo>
                  <a:lnTo>
                    <a:pt x="780" y="1030"/>
                  </a:lnTo>
                  <a:lnTo>
                    <a:pt x="778" y="1030"/>
                  </a:lnTo>
                  <a:lnTo>
                    <a:pt x="778" y="1030"/>
                  </a:lnTo>
                  <a:lnTo>
                    <a:pt x="778" y="1030"/>
                  </a:lnTo>
                  <a:lnTo>
                    <a:pt x="778" y="1028"/>
                  </a:lnTo>
                  <a:lnTo>
                    <a:pt x="778" y="1028"/>
                  </a:lnTo>
                  <a:lnTo>
                    <a:pt x="778" y="1028"/>
                  </a:lnTo>
                  <a:lnTo>
                    <a:pt x="778" y="1030"/>
                  </a:lnTo>
                  <a:lnTo>
                    <a:pt x="776" y="1030"/>
                  </a:lnTo>
                  <a:lnTo>
                    <a:pt x="776" y="1032"/>
                  </a:lnTo>
                  <a:lnTo>
                    <a:pt x="776" y="1032"/>
                  </a:lnTo>
                  <a:lnTo>
                    <a:pt x="776" y="1035"/>
                  </a:lnTo>
                  <a:lnTo>
                    <a:pt x="776" y="1035"/>
                  </a:lnTo>
                  <a:lnTo>
                    <a:pt x="776" y="1035"/>
                  </a:lnTo>
                  <a:lnTo>
                    <a:pt x="776" y="1035"/>
                  </a:lnTo>
                  <a:lnTo>
                    <a:pt x="776" y="1035"/>
                  </a:lnTo>
                  <a:lnTo>
                    <a:pt x="778" y="1035"/>
                  </a:lnTo>
                  <a:lnTo>
                    <a:pt x="778" y="1037"/>
                  </a:lnTo>
                  <a:lnTo>
                    <a:pt x="778" y="1037"/>
                  </a:lnTo>
                  <a:lnTo>
                    <a:pt x="778" y="1037"/>
                  </a:lnTo>
                  <a:lnTo>
                    <a:pt x="778" y="1037"/>
                  </a:lnTo>
                  <a:lnTo>
                    <a:pt x="778" y="1037"/>
                  </a:lnTo>
                  <a:lnTo>
                    <a:pt x="778" y="1037"/>
                  </a:lnTo>
                  <a:lnTo>
                    <a:pt x="780" y="1037"/>
                  </a:lnTo>
                  <a:lnTo>
                    <a:pt x="780" y="1037"/>
                  </a:lnTo>
                  <a:lnTo>
                    <a:pt x="780" y="1039"/>
                  </a:lnTo>
                  <a:lnTo>
                    <a:pt x="780" y="1039"/>
                  </a:lnTo>
                  <a:lnTo>
                    <a:pt x="780" y="1039"/>
                  </a:lnTo>
                  <a:lnTo>
                    <a:pt x="780" y="1041"/>
                  </a:lnTo>
                  <a:lnTo>
                    <a:pt x="780" y="1041"/>
                  </a:lnTo>
                  <a:lnTo>
                    <a:pt x="780" y="1041"/>
                  </a:lnTo>
                  <a:lnTo>
                    <a:pt x="776" y="1043"/>
                  </a:lnTo>
                  <a:lnTo>
                    <a:pt x="776" y="1043"/>
                  </a:lnTo>
                  <a:lnTo>
                    <a:pt x="776" y="1043"/>
                  </a:lnTo>
                  <a:lnTo>
                    <a:pt x="774" y="1043"/>
                  </a:lnTo>
                  <a:lnTo>
                    <a:pt x="774" y="1043"/>
                  </a:lnTo>
                  <a:lnTo>
                    <a:pt x="774" y="1045"/>
                  </a:lnTo>
                  <a:lnTo>
                    <a:pt x="774" y="1047"/>
                  </a:lnTo>
                  <a:lnTo>
                    <a:pt x="774" y="1047"/>
                  </a:lnTo>
                  <a:lnTo>
                    <a:pt x="774" y="1049"/>
                  </a:lnTo>
                  <a:lnTo>
                    <a:pt x="774" y="1049"/>
                  </a:lnTo>
                  <a:lnTo>
                    <a:pt x="774" y="1051"/>
                  </a:lnTo>
                  <a:lnTo>
                    <a:pt x="774" y="1051"/>
                  </a:lnTo>
                  <a:lnTo>
                    <a:pt x="774" y="1051"/>
                  </a:lnTo>
                  <a:lnTo>
                    <a:pt x="774" y="1053"/>
                  </a:lnTo>
                  <a:lnTo>
                    <a:pt x="776" y="1053"/>
                  </a:lnTo>
                  <a:lnTo>
                    <a:pt x="776" y="1055"/>
                  </a:lnTo>
                  <a:lnTo>
                    <a:pt x="778" y="1055"/>
                  </a:lnTo>
                  <a:lnTo>
                    <a:pt x="778" y="1057"/>
                  </a:lnTo>
                  <a:lnTo>
                    <a:pt x="780" y="1059"/>
                  </a:lnTo>
                  <a:lnTo>
                    <a:pt x="780" y="1059"/>
                  </a:lnTo>
                  <a:lnTo>
                    <a:pt x="780" y="1059"/>
                  </a:lnTo>
                  <a:lnTo>
                    <a:pt x="780" y="1059"/>
                  </a:lnTo>
                  <a:lnTo>
                    <a:pt x="780" y="1061"/>
                  </a:lnTo>
                  <a:lnTo>
                    <a:pt x="780" y="1061"/>
                  </a:lnTo>
                  <a:lnTo>
                    <a:pt x="780" y="1061"/>
                  </a:lnTo>
                  <a:lnTo>
                    <a:pt x="780" y="1061"/>
                  </a:lnTo>
                  <a:lnTo>
                    <a:pt x="780" y="1063"/>
                  </a:lnTo>
                  <a:lnTo>
                    <a:pt x="780" y="1063"/>
                  </a:lnTo>
                  <a:lnTo>
                    <a:pt x="780" y="1065"/>
                  </a:lnTo>
                  <a:lnTo>
                    <a:pt x="780" y="1065"/>
                  </a:lnTo>
                  <a:lnTo>
                    <a:pt x="778" y="1065"/>
                  </a:lnTo>
                  <a:lnTo>
                    <a:pt x="778" y="1065"/>
                  </a:lnTo>
                  <a:lnTo>
                    <a:pt x="778" y="1065"/>
                  </a:lnTo>
                  <a:lnTo>
                    <a:pt x="778" y="1065"/>
                  </a:lnTo>
                  <a:lnTo>
                    <a:pt x="778" y="1065"/>
                  </a:lnTo>
                  <a:lnTo>
                    <a:pt x="778" y="1067"/>
                  </a:lnTo>
                  <a:lnTo>
                    <a:pt x="778" y="1067"/>
                  </a:lnTo>
                  <a:lnTo>
                    <a:pt x="780" y="1071"/>
                  </a:lnTo>
                  <a:lnTo>
                    <a:pt x="780" y="1074"/>
                  </a:lnTo>
                  <a:lnTo>
                    <a:pt x="780" y="1076"/>
                  </a:lnTo>
                  <a:lnTo>
                    <a:pt x="780" y="1076"/>
                  </a:lnTo>
                  <a:lnTo>
                    <a:pt x="782" y="1080"/>
                  </a:lnTo>
                  <a:lnTo>
                    <a:pt x="784" y="1080"/>
                  </a:lnTo>
                  <a:lnTo>
                    <a:pt x="784" y="1080"/>
                  </a:lnTo>
                  <a:lnTo>
                    <a:pt x="784" y="1082"/>
                  </a:lnTo>
                  <a:lnTo>
                    <a:pt x="786" y="1082"/>
                  </a:lnTo>
                  <a:lnTo>
                    <a:pt x="786" y="1082"/>
                  </a:lnTo>
                  <a:lnTo>
                    <a:pt x="786" y="1082"/>
                  </a:lnTo>
                  <a:lnTo>
                    <a:pt x="786" y="1080"/>
                  </a:lnTo>
                  <a:lnTo>
                    <a:pt x="786" y="1082"/>
                  </a:lnTo>
                  <a:lnTo>
                    <a:pt x="786" y="1082"/>
                  </a:lnTo>
                  <a:lnTo>
                    <a:pt x="786" y="1082"/>
                  </a:lnTo>
                  <a:lnTo>
                    <a:pt x="786" y="1084"/>
                  </a:lnTo>
                  <a:lnTo>
                    <a:pt x="784" y="1084"/>
                  </a:lnTo>
                  <a:lnTo>
                    <a:pt x="782" y="1084"/>
                  </a:lnTo>
                  <a:lnTo>
                    <a:pt x="782" y="1086"/>
                  </a:lnTo>
                  <a:lnTo>
                    <a:pt x="784" y="1086"/>
                  </a:lnTo>
                  <a:lnTo>
                    <a:pt x="784" y="1086"/>
                  </a:lnTo>
                  <a:lnTo>
                    <a:pt x="786" y="1088"/>
                  </a:lnTo>
                  <a:lnTo>
                    <a:pt x="788" y="1094"/>
                  </a:lnTo>
                  <a:lnTo>
                    <a:pt x="786" y="1094"/>
                  </a:lnTo>
                  <a:lnTo>
                    <a:pt x="788" y="1096"/>
                  </a:lnTo>
                  <a:lnTo>
                    <a:pt x="788" y="1096"/>
                  </a:lnTo>
                  <a:lnTo>
                    <a:pt x="788" y="1096"/>
                  </a:lnTo>
                  <a:lnTo>
                    <a:pt x="788" y="1096"/>
                  </a:lnTo>
                  <a:lnTo>
                    <a:pt x="788" y="1096"/>
                  </a:lnTo>
                  <a:lnTo>
                    <a:pt x="786" y="1096"/>
                  </a:lnTo>
                  <a:lnTo>
                    <a:pt x="786" y="1094"/>
                  </a:lnTo>
                  <a:lnTo>
                    <a:pt x="786" y="1094"/>
                  </a:lnTo>
                  <a:lnTo>
                    <a:pt x="786" y="1092"/>
                  </a:lnTo>
                  <a:lnTo>
                    <a:pt x="784" y="1090"/>
                  </a:lnTo>
                  <a:lnTo>
                    <a:pt x="784" y="1090"/>
                  </a:lnTo>
                  <a:lnTo>
                    <a:pt x="784" y="1090"/>
                  </a:lnTo>
                  <a:lnTo>
                    <a:pt x="784" y="1088"/>
                  </a:lnTo>
                  <a:lnTo>
                    <a:pt x="782" y="1088"/>
                  </a:lnTo>
                  <a:lnTo>
                    <a:pt x="782" y="1088"/>
                  </a:lnTo>
                  <a:lnTo>
                    <a:pt x="782" y="1088"/>
                  </a:lnTo>
                  <a:lnTo>
                    <a:pt x="782" y="1090"/>
                  </a:lnTo>
                  <a:lnTo>
                    <a:pt x="782" y="1092"/>
                  </a:lnTo>
                  <a:lnTo>
                    <a:pt x="782" y="1092"/>
                  </a:lnTo>
                  <a:lnTo>
                    <a:pt x="782" y="1092"/>
                  </a:lnTo>
                  <a:lnTo>
                    <a:pt x="782" y="1094"/>
                  </a:lnTo>
                  <a:lnTo>
                    <a:pt x="782" y="1094"/>
                  </a:lnTo>
                  <a:lnTo>
                    <a:pt x="782" y="1094"/>
                  </a:lnTo>
                  <a:lnTo>
                    <a:pt x="780" y="1094"/>
                  </a:lnTo>
                  <a:lnTo>
                    <a:pt x="780" y="1094"/>
                  </a:lnTo>
                  <a:lnTo>
                    <a:pt x="782" y="1094"/>
                  </a:lnTo>
                  <a:lnTo>
                    <a:pt x="782" y="1096"/>
                  </a:lnTo>
                  <a:lnTo>
                    <a:pt x="782" y="1096"/>
                  </a:lnTo>
                  <a:lnTo>
                    <a:pt x="782" y="1096"/>
                  </a:lnTo>
                  <a:lnTo>
                    <a:pt x="780" y="1096"/>
                  </a:lnTo>
                  <a:lnTo>
                    <a:pt x="780" y="1096"/>
                  </a:lnTo>
                  <a:lnTo>
                    <a:pt x="780" y="1096"/>
                  </a:lnTo>
                  <a:lnTo>
                    <a:pt x="780" y="1096"/>
                  </a:lnTo>
                  <a:lnTo>
                    <a:pt x="780" y="1096"/>
                  </a:lnTo>
                  <a:lnTo>
                    <a:pt x="780" y="1096"/>
                  </a:lnTo>
                  <a:lnTo>
                    <a:pt x="778" y="1096"/>
                  </a:lnTo>
                  <a:lnTo>
                    <a:pt x="778" y="1094"/>
                  </a:lnTo>
                  <a:lnTo>
                    <a:pt x="780" y="1094"/>
                  </a:lnTo>
                  <a:lnTo>
                    <a:pt x="780" y="1094"/>
                  </a:lnTo>
                  <a:lnTo>
                    <a:pt x="780" y="1094"/>
                  </a:lnTo>
                  <a:lnTo>
                    <a:pt x="780" y="1094"/>
                  </a:lnTo>
                  <a:lnTo>
                    <a:pt x="778" y="1092"/>
                  </a:lnTo>
                  <a:lnTo>
                    <a:pt x="778" y="1092"/>
                  </a:lnTo>
                  <a:lnTo>
                    <a:pt x="778" y="1092"/>
                  </a:lnTo>
                  <a:lnTo>
                    <a:pt x="778" y="1094"/>
                  </a:lnTo>
                  <a:lnTo>
                    <a:pt x="778" y="1092"/>
                  </a:lnTo>
                  <a:lnTo>
                    <a:pt x="778" y="1092"/>
                  </a:lnTo>
                  <a:lnTo>
                    <a:pt x="778" y="1092"/>
                  </a:lnTo>
                  <a:lnTo>
                    <a:pt x="776" y="1090"/>
                  </a:lnTo>
                  <a:lnTo>
                    <a:pt x="776" y="1090"/>
                  </a:lnTo>
                  <a:lnTo>
                    <a:pt x="778" y="1090"/>
                  </a:lnTo>
                  <a:lnTo>
                    <a:pt x="778" y="1090"/>
                  </a:lnTo>
                  <a:lnTo>
                    <a:pt x="778" y="1090"/>
                  </a:lnTo>
                  <a:lnTo>
                    <a:pt x="778" y="1090"/>
                  </a:lnTo>
                  <a:lnTo>
                    <a:pt x="778" y="1090"/>
                  </a:lnTo>
                  <a:lnTo>
                    <a:pt x="780" y="1092"/>
                  </a:lnTo>
                  <a:lnTo>
                    <a:pt x="780" y="1092"/>
                  </a:lnTo>
                  <a:lnTo>
                    <a:pt x="780" y="1092"/>
                  </a:lnTo>
                  <a:lnTo>
                    <a:pt x="780" y="1090"/>
                  </a:lnTo>
                  <a:lnTo>
                    <a:pt x="780" y="1090"/>
                  </a:lnTo>
                  <a:lnTo>
                    <a:pt x="780" y="1092"/>
                  </a:lnTo>
                  <a:lnTo>
                    <a:pt x="780" y="1088"/>
                  </a:lnTo>
                  <a:lnTo>
                    <a:pt x="780" y="1088"/>
                  </a:lnTo>
                  <a:lnTo>
                    <a:pt x="780" y="1086"/>
                  </a:lnTo>
                  <a:lnTo>
                    <a:pt x="780" y="1086"/>
                  </a:lnTo>
                  <a:lnTo>
                    <a:pt x="780" y="1086"/>
                  </a:lnTo>
                  <a:lnTo>
                    <a:pt x="778" y="1084"/>
                  </a:lnTo>
                  <a:lnTo>
                    <a:pt x="778" y="1084"/>
                  </a:lnTo>
                  <a:lnTo>
                    <a:pt x="778" y="1084"/>
                  </a:lnTo>
                  <a:lnTo>
                    <a:pt x="778" y="1084"/>
                  </a:lnTo>
                  <a:lnTo>
                    <a:pt x="778" y="1084"/>
                  </a:lnTo>
                  <a:lnTo>
                    <a:pt x="778" y="1084"/>
                  </a:lnTo>
                  <a:lnTo>
                    <a:pt x="778" y="1084"/>
                  </a:lnTo>
                  <a:lnTo>
                    <a:pt x="778" y="1086"/>
                  </a:lnTo>
                  <a:lnTo>
                    <a:pt x="778" y="1086"/>
                  </a:lnTo>
                  <a:lnTo>
                    <a:pt x="778" y="1088"/>
                  </a:lnTo>
                  <a:lnTo>
                    <a:pt x="778" y="1088"/>
                  </a:lnTo>
                  <a:lnTo>
                    <a:pt x="778" y="1088"/>
                  </a:lnTo>
                  <a:lnTo>
                    <a:pt x="778" y="1088"/>
                  </a:lnTo>
                  <a:lnTo>
                    <a:pt x="778" y="1088"/>
                  </a:lnTo>
                  <a:lnTo>
                    <a:pt x="778" y="1088"/>
                  </a:lnTo>
                  <a:lnTo>
                    <a:pt x="776" y="1088"/>
                  </a:lnTo>
                  <a:lnTo>
                    <a:pt x="776" y="1086"/>
                  </a:lnTo>
                  <a:lnTo>
                    <a:pt x="776" y="1086"/>
                  </a:lnTo>
                  <a:lnTo>
                    <a:pt x="776" y="1088"/>
                  </a:lnTo>
                  <a:lnTo>
                    <a:pt x="776" y="1088"/>
                  </a:lnTo>
                  <a:lnTo>
                    <a:pt x="776" y="1088"/>
                  </a:lnTo>
                  <a:lnTo>
                    <a:pt x="776" y="1090"/>
                  </a:lnTo>
                  <a:lnTo>
                    <a:pt x="776" y="1090"/>
                  </a:lnTo>
                  <a:lnTo>
                    <a:pt x="776" y="1094"/>
                  </a:lnTo>
                  <a:lnTo>
                    <a:pt x="776" y="1096"/>
                  </a:lnTo>
                  <a:lnTo>
                    <a:pt x="776" y="1096"/>
                  </a:lnTo>
                  <a:lnTo>
                    <a:pt x="776" y="1098"/>
                  </a:lnTo>
                  <a:lnTo>
                    <a:pt x="776" y="1098"/>
                  </a:lnTo>
                  <a:lnTo>
                    <a:pt x="776" y="1098"/>
                  </a:lnTo>
                  <a:lnTo>
                    <a:pt x="776" y="1098"/>
                  </a:lnTo>
                  <a:lnTo>
                    <a:pt x="776" y="1100"/>
                  </a:lnTo>
                  <a:lnTo>
                    <a:pt x="776" y="1100"/>
                  </a:lnTo>
                  <a:lnTo>
                    <a:pt x="774" y="1098"/>
                  </a:lnTo>
                  <a:lnTo>
                    <a:pt x="774" y="1100"/>
                  </a:lnTo>
                  <a:lnTo>
                    <a:pt x="776" y="1102"/>
                  </a:lnTo>
                  <a:lnTo>
                    <a:pt x="778" y="1104"/>
                  </a:lnTo>
                  <a:lnTo>
                    <a:pt x="778" y="1106"/>
                  </a:lnTo>
                  <a:lnTo>
                    <a:pt x="778" y="1106"/>
                  </a:lnTo>
                  <a:lnTo>
                    <a:pt x="778" y="1108"/>
                  </a:lnTo>
                  <a:lnTo>
                    <a:pt x="778" y="1108"/>
                  </a:lnTo>
                  <a:lnTo>
                    <a:pt x="778" y="1108"/>
                  </a:lnTo>
                  <a:lnTo>
                    <a:pt x="778" y="1108"/>
                  </a:lnTo>
                  <a:lnTo>
                    <a:pt x="780" y="1110"/>
                  </a:lnTo>
                  <a:lnTo>
                    <a:pt x="780" y="1110"/>
                  </a:lnTo>
                  <a:lnTo>
                    <a:pt x="780" y="1110"/>
                  </a:lnTo>
                  <a:lnTo>
                    <a:pt x="780" y="1113"/>
                  </a:lnTo>
                  <a:lnTo>
                    <a:pt x="780" y="1113"/>
                  </a:lnTo>
                  <a:lnTo>
                    <a:pt x="780" y="1113"/>
                  </a:lnTo>
                  <a:lnTo>
                    <a:pt x="782" y="1117"/>
                  </a:lnTo>
                  <a:lnTo>
                    <a:pt x="784" y="1117"/>
                  </a:lnTo>
                  <a:lnTo>
                    <a:pt x="784" y="1119"/>
                  </a:lnTo>
                  <a:lnTo>
                    <a:pt x="784" y="1119"/>
                  </a:lnTo>
                  <a:lnTo>
                    <a:pt x="784" y="1121"/>
                  </a:lnTo>
                  <a:lnTo>
                    <a:pt x="784" y="1121"/>
                  </a:lnTo>
                  <a:lnTo>
                    <a:pt x="784" y="1121"/>
                  </a:lnTo>
                  <a:lnTo>
                    <a:pt x="782" y="1117"/>
                  </a:lnTo>
                  <a:lnTo>
                    <a:pt x="780" y="1117"/>
                  </a:lnTo>
                  <a:lnTo>
                    <a:pt x="780" y="1115"/>
                  </a:lnTo>
                  <a:lnTo>
                    <a:pt x="780" y="1115"/>
                  </a:lnTo>
                  <a:lnTo>
                    <a:pt x="780" y="1110"/>
                  </a:lnTo>
                  <a:lnTo>
                    <a:pt x="778" y="1110"/>
                  </a:lnTo>
                  <a:lnTo>
                    <a:pt x="778" y="1110"/>
                  </a:lnTo>
                  <a:lnTo>
                    <a:pt x="778" y="1110"/>
                  </a:lnTo>
                  <a:lnTo>
                    <a:pt x="778" y="1110"/>
                  </a:lnTo>
                  <a:lnTo>
                    <a:pt x="778" y="1110"/>
                  </a:lnTo>
                  <a:lnTo>
                    <a:pt x="778" y="1110"/>
                  </a:lnTo>
                  <a:lnTo>
                    <a:pt x="778" y="1110"/>
                  </a:lnTo>
                  <a:lnTo>
                    <a:pt x="776" y="1108"/>
                  </a:lnTo>
                  <a:lnTo>
                    <a:pt x="776" y="1106"/>
                  </a:lnTo>
                  <a:lnTo>
                    <a:pt x="776" y="1106"/>
                  </a:lnTo>
                  <a:lnTo>
                    <a:pt x="776" y="1104"/>
                  </a:lnTo>
                  <a:lnTo>
                    <a:pt x="776" y="1104"/>
                  </a:lnTo>
                  <a:lnTo>
                    <a:pt x="776" y="1104"/>
                  </a:lnTo>
                  <a:lnTo>
                    <a:pt x="776" y="1104"/>
                  </a:lnTo>
                  <a:lnTo>
                    <a:pt x="774" y="1102"/>
                  </a:lnTo>
                  <a:lnTo>
                    <a:pt x="774" y="1100"/>
                  </a:lnTo>
                  <a:lnTo>
                    <a:pt x="771" y="1098"/>
                  </a:lnTo>
                  <a:lnTo>
                    <a:pt x="771" y="1098"/>
                  </a:lnTo>
                  <a:lnTo>
                    <a:pt x="771" y="1100"/>
                  </a:lnTo>
                  <a:lnTo>
                    <a:pt x="771" y="1100"/>
                  </a:lnTo>
                  <a:lnTo>
                    <a:pt x="771" y="1100"/>
                  </a:lnTo>
                  <a:lnTo>
                    <a:pt x="771" y="1102"/>
                  </a:lnTo>
                  <a:lnTo>
                    <a:pt x="771" y="1102"/>
                  </a:lnTo>
                  <a:lnTo>
                    <a:pt x="771" y="1102"/>
                  </a:lnTo>
                  <a:lnTo>
                    <a:pt x="771" y="1104"/>
                  </a:lnTo>
                  <a:lnTo>
                    <a:pt x="771" y="1104"/>
                  </a:lnTo>
                  <a:lnTo>
                    <a:pt x="771" y="1104"/>
                  </a:lnTo>
                  <a:lnTo>
                    <a:pt x="771" y="1102"/>
                  </a:lnTo>
                  <a:lnTo>
                    <a:pt x="771" y="1102"/>
                  </a:lnTo>
                  <a:lnTo>
                    <a:pt x="771" y="1102"/>
                  </a:lnTo>
                  <a:lnTo>
                    <a:pt x="769" y="1100"/>
                  </a:lnTo>
                  <a:lnTo>
                    <a:pt x="769" y="1100"/>
                  </a:lnTo>
                  <a:lnTo>
                    <a:pt x="769" y="1100"/>
                  </a:lnTo>
                  <a:lnTo>
                    <a:pt x="771" y="1098"/>
                  </a:lnTo>
                  <a:lnTo>
                    <a:pt x="771" y="1098"/>
                  </a:lnTo>
                  <a:lnTo>
                    <a:pt x="771" y="1096"/>
                  </a:lnTo>
                  <a:lnTo>
                    <a:pt x="769" y="1096"/>
                  </a:lnTo>
                  <a:lnTo>
                    <a:pt x="769" y="1096"/>
                  </a:lnTo>
                  <a:lnTo>
                    <a:pt x="769" y="1096"/>
                  </a:lnTo>
                  <a:lnTo>
                    <a:pt x="769" y="1094"/>
                  </a:lnTo>
                  <a:lnTo>
                    <a:pt x="769" y="1094"/>
                  </a:lnTo>
                  <a:lnTo>
                    <a:pt x="765" y="1094"/>
                  </a:lnTo>
                  <a:lnTo>
                    <a:pt x="765" y="1094"/>
                  </a:lnTo>
                  <a:lnTo>
                    <a:pt x="765" y="1094"/>
                  </a:lnTo>
                  <a:lnTo>
                    <a:pt x="767" y="1094"/>
                  </a:lnTo>
                  <a:lnTo>
                    <a:pt x="767" y="1094"/>
                  </a:lnTo>
                  <a:lnTo>
                    <a:pt x="767" y="1092"/>
                  </a:lnTo>
                  <a:lnTo>
                    <a:pt x="767" y="1092"/>
                  </a:lnTo>
                  <a:lnTo>
                    <a:pt x="767" y="1092"/>
                  </a:lnTo>
                  <a:lnTo>
                    <a:pt x="767" y="1090"/>
                  </a:lnTo>
                  <a:lnTo>
                    <a:pt x="767" y="1090"/>
                  </a:lnTo>
                  <a:lnTo>
                    <a:pt x="767" y="1090"/>
                  </a:lnTo>
                  <a:lnTo>
                    <a:pt x="767" y="1088"/>
                  </a:lnTo>
                  <a:lnTo>
                    <a:pt x="767" y="1088"/>
                  </a:lnTo>
                  <a:lnTo>
                    <a:pt x="767" y="1088"/>
                  </a:lnTo>
                  <a:lnTo>
                    <a:pt x="765" y="1088"/>
                  </a:lnTo>
                  <a:lnTo>
                    <a:pt x="763" y="1086"/>
                  </a:lnTo>
                  <a:lnTo>
                    <a:pt x="763" y="1086"/>
                  </a:lnTo>
                  <a:lnTo>
                    <a:pt x="763" y="1086"/>
                  </a:lnTo>
                  <a:lnTo>
                    <a:pt x="763" y="1086"/>
                  </a:lnTo>
                  <a:lnTo>
                    <a:pt x="763" y="1084"/>
                  </a:lnTo>
                  <a:lnTo>
                    <a:pt x="761" y="1084"/>
                  </a:lnTo>
                  <a:lnTo>
                    <a:pt x="761" y="1084"/>
                  </a:lnTo>
                  <a:lnTo>
                    <a:pt x="761" y="1082"/>
                  </a:lnTo>
                  <a:lnTo>
                    <a:pt x="761" y="1082"/>
                  </a:lnTo>
                  <a:lnTo>
                    <a:pt x="761" y="1082"/>
                  </a:lnTo>
                  <a:lnTo>
                    <a:pt x="761" y="1082"/>
                  </a:lnTo>
                  <a:lnTo>
                    <a:pt x="761" y="1082"/>
                  </a:lnTo>
                  <a:lnTo>
                    <a:pt x="761" y="1082"/>
                  </a:lnTo>
                  <a:lnTo>
                    <a:pt x="761" y="1084"/>
                  </a:lnTo>
                  <a:lnTo>
                    <a:pt x="761" y="1084"/>
                  </a:lnTo>
                  <a:lnTo>
                    <a:pt x="761" y="1084"/>
                  </a:lnTo>
                  <a:lnTo>
                    <a:pt x="761" y="1084"/>
                  </a:lnTo>
                  <a:lnTo>
                    <a:pt x="759" y="1084"/>
                  </a:lnTo>
                  <a:lnTo>
                    <a:pt x="759" y="1084"/>
                  </a:lnTo>
                  <a:lnTo>
                    <a:pt x="759" y="1082"/>
                  </a:lnTo>
                  <a:lnTo>
                    <a:pt x="759" y="1082"/>
                  </a:lnTo>
                  <a:lnTo>
                    <a:pt x="759" y="1080"/>
                  </a:lnTo>
                  <a:lnTo>
                    <a:pt x="759" y="1080"/>
                  </a:lnTo>
                  <a:lnTo>
                    <a:pt x="759" y="1078"/>
                  </a:lnTo>
                  <a:lnTo>
                    <a:pt x="759" y="1078"/>
                  </a:lnTo>
                  <a:lnTo>
                    <a:pt x="759" y="1078"/>
                  </a:lnTo>
                  <a:lnTo>
                    <a:pt x="759" y="1078"/>
                  </a:lnTo>
                  <a:lnTo>
                    <a:pt x="759" y="1078"/>
                  </a:lnTo>
                  <a:lnTo>
                    <a:pt x="761" y="1080"/>
                  </a:lnTo>
                  <a:lnTo>
                    <a:pt x="761" y="1080"/>
                  </a:lnTo>
                  <a:lnTo>
                    <a:pt x="761" y="1082"/>
                  </a:lnTo>
                  <a:lnTo>
                    <a:pt x="763" y="1082"/>
                  </a:lnTo>
                  <a:lnTo>
                    <a:pt x="765" y="1084"/>
                  </a:lnTo>
                  <a:lnTo>
                    <a:pt x="765" y="1084"/>
                  </a:lnTo>
                  <a:lnTo>
                    <a:pt x="767" y="1084"/>
                  </a:lnTo>
                  <a:lnTo>
                    <a:pt x="767" y="1084"/>
                  </a:lnTo>
                  <a:lnTo>
                    <a:pt x="767" y="1084"/>
                  </a:lnTo>
                  <a:lnTo>
                    <a:pt x="767" y="1084"/>
                  </a:lnTo>
                  <a:lnTo>
                    <a:pt x="767" y="1082"/>
                  </a:lnTo>
                  <a:lnTo>
                    <a:pt x="767" y="1082"/>
                  </a:lnTo>
                  <a:lnTo>
                    <a:pt x="767" y="1082"/>
                  </a:lnTo>
                  <a:lnTo>
                    <a:pt x="767" y="1082"/>
                  </a:lnTo>
                  <a:lnTo>
                    <a:pt x="767" y="1082"/>
                  </a:lnTo>
                  <a:lnTo>
                    <a:pt x="769" y="1082"/>
                  </a:lnTo>
                  <a:lnTo>
                    <a:pt x="769" y="1082"/>
                  </a:lnTo>
                  <a:lnTo>
                    <a:pt x="769" y="1082"/>
                  </a:lnTo>
                  <a:lnTo>
                    <a:pt x="769" y="1082"/>
                  </a:lnTo>
                  <a:lnTo>
                    <a:pt x="769" y="1082"/>
                  </a:lnTo>
                  <a:lnTo>
                    <a:pt x="769" y="1082"/>
                  </a:lnTo>
                  <a:lnTo>
                    <a:pt x="771" y="1082"/>
                  </a:lnTo>
                  <a:lnTo>
                    <a:pt x="771" y="1084"/>
                  </a:lnTo>
                  <a:lnTo>
                    <a:pt x="771" y="1084"/>
                  </a:lnTo>
                  <a:lnTo>
                    <a:pt x="771" y="1084"/>
                  </a:lnTo>
                  <a:lnTo>
                    <a:pt x="774" y="1084"/>
                  </a:lnTo>
                  <a:lnTo>
                    <a:pt x="774" y="1084"/>
                  </a:lnTo>
                  <a:lnTo>
                    <a:pt x="774" y="1084"/>
                  </a:lnTo>
                  <a:lnTo>
                    <a:pt x="774" y="1082"/>
                  </a:lnTo>
                  <a:lnTo>
                    <a:pt x="774" y="1080"/>
                  </a:lnTo>
                  <a:lnTo>
                    <a:pt x="774" y="1080"/>
                  </a:lnTo>
                  <a:lnTo>
                    <a:pt x="774" y="1078"/>
                  </a:lnTo>
                  <a:lnTo>
                    <a:pt x="774" y="1078"/>
                  </a:lnTo>
                  <a:lnTo>
                    <a:pt x="771" y="1076"/>
                  </a:lnTo>
                  <a:lnTo>
                    <a:pt x="771" y="1074"/>
                  </a:lnTo>
                  <a:lnTo>
                    <a:pt x="771" y="1074"/>
                  </a:lnTo>
                  <a:lnTo>
                    <a:pt x="771" y="1074"/>
                  </a:lnTo>
                  <a:lnTo>
                    <a:pt x="771" y="1071"/>
                  </a:lnTo>
                  <a:lnTo>
                    <a:pt x="767" y="1065"/>
                  </a:lnTo>
                  <a:lnTo>
                    <a:pt x="765" y="1065"/>
                  </a:lnTo>
                  <a:lnTo>
                    <a:pt x="765" y="1065"/>
                  </a:lnTo>
                  <a:lnTo>
                    <a:pt x="765" y="1063"/>
                  </a:lnTo>
                  <a:lnTo>
                    <a:pt x="765" y="1063"/>
                  </a:lnTo>
                  <a:lnTo>
                    <a:pt x="765" y="1063"/>
                  </a:lnTo>
                  <a:lnTo>
                    <a:pt x="765" y="1063"/>
                  </a:lnTo>
                  <a:lnTo>
                    <a:pt x="763" y="1063"/>
                  </a:lnTo>
                  <a:lnTo>
                    <a:pt x="763" y="1063"/>
                  </a:lnTo>
                  <a:lnTo>
                    <a:pt x="763" y="1063"/>
                  </a:lnTo>
                  <a:lnTo>
                    <a:pt x="763" y="1063"/>
                  </a:lnTo>
                  <a:lnTo>
                    <a:pt x="763" y="1063"/>
                  </a:lnTo>
                  <a:lnTo>
                    <a:pt x="763" y="1063"/>
                  </a:lnTo>
                  <a:lnTo>
                    <a:pt x="763" y="1063"/>
                  </a:lnTo>
                  <a:lnTo>
                    <a:pt x="763" y="1065"/>
                  </a:lnTo>
                  <a:lnTo>
                    <a:pt x="763" y="1065"/>
                  </a:lnTo>
                  <a:lnTo>
                    <a:pt x="763" y="1065"/>
                  </a:lnTo>
                  <a:lnTo>
                    <a:pt x="763" y="1065"/>
                  </a:lnTo>
                  <a:lnTo>
                    <a:pt x="763" y="1065"/>
                  </a:lnTo>
                  <a:lnTo>
                    <a:pt x="763" y="1065"/>
                  </a:lnTo>
                  <a:lnTo>
                    <a:pt x="763" y="1067"/>
                  </a:lnTo>
                  <a:lnTo>
                    <a:pt x="763" y="1067"/>
                  </a:lnTo>
                  <a:lnTo>
                    <a:pt x="763" y="1067"/>
                  </a:lnTo>
                  <a:lnTo>
                    <a:pt x="761" y="1067"/>
                  </a:lnTo>
                  <a:lnTo>
                    <a:pt x="761" y="1067"/>
                  </a:lnTo>
                  <a:lnTo>
                    <a:pt x="761" y="1065"/>
                  </a:lnTo>
                  <a:lnTo>
                    <a:pt x="761" y="1063"/>
                  </a:lnTo>
                  <a:lnTo>
                    <a:pt x="761" y="1063"/>
                  </a:lnTo>
                  <a:lnTo>
                    <a:pt x="761" y="1061"/>
                  </a:lnTo>
                  <a:lnTo>
                    <a:pt x="761" y="1061"/>
                  </a:lnTo>
                  <a:lnTo>
                    <a:pt x="761" y="1061"/>
                  </a:lnTo>
                  <a:lnTo>
                    <a:pt x="761" y="1059"/>
                  </a:lnTo>
                  <a:lnTo>
                    <a:pt x="761" y="1059"/>
                  </a:lnTo>
                  <a:lnTo>
                    <a:pt x="761" y="1055"/>
                  </a:lnTo>
                  <a:lnTo>
                    <a:pt x="761" y="1055"/>
                  </a:lnTo>
                  <a:lnTo>
                    <a:pt x="761" y="1055"/>
                  </a:lnTo>
                  <a:lnTo>
                    <a:pt x="761" y="1053"/>
                  </a:lnTo>
                  <a:lnTo>
                    <a:pt x="761" y="1053"/>
                  </a:lnTo>
                  <a:lnTo>
                    <a:pt x="759" y="1053"/>
                  </a:lnTo>
                  <a:lnTo>
                    <a:pt x="759" y="1053"/>
                  </a:lnTo>
                  <a:lnTo>
                    <a:pt x="757" y="1053"/>
                  </a:lnTo>
                  <a:lnTo>
                    <a:pt x="757" y="1055"/>
                  </a:lnTo>
                  <a:lnTo>
                    <a:pt x="757" y="1061"/>
                  </a:lnTo>
                  <a:lnTo>
                    <a:pt x="757" y="1063"/>
                  </a:lnTo>
                  <a:lnTo>
                    <a:pt x="757" y="1065"/>
                  </a:lnTo>
                  <a:lnTo>
                    <a:pt x="755" y="1067"/>
                  </a:lnTo>
                  <a:lnTo>
                    <a:pt x="755" y="1067"/>
                  </a:lnTo>
                  <a:lnTo>
                    <a:pt x="755" y="1065"/>
                  </a:lnTo>
                  <a:lnTo>
                    <a:pt x="755" y="1065"/>
                  </a:lnTo>
                  <a:lnTo>
                    <a:pt x="755" y="1063"/>
                  </a:lnTo>
                  <a:lnTo>
                    <a:pt x="753" y="1063"/>
                  </a:lnTo>
                  <a:lnTo>
                    <a:pt x="753" y="1063"/>
                  </a:lnTo>
                  <a:lnTo>
                    <a:pt x="753" y="1061"/>
                  </a:lnTo>
                  <a:lnTo>
                    <a:pt x="753" y="1061"/>
                  </a:lnTo>
                  <a:lnTo>
                    <a:pt x="751" y="1061"/>
                  </a:lnTo>
                  <a:lnTo>
                    <a:pt x="751" y="1059"/>
                  </a:lnTo>
                  <a:lnTo>
                    <a:pt x="751" y="1059"/>
                  </a:lnTo>
                  <a:lnTo>
                    <a:pt x="753" y="1059"/>
                  </a:lnTo>
                  <a:lnTo>
                    <a:pt x="753" y="1059"/>
                  </a:lnTo>
                  <a:lnTo>
                    <a:pt x="753" y="1057"/>
                  </a:lnTo>
                  <a:lnTo>
                    <a:pt x="753" y="1057"/>
                  </a:lnTo>
                  <a:lnTo>
                    <a:pt x="753" y="1057"/>
                  </a:lnTo>
                  <a:lnTo>
                    <a:pt x="753" y="1055"/>
                  </a:lnTo>
                  <a:lnTo>
                    <a:pt x="753" y="1055"/>
                  </a:lnTo>
                  <a:lnTo>
                    <a:pt x="753" y="1055"/>
                  </a:lnTo>
                  <a:lnTo>
                    <a:pt x="753" y="1051"/>
                  </a:lnTo>
                  <a:lnTo>
                    <a:pt x="753" y="1049"/>
                  </a:lnTo>
                  <a:lnTo>
                    <a:pt x="753" y="1049"/>
                  </a:lnTo>
                  <a:lnTo>
                    <a:pt x="751" y="1049"/>
                  </a:lnTo>
                  <a:lnTo>
                    <a:pt x="751" y="1047"/>
                  </a:lnTo>
                  <a:lnTo>
                    <a:pt x="751" y="1047"/>
                  </a:lnTo>
                  <a:lnTo>
                    <a:pt x="751" y="1047"/>
                  </a:lnTo>
                  <a:lnTo>
                    <a:pt x="751" y="1047"/>
                  </a:lnTo>
                  <a:lnTo>
                    <a:pt x="749" y="1047"/>
                  </a:lnTo>
                  <a:lnTo>
                    <a:pt x="749" y="1047"/>
                  </a:lnTo>
                  <a:lnTo>
                    <a:pt x="747" y="1047"/>
                  </a:lnTo>
                  <a:lnTo>
                    <a:pt x="747" y="1047"/>
                  </a:lnTo>
                  <a:lnTo>
                    <a:pt x="747" y="1047"/>
                  </a:lnTo>
                  <a:lnTo>
                    <a:pt x="747" y="1047"/>
                  </a:lnTo>
                  <a:lnTo>
                    <a:pt x="747" y="1047"/>
                  </a:lnTo>
                  <a:lnTo>
                    <a:pt x="747" y="1047"/>
                  </a:lnTo>
                  <a:lnTo>
                    <a:pt x="745" y="1045"/>
                  </a:lnTo>
                  <a:lnTo>
                    <a:pt x="745" y="1045"/>
                  </a:lnTo>
                  <a:lnTo>
                    <a:pt x="745" y="1045"/>
                  </a:lnTo>
                  <a:lnTo>
                    <a:pt x="745" y="1045"/>
                  </a:lnTo>
                  <a:lnTo>
                    <a:pt x="745" y="1045"/>
                  </a:lnTo>
                  <a:lnTo>
                    <a:pt x="745" y="1045"/>
                  </a:lnTo>
                  <a:lnTo>
                    <a:pt x="745" y="1045"/>
                  </a:lnTo>
                  <a:lnTo>
                    <a:pt x="745" y="1045"/>
                  </a:lnTo>
                  <a:lnTo>
                    <a:pt x="743" y="1045"/>
                  </a:lnTo>
                  <a:lnTo>
                    <a:pt x="743" y="1047"/>
                  </a:lnTo>
                  <a:lnTo>
                    <a:pt x="743" y="1047"/>
                  </a:lnTo>
                  <a:lnTo>
                    <a:pt x="743" y="1047"/>
                  </a:lnTo>
                  <a:lnTo>
                    <a:pt x="743" y="1049"/>
                  </a:lnTo>
                  <a:lnTo>
                    <a:pt x="743" y="1049"/>
                  </a:lnTo>
                  <a:lnTo>
                    <a:pt x="739" y="1047"/>
                  </a:lnTo>
                  <a:lnTo>
                    <a:pt x="739" y="1045"/>
                  </a:lnTo>
                  <a:lnTo>
                    <a:pt x="739" y="1045"/>
                  </a:lnTo>
                  <a:lnTo>
                    <a:pt x="739" y="1045"/>
                  </a:lnTo>
                  <a:lnTo>
                    <a:pt x="741" y="1045"/>
                  </a:lnTo>
                  <a:lnTo>
                    <a:pt x="741" y="1045"/>
                  </a:lnTo>
                  <a:lnTo>
                    <a:pt x="741" y="1045"/>
                  </a:lnTo>
                  <a:lnTo>
                    <a:pt x="739" y="1043"/>
                  </a:lnTo>
                  <a:lnTo>
                    <a:pt x="739" y="1043"/>
                  </a:lnTo>
                  <a:lnTo>
                    <a:pt x="739" y="1043"/>
                  </a:lnTo>
                  <a:lnTo>
                    <a:pt x="741" y="1041"/>
                  </a:lnTo>
                  <a:lnTo>
                    <a:pt x="739" y="1041"/>
                  </a:lnTo>
                  <a:lnTo>
                    <a:pt x="739" y="1041"/>
                  </a:lnTo>
                  <a:lnTo>
                    <a:pt x="736" y="1039"/>
                  </a:lnTo>
                  <a:lnTo>
                    <a:pt x="736" y="1037"/>
                  </a:lnTo>
                  <a:lnTo>
                    <a:pt x="734" y="1037"/>
                  </a:lnTo>
                  <a:lnTo>
                    <a:pt x="734" y="1037"/>
                  </a:lnTo>
                  <a:lnTo>
                    <a:pt x="736" y="1039"/>
                  </a:lnTo>
                  <a:lnTo>
                    <a:pt x="736" y="1039"/>
                  </a:lnTo>
                  <a:lnTo>
                    <a:pt x="734" y="1041"/>
                  </a:lnTo>
                  <a:lnTo>
                    <a:pt x="734" y="1041"/>
                  </a:lnTo>
                  <a:lnTo>
                    <a:pt x="734" y="1039"/>
                  </a:lnTo>
                  <a:lnTo>
                    <a:pt x="734" y="1037"/>
                  </a:lnTo>
                  <a:lnTo>
                    <a:pt x="734" y="1035"/>
                  </a:lnTo>
                  <a:lnTo>
                    <a:pt x="734" y="1032"/>
                  </a:lnTo>
                  <a:lnTo>
                    <a:pt x="734" y="1032"/>
                  </a:lnTo>
                  <a:lnTo>
                    <a:pt x="734" y="1032"/>
                  </a:lnTo>
                  <a:lnTo>
                    <a:pt x="734" y="1030"/>
                  </a:lnTo>
                  <a:lnTo>
                    <a:pt x="732" y="1030"/>
                  </a:lnTo>
                  <a:lnTo>
                    <a:pt x="732" y="1030"/>
                  </a:lnTo>
                  <a:lnTo>
                    <a:pt x="732" y="1030"/>
                  </a:lnTo>
                  <a:lnTo>
                    <a:pt x="730" y="1030"/>
                  </a:lnTo>
                  <a:lnTo>
                    <a:pt x="730" y="1032"/>
                  </a:lnTo>
                  <a:lnTo>
                    <a:pt x="730" y="1032"/>
                  </a:lnTo>
                  <a:lnTo>
                    <a:pt x="732" y="1035"/>
                  </a:lnTo>
                  <a:lnTo>
                    <a:pt x="730" y="1035"/>
                  </a:lnTo>
                  <a:lnTo>
                    <a:pt x="730" y="1035"/>
                  </a:lnTo>
                  <a:lnTo>
                    <a:pt x="730" y="1032"/>
                  </a:lnTo>
                  <a:lnTo>
                    <a:pt x="728" y="1032"/>
                  </a:lnTo>
                  <a:lnTo>
                    <a:pt x="728" y="1032"/>
                  </a:lnTo>
                  <a:lnTo>
                    <a:pt x="728" y="1032"/>
                  </a:lnTo>
                  <a:lnTo>
                    <a:pt x="728" y="1032"/>
                  </a:lnTo>
                  <a:lnTo>
                    <a:pt x="728" y="1032"/>
                  </a:lnTo>
                  <a:lnTo>
                    <a:pt x="726" y="1032"/>
                  </a:lnTo>
                  <a:lnTo>
                    <a:pt x="724" y="1035"/>
                  </a:lnTo>
                  <a:lnTo>
                    <a:pt x="722" y="1037"/>
                  </a:lnTo>
                  <a:lnTo>
                    <a:pt x="720" y="1037"/>
                  </a:lnTo>
                  <a:lnTo>
                    <a:pt x="720" y="1037"/>
                  </a:lnTo>
                  <a:lnTo>
                    <a:pt x="720" y="1037"/>
                  </a:lnTo>
                  <a:lnTo>
                    <a:pt x="720" y="1037"/>
                  </a:lnTo>
                  <a:lnTo>
                    <a:pt x="718" y="1039"/>
                  </a:lnTo>
                  <a:lnTo>
                    <a:pt x="718" y="1039"/>
                  </a:lnTo>
                  <a:lnTo>
                    <a:pt x="718" y="1039"/>
                  </a:lnTo>
                  <a:lnTo>
                    <a:pt x="718" y="1039"/>
                  </a:lnTo>
                  <a:lnTo>
                    <a:pt x="716" y="1041"/>
                  </a:lnTo>
                  <a:lnTo>
                    <a:pt x="716" y="1041"/>
                  </a:lnTo>
                  <a:lnTo>
                    <a:pt x="714" y="1041"/>
                  </a:lnTo>
                  <a:lnTo>
                    <a:pt x="714" y="1041"/>
                  </a:lnTo>
                  <a:lnTo>
                    <a:pt x="712" y="1041"/>
                  </a:lnTo>
                  <a:lnTo>
                    <a:pt x="712" y="1041"/>
                  </a:lnTo>
                  <a:lnTo>
                    <a:pt x="712" y="1041"/>
                  </a:lnTo>
                  <a:lnTo>
                    <a:pt x="712" y="1041"/>
                  </a:lnTo>
                  <a:lnTo>
                    <a:pt x="710" y="1041"/>
                  </a:lnTo>
                  <a:lnTo>
                    <a:pt x="710" y="1041"/>
                  </a:lnTo>
                  <a:lnTo>
                    <a:pt x="710" y="1041"/>
                  </a:lnTo>
                  <a:lnTo>
                    <a:pt x="710" y="1041"/>
                  </a:lnTo>
                  <a:lnTo>
                    <a:pt x="710" y="1041"/>
                  </a:lnTo>
                  <a:lnTo>
                    <a:pt x="710" y="1041"/>
                  </a:lnTo>
                  <a:lnTo>
                    <a:pt x="710" y="1041"/>
                  </a:lnTo>
                  <a:lnTo>
                    <a:pt x="710" y="1039"/>
                  </a:lnTo>
                  <a:lnTo>
                    <a:pt x="710" y="1039"/>
                  </a:lnTo>
                  <a:lnTo>
                    <a:pt x="710" y="1041"/>
                  </a:lnTo>
                  <a:lnTo>
                    <a:pt x="710" y="1039"/>
                  </a:lnTo>
                  <a:lnTo>
                    <a:pt x="710" y="1039"/>
                  </a:lnTo>
                  <a:lnTo>
                    <a:pt x="710" y="1039"/>
                  </a:lnTo>
                  <a:lnTo>
                    <a:pt x="712" y="1039"/>
                  </a:lnTo>
                  <a:lnTo>
                    <a:pt x="712" y="1037"/>
                  </a:lnTo>
                  <a:lnTo>
                    <a:pt x="712" y="1037"/>
                  </a:lnTo>
                  <a:lnTo>
                    <a:pt x="710" y="1037"/>
                  </a:lnTo>
                  <a:lnTo>
                    <a:pt x="708" y="1039"/>
                  </a:lnTo>
                  <a:lnTo>
                    <a:pt x="708" y="1039"/>
                  </a:lnTo>
                  <a:lnTo>
                    <a:pt x="708" y="1039"/>
                  </a:lnTo>
                  <a:lnTo>
                    <a:pt x="708" y="1039"/>
                  </a:lnTo>
                  <a:lnTo>
                    <a:pt x="706" y="1041"/>
                  </a:lnTo>
                  <a:lnTo>
                    <a:pt x="706" y="1041"/>
                  </a:lnTo>
                  <a:lnTo>
                    <a:pt x="706" y="1043"/>
                  </a:lnTo>
                  <a:lnTo>
                    <a:pt x="704" y="1043"/>
                  </a:lnTo>
                  <a:lnTo>
                    <a:pt x="704" y="1041"/>
                  </a:lnTo>
                  <a:lnTo>
                    <a:pt x="704" y="1041"/>
                  </a:lnTo>
                  <a:lnTo>
                    <a:pt x="704" y="1041"/>
                  </a:lnTo>
                  <a:lnTo>
                    <a:pt x="704" y="1041"/>
                  </a:lnTo>
                  <a:lnTo>
                    <a:pt x="704" y="1041"/>
                  </a:lnTo>
                  <a:lnTo>
                    <a:pt x="704" y="1041"/>
                  </a:lnTo>
                  <a:lnTo>
                    <a:pt x="702" y="1041"/>
                  </a:lnTo>
                  <a:lnTo>
                    <a:pt x="702" y="1041"/>
                  </a:lnTo>
                  <a:lnTo>
                    <a:pt x="704" y="1043"/>
                  </a:lnTo>
                  <a:lnTo>
                    <a:pt x="704" y="1043"/>
                  </a:lnTo>
                  <a:lnTo>
                    <a:pt x="695" y="1041"/>
                  </a:lnTo>
                  <a:lnTo>
                    <a:pt x="695" y="1041"/>
                  </a:lnTo>
                  <a:lnTo>
                    <a:pt x="695" y="1041"/>
                  </a:lnTo>
                  <a:lnTo>
                    <a:pt x="695" y="1041"/>
                  </a:lnTo>
                  <a:lnTo>
                    <a:pt x="695" y="1041"/>
                  </a:lnTo>
                  <a:lnTo>
                    <a:pt x="695" y="1041"/>
                  </a:lnTo>
                  <a:lnTo>
                    <a:pt x="695" y="1041"/>
                  </a:lnTo>
                  <a:lnTo>
                    <a:pt x="695" y="1041"/>
                  </a:lnTo>
                  <a:lnTo>
                    <a:pt x="695" y="1043"/>
                  </a:lnTo>
                  <a:lnTo>
                    <a:pt x="695" y="1043"/>
                  </a:lnTo>
                  <a:lnTo>
                    <a:pt x="695" y="1043"/>
                  </a:lnTo>
                  <a:lnTo>
                    <a:pt x="695" y="1043"/>
                  </a:lnTo>
                  <a:lnTo>
                    <a:pt x="695" y="1043"/>
                  </a:lnTo>
                  <a:lnTo>
                    <a:pt x="695" y="1045"/>
                  </a:lnTo>
                  <a:lnTo>
                    <a:pt x="695" y="1045"/>
                  </a:lnTo>
                  <a:lnTo>
                    <a:pt x="695" y="1043"/>
                  </a:lnTo>
                  <a:lnTo>
                    <a:pt x="693" y="1043"/>
                  </a:lnTo>
                  <a:lnTo>
                    <a:pt x="693" y="1043"/>
                  </a:lnTo>
                  <a:lnTo>
                    <a:pt x="693" y="1043"/>
                  </a:lnTo>
                  <a:lnTo>
                    <a:pt x="693" y="1041"/>
                  </a:lnTo>
                  <a:lnTo>
                    <a:pt x="693" y="1041"/>
                  </a:lnTo>
                  <a:lnTo>
                    <a:pt x="693" y="1041"/>
                  </a:lnTo>
                  <a:lnTo>
                    <a:pt x="689" y="1041"/>
                  </a:lnTo>
                  <a:lnTo>
                    <a:pt x="687" y="1041"/>
                  </a:lnTo>
                  <a:lnTo>
                    <a:pt x="687" y="1041"/>
                  </a:lnTo>
                  <a:lnTo>
                    <a:pt x="687" y="1041"/>
                  </a:lnTo>
                  <a:lnTo>
                    <a:pt x="687" y="1043"/>
                  </a:lnTo>
                  <a:lnTo>
                    <a:pt x="687" y="1043"/>
                  </a:lnTo>
                  <a:lnTo>
                    <a:pt x="685" y="1043"/>
                  </a:lnTo>
                  <a:lnTo>
                    <a:pt x="679" y="1043"/>
                  </a:lnTo>
                  <a:lnTo>
                    <a:pt x="677" y="1041"/>
                  </a:lnTo>
                  <a:lnTo>
                    <a:pt x="673" y="1043"/>
                  </a:lnTo>
                  <a:lnTo>
                    <a:pt x="673" y="1041"/>
                  </a:lnTo>
                  <a:lnTo>
                    <a:pt x="671" y="1041"/>
                  </a:lnTo>
                  <a:lnTo>
                    <a:pt x="667" y="1039"/>
                  </a:lnTo>
                  <a:lnTo>
                    <a:pt x="660" y="1039"/>
                  </a:lnTo>
                  <a:lnTo>
                    <a:pt x="656" y="1039"/>
                  </a:lnTo>
                  <a:lnTo>
                    <a:pt x="654" y="1039"/>
                  </a:lnTo>
                  <a:lnTo>
                    <a:pt x="654" y="1037"/>
                  </a:lnTo>
                  <a:lnTo>
                    <a:pt x="650" y="1037"/>
                  </a:lnTo>
                  <a:lnTo>
                    <a:pt x="650" y="1035"/>
                  </a:lnTo>
                  <a:lnTo>
                    <a:pt x="648" y="1037"/>
                  </a:lnTo>
                  <a:lnTo>
                    <a:pt x="648" y="1037"/>
                  </a:lnTo>
                  <a:lnTo>
                    <a:pt x="646" y="1035"/>
                  </a:lnTo>
                  <a:lnTo>
                    <a:pt x="644" y="1032"/>
                  </a:lnTo>
                  <a:lnTo>
                    <a:pt x="644" y="1032"/>
                  </a:lnTo>
                  <a:lnTo>
                    <a:pt x="644" y="1032"/>
                  </a:lnTo>
                  <a:lnTo>
                    <a:pt x="644" y="1032"/>
                  </a:lnTo>
                  <a:lnTo>
                    <a:pt x="644" y="1032"/>
                  </a:lnTo>
                  <a:lnTo>
                    <a:pt x="642" y="1032"/>
                  </a:lnTo>
                  <a:lnTo>
                    <a:pt x="642" y="1032"/>
                  </a:lnTo>
                  <a:lnTo>
                    <a:pt x="642" y="1032"/>
                  </a:lnTo>
                  <a:lnTo>
                    <a:pt x="642" y="1030"/>
                  </a:lnTo>
                  <a:lnTo>
                    <a:pt x="640" y="1030"/>
                  </a:lnTo>
                  <a:lnTo>
                    <a:pt x="640" y="1030"/>
                  </a:lnTo>
                  <a:lnTo>
                    <a:pt x="636" y="1030"/>
                  </a:lnTo>
                  <a:lnTo>
                    <a:pt x="632" y="1030"/>
                  </a:lnTo>
                  <a:lnTo>
                    <a:pt x="632" y="1028"/>
                  </a:lnTo>
                  <a:lnTo>
                    <a:pt x="632" y="1028"/>
                  </a:lnTo>
                  <a:lnTo>
                    <a:pt x="632" y="1028"/>
                  </a:lnTo>
                  <a:lnTo>
                    <a:pt x="632" y="1028"/>
                  </a:lnTo>
                  <a:lnTo>
                    <a:pt x="629" y="1026"/>
                  </a:lnTo>
                  <a:lnTo>
                    <a:pt x="629" y="1026"/>
                  </a:lnTo>
                  <a:lnTo>
                    <a:pt x="629" y="1026"/>
                  </a:lnTo>
                  <a:lnTo>
                    <a:pt x="629" y="1026"/>
                  </a:lnTo>
                  <a:lnTo>
                    <a:pt x="629" y="1024"/>
                  </a:lnTo>
                  <a:lnTo>
                    <a:pt x="629" y="1024"/>
                  </a:lnTo>
                  <a:lnTo>
                    <a:pt x="627" y="1024"/>
                  </a:lnTo>
                  <a:lnTo>
                    <a:pt x="625" y="1024"/>
                  </a:lnTo>
                  <a:lnTo>
                    <a:pt x="625" y="1024"/>
                  </a:lnTo>
                  <a:lnTo>
                    <a:pt x="625" y="1024"/>
                  </a:lnTo>
                  <a:lnTo>
                    <a:pt x="625" y="1022"/>
                  </a:lnTo>
                  <a:lnTo>
                    <a:pt x="625" y="1022"/>
                  </a:lnTo>
                  <a:lnTo>
                    <a:pt x="625" y="1022"/>
                  </a:lnTo>
                  <a:lnTo>
                    <a:pt x="627" y="1022"/>
                  </a:lnTo>
                  <a:lnTo>
                    <a:pt x="629" y="1020"/>
                  </a:lnTo>
                  <a:lnTo>
                    <a:pt x="632" y="1020"/>
                  </a:lnTo>
                  <a:lnTo>
                    <a:pt x="632" y="1020"/>
                  </a:lnTo>
                  <a:lnTo>
                    <a:pt x="634" y="1020"/>
                  </a:lnTo>
                  <a:lnTo>
                    <a:pt x="634" y="1020"/>
                  </a:lnTo>
                  <a:lnTo>
                    <a:pt x="634" y="1018"/>
                  </a:lnTo>
                  <a:lnTo>
                    <a:pt x="634" y="1018"/>
                  </a:lnTo>
                  <a:lnTo>
                    <a:pt x="634" y="1018"/>
                  </a:lnTo>
                  <a:lnTo>
                    <a:pt x="632" y="1018"/>
                  </a:lnTo>
                  <a:lnTo>
                    <a:pt x="632" y="1018"/>
                  </a:lnTo>
                  <a:lnTo>
                    <a:pt x="632" y="1016"/>
                  </a:lnTo>
                  <a:lnTo>
                    <a:pt x="632" y="1016"/>
                  </a:lnTo>
                  <a:lnTo>
                    <a:pt x="632" y="1016"/>
                  </a:lnTo>
                  <a:lnTo>
                    <a:pt x="632" y="1014"/>
                  </a:lnTo>
                  <a:lnTo>
                    <a:pt x="634" y="1014"/>
                  </a:lnTo>
                  <a:lnTo>
                    <a:pt x="634" y="1014"/>
                  </a:lnTo>
                  <a:lnTo>
                    <a:pt x="634" y="1014"/>
                  </a:lnTo>
                  <a:lnTo>
                    <a:pt x="634" y="1012"/>
                  </a:lnTo>
                  <a:lnTo>
                    <a:pt x="634" y="1012"/>
                  </a:lnTo>
                  <a:lnTo>
                    <a:pt x="634" y="1010"/>
                  </a:lnTo>
                  <a:lnTo>
                    <a:pt x="634" y="1010"/>
                  </a:lnTo>
                  <a:lnTo>
                    <a:pt x="640" y="1012"/>
                  </a:lnTo>
                  <a:lnTo>
                    <a:pt x="640" y="1012"/>
                  </a:lnTo>
                  <a:lnTo>
                    <a:pt x="640" y="1012"/>
                  </a:lnTo>
                  <a:lnTo>
                    <a:pt x="642" y="1010"/>
                  </a:lnTo>
                  <a:lnTo>
                    <a:pt x="642" y="1010"/>
                  </a:lnTo>
                  <a:lnTo>
                    <a:pt x="642" y="1010"/>
                  </a:lnTo>
                  <a:lnTo>
                    <a:pt x="642" y="1010"/>
                  </a:lnTo>
                  <a:lnTo>
                    <a:pt x="642" y="1008"/>
                  </a:lnTo>
                  <a:lnTo>
                    <a:pt x="640" y="1008"/>
                  </a:lnTo>
                  <a:lnTo>
                    <a:pt x="640" y="1006"/>
                  </a:lnTo>
                  <a:lnTo>
                    <a:pt x="640" y="1006"/>
                  </a:lnTo>
                  <a:lnTo>
                    <a:pt x="640" y="1006"/>
                  </a:lnTo>
                  <a:lnTo>
                    <a:pt x="640" y="1006"/>
                  </a:lnTo>
                  <a:lnTo>
                    <a:pt x="642" y="1006"/>
                  </a:lnTo>
                  <a:lnTo>
                    <a:pt x="646" y="1008"/>
                  </a:lnTo>
                  <a:lnTo>
                    <a:pt x="648" y="1008"/>
                  </a:lnTo>
                  <a:lnTo>
                    <a:pt x="650" y="1008"/>
                  </a:lnTo>
                  <a:lnTo>
                    <a:pt x="650" y="1008"/>
                  </a:lnTo>
                  <a:lnTo>
                    <a:pt x="650" y="1008"/>
                  </a:lnTo>
                  <a:lnTo>
                    <a:pt x="650" y="1008"/>
                  </a:lnTo>
                  <a:lnTo>
                    <a:pt x="650" y="1010"/>
                  </a:lnTo>
                  <a:lnTo>
                    <a:pt x="650" y="1010"/>
                  </a:lnTo>
                  <a:lnTo>
                    <a:pt x="652" y="1010"/>
                  </a:lnTo>
                  <a:lnTo>
                    <a:pt x="652" y="1010"/>
                  </a:lnTo>
                  <a:lnTo>
                    <a:pt x="652" y="1008"/>
                  </a:lnTo>
                  <a:lnTo>
                    <a:pt x="654" y="1008"/>
                  </a:lnTo>
                  <a:lnTo>
                    <a:pt x="654" y="1008"/>
                  </a:lnTo>
                  <a:lnTo>
                    <a:pt x="656" y="1010"/>
                  </a:lnTo>
                  <a:lnTo>
                    <a:pt x="656" y="1010"/>
                  </a:lnTo>
                  <a:lnTo>
                    <a:pt x="656" y="1010"/>
                  </a:lnTo>
                  <a:lnTo>
                    <a:pt x="656" y="1008"/>
                  </a:lnTo>
                  <a:lnTo>
                    <a:pt x="656" y="1008"/>
                  </a:lnTo>
                  <a:lnTo>
                    <a:pt x="656" y="1006"/>
                  </a:lnTo>
                  <a:lnTo>
                    <a:pt x="656" y="1006"/>
                  </a:lnTo>
                  <a:lnTo>
                    <a:pt x="658" y="1004"/>
                  </a:lnTo>
                  <a:lnTo>
                    <a:pt x="658" y="1004"/>
                  </a:lnTo>
                  <a:lnTo>
                    <a:pt x="658" y="1002"/>
                  </a:lnTo>
                  <a:lnTo>
                    <a:pt x="660" y="1002"/>
                  </a:lnTo>
                  <a:lnTo>
                    <a:pt x="660" y="1002"/>
                  </a:lnTo>
                  <a:lnTo>
                    <a:pt x="660" y="1002"/>
                  </a:lnTo>
                  <a:lnTo>
                    <a:pt x="660" y="1002"/>
                  </a:lnTo>
                  <a:lnTo>
                    <a:pt x="660" y="1000"/>
                  </a:lnTo>
                  <a:lnTo>
                    <a:pt x="660" y="1000"/>
                  </a:lnTo>
                  <a:lnTo>
                    <a:pt x="658" y="1000"/>
                  </a:lnTo>
                  <a:lnTo>
                    <a:pt x="658" y="1000"/>
                  </a:lnTo>
                  <a:lnTo>
                    <a:pt x="658" y="1002"/>
                  </a:lnTo>
                  <a:lnTo>
                    <a:pt x="658" y="1002"/>
                  </a:lnTo>
                  <a:lnTo>
                    <a:pt x="658" y="1002"/>
                  </a:lnTo>
                  <a:lnTo>
                    <a:pt x="656" y="1002"/>
                  </a:lnTo>
                  <a:lnTo>
                    <a:pt x="656" y="1000"/>
                  </a:lnTo>
                  <a:lnTo>
                    <a:pt x="656" y="1000"/>
                  </a:lnTo>
                  <a:lnTo>
                    <a:pt x="656" y="1000"/>
                  </a:lnTo>
                  <a:lnTo>
                    <a:pt x="658" y="1000"/>
                  </a:lnTo>
                  <a:lnTo>
                    <a:pt x="658" y="998"/>
                  </a:lnTo>
                  <a:lnTo>
                    <a:pt x="658" y="998"/>
                  </a:lnTo>
                  <a:lnTo>
                    <a:pt x="658" y="996"/>
                  </a:lnTo>
                  <a:lnTo>
                    <a:pt x="658" y="996"/>
                  </a:lnTo>
                  <a:lnTo>
                    <a:pt x="656" y="996"/>
                  </a:lnTo>
                  <a:lnTo>
                    <a:pt x="656" y="996"/>
                  </a:lnTo>
                  <a:lnTo>
                    <a:pt x="656" y="996"/>
                  </a:lnTo>
                  <a:lnTo>
                    <a:pt x="656" y="996"/>
                  </a:lnTo>
                  <a:lnTo>
                    <a:pt x="656" y="993"/>
                  </a:lnTo>
                  <a:lnTo>
                    <a:pt x="656" y="993"/>
                  </a:lnTo>
                  <a:lnTo>
                    <a:pt x="656" y="993"/>
                  </a:lnTo>
                  <a:lnTo>
                    <a:pt x="656" y="991"/>
                  </a:lnTo>
                  <a:lnTo>
                    <a:pt x="656" y="991"/>
                  </a:lnTo>
                  <a:lnTo>
                    <a:pt x="652" y="989"/>
                  </a:lnTo>
                  <a:lnTo>
                    <a:pt x="652" y="989"/>
                  </a:lnTo>
                  <a:lnTo>
                    <a:pt x="652" y="989"/>
                  </a:lnTo>
                  <a:lnTo>
                    <a:pt x="652" y="987"/>
                  </a:lnTo>
                  <a:lnTo>
                    <a:pt x="652" y="987"/>
                  </a:lnTo>
                  <a:lnTo>
                    <a:pt x="652" y="987"/>
                  </a:lnTo>
                  <a:lnTo>
                    <a:pt x="652" y="985"/>
                  </a:lnTo>
                  <a:lnTo>
                    <a:pt x="652" y="985"/>
                  </a:lnTo>
                  <a:lnTo>
                    <a:pt x="652" y="985"/>
                  </a:lnTo>
                  <a:lnTo>
                    <a:pt x="650" y="983"/>
                  </a:lnTo>
                  <a:lnTo>
                    <a:pt x="646" y="981"/>
                  </a:lnTo>
                  <a:lnTo>
                    <a:pt x="646" y="979"/>
                  </a:lnTo>
                  <a:lnTo>
                    <a:pt x="646" y="979"/>
                  </a:lnTo>
                  <a:lnTo>
                    <a:pt x="646" y="977"/>
                  </a:lnTo>
                  <a:lnTo>
                    <a:pt x="642" y="975"/>
                  </a:lnTo>
                  <a:lnTo>
                    <a:pt x="642" y="973"/>
                  </a:lnTo>
                  <a:lnTo>
                    <a:pt x="642" y="975"/>
                  </a:lnTo>
                  <a:lnTo>
                    <a:pt x="642" y="975"/>
                  </a:lnTo>
                  <a:lnTo>
                    <a:pt x="642" y="975"/>
                  </a:lnTo>
                  <a:lnTo>
                    <a:pt x="642" y="975"/>
                  </a:lnTo>
                  <a:lnTo>
                    <a:pt x="640" y="975"/>
                  </a:lnTo>
                  <a:lnTo>
                    <a:pt x="638" y="973"/>
                  </a:lnTo>
                  <a:lnTo>
                    <a:pt x="636" y="971"/>
                  </a:lnTo>
                  <a:lnTo>
                    <a:pt x="636" y="969"/>
                  </a:lnTo>
                  <a:lnTo>
                    <a:pt x="636" y="969"/>
                  </a:lnTo>
                  <a:lnTo>
                    <a:pt x="634" y="969"/>
                  </a:lnTo>
                  <a:lnTo>
                    <a:pt x="634" y="969"/>
                  </a:lnTo>
                  <a:lnTo>
                    <a:pt x="634" y="969"/>
                  </a:lnTo>
                  <a:lnTo>
                    <a:pt x="632" y="967"/>
                  </a:lnTo>
                  <a:lnTo>
                    <a:pt x="632" y="967"/>
                  </a:lnTo>
                  <a:lnTo>
                    <a:pt x="629" y="967"/>
                  </a:lnTo>
                  <a:lnTo>
                    <a:pt x="629" y="967"/>
                  </a:lnTo>
                  <a:lnTo>
                    <a:pt x="627" y="965"/>
                  </a:lnTo>
                  <a:lnTo>
                    <a:pt x="625" y="965"/>
                  </a:lnTo>
                  <a:lnTo>
                    <a:pt x="625" y="965"/>
                  </a:lnTo>
                  <a:lnTo>
                    <a:pt x="625" y="965"/>
                  </a:lnTo>
                  <a:lnTo>
                    <a:pt x="625" y="967"/>
                  </a:lnTo>
                  <a:lnTo>
                    <a:pt x="627" y="967"/>
                  </a:lnTo>
                  <a:lnTo>
                    <a:pt x="627" y="967"/>
                  </a:lnTo>
                  <a:lnTo>
                    <a:pt x="627" y="969"/>
                  </a:lnTo>
                  <a:lnTo>
                    <a:pt x="627" y="969"/>
                  </a:lnTo>
                  <a:lnTo>
                    <a:pt x="627" y="969"/>
                  </a:lnTo>
                  <a:lnTo>
                    <a:pt x="625" y="969"/>
                  </a:lnTo>
                  <a:lnTo>
                    <a:pt x="625" y="969"/>
                  </a:lnTo>
                  <a:lnTo>
                    <a:pt x="625" y="969"/>
                  </a:lnTo>
                  <a:lnTo>
                    <a:pt x="621" y="965"/>
                  </a:lnTo>
                  <a:lnTo>
                    <a:pt x="619" y="965"/>
                  </a:lnTo>
                  <a:lnTo>
                    <a:pt x="619" y="965"/>
                  </a:lnTo>
                  <a:lnTo>
                    <a:pt x="619" y="965"/>
                  </a:lnTo>
                  <a:lnTo>
                    <a:pt x="617" y="965"/>
                  </a:lnTo>
                  <a:lnTo>
                    <a:pt x="617" y="967"/>
                  </a:lnTo>
                  <a:lnTo>
                    <a:pt x="617" y="967"/>
                  </a:lnTo>
                  <a:lnTo>
                    <a:pt x="621" y="971"/>
                  </a:lnTo>
                  <a:lnTo>
                    <a:pt x="621" y="971"/>
                  </a:lnTo>
                  <a:lnTo>
                    <a:pt x="621" y="971"/>
                  </a:lnTo>
                  <a:lnTo>
                    <a:pt x="621" y="971"/>
                  </a:lnTo>
                  <a:lnTo>
                    <a:pt x="623" y="975"/>
                  </a:lnTo>
                  <a:lnTo>
                    <a:pt x="623" y="975"/>
                  </a:lnTo>
                  <a:lnTo>
                    <a:pt x="619" y="973"/>
                  </a:lnTo>
                  <a:lnTo>
                    <a:pt x="619" y="973"/>
                  </a:lnTo>
                  <a:lnTo>
                    <a:pt x="619" y="971"/>
                  </a:lnTo>
                  <a:lnTo>
                    <a:pt x="617" y="971"/>
                  </a:lnTo>
                  <a:lnTo>
                    <a:pt x="615" y="969"/>
                  </a:lnTo>
                  <a:lnTo>
                    <a:pt x="615" y="969"/>
                  </a:lnTo>
                  <a:lnTo>
                    <a:pt x="615" y="971"/>
                  </a:lnTo>
                  <a:lnTo>
                    <a:pt x="615" y="971"/>
                  </a:lnTo>
                  <a:lnTo>
                    <a:pt x="609" y="969"/>
                  </a:lnTo>
                  <a:lnTo>
                    <a:pt x="609" y="969"/>
                  </a:lnTo>
                  <a:lnTo>
                    <a:pt x="609" y="969"/>
                  </a:lnTo>
                  <a:lnTo>
                    <a:pt x="609" y="967"/>
                  </a:lnTo>
                  <a:lnTo>
                    <a:pt x="609" y="967"/>
                  </a:lnTo>
                  <a:lnTo>
                    <a:pt x="607" y="969"/>
                  </a:lnTo>
                  <a:lnTo>
                    <a:pt x="607" y="969"/>
                  </a:lnTo>
                  <a:lnTo>
                    <a:pt x="607" y="969"/>
                  </a:lnTo>
                  <a:lnTo>
                    <a:pt x="607" y="967"/>
                  </a:lnTo>
                  <a:lnTo>
                    <a:pt x="605" y="965"/>
                  </a:lnTo>
                  <a:lnTo>
                    <a:pt x="605" y="965"/>
                  </a:lnTo>
                  <a:lnTo>
                    <a:pt x="605" y="965"/>
                  </a:lnTo>
                  <a:lnTo>
                    <a:pt x="605" y="965"/>
                  </a:lnTo>
                  <a:lnTo>
                    <a:pt x="605" y="967"/>
                  </a:lnTo>
                  <a:lnTo>
                    <a:pt x="605" y="967"/>
                  </a:lnTo>
                  <a:lnTo>
                    <a:pt x="605" y="967"/>
                  </a:lnTo>
                  <a:lnTo>
                    <a:pt x="605" y="967"/>
                  </a:lnTo>
                  <a:lnTo>
                    <a:pt x="603" y="967"/>
                  </a:lnTo>
                  <a:lnTo>
                    <a:pt x="603" y="967"/>
                  </a:lnTo>
                  <a:lnTo>
                    <a:pt x="603" y="967"/>
                  </a:lnTo>
                  <a:lnTo>
                    <a:pt x="601" y="967"/>
                  </a:lnTo>
                  <a:lnTo>
                    <a:pt x="599" y="965"/>
                  </a:lnTo>
                  <a:lnTo>
                    <a:pt x="599" y="963"/>
                  </a:lnTo>
                  <a:lnTo>
                    <a:pt x="592" y="961"/>
                  </a:lnTo>
                  <a:lnTo>
                    <a:pt x="588" y="959"/>
                  </a:lnTo>
                  <a:lnTo>
                    <a:pt x="586" y="957"/>
                  </a:lnTo>
                  <a:lnTo>
                    <a:pt x="582" y="954"/>
                  </a:lnTo>
                  <a:lnTo>
                    <a:pt x="578" y="950"/>
                  </a:lnTo>
                  <a:lnTo>
                    <a:pt x="576" y="946"/>
                  </a:lnTo>
                  <a:lnTo>
                    <a:pt x="576" y="944"/>
                  </a:lnTo>
                  <a:lnTo>
                    <a:pt x="576" y="944"/>
                  </a:lnTo>
                  <a:lnTo>
                    <a:pt x="572" y="942"/>
                  </a:lnTo>
                  <a:lnTo>
                    <a:pt x="566" y="938"/>
                  </a:lnTo>
                  <a:lnTo>
                    <a:pt x="562" y="938"/>
                  </a:lnTo>
                  <a:lnTo>
                    <a:pt x="555" y="936"/>
                  </a:lnTo>
                  <a:lnTo>
                    <a:pt x="555" y="934"/>
                  </a:lnTo>
                  <a:lnTo>
                    <a:pt x="551" y="934"/>
                  </a:lnTo>
                  <a:lnTo>
                    <a:pt x="549" y="932"/>
                  </a:lnTo>
                  <a:lnTo>
                    <a:pt x="549" y="930"/>
                  </a:lnTo>
                  <a:lnTo>
                    <a:pt x="547" y="930"/>
                  </a:lnTo>
                  <a:lnTo>
                    <a:pt x="541" y="922"/>
                  </a:lnTo>
                  <a:lnTo>
                    <a:pt x="541" y="920"/>
                  </a:lnTo>
                  <a:lnTo>
                    <a:pt x="539" y="915"/>
                  </a:lnTo>
                  <a:lnTo>
                    <a:pt x="535" y="911"/>
                  </a:lnTo>
                  <a:lnTo>
                    <a:pt x="529" y="905"/>
                  </a:lnTo>
                  <a:lnTo>
                    <a:pt x="527" y="905"/>
                  </a:lnTo>
                  <a:lnTo>
                    <a:pt x="525" y="903"/>
                  </a:lnTo>
                  <a:lnTo>
                    <a:pt x="518" y="901"/>
                  </a:lnTo>
                  <a:lnTo>
                    <a:pt x="516" y="901"/>
                  </a:lnTo>
                  <a:lnTo>
                    <a:pt x="512" y="901"/>
                  </a:lnTo>
                  <a:lnTo>
                    <a:pt x="510" y="901"/>
                  </a:lnTo>
                  <a:lnTo>
                    <a:pt x="508" y="899"/>
                  </a:lnTo>
                  <a:lnTo>
                    <a:pt x="508" y="899"/>
                  </a:lnTo>
                  <a:lnTo>
                    <a:pt x="508" y="899"/>
                  </a:lnTo>
                  <a:lnTo>
                    <a:pt x="506" y="899"/>
                  </a:lnTo>
                  <a:lnTo>
                    <a:pt x="506" y="899"/>
                  </a:lnTo>
                  <a:lnTo>
                    <a:pt x="506" y="899"/>
                  </a:lnTo>
                  <a:lnTo>
                    <a:pt x="506" y="897"/>
                  </a:lnTo>
                  <a:lnTo>
                    <a:pt x="506" y="897"/>
                  </a:lnTo>
                  <a:lnTo>
                    <a:pt x="506" y="899"/>
                  </a:lnTo>
                  <a:lnTo>
                    <a:pt x="504" y="899"/>
                  </a:lnTo>
                  <a:lnTo>
                    <a:pt x="504" y="899"/>
                  </a:lnTo>
                  <a:lnTo>
                    <a:pt x="502" y="897"/>
                  </a:lnTo>
                  <a:lnTo>
                    <a:pt x="500" y="897"/>
                  </a:lnTo>
                  <a:lnTo>
                    <a:pt x="500" y="897"/>
                  </a:lnTo>
                  <a:lnTo>
                    <a:pt x="500" y="899"/>
                  </a:lnTo>
                  <a:lnTo>
                    <a:pt x="498" y="899"/>
                  </a:lnTo>
                  <a:lnTo>
                    <a:pt x="498" y="899"/>
                  </a:lnTo>
                  <a:lnTo>
                    <a:pt x="498" y="899"/>
                  </a:lnTo>
                  <a:lnTo>
                    <a:pt x="498" y="901"/>
                  </a:lnTo>
                  <a:lnTo>
                    <a:pt x="498" y="901"/>
                  </a:lnTo>
                  <a:lnTo>
                    <a:pt x="498" y="905"/>
                  </a:lnTo>
                  <a:lnTo>
                    <a:pt x="496" y="905"/>
                  </a:lnTo>
                  <a:lnTo>
                    <a:pt x="496" y="905"/>
                  </a:lnTo>
                  <a:lnTo>
                    <a:pt x="496" y="905"/>
                  </a:lnTo>
                  <a:lnTo>
                    <a:pt x="496" y="907"/>
                  </a:lnTo>
                  <a:lnTo>
                    <a:pt x="496" y="907"/>
                  </a:lnTo>
                  <a:lnTo>
                    <a:pt x="496" y="907"/>
                  </a:lnTo>
                  <a:lnTo>
                    <a:pt x="496" y="907"/>
                  </a:lnTo>
                  <a:lnTo>
                    <a:pt x="496" y="909"/>
                  </a:lnTo>
                  <a:lnTo>
                    <a:pt x="496" y="909"/>
                  </a:lnTo>
                  <a:lnTo>
                    <a:pt x="496" y="909"/>
                  </a:lnTo>
                  <a:lnTo>
                    <a:pt x="496" y="911"/>
                  </a:lnTo>
                  <a:lnTo>
                    <a:pt x="494" y="911"/>
                  </a:lnTo>
                  <a:lnTo>
                    <a:pt x="494" y="911"/>
                  </a:lnTo>
                  <a:lnTo>
                    <a:pt x="494" y="911"/>
                  </a:lnTo>
                  <a:lnTo>
                    <a:pt x="494" y="911"/>
                  </a:lnTo>
                  <a:lnTo>
                    <a:pt x="494" y="911"/>
                  </a:lnTo>
                  <a:lnTo>
                    <a:pt x="494" y="913"/>
                  </a:lnTo>
                  <a:lnTo>
                    <a:pt x="494" y="913"/>
                  </a:lnTo>
                  <a:lnTo>
                    <a:pt x="494" y="913"/>
                  </a:lnTo>
                  <a:lnTo>
                    <a:pt x="494" y="913"/>
                  </a:lnTo>
                  <a:lnTo>
                    <a:pt x="492" y="913"/>
                  </a:lnTo>
                  <a:lnTo>
                    <a:pt x="492" y="913"/>
                  </a:lnTo>
                  <a:lnTo>
                    <a:pt x="490" y="913"/>
                  </a:lnTo>
                  <a:lnTo>
                    <a:pt x="490" y="913"/>
                  </a:lnTo>
                  <a:lnTo>
                    <a:pt x="490" y="913"/>
                  </a:lnTo>
                  <a:lnTo>
                    <a:pt x="487" y="913"/>
                  </a:lnTo>
                  <a:lnTo>
                    <a:pt x="487" y="915"/>
                  </a:lnTo>
                  <a:lnTo>
                    <a:pt x="487" y="915"/>
                  </a:lnTo>
                  <a:lnTo>
                    <a:pt x="487" y="918"/>
                  </a:lnTo>
                  <a:lnTo>
                    <a:pt x="487" y="918"/>
                  </a:lnTo>
                  <a:lnTo>
                    <a:pt x="490" y="918"/>
                  </a:lnTo>
                  <a:lnTo>
                    <a:pt x="485" y="920"/>
                  </a:lnTo>
                  <a:lnTo>
                    <a:pt x="483" y="920"/>
                  </a:lnTo>
                  <a:lnTo>
                    <a:pt x="483" y="920"/>
                  </a:lnTo>
                  <a:lnTo>
                    <a:pt x="483" y="920"/>
                  </a:lnTo>
                  <a:lnTo>
                    <a:pt x="483" y="920"/>
                  </a:lnTo>
                  <a:lnTo>
                    <a:pt x="483" y="920"/>
                  </a:lnTo>
                  <a:lnTo>
                    <a:pt x="481" y="918"/>
                  </a:lnTo>
                  <a:lnTo>
                    <a:pt x="481" y="918"/>
                  </a:lnTo>
                  <a:lnTo>
                    <a:pt x="481" y="918"/>
                  </a:lnTo>
                  <a:lnTo>
                    <a:pt x="481" y="918"/>
                  </a:lnTo>
                  <a:lnTo>
                    <a:pt x="479" y="918"/>
                  </a:lnTo>
                  <a:lnTo>
                    <a:pt x="481" y="918"/>
                  </a:lnTo>
                  <a:lnTo>
                    <a:pt x="481" y="918"/>
                  </a:lnTo>
                  <a:lnTo>
                    <a:pt x="479" y="918"/>
                  </a:lnTo>
                  <a:lnTo>
                    <a:pt x="479" y="918"/>
                  </a:lnTo>
                  <a:lnTo>
                    <a:pt x="479" y="918"/>
                  </a:lnTo>
                  <a:lnTo>
                    <a:pt x="479" y="918"/>
                  </a:lnTo>
                  <a:lnTo>
                    <a:pt x="479" y="918"/>
                  </a:lnTo>
                  <a:lnTo>
                    <a:pt x="479" y="918"/>
                  </a:lnTo>
                  <a:lnTo>
                    <a:pt x="477" y="915"/>
                  </a:lnTo>
                  <a:lnTo>
                    <a:pt x="477" y="915"/>
                  </a:lnTo>
                  <a:lnTo>
                    <a:pt x="477" y="915"/>
                  </a:lnTo>
                  <a:lnTo>
                    <a:pt x="477" y="915"/>
                  </a:lnTo>
                  <a:lnTo>
                    <a:pt x="477" y="915"/>
                  </a:lnTo>
                  <a:lnTo>
                    <a:pt x="477" y="915"/>
                  </a:lnTo>
                  <a:lnTo>
                    <a:pt x="477" y="915"/>
                  </a:lnTo>
                  <a:lnTo>
                    <a:pt x="477" y="918"/>
                  </a:lnTo>
                  <a:lnTo>
                    <a:pt x="477" y="918"/>
                  </a:lnTo>
                  <a:lnTo>
                    <a:pt x="477" y="918"/>
                  </a:lnTo>
                  <a:lnTo>
                    <a:pt x="475" y="918"/>
                  </a:lnTo>
                  <a:lnTo>
                    <a:pt x="475" y="918"/>
                  </a:lnTo>
                  <a:lnTo>
                    <a:pt x="475" y="918"/>
                  </a:lnTo>
                  <a:lnTo>
                    <a:pt x="475" y="915"/>
                  </a:lnTo>
                  <a:lnTo>
                    <a:pt x="475" y="915"/>
                  </a:lnTo>
                  <a:lnTo>
                    <a:pt x="475" y="918"/>
                  </a:lnTo>
                  <a:lnTo>
                    <a:pt x="473" y="918"/>
                  </a:lnTo>
                  <a:lnTo>
                    <a:pt x="471" y="918"/>
                  </a:lnTo>
                  <a:lnTo>
                    <a:pt x="469" y="915"/>
                  </a:lnTo>
                  <a:lnTo>
                    <a:pt x="469" y="915"/>
                  </a:lnTo>
                  <a:lnTo>
                    <a:pt x="469" y="915"/>
                  </a:lnTo>
                  <a:lnTo>
                    <a:pt x="469" y="915"/>
                  </a:lnTo>
                  <a:lnTo>
                    <a:pt x="467" y="913"/>
                  </a:lnTo>
                  <a:lnTo>
                    <a:pt x="467" y="913"/>
                  </a:lnTo>
                  <a:lnTo>
                    <a:pt x="467" y="913"/>
                  </a:lnTo>
                  <a:lnTo>
                    <a:pt x="469" y="913"/>
                  </a:lnTo>
                  <a:lnTo>
                    <a:pt x="469" y="911"/>
                  </a:lnTo>
                  <a:lnTo>
                    <a:pt x="469" y="911"/>
                  </a:lnTo>
                  <a:lnTo>
                    <a:pt x="469" y="911"/>
                  </a:lnTo>
                  <a:lnTo>
                    <a:pt x="469" y="909"/>
                  </a:lnTo>
                  <a:lnTo>
                    <a:pt x="471" y="909"/>
                  </a:lnTo>
                  <a:lnTo>
                    <a:pt x="471" y="907"/>
                  </a:lnTo>
                  <a:lnTo>
                    <a:pt x="473" y="907"/>
                  </a:lnTo>
                  <a:lnTo>
                    <a:pt x="475" y="907"/>
                  </a:lnTo>
                  <a:lnTo>
                    <a:pt x="475" y="905"/>
                  </a:lnTo>
                  <a:lnTo>
                    <a:pt x="475" y="905"/>
                  </a:lnTo>
                  <a:lnTo>
                    <a:pt x="475" y="903"/>
                  </a:lnTo>
                  <a:lnTo>
                    <a:pt x="477" y="903"/>
                  </a:lnTo>
                  <a:lnTo>
                    <a:pt x="479" y="901"/>
                  </a:lnTo>
                  <a:lnTo>
                    <a:pt x="479" y="901"/>
                  </a:lnTo>
                  <a:lnTo>
                    <a:pt x="479" y="901"/>
                  </a:lnTo>
                  <a:lnTo>
                    <a:pt x="479" y="901"/>
                  </a:lnTo>
                  <a:lnTo>
                    <a:pt x="479" y="901"/>
                  </a:lnTo>
                  <a:lnTo>
                    <a:pt x="479" y="899"/>
                  </a:lnTo>
                  <a:lnTo>
                    <a:pt x="479" y="899"/>
                  </a:lnTo>
                  <a:lnTo>
                    <a:pt x="479" y="899"/>
                  </a:lnTo>
                  <a:lnTo>
                    <a:pt x="479" y="899"/>
                  </a:lnTo>
                  <a:lnTo>
                    <a:pt x="479" y="899"/>
                  </a:lnTo>
                  <a:lnTo>
                    <a:pt x="479" y="897"/>
                  </a:lnTo>
                  <a:lnTo>
                    <a:pt x="477" y="897"/>
                  </a:lnTo>
                  <a:lnTo>
                    <a:pt x="477" y="897"/>
                  </a:lnTo>
                  <a:lnTo>
                    <a:pt x="475" y="899"/>
                  </a:lnTo>
                  <a:lnTo>
                    <a:pt x="475" y="899"/>
                  </a:lnTo>
                  <a:lnTo>
                    <a:pt x="475" y="899"/>
                  </a:lnTo>
                  <a:lnTo>
                    <a:pt x="473" y="897"/>
                  </a:lnTo>
                  <a:lnTo>
                    <a:pt x="473" y="897"/>
                  </a:lnTo>
                  <a:lnTo>
                    <a:pt x="473" y="897"/>
                  </a:lnTo>
                  <a:lnTo>
                    <a:pt x="471" y="897"/>
                  </a:lnTo>
                  <a:lnTo>
                    <a:pt x="471" y="895"/>
                  </a:lnTo>
                  <a:lnTo>
                    <a:pt x="471" y="895"/>
                  </a:lnTo>
                  <a:lnTo>
                    <a:pt x="473" y="895"/>
                  </a:lnTo>
                  <a:lnTo>
                    <a:pt x="473" y="895"/>
                  </a:lnTo>
                  <a:lnTo>
                    <a:pt x="473" y="893"/>
                  </a:lnTo>
                  <a:lnTo>
                    <a:pt x="473" y="893"/>
                  </a:lnTo>
                  <a:lnTo>
                    <a:pt x="473" y="893"/>
                  </a:lnTo>
                  <a:lnTo>
                    <a:pt x="473" y="893"/>
                  </a:lnTo>
                  <a:lnTo>
                    <a:pt x="473" y="891"/>
                  </a:lnTo>
                  <a:lnTo>
                    <a:pt x="473" y="891"/>
                  </a:lnTo>
                  <a:lnTo>
                    <a:pt x="475" y="891"/>
                  </a:lnTo>
                  <a:lnTo>
                    <a:pt x="475" y="889"/>
                  </a:lnTo>
                  <a:lnTo>
                    <a:pt x="475" y="889"/>
                  </a:lnTo>
                  <a:lnTo>
                    <a:pt x="475" y="889"/>
                  </a:lnTo>
                  <a:lnTo>
                    <a:pt x="475" y="889"/>
                  </a:lnTo>
                  <a:lnTo>
                    <a:pt x="473" y="889"/>
                  </a:lnTo>
                  <a:lnTo>
                    <a:pt x="475" y="889"/>
                  </a:lnTo>
                  <a:lnTo>
                    <a:pt x="475" y="887"/>
                  </a:lnTo>
                  <a:lnTo>
                    <a:pt x="475" y="887"/>
                  </a:lnTo>
                  <a:lnTo>
                    <a:pt x="473" y="887"/>
                  </a:lnTo>
                  <a:lnTo>
                    <a:pt x="473" y="887"/>
                  </a:lnTo>
                  <a:lnTo>
                    <a:pt x="473" y="887"/>
                  </a:lnTo>
                  <a:lnTo>
                    <a:pt x="473" y="887"/>
                  </a:lnTo>
                  <a:lnTo>
                    <a:pt x="475" y="887"/>
                  </a:lnTo>
                  <a:lnTo>
                    <a:pt x="475" y="887"/>
                  </a:lnTo>
                  <a:lnTo>
                    <a:pt x="475" y="887"/>
                  </a:lnTo>
                  <a:lnTo>
                    <a:pt x="475" y="885"/>
                  </a:lnTo>
                  <a:lnTo>
                    <a:pt x="475" y="885"/>
                  </a:lnTo>
                  <a:lnTo>
                    <a:pt x="475" y="885"/>
                  </a:lnTo>
                  <a:lnTo>
                    <a:pt x="475" y="885"/>
                  </a:lnTo>
                  <a:lnTo>
                    <a:pt x="475" y="885"/>
                  </a:lnTo>
                  <a:lnTo>
                    <a:pt x="473" y="883"/>
                  </a:lnTo>
                  <a:lnTo>
                    <a:pt x="473" y="883"/>
                  </a:lnTo>
                  <a:lnTo>
                    <a:pt x="475" y="883"/>
                  </a:lnTo>
                  <a:lnTo>
                    <a:pt x="475" y="883"/>
                  </a:lnTo>
                  <a:lnTo>
                    <a:pt x="475" y="883"/>
                  </a:lnTo>
                  <a:lnTo>
                    <a:pt x="475" y="883"/>
                  </a:lnTo>
                  <a:lnTo>
                    <a:pt x="475" y="883"/>
                  </a:lnTo>
                  <a:lnTo>
                    <a:pt x="477" y="883"/>
                  </a:lnTo>
                  <a:lnTo>
                    <a:pt x="475" y="883"/>
                  </a:lnTo>
                  <a:lnTo>
                    <a:pt x="475" y="881"/>
                  </a:lnTo>
                  <a:lnTo>
                    <a:pt x="475" y="881"/>
                  </a:lnTo>
                  <a:lnTo>
                    <a:pt x="475" y="881"/>
                  </a:lnTo>
                  <a:lnTo>
                    <a:pt x="477" y="881"/>
                  </a:lnTo>
                  <a:lnTo>
                    <a:pt x="477" y="881"/>
                  </a:lnTo>
                  <a:lnTo>
                    <a:pt x="477" y="881"/>
                  </a:lnTo>
                  <a:lnTo>
                    <a:pt x="477" y="881"/>
                  </a:lnTo>
                  <a:lnTo>
                    <a:pt x="477" y="879"/>
                  </a:lnTo>
                  <a:lnTo>
                    <a:pt x="477" y="879"/>
                  </a:lnTo>
                  <a:lnTo>
                    <a:pt x="477" y="879"/>
                  </a:lnTo>
                  <a:lnTo>
                    <a:pt x="477" y="876"/>
                  </a:lnTo>
                  <a:lnTo>
                    <a:pt x="477" y="876"/>
                  </a:lnTo>
                  <a:lnTo>
                    <a:pt x="477" y="876"/>
                  </a:lnTo>
                  <a:lnTo>
                    <a:pt x="477" y="876"/>
                  </a:lnTo>
                  <a:lnTo>
                    <a:pt x="477" y="874"/>
                  </a:lnTo>
                  <a:lnTo>
                    <a:pt x="479" y="874"/>
                  </a:lnTo>
                  <a:lnTo>
                    <a:pt x="479" y="874"/>
                  </a:lnTo>
                  <a:lnTo>
                    <a:pt x="477" y="874"/>
                  </a:lnTo>
                  <a:lnTo>
                    <a:pt x="477" y="874"/>
                  </a:lnTo>
                  <a:lnTo>
                    <a:pt x="477" y="874"/>
                  </a:lnTo>
                  <a:lnTo>
                    <a:pt x="475" y="872"/>
                  </a:lnTo>
                  <a:lnTo>
                    <a:pt x="475" y="872"/>
                  </a:lnTo>
                  <a:lnTo>
                    <a:pt x="475" y="872"/>
                  </a:lnTo>
                  <a:lnTo>
                    <a:pt x="475" y="872"/>
                  </a:lnTo>
                  <a:lnTo>
                    <a:pt x="475" y="872"/>
                  </a:lnTo>
                  <a:lnTo>
                    <a:pt x="473" y="872"/>
                  </a:lnTo>
                  <a:lnTo>
                    <a:pt x="473" y="872"/>
                  </a:lnTo>
                  <a:lnTo>
                    <a:pt x="473" y="872"/>
                  </a:lnTo>
                  <a:lnTo>
                    <a:pt x="473" y="874"/>
                  </a:lnTo>
                  <a:lnTo>
                    <a:pt x="471" y="874"/>
                  </a:lnTo>
                  <a:lnTo>
                    <a:pt x="471" y="874"/>
                  </a:lnTo>
                  <a:lnTo>
                    <a:pt x="471" y="874"/>
                  </a:lnTo>
                  <a:lnTo>
                    <a:pt x="471" y="874"/>
                  </a:lnTo>
                  <a:lnTo>
                    <a:pt x="471" y="874"/>
                  </a:lnTo>
                  <a:lnTo>
                    <a:pt x="471" y="874"/>
                  </a:lnTo>
                  <a:lnTo>
                    <a:pt x="473" y="874"/>
                  </a:lnTo>
                  <a:lnTo>
                    <a:pt x="473" y="874"/>
                  </a:lnTo>
                  <a:lnTo>
                    <a:pt x="473" y="874"/>
                  </a:lnTo>
                  <a:lnTo>
                    <a:pt x="473" y="874"/>
                  </a:lnTo>
                  <a:lnTo>
                    <a:pt x="473" y="874"/>
                  </a:lnTo>
                  <a:lnTo>
                    <a:pt x="471" y="874"/>
                  </a:lnTo>
                  <a:lnTo>
                    <a:pt x="471" y="874"/>
                  </a:lnTo>
                  <a:lnTo>
                    <a:pt x="471" y="876"/>
                  </a:lnTo>
                  <a:lnTo>
                    <a:pt x="471" y="876"/>
                  </a:lnTo>
                  <a:lnTo>
                    <a:pt x="473" y="874"/>
                  </a:lnTo>
                  <a:lnTo>
                    <a:pt x="475" y="874"/>
                  </a:lnTo>
                  <a:lnTo>
                    <a:pt x="475" y="876"/>
                  </a:lnTo>
                  <a:lnTo>
                    <a:pt x="475" y="876"/>
                  </a:lnTo>
                  <a:lnTo>
                    <a:pt x="475" y="876"/>
                  </a:lnTo>
                  <a:lnTo>
                    <a:pt x="475" y="876"/>
                  </a:lnTo>
                  <a:lnTo>
                    <a:pt x="475" y="876"/>
                  </a:lnTo>
                  <a:lnTo>
                    <a:pt x="475" y="876"/>
                  </a:lnTo>
                  <a:lnTo>
                    <a:pt x="475" y="879"/>
                  </a:lnTo>
                  <a:lnTo>
                    <a:pt x="475" y="879"/>
                  </a:lnTo>
                  <a:lnTo>
                    <a:pt x="475" y="876"/>
                  </a:lnTo>
                  <a:lnTo>
                    <a:pt x="477" y="876"/>
                  </a:lnTo>
                  <a:lnTo>
                    <a:pt x="477" y="879"/>
                  </a:lnTo>
                  <a:lnTo>
                    <a:pt x="477" y="879"/>
                  </a:lnTo>
                  <a:lnTo>
                    <a:pt x="475" y="881"/>
                  </a:lnTo>
                  <a:lnTo>
                    <a:pt x="475" y="879"/>
                  </a:lnTo>
                  <a:lnTo>
                    <a:pt x="475" y="879"/>
                  </a:lnTo>
                  <a:lnTo>
                    <a:pt x="473" y="879"/>
                  </a:lnTo>
                  <a:lnTo>
                    <a:pt x="475" y="879"/>
                  </a:lnTo>
                  <a:lnTo>
                    <a:pt x="475" y="881"/>
                  </a:lnTo>
                  <a:lnTo>
                    <a:pt x="473" y="881"/>
                  </a:lnTo>
                  <a:lnTo>
                    <a:pt x="473" y="881"/>
                  </a:lnTo>
                  <a:lnTo>
                    <a:pt x="473" y="879"/>
                  </a:lnTo>
                  <a:lnTo>
                    <a:pt x="473" y="879"/>
                  </a:lnTo>
                  <a:lnTo>
                    <a:pt x="473" y="876"/>
                  </a:lnTo>
                  <a:lnTo>
                    <a:pt x="473" y="876"/>
                  </a:lnTo>
                  <a:lnTo>
                    <a:pt x="471" y="876"/>
                  </a:lnTo>
                  <a:lnTo>
                    <a:pt x="469" y="876"/>
                  </a:lnTo>
                  <a:lnTo>
                    <a:pt x="469" y="876"/>
                  </a:lnTo>
                  <a:lnTo>
                    <a:pt x="469" y="876"/>
                  </a:lnTo>
                  <a:lnTo>
                    <a:pt x="469" y="876"/>
                  </a:lnTo>
                  <a:lnTo>
                    <a:pt x="469" y="876"/>
                  </a:lnTo>
                  <a:lnTo>
                    <a:pt x="469" y="876"/>
                  </a:lnTo>
                  <a:lnTo>
                    <a:pt x="469" y="876"/>
                  </a:lnTo>
                  <a:lnTo>
                    <a:pt x="469" y="876"/>
                  </a:lnTo>
                  <a:lnTo>
                    <a:pt x="469" y="876"/>
                  </a:lnTo>
                  <a:lnTo>
                    <a:pt x="467" y="876"/>
                  </a:lnTo>
                  <a:lnTo>
                    <a:pt x="467" y="876"/>
                  </a:lnTo>
                  <a:lnTo>
                    <a:pt x="467" y="879"/>
                  </a:lnTo>
                  <a:lnTo>
                    <a:pt x="467" y="879"/>
                  </a:lnTo>
                  <a:lnTo>
                    <a:pt x="467" y="879"/>
                  </a:lnTo>
                  <a:lnTo>
                    <a:pt x="469" y="879"/>
                  </a:lnTo>
                  <a:lnTo>
                    <a:pt x="467" y="879"/>
                  </a:lnTo>
                  <a:lnTo>
                    <a:pt x="467" y="879"/>
                  </a:lnTo>
                  <a:lnTo>
                    <a:pt x="465" y="879"/>
                  </a:lnTo>
                  <a:lnTo>
                    <a:pt x="465" y="879"/>
                  </a:lnTo>
                  <a:lnTo>
                    <a:pt x="465" y="876"/>
                  </a:lnTo>
                  <a:lnTo>
                    <a:pt x="467" y="876"/>
                  </a:lnTo>
                  <a:lnTo>
                    <a:pt x="467" y="876"/>
                  </a:lnTo>
                  <a:lnTo>
                    <a:pt x="467" y="876"/>
                  </a:lnTo>
                  <a:lnTo>
                    <a:pt x="467" y="874"/>
                  </a:lnTo>
                  <a:lnTo>
                    <a:pt x="467" y="874"/>
                  </a:lnTo>
                  <a:lnTo>
                    <a:pt x="467" y="874"/>
                  </a:lnTo>
                  <a:lnTo>
                    <a:pt x="467" y="874"/>
                  </a:lnTo>
                  <a:lnTo>
                    <a:pt x="467" y="874"/>
                  </a:lnTo>
                  <a:lnTo>
                    <a:pt x="467" y="876"/>
                  </a:lnTo>
                  <a:lnTo>
                    <a:pt x="465" y="876"/>
                  </a:lnTo>
                  <a:lnTo>
                    <a:pt x="465" y="876"/>
                  </a:lnTo>
                  <a:lnTo>
                    <a:pt x="463" y="876"/>
                  </a:lnTo>
                  <a:lnTo>
                    <a:pt x="463" y="879"/>
                  </a:lnTo>
                  <a:lnTo>
                    <a:pt x="463" y="879"/>
                  </a:lnTo>
                  <a:lnTo>
                    <a:pt x="463" y="879"/>
                  </a:lnTo>
                  <a:lnTo>
                    <a:pt x="463" y="879"/>
                  </a:lnTo>
                  <a:lnTo>
                    <a:pt x="463" y="881"/>
                  </a:lnTo>
                  <a:lnTo>
                    <a:pt x="461" y="881"/>
                  </a:lnTo>
                  <a:lnTo>
                    <a:pt x="461" y="881"/>
                  </a:lnTo>
                  <a:lnTo>
                    <a:pt x="461" y="883"/>
                  </a:lnTo>
                  <a:lnTo>
                    <a:pt x="461" y="883"/>
                  </a:lnTo>
                  <a:lnTo>
                    <a:pt x="461" y="883"/>
                  </a:lnTo>
                  <a:lnTo>
                    <a:pt x="463" y="881"/>
                  </a:lnTo>
                  <a:lnTo>
                    <a:pt x="463" y="883"/>
                  </a:lnTo>
                  <a:lnTo>
                    <a:pt x="463" y="883"/>
                  </a:lnTo>
                  <a:lnTo>
                    <a:pt x="463" y="883"/>
                  </a:lnTo>
                  <a:lnTo>
                    <a:pt x="463" y="883"/>
                  </a:lnTo>
                  <a:lnTo>
                    <a:pt x="463" y="881"/>
                  </a:lnTo>
                  <a:lnTo>
                    <a:pt x="463" y="881"/>
                  </a:lnTo>
                  <a:lnTo>
                    <a:pt x="463" y="881"/>
                  </a:lnTo>
                  <a:lnTo>
                    <a:pt x="463" y="881"/>
                  </a:lnTo>
                  <a:lnTo>
                    <a:pt x="463" y="881"/>
                  </a:lnTo>
                  <a:lnTo>
                    <a:pt x="465" y="881"/>
                  </a:lnTo>
                  <a:lnTo>
                    <a:pt x="465" y="881"/>
                  </a:lnTo>
                  <a:lnTo>
                    <a:pt x="465" y="881"/>
                  </a:lnTo>
                  <a:lnTo>
                    <a:pt x="465" y="881"/>
                  </a:lnTo>
                  <a:lnTo>
                    <a:pt x="465" y="879"/>
                  </a:lnTo>
                  <a:lnTo>
                    <a:pt x="465" y="879"/>
                  </a:lnTo>
                  <a:lnTo>
                    <a:pt x="465" y="879"/>
                  </a:lnTo>
                  <a:lnTo>
                    <a:pt x="467" y="879"/>
                  </a:lnTo>
                  <a:lnTo>
                    <a:pt x="467" y="881"/>
                  </a:lnTo>
                  <a:lnTo>
                    <a:pt x="467" y="881"/>
                  </a:lnTo>
                  <a:lnTo>
                    <a:pt x="467" y="881"/>
                  </a:lnTo>
                  <a:lnTo>
                    <a:pt x="467" y="881"/>
                  </a:lnTo>
                  <a:lnTo>
                    <a:pt x="467" y="879"/>
                  </a:lnTo>
                  <a:lnTo>
                    <a:pt x="467" y="879"/>
                  </a:lnTo>
                  <a:lnTo>
                    <a:pt x="467" y="879"/>
                  </a:lnTo>
                  <a:lnTo>
                    <a:pt x="469" y="879"/>
                  </a:lnTo>
                  <a:lnTo>
                    <a:pt x="469" y="881"/>
                  </a:lnTo>
                  <a:lnTo>
                    <a:pt x="469" y="881"/>
                  </a:lnTo>
                  <a:lnTo>
                    <a:pt x="469" y="881"/>
                  </a:lnTo>
                  <a:lnTo>
                    <a:pt x="469" y="881"/>
                  </a:lnTo>
                  <a:lnTo>
                    <a:pt x="469" y="883"/>
                  </a:lnTo>
                  <a:lnTo>
                    <a:pt x="469" y="883"/>
                  </a:lnTo>
                  <a:lnTo>
                    <a:pt x="471" y="883"/>
                  </a:lnTo>
                  <a:lnTo>
                    <a:pt x="471" y="881"/>
                  </a:lnTo>
                  <a:lnTo>
                    <a:pt x="471" y="881"/>
                  </a:lnTo>
                  <a:lnTo>
                    <a:pt x="471" y="881"/>
                  </a:lnTo>
                  <a:lnTo>
                    <a:pt x="471" y="881"/>
                  </a:lnTo>
                  <a:lnTo>
                    <a:pt x="473" y="881"/>
                  </a:lnTo>
                  <a:lnTo>
                    <a:pt x="473" y="881"/>
                  </a:lnTo>
                  <a:lnTo>
                    <a:pt x="473" y="883"/>
                  </a:lnTo>
                  <a:lnTo>
                    <a:pt x="471" y="883"/>
                  </a:lnTo>
                  <a:lnTo>
                    <a:pt x="471" y="883"/>
                  </a:lnTo>
                  <a:lnTo>
                    <a:pt x="471" y="883"/>
                  </a:lnTo>
                  <a:lnTo>
                    <a:pt x="471" y="883"/>
                  </a:lnTo>
                  <a:lnTo>
                    <a:pt x="471" y="883"/>
                  </a:lnTo>
                  <a:lnTo>
                    <a:pt x="467" y="883"/>
                  </a:lnTo>
                  <a:lnTo>
                    <a:pt x="467" y="883"/>
                  </a:lnTo>
                  <a:lnTo>
                    <a:pt x="467" y="885"/>
                  </a:lnTo>
                  <a:lnTo>
                    <a:pt x="465" y="887"/>
                  </a:lnTo>
                  <a:lnTo>
                    <a:pt x="463" y="887"/>
                  </a:lnTo>
                  <a:lnTo>
                    <a:pt x="463" y="887"/>
                  </a:lnTo>
                  <a:lnTo>
                    <a:pt x="463" y="889"/>
                  </a:lnTo>
                  <a:lnTo>
                    <a:pt x="463" y="889"/>
                  </a:lnTo>
                  <a:lnTo>
                    <a:pt x="463" y="889"/>
                  </a:lnTo>
                  <a:lnTo>
                    <a:pt x="463" y="889"/>
                  </a:lnTo>
                  <a:lnTo>
                    <a:pt x="463" y="889"/>
                  </a:lnTo>
                  <a:lnTo>
                    <a:pt x="463" y="891"/>
                  </a:lnTo>
                  <a:lnTo>
                    <a:pt x="463" y="891"/>
                  </a:lnTo>
                  <a:lnTo>
                    <a:pt x="461" y="891"/>
                  </a:lnTo>
                  <a:lnTo>
                    <a:pt x="461" y="889"/>
                  </a:lnTo>
                  <a:lnTo>
                    <a:pt x="461" y="889"/>
                  </a:lnTo>
                  <a:lnTo>
                    <a:pt x="461" y="889"/>
                  </a:lnTo>
                  <a:lnTo>
                    <a:pt x="461" y="887"/>
                  </a:lnTo>
                  <a:lnTo>
                    <a:pt x="461" y="887"/>
                  </a:lnTo>
                  <a:lnTo>
                    <a:pt x="461" y="887"/>
                  </a:lnTo>
                  <a:lnTo>
                    <a:pt x="461" y="887"/>
                  </a:lnTo>
                  <a:lnTo>
                    <a:pt x="459" y="887"/>
                  </a:lnTo>
                  <a:lnTo>
                    <a:pt x="459" y="889"/>
                  </a:lnTo>
                  <a:lnTo>
                    <a:pt x="459" y="889"/>
                  </a:lnTo>
                  <a:lnTo>
                    <a:pt x="459" y="889"/>
                  </a:lnTo>
                  <a:lnTo>
                    <a:pt x="459" y="889"/>
                  </a:lnTo>
                  <a:lnTo>
                    <a:pt x="459" y="889"/>
                  </a:lnTo>
                  <a:lnTo>
                    <a:pt x="459" y="891"/>
                  </a:lnTo>
                  <a:lnTo>
                    <a:pt x="459" y="891"/>
                  </a:lnTo>
                  <a:lnTo>
                    <a:pt x="459" y="891"/>
                  </a:lnTo>
                  <a:lnTo>
                    <a:pt x="461" y="891"/>
                  </a:lnTo>
                  <a:lnTo>
                    <a:pt x="461" y="893"/>
                  </a:lnTo>
                  <a:lnTo>
                    <a:pt x="465" y="893"/>
                  </a:lnTo>
                  <a:lnTo>
                    <a:pt x="465" y="895"/>
                  </a:lnTo>
                  <a:lnTo>
                    <a:pt x="465" y="895"/>
                  </a:lnTo>
                  <a:lnTo>
                    <a:pt x="465" y="895"/>
                  </a:lnTo>
                  <a:lnTo>
                    <a:pt x="465" y="895"/>
                  </a:lnTo>
                  <a:lnTo>
                    <a:pt x="465" y="897"/>
                  </a:lnTo>
                  <a:lnTo>
                    <a:pt x="465" y="897"/>
                  </a:lnTo>
                  <a:lnTo>
                    <a:pt x="463" y="897"/>
                  </a:lnTo>
                  <a:lnTo>
                    <a:pt x="463" y="899"/>
                  </a:lnTo>
                  <a:lnTo>
                    <a:pt x="463" y="899"/>
                  </a:lnTo>
                  <a:lnTo>
                    <a:pt x="463" y="897"/>
                  </a:lnTo>
                  <a:lnTo>
                    <a:pt x="463" y="897"/>
                  </a:lnTo>
                  <a:lnTo>
                    <a:pt x="463" y="897"/>
                  </a:lnTo>
                  <a:lnTo>
                    <a:pt x="463" y="897"/>
                  </a:lnTo>
                  <a:lnTo>
                    <a:pt x="463" y="895"/>
                  </a:lnTo>
                  <a:lnTo>
                    <a:pt x="463" y="895"/>
                  </a:lnTo>
                  <a:lnTo>
                    <a:pt x="463" y="895"/>
                  </a:lnTo>
                  <a:lnTo>
                    <a:pt x="463" y="893"/>
                  </a:lnTo>
                  <a:lnTo>
                    <a:pt x="463" y="893"/>
                  </a:lnTo>
                  <a:lnTo>
                    <a:pt x="461" y="893"/>
                  </a:lnTo>
                  <a:lnTo>
                    <a:pt x="461" y="893"/>
                  </a:lnTo>
                  <a:lnTo>
                    <a:pt x="461" y="893"/>
                  </a:lnTo>
                  <a:lnTo>
                    <a:pt x="461" y="893"/>
                  </a:lnTo>
                  <a:lnTo>
                    <a:pt x="461" y="893"/>
                  </a:lnTo>
                  <a:lnTo>
                    <a:pt x="461" y="893"/>
                  </a:lnTo>
                  <a:lnTo>
                    <a:pt x="461" y="893"/>
                  </a:lnTo>
                  <a:lnTo>
                    <a:pt x="461" y="893"/>
                  </a:lnTo>
                  <a:lnTo>
                    <a:pt x="461" y="893"/>
                  </a:lnTo>
                  <a:lnTo>
                    <a:pt x="459" y="893"/>
                  </a:lnTo>
                  <a:lnTo>
                    <a:pt x="457" y="895"/>
                  </a:lnTo>
                  <a:lnTo>
                    <a:pt x="457" y="895"/>
                  </a:lnTo>
                  <a:lnTo>
                    <a:pt x="457" y="895"/>
                  </a:lnTo>
                  <a:lnTo>
                    <a:pt x="455" y="895"/>
                  </a:lnTo>
                  <a:lnTo>
                    <a:pt x="455" y="895"/>
                  </a:lnTo>
                  <a:lnTo>
                    <a:pt x="452" y="897"/>
                  </a:lnTo>
                  <a:lnTo>
                    <a:pt x="452" y="897"/>
                  </a:lnTo>
                  <a:lnTo>
                    <a:pt x="452" y="897"/>
                  </a:lnTo>
                  <a:lnTo>
                    <a:pt x="455" y="897"/>
                  </a:lnTo>
                  <a:lnTo>
                    <a:pt x="455" y="897"/>
                  </a:lnTo>
                  <a:lnTo>
                    <a:pt x="455" y="897"/>
                  </a:lnTo>
                  <a:lnTo>
                    <a:pt x="455" y="897"/>
                  </a:lnTo>
                  <a:lnTo>
                    <a:pt x="455" y="897"/>
                  </a:lnTo>
                  <a:lnTo>
                    <a:pt x="455" y="899"/>
                  </a:lnTo>
                  <a:lnTo>
                    <a:pt x="452" y="899"/>
                  </a:lnTo>
                  <a:lnTo>
                    <a:pt x="452" y="899"/>
                  </a:lnTo>
                  <a:lnTo>
                    <a:pt x="452" y="899"/>
                  </a:lnTo>
                  <a:lnTo>
                    <a:pt x="457" y="899"/>
                  </a:lnTo>
                  <a:lnTo>
                    <a:pt x="457" y="901"/>
                  </a:lnTo>
                  <a:lnTo>
                    <a:pt x="455" y="901"/>
                  </a:lnTo>
                  <a:lnTo>
                    <a:pt x="455" y="901"/>
                  </a:lnTo>
                  <a:lnTo>
                    <a:pt x="455" y="901"/>
                  </a:lnTo>
                  <a:lnTo>
                    <a:pt x="455" y="901"/>
                  </a:lnTo>
                  <a:lnTo>
                    <a:pt x="455" y="901"/>
                  </a:lnTo>
                  <a:lnTo>
                    <a:pt x="455" y="903"/>
                  </a:lnTo>
                  <a:lnTo>
                    <a:pt x="455" y="903"/>
                  </a:lnTo>
                  <a:lnTo>
                    <a:pt x="455" y="903"/>
                  </a:lnTo>
                  <a:lnTo>
                    <a:pt x="455" y="903"/>
                  </a:lnTo>
                  <a:lnTo>
                    <a:pt x="455" y="905"/>
                  </a:lnTo>
                  <a:lnTo>
                    <a:pt x="457" y="905"/>
                  </a:lnTo>
                  <a:lnTo>
                    <a:pt x="457" y="905"/>
                  </a:lnTo>
                  <a:lnTo>
                    <a:pt x="457" y="905"/>
                  </a:lnTo>
                  <a:lnTo>
                    <a:pt x="455" y="905"/>
                  </a:lnTo>
                  <a:lnTo>
                    <a:pt x="455" y="903"/>
                  </a:lnTo>
                  <a:lnTo>
                    <a:pt x="455" y="903"/>
                  </a:lnTo>
                  <a:lnTo>
                    <a:pt x="452" y="903"/>
                  </a:lnTo>
                  <a:lnTo>
                    <a:pt x="455" y="903"/>
                  </a:lnTo>
                  <a:lnTo>
                    <a:pt x="455" y="903"/>
                  </a:lnTo>
                  <a:lnTo>
                    <a:pt x="455" y="905"/>
                  </a:lnTo>
                  <a:lnTo>
                    <a:pt x="455" y="905"/>
                  </a:lnTo>
                  <a:lnTo>
                    <a:pt x="450" y="903"/>
                  </a:lnTo>
                  <a:lnTo>
                    <a:pt x="450" y="903"/>
                  </a:lnTo>
                  <a:lnTo>
                    <a:pt x="450" y="903"/>
                  </a:lnTo>
                  <a:lnTo>
                    <a:pt x="450" y="903"/>
                  </a:lnTo>
                  <a:lnTo>
                    <a:pt x="450" y="905"/>
                  </a:lnTo>
                  <a:lnTo>
                    <a:pt x="450" y="905"/>
                  </a:lnTo>
                  <a:lnTo>
                    <a:pt x="450" y="905"/>
                  </a:lnTo>
                  <a:lnTo>
                    <a:pt x="450" y="905"/>
                  </a:lnTo>
                  <a:lnTo>
                    <a:pt x="448" y="905"/>
                  </a:lnTo>
                  <a:lnTo>
                    <a:pt x="448" y="905"/>
                  </a:lnTo>
                  <a:lnTo>
                    <a:pt x="448" y="905"/>
                  </a:lnTo>
                  <a:lnTo>
                    <a:pt x="448" y="905"/>
                  </a:lnTo>
                  <a:lnTo>
                    <a:pt x="448" y="905"/>
                  </a:lnTo>
                  <a:lnTo>
                    <a:pt x="448" y="905"/>
                  </a:lnTo>
                  <a:lnTo>
                    <a:pt x="448" y="907"/>
                  </a:lnTo>
                  <a:lnTo>
                    <a:pt x="446" y="907"/>
                  </a:lnTo>
                  <a:lnTo>
                    <a:pt x="446" y="907"/>
                  </a:lnTo>
                  <a:lnTo>
                    <a:pt x="446" y="907"/>
                  </a:lnTo>
                  <a:lnTo>
                    <a:pt x="446" y="907"/>
                  </a:lnTo>
                  <a:lnTo>
                    <a:pt x="448" y="907"/>
                  </a:lnTo>
                  <a:lnTo>
                    <a:pt x="448" y="907"/>
                  </a:lnTo>
                  <a:lnTo>
                    <a:pt x="448" y="907"/>
                  </a:lnTo>
                  <a:lnTo>
                    <a:pt x="448" y="907"/>
                  </a:lnTo>
                  <a:lnTo>
                    <a:pt x="450" y="907"/>
                  </a:lnTo>
                  <a:lnTo>
                    <a:pt x="452" y="905"/>
                  </a:lnTo>
                  <a:lnTo>
                    <a:pt x="455" y="907"/>
                  </a:lnTo>
                  <a:lnTo>
                    <a:pt x="455" y="907"/>
                  </a:lnTo>
                  <a:lnTo>
                    <a:pt x="452" y="907"/>
                  </a:lnTo>
                  <a:lnTo>
                    <a:pt x="452" y="907"/>
                  </a:lnTo>
                  <a:lnTo>
                    <a:pt x="452" y="907"/>
                  </a:lnTo>
                  <a:lnTo>
                    <a:pt x="455" y="907"/>
                  </a:lnTo>
                  <a:lnTo>
                    <a:pt x="455" y="907"/>
                  </a:lnTo>
                  <a:lnTo>
                    <a:pt x="455" y="907"/>
                  </a:lnTo>
                  <a:lnTo>
                    <a:pt x="455" y="907"/>
                  </a:lnTo>
                  <a:lnTo>
                    <a:pt x="455" y="907"/>
                  </a:lnTo>
                  <a:lnTo>
                    <a:pt x="457" y="907"/>
                  </a:lnTo>
                  <a:lnTo>
                    <a:pt x="457" y="907"/>
                  </a:lnTo>
                  <a:lnTo>
                    <a:pt x="457" y="907"/>
                  </a:lnTo>
                  <a:lnTo>
                    <a:pt x="457" y="907"/>
                  </a:lnTo>
                  <a:lnTo>
                    <a:pt x="457" y="907"/>
                  </a:lnTo>
                  <a:lnTo>
                    <a:pt x="457" y="907"/>
                  </a:lnTo>
                  <a:lnTo>
                    <a:pt x="457" y="907"/>
                  </a:lnTo>
                  <a:lnTo>
                    <a:pt x="457" y="909"/>
                  </a:lnTo>
                  <a:lnTo>
                    <a:pt x="457" y="909"/>
                  </a:lnTo>
                  <a:lnTo>
                    <a:pt x="457" y="909"/>
                  </a:lnTo>
                  <a:lnTo>
                    <a:pt x="457" y="909"/>
                  </a:lnTo>
                  <a:lnTo>
                    <a:pt x="457" y="909"/>
                  </a:lnTo>
                  <a:lnTo>
                    <a:pt x="457" y="909"/>
                  </a:lnTo>
                  <a:lnTo>
                    <a:pt x="457" y="911"/>
                  </a:lnTo>
                  <a:lnTo>
                    <a:pt x="455" y="911"/>
                  </a:lnTo>
                  <a:lnTo>
                    <a:pt x="455" y="911"/>
                  </a:lnTo>
                  <a:lnTo>
                    <a:pt x="450" y="909"/>
                  </a:lnTo>
                  <a:lnTo>
                    <a:pt x="450" y="909"/>
                  </a:lnTo>
                  <a:lnTo>
                    <a:pt x="450" y="909"/>
                  </a:lnTo>
                  <a:lnTo>
                    <a:pt x="448" y="909"/>
                  </a:lnTo>
                  <a:lnTo>
                    <a:pt x="450" y="909"/>
                  </a:lnTo>
                  <a:lnTo>
                    <a:pt x="450" y="911"/>
                  </a:lnTo>
                  <a:lnTo>
                    <a:pt x="450" y="911"/>
                  </a:lnTo>
                  <a:lnTo>
                    <a:pt x="450" y="911"/>
                  </a:lnTo>
                  <a:lnTo>
                    <a:pt x="450" y="911"/>
                  </a:lnTo>
                  <a:lnTo>
                    <a:pt x="450" y="911"/>
                  </a:lnTo>
                  <a:lnTo>
                    <a:pt x="450" y="913"/>
                  </a:lnTo>
                  <a:lnTo>
                    <a:pt x="450" y="913"/>
                  </a:lnTo>
                  <a:lnTo>
                    <a:pt x="448" y="913"/>
                  </a:lnTo>
                  <a:lnTo>
                    <a:pt x="448" y="913"/>
                  </a:lnTo>
                  <a:lnTo>
                    <a:pt x="446" y="911"/>
                  </a:lnTo>
                  <a:lnTo>
                    <a:pt x="446" y="911"/>
                  </a:lnTo>
                  <a:lnTo>
                    <a:pt x="446" y="911"/>
                  </a:lnTo>
                  <a:lnTo>
                    <a:pt x="446" y="911"/>
                  </a:lnTo>
                  <a:lnTo>
                    <a:pt x="446" y="909"/>
                  </a:lnTo>
                  <a:lnTo>
                    <a:pt x="446" y="909"/>
                  </a:lnTo>
                  <a:lnTo>
                    <a:pt x="446" y="909"/>
                  </a:lnTo>
                  <a:lnTo>
                    <a:pt x="446" y="909"/>
                  </a:lnTo>
                  <a:lnTo>
                    <a:pt x="446" y="909"/>
                  </a:lnTo>
                  <a:lnTo>
                    <a:pt x="446" y="909"/>
                  </a:lnTo>
                  <a:lnTo>
                    <a:pt x="446" y="909"/>
                  </a:lnTo>
                  <a:lnTo>
                    <a:pt x="444" y="909"/>
                  </a:lnTo>
                  <a:lnTo>
                    <a:pt x="444" y="909"/>
                  </a:lnTo>
                  <a:lnTo>
                    <a:pt x="442" y="909"/>
                  </a:lnTo>
                  <a:lnTo>
                    <a:pt x="440" y="907"/>
                  </a:lnTo>
                  <a:lnTo>
                    <a:pt x="438" y="903"/>
                  </a:lnTo>
                  <a:lnTo>
                    <a:pt x="438" y="901"/>
                  </a:lnTo>
                  <a:lnTo>
                    <a:pt x="438" y="901"/>
                  </a:lnTo>
                  <a:lnTo>
                    <a:pt x="438" y="901"/>
                  </a:lnTo>
                  <a:lnTo>
                    <a:pt x="436" y="899"/>
                  </a:lnTo>
                  <a:lnTo>
                    <a:pt x="436" y="899"/>
                  </a:lnTo>
                  <a:lnTo>
                    <a:pt x="436" y="899"/>
                  </a:lnTo>
                  <a:lnTo>
                    <a:pt x="436" y="897"/>
                  </a:lnTo>
                  <a:lnTo>
                    <a:pt x="432" y="887"/>
                  </a:lnTo>
                  <a:lnTo>
                    <a:pt x="432" y="885"/>
                  </a:lnTo>
                  <a:lnTo>
                    <a:pt x="432" y="885"/>
                  </a:lnTo>
                  <a:lnTo>
                    <a:pt x="432" y="885"/>
                  </a:lnTo>
                  <a:lnTo>
                    <a:pt x="432" y="883"/>
                  </a:lnTo>
                  <a:lnTo>
                    <a:pt x="432" y="883"/>
                  </a:lnTo>
                  <a:lnTo>
                    <a:pt x="432" y="879"/>
                  </a:lnTo>
                  <a:lnTo>
                    <a:pt x="432" y="876"/>
                  </a:lnTo>
                  <a:lnTo>
                    <a:pt x="432" y="876"/>
                  </a:lnTo>
                  <a:lnTo>
                    <a:pt x="432" y="876"/>
                  </a:lnTo>
                  <a:lnTo>
                    <a:pt x="432" y="874"/>
                  </a:lnTo>
                  <a:lnTo>
                    <a:pt x="432" y="874"/>
                  </a:lnTo>
                  <a:lnTo>
                    <a:pt x="432" y="874"/>
                  </a:lnTo>
                  <a:lnTo>
                    <a:pt x="432" y="872"/>
                  </a:lnTo>
                  <a:lnTo>
                    <a:pt x="432" y="872"/>
                  </a:lnTo>
                  <a:lnTo>
                    <a:pt x="432" y="872"/>
                  </a:lnTo>
                  <a:lnTo>
                    <a:pt x="432" y="872"/>
                  </a:lnTo>
                  <a:lnTo>
                    <a:pt x="432" y="872"/>
                  </a:lnTo>
                  <a:lnTo>
                    <a:pt x="432" y="870"/>
                  </a:lnTo>
                  <a:lnTo>
                    <a:pt x="432" y="870"/>
                  </a:lnTo>
                  <a:lnTo>
                    <a:pt x="432" y="870"/>
                  </a:lnTo>
                  <a:lnTo>
                    <a:pt x="432" y="870"/>
                  </a:lnTo>
                  <a:lnTo>
                    <a:pt x="432" y="868"/>
                  </a:lnTo>
                  <a:lnTo>
                    <a:pt x="432" y="868"/>
                  </a:lnTo>
                  <a:lnTo>
                    <a:pt x="430" y="864"/>
                  </a:lnTo>
                  <a:lnTo>
                    <a:pt x="430" y="860"/>
                  </a:lnTo>
                  <a:lnTo>
                    <a:pt x="430" y="858"/>
                  </a:lnTo>
                  <a:lnTo>
                    <a:pt x="430" y="858"/>
                  </a:lnTo>
                  <a:lnTo>
                    <a:pt x="430" y="856"/>
                  </a:lnTo>
                  <a:lnTo>
                    <a:pt x="430" y="854"/>
                  </a:lnTo>
                  <a:lnTo>
                    <a:pt x="430" y="854"/>
                  </a:lnTo>
                  <a:lnTo>
                    <a:pt x="426" y="848"/>
                  </a:lnTo>
                  <a:lnTo>
                    <a:pt x="424" y="842"/>
                  </a:lnTo>
                  <a:lnTo>
                    <a:pt x="420" y="835"/>
                  </a:lnTo>
                  <a:lnTo>
                    <a:pt x="420" y="835"/>
                  </a:lnTo>
                  <a:lnTo>
                    <a:pt x="420" y="835"/>
                  </a:lnTo>
                  <a:lnTo>
                    <a:pt x="420" y="835"/>
                  </a:lnTo>
                  <a:lnTo>
                    <a:pt x="420" y="835"/>
                  </a:lnTo>
                  <a:lnTo>
                    <a:pt x="420" y="835"/>
                  </a:lnTo>
                  <a:lnTo>
                    <a:pt x="420" y="835"/>
                  </a:lnTo>
                  <a:lnTo>
                    <a:pt x="420" y="835"/>
                  </a:lnTo>
                  <a:lnTo>
                    <a:pt x="420" y="835"/>
                  </a:lnTo>
                  <a:lnTo>
                    <a:pt x="417" y="835"/>
                  </a:lnTo>
                  <a:lnTo>
                    <a:pt x="415" y="837"/>
                  </a:lnTo>
                  <a:lnTo>
                    <a:pt x="415" y="840"/>
                  </a:lnTo>
                  <a:lnTo>
                    <a:pt x="413" y="842"/>
                  </a:lnTo>
                  <a:lnTo>
                    <a:pt x="413" y="844"/>
                  </a:lnTo>
                  <a:lnTo>
                    <a:pt x="413" y="846"/>
                  </a:lnTo>
                  <a:lnTo>
                    <a:pt x="413" y="846"/>
                  </a:lnTo>
                  <a:lnTo>
                    <a:pt x="415" y="846"/>
                  </a:lnTo>
                  <a:lnTo>
                    <a:pt x="417" y="846"/>
                  </a:lnTo>
                  <a:lnTo>
                    <a:pt x="417" y="846"/>
                  </a:lnTo>
                  <a:lnTo>
                    <a:pt x="417" y="846"/>
                  </a:lnTo>
                  <a:lnTo>
                    <a:pt x="415" y="848"/>
                  </a:lnTo>
                  <a:lnTo>
                    <a:pt x="415" y="848"/>
                  </a:lnTo>
                  <a:lnTo>
                    <a:pt x="415" y="848"/>
                  </a:lnTo>
                  <a:lnTo>
                    <a:pt x="413" y="846"/>
                  </a:lnTo>
                  <a:lnTo>
                    <a:pt x="413" y="846"/>
                  </a:lnTo>
                  <a:lnTo>
                    <a:pt x="413" y="848"/>
                  </a:lnTo>
                  <a:lnTo>
                    <a:pt x="413" y="848"/>
                  </a:lnTo>
                  <a:lnTo>
                    <a:pt x="413" y="848"/>
                  </a:lnTo>
                  <a:lnTo>
                    <a:pt x="413" y="848"/>
                  </a:lnTo>
                  <a:lnTo>
                    <a:pt x="413" y="850"/>
                  </a:lnTo>
                  <a:lnTo>
                    <a:pt x="413" y="850"/>
                  </a:lnTo>
                  <a:lnTo>
                    <a:pt x="417" y="852"/>
                  </a:lnTo>
                  <a:lnTo>
                    <a:pt x="420" y="854"/>
                  </a:lnTo>
                  <a:lnTo>
                    <a:pt x="422" y="854"/>
                  </a:lnTo>
                  <a:lnTo>
                    <a:pt x="422" y="856"/>
                  </a:lnTo>
                  <a:lnTo>
                    <a:pt x="422" y="856"/>
                  </a:lnTo>
                  <a:lnTo>
                    <a:pt x="422" y="856"/>
                  </a:lnTo>
                  <a:lnTo>
                    <a:pt x="417" y="856"/>
                  </a:lnTo>
                  <a:lnTo>
                    <a:pt x="415" y="856"/>
                  </a:lnTo>
                  <a:lnTo>
                    <a:pt x="415" y="856"/>
                  </a:lnTo>
                  <a:lnTo>
                    <a:pt x="413" y="856"/>
                  </a:lnTo>
                  <a:lnTo>
                    <a:pt x="411" y="856"/>
                  </a:lnTo>
                  <a:lnTo>
                    <a:pt x="411" y="856"/>
                  </a:lnTo>
                  <a:lnTo>
                    <a:pt x="409" y="856"/>
                  </a:lnTo>
                  <a:lnTo>
                    <a:pt x="409" y="856"/>
                  </a:lnTo>
                  <a:lnTo>
                    <a:pt x="409" y="856"/>
                  </a:lnTo>
                  <a:lnTo>
                    <a:pt x="409" y="856"/>
                  </a:lnTo>
                  <a:lnTo>
                    <a:pt x="409" y="858"/>
                  </a:lnTo>
                  <a:lnTo>
                    <a:pt x="407" y="858"/>
                  </a:lnTo>
                  <a:lnTo>
                    <a:pt x="407" y="858"/>
                  </a:lnTo>
                  <a:lnTo>
                    <a:pt x="405" y="858"/>
                  </a:lnTo>
                  <a:lnTo>
                    <a:pt x="405" y="860"/>
                  </a:lnTo>
                  <a:lnTo>
                    <a:pt x="405" y="860"/>
                  </a:lnTo>
                  <a:lnTo>
                    <a:pt x="405" y="862"/>
                  </a:lnTo>
                  <a:lnTo>
                    <a:pt x="405" y="862"/>
                  </a:lnTo>
                  <a:lnTo>
                    <a:pt x="405" y="862"/>
                  </a:lnTo>
                  <a:lnTo>
                    <a:pt x="405" y="862"/>
                  </a:lnTo>
                  <a:lnTo>
                    <a:pt x="405" y="862"/>
                  </a:lnTo>
                  <a:lnTo>
                    <a:pt x="405" y="864"/>
                  </a:lnTo>
                  <a:lnTo>
                    <a:pt x="405" y="864"/>
                  </a:lnTo>
                  <a:lnTo>
                    <a:pt x="405" y="864"/>
                  </a:lnTo>
                  <a:lnTo>
                    <a:pt x="405" y="866"/>
                  </a:lnTo>
                  <a:lnTo>
                    <a:pt x="405" y="866"/>
                  </a:lnTo>
                  <a:lnTo>
                    <a:pt x="405" y="866"/>
                  </a:lnTo>
                  <a:lnTo>
                    <a:pt x="405" y="866"/>
                  </a:lnTo>
                  <a:lnTo>
                    <a:pt x="405" y="866"/>
                  </a:lnTo>
                  <a:lnTo>
                    <a:pt x="405" y="866"/>
                  </a:lnTo>
                  <a:lnTo>
                    <a:pt x="405" y="866"/>
                  </a:lnTo>
                  <a:lnTo>
                    <a:pt x="403" y="866"/>
                  </a:lnTo>
                  <a:lnTo>
                    <a:pt x="401" y="868"/>
                  </a:lnTo>
                  <a:lnTo>
                    <a:pt x="397" y="870"/>
                  </a:lnTo>
                  <a:lnTo>
                    <a:pt x="397" y="870"/>
                  </a:lnTo>
                  <a:lnTo>
                    <a:pt x="395" y="872"/>
                  </a:lnTo>
                  <a:lnTo>
                    <a:pt x="395" y="874"/>
                  </a:lnTo>
                  <a:lnTo>
                    <a:pt x="393" y="874"/>
                  </a:lnTo>
                  <a:lnTo>
                    <a:pt x="393" y="874"/>
                  </a:lnTo>
                  <a:lnTo>
                    <a:pt x="393" y="874"/>
                  </a:lnTo>
                  <a:lnTo>
                    <a:pt x="391" y="874"/>
                  </a:lnTo>
                  <a:lnTo>
                    <a:pt x="391" y="874"/>
                  </a:lnTo>
                  <a:lnTo>
                    <a:pt x="389" y="876"/>
                  </a:lnTo>
                  <a:lnTo>
                    <a:pt x="389" y="876"/>
                  </a:lnTo>
                  <a:lnTo>
                    <a:pt x="389" y="876"/>
                  </a:lnTo>
                  <a:lnTo>
                    <a:pt x="389" y="879"/>
                  </a:lnTo>
                  <a:lnTo>
                    <a:pt x="389" y="879"/>
                  </a:lnTo>
                  <a:lnTo>
                    <a:pt x="389" y="879"/>
                  </a:lnTo>
                  <a:lnTo>
                    <a:pt x="389" y="879"/>
                  </a:lnTo>
                  <a:lnTo>
                    <a:pt x="387" y="876"/>
                  </a:lnTo>
                  <a:lnTo>
                    <a:pt x="387" y="876"/>
                  </a:lnTo>
                  <a:lnTo>
                    <a:pt x="385" y="876"/>
                  </a:lnTo>
                  <a:lnTo>
                    <a:pt x="385" y="876"/>
                  </a:lnTo>
                  <a:lnTo>
                    <a:pt x="385" y="876"/>
                  </a:lnTo>
                  <a:lnTo>
                    <a:pt x="387" y="874"/>
                  </a:lnTo>
                  <a:lnTo>
                    <a:pt x="387" y="874"/>
                  </a:lnTo>
                  <a:lnTo>
                    <a:pt x="387" y="872"/>
                  </a:lnTo>
                  <a:lnTo>
                    <a:pt x="387" y="872"/>
                  </a:lnTo>
                  <a:lnTo>
                    <a:pt x="387" y="870"/>
                  </a:lnTo>
                  <a:lnTo>
                    <a:pt x="389" y="868"/>
                  </a:lnTo>
                  <a:lnTo>
                    <a:pt x="391" y="870"/>
                  </a:lnTo>
                  <a:lnTo>
                    <a:pt x="391" y="868"/>
                  </a:lnTo>
                  <a:lnTo>
                    <a:pt x="391" y="868"/>
                  </a:lnTo>
                  <a:lnTo>
                    <a:pt x="391" y="868"/>
                  </a:lnTo>
                  <a:lnTo>
                    <a:pt x="391" y="866"/>
                  </a:lnTo>
                  <a:lnTo>
                    <a:pt x="393" y="866"/>
                  </a:lnTo>
                  <a:lnTo>
                    <a:pt x="393" y="866"/>
                  </a:lnTo>
                  <a:lnTo>
                    <a:pt x="393" y="866"/>
                  </a:lnTo>
                  <a:lnTo>
                    <a:pt x="393" y="864"/>
                  </a:lnTo>
                  <a:lnTo>
                    <a:pt x="395" y="864"/>
                  </a:lnTo>
                  <a:lnTo>
                    <a:pt x="395" y="864"/>
                  </a:lnTo>
                  <a:lnTo>
                    <a:pt x="395" y="864"/>
                  </a:lnTo>
                  <a:lnTo>
                    <a:pt x="393" y="862"/>
                  </a:lnTo>
                  <a:lnTo>
                    <a:pt x="393" y="864"/>
                  </a:lnTo>
                  <a:lnTo>
                    <a:pt x="391" y="864"/>
                  </a:lnTo>
                  <a:lnTo>
                    <a:pt x="391" y="866"/>
                  </a:lnTo>
                  <a:lnTo>
                    <a:pt x="391" y="866"/>
                  </a:lnTo>
                  <a:lnTo>
                    <a:pt x="391" y="866"/>
                  </a:lnTo>
                  <a:lnTo>
                    <a:pt x="389" y="868"/>
                  </a:lnTo>
                  <a:lnTo>
                    <a:pt x="389" y="868"/>
                  </a:lnTo>
                  <a:lnTo>
                    <a:pt x="383" y="868"/>
                  </a:lnTo>
                  <a:lnTo>
                    <a:pt x="380" y="868"/>
                  </a:lnTo>
                  <a:lnTo>
                    <a:pt x="378" y="868"/>
                  </a:lnTo>
                  <a:lnTo>
                    <a:pt x="378" y="868"/>
                  </a:lnTo>
                  <a:lnTo>
                    <a:pt x="376" y="868"/>
                  </a:lnTo>
                  <a:lnTo>
                    <a:pt x="372" y="870"/>
                  </a:lnTo>
                  <a:lnTo>
                    <a:pt x="372" y="870"/>
                  </a:lnTo>
                  <a:lnTo>
                    <a:pt x="366" y="870"/>
                  </a:lnTo>
                  <a:lnTo>
                    <a:pt x="364" y="870"/>
                  </a:lnTo>
                  <a:lnTo>
                    <a:pt x="362" y="870"/>
                  </a:lnTo>
                  <a:lnTo>
                    <a:pt x="364" y="870"/>
                  </a:lnTo>
                  <a:lnTo>
                    <a:pt x="364" y="870"/>
                  </a:lnTo>
                  <a:lnTo>
                    <a:pt x="364" y="870"/>
                  </a:lnTo>
                  <a:lnTo>
                    <a:pt x="364" y="870"/>
                  </a:lnTo>
                  <a:lnTo>
                    <a:pt x="364" y="872"/>
                  </a:lnTo>
                  <a:lnTo>
                    <a:pt x="364" y="872"/>
                  </a:lnTo>
                  <a:lnTo>
                    <a:pt x="362" y="872"/>
                  </a:lnTo>
                  <a:lnTo>
                    <a:pt x="362" y="872"/>
                  </a:lnTo>
                  <a:lnTo>
                    <a:pt x="362" y="872"/>
                  </a:lnTo>
                  <a:lnTo>
                    <a:pt x="362" y="872"/>
                  </a:lnTo>
                  <a:lnTo>
                    <a:pt x="360" y="874"/>
                  </a:lnTo>
                  <a:lnTo>
                    <a:pt x="360" y="874"/>
                  </a:lnTo>
                  <a:lnTo>
                    <a:pt x="360" y="874"/>
                  </a:lnTo>
                  <a:lnTo>
                    <a:pt x="360" y="874"/>
                  </a:lnTo>
                  <a:lnTo>
                    <a:pt x="360" y="874"/>
                  </a:lnTo>
                  <a:lnTo>
                    <a:pt x="360" y="876"/>
                  </a:lnTo>
                  <a:lnTo>
                    <a:pt x="360" y="876"/>
                  </a:lnTo>
                  <a:lnTo>
                    <a:pt x="360" y="876"/>
                  </a:lnTo>
                  <a:lnTo>
                    <a:pt x="358" y="876"/>
                  </a:lnTo>
                  <a:lnTo>
                    <a:pt x="358" y="879"/>
                  </a:lnTo>
                  <a:lnTo>
                    <a:pt x="352" y="881"/>
                  </a:lnTo>
                  <a:lnTo>
                    <a:pt x="354" y="881"/>
                  </a:lnTo>
                  <a:lnTo>
                    <a:pt x="354" y="881"/>
                  </a:lnTo>
                  <a:lnTo>
                    <a:pt x="354" y="883"/>
                  </a:lnTo>
                  <a:lnTo>
                    <a:pt x="354" y="883"/>
                  </a:lnTo>
                  <a:lnTo>
                    <a:pt x="352" y="883"/>
                  </a:lnTo>
                  <a:lnTo>
                    <a:pt x="352" y="885"/>
                  </a:lnTo>
                  <a:lnTo>
                    <a:pt x="352" y="885"/>
                  </a:lnTo>
                  <a:lnTo>
                    <a:pt x="350" y="885"/>
                  </a:lnTo>
                  <a:lnTo>
                    <a:pt x="350" y="885"/>
                  </a:lnTo>
                  <a:lnTo>
                    <a:pt x="350" y="885"/>
                  </a:lnTo>
                  <a:lnTo>
                    <a:pt x="350" y="887"/>
                  </a:lnTo>
                  <a:lnTo>
                    <a:pt x="350" y="887"/>
                  </a:lnTo>
                  <a:lnTo>
                    <a:pt x="350" y="887"/>
                  </a:lnTo>
                  <a:lnTo>
                    <a:pt x="348" y="887"/>
                  </a:lnTo>
                  <a:lnTo>
                    <a:pt x="345" y="889"/>
                  </a:lnTo>
                  <a:lnTo>
                    <a:pt x="345" y="891"/>
                  </a:lnTo>
                  <a:lnTo>
                    <a:pt x="345" y="891"/>
                  </a:lnTo>
                  <a:lnTo>
                    <a:pt x="345" y="891"/>
                  </a:lnTo>
                  <a:lnTo>
                    <a:pt x="345" y="893"/>
                  </a:lnTo>
                  <a:lnTo>
                    <a:pt x="345" y="893"/>
                  </a:lnTo>
                  <a:lnTo>
                    <a:pt x="345" y="895"/>
                  </a:lnTo>
                  <a:lnTo>
                    <a:pt x="343" y="895"/>
                  </a:lnTo>
                  <a:lnTo>
                    <a:pt x="345" y="897"/>
                  </a:lnTo>
                  <a:lnTo>
                    <a:pt x="343" y="897"/>
                  </a:lnTo>
                  <a:lnTo>
                    <a:pt x="343" y="897"/>
                  </a:lnTo>
                  <a:lnTo>
                    <a:pt x="343" y="897"/>
                  </a:lnTo>
                  <a:lnTo>
                    <a:pt x="343" y="897"/>
                  </a:lnTo>
                  <a:lnTo>
                    <a:pt x="343" y="897"/>
                  </a:lnTo>
                  <a:lnTo>
                    <a:pt x="343" y="897"/>
                  </a:lnTo>
                  <a:lnTo>
                    <a:pt x="343" y="897"/>
                  </a:lnTo>
                  <a:lnTo>
                    <a:pt x="343" y="895"/>
                  </a:lnTo>
                  <a:lnTo>
                    <a:pt x="343" y="895"/>
                  </a:lnTo>
                  <a:lnTo>
                    <a:pt x="343" y="895"/>
                  </a:lnTo>
                  <a:lnTo>
                    <a:pt x="343" y="895"/>
                  </a:lnTo>
                  <a:lnTo>
                    <a:pt x="343" y="893"/>
                  </a:lnTo>
                  <a:lnTo>
                    <a:pt x="343" y="893"/>
                  </a:lnTo>
                  <a:lnTo>
                    <a:pt x="343" y="893"/>
                  </a:lnTo>
                  <a:lnTo>
                    <a:pt x="343" y="893"/>
                  </a:lnTo>
                  <a:lnTo>
                    <a:pt x="343" y="893"/>
                  </a:lnTo>
                  <a:lnTo>
                    <a:pt x="345" y="891"/>
                  </a:lnTo>
                  <a:lnTo>
                    <a:pt x="345" y="891"/>
                  </a:lnTo>
                  <a:lnTo>
                    <a:pt x="345" y="891"/>
                  </a:lnTo>
                  <a:lnTo>
                    <a:pt x="345" y="889"/>
                  </a:lnTo>
                  <a:lnTo>
                    <a:pt x="348" y="887"/>
                  </a:lnTo>
                  <a:lnTo>
                    <a:pt x="348" y="887"/>
                  </a:lnTo>
                  <a:lnTo>
                    <a:pt x="348" y="887"/>
                  </a:lnTo>
                  <a:lnTo>
                    <a:pt x="348" y="885"/>
                  </a:lnTo>
                  <a:lnTo>
                    <a:pt x="350" y="885"/>
                  </a:lnTo>
                  <a:lnTo>
                    <a:pt x="350" y="883"/>
                  </a:lnTo>
                  <a:lnTo>
                    <a:pt x="348" y="883"/>
                  </a:lnTo>
                  <a:lnTo>
                    <a:pt x="348" y="885"/>
                  </a:lnTo>
                  <a:lnTo>
                    <a:pt x="348" y="885"/>
                  </a:lnTo>
                  <a:lnTo>
                    <a:pt x="345" y="887"/>
                  </a:lnTo>
                  <a:lnTo>
                    <a:pt x="345" y="887"/>
                  </a:lnTo>
                  <a:lnTo>
                    <a:pt x="345" y="887"/>
                  </a:lnTo>
                  <a:lnTo>
                    <a:pt x="345" y="887"/>
                  </a:lnTo>
                  <a:lnTo>
                    <a:pt x="345" y="887"/>
                  </a:lnTo>
                  <a:lnTo>
                    <a:pt x="345" y="885"/>
                  </a:lnTo>
                  <a:lnTo>
                    <a:pt x="345" y="885"/>
                  </a:lnTo>
                  <a:lnTo>
                    <a:pt x="345" y="885"/>
                  </a:lnTo>
                  <a:lnTo>
                    <a:pt x="345" y="885"/>
                  </a:lnTo>
                  <a:lnTo>
                    <a:pt x="348" y="885"/>
                  </a:lnTo>
                  <a:lnTo>
                    <a:pt x="348" y="883"/>
                  </a:lnTo>
                  <a:lnTo>
                    <a:pt x="348" y="883"/>
                  </a:lnTo>
                  <a:lnTo>
                    <a:pt x="348" y="883"/>
                  </a:lnTo>
                  <a:lnTo>
                    <a:pt x="348" y="883"/>
                  </a:lnTo>
                  <a:lnTo>
                    <a:pt x="350" y="883"/>
                  </a:lnTo>
                  <a:lnTo>
                    <a:pt x="350" y="881"/>
                  </a:lnTo>
                  <a:lnTo>
                    <a:pt x="350" y="881"/>
                  </a:lnTo>
                  <a:lnTo>
                    <a:pt x="350" y="881"/>
                  </a:lnTo>
                  <a:lnTo>
                    <a:pt x="350" y="879"/>
                  </a:lnTo>
                  <a:lnTo>
                    <a:pt x="350" y="876"/>
                  </a:lnTo>
                  <a:lnTo>
                    <a:pt x="350" y="876"/>
                  </a:lnTo>
                  <a:lnTo>
                    <a:pt x="350" y="876"/>
                  </a:lnTo>
                  <a:lnTo>
                    <a:pt x="350" y="876"/>
                  </a:lnTo>
                  <a:lnTo>
                    <a:pt x="350" y="874"/>
                  </a:lnTo>
                  <a:lnTo>
                    <a:pt x="350" y="874"/>
                  </a:lnTo>
                  <a:lnTo>
                    <a:pt x="350" y="874"/>
                  </a:lnTo>
                  <a:lnTo>
                    <a:pt x="350" y="876"/>
                  </a:lnTo>
                  <a:lnTo>
                    <a:pt x="350" y="876"/>
                  </a:lnTo>
                  <a:lnTo>
                    <a:pt x="350" y="876"/>
                  </a:lnTo>
                  <a:lnTo>
                    <a:pt x="350" y="876"/>
                  </a:lnTo>
                  <a:lnTo>
                    <a:pt x="350" y="879"/>
                  </a:lnTo>
                  <a:lnTo>
                    <a:pt x="350" y="879"/>
                  </a:lnTo>
                  <a:lnTo>
                    <a:pt x="350" y="879"/>
                  </a:lnTo>
                  <a:lnTo>
                    <a:pt x="350" y="879"/>
                  </a:lnTo>
                  <a:lnTo>
                    <a:pt x="348" y="883"/>
                  </a:lnTo>
                  <a:lnTo>
                    <a:pt x="345" y="883"/>
                  </a:lnTo>
                  <a:lnTo>
                    <a:pt x="345" y="885"/>
                  </a:lnTo>
                  <a:lnTo>
                    <a:pt x="345" y="885"/>
                  </a:lnTo>
                  <a:lnTo>
                    <a:pt x="343" y="887"/>
                  </a:lnTo>
                  <a:lnTo>
                    <a:pt x="343" y="887"/>
                  </a:lnTo>
                  <a:lnTo>
                    <a:pt x="343" y="885"/>
                  </a:lnTo>
                  <a:lnTo>
                    <a:pt x="345" y="885"/>
                  </a:lnTo>
                  <a:lnTo>
                    <a:pt x="345" y="885"/>
                  </a:lnTo>
                  <a:lnTo>
                    <a:pt x="345" y="883"/>
                  </a:lnTo>
                  <a:lnTo>
                    <a:pt x="345" y="883"/>
                  </a:lnTo>
                  <a:lnTo>
                    <a:pt x="345" y="883"/>
                  </a:lnTo>
                  <a:lnTo>
                    <a:pt x="348" y="881"/>
                  </a:lnTo>
                  <a:lnTo>
                    <a:pt x="348" y="881"/>
                  </a:lnTo>
                  <a:lnTo>
                    <a:pt x="348" y="879"/>
                  </a:lnTo>
                  <a:lnTo>
                    <a:pt x="348" y="876"/>
                  </a:lnTo>
                  <a:lnTo>
                    <a:pt x="348" y="876"/>
                  </a:lnTo>
                  <a:lnTo>
                    <a:pt x="348" y="874"/>
                  </a:lnTo>
                  <a:lnTo>
                    <a:pt x="348" y="872"/>
                  </a:lnTo>
                  <a:lnTo>
                    <a:pt x="348" y="872"/>
                  </a:lnTo>
                  <a:lnTo>
                    <a:pt x="348" y="872"/>
                  </a:lnTo>
                  <a:lnTo>
                    <a:pt x="348" y="870"/>
                  </a:lnTo>
                  <a:lnTo>
                    <a:pt x="348" y="870"/>
                  </a:lnTo>
                  <a:lnTo>
                    <a:pt x="348" y="870"/>
                  </a:lnTo>
                  <a:lnTo>
                    <a:pt x="348" y="870"/>
                  </a:lnTo>
                  <a:lnTo>
                    <a:pt x="348" y="870"/>
                  </a:lnTo>
                  <a:lnTo>
                    <a:pt x="345" y="872"/>
                  </a:lnTo>
                  <a:lnTo>
                    <a:pt x="345" y="872"/>
                  </a:lnTo>
                  <a:lnTo>
                    <a:pt x="345" y="872"/>
                  </a:lnTo>
                  <a:lnTo>
                    <a:pt x="348" y="872"/>
                  </a:lnTo>
                  <a:lnTo>
                    <a:pt x="348" y="874"/>
                  </a:lnTo>
                  <a:lnTo>
                    <a:pt x="348" y="874"/>
                  </a:lnTo>
                  <a:lnTo>
                    <a:pt x="348" y="874"/>
                  </a:lnTo>
                  <a:lnTo>
                    <a:pt x="348" y="874"/>
                  </a:lnTo>
                  <a:lnTo>
                    <a:pt x="348" y="874"/>
                  </a:lnTo>
                  <a:lnTo>
                    <a:pt x="348" y="876"/>
                  </a:lnTo>
                  <a:lnTo>
                    <a:pt x="348" y="876"/>
                  </a:lnTo>
                  <a:lnTo>
                    <a:pt x="348" y="879"/>
                  </a:lnTo>
                  <a:lnTo>
                    <a:pt x="348" y="879"/>
                  </a:lnTo>
                  <a:lnTo>
                    <a:pt x="345" y="881"/>
                  </a:lnTo>
                  <a:lnTo>
                    <a:pt x="345" y="881"/>
                  </a:lnTo>
                  <a:lnTo>
                    <a:pt x="345" y="881"/>
                  </a:lnTo>
                  <a:lnTo>
                    <a:pt x="345" y="881"/>
                  </a:lnTo>
                  <a:lnTo>
                    <a:pt x="345" y="881"/>
                  </a:lnTo>
                  <a:lnTo>
                    <a:pt x="345" y="883"/>
                  </a:lnTo>
                  <a:lnTo>
                    <a:pt x="345" y="883"/>
                  </a:lnTo>
                  <a:lnTo>
                    <a:pt x="343" y="883"/>
                  </a:lnTo>
                  <a:lnTo>
                    <a:pt x="343" y="883"/>
                  </a:lnTo>
                  <a:lnTo>
                    <a:pt x="343" y="883"/>
                  </a:lnTo>
                  <a:lnTo>
                    <a:pt x="343" y="883"/>
                  </a:lnTo>
                  <a:lnTo>
                    <a:pt x="343" y="883"/>
                  </a:lnTo>
                  <a:lnTo>
                    <a:pt x="345" y="881"/>
                  </a:lnTo>
                  <a:lnTo>
                    <a:pt x="345" y="881"/>
                  </a:lnTo>
                  <a:lnTo>
                    <a:pt x="345" y="881"/>
                  </a:lnTo>
                  <a:lnTo>
                    <a:pt x="345" y="881"/>
                  </a:lnTo>
                  <a:lnTo>
                    <a:pt x="345" y="881"/>
                  </a:lnTo>
                  <a:lnTo>
                    <a:pt x="345" y="879"/>
                  </a:lnTo>
                  <a:lnTo>
                    <a:pt x="345" y="879"/>
                  </a:lnTo>
                  <a:lnTo>
                    <a:pt x="348" y="876"/>
                  </a:lnTo>
                  <a:lnTo>
                    <a:pt x="348" y="876"/>
                  </a:lnTo>
                  <a:lnTo>
                    <a:pt x="348" y="876"/>
                  </a:lnTo>
                  <a:lnTo>
                    <a:pt x="348" y="876"/>
                  </a:lnTo>
                  <a:lnTo>
                    <a:pt x="345" y="876"/>
                  </a:lnTo>
                  <a:lnTo>
                    <a:pt x="345" y="876"/>
                  </a:lnTo>
                  <a:lnTo>
                    <a:pt x="345" y="876"/>
                  </a:lnTo>
                  <a:lnTo>
                    <a:pt x="345" y="876"/>
                  </a:lnTo>
                  <a:lnTo>
                    <a:pt x="345" y="874"/>
                  </a:lnTo>
                  <a:lnTo>
                    <a:pt x="345" y="874"/>
                  </a:lnTo>
                  <a:lnTo>
                    <a:pt x="345" y="874"/>
                  </a:lnTo>
                  <a:lnTo>
                    <a:pt x="345" y="874"/>
                  </a:lnTo>
                  <a:lnTo>
                    <a:pt x="345" y="874"/>
                  </a:lnTo>
                  <a:lnTo>
                    <a:pt x="345" y="874"/>
                  </a:lnTo>
                  <a:lnTo>
                    <a:pt x="345" y="872"/>
                  </a:lnTo>
                  <a:lnTo>
                    <a:pt x="345" y="872"/>
                  </a:lnTo>
                  <a:lnTo>
                    <a:pt x="345" y="872"/>
                  </a:lnTo>
                  <a:lnTo>
                    <a:pt x="345" y="872"/>
                  </a:lnTo>
                  <a:lnTo>
                    <a:pt x="345" y="872"/>
                  </a:lnTo>
                  <a:lnTo>
                    <a:pt x="345" y="872"/>
                  </a:lnTo>
                  <a:lnTo>
                    <a:pt x="345" y="872"/>
                  </a:lnTo>
                  <a:lnTo>
                    <a:pt x="345" y="874"/>
                  </a:lnTo>
                  <a:lnTo>
                    <a:pt x="345" y="876"/>
                  </a:lnTo>
                  <a:lnTo>
                    <a:pt x="345" y="879"/>
                  </a:lnTo>
                  <a:lnTo>
                    <a:pt x="345" y="879"/>
                  </a:lnTo>
                  <a:lnTo>
                    <a:pt x="345" y="879"/>
                  </a:lnTo>
                  <a:lnTo>
                    <a:pt x="345" y="879"/>
                  </a:lnTo>
                  <a:lnTo>
                    <a:pt x="345" y="881"/>
                  </a:lnTo>
                  <a:lnTo>
                    <a:pt x="345" y="881"/>
                  </a:lnTo>
                  <a:lnTo>
                    <a:pt x="343" y="881"/>
                  </a:lnTo>
                  <a:lnTo>
                    <a:pt x="343" y="881"/>
                  </a:lnTo>
                  <a:lnTo>
                    <a:pt x="343" y="881"/>
                  </a:lnTo>
                  <a:lnTo>
                    <a:pt x="343" y="881"/>
                  </a:lnTo>
                  <a:lnTo>
                    <a:pt x="343" y="883"/>
                  </a:lnTo>
                  <a:lnTo>
                    <a:pt x="343" y="883"/>
                  </a:lnTo>
                  <a:lnTo>
                    <a:pt x="343" y="883"/>
                  </a:lnTo>
                  <a:lnTo>
                    <a:pt x="343" y="883"/>
                  </a:lnTo>
                  <a:lnTo>
                    <a:pt x="343" y="883"/>
                  </a:lnTo>
                  <a:lnTo>
                    <a:pt x="343" y="883"/>
                  </a:lnTo>
                  <a:lnTo>
                    <a:pt x="343" y="883"/>
                  </a:lnTo>
                  <a:lnTo>
                    <a:pt x="343" y="883"/>
                  </a:lnTo>
                  <a:lnTo>
                    <a:pt x="343" y="883"/>
                  </a:lnTo>
                  <a:lnTo>
                    <a:pt x="343" y="883"/>
                  </a:lnTo>
                  <a:lnTo>
                    <a:pt x="341" y="883"/>
                  </a:lnTo>
                  <a:lnTo>
                    <a:pt x="341" y="883"/>
                  </a:lnTo>
                  <a:lnTo>
                    <a:pt x="341" y="883"/>
                  </a:lnTo>
                  <a:lnTo>
                    <a:pt x="339" y="885"/>
                  </a:lnTo>
                  <a:lnTo>
                    <a:pt x="339" y="885"/>
                  </a:lnTo>
                  <a:lnTo>
                    <a:pt x="339" y="885"/>
                  </a:lnTo>
                  <a:lnTo>
                    <a:pt x="337" y="887"/>
                  </a:lnTo>
                  <a:lnTo>
                    <a:pt x="339" y="885"/>
                  </a:lnTo>
                  <a:lnTo>
                    <a:pt x="339" y="885"/>
                  </a:lnTo>
                  <a:lnTo>
                    <a:pt x="339" y="885"/>
                  </a:lnTo>
                  <a:lnTo>
                    <a:pt x="341" y="883"/>
                  </a:lnTo>
                  <a:lnTo>
                    <a:pt x="343" y="883"/>
                  </a:lnTo>
                  <a:lnTo>
                    <a:pt x="343" y="883"/>
                  </a:lnTo>
                  <a:lnTo>
                    <a:pt x="343" y="883"/>
                  </a:lnTo>
                  <a:lnTo>
                    <a:pt x="343" y="881"/>
                  </a:lnTo>
                  <a:lnTo>
                    <a:pt x="343" y="879"/>
                  </a:lnTo>
                  <a:lnTo>
                    <a:pt x="343" y="876"/>
                  </a:lnTo>
                  <a:lnTo>
                    <a:pt x="343" y="876"/>
                  </a:lnTo>
                  <a:lnTo>
                    <a:pt x="343" y="876"/>
                  </a:lnTo>
                  <a:lnTo>
                    <a:pt x="343" y="876"/>
                  </a:lnTo>
                  <a:lnTo>
                    <a:pt x="343" y="881"/>
                  </a:lnTo>
                  <a:lnTo>
                    <a:pt x="343" y="881"/>
                  </a:lnTo>
                  <a:lnTo>
                    <a:pt x="343" y="881"/>
                  </a:lnTo>
                  <a:lnTo>
                    <a:pt x="343" y="876"/>
                  </a:lnTo>
                  <a:lnTo>
                    <a:pt x="343" y="876"/>
                  </a:lnTo>
                  <a:lnTo>
                    <a:pt x="343" y="876"/>
                  </a:lnTo>
                  <a:lnTo>
                    <a:pt x="343" y="876"/>
                  </a:lnTo>
                  <a:lnTo>
                    <a:pt x="341" y="876"/>
                  </a:lnTo>
                  <a:lnTo>
                    <a:pt x="341" y="876"/>
                  </a:lnTo>
                  <a:lnTo>
                    <a:pt x="341" y="876"/>
                  </a:lnTo>
                  <a:lnTo>
                    <a:pt x="341" y="879"/>
                  </a:lnTo>
                  <a:lnTo>
                    <a:pt x="341" y="879"/>
                  </a:lnTo>
                  <a:lnTo>
                    <a:pt x="341" y="879"/>
                  </a:lnTo>
                  <a:lnTo>
                    <a:pt x="341" y="879"/>
                  </a:lnTo>
                  <a:lnTo>
                    <a:pt x="341" y="879"/>
                  </a:lnTo>
                  <a:lnTo>
                    <a:pt x="341" y="879"/>
                  </a:lnTo>
                  <a:lnTo>
                    <a:pt x="341" y="879"/>
                  </a:lnTo>
                  <a:lnTo>
                    <a:pt x="341" y="881"/>
                  </a:lnTo>
                  <a:lnTo>
                    <a:pt x="339" y="879"/>
                  </a:lnTo>
                  <a:lnTo>
                    <a:pt x="339" y="881"/>
                  </a:lnTo>
                  <a:lnTo>
                    <a:pt x="339" y="881"/>
                  </a:lnTo>
                  <a:lnTo>
                    <a:pt x="339" y="883"/>
                  </a:lnTo>
                  <a:lnTo>
                    <a:pt x="339" y="883"/>
                  </a:lnTo>
                  <a:lnTo>
                    <a:pt x="337" y="883"/>
                  </a:lnTo>
                  <a:lnTo>
                    <a:pt x="337" y="883"/>
                  </a:lnTo>
                  <a:lnTo>
                    <a:pt x="337" y="883"/>
                  </a:lnTo>
                  <a:lnTo>
                    <a:pt x="337" y="883"/>
                  </a:lnTo>
                  <a:lnTo>
                    <a:pt x="337" y="883"/>
                  </a:lnTo>
                  <a:lnTo>
                    <a:pt x="337" y="883"/>
                  </a:lnTo>
                  <a:lnTo>
                    <a:pt x="337" y="883"/>
                  </a:lnTo>
                  <a:lnTo>
                    <a:pt x="337" y="881"/>
                  </a:lnTo>
                  <a:lnTo>
                    <a:pt x="337" y="881"/>
                  </a:lnTo>
                  <a:lnTo>
                    <a:pt x="339" y="879"/>
                  </a:lnTo>
                  <a:lnTo>
                    <a:pt x="339" y="879"/>
                  </a:lnTo>
                  <a:lnTo>
                    <a:pt x="339" y="879"/>
                  </a:lnTo>
                  <a:lnTo>
                    <a:pt x="339" y="879"/>
                  </a:lnTo>
                  <a:lnTo>
                    <a:pt x="339" y="876"/>
                  </a:lnTo>
                  <a:lnTo>
                    <a:pt x="337" y="876"/>
                  </a:lnTo>
                  <a:lnTo>
                    <a:pt x="337" y="876"/>
                  </a:lnTo>
                  <a:lnTo>
                    <a:pt x="337" y="876"/>
                  </a:lnTo>
                  <a:lnTo>
                    <a:pt x="337" y="876"/>
                  </a:lnTo>
                  <a:lnTo>
                    <a:pt x="335" y="876"/>
                  </a:lnTo>
                  <a:lnTo>
                    <a:pt x="335" y="876"/>
                  </a:lnTo>
                  <a:lnTo>
                    <a:pt x="335" y="879"/>
                  </a:lnTo>
                  <a:lnTo>
                    <a:pt x="333" y="876"/>
                  </a:lnTo>
                  <a:lnTo>
                    <a:pt x="333" y="876"/>
                  </a:lnTo>
                  <a:lnTo>
                    <a:pt x="333" y="876"/>
                  </a:lnTo>
                  <a:lnTo>
                    <a:pt x="331" y="876"/>
                  </a:lnTo>
                  <a:lnTo>
                    <a:pt x="331" y="876"/>
                  </a:lnTo>
                  <a:lnTo>
                    <a:pt x="331" y="876"/>
                  </a:lnTo>
                  <a:lnTo>
                    <a:pt x="331" y="876"/>
                  </a:lnTo>
                  <a:lnTo>
                    <a:pt x="329" y="876"/>
                  </a:lnTo>
                  <a:lnTo>
                    <a:pt x="329" y="879"/>
                  </a:lnTo>
                  <a:lnTo>
                    <a:pt x="331" y="876"/>
                  </a:lnTo>
                  <a:lnTo>
                    <a:pt x="331" y="876"/>
                  </a:lnTo>
                  <a:lnTo>
                    <a:pt x="331" y="879"/>
                  </a:lnTo>
                  <a:lnTo>
                    <a:pt x="331" y="879"/>
                  </a:lnTo>
                  <a:lnTo>
                    <a:pt x="331" y="879"/>
                  </a:lnTo>
                  <a:lnTo>
                    <a:pt x="331" y="879"/>
                  </a:lnTo>
                  <a:lnTo>
                    <a:pt x="331" y="879"/>
                  </a:lnTo>
                  <a:lnTo>
                    <a:pt x="331" y="879"/>
                  </a:lnTo>
                  <a:lnTo>
                    <a:pt x="333" y="879"/>
                  </a:lnTo>
                  <a:lnTo>
                    <a:pt x="333" y="879"/>
                  </a:lnTo>
                  <a:lnTo>
                    <a:pt x="333" y="879"/>
                  </a:lnTo>
                  <a:lnTo>
                    <a:pt x="333" y="881"/>
                  </a:lnTo>
                  <a:lnTo>
                    <a:pt x="331" y="883"/>
                  </a:lnTo>
                  <a:lnTo>
                    <a:pt x="331" y="883"/>
                  </a:lnTo>
                  <a:lnTo>
                    <a:pt x="329" y="883"/>
                  </a:lnTo>
                  <a:lnTo>
                    <a:pt x="329" y="883"/>
                  </a:lnTo>
                  <a:lnTo>
                    <a:pt x="329" y="885"/>
                  </a:lnTo>
                  <a:lnTo>
                    <a:pt x="329" y="885"/>
                  </a:lnTo>
                  <a:lnTo>
                    <a:pt x="329" y="885"/>
                  </a:lnTo>
                  <a:lnTo>
                    <a:pt x="329" y="883"/>
                  </a:lnTo>
                  <a:lnTo>
                    <a:pt x="329" y="883"/>
                  </a:lnTo>
                  <a:lnTo>
                    <a:pt x="329" y="883"/>
                  </a:lnTo>
                  <a:lnTo>
                    <a:pt x="329" y="883"/>
                  </a:lnTo>
                  <a:lnTo>
                    <a:pt x="329" y="883"/>
                  </a:lnTo>
                  <a:lnTo>
                    <a:pt x="329" y="883"/>
                  </a:lnTo>
                  <a:lnTo>
                    <a:pt x="327" y="883"/>
                  </a:lnTo>
                  <a:lnTo>
                    <a:pt x="327" y="885"/>
                  </a:lnTo>
                  <a:lnTo>
                    <a:pt x="327" y="885"/>
                  </a:lnTo>
                  <a:lnTo>
                    <a:pt x="327" y="885"/>
                  </a:lnTo>
                  <a:lnTo>
                    <a:pt x="327" y="885"/>
                  </a:lnTo>
                  <a:lnTo>
                    <a:pt x="325" y="885"/>
                  </a:lnTo>
                  <a:lnTo>
                    <a:pt x="325" y="885"/>
                  </a:lnTo>
                  <a:lnTo>
                    <a:pt x="325" y="885"/>
                  </a:lnTo>
                  <a:lnTo>
                    <a:pt x="325" y="885"/>
                  </a:lnTo>
                  <a:lnTo>
                    <a:pt x="325" y="885"/>
                  </a:lnTo>
                  <a:lnTo>
                    <a:pt x="325" y="885"/>
                  </a:lnTo>
                  <a:lnTo>
                    <a:pt x="325" y="885"/>
                  </a:lnTo>
                  <a:lnTo>
                    <a:pt x="325" y="885"/>
                  </a:lnTo>
                  <a:lnTo>
                    <a:pt x="323" y="885"/>
                  </a:lnTo>
                  <a:lnTo>
                    <a:pt x="323" y="885"/>
                  </a:lnTo>
                  <a:lnTo>
                    <a:pt x="323" y="885"/>
                  </a:lnTo>
                  <a:lnTo>
                    <a:pt x="323" y="885"/>
                  </a:lnTo>
                  <a:lnTo>
                    <a:pt x="323" y="885"/>
                  </a:lnTo>
                  <a:lnTo>
                    <a:pt x="323" y="885"/>
                  </a:lnTo>
                  <a:lnTo>
                    <a:pt x="323" y="887"/>
                  </a:lnTo>
                  <a:lnTo>
                    <a:pt x="321" y="889"/>
                  </a:lnTo>
                  <a:lnTo>
                    <a:pt x="321" y="889"/>
                  </a:lnTo>
                  <a:lnTo>
                    <a:pt x="321" y="889"/>
                  </a:lnTo>
                  <a:lnTo>
                    <a:pt x="321" y="889"/>
                  </a:lnTo>
                  <a:lnTo>
                    <a:pt x="321" y="887"/>
                  </a:lnTo>
                  <a:lnTo>
                    <a:pt x="323" y="887"/>
                  </a:lnTo>
                  <a:lnTo>
                    <a:pt x="323" y="887"/>
                  </a:lnTo>
                  <a:lnTo>
                    <a:pt x="323" y="885"/>
                  </a:lnTo>
                  <a:lnTo>
                    <a:pt x="323" y="885"/>
                  </a:lnTo>
                  <a:lnTo>
                    <a:pt x="321" y="885"/>
                  </a:lnTo>
                  <a:lnTo>
                    <a:pt x="321" y="885"/>
                  </a:lnTo>
                  <a:lnTo>
                    <a:pt x="321" y="887"/>
                  </a:lnTo>
                  <a:lnTo>
                    <a:pt x="321" y="887"/>
                  </a:lnTo>
                  <a:lnTo>
                    <a:pt x="321" y="887"/>
                  </a:lnTo>
                  <a:lnTo>
                    <a:pt x="321" y="887"/>
                  </a:lnTo>
                  <a:lnTo>
                    <a:pt x="319" y="887"/>
                  </a:lnTo>
                  <a:lnTo>
                    <a:pt x="319" y="887"/>
                  </a:lnTo>
                  <a:lnTo>
                    <a:pt x="321" y="887"/>
                  </a:lnTo>
                  <a:lnTo>
                    <a:pt x="321" y="887"/>
                  </a:lnTo>
                  <a:lnTo>
                    <a:pt x="321" y="885"/>
                  </a:lnTo>
                  <a:lnTo>
                    <a:pt x="321" y="885"/>
                  </a:lnTo>
                  <a:lnTo>
                    <a:pt x="321" y="885"/>
                  </a:lnTo>
                  <a:lnTo>
                    <a:pt x="321" y="885"/>
                  </a:lnTo>
                  <a:lnTo>
                    <a:pt x="319" y="885"/>
                  </a:lnTo>
                  <a:lnTo>
                    <a:pt x="319" y="885"/>
                  </a:lnTo>
                  <a:lnTo>
                    <a:pt x="319" y="887"/>
                  </a:lnTo>
                  <a:lnTo>
                    <a:pt x="319" y="887"/>
                  </a:lnTo>
                  <a:lnTo>
                    <a:pt x="319" y="889"/>
                  </a:lnTo>
                  <a:lnTo>
                    <a:pt x="317" y="889"/>
                  </a:lnTo>
                  <a:lnTo>
                    <a:pt x="315" y="889"/>
                  </a:lnTo>
                  <a:lnTo>
                    <a:pt x="317" y="889"/>
                  </a:lnTo>
                  <a:lnTo>
                    <a:pt x="317" y="889"/>
                  </a:lnTo>
                  <a:lnTo>
                    <a:pt x="317" y="889"/>
                  </a:lnTo>
                  <a:lnTo>
                    <a:pt x="317" y="889"/>
                  </a:lnTo>
                  <a:lnTo>
                    <a:pt x="317" y="889"/>
                  </a:lnTo>
                  <a:lnTo>
                    <a:pt x="317" y="889"/>
                  </a:lnTo>
                  <a:lnTo>
                    <a:pt x="317" y="889"/>
                  </a:lnTo>
                  <a:lnTo>
                    <a:pt x="317" y="889"/>
                  </a:lnTo>
                  <a:lnTo>
                    <a:pt x="317" y="887"/>
                  </a:lnTo>
                  <a:lnTo>
                    <a:pt x="317" y="887"/>
                  </a:lnTo>
                  <a:lnTo>
                    <a:pt x="317" y="887"/>
                  </a:lnTo>
                  <a:lnTo>
                    <a:pt x="317" y="887"/>
                  </a:lnTo>
                  <a:lnTo>
                    <a:pt x="319" y="885"/>
                  </a:lnTo>
                  <a:lnTo>
                    <a:pt x="319" y="883"/>
                  </a:lnTo>
                  <a:lnTo>
                    <a:pt x="319" y="885"/>
                  </a:lnTo>
                  <a:lnTo>
                    <a:pt x="317" y="885"/>
                  </a:lnTo>
                  <a:lnTo>
                    <a:pt x="317" y="885"/>
                  </a:lnTo>
                  <a:lnTo>
                    <a:pt x="317" y="885"/>
                  </a:lnTo>
                  <a:lnTo>
                    <a:pt x="317" y="887"/>
                  </a:lnTo>
                  <a:lnTo>
                    <a:pt x="317" y="887"/>
                  </a:lnTo>
                  <a:lnTo>
                    <a:pt x="317" y="887"/>
                  </a:lnTo>
                  <a:lnTo>
                    <a:pt x="317" y="887"/>
                  </a:lnTo>
                  <a:lnTo>
                    <a:pt x="317" y="887"/>
                  </a:lnTo>
                  <a:lnTo>
                    <a:pt x="315" y="889"/>
                  </a:lnTo>
                  <a:lnTo>
                    <a:pt x="315" y="889"/>
                  </a:lnTo>
                  <a:lnTo>
                    <a:pt x="315" y="889"/>
                  </a:lnTo>
                  <a:lnTo>
                    <a:pt x="313" y="889"/>
                  </a:lnTo>
                  <a:lnTo>
                    <a:pt x="313" y="889"/>
                  </a:lnTo>
                  <a:lnTo>
                    <a:pt x="308" y="889"/>
                  </a:lnTo>
                  <a:lnTo>
                    <a:pt x="308" y="889"/>
                  </a:lnTo>
                  <a:lnTo>
                    <a:pt x="308" y="889"/>
                  </a:lnTo>
                  <a:lnTo>
                    <a:pt x="306" y="891"/>
                  </a:lnTo>
                  <a:lnTo>
                    <a:pt x="308" y="891"/>
                  </a:lnTo>
                  <a:lnTo>
                    <a:pt x="308" y="891"/>
                  </a:lnTo>
                  <a:lnTo>
                    <a:pt x="308" y="891"/>
                  </a:lnTo>
                  <a:lnTo>
                    <a:pt x="306" y="891"/>
                  </a:lnTo>
                  <a:lnTo>
                    <a:pt x="306" y="893"/>
                  </a:lnTo>
                  <a:lnTo>
                    <a:pt x="306" y="895"/>
                  </a:lnTo>
                  <a:lnTo>
                    <a:pt x="306" y="895"/>
                  </a:lnTo>
                  <a:lnTo>
                    <a:pt x="308" y="895"/>
                  </a:lnTo>
                  <a:lnTo>
                    <a:pt x="308" y="895"/>
                  </a:lnTo>
                  <a:lnTo>
                    <a:pt x="308" y="897"/>
                  </a:lnTo>
                  <a:lnTo>
                    <a:pt x="308" y="897"/>
                  </a:lnTo>
                  <a:lnTo>
                    <a:pt x="308" y="897"/>
                  </a:lnTo>
                  <a:lnTo>
                    <a:pt x="306" y="897"/>
                  </a:lnTo>
                  <a:lnTo>
                    <a:pt x="306" y="897"/>
                  </a:lnTo>
                  <a:lnTo>
                    <a:pt x="306" y="899"/>
                  </a:lnTo>
                  <a:lnTo>
                    <a:pt x="306" y="899"/>
                  </a:lnTo>
                  <a:lnTo>
                    <a:pt x="306" y="899"/>
                  </a:lnTo>
                  <a:lnTo>
                    <a:pt x="308" y="899"/>
                  </a:lnTo>
                  <a:lnTo>
                    <a:pt x="306" y="901"/>
                  </a:lnTo>
                  <a:lnTo>
                    <a:pt x="306" y="901"/>
                  </a:lnTo>
                  <a:lnTo>
                    <a:pt x="306" y="901"/>
                  </a:lnTo>
                  <a:lnTo>
                    <a:pt x="306" y="901"/>
                  </a:lnTo>
                  <a:lnTo>
                    <a:pt x="306" y="901"/>
                  </a:lnTo>
                  <a:lnTo>
                    <a:pt x="306" y="901"/>
                  </a:lnTo>
                  <a:lnTo>
                    <a:pt x="306" y="901"/>
                  </a:lnTo>
                  <a:lnTo>
                    <a:pt x="306" y="901"/>
                  </a:lnTo>
                  <a:lnTo>
                    <a:pt x="308" y="901"/>
                  </a:lnTo>
                  <a:lnTo>
                    <a:pt x="308" y="901"/>
                  </a:lnTo>
                  <a:lnTo>
                    <a:pt x="308" y="901"/>
                  </a:lnTo>
                  <a:lnTo>
                    <a:pt x="308" y="901"/>
                  </a:lnTo>
                  <a:lnTo>
                    <a:pt x="308" y="901"/>
                  </a:lnTo>
                  <a:lnTo>
                    <a:pt x="310" y="901"/>
                  </a:lnTo>
                  <a:lnTo>
                    <a:pt x="310" y="901"/>
                  </a:lnTo>
                  <a:lnTo>
                    <a:pt x="310" y="901"/>
                  </a:lnTo>
                  <a:lnTo>
                    <a:pt x="310" y="901"/>
                  </a:lnTo>
                  <a:lnTo>
                    <a:pt x="313" y="901"/>
                  </a:lnTo>
                  <a:lnTo>
                    <a:pt x="310" y="899"/>
                  </a:lnTo>
                  <a:lnTo>
                    <a:pt x="310" y="899"/>
                  </a:lnTo>
                  <a:lnTo>
                    <a:pt x="313" y="901"/>
                  </a:lnTo>
                  <a:lnTo>
                    <a:pt x="313" y="903"/>
                  </a:lnTo>
                  <a:lnTo>
                    <a:pt x="313" y="903"/>
                  </a:lnTo>
                  <a:lnTo>
                    <a:pt x="313" y="903"/>
                  </a:lnTo>
                  <a:lnTo>
                    <a:pt x="313" y="903"/>
                  </a:lnTo>
                  <a:lnTo>
                    <a:pt x="313" y="903"/>
                  </a:lnTo>
                  <a:lnTo>
                    <a:pt x="313" y="903"/>
                  </a:lnTo>
                  <a:lnTo>
                    <a:pt x="313" y="903"/>
                  </a:lnTo>
                  <a:lnTo>
                    <a:pt x="310" y="903"/>
                  </a:lnTo>
                  <a:lnTo>
                    <a:pt x="310" y="903"/>
                  </a:lnTo>
                  <a:lnTo>
                    <a:pt x="310" y="905"/>
                  </a:lnTo>
                  <a:lnTo>
                    <a:pt x="310" y="905"/>
                  </a:lnTo>
                  <a:lnTo>
                    <a:pt x="310" y="905"/>
                  </a:lnTo>
                  <a:lnTo>
                    <a:pt x="306" y="903"/>
                  </a:lnTo>
                  <a:lnTo>
                    <a:pt x="306" y="903"/>
                  </a:lnTo>
                  <a:lnTo>
                    <a:pt x="306" y="903"/>
                  </a:lnTo>
                  <a:lnTo>
                    <a:pt x="306" y="903"/>
                  </a:lnTo>
                  <a:lnTo>
                    <a:pt x="306" y="905"/>
                  </a:lnTo>
                  <a:lnTo>
                    <a:pt x="306" y="905"/>
                  </a:lnTo>
                  <a:lnTo>
                    <a:pt x="304" y="903"/>
                  </a:lnTo>
                  <a:lnTo>
                    <a:pt x="304" y="903"/>
                  </a:lnTo>
                  <a:lnTo>
                    <a:pt x="304" y="901"/>
                  </a:lnTo>
                  <a:lnTo>
                    <a:pt x="304" y="901"/>
                  </a:lnTo>
                  <a:lnTo>
                    <a:pt x="302" y="899"/>
                  </a:lnTo>
                  <a:lnTo>
                    <a:pt x="302" y="899"/>
                  </a:lnTo>
                  <a:lnTo>
                    <a:pt x="302" y="901"/>
                  </a:lnTo>
                  <a:lnTo>
                    <a:pt x="302" y="901"/>
                  </a:lnTo>
                  <a:lnTo>
                    <a:pt x="302" y="903"/>
                  </a:lnTo>
                  <a:lnTo>
                    <a:pt x="302" y="903"/>
                  </a:lnTo>
                  <a:lnTo>
                    <a:pt x="300" y="901"/>
                  </a:lnTo>
                  <a:lnTo>
                    <a:pt x="300" y="901"/>
                  </a:lnTo>
                  <a:lnTo>
                    <a:pt x="300" y="901"/>
                  </a:lnTo>
                  <a:lnTo>
                    <a:pt x="300" y="901"/>
                  </a:lnTo>
                  <a:lnTo>
                    <a:pt x="300" y="901"/>
                  </a:lnTo>
                  <a:lnTo>
                    <a:pt x="298" y="901"/>
                  </a:lnTo>
                  <a:lnTo>
                    <a:pt x="298" y="901"/>
                  </a:lnTo>
                  <a:lnTo>
                    <a:pt x="298" y="901"/>
                  </a:lnTo>
                  <a:lnTo>
                    <a:pt x="298" y="901"/>
                  </a:lnTo>
                  <a:lnTo>
                    <a:pt x="298" y="901"/>
                  </a:lnTo>
                  <a:lnTo>
                    <a:pt x="298" y="901"/>
                  </a:lnTo>
                  <a:lnTo>
                    <a:pt x="298" y="901"/>
                  </a:lnTo>
                  <a:lnTo>
                    <a:pt x="298" y="899"/>
                  </a:lnTo>
                  <a:lnTo>
                    <a:pt x="298" y="899"/>
                  </a:lnTo>
                  <a:lnTo>
                    <a:pt x="298" y="899"/>
                  </a:lnTo>
                  <a:lnTo>
                    <a:pt x="298" y="899"/>
                  </a:lnTo>
                  <a:lnTo>
                    <a:pt x="298" y="897"/>
                  </a:lnTo>
                  <a:lnTo>
                    <a:pt x="298" y="897"/>
                  </a:lnTo>
                  <a:lnTo>
                    <a:pt x="296" y="899"/>
                  </a:lnTo>
                  <a:lnTo>
                    <a:pt x="294" y="899"/>
                  </a:lnTo>
                  <a:lnTo>
                    <a:pt x="294" y="899"/>
                  </a:lnTo>
                  <a:lnTo>
                    <a:pt x="294" y="899"/>
                  </a:lnTo>
                  <a:lnTo>
                    <a:pt x="294" y="899"/>
                  </a:lnTo>
                  <a:lnTo>
                    <a:pt x="294" y="899"/>
                  </a:lnTo>
                  <a:lnTo>
                    <a:pt x="294" y="899"/>
                  </a:lnTo>
                  <a:lnTo>
                    <a:pt x="294" y="899"/>
                  </a:lnTo>
                  <a:lnTo>
                    <a:pt x="294" y="901"/>
                  </a:lnTo>
                  <a:lnTo>
                    <a:pt x="294" y="901"/>
                  </a:lnTo>
                  <a:lnTo>
                    <a:pt x="296" y="901"/>
                  </a:lnTo>
                  <a:lnTo>
                    <a:pt x="296" y="901"/>
                  </a:lnTo>
                  <a:lnTo>
                    <a:pt x="298" y="903"/>
                  </a:lnTo>
                  <a:lnTo>
                    <a:pt x="298" y="903"/>
                  </a:lnTo>
                  <a:lnTo>
                    <a:pt x="298" y="903"/>
                  </a:lnTo>
                  <a:lnTo>
                    <a:pt x="296" y="903"/>
                  </a:lnTo>
                  <a:lnTo>
                    <a:pt x="296" y="903"/>
                  </a:lnTo>
                  <a:lnTo>
                    <a:pt x="296" y="901"/>
                  </a:lnTo>
                  <a:lnTo>
                    <a:pt x="296" y="901"/>
                  </a:lnTo>
                  <a:lnTo>
                    <a:pt x="296" y="903"/>
                  </a:lnTo>
                  <a:lnTo>
                    <a:pt x="296" y="903"/>
                  </a:lnTo>
                  <a:lnTo>
                    <a:pt x="296" y="903"/>
                  </a:lnTo>
                  <a:lnTo>
                    <a:pt x="296" y="903"/>
                  </a:lnTo>
                  <a:lnTo>
                    <a:pt x="296" y="903"/>
                  </a:lnTo>
                  <a:lnTo>
                    <a:pt x="296" y="905"/>
                  </a:lnTo>
                  <a:lnTo>
                    <a:pt x="296" y="905"/>
                  </a:lnTo>
                  <a:lnTo>
                    <a:pt x="296" y="905"/>
                  </a:lnTo>
                  <a:lnTo>
                    <a:pt x="296" y="905"/>
                  </a:lnTo>
                  <a:lnTo>
                    <a:pt x="296" y="905"/>
                  </a:lnTo>
                  <a:lnTo>
                    <a:pt x="300" y="907"/>
                  </a:lnTo>
                  <a:lnTo>
                    <a:pt x="300" y="907"/>
                  </a:lnTo>
                  <a:lnTo>
                    <a:pt x="298" y="907"/>
                  </a:lnTo>
                  <a:lnTo>
                    <a:pt x="300" y="907"/>
                  </a:lnTo>
                  <a:lnTo>
                    <a:pt x="300" y="907"/>
                  </a:lnTo>
                  <a:lnTo>
                    <a:pt x="300" y="907"/>
                  </a:lnTo>
                  <a:lnTo>
                    <a:pt x="300" y="909"/>
                  </a:lnTo>
                  <a:lnTo>
                    <a:pt x="300" y="907"/>
                  </a:lnTo>
                  <a:lnTo>
                    <a:pt x="298" y="907"/>
                  </a:lnTo>
                  <a:lnTo>
                    <a:pt x="296" y="905"/>
                  </a:lnTo>
                  <a:lnTo>
                    <a:pt x="296" y="905"/>
                  </a:lnTo>
                  <a:lnTo>
                    <a:pt x="296" y="905"/>
                  </a:lnTo>
                  <a:lnTo>
                    <a:pt x="296" y="905"/>
                  </a:lnTo>
                  <a:lnTo>
                    <a:pt x="294" y="903"/>
                  </a:lnTo>
                  <a:lnTo>
                    <a:pt x="294" y="903"/>
                  </a:lnTo>
                  <a:lnTo>
                    <a:pt x="294" y="903"/>
                  </a:lnTo>
                  <a:lnTo>
                    <a:pt x="294" y="903"/>
                  </a:lnTo>
                  <a:lnTo>
                    <a:pt x="292" y="901"/>
                  </a:lnTo>
                  <a:lnTo>
                    <a:pt x="292" y="901"/>
                  </a:lnTo>
                  <a:lnTo>
                    <a:pt x="292" y="899"/>
                  </a:lnTo>
                  <a:lnTo>
                    <a:pt x="292" y="899"/>
                  </a:lnTo>
                  <a:lnTo>
                    <a:pt x="292" y="897"/>
                  </a:lnTo>
                  <a:lnTo>
                    <a:pt x="292" y="897"/>
                  </a:lnTo>
                  <a:lnTo>
                    <a:pt x="294" y="897"/>
                  </a:lnTo>
                  <a:lnTo>
                    <a:pt x="294" y="897"/>
                  </a:lnTo>
                  <a:lnTo>
                    <a:pt x="294" y="897"/>
                  </a:lnTo>
                  <a:lnTo>
                    <a:pt x="294" y="897"/>
                  </a:lnTo>
                  <a:lnTo>
                    <a:pt x="294" y="895"/>
                  </a:lnTo>
                  <a:lnTo>
                    <a:pt x="294" y="895"/>
                  </a:lnTo>
                  <a:lnTo>
                    <a:pt x="296" y="895"/>
                  </a:lnTo>
                  <a:lnTo>
                    <a:pt x="296" y="895"/>
                  </a:lnTo>
                  <a:lnTo>
                    <a:pt x="296" y="895"/>
                  </a:lnTo>
                  <a:lnTo>
                    <a:pt x="296" y="895"/>
                  </a:lnTo>
                  <a:lnTo>
                    <a:pt x="294" y="895"/>
                  </a:lnTo>
                  <a:lnTo>
                    <a:pt x="294" y="897"/>
                  </a:lnTo>
                  <a:lnTo>
                    <a:pt x="294" y="897"/>
                  </a:lnTo>
                  <a:lnTo>
                    <a:pt x="296" y="897"/>
                  </a:lnTo>
                  <a:lnTo>
                    <a:pt x="296" y="897"/>
                  </a:lnTo>
                  <a:lnTo>
                    <a:pt x="296" y="897"/>
                  </a:lnTo>
                  <a:lnTo>
                    <a:pt x="296" y="897"/>
                  </a:lnTo>
                  <a:lnTo>
                    <a:pt x="296" y="897"/>
                  </a:lnTo>
                  <a:lnTo>
                    <a:pt x="298" y="897"/>
                  </a:lnTo>
                  <a:lnTo>
                    <a:pt x="298" y="895"/>
                  </a:lnTo>
                  <a:lnTo>
                    <a:pt x="298" y="895"/>
                  </a:lnTo>
                  <a:lnTo>
                    <a:pt x="298" y="895"/>
                  </a:lnTo>
                  <a:lnTo>
                    <a:pt x="300" y="893"/>
                  </a:lnTo>
                  <a:lnTo>
                    <a:pt x="298" y="893"/>
                  </a:lnTo>
                  <a:lnTo>
                    <a:pt x="298" y="893"/>
                  </a:lnTo>
                  <a:lnTo>
                    <a:pt x="300" y="893"/>
                  </a:lnTo>
                  <a:lnTo>
                    <a:pt x="300" y="893"/>
                  </a:lnTo>
                  <a:lnTo>
                    <a:pt x="300" y="893"/>
                  </a:lnTo>
                  <a:lnTo>
                    <a:pt x="300" y="891"/>
                  </a:lnTo>
                  <a:lnTo>
                    <a:pt x="300" y="891"/>
                  </a:lnTo>
                  <a:lnTo>
                    <a:pt x="300" y="891"/>
                  </a:lnTo>
                  <a:lnTo>
                    <a:pt x="300" y="891"/>
                  </a:lnTo>
                  <a:lnTo>
                    <a:pt x="300" y="891"/>
                  </a:lnTo>
                  <a:lnTo>
                    <a:pt x="300" y="891"/>
                  </a:lnTo>
                  <a:lnTo>
                    <a:pt x="300" y="891"/>
                  </a:lnTo>
                  <a:lnTo>
                    <a:pt x="300" y="889"/>
                  </a:lnTo>
                  <a:lnTo>
                    <a:pt x="302" y="889"/>
                  </a:lnTo>
                  <a:lnTo>
                    <a:pt x="302" y="889"/>
                  </a:lnTo>
                  <a:lnTo>
                    <a:pt x="302" y="889"/>
                  </a:lnTo>
                  <a:lnTo>
                    <a:pt x="302" y="889"/>
                  </a:lnTo>
                  <a:lnTo>
                    <a:pt x="302" y="889"/>
                  </a:lnTo>
                  <a:lnTo>
                    <a:pt x="302" y="889"/>
                  </a:lnTo>
                  <a:lnTo>
                    <a:pt x="302" y="889"/>
                  </a:lnTo>
                  <a:lnTo>
                    <a:pt x="302" y="889"/>
                  </a:lnTo>
                  <a:lnTo>
                    <a:pt x="302" y="889"/>
                  </a:lnTo>
                  <a:lnTo>
                    <a:pt x="304" y="889"/>
                  </a:lnTo>
                  <a:lnTo>
                    <a:pt x="304" y="889"/>
                  </a:lnTo>
                  <a:lnTo>
                    <a:pt x="304" y="889"/>
                  </a:lnTo>
                  <a:lnTo>
                    <a:pt x="304" y="889"/>
                  </a:lnTo>
                  <a:lnTo>
                    <a:pt x="304" y="889"/>
                  </a:lnTo>
                  <a:lnTo>
                    <a:pt x="306" y="889"/>
                  </a:lnTo>
                  <a:lnTo>
                    <a:pt x="306" y="889"/>
                  </a:lnTo>
                  <a:lnTo>
                    <a:pt x="306" y="889"/>
                  </a:lnTo>
                  <a:lnTo>
                    <a:pt x="306" y="889"/>
                  </a:lnTo>
                  <a:lnTo>
                    <a:pt x="306" y="889"/>
                  </a:lnTo>
                  <a:lnTo>
                    <a:pt x="306" y="891"/>
                  </a:lnTo>
                  <a:lnTo>
                    <a:pt x="306" y="891"/>
                  </a:lnTo>
                  <a:lnTo>
                    <a:pt x="306" y="891"/>
                  </a:lnTo>
                  <a:lnTo>
                    <a:pt x="304" y="893"/>
                  </a:lnTo>
                  <a:lnTo>
                    <a:pt x="306" y="893"/>
                  </a:lnTo>
                  <a:lnTo>
                    <a:pt x="306" y="895"/>
                  </a:lnTo>
                  <a:lnTo>
                    <a:pt x="306" y="893"/>
                  </a:lnTo>
                  <a:lnTo>
                    <a:pt x="306" y="893"/>
                  </a:lnTo>
                  <a:lnTo>
                    <a:pt x="306" y="893"/>
                  </a:lnTo>
                  <a:lnTo>
                    <a:pt x="306" y="891"/>
                  </a:lnTo>
                  <a:lnTo>
                    <a:pt x="306" y="891"/>
                  </a:lnTo>
                  <a:lnTo>
                    <a:pt x="306" y="889"/>
                  </a:lnTo>
                  <a:lnTo>
                    <a:pt x="306" y="889"/>
                  </a:lnTo>
                  <a:lnTo>
                    <a:pt x="308" y="889"/>
                  </a:lnTo>
                  <a:lnTo>
                    <a:pt x="308" y="889"/>
                  </a:lnTo>
                  <a:lnTo>
                    <a:pt x="308" y="887"/>
                  </a:lnTo>
                  <a:lnTo>
                    <a:pt x="308" y="887"/>
                  </a:lnTo>
                  <a:lnTo>
                    <a:pt x="308" y="887"/>
                  </a:lnTo>
                  <a:lnTo>
                    <a:pt x="308" y="887"/>
                  </a:lnTo>
                  <a:lnTo>
                    <a:pt x="308" y="887"/>
                  </a:lnTo>
                  <a:lnTo>
                    <a:pt x="308" y="887"/>
                  </a:lnTo>
                  <a:lnTo>
                    <a:pt x="308" y="885"/>
                  </a:lnTo>
                  <a:lnTo>
                    <a:pt x="308" y="885"/>
                  </a:lnTo>
                  <a:lnTo>
                    <a:pt x="310" y="885"/>
                  </a:lnTo>
                  <a:lnTo>
                    <a:pt x="310" y="883"/>
                  </a:lnTo>
                  <a:lnTo>
                    <a:pt x="310" y="883"/>
                  </a:lnTo>
                  <a:lnTo>
                    <a:pt x="310" y="883"/>
                  </a:lnTo>
                  <a:lnTo>
                    <a:pt x="310" y="883"/>
                  </a:lnTo>
                  <a:lnTo>
                    <a:pt x="313" y="881"/>
                  </a:lnTo>
                  <a:lnTo>
                    <a:pt x="313" y="881"/>
                  </a:lnTo>
                  <a:lnTo>
                    <a:pt x="313" y="881"/>
                  </a:lnTo>
                  <a:lnTo>
                    <a:pt x="315" y="881"/>
                  </a:lnTo>
                  <a:lnTo>
                    <a:pt x="315" y="881"/>
                  </a:lnTo>
                  <a:lnTo>
                    <a:pt x="315" y="881"/>
                  </a:lnTo>
                  <a:lnTo>
                    <a:pt x="315" y="881"/>
                  </a:lnTo>
                  <a:lnTo>
                    <a:pt x="317" y="881"/>
                  </a:lnTo>
                  <a:lnTo>
                    <a:pt x="317" y="881"/>
                  </a:lnTo>
                  <a:lnTo>
                    <a:pt x="317" y="881"/>
                  </a:lnTo>
                  <a:lnTo>
                    <a:pt x="317" y="881"/>
                  </a:lnTo>
                  <a:lnTo>
                    <a:pt x="317" y="883"/>
                  </a:lnTo>
                  <a:lnTo>
                    <a:pt x="317" y="885"/>
                  </a:lnTo>
                  <a:lnTo>
                    <a:pt x="317" y="887"/>
                  </a:lnTo>
                  <a:lnTo>
                    <a:pt x="317" y="887"/>
                  </a:lnTo>
                  <a:lnTo>
                    <a:pt x="317" y="885"/>
                  </a:lnTo>
                  <a:lnTo>
                    <a:pt x="317" y="885"/>
                  </a:lnTo>
                  <a:lnTo>
                    <a:pt x="317" y="883"/>
                  </a:lnTo>
                  <a:lnTo>
                    <a:pt x="317" y="883"/>
                  </a:lnTo>
                  <a:lnTo>
                    <a:pt x="319" y="883"/>
                  </a:lnTo>
                  <a:lnTo>
                    <a:pt x="319" y="883"/>
                  </a:lnTo>
                  <a:lnTo>
                    <a:pt x="319" y="883"/>
                  </a:lnTo>
                  <a:lnTo>
                    <a:pt x="319" y="881"/>
                  </a:lnTo>
                  <a:lnTo>
                    <a:pt x="319" y="881"/>
                  </a:lnTo>
                  <a:lnTo>
                    <a:pt x="319" y="881"/>
                  </a:lnTo>
                  <a:lnTo>
                    <a:pt x="321" y="881"/>
                  </a:lnTo>
                  <a:lnTo>
                    <a:pt x="321" y="881"/>
                  </a:lnTo>
                  <a:lnTo>
                    <a:pt x="321" y="881"/>
                  </a:lnTo>
                  <a:lnTo>
                    <a:pt x="321" y="881"/>
                  </a:lnTo>
                  <a:lnTo>
                    <a:pt x="321" y="881"/>
                  </a:lnTo>
                  <a:lnTo>
                    <a:pt x="321" y="883"/>
                  </a:lnTo>
                  <a:lnTo>
                    <a:pt x="321" y="883"/>
                  </a:lnTo>
                  <a:lnTo>
                    <a:pt x="321" y="883"/>
                  </a:lnTo>
                  <a:lnTo>
                    <a:pt x="321" y="883"/>
                  </a:lnTo>
                  <a:lnTo>
                    <a:pt x="321" y="883"/>
                  </a:lnTo>
                  <a:lnTo>
                    <a:pt x="321" y="881"/>
                  </a:lnTo>
                  <a:lnTo>
                    <a:pt x="321" y="881"/>
                  </a:lnTo>
                  <a:lnTo>
                    <a:pt x="321" y="881"/>
                  </a:lnTo>
                  <a:lnTo>
                    <a:pt x="327" y="879"/>
                  </a:lnTo>
                  <a:lnTo>
                    <a:pt x="327" y="879"/>
                  </a:lnTo>
                  <a:lnTo>
                    <a:pt x="327" y="876"/>
                  </a:lnTo>
                  <a:lnTo>
                    <a:pt x="327" y="876"/>
                  </a:lnTo>
                  <a:lnTo>
                    <a:pt x="327" y="876"/>
                  </a:lnTo>
                  <a:lnTo>
                    <a:pt x="327" y="876"/>
                  </a:lnTo>
                  <a:lnTo>
                    <a:pt x="327" y="876"/>
                  </a:lnTo>
                  <a:lnTo>
                    <a:pt x="327" y="874"/>
                  </a:lnTo>
                  <a:lnTo>
                    <a:pt x="327" y="874"/>
                  </a:lnTo>
                  <a:lnTo>
                    <a:pt x="327" y="874"/>
                  </a:lnTo>
                  <a:lnTo>
                    <a:pt x="329" y="874"/>
                  </a:lnTo>
                  <a:lnTo>
                    <a:pt x="329" y="874"/>
                  </a:lnTo>
                  <a:lnTo>
                    <a:pt x="329" y="872"/>
                  </a:lnTo>
                  <a:lnTo>
                    <a:pt x="329" y="872"/>
                  </a:lnTo>
                  <a:lnTo>
                    <a:pt x="331" y="870"/>
                  </a:lnTo>
                  <a:lnTo>
                    <a:pt x="331" y="870"/>
                  </a:lnTo>
                  <a:lnTo>
                    <a:pt x="331" y="870"/>
                  </a:lnTo>
                  <a:lnTo>
                    <a:pt x="333" y="870"/>
                  </a:lnTo>
                  <a:lnTo>
                    <a:pt x="333" y="870"/>
                  </a:lnTo>
                  <a:lnTo>
                    <a:pt x="335" y="870"/>
                  </a:lnTo>
                  <a:lnTo>
                    <a:pt x="335" y="870"/>
                  </a:lnTo>
                  <a:lnTo>
                    <a:pt x="337" y="870"/>
                  </a:lnTo>
                  <a:lnTo>
                    <a:pt x="337" y="870"/>
                  </a:lnTo>
                  <a:lnTo>
                    <a:pt x="337" y="872"/>
                  </a:lnTo>
                  <a:lnTo>
                    <a:pt x="337" y="872"/>
                  </a:lnTo>
                  <a:lnTo>
                    <a:pt x="337" y="872"/>
                  </a:lnTo>
                  <a:lnTo>
                    <a:pt x="337" y="870"/>
                  </a:lnTo>
                  <a:lnTo>
                    <a:pt x="337" y="870"/>
                  </a:lnTo>
                  <a:lnTo>
                    <a:pt x="337" y="870"/>
                  </a:lnTo>
                  <a:lnTo>
                    <a:pt x="337" y="870"/>
                  </a:lnTo>
                  <a:lnTo>
                    <a:pt x="339" y="870"/>
                  </a:lnTo>
                  <a:lnTo>
                    <a:pt x="339" y="870"/>
                  </a:lnTo>
                  <a:lnTo>
                    <a:pt x="339" y="870"/>
                  </a:lnTo>
                  <a:lnTo>
                    <a:pt x="339" y="870"/>
                  </a:lnTo>
                  <a:lnTo>
                    <a:pt x="339" y="870"/>
                  </a:lnTo>
                  <a:lnTo>
                    <a:pt x="339" y="870"/>
                  </a:lnTo>
                  <a:lnTo>
                    <a:pt x="341" y="870"/>
                  </a:lnTo>
                  <a:lnTo>
                    <a:pt x="341" y="870"/>
                  </a:lnTo>
                  <a:lnTo>
                    <a:pt x="341" y="870"/>
                  </a:lnTo>
                  <a:lnTo>
                    <a:pt x="341" y="870"/>
                  </a:lnTo>
                  <a:lnTo>
                    <a:pt x="343" y="870"/>
                  </a:lnTo>
                  <a:lnTo>
                    <a:pt x="343" y="870"/>
                  </a:lnTo>
                  <a:lnTo>
                    <a:pt x="343" y="872"/>
                  </a:lnTo>
                  <a:lnTo>
                    <a:pt x="343" y="872"/>
                  </a:lnTo>
                  <a:lnTo>
                    <a:pt x="343" y="872"/>
                  </a:lnTo>
                  <a:lnTo>
                    <a:pt x="343" y="870"/>
                  </a:lnTo>
                  <a:lnTo>
                    <a:pt x="343" y="870"/>
                  </a:lnTo>
                  <a:lnTo>
                    <a:pt x="345" y="870"/>
                  </a:lnTo>
                  <a:lnTo>
                    <a:pt x="345" y="870"/>
                  </a:lnTo>
                  <a:lnTo>
                    <a:pt x="348" y="870"/>
                  </a:lnTo>
                  <a:lnTo>
                    <a:pt x="348" y="870"/>
                  </a:lnTo>
                  <a:lnTo>
                    <a:pt x="350" y="870"/>
                  </a:lnTo>
                  <a:lnTo>
                    <a:pt x="350" y="870"/>
                  </a:lnTo>
                  <a:lnTo>
                    <a:pt x="350" y="870"/>
                  </a:lnTo>
                  <a:lnTo>
                    <a:pt x="350" y="870"/>
                  </a:lnTo>
                  <a:lnTo>
                    <a:pt x="350" y="870"/>
                  </a:lnTo>
                  <a:lnTo>
                    <a:pt x="350" y="870"/>
                  </a:lnTo>
                  <a:lnTo>
                    <a:pt x="350" y="870"/>
                  </a:lnTo>
                  <a:lnTo>
                    <a:pt x="350" y="872"/>
                  </a:lnTo>
                  <a:lnTo>
                    <a:pt x="350" y="872"/>
                  </a:lnTo>
                  <a:lnTo>
                    <a:pt x="350" y="872"/>
                  </a:lnTo>
                  <a:lnTo>
                    <a:pt x="350" y="872"/>
                  </a:lnTo>
                  <a:lnTo>
                    <a:pt x="352" y="874"/>
                  </a:lnTo>
                  <a:lnTo>
                    <a:pt x="352" y="874"/>
                  </a:lnTo>
                  <a:lnTo>
                    <a:pt x="352" y="874"/>
                  </a:lnTo>
                  <a:lnTo>
                    <a:pt x="352" y="874"/>
                  </a:lnTo>
                  <a:lnTo>
                    <a:pt x="352" y="872"/>
                  </a:lnTo>
                  <a:lnTo>
                    <a:pt x="354" y="872"/>
                  </a:lnTo>
                  <a:lnTo>
                    <a:pt x="354" y="872"/>
                  </a:lnTo>
                  <a:lnTo>
                    <a:pt x="354" y="872"/>
                  </a:lnTo>
                  <a:lnTo>
                    <a:pt x="354" y="872"/>
                  </a:lnTo>
                  <a:lnTo>
                    <a:pt x="354" y="870"/>
                  </a:lnTo>
                  <a:lnTo>
                    <a:pt x="356" y="870"/>
                  </a:lnTo>
                  <a:lnTo>
                    <a:pt x="356" y="868"/>
                  </a:lnTo>
                  <a:lnTo>
                    <a:pt x="358" y="868"/>
                  </a:lnTo>
                  <a:lnTo>
                    <a:pt x="360" y="868"/>
                  </a:lnTo>
                  <a:lnTo>
                    <a:pt x="360" y="868"/>
                  </a:lnTo>
                  <a:lnTo>
                    <a:pt x="360" y="868"/>
                  </a:lnTo>
                  <a:lnTo>
                    <a:pt x="360" y="866"/>
                  </a:lnTo>
                  <a:lnTo>
                    <a:pt x="360" y="866"/>
                  </a:lnTo>
                  <a:lnTo>
                    <a:pt x="360" y="866"/>
                  </a:lnTo>
                  <a:lnTo>
                    <a:pt x="360" y="866"/>
                  </a:lnTo>
                  <a:lnTo>
                    <a:pt x="360" y="866"/>
                  </a:lnTo>
                  <a:lnTo>
                    <a:pt x="362" y="866"/>
                  </a:lnTo>
                  <a:lnTo>
                    <a:pt x="362" y="864"/>
                  </a:lnTo>
                  <a:lnTo>
                    <a:pt x="362" y="866"/>
                  </a:lnTo>
                  <a:lnTo>
                    <a:pt x="362" y="864"/>
                  </a:lnTo>
                  <a:lnTo>
                    <a:pt x="362" y="864"/>
                  </a:lnTo>
                  <a:lnTo>
                    <a:pt x="364" y="864"/>
                  </a:lnTo>
                  <a:lnTo>
                    <a:pt x="364" y="864"/>
                  </a:lnTo>
                  <a:lnTo>
                    <a:pt x="364" y="864"/>
                  </a:lnTo>
                  <a:lnTo>
                    <a:pt x="366" y="864"/>
                  </a:lnTo>
                  <a:lnTo>
                    <a:pt x="366" y="862"/>
                  </a:lnTo>
                  <a:lnTo>
                    <a:pt x="366" y="862"/>
                  </a:lnTo>
                  <a:lnTo>
                    <a:pt x="366" y="862"/>
                  </a:lnTo>
                  <a:lnTo>
                    <a:pt x="366" y="864"/>
                  </a:lnTo>
                  <a:lnTo>
                    <a:pt x="366" y="864"/>
                  </a:lnTo>
                  <a:lnTo>
                    <a:pt x="368" y="862"/>
                  </a:lnTo>
                  <a:lnTo>
                    <a:pt x="370" y="862"/>
                  </a:lnTo>
                  <a:lnTo>
                    <a:pt x="378" y="860"/>
                  </a:lnTo>
                  <a:lnTo>
                    <a:pt x="378" y="860"/>
                  </a:lnTo>
                  <a:lnTo>
                    <a:pt x="380" y="858"/>
                  </a:lnTo>
                  <a:lnTo>
                    <a:pt x="383" y="858"/>
                  </a:lnTo>
                  <a:lnTo>
                    <a:pt x="383" y="858"/>
                  </a:lnTo>
                  <a:lnTo>
                    <a:pt x="385" y="858"/>
                  </a:lnTo>
                  <a:lnTo>
                    <a:pt x="385" y="856"/>
                  </a:lnTo>
                  <a:lnTo>
                    <a:pt x="383" y="856"/>
                  </a:lnTo>
                  <a:lnTo>
                    <a:pt x="383" y="856"/>
                  </a:lnTo>
                  <a:lnTo>
                    <a:pt x="385" y="856"/>
                  </a:lnTo>
                  <a:lnTo>
                    <a:pt x="385" y="856"/>
                  </a:lnTo>
                  <a:lnTo>
                    <a:pt x="385" y="856"/>
                  </a:lnTo>
                  <a:lnTo>
                    <a:pt x="385" y="856"/>
                  </a:lnTo>
                  <a:lnTo>
                    <a:pt x="385" y="856"/>
                  </a:lnTo>
                  <a:lnTo>
                    <a:pt x="387" y="856"/>
                  </a:lnTo>
                  <a:lnTo>
                    <a:pt x="387" y="854"/>
                  </a:lnTo>
                  <a:lnTo>
                    <a:pt x="387" y="854"/>
                  </a:lnTo>
                  <a:lnTo>
                    <a:pt x="387" y="852"/>
                  </a:lnTo>
                  <a:lnTo>
                    <a:pt x="387" y="852"/>
                  </a:lnTo>
                  <a:lnTo>
                    <a:pt x="387" y="854"/>
                  </a:lnTo>
                  <a:lnTo>
                    <a:pt x="385" y="854"/>
                  </a:lnTo>
                  <a:lnTo>
                    <a:pt x="385" y="854"/>
                  </a:lnTo>
                  <a:lnTo>
                    <a:pt x="385" y="852"/>
                  </a:lnTo>
                  <a:lnTo>
                    <a:pt x="385" y="852"/>
                  </a:lnTo>
                  <a:lnTo>
                    <a:pt x="387" y="852"/>
                  </a:lnTo>
                  <a:lnTo>
                    <a:pt x="387" y="852"/>
                  </a:lnTo>
                  <a:lnTo>
                    <a:pt x="387" y="852"/>
                  </a:lnTo>
                  <a:lnTo>
                    <a:pt x="385" y="852"/>
                  </a:lnTo>
                  <a:lnTo>
                    <a:pt x="385" y="850"/>
                  </a:lnTo>
                  <a:lnTo>
                    <a:pt x="385" y="850"/>
                  </a:lnTo>
                  <a:lnTo>
                    <a:pt x="385" y="850"/>
                  </a:lnTo>
                  <a:lnTo>
                    <a:pt x="385" y="850"/>
                  </a:lnTo>
                  <a:lnTo>
                    <a:pt x="383" y="850"/>
                  </a:lnTo>
                  <a:lnTo>
                    <a:pt x="385" y="850"/>
                  </a:lnTo>
                  <a:lnTo>
                    <a:pt x="385" y="850"/>
                  </a:lnTo>
                  <a:lnTo>
                    <a:pt x="385" y="848"/>
                  </a:lnTo>
                  <a:lnTo>
                    <a:pt x="385" y="848"/>
                  </a:lnTo>
                  <a:lnTo>
                    <a:pt x="385" y="848"/>
                  </a:lnTo>
                  <a:lnTo>
                    <a:pt x="385" y="848"/>
                  </a:lnTo>
                  <a:lnTo>
                    <a:pt x="385" y="846"/>
                  </a:lnTo>
                  <a:lnTo>
                    <a:pt x="385" y="846"/>
                  </a:lnTo>
                  <a:lnTo>
                    <a:pt x="385" y="846"/>
                  </a:lnTo>
                  <a:lnTo>
                    <a:pt x="385" y="846"/>
                  </a:lnTo>
                  <a:lnTo>
                    <a:pt x="385" y="846"/>
                  </a:lnTo>
                  <a:lnTo>
                    <a:pt x="385" y="844"/>
                  </a:lnTo>
                  <a:lnTo>
                    <a:pt x="385" y="844"/>
                  </a:lnTo>
                  <a:lnTo>
                    <a:pt x="385" y="844"/>
                  </a:lnTo>
                  <a:lnTo>
                    <a:pt x="385" y="844"/>
                  </a:lnTo>
                  <a:lnTo>
                    <a:pt x="385" y="844"/>
                  </a:lnTo>
                  <a:lnTo>
                    <a:pt x="385" y="844"/>
                  </a:lnTo>
                  <a:lnTo>
                    <a:pt x="383" y="844"/>
                  </a:lnTo>
                  <a:lnTo>
                    <a:pt x="383" y="846"/>
                  </a:lnTo>
                  <a:lnTo>
                    <a:pt x="383" y="846"/>
                  </a:lnTo>
                  <a:lnTo>
                    <a:pt x="383" y="846"/>
                  </a:lnTo>
                  <a:lnTo>
                    <a:pt x="383" y="846"/>
                  </a:lnTo>
                  <a:lnTo>
                    <a:pt x="380" y="846"/>
                  </a:lnTo>
                  <a:lnTo>
                    <a:pt x="380" y="846"/>
                  </a:lnTo>
                  <a:lnTo>
                    <a:pt x="380" y="846"/>
                  </a:lnTo>
                  <a:lnTo>
                    <a:pt x="380" y="846"/>
                  </a:lnTo>
                  <a:lnTo>
                    <a:pt x="380" y="846"/>
                  </a:lnTo>
                  <a:lnTo>
                    <a:pt x="380" y="848"/>
                  </a:lnTo>
                  <a:lnTo>
                    <a:pt x="380" y="848"/>
                  </a:lnTo>
                  <a:lnTo>
                    <a:pt x="380" y="848"/>
                  </a:lnTo>
                  <a:lnTo>
                    <a:pt x="380" y="848"/>
                  </a:lnTo>
                  <a:lnTo>
                    <a:pt x="380" y="848"/>
                  </a:lnTo>
                  <a:lnTo>
                    <a:pt x="378" y="850"/>
                  </a:lnTo>
                  <a:lnTo>
                    <a:pt x="378" y="850"/>
                  </a:lnTo>
                  <a:lnTo>
                    <a:pt x="378" y="852"/>
                  </a:lnTo>
                  <a:lnTo>
                    <a:pt x="378" y="852"/>
                  </a:lnTo>
                  <a:lnTo>
                    <a:pt x="378" y="852"/>
                  </a:lnTo>
                  <a:lnTo>
                    <a:pt x="378" y="852"/>
                  </a:lnTo>
                  <a:lnTo>
                    <a:pt x="378" y="852"/>
                  </a:lnTo>
                  <a:lnTo>
                    <a:pt x="378" y="852"/>
                  </a:lnTo>
                  <a:lnTo>
                    <a:pt x="376" y="852"/>
                  </a:lnTo>
                  <a:lnTo>
                    <a:pt x="376" y="852"/>
                  </a:lnTo>
                  <a:lnTo>
                    <a:pt x="376" y="852"/>
                  </a:lnTo>
                  <a:lnTo>
                    <a:pt x="376" y="852"/>
                  </a:lnTo>
                  <a:lnTo>
                    <a:pt x="376" y="852"/>
                  </a:lnTo>
                  <a:lnTo>
                    <a:pt x="376" y="852"/>
                  </a:lnTo>
                  <a:lnTo>
                    <a:pt x="376" y="852"/>
                  </a:lnTo>
                  <a:lnTo>
                    <a:pt x="374" y="852"/>
                  </a:lnTo>
                  <a:lnTo>
                    <a:pt x="374" y="852"/>
                  </a:lnTo>
                  <a:lnTo>
                    <a:pt x="374" y="852"/>
                  </a:lnTo>
                  <a:lnTo>
                    <a:pt x="374" y="850"/>
                  </a:lnTo>
                  <a:lnTo>
                    <a:pt x="374" y="850"/>
                  </a:lnTo>
                  <a:lnTo>
                    <a:pt x="374" y="850"/>
                  </a:lnTo>
                  <a:lnTo>
                    <a:pt x="374" y="850"/>
                  </a:lnTo>
                  <a:lnTo>
                    <a:pt x="372" y="852"/>
                  </a:lnTo>
                  <a:lnTo>
                    <a:pt x="372" y="852"/>
                  </a:lnTo>
                  <a:lnTo>
                    <a:pt x="372" y="852"/>
                  </a:lnTo>
                  <a:lnTo>
                    <a:pt x="372" y="852"/>
                  </a:lnTo>
                  <a:lnTo>
                    <a:pt x="372" y="852"/>
                  </a:lnTo>
                  <a:lnTo>
                    <a:pt x="372" y="852"/>
                  </a:lnTo>
                  <a:lnTo>
                    <a:pt x="372" y="850"/>
                  </a:lnTo>
                  <a:lnTo>
                    <a:pt x="372" y="850"/>
                  </a:lnTo>
                  <a:lnTo>
                    <a:pt x="372" y="850"/>
                  </a:lnTo>
                  <a:lnTo>
                    <a:pt x="370" y="850"/>
                  </a:lnTo>
                  <a:lnTo>
                    <a:pt x="370" y="850"/>
                  </a:lnTo>
                  <a:lnTo>
                    <a:pt x="370" y="850"/>
                  </a:lnTo>
                  <a:lnTo>
                    <a:pt x="370" y="850"/>
                  </a:lnTo>
                  <a:lnTo>
                    <a:pt x="370" y="850"/>
                  </a:lnTo>
                  <a:lnTo>
                    <a:pt x="370" y="850"/>
                  </a:lnTo>
                  <a:lnTo>
                    <a:pt x="370" y="850"/>
                  </a:lnTo>
                  <a:lnTo>
                    <a:pt x="370" y="848"/>
                  </a:lnTo>
                  <a:lnTo>
                    <a:pt x="370" y="848"/>
                  </a:lnTo>
                  <a:lnTo>
                    <a:pt x="370" y="848"/>
                  </a:lnTo>
                  <a:lnTo>
                    <a:pt x="370" y="846"/>
                  </a:lnTo>
                  <a:lnTo>
                    <a:pt x="370" y="846"/>
                  </a:lnTo>
                  <a:lnTo>
                    <a:pt x="370" y="846"/>
                  </a:lnTo>
                  <a:lnTo>
                    <a:pt x="368" y="848"/>
                  </a:lnTo>
                  <a:lnTo>
                    <a:pt x="368" y="848"/>
                  </a:lnTo>
                  <a:lnTo>
                    <a:pt x="368" y="848"/>
                  </a:lnTo>
                  <a:lnTo>
                    <a:pt x="368" y="846"/>
                  </a:lnTo>
                  <a:lnTo>
                    <a:pt x="368" y="846"/>
                  </a:lnTo>
                  <a:lnTo>
                    <a:pt x="366" y="848"/>
                  </a:lnTo>
                  <a:lnTo>
                    <a:pt x="368" y="848"/>
                  </a:lnTo>
                  <a:lnTo>
                    <a:pt x="366" y="848"/>
                  </a:lnTo>
                  <a:lnTo>
                    <a:pt x="366" y="848"/>
                  </a:lnTo>
                  <a:lnTo>
                    <a:pt x="366" y="848"/>
                  </a:lnTo>
                  <a:lnTo>
                    <a:pt x="366" y="846"/>
                  </a:lnTo>
                  <a:lnTo>
                    <a:pt x="366" y="846"/>
                  </a:lnTo>
                  <a:lnTo>
                    <a:pt x="368" y="846"/>
                  </a:lnTo>
                  <a:lnTo>
                    <a:pt x="368" y="846"/>
                  </a:lnTo>
                  <a:lnTo>
                    <a:pt x="368" y="846"/>
                  </a:lnTo>
                  <a:lnTo>
                    <a:pt x="368" y="844"/>
                  </a:lnTo>
                  <a:lnTo>
                    <a:pt x="366" y="844"/>
                  </a:lnTo>
                  <a:lnTo>
                    <a:pt x="366" y="846"/>
                  </a:lnTo>
                  <a:lnTo>
                    <a:pt x="366" y="846"/>
                  </a:lnTo>
                  <a:lnTo>
                    <a:pt x="366" y="846"/>
                  </a:lnTo>
                  <a:lnTo>
                    <a:pt x="366" y="846"/>
                  </a:lnTo>
                  <a:lnTo>
                    <a:pt x="364" y="846"/>
                  </a:lnTo>
                  <a:lnTo>
                    <a:pt x="364" y="846"/>
                  </a:lnTo>
                  <a:lnTo>
                    <a:pt x="364" y="846"/>
                  </a:lnTo>
                  <a:lnTo>
                    <a:pt x="364" y="846"/>
                  </a:lnTo>
                  <a:lnTo>
                    <a:pt x="364" y="848"/>
                  </a:lnTo>
                  <a:lnTo>
                    <a:pt x="364" y="848"/>
                  </a:lnTo>
                  <a:lnTo>
                    <a:pt x="364" y="848"/>
                  </a:lnTo>
                  <a:lnTo>
                    <a:pt x="362" y="848"/>
                  </a:lnTo>
                  <a:lnTo>
                    <a:pt x="362" y="848"/>
                  </a:lnTo>
                  <a:lnTo>
                    <a:pt x="362" y="848"/>
                  </a:lnTo>
                  <a:lnTo>
                    <a:pt x="362" y="848"/>
                  </a:lnTo>
                  <a:lnTo>
                    <a:pt x="364" y="846"/>
                  </a:lnTo>
                  <a:lnTo>
                    <a:pt x="364" y="846"/>
                  </a:lnTo>
                  <a:lnTo>
                    <a:pt x="362" y="846"/>
                  </a:lnTo>
                  <a:lnTo>
                    <a:pt x="362" y="846"/>
                  </a:lnTo>
                  <a:lnTo>
                    <a:pt x="362" y="846"/>
                  </a:lnTo>
                  <a:lnTo>
                    <a:pt x="362" y="846"/>
                  </a:lnTo>
                  <a:lnTo>
                    <a:pt x="362" y="848"/>
                  </a:lnTo>
                  <a:lnTo>
                    <a:pt x="362" y="846"/>
                  </a:lnTo>
                  <a:lnTo>
                    <a:pt x="360" y="848"/>
                  </a:lnTo>
                  <a:lnTo>
                    <a:pt x="360" y="848"/>
                  </a:lnTo>
                  <a:lnTo>
                    <a:pt x="360" y="848"/>
                  </a:lnTo>
                  <a:lnTo>
                    <a:pt x="360" y="848"/>
                  </a:lnTo>
                  <a:lnTo>
                    <a:pt x="360" y="848"/>
                  </a:lnTo>
                  <a:lnTo>
                    <a:pt x="358" y="848"/>
                  </a:lnTo>
                  <a:lnTo>
                    <a:pt x="360" y="848"/>
                  </a:lnTo>
                  <a:lnTo>
                    <a:pt x="360" y="848"/>
                  </a:lnTo>
                  <a:lnTo>
                    <a:pt x="360" y="848"/>
                  </a:lnTo>
                  <a:lnTo>
                    <a:pt x="360" y="846"/>
                  </a:lnTo>
                  <a:lnTo>
                    <a:pt x="360" y="848"/>
                  </a:lnTo>
                  <a:lnTo>
                    <a:pt x="358" y="848"/>
                  </a:lnTo>
                  <a:lnTo>
                    <a:pt x="356" y="850"/>
                  </a:lnTo>
                  <a:lnTo>
                    <a:pt x="356" y="850"/>
                  </a:lnTo>
                  <a:lnTo>
                    <a:pt x="356" y="850"/>
                  </a:lnTo>
                  <a:lnTo>
                    <a:pt x="358" y="850"/>
                  </a:lnTo>
                  <a:lnTo>
                    <a:pt x="358" y="850"/>
                  </a:lnTo>
                  <a:lnTo>
                    <a:pt x="358" y="850"/>
                  </a:lnTo>
                  <a:lnTo>
                    <a:pt x="356" y="850"/>
                  </a:lnTo>
                  <a:lnTo>
                    <a:pt x="356" y="852"/>
                  </a:lnTo>
                  <a:lnTo>
                    <a:pt x="356" y="852"/>
                  </a:lnTo>
                  <a:lnTo>
                    <a:pt x="356" y="854"/>
                  </a:lnTo>
                  <a:lnTo>
                    <a:pt x="354" y="854"/>
                  </a:lnTo>
                  <a:lnTo>
                    <a:pt x="354" y="856"/>
                  </a:lnTo>
                  <a:lnTo>
                    <a:pt x="354" y="856"/>
                  </a:lnTo>
                  <a:lnTo>
                    <a:pt x="352" y="856"/>
                  </a:lnTo>
                  <a:lnTo>
                    <a:pt x="352" y="856"/>
                  </a:lnTo>
                  <a:lnTo>
                    <a:pt x="352" y="856"/>
                  </a:lnTo>
                  <a:lnTo>
                    <a:pt x="352" y="858"/>
                  </a:lnTo>
                  <a:lnTo>
                    <a:pt x="352" y="858"/>
                  </a:lnTo>
                  <a:lnTo>
                    <a:pt x="352" y="858"/>
                  </a:lnTo>
                  <a:lnTo>
                    <a:pt x="352" y="858"/>
                  </a:lnTo>
                  <a:lnTo>
                    <a:pt x="350" y="860"/>
                  </a:lnTo>
                  <a:lnTo>
                    <a:pt x="350" y="858"/>
                  </a:lnTo>
                  <a:lnTo>
                    <a:pt x="350" y="858"/>
                  </a:lnTo>
                  <a:lnTo>
                    <a:pt x="350" y="858"/>
                  </a:lnTo>
                  <a:lnTo>
                    <a:pt x="350" y="858"/>
                  </a:lnTo>
                  <a:lnTo>
                    <a:pt x="350" y="856"/>
                  </a:lnTo>
                  <a:lnTo>
                    <a:pt x="352" y="856"/>
                  </a:lnTo>
                  <a:lnTo>
                    <a:pt x="352" y="856"/>
                  </a:lnTo>
                  <a:lnTo>
                    <a:pt x="352" y="854"/>
                  </a:lnTo>
                  <a:lnTo>
                    <a:pt x="352" y="854"/>
                  </a:lnTo>
                  <a:lnTo>
                    <a:pt x="352" y="854"/>
                  </a:lnTo>
                  <a:lnTo>
                    <a:pt x="350" y="852"/>
                  </a:lnTo>
                  <a:lnTo>
                    <a:pt x="350" y="852"/>
                  </a:lnTo>
                  <a:lnTo>
                    <a:pt x="348" y="852"/>
                  </a:lnTo>
                  <a:lnTo>
                    <a:pt x="348" y="852"/>
                  </a:lnTo>
                  <a:lnTo>
                    <a:pt x="348" y="852"/>
                  </a:lnTo>
                  <a:lnTo>
                    <a:pt x="348" y="852"/>
                  </a:lnTo>
                  <a:lnTo>
                    <a:pt x="348" y="854"/>
                  </a:lnTo>
                  <a:lnTo>
                    <a:pt x="348" y="854"/>
                  </a:lnTo>
                  <a:lnTo>
                    <a:pt x="348" y="854"/>
                  </a:lnTo>
                  <a:lnTo>
                    <a:pt x="348" y="854"/>
                  </a:lnTo>
                  <a:lnTo>
                    <a:pt x="345" y="854"/>
                  </a:lnTo>
                  <a:lnTo>
                    <a:pt x="343" y="854"/>
                  </a:lnTo>
                  <a:lnTo>
                    <a:pt x="341" y="856"/>
                  </a:lnTo>
                  <a:lnTo>
                    <a:pt x="339" y="856"/>
                  </a:lnTo>
                  <a:lnTo>
                    <a:pt x="339" y="856"/>
                  </a:lnTo>
                  <a:lnTo>
                    <a:pt x="339" y="858"/>
                  </a:lnTo>
                  <a:lnTo>
                    <a:pt x="339" y="858"/>
                  </a:lnTo>
                  <a:lnTo>
                    <a:pt x="337" y="858"/>
                  </a:lnTo>
                  <a:lnTo>
                    <a:pt x="337" y="858"/>
                  </a:lnTo>
                  <a:lnTo>
                    <a:pt x="335" y="858"/>
                  </a:lnTo>
                  <a:lnTo>
                    <a:pt x="335" y="860"/>
                  </a:lnTo>
                  <a:lnTo>
                    <a:pt x="333" y="860"/>
                  </a:lnTo>
                  <a:lnTo>
                    <a:pt x="331" y="860"/>
                  </a:lnTo>
                  <a:lnTo>
                    <a:pt x="331" y="860"/>
                  </a:lnTo>
                  <a:lnTo>
                    <a:pt x="331" y="860"/>
                  </a:lnTo>
                  <a:lnTo>
                    <a:pt x="331" y="862"/>
                  </a:lnTo>
                  <a:lnTo>
                    <a:pt x="331" y="862"/>
                  </a:lnTo>
                  <a:lnTo>
                    <a:pt x="329" y="860"/>
                  </a:lnTo>
                  <a:lnTo>
                    <a:pt x="329" y="860"/>
                  </a:lnTo>
                  <a:lnTo>
                    <a:pt x="329" y="860"/>
                  </a:lnTo>
                  <a:lnTo>
                    <a:pt x="329" y="860"/>
                  </a:lnTo>
                  <a:lnTo>
                    <a:pt x="329" y="860"/>
                  </a:lnTo>
                  <a:lnTo>
                    <a:pt x="329" y="860"/>
                  </a:lnTo>
                  <a:lnTo>
                    <a:pt x="327" y="860"/>
                  </a:lnTo>
                  <a:lnTo>
                    <a:pt x="329" y="860"/>
                  </a:lnTo>
                  <a:lnTo>
                    <a:pt x="329" y="858"/>
                  </a:lnTo>
                  <a:lnTo>
                    <a:pt x="329" y="858"/>
                  </a:lnTo>
                  <a:lnTo>
                    <a:pt x="329" y="858"/>
                  </a:lnTo>
                  <a:lnTo>
                    <a:pt x="325" y="858"/>
                  </a:lnTo>
                  <a:lnTo>
                    <a:pt x="325" y="856"/>
                  </a:lnTo>
                  <a:lnTo>
                    <a:pt x="325" y="856"/>
                  </a:lnTo>
                  <a:lnTo>
                    <a:pt x="327" y="858"/>
                  </a:lnTo>
                  <a:lnTo>
                    <a:pt x="329" y="856"/>
                  </a:lnTo>
                  <a:lnTo>
                    <a:pt x="329" y="856"/>
                  </a:lnTo>
                  <a:lnTo>
                    <a:pt x="329" y="856"/>
                  </a:lnTo>
                  <a:lnTo>
                    <a:pt x="329" y="856"/>
                  </a:lnTo>
                  <a:lnTo>
                    <a:pt x="329" y="856"/>
                  </a:lnTo>
                  <a:lnTo>
                    <a:pt x="327" y="856"/>
                  </a:lnTo>
                  <a:lnTo>
                    <a:pt x="325" y="856"/>
                  </a:lnTo>
                  <a:lnTo>
                    <a:pt x="323" y="858"/>
                  </a:lnTo>
                  <a:lnTo>
                    <a:pt x="323" y="858"/>
                  </a:lnTo>
                  <a:lnTo>
                    <a:pt x="323" y="858"/>
                  </a:lnTo>
                  <a:lnTo>
                    <a:pt x="323" y="858"/>
                  </a:lnTo>
                  <a:lnTo>
                    <a:pt x="323" y="860"/>
                  </a:lnTo>
                  <a:lnTo>
                    <a:pt x="321" y="860"/>
                  </a:lnTo>
                  <a:lnTo>
                    <a:pt x="323" y="860"/>
                  </a:lnTo>
                  <a:lnTo>
                    <a:pt x="323" y="860"/>
                  </a:lnTo>
                  <a:lnTo>
                    <a:pt x="323" y="860"/>
                  </a:lnTo>
                  <a:lnTo>
                    <a:pt x="323" y="860"/>
                  </a:lnTo>
                  <a:lnTo>
                    <a:pt x="323" y="860"/>
                  </a:lnTo>
                  <a:lnTo>
                    <a:pt x="323" y="860"/>
                  </a:lnTo>
                  <a:lnTo>
                    <a:pt x="325" y="860"/>
                  </a:lnTo>
                  <a:lnTo>
                    <a:pt x="325" y="858"/>
                  </a:lnTo>
                  <a:lnTo>
                    <a:pt x="325" y="858"/>
                  </a:lnTo>
                  <a:lnTo>
                    <a:pt x="325" y="860"/>
                  </a:lnTo>
                  <a:lnTo>
                    <a:pt x="325" y="860"/>
                  </a:lnTo>
                  <a:lnTo>
                    <a:pt x="325" y="860"/>
                  </a:lnTo>
                  <a:lnTo>
                    <a:pt x="325" y="860"/>
                  </a:lnTo>
                  <a:lnTo>
                    <a:pt x="325" y="860"/>
                  </a:lnTo>
                  <a:lnTo>
                    <a:pt x="325" y="862"/>
                  </a:lnTo>
                  <a:lnTo>
                    <a:pt x="327" y="860"/>
                  </a:lnTo>
                  <a:lnTo>
                    <a:pt x="327" y="860"/>
                  </a:lnTo>
                  <a:lnTo>
                    <a:pt x="327" y="862"/>
                  </a:lnTo>
                  <a:lnTo>
                    <a:pt x="325" y="862"/>
                  </a:lnTo>
                  <a:lnTo>
                    <a:pt x="323" y="862"/>
                  </a:lnTo>
                  <a:lnTo>
                    <a:pt x="323" y="862"/>
                  </a:lnTo>
                  <a:lnTo>
                    <a:pt x="321" y="860"/>
                  </a:lnTo>
                  <a:lnTo>
                    <a:pt x="321" y="860"/>
                  </a:lnTo>
                  <a:lnTo>
                    <a:pt x="321" y="860"/>
                  </a:lnTo>
                  <a:lnTo>
                    <a:pt x="319" y="860"/>
                  </a:lnTo>
                  <a:lnTo>
                    <a:pt x="319" y="860"/>
                  </a:lnTo>
                  <a:lnTo>
                    <a:pt x="319" y="860"/>
                  </a:lnTo>
                  <a:lnTo>
                    <a:pt x="319" y="860"/>
                  </a:lnTo>
                  <a:lnTo>
                    <a:pt x="319" y="860"/>
                  </a:lnTo>
                  <a:lnTo>
                    <a:pt x="319" y="860"/>
                  </a:lnTo>
                  <a:lnTo>
                    <a:pt x="319" y="860"/>
                  </a:lnTo>
                  <a:lnTo>
                    <a:pt x="317" y="858"/>
                  </a:lnTo>
                  <a:lnTo>
                    <a:pt x="315" y="860"/>
                  </a:lnTo>
                  <a:lnTo>
                    <a:pt x="315" y="860"/>
                  </a:lnTo>
                  <a:lnTo>
                    <a:pt x="315" y="862"/>
                  </a:lnTo>
                  <a:lnTo>
                    <a:pt x="315" y="862"/>
                  </a:lnTo>
                  <a:lnTo>
                    <a:pt x="315" y="864"/>
                  </a:lnTo>
                  <a:lnTo>
                    <a:pt x="315" y="864"/>
                  </a:lnTo>
                  <a:lnTo>
                    <a:pt x="313" y="864"/>
                  </a:lnTo>
                  <a:lnTo>
                    <a:pt x="313" y="866"/>
                  </a:lnTo>
                  <a:lnTo>
                    <a:pt x="313" y="866"/>
                  </a:lnTo>
                  <a:lnTo>
                    <a:pt x="313" y="866"/>
                  </a:lnTo>
                  <a:lnTo>
                    <a:pt x="313" y="866"/>
                  </a:lnTo>
                  <a:lnTo>
                    <a:pt x="313" y="868"/>
                  </a:lnTo>
                  <a:lnTo>
                    <a:pt x="310" y="868"/>
                  </a:lnTo>
                  <a:lnTo>
                    <a:pt x="310" y="868"/>
                  </a:lnTo>
                  <a:lnTo>
                    <a:pt x="310" y="868"/>
                  </a:lnTo>
                  <a:lnTo>
                    <a:pt x="310" y="868"/>
                  </a:lnTo>
                  <a:lnTo>
                    <a:pt x="310" y="870"/>
                  </a:lnTo>
                  <a:lnTo>
                    <a:pt x="310" y="870"/>
                  </a:lnTo>
                  <a:lnTo>
                    <a:pt x="310" y="870"/>
                  </a:lnTo>
                  <a:lnTo>
                    <a:pt x="310" y="870"/>
                  </a:lnTo>
                  <a:lnTo>
                    <a:pt x="310" y="868"/>
                  </a:lnTo>
                  <a:lnTo>
                    <a:pt x="310" y="868"/>
                  </a:lnTo>
                  <a:lnTo>
                    <a:pt x="306" y="870"/>
                  </a:lnTo>
                  <a:lnTo>
                    <a:pt x="306" y="870"/>
                  </a:lnTo>
                  <a:lnTo>
                    <a:pt x="306" y="870"/>
                  </a:lnTo>
                  <a:lnTo>
                    <a:pt x="306" y="870"/>
                  </a:lnTo>
                  <a:lnTo>
                    <a:pt x="306" y="870"/>
                  </a:lnTo>
                  <a:lnTo>
                    <a:pt x="306" y="870"/>
                  </a:lnTo>
                  <a:lnTo>
                    <a:pt x="306" y="870"/>
                  </a:lnTo>
                  <a:lnTo>
                    <a:pt x="306" y="870"/>
                  </a:lnTo>
                  <a:lnTo>
                    <a:pt x="302" y="868"/>
                  </a:lnTo>
                  <a:lnTo>
                    <a:pt x="298" y="868"/>
                  </a:lnTo>
                  <a:lnTo>
                    <a:pt x="298" y="868"/>
                  </a:lnTo>
                  <a:lnTo>
                    <a:pt x="298" y="870"/>
                  </a:lnTo>
                  <a:lnTo>
                    <a:pt x="298" y="870"/>
                  </a:lnTo>
                  <a:lnTo>
                    <a:pt x="298" y="870"/>
                  </a:lnTo>
                  <a:lnTo>
                    <a:pt x="296" y="870"/>
                  </a:lnTo>
                  <a:lnTo>
                    <a:pt x="296" y="870"/>
                  </a:lnTo>
                  <a:lnTo>
                    <a:pt x="296" y="870"/>
                  </a:lnTo>
                  <a:lnTo>
                    <a:pt x="296" y="870"/>
                  </a:lnTo>
                  <a:lnTo>
                    <a:pt x="296" y="870"/>
                  </a:lnTo>
                  <a:lnTo>
                    <a:pt x="296" y="870"/>
                  </a:lnTo>
                  <a:lnTo>
                    <a:pt x="296" y="870"/>
                  </a:lnTo>
                  <a:lnTo>
                    <a:pt x="296" y="870"/>
                  </a:lnTo>
                  <a:lnTo>
                    <a:pt x="294" y="870"/>
                  </a:lnTo>
                  <a:lnTo>
                    <a:pt x="294" y="870"/>
                  </a:lnTo>
                  <a:lnTo>
                    <a:pt x="294" y="870"/>
                  </a:lnTo>
                  <a:lnTo>
                    <a:pt x="294" y="870"/>
                  </a:lnTo>
                  <a:lnTo>
                    <a:pt x="294" y="870"/>
                  </a:lnTo>
                  <a:lnTo>
                    <a:pt x="294" y="870"/>
                  </a:lnTo>
                  <a:lnTo>
                    <a:pt x="292" y="872"/>
                  </a:lnTo>
                  <a:lnTo>
                    <a:pt x="292" y="872"/>
                  </a:lnTo>
                  <a:lnTo>
                    <a:pt x="292" y="872"/>
                  </a:lnTo>
                  <a:lnTo>
                    <a:pt x="290" y="872"/>
                  </a:lnTo>
                  <a:lnTo>
                    <a:pt x="288" y="872"/>
                  </a:lnTo>
                  <a:lnTo>
                    <a:pt x="286" y="872"/>
                  </a:lnTo>
                  <a:lnTo>
                    <a:pt x="286" y="872"/>
                  </a:lnTo>
                  <a:lnTo>
                    <a:pt x="286" y="874"/>
                  </a:lnTo>
                  <a:lnTo>
                    <a:pt x="284" y="876"/>
                  </a:lnTo>
                  <a:lnTo>
                    <a:pt x="284" y="876"/>
                  </a:lnTo>
                  <a:lnTo>
                    <a:pt x="284" y="876"/>
                  </a:lnTo>
                  <a:lnTo>
                    <a:pt x="284" y="876"/>
                  </a:lnTo>
                  <a:lnTo>
                    <a:pt x="282" y="876"/>
                  </a:lnTo>
                  <a:lnTo>
                    <a:pt x="282" y="876"/>
                  </a:lnTo>
                  <a:lnTo>
                    <a:pt x="284" y="876"/>
                  </a:lnTo>
                  <a:lnTo>
                    <a:pt x="284" y="876"/>
                  </a:lnTo>
                  <a:lnTo>
                    <a:pt x="284" y="876"/>
                  </a:lnTo>
                  <a:lnTo>
                    <a:pt x="284" y="874"/>
                  </a:lnTo>
                  <a:lnTo>
                    <a:pt x="284" y="874"/>
                  </a:lnTo>
                  <a:lnTo>
                    <a:pt x="284" y="874"/>
                  </a:lnTo>
                  <a:lnTo>
                    <a:pt x="284" y="874"/>
                  </a:lnTo>
                  <a:lnTo>
                    <a:pt x="284" y="874"/>
                  </a:lnTo>
                  <a:lnTo>
                    <a:pt x="284" y="872"/>
                  </a:lnTo>
                  <a:lnTo>
                    <a:pt x="284" y="872"/>
                  </a:lnTo>
                  <a:lnTo>
                    <a:pt x="286" y="872"/>
                  </a:lnTo>
                  <a:lnTo>
                    <a:pt x="286" y="872"/>
                  </a:lnTo>
                  <a:lnTo>
                    <a:pt x="286" y="872"/>
                  </a:lnTo>
                  <a:lnTo>
                    <a:pt x="286" y="872"/>
                  </a:lnTo>
                  <a:lnTo>
                    <a:pt x="286" y="872"/>
                  </a:lnTo>
                  <a:lnTo>
                    <a:pt x="286" y="870"/>
                  </a:lnTo>
                  <a:lnTo>
                    <a:pt x="286" y="870"/>
                  </a:lnTo>
                  <a:lnTo>
                    <a:pt x="288" y="870"/>
                  </a:lnTo>
                  <a:lnTo>
                    <a:pt x="288" y="870"/>
                  </a:lnTo>
                  <a:lnTo>
                    <a:pt x="288" y="870"/>
                  </a:lnTo>
                  <a:lnTo>
                    <a:pt x="290" y="868"/>
                  </a:lnTo>
                  <a:lnTo>
                    <a:pt x="292" y="866"/>
                  </a:lnTo>
                  <a:lnTo>
                    <a:pt x="296" y="864"/>
                  </a:lnTo>
                  <a:lnTo>
                    <a:pt x="296" y="864"/>
                  </a:lnTo>
                  <a:lnTo>
                    <a:pt x="298" y="862"/>
                  </a:lnTo>
                  <a:lnTo>
                    <a:pt x="298" y="862"/>
                  </a:lnTo>
                  <a:lnTo>
                    <a:pt x="298" y="862"/>
                  </a:lnTo>
                  <a:lnTo>
                    <a:pt x="298" y="862"/>
                  </a:lnTo>
                  <a:lnTo>
                    <a:pt x="298" y="862"/>
                  </a:lnTo>
                  <a:lnTo>
                    <a:pt x="298" y="860"/>
                  </a:lnTo>
                  <a:lnTo>
                    <a:pt x="298" y="860"/>
                  </a:lnTo>
                  <a:lnTo>
                    <a:pt x="298" y="860"/>
                  </a:lnTo>
                  <a:lnTo>
                    <a:pt x="298" y="860"/>
                  </a:lnTo>
                  <a:lnTo>
                    <a:pt x="298" y="860"/>
                  </a:lnTo>
                  <a:lnTo>
                    <a:pt x="298" y="860"/>
                  </a:lnTo>
                  <a:lnTo>
                    <a:pt x="298" y="860"/>
                  </a:lnTo>
                  <a:lnTo>
                    <a:pt x="298" y="858"/>
                  </a:lnTo>
                  <a:lnTo>
                    <a:pt x="298" y="858"/>
                  </a:lnTo>
                  <a:lnTo>
                    <a:pt x="298" y="858"/>
                  </a:lnTo>
                  <a:lnTo>
                    <a:pt x="298" y="858"/>
                  </a:lnTo>
                  <a:lnTo>
                    <a:pt x="298" y="858"/>
                  </a:lnTo>
                  <a:lnTo>
                    <a:pt x="298" y="858"/>
                  </a:lnTo>
                  <a:lnTo>
                    <a:pt x="298" y="858"/>
                  </a:lnTo>
                  <a:lnTo>
                    <a:pt x="298" y="858"/>
                  </a:lnTo>
                  <a:lnTo>
                    <a:pt x="298" y="858"/>
                  </a:lnTo>
                  <a:lnTo>
                    <a:pt x="298" y="860"/>
                  </a:lnTo>
                  <a:lnTo>
                    <a:pt x="298" y="860"/>
                  </a:lnTo>
                  <a:lnTo>
                    <a:pt x="298" y="860"/>
                  </a:lnTo>
                  <a:lnTo>
                    <a:pt x="296" y="860"/>
                  </a:lnTo>
                  <a:lnTo>
                    <a:pt x="296" y="860"/>
                  </a:lnTo>
                  <a:lnTo>
                    <a:pt x="296" y="860"/>
                  </a:lnTo>
                  <a:lnTo>
                    <a:pt x="296" y="860"/>
                  </a:lnTo>
                  <a:lnTo>
                    <a:pt x="296" y="860"/>
                  </a:lnTo>
                  <a:lnTo>
                    <a:pt x="296" y="860"/>
                  </a:lnTo>
                  <a:lnTo>
                    <a:pt x="296" y="860"/>
                  </a:lnTo>
                  <a:lnTo>
                    <a:pt x="294" y="860"/>
                  </a:lnTo>
                  <a:lnTo>
                    <a:pt x="294" y="860"/>
                  </a:lnTo>
                  <a:lnTo>
                    <a:pt x="294" y="860"/>
                  </a:lnTo>
                  <a:lnTo>
                    <a:pt x="294" y="860"/>
                  </a:lnTo>
                  <a:lnTo>
                    <a:pt x="294" y="860"/>
                  </a:lnTo>
                  <a:lnTo>
                    <a:pt x="294" y="860"/>
                  </a:lnTo>
                  <a:lnTo>
                    <a:pt x="294" y="860"/>
                  </a:lnTo>
                  <a:lnTo>
                    <a:pt x="294" y="858"/>
                  </a:lnTo>
                  <a:lnTo>
                    <a:pt x="294" y="858"/>
                  </a:lnTo>
                  <a:lnTo>
                    <a:pt x="294" y="858"/>
                  </a:lnTo>
                  <a:lnTo>
                    <a:pt x="294" y="858"/>
                  </a:lnTo>
                  <a:lnTo>
                    <a:pt x="294" y="858"/>
                  </a:lnTo>
                  <a:lnTo>
                    <a:pt x="292" y="858"/>
                  </a:lnTo>
                  <a:lnTo>
                    <a:pt x="292" y="858"/>
                  </a:lnTo>
                  <a:lnTo>
                    <a:pt x="292" y="858"/>
                  </a:lnTo>
                  <a:lnTo>
                    <a:pt x="292" y="856"/>
                  </a:lnTo>
                  <a:lnTo>
                    <a:pt x="292" y="856"/>
                  </a:lnTo>
                  <a:lnTo>
                    <a:pt x="292" y="856"/>
                  </a:lnTo>
                  <a:lnTo>
                    <a:pt x="292" y="856"/>
                  </a:lnTo>
                  <a:lnTo>
                    <a:pt x="292" y="856"/>
                  </a:lnTo>
                  <a:lnTo>
                    <a:pt x="292" y="856"/>
                  </a:lnTo>
                  <a:lnTo>
                    <a:pt x="290" y="856"/>
                  </a:lnTo>
                  <a:lnTo>
                    <a:pt x="290" y="856"/>
                  </a:lnTo>
                  <a:lnTo>
                    <a:pt x="292" y="854"/>
                  </a:lnTo>
                  <a:lnTo>
                    <a:pt x="292" y="854"/>
                  </a:lnTo>
                  <a:lnTo>
                    <a:pt x="292" y="854"/>
                  </a:lnTo>
                  <a:lnTo>
                    <a:pt x="294" y="854"/>
                  </a:lnTo>
                  <a:lnTo>
                    <a:pt x="294" y="852"/>
                  </a:lnTo>
                  <a:lnTo>
                    <a:pt x="294" y="852"/>
                  </a:lnTo>
                  <a:lnTo>
                    <a:pt x="292" y="852"/>
                  </a:lnTo>
                  <a:lnTo>
                    <a:pt x="292" y="852"/>
                  </a:lnTo>
                  <a:lnTo>
                    <a:pt x="292" y="850"/>
                  </a:lnTo>
                  <a:lnTo>
                    <a:pt x="292" y="850"/>
                  </a:lnTo>
                  <a:lnTo>
                    <a:pt x="290" y="850"/>
                  </a:lnTo>
                  <a:lnTo>
                    <a:pt x="290" y="850"/>
                  </a:lnTo>
                  <a:lnTo>
                    <a:pt x="290" y="850"/>
                  </a:lnTo>
                  <a:lnTo>
                    <a:pt x="292" y="850"/>
                  </a:lnTo>
                  <a:lnTo>
                    <a:pt x="292" y="850"/>
                  </a:lnTo>
                  <a:lnTo>
                    <a:pt x="292" y="848"/>
                  </a:lnTo>
                  <a:lnTo>
                    <a:pt x="292" y="848"/>
                  </a:lnTo>
                  <a:lnTo>
                    <a:pt x="292" y="848"/>
                  </a:lnTo>
                  <a:lnTo>
                    <a:pt x="292" y="848"/>
                  </a:lnTo>
                  <a:lnTo>
                    <a:pt x="290" y="848"/>
                  </a:lnTo>
                  <a:lnTo>
                    <a:pt x="290" y="848"/>
                  </a:lnTo>
                  <a:lnTo>
                    <a:pt x="290" y="848"/>
                  </a:lnTo>
                  <a:lnTo>
                    <a:pt x="290" y="848"/>
                  </a:lnTo>
                  <a:lnTo>
                    <a:pt x="290" y="846"/>
                  </a:lnTo>
                  <a:lnTo>
                    <a:pt x="288" y="846"/>
                  </a:lnTo>
                  <a:lnTo>
                    <a:pt x="288" y="846"/>
                  </a:lnTo>
                  <a:lnTo>
                    <a:pt x="288" y="850"/>
                  </a:lnTo>
                  <a:lnTo>
                    <a:pt x="290" y="850"/>
                  </a:lnTo>
                  <a:lnTo>
                    <a:pt x="288" y="852"/>
                  </a:lnTo>
                  <a:lnTo>
                    <a:pt x="288" y="854"/>
                  </a:lnTo>
                  <a:lnTo>
                    <a:pt x="288" y="854"/>
                  </a:lnTo>
                  <a:lnTo>
                    <a:pt x="286" y="854"/>
                  </a:lnTo>
                  <a:lnTo>
                    <a:pt x="286" y="854"/>
                  </a:lnTo>
                  <a:lnTo>
                    <a:pt x="286" y="854"/>
                  </a:lnTo>
                  <a:lnTo>
                    <a:pt x="286" y="856"/>
                  </a:lnTo>
                  <a:lnTo>
                    <a:pt x="286" y="856"/>
                  </a:lnTo>
                  <a:lnTo>
                    <a:pt x="286" y="856"/>
                  </a:lnTo>
                  <a:lnTo>
                    <a:pt x="286" y="856"/>
                  </a:lnTo>
                  <a:lnTo>
                    <a:pt x="284" y="856"/>
                  </a:lnTo>
                  <a:lnTo>
                    <a:pt x="284" y="856"/>
                  </a:lnTo>
                  <a:lnTo>
                    <a:pt x="284" y="856"/>
                  </a:lnTo>
                  <a:lnTo>
                    <a:pt x="284" y="856"/>
                  </a:lnTo>
                  <a:lnTo>
                    <a:pt x="284" y="856"/>
                  </a:lnTo>
                  <a:lnTo>
                    <a:pt x="284" y="856"/>
                  </a:lnTo>
                  <a:lnTo>
                    <a:pt x="284" y="858"/>
                  </a:lnTo>
                  <a:lnTo>
                    <a:pt x="284" y="858"/>
                  </a:lnTo>
                  <a:lnTo>
                    <a:pt x="284" y="858"/>
                  </a:lnTo>
                  <a:lnTo>
                    <a:pt x="284" y="858"/>
                  </a:lnTo>
                  <a:lnTo>
                    <a:pt x="284" y="860"/>
                  </a:lnTo>
                  <a:lnTo>
                    <a:pt x="284" y="858"/>
                  </a:lnTo>
                  <a:lnTo>
                    <a:pt x="284" y="858"/>
                  </a:lnTo>
                  <a:lnTo>
                    <a:pt x="284" y="858"/>
                  </a:lnTo>
                  <a:lnTo>
                    <a:pt x="286" y="858"/>
                  </a:lnTo>
                  <a:lnTo>
                    <a:pt x="286" y="858"/>
                  </a:lnTo>
                  <a:lnTo>
                    <a:pt x="286" y="858"/>
                  </a:lnTo>
                  <a:lnTo>
                    <a:pt x="286" y="860"/>
                  </a:lnTo>
                  <a:lnTo>
                    <a:pt x="284" y="860"/>
                  </a:lnTo>
                  <a:lnTo>
                    <a:pt x="284" y="860"/>
                  </a:lnTo>
                  <a:lnTo>
                    <a:pt x="282" y="858"/>
                  </a:lnTo>
                  <a:lnTo>
                    <a:pt x="280" y="858"/>
                  </a:lnTo>
                  <a:lnTo>
                    <a:pt x="280" y="858"/>
                  </a:lnTo>
                  <a:lnTo>
                    <a:pt x="280" y="858"/>
                  </a:lnTo>
                  <a:lnTo>
                    <a:pt x="280" y="856"/>
                  </a:lnTo>
                  <a:lnTo>
                    <a:pt x="280" y="856"/>
                  </a:lnTo>
                  <a:lnTo>
                    <a:pt x="280" y="856"/>
                  </a:lnTo>
                  <a:lnTo>
                    <a:pt x="280" y="856"/>
                  </a:lnTo>
                  <a:lnTo>
                    <a:pt x="280" y="858"/>
                  </a:lnTo>
                  <a:lnTo>
                    <a:pt x="278" y="856"/>
                  </a:lnTo>
                  <a:lnTo>
                    <a:pt x="278" y="856"/>
                  </a:lnTo>
                  <a:lnTo>
                    <a:pt x="275" y="856"/>
                  </a:lnTo>
                  <a:lnTo>
                    <a:pt x="275" y="856"/>
                  </a:lnTo>
                  <a:lnTo>
                    <a:pt x="275" y="856"/>
                  </a:lnTo>
                  <a:lnTo>
                    <a:pt x="273" y="856"/>
                  </a:lnTo>
                  <a:lnTo>
                    <a:pt x="273" y="856"/>
                  </a:lnTo>
                  <a:lnTo>
                    <a:pt x="273" y="856"/>
                  </a:lnTo>
                  <a:lnTo>
                    <a:pt x="273" y="856"/>
                  </a:lnTo>
                  <a:lnTo>
                    <a:pt x="273" y="856"/>
                  </a:lnTo>
                  <a:lnTo>
                    <a:pt x="273" y="856"/>
                  </a:lnTo>
                  <a:lnTo>
                    <a:pt x="273" y="856"/>
                  </a:lnTo>
                  <a:lnTo>
                    <a:pt x="273" y="856"/>
                  </a:lnTo>
                  <a:lnTo>
                    <a:pt x="271" y="856"/>
                  </a:lnTo>
                  <a:lnTo>
                    <a:pt x="269" y="856"/>
                  </a:lnTo>
                  <a:lnTo>
                    <a:pt x="269" y="856"/>
                  </a:lnTo>
                  <a:lnTo>
                    <a:pt x="269" y="858"/>
                  </a:lnTo>
                  <a:lnTo>
                    <a:pt x="269" y="858"/>
                  </a:lnTo>
                  <a:lnTo>
                    <a:pt x="269" y="858"/>
                  </a:lnTo>
                  <a:lnTo>
                    <a:pt x="269" y="858"/>
                  </a:lnTo>
                  <a:lnTo>
                    <a:pt x="269" y="860"/>
                  </a:lnTo>
                  <a:lnTo>
                    <a:pt x="269" y="860"/>
                  </a:lnTo>
                  <a:lnTo>
                    <a:pt x="269" y="860"/>
                  </a:lnTo>
                  <a:lnTo>
                    <a:pt x="269" y="862"/>
                  </a:lnTo>
                  <a:lnTo>
                    <a:pt x="269" y="862"/>
                  </a:lnTo>
                  <a:lnTo>
                    <a:pt x="267" y="862"/>
                  </a:lnTo>
                  <a:lnTo>
                    <a:pt x="267" y="864"/>
                  </a:lnTo>
                  <a:lnTo>
                    <a:pt x="267" y="864"/>
                  </a:lnTo>
                  <a:lnTo>
                    <a:pt x="267" y="864"/>
                  </a:lnTo>
                  <a:lnTo>
                    <a:pt x="269" y="864"/>
                  </a:lnTo>
                  <a:lnTo>
                    <a:pt x="269" y="864"/>
                  </a:lnTo>
                  <a:lnTo>
                    <a:pt x="269" y="864"/>
                  </a:lnTo>
                  <a:lnTo>
                    <a:pt x="269" y="866"/>
                  </a:lnTo>
                  <a:lnTo>
                    <a:pt x="269" y="866"/>
                  </a:lnTo>
                  <a:lnTo>
                    <a:pt x="269" y="866"/>
                  </a:lnTo>
                  <a:lnTo>
                    <a:pt x="269" y="866"/>
                  </a:lnTo>
                  <a:lnTo>
                    <a:pt x="269" y="866"/>
                  </a:lnTo>
                  <a:lnTo>
                    <a:pt x="269" y="866"/>
                  </a:lnTo>
                  <a:lnTo>
                    <a:pt x="265" y="864"/>
                  </a:lnTo>
                  <a:lnTo>
                    <a:pt x="265" y="864"/>
                  </a:lnTo>
                  <a:lnTo>
                    <a:pt x="265" y="860"/>
                  </a:lnTo>
                  <a:lnTo>
                    <a:pt x="265" y="860"/>
                  </a:lnTo>
                  <a:lnTo>
                    <a:pt x="263" y="860"/>
                  </a:lnTo>
                  <a:lnTo>
                    <a:pt x="263" y="860"/>
                  </a:lnTo>
                  <a:lnTo>
                    <a:pt x="263" y="860"/>
                  </a:lnTo>
                  <a:lnTo>
                    <a:pt x="261" y="860"/>
                  </a:lnTo>
                  <a:lnTo>
                    <a:pt x="261" y="860"/>
                  </a:lnTo>
                  <a:lnTo>
                    <a:pt x="261" y="860"/>
                  </a:lnTo>
                  <a:lnTo>
                    <a:pt x="261" y="860"/>
                  </a:lnTo>
                  <a:lnTo>
                    <a:pt x="261" y="862"/>
                  </a:lnTo>
                  <a:lnTo>
                    <a:pt x="261" y="864"/>
                  </a:lnTo>
                  <a:lnTo>
                    <a:pt x="261" y="864"/>
                  </a:lnTo>
                  <a:lnTo>
                    <a:pt x="261" y="866"/>
                  </a:lnTo>
                  <a:lnTo>
                    <a:pt x="261" y="864"/>
                  </a:lnTo>
                  <a:lnTo>
                    <a:pt x="261" y="864"/>
                  </a:lnTo>
                  <a:lnTo>
                    <a:pt x="261" y="862"/>
                  </a:lnTo>
                  <a:lnTo>
                    <a:pt x="261" y="862"/>
                  </a:lnTo>
                  <a:lnTo>
                    <a:pt x="261" y="862"/>
                  </a:lnTo>
                  <a:lnTo>
                    <a:pt x="261" y="862"/>
                  </a:lnTo>
                  <a:lnTo>
                    <a:pt x="261" y="860"/>
                  </a:lnTo>
                  <a:lnTo>
                    <a:pt x="261" y="860"/>
                  </a:lnTo>
                  <a:lnTo>
                    <a:pt x="261" y="860"/>
                  </a:lnTo>
                  <a:lnTo>
                    <a:pt x="261" y="860"/>
                  </a:lnTo>
                  <a:lnTo>
                    <a:pt x="259" y="860"/>
                  </a:lnTo>
                  <a:lnTo>
                    <a:pt x="259" y="860"/>
                  </a:lnTo>
                  <a:lnTo>
                    <a:pt x="257" y="860"/>
                  </a:lnTo>
                  <a:lnTo>
                    <a:pt x="257" y="860"/>
                  </a:lnTo>
                  <a:lnTo>
                    <a:pt x="257" y="860"/>
                  </a:lnTo>
                  <a:lnTo>
                    <a:pt x="257" y="862"/>
                  </a:lnTo>
                  <a:lnTo>
                    <a:pt x="259" y="868"/>
                  </a:lnTo>
                  <a:lnTo>
                    <a:pt x="259" y="870"/>
                  </a:lnTo>
                  <a:lnTo>
                    <a:pt x="261" y="870"/>
                  </a:lnTo>
                  <a:lnTo>
                    <a:pt x="261" y="872"/>
                  </a:lnTo>
                  <a:lnTo>
                    <a:pt x="261" y="872"/>
                  </a:lnTo>
                  <a:lnTo>
                    <a:pt x="261" y="872"/>
                  </a:lnTo>
                  <a:lnTo>
                    <a:pt x="259" y="870"/>
                  </a:lnTo>
                  <a:lnTo>
                    <a:pt x="257" y="866"/>
                  </a:lnTo>
                  <a:lnTo>
                    <a:pt x="257" y="866"/>
                  </a:lnTo>
                  <a:lnTo>
                    <a:pt x="257" y="866"/>
                  </a:lnTo>
                  <a:lnTo>
                    <a:pt x="257" y="864"/>
                  </a:lnTo>
                  <a:lnTo>
                    <a:pt x="255" y="862"/>
                  </a:lnTo>
                  <a:lnTo>
                    <a:pt x="255" y="862"/>
                  </a:lnTo>
                  <a:lnTo>
                    <a:pt x="253" y="864"/>
                  </a:lnTo>
                  <a:lnTo>
                    <a:pt x="253" y="864"/>
                  </a:lnTo>
                  <a:lnTo>
                    <a:pt x="253" y="866"/>
                  </a:lnTo>
                  <a:lnTo>
                    <a:pt x="253" y="866"/>
                  </a:lnTo>
                  <a:lnTo>
                    <a:pt x="251" y="870"/>
                  </a:lnTo>
                  <a:lnTo>
                    <a:pt x="253" y="870"/>
                  </a:lnTo>
                  <a:lnTo>
                    <a:pt x="255" y="872"/>
                  </a:lnTo>
                  <a:lnTo>
                    <a:pt x="255" y="874"/>
                  </a:lnTo>
                  <a:lnTo>
                    <a:pt x="255" y="874"/>
                  </a:lnTo>
                  <a:lnTo>
                    <a:pt x="255" y="874"/>
                  </a:lnTo>
                  <a:lnTo>
                    <a:pt x="255" y="874"/>
                  </a:lnTo>
                  <a:lnTo>
                    <a:pt x="255" y="876"/>
                  </a:lnTo>
                  <a:lnTo>
                    <a:pt x="259" y="876"/>
                  </a:lnTo>
                  <a:lnTo>
                    <a:pt x="257" y="876"/>
                  </a:lnTo>
                  <a:lnTo>
                    <a:pt x="255" y="876"/>
                  </a:lnTo>
                  <a:lnTo>
                    <a:pt x="253" y="876"/>
                  </a:lnTo>
                  <a:lnTo>
                    <a:pt x="251" y="874"/>
                  </a:lnTo>
                  <a:lnTo>
                    <a:pt x="251" y="872"/>
                  </a:lnTo>
                  <a:lnTo>
                    <a:pt x="251" y="872"/>
                  </a:lnTo>
                  <a:lnTo>
                    <a:pt x="251" y="872"/>
                  </a:lnTo>
                  <a:lnTo>
                    <a:pt x="249" y="874"/>
                  </a:lnTo>
                  <a:lnTo>
                    <a:pt x="249" y="874"/>
                  </a:lnTo>
                  <a:lnTo>
                    <a:pt x="249" y="876"/>
                  </a:lnTo>
                  <a:lnTo>
                    <a:pt x="249" y="876"/>
                  </a:lnTo>
                  <a:lnTo>
                    <a:pt x="249" y="876"/>
                  </a:lnTo>
                  <a:lnTo>
                    <a:pt x="249" y="876"/>
                  </a:lnTo>
                  <a:lnTo>
                    <a:pt x="249" y="876"/>
                  </a:lnTo>
                  <a:lnTo>
                    <a:pt x="249" y="881"/>
                  </a:lnTo>
                  <a:lnTo>
                    <a:pt x="251" y="881"/>
                  </a:lnTo>
                  <a:lnTo>
                    <a:pt x="255" y="881"/>
                  </a:lnTo>
                  <a:lnTo>
                    <a:pt x="255" y="883"/>
                  </a:lnTo>
                  <a:lnTo>
                    <a:pt x="253" y="883"/>
                  </a:lnTo>
                  <a:lnTo>
                    <a:pt x="255" y="885"/>
                  </a:lnTo>
                  <a:lnTo>
                    <a:pt x="257" y="887"/>
                  </a:lnTo>
                  <a:lnTo>
                    <a:pt x="259" y="887"/>
                  </a:lnTo>
                  <a:lnTo>
                    <a:pt x="255" y="885"/>
                  </a:lnTo>
                  <a:lnTo>
                    <a:pt x="255" y="887"/>
                  </a:lnTo>
                  <a:lnTo>
                    <a:pt x="255" y="887"/>
                  </a:lnTo>
                  <a:lnTo>
                    <a:pt x="255" y="889"/>
                  </a:lnTo>
                  <a:lnTo>
                    <a:pt x="255" y="889"/>
                  </a:lnTo>
                  <a:lnTo>
                    <a:pt x="257" y="889"/>
                  </a:lnTo>
                  <a:lnTo>
                    <a:pt x="257" y="889"/>
                  </a:lnTo>
                  <a:lnTo>
                    <a:pt x="257" y="891"/>
                  </a:lnTo>
                  <a:lnTo>
                    <a:pt x="257" y="891"/>
                  </a:lnTo>
                  <a:lnTo>
                    <a:pt x="257" y="893"/>
                  </a:lnTo>
                  <a:lnTo>
                    <a:pt x="257" y="893"/>
                  </a:lnTo>
                  <a:lnTo>
                    <a:pt x="257" y="893"/>
                  </a:lnTo>
                  <a:lnTo>
                    <a:pt x="259" y="895"/>
                  </a:lnTo>
                  <a:lnTo>
                    <a:pt x="259" y="895"/>
                  </a:lnTo>
                  <a:lnTo>
                    <a:pt x="259" y="895"/>
                  </a:lnTo>
                  <a:lnTo>
                    <a:pt x="259" y="895"/>
                  </a:lnTo>
                  <a:lnTo>
                    <a:pt x="259" y="897"/>
                  </a:lnTo>
                  <a:lnTo>
                    <a:pt x="259" y="897"/>
                  </a:lnTo>
                  <a:lnTo>
                    <a:pt x="259" y="897"/>
                  </a:lnTo>
                  <a:lnTo>
                    <a:pt x="259" y="897"/>
                  </a:lnTo>
                  <a:lnTo>
                    <a:pt x="257" y="895"/>
                  </a:lnTo>
                  <a:lnTo>
                    <a:pt x="257" y="895"/>
                  </a:lnTo>
                  <a:lnTo>
                    <a:pt x="255" y="895"/>
                  </a:lnTo>
                  <a:lnTo>
                    <a:pt x="255" y="895"/>
                  </a:lnTo>
                  <a:lnTo>
                    <a:pt x="255" y="895"/>
                  </a:lnTo>
                  <a:lnTo>
                    <a:pt x="255" y="893"/>
                  </a:lnTo>
                  <a:lnTo>
                    <a:pt x="255" y="893"/>
                  </a:lnTo>
                  <a:lnTo>
                    <a:pt x="255" y="893"/>
                  </a:lnTo>
                  <a:lnTo>
                    <a:pt x="255" y="893"/>
                  </a:lnTo>
                  <a:lnTo>
                    <a:pt x="255" y="893"/>
                  </a:lnTo>
                  <a:lnTo>
                    <a:pt x="255" y="893"/>
                  </a:lnTo>
                  <a:lnTo>
                    <a:pt x="253" y="891"/>
                  </a:lnTo>
                  <a:lnTo>
                    <a:pt x="253" y="891"/>
                  </a:lnTo>
                  <a:lnTo>
                    <a:pt x="253" y="891"/>
                  </a:lnTo>
                  <a:lnTo>
                    <a:pt x="251" y="889"/>
                  </a:lnTo>
                  <a:lnTo>
                    <a:pt x="251" y="889"/>
                  </a:lnTo>
                  <a:lnTo>
                    <a:pt x="251" y="887"/>
                  </a:lnTo>
                  <a:lnTo>
                    <a:pt x="251" y="887"/>
                  </a:lnTo>
                  <a:lnTo>
                    <a:pt x="251" y="885"/>
                  </a:lnTo>
                  <a:lnTo>
                    <a:pt x="251" y="885"/>
                  </a:lnTo>
                  <a:lnTo>
                    <a:pt x="249" y="885"/>
                  </a:lnTo>
                  <a:lnTo>
                    <a:pt x="249" y="883"/>
                  </a:lnTo>
                  <a:lnTo>
                    <a:pt x="245" y="881"/>
                  </a:lnTo>
                  <a:lnTo>
                    <a:pt x="243" y="879"/>
                  </a:lnTo>
                  <a:lnTo>
                    <a:pt x="240" y="876"/>
                  </a:lnTo>
                  <a:lnTo>
                    <a:pt x="238" y="876"/>
                  </a:lnTo>
                  <a:lnTo>
                    <a:pt x="238" y="876"/>
                  </a:lnTo>
                  <a:lnTo>
                    <a:pt x="238" y="876"/>
                  </a:lnTo>
                  <a:lnTo>
                    <a:pt x="236" y="876"/>
                  </a:lnTo>
                  <a:lnTo>
                    <a:pt x="236" y="876"/>
                  </a:lnTo>
                  <a:lnTo>
                    <a:pt x="236" y="876"/>
                  </a:lnTo>
                  <a:lnTo>
                    <a:pt x="236" y="876"/>
                  </a:lnTo>
                  <a:lnTo>
                    <a:pt x="236" y="876"/>
                  </a:lnTo>
                  <a:lnTo>
                    <a:pt x="236" y="876"/>
                  </a:lnTo>
                  <a:lnTo>
                    <a:pt x="236" y="876"/>
                  </a:lnTo>
                  <a:lnTo>
                    <a:pt x="234" y="876"/>
                  </a:lnTo>
                  <a:lnTo>
                    <a:pt x="234" y="876"/>
                  </a:lnTo>
                  <a:lnTo>
                    <a:pt x="234" y="876"/>
                  </a:lnTo>
                  <a:lnTo>
                    <a:pt x="232" y="876"/>
                  </a:lnTo>
                  <a:lnTo>
                    <a:pt x="232" y="874"/>
                  </a:lnTo>
                  <a:lnTo>
                    <a:pt x="230" y="872"/>
                  </a:lnTo>
                  <a:lnTo>
                    <a:pt x="230" y="872"/>
                  </a:lnTo>
                  <a:lnTo>
                    <a:pt x="230" y="872"/>
                  </a:lnTo>
                  <a:lnTo>
                    <a:pt x="230" y="870"/>
                  </a:lnTo>
                  <a:lnTo>
                    <a:pt x="230" y="870"/>
                  </a:lnTo>
                  <a:lnTo>
                    <a:pt x="228" y="870"/>
                  </a:lnTo>
                  <a:lnTo>
                    <a:pt x="226" y="870"/>
                  </a:lnTo>
                  <a:lnTo>
                    <a:pt x="226" y="870"/>
                  </a:lnTo>
                  <a:lnTo>
                    <a:pt x="224" y="868"/>
                  </a:lnTo>
                  <a:lnTo>
                    <a:pt x="222" y="866"/>
                  </a:lnTo>
                  <a:lnTo>
                    <a:pt x="222" y="866"/>
                  </a:lnTo>
                  <a:lnTo>
                    <a:pt x="224" y="866"/>
                  </a:lnTo>
                  <a:lnTo>
                    <a:pt x="224" y="864"/>
                  </a:lnTo>
                  <a:lnTo>
                    <a:pt x="222" y="864"/>
                  </a:lnTo>
                  <a:lnTo>
                    <a:pt x="216" y="858"/>
                  </a:lnTo>
                  <a:lnTo>
                    <a:pt x="214" y="854"/>
                  </a:lnTo>
                  <a:lnTo>
                    <a:pt x="212" y="852"/>
                  </a:lnTo>
                  <a:lnTo>
                    <a:pt x="212" y="848"/>
                  </a:lnTo>
                  <a:lnTo>
                    <a:pt x="212" y="848"/>
                  </a:lnTo>
                  <a:lnTo>
                    <a:pt x="212" y="846"/>
                  </a:lnTo>
                  <a:lnTo>
                    <a:pt x="212" y="846"/>
                  </a:lnTo>
                  <a:lnTo>
                    <a:pt x="212" y="844"/>
                  </a:lnTo>
                  <a:lnTo>
                    <a:pt x="212" y="844"/>
                  </a:lnTo>
                  <a:lnTo>
                    <a:pt x="210" y="844"/>
                  </a:lnTo>
                  <a:lnTo>
                    <a:pt x="210" y="844"/>
                  </a:lnTo>
                  <a:lnTo>
                    <a:pt x="210" y="844"/>
                  </a:lnTo>
                  <a:lnTo>
                    <a:pt x="210" y="844"/>
                  </a:lnTo>
                  <a:lnTo>
                    <a:pt x="210" y="844"/>
                  </a:lnTo>
                  <a:lnTo>
                    <a:pt x="210" y="846"/>
                  </a:lnTo>
                  <a:lnTo>
                    <a:pt x="210" y="846"/>
                  </a:lnTo>
                  <a:lnTo>
                    <a:pt x="210" y="846"/>
                  </a:lnTo>
                  <a:lnTo>
                    <a:pt x="210" y="846"/>
                  </a:lnTo>
                  <a:lnTo>
                    <a:pt x="210" y="846"/>
                  </a:lnTo>
                  <a:lnTo>
                    <a:pt x="210" y="848"/>
                  </a:lnTo>
                  <a:lnTo>
                    <a:pt x="210" y="848"/>
                  </a:lnTo>
                  <a:lnTo>
                    <a:pt x="208" y="848"/>
                  </a:lnTo>
                  <a:lnTo>
                    <a:pt x="208" y="848"/>
                  </a:lnTo>
                  <a:lnTo>
                    <a:pt x="208" y="848"/>
                  </a:lnTo>
                  <a:lnTo>
                    <a:pt x="208" y="846"/>
                  </a:lnTo>
                  <a:lnTo>
                    <a:pt x="208" y="846"/>
                  </a:lnTo>
                  <a:lnTo>
                    <a:pt x="208" y="846"/>
                  </a:lnTo>
                  <a:lnTo>
                    <a:pt x="208" y="846"/>
                  </a:lnTo>
                  <a:lnTo>
                    <a:pt x="208" y="846"/>
                  </a:lnTo>
                  <a:lnTo>
                    <a:pt x="208" y="846"/>
                  </a:lnTo>
                  <a:lnTo>
                    <a:pt x="208" y="846"/>
                  </a:lnTo>
                  <a:lnTo>
                    <a:pt x="206" y="846"/>
                  </a:lnTo>
                  <a:lnTo>
                    <a:pt x="206" y="846"/>
                  </a:lnTo>
                  <a:lnTo>
                    <a:pt x="206" y="846"/>
                  </a:lnTo>
                  <a:lnTo>
                    <a:pt x="206" y="846"/>
                  </a:lnTo>
                  <a:lnTo>
                    <a:pt x="206" y="844"/>
                  </a:lnTo>
                  <a:lnTo>
                    <a:pt x="206" y="842"/>
                  </a:lnTo>
                  <a:lnTo>
                    <a:pt x="206" y="840"/>
                  </a:lnTo>
                  <a:lnTo>
                    <a:pt x="206" y="840"/>
                  </a:lnTo>
                  <a:lnTo>
                    <a:pt x="203" y="835"/>
                  </a:lnTo>
                  <a:lnTo>
                    <a:pt x="201" y="833"/>
                  </a:lnTo>
                  <a:lnTo>
                    <a:pt x="201" y="833"/>
                  </a:lnTo>
                  <a:lnTo>
                    <a:pt x="201" y="831"/>
                  </a:lnTo>
                  <a:lnTo>
                    <a:pt x="201" y="829"/>
                  </a:lnTo>
                  <a:lnTo>
                    <a:pt x="201" y="829"/>
                  </a:lnTo>
                  <a:lnTo>
                    <a:pt x="199" y="827"/>
                  </a:lnTo>
                  <a:lnTo>
                    <a:pt x="197" y="827"/>
                  </a:lnTo>
                  <a:lnTo>
                    <a:pt x="197" y="825"/>
                  </a:lnTo>
                  <a:lnTo>
                    <a:pt x="193" y="821"/>
                  </a:lnTo>
                  <a:lnTo>
                    <a:pt x="191" y="821"/>
                  </a:lnTo>
                  <a:lnTo>
                    <a:pt x="191" y="819"/>
                  </a:lnTo>
                  <a:lnTo>
                    <a:pt x="193" y="821"/>
                  </a:lnTo>
                  <a:lnTo>
                    <a:pt x="195" y="821"/>
                  </a:lnTo>
                  <a:lnTo>
                    <a:pt x="195" y="821"/>
                  </a:lnTo>
                  <a:lnTo>
                    <a:pt x="189" y="817"/>
                  </a:lnTo>
                  <a:lnTo>
                    <a:pt x="185" y="817"/>
                  </a:lnTo>
                  <a:lnTo>
                    <a:pt x="183" y="817"/>
                  </a:lnTo>
                  <a:lnTo>
                    <a:pt x="181" y="815"/>
                  </a:lnTo>
                  <a:lnTo>
                    <a:pt x="177" y="813"/>
                  </a:lnTo>
                  <a:lnTo>
                    <a:pt x="175" y="811"/>
                  </a:lnTo>
                  <a:lnTo>
                    <a:pt x="173" y="811"/>
                  </a:lnTo>
                  <a:lnTo>
                    <a:pt x="173" y="811"/>
                  </a:lnTo>
                  <a:lnTo>
                    <a:pt x="173" y="811"/>
                  </a:lnTo>
                  <a:lnTo>
                    <a:pt x="173" y="811"/>
                  </a:lnTo>
                  <a:lnTo>
                    <a:pt x="173" y="811"/>
                  </a:lnTo>
                  <a:lnTo>
                    <a:pt x="173" y="811"/>
                  </a:lnTo>
                  <a:lnTo>
                    <a:pt x="173" y="811"/>
                  </a:lnTo>
                  <a:lnTo>
                    <a:pt x="173" y="811"/>
                  </a:lnTo>
                  <a:lnTo>
                    <a:pt x="173" y="811"/>
                  </a:lnTo>
                  <a:lnTo>
                    <a:pt x="173" y="811"/>
                  </a:lnTo>
                  <a:lnTo>
                    <a:pt x="171" y="809"/>
                  </a:lnTo>
                  <a:lnTo>
                    <a:pt x="171" y="809"/>
                  </a:lnTo>
                  <a:lnTo>
                    <a:pt x="168" y="817"/>
                  </a:lnTo>
                  <a:lnTo>
                    <a:pt x="164" y="823"/>
                  </a:lnTo>
                  <a:lnTo>
                    <a:pt x="162" y="831"/>
                  </a:lnTo>
                  <a:lnTo>
                    <a:pt x="160" y="837"/>
                  </a:lnTo>
                  <a:lnTo>
                    <a:pt x="156" y="846"/>
                  </a:lnTo>
                  <a:lnTo>
                    <a:pt x="154" y="852"/>
                  </a:lnTo>
                  <a:lnTo>
                    <a:pt x="150" y="860"/>
                  </a:lnTo>
                  <a:lnTo>
                    <a:pt x="148" y="868"/>
                  </a:lnTo>
                  <a:lnTo>
                    <a:pt x="146" y="874"/>
                  </a:lnTo>
                  <a:lnTo>
                    <a:pt x="142" y="883"/>
                  </a:lnTo>
                  <a:lnTo>
                    <a:pt x="140" y="889"/>
                  </a:lnTo>
                  <a:lnTo>
                    <a:pt x="138" y="897"/>
                  </a:lnTo>
                  <a:lnTo>
                    <a:pt x="133" y="903"/>
                  </a:lnTo>
                  <a:lnTo>
                    <a:pt x="131" y="909"/>
                  </a:lnTo>
                  <a:lnTo>
                    <a:pt x="127" y="918"/>
                  </a:lnTo>
                  <a:lnTo>
                    <a:pt x="125" y="924"/>
                  </a:lnTo>
                  <a:lnTo>
                    <a:pt x="123" y="932"/>
                  </a:lnTo>
                  <a:lnTo>
                    <a:pt x="119" y="938"/>
                  </a:lnTo>
                  <a:lnTo>
                    <a:pt x="117" y="946"/>
                  </a:lnTo>
                  <a:lnTo>
                    <a:pt x="115" y="952"/>
                  </a:lnTo>
                  <a:lnTo>
                    <a:pt x="111" y="961"/>
                  </a:lnTo>
                  <a:lnTo>
                    <a:pt x="109" y="967"/>
                  </a:lnTo>
                  <a:lnTo>
                    <a:pt x="107" y="973"/>
                  </a:lnTo>
                  <a:lnTo>
                    <a:pt x="105" y="981"/>
                  </a:lnTo>
                  <a:lnTo>
                    <a:pt x="101" y="987"/>
                  </a:lnTo>
                  <a:lnTo>
                    <a:pt x="98" y="993"/>
                  </a:lnTo>
                  <a:lnTo>
                    <a:pt x="96" y="1002"/>
                  </a:lnTo>
                  <a:lnTo>
                    <a:pt x="92" y="1008"/>
                  </a:lnTo>
                  <a:lnTo>
                    <a:pt x="90" y="1014"/>
                  </a:lnTo>
                  <a:lnTo>
                    <a:pt x="88" y="1022"/>
                  </a:lnTo>
                  <a:lnTo>
                    <a:pt x="84" y="1028"/>
                  </a:lnTo>
                  <a:lnTo>
                    <a:pt x="82" y="1035"/>
                  </a:lnTo>
                  <a:lnTo>
                    <a:pt x="80" y="1043"/>
                  </a:lnTo>
                  <a:lnTo>
                    <a:pt x="78" y="1049"/>
                  </a:lnTo>
                  <a:lnTo>
                    <a:pt x="74" y="1055"/>
                  </a:lnTo>
                  <a:lnTo>
                    <a:pt x="72" y="1063"/>
                  </a:lnTo>
                  <a:lnTo>
                    <a:pt x="70" y="1069"/>
                  </a:lnTo>
                  <a:lnTo>
                    <a:pt x="66" y="1076"/>
                  </a:lnTo>
                  <a:lnTo>
                    <a:pt x="63" y="1082"/>
                  </a:lnTo>
                  <a:lnTo>
                    <a:pt x="61" y="1090"/>
                  </a:lnTo>
                  <a:lnTo>
                    <a:pt x="59" y="1096"/>
                  </a:lnTo>
                  <a:lnTo>
                    <a:pt x="55" y="1102"/>
                  </a:lnTo>
                  <a:lnTo>
                    <a:pt x="53" y="1108"/>
                  </a:lnTo>
                  <a:lnTo>
                    <a:pt x="51" y="1117"/>
                  </a:lnTo>
                  <a:lnTo>
                    <a:pt x="49" y="1123"/>
                  </a:lnTo>
                  <a:lnTo>
                    <a:pt x="45" y="1129"/>
                  </a:lnTo>
                  <a:lnTo>
                    <a:pt x="43" y="1135"/>
                  </a:lnTo>
                  <a:lnTo>
                    <a:pt x="41" y="1141"/>
                  </a:lnTo>
                  <a:lnTo>
                    <a:pt x="39" y="1150"/>
                  </a:lnTo>
                  <a:lnTo>
                    <a:pt x="35" y="1156"/>
                  </a:lnTo>
                  <a:lnTo>
                    <a:pt x="33" y="1162"/>
                  </a:lnTo>
                  <a:lnTo>
                    <a:pt x="31" y="1168"/>
                  </a:lnTo>
                  <a:lnTo>
                    <a:pt x="29" y="1174"/>
                  </a:lnTo>
                  <a:lnTo>
                    <a:pt x="24" y="1180"/>
                  </a:lnTo>
                  <a:lnTo>
                    <a:pt x="22" y="1189"/>
                  </a:lnTo>
                  <a:lnTo>
                    <a:pt x="20" y="1195"/>
                  </a:lnTo>
                  <a:lnTo>
                    <a:pt x="18" y="1201"/>
                  </a:lnTo>
                  <a:lnTo>
                    <a:pt x="16" y="1207"/>
                  </a:lnTo>
                  <a:lnTo>
                    <a:pt x="12" y="1213"/>
                  </a:lnTo>
                  <a:lnTo>
                    <a:pt x="10" y="1219"/>
                  </a:lnTo>
                  <a:lnTo>
                    <a:pt x="8" y="1225"/>
                  </a:lnTo>
                  <a:lnTo>
                    <a:pt x="6" y="1232"/>
                  </a:lnTo>
                  <a:lnTo>
                    <a:pt x="2" y="1240"/>
                  </a:lnTo>
                  <a:lnTo>
                    <a:pt x="0" y="1246"/>
                  </a:lnTo>
                  <a:lnTo>
                    <a:pt x="0" y="1246"/>
                  </a:lnTo>
                  <a:lnTo>
                    <a:pt x="0" y="1246"/>
                  </a:lnTo>
                  <a:lnTo>
                    <a:pt x="2" y="1248"/>
                  </a:lnTo>
                  <a:lnTo>
                    <a:pt x="4" y="1250"/>
                  </a:lnTo>
                  <a:lnTo>
                    <a:pt x="6" y="1252"/>
                  </a:lnTo>
                  <a:lnTo>
                    <a:pt x="8" y="1254"/>
                  </a:lnTo>
                  <a:lnTo>
                    <a:pt x="10" y="1254"/>
                  </a:lnTo>
                  <a:lnTo>
                    <a:pt x="10" y="1254"/>
                  </a:lnTo>
                  <a:lnTo>
                    <a:pt x="10" y="1252"/>
                  </a:lnTo>
                  <a:lnTo>
                    <a:pt x="12" y="1252"/>
                  </a:lnTo>
                  <a:lnTo>
                    <a:pt x="12" y="1252"/>
                  </a:lnTo>
                  <a:lnTo>
                    <a:pt x="12" y="1252"/>
                  </a:lnTo>
                  <a:lnTo>
                    <a:pt x="14" y="1254"/>
                  </a:lnTo>
                  <a:lnTo>
                    <a:pt x="16" y="1256"/>
                  </a:lnTo>
                  <a:lnTo>
                    <a:pt x="20" y="1260"/>
                  </a:lnTo>
                  <a:lnTo>
                    <a:pt x="20" y="1260"/>
                  </a:lnTo>
                  <a:lnTo>
                    <a:pt x="22" y="1258"/>
                  </a:lnTo>
                  <a:lnTo>
                    <a:pt x="24" y="1258"/>
                  </a:lnTo>
                  <a:lnTo>
                    <a:pt x="29" y="1256"/>
                  </a:lnTo>
                  <a:lnTo>
                    <a:pt x="29" y="1256"/>
                  </a:lnTo>
                  <a:lnTo>
                    <a:pt x="31" y="1256"/>
                  </a:lnTo>
                  <a:lnTo>
                    <a:pt x="33" y="1256"/>
                  </a:lnTo>
                  <a:lnTo>
                    <a:pt x="35" y="1258"/>
                  </a:lnTo>
                  <a:lnTo>
                    <a:pt x="39" y="1258"/>
                  </a:lnTo>
                  <a:lnTo>
                    <a:pt x="43" y="1260"/>
                  </a:lnTo>
                  <a:lnTo>
                    <a:pt x="43" y="1260"/>
                  </a:lnTo>
                  <a:lnTo>
                    <a:pt x="43" y="1260"/>
                  </a:lnTo>
                  <a:lnTo>
                    <a:pt x="43" y="1262"/>
                  </a:lnTo>
                  <a:lnTo>
                    <a:pt x="39" y="1264"/>
                  </a:lnTo>
                  <a:lnTo>
                    <a:pt x="39" y="1269"/>
                  </a:lnTo>
                  <a:lnTo>
                    <a:pt x="37" y="1271"/>
                  </a:lnTo>
                  <a:lnTo>
                    <a:pt x="37" y="1271"/>
                  </a:lnTo>
                  <a:lnTo>
                    <a:pt x="37" y="1273"/>
                  </a:lnTo>
                  <a:lnTo>
                    <a:pt x="37" y="1275"/>
                  </a:lnTo>
                  <a:lnTo>
                    <a:pt x="37" y="1275"/>
                  </a:lnTo>
                  <a:lnTo>
                    <a:pt x="39" y="1277"/>
                  </a:lnTo>
                  <a:lnTo>
                    <a:pt x="41" y="1281"/>
                  </a:lnTo>
                  <a:lnTo>
                    <a:pt x="43" y="1281"/>
                  </a:lnTo>
                  <a:lnTo>
                    <a:pt x="43" y="1283"/>
                  </a:lnTo>
                  <a:lnTo>
                    <a:pt x="43" y="1283"/>
                  </a:lnTo>
                  <a:lnTo>
                    <a:pt x="43" y="1283"/>
                  </a:lnTo>
                  <a:lnTo>
                    <a:pt x="43" y="1287"/>
                  </a:lnTo>
                  <a:lnTo>
                    <a:pt x="43" y="1289"/>
                  </a:lnTo>
                  <a:lnTo>
                    <a:pt x="43" y="1289"/>
                  </a:lnTo>
                  <a:lnTo>
                    <a:pt x="45" y="1293"/>
                  </a:lnTo>
                  <a:lnTo>
                    <a:pt x="47" y="1297"/>
                  </a:lnTo>
                  <a:lnTo>
                    <a:pt x="49" y="1301"/>
                  </a:lnTo>
                  <a:lnTo>
                    <a:pt x="51" y="1306"/>
                  </a:lnTo>
                  <a:lnTo>
                    <a:pt x="53" y="1312"/>
                  </a:lnTo>
                  <a:lnTo>
                    <a:pt x="55" y="1316"/>
                  </a:lnTo>
                  <a:lnTo>
                    <a:pt x="57" y="1320"/>
                  </a:lnTo>
                  <a:lnTo>
                    <a:pt x="57" y="1322"/>
                  </a:lnTo>
                  <a:lnTo>
                    <a:pt x="57" y="1322"/>
                  </a:lnTo>
                  <a:lnTo>
                    <a:pt x="57" y="1326"/>
                  </a:lnTo>
                  <a:lnTo>
                    <a:pt x="57" y="1328"/>
                  </a:lnTo>
                  <a:lnTo>
                    <a:pt x="57" y="1332"/>
                  </a:lnTo>
                  <a:lnTo>
                    <a:pt x="55" y="1334"/>
                  </a:lnTo>
                  <a:lnTo>
                    <a:pt x="55" y="1334"/>
                  </a:lnTo>
                  <a:lnTo>
                    <a:pt x="55" y="1336"/>
                  </a:lnTo>
                  <a:lnTo>
                    <a:pt x="55" y="1336"/>
                  </a:lnTo>
                  <a:lnTo>
                    <a:pt x="57" y="1336"/>
                  </a:lnTo>
                  <a:lnTo>
                    <a:pt x="59" y="1334"/>
                  </a:lnTo>
                  <a:lnTo>
                    <a:pt x="61" y="1334"/>
                  </a:lnTo>
                  <a:lnTo>
                    <a:pt x="63" y="1332"/>
                  </a:lnTo>
                  <a:lnTo>
                    <a:pt x="68" y="1332"/>
                  </a:lnTo>
                  <a:lnTo>
                    <a:pt x="68" y="1332"/>
                  </a:lnTo>
                  <a:lnTo>
                    <a:pt x="70" y="1330"/>
                  </a:lnTo>
                  <a:lnTo>
                    <a:pt x="74" y="1330"/>
                  </a:lnTo>
                  <a:lnTo>
                    <a:pt x="74" y="1330"/>
                  </a:lnTo>
                  <a:lnTo>
                    <a:pt x="78" y="1332"/>
                  </a:lnTo>
                  <a:lnTo>
                    <a:pt x="78" y="1332"/>
                  </a:lnTo>
                  <a:lnTo>
                    <a:pt x="80" y="1332"/>
                  </a:lnTo>
                  <a:lnTo>
                    <a:pt x="82" y="1328"/>
                  </a:lnTo>
                  <a:lnTo>
                    <a:pt x="82" y="1328"/>
                  </a:lnTo>
                  <a:lnTo>
                    <a:pt x="84" y="1326"/>
                  </a:lnTo>
                  <a:lnTo>
                    <a:pt x="86" y="1322"/>
                  </a:lnTo>
                  <a:lnTo>
                    <a:pt x="86" y="1320"/>
                  </a:lnTo>
                  <a:lnTo>
                    <a:pt x="88" y="1320"/>
                  </a:lnTo>
                  <a:lnTo>
                    <a:pt x="88" y="1320"/>
                  </a:lnTo>
                  <a:lnTo>
                    <a:pt x="90" y="1320"/>
                  </a:lnTo>
                  <a:lnTo>
                    <a:pt x="90" y="1320"/>
                  </a:lnTo>
                  <a:lnTo>
                    <a:pt x="92" y="1318"/>
                  </a:lnTo>
                  <a:lnTo>
                    <a:pt x="92" y="1318"/>
                  </a:lnTo>
                  <a:lnTo>
                    <a:pt x="92" y="1316"/>
                  </a:lnTo>
                  <a:lnTo>
                    <a:pt x="90" y="1314"/>
                  </a:lnTo>
                  <a:lnTo>
                    <a:pt x="94" y="1314"/>
                  </a:lnTo>
                  <a:lnTo>
                    <a:pt x="96" y="1314"/>
                  </a:lnTo>
                  <a:lnTo>
                    <a:pt x="98" y="1314"/>
                  </a:lnTo>
                  <a:lnTo>
                    <a:pt x="101" y="1314"/>
                  </a:lnTo>
                  <a:lnTo>
                    <a:pt x="105" y="1314"/>
                  </a:lnTo>
                  <a:lnTo>
                    <a:pt x="109" y="1314"/>
                  </a:lnTo>
                  <a:lnTo>
                    <a:pt x="113" y="1312"/>
                  </a:lnTo>
                  <a:lnTo>
                    <a:pt x="113" y="1312"/>
                  </a:lnTo>
                  <a:lnTo>
                    <a:pt x="115" y="1314"/>
                  </a:lnTo>
                  <a:lnTo>
                    <a:pt x="115" y="1316"/>
                  </a:lnTo>
                  <a:lnTo>
                    <a:pt x="117" y="1318"/>
                  </a:lnTo>
                  <a:lnTo>
                    <a:pt x="117" y="1320"/>
                  </a:lnTo>
                  <a:lnTo>
                    <a:pt x="117" y="1320"/>
                  </a:lnTo>
                  <a:lnTo>
                    <a:pt x="117" y="1322"/>
                  </a:lnTo>
                  <a:lnTo>
                    <a:pt x="119" y="1322"/>
                  </a:lnTo>
                  <a:lnTo>
                    <a:pt x="119" y="1324"/>
                  </a:lnTo>
                  <a:lnTo>
                    <a:pt x="119" y="1326"/>
                  </a:lnTo>
                  <a:lnTo>
                    <a:pt x="121" y="1326"/>
                  </a:lnTo>
                  <a:lnTo>
                    <a:pt x="119" y="1326"/>
                  </a:lnTo>
                  <a:lnTo>
                    <a:pt x="119" y="1328"/>
                  </a:lnTo>
                  <a:lnTo>
                    <a:pt x="119" y="1330"/>
                  </a:lnTo>
                  <a:lnTo>
                    <a:pt x="119" y="1330"/>
                  </a:lnTo>
                  <a:lnTo>
                    <a:pt x="117" y="1330"/>
                  </a:lnTo>
                  <a:lnTo>
                    <a:pt x="117" y="1332"/>
                  </a:lnTo>
                  <a:lnTo>
                    <a:pt x="119" y="1334"/>
                  </a:lnTo>
                  <a:lnTo>
                    <a:pt x="117" y="1334"/>
                  </a:lnTo>
                  <a:lnTo>
                    <a:pt x="117" y="1334"/>
                  </a:lnTo>
                  <a:lnTo>
                    <a:pt x="117" y="1336"/>
                  </a:lnTo>
                  <a:lnTo>
                    <a:pt x="117" y="1338"/>
                  </a:lnTo>
                  <a:lnTo>
                    <a:pt x="117" y="1338"/>
                  </a:lnTo>
                  <a:lnTo>
                    <a:pt x="117" y="1338"/>
                  </a:lnTo>
                  <a:lnTo>
                    <a:pt x="119" y="1340"/>
                  </a:lnTo>
                  <a:lnTo>
                    <a:pt x="121" y="1342"/>
                  </a:lnTo>
                  <a:lnTo>
                    <a:pt x="123" y="1342"/>
                  </a:lnTo>
                  <a:lnTo>
                    <a:pt x="123" y="1342"/>
                  </a:lnTo>
                  <a:lnTo>
                    <a:pt x="123" y="1342"/>
                  </a:lnTo>
                  <a:lnTo>
                    <a:pt x="123" y="1345"/>
                  </a:lnTo>
                  <a:lnTo>
                    <a:pt x="123" y="1345"/>
                  </a:lnTo>
                  <a:lnTo>
                    <a:pt x="123" y="1347"/>
                  </a:lnTo>
                  <a:lnTo>
                    <a:pt x="123" y="1349"/>
                  </a:lnTo>
                  <a:lnTo>
                    <a:pt x="125" y="1349"/>
                  </a:lnTo>
                  <a:lnTo>
                    <a:pt x="125" y="1349"/>
                  </a:lnTo>
                  <a:lnTo>
                    <a:pt x="125" y="1349"/>
                  </a:lnTo>
                  <a:lnTo>
                    <a:pt x="127" y="1351"/>
                  </a:lnTo>
                  <a:lnTo>
                    <a:pt x="127" y="1353"/>
                  </a:lnTo>
                  <a:lnTo>
                    <a:pt x="127" y="1353"/>
                  </a:lnTo>
                  <a:lnTo>
                    <a:pt x="127" y="1355"/>
                  </a:lnTo>
                  <a:lnTo>
                    <a:pt x="125" y="1357"/>
                  </a:lnTo>
                  <a:lnTo>
                    <a:pt x="127" y="1357"/>
                  </a:lnTo>
                  <a:lnTo>
                    <a:pt x="127" y="1357"/>
                  </a:lnTo>
                  <a:lnTo>
                    <a:pt x="127" y="1357"/>
                  </a:lnTo>
                  <a:lnTo>
                    <a:pt x="127" y="1357"/>
                  </a:lnTo>
                  <a:lnTo>
                    <a:pt x="127" y="1359"/>
                  </a:lnTo>
                  <a:lnTo>
                    <a:pt x="127" y="1359"/>
                  </a:lnTo>
                  <a:lnTo>
                    <a:pt x="127" y="1359"/>
                  </a:lnTo>
                  <a:lnTo>
                    <a:pt x="127" y="1359"/>
                  </a:lnTo>
                  <a:lnTo>
                    <a:pt x="127" y="1363"/>
                  </a:lnTo>
                  <a:lnTo>
                    <a:pt x="129" y="1365"/>
                  </a:lnTo>
                  <a:lnTo>
                    <a:pt x="131" y="1369"/>
                  </a:lnTo>
                  <a:lnTo>
                    <a:pt x="133" y="1371"/>
                  </a:lnTo>
                  <a:lnTo>
                    <a:pt x="136" y="1371"/>
                  </a:lnTo>
                  <a:lnTo>
                    <a:pt x="136" y="1373"/>
                  </a:lnTo>
                  <a:lnTo>
                    <a:pt x="136" y="1377"/>
                  </a:lnTo>
                  <a:lnTo>
                    <a:pt x="138" y="1381"/>
                  </a:lnTo>
                  <a:lnTo>
                    <a:pt x="140" y="1384"/>
                  </a:lnTo>
                  <a:lnTo>
                    <a:pt x="140" y="1386"/>
                  </a:lnTo>
                  <a:lnTo>
                    <a:pt x="142" y="1388"/>
                  </a:lnTo>
                  <a:lnTo>
                    <a:pt x="140" y="1390"/>
                  </a:lnTo>
                  <a:lnTo>
                    <a:pt x="140" y="1392"/>
                  </a:lnTo>
                  <a:lnTo>
                    <a:pt x="140" y="1394"/>
                  </a:lnTo>
                  <a:lnTo>
                    <a:pt x="142" y="1398"/>
                  </a:lnTo>
                  <a:lnTo>
                    <a:pt x="142" y="1402"/>
                  </a:lnTo>
                  <a:lnTo>
                    <a:pt x="144" y="1402"/>
                  </a:lnTo>
                  <a:lnTo>
                    <a:pt x="142" y="1406"/>
                  </a:lnTo>
                  <a:lnTo>
                    <a:pt x="144" y="1408"/>
                  </a:lnTo>
                  <a:lnTo>
                    <a:pt x="144" y="1412"/>
                  </a:lnTo>
                  <a:lnTo>
                    <a:pt x="144" y="1414"/>
                  </a:lnTo>
                  <a:lnTo>
                    <a:pt x="146" y="1418"/>
                  </a:lnTo>
                  <a:lnTo>
                    <a:pt x="146" y="1425"/>
                  </a:lnTo>
                  <a:lnTo>
                    <a:pt x="148" y="1431"/>
                  </a:lnTo>
                  <a:lnTo>
                    <a:pt x="148" y="1433"/>
                  </a:lnTo>
                  <a:lnTo>
                    <a:pt x="150" y="1437"/>
                  </a:lnTo>
                  <a:lnTo>
                    <a:pt x="150" y="1441"/>
                  </a:lnTo>
                  <a:lnTo>
                    <a:pt x="152" y="1445"/>
                  </a:lnTo>
                  <a:lnTo>
                    <a:pt x="152" y="1449"/>
                  </a:lnTo>
                  <a:lnTo>
                    <a:pt x="150" y="1451"/>
                  </a:lnTo>
                  <a:lnTo>
                    <a:pt x="148" y="1453"/>
                  </a:lnTo>
                  <a:lnTo>
                    <a:pt x="152" y="1455"/>
                  </a:lnTo>
                  <a:lnTo>
                    <a:pt x="154" y="1457"/>
                  </a:lnTo>
                  <a:lnTo>
                    <a:pt x="150" y="1464"/>
                  </a:lnTo>
                  <a:lnTo>
                    <a:pt x="154" y="1470"/>
                  </a:lnTo>
                  <a:lnTo>
                    <a:pt x="154" y="1470"/>
                  </a:lnTo>
                  <a:lnTo>
                    <a:pt x="154" y="1470"/>
                  </a:lnTo>
                  <a:lnTo>
                    <a:pt x="154" y="1470"/>
                  </a:lnTo>
                  <a:lnTo>
                    <a:pt x="154" y="1472"/>
                  </a:lnTo>
                  <a:lnTo>
                    <a:pt x="154" y="1472"/>
                  </a:lnTo>
                  <a:lnTo>
                    <a:pt x="154" y="1472"/>
                  </a:lnTo>
                  <a:lnTo>
                    <a:pt x="154" y="1472"/>
                  </a:lnTo>
                  <a:lnTo>
                    <a:pt x="154" y="1474"/>
                  </a:lnTo>
                  <a:lnTo>
                    <a:pt x="154" y="1474"/>
                  </a:lnTo>
                  <a:lnTo>
                    <a:pt x="154" y="1476"/>
                  </a:lnTo>
                  <a:lnTo>
                    <a:pt x="154" y="1478"/>
                  </a:lnTo>
                  <a:lnTo>
                    <a:pt x="154" y="1478"/>
                  </a:lnTo>
                  <a:lnTo>
                    <a:pt x="154" y="1478"/>
                  </a:lnTo>
                  <a:lnTo>
                    <a:pt x="156" y="1480"/>
                  </a:lnTo>
                  <a:lnTo>
                    <a:pt x="160" y="1480"/>
                  </a:lnTo>
                  <a:lnTo>
                    <a:pt x="160" y="1480"/>
                  </a:lnTo>
                  <a:lnTo>
                    <a:pt x="160" y="1480"/>
                  </a:lnTo>
                  <a:lnTo>
                    <a:pt x="160" y="1482"/>
                  </a:lnTo>
                  <a:lnTo>
                    <a:pt x="164" y="1486"/>
                  </a:lnTo>
                  <a:lnTo>
                    <a:pt x="166" y="1488"/>
                  </a:lnTo>
                  <a:lnTo>
                    <a:pt x="168" y="1490"/>
                  </a:lnTo>
                  <a:lnTo>
                    <a:pt x="171" y="1492"/>
                  </a:lnTo>
                  <a:lnTo>
                    <a:pt x="175" y="1494"/>
                  </a:lnTo>
                  <a:lnTo>
                    <a:pt x="177" y="1496"/>
                  </a:lnTo>
                  <a:lnTo>
                    <a:pt x="177" y="1501"/>
                  </a:lnTo>
                  <a:lnTo>
                    <a:pt x="179" y="1501"/>
                  </a:lnTo>
                  <a:lnTo>
                    <a:pt x="181" y="1503"/>
                  </a:lnTo>
                  <a:lnTo>
                    <a:pt x="181" y="1503"/>
                  </a:lnTo>
                  <a:lnTo>
                    <a:pt x="181" y="1505"/>
                  </a:lnTo>
                  <a:lnTo>
                    <a:pt x="181" y="1507"/>
                  </a:lnTo>
                  <a:lnTo>
                    <a:pt x="181" y="1507"/>
                  </a:lnTo>
                  <a:lnTo>
                    <a:pt x="181" y="1509"/>
                  </a:lnTo>
                  <a:lnTo>
                    <a:pt x="185" y="1509"/>
                  </a:lnTo>
                  <a:lnTo>
                    <a:pt x="185" y="1511"/>
                  </a:lnTo>
                  <a:lnTo>
                    <a:pt x="185" y="1511"/>
                  </a:lnTo>
                  <a:lnTo>
                    <a:pt x="189" y="1511"/>
                  </a:lnTo>
                  <a:lnTo>
                    <a:pt x="189" y="1511"/>
                  </a:lnTo>
                  <a:lnTo>
                    <a:pt x="189" y="1513"/>
                  </a:lnTo>
                  <a:lnTo>
                    <a:pt x="189" y="1513"/>
                  </a:lnTo>
                  <a:lnTo>
                    <a:pt x="189" y="1515"/>
                  </a:lnTo>
                  <a:lnTo>
                    <a:pt x="189" y="1515"/>
                  </a:lnTo>
                  <a:lnTo>
                    <a:pt x="189" y="1517"/>
                  </a:lnTo>
                  <a:lnTo>
                    <a:pt x="189" y="1519"/>
                  </a:lnTo>
                  <a:lnTo>
                    <a:pt x="189" y="1519"/>
                  </a:lnTo>
                  <a:lnTo>
                    <a:pt x="189" y="1519"/>
                  </a:lnTo>
                  <a:lnTo>
                    <a:pt x="189" y="1519"/>
                  </a:lnTo>
                  <a:lnTo>
                    <a:pt x="189" y="1519"/>
                  </a:lnTo>
                  <a:lnTo>
                    <a:pt x="189" y="1519"/>
                  </a:lnTo>
                  <a:lnTo>
                    <a:pt x="189" y="1519"/>
                  </a:lnTo>
                  <a:lnTo>
                    <a:pt x="189" y="1519"/>
                  </a:lnTo>
                  <a:lnTo>
                    <a:pt x="189" y="1519"/>
                  </a:lnTo>
                  <a:lnTo>
                    <a:pt x="189" y="1521"/>
                  </a:lnTo>
                  <a:lnTo>
                    <a:pt x="187" y="1523"/>
                  </a:lnTo>
                  <a:lnTo>
                    <a:pt x="185" y="1525"/>
                  </a:lnTo>
                  <a:lnTo>
                    <a:pt x="185" y="1525"/>
                  </a:lnTo>
                  <a:lnTo>
                    <a:pt x="183" y="1527"/>
                  </a:lnTo>
                  <a:lnTo>
                    <a:pt x="183" y="1527"/>
                  </a:lnTo>
                  <a:lnTo>
                    <a:pt x="183" y="1527"/>
                  </a:lnTo>
                  <a:lnTo>
                    <a:pt x="183" y="1529"/>
                  </a:lnTo>
                  <a:lnTo>
                    <a:pt x="185" y="1529"/>
                  </a:lnTo>
                  <a:lnTo>
                    <a:pt x="185" y="1529"/>
                  </a:lnTo>
                  <a:lnTo>
                    <a:pt x="185" y="1529"/>
                  </a:lnTo>
                  <a:lnTo>
                    <a:pt x="185" y="1529"/>
                  </a:lnTo>
                  <a:lnTo>
                    <a:pt x="183" y="1531"/>
                  </a:lnTo>
                  <a:lnTo>
                    <a:pt x="183" y="1533"/>
                  </a:lnTo>
                  <a:lnTo>
                    <a:pt x="183" y="1535"/>
                  </a:lnTo>
                  <a:lnTo>
                    <a:pt x="183" y="1535"/>
                  </a:lnTo>
                  <a:lnTo>
                    <a:pt x="183" y="1538"/>
                  </a:lnTo>
                  <a:lnTo>
                    <a:pt x="183" y="1538"/>
                  </a:lnTo>
                  <a:lnTo>
                    <a:pt x="183" y="1538"/>
                  </a:lnTo>
                  <a:lnTo>
                    <a:pt x="183" y="1540"/>
                  </a:lnTo>
                  <a:lnTo>
                    <a:pt x="183" y="1540"/>
                  </a:lnTo>
                  <a:lnTo>
                    <a:pt x="183" y="1542"/>
                  </a:lnTo>
                  <a:lnTo>
                    <a:pt x="183" y="1542"/>
                  </a:lnTo>
                  <a:lnTo>
                    <a:pt x="183" y="1542"/>
                  </a:lnTo>
                  <a:lnTo>
                    <a:pt x="183" y="1544"/>
                  </a:lnTo>
                  <a:lnTo>
                    <a:pt x="183" y="1544"/>
                  </a:lnTo>
                  <a:lnTo>
                    <a:pt x="183" y="1546"/>
                  </a:lnTo>
                  <a:lnTo>
                    <a:pt x="183" y="1546"/>
                  </a:lnTo>
                  <a:lnTo>
                    <a:pt x="183" y="1548"/>
                  </a:lnTo>
                  <a:lnTo>
                    <a:pt x="181" y="1550"/>
                  </a:lnTo>
                  <a:lnTo>
                    <a:pt x="179" y="1550"/>
                  </a:lnTo>
                  <a:lnTo>
                    <a:pt x="179" y="1550"/>
                  </a:lnTo>
                  <a:lnTo>
                    <a:pt x="179" y="1550"/>
                  </a:lnTo>
                  <a:lnTo>
                    <a:pt x="177" y="1552"/>
                  </a:lnTo>
                  <a:lnTo>
                    <a:pt x="177" y="1552"/>
                  </a:lnTo>
                  <a:lnTo>
                    <a:pt x="177" y="1552"/>
                  </a:lnTo>
                  <a:lnTo>
                    <a:pt x="177" y="1554"/>
                  </a:lnTo>
                  <a:lnTo>
                    <a:pt x="175" y="1554"/>
                  </a:lnTo>
                  <a:lnTo>
                    <a:pt x="175" y="1556"/>
                  </a:lnTo>
                  <a:lnTo>
                    <a:pt x="175" y="1558"/>
                  </a:lnTo>
                  <a:lnTo>
                    <a:pt x="175" y="1558"/>
                  </a:lnTo>
                  <a:lnTo>
                    <a:pt x="175" y="1558"/>
                  </a:lnTo>
                  <a:lnTo>
                    <a:pt x="177" y="1558"/>
                  </a:lnTo>
                  <a:lnTo>
                    <a:pt x="177" y="1558"/>
                  </a:lnTo>
                  <a:lnTo>
                    <a:pt x="177" y="1558"/>
                  </a:lnTo>
                  <a:lnTo>
                    <a:pt x="177" y="1558"/>
                  </a:lnTo>
                  <a:lnTo>
                    <a:pt x="179" y="1556"/>
                  </a:lnTo>
                  <a:lnTo>
                    <a:pt x="179" y="1554"/>
                  </a:lnTo>
                  <a:lnTo>
                    <a:pt x="183" y="1552"/>
                  </a:lnTo>
                  <a:lnTo>
                    <a:pt x="183" y="1552"/>
                  </a:lnTo>
                  <a:lnTo>
                    <a:pt x="183" y="1550"/>
                  </a:lnTo>
                  <a:lnTo>
                    <a:pt x="185" y="1550"/>
                  </a:lnTo>
                  <a:lnTo>
                    <a:pt x="185" y="1550"/>
                  </a:lnTo>
                  <a:lnTo>
                    <a:pt x="185" y="1548"/>
                  </a:lnTo>
                  <a:lnTo>
                    <a:pt x="185" y="1548"/>
                  </a:lnTo>
                  <a:lnTo>
                    <a:pt x="185" y="1548"/>
                  </a:lnTo>
                  <a:lnTo>
                    <a:pt x="185" y="1548"/>
                  </a:lnTo>
                  <a:lnTo>
                    <a:pt x="187" y="1546"/>
                  </a:lnTo>
                  <a:lnTo>
                    <a:pt x="187" y="1546"/>
                  </a:lnTo>
                  <a:lnTo>
                    <a:pt x="187" y="1546"/>
                  </a:lnTo>
                  <a:lnTo>
                    <a:pt x="187" y="1546"/>
                  </a:lnTo>
                  <a:lnTo>
                    <a:pt x="187" y="1546"/>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4"/>
                  </a:lnTo>
                  <a:lnTo>
                    <a:pt x="187" y="1542"/>
                  </a:lnTo>
                  <a:lnTo>
                    <a:pt x="187" y="1542"/>
                  </a:lnTo>
                  <a:lnTo>
                    <a:pt x="187" y="1542"/>
                  </a:lnTo>
                  <a:lnTo>
                    <a:pt x="189" y="1542"/>
                  </a:lnTo>
                  <a:lnTo>
                    <a:pt x="189" y="1542"/>
                  </a:lnTo>
                  <a:lnTo>
                    <a:pt x="189" y="1542"/>
                  </a:lnTo>
                  <a:lnTo>
                    <a:pt x="189" y="1540"/>
                  </a:lnTo>
                  <a:lnTo>
                    <a:pt x="189" y="1540"/>
                  </a:lnTo>
                  <a:lnTo>
                    <a:pt x="189" y="1540"/>
                  </a:lnTo>
                  <a:lnTo>
                    <a:pt x="189" y="1540"/>
                  </a:lnTo>
                  <a:lnTo>
                    <a:pt x="189" y="1538"/>
                  </a:lnTo>
                  <a:lnTo>
                    <a:pt x="189" y="1535"/>
                  </a:lnTo>
                  <a:lnTo>
                    <a:pt x="189" y="1533"/>
                  </a:lnTo>
                  <a:lnTo>
                    <a:pt x="189" y="1533"/>
                  </a:lnTo>
                  <a:lnTo>
                    <a:pt x="191" y="1533"/>
                  </a:lnTo>
                  <a:lnTo>
                    <a:pt x="191" y="1535"/>
                  </a:lnTo>
                  <a:lnTo>
                    <a:pt x="189" y="1540"/>
                  </a:lnTo>
                  <a:lnTo>
                    <a:pt x="189" y="1540"/>
                  </a:lnTo>
                  <a:lnTo>
                    <a:pt x="191" y="1542"/>
                  </a:lnTo>
                  <a:lnTo>
                    <a:pt x="189" y="1544"/>
                  </a:lnTo>
                  <a:lnTo>
                    <a:pt x="191" y="1544"/>
                  </a:lnTo>
                  <a:lnTo>
                    <a:pt x="191" y="1544"/>
                  </a:lnTo>
                  <a:lnTo>
                    <a:pt x="191" y="1542"/>
                  </a:lnTo>
                  <a:lnTo>
                    <a:pt x="191" y="1542"/>
                  </a:lnTo>
                  <a:lnTo>
                    <a:pt x="193" y="1542"/>
                  </a:lnTo>
                  <a:lnTo>
                    <a:pt x="193" y="1542"/>
                  </a:lnTo>
                  <a:lnTo>
                    <a:pt x="193" y="1542"/>
                  </a:lnTo>
                  <a:lnTo>
                    <a:pt x="195" y="1542"/>
                  </a:lnTo>
                  <a:lnTo>
                    <a:pt x="195" y="1542"/>
                  </a:lnTo>
                  <a:lnTo>
                    <a:pt x="195" y="1542"/>
                  </a:lnTo>
                  <a:lnTo>
                    <a:pt x="195" y="1542"/>
                  </a:lnTo>
                  <a:lnTo>
                    <a:pt x="197" y="1542"/>
                  </a:lnTo>
                  <a:lnTo>
                    <a:pt x="197" y="1542"/>
                  </a:lnTo>
                  <a:lnTo>
                    <a:pt x="197" y="1542"/>
                  </a:lnTo>
                  <a:lnTo>
                    <a:pt x="197" y="1542"/>
                  </a:lnTo>
                  <a:lnTo>
                    <a:pt x="197" y="1542"/>
                  </a:lnTo>
                  <a:lnTo>
                    <a:pt x="195" y="1542"/>
                  </a:lnTo>
                  <a:lnTo>
                    <a:pt x="195" y="1544"/>
                  </a:lnTo>
                  <a:lnTo>
                    <a:pt x="195" y="1544"/>
                  </a:lnTo>
                  <a:lnTo>
                    <a:pt x="195" y="1544"/>
                  </a:lnTo>
                  <a:lnTo>
                    <a:pt x="193" y="1542"/>
                  </a:lnTo>
                  <a:lnTo>
                    <a:pt x="191" y="1542"/>
                  </a:lnTo>
                  <a:lnTo>
                    <a:pt x="191" y="1544"/>
                  </a:lnTo>
                  <a:lnTo>
                    <a:pt x="191" y="1544"/>
                  </a:lnTo>
                  <a:lnTo>
                    <a:pt x="191" y="1544"/>
                  </a:lnTo>
                  <a:lnTo>
                    <a:pt x="191" y="1544"/>
                  </a:lnTo>
                  <a:lnTo>
                    <a:pt x="191" y="1544"/>
                  </a:lnTo>
                  <a:lnTo>
                    <a:pt x="191" y="1546"/>
                  </a:lnTo>
                  <a:lnTo>
                    <a:pt x="191" y="1546"/>
                  </a:lnTo>
                  <a:lnTo>
                    <a:pt x="189" y="1546"/>
                  </a:lnTo>
                  <a:lnTo>
                    <a:pt x="189" y="1546"/>
                  </a:lnTo>
                  <a:lnTo>
                    <a:pt x="187" y="1548"/>
                  </a:lnTo>
                  <a:lnTo>
                    <a:pt x="187" y="1548"/>
                  </a:lnTo>
                  <a:lnTo>
                    <a:pt x="187" y="1548"/>
                  </a:lnTo>
                  <a:lnTo>
                    <a:pt x="187" y="1548"/>
                  </a:lnTo>
                  <a:lnTo>
                    <a:pt x="187" y="1548"/>
                  </a:lnTo>
                  <a:lnTo>
                    <a:pt x="187" y="1548"/>
                  </a:lnTo>
                  <a:lnTo>
                    <a:pt x="187" y="1548"/>
                  </a:lnTo>
                  <a:lnTo>
                    <a:pt x="187" y="1548"/>
                  </a:lnTo>
                  <a:lnTo>
                    <a:pt x="187" y="1548"/>
                  </a:lnTo>
                  <a:lnTo>
                    <a:pt x="185" y="1550"/>
                  </a:lnTo>
                  <a:lnTo>
                    <a:pt x="185" y="1550"/>
                  </a:lnTo>
                  <a:lnTo>
                    <a:pt x="185" y="1550"/>
                  </a:lnTo>
                  <a:lnTo>
                    <a:pt x="185" y="1550"/>
                  </a:lnTo>
                  <a:lnTo>
                    <a:pt x="185" y="1550"/>
                  </a:lnTo>
                  <a:lnTo>
                    <a:pt x="185" y="1552"/>
                  </a:lnTo>
                  <a:lnTo>
                    <a:pt x="185" y="1552"/>
                  </a:lnTo>
                  <a:lnTo>
                    <a:pt x="185" y="1552"/>
                  </a:lnTo>
                  <a:lnTo>
                    <a:pt x="183" y="1552"/>
                  </a:lnTo>
                  <a:lnTo>
                    <a:pt x="183" y="1552"/>
                  </a:lnTo>
                  <a:lnTo>
                    <a:pt x="183" y="1552"/>
                  </a:lnTo>
                  <a:lnTo>
                    <a:pt x="183" y="1552"/>
                  </a:lnTo>
                  <a:lnTo>
                    <a:pt x="183" y="1552"/>
                  </a:lnTo>
                  <a:lnTo>
                    <a:pt x="181" y="1554"/>
                  </a:lnTo>
                  <a:lnTo>
                    <a:pt x="181" y="1554"/>
                  </a:lnTo>
                  <a:lnTo>
                    <a:pt x="181" y="1554"/>
                  </a:lnTo>
                  <a:lnTo>
                    <a:pt x="179" y="1556"/>
                  </a:lnTo>
                  <a:lnTo>
                    <a:pt x="179" y="1558"/>
                  </a:lnTo>
                  <a:lnTo>
                    <a:pt x="179" y="1558"/>
                  </a:lnTo>
                  <a:lnTo>
                    <a:pt x="179" y="1558"/>
                  </a:lnTo>
                  <a:lnTo>
                    <a:pt x="179" y="1558"/>
                  </a:lnTo>
                  <a:lnTo>
                    <a:pt x="179" y="1558"/>
                  </a:lnTo>
                  <a:lnTo>
                    <a:pt x="179" y="1558"/>
                  </a:lnTo>
                  <a:lnTo>
                    <a:pt x="185" y="1562"/>
                  </a:lnTo>
                  <a:lnTo>
                    <a:pt x="187" y="1560"/>
                  </a:lnTo>
                  <a:lnTo>
                    <a:pt x="187" y="1562"/>
                  </a:lnTo>
                  <a:lnTo>
                    <a:pt x="187" y="1562"/>
                  </a:lnTo>
                  <a:lnTo>
                    <a:pt x="185" y="1562"/>
                  </a:lnTo>
                  <a:lnTo>
                    <a:pt x="185" y="1562"/>
                  </a:lnTo>
                  <a:lnTo>
                    <a:pt x="183" y="1562"/>
                  </a:lnTo>
                  <a:lnTo>
                    <a:pt x="183" y="1562"/>
                  </a:lnTo>
                  <a:lnTo>
                    <a:pt x="183" y="1562"/>
                  </a:lnTo>
                  <a:lnTo>
                    <a:pt x="183" y="1560"/>
                  </a:lnTo>
                  <a:lnTo>
                    <a:pt x="183" y="1560"/>
                  </a:lnTo>
                  <a:lnTo>
                    <a:pt x="181" y="1560"/>
                  </a:lnTo>
                  <a:lnTo>
                    <a:pt x="181" y="1562"/>
                  </a:lnTo>
                  <a:lnTo>
                    <a:pt x="179" y="1562"/>
                  </a:lnTo>
                  <a:lnTo>
                    <a:pt x="179" y="1562"/>
                  </a:lnTo>
                  <a:lnTo>
                    <a:pt x="179" y="1562"/>
                  </a:lnTo>
                  <a:lnTo>
                    <a:pt x="179" y="1562"/>
                  </a:lnTo>
                  <a:lnTo>
                    <a:pt x="179" y="1562"/>
                  </a:lnTo>
                  <a:lnTo>
                    <a:pt x="179" y="1562"/>
                  </a:lnTo>
                  <a:lnTo>
                    <a:pt x="179" y="1562"/>
                  </a:lnTo>
                  <a:lnTo>
                    <a:pt x="177" y="1562"/>
                  </a:lnTo>
                  <a:lnTo>
                    <a:pt x="177" y="1562"/>
                  </a:lnTo>
                  <a:lnTo>
                    <a:pt x="179" y="1562"/>
                  </a:lnTo>
                  <a:lnTo>
                    <a:pt x="179" y="1562"/>
                  </a:lnTo>
                  <a:lnTo>
                    <a:pt x="179" y="1560"/>
                  </a:lnTo>
                  <a:lnTo>
                    <a:pt x="179" y="1560"/>
                  </a:lnTo>
                  <a:lnTo>
                    <a:pt x="179" y="1560"/>
                  </a:lnTo>
                  <a:lnTo>
                    <a:pt x="177" y="1560"/>
                  </a:lnTo>
                  <a:lnTo>
                    <a:pt x="177" y="1560"/>
                  </a:lnTo>
                  <a:lnTo>
                    <a:pt x="177" y="1560"/>
                  </a:lnTo>
                  <a:lnTo>
                    <a:pt x="175" y="1562"/>
                  </a:lnTo>
                  <a:lnTo>
                    <a:pt x="173" y="1562"/>
                  </a:lnTo>
                  <a:lnTo>
                    <a:pt x="173" y="1564"/>
                  </a:lnTo>
                  <a:lnTo>
                    <a:pt x="173" y="1564"/>
                  </a:lnTo>
                  <a:lnTo>
                    <a:pt x="173" y="1564"/>
                  </a:lnTo>
                  <a:lnTo>
                    <a:pt x="173" y="1564"/>
                  </a:lnTo>
                  <a:lnTo>
                    <a:pt x="173" y="1564"/>
                  </a:lnTo>
                  <a:lnTo>
                    <a:pt x="175" y="1564"/>
                  </a:lnTo>
                  <a:lnTo>
                    <a:pt x="175" y="1562"/>
                  </a:lnTo>
                  <a:lnTo>
                    <a:pt x="175" y="1562"/>
                  </a:lnTo>
                  <a:lnTo>
                    <a:pt x="175" y="1562"/>
                  </a:lnTo>
                  <a:lnTo>
                    <a:pt x="175" y="1564"/>
                  </a:lnTo>
                  <a:lnTo>
                    <a:pt x="175" y="1564"/>
                  </a:lnTo>
                  <a:lnTo>
                    <a:pt x="175" y="1564"/>
                  </a:lnTo>
                  <a:lnTo>
                    <a:pt x="175" y="1564"/>
                  </a:lnTo>
                  <a:lnTo>
                    <a:pt x="173" y="1564"/>
                  </a:lnTo>
                  <a:lnTo>
                    <a:pt x="173" y="1564"/>
                  </a:lnTo>
                  <a:lnTo>
                    <a:pt x="173" y="1564"/>
                  </a:lnTo>
                  <a:lnTo>
                    <a:pt x="173" y="1566"/>
                  </a:lnTo>
                  <a:lnTo>
                    <a:pt x="173" y="1566"/>
                  </a:lnTo>
                  <a:lnTo>
                    <a:pt x="173" y="1566"/>
                  </a:lnTo>
                  <a:lnTo>
                    <a:pt x="173" y="1566"/>
                  </a:lnTo>
                  <a:lnTo>
                    <a:pt x="171" y="1566"/>
                  </a:lnTo>
                  <a:lnTo>
                    <a:pt x="171" y="1566"/>
                  </a:lnTo>
                  <a:lnTo>
                    <a:pt x="171" y="1568"/>
                  </a:lnTo>
                  <a:lnTo>
                    <a:pt x="171" y="1568"/>
                  </a:lnTo>
                  <a:lnTo>
                    <a:pt x="171" y="1568"/>
                  </a:lnTo>
                  <a:lnTo>
                    <a:pt x="171" y="1568"/>
                  </a:lnTo>
                  <a:lnTo>
                    <a:pt x="171" y="1570"/>
                  </a:lnTo>
                  <a:lnTo>
                    <a:pt x="171" y="1570"/>
                  </a:lnTo>
                  <a:lnTo>
                    <a:pt x="171" y="1570"/>
                  </a:lnTo>
                  <a:lnTo>
                    <a:pt x="173" y="1570"/>
                  </a:lnTo>
                  <a:lnTo>
                    <a:pt x="173" y="1570"/>
                  </a:lnTo>
                  <a:lnTo>
                    <a:pt x="173" y="1570"/>
                  </a:lnTo>
                  <a:lnTo>
                    <a:pt x="173" y="1572"/>
                  </a:lnTo>
                  <a:lnTo>
                    <a:pt x="173" y="1574"/>
                  </a:lnTo>
                  <a:lnTo>
                    <a:pt x="175" y="1574"/>
                  </a:lnTo>
                  <a:lnTo>
                    <a:pt x="175" y="1574"/>
                  </a:lnTo>
                  <a:lnTo>
                    <a:pt x="177" y="1574"/>
                  </a:lnTo>
                  <a:lnTo>
                    <a:pt x="177" y="1577"/>
                  </a:lnTo>
                  <a:lnTo>
                    <a:pt x="177" y="1577"/>
                  </a:lnTo>
                  <a:lnTo>
                    <a:pt x="177" y="1577"/>
                  </a:lnTo>
                  <a:lnTo>
                    <a:pt x="177" y="1577"/>
                  </a:lnTo>
                  <a:lnTo>
                    <a:pt x="175" y="1577"/>
                  </a:lnTo>
                  <a:lnTo>
                    <a:pt x="173" y="1574"/>
                  </a:lnTo>
                  <a:lnTo>
                    <a:pt x="173" y="1574"/>
                  </a:lnTo>
                  <a:lnTo>
                    <a:pt x="173" y="1574"/>
                  </a:lnTo>
                  <a:lnTo>
                    <a:pt x="173" y="1572"/>
                  </a:lnTo>
                  <a:lnTo>
                    <a:pt x="173" y="1572"/>
                  </a:lnTo>
                  <a:lnTo>
                    <a:pt x="173" y="1572"/>
                  </a:lnTo>
                  <a:lnTo>
                    <a:pt x="171" y="1572"/>
                  </a:lnTo>
                  <a:lnTo>
                    <a:pt x="171" y="1570"/>
                  </a:lnTo>
                  <a:lnTo>
                    <a:pt x="168" y="1570"/>
                  </a:lnTo>
                  <a:lnTo>
                    <a:pt x="168" y="1568"/>
                  </a:lnTo>
                  <a:lnTo>
                    <a:pt x="166" y="1570"/>
                  </a:lnTo>
                  <a:lnTo>
                    <a:pt x="164" y="1570"/>
                  </a:lnTo>
                  <a:lnTo>
                    <a:pt x="164" y="1572"/>
                  </a:lnTo>
                  <a:lnTo>
                    <a:pt x="164" y="1572"/>
                  </a:lnTo>
                  <a:lnTo>
                    <a:pt x="166" y="1574"/>
                  </a:lnTo>
                  <a:lnTo>
                    <a:pt x="166" y="1574"/>
                  </a:lnTo>
                  <a:lnTo>
                    <a:pt x="166" y="1574"/>
                  </a:lnTo>
                  <a:lnTo>
                    <a:pt x="166" y="1579"/>
                  </a:lnTo>
                  <a:lnTo>
                    <a:pt x="166" y="1579"/>
                  </a:lnTo>
                  <a:lnTo>
                    <a:pt x="168" y="1581"/>
                  </a:lnTo>
                  <a:lnTo>
                    <a:pt x="168" y="1583"/>
                  </a:lnTo>
                  <a:lnTo>
                    <a:pt x="168" y="1583"/>
                  </a:lnTo>
                  <a:lnTo>
                    <a:pt x="171" y="1581"/>
                  </a:lnTo>
                  <a:lnTo>
                    <a:pt x="171" y="1581"/>
                  </a:lnTo>
                  <a:lnTo>
                    <a:pt x="171" y="1581"/>
                  </a:lnTo>
                  <a:lnTo>
                    <a:pt x="171" y="1579"/>
                  </a:lnTo>
                  <a:lnTo>
                    <a:pt x="173" y="1579"/>
                  </a:lnTo>
                  <a:lnTo>
                    <a:pt x="173" y="1579"/>
                  </a:lnTo>
                  <a:lnTo>
                    <a:pt x="173" y="1579"/>
                  </a:lnTo>
                  <a:lnTo>
                    <a:pt x="173" y="1581"/>
                  </a:lnTo>
                  <a:lnTo>
                    <a:pt x="173" y="1581"/>
                  </a:lnTo>
                  <a:lnTo>
                    <a:pt x="171" y="1581"/>
                  </a:lnTo>
                  <a:lnTo>
                    <a:pt x="171" y="1581"/>
                  </a:lnTo>
                  <a:lnTo>
                    <a:pt x="171" y="1581"/>
                  </a:lnTo>
                  <a:lnTo>
                    <a:pt x="171" y="1581"/>
                  </a:lnTo>
                  <a:lnTo>
                    <a:pt x="171" y="1583"/>
                  </a:lnTo>
                  <a:lnTo>
                    <a:pt x="168" y="1583"/>
                  </a:lnTo>
                  <a:lnTo>
                    <a:pt x="168" y="1585"/>
                  </a:lnTo>
                  <a:lnTo>
                    <a:pt x="168" y="1585"/>
                  </a:lnTo>
                  <a:lnTo>
                    <a:pt x="171" y="1587"/>
                  </a:lnTo>
                  <a:lnTo>
                    <a:pt x="171" y="1587"/>
                  </a:lnTo>
                  <a:lnTo>
                    <a:pt x="171" y="1587"/>
                  </a:lnTo>
                  <a:lnTo>
                    <a:pt x="171" y="1587"/>
                  </a:lnTo>
                  <a:lnTo>
                    <a:pt x="171" y="1587"/>
                  </a:lnTo>
                  <a:lnTo>
                    <a:pt x="171" y="1587"/>
                  </a:lnTo>
                  <a:lnTo>
                    <a:pt x="171" y="1589"/>
                  </a:lnTo>
                  <a:lnTo>
                    <a:pt x="171" y="1589"/>
                  </a:lnTo>
                  <a:lnTo>
                    <a:pt x="171" y="1589"/>
                  </a:lnTo>
                  <a:lnTo>
                    <a:pt x="171" y="1587"/>
                  </a:lnTo>
                  <a:lnTo>
                    <a:pt x="168" y="1587"/>
                  </a:lnTo>
                  <a:lnTo>
                    <a:pt x="168" y="1587"/>
                  </a:lnTo>
                  <a:lnTo>
                    <a:pt x="166" y="1577"/>
                  </a:lnTo>
                  <a:lnTo>
                    <a:pt x="166" y="1577"/>
                  </a:lnTo>
                  <a:lnTo>
                    <a:pt x="166" y="1577"/>
                  </a:lnTo>
                  <a:lnTo>
                    <a:pt x="164" y="1574"/>
                  </a:lnTo>
                  <a:lnTo>
                    <a:pt x="164" y="1574"/>
                  </a:lnTo>
                  <a:lnTo>
                    <a:pt x="164" y="1572"/>
                  </a:lnTo>
                  <a:lnTo>
                    <a:pt x="164" y="1572"/>
                  </a:lnTo>
                  <a:lnTo>
                    <a:pt x="164" y="1572"/>
                  </a:lnTo>
                  <a:lnTo>
                    <a:pt x="162" y="1572"/>
                  </a:lnTo>
                  <a:lnTo>
                    <a:pt x="162" y="1572"/>
                  </a:lnTo>
                  <a:lnTo>
                    <a:pt x="162" y="1572"/>
                  </a:lnTo>
                  <a:lnTo>
                    <a:pt x="164" y="1574"/>
                  </a:lnTo>
                  <a:lnTo>
                    <a:pt x="164" y="1574"/>
                  </a:lnTo>
                  <a:lnTo>
                    <a:pt x="164" y="1574"/>
                  </a:lnTo>
                  <a:lnTo>
                    <a:pt x="162" y="1574"/>
                  </a:lnTo>
                  <a:lnTo>
                    <a:pt x="162" y="1574"/>
                  </a:lnTo>
                  <a:lnTo>
                    <a:pt x="162" y="1574"/>
                  </a:lnTo>
                  <a:lnTo>
                    <a:pt x="162" y="1574"/>
                  </a:lnTo>
                  <a:lnTo>
                    <a:pt x="162" y="1574"/>
                  </a:lnTo>
                  <a:lnTo>
                    <a:pt x="162" y="1577"/>
                  </a:lnTo>
                  <a:lnTo>
                    <a:pt x="162" y="1577"/>
                  </a:lnTo>
                  <a:lnTo>
                    <a:pt x="162" y="1579"/>
                  </a:lnTo>
                  <a:lnTo>
                    <a:pt x="162" y="1579"/>
                  </a:lnTo>
                  <a:lnTo>
                    <a:pt x="162" y="1579"/>
                  </a:lnTo>
                  <a:lnTo>
                    <a:pt x="160" y="1579"/>
                  </a:lnTo>
                  <a:lnTo>
                    <a:pt x="160" y="1579"/>
                  </a:lnTo>
                  <a:lnTo>
                    <a:pt x="160" y="1579"/>
                  </a:lnTo>
                  <a:lnTo>
                    <a:pt x="160" y="1581"/>
                  </a:lnTo>
                  <a:lnTo>
                    <a:pt x="158" y="1581"/>
                  </a:lnTo>
                  <a:lnTo>
                    <a:pt x="158" y="1581"/>
                  </a:lnTo>
                  <a:lnTo>
                    <a:pt x="158" y="1583"/>
                  </a:lnTo>
                  <a:lnTo>
                    <a:pt x="158" y="1583"/>
                  </a:lnTo>
                  <a:lnTo>
                    <a:pt x="158" y="1583"/>
                  </a:lnTo>
                  <a:lnTo>
                    <a:pt x="160" y="1583"/>
                  </a:lnTo>
                  <a:lnTo>
                    <a:pt x="160" y="1585"/>
                  </a:lnTo>
                  <a:lnTo>
                    <a:pt x="160" y="1585"/>
                  </a:lnTo>
                  <a:lnTo>
                    <a:pt x="162" y="1585"/>
                  </a:lnTo>
                  <a:lnTo>
                    <a:pt x="162" y="1585"/>
                  </a:lnTo>
                  <a:lnTo>
                    <a:pt x="162" y="1585"/>
                  </a:lnTo>
                  <a:lnTo>
                    <a:pt x="164" y="1585"/>
                  </a:lnTo>
                  <a:lnTo>
                    <a:pt x="164" y="1583"/>
                  </a:lnTo>
                  <a:lnTo>
                    <a:pt x="164" y="1583"/>
                  </a:lnTo>
                  <a:lnTo>
                    <a:pt x="164" y="1583"/>
                  </a:lnTo>
                  <a:lnTo>
                    <a:pt x="164" y="1583"/>
                  </a:lnTo>
                  <a:lnTo>
                    <a:pt x="164" y="1585"/>
                  </a:lnTo>
                  <a:lnTo>
                    <a:pt x="164" y="1585"/>
                  </a:lnTo>
                  <a:lnTo>
                    <a:pt x="164" y="1585"/>
                  </a:lnTo>
                  <a:lnTo>
                    <a:pt x="164" y="1587"/>
                  </a:lnTo>
                  <a:lnTo>
                    <a:pt x="164" y="1587"/>
                  </a:lnTo>
                  <a:lnTo>
                    <a:pt x="164" y="1587"/>
                  </a:lnTo>
                  <a:lnTo>
                    <a:pt x="164" y="1587"/>
                  </a:lnTo>
                  <a:lnTo>
                    <a:pt x="164" y="1589"/>
                  </a:lnTo>
                  <a:lnTo>
                    <a:pt x="164" y="1589"/>
                  </a:lnTo>
                  <a:lnTo>
                    <a:pt x="164" y="1589"/>
                  </a:lnTo>
                  <a:lnTo>
                    <a:pt x="162" y="1589"/>
                  </a:lnTo>
                  <a:lnTo>
                    <a:pt x="162" y="1589"/>
                  </a:lnTo>
                  <a:lnTo>
                    <a:pt x="162" y="1589"/>
                  </a:lnTo>
                  <a:lnTo>
                    <a:pt x="162" y="1589"/>
                  </a:lnTo>
                  <a:lnTo>
                    <a:pt x="162" y="1591"/>
                  </a:lnTo>
                  <a:lnTo>
                    <a:pt x="162" y="1591"/>
                  </a:lnTo>
                  <a:lnTo>
                    <a:pt x="164" y="1591"/>
                  </a:lnTo>
                  <a:lnTo>
                    <a:pt x="164" y="1593"/>
                  </a:lnTo>
                  <a:lnTo>
                    <a:pt x="164" y="1593"/>
                  </a:lnTo>
                  <a:lnTo>
                    <a:pt x="164" y="1593"/>
                  </a:lnTo>
                  <a:lnTo>
                    <a:pt x="164" y="1593"/>
                  </a:lnTo>
                  <a:lnTo>
                    <a:pt x="164" y="1593"/>
                  </a:lnTo>
                  <a:lnTo>
                    <a:pt x="166" y="1593"/>
                  </a:lnTo>
                  <a:lnTo>
                    <a:pt x="166" y="1593"/>
                  </a:lnTo>
                  <a:lnTo>
                    <a:pt x="166" y="1593"/>
                  </a:lnTo>
                  <a:lnTo>
                    <a:pt x="166" y="1593"/>
                  </a:lnTo>
                  <a:lnTo>
                    <a:pt x="168" y="1593"/>
                  </a:lnTo>
                  <a:lnTo>
                    <a:pt x="168" y="1593"/>
                  </a:lnTo>
                  <a:lnTo>
                    <a:pt x="168" y="1593"/>
                  </a:lnTo>
                  <a:lnTo>
                    <a:pt x="168" y="1593"/>
                  </a:lnTo>
                  <a:lnTo>
                    <a:pt x="171" y="1593"/>
                  </a:lnTo>
                  <a:lnTo>
                    <a:pt x="173" y="1593"/>
                  </a:lnTo>
                  <a:lnTo>
                    <a:pt x="173" y="1593"/>
                  </a:lnTo>
                  <a:lnTo>
                    <a:pt x="175" y="1593"/>
                  </a:lnTo>
                  <a:lnTo>
                    <a:pt x="179" y="1595"/>
                  </a:lnTo>
                  <a:lnTo>
                    <a:pt x="179" y="1595"/>
                  </a:lnTo>
                  <a:lnTo>
                    <a:pt x="179" y="1595"/>
                  </a:lnTo>
                  <a:lnTo>
                    <a:pt x="179" y="1595"/>
                  </a:lnTo>
                  <a:lnTo>
                    <a:pt x="179" y="1595"/>
                  </a:lnTo>
                  <a:lnTo>
                    <a:pt x="181" y="1595"/>
                  </a:lnTo>
                  <a:lnTo>
                    <a:pt x="181" y="1595"/>
                  </a:lnTo>
                  <a:lnTo>
                    <a:pt x="183" y="1595"/>
                  </a:lnTo>
                  <a:lnTo>
                    <a:pt x="181" y="1595"/>
                  </a:lnTo>
                  <a:lnTo>
                    <a:pt x="181" y="1595"/>
                  </a:lnTo>
                  <a:lnTo>
                    <a:pt x="181" y="1595"/>
                  </a:lnTo>
                  <a:lnTo>
                    <a:pt x="181" y="1595"/>
                  </a:lnTo>
                  <a:lnTo>
                    <a:pt x="179" y="1595"/>
                  </a:lnTo>
                  <a:lnTo>
                    <a:pt x="179" y="1595"/>
                  </a:lnTo>
                  <a:lnTo>
                    <a:pt x="179" y="1597"/>
                  </a:lnTo>
                  <a:lnTo>
                    <a:pt x="177" y="1597"/>
                  </a:lnTo>
                  <a:lnTo>
                    <a:pt x="175" y="1595"/>
                  </a:lnTo>
                  <a:lnTo>
                    <a:pt x="175" y="1595"/>
                  </a:lnTo>
                  <a:lnTo>
                    <a:pt x="175" y="1595"/>
                  </a:lnTo>
                  <a:lnTo>
                    <a:pt x="175" y="1593"/>
                  </a:lnTo>
                  <a:lnTo>
                    <a:pt x="173" y="1593"/>
                  </a:lnTo>
                  <a:lnTo>
                    <a:pt x="173" y="1593"/>
                  </a:lnTo>
                  <a:lnTo>
                    <a:pt x="173" y="1593"/>
                  </a:lnTo>
                  <a:lnTo>
                    <a:pt x="171" y="1593"/>
                  </a:lnTo>
                  <a:lnTo>
                    <a:pt x="171" y="1593"/>
                  </a:lnTo>
                  <a:lnTo>
                    <a:pt x="171" y="1593"/>
                  </a:lnTo>
                  <a:lnTo>
                    <a:pt x="171" y="1595"/>
                  </a:lnTo>
                  <a:lnTo>
                    <a:pt x="171" y="1595"/>
                  </a:lnTo>
                  <a:lnTo>
                    <a:pt x="171" y="1595"/>
                  </a:lnTo>
                  <a:lnTo>
                    <a:pt x="171" y="1597"/>
                  </a:lnTo>
                  <a:lnTo>
                    <a:pt x="171" y="1597"/>
                  </a:lnTo>
                  <a:lnTo>
                    <a:pt x="171" y="1597"/>
                  </a:lnTo>
                  <a:lnTo>
                    <a:pt x="171" y="1599"/>
                  </a:lnTo>
                  <a:lnTo>
                    <a:pt x="171" y="1599"/>
                  </a:lnTo>
                  <a:lnTo>
                    <a:pt x="171" y="1599"/>
                  </a:lnTo>
                  <a:lnTo>
                    <a:pt x="171" y="1601"/>
                  </a:lnTo>
                  <a:lnTo>
                    <a:pt x="173" y="1601"/>
                  </a:lnTo>
                  <a:lnTo>
                    <a:pt x="173" y="1603"/>
                  </a:lnTo>
                  <a:lnTo>
                    <a:pt x="173" y="1603"/>
                  </a:lnTo>
                  <a:lnTo>
                    <a:pt x="173" y="1605"/>
                  </a:lnTo>
                  <a:lnTo>
                    <a:pt x="173" y="1605"/>
                  </a:lnTo>
                  <a:lnTo>
                    <a:pt x="173" y="1605"/>
                  </a:lnTo>
                  <a:lnTo>
                    <a:pt x="173" y="1605"/>
                  </a:lnTo>
                  <a:lnTo>
                    <a:pt x="173" y="1603"/>
                  </a:lnTo>
                  <a:lnTo>
                    <a:pt x="173" y="1603"/>
                  </a:lnTo>
                  <a:lnTo>
                    <a:pt x="173" y="1603"/>
                  </a:lnTo>
                  <a:lnTo>
                    <a:pt x="173" y="1603"/>
                  </a:lnTo>
                  <a:lnTo>
                    <a:pt x="173" y="1603"/>
                  </a:lnTo>
                  <a:lnTo>
                    <a:pt x="173" y="1603"/>
                  </a:lnTo>
                  <a:lnTo>
                    <a:pt x="173" y="1603"/>
                  </a:lnTo>
                  <a:lnTo>
                    <a:pt x="171" y="1603"/>
                  </a:lnTo>
                  <a:lnTo>
                    <a:pt x="171" y="1601"/>
                  </a:lnTo>
                  <a:lnTo>
                    <a:pt x="171" y="1601"/>
                  </a:lnTo>
                  <a:lnTo>
                    <a:pt x="171" y="1601"/>
                  </a:lnTo>
                  <a:lnTo>
                    <a:pt x="171" y="1601"/>
                  </a:lnTo>
                  <a:lnTo>
                    <a:pt x="171" y="1601"/>
                  </a:lnTo>
                  <a:lnTo>
                    <a:pt x="171" y="1601"/>
                  </a:lnTo>
                  <a:lnTo>
                    <a:pt x="171" y="1601"/>
                  </a:lnTo>
                  <a:lnTo>
                    <a:pt x="171" y="1601"/>
                  </a:lnTo>
                  <a:lnTo>
                    <a:pt x="171" y="1601"/>
                  </a:lnTo>
                  <a:lnTo>
                    <a:pt x="171" y="1599"/>
                  </a:lnTo>
                  <a:lnTo>
                    <a:pt x="171" y="1599"/>
                  </a:lnTo>
                  <a:lnTo>
                    <a:pt x="171" y="1597"/>
                  </a:lnTo>
                  <a:lnTo>
                    <a:pt x="171" y="1597"/>
                  </a:lnTo>
                  <a:lnTo>
                    <a:pt x="168" y="1597"/>
                  </a:lnTo>
                  <a:lnTo>
                    <a:pt x="168" y="1595"/>
                  </a:lnTo>
                  <a:lnTo>
                    <a:pt x="168" y="1595"/>
                  </a:lnTo>
                  <a:lnTo>
                    <a:pt x="168" y="1595"/>
                  </a:lnTo>
                  <a:lnTo>
                    <a:pt x="168" y="1595"/>
                  </a:lnTo>
                  <a:lnTo>
                    <a:pt x="168" y="1595"/>
                  </a:lnTo>
                  <a:lnTo>
                    <a:pt x="168" y="1595"/>
                  </a:lnTo>
                  <a:lnTo>
                    <a:pt x="166" y="1595"/>
                  </a:lnTo>
                  <a:lnTo>
                    <a:pt x="166" y="1595"/>
                  </a:lnTo>
                  <a:lnTo>
                    <a:pt x="166" y="1595"/>
                  </a:lnTo>
                  <a:lnTo>
                    <a:pt x="164" y="1597"/>
                  </a:lnTo>
                  <a:lnTo>
                    <a:pt x="164" y="1597"/>
                  </a:lnTo>
                  <a:lnTo>
                    <a:pt x="164" y="1601"/>
                  </a:lnTo>
                  <a:lnTo>
                    <a:pt x="164" y="1601"/>
                  </a:lnTo>
                  <a:lnTo>
                    <a:pt x="162" y="1603"/>
                  </a:lnTo>
                  <a:lnTo>
                    <a:pt x="162" y="1603"/>
                  </a:lnTo>
                  <a:lnTo>
                    <a:pt x="164" y="1605"/>
                  </a:lnTo>
                  <a:lnTo>
                    <a:pt x="164" y="1605"/>
                  </a:lnTo>
                  <a:lnTo>
                    <a:pt x="164" y="1605"/>
                  </a:lnTo>
                  <a:lnTo>
                    <a:pt x="164" y="1607"/>
                  </a:lnTo>
                  <a:lnTo>
                    <a:pt x="164" y="1607"/>
                  </a:lnTo>
                  <a:lnTo>
                    <a:pt x="166" y="1605"/>
                  </a:lnTo>
                  <a:lnTo>
                    <a:pt x="166" y="1605"/>
                  </a:lnTo>
                  <a:lnTo>
                    <a:pt x="166" y="1607"/>
                  </a:lnTo>
                  <a:lnTo>
                    <a:pt x="164" y="1607"/>
                  </a:lnTo>
                  <a:lnTo>
                    <a:pt x="164" y="1607"/>
                  </a:lnTo>
                  <a:lnTo>
                    <a:pt x="164" y="1607"/>
                  </a:lnTo>
                  <a:lnTo>
                    <a:pt x="166" y="1609"/>
                  </a:lnTo>
                  <a:lnTo>
                    <a:pt x="166" y="1609"/>
                  </a:lnTo>
                  <a:lnTo>
                    <a:pt x="166" y="1609"/>
                  </a:lnTo>
                  <a:lnTo>
                    <a:pt x="166" y="1609"/>
                  </a:lnTo>
                  <a:lnTo>
                    <a:pt x="166" y="1609"/>
                  </a:lnTo>
                  <a:lnTo>
                    <a:pt x="166" y="1611"/>
                  </a:lnTo>
                  <a:lnTo>
                    <a:pt x="166" y="1611"/>
                  </a:lnTo>
                  <a:lnTo>
                    <a:pt x="166" y="1613"/>
                  </a:lnTo>
                  <a:lnTo>
                    <a:pt x="166" y="1613"/>
                  </a:lnTo>
                  <a:lnTo>
                    <a:pt x="168" y="1613"/>
                  </a:lnTo>
                  <a:lnTo>
                    <a:pt x="168" y="1613"/>
                  </a:lnTo>
                  <a:lnTo>
                    <a:pt x="168" y="1613"/>
                  </a:lnTo>
                  <a:lnTo>
                    <a:pt x="168" y="1613"/>
                  </a:lnTo>
                  <a:lnTo>
                    <a:pt x="168" y="1616"/>
                  </a:lnTo>
                  <a:lnTo>
                    <a:pt x="168" y="1616"/>
                  </a:lnTo>
                  <a:lnTo>
                    <a:pt x="171" y="1616"/>
                  </a:lnTo>
                  <a:lnTo>
                    <a:pt x="171" y="1618"/>
                  </a:lnTo>
                  <a:lnTo>
                    <a:pt x="168" y="1616"/>
                  </a:lnTo>
                  <a:lnTo>
                    <a:pt x="168" y="1616"/>
                  </a:lnTo>
                  <a:lnTo>
                    <a:pt x="168" y="1616"/>
                  </a:lnTo>
                  <a:lnTo>
                    <a:pt x="168" y="1616"/>
                  </a:lnTo>
                  <a:lnTo>
                    <a:pt x="168" y="1618"/>
                  </a:lnTo>
                  <a:lnTo>
                    <a:pt x="171" y="1618"/>
                  </a:lnTo>
                  <a:lnTo>
                    <a:pt x="171" y="1620"/>
                  </a:lnTo>
                  <a:lnTo>
                    <a:pt x="171" y="1620"/>
                  </a:lnTo>
                  <a:lnTo>
                    <a:pt x="171" y="1622"/>
                  </a:lnTo>
                  <a:lnTo>
                    <a:pt x="171" y="1622"/>
                  </a:lnTo>
                  <a:lnTo>
                    <a:pt x="177" y="1632"/>
                  </a:lnTo>
                  <a:lnTo>
                    <a:pt x="177" y="1632"/>
                  </a:lnTo>
                  <a:lnTo>
                    <a:pt x="177" y="1632"/>
                  </a:lnTo>
                  <a:lnTo>
                    <a:pt x="179" y="1632"/>
                  </a:lnTo>
                  <a:lnTo>
                    <a:pt x="179" y="1630"/>
                  </a:lnTo>
                  <a:lnTo>
                    <a:pt x="179" y="1630"/>
                  </a:lnTo>
                  <a:lnTo>
                    <a:pt x="179" y="1630"/>
                  </a:lnTo>
                  <a:lnTo>
                    <a:pt x="179" y="1628"/>
                  </a:lnTo>
                  <a:lnTo>
                    <a:pt x="179" y="1628"/>
                  </a:lnTo>
                  <a:lnTo>
                    <a:pt x="179" y="1626"/>
                  </a:lnTo>
                  <a:lnTo>
                    <a:pt x="179" y="1626"/>
                  </a:lnTo>
                  <a:lnTo>
                    <a:pt x="179" y="1626"/>
                  </a:lnTo>
                  <a:lnTo>
                    <a:pt x="181" y="1626"/>
                  </a:lnTo>
                  <a:lnTo>
                    <a:pt x="181" y="1624"/>
                  </a:lnTo>
                  <a:lnTo>
                    <a:pt x="181" y="1622"/>
                  </a:lnTo>
                  <a:lnTo>
                    <a:pt x="181" y="1622"/>
                  </a:lnTo>
                  <a:lnTo>
                    <a:pt x="183" y="1622"/>
                  </a:lnTo>
                  <a:lnTo>
                    <a:pt x="183" y="1622"/>
                  </a:lnTo>
                  <a:lnTo>
                    <a:pt x="183" y="1622"/>
                  </a:lnTo>
                  <a:lnTo>
                    <a:pt x="183" y="1622"/>
                  </a:lnTo>
                  <a:lnTo>
                    <a:pt x="183" y="1620"/>
                  </a:lnTo>
                  <a:lnTo>
                    <a:pt x="185" y="1620"/>
                  </a:lnTo>
                  <a:lnTo>
                    <a:pt x="185" y="1620"/>
                  </a:lnTo>
                  <a:lnTo>
                    <a:pt x="185" y="1620"/>
                  </a:lnTo>
                  <a:lnTo>
                    <a:pt x="185" y="1620"/>
                  </a:lnTo>
                  <a:lnTo>
                    <a:pt x="185" y="1620"/>
                  </a:lnTo>
                  <a:lnTo>
                    <a:pt x="187" y="1618"/>
                  </a:lnTo>
                  <a:lnTo>
                    <a:pt x="187" y="1620"/>
                  </a:lnTo>
                  <a:lnTo>
                    <a:pt x="187" y="1618"/>
                  </a:lnTo>
                  <a:lnTo>
                    <a:pt x="187" y="1616"/>
                  </a:lnTo>
                  <a:lnTo>
                    <a:pt x="187" y="1616"/>
                  </a:lnTo>
                  <a:lnTo>
                    <a:pt x="187" y="1616"/>
                  </a:lnTo>
                  <a:lnTo>
                    <a:pt x="189" y="1618"/>
                  </a:lnTo>
                  <a:lnTo>
                    <a:pt x="189" y="1618"/>
                  </a:lnTo>
                  <a:lnTo>
                    <a:pt x="189" y="1618"/>
                  </a:lnTo>
                  <a:lnTo>
                    <a:pt x="189" y="1616"/>
                  </a:lnTo>
                  <a:lnTo>
                    <a:pt x="191" y="1613"/>
                  </a:lnTo>
                  <a:lnTo>
                    <a:pt x="189" y="1613"/>
                  </a:lnTo>
                  <a:lnTo>
                    <a:pt x="189" y="1611"/>
                  </a:lnTo>
                  <a:lnTo>
                    <a:pt x="191" y="1611"/>
                  </a:lnTo>
                  <a:lnTo>
                    <a:pt x="191" y="1613"/>
                  </a:lnTo>
                  <a:lnTo>
                    <a:pt x="191" y="1613"/>
                  </a:lnTo>
                  <a:lnTo>
                    <a:pt x="191" y="1616"/>
                  </a:lnTo>
                  <a:lnTo>
                    <a:pt x="191" y="1616"/>
                  </a:lnTo>
                  <a:lnTo>
                    <a:pt x="191" y="1616"/>
                  </a:lnTo>
                  <a:lnTo>
                    <a:pt x="191" y="1616"/>
                  </a:lnTo>
                  <a:lnTo>
                    <a:pt x="191" y="1616"/>
                  </a:lnTo>
                  <a:lnTo>
                    <a:pt x="191" y="1616"/>
                  </a:lnTo>
                  <a:lnTo>
                    <a:pt x="191" y="1616"/>
                  </a:lnTo>
                  <a:lnTo>
                    <a:pt x="191" y="1618"/>
                  </a:lnTo>
                  <a:lnTo>
                    <a:pt x="191" y="1618"/>
                  </a:lnTo>
                  <a:lnTo>
                    <a:pt x="193" y="1616"/>
                  </a:lnTo>
                  <a:lnTo>
                    <a:pt x="193" y="1616"/>
                  </a:lnTo>
                  <a:lnTo>
                    <a:pt x="195" y="1613"/>
                  </a:lnTo>
                  <a:lnTo>
                    <a:pt x="195" y="1613"/>
                  </a:lnTo>
                  <a:lnTo>
                    <a:pt x="195" y="1613"/>
                  </a:lnTo>
                  <a:lnTo>
                    <a:pt x="195" y="1613"/>
                  </a:lnTo>
                  <a:lnTo>
                    <a:pt x="195" y="1613"/>
                  </a:lnTo>
                  <a:lnTo>
                    <a:pt x="197" y="1613"/>
                  </a:lnTo>
                  <a:lnTo>
                    <a:pt x="197" y="1613"/>
                  </a:lnTo>
                  <a:lnTo>
                    <a:pt x="197" y="1613"/>
                  </a:lnTo>
                  <a:lnTo>
                    <a:pt x="197" y="1613"/>
                  </a:lnTo>
                  <a:lnTo>
                    <a:pt x="197" y="1611"/>
                  </a:lnTo>
                  <a:lnTo>
                    <a:pt x="199" y="1611"/>
                  </a:lnTo>
                  <a:lnTo>
                    <a:pt x="199" y="1609"/>
                  </a:lnTo>
                  <a:lnTo>
                    <a:pt x="199" y="1609"/>
                  </a:lnTo>
                  <a:lnTo>
                    <a:pt x="201" y="1609"/>
                  </a:lnTo>
                  <a:lnTo>
                    <a:pt x="201" y="1609"/>
                  </a:lnTo>
                  <a:lnTo>
                    <a:pt x="201" y="1609"/>
                  </a:lnTo>
                  <a:lnTo>
                    <a:pt x="201" y="1609"/>
                  </a:lnTo>
                  <a:lnTo>
                    <a:pt x="199" y="1609"/>
                  </a:lnTo>
                  <a:lnTo>
                    <a:pt x="199" y="1611"/>
                  </a:lnTo>
                  <a:lnTo>
                    <a:pt x="199" y="1611"/>
                  </a:lnTo>
                  <a:lnTo>
                    <a:pt x="199" y="1611"/>
                  </a:lnTo>
                  <a:lnTo>
                    <a:pt x="199" y="1613"/>
                  </a:lnTo>
                  <a:lnTo>
                    <a:pt x="197" y="1613"/>
                  </a:lnTo>
                  <a:lnTo>
                    <a:pt x="197" y="1613"/>
                  </a:lnTo>
                  <a:lnTo>
                    <a:pt x="197" y="1613"/>
                  </a:lnTo>
                  <a:lnTo>
                    <a:pt x="197" y="1613"/>
                  </a:lnTo>
                  <a:lnTo>
                    <a:pt x="197" y="1613"/>
                  </a:lnTo>
                  <a:lnTo>
                    <a:pt x="197" y="1616"/>
                  </a:lnTo>
                  <a:lnTo>
                    <a:pt x="197" y="1616"/>
                  </a:lnTo>
                  <a:lnTo>
                    <a:pt x="197" y="1616"/>
                  </a:lnTo>
                  <a:lnTo>
                    <a:pt x="197" y="1616"/>
                  </a:lnTo>
                  <a:lnTo>
                    <a:pt x="199" y="1616"/>
                  </a:lnTo>
                  <a:lnTo>
                    <a:pt x="199" y="1616"/>
                  </a:lnTo>
                  <a:lnTo>
                    <a:pt x="199" y="1616"/>
                  </a:lnTo>
                  <a:lnTo>
                    <a:pt x="199" y="1618"/>
                  </a:lnTo>
                  <a:lnTo>
                    <a:pt x="201" y="1618"/>
                  </a:lnTo>
                  <a:lnTo>
                    <a:pt x="201" y="1618"/>
                  </a:lnTo>
                  <a:lnTo>
                    <a:pt x="201" y="1618"/>
                  </a:lnTo>
                  <a:lnTo>
                    <a:pt x="201" y="1618"/>
                  </a:lnTo>
                  <a:lnTo>
                    <a:pt x="203" y="1618"/>
                  </a:lnTo>
                  <a:lnTo>
                    <a:pt x="201" y="1618"/>
                  </a:lnTo>
                  <a:lnTo>
                    <a:pt x="199" y="1618"/>
                  </a:lnTo>
                  <a:lnTo>
                    <a:pt x="197" y="1616"/>
                  </a:lnTo>
                  <a:lnTo>
                    <a:pt x="197" y="1616"/>
                  </a:lnTo>
                  <a:lnTo>
                    <a:pt x="197" y="1618"/>
                  </a:lnTo>
                  <a:lnTo>
                    <a:pt x="197" y="1618"/>
                  </a:lnTo>
                  <a:lnTo>
                    <a:pt x="197" y="1618"/>
                  </a:lnTo>
                  <a:lnTo>
                    <a:pt x="195" y="1618"/>
                  </a:lnTo>
                  <a:lnTo>
                    <a:pt x="195" y="1618"/>
                  </a:lnTo>
                  <a:lnTo>
                    <a:pt x="195" y="1618"/>
                  </a:lnTo>
                  <a:lnTo>
                    <a:pt x="193" y="1620"/>
                  </a:lnTo>
                  <a:lnTo>
                    <a:pt x="193" y="1620"/>
                  </a:lnTo>
                  <a:lnTo>
                    <a:pt x="193" y="1622"/>
                  </a:lnTo>
                  <a:lnTo>
                    <a:pt x="193" y="1622"/>
                  </a:lnTo>
                  <a:lnTo>
                    <a:pt x="193" y="1624"/>
                  </a:lnTo>
                  <a:lnTo>
                    <a:pt x="191" y="1624"/>
                  </a:lnTo>
                  <a:lnTo>
                    <a:pt x="191" y="1624"/>
                  </a:lnTo>
                  <a:lnTo>
                    <a:pt x="191" y="1624"/>
                  </a:lnTo>
                  <a:lnTo>
                    <a:pt x="191" y="1626"/>
                  </a:lnTo>
                  <a:lnTo>
                    <a:pt x="191" y="1626"/>
                  </a:lnTo>
                  <a:lnTo>
                    <a:pt x="191" y="1626"/>
                  </a:lnTo>
                  <a:lnTo>
                    <a:pt x="191" y="1626"/>
                  </a:lnTo>
                  <a:lnTo>
                    <a:pt x="191" y="1626"/>
                  </a:lnTo>
                  <a:lnTo>
                    <a:pt x="193" y="1628"/>
                  </a:lnTo>
                  <a:lnTo>
                    <a:pt x="193" y="1628"/>
                  </a:lnTo>
                  <a:lnTo>
                    <a:pt x="193" y="1628"/>
                  </a:lnTo>
                  <a:lnTo>
                    <a:pt x="193" y="1630"/>
                  </a:lnTo>
                  <a:lnTo>
                    <a:pt x="193" y="1630"/>
                  </a:lnTo>
                  <a:lnTo>
                    <a:pt x="193" y="1630"/>
                  </a:lnTo>
                  <a:lnTo>
                    <a:pt x="193" y="1630"/>
                  </a:lnTo>
                  <a:lnTo>
                    <a:pt x="195" y="1632"/>
                  </a:lnTo>
                  <a:lnTo>
                    <a:pt x="195" y="1632"/>
                  </a:lnTo>
                  <a:lnTo>
                    <a:pt x="195" y="1632"/>
                  </a:lnTo>
                  <a:lnTo>
                    <a:pt x="195" y="1632"/>
                  </a:lnTo>
                  <a:lnTo>
                    <a:pt x="195" y="1634"/>
                  </a:lnTo>
                  <a:lnTo>
                    <a:pt x="195" y="1634"/>
                  </a:lnTo>
                  <a:lnTo>
                    <a:pt x="195" y="1634"/>
                  </a:lnTo>
                  <a:lnTo>
                    <a:pt x="195" y="1634"/>
                  </a:lnTo>
                  <a:lnTo>
                    <a:pt x="197" y="1634"/>
                  </a:lnTo>
                  <a:lnTo>
                    <a:pt x="197" y="1636"/>
                  </a:lnTo>
                  <a:lnTo>
                    <a:pt x="197" y="1636"/>
                  </a:lnTo>
                  <a:lnTo>
                    <a:pt x="197" y="1634"/>
                  </a:lnTo>
                  <a:lnTo>
                    <a:pt x="197" y="1634"/>
                  </a:lnTo>
                  <a:lnTo>
                    <a:pt x="197" y="1634"/>
                  </a:lnTo>
                  <a:lnTo>
                    <a:pt x="199" y="1636"/>
                  </a:lnTo>
                  <a:lnTo>
                    <a:pt x="199" y="1636"/>
                  </a:lnTo>
                  <a:lnTo>
                    <a:pt x="199" y="1634"/>
                  </a:lnTo>
                  <a:lnTo>
                    <a:pt x="199" y="1634"/>
                  </a:lnTo>
                  <a:lnTo>
                    <a:pt x="201" y="1634"/>
                  </a:lnTo>
                  <a:lnTo>
                    <a:pt x="201" y="1634"/>
                  </a:lnTo>
                  <a:lnTo>
                    <a:pt x="201" y="1634"/>
                  </a:lnTo>
                  <a:lnTo>
                    <a:pt x="201" y="1634"/>
                  </a:lnTo>
                  <a:lnTo>
                    <a:pt x="203" y="1634"/>
                  </a:lnTo>
                  <a:lnTo>
                    <a:pt x="206" y="1634"/>
                  </a:lnTo>
                  <a:lnTo>
                    <a:pt x="208" y="1636"/>
                  </a:lnTo>
                  <a:lnTo>
                    <a:pt x="208" y="1636"/>
                  </a:lnTo>
                  <a:lnTo>
                    <a:pt x="208" y="1636"/>
                  </a:lnTo>
                  <a:lnTo>
                    <a:pt x="208" y="1636"/>
                  </a:lnTo>
                  <a:lnTo>
                    <a:pt x="208" y="1636"/>
                  </a:lnTo>
                  <a:lnTo>
                    <a:pt x="208" y="1638"/>
                  </a:lnTo>
                  <a:lnTo>
                    <a:pt x="208" y="1638"/>
                  </a:lnTo>
                  <a:lnTo>
                    <a:pt x="208" y="1638"/>
                  </a:lnTo>
                  <a:lnTo>
                    <a:pt x="208" y="1638"/>
                  </a:lnTo>
                  <a:lnTo>
                    <a:pt x="208" y="1640"/>
                  </a:lnTo>
                  <a:lnTo>
                    <a:pt x="208" y="1640"/>
                  </a:lnTo>
                  <a:lnTo>
                    <a:pt x="208" y="1640"/>
                  </a:lnTo>
                  <a:lnTo>
                    <a:pt x="210" y="1642"/>
                  </a:lnTo>
                  <a:lnTo>
                    <a:pt x="210" y="1642"/>
                  </a:lnTo>
                  <a:lnTo>
                    <a:pt x="210" y="1642"/>
                  </a:lnTo>
                  <a:lnTo>
                    <a:pt x="210" y="1642"/>
                  </a:lnTo>
                  <a:lnTo>
                    <a:pt x="210" y="1642"/>
                  </a:lnTo>
                  <a:lnTo>
                    <a:pt x="210" y="1644"/>
                  </a:lnTo>
                  <a:lnTo>
                    <a:pt x="210" y="1644"/>
                  </a:lnTo>
                  <a:lnTo>
                    <a:pt x="210" y="1644"/>
                  </a:lnTo>
                  <a:lnTo>
                    <a:pt x="210" y="1646"/>
                  </a:lnTo>
                  <a:lnTo>
                    <a:pt x="210" y="1646"/>
                  </a:lnTo>
                  <a:lnTo>
                    <a:pt x="212" y="1646"/>
                  </a:lnTo>
                  <a:lnTo>
                    <a:pt x="212" y="1648"/>
                  </a:lnTo>
                  <a:lnTo>
                    <a:pt x="210" y="1646"/>
                  </a:lnTo>
                  <a:lnTo>
                    <a:pt x="210" y="1646"/>
                  </a:lnTo>
                  <a:lnTo>
                    <a:pt x="210" y="1644"/>
                  </a:lnTo>
                  <a:lnTo>
                    <a:pt x="210" y="1642"/>
                  </a:lnTo>
                  <a:lnTo>
                    <a:pt x="210" y="1642"/>
                  </a:lnTo>
                  <a:lnTo>
                    <a:pt x="210" y="1642"/>
                  </a:lnTo>
                  <a:lnTo>
                    <a:pt x="208" y="1640"/>
                  </a:lnTo>
                  <a:lnTo>
                    <a:pt x="208" y="1640"/>
                  </a:lnTo>
                  <a:lnTo>
                    <a:pt x="208" y="1640"/>
                  </a:lnTo>
                  <a:lnTo>
                    <a:pt x="206" y="1642"/>
                  </a:lnTo>
                  <a:lnTo>
                    <a:pt x="208" y="1640"/>
                  </a:lnTo>
                  <a:lnTo>
                    <a:pt x="208" y="1640"/>
                  </a:lnTo>
                  <a:lnTo>
                    <a:pt x="208" y="1640"/>
                  </a:lnTo>
                  <a:lnTo>
                    <a:pt x="208" y="1640"/>
                  </a:lnTo>
                  <a:lnTo>
                    <a:pt x="208" y="1640"/>
                  </a:lnTo>
                  <a:lnTo>
                    <a:pt x="208" y="1640"/>
                  </a:lnTo>
                  <a:lnTo>
                    <a:pt x="208" y="1638"/>
                  </a:lnTo>
                  <a:lnTo>
                    <a:pt x="208" y="1638"/>
                  </a:lnTo>
                  <a:lnTo>
                    <a:pt x="208" y="1638"/>
                  </a:lnTo>
                  <a:lnTo>
                    <a:pt x="208" y="1636"/>
                  </a:lnTo>
                  <a:lnTo>
                    <a:pt x="206" y="1636"/>
                  </a:lnTo>
                  <a:lnTo>
                    <a:pt x="203" y="1636"/>
                  </a:lnTo>
                  <a:lnTo>
                    <a:pt x="201" y="1636"/>
                  </a:lnTo>
                  <a:lnTo>
                    <a:pt x="201" y="1634"/>
                  </a:lnTo>
                  <a:lnTo>
                    <a:pt x="201" y="1636"/>
                  </a:lnTo>
                  <a:lnTo>
                    <a:pt x="201" y="1636"/>
                  </a:lnTo>
                  <a:lnTo>
                    <a:pt x="197" y="1636"/>
                  </a:lnTo>
                  <a:lnTo>
                    <a:pt x="197" y="1636"/>
                  </a:lnTo>
                  <a:lnTo>
                    <a:pt x="197" y="1636"/>
                  </a:lnTo>
                  <a:lnTo>
                    <a:pt x="197" y="1636"/>
                  </a:lnTo>
                  <a:lnTo>
                    <a:pt x="197" y="1636"/>
                  </a:lnTo>
                  <a:lnTo>
                    <a:pt x="197" y="1636"/>
                  </a:lnTo>
                  <a:lnTo>
                    <a:pt x="197" y="1636"/>
                  </a:lnTo>
                  <a:lnTo>
                    <a:pt x="197" y="1638"/>
                  </a:lnTo>
                  <a:lnTo>
                    <a:pt x="197" y="1638"/>
                  </a:lnTo>
                  <a:lnTo>
                    <a:pt x="197" y="1638"/>
                  </a:lnTo>
                  <a:lnTo>
                    <a:pt x="197" y="1638"/>
                  </a:lnTo>
                  <a:lnTo>
                    <a:pt x="197" y="1638"/>
                  </a:lnTo>
                  <a:lnTo>
                    <a:pt x="197" y="1638"/>
                  </a:lnTo>
                  <a:lnTo>
                    <a:pt x="197" y="1638"/>
                  </a:lnTo>
                  <a:lnTo>
                    <a:pt x="197" y="1638"/>
                  </a:lnTo>
                  <a:lnTo>
                    <a:pt x="197" y="1638"/>
                  </a:lnTo>
                  <a:lnTo>
                    <a:pt x="197" y="1638"/>
                  </a:lnTo>
                  <a:lnTo>
                    <a:pt x="197" y="1638"/>
                  </a:lnTo>
                  <a:lnTo>
                    <a:pt x="197" y="1636"/>
                  </a:lnTo>
                  <a:lnTo>
                    <a:pt x="197" y="1636"/>
                  </a:lnTo>
                  <a:lnTo>
                    <a:pt x="197" y="1636"/>
                  </a:lnTo>
                  <a:lnTo>
                    <a:pt x="195" y="1636"/>
                  </a:lnTo>
                  <a:lnTo>
                    <a:pt x="195" y="1632"/>
                  </a:lnTo>
                  <a:lnTo>
                    <a:pt x="193" y="1632"/>
                  </a:lnTo>
                  <a:lnTo>
                    <a:pt x="193" y="1632"/>
                  </a:lnTo>
                  <a:lnTo>
                    <a:pt x="193" y="1632"/>
                  </a:lnTo>
                  <a:lnTo>
                    <a:pt x="193" y="1632"/>
                  </a:lnTo>
                  <a:lnTo>
                    <a:pt x="193" y="1632"/>
                  </a:lnTo>
                  <a:lnTo>
                    <a:pt x="193" y="1634"/>
                  </a:lnTo>
                  <a:lnTo>
                    <a:pt x="193" y="1634"/>
                  </a:lnTo>
                  <a:lnTo>
                    <a:pt x="193" y="1632"/>
                  </a:lnTo>
                  <a:lnTo>
                    <a:pt x="193" y="1632"/>
                  </a:lnTo>
                  <a:lnTo>
                    <a:pt x="191" y="1632"/>
                  </a:lnTo>
                  <a:lnTo>
                    <a:pt x="191" y="1632"/>
                  </a:lnTo>
                  <a:lnTo>
                    <a:pt x="191" y="1630"/>
                  </a:lnTo>
                  <a:lnTo>
                    <a:pt x="191" y="1628"/>
                  </a:lnTo>
                  <a:lnTo>
                    <a:pt x="191" y="1628"/>
                  </a:lnTo>
                  <a:lnTo>
                    <a:pt x="191" y="1628"/>
                  </a:lnTo>
                  <a:lnTo>
                    <a:pt x="191" y="1628"/>
                  </a:lnTo>
                  <a:lnTo>
                    <a:pt x="189" y="1628"/>
                  </a:lnTo>
                  <a:lnTo>
                    <a:pt x="189" y="1628"/>
                  </a:lnTo>
                  <a:lnTo>
                    <a:pt x="189" y="1628"/>
                  </a:lnTo>
                  <a:lnTo>
                    <a:pt x="187" y="1628"/>
                  </a:lnTo>
                  <a:lnTo>
                    <a:pt x="187" y="1628"/>
                  </a:lnTo>
                  <a:lnTo>
                    <a:pt x="187" y="1628"/>
                  </a:lnTo>
                  <a:lnTo>
                    <a:pt x="187" y="1630"/>
                  </a:lnTo>
                  <a:lnTo>
                    <a:pt x="187" y="1630"/>
                  </a:lnTo>
                  <a:lnTo>
                    <a:pt x="187" y="1632"/>
                  </a:lnTo>
                  <a:lnTo>
                    <a:pt x="187" y="1632"/>
                  </a:lnTo>
                  <a:lnTo>
                    <a:pt x="187" y="1632"/>
                  </a:lnTo>
                  <a:lnTo>
                    <a:pt x="187" y="1630"/>
                  </a:lnTo>
                  <a:lnTo>
                    <a:pt x="189" y="1630"/>
                  </a:lnTo>
                  <a:lnTo>
                    <a:pt x="189" y="1630"/>
                  </a:lnTo>
                  <a:lnTo>
                    <a:pt x="189" y="1630"/>
                  </a:lnTo>
                  <a:lnTo>
                    <a:pt x="189" y="1632"/>
                  </a:lnTo>
                  <a:lnTo>
                    <a:pt x="187" y="1632"/>
                  </a:lnTo>
                  <a:lnTo>
                    <a:pt x="187" y="1632"/>
                  </a:lnTo>
                  <a:lnTo>
                    <a:pt x="187" y="1634"/>
                  </a:lnTo>
                  <a:lnTo>
                    <a:pt x="187" y="1634"/>
                  </a:lnTo>
                  <a:lnTo>
                    <a:pt x="187" y="1634"/>
                  </a:lnTo>
                  <a:lnTo>
                    <a:pt x="187" y="1634"/>
                  </a:lnTo>
                  <a:lnTo>
                    <a:pt x="187" y="1636"/>
                  </a:lnTo>
                  <a:lnTo>
                    <a:pt x="187" y="1636"/>
                  </a:lnTo>
                  <a:lnTo>
                    <a:pt x="187" y="1636"/>
                  </a:lnTo>
                  <a:lnTo>
                    <a:pt x="187" y="1636"/>
                  </a:lnTo>
                  <a:lnTo>
                    <a:pt x="187" y="1636"/>
                  </a:lnTo>
                  <a:lnTo>
                    <a:pt x="187" y="1638"/>
                  </a:lnTo>
                  <a:lnTo>
                    <a:pt x="187" y="1638"/>
                  </a:lnTo>
                  <a:lnTo>
                    <a:pt x="187" y="1640"/>
                  </a:lnTo>
                  <a:lnTo>
                    <a:pt x="187" y="1640"/>
                  </a:lnTo>
                  <a:lnTo>
                    <a:pt x="187" y="1640"/>
                  </a:lnTo>
                  <a:lnTo>
                    <a:pt x="187" y="1640"/>
                  </a:lnTo>
                  <a:lnTo>
                    <a:pt x="189" y="1644"/>
                  </a:lnTo>
                  <a:lnTo>
                    <a:pt x="189" y="1644"/>
                  </a:lnTo>
                  <a:lnTo>
                    <a:pt x="191" y="1644"/>
                  </a:lnTo>
                  <a:lnTo>
                    <a:pt x="191" y="1642"/>
                  </a:lnTo>
                  <a:lnTo>
                    <a:pt x="191" y="1642"/>
                  </a:lnTo>
                  <a:lnTo>
                    <a:pt x="191" y="1642"/>
                  </a:lnTo>
                  <a:lnTo>
                    <a:pt x="191" y="1642"/>
                  </a:lnTo>
                  <a:lnTo>
                    <a:pt x="191" y="1642"/>
                  </a:lnTo>
                  <a:lnTo>
                    <a:pt x="191" y="1642"/>
                  </a:lnTo>
                  <a:lnTo>
                    <a:pt x="191" y="1642"/>
                  </a:lnTo>
                  <a:lnTo>
                    <a:pt x="191" y="1642"/>
                  </a:lnTo>
                  <a:lnTo>
                    <a:pt x="191" y="1646"/>
                  </a:lnTo>
                  <a:lnTo>
                    <a:pt x="193" y="1646"/>
                  </a:lnTo>
                  <a:lnTo>
                    <a:pt x="193" y="1646"/>
                  </a:lnTo>
                  <a:lnTo>
                    <a:pt x="193" y="1646"/>
                  </a:lnTo>
                  <a:lnTo>
                    <a:pt x="195" y="1648"/>
                  </a:lnTo>
                  <a:lnTo>
                    <a:pt x="193" y="1648"/>
                  </a:lnTo>
                  <a:lnTo>
                    <a:pt x="193" y="1648"/>
                  </a:lnTo>
                  <a:lnTo>
                    <a:pt x="193" y="1648"/>
                  </a:lnTo>
                  <a:lnTo>
                    <a:pt x="193" y="1648"/>
                  </a:lnTo>
                  <a:lnTo>
                    <a:pt x="193" y="1648"/>
                  </a:lnTo>
                  <a:lnTo>
                    <a:pt x="193" y="1648"/>
                  </a:lnTo>
                  <a:lnTo>
                    <a:pt x="193" y="1650"/>
                  </a:lnTo>
                  <a:lnTo>
                    <a:pt x="193" y="1650"/>
                  </a:lnTo>
                  <a:lnTo>
                    <a:pt x="193" y="1650"/>
                  </a:lnTo>
                  <a:lnTo>
                    <a:pt x="193" y="1650"/>
                  </a:lnTo>
                  <a:lnTo>
                    <a:pt x="193" y="1650"/>
                  </a:lnTo>
                  <a:lnTo>
                    <a:pt x="193" y="1650"/>
                  </a:lnTo>
                  <a:lnTo>
                    <a:pt x="193" y="1650"/>
                  </a:lnTo>
                  <a:lnTo>
                    <a:pt x="193" y="1650"/>
                  </a:lnTo>
                  <a:lnTo>
                    <a:pt x="193" y="1652"/>
                  </a:lnTo>
                  <a:lnTo>
                    <a:pt x="191" y="1655"/>
                  </a:lnTo>
                  <a:lnTo>
                    <a:pt x="191" y="1655"/>
                  </a:lnTo>
                  <a:lnTo>
                    <a:pt x="191" y="1657"/>
                  </a:lnTo>
                  <a:lnTo>
                    <a:pt x="191" y="1657"/>
                  </a:lnTo>
                  <a:lnTo>
                    <a:pt x="191" y="1659"/>
                  </a:lnTo>
                  <a:lnTo>
                    <a:pt x="191" y="1659"/>
                  </a:lnTo>
                  <a:lnTo>
                    <a:pt x="191" y="1659"/>
                  </a:lnTo>
                  <a:lnTo>
                    <a:pt x="191" y="1659"/>
                  </a:lnTo>
                  <a:lnTo>
                    <a:pt x="191" y="1661"/>
                  </a:lnTo>
                  <a:lnTo>
                    <a:pt x="191" y="1661"/>
                  </a:lnTo>
                  <a:lnTo>
                    <a:pt x="191" y="1661"/>
                  </a:lnTo>
                  <a:lnTo>
                    <a:pt x="193" y="1661"/>
                  </a:lnTo>
                  <a:lnTo>
                    <a:pt x="193" y="1663"/>
                  </a:lnTo>
                  <a:lnTo>
                    <a:pt x="195" y="1663"/>
                  </a:lnTo>
                  <a:lnTo>
                    <a:pt x="195" y="1663"/>
                  </a:lnTo>
                  <a:lnTo>
                    <a:pt x="197" y="1663"/>
                  </a:lnTo>
                  <a:lnTo>
                    <a:pt x="197" y="1663"/>
                  </a:lnTo>
                  <a:lnTo>
                    <a:pt x="197" y="1663"/>
                  </a:lnTo>
                  <a:lnTo>
                    <a:pt x="197" y="1663"/>
                  </a:lnTo>
                  <a:lnTo>
                    <a:pt x="197" y="1663"/>
                  </a:lnTo>
                  <a:lnTo>
                    <a:pt x="199" y="1663"/>
                  </a:lnTo>
                  <a:lnTo>
                    <a:pt x="199" y="1661"/>
                  </a:lnTo>
                  <a:lnTo>
                    <a:pt x="199" y="1661"/>
                  </a:lnTo>
                  <a:lnTo>
                    <a:pt x="201" y="1661"/>
                  </a:lnTo>
                  <a:lnTo>
                    <a:pt x="201" y="1659"/>
                  </a:lnTo>
                  <a:lnTo>
                    <a:pt x="201" y="1659"/>
                  </a:lnTo>
                  <a:lnTo>
                    <a:pt x="201" y="1659"/>
                  </a:lnTo>
                  <a:lnTo>
                    <a:pt x="201" y="1661"/>
                  </a:lnTo>
                  <a:lnTo>
                    <a:pt x="203" y="1661"/>
                  </a:lnTo>
                  <a:lnTo>
                    <a:pt x="203" y="1661"/>
                  </a:lnTo>
                  <a:lnTo>
                    <a:pt x="203" y="1661"/>
                  </a:lnTo>
                  <a:lnTo>
                    <a:pt x="203" y="1661"/>
                  </a:lnTo>
                  <a:lnTo>
                    <a:pt x="203" y="1661"/>
                  </a:lnTo>
                  <a:lnTo>
                    <a:pt x="201" y="1661"/>
                  </a:lnTo>
                  <a:lnTo>
                    <a:pt x="201" y="1661"/>
                  </a:lnTo>
                  <a:lnTo>
                    <a:pt x="201" y="1661"/>
                  </a:lnTo>
                  <a:lnTo>
                    <a:pt x="199" y="1663"/>
                  </a:lnTo>
                  <a:lnTo>
                    <a:pt x="199" y="1663"/>
                  </a:lnTo>
                  <a:lnTo>
                    <a:pt x="199" y="1665"/>
                  </a:lnTo>
                  <a:lnTo>
                    <a:pt x="199" y="1667"/>
                  </a:lnTo>
                  <a:lnTo>
                    <a:pt x="199" y="1667"/>
                  </a:lnTo>
                  <a:lnTo>
                    <a:pt x="199" y="1667"/>
                  </a:lnTo>
                  <a:lnTo>
                    <a:pt x="199" y="1667"/>
                  </a:lnTo>
                  <a:lnTo>
                    <a:pt x="199" y="1667"/>
                  </a:lnTo>
                  <a:lnTo>
                    <a:pt x="197" y="1667"/>
                  </a:lnTo>
                  <a:lnTo>
                    <a:pt x="197" y="1667"/>
                  </a:lnTo>
                  <a:lnTo>
                    <a:pt x="197" y="1669"/>
                  </a:lnTo>
                  <a:lnTo>
                    <a:pt x="197" y="1669"/>
                  </a:lnTo>
                  <a:lnTo>
                    <a:pt x="197" y="1669"/>
                  </a:lnTo>
                  <a:lnTo>
                    <a:pt x="197" y="1669"/>
                  </a:lnTo>
                  <a:lnTo>
                    <a:pt x="197" y="1669"/>
                  </a:lnTo>
                  <a:lnTo>
                    <a:pt x="197" y="1671"/>
                  </a:lnTo>
                  <a:lnTo>
                    <a:pt x="197" y="1671"/>
                  </a:lnTo>
                  <a:lnTo>
                    <a:pt x="195" y="1673"/>
                  </a:lnTo>
                  <a:lnTo>
                    <a:pt x="195" y="1673"/>
                  </a:lnTo>
                  <a:lnTo>
                    <a:pt x="193" y="1673"/>
                  </a:lnTo>
                  <a:lnTo>
                    <a:pt x="193" y="1675"/>
                  </a:lnTo>
                  <a:lnTo>
                    <a:pt x="193" y="1675"/>
                  </a:lnTo>
                  <a:lnTo>
                    <a:pt x="193" y="1675"/>
                  </a:lnTo>
                  <a:lnTo>
                    <a:pt x="193" y="1677"/>
                  </a:lnTo>
                  <a:lnTo>
                    <a:pt x="193" y="1677"/>
                  </a:lnTo>
                  <a:lnTo>
                    <a:pt x="193" y="1679"/>
                  </a:lnTo>
                  <a:lnTo>
                    <a:pt x="193" y="1679"/>
                  </a:lnTo>
                  <a:lnTo>
                    <a:pt x="193" y="1679"/>
                  </a:lnTo>
                  <a:lnTo>
                    <a:pt x="191" y="1679"/>
                  </a:lnTo>
                  <a:lnTo>
                    <a:pt x="191" y="1679"/>
                  </a:lnTo>
                  <a:lnTo>
                    <a:pt x="191" y="1679"/>
                  </a:lnTo>
                  <a:lnTo>
                    <a:pt x="191" y="1679"/>
                  </a:lnTo>
                  <a:lnTo>
                    <a:pt x="191" y="1679"/>
                  </a:lnTo>
                  <a:lnTo>
                    <a:pt x="191" y="1679"/>
                  </a:lnTo>
                  <a:lnTo>
                    <a:pt x="191" y="1679"/>
                  </a:lnTo>
                  <a:lnTo>
                    <a:pt x="189" y="1681"/>
                  </a:lnTo>
                  <a:lnTo>
                    <a:pt x="189" y="1681"/>
                  </a:lnTo>
                  <a:lnTo>
                    <a:pt x="189" y="1681"/>
                  </a:lnTo>
                  <a:lnTo>
                    <a:pt x="189" y="1683"/>
                  </a:lnTo>
                  <a:lnTo>
                    <a:pt x="189" y="1683"/>
                  </a:lnTo>
                  <a:lnTo>
                    <a:pt x="187" y="1683"/>
                  </a:lnTo>
                  <a:lnTo>
                    <a:pt x="187" y="1683"/>
                  </a:lnTo>
                  <a:lnTo>
                    <a:pt x="187" y="1683"/>
                  </a:lnTo>
                  <a:lnTo>
                    <a:pt x="187" y="1683"/>
                  </a:lnTo>
                  <a:lnTo>
                    <a:pt x="189" y="1685"/>
                  </a:lnTo>
                  <a:lnTo>
                    <a:pt x="189" y="1685"/>
                  </a:lnTo>
                  <a:lnTo>
                    <a:pt x="189" y="1685"/>
                  </a:lnTo>
                  <a:lnTo>
                    <a:pt x="189" y="1685"/>
                  </a:lnTo>
                  <a:lnTo>
                    <a:pt x="189" y="1685"/>
                  </a:lnTo>
                  <a:lnTo>
                    <a:pt x="189" y="1685"/>
                  </a:lnTo>
                  <a:lnTo>
                    <a:pt x="191" y="1683"/>
                  </a:lnTo>
                  <a:lnTo>
                    <a:pt x="193" y="1681"/>
                  </a:lnTo>
                  <a:lnTo>
                    <a:pt x="193" y="1681"/>
                  </a:lnTo>
                  <a:lnTo>
                    <a:pt x="193" y="1681"/>
                  </a:lnTo>
                  <a:lnTo>
                    <a:pt x="195" y="1681"/>
                  </a:lnTo>
                  <a:lnTo>
                    <a:pt x="195" y="1681"/>
                  </a:lnTo>
                  <a:lnTo>
                    <a:pt x="195" y="1679"/>
                  </a:lnTo>
                  <a:lnTo>
                    <a:pt x="195" y="1679"/>
                  </a:lnTo>
                  <a:lnTo>
                    <a:pt x="197" y="1677"/>
                  </a:lnTo>
                  <a:lnTo>
                    <a:pt x="197" y="1677"/>
                  </a:lnTo>
                  <a:lnTo>
                    <a:pt x="197" y="1677"/>
                  </a:lnTo>
                  <a:lnTo>
                    <a:pt x="197" y="1677"/>
                  </a:lnTo>
                  <a:lnTo>
                    <a:pt x="197" y="1677"/>
                  </a:lnTo>
                  <a:lnTo>
                    <a:pt x="197" y="1677"/>
                  </a:lnTo>
                  <a:lnTo>
                    <a:pt x="199" y="1677"/>
                  </a:lnTo>
                  <a:lnTo>
                    <a:pt x="199" y="1675"/>
                  </a:lnTo>
                  <a:lnTo>
                    <a:pt x="199" y="1675"/>
                  </a:lnTo>
                  <a:lnTo>
                    <a:pt x="201" y="1675"/>
                  </a:lnTo>
                  <a:lnTo>
                    <a:pt x="203" y="1675"/>
                  </a:lnTo>
                  <a:lnTo>
                    <a:pt x="203" y="1675"/>
                  </a:lnTo>
                  <a:lnTo>
                    <a:pt x="203" y="1675"/>
                  </a:lnTo>
                  <a:lnTo>
                    <a:pt x="203" y="1677"/>
                  </a:lnTo>
                  <a:lnTo>
                    <a:pt x="203" y="1677"/>
                  </a:lnTo>
                  <a:lnTo>
                    <a:pt x="203" y="1677"/>
                  </a:lnTo>
                  <a:lnTo>
                    <a:pt x="201" y="1677"/>
                  </a:lnTo>
                  <a:lnTo>
                    <a:pt x="201" y="1677"/>
                  </a:lnTo>
                  <a:lnTo>
                    <a:pt x="201" y="1677"/>
                  </a:lnTo>
                  <a:lnTo>
                    <a:pt x="201" y="1677"/>
                  </a:lnTo>
                  <a:lnTo>
                    <a:pt x="201" y="1677"/>
                  </a:lnTo>
                  <a:lnTo>
                    <a:pt x="201" y="1677"/>
                  </a:lnTo>
                  <a:lnTo>
                    <a:pt x="201" y="1677"/>
                  </a:lnTo>
                  <a:lnTo>
                    <a:pt x="201" y="1677"/>
                  </a:lnTo>
                  <a:lnTo>
                    <a:pt x="201" y="1677"/>
                  </a:lnTo>
                  <a:lnTo>
                    <a:pt x="199" y="1677"/>
                  </a:lnTo>
                  <a:lnTo>
                    <a:pt x="199" y="1677"/>
                  </a:lnTo>
                  <a:lnTo>
                    <a:pt x="197" y="1677"/>
                  </a:lnTo>
                  <a:lnTo>
                    <a:pt x="197" y="1679"/>
                  </a:lnTo>
                  <a:lnTo>
                    <a:pt x="197" y="1681"/>
                  </a:lnTo>
                  <a:lnTo>
                    <a:pt x="197" y="1681"/>
                  </a:lnTo>
                  <a:lnTo>
                    <a:pt x="197" y="1681"/>
                  </a:lnTo>
                  <a:lnTo>
                    <a:pt x="197" y="1683"/>
                  </a:lnTo>
                  <a:lnTo>
                    <a:pt x="197" y="1683"/>
                  </a:lnTo>
                  <a:lnTo>
                    <a:pt x="197" y="1683"/>
                  </a:lnTo>
                  <a:lnTo>
                    <a:pt x="197" y="1685"/>
                  </a:lnTo>
                  <a:lnTo>
                    <a:pt x="199" y="1685"/>
                  </a:lnTo>
                  <a:lnTo>
                    <a:pt x="199" y="1683"/>
                  </a:lnTo>
                  <a:lnTo>
                    <a:pt x="201" y="1683"/>
                  </a:lnTo>
                  <a:lnTo>
                    <a:pt x="201" y="1683"/>
                  </a:lnTo>
                  <a:lnTo>
                    <a:pt x="201" y="1681"/>
                  </a:lnTo>
                  <a:lnTo>
                    <a:pt x="201" y="1681"/>
                  </a:lnTo>
                  <a:lnTo>
                    <a:pt x="201" y="1681"/>
                  </a:lnTo>
                  <a:lnTo>
                    <a:pt x="201" y="1681"/>
                  </a:lnTo>
                  <a:lnTo>
                    <a:pt x="201" y="1679"/>
                  </a:lnTo>
                  <a:lnTo>
                    <a:pt x="201" y="1679"/>
                  </a:lnTo>
                  <a:lnTo>
                    <a:pt x="201" y="1679"/>
                  </a:lnTo>
                  <a:lnTo>
                    <a:pt x="201" y="1679"/>
                  </a:lnTo>
                  <a:lnTo>
                    <a:pt x="201" y="1679"/>
                  </a:lnTo>
                  <a:lnTo>
                    <a:pt x="203" y="1677"/>
                  </a:lnTo>
                  <a:lnTo>
                    <a:pt x="203" y="1677"/>
                  </a:lnTo>
                  <a:lnTo>
                    <a:pt x="203" y="1677"/>
                  </a:lnTo>
                  <a:lnTo>
                    <a:pt x="203" y="1679"/>
                  </a:lnTo>
                  <a:lnTo>
                    <a:pt x="203" y="1679"/>
                  </a:lnTo>
                  <a:lnTo>
                    <a:pt x="203" y="1679"/>
                  </a:lnTo>
                  <a:lnTo>
                    <a:pt x="201" y="1679"/>
                  </a:lnTo>
                  <a:lnTo>
                    <a:pt x="201" y="1679"/>
                  </a:lnTo>
                  <a:lnTo>
                    <a:pt x="201" y="1679"/>
                  </a:lnTo>
                  <a:lnTo>
                    <a:pt x="201" y="1681"/>
                  </a:lnTo>
                  <a:lnTo>
                    <a:pt x="201" y="1681"/>
                  </a:lnTo>
                  <a:lnTo>
                    <a:pt x="201" y="1681"/>
                  </a:lnTo>
                  <a:lnTo>
                    <a:pt x="201" y="1683"/>
                  </a:lnTo>
                  <a:lnTo>
                    <a:pt x="201" y="1683"/>
                  </a:lnTo>
                  <a:lnTo>
                    <a:pt x="201" y="1685"/>
                  </a:lnTo>
                  <a:lnTo>
                    <a:pt x="201" y="1685"/>
                  </a:lnTo>
                  <a:lnTo>
                    <a:pt x="201" y="1685"/>
                  </a:lnTo>
                  <a:lnTo>
                    <a:pt x="199" y="1685"/>
                  </a:lnTo>
                  <a:lnTo>
                    <a:pt x="199" y="1685"/>
                  </a:lnTo>
                  <a:lnTo>
                    <a:pt x="199" y="1685"/>
                  </a:lnTo>
                  <a:lnTo>
                    <a:pt x="199" y="1685"/>
                  </a:lnTo>
                  <a:lnTo>
                    <a:pt x="199" y="1685"/>
                  </a:lnTo>
                  <a:lnTo>
                    <a:pt x="199" y="1687"/>
                  </a:lnTo>
                  <a:lnTo>
                    <a:pt x="199" y="1687"/>
                  </a:lnTo>
                  <a:lnTo>
                    <a:pt x="199" y="1687"/>
                  </a:lnTo>
                  <a:lnTo>
                    <a:pt x="199" y="1687"/>
                  </a:lnTo>
                  <a:lnTo>
                    <a:pt x="199" y="1687"/>
                  </a:lnTo>
                  <a:lnTo>
                    <a:pt x="199" y="1689"/>
                  </a:lnTo>
                  <a:lnTo>
                    <a:pt x="199" y="1689"/>
                  </a:lnTo>
                  <a:lnTo>
                    <a:pt x="199" y="1689"/>
                  </a:lnTo>
                  <a:lnTo>
                    <a:pt x="199" y="1691"/>
                  </a:lnTo>
                  <a:lnTo>
                    <a:pt x="201" y="1689"/>
                  </a:lnTo>
                  <a:lnTo>
                    <a:pt x="201" y="1689"/>
                  </a:lnTo>
                  <a:lnTo>
                    <a:pt x="201" y="1689"/>
                  </a:lnTo>
                  <a:lnTo>
                    <a:pt x="201" y="1689"/>
                  </a:lnTo>
                  <a:lnTo>
                    <a:pt x="201" y="1689"/>
                  </a:lnTo>
                  <a:lnTo>
                    <a:pt x="201" y="1689"/>
                  </a:lnTo>
                  <a:lnTo>
                    <a:pt x="203" y="1689"/>
                  </a:lnTo>
                  <a:lnTo>
                    <a:pt x="203" y="1687"/>
                  </a:lnTo>
                  <a:lnTo>
                    <a:pt x="203" y="1687"/>
                  </a:lnTo>
                  <a:lnTo>
                    <a:pt x="203" y="1685"/>
                  </a:lnTo>
                  <a:lnTo>
                    <a:pt x="206" y="1685"/>
                  </a:lnTo>
                  <a:lnTo>
                    <a:pt x="206" y="1685"/>
                  </a:lnTo>
                  <a:lnTo>
                    <a:pt x="206" y="1687"/>
                  </a:lnTo>
                  <a:lnTo>
                    <a:pt x="203" y="1687"/>
                  </a:lnTo>
                  <a:lnTo>
                    <a:pt x="203" y="1687"/>
                  </a:lnTo>
                  <a:lnTo>
                    <a:pt x="203" y="1687"/>
                  </a:lnTo>
                  <a:lnTo>
                    <a:pt x="203" y="1689"/>
                  </a:lnTo>
                  <a:lnTo>
                    <a:pt x="203" y="1689"/>
                  </a:lnTo>
                  <a:lnTo>
                    <a:pt x="206" y="1689"/>
                  </a:lnTo>
                  <a:lnTo>
                    <a:pt x="206" y="1687"/>
                  </a:lnTo>
                  <a:lnTo>
                    <a:pt x="206" y="1687"/>
                  </a:lnTo>
                  <a:lnTo>
                    <a:pt x="206" y="1687"/>
                  </a:lnTo>
                  <a:lnTo>
                    <a:pt x="208" y="1689"/>
                  </a:lnTo>
                  <a:lnTo>
                    <a:pt x="208" y="1689"/>
                  </a:lnTo>
                  <a:lnTo>
                    <a:pt x="208" y="1687"/>
                  </a:lnTo>
                  <a:lnTo>
                    <a:pt x="208" y="1687"/>
                  </a:lnTo>
                  <a:lnTo>
                    <a:pt x="210" y="1687"/>
                  </a:lnTo>
                  <a:lnTo>
                    <a:pt x="212" y="1687"/>
                  </a:lnTo>
                  <a:lnTo>
                    <a:pt x="212" y="1685"/>
                  </a:lnTo>
                  <a:lnTo>
                    <a:pt x="214" y="1685"/>
                  </a:lnTo>
                  <a:lnTo>
                    <a:pt x="218" y="1683"/>
                  </a:lnTo>
                  <a:lnTo>
                    <a:pt x="218" y="1683"/>
                  </a:lnTo>
                  <a:lnTo>
                    <a:pt x="218" y="1683"/>
                  </a:lnTo>
                  <a:lnTo>
                    <a:pt x="218" y="1683"/>
                  </a:lnTo>
                  <a:lnTo>
                    <a:pt x="218" y="1683"/>
                  </a:lnTo>
                  <a:lnTo>
                    <a:pt x="218" y="1683"/>
                  </a:lnTo>
                  <a:lnTo>
                    <a:pt x="218" y="1681"/>
                  </a:lnTo>
                  <a:lnTo>
                    <a:pt x="218" y="1681"/>
                  </a:lnTo>
                  <a:lnTo>
                    <a:pt x="218" y="1681"/>
                  </a:lnTo>
                  <a:lnTo>
                    <a:pt x="220" y="1681"/>
                  </a:lnTo>
                  <a:lnTo>
                    <a:pt x="220" y="1681"/>
                  </a:lnTo>
                  <a:lnTo>
                    <a:pt x="220" y="1679"/>
                  </a:lnTo>
                  <a:lnTo>
                    <a:pt x="220" y="1679"/>
                  </a:lnTo>
                  <a:lnTo>
                    <a:pt x="220" y="1679"/>
                  </a:lnTo>
                  <a:lnTo>
                    <a:pt x="222" y="1679"/>
                  </a:lnTo>
                  <a:lnTo>
                    <a:pt x="226" y="1677"/>
                  </a:lnTo>
                  <a:lnTo>
                    <a:pt x="228" y="1675"/>
                  </a:lnTo>
                  <a:lnTo>
                    <a:pt x="228" y="1675"/>
                  </a:lnTo>
                  <a:lnTo>
                    <a:pt x="228" y="1675"/>
                  </a:lnTo>
                  <a:lnTo>
                    <a:pt x="228" y="1673"/>
                  </a:lnTo>
                  <a:lnTo>
                    <a:pt x="228" y="1673"/>
                  </a:lnTo>
                  <a:lnTo>
                    <a:pt x="228" y="1673"/>
                  </a:lnTo>
                  <a:lnTo>
                    <a:pt x="228" y="1673"/>
                  </a:lnTo>
                  <a:lnTo>
                    <a:pt x="228" y="1671"/>
                  </a:lnTo>
                  <a:lnTo>
                    <a:pt x="228" y="1669"/>
                  </a:lnTo>
                  <a:lnTo>
                    <a:pt x="228" y="1667"/>
                  </a:lnTo>
                  <a:lnTo>
                    <a:pt x="228" y="1667"/>
                  </a:lnTo>
                  <a:lnTo>
                    <a:pt x="228" y="1669"/>
                  </a:lnTo>
                  <a:lnTo>
                    <a:pt x="228" y="1669"/>
                  </a:lnTo>
                  <a:lnTo>
                    <a:pt x="228" y="1669"/>
                  </a:lnTo>
                  <a:lnTo>
                    <a:pt x="228" y="1669"/>
                  </a:lnTo>
                  <a:lnTo>
                    <a:pt x="230" y="1671"/>
                  </a:lnTo>
                  <a:lnTo>
                    <a:pt x="230" y="1673"/>
                  </a:lnTo>
                  <a:lnTo>
                    <a:pt x="230" y="1675"/>
                  </a:lnTo>
                  <a:lnTo>
                    <a:pt x="230" y="1675"/>
                  </a:lnTo>
                  <a:lnTo>
                    <a:pt x="230" y="1675"/>
                  </a:lnTo>
                  <a:lnTo>
                    <a:pt x="228" y="1677"/>
                  </a:lnTo>
                  <a:lnTo>
                    <a:pt x="228" y="1677"/>
                  </a:lnTo>
                  <a:lnTo>
                    <a:pt x="228" y="1679"/>
                  </a:lnTo>
                  <a:lnTo>
                    <a:pt x="226" y="1679"/>
                  </a:lnTo>
                  <a:lnTo>
                    <a:pt x="226" y="1679"/>
                  </a:lnTo>
                  <a:lnTo>
                    <a:pt x="224" y="1679"/>
                  </a:lnTo>
                  <a:lnTo>
                    <a:pt x="224" y="1679"/>
                  </a:lnTo>
                  <a:lnTo>
                    <a:pt x="222" y="1679"/>
                  </a:lnTo>
                  <a:lnTo>
                    <a:pt x="222" y="1681"/>
                  </a:lnTo>
                  <a:lnTo>
                    <a:pt x="222" y="1681"/>
                  </a:lnTo>
                  <a:lnTo>
                    <a:pt x="220" y="1681"/>
                  </a:lnTo>
                  <a:lnTo>
                    <a:pt x="220" y="1683"/>
                  </a:lnTo>
                  <a:lnTo>
                    <a:pt x="220" y="1685"/>
                  </a:lnTo>
                  <a:lnTo>
                    <a:pt x="220" y="1685"/>
                  </a:lnTo>
                  <a:lnTo>
                    <a:pt x="220" y="1685"/>
                  </a:lnTo>
                  <a:lnTo>
                    <a:pt x="220" y="1685"/>
                  </a:lnTo>
                  <a:lnTo>
                    <a:pt x="220" y="1687"/>
                  </a:lnTo>
                  <a:lnTo>
                    <a:pt x="220" y="1687"/>
                  </a:lnTo>
                  <a:lnTo>
                    <a:pt x="220" y="1687"/>
                  </a:lnTo>
                  <a:lnTo>
                    <a:pt x="220" y="1689"/>
                  </a:lnTo>
                  <a:lnTo>
                    <a:pt x="220" y="1689"/>
                  </a:lnTo>
                  <a:lnTo>
                    <a:pt x="220" y="1689"/>
                  </a:lnTo>
                  <a:lnTo>
                    <a:pt x="220" y="1689"/>
                  </a:lnTo>
                  <a:lnTo>
                    <a:pt x="220" y="1689"/>
                  </a:lnTo>
                  <a:lnTo>
                    <a:pt x="220" y="1689"/>
                  </a:lnTo>
                  <a:lnTo>
                    <a:pt x="220" y="1689"/>
                  </a:lnTo>
                  <a:lnTo>
                    <a:pt x="220" y="1689"/>
                  </a:lnTo>
                  <a:lnTo>
                    <a:pt x="222" y="1691"/>
                  </a:lnTo>
                  <a:lnTo>
                    <a:pt x="224" y="1691"/>
                  </a:lnTo>
                  <a:lnTo>
                    <a:pt x="224" y="1691"/>
                  </a:lnTo>
                  <a:lnTo>
                    <a:pt x="226" y="1689"/>
                  </a:lnTo>
                  <a:lnTo>
                    <a:pt x="226" y="1689"/>
                  </a:lnTo>
                  <a:lnTo>
                    <a:pt x="230" y="1689"/>
                  </a:lnTo>
                  <a:lnTo>
                    <a:pt x="230" y="1689"/>
                  </a:lnTo>
                  <a:lnTo>
                    <a:pt x="230" y="1691"/>
                  </a:lnTo>
                  <a:lnTo>
                    <a:pt x="230" y="1691"/>
                  </a:lnTo>
                  <a:lnTo>
                    <a:pt x="228" y="1691"/>
                  </a:lnTo>
                  <a:lnTo>
                    <a:pt x="228" y="1691"/>
                  </a:lnTo>
                  <a:lnTo>
                    <a:pt x="226" y="1691"/>
                  </a:lnTo>
                  <a:lnTo>
                    <a:pt x="226" y="1691"/>
                  </a:lnTo>
                  <a:lnTo>
                    <a:pt x="226" y="1691"/>
                  </a:lnTo>
                  <a:lnTo>
                    <a:pt x="226" y="1691"/>
                  </a:lnTo>
                  <a:lnTo>
                    <a:pt x="226" y="1691"/>
                  </a:lnTo>
                  <a:lnTo>
                    <a:pt x="226" y="1691"/>
                  </a:lnTo>
                  <a:lnTo>
                    <a:pt x="224" y="1691"/>
                  </a:lnTo>
                  <a:lnTo>
                    <a:pt x="224" y="1694"/>
                  </a:lnTo>
                  <a:lnTo>
                    <a:pt x="224" y="1694"/>
                  </a:lnTo>
                  <a:lnTo>
                    <a:pt x="226" y="1694"/>
                  </a:lnTo>
                  <a:lnTo>
                    <a:pt x="226" y="1696"/>
                  </a:lnTo>
                  <a:lnTo>
                    <a:pt x="226" y="1696"/>
                  </a:lnTo>
                  <a:lnTo>
                    <a:pt x="224" y="1696"/>
                  </a:lnTo>
                  <a:lnTo>
                    <a:pt x="226" y="1698"/>
                  </a:lnTo>
                  <a:lnTo>
                    <a:pt x="226" y="1700"/>
                  </a:lnTo>
                  <a:lnTo>
                    <a:pt x="228" y="1702"/>
                  </a:lnTo>
                  <a:lnTo>
                    <a:pt x="228" y="1702"/>
                  </a:lnTo>
                  <a:lnTo>
                    <a:pt x="228" y="1704"/>
                  </a:lnTo>
                  <a:lnTo>
                    <a:pt x="228" y="1704"/>
                  </a:lnTo>
                  <a:lnTo>
                    <a:pt x="228" y="1704"/>
                  </a:lnTo>
                  <a:lnTo>
                    <a:pt x="228" y="1704"/>
                  </a:lnTo>
                  <a:lnTo>
                    <a:pt x="228" y="1704"/>
                  </a:lnTo>
                  <a:lnTo>
                    <a:pt x="228" y="1706"/>
                  </a:lnTo>
                  <a:lnTo>
                    <a:pt x="228" y="1706"/>
                  </a:lnTo>
                  <a:lnTo>
                    <a:pt x="228" y="1706"/>
                  </a:lnTo>
                  <a:lnTo>
                    <a:pt x="228" y="1708"/>
                  </a:lnTo>
                  <a:lnTo>
                    <a:pt x="228" y="1708"/>
                  </a:lnTo>
                  <a:lnTo>
                    <a:pt x="228" y="1706"/>
                  </a:lnTo>
                  <a:lnTo>
                    <a:pt x="228" y="1706"/>
                  </a:lnTo>
                  <a:lnTo>
                    <a:pt x="228" y="1704"/>
                  </a:lnTo>
                  <a:lnTo>
                    <a:pt x="228" y="1704"/>
                  </a:lnTo>
                  <a:lnTo>
                    <a:pt x="226" y="1702"/>
                  </a:lnTo>
                  <a:lnTo>
                    <a:pt x="224" y="1698"/>
                  </a:lnTo>
                  <a:lnTo>
                    <a:pt x="224" y="1698"/>
                  </a:lnTo>
                  <a:lnTo>
                    <a:pt x="224" y="1696"/>
                  </a:lnTo>
                  <a:lnTo>
                    <a:pt x="224" y="1696"/>
                  </a:lnTo>
                  <a:lnTo>
                    <a:pt x="224" y="1694"/>
                  </a:lnTo>
                  <a:lnTo>
                    <a:pt x="224" y="1694"/>
                  </a:lnTo>
                  <a:lnTo>
                    <a:pt x="222" y="1691"/>
                  </a:lnTo>
                  <a:lnTo>
                    <a:pt x="222" y="1691"/>
                  </a:lnTo>
                  <a:lnTo>
                    <a:pt x="220" y="1691"/>
                  </a:lnTo>
                  <a:lnTo>
                    <a:pt x="220" y="1691"/>
                  </a:lnTo>
                  <a:lnTo>
                    <a:pt x="220" y="1691"/>
                  </a:lnTo>
                  <a:lnTo>
                    <a:pt x="218" y="1691"/>
                  </a:lnTo>
                  <a:lnTo>
                    <a:pt x="216" y="1694"/>
                  </a:lnTo>
                  <a:lnTo>
                    <a:pt x="216" y="1694"/>
                  </a:lnTo>
                  <a:lnTo>
                    <a:pt x="216" y="1694"/>
                  </a:lnTo>
                  <a:lnTo>
                    <a:pt x="214" y="1694"/>
                  </a:lnTo>
                  <a:lnTo>
                    <a:pt x="212" y="1694"/>
                  </a:lnTo>
                  <a:lnTo>
                    <a:pt x="212" y="1694"/>
                  </a:lnTo>
                  <a:lnTo>
                    <a:pt x="212" y="1694"/>
                  </a:lnTo>
                  <a:lnTo>
                    <a:pt x="212" y="1694"/>
                  </a:lnTo>
                  <a:lnTo>
                    <a:pt x="212" y="1696"/>
                  </a:lnTo>
                  <a:lnTo>
                    <a:pt x="210" y="1696"/>
                  </a:lnTo>
                  <a:lnTo>
                    <a:pt x="210" y="1696"/>
                  </a:lnTo>
                  <a:lnTo>
                    <a:pt x="210" y="1696"/>
                  </a:lnTo>
                  <a:lnTo>
                    <a:pt x="210" y="1696"/>
                  </a:lnTo>
                  <a:lnTo>
                    <a:pt x="210" y="1696"/>
                  </a:lnTo>
                  <a:lnTo>
                    <a:pt x="212" y="1698"/>
                  </a:lnTo>
                  <a:lnTo>
                    <a:pt x="210" y="1700"/>
                  </a:lnTo>
                  <a:lnTo>
                    <a:pt x="210" y="1700"/>
                  </a:lnTo>
                  <a:lnTo>
                    <a:pt x="208" y="1698"/>
                  </a:lnTo>
                  <a:lnTo>
                    <a:pt x="206" y="1698"/>
                  </a:lnTo>
                  <a:lnTo>
                    <a:pt x="206" y="1700"/>
                  </a:lnTo>
                  <a:lnTo>
                    <a:pt x="203" y="1700"/>
                  </a:lnTo>
                  <a:lnTo>
                    <a:pt x="206" y="1698"/>
                  </a:lnTo>
                  <a:lnTo>
                    <a:pt x="206" y="1698"/>
                  </a:lnTo>
                  <a:lnTo>
                    <a:pt x="208" y="1698"/>
                  </a:lnTo>
                  <a:lnTo>
                    <a:pt x="208" y="1698"/>
                  </a:lnTo>
                  <a:lnTo>
                    <a:pt x="210" y="1698"/>
                  </a:lnTo>
                  <a:lnTo>
                    <a:pt x="210" y="1698"/>
                  </a:lnTo>
                  <a:lnTo>
                    <a:pt x="210" y="1696"/>
                  </a:lnTo>
                  <a:lnTo>
                    <a:pt x="210" y="1696"/>
                  </a:lnTo>
                  <a:lnTo>
                    <a:pt x="210" y="1696"/>
                  </a:lnTo>
                  <a:lnTo>
                    <a:pt x="208" y="1696"/>
                  </a:lnTo>
                  <a:lnTo>
                    <a:pt x="208" y="1696"/>
                  </a:lnTo>
                  <a:lnTo>
                    <a:pt x="206" y="1696"/>
                  </a:lnTo>
                  <a:lnTo>
                    <a:pt x="206" y="1698"/>
                  </a:lnTo>
                  <a:lnTo>
                    <a:pt x="206" y="1698"/>
                  </a:lnTo>
                  <a:lnTo>
                    <a:pt x="203" y="1698"/>
                  </a:lnTo>
                  <a:lnTo>
                    <a:pt x="203" y="1702"/>
                  </a:lnTo>
                  <a:lnTo>
                    <a:pt x="201" y="1702"/>
                  </a:lnTo>
                  <a:lnTo>
                    <a:pt x="203" y="1702"/>
                  </a:lnTo>
                  <a:lnTo>
                    <a:pt x="201" y="1704"/>
                  </a:lnTo>
                  <a:lnTo>
                    <a:pt x="201" y="1702"/>
                  </a:lnTo>
                  <a:lnTo>
                    <a:pt x="199" y="1702"/>
                  </a:lnTo>
                  <a:lnTo>
                    <a:pt x="199" y="1702"/>
                  </a:lnTo>
                  <a:lnTo>
                    <a:pt x="197" y="1704"/>
                  </a:lnTo>
                  <a:lnTo>
                    <a:pt x="197" y="1704"/>
                  </a:lnTo>
                  <a:lnTo>
                    <a:pt x="197" y="1704"/>
                  </a:lnTo>
                  <a:lnTo>
                    <a:pt x="197" y="1704"/>
                  </a:lnTo>
                  <a:lnTo>
                    <a:pt x="195" y="1706"/>
                  </a:lnTo>
                  <a:lnTo>
                    <a:pt x="195" y="1706"/>
                  </a:lnTo>
                  <a:lnTo>
                    <a:pt x="195" y="1706"/>
                  </a:lnTo>
                  <a:lnTo>
                    <a:pt x="195" y="1706"/>
                  </a:lnTo>
                  <a:lnTo>
                    <a:pt x="195" y="1706"/>
                  </a:lnTo>
                  <a:lnTo>
                    <a:pt x="195" y="1706"/>
                  </a:lnTo>
                  <a:lnTo>
                    <a:pt x="195" y="1706"/>
                  </a:lnTo>
                  <a:lnTo>
                    <a:pt x="195" y="1706"/>
                  </a:lnTo>
                  <a:lnTo>
                    <a:pt x="195" y="1708"/>
                  </a:lnTo>
                  <a:lnTo>
                    <a:pt x="195" y="1708"/>
                  </a:lnTo>
                  <a:lnTo>
                    <a:pt x="195" y="1708"/>
                  </a:lnTo>
                  <a:lnTo>
                    <a:pt x="195" y="1708"/>
                  </a:lnTo>
                  <a:lnTo>
                    <a:pt x="195" y="1710"/>
                  </a:lnTo>
                  <a:lnTo>
                    <a:pt x="195" y="1710"/>
                  </a:lnTo>
                  <a:lnTo>
                    <a:pt x="195" y="1710"/>
                  </a:lnTo>
                  <a:lnTo>
                    <a:pt x="195" y="1710"/>
                  </a:lnTo>
                  <a:lnTo>
                    <a:pt x="195" y="1710"/>
                  </a:lnTo>
                  <a:lnTo>
                    <a:pt x="195" y="1712"/>
                  </a:lnTo>
                  <a:lnTo>
                    <a:pt x="195" y="1712"/>
                  </a:lnTo>
                  <a:lnTo>
                    <a:pt x="193" y="1712"/>
                  </a:lnTo>
                  <a:lnTo>
                    <a:pt x="193" y="1714"/>
                  </a:lnTo>
                  <a:lnTo>
                    <a:pt x="193" y="1714"/>
                  </a:lnTo>
                  <a:lnTo>
                    <a:pt x="195" y="1714"/>
                  </a:lnTo>
                  <a:lnTo>
                    <a:pt x="195" y="1714"/>
                  </a:lnTo>
                  <a:lnTo>
                    <a:pt x="195" y="1716"/>
                  </a:lnTo>
                  <a:lnTo>
                    <a:pt x="195" y="1716"/>
                  </a:lnTo>
                  <a:lnTo>
                    <a:pt x="195" y="1716"/>
                  </a:lnTo>
                  <a:lnTo>
                    <a:pt x="195" y="1716"/>
                  </a:lnTo>
                  <a:lnTo>
                    <a:pt x="195" y="1716"/>
                  </a:lnTo>
                  <a:lnTo>
                    <a:pt x="195" y="1718"/>
                  </a:lnTo>
                  <a:lnTo>
                    <a:pt x="195" y="1718"/>
                  </a:lnTo>
                  <a:lnTo>
                    <a:pt x="195" y="1718"/>
                  </a:lnTo>
                  <a:lnTo>
                    <a:pt x="195" y="1718"/>
                  </a:lnTo>
                  <a:lnTo>
                    <a:pt x="195" y="1718"/>
                  </a:lnTo>
                  <a:lnTo>
                    <a:pt x="195" y="1720"/>
                  </a:lnTo>
                  <a:lnTo>
                    <a:pt x="195" y="1720"/>
                  </a:lnTo>
                  <a:lnTo>
                    <a:pt x="195" y="1720"/>
                  </a:lnTo>
                  <a:lnTo>
                    <a:pt x="197" y="1720"/>
                  </a:lnTo>
                  <a:lnTo>
                    <a:pt x="197" y="1720"/>
                  </a:lnTo>
                  <a:lnTo>
                    <a:pt x="197" y="1720"/>
                  </a:lnTo>
                  <a:lnTo>
                    <a:pt x="197" y="1720"/>
                  </a:lnTo>
                  <a:lnTo>
                    <a:pt x="197" y="1720"/>
                  </a:lnTo>
                  <a:lnTo>
                    <a:pt x="197" y="1722"/>
                  </a:lnTo>
                  <a:lnTo>
                    <a:pt x="197" y="1722"/>
                  </a:lnTo>
                  <a:lnTo>
                    <a:pt x="195" y="1720"/>
                  </a:lnTo>
                  <a:lnTo>
                    <a:pt x="195" y="1722"/>
                  </a:lnTo>
                  <a:lnTo>
                    <a:pt x="195" y="1722"/>
                  </a:lnTo>
                  <a:lnTo>
                    <a:pt x="195" y="1722"/>
                  </a:lnTo>
                  <a:lnTo>
                    <a:pt x="195" y="1722"/>
                  </a:lnTo>
                  <a:lnTo>
                    <a:pt x="197" y="1724"/>
                  </a:lnTo>
                  <a:lnTo>
                    <a:pt x="197" y="1722"/>
                  </a:lnTo>
                  <a:lnTo>
                    <a:pt x="199" y="1722"/>
                  </a:lnTo>
                  <a:lnTo>
                    <a:pt x="199" y="1720"/>
                  </a:lnTo>
                  <a:lnTo>
                    <a:pt x="201" y="1720"/>
                  </a:lnTo>
                  <a:lnTo>
                    <a:pt x="201" y="1720"/>
                  </a:lnTo>
                  <a:lnTo>
                    <a:pt x="199" y="1720"/>
                  </a:lnTo>
                  <a:lnTo>
                    <a:pt x="199" y="1718"/>
                  </a:lnTo>
                  <a:lnTo>
                    <a:pt x="201" y="1718"/>
                  </a:lnTo>
                  <a:lnTo>
                    <a:pt x="201" y="1718"/>
                  </a:lnTo>
                  <a:lnTo>
                    <a:pt x="201" y="1716"/>
                  </a:lnTo>
                  <a:lnTo>
                    <a:pt x="203" y="1716"/>
                  </a:lnTo>
                  <a:lnTo>
                    <a:pt x="203" y="1716"/>
                  </a:lnTo>
                  <a:lnTo>
                    <a:pt x="203" y="1716"/>
                  </a:lnTo>
                  <a:lnTo>
                    <a:pt x="203" y="1716"/>
                  </a:lnTo>
                  <a:lnTo>
                    <a:pt x="201" y="1716"/>
                  </a:lnTo>
                  <a:lnTo>
                    <a:pt x="201" y="1714"/>
                  </a:lnTo>
                  <a:lnTo>
                    <a:pt x="201" y="1714"/>
                  </a:lnTo>
                  <a:lnTo>
                    <a:pt x="199" y="1714"/>
                  </a:lnTo>
                  <a:lnTo>
                    <a:pt x="199" y="1714"/>
                  </a:lnTo>
                  <a:lnTo>
                    <a:pt x="201" y="1714"/>
                  </a:lnTo>
                  <a:lnTo>
                    <a:pt x="201" y="1714"/>
                  </a:lnTo>
                  <a:lnTo>
                    <a:pt x="203" y="1714"/>
                  </a:lnTo>
                  <a:lnTo>
                    <a:pt x="203" y="1714"/>
                  </a:lnTo>
                  <a:lnTo>
                    <a:pt x="203" y="1714"/>
                  </a:lnTo>
                  <a:lnTo>
                    <a:pt x="206" y="1714"/>
                  </a:lnTo>
                  <a:lnTo>
                    <a:pt x="206" y="1712"/>
                  </a:lnTo>
                  <a:lnTo>
                    <a:pt x="206" y="1712"/>
                  </a:lnTo>
                  <a:lnTo>
                    <a:pt x="206" y="1712"/>
                  </a:lnTo>
                  <a:lnTo>
                    <a:pt x="206" y="1712"/>
                  </a:lnTo>
                  <a:lnTo>
                    <a:pt x="208" y="1712"/>
                  </a:lnTo>
                  <a:lnTo>
                    <a:pt x="208" y="1712"/>
                  </a:lnTo>
                  <a:lnTo>
                    <a:pt x="208" y="1712"/>
                  </a:lnTo>
                  <a:lnTo>
                    <a:pt x="208" y="1710"/>
                  </a:lnTo>
                  <a:lnTo>
                    <a:pt x="210" y="1710"/>
                  </a:lnTo>
                  <a:lnTo>
                    <a:pt x="210" y="1708"/>
                  </a:lnTo>
                  <a:lnTo>
                    <a:pt x="210" y="1708"/>
                  </a:lnTo>
                  <a:lnTo>
                    <a:pt x="210" y="1710"/>
                  </a:lnTo>
                  <a:lnTo>
                    <a:pt x="208" y="1712"/>
                  </a:lnTo>
                  <a:lnTo>
                    <a:pt x="208" y="1712"/>
                  </a:lnTo>
                  <a:lnTo>
                    <a:pt x="208" y="1712"/>
                  </a:lnTo>
                  <a:lnTo>
                    <a:pt x="208" y="1712"/>
                  </a:lnTo>
                  <a:lnTo>
                    <a:pt x="206" y="1712"/>
                  </a:lnTo>
                  <a:lnTo>
                    <a:pt x="206" y="1712"/>
                  </a:lnTo>
                  <a:lnTo>
                    <a:pt x="206" y="1714"/>
                  </a:lnTo>
                  <a:lnTo>
                    <a:pt x="206" y="1714"/>
                  </a:lnTo>
                  <a:lnTo>
                    <a:pt x="206" y="1714"/>
                  </a:lnTo>
                  <a:lnTo>
                    <a:pt x="206" y="1714"/>
                  </a:lnTo>
                  <a:lnTo>
                    <a:pt x="206" y="1716"/>
                  </a:lnTo>
                  <a:lnTo>
                    <a:pt x="206" y="1716"/>
                  </a:lnTo>
                  <a:lnTo>
                    <a:pt x="206" y="1716"/>
                  </a:lnTo>
                  <a:lnTo>
                    <a:pt x="206" y="1716"/>
                  </a:lnTo>
                  <a:lnTo>
                    <a:pt x="206" y="1716"/>
                  </a:lnTo>
                  <a:lnTo>
                    <a:pt x="206" y="1716"/>
                  </a:lnTo>
                  <a:lnTo>
                    <a:pt x="208" y="1716"/>
                  </a:lnTo>
                  <a:lnTo>
                    <a:pt x="208" y="1716"/>
                  </a:lnTo>
                  <a:lnTo>
                    <a:pt x="208" y="1714"/>
                  </a:lnTo>
                  <a:lnTo>
                    <a:pt x="208" y="1716"/>
                  </a:lnTo>
                  <a:lnTo>
                    <a:pt x="210" y="1716"/>
                  </a:lnTo>
                  <a:lnTo>
                    <a:pt x="210" y="1716"/>
                  </a:lnTo>
                  <a:lnTo>
                    <a:pt x="214" y="1716"/>
                  </a:lnTo>
                  <a:lnTo>
                    <a:pt x="224" y="1720"/>
                  </a:lnTo>
                  <a:lnTo>
                    <a:pt x="226" y="1720"/>
                  </a:lnTo>
                  <a:lnTo>
                    <a:pt x="226" y="1720"/>
                  </a:lnTo>
                  <a:lnTo>
                    <a:pt x="226" y="1720"/>
                  </a:lnTo>
                  <a:lnTo>
                    <a:pt x="226" y="1720"/>
                  </a:lnTo>
                  <a:lnTo>
                    <a:pt x="226" y="1718"/>
                  </a:lnTo>
                  <a:lnTo>
                    <a:pt x="226" y="1718"/>
                  </a:lnTo>
                  <a:lnTo>
                    <a:pt x="226" y="1718"/>
                  </a:lnTo>
                  <a:lnTo>
                    <a:pt x="226" y="1716"/>
                  </a:lnTo>
                  <a:lnTo>
                    <a:pt x="226" y="1716"/>
                  </a:lnTo>
                  <a:lnTo>
                    <a:pt x="226" y="1716"/>
                  </a:lnTo>
                  <a:lnTo>
                    <a:pt x="226" y="1716"/>
                  </a:lnTo>
                  <a:lnTo>
                    <a:pt x="226" y="1716"/>
                  </a:lnTo>
                  <a:lnTo>
                    <a:pt x="226" y="1716"/>
                  </a:lnTo>
                  <a:lnTo>
                    <a:pt x="226" y="1716"/>
                  </a:lnTo>
                  <a:lnTo>
                    <a:pt x="226" y="1716"/>
                  </a:lnTo>
                  <a:lnTo>
                    <a:pt x="226" y="1718"/>
                  </a:lnTo>
                  <a:lnTo>
                    <a:pt x="228" y="1720"/>
                  </a:lnTo>
                  <a:lnTo>
                    <a:pt x="226" y="1720"/>
                  </a:lnTo>
                  <a:lnTo>
                    <a:pt x="226" y="1720"/>
                  </a:lnTo>
                  <a:lnTo>
                    <a:pt x="226" y="1720"/>
                  </a:lnTo>
                  <a:lnTo>
                    <a:pt x="226" y="1720"/>
                  </a:lnTo>
                  <a:lnTo>
                    <a:pt x="226" y="1720"/>
                  </a:lnTo>
                  <a:lnTo>
                    <a:pt x="226" y="1720"/>
                  </a:lnTo>
                  <a:lnTo>
                    <a:pt x="226" y="1720"/>
                  </a:lnTo>
                  <a:lnTo>
                    <a:pt x="226" y="1722"/>
                  </a:lnTo>
                  <a:lnTo>
                    <a:pt x="226" y="1722"/>
                  </a:lnTo>
                  <a:lnTo>
                    <a:pt x="226" y="1722"/>
                  </a:lnTo>
                  <a:lnTo>
                    <a:pt x="224" y="1722"/>
                  </a:lnTo>
                  <a:lnTo>
                    <a:pt x="224" y="1722"/>
                  </a:lnTo>
                  <a:lnTo>
                    <a:pt x="216" y="1718"/>
                  </a:lnTo>
                  <a:lnTo>
                    <a:pt x="208" y="1718"/>
                  </a:lnTo>
                  <a:lnTo>
                    <a:pt x="203" y="1718"/>
                  </a:lnTo>
                  <a:lnTo>
                    <a:pt x="203" y="1718"/>
                  </a:lnTo>
                  <a:lnTo>
                    <a:pt x="203" y="1718"/>
                  </a:lnTo>
                  <a:lnTo>
                    <a:pt x="201" y="1718"/>
                  </a:lnTo>
                  <a:lnTo>
                    <a:pt x="201" y="1720"/>
                  </a:lnTo>
                  <a:lnTo>
                    <a:pt x="201" y="1720"/>
                  </a:lnTo>
                  <a:lnTo>
                    <a:pt x="201" y="1722"/>
                  </a:lnTo>
                  <a:lnTo>
                    <a:pt x="201" y="1722"/>
                  </a:lnTo>
                  <a:lnTo>
                    <a:pt x="201" y="1722"/>
                  </a:lnTo>
                  <a:lnTo>
                    <a:pt x="201" y="1722"/>
                  </a:lnTo>
                  <a:lnTo>
                    <a:pt x="201" y="1722"/>
                  </a:lnTo>
                  <a:lnTo>
                    <a:pt x="199" y="1722"/>
                  </a:lnTo>
                  <a:lnTo>
                    <a:pt x="199" y="1724"/>
                  </a:lnTo>
                  <a:lnTo>
                    <a:pt x="199" y="1724"/>
                  </a:lnTo>
                  <a:lnTo>
                    <a:pt x="199" y="1724"/>
                  </a:lnTo>
                  <a:lnTo>
                    <a:pt x="199" y="1724"/>
                  </a:lnTo>
                  <a:lnTo>
                    <a:pt x="199" y="1724"/>
                  </a:lnTo>
                  <a:lnTo>
                    <a:pt x="197" y="1724"/>
                  </a:lnTo>
                  <a:lnTo>
                    <a:pt x="197" y="1726"/>
                  </a:lnTo>
                  <a:lnTo>
                    <a:pt x="195" y="1726"/>
                  </a:lnTo>
                  <a:lnTo>
                    <a:pt x="195" y="1726"/>
                  </a:lnTo>
                  <a:lnTo>
                    <a:pt x="195" y="1726"/>
                  </a:lnTo>
                  <a:lnTo>
                    <a:pt x="193" y="1726"/>
                  </a:lnTo>
                  <a:lnTo>
                    <a:pt x="193" y="1726"/>
                  </a:lnTo>
                  <a:lnTo>
                    <a:pt x="193" y="1726"/>
                  </a:lnTo>
                  <a:lnTo>
                    <a:pt x="193" y="1728"/>
                  </a:lnTo>
                  <a:lnTo>
                    <a:pt x="193" y="1728"/>
                  </a:lnTo>
                  <a:lnTo>
                    <a:pt x="193" y="1728"/>
                  </a:lnTo>
                  <a:lnTo>
                    <a:pt x="195" y="1728"/>
                  </a:lnTo>
                  <a:lnTo>
                    <a:pt x="195" y="1728"/>
                  </a:lnTo>
                  <a:lnTo>
                    <a:pt x="195" y="1728"/>
                  </a:lnTo>
                  <a:lnTo>
                    <a:pt x="197" y="1728"/>
                  </a:lnTo>
                  <a:lnTo>
                    <a:pt x="199" y="1728"/>
                  </a:lnTo>
                  <a:lnTo>
                    <a:pt x="199" y="1728"/>
                  </a:lnTo>
                  <a:lnTo>
                    <a:pt x="201" y="1728"/>
                  </a:lnTo>
                  <a:lnTo>
                    <a:pt x="201" y="1728"/>
                  </a:lnTo>
                  <a:lnTo>
                    <a:pt x="201" y="1730"/>
                  </a:lnTo>
                  <a:lnTo>
                    <a:pt x="199" y="1730"/>
                  </a:lnTo>
                  <a:lnTo>
                    <a:pt x="199" y="1730"/>
                  </a:lnTo>
                  <a:lnTo>
                    <a:pt x="199" y="1730"/>
                  </a:lnTo>
                  <a:lnTo>
                    <a:pt x="206" y="1733"/>
                  </a:lnTo>
                  <a:lnTo>
                    <a:pt x="206" y="1733"/>
                  </a:lnTo>
                  <a:lnTo>
                    <a:pt x="208" y="1733"/>
                  </a:lnTo>
                  <a:lnTo>
                    <a:pt x="208" y="1733"/>
                  </a:lnTo>
                  <a:lnTo>
                    <a:pt x="210" y="1730"/>
                  </a:lnTo>
                  <a:lnTo>
                    <a:pt x="210" y="1730"/>
                  </a:lnTo>
                  <a:lnTo>
                    <a:pt x="212" y="1730"/>
                  </a:lnTo>
                  <a:lnTo>
                    <a:pt x="212" y="1730"/>
                  </a:lnTo>
                  <a:lnTo>
                    <a:pt x="210" y="1730"/>
                  </a:lnTo>
                  <a:lnTo>
                    <a:pt x="210" y="1733"/>
                  </a:lnTo>
                  <a:lnTo>
                    <a:pt x="210" y="1733"/>
                  </a:lnTo>
                  <a:lnTo>
                    <a:pt x="210" y="1733"/>
                  </a:lnTo>
                  <a:lnTo>
                    <a:pt x="208" y="1733"/>
                  </a:lnTo>
                  <a:lnTo>
                    <a:pt x="208" y="1733"/>
                  </a:lnTo>
                  <a:lnTo>
                    <a:pt x="203" y="1733"/>
                  </a:lnTo>
                  <a:lnTo>
                    <a:pt x="203" y="1733"/>
                  </a:lnTo>
                  <a:lnTo>
                    <a:pt x="201" y="1733"/>
                  </a:lnTo>
                  <a:lnTo>
                    <a:pt x="201" y="1733"/>
                  </a:lnTo>
                  <a:lnTo>
                    <a:pt x="197" y="1730"/>
                  </a:lnTo>
                  <a:lnTo>
                    <a:pt x="197" y="1730"/>
                  </a:lnTo>
                  <a:lnTo>
                    <a:pt x="195" y="1730"/>
                  </a:lnTo>
                  <a:lnTo>
                    <a:pt x="193" y="1730"/>
                  </a:lnTo>
                  <a:lnTo>
                    <a:pt x="193" y="1730"/>
                  </a:lnTo>
                  <a:lnTo>
                    <a:pt x="191" y="1733"/>
                  </a:lnTo>
                  <a:lnTo>
                    <a:pt x="191" y="1733"/>
                  </a:lnTo>
                  <a:lnTo>
                    <a:pt x="191" y="1733"/>
                  </a:lnTo>
                  <a:lnTo>
                    <a:pt x="191" y="1733"/>
                  </a:lnTo>
                  <a:lnTo>
                    <a:pt x="191" y="1733"/>
                  </a:lnTo>
                  <a:lnTo>
                    <a:pt x="191" y="1735"/>
                  </a:lnTo>
                  <a:lnTo>
                    <a:pt x="191" y="1735"/>
                  </a:lnTo>
                  <a:lnTo>
                    <a:pt x="193" y="1737"/>
                  </a:lnTo>
                  <a:lnTo>
                    <a:pt x="193" y="1739"/>
                  </a:lnTo>
                  <a:lnTo>
                    <a:pt x="193" y="1739"/>
                  </a:lnTo>
                  <a:lnTo>
                    <a:pt x="193" y="1739"/>
                  </a:lnTo>
                  <a:lnTo>
                    <a:pt x="197" y="1739"/>
                  </a:lnTo>
                  <a:lnTo>
                    <a:pt x="197" y="1739"/>
                  </a:lnTo>
                  <a:lnTo>
                    <a:pt x="197" y="1739"/>
                  </a:lnTo>
                  <a:lnTo>
                    <a:pt x="197" y="1739"/>
                  </a:lnTo>
                  <a:lnTo>
                    <a:pt x="197" y="1739"/>
                  </a:lnTo>
                  <a:lnTo>
                    <a:pt x="197" y="1739"/>
                  </a:lnTo>
                  <a:lnTo>
                    <a:pt x="197" y="1741"/>
                  </a:lnTo>
                  <a:lnTo>
                    <a:pt x="197" y="1741"/>
                  </a:lnTo>
                  <a:lnTo>
                    <a:pt x="195" y="1743"/>
                  </a:lnTo>
                  <a:lnTo>
                    <a:pt x="195" y="1743"/>
                  </a:lnTo>
                  <a:lnTo>
                    <a:pt x="197" y="1745"/>
                  </a:lnTo>
                  <a:lnTo>
                    <a:pt x="197" y="1745"/>
                  </a:lnTo>
                  <a:lnTo>
                    <a:pt x="197" y="1745"/>
                  </a:lnTo>
                  <a:lnTo>
                    <a:pt x="197" y="1745"/>
                  </a:lnTo>
                  <a:lnTo>
                    <a:pt x="197" y="1745"/>
                  </a:lnTo>
                  <a:lnTo>
                    <a:pt x="197" y="1745"/>
                  </a:lnTo>
                  <a:lnTo>
                    <a:pt x="199" y="1745"/>
                  </a:lnTo>
                  <a:lnTo>
                    <a:pt x="199" y="1745"/>
                  </a:lnTo>
                  <a:lnTo>
                    <a:pt x="199" y="1745"/>
                  </a:lnTo>
                  <a:lnTo>
                    <a:pt x="197" y="1745"/>
                  </a:lnTo>
                  <a:lnTo>
                    <a:pt x="197" y="1745"/>
                  </a:lnTo>
                  <a:lnTo>
                    <a:pt x="197" y="1747"/>
                  </a:lnTo>
                  <a:lnTo>
                    <a:pt x="199" y="1749"/>
                  </a:lnTo>
                  <a:lnTo>
                    <a:pt x="201" y="1749"/>
                  </a:lnTo>
                  <a:lnTo>
                    <a:pt x="201" y="1749"/>
                  </a:lnTo>
                  <a:lnTo>
                    <a:pt x="201" y="1749"/>
                  </a:lnTo>
                  <a:lnTo>
                    <a:pt x="201" y="1749"/>
                  </a:lnTo>
                  <a:lnTo>
                    <a:pt x="201" y="1749"/>
                  </a:lnTo>
                  <a:lnTo>
                    <a:pt x="201" y="1749"/>
                  </a:lnTo>
                  <a:lnTo>
                    <a:pt x="203" y="1751"/>
                  </a:lnTo>
                  <a:lnTo>
                    <a:pt x="203" y="1751"/>
                  </a:lnTo>
                  <a:lnTo>
                    <a:pt x="206" y="1751"/>
                  </a:lnTo>
                  <a:lnTo>
                    <a:pt x="206" y="1753"/>
                  </a:lnTo>
                  <a:lnTo>
                    <a:pt x="208" y="1753"/>
                  </a:lnTo>
                  <a:lnTo>
                    <a:pt x="208" y="1753"/>
                  </a:lnTo>
                  <a:lnTo>
                    <a:pt x="208" y="1753"/>
                  </a:lnTo>
                  <a:lnTo>
                    <a:pt x="210" y="1753"/>
                  </a:lnTo>
                  <a:lnTo>
                    <a:pt x="210" y="1753"/>
                  </a:lnTo>
                  <a:lnTo>
                    <a:pt x="210" y="1753"/>
                  </a:lnTo>
                  <a:lnTo>
                    <a:pt x="210" y="1753"/>
                  </a:lnTo>
                  <a:lnTo>
                    <a:pt x="210" y="1753"/>
                  </a:lnTo>
                  <a:lnTo>
                    <a:pt x="210" y="1751"/>
                  </a:lnTo>
                  <a:lnTo>
                    <a:pt x="208" y="1751"/>
                  </a:lnTo>
                  <a:lnTo>
                    <a:pt x="208" y="1751"/>
                  </a:lnTo>
                  <a:lnTo>
                    <a:pt x="206" y="1751"/>
                  </a:lnTo>
                  <a:lnTo>
                    <a:pt x="206" y="1749"/>
                  </a:lnTo>
                  <a:lnTo>
                    <a:pt x="206" y="1749"/>
                  </a:lnTo>
                  <a:lnTo>
                    <a:pt x="203" y="1749"/>
                  </a:lnTo>
                  <a:lnTo>
                    <a:pt x="206" y="1749"/>
                  </a:lnTo>
                  <a:lnTo>
                    <a:pt x="206" y="1749"/>
                  </a:lnTo>
                  <a:lnTo>
                    <a:pt x="206" y="1749"/>
                  </a:lnTo>
                  <a:lnTo>
                    <a:pt x="206" y="1749"/>
                  </a:lnTo>
                  <a:lnTo>
                    <a:pt x="208" y="1749"/>
                  </a:lnTo>
                  <a:lnTo>
                    <a:pt x="208" y="1749"/>
                  </a:lnTo>
                  <a:lnTo>
                    <a:pt x="208" y="1751"/>
                  </a:lnTo>
                  <a:lnTo>
                    <a:pt x="208" y="1751"/>
                  </a:lnTo>
                  <a:lnTo>
                    <a:pt x="212" y="1751"/>
                  </a:lnTo>
                  <a:lnTo>
                    <a:pt x="212" y="1751"/>
                  </a:lnTo>
                  <a:lnTo>
                    <a:pt x="212" y="1751"/>
                  </a:lnTo>
                  <a:lnTo>
                    <a:pt x="212" y="1751"/>
                  </a:lnTo>
                  <a:lnTo>
                    <a:pt x="212" y="1751"/>
                  </a:lnTo>
                  <a:lnTo>
                    <a:pt x="214" y="1751"/>
                  </a:lnTo>
                  <a:lnTo>
                    <a:pt x="214" y="1751"/>
                  </a:lnTo>
                  <a:lnTo>
                    <a:pt x="214" y="1751"/>
                  </a:lnTo>
                  <a:lnTo>
                    <a:pt x="214" y="1751"/>
                  </a:lnTo>
                  <a:lnTo>
                    <a:pt x="214" y="1751"/>
                  </a:lnTo>
                  <a:lnTo>
                    <a:pt x="216" y="1753"/>
                  </a:lnTo>
                  <a:lnTo>
                    <a:pt x="216" y="1753"/>
                  </a:lnTo>
                  <a:lnTo>
                    <a:pt x="216" y="1753"/>
                  </a:lnTo>
                  <a:lnTo>
                    <a:pt x="216" y="1753"/>
                  </a:lnTo>
                  <a:lnTo>
                    <a:pt x="216" y="1753"/>
                  </a:lnTo>
                  <a:lnTo>
                    <a:pt x="216" y="1753"/>
                  </a:lnTo>
                  <a:lnTo>
                    <a:pt x="218" y="1753"/>
                  </a:lnTo>
                  <a:lnTo>
                    <a:pt x="220" y="1753"/>
                  </a:lnTo>
                  <a:lnTo>
                    <a:pt x="220" y="1753"/>
                  </a:lnTo>
                  <a:lnTo>
                    <a:pt x="220" y="1753"/>
                  </a:lnTo>
                  <a:lnTo>
                    <a:pt x="222" y="1753"/>
                  </a:lnTo>
                  <a:lnTo>
                    <a:pt x="222" y="1751"/>
                  </a:lnTo>
                  <a:lnTo>
                    <a:pt x="222" y="1751"/>
                  </a:lnTo>
                  <a:lnTo>
                    <a:pt x="222" y="1749"/>
                  </a:lnTo>
                  <a:lnTo>
                    <a:pt x="222" y="1749"/>
                  </a:lnTo>
                  <a:lnTo>
                    <a:pt x="224" y="1747"/>
                  </a:lnTo>
                  <a:lnTo>
                    <a:pt x="224" y="1747"/>
                  </a:lnTo>
                  <a:lnTo>
                    <a:pt x="224" y="1747"/>
                  </a:lnTo>
                  <a:lnTo>
                    <a:pt x="222" y="1749"/>
                  </a:lnTo>
                  <a:lnTo>
                    <a:pt x="222" y="1751"/>
                  </a:lnTo>
                  <a:lnTo>
                    <a:pt x="224" y="1753"/>
                  </a:lnTo>
                  <a:lnTo>
                    <a:pt x="224" y="1753"/>
                  </a:lnTo>
                  <a:lnTo>
                    <a:pt x="228" y="1755"/>
                  </a:lnTo>
                  <a:lnTo>
                    <a:pt x="230" y="1755"/>
                  </a:lnTo>
                  <a:lnTo>
                    <a:pt x="230" y="1755"/>
                  </a:lnTo>
                  <a:lnTo>
                    <a:pt x="230" y="1753"/>
                  </a:lnTo>
                  <a:lnTo>
                    <a:pt x="230" y="1755"/>
                  </a:lnTo>
                  <a:lnTo>
                    <a:pt x="230" y="1755"/>
                  </a:lnTo>
                  <a:lnTo>
                    <a:pt x="230" y="1755"/>
                  </a:lnTo>
                  <a:lnTo>
                    <a:pt x="228" y="1755"/>
                  </a:lnTo>
                  <a:lnTo>
                    <a:pt x="226" y="1755"/>
                  </a:lnTo>
                  <a:lnTo>
                    <a:pt x="226" y="1755"/>
                  </a:lnTo>
                  <a:lnTo>
                    <a:pt x="222" y="1753"/>
                  </a:lnTo>
                  <a:lnTo>
                    <a:pt x="222" y="1753"/>
                  </a:lnTo>
                  <a:lnTo>
                    <a:pt x="222" y="1753"/>
                  </a:lnTo>
                  <a:lnTo>
                    <a:pt x="222" y="1753"/>
                  </a:lnTo>
                  <a:lnTo>
                    <a:pt x="220" y="1755"/>
                  </a:lnTo>
                  <a:lnTo>
                    <a:pt x="220" y="1755"/>
                  </a:lnTo>
                  <a:lnTo>
                    <a:pt x="220" y="1755"/>
                  </a:lnTo>
                  <a:lnTo>
                    <a:pt x="220" y="1755"/>
                  </a:lnTo>
                  <a:lnTo>
                    <a:pt x="220" y="1757"/>
                  </a:lnTo>
                  <a:lnTo>
                    <a:pt x="220" y="1757"/>
                  </a:lnTo>
                  <a:lnTo>
                    <a:pt x="220" y="1757"/>
                  </a:lnTo>
                  <a:lnTo>
                    <a:pt x="220" y="1757"/>
                  </a:lnTo>
                  <a:lnTo>
                    <a:pt x="222" y="1757"/>
                  </a:lnTo>
                  <a:lnTo>
                    <a:pt x="222" y="1757"/>
                  </a:lnTo>
                  <a:lnTo>
                    <a:pt x="224" y="1757"/>
                  </a:lnTo>
                  <a:lnTo>
                    <a:pt x="224" y="1757"/>
                  </a:lnTo>
                  <a:lnTo>
                    <a:pt x="226" y="1757"/>
                  </a:lnTo>
                  <a:lnTo>
                    <a:pt x="228" y="1757"/>
                  </a:lnTo>
                  <a:lnTo>
                    <a:pt x="228" y="1757"/>
                  </a:lnTo>
                  <a:lnTo>
                    <a:pt x="228" y="1757"/>
                  </a:lnTo>
                  <a:lnTo>
                    <a:pt x="228" y="1757"/>
                  </a:lnTo>
                  <a:lnTo>
                    <a:pt x="228" y="1757"/>
                  </a:lnTo>
                  <a:lnTo>
                    <a:pt x="228" y="1757"/>
                  </a:lnTo>
                  <a:lnTo>
                    <a:pt x="228" y="1757"/>
                  </a:lnTo>
                  <a:lnTo>
                    <a:pt x="228" y="1759"/>
                  </a:lnTo>
                  <a:lnTo>
                    <a:pt x="228" y="1757"/>
                  </a:lnTo>
                  <a:lnTo>
                    <a:pt x="230" y="1757"/>
                  </a:lnTo>
                  <a:lnTo>
                    <a:pt x="230" y="1757"/>
                  </a:lnTo>
                  <a:lnTo>
                    <a:pt x="230" y="1759"/>
                  </a:lnTo>
                  <a:lnTo>
                    <a:pt x="230" y="1759"/>
                  </a:lnTo>
                  <a:lnTo>
                    <a:pt x="228" y="1759"/>
                  </a:lnTo>
                  <a:lnTo>
                    <a:pt x="228" y="1761"/>
                  </a:lnTo>
                  <a:lnTo>
                    <a:pt x="228" y="1761"/>
                  </a:lnTo>
                  <a:lnTo>
                    <a:pt x="230" y="1761"/>
                  </a:lnTo>
                  <a:lnTo>
                    <a:pt x="230" y="1761"/>
                  </a:lnTo>
                  <a:lnTo>
                    <a:pt x="230" y="1761"/>
                  </a:lnTo>
                  <a:lnTo>
                    <a:pt x="232" y="1761"/>
                  </a:lnTo>
                  <a:lnTo>
                    <a:pt x="232" y="1761"/>
                  </a:lnTo>
                  <a:lnTo>
                    <a:pt x="232" y="1761"/>
                  </a:lnTo>
                  <a:lnTo>
                    <a:pt x="232" y="1761"/>
                  </a:lnTo>
                  <a:lnTo>
                    <a:pt x="230" y="1763"/>
                  </a:lnTo>
                  <a:lnTo>
                    <a:pt x="230" y="1763"/>
                  </a:lnTo>
                  <a:lnTo>
                    <a:pt x="228" y="1763"/>
                  </a:lnTo>
                  <a:lnTo>
                    <a:pt x="228" y="1763"/>
                  </a:lnTo>
                  <a:lnTo>
                    <a:pt x="226" y="1765"/>
                  </a:lnTo>
                  <a:lnTo>
                    <a:pt x="226" y="1765"/>
                  </a:lnTo>
                  <a:lnTo>
                    <a:pt x="228" y="1765"/>
                  </a:lnTo>
                  <a:lnTo>
                    <a:pt x="230" y="1765"/>
                  </a:lnTo>
                  <a:lnTo>
                    <a:pt x="232" y="1765"/>
                  </a:lnTo>
                  <a:lnTo>
                    <a:pt x="232" y="1765"/>
                  </a:lnTo>
                  <a:lnTo>
                    <a:pt x="232" y="1765"/>
                  </a:lnTo>
                  <a:lnTo>
                    <a:pt x="234" y="1765"/>
                  </a:lnTo>
                  <a:lnTo>
                    <a:pt x="234" y="1765"/>
                  </a:lnTo>
                  <a:lnTo>
                    <a:pt x="234" y="1765"/>
                  </a:lnTo>
                  <a:lnTo>
                    <a:pt x="234" y="1767"/>
                  </a:lnTo>
                  <a:lnTo>
                    <a:pt x="234" y="1767"/>
                  </a:lnTo>
                  <a:lnTo>
                    <a:pt x="234" y="1767"/>
                  </a:lnTo>
                  <a:lnTo>
                    <a:pt x="234" y="1767"/>
                  </a:lnTo>
                  <a:lnTo>
                    <a:pt x="236" y="1767"/>
                  </a:lnTo>
                  <a:lnTo>
                    <a:pt x="236" y="1765"/>
                  </a:lnTo>
                  <a:lnTo>
                    <a:pt x="238" y="1767"/>
                  </a:lnTo>
                  <a:lnTo>
                    <a:pt x="238" y="1767"/>
                  </a:lnTo>
                  <a:lnTo>
                    <a:pt x="240" y="1767"/>
                  </a:lnTo>
                  <a:lnTo>
                    <a:pt x="240" y="1765"/>
                  </a:lnTo>
                  <a:lnTo>
                    <a:pt x="243" y="1765"/>
                  </a:lnTo>
                  <a:lnTo>
                    <a:pt x="243" y="1765"/>
                  </a:lnTo>
                  <a:lnTo>
                    <a:pt x="243" y="1765"/>
                  </a:lnTo>
                  <a:lnTo>
                    <a:pt x="243" y="1765"/>
                  </a:lnTo>
                  <a:lnTo>
                    <a:pt x="243" y="1763"/>
                  </a:lnTo>
                  <a:lnTo>
                    <a:pt x="243" y="1763"/>
                  </a:lnTo>
                  <a:lnTo>
                    <a:pt x="243" y="1763"/>
                  </a:lnTo>
                  <a:lnTo>
                    <a:pt x="243" y="1763"/>
                  </a:lnTo>
                  <a:lnTo>
                    <a:pt x="243" y="1761"/>
                  </a:lnTo>
                  <a:lnTo>
                    <a:pt x="243" y="1761"/>
                  </a:lnTo>
                  <a:lnTo>
                    <a:pt x="243" y="1761"/>
                  </a:lnTo>
                  <a:lnTo>
                    <a:pt x="243" y="1761"/>
                  </a:lnTo>
                  <a:lnTo>
                    <a:pt x="245" y="1759"/>
                  </a:lnTo>
                  <a:lnTo>
                    <a:pt x="245" y="1759"/>
                  </a:lnTo>
                  <a:lnTo>
                    <a:pt x="245" y="1759"/>
                  </a:lnTo>
                  <a:lnTo>
                    <a:pt x="245" y="1759"/>
                  </a:lnTo>
                  <a:lnTo>
                    <a:pt x="247" y="1759"/>
                  </a:lnTo>
                  <a:lnTo>
                    <a:pt x="247" y="1759"/>
                  </a:lnTo>
                  <a:lnTo>
                    <a:pt x="247" y="1759"/>
                  </a:lnTo>
                  <a:lnTo>
                    <a:pt x="247" y="1759"/>
                  </a:lnTo>
                  <a:lnTo>
                    <a:pt x="247" y="1757"/>
                  </a:lnTo>
                  <a:lnTo>
                    <a:pt x="247" y="1757"/>
                  </a:lnTo>
                  <a:lnTo>
                    <a:pt x="247" y="1755"/>
                  </a:lnTo>
                  <a:lnTo>
                    <a:pt x="247" y="1753"/>
                  </a:lnTo>
                  <a:lnTo>
                    <a:pt x="247" y="1753"/>
                  </a:lnTo>
                  <a:lnTo>
                    <a:pt x="247" y="1751"/>
                  </a:lnTo>
                  <a:lnTo>
                    <a:pt x="249" y="1753"/>
                  </a:lnTo>
                  <a:lnTo>
                    <a:pt x="249" y="1753"/>
                  </a:lnTo>
                  <a:lnTo>
                    <a:pt x="249" y="1757"/>
                  </a:lnTo>
                  <a:lnTo>
                    <a:pt x="249" y="1757"/>
                  </a:lnTo>
                  <a:lnTo>
                    <a:pt x="249" y="1757"/>
                  </a:lnTo>
                  <a:lnTo>
                    <a:pt x="249" y="1757"/>
                  </a:lnTo>
                  <a:lnTo>
                    <a:pt x="249" y="1759"/>
                  </a:lnTo>
                  <a:lnTo>
                    <a:pt x="249" y="1759"/>
                  </a:lnTo>
                  <a:lnTo>
                    <a:pt x="249" y="1759"/>
                  </a:lnTo>
                  <a:lnTo>
                    <a:pt x="249" y="1759"/>
                  </a:lnTo>
                  <a:lnTo>
                    <a:pt x="247" y="1759"/>
                  </a:lnTo>
                  <a:lnTo>
                    <a:pt x="247" y="1759"/>
                  </a:lnTo>
                  <a:lnTo>
                    <a:pt x="247" y="1761"/>
                  </a:lnTo>
                  <a:lnTo>
                    <a:pt x="247" y="1761"/>
                  </a:lnTo>
                  <a:lnTo>
                    <a:pt x="247" y="1761"/>
                  </a:lnTo>
                  <a:lnTo>
                    <a:pt x="245" y="1761"/>
                  </a:lnTo>
                  <a:lnTo>
                    <a:pt x="245" y="1761"/>
                  </a:lnTo>
                  <a:lnTo>
                    <a:pt x="243" y="1761"/>
                  </a:lnTo>
                  <a:lnTo>
                    <a:pt x="245" y="1763"/>
                  </a:lnTo>
                  <a:lnTo>
                    <a:pt x="245" y="1763"/>
                  </a:lnTo>
                  <a:lnTo>
                    <a:pt x="245" y="1765"/>
                  </a:lnTo>
                  <a:lnTo>
                    <a:pt x="243" y="1765"/>
                  </a:lnTo>
                  <a:lnTo>
                    <a:pt x="243" y="1765"/>
                  </a:lnTo>
                  <a:lnTo>
                    <a:pt x="243" y="1765"/>
                  </a:lnTo>
                  <a:lnTo>
                    <a:pt x="243" y="1765"/>
                  </a:lnTo>
                  <a:lnTo>
                    <a:pt x="243" y="1765"/>
                  </a:lnTo>
                  <a:lnTo>
                    <a:pt x="243" y="1767"/>
                  </a:lnTo>
                  <a:lnTo>
                    <a:pt x="240" y="1767"/>
                  </a:lnTo>
                  <a:lnTo>
                    <a:pt x="240" y="1767"/>
                  </a:lnTo>
                  <a:lnTo>
                    <a:pt x="240" y="1767"/>
                  </a:lnTo>
                  <a:lnTo>
                    <a:pt x="240" y="1767"/>
                  </a:lnTo>
                  <a:lnTo>
                    <a:pt x="240" y="1767"/>
                  </a:lnTo>
                  <a:lnTo>
                    <a:pt x="238" y="1767"/>
                  </a:lnTo>
                  <a:lnTo>
                    <a:pt x="236" y="1767"/>
                  </a:lnTo>
                  <a:lnTo>
                    <a:pt x="234" y="1767"/>
                  </a:lnTo>
                  <a:lnTo>
                    <a:pt x="234" y="1767"/>
                  </a:lnTo>
                  <a:lnTo>
                    <a:pt x="232" y="1767"/>
                  </a:lnTo>
                  <a:lnTo>
                    <a:pt x="232" y="1767"/>
                  </a:lnTo>
                  <a:lnTo>
                    <a:pt x="230" y="1767"/>
                  </a:lnTo>
                  <a:lnTo>
                    <a:pt x="226" y="1767"/>
                  </a:lnTo>
                  <a:lnTo>
                    <a:pt x="226" y="1767"/>
                  </a:lnTo>
                  <a:lnTo>
                    <a:pt x="226" y="1767"/>
                  </a:lnTo>
                  <a:lnTo>
                    <a:pt x="224" y="1767"/>
                  </a:lnTo>
                  <a:lnTo>
                    <a:pt x="224" y="1767"/>
                  </a:lnTo>
                  <a:lnTo>
                    <a:pt x="226" y="1767"/>
                  </a:lnTo>
                  <a:lnTo>
                    <a:pt x="226" y="1767"/>
                  </a:lnTo>
                  <a:lnTo>
                    <a:pt x="226" y="1767"/>
                  </a:lnTo>
                  <a:lnTo>
                    <a:pt x="228" y="1769"/>
                  </a:lnTo>
                  <a:lnTo>
                    <a:pt x="228" y="1769"/>
                  </a:lnTo>
                  <a:lnTo>
                    <a:pt x="230" y="1767"/>
                  </a:lnTo>
                  <a:lnTo>
                    <a:pt x="232" y="1767"/>
                  </a:lnTo>
                  <a:lnTo>
                    <a:pt x="232" y="1767"/>
                  </a:lnTo>
                  <a:lnTo>
                    <a:pt x="234" y="1767"/>
                  </a:lnTo>
                  <a:lnTo>
                    <a:pt x="234" y="1769"/>
                  </a:lnTo>
                  <a:lnTo>
                    <a:pt x="232" y="1769"/>
                  </a:lnTo>
                  <a:lnTo>
                    <a:pt x="232" y="1769"/>
                  </a:lnTo>
                  <a:lnTo>
                    <a:pt x="230" y="1769"/>
                  </a:lnTo>
                  <a:lnTo>
                    <a:pt x="230" y="1769"/>
                  </a:lnTo>
                  <a:lnTo>
                    <a:pt x="230" y="1769"/>
                  </a:lnTo>
                  <a:lnTo>
                    <a:pt x="230" y="1769"/>
                  </a:lnTo>
                  <a:lnTo>
                    <a:pt x="228" y="1769"/>
                  </a:lnTo>
                  <a:lnTo>
                    <a:pt x="228" y="1769"/>
                  </a:lnTo>
                  <a:lnTo>
                    <a:pt x="228" y="1769"/>
                  </a:lnTo>
                  <a:lnTo>
                    <a:pt x="228" y="1769"/>
                  </a:lnTo>
                  <a:lnTo>
                    <a:pt x="226" y="1769"/>
                  </a:lnTo>
                  <a:lnTo>
                    <a:pt x="226" y="1769"/>
                  </a:lnTo>
                  <a:lnTo>
                    <a:pt x="226" y="1772"/>
                  </a:lnTo>
                  <a:lnTo>
                    <a:pt x="226" y="1772"/>
                  </a:lnTo>
                  <a:lnTo>
                    <a:pt x="226" y="1772"/>
                  </a:lnTo>
                  <a:lnTo>
                    <a:pt x="226" y="1772"/>
                  </a:lnTo>
                  <a:lnTo>
                    <a:pt x="224" y="1772"/>
                  </a:lnTo>
                  <a:lnTo>
                    <a:pt x="224" y="1772"/>
                  </a:lnTo>
                  <a:lnTo>
                    <a:pt x="224" y="1772"/>
                  </a:lnTo>
                  <a:lnTo>
                    <a:pt x="224" y="1772"/>
                  </a:lnTo>
                  <a:lnTo>
                    <a:pt x="224" y="1772"/>
                  </a:lnTo>
                  <a:lnTo>
                    <a:pt x="224" y="1772"/>
                  </a:lnTo>
                  <a:lnTo>
                    <a:pt x="228" y="1774"/>
                  </a:lnTo>
                  <a:lnTo>
                    <a:pt x="228" y="1774"/>
                  </a:lnTo>
                  <a:lnTo>
                    <a:pt x="228" y="1774"/>
                  </a:lnTo>
                  <a:lnTo>
                    <a:pt x="230" y="1774"/>
                  </a:lnTo>
                  <a:lnTo>
                    <a:pt x="230" y="1776"/>
                  </a:lnTo>
                  <a:lnTo>
                    <a:pt x="232" y="1776"/>
                  </a:lnTo>
                  <a:lnTo>
                    <a:pt x="234" y="1776"/>
                  </a:lnTo>
                  <a:lnTo>
                    <a:pt x="234" y="1774"/>
                  </a:lnTo>
                  <a:lnTo>
                    <a:pt x="234" y="1774"/>
                  </a:lnTo>
                  <a:lnTo>
                    <a:pt x="236" y="1774"/>
                  </a:lnTo>
                  <a:lnTo>
                    <a:pt x="236" y="1774"/>
                  </a:lnTo>
                  <a:lnTo>
                    <a:pt x="236" y="1774"/>
                  </a:lnTo>
                  <a:lnTo>
                    <a:pt x="238" y="1776"/>
                  </a:lnTo>
                  <a:lnTo>
                    <a:pt x="238" y="1776"/>
                  </a:lnTo>
                  <a:lnTo>
                    <a:pt x="236" y="1776"/>
                  </a:lnTo>
                  <a:lnTo>
                    <a:pt x="236" y="1776"/>
                  </a:lnTo>
                  <a:lnTo>
                    <a:pt x="236" y="1776"/>
                  </a:lnTo>
                  <a:lnTo>
                    <a:pt x="238" y="1778"/>
                  </a:lnTo>
                  <a:lnTo>
                    <a:pt x="238" y="1778"/>
                  </a:lnTo>
                  <a:lnTo>
                    <a:pt x="238" y="1778"/>
                  </a:lnTo>
                  <a:lnTo>
                    <a:pt x="238" y="1778"/>
                  </a:lnTo>
                  <a:lnTo>
                    <a:pt x="240" y="1778"/>
                  </a:lnTo>
                  <a:lnTo>
                    <a:pt x="240" y="1778"/>
                  </a:lnTo>
                  <a:lnTo>
                    <a:pt x="240" y="1778"/>
                  </a:lnTo>
                  <a:lnTo>
                    <a:pt x="240" y="1778"/>
                  </a:lnTo>
                  <a:lnTo>
                    <a:pt x="240" y="1778"/>
                  </a:lnTo>
                  <a:lnTo>
                    <a:pt x="240" y="1778"/>
                  </a:lnTo>
                  <a:lnTo>
                    <a:pt x="240" y="1776"/>
                  </a:lnTo>
                  <a:lnTo>
                    <a:pt x="240" y="1776"/>
                  </a:lnTo>
                  <a:lnTo>
                    <a:pt x="240" y="1776"/>
                  </a:lnTo>
                  <a:lnTo>
                    <a:pt x="243" y="1776"/>
                  </a:lnTo>
                  <a:lnTo>
                    <a:pt x="243" y="1774"/>
                  </a:lnTo>
                  <a:lnTo>
                    <a:pt x="243" y="1774"/>
                  </a:lnTo>
                  <a:lnTo>
                    <a:pt x="243" y="1774"/>
                  </a:lnTo>
                  <a:lnTo>
                    <a:pt x="243" y="1772"/>
                  </a:lnTo>
                  <a:lnTo>
                    <a:pt x="245" y="1772"/>
                  </a:lnTo>
                  <a:lnTo>
                    <a:pt x="245" y="1769"/>
                  </a:lnTo>
                  <a:lnTo>
                    <a:pt x="245" y="1769"/>
                  </a:lnTo>
                  <a:lnTo>
                    <a:pt x="247" y="1769"/>
                  </a:lnTo>
                  <a:lnTo>
                    <a:pt x="247" y="1769"/>
                  </a:lnTo>
                  <a:lnTo>
                    <a:pt x="247" y="1767"/>
                  </a:lnTo>
                  <a:lnTo>
                    <a:pt x="249" y="1769"/>
                  </a:lnTo>
                  <a:lnTo>
                    <a:pt x="249" y="1769"/>
                  </a:lnTo>
                  <a:lnTo>
                    <a:pt x="247" y="1769"/>
                  </a:lnTo>
                  <a:lnTo>
                    <a:pt x="247" y="1769"/>
                  </a:lnTo>
                  <a:lnTo>
                    <a:pt x="247" y="1769"/>
                  </a:lnTo>
                  <a:lnTo>
                    <a:pt x="247" y="1769"/>
                  </a:lnTo>
                  <a:lnTo>
                    <a:pt x="247" y="1769"/>
                  </a:lnTo>
                  <a:lnTo>
                    <a:pt x="245" y="1772"/>
                  </a:lnTo>
                  <a:lnTo>
                    <a:pt x="245" y="1772"/>
                  </a:lnTo>
                  <a:lnTo>
                    <a:pt x="245" y="1772"/>
                  </a:lnTo>
                  <a:lnTo>
                    <a:pt x="245" y="1774"/>
                  </a:lnTo>
                  <a:lnTo>
                    <a:pt x="245" y="1774"/>
                  </a:lnTo>
                  <a:lnTo>
                    <a:pt x="245" y="1774"/>
                  </a:lnTo>
                  <a:lnTo>
                    <a:pt x="245" y="1776"/>
                  </a:lnTo>
                  <a:lnTo>
                    <a:pt x="245" y="1776"/>
                  </a:lnTo>
                  <a:lnTo>
                    <a:pt x="243" y="1776"/>
                  </a:lnTo>
                  <a:lnTo>
                    <a:pt x="243" y="1778"/>
                  </a:lnTo>
                  <a:lnTo>
                    <a:pt x="243" y="1778"/>
                  </a:lnTo>
                  <a:lnTo>
                    <a:pt x="243" y="1778"/>
                  </a:lnTo>
                  <a:lnTo>
                    <a:pt x="243" y="1778"/>
                  </a:lnTo>
                  <a:lnTo>
                    <a:pt x="243" y="1778"/>
                  </a:lnTo>
                  <a:lnTo>
                    <a:pt x="243" y="1778"/>
                  </a:lnTo>
                  <a:lnTo>
                    <a:pt x="243" y="1780"/>
                  </a:lnTo>
                  <a:lnTo>
                    <a:pt x="247" y="1780"/>
                  </a:lnTo>
                  <a:lnTo>
                    <a:pt x="247" y="1780"/>
                  </a:lnTo>
                  <a:lnTo>
                    <a:pt x="247" y="1778"/>
                  </a:lnTo>
                  <a:lnTo>
                    <a:pt x="247" y="1778"/>
                  </a:lnTo>
                  <a:lnTo>
                    <a:pt x="247" y="1778"/>
                  </a:lnTo>
                  <a:lnTo>
                    <a:pt x="247" y="1778"/>
                  </a:lnTo>
                  <a:lnTo>
                    <a:pt x="247" y="1776"/>
                  </a:lnTo>
                  <a:lnTo>
                    <a:pt x="249" y="1776"/>
                  </a:lnTo>
                  <a:lnTo>
                    <a:pt x="249" y="1778"/>
                  </a:lnTo>
                  <a:lnTo>
                    <a:pt x="249" y="1778"/>
                  </a:lnTo>
                  <a:lnTo>
                    <a:pt x="249" y="1780"/>
                  </a:lnTo>
                  <a:lnTo>
                    <a:pt x="249" y="1780"/>
                  </a:lnTo>
                  <a:lnTo>
                    <a:pt x="249" y="1780"/>
                  </a:lnTo>
                  <a:lnTo>
                    <a:pt x="249" y="1780"/>
                  </a:lnTo>
                  <a:lnTo>
                    <a:pt x="249" y="1780"/>
                  </a:lnTo>
                  <a:lnTo>
                    <a:pt x="251" y="1778"/>
                  </a:lnTo>
                  <a:lnTo>
                    <a:pt x="251" y="1778"/>
                  </a:lnTo>
                  <a:lnTo>
                    <a:pt x="251" y="1778"/>
                  </a:lnTo>
                  <a:lnTo>
                    <a:pt x="251" y="1780"/>
                  </a:lnTo>
                  <a:lnTo>
                    <a:pt x="251" y="1780"/>
                  </a:lnTo>
                  <a:lnTo>
                    <a:pt x="251" y="1780"/>
                  </a:lnTo>
                  <a:lnTo>
                    <a:pt x="251" y="1780"/>
                  </a:lnTo>
                  <a:lnTo>
                    <a:pt x="251" y="1780"/>
                  </a:lnTo>
                  <a:lnTo>
                    <a:pt x="251" y="1782"/>
                  </a:lnTo>
                  <a:lnTo>
                    <a:pt x="251" y="1782"/>
                  </a:lnTo>
                  <a:lnTo>
                    <a:pt x="251" y="1782"/>
                  </a:lnTo>
                  <a:lnTo>
                    <a:pt x="253" y="1782"/>
                  </a:lnTo>
                  <a:lnTo>
                    <a:pt x="253" y="1782"/>
                  </a:lnTo>
                  <a:lnTo>
                    <a:pt x="253" y="1782"/>
                  </a:lnTo>
                  <a:lnTo>
                    <a:pt x="255" y="1782"/>
                  </a:lnTo>
                  <a:lnTo>
                    <a:pt x="255" y="1780"/>
                  </a:lnTo>
                  <a:lnTo>
                    <a:pt x="255" y="1780"/>
                  </a:lnTo>
                  <a:lnTo>
                    <a:pt x="257" y="1778"/>
                  </a:lnTo>
                  <a:lnTo>
                    <a:pt x="257" y="1778"/>
                  </a:lnTo>
                  <a:lnTo>
                    <a:pt x="259" y="1776"/>
                  </a:lnTo>
                  <a:lnTo>
                    <a:pt x="259" y="1776"/>
                  </a:lnTo>
                  <a:lnTo>
                    <a:pt x="259" y="1776"/>
                  </a:lnTo>
                  <a:lnTo>
                    <a:pt x="259" y="1776"/>
                  </a:lnTo>
                  <a:lnTo>
                    <a:pt x="259" y="1776"/>
                  </a:lnTo>
                  <a:lnTo>
                    <a:pt x="259" y="1776"/>
                  </a:lnTo>
                  <a:lnTo>
                    <a:pt x="259" y="1776"/>
                  </a:lnTo>
                  <a:lnTo>
                    <a:pt x="259" y="1776"/>
                  </a:lnTo>
                  <a:lnTo>
                    <a:pt x="261" y="1776"/>
                  </a:lnTo>
                  <a:lnTo>
                    <a:pt x="261" y="1776"/>
                  </a:lnTo>
                  <a:lnTo>
                    <a:pt x="261" y="1776"/>
                  </a:lnTo>
                  <a:lnTo>
                    <a:pt x="261" y="1776"/>
                  </a:lnTo>
                  <a:lnTo>
                    <a:pt x="261" y="1774"/>
                  </a:lnTo>
                  <a:lnTo>
                    <a:pt x="261" y="1774"/>
                  </a:lnTo>
                  <a:lnTo>
                    <a:pt x="261" y="1772"/>
                  </a:lnTo>
                  <a:lnTo>
                    <a:pt x="263" y="1772"/>
                  </a:lnTo>
                  <a:lnTo>
                    <a:pt x="263" y="1769"/>
                  </a:lnTo>
                  <a:lnTo>
                    <a:pt x="261" y="1769"/>
                  </a:lnTo>
                  <a:lnTo>
                    <a:pt x="261" y="1769"/>
                  </a:lnTo>
                  <a:lnTo>
                    <a:pt x="261" y="1769"/>
                  </a:lnTo>
                  <a:lnTo>
                    <a:pt x="261" y="1767"/>
                  </a:lnTo>
                  <a:lnTo>
                    <a:pt x="261" y="1767"/>
                  </a:lnTo>
                  <a:lnTo>
                    <a:pt x="261" y="1767"/>
                  </a:lnTo>
                  <a:lnTo>
                    <a:pt x="261" y="1767"/>
                  </a:lnTo>
                  <a:lnTo>
                    <a:pt x="261" y="1767"/>
                  </a:lnTo>
                  <a:lnTo>
                    <a:pt x="263" y="1767"/>
                  </a:lnTo>
                  <a:lnTo>
                    <a:pt x="263" y="1767"/>
                  </a:lnTo>
                  <a:lnTo>
                    <a:pt x="265" y="1765"/>
                  </a:lnTo>
                  <a:lnTo>
                    <a:pt x="265" y="1765"/>
                  </a:lnTo>
                  <a:lnTo>
                    <a:pt x="265" y="1763"/>
                  </a:lnTo>
                  <a:lnTo>
                    <a:pt x="265" y="1763"/>
                  </a:lnTo>
                  <a:lnTo>
                    <a:pt x="265" y="1763"/>
                  </a:lnTo>
                  <a:lnTo>
                    <a:pt x="265" y="1763"/>
                  </a:lnTo>
                  <a:lnTo>
                    <a:pt x="267" y="1763"/>
                  </a:lnTo>
                  <a:lnTo>
                    <a:pt x="267" y="1763"/>
                  </a:lnTo>
                  <a:lnTo>
                    <a:pt x="267" y="1765"/>
                  </a:lnTo>
                  <a:lnTo>
                    <a:pt x="265" y="1765"/>
                  </a:lnTo>
                  <a:lnTo>
                    <a:pt x="265" y="1765"/>
                  </a:lnTo>
                  <a:lnTo>
                    <a:pt x="265" y="1767"/>
                  </a:lnTo>
                  <a:lnTo>
                    <a:pt x="265" y="1767"/>
                  </a:lnTo>
                  <a:lnTo>
                    <a:pt x="263" y="1767"/>
                  </a:lnTo>
                  <a:lnTo>
                    <a:pt x="263" y="1767"/>
                  </a:lnTo>
                  <a:lnTo>
                    <a:pt x="263" y="1769"/>
                  </a:lnTo>
                  <a:lnTo>
                    <a:pt x="263" y="1769"/>
                  </a:lnTo>
                  <a:lnTo>
                    <a:pt x="263" y="1769"/>
                  </a:lnTo>
                  <a:lnTo>
                    <a:pt x="263" y="1769"/>
                  </a:lnTo>
                  <a:lnTo>
                    <a:pt x="265" y="1772"/>
                  </a:lnTo>
                  <a:lnTo>
                    <a:pt x="265" y="1772"/>
                  </a:lnTo>
                  <a:lnTo>
                    <a:pt x="263" y="1772"/>
                  </a:lnTo>
                  <a:lnTo>
                    <a:pt x="263" y="1774"/>
                  </a:lnTo>
                  <a:lnTo>
                    <a:pt x="263" y="1774"/>
                  </a:lnTo>
                  <a:lnTo>
                    <a:pt x="263" y="1776"/>
                  </a:lnTo>
                  <a:lnTo>
                    <a:pt x="261" y="1776"/>
                  </a:lnTo>
                  <a:lnTo>
                    <a:pt x="261" y="1776"/>
                  </a:lnTo>
                  <a:lnTo>
                    <a:pt x="261" y="1778"/>
                  </a:lnTo>
                  <a:lnTo>
                    <a:pt x="261" y="1778"/>
                  </a:lnTo>
                  <a:lnTo>
                    <a:pt x="261" y="1778"/>
                  </a:lnTo>
                  <a:lnTo>
                    <a:pt x="261" y="1778"/>
                  </a:lnTo>
                  <a:lnTo>
                    <a:pt x="261" y="1778"/>
                  </a:lnTo>
                  <a:lnTo>
                    <a:pt x="259" y="1778"/>
                  </a:lnTo>
                  <a:lnTo>
                    <a:pt x="259" y="1780"/>
                  </a:lnTo>
                  <a:lnTo>
                    <a:pt x="259" y="1780"/>
                  </a:lnTo>
                  <a:lnTo>
                    <a:pt x="259" y="1780"/>
                  </a:lnTo>
                  <a:lnTo>
                    <a:pt x="257" y="1780"/>
                  </a:lnTo>
                  <a:lnTo>
                    <a:pt x="255" y="1780"/>
                  </a:lnTo>
                  <a:lnTo>
                    <a:pt x="255" y="1782"/>
                  </a:lnTo>
                  <a:lnTo>
                    <a:pt x="255" y="1782"/>
                  </a:lnTo>
                  <a:lnTo>
                    <a:pt x="255" y="1782"/>
                  </a:lnTo>
                  <a:lnTo>
                    <a:pt x="255" y="1782"/>
                  </a:lnTo>
                  <a:lnTo>
                    <a:pt x="255" y="1784"/>
                  </a:lnTo>
                  <a:lnTo>
                    <a:pt x="255" y="1784"/>
                  </a:lnTo>
                  <a:lnTo>
                    <a:pt x="255" y="1784"/>
                  </a:lnTo>
                  <a:lnTo>
                    <a:pt x="255" y="1786"/>
                  </a:lnTo>
                  <a:lnTo>
                    <a:pt x="255" y="1786"/>
                  </a:lnTo>
                  <a:lnTo>
                    <a:pt x="255" y="1786"/>
                  </a:lnTo>
                  <a:lnTo>
                    <a:pt x="253" y="1786"/>
                  </a:lnTo>
                  <a:lnTo>
                    <a:pt x="253" y="1786"/>
                  </a:lnTo>
                  <a:lnTo>
                    <a:pt x="253" y="1788"/>
                  </a:lnTo>
                  <a:lnTo>
                    <a:pt x="255" y="1788"/>
                  </a:lnTo>
                  <a:lnTo>
                    <a:pt x="255" y="1786"/>
                  </a:lnTo>
                  <a:lnTo>
                    <a:pt x="257" y="1786"/>
                  </a:lnTo>
                  <a:lnTo>
                    <a:pt x="257" y="1786"/>
                  </a:lnTo>
                  <a:lnTo>
                    <a:pt x="257" y="1784"/>
                  </a:lnTo>
                  <a:lnTo>
                    <a:pt x="257" y="1784"/>
                  </a:lnTo>
                  <a:lnTo>
                    <a:pt x="257" y="1784"/>
                  </a:lnTo>
                  <a:lnTo>
                    <a:pt x="257" y="1784"/>
                  </a:lnTo>
                  <a:lnTo>
                    <a:pt x="257" y="1786"/>
                  </a:lnTo>
                  <a:lnTo>
                    <a:pt x="257" y="1786"/>
                  </a:lnTo>
                  <a:lnTo>
                    <a:pt x="257" y="1786"/>
                  </a:lnTo>
                  <a:lnTo>
                    <a:pt x="257" y="1786"/>
                  </a:lnTo>
                  <a:lnTo>
                    <a:pt x="257" y="1788"/>
                  </a:lnTo>
                  <a:lnTo>
                    <a:pt x="257" y="1788"/>
                  </a:lnTo>
                  <a:lnTo>
                    <a:pt x="257" y="1788"/>
                  </a:lnTo>
                  <a:lnTo>
                    <a:pt x="259" y="1788"/>
                  </a:lnTo>
                  <a:lnTo>
                    <a:pt x="259" y="1788"/>
                  </a:lnTo>
                  <a:lnTo>
                    <a:pt x="259" y="1788"/>
                  </a:lnTo>
                  <a:lnTo>
                    <a:pt x="261" y="1788"/>
                  </a:lnTo>
                  <a:lnTo>
                    <a:pt x="261" y="1788"/>
                  </a:lnTo>
                  <a:lnTo>
                    <a:pt x="263" y="1788"/>
                  </a:lnTo>
                  <a:lnTo>
                    <a:pt x="263" y="1788"/>
                  </a:lnTo>
                  <a:lnTo>
                    <a:pt x="263" y="1788"/>
                  </a:lnTo>
                  <a:lnTo>
                    <a:pt x="265" y="1786"/>
                  </a:lnTo>
                  <a:lnTo>
                    <a:pt x="265" y="1786"/>
                  </a:lnTo>
                  <a:lnTo>
                    <a:pt x="265" y="1786"/>
                  </a:lnTo>
                  <a:lnTo>
                    <a:pt x="267" y="1786"/>
                  </a:lnTo>
                  <a:lnTo>
                    <a:pt x="269" y="1786"/>
                  </a:lnTo>
                  <a:lnTo>
                    <a:pt x="273" y="1786"/>
                  </a:lnTo>
                  <a:lnTo>
                    <a:pt x="273" y="1784"/>
                  </a:lnTo>
                  <a:lnTo>
                    <a:pt x="275" y="1784"/>
                  </a:lnTo>
                  <a:lnTo>
                    <a:pt x="275" y="1784"/>
                  </a:lnTo>
                  <a:lnTo>
                    <a:pt x="273" y="1784"/>
                  </a:lnTo>
                  <a:lnTo>
                    <a:pt x="273" y="1786"/>
                  </a:lnTo>
                  <a:lnTo>
                    <a:pt x="271" y="1786"/>
                  </a:lnTo>
                  <a:lnTo>
                    <a:pt x="271" y="1786"/>
                  </a:lnTo>
                  <a:lnTo>
                    <a:pt x="269" y="1786"/>
                  </a:lnTo>
                  <a:lnTo>
                    <a:pt x="269" y="1786"/>
                  </a:lnTo>
                  <a:lnTo>
                    <a:pt x="269" y="1788"/>
                  </a:lnTo>
                  <a:lnTo>
                    <a:pt x="269" y="1788"/>
                  </a:lnTo>
                  <a:lnTo>
                    <a:pt x="269" y="1788"/>
                  </a:lnTo>
                  <a:lnTo>
                    <a:pt x="267" y="1786"/>
                  </a:lnTo>
                  <a:lnTo>
                    <a:pt x="267" y="1786"/>
                  </a:lnTo>
                  <a:lnTo>
                    <a:pt x="267" y="1786"/>
                  </a:lnTo>
                  <a:lnTo>
                    <a:pt x="265" y="1786"/>
                  </a:lnTo>
                  <a:lnTo>
                    <a:pt x="265" y="1788"/>
                  </a:lnTo>
                  <a:lnTo>
                    <a:pt x="265" y="1788"/>
                  </a:lnTo>
                  <a:lnTo>
                    <a:pt x="265" y="1788"/>
                  </a:lnTo>
                  <a:lnTo>
                    <a:pt x="263" y="1788"/>
                  </a:lnTo>
                  <a:lnTo>
                    <a:pt x="263" y="1788"/>
                  </a:lnTo>
                  <a:lnTo>
                    <a:pt x="263" y="1788"/>
                  </a:lnTo>
                  <a:lnTo>
                    <a:pt x="263" y="1790"/>
                  </a:lnTo>
                  <a:lnTo>
                    <a:pt x="263" y="1790"/>
                  </a:lnTo>
                  <a:lnTo>
                    <a:pt x="265" y="1790"/>
                  </a:lnTo>
                  <a:lnTo>
                    <a:pt x="265" y="1790"/>
                  </a:lnTo>
                  <a:lnTo>
                    <a:pt x="265" y="1792"/>
                  </a:lnTo>
                  <a:lnTo>
                    <a:pt x="265" y="1792"/>
                  </a:lnTo>
                  <a:lnTo>
                    <a:pt x="265" y="1792"/>
                  </a:lnTo>
                  <a:lnTo>
                    <a:pt x="265" y="1794"/>
                  </a:lnTo>
                  <a:lnTo>
                    <a:pt x="265" y="1794"/>
                  </a:lnTo>
                  <a:lnTo>
                    <a:pt x="265" y="1794"/>
                  </a:lnTo>
                  <a:lnTo>
                    <a:pt x="265" y="1796"/>
                  </a:lnTo>
                  <a:lnTo>
                    <a:pt x="265" y="1796"/>
                  </a:lnTo>
                  <a:lnTo>
                    <a:pt x="263" y="1796"/>
                  </a:lnTo>
                  <a:lnTo>
                    <a:pt x="263" y="1796"/>
                  </a:lnTo>
                  <a:lnTo>
                    <a:pt x="263" y="1798"/>
                  </a:lnTo>
                  <a:lnTo>
                    <a:pt x="263" y="1798"/>
                  </a:lnTo>
                  <a:lnTo>
                    <a:pt x="261" y="1798"/>
                  </a:lnTo>
                  <a:lnTo>
                    <a:pt x="261" y="1798"/>
                  </a:lnTo>
                  <a:lnTo>
                    <a:pt x="263" y="1798"/>
                  </a:lnTo>
                  <a:lnTo>
                    <a:pt x="263" y="1800"/>
                  </a:lnTo>
                  <a:lnTo>
                    <a:pt x="263" y="1800"/>
                  </a:lnTo>
                  <a:lnTo>
                    <a:pt x="261" y="1800"/>
                  </a:lnTo>
                  <a:lnTo>
                    <a:pt x="261" y="1800"/>
                  </a:lnTo>
                  <a:lnTo>
                    <a:pt x="261" y="1800"/>
                  </a:lnTo>
                  <a:lnTo>
                    <a:pt x="261" y="1800"/>
                  </a:lnTo>
                  <a:lnTo>
                    <a:pt x="261" y="1802"/>
                  </a:lnTo>
                  <a:lnTo>
                    <a:pt x="261" y="1804"/>
                  </a:lnTo>
                  <a:lnTo>
                    <a:pt x="261" y="1802"/>
                  </a:lnTo>
                  <a:lnTo>
                    <a:pt x="259" y="1802"/>
                  </a:lnTo>
                  <a:lnTo>
                    <a:pt x="259" y="1800"/>
                  </a:lnTo>
                  <a:lnTo>
                    <a:pt x="259" y="1800"/>
                  </a:lnTo>
                  <a:lnTo>
                    <a:pt x="259" y="1800"/>
                  </a:lnTo>
                  <a:lnTo>
                    <a:pt x="259" y="1798"/>
                  </a:lnTo>
                  <a:lnTo>
                    <a:pt x="257" y="1800"/>
                  </a:lnTo>
                  <a:lnTo>
                    <a:pt x="257" y="1800"/>
                  </a:lnTo>
                  <a:lnTo>
                    <a:pt x="259" y="1802"/>
                  </a:lnTo>
                  <a:lnTo>
                    <a:pt x="259" y="1804"/>
                  </a:lnTo>
                  <a:lnTo>
                    <a:pt x="261" y="1806"/>
                  </a:lnTo>
                  <a:lnTo>
                    <a:pt x="261" y="1806"/>
                  </a:lnTo>
                  <a:lnTo>
                    <a:pt x="261" y="1806"/>
                  </a:lnTo>
                  <a:lnTo>
                    <a:pt x="261" y="1806"/>
                  </a:lnTo>
                  <a:lnTo>
                    <a:pt x="261" y="1806"/>
                  </a:lnTo>
                  <a:lnTo>
                    <a:pt x="263" y="1809"/>
                  </a:lnTo>
                  <a:lnTo>
                    <a:pt x="263" y="1809"/>
                  </a:lnTo>
                  <a:lnTo>
                    <a:pt x="263" y="1811"/>
                  </a:lnTo>
                  <a:lnTo>
                    <a:pt x="263" y="1811"/>
                  </a:lnTo>
                  <a:lnTo>
                    <a:pt x="263" y="1811"/>
                  </a:lnTo>
                  <a:lnTo>
                    <a:pt x="263" y="1813"/>
                  </a:lnTo>
                  <a:lnTo>
                    <a:pt x="263" y="1813"/>
                  </a:lnTo>
                  <a:lnTo>
                    <a:pt x="265" y="1813"/>
                  </a:lnTo>
                  <a:lnTo>
                    <a:pt x="265" y="1815"/>
                  </a:lnTo>
                  <a:lnTo>
                    <a:pt x="267" y="1815"/>
                  </a:lnTo>
                  <a:lnTo>
                    <a:pt x="267" y="1815"/>
                  </a:lnTo>
                  <a:lnTo>
                    <a:pt x="269" y="1815"/>
                  </a:lnTo>
                  <a:lnTo>
                    <a:pt x="269" y="1815"/>
                  </a:lnTo>
                  <a:lnTo>
                    <a:pt x="269" y="1817"/>
                  </a:lnTo>
                  <a:lnTo>
                    <a:pt x="269" y="1815"/>
                  </a:lnTo>
                  <a:lnTo>
                    <a:pt x="269" y="1815"/>
                  </a:lnTo>
                  <a:lnTo>
                    <a:pt x="271" y="1815"/>
                  </a:lnTo>
                  <a:lnTo>
                    <a:pt x="273" y="1815"/>
                  </a:lnTo>
                  <a:lnTo>
                    <a:pt x="273" y="1815"/>
                  </a:lnTo>
                  <a:lnTo>
                    <a:pt x="275" y="1815"/>
                  </a:lnTo>
                  <a:lnTo>
                    <a:pt x="275" y="1815"/>
                  </a:lnTo>
                  <a:lnTo>
                    <a:pt x="275" y="1815"/>
                  </a:lnTo>
                  <a:lnTo>
                    <a:pt x="275" y="1813"/>
                  </a:lnTo>
                  <a:lnTo>
                    <a:pt x="275" y="1813"/>
                  </a:lnTo>
                  <a:lnTo>
                    <a:pt x="275" y="1813"/>
                  </a:lnTo>
                  <a:lnTo>
                    <a:pt x="278" y="1813"/>
                  </a:lnTo>
                  <a:lnTo>
                    <a:pt x="278" y="1813"/>
                  </a:lnTo>
                  <a:lnTo>
                    <a:pt x="275" y="1813"/>
                  </a:lnTo>
                  <a:lnTo>
                    <a:pt x="275" y="1813"/>
                  </a:lnTo>
                  <a:lnTo>
                    <a:pt x="278" y="1811"/>
                  </a:lnTo>
                  <a:lnTo>
                    <a:pt x="278" y="1811"/>
                  </a:lnTo>
                  <a:lnTo>
                    <a:pt x="278" y="1811"/>
                  </a:lnTo>
                  <a:lnTo>
                    <a:pt x="278" y="1811"/>
                  </a:lnTo>
                  <a:lnTo>
                    <a:pt x="278" y="1811"/>
                  </a:lnTo>
                  <a:lnTo>
                    <a:pt x="278" y="1813"/>
                  </a:lnTo>
                  <a:lnTo>
                    <a:pt x="278" y="1813"/>
                  </a:lnTo>
                  <a:lnTo>
                    <a:pt x="278" y="1813"/>
                  </a:lnTo>
                  <a:lnTo>
                    <a:pt x="278" y="1813"/>
                  </a:lnTo>
                  <a:lnTo>
                    <a:pt x="278" y="1813"/>
                  </a:lnTo>
                  <a:lnTo>
                    <a:pt x="278" y="1813"/>
                  </a:lnTo>
                  <a:lnTo>
                    <a:pt x="278" y="1813"/>
                  </a:lnTo>
                  <a:lnTo>
                    <a:pt x="278" y="1813"/>
                  </a:lnTo>
                  <a:lnTo>
                    <a:pt x="278" y="1815"/>
                  </a:lnTo>
                  <a:lnTo>
                    <a:pt x="278" y="1815"/>
                  </a:lnTo>
                  <a:lnTo>
                    <a:pt x="278" y="1815"/>
                  </a:lnTo>
                  <a:lnTo>
                    <a:pt x="278" y="1815"/>
                  </a:lnTo>
                  <a:lnTo>
                    <a:pt x="278" y="1815"/>
                  </a:lnTo>
                  <a:lnTo>
                    <a:pt x="278" y="1815"/>
                  </a:lnTo>
                  <a:lnTo>
                    <a:pt x="280" y="1815"/>
                  </a:lnTo>
                  <a:lnTo>
                    <a:pt x="280" y="1815"/>
                  </a:lnTo>
                  <a:lnTo>
                    <a:pt x="280" y="1815"/>
                  </a:lnTo>
                  <a:lnTo>
                    <a:pt x="280" y="1815"/>
                  </a:lnTo>
                  <a:lnTo>
                    <a:pt x="280" y="1813"/>
                  </a:lnTo>
                  <a:lnTo>
                    <a:pt x="280" y="1813"/>
                  </a:lnTo>
                  <a:lnTo>
                    <a:pt x="280" y="1813"/>
                  </a:lnTo>
                  <a:lnTo>
                    <a:pt x="280" y="1811"/>
                  </a:lnTo>
                  <a:lnTo>
                    <a:pt x="280" y="1811"/>
                  </a:lnTo>
                  <a:lnTo>
                    <a:pt x="280" y="1811"/>
                  </a:lnTo>
                  <a:lnTo>
                    <a:pt x="280" y="1809"/>
                  </a:lnTo>
                  <a:lnTo>
                    <a:pt x="280" y="1809"/>
                  </a:lnTo>
                  <a:lnTo>
                    <a:pt x="280" y="1806"/>
                  </a:lnTo>
                  <a:lnTo>
                    <a:pt x="280" y="1806"/>
                  </a:lnTo>
                  <a:lnTo>
                    <a:pt x="280" y="1806"/>
                  </a:lnTo>
                  <a:lnTo>
                    <a:pt x="284" y="1806"/>
                  </a:lnTo>
                  <a:lnTo>
                    <a:pt x="284" y="1804"/>
                  </a:lnTo>
                  <a:lnTo>
                    <a:pt x="286" y="1804"/>
                  </a:lnTo>
                  <a:lnTo>
                    <a:pt x="286" y="1804"/>
                  </a:lnTo>
                  <a:lnTo>
                    <a:pt x="286" y="1804"/>
                  </a:lnTo>
                  <a:lnTo>
                    <a:pt x="286" y="1802"/>
                  </a:lnTo>
                  <a:lnTo>
                    <a:pt x="284" y="1802"/>
                  </a:lnTo>
                  <a:lnTo>
                    <a:pt x="284" y="1802"/>
                  </a:lnTo>
                  <a:lnTo>
                    <a:pt x="284" y="1802"/>
                  </a:lnTo>
                  <a:lnTo>
                    <a:pt x="284" y="1802"/>
                  </a:lnTo>
                  <a:lnTo>
                    <a:pt x="284" y="1800"/>
                  </a:lnTo>
                  <a:lnTo>
                    <a:pt x="284" y="1800"/>
                  </a:lnTo>
                  <a:lnTo>
                    <a:pt x="282" y="1800"/>
                  </a:lnTo>
                  <a:lnTo>
                    <a:pt x="282" y="1800"/>
                  </a:lnTo>
                  <a:lnTo>
                    <a:pt x="282" y="1798"/>
                  </a:lnTo>
                  <a:lnTo>
                    <a:pt x="282" y="1798"/>
                  </a:lnTo>
                  <a:lnTo>
                    <a:pt x="282" y="1798"/>
                  </a:lnTo>
                  <a:lnTo>
                    <a:pt x="282" y="1798"/>
                  </a:lnTo>
                  <a:lnTo>
                    <a:pt x="284" y="1800"/>
                  </a:lnTo>
                  <a:lnTo>
                    <a:pt x="284" y="1800"/>
                  </a:lnTo>
                  <a:lnTo>
                    <a:pt x="286" y="1802"/>
                  </a:lnTo>
                  <a:lnTo>
                    <a:pt x="286" y="1802"/>
                  </a:lnTo>
                  <a:lnTo>
                    <a:pt x="286" y="1804"/>
                  </a:lnTo>
                  <a:lnTo>
                    <a:pt x="288" y="1804"/>
                  </a:lnTo>
                  <a:lnTo>
                    <a:pt x="288" y="1804"/>
                  </a:lnTo>
                  <a:lnTo>
                    <a:pt x="286" y="1804"/>
                  </a:lnTo>
                  <a:lnTo>
                    <a:pt x="286" y="1806"/>
                  </a:lnTo>
                  <a:lnTo>
                    <a:pt x="284" y="1806"/>
                  </a:lnTo>
                  <a:lnTo>
                    <a:pt x="284" y="1806"/>
                  </a:lnTo>
                  <a:lnTo>
                    <a:pt x="284" y="1806"/>
                  </a:lnTo>
                  <a:lnTo>
                    <a:pt x="282" y="1806"/>
                  </a:lnTo>
                  <a:lnTo>
                    <a:pt x="282" y="1806"/>
                  </a:lnTo>
                  <a:lnTo>
                    <a:pt x="280" y="1809"/>
                  </a:lnTo>
                  <a:lnTo>
                    <a:pt x="280" y="1809"/>
                  </a:lnTo>
                  <a:lnTo>
                    <a:pt x="280" y="1811"/>
                  </a:lnTo>
                  <a:lnTo>
                    <a:pt x="282" y="1811"/>
                  </a:lnTo>
                  <a:lnTo>
                    <a:pt x="282" y="1811"/>
                  </a:lnTo>
                  <a:lnTo>
                    <a:pt x="282" y="1811"/>
                  </a:lnTo>
                  <a:lnTo>
                    <a:pt x="282" y="1813"/>
                  </a:lnTo>
                  <a:lnTo>
                    <a:pt x="282" y="1813"/>
                  </a:lnTo>
                  <a:lnTo>
                    <a:pt x="282" y="1815"/>
                  </a:lnTo>
                  <a:lnTo>
                    <a:pt x="282" y="1815"/>
                  </a:lnTo>
                  <a:lnTo>
                    <a:pt x="280" y="1817"/>
                  </a:lnTo>
                  <a:lnTo>
                    <a:pt x="280" y="1817"/>
                  </a:lnTo>
                  <a:lnTo>
                    <a:pt x="280" y="1817"/>
                  </a:lnTo>
                  <a:lnTo>
                    <a:pt x="280" y="1817"/>
                  </a:lnTo>
                  <a:lnTo>
                    <a:pt x="280" y="1819"/>
                  </a:lnTo>
                  <a:lnTo>
                    <a:pt x="282" y="1821"/>
                  </a:lnTo>
                  <a:lnTo>
                    <a:pt x="282" y="1823"/>
                  </a:lnTo>
                  <a:lnTo>
                    <a:pt x="282" y="1823"/>
                  </a:lnTo>
                  <a:lnTo>
                    <a:pt x="282" y="1823"/>
                  </a:lnTo>
                  <a:lnTo>
                    <a:pt x="286" y="1823"/>
                  </a:lnTo>
                  <a:lnTo>
                    <a:pt x="290" y="1823"/>
                  </a:lnTo>
                  <a:lnTo>
                    <a:pt x="288" y="1823"/>
                  </a:lnTo>
                  <a:lnTo>
                    <a:pt x="288" y="1823"/>
                  </a:lnTo>
                  <a:lnTo>
                    <a:pt x="286" y="1825"/>
                  </a:lnTo>
                  <a:lnTo>
                    <a:pt x="284" y="1823"/>
                  </a:lnTo>
                  <a:lnTo>
                    <a:pt x="284" y="1825"/>
                  </a:lnTo>
                  <a:lnTo>
                    <a:pt x="284" y="1825"/>
                  </a:lnTo>
                  <a:lnTo>
                    <a:pt x="284" y="1825"/>
                  </a:lnTo>
                  <a:lnTo>
                    <a:pt x="282" y="1825"/>
                  </a:lnTo>
                  <a:lnTo>
                    <a:pt x="282" y="1825"/>
                  </a:lnTo>
                  <a:lnTo>
                    <a:pt x="282" y="1825"/>
                  </a:lnTo>
                  <a:lnTo>
                    <a:pt x="282" y="1825"/>
                  </a:lnTo>
                  <a:lnTo>
                    <a:pt x="282" y="1827"/>
                  </a:lnTo>
                  <a:lnTo>
                    <a:pt x="282" y="1827"/>
                  </a:lnTo>
                  <a:lnTo>
                    <a:pt x="282" y="1827"/>
                  </a:lnTo>
                  <a:lnTo>
                    <a:pt x="282" y="1829"/>
                  </a:lnTo>
                  <a:lnTo>
                    <a:pt x="282" y="1829"/>
                  </a:lnTo>
                  <a:lnTo>
                    <a:pt x="280" y="1829"/>
                  </a:lnTo>
                  <a:lnTo>
                    <a:pt x="280" y="1827"/>
                  </a:lnTo>
                  <a:lnTo>
                    <a:pt x="280" y="1825"/>
                  </a:lnTo>
                  <a:lnTo>
                    <a:pt x="280" y="1825"/>
                  </a:lnTo>
                  <a:lnTo>
                    <a:pt x="280" y="1825"/>
                  </a:lnTo>
                  <a:lnTo>
                    <a:pt x="280" y="1823"/>
                  </a:lnTo>
                  <a:lnTo>
                    <a:pt x="280" y="1823"/>
                  </a:lnTo>
                  <a:lnTo>
                    <a:pt x="280" y="1821"/>
                  </a:lnTo>
                  <a:lnTo>
                    <a:pt x="280" y="1819"/>
                  </a:lnTo>
                  <a:lnTo>
                    <a:pt x="280" y="1819"/>
                  </a:lnTo>
                  <a:lnTo>
                    <a:pt x="280" y="1819"/>
                  </a:lnTo>
                  <a:lnTo>
                    <a:pt x="280" y="1819"/>
                  </a:lnTo>
                  <a:lnTo>
                    <a:pt x="278" y="1817"/>
                  </a:lnTo>
                  <a:lnTo>
                    <a:pt x="278" y="1817"/>
                  </a:lnTo>
                  <a:lnTo>
                    <a:pt x="278" y="1817"/>
                  </a:lnTo>
                  <a:lnTo>
                    <a:pt x="275" y="1819"/>
                  </a:lnTo>
                  <a:lnTo>
                    <a:pt x="275" y="1819"/>
                  </a:lnTo>
                  <a:lnTo>
                    <a:pt x="275" y="1819"/>
                  </a:lnTo>
                  <a:lnTo>
                    <a:pt x="275" y="1819"/>
                  </a:lnTo>
                  <a:lnTo>
                    <a:pt x="275" y="1821"/>
                  </a:lnTo>
                  <a:lnTo>
                    <a:pt x="275" y="1821"/>
                  </a:lnTo>
                  <a:lnTo>
                    <a:pt x="273" y="1821"/>
                  </a:lnTo>
                  <a:lnTo>
                    <a:pt x="273" y="1823"/>
                  </a:lnTo>
                  <a:lnTo>
                    <a:pt x="275" y="1823"/>
                  </a:lnTo>
                  <a:lnTo>
                    <a:pt x="275" y="1823"/>
                  </a:lnTo>
                  <a:lnTo>
                    <a:pt x="275" y="1823"/>
                  </a:lnTo>
                  <a:lnTo>
                    <a:pt x="275" y="1825"/>
                  </a:lnTo>
                  <a:lnTo>
                    <a:pt x="275" y="1827"/>
                  </a:lnTo>
                  <a:lnTo>
                    <a:pt x="275" y="1827"/>
                  </a:lnTo>
                  <a:lnTo>
                    <a:pt x="275" y="1827"/>
                  </a:lnTo>
                  <a:lnTo>
                    <a:pt x="275" y="1827"/>
                  </a:lnTo>
                  <a:lnTo>
                    <a:pt x="278" y="1827"/>
                  </a:lnTo>
                  <a:lnTo>
                    <a:pt x="278" y="1827"/>
                  </a:lnTo>
                  <a:lnTo>
                    <a:pt x="278" y="1829"/>
                  </a:lnTo>
                  <a:lnTo>
                    <a:pt x="278" y="1829"/>
                  </a:lnTo>
                  <a:lnTo>
                    <a:pt x="278" y="1829"/>
                  </a:lnTo>
                  <a:lnTo>
                    <a:pt x="278" y="1829"/>
                  </a:lnTo>
                  <a:lnTo>
                    <a:pt x="278" y="1829"/>
                  </a:lnTo>
                  <a:lnTo>
                    <a:pt x="280" y="1829"/>
                  </a:lnTo>
                  <a:lnTo>
                    <a:pt x="280" y="1831"/>
                  </a:lnTo>
                  <a:lnTo>
                    <a:pt x="286" y="1835"/>
                  </a:lnTo>
                  <a:lnTo>
                    <a:pt x="286" y="1835"/>
                  </a:lnTo>
                  <a:lnTo>
                    <a:pt x="288" y="1835"/>
                  </a:lnTo>
                  <a:lnTo>
                    <a:pt x="288" y="1835"/>
                  </a:lnTo>
                  <a:lnTo>
                    <a:pt x="288" y="1835"/>
                  </a:lnTo>
                  <a:lnTo>
                    <a:pt x="288" y="1833"/>
                  </a:lnTo>
                  <a:lnTo>
                    <a:pt x="288" y="1831"/>
                  </a:lnTo>
                  <a:lnTo>
                    <a:pt x="288" y="1831"/>
                  </a:lnTo>
                  <a:lnTo>
                    <a:pt x="288" y="1831"/>
                  </a:lnTo>
                  <a:lnTo>
                    <a:pt x="288" y="1829"/>
                  </a:lnTo>
                  <a:lnTo>
                    <a:pt x="290" y="1829"/>
                  </a:lnTo>
                  <a:lnTo>
                    <a:pt x="290" y="1829"/>
                  </a:lnTo>
                  <a:lnTo>
                    <a:pt x="292" y="1829"/>
                  </a:lnTo>
                  <a:lnTo>
                    <a:pt x="292" y="1829"/>
                  </a:lnTo>
                  <a:lnTo>
                    <a:pt x="292" y="1829"/>
                  </a:lnTo>
                  <a:lnTo>
                    <a:pt x="292" y="1829"/>
                  </a:lnTo>
                  <a:lnTo>
                    <a:pt x="292" y="1829"/>
                  </a:lnTo>
                  <a:lnTo>
                    <a:pt x="292" y="1829"/>
                  </a:lnTo>
                  <a:lnTo>
                    <a:pt x="294" y="1829"/>
                  </a:lnTo>
                  <a:lnTo>
                    <a:pt x="294" y="1829"/>
                  </a:lnTo>
                  <a:lnTo>
                    <a:pt x="294" y="1829"/>
                  </a:lnTo>
                  <a:lnTo>
                    <a:pt x="294" y="1829"/>
                  </a:lnTo>
                  <a:lnTo>
                    <a:pt x="296" y="1829"/>
                  </a:lnTo>
                  <a:lnTo>
                    <a:pt x="296" y="1829"/>
                  </a:lnTo>
                  <a:lnTo>
                    <a:pt x="296" y="1827"/>
                  </a:lnTo>
                  <a:lnTo>
                    <a:pt x="296" y="1827"/>
                  </a:lnTo>
                  <a:lnTo>
                    <a:pt x="296" y="1827"/>
                  </a:lnTo>
                  <a:lnTo>
                    <a:pt x="296" y="1825"/>
                  </a:lnTo>
                  <a:lnTo>
                    <a:pt x="296" y="1825"/>
                  </a:lnTo>
                  <a:lnTo>
                    <a:pt x="296" y="1825"/>
                  </a:lnTo>
                  <a:lnTo>
                    <a:pt x="298" y="1825"/>
                  </a:lnTo>
                  <a:lnTo>
                    <a:pt x="298" y="1825"/>
                  </a:lnTo>
                  <a:lnTo>
                    <a:pt x="298" y="1825"/>
                  </a:lnTo>
                  <a:lnTo>
                    <a:pt x="298" y="1825"/>
                  </a:lnTo>
                  <a:lnTo>
                    <a:pt x="298" y="1825"/>
                  </a:lnTo>
                  <a:lnTo>
                    <a:pt x="300" y="1825"/>
                  </a:lnTo>
                  <a:lnTo>
                    <a:pt x="298" y="1825"/>
                  </a:lnTo>
                  <a:lnTo>
                    <a:pt x="298" y="1827"/>
                  </a:lnTo>
                  <a:lnTo>
                    <a:pt x="298" y="1827"/>
                  </a:lnTo>
                  <a:lnTo>
                    <a:pt x="298" y="1827"/>
                  </a:lnTo>
                  <a:lnTo>
                    <a:pt x="296" y="1827"/>
                  </a:lnTo>
                  <a:lnTo>
                    <a:pt x="296" y="1827"/>
                  </a:lnTo>
                  <a:lnTo>
                    <a:pt x="296" y="1829"/>
                  </a:lnTo>
                  <a:lnTo>
                    <a:pt x="296" y="1829"/>
                  </a:lnTo>
                  <a:lnTo>
                    <a:pt x="296" y="1829"/>
                  </a:lnTo>
                  <a:lnTo>
                    <a:pt x="296" y="1829"/>
                  </a:lnTo>
                  <a:lnTo>
                    <a:pt x="296" y="1829"/>
                  </a:lnTo>
                  <a:lnTo>
                    <a:pt x="296" y="1829"/>
                  </a:lnTo>
                  <a:lnTo>
                    <a:pt x="296" y="1831"/>
                  </a:lnTo>
                  <a:lnTo>
                    <a:pt x="296" y="1831"/>
                  </a:lnTo>
                  <a:lnTo>
                    <a:pt x="294" y="1835"/>
                  </a:lnTo>
                  <a:lnTo>
                    <a:pt x="294" y="1835"/>
                  </a:lnTo>
                  <a:lnTo>
                    <a:pt x="294" y="1835"/>
                  </a:lnTo>
                  <a:lnTo>
                    <a:pt x="294" y="1837"/>
                  </a:lnTo>
                  <a:lnTo>
                    <a:pt x="294" y="1837"/>
                  </a:lnTo>
                  <a:lnTo>
                    <a:pt x="292" y="1837"/>
                  </a:lnTo>
                  <a:lnTo>
                    <a:pt x="292" y="1837"/>
                  </a:lnTo>
                  <a:lnTo>
                    <a:pt x="294" y="1837"/>
                  </a:lnTo>
                  <a:lnTo>
                    <a:pt x="294" y="1839"/>
                  </a:lnTo>
                  <a:lnTo>
                    <a:pt x="294" y="1839"/>
                  </a:lnTo>
                  <a:lnTo>
                    <a:pt x="294" y="1839"/>
                  </a:lnTo>
                  <a:lnTo>
                    <a:pt x="300" y="1841"/>
                  </a:lnTo>
                  <a:lnTo>
                    <a:pt x="302" y="1841"/>
                  </a:lnTo>
                  <a:lnTo>
                    <a:pt x="304" y="1837"/>
                  </a:lnTo>
                  <a:lnTo>
                    <a:pt x="304" y="1837"/>
                  </a:lnTo>
                  <a:lnTo>
                    <a:pt x="304" y="1837"/>
                  </a:lnTo>
                  <a:lnTo>
                    <a:pt x="304" y="1835"/>
                  </a:lnTo>
                  <a:lnTo>
                    <a:pt x="304" y="1835"/>
                  </a:lnTo>
                  <a:lnTo>
                    <a:pt x="304" y="1837"/>
                  </a:lnTo>
                  <a:lnTo>
                    <a:pt x="304" y="1837"/>
                  </a:lnTo>
                  <a:lnTo>
                    <a:pt x="304" y="1837"/>
                  </a:lnTo>
                  <a:lnTo>
                    <a:pt x="304" y="1837"/>
                  </a:lnTo>
                  <a:lnTo>
                    <a:pt x="304" y="1841"/>
                  </a:lnTo>
                  <a:lnTo>
                    <a:pt x="302" y="1841"/>
                  </a:lnTo>
                  <a:lnTo>
                    <a:pt x="300" y="1843"/>
                  </a:lnTo>
                  <a:lnTo>
                    <a:pt x="300" y="1841"/>
                  </a:lnTo>
                  <a:lnTo>
                    <a:pt x="300" y="1841"/>
                  </a:lnTo>
                  <a:lnTo>
                    <a:pt x="298" y="1841"/>
                  </a:lnTo>
                  <a:lnTo>
                    <a:pt x="298" y="1841"/>
                  </a:lnTo>
                  <a:lnTo>
                    <a:pt x="298" y="1841"/>
                  </a:lnTo>
                  <a:lnTo>
                    <a:pt x="298" y="1841"/>
                  </a:lnTo>
                  <a:lnTo>
                    <a:pt x="298" y="1841"/>
                  </a:lnTo>
                  <a:lnTo>
                    <a:pt x="296" y="1841"/>
                  </a:lnTo>
                  <a:lnTo>
                    <a:pt x="296" y="1841"/>
                  </a:lnTo>
                  <a:lnTo>
                    <a:pt x="296" y="1841"/>
                  </a:lnTo>
                  <a:lnTo>
                    <a:pt x="296" y="1841"/>
                  </a:lnTo>
                  <a:lnTo>
                    <a:pt x="296" y="1841"/>
                  </a:lnTo>
                  <a:lnTo>
                    <a:pt x="296" y="1841"/>
                  </a:lnTo>
                  <a:lnTo>
                    <a:pt x="296" y="1841"/>
                  </a:lnTo>
                  <a:lnTo>
                    <a:pt x="296" y="1841"/>
                  </a:lnTo>
                  <a:lnTo>
                    <a:pt x="294" y="1841"/>
                  </a:lnTo>
                  <a:lnTo>
                    <a:pt x="294" y="1841"/>
                  </a:lnTo>
                  <a:lnTo>
                    <a:pt x="294" y="1843"/>
                  </a:lnTo>
                  <a:lnTo>
                    <a:pt x="294" y="1843"/>
                  </a:lnTo>
                  <a:lnTo>
                    <a:pt x="294" y="1843"/>
                  </a:lnTo>
                  <a:lnTo>
                    <a:pt x="296" y="1845"/>
                  </a:lnTo>
                  <a:lnTo>
                    <a:pt x="296" y="1845"/>
                  </a:lnTo>
                  <a:lnTo>
                    <a:pt x="294" y="1845"/>
                  </a:lnTo>
                  <a:lnTo>
                    <a:pt x="294" y="1845"/>
                  </a:lnTo>
                  <a:lnTo>
                    <a:pt x="294" y="1845"/>
                  </a:lnTo>
                  <a:lnTo>
                    <a:pt x="294" y="1845"/>
                  </a:lnTo>
                  <a:lnTo>
                    <a:pt x="294" y="1848"/>
                  </a:lnTo>
                  <a:lnTo>
                    <a:pt x="292" y="1848"/>
                  </a:lnTo>
                  <a:lnTo>
                    <a:pt x="292" y="1848"/>
                  </a:lnTo>
                  <a:lnTo>
                    <a:pt x="294" y="1848"/>
                  </a:lnTo>
                  <a:lnTo>
                    <a:pt x="296" y="1850"/>
                  </a:lnTo>
                  <a:lnTo>
                    <a:pt x="296" y="1848"/>
                  </a:lnTo>
                  <a:lnTo>
                    <a:pt x="298" y="1848"/>
                  </a:lnTo>
                  <a:lnTo>
                    <a:pt x="296" y="1850"/>
                  </a:lnTo>
                  <a:lnTo>
                    <a:pt x="296" y="1850"/>
                  </a:lnTo>
                  <a:lnTo>
                    <a:pt x="294" y="1850"/>
                  </a:lnTo>
                  <a:lnTo>
                    <a:pt x="294" y="1852"/>
                  </a:lnTo>
                  <a:lnTo>
                    <a:pt x="294" y="1852"/>
                  </a:lnTo>
                  <a:lnTo>
                    <a:pt x="294" y="1852"/>
                  </a:lnTo>
                  <a:lnTo>
                    <a:pt x="294" y="1852"/>
                  </a:lnTo>
                  <a:lnTo>
                    <a:pt x="294" y="1854"/>
                  </a:lnTo>
                  <a:lnTo>
                    <a:pt x="294" y="1854"/>
                  </a:lnTo>
                  <a:lnTo>
                    <a:pt x="294" y="1854"/>
                  </a:lnTo>
                  <a:lnTo>
                    <a:pt x="296" y="1854"/>
                  </a:lnTo>
                  <a:lnTo>
                    <a:pt x="296" y="1854"/>
                  </a:lnTo>
                  <a:lnTo>
                    <a:pt x="296" y="1854"/>
                  </a:lnTo>
                  <a:lnTo>
                    <a:pt x="296" y="1854"/>
                  </a:lnTo>
                  <a:lnTo>
                    <a:pt x="296" y="1852"/>
                  </a:lnTo>
                  <a:lnTo>
                    <a:pt x="296" y="1852"/>
                  </a:lnTo>
                  <a:lnTo>
                    <a:pt x="300" y="1852"/>
                  </a:lnTo>
                  <a:lnTo>
                    <a:pt x="300" y="1852"/>
                  </a:lnTo>
                  <a:lnTo>
                    <a:pt x="300" y="1852"/>
                  </a:lnTo>
                  <a:lnTo>
                    <a:pt x="302" y="1852"/>
                  </a:lnTo>
                  <a:lnTo>
                    <a:pt x="302" y="1852"/>
                  </a:lnTo>
                  <a:lnTo>
                    <a:pt x="302" y="1852"/>
                  </a:lnTo>
                  <a:lnTo>
                    <a:pt x="302" y="1852"/>
                  </a:lnTo>
                  <a:lnTo>
                    <a:pt x="300" y="1854"/>
                  </a:lnTo>
                  <a:lnTo>
                    <a:pt x="302" y="1854"/>
                  </a:lnTo>
                  <a:lnTo>
                    <a:pt x="302" y="1856"/>
                  </a:lnTo>
                  <a:lnTo>
                    <a:pt x="302" y="1856"/>
                  </a:lnTo>
                  <a:lnTo>
                    <a:pt x="304" y="1854"/>
                  </a:lnTo>
                  <a:lnTo>
                    <a:pt x="304" y="1856"/>
                  </a:lnTo>
                  <a:lnTo>
                    <a:pt x="304" y="1856"/>
                  </a:lnTo>
                  <a:lnTo>
                    <a:pt x="306" y="1856"/>
                  </a:lnTo>
                  <a:lnTo>
                    <a:pt x="313" y="1858"/>
                  </a:lnTo>
                  <a:lnTo>
                    <a:pt x="319" y="1860"/>
                  </a:lnTo>
                  <a:lnTo>
                    <a:pt x="325" y="1860"/>
                  </a:lnTo>
                  <a:lnTo>
                    <a:pt x="331" y="1862"/>
                  </a:lnTo>
                  <a:lnTo>
                    <a:pt x="337" y="1862"/>
                  </a:lnTo>
                  <a:lnTo>
                    <a:pt x="343" y="1864"/>
                  </a:lnTo>
                  <a:lnTo>
                    <a:pt x="350" y="1864"/>
                  </a:lnTo>
                  <a:lnTo>
                    <a:pt x="356" y="1866"/>
                  </a:lnTo>
                  <a:lnTo>
                    <a:pt x="360" y="1868"/>
                  </a:lnTo>
                  <a:lnTo>
                    <a:pt x="366" y="1868"/>
                  </a:lnTo>
                  <a:lnTo>
                    <a:pt x="372" y="1870"/>
                  </a:lnTo>
                  <a:lnTo>
                    <a:pt x="378" y="1870"/>
                  </a:lnTo>
                  <a:lnTo>
                    <a:pt x="385" y="1872"/>
                  </a:lnTo>
                  <a:lnTo>
                    <a:pt x="391" y="1872"/>
                  </a:lnTo>
                  <a:lnTo>
                    <a:pt x="397" y="1874"/>
                  </a:lnTo>
                  <a:lnTo>
                    <a:pt x="403" y="1874"/>
                  </a:lnTo>
                  <a:lnTo>
                    <a:pt x="409" y="1876"/>
                  </a:lnTo>
                  <a:lnTo>
                    <a:pt x="415" y="1876"/>
                  </a:lnTo>
                  <a:lnTo>
                    <a:pt x="422" y="1878"/>
                  </a:lnTo>
                  <a:lnTo>
                    <a:pt x="428" y="1878"/>
                  </a:lnTo>
                  <a:lnTo>
                    <a:pt x="434" y="1880"/>
                  </a:lnTo>
                  <a:lnTo>
                    <a:pt x="438" y="1880"/>
                  </a:lnTo>
                  <a:lnTo>
                    <a:pt x="444" y="1882"/>
                  </a:lnTo>
                  <a:lnTo>
                    <a:pt x="450" y="1882"/>
                  </a:lnTo>
                  <a:lnTo>
                    <a:pt x="457" y="1884"/>
                  </a:lnTo>
                  <a:lnTo>
                    <a:pt x="461" y="1884"/>
                  </a:lnTo>
                  <a:lnTo>
                    <a:pt x="463" y="1884"/>
                  </a:lnTo>
                  <a:lnTo>
                    <a:pt x="469" y="1887"/>
                  </a:lnTo>
                  <a:lnTo>
                    <a:pt x="475" y="1887"/>
                  </a:lnTo>
                  <a:lnTo>
                    <a:pt x="481" y="1887"/>
                  </a:lnTo>
                  <a:lnTo>
                    <a:pt x="487" y="1889"/>
                  </a:lnTo>
                  <a:lnTo>
                    <a:pt x="487" y="1889"/>
                  </a:lnTo>
                  <a:lnTo>
                    <a:pt x="494" y="1889"/>
                  </a:lnTo>
                  <a:lnTo>
                    <a:pt x="500" y="1891"/>
                  </a:lnTo>
                  <a:lnTo>
                    <a:pt x="506" y="1891"/>
                  </a:lnTo>
                  <a:lnTo>
                    <a:pt x="512" y="1893"/>
                  </a:lnTo>
                  <a:lnTo>
                    <a:pt x="518" y="1893"/>
                  </a:lnTo>
                  <a:lnTo>
                    <a:pt x="525" y="1893"/>
                  </a:lnTo>
                  <a:lnTo>
                    <a:pt x="531" y="1895"/>
                  </a:lnTo>
                  <a:lnTo>
                    <a:pt x="537" y="1895"/>
                  </a:lnTo>
                  <a:lnTo>
                    <a:pt x="541" y="1897"/>
                  </a:lnTo>
                  <a:lnTo>
                    <a:pt x="543" y="1897"/>
                  </a:lnTo>
                  <a:lnTo>
                    <a:pt x="547" y="1897"/>
                  </a:lnTo>
                  <a:lnTo>
                    <a:pt x="553" y="1897"/>
                  </a:lnTo>
                  <a:lnTo>
                    <a:pt x="559" y="1899"/>
                  </a:lnTo>
                  <a:lnTo>
                    <a:pt x="566" y="1899"/>
                  </a:lnTo>
                  <a:lnTo>
                    <a:pt x="572" y="1899"/>
                  </a:lnTo>
                  <a:lnTo>
                    <a:pt x="578" y="1901"/>
                  </a:lnTo>
                  <a:lnTo>
                    <a:pt x="584" y="1901"/>
                  </a:lnTo>
                  <a:lnTo>
                    <a:pt x="590" y="1901"/>
                  </a:lnTo>
                  <a:lnTo>
                    <a:pt x="597" y="1903"/>
                  </a:lnTo>
                  <a:lnTo>
                    <a:pt x="603" y="1903"/>
                  </a:lnTo>
                  <a:lnTo>
                    <a:pt x="609" y="1903"/>
                  </a:lnTo>
                  <a:lnTo>
                    <a:pt x="615" y="1905"/>
                  </a:lnTo>
                  <a:lnTo>
                    <a:pt x="621" y="1905"/>
                  </a:lnTo>
                  <a:lnTo>
                    <a:pt x="627" y="1905"/>
                  </a:lnTo>
                  <a:lnTo>
                    <a:pt x="634" y="1907"/>
                  </a:lnTo>
                  <a:lnTo>
                    <a:pt x="640" y="1907"/>
                  </a:lnTo>
                  <a:lnTo>
                    <a:pt x="646" y="1907"/>
                  </a:lnTo>
                  <a:lnTo>
                    <a:pt x="652" y="1907"/>
                  </a:lnTo>
                  <a:lnTo>
                    <a:pt x="654" y="1909"/>
                  </a:lnTo>
                  <a:lnTo>
                    <a:pt x="658" y="1909"/>
                  </a:lnTo>
                  <a:lnTo>
                    <a:pt x="664" y="1909"/>
                  </a:lnTo>
                  <a:lnTo>
                    <a:pt x="669" y="1909"/>
                  </a:lnTo>
                  <a:lnTo>
                    <a:pt x="675" y="1909"/>
                  </a:lnTo>
                  <a:lnTo>
                    <a:pt x="681" y="1911"/>
                  </a:lnTo>
                  <a:lnTo>
                    <a:pt x="687" y="1911"/>
                  </a:lnTo>
                  <a:lnTo>
                    <a:pt x="693" y="1911"/>
                  </a:lnTo>
                  <a:lnTo>
                    <a:pt x="699" y="1911"/>
                  </a:lnTo>
                  <a:lnTo>
                    <a:pt x="706" y="1913"/>
                  </a:lnTo>
                  <a:lnTo>
                    <a:pt x="712" y="1913"/>
                  </a:lnTo>
                  <a:lnTo>
                    <a:pt x="718" y="1913"/>
                  </a:lnTo>
                  <a:lnTo>
                    <a:pt x="724" y="1913"/>
                  </a:lnTo>
                  <a:lnTo>
                    <a:pt x="730" y="1913"/>
                  </a:lnTo>
                  <a:lnTo>
                    <a:pt x="736" y="1915"/>
                  </a:lnTo>
                  <a:lnTo>
                    <a:pt x="743" y="1915"/>
                  </a:lnTo>
                  <a:lnTo>
                    <a:pt x="749" y="1915"/>
                  </a:lnTo>
                  <a:lnTo>
                    <a:pt x="755" y="1915"/>
                  </a:lnTo>
                  <a:lnTo>
                    <a:pt x="761" y="1915"/>
                  </a:lnTo>
                  <a:lnTo>
                    <a:pt x="767" y="1915"/>
                  </a:lnTo>
                  <a:lnTo>
                    <a:pt x="774" y="1917"/>
                  </a:lnTo>
                  <a:lnTo>
                    <a:pt x="780" y="1917"/>
                  </a:lnTo>
                  <a:lnTo>
                    <a:pt x="786" y="1917"/>
                  </a:lnTo>
                  <a:lnTo>
                    <a:pt x="792" y="1917"/>
                  </a:lnTo>
                  <a:lnTo>
                    <a:pt x="798" y="1917"/>
                  </a:lnTo>
                  <a:lnTo>
                    <a:pt x="804" y="1917"/>
                  </a:lnTo>
                  <a:lnTo>
                    <a:pt x="811" y="1917"/>
                  </a:lnTo>
                  <a:lnTo>
                    <a:pt x="817" y="1919"/>
                  </a:lnTo>
                  <a:lnTo>
                    <a:pt x="821" y="1919"/>
                  </a:lnTo>
                  <a:lnTo>
                    <a:pt x="823" y="1919"/>
                  </a:lnTo>
                  <a:lnTo>
                    <a:pt x="829" y="1919"/>
                  </a:lnTo>
                  <a:lnTo>
                    <a:pt x="835" y="1919"/>
                  </a:lnTo>
                  <a:lnTo>
                    <a:pt x="841" y="1919"/>
                  </a:lnTo>
                  <a:lnTo>
                    <a:pt x="846" y="1919"/>
                  </a:lnTo>
                  <a:lnTo>
                    <a:pt x="852" y="1919"/>
                  </a:lnTo>
                  <a:lnTo>
                    <a:pt x="858" y="1919"/>
                  </a:lnTo>
                  <a:lnTo>
                    <a:pt x="864" y="1919"/>
                  </a:lnTo>
                  <a:lnTo>
                    <a:pt x="870" y="1919"/>
                  </a:lnTo>
                  <a:lnTo>
                    <a:pt x="876" y="1919"/>
                  </a:lnTo>
                  <a:lnTo>
                    <a:pt x="883" y="1919"/>
                  </a:lnTo>
                  <a:lnTo>
                    <a:pt x="889" y="1919"/>
                  </a:lnTo>
                  <a:lnTo>
                    <a:pt x="895" y="1921"/>
                  </a:lnTo>
                  <a:lnTo>
                    <a:pt x="895" y="1921"/>
                  </a:lnTo>
                  <a:lnTo>
                    <a:pt x="901" y="1921"/>
                  </a:lnTo>
                  <a:lnTo>
                    <a:pt x="907" y="1921"/>
                  </a:lnTo>
                  <a:lnTo>
                    <a:pt x="913" y="1921"/>
                  </a:lnTo>
                  <a:lnTo>
                    <a:pt x="920" y="1921"/>
                  </a:lnTo>
                  <a:lnTo>
                    <a:pt x="926" y="1921"/>
                  </a:lnTo>
                  <a:lnTo>
                    <a:pt x="932" y="1921"/>
                  </a:lnTo>
                  <a:lnTo>
                    <a:pt x="938" y="1921"/>
                  </a:lnTo>
                  <a:lnTo>
                    <a:pt x="944" y="1921"/>
                  </a:lnTo>
                  <a:lnTo>
                    <a:pt x="951" y="1921"/>
                  </a:lnTo>
                  <a:lnTo>
                    <a:pt x="957" y="1921"/>
                  </a:lnTo>
                  <a:lnTo>
                    <a:pt x="963" y="1921"/>
                  </a:lnTo>
                  <a:lnTo>
                    <a:pt x="969" y="1921"/>
                  </a:lnTo>
                  <a:lnTo>
                    <a:pt x="975" y="1921"/>
                  </a:lnTo>
                  <a:lnTo>
                    <a:pt x="981" y="1919"/>
                  </a:lnTo>
                  <a:lnTo>
                    <a:pt x="988" y="1919"/>
                  </a:lnTo>
                  <a:lnTo>
                    <a:pt x="994" y="1919"/>
                  </a:lnTo>
                  <a:lnTo>
                    <a:pt x="1000" y="1919"/>
                  </a:lnTo>
                  <a:lnTo>
                    <a:pt x="1006" y="1919"/>
                  </a:lnTo>
                  <a:lnTo>
                    <a:pt x="1010" y="1919"/>
                  </a:lnTo>
                  <a:lnTo>
                    <a:pt x="1012" y="1919"/>
                  </a:lnTo>
                  <a:lnTo>
                    <a:pt x="1018" y="1919"/>
                  </a:lnTo>
                  <a:lnTo>
                    <a:pt x="1025" y="1919"/>
                  </a:lnTo>
                  <a:lnTo>
                    <a:pt x="1031" y="1919"/>
                  </a:lnTo>
                  <a:lnTo>
                    <a:pt x="1037" y="1919"/>
                  </a:lnTo>
                  <a:lnTo>
                    <a:pt x="1043" y="1919"/>
                  </a:lnTo>
                  <a:lnTo>
                    <a:pt x="1047" y="1919"/>
                  </a:lnTo>
                  <a:lnTo>
                    <a:pt x="1053" y="1917"/>
                  </a:lnTo>
                  <a:lnTo>
                    <a:pt x="1060" y="1917"/>
                  </a:lnTo>
                  <a:lnTo>
                    <a:pt x="1066" y="1917"/>
                  </a:lnTo>
                  <a:lnTo>
                    <a:pt x="1068" y="1917"/>
                  </a:lnTo>
                  <a:lnTo>
                    <a:pt x="1068" y="1917"/>
                  </a:lnTo>
                  <a:lnTo>
                    <a:pt x="1068" y="1917"/>
                  </a:lnTo>
                  <a:lnTo>
                    <a:pt x="1068" y="1913"/>
                  </a:lnTo>
                  <a:lnTo>
                    <a:pt x="1066" y="1907"/>
                  </a:lnTo>
                  <a:lnTo>
                    <a:pt x="1066" y="1905"/>
                  </a:lnTo>
                  <a:lnTo>
                    <a:pt x="1066" y="1901"/>
                  </a:lnTo>
                  <a:lnTo>
                    <a:pt x="1068" y="1903"/>
                  </a:lnTo>
                  <a:lnTo>
                    <a:pt x="1072" y="1903"/>
                  </a:lnTo>
                  <a:lnTo>
                    <a:pt x="1072" y="1903"/>
                  </a:lnTo>
                  <a:lnTo>
                    <a:pt x="1074" y="1903"/>
                  </a:lnTo>
                  <a:lnTo>
                    <a:pt x="1076" y="1905"/>
                  </a:lnTo>
                  <a:lnTo>
                    <a:pt x="1076" y="1905"/>
                  </a:lnTo>
                  <a:lnTo>
                    <a:pt x="1076" y="1907"/>
                  </a:lnTo>
                  <a:lnTo>
                    <a:pt x="1076" y="1907"/>
                  </a:lnTo>
                  <a:lnTo>
                    <a:pt x="1076" y="1909"/>
                  </a:lnTo>
                  <a:lnTo>
                    <a:pt x="1076" y="1909"/>
                  </a:lnTo>
                  <a:lnTo>
                    <a:pt x="1076" y="1911"/>
                  </a:lnTo>
                  <a:lnTo>
                    <a:pt x="1076" y="1911"/>
                  </a:lnTo>
                  <a:lnTo>
                    <a:pt x="1078" y="1915"/>
                  </a:lnTo>
                  <a:lnTo>
                    <a:pt x="1080" y="1921"/>
                  </a:lnTo>
                  <a:lnTo>
                    <a:pt x="1080" y="1923"/>
                  </a:lnTo>
                  <a:lnTo>
                    <a:pt x="1080" y="1923"/>
                  </a:lnTo>
                  <a:lnTo>
                    <a:pt x="1080" y="1923"/>
                  </a:lnTo>
                  <a:lnTo>
                    <a:pt x="1080" y="1926"/>
                  </a:lnTo>
                  <a:lnTo>
                    <a:pt x="1080" y="1926"/>
                  </a:lnTo>
                  <a:lnTo>
                    <a:pt x="1080" y="1926"/>
                  </a:lnTo>
                  <a:lnTo>
                    <a:pt x="1084" y="1928"/>
                  </a:lnTo>
                  <a:lnTo>
                    <a:pt x="1086" y="1930"/>
                  </a:lnTo>
                  <a:lnTo>
                    <a:pt x="1086" y="1930"/>
                  </a:lnTo>
                  <a:lnTo>
                    <a:pt x="1090" y="1928"/>
                  </a:lnTo>
                  <a:lnTo>
                    <a:pt x="1093" y="1928"/>
                  </a:lnTo>
                  <a:lnTo>
                    <a:pt x="1093" y="1928"/>
                  </a:lnTo>
                  <a:lnTo>
                    <a:pt x="1093" y="1930"/>
                  </a:lnTo>
                  <a:lnTo>
                    <a:pt x="1093" y="1930"/>
                  </a:lnTo>
                  <a:lnTo>
                    <a:pt x="1093" y="1930"/>
                  </a:lnTo>
                  <a:lnTo>
                    <a:pt x="1093" y="1930"/>
                  </a:lnTo>
                  <a:lnTo>
                    <a:pt x="1093" y="1930"/>
                  </a:lnTo>
                  <a:lnTo>
                    <a:pt x="1093" y="1930"/>
                  </a:lnTo>
                  <a:lnTo>
                    <a:pt x="1095" y="1932"/>
                  </a:lnTo>
                  <a:lnTo>
                    <a:pt x="1099" y="1932"/>
                  </a:lnTo>
                  <a:lnTo>
                    <a:pt x="1103" y="1932"/>
                  </a:lnTo>
                  <a:lnTo>
                    <a:pt x="1105" y="1932"/>
                  </a:lnTo>
                  <a:lnTo>
                    <a:pt x="1105" y="1934"/>
                  </a:lnTo>
                  <a:lnTo>
                    <a:pt x="1107" y="1936"/>
                  </a:lnTo>
                  <a:lnTo>
                    <a:pt x="1107" y="1936"/>
                  </a:lnTo>
                  <a:lnTo>
                    <a:pt x="1111" y="1936"/>
                  </a:lnTo>
                  <a:lnTo>
                    <a:pt x="1111" y="1936"/>
                  </a:lnTo>
                  <a:lnTo>
                    <a:pt x="1113" y="1934"/>
                  </a:lnTo>
                  <a:lnTo>
                    <a:pt x="1115" y="1934"/>
                  </a:lnTo>
                  <a:lnTo>
                    <a:pt x="1115" y="1934"/>
                  </a:lnTo>
                  <a:lnTo>
                    <a:pt x="1115" y="1934"/>
                  </a:lnTo>
                  <a:lnTo>
                    <a:pt x="1115" y="1932"/>
                  </a:lnTo>
                  <a:lnTo>
                    <a:pt x="1115" y="1932"/>
                  </a:lnTo>
                  <a:lnTo>
                    <a:pt x="1117" y="1932"/>
                  </a:lnTo>
                  <a:lnTo>
                    <a:pt x="1117" y="1932"/>
                  </a:lnTo>
                  <a:lnTo>
                    <a:pt x="1121" y="1930"/>
                  </a:lnTo>
                  <a:lnTo>
                    <a:pt x="1123" y="1930"/>
                  </a:lnTo>
                  <a:lnTo>
                    <a:pt x="1130" y="1930"/>
                  </a:lnTo>
                  <a:lnTo>
                    <a:pt x="1130" y="1930"/>
                  </a:lnTo>
                  <a:lnTo>
                    <a:pt x="1132" y="1932"/>
                  </a:lnTo>
                  <a:lnTo>
                    <a:pt x="1136" y="1932"/>
                  </a:lnTo>
                  <a:lnTo>
                    <a:pt x="1138" y="1934"/>
                  </a:lnTo>
                  <a:lnTo>
                    <a:pt x="1138" y="1934"/>
                  </a:lnTo>
                  <a:lnTo>
                    <a:pt x="1138" y="1934"/>
                  </a:lnTo>
                  <a:lnTo>
                    <a:pt x="1138" y="1934"/>
                  </a:lnTo>
                  <a:lnTo>
                    <a:pt x="1138" y="1936"/>
                  </a:lnTo>
                  <a:lnTo>
                    <a:pt x="1136" y="1936"/>
                  </a:lnTo>
                  <a:lnTo>
                    <a:pt x="1136" y="1936"/>
                  </a:lnTo>
                  <a:lnTo>
                    <a:pt x="1138" y="1938"/>
                  </a:lnTo>
                  <a:lnTo>
                    <a:pt x="1138" y="1938"/>
                  </a:lnTo>
                  <a:lnTo>
                    <a:pt x="1138" y="1938"/>
                  </a:lnTo>
                  <a:lnTo>
                    <a:pt x="1140" y="1936"/>
                  </a:lnTo>
                  <a:lnTo>
                    <a:pt x="1142" y="1936"/>
                  </a:lnTo>
                  <a:lnTo>
                    <a:pt x="1142" y="1938"/>
                  </a:lnTo>
                  <a:lnTo>
                    <a:pt x="1144" y="1938"/>
                  </a:lnTo>
                  <a:lnTo>
                    <a:pt x="1144" y="1938"/>
                  </a:lnTo>
                  <a:lnTo>
                    <a:pt x="1144" y="1940"/>
                  </a:lnTo>
                  <a:lnTo>
                    <a:pt x="1144" y="1942"/>
                  </a:lnTo>
                  <a:lnTo>
                    <a:pt x="1144" y="1942"/>
                  </a:lnTo>
                  <a:lnTo>
                    <a:pt x="1146" y="1944"/>
                  </a:lnTo>
                  <a:lnTo>
                    <a:pt x="1146" y="1946"/>
                  </a:lnTo>
                  <a:lnTo>
                    <a:pt x="1146" y="1946"/>
                  </a:lnTo>
                  <a:lnTo>
                    <a:pt x="1148" y="1946"/>
                  </a:lnTo>
                  <a:lnTo>
                    <a:pt x="1148" y="1946"/>
                  </a:lnTo>
                  <a:lnTo>
                    <a:pt x="1148" y="1944"/>
                  </a:lnTo>
                  <a:lnTo>
                    <a:pt x="1148" y="1944"/>
                  </a:lnTo>
                  <a:lnTo>
                    <a:pt x="1148" y="1944"/>
                  </a:lnTo>
                  <a:lnTo>
                    <a:pt x="1148" y="1942"/>
                  </a:lnTo>
                  <a:lnTo>
                    <a:pt x="1148" y="1942"/>
                  </a:lnTo>
                  <a:lnTo>
                    <a:pt x="1148" y="1942"/>
                  </a:lnTo>
                  <a:lnTo>
                    <a:pt x="1150" y="1940"/>
                  </a:lnTo>
                  <a:lnTo>
                    <a:pt x="1152" y="1940"/>
                  </a:lnTo>
                  <a:lnTo>
                    <a:pt x="1154" y="1940"/>
                  </a:lnTo>
                  <a:lnTo>
                    <a:pt x="1156" y="1940"/>
                  </a:lnTo>
                  <a:lnTo>
                    <a:pt x="1156" y="1942"/>
                  </a:lnTo>
                  <a:lnTo>
                    <a:pt x="1156" y="1942"/>
                  </a:lnTo>
                  <a:lnTo>
                    <a:pt x="1156" y="1944"/>
                  </a:lnTo>
                  <a:lnTo>
                    <a:pt x="1156" y="1944"/>
                  </a:lnTo>
                  <a:lnTo>
                    <a:pt x="1158" y="1944"/>
                  </a:lnTo>
                  <a:lnTo>
                    <a:pt x="1158" y="1944"/>
                  </a:lnTo>
                  <a:lnTo>
                    <a:pt x="1160" y="1946"/>
                  </a:lnTo>
                  <a:lnTo>
                    <a:pt x="1165" y="1946"/>
                  </a:lnTo>
                  <a:lnTo>
                    <a:pt x="1165" y="1946"/>
                  </a:lnTo>
                  <a:lnTo>
                    <a:pt x="1165" y="1946"/>
                  </a:lnTo>
                  <a:lnTo>
                    <a:pt x="1167" y="1948"/>
                  </a:lnTo>
                  <a:lnTo>
                    <a:pt x="1165" y="1948"/>
                  </a:lnTo>
                  <a:lnTo>
                    <a:pt x="1167" y="1950"/>
                  </a:lnTo>
                  <a:lnTo>
                    <a:pt x="1169" y="1950"/>
                  </a:lnTo>
                  <a:lnTo>
                    <a:pt x="1169" y="1950"/>
                  </a:lnTo>
                  <a:lnTo>
                    <a:pt x="1169" y="1950"/>
                  </a:lnTo>
                  <a:lnTo>
                    <a:pt x="1169" y="1950"/>
                  </a:lnTo>
                  <a:lnTo>
                    <a:pt x="1169" y="1950"/>
                  </a:lnTo>
                  <a:lnTo>
                    <a:pt x="1169" y="1950"/>
                  </a:lnTo>
                  <a:lnTo>
                    <a:pt x="1169" y="1952"/>
                  </a:lnTo>
                  <a:lnTo>
                    <a:pt x="1169" y="1952"/>
                  </a:lnTo>
                  <a:lnTo>
                    <a:pt x="1173" y="1950"/>
                  </a:lnTo>
                  <a:lnTo>
                    <a:pt x="1173" y="1950"/>
                  </a:lnTo>
                  <a:lnTo>
                    <a:pt x="1173" y="1952"/>
                  </a:lnTo>
                  <a:lnTo>
                    <a:pt x="1173" y="1952"/>
                  </a:lnTo>
                  <a:lnTo>
                    <a:pt x="1175" y="1950"/>
                  </a:lnTo>
                  <a:lnTo>
                    <a:pt x="1179" y="1950"/>
                  </a:lnTo>
                  <a:lnTo>
                    <a:pt x="1179" y="1950"/>
                  </a:lnTo>
                  <a:lnTo>
                    <a:pt x="1179" y="1948"/>
                  </a:lnTo>
                  <a:lnTo>
                    <a:pt x="1183" y="1946"/>
                  </a:lnTo>
                  <a:lnTo>
                    <a:pt x="1185" y="1944"/>
                  </a:lnTo>
                  <a:lnTo>
                    <a:pt x="1185" y="1944"/>
                  </a:lnTo>
                  <a:lnTo>
                    <a:pt x="1187" y="1942"/>
                  </a:lnTo>
                  <a:lnTo>
                    <a:pt x="1189" y="1942"/>
                  </a:lnTo>
                  <a:lnTo>
                    <a:pt x="1189" y="1942"/>
                  </a:lnTo>
                  <a:lnTo>
                    <a:pt x="1189" y="1942"/>
                  </a:lnTo>
                  <a:lnTo>
                    <a:pt x="1189" y="1944"/>
                  </a:lnTo>
                  <a:lnTo>
                    <a:pt x="1189" y="1944"/>
                  </a:lnTo>
                  <a:lnTo>
                    <a:pt x="1189" y="1944"/>
                  </a:lnTo>
                  <a:lnTo>
                    <a:pt x="1189" y="1944"/>
                  </a:lnTo>
                  <a:lnTo>
                    <a:pt x="1191" y="1944"/>
                  </a:lnTo>
                  <a:lnTo>
                    <a:pt x="1191" y="1944"/>
                  </a:lnTo>
                  <a:lnTo>
                    <a:pt x="1191" y="1946"/>
                  </a:lnTo>
                  <a:lnTo>
                    <a:pt x="1191" y="1946"/>
                  </a:lnTo>
                  <a:lnTo>
                    <a:pt x="1191" y="1948"/>
                  </a:lnTo>
                  <a:lnTo>
                    <a:pt x="1193" y="1948"/>
                  </a:lnTo>
                  <a:lnTo>
                    <a:pt x="1193" y="1948"/>
                  </a:lnTo>
                  <a:lnTo>
                    <a:pt x="1198" y="1946"/>
                  </a:lnTo>
                  <a:lnTo>
                    <a:pt x="1198" y="1946"/>
                  </a:lnTo>
                  <a:lnTo>
                    <a:pt x="1198" y="1946"/>
                  </a:lnTo>
                  <a:lnTo>
                    <a:pt x="1198" y="1948"/>
                  </a:lnTo>
                  <a:lnTo>
                    <a:pt x="1200" y="1948"/>
                  </a:lnTo>
                  <a:lnTo>
                    <a:pt x="1200" y="1948"/>
                  </a:lnTo>
                  <a:lnTo>
                    <a:pt x="1200" y="1946"/>
                  </a:lnTo>
                  <a:lnTo>
                    <a:pt x="1200" y="1946"/>
                  </a:lnTo>
                  <a:lnTo>
                    <a:pt x="1200" y="1946"/>
                  </a:lnTo>
                  <a:lnTo>
                    <a:pt x="1200" y="1946"/>
                  </a:lnTo>
                  <a:lnTo>
                    <a:pt x="1200" y="1948"/>
                  </a:lnTo>
                  <a:lnTo>
                    <a:pt x="1208" y="1946"/>
                  </a:lnTo>
                  <a:lnTo>
                    <a:pt x="1210" y="1946"/>
                  </a:lnTo>
                  <a:lnTo>
                    <a:pt x="1212" y="1946"/>
                  </a:lnTo>
                  <a:lnTo>
                    <a:pt x="1212" y="1946"/>
                  </a:lnTo>
                  <a:lnTo>
                    <a:pt x="1214" y="1948"/>
                  </a:lnTo>
                  <a:lnTo>
                    <a:pt x="1214" y="1948"/>
                  </a:lnTo>
                  <a:lnTo>
                    <a:pt x="1214" y="1950"/>
                  </a:lnTo>
                  <a:lnTo>
                    <a:pt x="1216" y="1950"/>
                  </a:lnTo>
                  <a:lnTo>
                    <a:pt x="1216" y="1950"/>
                  </a:lnTo>
                  <a:lnTo>
                    <a:pt x="1220" y="1948"/>
                  </a:lnTo>
                  <a:lnTo>
                    <a:pt x="1220" y="1948"/>
                  </a:lnTo>
                  <a:lnTo>
                    <a:pt x="1220" y="1948"/>
                  </a:lnTo>
                  <a:lnTo>
                    <a:pt x="1220" y="1948"/>
                  </a:lnTo>
                  <a:lnTo>
                    <a:pt x="1222" y="1948"/>
                  </a:lnTo>
                  <a:lnTo>
                    <a:pt x="1222" y="1948"/>
                  </a:lnTo>
                  <a:lnTo>
                    <a:pt x="1222" y="1948"/>
                  </a:lnTo>
                  <a:lnTo>
                    <a:pt x="1224" y="1948"/>
                  </a:lnTo>
                  <a:lnTo>
                    <a:pt x="1226" y="1948"/>
                  </a:lnTo>
                  <a:lnTo>
                    <a:pt x="1226" y="1948"/>
                  </a:lnTo>
                  <a:lnTo>
                    <a:pt x="1226" y="1948"/>
                  </a:lnTo>
                  <a:lnTo>
                    <a:pt x="1226" y="1948"/>
                  </a:lnTo>
                  <a:lnTo>
                    <a:pt x="1226" y="1948"/>
                  </a:lnTo>
                  <a:lnTo>
                    <a:pt x="1226" y="1948"/>
                  </a:lnTo>
                  <a:lnTo>
                    <a:pt x="1226" y="1948"/>
                  </a:lnTo>
                  <a:lnTo>
                    <a:pt x="1228" y="1948"/>
                  </a:lnTo>
                  <a:lnTo>
                    <a:pt x="1228" y="1946"/>
                  </a:lnTo>
                  <a:lnTo>
                    <a:pt x="1228" y="1946"/>
                  </a:lnTo>
                  <a:lnTo>
                    <a:pt x="1228" y="1946"/>
                  </a:lnTo>
                  <a:lnTo>
                    <a:pt x="1228" y="1946"/>
                  </a:lnTo>
                  <a:lnTo>
                    <a:pt x="1230" y="1946"/>
                  </a:lnTo>
                  <a:lnTo>
                    <a:pt x="1230" y="1944"/>
                  </a:lnTo>
                  <a:lnTo>
                    <a:pt x="1230" y="1944"/>
                  </a:lnTo>
                  <a:lnTo>
                    <a:pt x="1228" y="1944"/>
                  </a:lnTo>
                  <a:lnTo>
                    <a:pt x="1230" y="1944"/>
                  </a:lnTo>
                  <a:lnTo>
                    <a:pt x="1232" y="1942"/>
                  </a:lnTo>
                  <a:lnTo>
                    <a:pt x="1232" y="1942"/>
                  </a:lnTo>
                  <a:lnTo>
                    <a:pt x="1232" y="1942"/>
                  </a:lnTo>
                  <a:lnTo>
                    <a:pt x="1232" y="1942"/>
                  </a:lnTo>
                  <a:lnTo>
                    <a:pt x="1232" y="1942"/>
                  </a:lnTo>
                  <a:lnTo>
                    <a:pt x="1232" y="1940"/>
                  </a:lnTo>
                  <a:lnTo>
                    <a:pt x="1232" y="1940"/>
                  </a:lnTo>
                  <a:lnTo>
                    <a:pt x="1232" y="1940"/>
                  </a:lnTo>
                  <a:lnTo>
                    <a:pt x="1232" y="1940"/>
                  </a:lnTo>
                  <a:lnTo>
                    <a:pt x="1235" y="1940"/>
                  </a:lnTo>
                  <a:lnTo>
                    <a:pt x="1235" y="1938"/>
                  </a:lnTo>
                  <a:lnTo>
                    <a:pt x="1232" y="1938"/>
                  </a:lnTo>
                  <a:lnTo>
                    <a:pt x="1235" y="1936"/>
                  </a:lnTo>
                  <a:lnTo>
                    <a:pt x="1235" y="1936"/>
                  </a:lnTo>
                  <a:lnTo>
                    <a:pt x="1235" y="1936"/>
                  </a:lnTo>
                  <a:lnTo>
                    <a:pt x="1235" y="1936"/>
                  </a:lnTo>
                  <a:lnTo>
                    <a:pt x="1235" y="1936"/>
                  </a:lnTo>
                  <a:lnTo>
                    <a:pt x="1235" y="1934"/>
                  </a:lnTo>
                  <a:lnTo>
                    <a:pt x="1235" y="1934"/>
                  </a:lnTo>
                  <a:lnTo>
                    <a:pt x="1235" y="1934"/>
                  </a:lnTo>
                  <a:lnTo>
                    <a:pt x="1235" y="1934"/>
                  </a:lnTo>
                  <a:lnTo>
                    <a:pt x="1235" y="1934"/>
                  </a:lnTo>
                  <a:lnTo>
                    <a:pt x="1235" y="1932"/>
                  </a:lnTo>
                  <a:lnTo>
                    <a:pt x="1235" y="1932"/>
                  </a:lnTo>
                  <a:lnTo>
                    <a:pt x="1235" y="1932"/>
                  </a:lnTo>
                  <a:lnTo>
                    <a:pt x="1235" y="1932"/>
                  </a:lnTo>
                  <a:lnTo>
                    <a:pt x="1235" y="1930"/>
                  </a:lnTo>
                  <a:lnTo>
                    <a:pt x="1235" y="1930"/>
                  </a:lnTo>
                  <a:lnTo>
                    <a:pt x="1235" y="1928"/>
                  </a:lnTo>
                  <a:lnTo>
                    <a:pt x="1237" y="1928"/>
                  </a:lnTo>
                  <a:lnTo>
                    <a:pt x="1245" y="1923"/>
                  </a:lnTo>
                  <a:lnTo>
                    <a:pt x="1245" y="1921"/>
                  </a:lnTo>
                  <a:lnTo>
                    <a:pt x="1247" y="1921"/>
                  </a:lnTo>
                  <a:lnTo>
                    <a:pt x="1247" y="1923"/>
                  </a:lnTo>
                  <a:lnTo>
                    <a:pt x="1247" y="1923"/>
                  </a:lnTo>
                  <a:lnTo>
                    <a:pt x="1245" y="1926"/>
                  </a:lnTo>
                  <a:lnTo>
                    <a:pt x="1245" y="1928"/>
                  </a:lnTo>
                  <a:lnTo>
                    <a:pt x="1245" y="1928"/>
                  </a:lnTo>
                  <a:lnTo>
                    <a:pt x="1245" y="1928"/>
                  </a:lnTo>
                  <a:lnTo>
                    <a:pt x="1245" y="1930"/>
                  </a:lnTo>
                  <a:lnTo>
                    <a:pt x="1245" y="1930"/>
                  </a:lnTo>
                  <a:lnTo>
                    <a:pt x="1245" y="1930"/>
                  </a:lnTo>
                  <a:lnTo>
                    <a:pt x="1245" y="1930"/>
                  </a:lnTo>
                  <a:lnTo>
                    <a:pt x="1245" y="1930"/>
                  </a:lnTo>
                  <a:lnTo>
                    <a:pt x="1245" y="1930"/>
                  </a:lnTo>
                  <a:lnTo>
                    <a:pt x="1245" y="1932"/>
                  </a:lnTo>
                  <a:lnTo>
                    <a:pt x="1243" y="1932"/>
                  </a:lnTo>
                  <a:lnTo>
                    <a:pt x="1243" y="1932"/>
                  </a:lnTo>
                  <a:lnTo>
                    <a:pt x="1243" y="1932"/>
                  </a:lnTo>
                  <a:lnTo>
                    <a:pt x="1243" y="1932"/>
                  </a:lnTo>
                  <a:lnTo>
                    <a:pt x="1243" y="1934"/>
                  </a:lnTo>
                  <a:lnTo>
                    <a:pt x="1243" y="1934"/>
                  </a:lnTo>
                  <a:lnTo>
                    <a:pt x="1243" y="1934"/>
                  </a:lnTo>
                  <a:lnTo>
                    <a:pt x="1243" y="1934"/>
                  </a:lnTo>
                  <a:lnTo>
                    <a:pt x="1243" y="1934"/>
                  </a:lnTo>
                  <a:lnTo>
                    <a:pt x="1243" y="1934"/>
                  </a:lnTo>
                  <a:lnTo>
                    <a:pt x="1243" y="1932"/>
                  </a:lnTo>
                  <a:lnTo>
                    <a:pt x="1245" y="1934"/>
                  </a:lnTo>
                  <a:lnTo>
                    <a:pt x="1245" y="1932"/>
                  </a:lnTo>
                  <a:lnTo>
                    <a:pt x="1247" y="1932"/>
                  </a:lnTo>
                  <a:lnTo>
                    <a:pt x="1247" y="1932"/>
                  </a:lnTo>
                  <a:lnTo>
                    <a:pt x="1247" y="1932"/>
                  </a:lnTo>
                  <a:lnTo>
                    <a:pt x="1249" y="1930"/>
                  </a:lnTo>
                  <a:lnTo>
                    <a:pt x="1249" y="1930"/>
                  </a:lnTo>
                  <a:lnTo>
                    <a:pt x="1249" y="1928"/>
                  </a:lnTo>
                  <a:lnTo>
                    <a:pt x="1249" y="1928"/>
                  </a:lnTo>
                  <a:lnTo>
                    <a:pt x="1249" y="1926"/>
                  </a:lnTo>
                  <a:lnTo>
                    <a:pt x="1249" y="1926"/>
                  </a:lnTo>
                  <a:lnTo>
                    <a:pt x="1249" y="1926"/>
                  </a:lnTo>
                  <a:lnTo>
                    <a:pt x="1251" y="1923"/>
                  </a:lnTo>
                  <a:lnTo>
                    <a:pt x="1251" y="1923"/>
                  </a:lnTo>
                  <a:lnTo>
                    <a:pt x="1251" y="1921"/>
                  </a:lnTo>
                  <a:lnTo>
                    <a:pt x="1251" y="1919"/>
                  </a:lnTo>
                  <a:lnTo>
                    <a:pt x="1251" y="1919"/>
                  </a:lnTo>
                  <a:lnTo>
                    <a:pt x="1251" y="1919"/>
                  </a:lnTo>
                  <a:lnTo>
                    <a:pt x="1251" y="1919"/>
                  </a:lnTo>
                  <a:lnTo>
                    <a:pt x="1251" y="1919"/>
                  </a:lnTo>
                  <a:lnTo>
                    <a:pt x="1251" y="1917"/>
                  </a:lnTo>
                  <a:lnTo>
                    <a:pt x="1251" y="1917"/>
                  </a:lnTo>
                  <a:lnTo>
                    <a:pt x="1251" y="1917"/>
                  </a:lnTo>
                  <a:lnTo>
                    <a:pt x="1251" y="1915"/>
                  </a:lnTo>
                  <a:lnTo>
                    <a:pt x="1253" y="1915"/>
                  </a:lnTo>
                  <a:lnTo>
                    <a:pt x="1253" y="1915"/>
                  </a:lnTo>
                  <a:lnTo>
                    <a:pt x="1253" y="1915"/>
                  </a:lnTo>
                  <a:lnTo>
                    <a:pt x="1251" y="1915"/>
                  </a:lnTo>
                  <a:lnTo>
                    <a:pt x="1251" y="1913"/>
                  </a:lnTo>
                  <a:lnTo>
                    <a:pt x="1251" y="1913"/>
                  </a:lnTo>
                  <a:lnTo>
                    <a:pt x="1251" y="1913"/>
                  </a:lnTo>
                  <a:lnTo>
                    <a:pt x="1251" y="1911"/>
                  </a:lnTo>
                  <a:lnTo>
                    <a:pt x="1253" y="1911"/>
                  </a:lnTo>
                  <a:lnTo>
                    <a:pt x="1253" y="1911"/>
                  </a:lnTo>
                  <a:lnTo>
                    <a:pt x="1253" y="1911"/>
                  </a:lnTo>
                  <a:lnTo>
                    <a:pt x="1253" y="1911"/>
                  </a:lnTo>
                  <a:lnTo>
                    <a:pt x="1253" y="1909"/>
                  </a:lnTo>
                  <a:lnTo>
                    <a:pt x="1253" y="1909"/>
                  </a:lnTo>
                  <a:lnTo>
                    <a:pt x="1253" y="1909"/>
                  </a:lnTo>
                  <a:lnTo>
                    <a:pt x="1257" y="1909"/>
                  </a:lnTo>
                  <a:lnTo>
                    <a:pt x="1257" y="1911"/>
                  </a:lnTo>
                  <a:lnTo>
                    <a:pt x="1257" y="1911"/>
                  </a:lnTo>
                  <a:lnTo>
                    <a:pt x="1257" y="1911"/>
                  </a:lnTo>
                  <a:lnTo>
                    <a:pt x="1257" y="1913"/>
                  </a:lnTo>
                  <a:lnTo>
                    <a:pt x="1257" y="1913"/>
                  </a:lnTo>
                  <a:lnTo>
                    <a:pt x="1257" y="1913"/>
                  </a:lnTo>
                  <a:lnTo>
                    <a:pt x="1257" y="1913"/>
                  </a:lnTo>
                  <a:lnTo>
                    <a:pt x="1257" y="1913"/>
                  </a:lnTo>
                  <a:lnTo>
                    <a:pt x="1257" y="1915"/>
                  </a:lnTo>
                  <a:lnTo>
                    <a:pt x="1257" y="1915"/>
                  </a:lnTo>
                  <a:lnTo>
                    <a:pt x="1257" y="1915"/>
                  </a:lnTo>
                  <a:lnTo>
                    <a:pt x="1253" y="1921"/>
                  </a:lnTo>
                  <a:lnTo>
                    <a:pt x="1253" y="1923"/>
                  </a:lnTo>
                  <a:lnTo>
                    <a:pt x="1253" y="1923"/>
                  </a:lnTo>
                  <a:lnTo>
                    <a:pt x="1251" y="1926"/>
                  </a:lnTo>
                  <a:lnTo>
                    <a:pt x="1251" y="1926"/>
                  </a:lnTo>
                  <a:lnTo>
                    <a:pt x="1251" y="1926"/>
                  </a:lnTo>
                  <a:lnTo>
                    <a:pt x="1251" y="1926"/>
                  </a:lnTo>
                  <a:lnTo>
                    <a:pt x="1253" y="1926"/>
                  </a:lnTo>
                  <a:lnTo>
                    <a:pt x="1253" y="1926"/>
                  </a:lnTo>
                  <a:lnTo>
                    <a:pt x="1253" y="1926"/>
                  </a:lnTo>
                  <a:lnTo>
                    <a:pt x="1253" y="1928"/>
                  </a:lnTo>
                  <a:lnTo>
                    <a:pt x="1253" y="1928"/>
                  </a:lnTo>
                  <a:lnTo>
                    <a:pt x="1253" y="1928"/>
                  </a:lnTo>
                  <a:lnTo>
                    <a:pt x="1253" y="1928"/>
                  </a:lnTo>
                  <a:lnTo>
                    <a:pt x="1253" y="1926"/>
                  </a:lnTo>
                  <a:lnTo>
                    <a:pt x="1253" y="1926"/>
                  </a:lnTo>
                  <a:lnTo>
                    <a:pt x="1253" y="1926"/>
                  </a:lnTo>
                  <a:lnTo>
                    <a:pt x="1255" y="1926"/>
                  </a:lnTo>
                  <a:lnTo>
                    <a:pt x="1255" y="1926"/>
                  </a:lnTo>
                  <a:lnTo>
                    <a:pt x="1255" y="1926"/>
                  </a:lnTo>
                  <a:lnTo>
                    <a:pt x="1255" y="1926"/>
                  </a:lnTo>
                  <a:lnTo>
                    <a:pt x="1255" y="1926"/>
                  </a:lnTo>
                  <a:lnTo>
                    <a:pt x="1255" y="1926"/>
                  </a:lnTo>
                  <a:lnTo>
                    <a:pt x="1253" y="1926"/>
                  </a:lnTo>
                  <a:lnTo>
                    <a:pt x="1255" y="1923"/>
                  </a:lnTo>
                  <a:lnTo>
                    <a:pt x="1255" y="1923"/>
                  </a:lnTo>
                  <a:lnTo>
                    <a:pt x="1255" y="1923"/>
                  </a:lnTo>
                  <a:lnTo>
                    <a:pt x="1255" y="1923"/>
                  </a:lnTo>
                  <a:lnTo>
                    <a:pt x="1255" y="1921"/>
                  </a:lnTo>
                  <a:lnTo>
                    <a:pt x="1255" y="1921"/>
                  </a:lnTo>
                  <a:lnTo>
                    <a:pt x="1255" y="1921"/>
                  </a:lnTo>
                  <a:lnTo>
                    <a:pt x="1257" y="1921"/>
                  </a:lnTo>
                  <a:lnTo>
                    <a:pt x="1257" y="1921"/>
                  </a:lnTo>
                  <a:lnTo>
                    <a:pt x="1257" y="1921"/>
                  </a:lnTo>
                  <a:lnTo>
                    <a:pt x="1257" y="1921"/>
                  </a:lnTo>
                  <a:lnTo>
                    <a:pt x="1257" y="1921"/>
                  </a:lnTo>
                  <a:lnTo>
                    <a:pt x="1257" y="1921"/>
                  </a:lnTo>
                  <a:lnTo>
                    <a:pt x="1257" y="1921"/>
                  </a:lnTo>
                  <a:lnTo>
                    <a:pt x="1259" y="1921"/>
                  </a:lnTo>
                  <a:lnTo>
                    <a:pt x="1259" y="1921"/>
                  </a:lnTo>
                  <a:lnTo>
                    <a:pt x="1259" y="1919"/>
                  </a:lnTo>
                  <a:lnTo>
                    <a:pt x="1259" y="1919"/>
                  </a:lnTo>
                  <a:lnTo>
                    <a:pt x="1257" y="1919"/>
                  </a:lnTo>
                  <a:lnTo>
                    <a:pt x="1257" y="1917"/>
                  </a:lnTo>
                  <a:lnTo>
                    <a:pt x="1259" y="1917"/>
                  </a:lnTo>
                  <a:lnTo>
                    <a:pt x="1259" y="1919"/>
                  </a:lnTo>
                  <a:lnTo>
                    <a:pt x="1259" y="1919"/>
                  </a:lnTo>
                  <a:lnTo>
                    <a:pt x="1259" y="1919"/>
                  </a:lnTo>
                  <a:lnTo>
                    <a:pt x="1259" y="1919"/>
                  </a:lnTo>
                  <a:lnTo>
                    <a:pt x="1259" y="1919"/>
                  </a:lnTo>
                  <a:lnTo>
                    <a:pt x="1261" y="1917"/>
                  </a:lnTo>
                  <a:lnTo>
                    <a:pt x="1261" y="1919"/>
                  </a:lnTo>
                  <a:lnTo>
                    <a:pt x="1261" y="1919"/>
                  </a:lnTo>
                  <a:lnTo>
                    <a:pt x="1261" y="1919"/>
                  </a:lnTo>
                  <a:lnTo>
                    <a:pt x="1261" y="1919"/>
                  </a:lnTo>
                  <a:lnTo>
                    <a:pt x="1261" y="1919"/>
                  </a:lnTo>
                  <a:lnTo>
                    <a:pt x="1263" y="1917"/>
                  </a:lnTo>
                  <a:lnTo>
                    <a:pt x="1263" y="1915"/>
                  </a:lnTo>
                  <a:lnTo>
                    <a:pt x="1263" y="1915"/>
                  </a:lnTo>
                  <a:lnTo>
                    <a:pt x="1263" y="1915"/>
                  </a:lnTo>
                  <a:lnTo>
                    <a:pt x="1263" y="1913"/>
                  </a:lnTo>
                  <a:lnTo>
                    <a:pt x="1263" y="1913"/>
                  </a:lnTo>
                  <a:lnTo>
                    <a:pt x="1263" y="1913"/>
                  </a:lnTo>
                  <a:lnTo>
                    <a:pt x="1263" y="1911"/>
                  </a:lnTo>
                  <a:lnTo>
                    <a:pt x="1263" y="1911"/>
                  </a:lnTo>
                  <a:lnTo>
                    <a:pt x="1263" y="1911"/>
                  </a:lnTo>
                  <a:lnTo>
                    <a:pt x="1261" y="1909"/>
                  </a:lnTo>
                  <a:lnTo>
                    <a:pt x="1259" y="1909"/>
                  </a:lnTo>
                  <a:lnTo>
                    <a:pt x="1259" y="1907"/>
                  </a:lnTo>
                  <a:lnTo>
                    <a:pt x="1259" y="1907"/>
                  </a:lnTo>
                  <a:lnTo>
                    <a:pt x="1259" y="1907"/>
                  </a:lnTo>
                  <a:lnTo>
                    <a:pt x="1259" y="1907"/>
                  </a:lnTo>
                  <a:lnTo>
                    <a:pt x="1259" y="1905"/>
                  </a:lnTo>
                  <a:lnTo>
                    <a:pt x="1259" y="1905"/>
                  </a:lnTo>
                  <a:lnTo>
                    <a:pt x="1257" y="1903"/>
                  </a:lnTo>
                  <a:lnTo>
                    <a:pt x="1259" y="1903"/>
                  </a:lnTo>
                  <a:lnTo>
                    <a:pt x="1259" y="1903"/>
                  </a:lnTo>
                  <a:lnTo>
                    <a:pt x="1259" y="1905"/>
                  </a:lnTo>
                  <a:lnTo>
                    <a:pt x="1259" y="1905"/>
                  </a:lnTo>
                  <a:lnTo>
                    <a:pt x="1259" y="1903"/>
                  </a:lnTo>
                  <a:lnTo>
                    <a:pt x="1261" y="1905"/>
                  </a:lnTo>
                  <a:lnTo>
                    <a:pt x="1261" y="1903"/>
                  </a:lnTo>
                  <a:lnTo>
                    <a:pt x="1261" y="1903"/>
                  </a:lnTo>
                  <a:lnTo>
                    <a:pt x="1261" y="1903"/>
                  </a:lnTo>
                  <a:lnTo>
                    <a:pt x="1261" y="1903"/>
                  </a:lnTo>
                  <a:lnTo>
                    <a:pt x="1261" y="1903"/>
                  </a:lnTo>
                  <a:lnTo>
                    <a:pt x="1261" y="1903"/>
                  </a:lnTo>
                  <a:lnTo>
                    <a:pt x="1263" y="1903"/>
                  </a:lnTo>
                  <a:lnTo>
                    <a:pt x="1263" y="1903"/>
                  </a:lnTo>
                  <a:lnTo>
                    <a:pt x="1263" y="1903"/>
                  </a:lnTo>
                  <a:lnTo>
                    <a:pt x="1263" y="1903"/>
                  </a:lnTo>
                  <a:lnTo>
                    <a:pt x="1263" y="1903"/>
                  </a:lnTo>
                  <a:lnTo>
                    <a:pt x="1263" y="1901"/>
                  </a:lnTo>
                  <a:lnTo>
                    <a:pt x="1265" y="1901"/>
                  </a:lnTo>
                  <a:lnTo>
                    <a:pt x="1265" y="1901"/>
                  </a:lnTo>
                  <a:lnTo>
                    <a:pt x="1265" y="1901"/>
                  </a:lnTo>
                  <a:lnTo>
                    <a:pt x="1265" y="1903"/>
                  </a:lnTo>
                  <a:lnTo>
                    <a:pt x="1265" y="1903"/>
                  </a:lnTo>
                  <a:lnTo>
                    <a:pt x="1265" y="1903"/>
                  </a:lnTo>
                  <a:lnTo>
                    <a:pt x="1265" y="1903"/>
                  </a:lnTo>
                  <a:lnTo>
                    <a:pt x="1265" y="1903"/>
                  </a:lnTo>
                  <a:lnTo>
                    <a:pt x="1265" y="1903"/>
                  </a:lnTo>
                  <a:lnTo>
                    <a:pt x="1265" y="1903"/>
                  </a:lnTo>
                  <a:lnTo>
                    <a:pt x="1265" y="1903"/>
                  </a:lnTo>
                  <a:lnTo>
                    <a:pt x="1265" y="1903"/>
                  </a:lnTo>
                  <a:lnTo>
                    <a:pt x="1267" y="1903"/>
                  </a:lnTo>
                  <a:lnTo>
                    <a:pt x="1267" y="1905"/>
                  </a:lnTo>
                  <a:lnTo>
                    <a:pt x="1267" y="1905"/>
                  </a:lnTo>
                  <a:lnTo>
                    <a:pt x="1267" y="1905"/>
                  </a:lnTo>
                  <a:lnTo>
                    <a:pt x="1267" y="1905"/>
                  </a:lnTo>
                  <a:lnTo>
                    <a:pt x="1270" y="1905"/>
                  </a:lnTo>
                  <a:lnTo>
                    <a:pt x="1270" y="1905"/>
                  </a:lnTo>
                  <a:lnTo>
                    <a:pt x="1270" y="1905"/>
                  </a:lnTo>
                  <a:lnTo>
                    <a:pt x="1270" y="1905"/>
                  </a:lnTo>
                  <a:lnTo>
                    <a:pt x="1270" y="1905"/>
                  </a:lnTo>
                  <a:lnTo>
                    <a:pt x="1272" y="1905"/>
                  </a:lnTo>
                  <a:lnTo>
                    <a:pt x="1272" y="1905"/>
                  </a:lnTo>
                  <a:lnTo>
                    <a:pt x="1272" y="1905"/>
                  </a:lnTo>
                  <a:lnTo>
                    <a:pt x="1272" y="1905"/>
                  </a:lnTo>
                  <a:lnTo>
                    <a:pt x="1274" y="1905"/>
                  </a:lnTo>
                  <a:lnTo>
                    <a:pt x="1274" y="1905"/>
                  </a:lnTo>
                  <a:lnTo>
                    <a:pt x="1276" y="1905"/>
                  </a:lnTo>
                  <a:lnTo>
                    <a:pt x="1276" y="1905"/>
                  </a:lnTo>
                  <a:lnTo>
                    <a:pt x="1276" y="1905"/>
                  </a:lnTo>
                  <a:lnTo>
                    <a:pt x="1276" y="1907"/>
                  </a:lnTo>
                  <a:lnTo>
                    <a:pt x="1276" y="1907"/>
                  </a:lnTo>
                  <a:lnTo>
                    <a:pt x="1276" y="1907"/>
                  </a:lnTo>
                  <a:lnTo>
                    <a:pt x="1276" y="1907"/>
                  </a:lnTo>
                  <a:lnTo>
                    <a:pt x="1278" y="1907"/>
                  </a:lnTo>
                  <a:lnTo>
                    <a:pt x="1278" y="1905"/>
                  </a:lnTo>
                  <a:lnTo>
                    <a:pt x="1278" y="1905"/>
                  </a:lnTo>
                  <a:lnTo>
                    <a:pt x="1278" y="1907"/>
                  </a:lnTo>
                  <a:lnTo>
                    <a:pt x="1278" y="1907"/>
                  </a:lnTo>
                  <a:lnTo>
                    <a:pt x="1278" y="1907"/>
                  </a:lnTo>
                  <a:lnTo>
                    <a:pt x="1280" y="1907"/>
                  </a:lnTo>
                  <a:lnTo>
                    <a:pt x="1280" y="1907"/>
                  </a:lnTo>
                  <a:lnTo>
                    <a:pt x="1282" y="1907"/>
                  </a:lnTo>
                  <a:lnTo>
                    <a:pt x="1282" y="1907"/>
                  </a:lnTo>
                  <a:lnTo>
                    <a:pt x="1284" y="1909"/>
                  </a:lnTo>
                  <a:lnTo>
                    <a:pt x="1284" y="1909"/>
                  </a:lnTo>
                  <a:lnTo>
                    <a:pt x="1286" y="1909"/>
                  </a:lnTo>
                  <a:lnTo>
                    <a:pt x="1286" y="1909"/>
                  </a:lnTo>
                  <a:lnTo>
                    <a:pt x="1286" y="1909"/>
                  </a:lnTo>
                  <a:lnTo>
                    <a:pt x="1286" y="1909"/>
                  </a:lnTo>
                  <a:lnTo>
                    <a:pt x="1288" y="1909"/>
                  </a:lnTo>
                  <a:lnTo>
                    <a:pt x="1288" y="1909"/>
                  </a:lnTo>
                  <a:lnTo>
                    <a:pt x="1290" y="1909"/>
                  </a:lnTo>
                  <a:lnTo>
                    <a:pt x="1292" y="1909"/>
                  </a:lnTo>
                  <a:lnTo>
                    <a:pt x="1292" y="1909"/>
                  </a:lnTo>
                  <a:lnTo>
                    <a:pt x="1292" y="1909"/>
                  </a:lnTo>
                  <a:lnTo>
                    <a:pt x="1292" y="1907"/>
                  </a:lnTo>
                  <a:lnTo>
                    <a:pt x="1294" y="1909"/>
                  </a:lnTo>
                  <a:lnTo>
                    <a:pt x="1294" y="1909"/>
                  </a:lnTo>
                  <a:lnTo>
                    <a:pt x="1294" y="1909"/>
                  </a:lnTo>
                  <a:lnTo>
                    <a:pt x="1294" y="1909"/>
                  </a:lnTo>
                  <a:lnTo>
                    <a:pt x="1294" y="1907"/>
                  </a:lnTo>
                  <a:lnTo>
                    <a:pt x="1294" y="1907"/>
                  </a:lnTo>
                  <a:lnTo>
                    <a:pt x="1294" y="1907"/>
                  </a:lnTo>
                  <a:lnTo>
                    <a:pt x="1294" y="1907"/>
                  </a:lnTo>
                  <a:lnTo>
                    <a:pt x="1294" y="1907"/>
                  </a:lnTo>
                  <a:lnTo>
                    <a:pt x="1294" y="1907"/>
                  </a:lnTo>
                  <a:lnTo>
                    <a:pt x="1296" y="1907"/>
                  </a:lnTo>
                  <a:lnTo>
                    <a:pt x="1296" y="1907"/>
                  </a:lnTo>
                  <a:lnTo>
                    <a:pt x="1296" y="1909"/>
                  </a:lnTo>
                  <a:lnTo>
                    <a:pt x="1298" y="1909"/>
                  </a:lnTo>
                  <a:lnTo>
                    <a:pt x="1298" y="1909"/>
                  </a:lnTo>
                  <a:lnTo>
                    <a:pt x="1298" y="1909"/>
                  </a:lnTo>
                  <a:lnTo>
                    <a:pt x="1300" y="1907"/>
                  </a:lnTo>
                  <a:lnTo>
                    <a:pt x="1300" y="1907"/>
                  </a:lnTo>
                  <a:lnTo>
                    <a:pt x="1300" y="1907"/>
                  </a:lnTo>
                  <a:lnTo>
                    <a:pt x="1302" y="1907"/>
                  </a:lnTo>
                  <a:lnTo>
                    <a:pt x="1302" y="1905"/>
                  </a:lnTo>
                  <a:lnTo>
                    <a:pt x="1302" y="1907"/>
                  </a:lnTo>
                  <a:lnTo>
                    <a:pt x="1302" y="1907"/>
                  </a:lnTo>
                  <a:lnTo>
                    <a:pt x="1302" y="1907"/>
                  </a:lnTo>
                  <a:lnTo>
                    <a:pt x="1302" y="1907"/>
                  </a:lnTo>
                  <a:lnTo>
                    <a:pt x="1305" y="1907"/>
                  </a:lnTo>
                  <a:lnTo>
                    <a:pt x="1305" y="1907"/>
                  </a:lnTo>
                  <a:lnTo>
                    <a:pt x="1305" y="1909"/>
                  </a:lnTo>
                  <a:lnTo>
                    <a:pt x="1305" y="1909"/>
                  </a:lnTo>
                  <a:lnTo>
                    <a:pt x="1307" y="1909"/>
                  </a:lnTo>
                  <a:lnTo>
                    <a:pt x="1307" y="1909"/>
                  </a:lnTo>
                  <a:lnTo>
                    <a:pt x="1307" y="1909"/>
                  </a:lnTo>
                  <a:lnTo>
                    <a:pt x="1307" y="1909"/>
                  </a:lnTo>
                  <a:lnTo>
                    <a:pt x="1307" y="1909"/>
                  </a:lnTo>
                  <a:lnTo>
                    <a:pt x="1307" y="1907"/>
                  </a:lnTo>
                  <a:lnTo>
                    <a:pt x="1307" y="1907"/>
                  </a:lnTo>
                  <a:lnTo>
                    <a:pt x="1307" y="1907"/>
                  </a:lnTo>
                  <a:lnTo>
                    <a:pt x="1307" y="1907"/>
                  </a:lnTo>
                  <a:lnTo>
                    <a:pt x="1309" y="1907"/>
                  </a:lnTo>
                  <a:lnTo>
                    <a:pt x="1309" y="1907"/>
                  </a:lnTo>
                  <a:lnTo>
                    <a:pt x="1311" y="1907"/>
                  </a:lnTo>
                  <a:lnTo>
                    <a:pt x="1311" y="1907"/>
                  </a:lnTo>
                  <a:lnTo>
                    <a:pt x="1311" y="1907"/>
                  </a:lnTo>
                  <a:lnTo>
                    <a:pt x="1311" y="1907"/>
                  </a:lnTo>
                  <a:lnTo>
                    <a:pt x="1311" y="1907"/>
                  </a:lnTo>
                  <a:lnTo>
                    <a:pt x="1311" y="1909"/>
                  </a:lnTo>
                  <a:lnTo>
                    <a:pt x="1311" y="1909"/>
                  </a:lnTo>
                  <a:lnTo>
                    <a:pt x="1311" y="1909"/>
                  </a:lnTo>
                  <a:lnTo>
                    <a:pt x="1311" y="1909"/>
                  </a:lnTo>
                  <a:lnTo>
                    <a:pt x="1311" y="1909"/>
                  </a:lnTo>
                  <a:lnTo>
                    <a:pt x="1313" y="1909"/>
                  </a:lnTo>
                  <a:lnTo>
                    <a:pt x="1313" y="1909"/>
                  </a:lnTo>
                  <a:lnTo>
                    <a:pt x="1313" y="1911"/>
                  </a:lnTo>
                  <a:lnTo>
                    <a:pt x="1313" y="1911"/>
                  </a:lnTo>
                  <a:lnTo>
                    <a:pt x="1313" y="1911"/>
                  </a:lnTo>
                  <a:lnTo>
                    <a:pt x="1313" y="1911"/>
                  </a:lnTo>
                  <a:lnTo>
                    <a:pt x="1313" y="1911"/>
                  </a:lnTo>
                  <a:lnTo>
                    <a:pt x="1315" y="1911"/>
                  </a:lnTo>
                  <a:lnTo>
                    <a:pt x="1315" y="1911"/>
                  </a:lnTo>
                  <a:lnTo>
                    <a:pt x="1315" y="1911"/>
                  </a:lnTo>
                  <a:lnTo>
                    <a:pt x="1315" y="1913"/>
                  </a:lnTo>
                  <a:lnTo>
                    <a:pt x="1313" y="1913"/>
                  </a:lnTo>
                  <a:lnTo>
                    <a:pt x="1315" y="1913"/>
                  </a:lnTo>
                  <a:lnTo>
                    <a:pt x="1315" y="1913"/>
                  </a:lnTo>
                  <a:lnTo>
                    <a:pt x="1315" y="1915"/>
                  </a:lnTo>
                  <a:lnTo>
                    <a:pt x="1317" y="1915"/>
                  </a:lnTo>
                  <a:lnTo>
                    <a:pt x="1317" y="1917"/>
                  </a:lnTo>
                  <a:lnTo>
                    <a:pt x="1317" y="1917"/>
                  </a:lnTo>
                  <a:lnTo>
                    <a:pt x="1317" y="1917"/>
                  </a:lnTo>
                  <a:lnTo>
                    <a:pt x="1317" y="1919"/>
                  </a:lnTo>
                  <a:lnTo>
                    <a:pt x="1317" y="1919"/>
                  </a:lnTo>
                  <a:lnTo>
                    <a:pt x="1317" y="1919"/>
                  </a:lnTo>
                  <a:lnTo>
                    <a:pt x="1319" y="1921"/>
                  </a:lnTo>
                  <a:lnTo>
                    <a:pt x="1319" y="1921"/>
                  </a:lnTo>
                  <a:lnTo>
                    <a:pt x="1319" y="1921"/>
                  </a:lnTo>
                  <a:lnTo>
                    <a:pt x="1319" y="1923"/>
                  </a:lnTo>
                  <a:lnTo>
                    <a:pt x="1319" y="1923"/>
                  </a:lnTo>
                  <a:lnTo>
                    <a:pt x="1319" y="1923"/>
                  </a:lnTo>
                  <a:lnTo>
                    <a:pt x="1319" y="1923"/>
                  </a:lnTo>
                  <a:lnTo>
                    <a:pt x="1321" y="1926"/>
                  </a:lnTo>
                  <a:lnTo>
                    <a:pt x="1321" y="1926"/>
                  </a:lnTo>
                  <a:lnTo>
                    <a:pt x="1321" y="1928"/>
                  </a:lnTo>
                  <a:lnTo>
                    <a:pt x="1321" y="1928"/>
                  </a:lnTo>
                  <a:lnTo>
                    <a:pt x="1321" y="1928"/>
                  </a:lnTo>
                  <a:lnTo>
                    <a:pt x="1323" y="1928"/>
                  </a:lnTo>
                  <a:lnTo>
                    <a:pt x="1323" y="1930"/>
                  </a:lnTo>
                  <a:lnTo>
                    <a:pt x="1323" y="1930"/>
                  </a:lnTo>
                  <a:lnTo>
                    <a:pt x="1323" y="1932"/>
                  </a:lnTo>
                  <a:lnTo>
                    <a:pt x="1325" y="1934"/>
                  </a:lnTo>
                  <a:lnTo>
                    <a:pt x="1325" y="1934"/>
                  </a:lnTo>
                  <a:lnTo>
                    <a:pt x="1325" y="1934"/>
                  </a:lnTo>
                  <a:lnTo>
                    <a:pt x="1327" y="1934"/>
                  </a:lnTo>
                  <a:lnTo>
                    <a:pt x="1327" y="1936"/>
                  </a:lnTo>
                  <a:lnTo>
                    <a:pt x="1329" y="1936"/>
                  </a:lnTo>
                  <a:lnTo>
                    <a:pt x="1329" y="1936"/>
                  </a:lnTo>
                  <a:lnTo>
                    <a:pt x="1329" y="1936"/>
                  </a:lnTo>
                  <a:lnTo>
                    <a:pt x="1329" y="1938"/>
                  </a:lnTo>
                  <a:lnTo>
                    <a:pt x="1329" y="1938"/>
                  </a:lnTo>
                  <a:lnTo>
                    <a:pt x="1333" y="1938"/>
                  </a:lnTo>
                  <a:lnTo>
                    <a:pt x="1340" y="1938"/>
                  </a:lnTo>
                  <a:lnTo>
                    <a:pt x="1344" y="1938"/>
                  </a:lnTo>
                  <a:lnTo>
                    <a:pt x="1346" y="1936"/>
                  </a:lnTo>
                  <a:lnTo>
                    <a:pt x="1356" y="1934"/>
                  </a:lnTo>
                  <a:lnTo>
                    <a:pt x="1356" y="1936"/>
                  </a:lnTo>
                  <a:lnTo>
                    <a:pt x="1356" y="1936"/>
                  </a:lnTo>
                  <a:lnTo>
                    <a:pt x="1358" y="1936"/>
                  </a:lnTo>
                  <a:lnTo>
                    <a:pt x="1358" y="1936"/>
                  </a:lnTo>
                  <a:lnTo>
                    <a:pt x="1358" y="1936"/>
                  </a:lnTo>
                  <a:lnTo>
                    <a:pt x="1358" y="1936"/>
                  </a:lnTo>
                  <a:lnTo>
                    <a:pt x="1358" y="1936"/>
                  </a:lnTo>
                  <a:lnTo>
                    <a:pt x="1358" y="1936"/>
                  </a:lnTo>
                  <a:lnTo>
                    <a:pt x="1358" y="1936"/>
                  </a:lnTo>
                  <a:lnTo>
                    <a:pt x="1358" y="1936"/>
                  </a:lnTo>
                  <a:lnTo>
                    <a:pt x="1358" y="1936"/>
                  </a:lnTo>
                  <a:lnTo>
                    <a:pt x="1358" y="1938"/>
                  </a:lnTo>
                  <a:lnTo>
                    <a:pt x="1358" y="1938"/>
                  </a:lnTo>
                  <a:lnTo>
                    <a:pt x="1358" y="1938"/>
                  </a:lnTo>
                  <a:lnTo>
                    <a:pt x="1358" y="1938"/>
                  </a:lnTo>
                  <a:lnTo>
                    <a:pt x="1358" y="1940"/>
                  </a:lnTo>
                  <a:lnTo>
                    <a:pt x="1356" y="1940"/>
                  </a:lnTo>
                  <a:lnTo>
                    <a:pt x="1356" y="1940"/>
                  </a:lnTo>
                  <a:lnTo>
                    <a:pt x="1356" y="1940"/>
                  </a:lnTo>
                  <a:lnTo>
                    <a:pt x="1358" y="1942"/>
                  </a:lnTo>
                  <a:lnTo>
                    <a:pt x="1358" y="1942"/>
                  </a:lnTo>
                  <a:lnTo>
                    <a:pt x="1358" y="1942"/>
                  </a:lnTo>
                  <a:lnTo>
                    <a:pt x="1358" y="1942"/>
                  </a:lnTo>
                  <a:lnTo>
                    <a:pt x="1358" y="1944"/>
                  </a:lnTo>
                  <a:lnTo>
                    <a:pt x="1358" y="1944"/>
                  </a:lnTo>
                  <a:lnTo>
                    <a:pt x="1356" y="1944"/>
                  </a:lnTo>
                  <a:lnTo>
                    <a:pt x="1356" y="1944"/>
                  </a:lnTo>
                  <a:lnTo>
                    <a:pt x="1356" y="1944"/>
                  </a:lnTo>
                  <a:lnTo>
                    <a:pt x="1356" y="1946"/>
                  </a:lnTo>
                  <a:lnTo>
                    <a:pt x="1356" y="1946"/>
                  </a:lnTo>
                  <a:lnTo>
                    <a:pt x="1356" y="1946"/>
                  </a:lnTo>
                  <a:lnTo>
                    <a:pt x="1356" y="1946"/>
                  </a:lnTo>
                  <a:lnTo>
                    <a:pt x="1356" y="1948"/>
                  </a:lnTo>
                  <a:lnTo>
                    <a:pt x="1356" y="1948"/>
                  </a:lnTo>
                  <a:lnTo>
                    <a:pt x="1356" y="1948"/>
                  </a:lnTo>
                  <a:lnTo>
                    <a:pt x="1356" y="1950"/>
                  </a:lnTo>
                  <a:lnTo>
                    <a:pt x="1356" y="1950"/>
                  </a:lnTo>
                  <a:lnTo>
                    <a:pt x="1356" y="1950"/>
                  </a:lnTo>
                  <a:lnTo>
                    <a:pt x="1356" y="1950"/>
                  </a:lnTo>
                  <a:lnTo>
                    <a:pt x="1358" y="1950"/>
                  </a:lnTo>
                  <a:lnTo>
                    <a:pt x="1358" y="1952"/>
                  </a:lnTo>
                  <a:lnTo>
                    <a:pt x="1358" y="1952"/>
                  </a:lnTo>
                  <a:lnTo>
                    <a:pt x="1358" y="1952"/>
                  </a:lnTo>
                  <a:lnTo>
                    <a:pt x="1358" y="1952"/>
                  </a:lnTo>
                  <a:lnTo>
                    <a:pt x="1358" y="1952"/>
                  </a:lnTo>
                  <a:lnTo>
                    <a:pt x="1360" y="1954"/>
                  </a:lnTo>
                  <a:lnTo>
                    <a:pt x="1360" y="1954"/>
                  </a:lnTo>
                  <a:lnTo>
                    <a:pt x="1362" y="1954"/>
                  </a:lnTo>
                  <a:lnTo>
                    <a:pt x="1362" y="1954"/>
                  </a:lnTo>
                  <a:lnTo>
                    <a:pt x="1362" y="1954"/>
                  </a:lnTo>
                  <a:lnTo>
                    <a:pt x="1364" y="1954"/>
                  </a:lnTo>
                  <a:lnTo>
                    <a:pt x="1364" y="1956"/>
                  </a:lnTo>
                  <a:lnTo>
                    <a:pt x="1366" y="1956"/>
                  </a:lnTo>
                  <a:lnTo>
                    <a:pt x="1366" y="1958"/>
                  </a:lnTo>
                  <a:lnTo>
                    <a:pt x="1366" y="1958"/>
                  </a:lnTo>
                  <a:lnTo>
                    <a:pt x="1366" y="1958"/>
                  </a:lnTo>
                  <a:lnTo>
                    <a:pt x="1368" y="1958"/>
                  </a:lnTo>
                  <a:lnTo>
                    <a:pt x="1368" y="1958"/>
                  </a:lnTo>
                  <a:lnTo>
                    <a:pt x="1368" y="1958"/>
                  </a:lnTo>
                  <a:lnTo>
                    <a:pt x="1368" y="1960"/>
                  </a:lnTo>
                  <a:lnTo>
                    <a:pt x="1368" y="1960"/>
                  </a:lnTo>
                  <a:lnTo>
                    <a:pt x="1370" y="1960"/>
                  </a:lnTo>
                  <a:lnTo>
                    <a:pt x="1370" y="1960"/>
                  </a:lnTo>
                  <a:lnTo>
                    <a:pt x="1370" y="1960"/>
                  </a:lnTo>
                  <a:lnTo>
                    <a:pt x="1370" y="1962"/>
                  </a:lnTo>
                  <a:lnTo>
                    <a:pt x="1370" y="1962"/>
                  </a:lnTo>
                  <a:lnTo>
                    <a:pt x="1368" y="1962"/>
                  </a:lnTo>
                  <a:lnTo>
                    <a:pt x="1368" y="1962"/>
                  </a:lnTo>
                  <a:lnTo>
                    <a:pt x="1368" y="1965"/>
                  </a:lnTo>
                  <a:lnTo>
                    <a:pt x="1368" y="1967"/>
                  </a:lnTo>
                  <a:lnTo>
                    <a:pt x="1368" y="1967"/>
                  </a:lnTo>
                  <a:lnTo>
                    <a:pt x="1366" y="1967"/>
                  </a:lnTo>
                  <a:lnTo>
                    <a:pt x="1366" y="1967"/>
                  </a:lnTo>
                  <a:lnTo>
                    <a:pt x="1366" y="1967"/>
                  </a:lnTo>
                  <a:lnTo>
                    <a:pt x="1368" y="1967"/>
                  </a:lnTo>
                  <a:lnTo>
                    <a:pt x="1368" y="1967"/>
                  </a:lnTo>
                  <a:lnTo>
                    <a:pt x="1368" y="1967"/>
                  </a:lnTo>
                  <a:lnTo>
                    <a:pt x="1366" y="1967"/>
                  </a:lnTo>
                  <a:lnTo>
                    <a:pt x="1366" y="1967"/>
                  </a:lnTo>
                  <a:lnTo>
                    <a:pt x="1366" y="1969"/>
                  </a:lnTo>
                  <a:lnTo>
                    <a:pt x="1366" y="1969"/>
                  </a:lnTo>
                  <a:lnTo>
                    <a:pt x="1366" y="1969"/>
                  </a:lnTo>
                  <a:lnTo>
                    <a:pt x="1366" y="1969"/>
                  </a:lnTo>
                  <a:lnTo>
                    <a:pt x="1368" y="1969"/>
                  </a:lnTo>
                  <a:lnTo>
                    <a:pt x="1368" y="1969"/>
                  </a:lnTo>
                  <a:lnTo>
                    <a:pt x="1366" y="1971"/>
                  </a:lnTo>
                  <a:lnTo>
                    <a:pt x="1366" y="1971"/>
                  </a:lnTo>
                  <a:lnTo>
                    <a:pt x="1366" y="1971"/>
                  </a:lnTo>
                  <a:lnTo>
                    <a:pt x="1366" y="1973"/>
                  </a:lnTo>
                  <a:lnTo>
                    <a:pt x="1366" y="1973"/>
                  </a:lnTo>
                  <a:lnTo>
                    <a:pt x="1366" y="1973"/>
                  </a:lnTo>
                  <a:lnTo>
                    <a:pt x="1366" y="1975"/>
                  </a:lnTo>
                  <a:lnTo>
                    <a:pt x="1366" y="1975"/>
                  </a:lnTo>
                  <a:lnTo>
                    <a:pt x="1366" y="1975"/>
                  </a:lnTo>
                  <a:lnTo>
                    <a:pt x="1368" y="1975"/>
                  </a:lnTo>
                  <a:lnTo>
                    <a:pt x="1368" y="1975"/>
                  </a:lnTo>
                  <a:lnTo>
                    <a:pt x="1368" y="1975"/>
                  </a:lnTo>
                  <a:lnTo>
                    <a:pt x="1370" y="1975"/>
                  </a:lnTo>
                  <a:lnTo>
                    <a:pt x="1370" y="1977"/>
                  </a:lnTo>
                  <a:lnTo>
                    <a:pt x="1370" y="1977"/>
                  </a:lnTo>
                  <a:lnTo>
                    <a:pt x="1370" y="1977"/>
                  </a:lnTo>
                  <a:lnTo>
                    <a:pt x="1370" y="1977"/>
                  </a:lnTo>
                  <a:lnTo>
                    <a:pt x="1370" y="1977"/>
                  </a:lnTo>
                  <a:lnTo>
                    <a:pt x="1372" y="1977"/>
                  </a:lnTo>
                  <a:lnTo>
                    <a:pt x="1372" y="1977"/>
                  </a:lnTo>
                  <a:lnTo>
                    <a:pt x="1372" y="1977"/>
                  </a:lnTo>
                  <a:lnTo>
                    <a:pt x="1372" y="1977"/>
                  </a:lnTo>
                  <a:lnTo>
                    <a:pt x="1372" y="1975"/>
                  </a:lnTo>
                  <a:lnTo>
                    <a:pt x="1372" y="1975"/>
                  </a:lnTo>
                  <a:lnTo>
                    <a:pt x="1372" y="1975"/>
                  </a:lnTo>
                  <a:lnTo>
                    <a:pt x="1375" y="1977"/>
                  </a:lnTo>
                  <a:lnTo>
                    <a:pt x="1375" y="1975"/>
                  </a:lnTo>
                  <a:lnTo>
                    <a:pt x="1377" y="1975"/>
                  </a:lnTo>
                  <a:lnTo>
                    <a:pt x="1377" y="1977"/>
                  </a:lnTo>
                  <a:lnTo>
                    <a:pt x="1379" y="1977"/>
                  </a:lnTo>
                  <a:lnTo>
                    <a:pt x="1379" y="1977"/>
                  </a:lnTo>
                  <a:lnTo>
                    <a:pt x="1379" y="1977"/>
                  </a:lnTo>
                  <a:lnTo>
                    <a:pt x="1379" y="1979"/>
                  </a:lnTo>
                  <a:lnTo>
                    <a:pt x="1379" y="1979"/>
                  </a:lnTo>
                  <a:lnTo>
                    <a:pt x="1379" y="1979"/>
                  </a:lnTo>
                  <a:lnTo>
                    <a:pt x="1379" y="1979"/>
                  </a:lnTo>
                  <a:lnTo>
                    <a:pt x="1377" y="1979"/>
                  </a:lnTo>
                  <a:lnTo>
                    <a:pt x="1377" y="1979"/>
                  </a:lnTo>
                  <a:lnTo>
                    <a:pt x="1377" y="1979"/>
                  </a:lnTo>
                  <a:lnTo>
                    <a:pt x="1375" y="1979"/>
                  </a:lnTo>
                  <a:lnTo>
                    <a:pt x="1375" y="1979"/>
                  </a:lnTo>
                  <a:lnTo>
                    <a:pt x="1375" y="1979"/>
                  </a:lnTo>
                  <a:lnTo>
                    <a:pt x="1375" y="1981"/>
                  </a:lnTo>
                  <a:lnTo>
                    <a:pt x="1375" y="1981"/>
                  </a:lnTo>
                  <a:lnTo>
                    <a:pt x="1375" y="1981"/>
                  </a:lnTo>
                  <a:lnTo>
                    <a:pt x="1375" y="1983"/>
                  </a:lnTo>
                  <a:lnTo>
                    <a:pt x="1375" y="1983"/>
                  </a:lnTo>
                  <a:lnTo>
                    <a:pt x="1375" y="1983"/>
                  </a:lnTo>
                  <a:lnTo>
                    <a:pt x="1375" y="1985"/>
                  </a:lnTo>
                  <a:lnTo>
                    <a:pt x="1375" y="1985"/>
                  </a:lnTo>
                  <a:lnTo>
                    <a:pt x="1375" y="1985"/>
                  </a:lnTo>
                  <a:lnTo>
                    <a:pt x="1375" y="1985"/>
                  </a:lnTo>
                  <a:lnTo>
                    <a:pt x="1375" y="1985"/>
                  </a:lnTo>
                  <a:lnTo>
                    <a:pt x="1375" y="1985"/>
                  </a:lnTo>
                  <a:lnTo>
                    <a:pt x="1377" y="1983"/>
                  </a:lnTo>
                  <a:lnTo>
                    <a:pt x="1377" y="1983"/>
                  </a:lnTo>
                  <a:lnTo>
                    <a:pt x="1377" y="1983"/>
                  </a:lnTo>
                  <a:lnTo>
                    <a:pt x="1377" y="1983"/>
                  </a:lnTo>
                  <a:lnTo>
                    <a:pt x="1377" y="1985"/>
                  </a:lnTo>
                  <a:lnTo>
                    <a:pt x="1379" y="1985"/>
                  </a:lnTo>
                  <a:lnTo>
                    <a:pt x="1379" y="1985"/>
                  </a:lnTo>
                  <a:lnTo>
                    <a:pt x="1377" y="1987"/>
                  </a:lnTo>
                  <a:lnTo>
                    <a:pt x="1375" y="1989"/>
                  </a:lnTo>
                  <a:lnTo>
                    <a:pt x="1375" y="1991"/>
                  </a:lnTo>
                  <a:lnTo>
                    <a:pt x="1375" y="1991"/>
                  </a:lnTo>
                  <a:lnTo>
                    <a:pt x="1375" y="1993"/>
                  </a:lnTo>
                  <a:lnTo>
                    <a:pt x="1375" y="1993"/>
                  </a:lnTo>
                  <a:lnTo>
                    <a:pt x="1377" y="1993"/>
                  </a:lnTo>
                  <a:lnTo>
                    <a:pt x="1377" y="1993"/>
                  </a:lnTo>
                  <a:lnTo>
                    <a:pt x="1377" y="1995"/>
                  </a:lnTo>
                  <a:lnTo>
                    <a:pt x="1377" y="1995"/>
                  </a:lnTo>
                  <a:lnTo>
                    <a:pt x="1377" y="1995"/>
                  </a:lnTo>
                  <a:lnTo>
                    <a:pt x="1379" y="1995"/>
                  </a:lnTo>
                  <a:lnTo>
                    <a:pt x="1379" y="1995"/>
                  </a:lnTo>
                  <a:lnTo>
                    <a:pt x="1379" y="1993"/>
                  </a:lnTo>
                  <a:lnTo>
                    <a:pt x="1379" y="1993"/>
                  </a:lnTo>
                  <a:lnTo>
                    <a:pt x="1381" y="1993"/>
                  </a:lnTo>
                  <a:lnTo>
                    <a:pt x="1381" y="1993"/>
                  </a:lnTo>
                  <a:lnTo>
                    <a:pt x="1383" y="1993"/>
                  </a:lnTo>
                  <a:lnTo>
                    <a:pt x="1385" y="1991"/>
                  </a:lnTo>
                  <a:lnTo>
                    <a:pt x="1385" y="1991"/>
                  </a:lnTo>
                  <a:lnTo>
                    <a:pt x="1387" y="1991"/>
                  </a:lnTo>
                  <a:lnTo>
                    <a:pt x="1387" y="1991"/>
                  </a:lnTo>
                  <a:lnTo>
                    <a:pt x="1387" y="1995"/>
                  </a:lnTo>
                  <a:lnTo>
                    <a:pt x="1387" y="1997"/>
                  </a:lnTo>
                  <a:lnTo>
                    <a:pt x="1389" y="1997"/>
                  </a:lnTo>
                  <a:lnTo>
                    <a:pt x="1389" y="1999"/>
                  </a:lnTo>
                  <a:lnTo>
                    <a:pt x="1389" y="1999"/>
                  </a:lnTo>
                  <a:lnTo>
                    <a:pt x="1389" y="1999"/>
                  </a:lnTo>
                  <a:lnTo>
                    <a:pt x="1391" y="1999"/>
                  </a:lnTo>
                  <a:lnTo>
                    <a:pt x="1395" y="1997"/>
                  </a:lnTo>
                  <a:lnTo>
                    <a:pt x="1395" y="1997"/>
                  </a:lnTo>
                  <a:lnTo>
                    <a:pt x="1395" y="1997"/>
                  </a:lnTo>
                  <a:lnTo>
                    <a:pt x="1395" y="1997"/>
                  </a:lnTo>
                  <a:lnTo>
                    <a:pt x="1395" y="1999"/>
                  </a:lnTo>
                  <a:lnTo>
                    <a:pt x="1397" y="1999"/>
                  </a:lnTo>
                  <a:lnTo>
                    <a:pt x="1399" y="1999"/>
                  </a:lnTo>
                  <a:lnTo>
                    <a:pt x="1401" y="1999"/>
                  </a:lnTo>
                  <a:lnTo>
                    <a:pt x="1401" y="1999"/>
                  </a:lnTo>
                  <a:lnTo>
                    <a:pt x="1403" y="1999"/>
                  </a:lnTo>
                  <a:lnTo>
                    <a:pt x="1403" y="1999"/>
                  </a:lnTo>
                  <a:lnTo>
                    <a:pt x="1403" y="1999"/>
                  </a:lnTo>
                  <a:lnTo>
                    <a:pt x="1405" y="1999"/>
                  </a:lnTo>
                  <a:lnTo>
                    <a:pt x="1405" y="1999"/>
                  </a:lnTo>
                  <a:lnTo>
                    <a:pt x="1405" y="1999"/>
                  </a:lnTo>
                  <a:lnTo>
                    <a:pt x="1405" y="1999"/>
                  </a:lnTo>
                  <a:lnTo>
                    <a:pt x="1407" y="1999"/>
                  </a:lnTo>
                  <a:lnTo>
                    <a:pt x="1409" y="1999"/>
                  </a:lnTo>
                  <a:lnTo>
                    <a:pt x="1412" y="1999"/>
                  </a:lnTo>
                  <a:lnTo>
                    <a:pt x="1414" y="2001"/>
                  </a:lnTo>
                  <a:lnTo>
                    <a:pt x="1416" y="2001"/>
                  </a:lnTo>
                  <a:lnTo>
                    <a:pt x="1418" y="2001"/>
                  </a:lnTo>
                  <a:lnTo>
                    <a:pt x="1418" y="2001"/>
                  </a:lnTo>
                  <a:lnTo>
                    <a:pt x="1418" y="1999"/>
                  </a:lnTo>
                  <a:lnTo>
                    <a:pt x="1420" y="2001"/>
                  </a:lnTo>
                  <a:lnTo>
                    <a:pt x="1420" y="2001"/>
                  </a:lnTo>
                  <a:lnTo>
                    <a:pt x="1422" y="2001"/>
                  </a:lnTo>
                  <a:lnTo>
                    <a:pt x="1422" y="2001"/>
                  </a:lnTo>
                  <a:lnTo>
                    <a:pt x="1424" y="1999"/>
                  </a:lnTo>
                  <a:lnTo>
                    <a:pt x="1424" y="1999"/>
                  </a:lnTo>
                  <a:lnTo>
                    <a:pt x="1430" y="1999"/>
                  </a:lnTo>
                  <a:lnTo>
                    <a:pt x="1432" y="1997"/>
                  </a:lnTo>
                  <a:lnTo>
                    <a:pt x="1432" y="1997"/>
                  </a:lnTo>
                  <a:lnTo>
                    <a:pt x="1430" y="1999"/>
                  </a:lnTo>
                  <a:lnTo>
                    <a:pt x="1430" y="1999"/>
                  </a:lnTo>
                  <a:lnTo>
                    <a:pt x="1432" y="1999"/>
                  </a:lnTo>
                  <a:lnTo>
                    <a:pt x="1434" y="1999"/>
                  </a:lnTo>
                  <a:lnTo>
                    <a:pt x="1436" y="1997"/>
                  </a:lnTo>
                  <a:lnTo>
                    <a:pt x="1436" y="1997"/>
                  </a:lnTo>
                  <a:lnTo>
                    <a:pt x="1438" y="1997"/>
                  </a:lnTo>
                  <a:lnTo>
                    <a:pt x="1436" y="1997"/>
                  </a:lnTo>
                  <a:lnTo>
                    <a:pt x="1438" y="1997"/>
                  </a:lnTo>
                  <a:lnTo>
                    <a:pt x="1438" y="1997"/>
                  </a:lnTo>
                  <a:lnTo>
                    <a:pt x="1440" y="1997"/>
                  </a:lnTo>
                  <a:lnTo>
                    <a:pt x="1440" y="1997"/>
                  </a:lnTo>
                  <a:lnTo>
                    <a:pt x="1440" y="1997"/>
                  </a:lnTo>
                  <a:lnTo>
                    <a:pt x="1440" y="1997"/>
                  </a:lnTo>
                  <a:lnTo>
                    <a:pt x="1440" y="1997"/>
                  </a:lnTo>
                  <a:lnTo>
                    <a:pt x="1440" y="1997"/>
                  </a:lnTo>
                  <a:lnTo>
                    <a:pt x="1440" y="1997"/>
                  </a:lnTo>
                  <a:lnTo>
                    <a:pt x="1438" y="1997"/>
                  </a:lnTo>
                  <a:lnTo>
                    <a:pt x="1440" y="1997"/>
                  </a:lnTo>
                  <a:lnTo>
                    <a:pt x="1440" y="1999"/>
                  </a:lnTo>
                  <a:lnTo>
                    <a:pt x="1442" y="1999"/>
                  </a:lnTo>
                  <a:lnTo>
                    <a:pt x="1442" y="1997"/>
                  </a:lnTo>
                  <a:lnTo>
                    <a:pt x="1442" y="1997"/>
                  </a:lnTo>
                  <a:lnTo>
                    <a:pt x="1442" y="1997"/>
                  </a:lnTo>
                  <a:lnTo>
                    <a:pt x="1442" y="1997"/>
                  </a:lnTo>
                  <a:lnTo>
                    <a:pt x="1444" y="1997"/>
                  </a:lnTo>
                  <a:lnTo>
                    <a:pt x="1444" y="1999"/>
                  </a:lnTo>
                  <a:lnTo>
                    <a:pt x="1444" y="1999"/>
                  </a:lnTo>
                  <a:lnTo>
                    <a:pt x="1444" y="1999"/>
                  </a:lnTo>
                  <a:lnTo>
                    <a:pt x="1447" y="1999"/>
                  </a:lnTo>
                  <a:lnTo>
                    <a:pt x="1447" y="1999"/>
                  </a:lnTo>
                  <a:lnTo>
                    <a:pt x="1447" y="1999"/>
                  </a:lnTo>
                  <a:lnTo>
                    <a:pt x="1447" y="1999"/>
                  </a:lnTo>
                  <a:lnTo>
                    <a:pt x="1447" y="1997"/>
                  </a:lnTo>
                  <a:lnTo>
                    <a:pt x="1449" y="1997"/>
                  </a:lnTo>
                  <a:lnTo>
                    <a:pt x="1451" y="1999"/>
                  </a:lnTo>
                  <a:lnTo>
                    <a:pt x="1459" y="1997"/>
                  </a:lnTo>
                  <a:lnTo>
                    <a:pt x="1459" y="1997"/>
                  </a:lnTo>
                  <a:lnTo>
                    <a:pt x="1457" y="1999"/>
                  </a:lnTo>
                  <a:lnTo>
                    <a:pt x="1457" y="1999"/>
                  </a:lnTo>
                  <a:lnTo>
                    <a:pt x="1457" y="2001"/>
                  </a:lnTo>
                  <a:lnTo>
                    <a:pt x="1459" y="2001"/>
                  </a:lnTo>
                  <a:lnTo>
                    <a:pt x="1459" y="2001"/>
                  </a:lnTo>
                  <a:lnTo>
                    <a:pt x="1459" y="2001"/>
                  </a:lnTo>
                  <a:lnTo>
                    <a:pt x="1459" y="1999"/>
                  </a:lnTo>
                  <a:lnTo>
                    <a:pt x="1459" y="1999"/>
                  </a:lnTo>
                  <a:lnTo>
                    <a:pt x="1459" y="1999"/>
                  </a:lnTo>
                  <a:lnTo>
                    <a:pt x="1459" y="1999"/>
                  </a:lnTo>
                  <a:lnTo>
                    <a:pt x="1459" y="1999"/>
                  </a:lnTo>
                  <a:lnTo>
                    <a:pt x="1459" y="1999"/>
                  </a:lnTo>
                  <a:lnTo>
                    <a:pt x="1459" y="1999"/>
                  </a:lnTo>
                  <a:lnTo>
                    <a:pt x="1461" y="1999"/>
                  </a:lnTo>
                  <a:lnTo>
                    <a:pt x="1461" y="1997"/>
                  </a:lnTo>
                  <a:lnTo>
                    <a:pt x="1461" y="1997"/>
                  </a:lnTo>
                  <a:lnTo>
                    <a:pt x="1461" y="1997"/>
                  </a:lnTo>
                  <a:lnTo>
                    <a:pt x="1461" y="1997"/>
                  </a:lnTo>
                  <a:lnTo>
                    <a:pt x="1461" y="1997"/>
                  </a:lnTo>
                  <a:lnTo>
                    <a:pt x="1463" y="1997"/>
                  </a:lnTo>
                  <a:lnTo>
                    <a:pt x="1463" y="1997"/>
                  </a:lnTo>
                  <a:lnTo>
                    <a:pt x="1463" y="1997"/>
                  </a:lnTo>
                  <a:lnTo>
                    <a:pt x="1463" y="1997"/>
                  </a:lnTo>
                  <a:lnTo>
                    <a:pt x="1463" y="1997"/>
                  </a:lnTo>
                  <a:lnTo>
                    <a:pt x="1463" y="1999"/>
                  </a:lnTo>
                  <a:lnTo>
                    <a:pt x="1463" y="1999"/>
                  </a:lnTo>
                  <a:lnTo>
                    <a:pt x="1461" y="2001"/>
                  </a:lnTo>
                  <a:lnTo>
                    <a:pt x="1459" y="2001"/>
                  </a:lnTo>
                  <a:lnTo>
                    <a:pt x="1463" y="1999"/>
                  </a:lnTo>
                  <a:lnTo>
                    <a:pt x="1465" y="1999"/>
                  </a:lnTo>
                  <a:lnTo>
                    <a:pt x="1465" y="1999"/>
                  </a:lnTo>
                  <a:lnTo>
                    <a:pt x="1463" y="1999"/>
                  </a:lnTo>
                  <a:lnTo>
                    <a:pt x="1461" y="2001"/>
                  </a:lnTo>
                  <a:lnTo>
                    <a:pt x="1461" y="2001"/>
                  </a:lnTo>
                  <a:lnTo>
                    <a:pt x="1463" y="2001"/>
                  </a:lnTo>
                  <a:lnTo>
                    <a:pt x="1463" y="2001"/>
                  </a:lnTo>
                  <a:lnTo>
                    <a:pt x="1463" y="2001"/>
                  </a:lnTo>
                  <a:lnTo>
                    <a:pt x="1461" y="2004"/>
                  </a:lnTo>
                  <a:lnTo>
                    <a:pt x="1461" y="2004"/>
                  </a:lnTo>
                  <a:lnTo>
                    <a:pt x="1465" y="2001"/>
                  </a:lnTo>
                  <a:lnTo>
                    <a:pt x="1465" y="1999"/>
                  </a:lnTo>
                  <a:lnTo>
                    <a:pt x="1465" y="1999"/>
                  </a:lnTo>
                  <a:lnTo>
                    <a:pt x="1465" y="2001"/>
                  </a:lnTo>
                  <a:lnTo>
                    <a:pt x="1465" y="2001"/>
                  </a:lnTo>
                  <a:lnTo>
                    <a:pt x="1465" y="2001"/>
                  </a:lnTo>
                  <a:lnTo>
                    <a:pt x="1465" y="2001"/>
                  </a:lnTo>
                  <a:lnTo>
                    <a:pt x="1467" y="2001"/>
                  </a:lnTo>
                  <a:lnTo>
                    <a:pt x="1467" y="2001"/>
                  </a:lnTo>
                  <a:lnTo>
                    <a:pt x="1467" y="2001"/>
                  </a:lnTo>
                  <a:lnTo>
                    <a:pt x="1467" y="2001"/>
                  </a:lnTo>
                  <a:lnTo>
                    <a:pt x="1467" y="2001"/>
                  </a:lnTo>
                  <a:lnTo>
                    <a:pt x="1467" y="2001"/>
                  </a:lnTo>
                  <a:lnTo>
                    <a:pt x="1469" y="2001"/>
                  </a:lnTo>
                  <a:lnTo>
                    <a:pt x="1473" y="2001"/>
                  </a:lnTo>
                  <a:lnTo>
                    <a:pt x="1473" y="2001"/>
                  </a:lnTo>
                  <a:lnTo>
                    <a:pt x="1475" y="1999"/>
                  </a:lnTo>
                  <a:lnTo>
                    <a:pt x="1475" y="1999"/>
                  </a:lnTo>
                  <a:lnTo>
                    <a:pt x="1475" y="1999"/>
                  </a:lnTo>
                  <a:lnTo>
                    <a:pt x="1473" y="1999"/>
                  </a:lnTo>
                  <a:lnTo>
                    <a:pt x="1473" y="1999"/>
                  </a:lnTo>
                  <a:lnTo>
                    <a:pt x="1473" y="1999"/>
                  </a:lnTo>
                  <a:lnTo>
                    <a:pt x="1473" y="1999"/>
                  </a:lnTo>
                  <a:lnTo>
                    <a:pt x="1473" y="1999"/>
                  </a:lnTo>
                  <a:lnTo>
                    <a:pt x="1475" y="1999"/>
                  </a:lnTo>
                  <a:lnTo>
                    <a:pt x="1475" y="1999"/>
                  </a:lnTo>
                  <a:lnTo>
                    <a:pt x="1475" y="1999"/>
                  </a:lnTo>
                  <a:lnTo>
                    <a:pt x="1475" y="2001"/>
                  </a:lnTo>
                  <a:lnTo>
                    <a:pt x="1475" y="2001"/>
                  </a:lnTo>
                  <a:lnTo>
                    <a:pt x="1479" y="2001"/>
                  </a:lnTo>
                  <a:lnTo>
                    <a:pt x="1479" y="2001"/>
                  </a:lnTo>
                  <a:lnTo>
                    <a:pt x="1482" y="2001"/>
                  </a:lnTo>
                  <a:lnTo>
                    <a:pt x="1482" y="2001"/>
                  </a:lnTo>
                  <a:lnTo>
                    <a:pt x="1482" y="1999"/>
                  </a:lnTo>
                  <a:lnTo>
                    <a:pt x="1484" y="1999"/>
                  </a:lnTo>
                  <a:lnTo>
                    <a:pt x="1484" y="1999"/>
                  </a:lnTo>
                  <a:lnTo>
                    <a:pt x="1484" y="1999"/>
                  </a:lnTo>
                  <a:lnTo>
                    <a:pt x="1484" y="1999"/>
                  </a:lnTo>
                  <a:lnTo>
                    <a:pt x="1484" y="2001"/>
                  </a:lnTo>
                  <a:lnTo>
                    <a:pt x="1484" y="2001"/>
                  </a:lnTo>
                  <a:lnTo>
                    <a:pt x="1486" y="1999"/>
                  </a:lnTo>
                  <a:lnTo>
                    <a:pt x="1486" y="1999"/>
                  </a:lnTo>
                  <a:lnTo>
                    <a:pt x="1486" y="1999"/>
                  </a:lnTo>
                  <a:lnTo>
                    <a:pt x="1486" y="1999"/>
                  </a:lnTo>
                  <a:lnTo>
                    <a:pt x="1486" y="2001"/>
                  </a:lnTo>
                  <a:lnTo>
                    <a:pt x="1486" y="2001"/>
                  </a:lnTo>
                  <a:lnTo>
                    <a:pt x="1486" y="2001"/>
                  </a:lnTo>
                  <a:lnTo>
                    <a:pt x="1486" y="2001"/>
                  </a:lnTo>
                  <a:lnTo>
                    <a:pt x="1486" y="2001"/>
                  </a:lnTo>
                  <a:lnTo>
                    <a:pt x="1488" y="2001"/>
                  </a:lnTo>
                  <a:lnTo>
                    <a:pt x="1488" y="1999"/>
                  </a:lnTo>
                  <a:lnTo>
                    <a:pt x="1488" y="1999"/>
                  </a:lnTo>
                  <a:lnTo>
                    <a:pt x="1488" y="1999"/>
                  </a:lnTo>
                  <a:lnTo>
                    <a:pt x="1488" y="2001"/>
                  </a:lnTo>
                  <a:lnTo>
                    <a:pt x="1488" y="2001"/>
                  </a:lnTo>
                  <a:lnTo>
                    <a:pt x="1488" y="2001"/>
                  </a:lnTo>
                  <a:lnTo>
                    <a:pt x="1488" y="2004"/>
                  </a:lnTo>
                  <a:lnTo>
                    <a:pt x="1488"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4"/>
                  </a:lnTo>
                  <a:lnTo>
                    <a:pt x="1490" y="2006"/>
                  </a:lnTo>
                  <a:lnTo>
                    <a:pt x="1492" y="2006"/>
                  </a:lnTo>
                  <a:lnTo>
                    <a:pt x="1492" y="2006"/>
                  </a:lnTo>
                  <a:lnTo>
                    <a:pt x="1492" y="2006"/>
                  </a:lnTo>
                  <a:lnTo>
                    <a:pt x="1492" y="2006"/>
                  </a:lnTo>
                  <a:lnTo>
                    <a:pt x="1492" y="2006"/>
                  </a:lnTo>
                  <a:lnTo>
                    <a:pt x="1492" y="2006"/>
                  </a:lnTo>
                  <a:lnTo>
                    <a:pt x="1492" y="2006"/>
                  </a:lnTo>
                  <a:lnTo>
                    <a:pt x="1492" y="2006"/>
                  </a:lnTo>
                  <a:lnTo>
                    <a:pt x="1492" y="2008"/>
                  </a:lnTo>
                  <a:lnTo>
                    <a:pt x="1492" y="2008"/>
                  </a:lnTo>
                  <a:lnTo>
                    <a:pt x="1492" y="2008"/>
                  </a:lnTo>
                  <a:lnTo>
                    <a:pt x="1492" y="2008"/>
                  </a:lnTo>
                  <a:lnTo>
                    <a:pt x="1492" y="2008"/>
                  </a:lnTo>
                  <a:lnTo>
                    <a:pt x="1494" y="2010"/>
                  </a:lnTo>
                  <a:lnTo>
                    <a:pt x="1494" y="2010"/>
                  </a:lnTo>
                  <a:lnTo>
                    <a:pt x="1494" y="2010"/>
                  </a:lnTo>
                  <a:lnTo>
                    <a:pt x="1494" y="2010"/>
                  </a:lnTo>
                  <a:lnTo>
                    <a:pt x="1494" y="2010"/>
                  </a:lnTo>
                  <a:lnTo>
                    <a:pt x="1494" y="2010"/>
                  </a:lnTo>
                  <a:lnTo>
                    <a:pt x="1494" y="2010"/>
                  </a:lnTo>
                  <a:lnTo>
                    <a:pt x="1494" y="2010"/>
                  </a:lnTo>
                  <a:lnTo>
                    <a:pt x="1494" y="2010"/>
                  </a:lnTo>
                  <a:lnTo>
                    <a:pt x="1494" y="2010"/>
                  </a:lnTo>
                  <a:lnTo>
                    <a:pt x="1496" y="2012"/>
                  </a:lnTo>
                  <a:lnTo>
                    <a:pt x="1496" y="2012"/>
                  </a:lnTo>
                  <a:lnTo>
                    <a:pt x="1496" y="2012"/>
                  </a:lnTo>
                  <a:lnTo>
                    <a:pt x="1496" y="2012"/>
                  </a:lnTo>
                  <a:lnTo>
                    <a:pt x="1496" y="2012"/>
                  </a:lnTo>
                  <a:lnTo>
                    <a:pt x="1496" y="2012"/>
                  </a:lnTo>
                  <a:lnTo>
                    <a:pt x="1496" y="2014"/>
                  </a:lnTo>
                  <a:lnTo>
                    <a:pt x="1496" y="2014"/>
                  </a:lnTo>
                  <a:lnTo>
                    <a:pt x="1498" y="2014"/>
                  </a:lnTo>
                  <a:lnTo>
                    <a:pt x="1498" y="2014"/>
                  </a:lnTo>
                  <a:lnTo>
                    <a:pt x="1498" y="2014"/>
                  </a:lnTo>
                  <a:lnTo>
                    <a:pt x="1498" y="2014"/>
                  </a:lnTo>
                  <a:lnTo>
                    <a:pt x="1498" y="2012"/>
                  </a:lnTo>
                  <a:lnTo>
                    <a:pt x="1498" y="2012"/>
                  </a:lnTo>
                  <a:lnTo>
                    <a:pt x="1500" y="2012"/>
                  </a:lnTo>
                  <a:lnTo>
                    <a:pt x="1500" y="2012"/>
                  </a:lnTo>
                  <a:lnTo>
                    <a:pt x="1500" y="2012"/>
                  </a:lnTo>
                  <a:lnTo>
                    <a:pt x="1500" y="2012"/>
                  </a:lnTo>
                  <a:lnTo>
                    <a:pt x="1500" y="2012"/>
                  </a:lnTo>
                  <a:lnTo>
                    <a:pt x="1498" y="2012"/>
                  </a:lnTo>
                  <a:lnTo>
                    <a:pt x="1500" y="2012"/>
                  </a:lnTo>
                  <a:lnTo>
                    <a:pt x="1500" y="2012"/>
                  </a:lnTo>
                  <a:lnTo>
                    <a:pt x="1500" y="2012"/>
                  </a:lnTo>
                  <a:lnTo>
                    <a:pt x="1500" y="2012"/>
                  </a:lnTo>
                  <a:lnTo>
                    <a:pt x="1500" y="2014"/>
                  </a:lnTo>
                  <a:lnTo>
                    <a:pt x="1500" y="2014"/>
                  </a:lnTo>
                  <a:lnTo>
                    <a:pt x="1500" y="2014"/>
                  </a:lnTo>
                  <a:lnTo>
                    <a:pt x="1500" y="2014"/>
                  </a:lnTo>
                  <a:lnTo>
                    <a:pt x="1500" y="2014"/>
                  </a:lnTo>
                  <a:lnTo>
                    <a:pt x="1500" y="2014"/>
                  </a:lnTo>
                  <a:lnTo>
                    <a:pt x="1500" y="2016"/>
                  </a:lnTo>
                  <a:lnTo>
                    <a:pt x="1500" y="2016"/>
                  </a:lnTo>
                  <a:lnTo>
                    <a:pt x="1502" y="2018"/>
                  </a:lnTo>
                  <a:lnTo>
                    <a:pt x="1502" y="2018"/>
                  </a:lnTo>
                  <a:lnTo>
                    <a:pt x="1502" y="2018"/>
                  </a:lnTo>
                  <a:lnTo>
                    <a:pt x="1502" y="2020"/>
                  </a:lnTo>
                  <a:lnTo>
                    <a:pt x="1502" y="2020"/>
                  </a:lnTo>
                  <a:lnTo>
                    <a:pt x="1502" y="2020"/>
                  </a:lnTo>
                  <a:lnTo>
                    <a:pt x="1502" y="2020"/>
                  </a:lnTo>
                  <a:lnTo>
                    <a:pt x="1504" y="2020"/>
                  </a:lnTo>
                  <a:lnTo>
                    <a:pt x="1504" y="2020"/>
                  </a:lnTo>
                  <a:lnTo>
                    <a:pt x="1504" y="2020"/>
                  </a:lnTo>
                  <a:lnTo>
                    <a:pt x="1504" y="2018"/>
                  </a:lnTo>
                  <a:lnTo>
                    <a:pt x="1502" y="2018"/>
                  </a:lnTo>
                  <a:lnTo>
                    <a:pt x="1502" y="2018"/>
                  </a:lnTo>
                  <a:lnTo>
                    <a:pt x="1504" y="2018"/>
                  </a:lnTo>
                  <a:lnTo>
                    <a:pt x="1504" y="2018"/>
                  </a:lnTo>
                  <a:lnTo>
                    <a:pt x="1504" y="2018"/>
                  </a:lnTo>
                  <a:lnTo>
                    <a:pt x="1504" y="2020"/>
                  </a:lnTo>
                  <a:lnTo>
                    <a:pt x="1504" y="2020"/>
                  </a:lnTo>
                  <a:lnTo>
                    <a:pt x="1504" y="2020"/>
                  </a:lnTo>
                  <a:lnTo>
                    <a:pt x="1504" y="2020"/>
                  </a:lnTo>
                  <a:lnTo>
                    <a:pt x="1504" y="2020"/>
                  </a:lnTo>
                  <a:lnTo>
                    <a:pt x="1506" y="2020"/>
                  </a:lnTo>
                  <a:lnTo>
                    <a:pt x="1506" y="2020"/>
                  </a:lnTo>
                  <a:lnTo>
                    <a:pt x="1506" y="2022"/>
                  </a:lnTo>
                  <a:lnTo>
                    <a:pt x="1508" y="2022"/>
                  </a:lnTo>
                  <a:lnTo>
                    <a:pt x="1508" y="2022"/>
                  </a:lnTo>
                  <a:lnTo>
                    <a:pt x="1508" y="2020"/>
                  </a:lnTo>
                  <a:lnTo>
                    <a:pt x="1508" y="2020"/>
                  </a:lnTo>
                  <a:lnTo>
                    <a:pt x="1508" y="2020"/>
                  </a:lnTo>
                  <a:lnTo>
                    <a:pt x="1508" y="2020"/>
                  </a:lnTo>
                  <a:lnTo>
                    <a:pt x="1508" y="2020"/>
                  </a:lnTo>
                  <a:lnTo>
                    <a:pt x="1508" y="2020"/>
                  </a:lnTo>
                  <a:lnTo>
                    <a:pt x="1508" y="2018"/>
                  </a:lnTo>
                  <a:lnTo>
                    <a:pt x="1508" y="2018"/>
                  </a:lnTo>
                  <a:lnTo>
                    <a:pt x="1510" y="2018"/>
                  </a:lnTo>
                  <a:lnTo>
                    <a:pt x="1510" y="2018"/>
                  </a:lnTo>
                  <a:lnTo>
                    <a:pt x="1510" y="2018"/>
                  </a:lnTo>
                  <a:lnTo>
                    <a:pt x="1510" y="2020"/>
                  </a:lnTo>
                  <a:lnTo>
                    <a:pt x="1512" y="2020"/>
                  </a:lnTo>
                  <a:lnTo>
                    <a:pt x="1512" y="2020"/>
                  </a:lnTo>
                  <a:lnTo>
                    <a:pt x="1512" y="2020"/>
                  </a:lnTo>
                  <a:lnTo>
                    <a:pt x="1512" y="2022"/>
                  </a:lnTo>
                  <a:lnTo>
                    <a:pt x="1512" y="2024"/>
                  </a:lnTo>
                  <a:lnTo>
                    <a:pt x="1512" y="2024"/>
                  </a:lnTo>
                  <a:lnTo>
                    <a:pt x="1510" y="2024"/>
                  </a:lnTo>
                  <a:lnTo>
                    <a:pt x="1510" y="2024"/>
                  </a:lnTo>
                  <a:lnTo>
                    <a:pt x="1510" y="2026"/>
                  </a:lnTo>
                  <a:lnTo>
                    <a:pt x="1510" y="2026"/>
                  </a:lnTo>
                  <a:lnTo>
                    <a:pt x="1510" y="2026"/>
                  </a:lnTo>
                  <a:lnTo>
                    <a:pt x="1510" y="2026"/>
                  </a:lnTo>
                  <a:lnTo>
                    <a:pt x="1510" y="2026"/>
                  </a:lnTo>
                  <a:lnTo>
                    <a:pt x="1512" y="2026"/>
                  </a:lnTo>
                  <a:lnTo>
                    <a:pt x="1512" y="2026"/>
                  </a:lnTo>
                  <a:lnTo>
                    <a:pt x="1512" y="2026"/>
                  </a:lnTo>
                  <a:lnTo>
                    <a:pt x="1512" y="2026"/>
                  </a:lnTo>
                  <a:lnTo>
                    <a:pt x="1512" y="2026"/>
                  </a:lnTo>
                  <a:lnTo>
                    <a:pt x="1512" y="2026"/>
                  </a:lnTo>
                  <a:lnTo>
                    <a:pt x="1512" y="2026"/>
                  </a:lnTo>
                  <a:lnTo>
                    <a:pt x="1512" y="2026"/>
                  </a:lnTo>
                  <a:lnTo>
                    <a:pt x="1512" y="2026"/>
                  </a:lnTo>
                  <a:lnTo>
                    <a:pt x="1514" y="2026"/>
                  </a:lnTo>
                  <a:lnTo>
                    <a:pt x="1514" y="2026"/>
                  </a:lnTo>
                  <a:lnTo>
                    <a:pt x="1514" y="2026"/>
                  </a:lnTo>
                  <a:lnTo>
                    <a:pt x="1514" y="2026"/>
                  </a:lnTo>
                  <a:lnTo>
                    <a:pt x="1514" y="2028"/>
                  </a:lnTo>
                  <a:lnTo>
                    <a:pt x="1514" y="2028"/>
                  </a:lnTo>
                  <a:lnTo>
                    <a:pt x="1514" y="2028"/>
                  </a:lnTo>
                  <a:lnTo>
                    <a:pt x="1514" y="2028"/>
                  </a:lnTo>
                  <a:lnTo>
                    <a:pt x="1512" y="2030"/>
                  </a:lnTo>
                  <a:lnTo>
                    <a:pt x="1512" y="2030"/>
                  </a:lnTo>
                  <a:lnTo>
                    <a:pt x="1512" y="2030"/>
                  </a:lnTo>
                  <a:lnTo>
                    <a:pt x="1512" y="2030"/>
                  </a:lnTo>
                  <a:lnTo>
                    <a:pt x="1512" y="2030"/>
                  </a:lnTo>
                  <a:lnTo>
                    <a:pt x="1512" y="2030"/>
                  </a:lnTo>
                  <a:lnTo>
                    <a:pt x="1512" y="2030"/>
                  </a:lnTo>
                  <a:lnTo>
                    <a:pt x="1512" y="2030"/>
                  </a:lnTo>
                  <a:lnTo>
                    <a:pt x="1512" y="2030"/>
                  </a:lnTo>
                  <a:lnTo>
                    <a:pt x="1512" y="2030"/>
                  </a:lnTo>
                  <a:lnTo>
                    <a:pt x="1514" y="2030"/>
                  </a:lnTo>
                  <a:lnTo>
                    <a:pt x="1514" y="2030"/>
                  </a:lnTo>
                  <a:lnTo>
                    <a:pt x="1514" y="2032"/>
                  </a:lnTo>
                  <a:lnTo>
                    <a:pt x="1514" y="2032"/>
                  </a:lnTo>
                  <a:lnTo>
                    <a:pt x="1517" y="2032"/>
                  </a:lnTo>
                  <a:lnTo>
                    <a:pt x="1517" y="2032"/>
                  </a:lnTo>
                  <a:lnTo>
                    <a:pt x="1517" y="2032"/>
                  </a:lnTo>
                  <a:lnTo>
                    <a:pt x="1517" y="2032"/>
                  </a:lnTo>
                  <a:lnTo>
                    <a:pt x="1517" y="2032"/>
                  </a:lnTo>
                  <a:lnTo>
                    <a:pt x="1517" y="2032"/>
                  </a:lnTo>
                  <a:lnTo>
                    <a:pt x="1519" y="2032"/>
                  </a:lnTo>
                  <a:lnTo>
                    <a:pt x="1519" y="2034"/>
                  </a:lnTo>
                  <a:lnTo>
                    <a:pt x="1519" y="2034"/>
                  </a:lnTo>
                  <a:lnTo>
                    <a:pt x="1519" y="2036"/>
                  </a:lnTo>
                  <a:lnTo>
                    <a:pt x="1519" y="2036"/>
                  </a:lnTo>
                  <a:lnTo>
                    <a:pt x="1519" y="2036"/>
                  </a:lnTo>
                  <a:lnTo>
                    <a:pt x="1521" y="2034"/>
                  </a:lnTo>
                  <a:lnTo>
                    <a:pt x="1521" y="2034"/>
                  </a:lnTo>
                  <a:lnTo>
                    <a:pt x="1521" y="2034"/>
                  </a:lnTo>
                  <a:lnTo>
                    <a:pt x="1521" y="2036"/>
                  </a:lnTo>
                  <a:lnTo>
                    <a:pt x="1521" y="2036"/>
                  </a:lnTo>
                  <a:lnTo>
                    <a:pt x="1521" y="2036"/>
                  </a:lnTo>
                  <a:lnTo>
                    <a:pt x="1521" y="2036"/>
                  </a:lnTo>
                  <a:lnTo>
                    <a:pt x="1521" y="2036"/>
                  </a:lnTo>
                  <a:lnTo>
                    <a:pt x="1523" y="2036"/>
                  </a:lnTo>
                  <a:lnTo>
                    <a:pt x="1523" y="2036"/>
                  </a:lnTo>
                  <a:lnTo>
                    <a:pt x="1523" y="2036"/>
                  </a:lnTo>
                  <a:lnTo>
                    <a:pt x="1523" y="2036"/>
                  </a:lnTo>
                  <a:lnTo>
                    <a:pt x="1523" y="2038"/>
                  </a:lnTo>
                  <a:lnTo>
                    <a:pt x="1523" y="2038"/>
                  </a:lnTo>
                  <a:lnTo>
                    <a:pt x="1523" y="2038"/>
                  </a:lnTo>
                  <a:lnTo>
                    <a:pt x="1523" y="2038"/>
                  </a:lnTo>
                  <a:lnTo>
                    <a:pt x="1523" y="2038"/>
                  </a:lnTo>
                  <a:lnTo>
                    <a:pt x="1523" y="2038"/>
                  </a:lnTo>
                  <a:lnTo>
                    <a:pt x="1523" y="2038"/>
                  </a:lnTo>
                  <a:lnTo>
                    <a:pt x="1523" y="2038"/>
                  </a:lnTo>
                  <a:lnTo>
                    <a:pt x="1523" y="2038"/>
                  </a:lnTo>
                  <a:lnTo>
                    <a:pt x="1523" y="2040"/>
                  </a:lnTo>
                  <a:lnTo>
                    <a:pt x="1523" y="2040"/>
                  </a:lnTo>
                  <a:lnTo>
                    <a:pt x="1523" y="2040"/>
                  </a:lnTo>
                  <a:lnTo>
                    <a:pt x="1525" y="2040"/>
                  </a:lnTo>
                  <a:lnTo>
                    <a:pt x="1525" y="2040"/>
                  </a:lnTo>
                  <a:lnTo>
                    <a:pt x="1525" y="2040"/>
                  </a:lnTo>
                  <a:lnTo>
                    <a:pt x="1525" y="2038"/>
                  </a:lnTo>
                  <a:lnTo>
                    <a:pt x="1525" y="2038"/>
                  </a:lnTo>
                  <a:lnTo>
                    <a:pt x="1525" y="2036"/>
                  </a:lnTo>
                  <a:lnTo>
                    <a:pt x="1525" y="2036"/>
                  </a:lnTo>
                  <a:lnTo>
                    <a:pt x="1527" y="2038"/>
                  </a:lnTo>
                  <a:lnTo>
                    <a:pt x="1527" y="2038"/>
                  </a:lnTo>
                  <a:lnTo>
                    <a:pt x="1527" y="2038"/>
                  </a:lnTo>
                  <a:lnTo>
                    <a:pt x="1527" y="2038"/>
                  </a:lnTo>
                  <a:lnTo>
                    <a:pt x="1525" y="2040"/>
                  </a:lnTo>
                  <a:lnTo>
                    <a:pt x="1525" y="2040"/>
                  </a:lnTo>
                  <a:lnTo>
                    <a:pt x="1525" y="2040"/>
                  </a:lnTo>
                  <a:lnTo>
                    <a:pt x="1527" y="2043"/>
                  </a:lnTo>
                  <a:lnTo>
                    <a:pt x="1527" y="2043"/>
                  </a:lnTo>
                  <a:lnTo>
                    <a:pt x="1527" y="2043"/>
                  </a:lnTo>
                  <a:lnTo>
                    <a:pt x="1525" y="2043"/>
                  </a:lnTo>
                  <a:lnTo>
                    <a:pt x="1525" y="2043"/>
                  </a:lnTo>
                  <a:lnTo>
                    <a:pt x="1525" y="2043"/>
                  </a:lnTo>
                  <a:lnTo>
                    <a:pt x="1523" y="2043"/>
                  </a:lnTo>
                  <a:lnTo>
                    <a:pt x="1523" y="2043"/>
                  </a:lnTo>
                  <a:lnTo>
                    <a:pt x="1523" y="2043"/>
                  </a:lnTo>
                  <a:lnTo>
                    <a:pt x="1523" y="2043"/>
                  </a:lnTo>
                  <a:lnTo>
                    <a:pt x="1523" y="2043"/>
                  </a:lnTo>
                  <a:lnTo>
                    <a:pt x="1521" y="2043"/>
                  </a:lnTo>
                  <a:lnTo>
                    <a:pt x="1521" y="2043"/>
                  </a:lnTo>
                  <a:lnTo>
                    <a:pt x="1521" y="2043"/>
                  </a:lnTo>
                  <a:lnTo>
                    <a:pt x="1521" y="2043"/>
                  </a:lnTo>
                  <a:lnTo>
                    <a:pt x="1521" y="2040"/>
                  </a:lnTo>
                  <a:lnTo>
                    <a:pt x="1521" y="2040"/>
                  </a:lnTo>
                  <a:lnTo>
                    <a:pt x="1519" y="2040"/>
                  </a:lnTo>
                  <a:lnTo>
                    <a:pt x="1519" y="2040"/>
                  </a:lnTo>
                  <a:lnTo>
                    <a:pt x="1519" y="2040"/>
                  </a:lnTo>
                  <a:lnTo>
                    <a:pt x="1519" y="2040"/>
                  </a:lnTo>
                  <a:lnTo>
                    <a:pt x="1519" y="2040"/>
                  </a:lnTo>
                  <a:lnTo>
                    <a:pt x="1519" y="2040"/>
                  </a:lnTo>
                  <a:lnTo>
                    <a:pt x="1519" y="2040"/>
                  </a:lnTo>
                  <a:lnTo>
                    <a:pt x="1519" y="2040"/>
                  </a:lnTo>
                  <a:lnTo>
                    <a:pt x="1519" y="2038"/>
                  </a:lnTo>
                  <a:lnTo>
                    <a:pt x="1519" y="2038"/>
                  </a:lnTo>
                  <a:lnTo>
                    <a:pt x="1519" y="2038"/>
                  </a:lnTo>
                  <a:lnTo>
                    <a:pt x="1517" y="2040"/>
                  </a:lnTo>
                  <a:lnTo>
                    <a:pt x="1517" y="2040"/>
                  </a:lnTo>
                  <a:lnTo>
                    <a:pt x="1517" y="2040"/>
                  </a:lnTo>
                  <a:lnTo>
                    <a:pt x="1517" y="2040"/>
                  </a:lnTo>
                  <a:lnTo>
                    <a:pt x="1517" y="2040"/>
                  </a:lnTo>
                  <a:lnTo>
                    <a:pt x="1517" y="2040"/>
                  </a:lnTo>
                  <a:lnTo>
                    <a:pt x="1517" y="2040"/>
                  </a:lnTo>
                  <a:lnTo>
                    <a:pt x="1514" y="2043"/>
                  </a:lnTo>
                  <a:lnTo>
                    <a:pt x="1514" y="2043"/>
                  </a:lnTo>
                  <a:lnTo>
                    <a:pt x="1514" y="2043"/>
                  </a:lnTo>
                  <a:lnTo>
                    <a:pt x="1514" y="2043"/>
                  </a:lnTo>
                  <a:lnTo>
                    <a:pt x="1514" y="2043"/>
                  </a:lnTo>
                  <a:lnTo>
                    <a:pt x="1514" y="2043"/>
                  </a:lnTo>
                  <a:lnTo>
                    <a:pt x="1514" y="2043"/>
                  </a:lnTo>
                  <a:lnTo>
                    <a:pt x="1514" y="2043"/>
                  </a:lnTo>
                  <a:lnTo>
                    <a:pt x="1514" y="2045"/>
                  </a:lnTo>
                  <a:lnTo>
                    <a:pt x="1514" y="2045"/>
                  </a:lnTo>
                  <a:lnTo>
                    <a:pt x="1514" y="2045"/>
                  </a:lnTo>
                  <a:lnTo>
                    <a:pt x="1517" y="2045"/>
                  </a:lnTo>
                  <a:lnTo>
                    <a:pt x="1517" y="2045"/>
                  </a:lnTo>
                  <a:lnTo>
                    <a:pt x="1519" y="2047"/>
                  </a:lnTo>
                  <a:lnTo>
                    <a:pt x="1519" y="2047"/>
                  </a:lnTo>
                  <a:lnTo>
                    <a:pt x="1519" y="2047"/>
                  </a:lnTo>
                  <a:lnTo>
                    <a:pt x="1519" y="2049"/>
                  </a:lnTo>
                  <a:lnTo>
                    <a:pt x="1519" y="2053"/>
                  </a:lnTo>
                  <a:lnTo>
                    <a:pt x="1519" y="2053"/>
                  </a:lnTo>
                  <a:lnTo>
                    <a:pt x="1519" y="2055"/>
                  </a:lnTo>
                  <a:lnTo>
                    <a:pt x="1519" y="2055"/>
                  </a:lnTo>
                  <a:lnTo>
                    <a:pt x="1517" y="2057"/>
                  </a:lnTo>
                  <a:lnTo>
                    <a:pt x="1514" y="2055"/>
                  </a:lnTo>
                  <a:lnTo>
                    <a:pt x="1514" y="2055"/>
                  </a:lnTo>
                  <a:lnTo>
                    <a:pt x="1512" y="2055"/>
                  </a:lnTo>
                  <a:lnTo>
                    <a:pt x="1510" y="2055"/>
                  </a:lnTo>
                  <a:lnTo>
                    <a:pt x="1508" y="2055"/>
                  </a:lnTo>
                  <a:lnTo>
                    <a:pt x="1506" y="2055"/>
                  </a:lnTo>
                  <a:lnTo>
                    <a:pt x="1506" y="2055"/>
                  </a:lnTo>
                  <a:lnTo>
                    <a:pt x="1504" y="2053"/>
                  </a:lnTo>
                  <a:lnTo>
                    <a:pt x="1504" y="2053"/>
                  </a:lnTo>
                  <a:lnTo>
                    <a:pt x="1504" y="2053"/>
                  </a:lnTo>
                  <a:lnTo>
                    <a:pt x="1502" y="2053"/>
                  </a:lnTo>
                  <a:lnTo>
                    <a:pt x="1502" y="2053"/>
                  </a:lnTo>
                  <a:lnTo>
                    <a:pt x="1502" y="2053"/>
                  </a:lnTo>
                  <a:lnTo>
                    <a:pt x="1500" y="2051"/>
                  </a:lnTo>
                  <a:lnTo>
                    <a:pt x="1500" y="2051"/>
                  </a:lnTo>
                  <a:lnTo>
                    <a:pt x="1500" y="2049"/>
                  </a:lnTo>
                  <a:lnTo>
                    <a:pt x="1498" y="2049"/>
                  </a:lnTo>
                  <a:lnTo>
                    <a:pt x="1496" y="2049"/>
                  </a:lnTo>
                  <a:lnTo>
                    <a:pt x="1494" y="2051"/>
                  </a:lnTo>
                  <a:lnTo>
                    <a:pt x="1492" y="2055"/>
                  </a:lnTo>
                  <a:lnTo>
                    <a:pt x="1492" y="2055"/>
                  </a:lnTo>
                  <a:lnTo>
                    <a:pt x="1492" y="2049"/>
                  </a:lnTo>
                  <a:lnTo>
                    <a:pt x="1492" y="2047"/>
                  </a:lnTo>
                  <a:lnTo>
                    <a:pt x="1490" y="2047"/>
                  </a:lnTo>
                  <a:lnTo>
                    <a:pt x="1488" y="2047"/>
                  </a:lnTo>
                  <a:lnTo>
                    <a:pt x="1488" y="2047"/>
                  </a:lnTo>
                  <a:lnTo>
                    <a:pt x="1486" y="2049"/>
                  </a:lnTo>
                  <a:lnTo>
                    <a:pt x="1486" y="2051"/>
                  </a:lnTo>
                  <a:lnTo>
                    <a:pt x="1486" y="2051"/>
                  </a:lnTo>
                  <a:lnTo>
                    <a:pt x="1486" y="2049"/>
                  </a:lnTo>
                  <a:lnTo>
                    <a:pt x="1486" y="2049"/>
                  </a:lnTo>
                  <a:lnTo>
                    <a:pt x="1486" y="2049"/>
                  </a:lnTo>
                  <a:lnTo>
                    <a:pt x="1486" y="2049"/>
                  </a:lnTo>
                  <a:lnTo>
                    <a:pt x="1488" y="2047"/>
                  </a:lnTo>
                  <a:lnTo>
                    <a:pt x="1488" y="2047"/>
                  </a:lnTo>
                  <a:lnTo>
                    <a:pt x="1488" y="2045"/>
                  </a:lnTo>
                  <a:lnTo>
                    <a:pt x="1488" y="2045"/>
                  </a:lnTo>
                  <a:lnTo>
                    <a:pt x="1488" y="2045"/>
                  </a:lnTo>
                  <a:lnTo>
                    <a:pt x="1488" y="2045"/>
                  </a:lnTo>
                  <a:lnTo>
                    <a:pt x="1488" y="2043"/>
                  </a:lnTo>
                  <a:lnTo>
                    <a:pt x="1488" y="2043"/>
                  </a:lnTo>
                  <a:lnTo>
                    <a:pt x="1488" y="2043"/>
                  </a:lnTo>
                  <a:lnTo>
                    <a:pt x="1488" y="2040"/>
                  </a:lnTo>
                  <a:lnTo>
                    <a:pt x="1488" y="2040"/>
                  </a:lnTo>
                  <a:lnTo>
                    <a:pt x="1488" y="2040"/>
                  </a:lnTo>
                  <a:lnTo>
                    <a:pt x="1488" y="2040"/>
                  </a:lnTo>
                  <a:lnTo>
                    <a:pt x="1486" y="2040"/>
                  </a:lnTo>
                  <a:lnTo>
                    <a:pt x="1486" y="2043"/>
                  </a:lnTo>
                  <a:lnTo>
                    <a:pt x="1486" y="2043"/>
                  </a:lnTo>
                  <a:lnTo>
                    <a:pt x="1486" y="2043"/>
                  </a:lnTo>
                  <a:lnTo>
                    <a:pt x="1486" y="2043"/>
                  </a:lnTo>
                  <a:lnTo>
                    <a:pt x="1486" y="2043"/>
                  </a:lnTo>
                  <a:lnTo>
                    <a:pt x="1486" y="2043"/>
                  </a:lnTo>
                  <a:lnTo>
                    <a:pt x="1484" y="2043"/>
                  </a:lnTo>
                  <a:lnTo>
                    <a:pt x="1484" y="2043"/>
                  </a:lnTo>
                  <a:lnTo>
                    <a:pt x="1484" y="2043"/>
                  </a:lnTo>
                  <a:lnTo>
                    <a:pt x="1484" y="2043"/>
                  </a:lnTo>
                  <a:lnTo>
                    <a:pt x="1484" y="2043"/>
                  </a:lnTo>
                  <a:lnTo>
                    <a:pt x="1484" y="2040"/>
                  </a:lnTo>
                  <a:lnTo>
                    <a:pt x="1482" y="2040"/>
                  </a:lnTo>
                  <a:lnTo>
                    <a:pt x="1482" y="2040"/>
                  </a:lnTo>
                  <a:lnTo>
                    <a:pt x="1482" y="2040"/>
                  </a:lnTo>
                  <a:lnTo>
                    <a:pt x="1482" y="2040"/>
                  </a:lnTo>
                  <a:lnTo>
                    <a:pt x="1482" y="2040"/>
                  </a:lnTo>
                  <a:lnTo>
                    <a:pt x="1479" y="2040"/>
                  </a:lnTo>
                  <a:lnTo>
                    <a:pt x="1479" y="2040"/>
                  </a:lnTo>
                  <a:lnTo>
                    <a:pt x="1479" y="2040"/>
                  </a:lnTo>
                  <a:lnTo>
                    <a:pt x="1479" y="2036"/>
                  </a:lnTo>
                  <a:lnTo>
                    <a:pt x="1479" y="2036"/>
                  </a:lnTo>
                  <a:lnTo>
                    <a:pt x="1477" y="2036"/>
                  </a:lnTo>
                  <a:lnTo>
                    <a:pt x="1477" y="2036"/>
                  </a:lnTo>
                  <a:lnTo>
                    <a:pt x="1477" y="2034"/>
                  </a:lnTo>
                  <a:lnTo>
                    <a:pt x="1475" y="2034"/>
                  </a:lnTo>
                  <a:lnTo>
                    <a:pt x="1475" y="2032"/>
                  </a:lnTo>
                  <a:lnTo>
                    <a:pt x="1477" y="2032"/>
                  </a:lnTo>
                  <a:lnTo>
                    <a:pt x="1477" y="2030"/>
                  </a:lnTo>
                  <a:lnTo>
                    <a:pt x="1477" y="2030"/>
                  </a:lnTo>
                  <a:lnTo>
                    <a:pt x="1467" y="2032"/>
                  </a:lnTo>
                  <a:lnTo>
                    <a:pt x="1467" y="2032"/>
                  </a:lnTo>
                  <a:lnTo>
                    <a:pt x="1467" y="2032"/>
                  </a:lnTo>
                  <a:lnTo>
                    <a:pt x="1467" y="2030"/>
                  </a:lnTo>
                  <a:lnTo>
                    <a:pt x="1467" y="2032"/>
                  </a:lnTo>
                  <a:lnTo>
                    <a:pt x="1465" y="2032"/>
                  </a:lnTo>
                  <a:lnTo>
                    <a:pt x="1465" y="2032"/>
                  </a:lnTo>
                  <a:lnTo>
                    <a:pt x="1465" y="2032"/>
                  </a:lnTo>
                  <a:lnTo>
                    <a:pt x="1465" y="2032"/>
                  </a:lnTo>
                  <a:lnTo>
                    <a:pt x="1465" y="2032"/>
                  </a:lnTo>
                  <a:lnTo>
                    <a:pt x="1465" y="2034"/>
                  </a:lnTo>
                  <a:lnTo>
                    <a:pt x="1465" y="2034"/>
                  </a:lnTo>
                  <a:lnTo>
                    <a:pt x="1465" y="2034"/>
                  </a:lnTo>
                  <a:lnTo>
                    <a:pt x="1467" y="2034"/>
                  </a:lnTo>
                  <a:lnTo>
                    <a:pt x="1467" y="2034"/>
                  </a:lnTo>
                  <a:lnTo>
                    <a:pt x="1467" y="2034"/>
                  </a:lnTo>
                  <a:lnTo>
                    <a:pt x="1467" y="2034"/>
                  </a:lnTo>
                  <a:lnTo>
                    <a:pt x="1467" y="2034"/>
                  </a:lnTo>
                  <a:lnTo>
                    <a:pt x="1469" y="2034"/>
                  </a:lnTo>
                  <a:lnTo>
                    <a:pt x="1469" y="2034"/>
                  </a:lnTo>
                  <a:lnTo>
                    <a:pt x="1469" y="2034"/>
                  </a:lnTo>
                  <a:lnTo>
                    <a:pt x="1469" y="2034"/>
                  </a:lnTo>
                  <a:lnTo>
                    <a:pt x="1469" y="2036"/>
                  </a:lnTo>
                  <a:lnTo>
                    <a:pt x="1469" y="2036"/>
                  </a:lnTo>
                  <a:lnTo>
                    <a:pt x="1469" y="2036"/>
                  </a:lnTo>
                  <a:lnTo>
                    <a:pt x="1471" y="2036"/>
                  </a:lnTo>
                  <a:lnTo>
                    <a:pt x="1471" y="2036"/>
                  </a:lnTo>
                  <a:lnTo>
                    <a:pt x="1471" y="2038"/>
                  </a:lnTo>
                  <a:lnTo>
                    <a:pt x="1471" y="2038"/>
                  </a:lnTo>
                  <a:lnTo>
                    <a:pt x="1471" y="2038"/>
                  </a:lnTo>
                  <a:lnTo>
                    <a:pt x="1471" y="2038"/>
                  </a:lnTo>
                  <a:lnTo>
                    <a:pt x="1473" y="2038"/>
                  </a:lnTo>
                  <a:lnTo>
                    <a:pt x="1473" y="2038"/>
                  </a:lnTo>
                  <a:lnTo>
                    <a:pt x="1473" y="2038"/>
                  </a:lnTo>
                  <a:lnTo>
                    <a:pt x="1473" y="2040"/>
                  </a:lnTo>
                  <a:lnTo>
                    <a:pt x="1473" y="2040"/>
                  </a:lnTo>
                  <a:lnTo>
                    <a:pt x="1473" y="2040"/>
                  </a:lnTo>
                  <a:lnTo>
                    <a:pt x="1475" y="2043"/>
                  </a:lnTo>
                  <a:lnTo>
                    <a:pt x="1475" y="2043"/>
                  </a:lnTo>
                  <a:lnTo>
                    <a:pt x="1475" y="2043"/>
                  </a:lnTo>
                  <a:lnTo>
                    <a:pt x="1475" y="2040"/>
                  </a:lnTo>
                  <a:lnTo>
                    <a:pt x="1475" y="2040"/>
                  </a:lnTo>
                  <a:lnTo>
                    <a:pt x="1475" y="2040"/>
                  </a:lnTo>
                  <a:lnTo>
                    <a:pt x="1475" y="2043"/>
                  </a:lnTo>
                  <a:lnTo>
                    <a:pt x="1475" y="2040"/>
                  </a:lnTo>
                  <a:lnTo>
                    <a:pt x="1475" y="2040"/>
                  </a:lnTo>
                  <a:lnTo>
                    <a:pt x="1475" y="2040"/>
                  </a:lnTo>
                  <a:lnTo>
                    <a:pt x="1477" y="2043"/>
                  </a:lnTo>
                  <a:lnTo>
                    <a:pt x="1477" y="2043"/>
                  </a:lnTo>
                  <a:lnTo>
                    <a:pt x="1475" y="2043"/>
                  </a:lnTo>
                  <a:lnTo>
                    <a:pt x="1475" y="2043"/>
                  </a:lnTo>
                  <a:lnTo>
                    <a:pt x="1477" y="2043"/>
                  </a:lnTo>
                  <a:lnTo>
                    <a:pt x="1477" y="2043"/>
                  </a:lnTo>
                  <a:lnTo>
                    <a:pt x="1477" y="2043"/>
                  </a:lnTo>
                  <a:lnTo>
                    <a:pt x="1477" y="2043"/>
                  </a:lnTo>
                  <a:lnTo>
                    <a:pt x="1477" y="2045"/>
                  </a:lnTo>
                  <a:lnTo>
                    <a:pt x="1477" y="2047"/>
                  </a:lnTo>
                  <a:lnTo>
                    <a:pt x="1477" y="2047"/>
                  </a:lnTo>
                  <a:lnTo>
                    <a:pt x="1477" y="2047"/>
                  </a:lnTo>
                  <a:lnTo>
                    <a:pt x="1479" y="2047"/>
                  </a:lnTo>
                  <a:lnTo>
                    <a:pt x="1479" y="2047"/>
                  </a:lnTo>
                  <a:lnTo>
                    <a:pt x="1479" y="2049"/>
                  </a:lnTo>
                  <a:lnTo>
                    <a:pt x="1479" y="2049"/>
                  </a:lnTo>
                  <a:lnTo>
                    <a:pt x="1479" y="2049"/>
                  </a:lnTo>
                  <a:lnTo>
                    <a:pt x="1479" y="2049"/>
                  </a:lnTo>
                  <a:lnTo>
                    <a:pt x="1479" y="2049"/>
                  </a:lnTo>
                  <a:lnTo>
                    <a:pt x="1482" y="2051"/>
                  </a:lnTo>
                  <a:lnTo>
                    <a:pt x="1482" y="2053"/>
                  </a:lnTo>
                  <a:lnTo>
                    <a:pt x="1479" y="2053"/>
                  </a:lnTo>
                  <a:lnTo>
                    <a:pt x="1482" y="2055"/>
                  </a:lnTo>
                  <a:lnTo>
                    <a:pt x="1482" y="2055"/>
                  </a:lnTo>
                  <a:lnTo>
                    <a:pt x="1482" y="2055"/>
                  </a:lnTo>
                  <a:lnTo>
                    <a:pt x="1482" y="2057"/>
                  </a:lnTo>
                  <a:lnTo>
                    <a:pt x="1482" y="2057"/>
                  </a:lnTo>
                  <a:lnTo>
                    <a:pt x="1479" y="2061"/>
                  </a:lnTo>
                  <a:lnTo>
                    <a:pt x="1479" y="2061"/>
                  </a:lnTo>
                  <a:lnTo>
                    <a:pt x="1479" y="2063"/>
                  </a:lnTo>
                  <a:lnTo>
                    <a:pt x="1479" y="2063"/>
                  </a:lnTo>
                  <a:lnTo>
                    <a:pt x="1479" y="2065"/>
                  </a:lnTo>
                  <a:lnTo>
                    <a:pt x="1477" y="2065"/>
                  </a:lnTo>
                  <a:lnTo>
                    <a:pt x="1477" y="2065"/>
                  </a:lnTo>
                  <a:lnTo>
                    <a:pt x="1475" y="2067"/>
                  </a:lnTo>
                  <a:lnTo>
                    <a:pt x="1475" y="2069"/>
                  </a:lnTo>
                  <a:lnTo>
                    <a:pt x="1475" y="2069"/>
                  </a:lnTo>
                  <a:lnTo>
                    <a:pt x="1475" y="2069"/>
                  </a:lnTo>
                  <a:lnTo>
                    <a:pt x="1475" y="2069"/>
                  </a:lnTo>
                  <a:lnTo>
                    <a:pt x="1475" y="2069"/>
                  </a:lnTo>
                  <a:lnTo>
                    <a:pt x="1475" y="2069"/>
                  </a:lnTo>
                  <a:lnTo>
                    <a:pt x="1475" y="2069"/>
                  </a:lnTo>
                  <a:lnTo>
                    <a:pt x="1475" y="2071"/>
                  </a:lnTo>
                  <a:lnTo>
                    <a:pt x="1475" y="2071"/>
                  </a:lnTo>
                  <a:lnTo>
                    <a:pt x="1475" y="2071"/>
                  </a:lnTo>
                  <a:lnTo>
                    <a:pt x="1475" y="2073"/>
                  </a:lnTo>
                  <a:lnTo>
                    <a:pt x="1473" y="2077"/>
                  </a:lnTo>
                  <a:lnTo>
                    <a:pt x="1471" y="2079"/>
                  </a:lnTo>
                  <a:lnTo>
                    <a:pt x="1471" y="2079"/>
                  </a:lnTo>
                  <a:lnTo>
                    <a:pt x="1471" y="2079"/>
                  </a:lnTo>
                  <a:lnTo>
                    <a:pt x="1473" y="2084"/>
                  </a:lnTo>
                  <a:lnTo>
                    <a:pt x="1473" y="2086"/>
                  </a:lnTo>
                  <a:lnTo>
                    <a:pt x="1473" y="2086"/>
                  </a:lnTo>
                  <a:lnTo>
                    <a:pt x="1473" y="2090"/>
                  </a:lnTo>
                  <a:lnTo>
                    <a:pt x="1475" y="2096"/>
                  </a:lnTo>
                  <a:lnTo>
                    <a:pt x="1477" y="2102"/>
                  </a:lnTo>
                  <a:lnTo>
                    <a:pt x="1477" y="2104"/>
                  </a:lnTo>
                  <a:lnTo>
                    <a:pt x="1477" y="2106"/>
                  </a:lnTo>
                  <a:lnTo>
                    <a:pt x="1477" y="2108"/>
                  </a:lnTo>
                  <a:lnTo>
                    <a:pt x="1477" y="2110"/>
                  </a:lnTo>
                  <a:lnTo>
                    <a:pt x="1475" y="2110"/>
                  </a:lnTo>
                  <a:lnTo>
                    <a:pt x="1473" y="2114"/>
                  </a:lnTo>
                  <a:lnTo>
                    <a:pt x="1473" y="2114"/>
                  </a:lnTo>
                  <a:lnTo>
                    <a:pt x="1471" y="2116"/>
                  </a:lnTo>
                  <a:lnTo>
                    <a:pt x="1471" y="2116"/>
                  </a:lnTo>
                  <a:lnTo>
                    <a:pt x="1471" y="2116"/>
                  </a:lnTo>
                  <a:lnTo>
                    <a:pt x="1469" y="2116"/>
                  </a:lnTo>
                  <a:lnTo>
                    <a:pt x="1467" y="2121"/>
                  </a:lnTo>
                  <a:lnTo>
                    <a:pt x="1467" y="2121"/>
                  </a:lnTo>
                  <a:lnTo>
                    <a:pt x="1467" y="2123"/>
                  </a:lnTo>
                  <a:lnTo>
                    <a:pt x="1461" y="2127"/>
                  </a:lnTo>
                  <a:lnTo>
                    <a:pt x="1459" y="2127"/>
                  </a:lnTo>
                  <a:lnTo>
                    <a:pt x="1459" y="2127"/>
                  </a:lnTo>
                  <a:lnTo>
                    <a:pt x="1459" y="2129"/>
                  </a:lnTo>
                  <a:lnTo>
                    <a:pt x="1459" y="2129"/>
                  </a:lnTo>
                  <a:lnTo>
                    <a:pt x="1459" y="2131"/>
                  </a:lnTo>
                  <a:lnTo>
                    <a:pt x="1459" y="2133"/>
                  </a:lnTo>
                  <a:lnTo>
                    <a:pt x="1459" y="2133"/>
                  </a:lnTo>
                  <a:lnTo>
                    <a:pt x="1459" y="2135"/>
                  </a:lnTo>
                  <a:lnTo>
                    <a:pt x="1459" y="2135"/>
                  </a:lnTo>
                  <a:lnTo>
                    <a:pt x="1459" y="2135"/>
                  </a:lnTo>
                  <a:lnTo>
                    <a:pt x="1459" y="2135"/>
                  </a:lnTo>
                  <a:lnTo>
                    <a:pt x="1459" y="2137"/>
                  </a:lnTo>
                  <a:lnTo>
                    <a:pt x="1459" y="2137"/>
                  </a:lnTo>
                  <a:lnTo>
                    <a:pt x="1459" y="2139"/>
                  </a:lnTo>
                  <a:lnTo>
                    <a:pt x="1459" y="2141"/>
                  </a:lnTo>
                  <a:lnTo>
                    <a:pt x="1459" y="2143"/>
                  </a:lnTo>
                  <a:lnTo>
                    <a:pt x="1457" y="2145"/>
                  </a:lnTo>
                  <a:lnTo>
                    <a:pt x="1457" y="2145"/>
                  </a:lnTo>
                  <a:lnTo>
                    <a:pt x="1457" y="2145"/>
                  </a:lnTo>
                  <a:lnTo>
                    <a:pt x="1455" y="2145"/>
                  </a:lnTo>
                  <a:lnTo>
                    <a:pt x="1455" y="2147"/>
                  </a:lnTo>
                  <a:lnTo>
                    <a:pt x="1451" y="2153"/>
                  </a:lnTo>
                  <a:lnTo>
                    <a:pt x="1451" y="2153"/>
                  </a:lnTo>
                  <a:lnTo>
                    <a:pt x="1447" y="2155"/>
                  </a:lnTo>
                  <a:lnTo>
                    <a:pt x="1444" y="2158"/>
                  </a:lnTo>
                  <a:lnTo>
                    <a:pt x="1444" y="2158"/>
                  </a:lnTo>
                  <a:lnTo>
                    <a:pt x="1444" y="2158"/>
                  </a:lnTo>
                  <a:lnTo>
                    <a:pt x="1444" y="2158"/>
                  </a:lnTo>
                  <a:lnTo>
                    <a:pt x="1444" y="2160"/>
                  </a:lnTo>
                  <a:lnTo>
                    <a:pt x="1442" y="2160"/>
                  </a:lnTo>
                  <a:lnTo>
                    <a:pt x="1442" y="2162"/>
                  </a:lnTo>
                  <a:lnTo>
                    <a:pt x="1444" y="2166"/>
                  </a:lnTo>
                  <a:lnTo>
                    <a:pt x="1444" y="2168"/>
                  </a:lnTo>
                  <a:lnTo>
                    <a:pt x="1444" y="2168"/>
                  </a:lnTo>
                  <a:lnTo>
                    <a:pt x="1444" y="2168"/>
                  </a:lnTo>
                  <a:lnTo>
                    <a:pt x="1447" y="2168"/>
                  </a:lnTo>
                  <a:lnTo>
                    <a:pt x="1447" y="2170"/>
                  </a:lnTo>
                  <a:lnTo>
                    <a:pt x="1447" y="2170"/>
                  </a:lnTo>
                  <a:lnTo>
                    <a:pt x="1449" y="2170"/>
                  </a:lnTo>
                  <a:lnTo>
                    <a:pt x="1449" y="2170"/>
                  </a:lnTo>
                  <a:lnTo>
                    <a:pt x="1449" y="2170"/>
                  </a:lnTo>
                  <a:lnTo>
                    <a:pt x="1451" y="2170"/>
                  </a:lnTo>
                  <a:lnTo>
                    <a:pt x="1453" y="2170"/>
                  </a:lnTo>
                  <a:lnTo>
                    <a:pt x="1453" y="2170"/>
                  </a:lnTo>
                  <a:lnTo>
                    <a:pt x="1457" y="2168"/>
                  </a:lnTo>
                  <a:lnTo>
                    <a:pt x="1457" y="2168"/>
                  </a:lnTo>
                  <a:lnTo>
                    <a:pt x="1459" y="2168"/>
                  </a:lnTo>
                  <a:lnTo>
                    <a:pt x="1461" y="2168"/>
                  </a:lnTo>
                  <a:lnTo>
                    <a:pt x="1461" y="2168"/>
                  </a:lnTo>
                  <a:lnTo>
                    <a:pt x="1463" y="2170"/>
                  </a:lnTo>
                  <a:lnTo>
                    <a:pt x="1463" y="2172"/>
                  </a:lnTo>
                  <a:lnTo>
                    <a:pt x="1463" y="2172"/>
                  </a:lnTo>
                  <a:lnTo>
                    <a:pt x="1463" y="2172"/>
                  </a:lnTo>
                  <a:lnTo>
                    <a:pt x="1463" y="2170"/>
                  </a:lnTo>
                  <a:lnTo>
                    <a:pt x="1463" y="2170"/>
                  </a:lnTo>
                  <a:lnTo>
                    <a:pt x="1463" y="2166"/>
                  </a:lnTo>
                  <a:lnTo>
                    <a:pt x="1463" y="2166"/>
                  </a:lnTo>
                  <a:lnTo>
                    <a:pt x="1463" y="2166"/>
                  </a:lnTo>
                  <a:lnTo>
                    <a:pt x="1465" y="2162"/>
                  </a:lnTo>
                  <a:lnTo>
                    <a:pt x="1465" y="2162"/>
                  </a:lnTo>
                  <a:lnTo>
                    <a:pt x="1473" y="2158"/>
                  </a:lnTo>
                  <a:lnTo>
                    <a:pt x="1473" y="2155"/>
                  </a:lnTo>
                  <a:lnTo>
                    <a:pt x="1475" y="2155"/>
                  </a:lnTo>
                  <a:lnTo>
                    <a:pt x="1479" y="2155"/>
                  </a:lnTo>
                  <a:lnTo>
                    <a:pt x="1479" y="2153"/>
                  </a:lnTo>
                  <a:lnTo>
                    <a:pt x="1477" y="2153"/>
                  </a:lnTo>
                  <a:lnTo>
                    <a:pt x="1477" y="2153"/>
                  </a:lnTo>
                  <a:lnTo>
                    <a:pt x="1479" y="2151"/>
                  </a:lnTo>
                  <a:lnTo>
                    <a:pt x="1479" y="2153"/>
                  </a:lnTo>
                  <a:lnTo>
                    <a:pt x="1479" y="2153"/>
                  </a:lnTo>
                  <a:lnTo>
                    <a:pt x="1479" y="2153"/>
                  </a:lnTo>
                  <a:lnTo>
                    <a:pt x="1479" y="2155"/>
                  </a:lnTo>
                  <a:lnTo>
                    <a:pt x="1479" y="2155"/>
                  </a:lnTo>
                  <a:lnTo>
                    <a:pt x="1482" y="2153"/>
                  </a:lnTo>
                  <a:lnTo>
                    <a:pt x="1482" y="2153"/>
                  </a:lnTo>
                  <a:lnTo>
                    <a:pt x="1482" y="2151"/>
                  </a:lnTo>
                  <a:lnTo>
                    <a:pt x="1482" y="2149"/>
                  </a:lnTo>
                  <a:lnTo>
                    <a:pt x="1482" y="2149"/>
                  </a:lnTo>
                  <a:lnTo>
                    <a:pt x="1482" y="2147"/>
                  </a:lnTo>
                  <a:lnTo>
                    <a:pt x="1486" y="2145"/>
                  </a:lnTo>
                  <a:lnTo>
                    <a:pt x="1486" y="2143"/>
                  </a:lnTo>
                  <a:lnTo>
                    <a:pt x="1488" y="2141"/>
                  </a:lnTo>
                  <a:lnTo>
                    <a:pt x="1488" y="2141"/>
                  </a:lnTo>
                  <a:lnTo>
                    <a:pt x="1488" y="2141"/>
                  </a:lnTo>
                  <a:lnTo>
                    <a:pt x="1490" y="2139"/>
                  </a:lnTo>
                  <a:lnTo>
                    <a:pt x="1490" y="2139"/>
                  </a:lnTo>
                  <a:lnTo>
                    <a:pt x="1490" y="2139"/>
                  </a:lnTo>
                  <a:lnTo>
                    <a:pt x="1492" y="2137"/>
                  </a:lnTo>
                  <a:lnTo>
                    <a:pt x="1492" y="2137"/>
                  </a:lnTo>
                  <a:lnTo>
                    <a:pt x="1496" y="2135"/>
                  </a:lnTo>
                  <a:lnTo>
                    <a:pt x="1506" y="2133"/>
                  </a:lnTo>
                  <a:lnTo>
                    <a:pt x="1510" y="2133"/>
                  </a:lnTo>
                  <a:lnTo>
                    <a:pt x="1510" y="2133"/>
                  </a:lnTo>
                  <a:lnTo>
                    <a:pt x="1512" y="2135"/>
                  </a:lnTo>
                  <a:lnTo>
                    <a:pt x="1517" y="2135"/>
                  </a:lnTo>
                  <a:lnTo>
                    <a:pt x="1517" y="2135"/>
                  </a:lnTo>
                  <a:lnTo>
                    <a:pt x="1519" y="2135"/>
                  </a:lnTo>
                  <a:lnTo>
                    <a:pt x="1523" y="2133"/>
                  </a:lnTo>
                  <a:lnTo>
                    <a:pt x="1525" y="2133"/>
                  </a:lnTo>
                  <a:lnTo>
                    <a:pt x="1527" y="2135"/>
                  </a:lnTo>
                  <a:lnTo>
                    <a:pt x="1529" y="2133"/>
                  </a:lnTo>
                  <a:lnTo>
                    <a:pt x="1531" y="2135"/>
                  </a:lnTo>
                  <a:lnTo>
                    <a:pt x="1531" y="2135"/>
                  </a:lnTo>
                  <a:lnTo>
                    <a:pt x="1531" y="2133"/>
                  </a:lnTo>
                  <a:lnTo>
                    <a:pt x="1531" y="2133"/>
                  </a:lnTo>
                  <a:lnTo>
                    <a:pt x="1533" y="2133"/>
                  </a:lnTo>
                  <a:lnTo>
                    <a:pt x="1533" y="2133"/>
                  </a:lnTo>
                  <a:lnTo>
                    <a:pt x="1531" y="2133"/>
                  </a:lnTo>
                  <a:lnTo>
                    <a:pt x="1525" y="2133"/>
                  </a:lnTo>
                  <a:lnTo>
                    <a:pt x="1525" y="2133"/>
                  </a:lnTo>
                  <a:lnTo>
                    <a:pt x="1523" y="2133"/>
                  </a:lnTo>
                  <a:lnTo>
                    <a:pt x="1521" y="2133"/>
                  </a:lnTo>
                  <a:lnTo>
                    <a:pt x="1521" y="2133"/>
                  </a:lnTo>
                  <a:lnTo>
                    <a:pt x="1521" y="2133"/>
                  </a:lnTo>
                  <a:lnTo>
                    <a:pt x="1521" y="2131"/>
                  </a:lnTo>
                  <a:lnTo>
                    <a:pt x="1521" y="2131"/>
                  </a:lnTo>
                  <a:lnTo>
                    <a:pt x="1523" y="2129"/>
                  </a:lnTo>
                  <a:lnTo>
                    <a:pt x="1523" y="2129"/>
                  </a:lnTo>
                  <a:lnTo>
                    <a:pt x="1523" y="2131"/>
                  </a:lnTo>
                  <a:lnTo>
                    <a:pt x="1523" y="2131"/>
                  </a:lnTo>
                  <a:lnTo>
                    <a:pt x="1523" y="2129"/>
                  </a:lnTo>
                  <a:lnTo>
                    <a:pt x="1523" y="2129"/>
                  </a:lnTo>
                  <a:lnTo>
                    <a:pt x="1523" y="2127"/>
                  </a:lnTo>
                  <a:lnTo>
                    <a:pt x="1525" y="2127"/>
                  </a:lnTo>
                  <a:lnTo>
                    <a:pt x="1525" y="2125"/>
                  </a:lnTo>
                  <a:lnTo>
                    <a:pt x="1527" y="2125"/>
                  </a:lnTo>
                  <a:lnTo>
                    <a:pt x="1535" y="2121"/>
                  </a:lnTo>
                  <a:lnTo>
                    <a:pt x="1537" y="2121"/>
                  </a:lnTo>
                  <a:lnTo>
                    <a:pt x="1537" y="2121"/>
                  </a:lnTo>
                  <a:lnTo>
                    <a:pt x="1539" y="2121"/>
                  </a:lnTo>
                  <a:lnTo>
                    <a:pt x="1539" y="2119"/>
                  </a:lnTo>
                  <a:lnTo>
                    <a:pt x="1539" y="2119"/>
                  </a:lnTo>
                  <a:lnTo>
                    <a:pt x="1541" y="2119"/>
                  </a:lnTo>
                  <a:lnTo>
                    <a:pt x="1543" y="2119"/>
                  </a:lnTo>
                  <a:lnTo>
                    <a:pt x="1543" y="2119"/>
                  </a:lnTo>
                  <a:lnTo>
                    <a:pt x="1543" y="2119"/>
                  </a:lnTo>
                  <a:lnTo>
                    <a:pt x="1543" y="2119"/>
                  </a:lnTo>
                  <a:lnTo>
                    <a:pt x="1547" y="2119"/>
                  </a:lnTo>
                  <a:lnTo>
                    <a:pt x="1547" y="2119"/>
                  </a:lnTo>
                  <a:lnTo>
                    <a:pt x="1547" y="2119"/>
                  </a:lnTo>
                  <a:lnTo>
                    <a:pt x="1547" y="2116"/>
                  </a:lnTo>
                  <a:lnTo>
                    <a:pt x="1547" y="2116"/>
                  </a:lnTo>
                  <a:lnTo>
                    <a:pt x="1547" y="2116"/>
                  </a:lnTo>
                  <a:lnTo>
                    <a:pt x="1549" y="2116"/>
                  </a:lnTo>
                  <a:lnTo>
                    <a:pt x="1556" y="2114"/>
                  </a:lnTo>
                  <a:lnTo>
                    <a:pt x="1556" y="2114"/>
                  </a:lnTo>
                  <a:lnTo>
                    <a:pt x="1558" y="2116"/>
                  </a:lnTo>
                  <a:lnTo>
                    <a:pt x="1558" y="2116"/>
                  </a:lnTo>
                  <a:lnTo>
                    <a:pt x="1558" y="2114"/>
                  </a:lnTo>
                  <a:lnTo>
                    <a:pt x="1560" y="2114"/>
                  </a:lnTo>
                  <a:lnTo>
                    <a:pt x="1562" y="2114"/>
                  </a:lnTo>
                  <a:lnTo>
                    <a:pt x="1562" y="2112"/>
                  </a:lnTo>
                  <a:lnTo>
                    <a:pt x="1564" y="2112"/>
                  </a:lnTo>
                  <a:lnTo>
                    <a:pt x="1564" y="2112"/>
                  </a:lnTo>
                  <a:lnTo>
                    <a:pt x="1562" y="2110"/>
                  </a:lnTo>
                  <a:lnTo>
                    <a:pt x="1562" y="2110"/>
                  </a:lnTo>
                  <a:lnTo>
                    <a:pt x="1560" y="2110"/>
                  </a:lnTo>
                  <a:lnTo>
                    <a:pt x="1560" y="2108"/>
                  </a:lnTo>
                  <a:lnTo>
                    <a:pt x="1560" y="2108"/>
                  </a:lnTo>
                  <a:lnTo>
                    <a:pt x="1560" y="2108"/>
                  </a:lnTo>
                  <a:lnTo>
                    <a:pt x="1558" y="2106"/>
                  </a:lnTo>
                  <a:lnTo>
                    <a:pt x="1558" y="2106"/>
                  </a:lnTo>
                  <a:lnTo>
                    <a:pt x="1558" y="2106"/>
                  </a:lnTo>
                  <a:lnTo>
                    <a:pt x="1558" y="2106"/>
                  </a:lnTo>
                  <a:lnTo>
                    <a:pt x="1558" y="2106"/>
                  </a:lnTo>
                  <a:lnTo>
                    <a:pt x="1558" y="2104"/>
                  </a:lnTo>
                  <a:lnTo>
                    <a:pt x="1558" y="2104"/>
                  </a:lnTo>
                  <a:lnTo>
                    <a:pt x="1558" y="2104"/>
                  </a:lnTo>
                  <a:lnTo>
                    <a:pt x="1558" y="2104"/>
                  </a:lnTo>
                  <a:lnTo>
                    <a:pt x="1558" y="2104"/>
                  </a:lnTo>
                  <a:lnTo>
                    <a:pt x="1558" y="2102"/>
                  </a:lnTo>
                  <a:lnTo>
                    <a:pt x="1556" y="2100"/>
                  </a:lnTo>
                  <a:lnTo>
                    <a:pt x="1556" y="2098"/>
                  </a:lnTo>
                  <a:lnTo>
                    <a:pt x="1556" y="2098"/>
                  </a:lnTo>
                  <a:lnTo>
                    <a:pt x="1556" y="2098"/>
                  </a:lnTo>
                  <a:lnTo>
                    <a:pt x="1556" y="2098"/>
                  </a:lnTo>
                  <a:lnTo>
                    <a:pt x="1554" y="2100"/>
                  </a:lnTo>
                  <a:lnTo>
                    <a:pt x="1552" y="2100"/>
                  </a:lnTo>
                  <a:lnTo>
                    <a:pt x="1552" y="2102"/>
                  </a:lnTo>
                  <a:lnTo>
                    <a:pt x="1549" y="2102"/>
                  </a:lnTo>
                  <a:lnTo>
                    <a:pt x="1549" y="2104"/>
                  </a:lnTo>
                  <a:lnTo>
                    <a:pt x="1549" y="2104"/>
                  </a:lnTo>
                  <a:lnTo>
                    <a:pt x="1547" y="2104"/>
                  </a:lnTo>
                  <a:lnTo>
                    <a:pt x="1547" y="2104"/>
                  </a:lnTo>
                  <a:lnTo>
                    <a:pt x="1545" y="2104"/>
                  </a:lnTo>
                  <a:lnTo>
                    <a:pt x="1543" y="2104"/>
                  </a:lnTo>
                  <a:lnTo>
                    <a:pt x="1541" y="2104"/>
                  </a:lnTo>
                  <a:lnTo>
                    <a:pt x="1537" y="2104"/>
                  </a:lnTo>
                  <a:lnTo>
                    <a:pt x="1537" y="2102"/>
                  </a:lnTo>
                  <a:lnTo>
                    <a:pt x="1535" y="2102"/>
                  </a:lnTo>
                  <a:lnTo>
                    <a:pt x="1535" y="2100"/>
                  </a:lnTo>
                  <a:lnTo>
                    <a:pt x="1535" y="2100"/>
                  </a:lnTo>
                  <a:lnTo>
                    <a:pt x="1537" y="2096"/>
                  </a:lnTo>
                  <a:lnTo>
                    <a:pt x="1539" y="2094"/>
                  </a:lnTo>
                  <a:lnTo>
                    <a:pt x="1539" y="2092"/>
                  </a:lnTo>
                  <a:lnTo>
                    <a:pt x="1539" y="2092"/>
                  </a:lnTo>
                  <a:lnTo>
                    <a:pt x="1539" y="2090"/>
                  </a:lnTo>
                  <a:lnTo>
                    <a:pt x="1539" y="2090"/>
                  </a:lnTo>
                  <a:lnTo>
                    <a:pt x="1539" y="2090"/>
                  </a:lnTo>
                  <a:lnTo>
                    <a:pt x="1539" y="2090"/>
                  </a:lnTo>
                  <a:lnTo>
                    <a:pt x="1539" y="2088"/>
                  </a:lnTo>
                  <a:lnTo>
                    <a:pt x="1541" y="2088"/>
                  </a:lnTo>
                  <a:lnTo>
                    <a:pt x="1541" y="2088"/>
                  </a:lnTo>
                  <a:lnTo>
                    <a:pt x="1541" y="2086"/>
                  </a:lnTo>
                  <a:lnTo>
                    <a:pt x="1541" y="2086"/>
                  </a:lnTo>
                  <a:lnTo>
                    <a:pt x="1541" y="2086"/>
                  </a:lnTo>
                  <a:lnTo>
                    <a:pt x="1543" y="2086"/>
                  </a:lnTo>
                  <a:lnTo>
                    <a:pt x="1545" y="2086"/>
                  </a:lnTo>
                  <a:lnTo>
                    <a:pt x="1545" y="2086"/>
                  </a:lnTo>
                  <a:lnTo>
                    <a:pt x="1545" y="2084"/>
                  </a:lnTo>
                  <a:lnTo>
                    <a:pt x="1547" y="2084"/>
                  </a:lnTo>
                  <a:lnTo>
                    <a:pt x="1549" y="2079"/>
                  </a:lnTo>
                  <a:lnTo>
                    <a:pt x="1549" y="2079"/>
                  </a:lnTo>
                  <a:lnTo>
                    <a:pt x="1549" y="2079"/>
                  </a:lnTo>
                  <a:lnTo>
                    <a:pt x="1549" y="2077"/>
                  </a:lnTo>
                  <a:lnTo>
                    <a:pt x="1552" y="2077"/>
                  </a:lnTo>
                  <a:lnTo>
                    <a:pt x="1552" y="2077"/>
                  </a:lnTo>
                  <a:lnTo>
                    <a:pt x="1552" y="2077"/>
                  </a:lnTo>
                  <a:lnTo>
                    <a:pt x="1552" y="2077"/>
                  </a:lnTo>
                  <a:lnTo>
                    <a:pt x="1552" y="2077"/>
                  </a:lnTo>
                  <a:lnTo>
                    <a:pt x="1554" y="2075"/>
                  </a:lnTo>
                  <a:lnTo>
                    <a:pt x="1554" y="2075"/>
                  </a:lnTo>
                  <a:lnTo>
                    <a:pt x="1556" y="2073"/>
                  </a:lnTo>
                  <a:lnTo>
                    <a:pt x="1558" y="2073"/>
                  </a:lnTo>
                  <a:lnTo>
                    <a:pt x="1558" y="2073"/>
                  </a:lnTo>
                  <a:lnTo>
                    <a:pt x="1560" y="2073"/>
                  </a:lnTo>
                  <a:lnTo>
                    <a:pt x="1564" y="2071"/>
                  </a:lnTo>
                  <a:lnTo>
                    <a:pt x="1564" y="2071"/>
                  </a:lnTo>
                  <a:lnTo>
                    <a:pt x="1566" y="2071"/>
                  </a:lnTo>
                  <a:lnTo>
                    <a:pt x="1568" y="2071"/>
                  </a:lnTo>
                  <a:lnTo>
                    <a:pt x="1568" y="2069"/>
                  </a:lnTo>
                  <a:lnTo>
                    <a:pt x="1570" y="2069"/>
                  </a:lnTo>
                  <a:lnTo>
                    <a:pt x="1574" y="2067"/>
                  </a:lnTo>
                  <a:lnTo>
                    <a:pt x="1580" y="2065"/>
                  </a:lnTo>
                  <a:lnTo>
                    <a:pt x="1582" y="2065"/>
                  </a:lnTo>
                  <a:lnTo>
                    <a:pt x="1584" y="2063"/>
                  </a:lnTo>
                  <a:lnTo>
                    <a:pt x="1586" y="2061"/>
                  </a:lnTo>
                  <a:lnTo>
                    <a:pt x="1589" y="2061"/>
                  </a:lnTo>
                  <a:lnTo>
                    <a:pt x="1591" y="2061"/>
                  </a:lnTo>
                  <a:lnTo>
                    <a:pt x="1591" y="2061"/>
                  </a:lnTo>
                  <a:lnTo>
                    <a:pt x="1591" y="2061"/>
                  </a:lnTo>
                  <a:lnTo>
                    <a:pt x="1591" y="2061"/>
                  </a:lnTo>
                  <a:lnTo>
                    <a:pt x="1589" y="2061"/>
                  </a:lnTo>
                  <a:lnTo>
                    <a:pt x="1589" y="2061"/>
                  </a:lnTo>
                  <a:lnTo>
                    <a:pt x="1591" y="2059"/>
                  </a:lnTo>
                  <a:lnTo>
                    <a:pt x="1591" y="2059"/>
                  </a:lnTo>
                  <a:lnTo>
                    <a:pt x="1591" y="2061"/>
                  </a:lnTo>
                  <a:lnTo>
                    <a:pt x="1591" y="2059"/>
                  </a:lnTo>
                  <a:lnTo>
                    <a:pt x="1593" y="2059"/>
                  </a:lnTo>
                  <a:lnTo>
                    <a:pt x="1593" y="2059"/>
                  </a:lnTo>
                  <a:lnTo>
                    <a:pt x="1595" y="2059"/>
                  </a:lnTo>
                  <a:lnTo>
                    <a:pt x="1595" y="2061"/>
                  </a:lnTo>
                  <a:lnTo>
                    <a:pt x="1595" y="2061"/>
                  </a:lnTo>
                  <a:lnTo>
                    <a:pt x="1595" y="2061"/>
                  </a:lnTo>
                  <a:lnTo>
                    <a:pt x="1595" y="2061"/>
                  </a:lnTo>
                  <a:lnTo>
                    <a:pt x="1595" y="2061"/>
                  </a:lnTo>
                  <a:lnTo>
                    <a:pt x="1597" y="2063"/>
                  </a:lnTo>
                  <a:lnTo>
                    <a:pt x="1597" y="2063"/>
                  </a:lnTo>
                  <a:lnTo>
                    <a:pt x="1599" y="2063"/>
                  </a:lnTo>
                  <a:lnTo>
                    <a:pt x="1601" y="2061"/>
                  </a:lnTo>
                  <a:lnTo>
                    <a:pt x="1601" y="2061"/>
                  </a:lnTo>
                  <a:lnTo>
                    <a:pt x="1603" y="2061"/>
                  </a:lnTo>
                  <a:lnTo>
                    <a:pt x="1603" y="2061"/>
                  </a:lnTo>
                  <a:lnTo>
                    <a:pt x="1603" y="2061"/>
                  </a:lnTo>
                  <a:lnTo>
                    <a:pt x="1603" y="2061"/>
                  </a:lnTo>
                  <a:lnTo>
                    <a:pt x="1603" y="2061"/>
                  </a:lnTo>
                  <a:lnTo>
                    <a:pt x="1601" y="2061"/>
                  </a:lnTo>
                  <a:lnTo>
                    <a:pt x="1603" y="2063"/>
                  </a:lnTo>
                  <a:lnTo>
                    <a:pt x="1603" y="2063"/>
                  </a:lnTo>
                  <a:lnTo>
                    <a:pt x="1605" y="2061"/>
                  </a:lnTo>
                  <a:lnTo>
                    <a:pt x="1607" y="2061"/>
                  </a:lnTo>
                  <a:lnTo>
                    <a:pt x="1605" y="2061"/>
                  </a:lnTo>
                  <a:lnTo>
                    <a:pt x="1605" y="2063"/>
                  </a:lnTo>
                  <a:lnTo>
                    <a:pt x="1605" y="2063"/>
                  </a:lnTo>
                  <a:lnTo>
                    <a:pt x="1607" y="2063"/>
                  </a:lnTo>
                  <a:lnTo>
                    <a:pt x="1607" y="2063"/>
                  </a:lnTo>
                  <a:lnTo>
                    <a:pt x="1607" y="2063"/>
                  </a:lnTo>
                  <a:lnTo>
                    <a:pt x="1607" y="2063"/>
                  </a:lnTo>
                  <a:lnTo>
                    <a:pt x="1607" y="2063"/>
                  </a:lnTo>
                  <a:lnTo>
                    <a:pt x="1607" y="2063"/>
                  </a:lnTo>
                  <a:lnTo>
                    <a:pt x="1609" y="2063"/>
                  </a:lnTo>
                  <a:lnTo>
                    <a:pt x="1609" y="2063"/>
                  </a:lnTo>
                  <a:lnTo>
                    <a:pt x="1609" y="2063"/>
                  </a:lnTo>
                  <a:lnTo>
                    <a:pt x="1609" y="2063"/>
                  </a:lnTo>
                  <a:lnTo>
                    <a:pt x="1611" y="2061"/>
                  </a:lnTo>
                  <a:lnTo>
                    <a:pt x="1613" y="2059"/>
                  </a:lnTo>
                  <a:lnTo>
                    <a:pt x="1613" y="2059"/>
                  </a:lnTo>
                  <a:lnTo>
                    <a:pt x="1615" y="2059"/>
                  </a:lnTo>
                  <a:lnTo>
                    <a:pt x="1615" y="2059"/>
                  </a:lnTo>
                  <a:lnTo>
                    <a:pt x="1615" y="2059"/>
                  </a:lnTo>
                  <a:lnTo>
                    <a:pt x="1613" y="2059"/>
                  </a:lnTo>
                  <a:lnTo>
                    <a:pt x="1611" y="2059"/>
                  </a:lnTo>
                  <a:lnTo>
                    <a:pt x="1611" y="2059"/>
                  </a:lnTo>
                  <a:lnTo>
                    <a:pt x="1611" y="2061"/>
                  </a:lnTo>
                  <a:lnTo>
                    <a:pt x="1609" y="2061"/>
                  </a:lnTo>
                  <a:lnTo>
                    <a:pt x="1609" y="2059"/>
                  </a:lnTo>
                  <a:lnTo>
                    <a:pt x="1609" y="2059"/>
                  </a:lnTo>
                  <a:lnTo>
                    <a:pt x="1611" y="2059"/>
                  </a:lnTo>
                  <a:lnTo>
                    <a:pt x="1611" y="2057"/>
                  </a:lnTo>
                  <a:lnTo>
                    <a:pt x="1611" y="2057"/>
                  </a:lnTo>
                  <a:lnTo>
                    <a:pt x="1613" y="2055"/>
                  </a:lnTo>
                  <a:lnTo>
                    <a:pt x="1613" y="2055"/>
                  </a:lnTo>
                  <a:lnTo>
                    <a:pt x="1613" y="2055"/>
                  </a:lnTo>
                  <a:lnTo>
                    <a:pt x="1613" y="2055"/>
                  </a:lnTo>
                  <a:lnTo>
                    <a:pt x="1613" y="2053"/>
                  </a:lnTo>
                  <a:lnTo>
                    <a:pt x="1613" y="2053"/>
                  </a:lnTo>
                  <a:lnTo>
                    <a:pt x="1613" y="2053"/>
                  </a:lnTo>
                  <a:lnTo>
                    <a:pt x="1613" y="2053"/>
                  </a:lnTo>
                  <a:lnTo>
                    <a:pt x="1613" y="2053"/>
                  </a:lnTo>
                  <a:lnTo>
                    <a:pt x="1613" y="2053"/>
                  </a:lnTo>
                  <a:lnTo>
                    <a:pt x="1613" y="2053"/>
                  </a:lnTo>
                  <a:lnTo>
                    <a:pt x="1613" y="2053"/>
                  </a:lnTo>
                  <a:lnTo>
                    <a:pt x="1609" y="2055"/>
                  </a:lnTo>
                  <a:lnTo>
                    <a:pt x="1609" y="2055"/>
                  </a:lnTo>
                  <a:lnTo>
                    <a:pt x="1609" y="2055"/>
                  </a:lnTo>
                  <a:lnTo>
                    <a:pt x="1607" y="2055"/>
                  </a:lnTo>
                  <a:lnTo>
                    <a:pt x="1607" y="2057"/>
                  </a:lnTo>
                  <a:lnTo>
                    <a:pt x="1607" y="2057"/>
                  </a:lnTo>
                  <a:lnTo>
                    <a:pt x="1607" y="2055"/>
                  </a:lnTo>
                  <a:lnTo>
                    <a:pt x="1607" y="2053"/>
                  </a:lnTo>
                  <a:lnTo>
                    <a:pt x="1607" y="2051"/>
                  </a:lnTo>
                  <a:lnTo>
                    <a:pt x="1607" y="2051"/>
                  </a:lnTo>
                  <a:lnTo>
                    <a:pt x="1605" y="2051"/>
                  </a:lnTo>
                  <a:lnTo>
                    <a:pt x="1605" y="2053"/>
                  </a:lnTo>
                  <a:lnTo>
                    <a:pt x="1605" y="2053"/>
                  </a:lnTo>
                  <a:lnTo>
                    <a:pt x="1603" y="2053"/>
                  </a:lnTo>
                  <a:lnTo>
                    <a:pt x="1601" y="2053"/>
                  </a:lnTo>
                  <a:lnTo>
                    <a:pt x="1601" y="2055"/>
                  </a:lnTo>
                  <a:lnTo>
                    <a:pt x="1601" y="2055"/>
                  </a:lnTo>
                  <a:lnTo>
                    <a:pt x="1601" y="2055"/>
                  </a:lnTo>
                  <a:lnTo>
                    <a:pt x="1601" y="2055"/>
                  </a:lnTo>
                  <a:lnTo>
                    <a:pt x="1603" y="2055"/>
                  </a:lnTo>
                  <a:lnTo>
                    <a:pt x="1603" y="2055"/>
                  </a:lnTo>
                  <a:lnTo>
                    <a:pt x="1601" y="2055"/>
                  </a:lnTo>
                  <a:lnTo>
                    <a:pt x="1601" y="2055"/>
                  </a:lnTo>
                  <a:lnTo>
                    <a:pt x="1601" y="2055"/>
                  </a:lnTo>
                  <a:lnTo>
                    <a:pt x="1601" y="2055"/>
                  </a:lnTo>
                  <a:lnTo>
                    <a:pt x="1601" y="2055"/>
                  </a:lnTo>
                  <a:lnTo>
                    <a:pt x="1601" y="2055"/>
                  </a:lnTo>
                  <a:lnTo>
                    <a:pt x="1601" y="2055"/>
                  </a:lnTo>
                  <a:lnTo>
                    <a:pt x="1601" y="2055"/>
                  </a:lnTo>
                  <a:lnTo>
                    <a:pt x="1601" y="2055"/>
                  </a:lnTo>
                  <a:lnTo>
                    <a:pt x="1599" y="2053"/>
                  </a:lnTo>
                  <a:lnTo>
                    <a:pt x="1601" y="2053"/>
                  </a:lnTo>
                  <a:lnTo>
                    <a:pt x="1601" y="2053"/>
                  </a:lnTo>
                  <a:lnTo>
                    <a:pt x="1601" y="2053"/>
                  </a:lnTo>
                  <a:lnTo>
                    <a:pt x="1599" y="2055"/>
                  </a:lnTo>
                  <a:lnTo>
                    <a:pt x="1597" y="2055"/>
                  </a:lnTo>
                  <a:lnTo>
                    <a:pt x="1597" y="2055"/>
                  </a:lnTo>
                  <a:lnTo>
                    <a:pt x="1597" y="2055"/>
                  </a:lnTo>
                  <a:lnTo>
                    <a:pt x="1597" y="2055"/>
                  </a:lnTo>
                  <a:lnTo>
                    <a:pt x="1597" y="2055"/>
                  </a:lnTo>
                  <a:lnTo>
                    <a:pt x="1595" y="2055"/>
                  </a:lnTo>
                  <a:lnTo>
                    <a:pt x="1595" y="2057"/>
                  </a:lnTo>
                  <a:lnTo>
                    <a:pt x="1593" y="2057"/>
                  </a:lnTo>
                  <a:lnTo>
                    <a:pt x="1593" y="2057"/>
                  </a:lnTo>
                  <a:lnTo>
                    <a:pt x="1593" y="2057"/>
                  </a:lnTo>
                  <a:lnTo>
                    <a:pt x="1593" y="2055"/>
                  </a:lnTo>
                  <a:lnTo>
                    <a:pt x="1595" y="2055"/>
                  </a:lnTo>
                  <a:lnTo>
                    <a:pt x="1599" y="2053"/>
                  </a:lnTo>
                  <a:lnTo>
                    <a:pt x="1599" y="2053"/>
                  </a:lnTo>
                  <a:lnTo>
                    <a:pt x="1599" y="2053"/>
                  </a:lnTo>
                  <a:lnTo>
                    <a:pt x="1599" y="2053"/>
                  </a:lnTo>
                  <a:lnTo>
                    <a:pt x="1601" y="2053"/>
                  </a:lnTo>
                  <a:lnTo>
                    <a:pt x="1601" y="2053"/>
                  </a:lnTo>
                  <a:lnTo>
                    <a:pt x="1601" y="2053"/>
                  </a:lnTo>
                  <a:lnTo>
                    <a:pt x="1601" y="2053"/>
                  </a:lnTo>
                  <a:lnTo>
                    <a:pt x="1601" y="2053"/>
                  </a:lnTo>
                  <a:lnTo>
                    <a:pt x="1601" y="2051"/>
                  </a:lnTo>
                  <a:lnTo>
                    <a:pt x="1601" y="2051"/>
                  </a:lnTo>
                  <a:lnTo>
                    <a:pt x="1603" y="2051"/>
                  </a:lnTo>
                  <a:lnTo>
                    <a:pt x="1603" y="2051"/>
                  </a:lnTo>
                  <a:lnTo>
                    <a:pt x="1603" y="2051"/>
                  </a:lnTo>
                  <a:lnTo>
                    <a:pt x="1603" y="2053"/>
                  </a:lnTo>
                  <a:lnTo>
                    <a:pt x="1605" y="2051"/>
                  </a:lnTo>
                  <a:lnTo>
                    <a:pt x="1607" y="2049"/>
                  </a:lnTo>
                  <a:lnTo>
                    <a:pt x="1609" y="2049"/>
                  </a:lnTo>
                  <a:lnTo>
                    <a:pt x="1609" y="2049"/>
                  </a:lnTo>
                  <a:lnTo>
                    <a:pt x="1609" y="2049"/>
                  </a:lnTo>
                  <a:lnTo>
                    <a:pt x="1609" y="2049"/>
                  </a:lnTo>
                  <a:lnTo>
                    <a:pt x="1607" y="2051"/>
                  </a:lnTo>
                  <a:lnTo>
                    <a:pt x="1607" y="2051"/>
                  </a:lnTo>
                  <a:lnTo>
                    <a:pt x="1607" y="2051"/>
                  </a:lnTo>
                  <a:lnTo>
                    <a:pt x="1607" y="2053"/>
                  </a:lnTo>
                  <a:lnTo>
                    <a:pt x="1609" y="2053"/>
                  </a:lnTo>
                  <a:lnTo>
                    <a:pt x="1609" y="2053"/>
                  </a:lnTo>
                  <a:lnTo>
                    <a:pt x="1611" y="2049"/>
                  </a:lnTo>
                  <a:lnTo>
                    <a:pt x="1611" y="2049"/>
                  </a:lnTo>
                  <a:lnTo>
                    <a:pt x="1611" y="2049"/>
                  </a:lnTo>
                  <a:lnTo>
                    <a:pt x="1611" y="2049"/>
                  </a:lnTo>
                  <a:lnTo>
                    <a:pt x="1613" y="2049"/>
                  </a:lnTo>
                  <a:lnTo>
                    <a:pt x="1613" y="2051"/>
                  </a:lnTo>
                  <a:lnTo>
                    <a:pt x="1611" y="2051"/>
                  </a:lnTo>
                  <a:lnTo>
                    <a:pt x="1611" y="2051"/>
                  </a:lnTo>
                  <a:lnTo>
                    <a:pt x="1611" y="2051"/>
                  </a:lnTo>
                  <a:lnTo>
                    <a:pt x="1609" y="2051"/>
                  </a:lnTo>
                  <a:lnTo>
                    <a:pt x="1609" y="2051"/>
                  </a:lnTo>
                  <a:lnTo>
                    <a:pt x="1609" y="2051"/>
                  </a:lnTo>
                  <a:lnTo>
                    <a:pt x="1607" y="2055"/>
                  </a:lnTo>
                  <a:lnTo>
                    <a:pt x="1607" y="2055"/>
                  </a:lnTo>
                  <a:lnTo>
                    <a:pt x="1609" y="2055"/>
                  </a:lnTo>
                  <a:lnTo>
                    <a:pt x="1609" y="2055"/>
                  </a:lnTo>
                  <a:lnTo>
                    <a:pt x="1609" y="2055"/>
                  </a:lnTo>
                  <a:lnTo>
                    <a:pt x="1609" y="2055"/>
                  </a:lnTo>
                  <a:lnTo>
                    <a:pt x="1609" y="2055"/>
                  </a:lnTo>
                  <a:lnTo>
                    <a:pt x="1609" y="2055"/>
                  </a:lnTo>
                  <a:lnTo>
                    <a:pt x="1609" y="2055"/>
                  </a:lnTo>
                  <a:lnTo>
                    <a:pt x="1609" y="2055"/>
                  </a:lnTo>
                  <a:lnTo>
                    <a:pt x="1611" y="2055"/>
                  </a:lnTo>
                  <a:lnTo>
                    <a:pt x="1611" y="2055"/>
                  </a:lnTo>
                  <a:lnTo>
                    <a:pt x="1611" y="2053"/>
                  </a:lnTo>
                  <a:lnTo>
                    <a:pt x="1611" y="2053"/>
                  </a:lnTo>
                  <a:lnTo>
                    <a:pt x="1613" y="2051"/>
                  </a:lnTo>
                  <a:lnTo>
                    <a:pt x="1613" y="2051"/>
                  </a:lnTo>
                  <a:lnTo>
                    <a:pt x="1615" y="2049"/>
                  </a:lnTo>
                  <a:lnTo>
                    <a:pt x="1617" y="2049"/>
                  </a:lnTo>
                  <a:lnTo>
                    <a:pt x="1617" y="2047"/>
                  </a:lnTo>
                  <a:lnTo>
                    <a:pt x="1619" y="2047"/>
                  </a:lnTo>
                  <a:lnTo>
                    <a:pt x="1619" y="2047"/>
                  </a:lnTo>
                  <a:lnTo>
                    <a:pt x="1619" y="2047"/>
                  </a:lnTo>
                  <a:lnTo>
                    <a:pt x="1619" y="2047"/>
                  </a:lnTo>
                  <a:lnTo>
                    <a:pt x="1619" y="2047"/>
                  </a:lnTo>
                  <a:lnTo>
                    <a:pt x="1619" y="2047"/>
                  </a:lnTo>
                  <a:lnTo>
                    <a:pt x="1621" y="2045"/>
                  </a:lnTo>
                  <a:lnTo>
                    <a:pt x="1624" y="2045"/>
                  </a:lnTo>
                  <a:lnTo>
                    <a:pt x="1624" y="2045"/>
                  </a:lnTo>
                  <a:lnTo>
                    <a:pt x="1624" y="2045"/>
                  </a:lnTo>
                  <a:lnTo>
                    <a:pt x="1624" y="2045"/>
                  </a:lnTo>
                  <a:lnTo>
                    <a:pt x="1624" y="2045"/>
                  </a:lnTo>
                  <a:lnTo>
                    <a:pt x="1624" y="2045"/>
                  </a:lnTo>
                  <a:lnTo>
                    <a:pt x="1624" y="2045"/>
                  </a:lnTo>
                  <a:lnTo>
                    <a:pt x="1626" y="2045"/>
                  </a:lnTo>
                  <a:lnTo>
                    <a:pt x="1626" y="2043"/>
                  </a:lnTo>
                  <a:lnTo>
                    <a:pt x="1628" y="2043"/>
                  </a:lnTo>
                  <a:lnTo>
                    <a:pt x="1628" y="2040"/>
                  </a:lnTo>
                  <a:lnTo>
                    <a:pt x="1628" y="2040"/>
                  </a:lnTo>
                  <a:lnTo>
                    <a:pt x="1628" y="2040"/>
                  </a:lnTo>
                  <a:lnTo>
                    <a:pt x="1630" y="2040"/>
                  </a:lnTo>
                  <a:lnTo>
                    <a:pt x="1630" y="2038"/>
                  </a:lnTo>
                  <a:lnTo>
                    <a:pt x="1632" y="2038"/>
                  </a:lnTo>
                  <a:lnTo>
                    <a:pt x="1632" y="2038"/>
                  </a:lnTo>
                  <a:lnTo>
                    <a:pt x="1634" y="2036"/>
                  </a:lnTo>
                  <a:lnTo>
                    <a:pt x="1634" y="2036"/>
                  </a:lnTo>
                  <a:lnTo>
                    <a:pt x="1636" y="2036"/>
                  </a:lnTo>
                  <a:lnTo>
                    <a:pt x="1638" y="2036"/>
                  </a:lnTo>
                  <a:lnTo>
                    <a:pt x="1638" y="2034"/>
                  </a:lnTo>
                  <a:lnTo>
                    <a:pt x="1640" y="2030"/>
                  </a:lnTo>
                  <a:lnTo>
                    <a:pt x="1640" y="2030"/>
                  </a:lnTo>
                  <a:lnTo>
                    <a:pt x="1642" y="2030"/>
                  </a:lnTo>
                  <a:lnTo>
                    <a:pt x="1642" y="2030"/>
                  </a:lnTo>
                  <a:lnTo>
                    <a:pt x="1642" y="2030"/>
                  </a:lnTo>
                  <a:lnTo>
                    <a:pt x="1642" y="2028"/>
                  </a:lnTo>
                  <a:lnTo>
                    <a:pt x="1644" y="2026"/>
                  </a:lnTo>
                  <a:lnTo>
                    <a:pt x="1646" y="2022"/>
                  </a:lnTo>
                  <a:lnTo>
                    <a:pt x="1648" y="2018"/>
                  </a:lnTo>
                  <a:lnTo>
                    <a:pt x="1652" y="2014"/>
                  </a:lnTo>
                  <a:lnTo>
                    <a:pt x="1652" y="2012"/>
                  </a:lnTo>
                  <a:lnTo>
                    <a:pt x="1656" y="2008"/>
                  </a:lnTo>
                  <a:lnTo>
                    <a:pt x="1659" y="2008"/>
                  </a:lnTo>
                  <a:lnTo>
                    <a:pt x="1659" y="2008"/>
                  </a:lnTo>
                  <a:lnTo>
                    <a:pt x="1659" y="2006"/>
                  </a:lnTo>
                  <a:lnTo>
                    <a:pt x="1661" y="2006"/>
                  </a:lnTo>
                  <a:lnTo>
                    <a:pt x="1661" y="2006"/>
                  </a:lnTo>
                  <a:lnTo>
                    <a:pt x="1663" y="2004"/>
                  </a:lnTo>
                  <a:lnTo>
                    <a:pt x="1663" y="2004"/>
                  </a:lnTo>
                  <a:lnTo>
                    <a:pt x="1663" y="2004"/>
                  </a:lnTo>
                  <a:lnTo>
                    <a:pt x="1667" y="2004"/>
                  </a:lnTo>
                  <a:lnTo>
                    <a:pt x="1667" y="2004"/>
                  </a:lnTo>
                  <a:lnTo>
                    <a:pt x="1669" y="2001"/>
                  </a:lnTo>
                  <a:lnTo>
                    <a:pt x="1671" y="1997"/>
                  </a:lnTo>
                  <a:close/>
                  <a:moveTo>
                    <a:pt x="1375" y="1977"/>
                  </a:moveTo>
                  <a:lnTo>
                    <a:pt x="1375" y="1977"/>
                  </a:lnTo>
                  <a:lnTo>
                    <a:pt x="1377" y="1977"/>
                  </a:lnTo>
                  <a:lnTo>
                    <a:pt x="1377" y="1977"/>
                  </a:lnTo>
                  <a:lnTo>
                    <a:pt x="1377" y="1977"/>
                  </a:lnTo>
                  <a:lnTo>
                    <a:pt x="1377" y="1977"/>
                  </a:lnTo>
                  <a:lnTo>
                    <a:pt x="1377" y="1977"/>
                  </a:lnTo>
                  <a:lnTo>
                    <a:pt x="1375" y="1977"/>
                  </a:lnTo>
                  <a:lnTo>
                    <a:pt x="1375" y="1977"/>
                  </a:lnTo>
                  <a:lnTo>
                    <a:pt x="1375" y="1977"/>
                  </a:lnTo>
                  <a:lnTo>
                    <a:pt x="1375" y="1977"/>
                  </a:lnTo>
                  <a:lnTo>
                    <a:pt x="1372" y="1977"/>
                  </a:lnTo>
                  <a:lnTo>
                    <a:pt x="1372" y="1979"/>
                  </a:lnTo>
                  <a:lnTo>
                    <a:pt x="1375" y="1979"/>
                  </a:lnTo>
                  <a:lnTo>
                    <a:pt x="1375" y="1977"/>
                  </a:lnTo>
                  <a:close/>
                  <a:moveTo>
                    <a:pt x="171" y="1566"/>
                  </a:moveTo>
                  <a:lnTo>
                    <a:pt x="171" y="1566"/>
                  </a:lnTo>
                  <a:lnTo>
                    <a:pt x="171" y="1566"/>
                  </a:lnTo>
                  <a:lnTo>
                    <a:pt x="171" y="1566"/>
                  </a:lnTo>
                  <a:lnTo>
                    <a:pt x="168" y="1566"/>
                  </a:lnTo>
                  <a:lnTo>
                    <a:pt x="166" y="1566"/>
                  </a:lnTo>
                  <a:lnTo>
                    <a:pt x="166" y="1568"/>
                  </a:lnTo>
                  <a:lnTo>
                    <a:pt x="164" y="1568"/>
                  </a:lnTo>
                  <a:lnTo>
                    <a:pt x="164" y="1568"/>
                  </a:lnTo>
                  <a:lnTo>
                    <a:pt x="166" y="1568"/>
                  </a:lnTo>
                  <a:lnTo>
                    <a:pt x="166" y="1568"/>
                  </a:lnTo>
                  <a:lnTo>
                    <a:pt x="166" y="1568"/>
                  </a:lnTo>
                  <a:lnTo>
                    <a:pt x="166" y="1568"/>
                  </a:lnTo>
                  <a:lnTo>
                    <a:pt x="168" y="1568"/>
                  </a:lnTo>
                  <a:lnTo>
                    <a:pt x="168" y="1568"/>
                  </a:lnTo>
                  <a:lnTo>
                    <a:pt x="171" y="1568"/>
                  </a:lnTo>
                  <a:lnTo>
                    <a:pt x="171" y="1568"/>
                  </a:lnTo>
                  <a:lnTo>
                    <a:pt x="171" y="1566"/>
                  </a:lnTo>
                  <a:lnTo>
                    <a:pt x="171" y="1566"/>
                  </a:lnTo>
                  <a:lnTo>
                    <a:pt x="171" y="1566"/>
                  </a:lnTo>
                  <a:lnTo>
                    <a:pt x="171" y="1566"/>
                  </a:lnTo>
                  <a:lnTo>
                    <a:pt x="171" y="1566"/>
                  </a:lnTo>
                  <a:lnTo>
                    <a:pt x="171" y="1566"/>
                  </a:lnTo>
                  <a:lnTo>
                    <a:pt x="171" y="1566"/>
                  </a:lnTo>
                  <a:close/>
                  <a:moveTo>
                    <a:pt x="160" y="1566"/>
                  </a:moveTo>
                  <a:lnTo>
                    <a:pt x="160" y="1566"/>
                  </a:lnTo>
                  <a:lnTo>
                    <a:pt x="160" y="1566"/>
                  </a:lnTo>
                  <a:lnTo>
                    <a:pt x="160" y="1568"/>
                  </a:lnTo>
                  <a:lnTo>
                    <a:pt x="162" y="1568"/>
                  </a:lnTo>
                  <a:lnTo>
                    <a:pt x="162" y="1568"/>
                  </a:lnTo>
                  <a:lnTo>
                    <a:pt x="162" y="1568"/>
                  </a:lnTo>
                  <a:lnTo>
                    <a:pt x="162" y="1566"/>
                  </a:lnTo>
                  <a:lnTo>
                    <a:pt x="162" y="1568"/>
                  </a:lnTo>
                  <a:lnTo>
                    <a:pt x="162" y="1568"/>
                  </a:lnTo>
                  <a:lnTo>
                    <a:pt x="164" y="1568"/>
                  </a:lnTo>
                  <a:lnTo>
                    <a:pt x="164" y="1566"/>
                  </a:lnTo>
                  <a:lnTo>
                    <a:pt x="164" y="1566"/>
                  </a:lnTo>
                  <a:lnTo>
                    <a:pt x="164" y="1566"/>
                  </a:lnTo>
                  <a:lnTo>
                    <a:pt x="164" y="1564"/>
                  </a:lnTo>
                  <a:lnTo>
                    <a:pt x="164" y="1564"/>
                  </a:lnTo>
                  <a:lnTo>
                    <a:pt x="164" y="1564"/>
                  </a:lnTo>
                  <a:lnTo>
                    <a:pt x="162" y="1564"/>
                  </a:lnTo>
                  <a:lnTo>
                    <a:pt x="160" y="1564"/>
                  </a:lnTo>
                  <a:lnTo>
                    <a:pt x="160" y="1564"/>
                  </a:lnTo>
                  <a:lnTo>
                    <a:pt x="160" y="1564"/>
                  </a:lnTo>
                  <a:lnTo>
                    <a:pt x="160" y="1564"/>
                  </a:lnTo>
                  <a:lnTo>
                    <a:pt x="160" y="1564"/>
                  </a:lnTo>
                  <a:lnTo>
                    <a:pt x="160" y="1566"/>
                  </a:lnTo>
                  <a:lnTo>
                    <a:pt x="160" y="1566"/>
                  </a:lnTo>
                  <a:close/>
                  <a:moveTo>
                    <a:pt x="1084" y="1244"/>
                  </a:moveTo>
                  <a:lnTo>
                    <a:pt x="1084" y="1244"/>
                  </a:lnTo>
                  <a:lnTo>
                    <a:pt x="1082" y="1244"/>
                  </a:lnTo>
                  <a:lnTo>
                    <a:pt x="1082" y="1244"/>
                  </a:lnTo>
                  <a:lnTo>
                    <a:pt x="1084" y="1244"/>
                  </a:lnTo>
                  <a:lnTo>
                    <a:pt x="1084" y="1244"/>
                  </a:lnTo>
                  <a:lnTo>
                    <a:pt x="1084" y="1244"/>
                  </a:lnTo>
                  <a:lnTo>
                    <a:pt x="1084" y="1244"/>
                  </a:lnTo>
                  <a:lnTo>
                    <a:pt x="1084" y="1244"/>
                  </a:lnTo>
                  <a:close/>
                  <a:moveTo>
                    <a:pt x="1121" y="1256"/>
                  </a:moveTo>
                  <a:lnTo>
                    <a:pt x="1119" y="1256"/>
                  </a:lnTo>
                  <a:lnTo>
                    <a:pt x="1119" y="1256"/>
                  </a:lnTo>
                  <a:lnTo>
                    <a:pt x="1119" y="1256"/>
                  </a:lnTo>
                  <a:lnTo>
                    <a:pt x="1117" y="1256"/>
                  </a:lnTo>
                  <a:lnTo>
                    <a:pt x="1117" y="1256"/>
                  </a:lnTo>
                  <a:lnTo>
                    <a:pt x="1117" y="1256"/>
                  </a:lnTo>
                  <a:lnTo>
                    <a:pt x="1117" y="1256"/>
                  </a:lnTo>
                  <a:lnTo>
                    <a:pt x="1117" y="1256"/>
                  </a:lnTo>
                  <a:lnTo>
                    <a:pt x="1117" y="1256"/>
                  </a:lnTo>
                  <a:lnTo>
                    <a:pt x="1119" y="1256"/>
                  </a:lnTo>
                  <a:lnTo>
                    <a:pt x="1119" y="1256"/>
                  </a:lnTo>
                  <a:lnTo>
                    <a:pt x="1119" y="1258"/>
                  </a:lnTo>
                  <a:lnTo>
                    <a:pt x="1119" y="1258"/>
                  </a:lnTo>
                  <a:lnTo>
                    <a:pt x="1119" y="1258"/>
                  </a:lnTo>
                  <a:lnTo>
                    <a:pt x="1119" y="1258"/>
                  </a:lnTo>
                  <a:lnTo>
                    <a:pt x="1119" y="1258"/>
                  </a:lnTo>
                  <a:lnTo>
                    <a:pt x="1119" y="1258"/>
                  </a:lnTo>
                  <a:lnTo>
                    <a:pt x="1119" y="1258"/>
                  </a:lnTo>
                  <a:lnTo>
                    <a:pt x="1123" y="1258"/>
                  </a:lnTo>
                  <a:lnTo>
                    <a:pt x="1121" y="1256"/>
                  </a:lnTo>
                  <a:close/>
                  <a:moveTo>
                    <a:pt x="1136" y="1262"/>
                  </a:moveTo>
                  <a:lnTo>
                    <a:pt x="1136" y="1262"/>
                  </a:lnTo>
                  <a:lnTo>
                    <a:pt x="1138" y="1262"/>
                  </a:lnTo>
                  <a:lnTo>
                    <a:pt x="1138" y="1262"/>
                  </a:lnTo>
                  <a:lnTo>
                    <a:pt x="1138" y="1260"/>
                  </a:lnTo>
                  <a:lnTo>
                    <a:pt x="1138" y="1260"/>
                  </a:lnTo>
                  <a:lnTo>
                    <a:pt x="1138" y="1260"/>
                  </a:lnTo>
                  <a:lnTo>
                    <a:pt x="1138" y="1260"/>
                  </a:lnTo>
                  <a:lnTo>
                    <a:pt x="1138" y="1260"/>
                  </a:lnTo>
                  <a:lnTo>
                    <a:pt x="1138" y="1260"/>
                  </a:lnTo>
                  <a:lnTo>
                    <a:pt x="1136" y="1260"/>
                  </a:lnTo>
                  <a:lnTo>
                    <a:pt x="1134" y="1260"/>
                  </a:lnTo>
                  <a:lnTo>
                    <a:pt x="1136" y="1260"/>
                  </a:lnTo>
                  <a:lnTo>
                    <a:pt x="1136" y="1262"/>
                  </a:lnTo>
                  <a:close/>
                  <a:moveTo>
                    <a:pt x="1119" y="1301"/>
                  </a:moveTo>
                  <a:lnTo>
                    <a:pt x="1119" y="1301"/>
                  </a:lnTo>
                  <a:lnTo>
                    <a:pt x="1117" y="1301"/>
                  </a:lnTo>
                  <a:lnTo>
                    <a:pt x="1117" y="1301"/>
                  </a:lnTo>
                  <a:lnTo>
                    <a:pt x="1117" y="1301"/>
                  </a:lnTo>
                  <a:lnTo>
                    <a:pt x="1117" y="1301"/>
                  </a:lnTo>
                  <a:lnTo>
                    <a:pt x="1117" y="1301"/>
                  </a:lnTo>
                  <a:lnTo>
                    <a:pt x="1117" y="1301"/>
                  </a:lnTo>
                  <a:lnTo>
                    <a:pt x="1119" y="1303"/>
                  </a:lnTo>
                  <a:lnTo>
                    <a:pt x="1119" y="1303"/>
                  </a:lnTo>
                  <a:lnTo>
                    <a:pt x="1119" y="1303"/>
                  </a:lnTo>
                  <a:lnTo>
                    <a:pt x="1119" y="1303"/>
                  </a:lnTo>
                  <a:lnTo>
                    <a:pt x="1119" y="1301"/>
                  </a:lnTo>
                  <a:close/>
                  <a:moveTo>
                    <a:pt x="1130" y="1258"/>
                  </a:moveTo>
                  <a:lnTo>
                    <a:pt x="1132" y="1258"/>
                  </a:lnTo>
                  <a:lnTo>
                    <a:pt x="1132" y="1260"/>
                  </a:lnTo>
                  <a:lnTo>
                    <a:pt x="1134" y="1260"/>
                  </a:lnTo>
                  <a:lnTo>
                    <a:pt x="1134" y="1260"/>
                  </a:lnTo>
                  <a:lnTo>
                    <a:pt x="1134" y="1258"/>
                  </a:lnTo>
                  <a:lnTo>
                    <a:pt x="1136" y="1258"/>
                  </a:lnTo>
                  <a:lnTo>
                    <a:pt x="1136" y="1258"/>
                  </a:lnTo>
                  <a:lnTo>
                    <a:pt x="1136" y="1258"/>
                  </a:lnTo>
                  <a:lnTo>
                    <a:pt x="1136" y="1258"/>
                  </a:lnTo>
                  <a:lnTo>
                    <a:pt x="1136" y="1258"/>
                  </a:lnTo>
                  <a:lnTo>
                    <a:pt x="1136" y="1258"/>
                  </a:lnTo>
                  <a:lnTo>
                    <a:pt x="1134" y="1256"/>
                  </a:lnTo>
                  <a:lnTo>
                    <a:pt x="1134" y="1256"/>
                  </a:lnTo>
                  <a:lnTo>
                    <a:pt x="1134" y="1258"/>
                  </a:lnTo>
                  <a:lnTo>
                    <a:pt x="1134" y="1258"/>
                  </a:lnTo>
                  <a:lnTo>
                    <a:pt x="1134" y="1258"/>
                  </a:lnTo>
                  <a:lnTo>
                    <a:pt x="1134" y="1258"/>
                  </a:lnTo>
                  <a:lnTo>
                    <a:pt x="1130" y="1258"/>
                  </a:lnTo>
                  <a:lnTo>
                    <a:pt x="1130" y="1258"/>
                  </a:lnTo>
                  <a:close/>
                  <a:moveTo>
                    <a:pt x="1128" y="1299"/>
                  </a:moveTo>
                  <a:lnTo>
                    <a:pt x="1125" y="1299"/>
                  </a:lnTo>
                  <a:lnTo>
                    <a:pt x="1128" y="1299"/>
                  </a:lnTo>
                  <a:lnTo>
                    <a:pt x="1128" y="1301"/>
                  </a:lnTo>
                  <a:lnTo>
                    <a:pt x="1128" y="1299"/>
                  </a:lnTo>
                  <a:lnTo>
                    <a:pt x="1128" y="1299"/>
                  </a:lnTo>
                  <a:lnTo>
                    <a:pt x="1130" y="1301"/>
                  </a:lnTo>
                  <a:lnTo>
                    <a:pt x="1132" y="1301"/>
                  </a:lnTo>
                  <a:lnTo>
                    <a:pt x="1134" y="1301"/>
                  </a:lnTo>
                  <a:lnTo>
                    <a:pt x="1134" y="1301"/>
                  </a:lnTo>
                  <a:lnTo>
                    <a:pt x="1134" y="1301"/>
                  </a:lnTo>
                  <a:lnTo>
                    <a:pt x="1132" y="1299"/>
                  </a:lnTo>
                  <a:lnTo>
                    <a:pt x="1130" y="1299"/>
                  </a:lnTo>
                  <a:lnTo>
                    <a:pt x="1128" y="1299"/>
                  </a:lnTo>
                  <a:close/>
                  <a:moveTo>
                    <a:pt x="1220" y="1102"/>
                  </a:moveTo>
                  <a:lnTo>
                    <a:pt x="1220" y="1102"/>
                  </a:lnTo>
                  <a:lnTo>
                    <a:pt x="1220" y="1102"/>
                  </a:lnTo>
                  <a:lnTo>
                    <a:pt x="1220" y="1102"/>
                  </a:lnTo>
                  <a:lnTo>
                    <a:pt x="1220" y="1102"/>
                  </a:lnTo>
                  <a:lnTo>
                    <a:pt x="1222" y="1102"/>
                  </a:lnTo>
                  <a:lnTo>
                    <a:pt x="1222" y="1102"/>
                  </a:lnTo>
                  <a:lnTo>
                    <a:pt x="1220" y="1102"/>
                  </a:lnTo>
                  <a:lnTo>
                    <a:pt x="1220" y="1102"/>
                  </a:lnTo>
                  <a:close/>
                  <a:moveTo>
                    <a:pt x="1278" y="991"/>
                  </a:moveTo>
                  <a:lnTo>
                    <a:pt x="1278" y="993"/>
                  </a:lnTo>
                  <a:lnTo>
                    <a:pt x="1280" y="993"/>
                  </a:lnTo>
                  <a:lnTo>
                    <a:pt x="1282" y="993"/>
                  </a:lnTo>
                  <a:lnTo>
                    <a:pt x="1284" y="996"/>
                  </a:lnTo>
                  <a:lnTo>
                    <a:pt x="1284" y="996"/>
                  </a:lnTo>
                  <a:lnTo>
                    <a:pt x="1284" y="996"/>
                  </a:lnTo>
                  <a:lnTo>
                    <a:pt x="1284" y="993"/>
                  </a:lnTo>
                  <a:lnTo>
                    <a:pt x="1284" y="993"/>
                  </a:lnTo>
                  <a:lnTo>
                    <a:pt x="1284" y="993"/>
                  </a:lnTo>
                  <a:lnTo>
                    <a:pt x="1284" y="993"/>
                  </a:lnTo>
                  <a:lnTo>
                    <a:pt x="1282" y="993"/>
                  </a:lnTo>
                  <a:lnTo>
                    <a:pt x="1282" y="993"/>
                  </a:lnTo>
                  <a:lnTo>
                    <a:pt x="1282" y="993"/>
                  </a:lnTo>
                  <a:lnTo>
                    <a:pt x="1282" y="991"/>
                  </a:lnTo>
                  <a:lnTo>
                    <a:pt x="1282" y="991"/>
                  </a:lnTo>
                  <a:lnTo>
                    <a:pt x="1282" y="991"/>
                  </a:lnTo>
                  <a:lnTo>
                    <a:pt x="1280" y="991"/>
                  </a:lnTo>
                  <a:lnTo>
                    <a:pt x="1280" y="991"/>
                  </a:lnTo>
                  <a:lnTo>
                    <a:pt x="1280" y="991"/>
                  </a:lnTo>
                  <a:lnTo>
                    <a:pt x="1280" y="993"/>
                  </a:lnTo>
                  <a:lnTo>
                    <a:pt x="1280" y="993"/>
                  </a:lnTo>
                  <a:lnTo>
                    <a:pt x="1280" y="993"/>
                  </a:lnTo>
                  <a:lnTo>
                    <a:pt x="1278" y="991"/>
                  </a:lnTo>
                  <a:close/>
                  <a:moveTo>
                    <a:pt x="1163" y="1162"/>
                  </a:moveTo>
                  <a:lnTo>
                    <a:pt x="1163" y="1162"/>
                  </a:lnTo>
                  <a:lnTo>
                    <a:pt x="1163" y="1162"/>
                  </a:lnTo>
                  <a:lnTo>
                    <a:pt x="1163" y="1162"/>
                  </a:lnTo>
                  <a:lnTo>
                    <a:pt x="1163" y="1162"/>
                  </a:lnTo>
                  <a:lnTo>
                    <a:pt x="1163" y="1162"/>
                  </a:lnTo>
                  <a:lnTo>
                    <a:pt x="1160" y="1162"/>
                  </a:lnTo>
                  <a:lnTo>
                    <a:pt x="1160" y="1162"/>
                  </a:lnTo>
                  <a:lnTo>
                    <a:pt x="1160" y="1162"/>
                  </a:lnTo>
                  <a:lnTo>
                    <a:pt x="1163" y="1164"/>
                  </a:lnTo>
                  <a:lnTo>
                    <a:pt x="1163" y="1162"/>
                  </a:lnTo>
                  <a:lnTo>
                    <a:pt x="1163" y="1162"/>
                  </a:lnTo>
                  <a:lnTo>
                    <a:pt x="1163" y="1164"/>
                  </a:lnTo>
                  <a:lnTo>
                    <a:pt x="1163" y="1164"/>
                  </a:lnTo>
                  <a:lnTo>
                    <a:pt x="1165" y="1164"/>
                  </a:lnTo>
                  <a:lnTo>
                    <a:pt x="1165" y="1164"/>
                  </a:lnTo>
                  <a:lnTo>
                    <a:pt x="1165" y="1162"/>
                  </a:lnTo>
                  <a:lnTo>
                    <a:pt x="1163" y="1162"/>
                  </a:lnTo>
                  <a:lnTo>
                    <a:pt x="1163" y="1162"/>
                  </a:lnTo>
                  <a:close/>
                  <a:moveTo>
                    <a:pt x="780" y="1082"/>
                  </a:moveTo>
                  <a:lnTo>
                    <a:pt x="780" y="1084"/>
                  </a:lnTo>
                  <a:lnTo>
                    <a:pt x="784" y="1084"/>
                  </a:lnTo>
                  <a:lnTo>
                    <a:pt x="784" y="1082"/>
                  </a:lnTo>
                  <a:lnTo>
                    <a:pt x="784" y="1082"/>
                  </a:lnTo>
                  <a:lnTo>
                    <a:pt x="784" y="1082"/>
                  </a:lnTo>
                  <a:lnTo>
                    <a:pt x="782" y="1082"/>
                  </a:lnTo>
                  <a:lnTo>
                    <a:pt x="780" y="1078"/>
                  </a:lnTo>
                  <a:lnTo>
                    <a:pt x="780" y="1078"/>
                  </a:lnTo>
                  <a:lnTo>
                    <a:pt x="780" y="1076"/>
                  </a:lnTo>
                  <a:lnTo>
                    <a:pt x="778" y="1076"/>
                  </a:lnTo>
                  <a:lnTo>
                    <a:pt x="778" y="1078"/>
                  </a:lnTo>
                  <a:lnTo>
                    <a:pt x="780" y="1078"/>
                  </a:lnTo>
                  <a:lnTo>
                    <a:pt x="780" y="1082"/>
                  </a:lnTo>
                  <a:lnTo>
                    <a:pt x="780" y="1082"/>
                  </a:lnTo>
                  <a:close/>
                  <a:moveTo>
                    <a:pt x="981" y="1057"/>
                  </a:moveTo>
                  <a:lnTo>
                    <a:pt x="981" y="1059"/>
                  </a:lnTo>
                  <a:lnTo>
                    <a:pt x="981" y="1059"/>
                  </a:lnTo>
                  <a:lnTo>
                    <a:pt x="981" y="1059"/>
                  </a:lnTo>
                  <a:lnTo>
                    <a:pt x="983" y="1059"/>
                  </a:lnTo>
                  <a:lnTo>
                    <a:pt x="986" y="1057"/>
                  </a:lnTo>
                  <a:lnTo>
                    <a:pt x="986" y="1057"/>
                  </a:lnTo>
                  <a:lnTo>
                    <a:pt x="986" y="1057"/>
                  </a:lnTo>
                  <a:lnTo>
                    <a:pt x="986" y="1055"/>
                  </a:lnTo>
                  <a:lnTo>
                    <a:pt x="986" y="1053"/>
                  </a:lnTo>
                  <a:lnTo>
                    <a:pt x="986" y="1053"/>
                  </a:lnTo>
                  <a:lnTo>
                    <a:pt x="986" y="1053"/>
                  </a:lnTo>
                  <a:lnTo>
                    <a:pt x="983" y="1055"/>
                  </a:lnTo>
                  <a:lnTo>
                    <a:pt x="983" y="1055"/>
                  </a:lnTo>
                  <a:lnTo>
                    <a:pt x="983" y="1055"/>
                  </a:lnTo>
                  <a:lnTo>
                    <a:pt x="981" y="1055"/>
                  </a:lnTo>
                  <a:lnTo>
                    <a:pt x="981" y="1055"/>
                  </a:lnTo>
                  <a:lnTo>
                    <a:pt x="981" y="1055"/>
                  </a:lnTo>
                  <a:lnTo>
                    <a:pt x="981" y="1057"/>
                  </a:lnTo>
                  <a:lnTo>
                    <a:pt x="981" y="1057"/>
                  </a:lnTo>
                  <a:lnTo>
                    <a:pt x="981" y="1057"/>
                  </a:lnTo>
                  <a:close/>
                  <a:moveTo>
                    <a:pt x="1175" y="1158"/>
                  </a:moveTo>
                  <a:lnTo>
                    <a:pt x="1173" y="1158"/>
                  </a:lnTo>
                  <a:lnTo>
                    <a:pt x="1173" y="1158"/>
                  </a:lnTo>
                  <a:lnTo>
                    <a:pt x="1175" y="1158"/>
                  </a:lnTo>
                  <a:lnTo>
                    <a:pt x="1175" y="1158"/>
                  </a:lnTo>
                  <a:lnTo>
                    <a:pt x="1175" y="1158"/>
                  </a:lnTo>
                  <a:lnTo>
                    <a:pt x="1177" y="1158"/>
                  </a:lnTo>
                  <a:lnTo>
                    <a:pt x="1177" y="1158"/>
                  </a:lnTo>
                  <a:lnTo>
                    <a:pt x="1177" y="1158"/>
                  </a:lnTo>
                  <a:lnTo>
                    <a:pt x="1175" y="1158"/>
                  </a:lnTo>
                  <a:lnTo>
                    <a:pt x="1175" y="1158"/>
                  </a:lnTo>
                  <a:close/>
                  <a:moveTo>
                    <a:pt x="774" y="1035"/>
                  </a:moveTo>
                  <a:lnTo>
                    <a:pt x="771" y="1035"/>
                  </a:lnTo>
                  <a:lnTo>
                    <a:pt x="771" y="1037"/>
                  </a:lnTo>
                  <a:lnTo>
                    <a:pt x="769" y="1037"/>
                  </a:lnTo>
                  <a:lnTo>
                    <a:pt x="769" y="1037"/>
                  </a:lnTo>
                  <a:lnTo>
                    <a:pt x="769" y="1039"/>
                  </a:lnTo>
                  <a:lnTo>
                    <a:pt x="769" y="1039"/>
                  </a:lnTo>
                  <a:lnTo>
                    <a:pt x="769" y="1039"/>
                  </a:lnTo>
                  <a:lnTo>
                    <a:pt x="769" y="1039"/>
                  </a:lnTo>
                  <a:lnTo>
                    <a:pt x="769" y="1039"/>
                  </a:lnTo>
                  <a:lnTo>
                    <a:pt x="769" y="1041"/>
                  </a:lnTo>
                  <a:lnTo>
                    <a:pt x="769" y="1041"/>
                  </a:lnTo>
                  <a:lnTo>
                    <a:pt x="769" y="1041"/>
                  </a:lnTo>
                  <a:lnTo>
                    <a:pt x="771" y="1041"/>
                  </a:lnTo>
                  <a:lnTo>
                    <a:pt x="771" y="1041"/>
                  </a:lnTo>
                  <a:lnTo>
                    <a:pt x="771" y="1039"/>
                  </a:lnTo>
                  <a:lnTo>
                    <a:pt x="774" y="1039"/>
                  </a:lnTo>
                  <a:lnTo>
                    <a:pt x="774" y="1037"/>
                  </a:lnTo>
                  <a:lnTo>
                    <a:pt x="774" y="1035"/>
                  </a:lnTo>
                  <a:close/>
                  <a:moveTo>
                    <a:pt x="1105" y="1316"/>
                  </a:moveTo>
                  <a:lnTo>
                    <a:pt x="1103" y="1318"/>
                  </a:lnTo>
                  <a:lnTo>
                    <a:pt x="1105" y="1318"/>
                  </a:lnTo>
                  <a:lnTo>
                    <a:pt x="1105" y="1318"/>
                  </a:lnTo>
                  <a:lnTo>
                    <a:pt x="1107" y="1318"/>
                  </a:lnTo>
                  <a:lnTo>
                    <a:pt x="1107" y="1318"/>
                  </a:lnTo>
                  <a:lnTo>
                    <a:pt x="1107" y="1316"/>
                  </a:lnTo>
                  <a:lnTo>
                    <a:pt x="1109" y="1316"/>
                  </a:lnTo>
                  <a:lnTo>
                    <a:pt x="1109" y="1316"/>
                  </a:lnTo>
                  <a:lnTo>
                    <a:pt x="1107" y="1316"/>
                  </a:lnTo>
                  <a:lnTo>
                    <a:pt x="1105" y="1316"/>
                  </a:lnTo>
                  <a:lnTo>
                    <a:pt x="1105" y="1316"/>
                  </a:lnTo>
                  <a:lnTo>
                    <a:pt x="1105" y="1314"/>
                  </a:lnTo>
                  <a:lnTo>
                    <a:pt x="1105" y="1314"/>
                  </a:lnTo>
                  <a:lnTo>
                    <a:pt x="1103" y="1314"/>
                  </a:lnTo>
                  <a:lnTo>
                    <a:pt x="1103" y="1316"/>
                  </a:lnTo>
                  <a:lnTo>
                    <a:pt x="1103" y="1316"/>
                  </a:lnTo>
                  <a:lnTo>
                    <a:pt x="1103" y="1316"/>
                  </a:lnTo>
                  <a:lnTo>
                    <a:pt x="1103" y="1316"/>
                  </a:lnTo>
                  <a:lnTo>
                    <a:pt x="1103" y="1316"/>
                  </a:lnTo>
                  <a:lnTo>
                    <a:pt x="1103" y="1316"/>
                  </a:lnTo>
                  <a:lnTo>
                    <a:pt x="1105" y="1316"/>
                  </a:lnTo>
                  <a:lnTo>
                    <a:pt x="1105" y="1316"/>
                  </a:lnTo>
                  <a:lnTo>
                    <a:pt x="1105" y="1316"/>
                  </a:lnTo>
                  <a:lnTo>
                    <a:pt x="1105" y="1316"/>
                  </a:lnTo>
                  <a:lnTo>
                    <a:pt x="1105" y="1316"/>
                  </a:lnTo>
                  <a:close/>
                  <a:moveTo>
                    <a:pt x="1337" y="1946"/>
                  </a:moveTo>
                  <a:lnTo>
                    <a:pt x="1335" y="1944"/>
                  </a:lnTo>
                  <a:lnTo>
                    <a:pt x="1335" y="1944"/>
                  </a:lnTo>
                  <a:lnTo>
                    <a:pt x="1335" y="1944"/>
                  </a:lnTo>
                  <a:lnTo>
                    <a:pt x="1331" y="1946"/>
                  </a:lnTo>
                  <a:lnTo>
                    <a:pt x="1331" y="1946"/>
                  </a:lnTo>
                  <a:lnTo>
                    <a:pt x="1329" y="1946"/>
                  </a:lnTo>
                  <a:lnTo>
                    <a:pt x="1329" y="1948"/>
                  </a:lnTo>
                  <a:lnTo>
                    <a:pt x="1329" y="1948"/>
                  </a:lnTo>
                  <a:lnTo>
                    <a:pt x="1329" y="1948"/>
                  </a:lnTo>
                  <a:lnTo>
                    <a:pt x="1329" y="1948"/>
                  </a:lnTo>
                  <a:lnTo>
                    <a:pt x="1329" y="1948"/>
                  </a:lnTo>
                  <a:lnTo>
                    <a:pt x="1329" y="1948"/>
                  </a:lnTo>
                  <a:lnTo>
                    <a:pt x="1329" y="1948"/>
                  </a:lnTo>
                  <a:lnTo>
                    <a:pt x="1329" y="1948"/>
                  </a:lnTo>
                  <a:lnTo>
                    <a:pt x="1329" y="1948"/>
                  </a:lnTo>
                  <a:lnTo>
                    <a:pt x="1329" y="1948"/>
                  </a:lnTo>
                  <a:lnTo>
                    <a:pt x="1331" y="1948"/>
                  </a:lnTo>
                  <a:lnTo>
                    <a:pt x="1333" y="1948"/>
                  </a:lnTo>
                  <a:lnTo>
                    <a:pt x="1333" y="1948"/>
                  </a:lnTo>
                  <a:lnTo>
                    <a:pt x="1333" y="1948"/>
                  </a:lnTo>
                  <a:lnTo>
                    <a:pt x="1335" y="1948"/>
                  </a:lnTo>
                  <a:lnTo>
                    <a:pt x="1335" y="1948"/>
                  </a:lnTo>
                  <a:lnTo>
                    <a:pt x="1335" y="1948"/>
                  </a:lnTo>
                  <a:lnTo>
                    <a:pt x="1337" y="1948"/>
                  </a:lnTo>
                  <a:lnTo>
                    <a:pt x="1337" y="1948"/>
                  </a:lnTo>
                  <a:lnTo>
                    <a:pt x="1337" y="1948"/>
                  </a:lnTo>
                  <a:lnTo>
                    <a:pt x="1337" y="1946"/>
                  </a:lnTo>
                  <a:lnTo>
                    <a:pt x="1337" y="1946"/>
                  </a:lnTo>
                  <a:lnTo>
                    <a:pt x="1337" y="1946"/>
                  </a:lnTo>
                  <a:lnTo>
                    <a:pt x="1340" y="1946"/>
                  </a:lnTo>
                  <a:lnTo>
                    <a:pt x="1340" y="1946"/>
                  </a:lnTo>
                  <a:lnTo>
                    <a:pt x="1337" y="1946"/>
                  </a:lnTo>
                  <a:close/>
                  <a:moveTo>
                    <a:pt x="1296" y="1913"/>
                  </a:moveTo>
                  <a:lnTo>
                    <a:pt x="1296" y="1913"/>
                  </a:lnTo>
                  <a:lnTo>
                    <a:pt x="1296" y="1913"/>
                  </a:lnTo>
                  <a:lnTo>
                    <a:pt x="1294" y="1913"/>
                  </a:lnTo>
                  <a:lnTo>
                    <a:pt x="1294" y="1913"/>
                  </a:lnTo>
                  <a:lnTo>
                    <a:pt x="1294" y="1913"/>
                  </a:lnTo>
                  <a:lnTo>
                    <a:pt x="1294" y="1915"/>
                  </a:lnTo>
                  <a:lnTo>
                    <a:pt x="1294" y="1915"/>
                  </a:lnTo>
                  <a:lnTo>
                    <a:pt x="1296" y="1915"/>
                  </a:lnTo>
                  <a:lnTo>
                    <a:pt x="1294" y="1915"/>
                  </a:lnTo>
                  <a:lnTo>
                    <a:pt x="1296" y="1913"/>
                  </a:lnTo>
                  <a:lnTo>
                    <a:pt x="1296" y="1913"/>
                  </a:lnTo>
                  <a:lnTo>
                    <a:pt x="1296" y="1913"/>
                  </a:lnTo>
                  <a:lnTo>
                    <a:pt x="1296" y="1913"/>
                  </a:lnTo>
                  <a:close/>
                  <a:moveTo>
                    <a:pt x="1276" y="1909"/>
                  </a:moveTo>
                  <a:lnTo>
                    <a:pt x="1276" y="1907"/>
                  </a:lnTo>
                  <a:lnTo>
                    <a:pt x="1274" y="1907"/>
                  </a:lnTo>
                  <a:lnTo>
                    <a:pt x="1274" y="1907"/>
                  </a:lnTo>
                  <a:lnTo>
                    <a:pt x="1274" y="1909"/>
                  </a:lnTo>
                  <a:lnTo>
                    <a:pt x="1274" y="1909"/>
                  </a:lnTo>
                  <a:lnTo>
                    <a:pt x="1274" y="1909"/>
                  </a:lnTo>
                  <a:lnTo>
                    <a:pt x="1274" y="1909"/>
                  </a:lnTo>
                  <a:lnTo>
                    <a:pt x="1274" y="1909"/>
                  </a:lnTo>
                  <a:lnTo>
                    <a:pt x="1274" y="1909"/>
                  </a:lnTo>
                  <a:lnTo>
                    <a:pt x="1274" y="1911"/>
                  </a:lnTo>
                  <a:lnTo>
                    <a:pt x="1274" y="1911"/>
                  </a:lnTo>
                  <a:lnTo>
                    <a:pt x="1274" y="1911"/>
                  </a:lnTo>
                  <a:lnTo>
                    <a:pt x="1274" y="1911"/>
                  </a:lnTo>
                  <a:lnTo>
                    <a:pt x="1274" y="1911"/>
                  </a:lnTo>
                  <a:lnTo>
                    <a:pt x="1274" y="1911"/>
                  </a:lnTo>
                  <a:lnTo>
                    <a:pt x="1274" y="1911"/>
                  </a:lnTo>
                  <a:lnTo>
                    <a:pt x="1276" y="1911"/>
                  </a:lnTo>
                  <a:lnTo>
                    <a:pt x="1276" y="1911"/>
                  </a:lnTo>
                  <a:lnTo>
                    <a:pt x="1278" y="1911"/>
                  </a:lnTo>
                  <a:lnTo>
                    <a:pt x="1276" y="1909"/>
                  </a:lnTo>
                  <a:lnTo>
                    <a:pt x="1276" y="1909"/>
                  </a:lnTo>
                  <a:close/>
                  <a:moveTo>
                    <a:pt x="1280" y="1909"/>
                  </a:moveTo>
                  <a:lnTo>
                    <a:pt x="1280" y="1911"/>
                  </a:lnTo>
                  <a:lnTo>
                    <a:pt x="1282" y="1911"/>
                  </a:lnTo>
                  <a:lnTo>
                    <a:pt x="1282" y="1911"/>
                  </a:lnTo>
                  <a:lnTo>
                    <a:pt x="1282" y="1909"/>
                  </a:lnTo>
                  <a:lnTo>
                    <a:pt x="1280" y="1909"/>
                  </a:lnTo>
                  <a:lnTo>
                    <a:pt x="1280" y="1909"/>
                  </a:lnTo>
                  <a:close/>
                  <a:moveTo>
                    <a:pt x="1399" y="2001"/>
                  </a:moveTo>
                  <a:lnTo>
                    <a:pt x="1399" y="2001"/>
                  </a:lnTo>
                  <a:lnTo>
                    <a:pt x="1397" y="2001"/>
                  </a:lnTo>
                  <a:lnTo>
                    <a:pt x="1397" y="2001"/>
                  </a:lnTo>
                  <a:lnTo>
                    <a:pt x="1397" y="2001"/>
                  </a:lnTo>
                  <a:lnTo>
                    <a:pt x="1397" y="2001"/>
                  </a:lnTo>
                  <a:lnTo>
                    <a:pt x="1397" y="2001"/>
                  </a:lnTo>
                  <a:lnTo>
                    <a:pt x="1397" y="2001"/>
                  </a:lnTo>
                  <a:lnTo>
                    <a:pt x="1395" y="2001"/>
                  </a:lnTo>
                  <a:lnTo>
                    <a:pt x="1395" y="2001"/>
                  </a:lnTo>
                  <a:lnTo>
                    <a:pt x="1395" y="1999"/>
                  </a:lnTo>
                  <a:lnTo>
                    <a:pt x="1393" y="1999"/>
                  </a:lnTo>
                  <a:lnTo>
                    <a:pt x="1393" y="1999"/>
                  </a:lnTo>
                  <a:lnTo>
                    <a:pt x="1393" y="1999"/>
                  </a:lnTo>
                  <a:lnTo>
                    <a:pt x="1391" y="1999"/>
                  </a:lnTo>
                  <a:lnTo>
                    <a:pt x="1391" y="1999"/>
                  </a:lnTo>
                  <a:lnTo>
                    <a:pt x="1389" y="1999"/>
                  </a:lnTo>
                  <a:lnTo>
                    <a:pt x="1389" y="1999"/>
                  </a:lnTo>
                  <a:lnTo>
                    <a:pt x="1389" y="1999"/>
                  </a:lnTo>
                  <a:lnTo>
                    <a:pt x="1389" y="2001"/>
                  </a:lnTo>
                  <a:lnTo>
                    <a:pt x="1389" y="2001"/>
                  </a:lnTo>
                  <a:lnTo>
                    <a:pt x="1389" y="2001"/>
                  </a:lnTo>
                  <a:lnTo>
                    <a:pt x="1389" y="2001"/>
                  </a:lnTo>
                  <a:lnTo>
                    <a:pt x="1389" y="2001"/>
                  </a:lnTo>
                  <a:lnTo>
                    <a:pt x="1391" y="2004"/>
                  </a:lnTo>
                  <a:lnTo>
                    <a:pt x="1391" y="2004"/>
                  </a:lnTo>
                  <a:lnTo>
                    <a:pt x="1393" y="2006"/>
                  </a:lnTo>
                  <a:lnTo>
                    <a:pt x="1393" y="2006"/>
                  </a:lnTo>
                  <a:lnTo>
                    <a:pt x="1393" y="2006"/>
                  </a:lnTo>
                  <a:lnTo>
                    <a:pt x="1393" y="2008"/>
                  </a:lnTo>
                  <a:lnTo>
                    <a:pt x="1393" y="2008"/>
                  </a:lnTo>
                  <a:lnTo>
                    <a:pt x="1393" y="2008"/>
                  </a:lnTo>
                  <a:lnTo>
                    <a:pt x="1395" y="2008"/>
                  </a:lnTo>
                  <a:lnTo>
                    <a:pt x="1395" y="2008"/>
                  </a:lnTo>
                  <a:lnTo>
                    <a:pt x="1395" y="2008"/>
                  </a:lnTo>
                  <a:lnTo>
                    <a:pt x="1395" y="2010"/>
                  </a:lnTo>
                  <a:lnTo>
                    <a:pt x="1395" y="2010"/>
                  </a:lnTo>
                  <a:lnTo>
                    <a:pt x="1395" y="2010"/>
                  </a:lnTo>
                  <a:lnTo>
                    <a:pt x="1395" y="2010"/>
                  </a:lnTo>
                  <a:lnTo>
                    <a:pt x="1397" y="2008"/>
                  </a:lnTo>
                  <a:lnTo>
                    <a:pt x="1397" y="2008"/>
                  </a:lnTo>
                  <a:lnTo>
                    <a:pt x="1397" y="2008"/>
                  </a:lnTo>
                  <a:lnTo>
                    <a:pt x="1397" y="2006"/>
                  </a:lnTo>
                  <a:lnTo>
                    <a:pt x="1397" y="2006"/>
                  </a:lnTo>
                  <a:lnTo>
                    <a:pt x="1397" y="2006"/>
                  </a:lnTo>
                  <a:lnTo>
                    <a:pt x="1397" y="2006"/>
                  </a:lnTo>
                  <a:lnTo>
                    <a:pt x="1399" y="2006"/>
                  </a:lnTo>
                  <a:lnTo>
                    <a:pt x="1399" y="2004"/>
                  </a:lnTo>
                  <a:lnTo>
                    <a:pt x="1399" y="2004"/>
                  </a:lnTo>
                  <a:lnTo>
                    <a:pt x="1399" y="2001"/>
                  </a:lnTo>
                  <a:lnTo>
                    <a:pt x="1399" y="2001"/>
                  </a:lnTo>
                  <a:lnTo>
                    <a:pt x="1399" y="2001"/>
                  </a:lnTo>
                  <a:close/>
                  <a:moveTo>
                    <a:pt x="1416" y="2010"/>
                  </a:moveTo>
                  <a:lnTo>
                    <a:pt x="1416" y="2010"/>
                  </a:lnTo>
                  <a:lnTo>
                    <a:pt x="1414" y="2012"/>
                  </a:lnTo>
                  <a:lnTo>
                    <a:pt x="1414" y="2010"/>
                  </a:lnTo>
                  <a:lnTo>
                    <a:pt x="1414" y="2010"/>
                  </a:lnTo>
                  <a:lnTo>
                    <a:pt x="1414" y="2010"/>
                  </a:lnTo>
                  <a:lnTo>
                    <a:pt x="1412" y="2010"/>
                  </a:lnTo>
                  <a:lnTo>
                    <a:pt x="1412" y="2010"/>
                  </a:lnTo>
                  <a:lnTo>
                    <a:pt x="1412" y="2010"/>
                  </a:lnTo>
                  <a:lnTo>
                    <a:pt x="1412" y="2010"/>
                  </a:lnTo>
                  <a:lnTo>
                    <a:pt x="1412" y="2010"/>
                  </a:lnTo>
                  <a:lnTo>
                    <a:pt x="1412" y="2012"/>
                  </a:lnTo>
                  <a:lnTo>
                    <a:pt x="1409" y="2012"/>
                  </a:lnTo>
                  <a:lnTo>
                    <a:pt x="1409" y="2012"/>
                  </a:lnTo>
                  <a:lnTo>
                    <a:pt x="1409" y="2014"/>
                  </a:lnTo>
                  <a:lnTo>
                    <a:pt x="1409" y="2014"/>
                  </a:lnTo>
                  <a:lnTo>
                    <a:pt x="1409" y="2014"/>
                  </a:lnTo>
                  <a:lnTo>
                    <a:pt x="1412" y="2014"/>
                  </a:lnTo>
                  <a:lnTo>
                    <a:pt x="1412" y="2014"/>
                  </a:lnTo>
                  <a:lnTo>
                    <a:pt x="1412" y="2016"/>
                  </a:lnTo>
                  <a:lnTo>
                    <a:pt x="1414" y="2016"/>
                  </a:lnTo>
                  <a:lnTo>
                    <a:pt x="1414" y="2016"/>
                  </a:lnTo>
                  <a:lnTo>
                    <a:pt x="1414" y="2016"/>
                  </a:lnTo>
                  <a:lnTo>
                    <a:pt x="1414" y="2014"/>
                  </a:lnTo>
                  <a:lnTo>
                    <a:pt x="1416" y="2014"/>
                  </a:lnTo>
                  <a:lnTo>
                    <a:pt x="1416" y="2012"/>
                  </a:lnTo>
                  <a:lnTo>
                    <a:pt x="1416" y="2012"/>
                  </a:lnTo>
                  <a:lnTo>
                    <a:pt x="1416" y="2012"/>
                  </a:lnTo>
                  <a:lnTo>
                    <a:pt x="1416" y="2010"/>
                  </a:lnTo>
                  <a:close/>
                  <a:moveTo>
                    <a:pt x="1265" y="1905"/>
                  </a:moveTo>
                  <a:lnTo>
                    <a:pt x="1265" y="1907"/>
                  </a:lnTo>
                  <a:lnTo>
                    <a:pt x="1265" y="1907"/>
                  </a:lnTo>
                  <a:lnTo>
                    <a:pt x="1265" y="1905"/>
                  </a:lnTo>
                  <a:lnTo>
                    <a:pt x="1265" y="1905"/>
                  </a:lnTo>
                  <a:lnTo>
                    <a:pt x="1265" y="1905"/>
                  </a:lnTo>
                  <a:lnTo>
                    <a:pt x="1263" y="1905"/>
                  </a:lnTo>
                  <a:lnTo>
                    <a:pt x="1263" y="1905"/>
                  </a:lnTo>
                  <a:lnTo>
                    <a:pt x="1263" y="1905"/>
                  </a:lnTo>
                  <a:lnTo>
                    <a:pt x="1263" y="1905"/>
                  </a:lnTo>
                  <a:lnTo>
                    <a:pt x="1263" y="1905"/>
                  </a:lnTo>
                  <a:lnTo>
                    <a:pt x="1263" y="1905"/>
                  </a:lnTo>
                  <a:lnTo>
                    <a:pt x="1265" y="1905"/>
                  </a:lnTo>
                  <a:close/>
                  <a:moveTo>
                    <a:pt x="290" y="1837"/>
                  </a:moveTo>
                  <a:lnTo>
                    <a:pt x="290" y="1837"/>
                  </a:lnTo>
                  <a:lnTo>
                    <a:pt x="290" y="1837"/>
                  </a:lnTo>
                  <a:lnTo>
                    <a:pt x="290" y="1837"/>
                  </a:lnTo>
                  <a:lnTo>
                    <a:pt x="290" y="1837"/>
                  </a:lnTo>
                  <a:lnTo>
                    <a:pt x="290" y="1837"/>
                  </a:lnTo>
                  <a:lnTo>
                    <a:pt x="292" y="1837"/>
                  </a:lnTo>
                  <a:lnTo>
                    <a:pt x="292" y="1837"/>
                  </a:lnTo>
                  <a:lnTo>
                    <a:pt x="292" y="1837"/>
                  </a:lnTo>
                  <a:lnTo>
                    <a:pt x="292" y="1837"/>
                  </a:lnTo>
                  <a:lnTo>
                    <a:pt x="292" y="1837"/>
                  </a:lnTo>
                  <a:lnTo>
                    <a:pt x="292" y="1837"/>
                  </a:lnTo>
                  <a:lnTo>
                    <a:pt x="292" y="1835"/>
                  </a:lnTo>
                  <a:lnTo>
                    <a:pt x="292" y="1835"/>
                  </a:lnTo>
                  <a:lnTo>
                    <a:pt x="292" y="1835"/>
                  </a:lnTo>
                  <a:lnTo>
                    <a:pt x="292" y="1835"/>
                  </a:lnTo>
                  <a:lnTo>
                    <a:pt x="292" y="1835"/>
                  </a:lnTo>
                  <a:lnTo>
                    <a:pt x="292" y="1835"/>
                  </a:lnTo>
                  <a:lnTo>
                    <a:pt x="290" y="1835"/>
                  </a:lnTo>
                  <a:lnTo>
                    <a:pt x="290" y="1835"/>
                  </a:lnTo>
                  <a:lnTo>
                    <a:pt x="290" y="1837"/>
                  </a:lnTo>
                  <a:lnTo>
                    <a:pt x="290" y="1837"/>
                  </a:lnTo>
                  <a:lnTo>
                    <a:pt x="290" y="1837"/>
                  </a:lnTo>
                  <a:close/>
                  <a:moveTo>
                    <a:pt x="290" y="1833"/>
                  </a:moveTo>
                  <a:lnTo>
                    <a:pt x="290" y="1833"/>
                  </a:lnTo>
                  <a:lnTo>
                    <a:pt x="290" y="1833"/>
                  </a:lnTo>
                  <a:lnTo>
                    <a:pt x="290" y="1833"/>
                  </a:lnTo>
                  <a:lnTo>
                    <a:pt x="292" y="1833"/>
                  </a:lnTo>
                  <a:lnTo>
                    <a:pt x="292" y="1833"/>
                  </a:lnTo>
                  <a:lnTo>
                    <a:pt x="292" y="1833"/>
                  </a:lnTo>
                  <a:lnTo>
                    <a:pt x="292" y="1833"/>
                  </a:lnTo>
                  <a:lnTo>
                    <a:pt x="292" y="1833"/>
                  </a:lnTo>
                  <a:lnTo>
                    <a:pt x="292" y="1833"/>
                  </a:lnTo>
                  <a:lnTo>
                    <a:pt x="294" y="1833"/>
                  </a:lnTo>
                  <a:lnTo>
                    <a:pt x="292" y="1831"/>
                  </a:lnTo>
                  <a:lnTo>
                    <a:pt x="292" y="1829"/>
                  </a:lnTo>
                  <a:lnTo>
                    <a:pt x="292" y="1829"/>
                  </a:lnTo>
                  <a:lnTo>
                    <a:pt x="292" y="1829"/>
                  </a:lnTo>
                  <a:lnTo>
                    <a:pt x="292" y="1829"/>
                  </a:lnTo>
                  <a:lnTo>
                    <a:pt x="292" y="1829"/>
                  </a:lnTo>
                  <a:lnTo>
                    <a:pt x="290" y="1829"/>
                  </a:lnTo>
                  <a:lnTo>
                    <a:pt x="290" y="1831"/>
                  </a:lnTo>
                  <a:lnTo>
                    <a:pt x="290" y="1831"/>
                  </a:lnTo>
                  <a:lnTo>
                    <a:pt x="290" y="1831"/>
                  </a:lnTo>
                  <a:lnTo>
                    <a:pt x="290" y="1831"/>
                  </a:lnTo>
                  <a:lnTo>
                    <a:pt x="290" y="1831"/>
                  </a:lnTo>
                  <a:lnTo>
                    <a:pt x="290" y="1833"/>
                  </a:lnTo>
                  <a:lnTo>
                    <a:pt x="290" y="1833"/>
                  </a:lnTo>
                  <a:lnTo>
                    <a:pt x="290" y="1833"/>
                  </a:lnTo>
                  <a:lnTo>
                    <a:pt x="290" y="1833"/>
                  </a:lnTo>
                  <a:close/>
                  <a:moveTo>
                    <a:pt x="294" y="1862"/>
                  </a:moveTo>
                  <a:lnTo>
                    <a:pt x="294" y="1862"/>
                  </a:lnTo>
                  <a:lnTo>
                    <a:pt x="292" y="1862"/>
                  </a:lnTo>
                  <a:lnTo>
                    <a:pt x="292" y="1860"/>
                  </a:lnTo>
                  <a:lnTo>
                    <a:pt x="290" y="1860"/>
                  </a:lnTo>
                  <a:lnTo>
                    <a:pt x="290" y="1860"/>
                  </a:lnTo>
                  <a:lnTo>
                    <a:pt x="290" y="1860"/>
                  </a:lnTo>
                  <a:lnTo>
                    <a:pt x="290" y="1860"/>
                  </a:lnTo>
                  <a:lnTo>
                    <a:pt x="290" y="1860"/>
                  </a:lnTo>
                  <a:lnTo>
                    <a:pt x="290" y="1860"/>
                  </a:lnTo>
                  <a:lnTo>
                    <a:pt x="290" y="1862"/>
                  </a:lnTo>
                  <a:lnTo>
                    <a:pt x="290" y="1862"/>
                  </a:lnTo>
                  <a:lnTo>
                    <a:pt x="290" y="1862"/>
                  </a:lnTo>
                  <a:lnTo>
                    <a:pt x="290" y="1862"/>
                  </a:lnTo>
                  <a:lnTo>
                    <a:pt x="292" y="1864"/>
                  </a:lnTo>
                  <a:lnTo>
                    <a:pt x="292" y="1864"/>
                  </a:lnTo>
                  <a:lnTo>
                    <a:pt x="292" y="1864"/>
                  </a:lnTo>
                  <a:lnTo>
                    <a:pt x="292" y="1864"/>
                  </a:lnTo>
                  <a:lnTo>
                    <a:pt x="294" y="1864"/>
                  </a:lnTo>
                  <a:lnTo>
                    <a:pt x="294" y="1864"/>
                  </a:lnTo>
                  <a:lnTo>
                    <a:pt x="294" y="1862"/>
                  </a:lnTo>
                  <a:lnTo>
                    <a:pt x="294" y="1862"/>
                  </a:lnTo>
                  <a:lnTo>
                    <a:pt x="294" y="1862"/>
                  </a:lnTo>
                  <a:lnTo>
                    <a:pt x="294" y="1862"/>
                  </a:lnTo>
                  <a:lnTo>
                    <a:pt x="294" y="1862"/>
                  </a:lnTo>
                  <a:close/>
                  <a:moveTo>
                    <a:pt x="1444" y="2018"/>
                  </a:moveTo>
                  <a:lnTo>
                    <a:pt x="1444" y="2018"/>
                  </a:lnTo>
                  <a:lnTo>
                    <a:pt x="1444" y="2018"/>
                  </a:lnTo>
                  <a:lnTo>
                    <a:pt x="1444" y="2018"/>
                  </a:lnTo>
                  <a:lnTo>
                    <a:pt x="1444" y="2018"/>
                  </a:lnTo>
                  <a:lnTo>
                    <a:pt x="1444" y="2018"/>
                  </a:lnTo>
                  <a:lnTo>
                    <a:pt x="1444" y="2018"/>
                  </a:lnTo>
                  <a:lnTo>
                    <a:pt x="1447" y="2018"/>
                  </a:lnTo>
                  <a:lnTo>
                    <a:pt x="1447" y="2020"/>
                  </a:lnTo>
                  <a:lnTo>
                    <a:pt x="1447" y="2020"/>
                  </a:lnTo>
                  <a:lnTo>
                    <a:pt x="1449" y="2020"/>
                  </a:lnTo>
                  <a:lnTo>
                    <a:pt x="1449" y="2020"/>
                  </a:lnTo>
                  <a:lnTo>
                    <a:pt x="1449" y="2020"/>
                  </a:lnTo>
                  <a:lnTo>
                    <a:pt x="1449" y="2020"/>
                  </a:lnTo>
                  <a:lnTo>
                    <a:pt x="1451" y="2020"/>
                  </a:lnTo>
                  <a:lnTo>
                    <a:pt x="1451" y="2020"/>
                  </a:lnTo>
                  <a:lnTo>
                    <a:pt x="1451" y="2022"/>
                  </a:lnTo>
                  <a:lnTo>
                    <a:pt x="1451" y="2020"/>
                  </a:lnTo>
                  <a:lnTo>
                    <a:pt x="1453" y="2022"/>
                  </a:lnTo>
                  <a:lnTo>
                    <a:pt x="1453" y="2022"/>
                  </a:lnTo>
                  <a:lnTo>
                    <a:pt x="1453" y="2022"/>
                  </a:lnTo>
                  <a:lnTo>
                    <a:pt x="1453" y="2022"/>
                  </a:lnTo>
                  <a:lnTo>
                    <a:pt x="1453" y="2022"/>
                  </a:lnTo>
                  <a:lnTo>
                    <a:pt x="1453" y="2022"/>
                  </a:lnTo>
                  <a:lnTo>
                    <a:pt x="1455" y="2022"/>
                  </a:lnTo>
                  <a:lnTo>
                    <a:pt x="1455" y="2020"/>
                  </a:lnTo>
                  <a:lnTo>
                    <a:pt x="1455" y="2020"/>
                  </a:lnTo>
                  <a:lnTo>
                    <a:pt x="1455" y="2020"/>
                  </a:lnTo>
                  <a:lnTo>
                    <a:pt x="1455" y="2020"/>
                  </a:lnTo>
                  <a:lnTo>
                    <a:pt x="1455" y="2020"/>
                  </a:lnTo>
                  <a:lnTo>
                    <a:pt x="1455" y="2018"/>
                  </a:lnTo>
                  <a:lnTo>
                    <a:pt x="1457" y="2018"/>
                  </a:lnTo>
                  <a:lnTo>
                    <a:pt x="1457" y="2016"/>
                  </a:lnTo>
                  <a:lnTo>
                    <a:pt x="1459" y="2016"/>
                  </a:lnTo>
                  <a:lnTo>
                    <a:pt x="1459" y="2016"/>
                  </a:lnTo>
                  <a:lnTo>
                    <a:pt x="1459" y="2014"/>
                  </a:lnTo>
                  <a:lnTo>
                    <a:pt x="1459" y="2014"/>
                  </a:lnTo>
                  <a:lnTo>
                    <a:pt x="1459" y="2014"/>
                  </a:lnTo>
                  <a:lnTo>
                    <a:pt x="1461" y="2014"/>
                  </a:lnTo>
                  <a:lnTo>
                    <a:pt x="1461" y="2014"/>
                  </a:lnTo>
                  <a:lnTo>
                    <a:pt x="1461" y="2016"/>
                  </a:lnTo>
                  <a:lnTo>
                    <a:pt x="1461" y="2016"/>
                  </a:lnTo>
                  <a:lnTo>
                    <a:pt x="1459" y="2016"/>
                  </a:lnTo>
                  <a:lnTo>
                    <a:pt x="1459" y="2018"/>
                  </a:lnTo>
                  <a:lnTo>
                    <a:pt x="1459" y="2018"/>
                  </a:lnTo>
                  <a:lnTo>
                    <a:pt x="1457" y="2018"/>
                  </a:lnTo>
                  <a:lnTo>
                    <a:pt x="1457" y="2020"/>
                  </a:lnTo>
                  <a:lnTo>
                    <a:pt x="1457" y="2020"/>
                  </a:lnTo>
                  <a:lnTo>
                    <a:pt x="1457" y="2020"/>
                  </a:lnTo>
                  <a:lnTo>
                    <a:pt x="1457" y="2020"/>
                  </a:lnTo>
                  <a:lnTo>
                    <a:pt x="1457" y="2020"/>
                  </a:lnTo>
                  <a:lnTo>
                    <a:pt x="1457" y="2020"/>
                  </a:lnTo>
                  <a:lnTo>
                    <a:pt x="1455" y="2020"/>
                  </a:lnTo>
                  <a:lnTo>
                    <a:pt x="1455" y="2020"/>
                  </a:lnTo>
                  <a:lnTo>
                    <a:pt x="1455" y="2022"/>
                  </a:lnTo>
                  <a:lnTo>
                    <a:pt x="1455" y="2022"/>
                  </a:lnTo>
                  <a:lnTo>
                    <a:pt x="1455" y="2020"/>
                  </a:lnTo>
                  <a:lnTo>
                    <a:pt x="1457" y="2020"/>
                  </a:lnTo>
                  <a:lnTo>
                    <a:pt x="1457" y="2022"/>
                  </a:lnTo>
                  <a:lnTo>
                    <a:pt x="1457" y="2022"/>
                  </a:lnTo>
                  <a:lnTo>
                    <a:pt x="1459" y="2022"/>
                  </a:lnTo>
                  <a:lnTo>
                    <a:pt x="1459" y="2022"/>
                  </a:lnTo>
                  <a:lnTo>
                    <a:pt x="1459" y="2022"/>
                  </a:lnTo>
                  <a:lnTo>
                    <a:pt x="1461" y="2022"/>
                  </a:lnTo>
                  <a:lnTo>
                    <a:pt x="1461" y="2018"/>
                  </a:lnTo>
                  <a:lnTo>
                    <a:pt x="1461" y="2018"/>
                  </a:lnTo>
                  <a:lnTo>
                    <a:pt x="1461" y="2018"/>
                  </a:lnTo>
                  <a:lnTo>
                    <a:pt x="1461" y="2018"/>
                  </a:lnTo>
                  <a:lnTo>
                    <a:pt x="1463" y="2018"/>
                  </a:lnTo>
                  <a:lnTo>
                    <a:pt x="1461" y="2018"/>
                  </a:lnTo>
                  <a:lnTo>
                    <a:pt x="1463" y="2016"/>
                  </a:lnTo>
                  <a:lnTo>
                    <a:pt x="1463" y="2014"/>
                  </a:lnTo>
                  <a:lnTo>
                    <a:pt x="1463" y="2014"/>
                  </a:lnTo>
                  <a:lnTo>
                    <a:pt x="1463" y="2012"/>
                  </a:lnTo>
                  <a:lnTo>
                    <a:pt x="1465" y="2012"/>
                  </a:lnTo>
                  <a:lnTo>
                    <a:pt x="1465" y="2012"/>
                  </a:lnTo>
                  <a:lnTo>
                    <a:pt x="1465" y="2012"/>
                  </a:lnTo>
                  <a:lnTo>
                    <a:pt x="1465" y="2010"/>
                  </a:lnTo>
                  <a:lnTo>
                    <a:pt x="1465" y="2010"/>
                  </a:lnTo>
                  <a:lnTo>
                    <a:pt x="1463" y="2010"/>
                  </a:lnTo>
                  <a:lnTo>
                    <a:pt x="1461" y="2010"/>
                  </a:lnTo>
                  <a:lnTo>
                    <a:pt x="1461" y="2010"/>
                  </a:lnTo>
                  <a:lnTo>
                    <a:pt x="1461" y="2008"/>
                  </a:lnTo>
                  <a:lnTo>
                    <a:pt x="1463" y="2008"/>
                  </a:lnTo>
                  <a:lnTo>
                    <a:pt x="1461" y="2006"/>
                  </a:lnTo>
                  <a:lnTo>
                    <a:pt x="1461" y="2006"/>
                  </a:lnTo>
                  <a:lnTo>
                    <a:pt x="1461" y="2006"/>
                  </a:lnTo>
                  <a:lnTo>
                    <a:pt x="1461" y="2006"/>
                  </a:lnTo>
                  <a:lnTo>
                    <a:pt x="1459" y="2008"/>
                  </a:lnTo>
                  <a:lnTo>
                    <a:pt x="1459" y="2010"/>
                  </a:lnTo>
                  <a:lnTo>
                    <a:pt x="1459" y="2012"/>
                  </a:lnTo>
                  <a:lnTo>
                    <a:pt x="1459" y="2012"/>
                  </a:lnTo>
                  <a:lnTo>
                    <a:pt x="1459" y="2012"/>
                  </a:lnTo>
                  <a:lnTo>
                    <a:pt x="1459" y="2014"/>
                  </a:lnTo>
                  <a:lnTo>
                    <a:pt x="1459" y="2014"/>
                  </a:lnTo>
                  <a:lnTo>
                    <a:pt x="1459" y="2014"/>
                  </a:lnTo>
                  <a:lnTo>
                    <a:pt x="1459" y="2012"/>
                  </a:lnTo>
                  <a:lnTo>
                    <a:pt x="1457" y="2012"/>
                  </a:lnTo>
                  <a:lnTo>
                    <a:pt x="1457" y="2012"/>
                  </a:lnTo>
                  <a:lnTo>
                    <a:pt x="1457" y="2012"/>
                  </a:lnTo>
                  <a:lnTo>
                    <a:pt x="1457" y="2012"/>
                  </a:lnTo>
                  <a:lnTo>
                    <a:pt x="1457" y="2010"/>
                  </a:lnTo>
                  <a:lnTo>
                    <a:pt x="1457" y="2010"/>
                  </a:lnTo>
                  <a:lnTo>
                    <a:pt x="1457" y="2008"/>
                  </a:lnTo>
                  <a:lnTo>
                    <a:pt x="1457" y="2008"/>
                  </a:lnTo>
                  <a:lnTo>
                    <a:pt x="1457" y="2008"/>
                  </a:lnTo>
                  <a:lnTo>
                    <a:pt x="1455" y="2008"/>
                  </a:lnTo>
                  <a:lnTo>
                    <a:pt x="1455" y="2008"/>
                  </a:lnTo>
                  <a:lnTo>
                    <a:pt x="1455" y="2006"/>
                  </a:lnTo>
                  <a:lnTo>
                    <a:pt x="1455" y="2006"/>
                  </a:lnTo>
                  <a:lnTo>
                    <a:pt x="1455" y="2006"/>
                  </a:lnTo>
                  <a:lnTo>
                    <a:pt x="1455" y="2004"/>
                  </a:lnTo>
                  <a:lnTo>
                    <a:pt x="1453" y="2004"/>
                  </a:lnTo>
                  <a:lnTo>
                    <a:pt x="1451" y="2004"/>
                  </a:lnTo>
                  <a:lnTo>
                    <a:pt x="1451" y="2006"/>
                  </a:lnTo>
                  <a:lnTo>
                    <a:pt x="1449" y="2006"/>
                  </a:lnTo>
                  <a:lnTo>
                    <a:pt x="1449" y="2008"/>
                  </a:lnTo>
                  <a:lnTo>
                    <a:pt x="1449" y="2008"/>
                  </a:lnTo>
                  <a:lnTo>
                    <a:pt x="1449" y="2008"/>
                  </a:lnTo>
                  <a:lnTo>
                    <a:pt x="1449" y="2010"/>
                  </a:lnTo>
                  <a:lnTo>
                    <a:pt x="1449" y="2010"/>
                  </a:lnTo>
                  <a:lnTo>
                    <a:pt x="1449" y="2010"/>
                  </a:lnTo>
                  <a:lnTo>
                    <a:pt x="1447" y="2010"/>
                  </a:lnTo>
                  <a:lnTo>
                    <a:pt x="1447" y="2010"/>
                  </a:lnTo>
                  <a:lnTo>
                    <a:pt x="1447" y="2010"/>
                  </a:lnTo>
                  <a:lnTo>
                    <a:pt x="1447" y="2008"/>
                  </a:lnTo>
                  <a:lnTo>
                    <a:pt x="1444" y="2008"/>
                  </a:lnTo>
                  <a:lnTo>
                    <a:pt x="1444" y="2006"/>
                  </a:lnTo>
                  <a:lnTo>
                    <a:pt x="1444" y="2008"/>
                  </a:lnTo>
                  <a:lnTo>
                    <a:pt x="1444" y="2008"/>
                  </a:lnTo>
                  <a:lnTo>
                    <a:pt x="1444" y="2008"/>
                  </a:lnTo>
                  <a:lnTo>
                    <a:pt x="1442" y="2008"/>
                  </a:lnTo>
                  <a:lnTo>
                    <a:pt x="1442" y="2006"/>
                  </a:lnTo>
                  <a:lnTo>
                    <a:pt x="1442" y="2006"/>
                  </a:lnTo>
                  <a:lnTo>
                    <a:pt x="1442" y="2006"/>
                  </a:lnTo>
                  <a:lnTo>
                    <a:pt x="1440" y="2006"/>
                  </a:lnTo>
                  <a:lnTo>
                    <a:pt x="1440" y="2006"/>
                  </a:lnTo>
                  <a:lnTo>
                    <a:pt x="1438" y="2008"/>
                  </a:lnTo>
                  <a:lnTo>
                    <a:pt x="1438" y="2008"/>
                  </a:lnTo>
                  <a:lnTo>
                    <a:pt x="1438" y="2008"/>
                  </a:lnTo>
                  <a:lnTo>
                    <a:pt x="1438" y="2010"/>
                  </a:lnTo>
                  <a:lnTo>
                    <a:pt x="1438" y="2008"/>
                  </a:lnTo>
                  <a:lnTo>
                    <a:pt x="1438" y="2008"/>
                  </a:lnTo>
                  <a:lnTo>
                    <a:pt x="1438" y="2008"/>
                  </a:lnTo>
                  <a:lnTo>
                    <a:pt x="1436" y="2008"/>
                  </a:lnTo>
                  <a:lnTo>
                    <a:pt x="1436" y="2008"/>
                  </a:lnTo>
                  <a:lnTo>
                    <a:pt x="1436" y="2010"/>
                  </a:lnTo>
                  <a:lnTo>
                    <a:pt x="1436" y="2010"/>
                  </a:lnTo>
                  <a:lnTo>
                    <a:pt x="1436" y="2010"/>
                  </a:lnTo>
                  <a:lnTo>
                    <a:pt x="1436" y="2010"/>
                  </a:lnTo>
                  <a:lnTo>
                    <a:pt x="1434" y="2010"/>
                  </a:lnTo>
                  <a:lnTo>
                    <a:pt x="1434" y="2012"/>
                  </a:lnTo>
                  <a:lnTo>
                    <a:pt x="1436" y="2012"/>
                  </a:lnTo>
                  <a:lnTo>
                    <a:pt x="1436" y="2012"/>
                  </a:lnTo>
                  <a:lnTo>
                    <a:pt x="1436" y="2012"/>
                  </a:lnTo>
                  <a:lnTo>
                    <a:pt x="1436" y="2012"/>
                  </a:lnTo>
                  <a:lnTo>
                    <a:pt x="1436" y="2012"/>
                  </a:lnTo>
                  <a:lnTo>
                    <a:pt x="1436" y="2012"/>
                  </a:lnTo>
                  <a:lnTo>
                    <a:pt x="1436" y="2012"/>
                  </a:lnTo>
                  <a:lnTo>
                    <a:pt x="1438" y="2012"/>
                  </a:lnTo>
                  <a:lnTo>
                    <a:pt x="1438" y="2012"/>
                  </a:lnTo>
                  <a:lnTo>
                    <a:pt x="1438" y="2014"/>
                  </a:lnTo>
                  <a:lnTo>
                    <a:pt x="1438" y="2014"/>
                  </a:lnTo>
                  <a:lnTo>
                    <a:pt x="1436" y="2014"/>
                  </a:lnTo>
                  <a:lnTo>
                    <a:pt x="1436" y="2014"/>
                  </a:lnTo>
                  <a:lnTo>
                    <a:pt x="1436" y="2014"/>
                  </a:lnTo>
                  <a:lnTo>
                    <a:pt x="1436" y="2014"/>
                  </a:lnTo>
                  <a:lnTo>
                    <a:pt x="1436" y="2014"/>
                  </a:lnTo>
                  <a:lnTo>
                    <a:pt x="1436" y="2012"/>
                  </a:lnTo>
                  <a:lnTo>
                    <a:pt x="1436" y="2012"/>
                  </a:lnTo>
                  <a:lnTo>
                    <a:pt x="1434" y="2012"/>
                  </a:lnTo>
                  <a:lnTo>
                    <a:pt x="1434" y="2012"/>
                  </a:lnTo>
                  <a:lnTo>
                    <a:pt x="1434" y="2012"/>
                  </a:lnTo>
                  <a:lnTo>
                    <a:pt x="1434" y="2014"/>
                  </a:lnTo>
                  <a:lnTo>
                    <a:pt x="1434" y="2014"/>
                  </a:lnTo>
                  <a:lnTo>
                    <a:pt x="1434" y="2014"/>
                  </a:lnTo>
                  <a:lnTo>
                    <a:pt x="1434" y="2012"/>
                  </a:lnTo>
                  <a:lnTo>
                    <a:pt x="1434" y="2012"/>
                  </a:lnTo>
                  <a:lnTo>
                    <a:pt x="1434" y="2012"/>
                  </a:lnTo>
                  <a:lnTo>
                    <a:pt x="1432" y="2012"/>
                  </a:lnTo>
                  <a:lnTo>
                    <a:pt x="1432" y="2012"/>
                  </a:lnTo>
                  <a:lnTo>
                    <a:pt x="1432" y="2014"/>
                  </a:lnTo>
                  <a:lnTo>
                    <a:pt x="1430" y="2014"/>
                  </a:lnTo>
                  <a:lnTo>
                    <a:pt x="1430" y="2014"/>
                  </a:lnTo>
                  <a:lnTo>
                    <a:pt x="1430" y="2012"/>
                  </a:lnTo>
                  <a:lnTo>
                    <a:pt x="1430" y="2012"/>
                  </a:lnTo>
                  <a:lnTo>
                    <a:pt x="1430" y="2012"/>
                  </a:lnTo>
                  <a:lnTo>
                    <a:pt x="1428" y="2012"/>
                  </a:lnTo>
                  <a:lnTo>
                    <a:pt x="1428" y="2012"/>
                  </a:lnTo>
                  <a:lnTo>
                    <a:pt x="1428" y="2010"/>
                  </a:lnTo>
                  <a:lnTo>
                    <a:pt x="1428" y="2010"/>
                  </a:lnTo>
                  <a:lnTo>
                    <a:pt x="1428" y="2008"/>
                  </a:lnTo>
                  <a:lnTo>
                    <a:pt x="1428" y="2008"/>
                  </a:lnTo>
                  <a:lnTo>
                    <a:pt x="1428" y="2008"/>
                  </a:lnTo>
                  <a:lnTo>
                    <a:pt x="1428" y="2008"/>
                  </a:lnTo>
                  <a:lnTo>
                    <a:pt x="1428" y="2008"/>
                  </a:lnTo>
                  <a:lnTo>
                    <a:pt x="1428" y="2008"/>
                  </a:lnTo>
                  <a:lnTo>
                    <a:pt x="1426" y="2008"/>
                  </a:lnTo>
                  <a:lnTo>
                    <a:pt x="1426" y="2008"/>
                  </a:lnTo>
                  <a:lnTo>
                    <a:pt x="1426" y="2008"/>
                  </a:lnTo>
                  <a:lnTo>
                    <a:pt x="1424" y="2010"/>
                  </a:lnTo>
                  <a:lnTo>
                    <a:pt x="1424" y="2010"/>
                  </a:lnTo>
                  <a:lnTo>
                    <a:pt x="1424" y="2010"/>
                  </a:lnTo>
                  <a:lnTo>
                    <a:pt x="1424" y="2010"/>
                  </a:lnTo>
                  <a:lnTo>
                    <a:pt x="1424" y="2010"/>
                  </a:lnTo>
                  <a:lnTo>
                    <a:pt x="1424" y="2010"/>
                  </a:lnTo>
                  <a:lnTo>
                    <a:pt x="1424" y="2010"/>
                  </a:lnTo>
                  <a:lnTo>
                    <a:pt x="1424" y="2010"/>
                  </a:lnTo>
                  <a:lnTo>
                    <a:pt x="1424" y="2010"/>
                  </a:lnTo>
                  <a:lnTo>
                    <a:pt x="1422" y="2010"/>
                  </a:lnTo>
                  <a:lnTo>
                    <a:pt x="1422" y="2010"/>
                  </a:lnTo>
                  <a:lnTo>
                    <a:pt x="1422" y="2010"/>
                  </a:lnTo>
                  <a:lnTo>
                    <a:pt x="1422" y="2010"/>
                  </a:lnTo>
                  <a:lnTo>
                    <a:pt x="1422" y="2010"/>
                  </a:lnTo>
                  <a:lnTo>
                    <a:pt x="1422" y="2010"/>
                  </a:lnTo>
                  <a:lnTo>
                    <a:pt x="1422" y="2010"/>
                  </a:lnTo>
                  <a:lnTo>
                    <a:pt x="1420" y="2012"/>
                  </a:lnTo>
                  <a:lnTo>
                    <a:pt x="1420" y="2012"/>
                  </a:lnTo>
                  <a:lnTo>
                    <a:pt x="1420" y="2012"/>
                  </a:lnTo>
                  <a:lnTo>
                    <a:pt x="1420" y="2012"/>
                  </a:lnTo>
                  <a:lnTo>
                    <a:pt x="1420" y="2012"/>
                  </a:lnTo>
                  <a:lnTo>
                    <a:pt x="1420" y="2010"/>
                  </a:lnTo>
                  <a:lnTo>
                    <a:pt x="1420" y="2010"/>
                  </a:lnTo>
                  <a:lnTo>
                    <a:pt x="1420" y="2010"/>
                  </a:lnTo>
                  <a:lnTo>
                    <a:pt x="1420" y="2010"/>
                  </a:lnTo>
                  <a:lnTo>
                    <a:pt x="1418" y="2010"/>
                  </a:lnTo>
                  <a:lnTo>
                    <a:pt x="1418" y="2010"/>
                  </a:lnTo>
                  <a:lnTo>
                    <a:pt x="1418" y="2012"/>
                  </a:lnTo>
                  <a:lnTo>
                    <a:pt x="1418" y="2012"/>
                  </a:lnTo>
                  <a:lnTo>
                    <a:pt x="1418" y="2014"/>
                  </a:lnTo>
                  <a:lnTo>
                    <a:pt x="1418" y="2014"/>
                  </a:lnTo>
                  <a:lnTo>
                    <a:pt x="1420" y="2014"/>
                  </a:lnTo>
                  <a:lnTo>
                    <a:pt x="1422" y="2014"/>
                  </a:lnTo>
                  <a:lnTo>
                    <a:pt x="1422" y="2014"/>
                  </a:lnTo>
                  <a:lnTo>
                    <a:pt x="1422" y="2014"/>
                  </a:lnTo>
                  <a:lnTo>
                    <a:pt x="1422" y="2014"/>
                  </a:lnTo>
                  <a:lnTo>
                    <a:pt x="1422" y="2014"/>
                  </a:lnTo>
                  <a:lnTo>
                    <a:pt x="1424" y="2014"/>
                  </a:lnTo>
                  <a:lnTo>
                    <a:pt x="1424" y="2014"/>
                  </a:lnTo>
                  <a:lnTo>
                    <a:pt x="1424" y="2014"/>
                  </a:lnTo>
                  <a:lnTo>
                    <a:pt x="1426" y="2014"/>
                  </a:lnTo>
                  <a:lnTo>
                    <a:pt x="1426" y="2016"/>
                  </a:lnTo>
                  <a:lnTo>
                    <a:pt x="1426" y="2016"/>
                  </a:lnTo>
                  <a:lnTo>
                    <a:pt x="1428" y="2016"/>
                  </a:lnTo>
                  <a:lnTo>
                    <a:pt x="1428" y="2016"/>
                  </a:lnTo>
                  <a:lnTo>
                    <a:pt x="1428" y="2016"/>
                  </a:lnTo>
                  <a:lnTo>
                    <a:pt x="1428" y="2016"/>
                  </a:lnTo>
                  <a:lnTo>
                    <a:pt x="1430" y="2016"/>
                  </a:lnTo>
                  <a:lnTo>
                    <a:pt x="1430" y="2016"/>
                  </a:lnTo>
                  <a:lnTo>
                    <a:pt x="1430" y="2016"/>
                  </a:lnTo>
                  <a:lnTo>
                    <a:pt x="1430" y="2016"/>
                  </a:lnTo>
                  <a:lnTo>
                    <a:pt x="1430" y="2016"/>
                  </a:lnTo>
                  <a:lnTo>
                    <a:pt x="1430" y="2016"/>
                  </a:lnTo>
                  <a:lnTo>
                    <a:pt x="1430" y="2016"/>
                  </a:lnTo>
                  <a:lnTo>
                    <a:pt x="1432" y="2016"/>
                  </a:lnTo>
                  <a:lnTo>
                    <a:pt x="1432" y="2016"/>
                  </a:lnTo>
                  <a:lnTo>
                    <a:pt x="1432" y="2016"/>
                  </a:lnTo>
                  <a:lnTo>
                    <a:pt x="1432" y="2016"/>
                  </a:lnTo>
                  <a:lnTo>
                    <a:pt x="1432" y="2016"/>
                  </a:lnTo>
                  <a:lnTo>
                    <a:pt x="1432" y="2016"/>
                  </a:lnTo>
                  <a:lnTo>
                    <a:pt x="1432" y="2016"/>
                  </a:lnTo>
                  <a:lnTo>
                    <a:pt x="1434" y="2016"/>
                  </a:lnTo>
                  <a:lnTo>
                    <a:pt x="1434" y="2016"/>
                  </a:lnTo>
                  <a:lnTo>
                    <a:pt x="1434" y="2016"/>
                  </a:lnTo>
                  <a:lnTo>
                    <a:pt x="1438" y="2016"/>
                  </a:lnTo>
                  <a:lnTo>
                    <a:pt x="1438" y="2016"/>
                  </a:lnTo>
                  <a:lnTo>
                    <a:pt x="1440" y="2018"/>
                  </a:lnTo>
                  <a:lnTo>
                    <a:pt x="1440" y="2018"/>
                  </a:lnTo>
                  <a:lnTo>
                    <a:pt x="1444" y="2018"/>
                  </a:lnTo>
                  <a:lnTo>
                    <a:pt x="1444" y="2018"/>
                  </a:lnTo>
                  <a:close/>
                  <a:moveTo>
                    <a:pt x="1274" y="1907"/>
                  </a:moveTo>
                  <a:lnTo>
                    <a:pt x="1274" y="1907"/>
                  </a:lnTo>
                  <a:lnTo>
                    <a:pt x="1272" y="1907"/>
                  </a:lnTo>
                  <a:lnTo>
                    <a:pt x="1267" y="1907"/>
                  </a:lnTo>
                  <a:lnTo>
                    <a:pt x="1265" y="1909"/>
                  </a:lnTo>
                  <a:lnTo>
                    <a:pt x="1263" y="1909"/>
                  </a:lnTo>
                  <a:lnTo>
                    <a:pt x="1263" y="1911"/>
                  </a:lnTo>
                  <a:lnTo>
                    <a:pt x="1263" y="1911"/>
                  </a:lnTo>
                  <a:lnTo>
                    <a:pt x="1263" y="1913"/>
                  </a:lnTo>
                  <a:lnTo>
                    <a:pt x="1265" y="1915"/>
                  </a:lnTo>
                  <a:lnTo>
                    <a:pt x="1265" y="1915"/>
                  </a:lnTo>
                  <a:lnTo>
                    <a:pt x="1265" y="1915"/>
                  </a:lnTo>
                  <a:lnTo>
                    <a:pt x="1265" y="1915"/>
                  </a:lnTo>
                  <a:lnTo>
                    <a:pt x="1265" y="1915"/>
                  </a:lnTo>
                  <a:lnTo>
                    <a:pt x="1265" y="1915"/>
                  </a:lnTo>
                  <a:lnTo>
                    <a:pt x="1265" y="1913"/>
                  </a:lnTo>
                  <a:lnTo>
                    <a:pt x="1265" y="1913"/>
                  </a:lnTo>
                  <a:lnTo>
                    <a:pt x="1267" y="1913"/>
                  </a:lnTo>
                  <a:lnTo>
                    <a:pt x="1267" y="1913"/>
                  </a:lnTo>
                  <a:lnTo>
                    <a:pt x="1267" y="1911"/>
                  </a:lnTo>
                  <a:lnTo>
                    <a:pt x="1270" y="1911"/>
                  </a:lnTo>
                  <a:lnTo>
                    <a:pt x="1270" y="1911"/>
                  </a:lnTo>
                  <a:lnTo>
                    <a:pt x="1270" y="1911"/>
                  </a:lnTo>
                  <a:lnTo>
                    <a:pt x="1272" y="1911"/>
                  </a:lnTo>
                  <a:lnTo>
                    <a:pt x="1272" y="1911"/>
                  </a:lnTo>
                  <a:lnTo>
                    <a:pt x="1272" y="1911"/>
                  </a:lnTo>
                  <a:lnTo>
                    <a:pt x="1272" y="1911"/>
                  </a:lnTo>
                  <a:lnTo>
                    <a:pt x="1274" y="1911"/>
                  </a:lnTo>
                  <a:lnTo>
                    <a:pt x="1274" y="1909"/>
                  </a:lnTo>
                  <a:lnTo>
                    <a:pt x="1274" y="1909"/>
                  </a:lnTo>
                  <a:lnTo>
                    <a:pt x="1274" y="1907"/>
                  </a:lnTo>
                  <a:lnTo>
                    <a:pt x="1274" y="1907"/>
                  </a:lnTo>
                  <a:close/>
                  <a:moveTo>
                    <a:pt x="1239" y="1936"/>
                  </a:moveTo>
                  <a:lnTo>
                    <a:pt x="1239" y="1936"/>
                  </a:lnTo>
                  <a:lnTo>
                    <a:pt x="1239" y="1936"/>
                  </a:lnTo>
                  <a:lnTo>
                    <a:pt x="1239" y="1936"/>
                  </a:lnTo>
                  <a:lnTo>
                    <a:pt x="1237" y="1936"/>
                  </a:lnTo>
                  <a:lnTo>
                    <a:pt x="1237" y="1936"/>
                  </a:lnTo>
                  <a:lnTo>
                    <a:pt x="1237" y="1938"/>
                  </a:lnTo>
                  <a:lnTo>
                    <a:pt x="1237" y="1938"/>
                  </a:lnTo>
                  <a:lnTo>
                    <a:pt x="1237" y="1938"/>
                  </a:lnTo>
                  <a:lnTo>
                    <a:pt x="1237" y="1938"/>
                  </a:lnTo>
                  <a:lnTo>
                    <a:pt x="1237" y="1938"/>
                  </a:lnTo>
                  <a:lnTo>
                    <a:pt x="1237" y="1938"/>
                  </a:lnTo>
                  <a:lnTo>
                    <a:pt x="1237" y="1938"/>
                  </a:lnTo>
                  <a:lnTo>
                    <a:pt x="1237" y="1938"/>
                  </a:lnTo>
                  <a:lnTo>
                    <a:pt x="1237" y="1938"/>
                  </a:lnTo>
                  <a:lnTo>
                    <a:pt x="1239" y="1938"/>
                  </a:lnTo>
                  <a:lnTo>
                    <a:pt x="1239" y="1938"/>
                  </a:lnTo>
                  <a:lnTo>
                    <a:pt x="1241" y="1938"/>
                  </a:lnTo>
                  <a:lnTo>
                    <a:pt x="1241" y="1936"/>
                  </a:lnTo>
                  <a:lnTo>
                    <a:pt x="1241" y="1936"/>
                  </a:lnTo>
                  <a:lnTo>
                    <a:pt x="1239" y="1936"/>
                  </a:lnTo>
                  <a:close/>
                  <a:moveTo>
                    <a:pt x="1945" y="1989"/>
                  </a:moveTo>
                  <a:lnTo>
                    <a:pt x="1945" y="1989"/>
                  </a:lnTo>
                  <a:lnTo>
                    <a:pt x="1943" y="1989"/>
                  </a:lnTo>
                  <a:lnTo>
                    <a:pt x="1945" y="1991"/>
                  </a:lnTo>
                  <a:lnTo>
                    <a:pt x="1943" y="1991"/>
                  </a:lnTo>
                  <a:lnTo>
                    <a:pt x="1943" y="1991"/>
                  </a:lnTo>
                  <a:lnTo>
                    <a:pt x="1943" y="1991"/>
                  </a:lnTo>
                  <a:lnTo>
                    <a:pt x="1943" y="1991"/>
                  </a:lnTo>
                  <a:lnTo>
                    <a:pt x="1945" y="1993"/>
                  </a:lnTo>
                  <a:lnTo>
                    <a:pt x="1945" y="1993"/>
                  </a:lnTo>
                  <a:lnTo>
                    <a:pt x="1945" y="1993"/>
                  </a:lnTo>
                  <a:lnTo>
                    <a:pt x="1945" y="1993"/>
                  </a:lnTo>
                  <a:lnTo>
                    <a:pt x="1945" y="1993"/>
                  </a:lnTo>
                  <a:lnTo>
                    <a:pt x="1945" y="1993"/>
                  </a:lnTo>
                  <a:lnTo>
                    <a:pt x="1945" y="1991"/>
                  </a:lnTo>
                  <a:lnTo>
                    <a:pt x="1945" y="1991"/>
                  </a:lnTo>
                  <a:lnTo>
                    <a:pt x="1945" y="1989"/>
                  </a:lnTo>
                  <a:lnTo>
                    <a:pt x="1945" y="1989"/>
                  </a:lnTo>
                  <a:close/>
                  <a:moveTo>
                    <a:pt x="1632" y="2043"/>
                  </a:moveTo>
                  <a:lnTo>
                    <a:pt x="1630" y="2043"/>
                  </a:lnTo>
                  <a:lnTo>
                    <a:pt x="1630" y="2043"/>
                  </a:lnTo>
                  <a:lnTo>
                    <a:pt x="1628" y="2045"/>
                  </a:lnTo>
                  <a:lnTo>
                    <a:pt x="1628" y="2045"/>
                  </a:lnTo>
                  <a:lnTo>
                    <a:pt x="1626" y="2045"/>
                  </a:lnTo>
                  <a:lnTo>
                    <a:pt x="1626" y="2045"/>
                  </a:lnTo>
                  <a:lnTo>
                    <a:pt x="1626" y="2045"/>
                  </a:lnTo>
                  <a:lnTo>
                    <a:pt x="1630" y="2045"/>
                  </a:lnTo>
                  <a:lnTo>
                    <a:pt x="1632" y="2045"/>
                  </a:lnTo>
                  <a:lnTo>
                    <a:pt x="1632" y="2043"/>
                  </a:lnTo>
                  <a:lnTo>
                    <a:pt x="1632" y="2043"/>
                  </a:lnTo>
                  <a:lnTo>
                    <a:pt x="1632" y="2043"/>
                  </a:lnTo>
                  <a:lnTo>
                    <a:pt x="1632" y="2043"/>
                  </a:lnTo>
                  <a:close/>
                  <a:moveTo>
                    <a:pt x="1630" y="2040"/>
                  </a:moveTo>
                  <a:lnTo>
                    <a:pt x="1632" y="2040"/>
                  </a:lnTo>
                  <a:lnTo>
                    <a:pt x="1632" y="2040"/>
                  </a:lnTo>
                  <a:lnTo>
                    <a:pt x="1630" y="2040"/>
                  </a:lnTo>
                  <a:lnTo>
                    <a:pt x="1630" y="2040"/>
                  </a:lnTo>
                  <a:lnTo>
                    <a:pt x="1628" y="2043"/>
                  </a:lnTo>
                  <a:lnTo>
                    <a:pt x="1628" y="2043"/>
                  </a:lnTo>
                  <a:lnTo>
                    <a:pt x="1630" y="2043"/>
                  </a:lnTo>
                  <a:lnTo>
                    <a:pt x="1630" y="2040"/>
                  </a:lnTo>
                  <a:close/>
                  <a:moveTo>
                    <a:pt x="1619" y="2047"/>
                  </a:moveTo>
                  <a:lnTo>
                    <a:pt x="1617" y="2049"/>
                  </a:lnTo>
                  <a:lnTo>
                    <a:pt x="1615" y="2049"/>
                  </a:lnTo>
                  <a:lnTo>
                    <a:pt x="1615" y="2051"/>
                  </a:lnTo>
                  <a:lnTo>
                    <a:pt x="1615" y="2051"/>
                  </a:lnTo>
                  <a:lnTo>
                    <a:pt x="1615" y="2051"/>
                  </a:lnTo>
                  <a:lnTo>
                    <a:pt x="1617" y="2051"/>
                  </a:lnTo>
                  <a:lnTo>
                    <a:pt x="1617" y="2051"/>
                  </a:lnTo>
                  <a:lnTo>
                    <a:pt x="1617" y="2051"/>
                  </a:lnTo>
                  <a:lnTo>
                    <a:pt x="1619" y="2049"/>
                  </a:lnTo>
                  <a:lnTo>
                    <a:pt x="1619" y="2049"/>
                  </a:lnTo>
                  <a:lnTo>
                    <a:pt x="1619" y="2047"/>
                  </a:lnTo>
                  <a:lnTo>
                    <a:pt x="1619" y="2047"/>
                  </a:lnTo>
                  <a:close/>
                  <a:moveTo>
                    <a:pt x="1628" y="2047"/>
                  </a:moveTo>
                  <a:lnTo>
                    <a:pt x="1628" y="2047"/>
                  </a:lnTo>
                  <a:lnTo>
                    <a:pt x="1628" y="2047"/>
                  </a:lnTo>
                  <a:lnTo>
                    <a:pt x="1628" y="2047"/>
                  </a:lnTo>
                  <a:lnTo>
                    <a:pt x="1628" y="2045"/>
                  </a:lnTo>
                  <a:lnTo>
                    <a:pt x="1626" y="2045"/>
                  </a:lnTo>
                  <a:lnTo>
                    <a:pt x="1626" y="2045"/>
                  </a:lnTo>
                  <a:lnTo>
                    <a:pt x="1626" y="2047"/>
                  </a:lnTo>
                  <a:lnTo>
                    <a:pt x="1624" y="2049"/>
                  </a:lnTo>
                  <a:lnTo>
                    <a:pt x="1624" y="2049"/>
                  </a:lnTo>
                  <a:lnTo>
                    <a:pt x="1626" y="2049"/>
                  </a:lnTo>
                  <a:lnTo>
                    <a:pt x="1626" y="2049"/>
                  </a:lnTo>
                  <a:lnTo>
                    <a:pt x="1626" y="2049"/>
                  </a:lnTo>
                  <a:lnTo>
                    <a:pt x="1624" y="2049"/>
                  </a:lnTo>
                  <a:lnTo>
                    <a:pt x="1624" y="2049"/>
                  </a:lnTo>
                  <a:lnTo>
                    <a:pt x="1624" y="2049"/>
                  </a:lnTo>
                  <a:lnTo>
                    <a:pt x="1626" y="2049"/>
                  </a:lnTo>
                  <a:lnTo>
                    <a:pt x="1626" y="2049"/>
                  </a:lnTo>
                  <a:lnTo>
                    <a:pt x="1626" y="2049"/>
                  </a:lnTo>
                  <a:lnTo>
                    <a:pt x="1626" y="2049"/>
                  </a:lnTo>
                  <a:lnTo>
                    <a:pt x="1626" y="2049"/>
                  </a:lnTo>
                  <a:lnTo>
                    <a:pt x="1626" y="2049"/>
                  </a:lnTo>
                  <a:lnTo>
                    <a:pt x="1626" y="2049"/>
                  </a:lnTo>
                  <a:lnTo>
                    <a:pt x="1628" y="2049"/>
                  </a:lnTo>
                  <a:lnTo>
                    <a:pt x="1628" y="2047"/>
                  </a:lnTo>
                  <a:lnTo>
                    <a:pt x="1628" y="2047"/>
                  </a:lnTo>
                  <a:lnTo>
                    <a:pt x="1628" y="2047"/>
                  </a:lnTo>
                  <a:lnTo>
                    <a:pt x="1628" y="2047"/>
                  </a:lnTo>
                  <a:close/>
                  <a:moveTo>
                    <a:pt x="1916" y="1960"/>
                  </a:moveTo>
                  <a:lnTo>
                    <a:pt x="1916" y="1960"/>
                  </a:lnTo>
                  <a:lnTo>
                    <a:pt x="1916" y="1962"/>
                  </a:lnTo>
                  <a:lnTo>
                    <a:pt x="1914" y="1962"/>
                  </a:lnTo>
                  <a:lnTo>
                    <a:pt x="1914" y="1965"/>
                  </a:lnTo>
                  <a:lnTo>
                    <a:pt x="1914" y="1967"/>
                  </a:lnTo>
                  <a:lnTo>
                    <a:pt x="1914" y="1967"/>
                  </a:lnTo>
                  <a:lnTo>
                    <a:pt x="1914" y="1967"/>
                  </a:lnTo>
                  <a:lnTo>
                    <a:pt x="1916" y="1962"/>
                  </a:lnTo>
                  <a:lnTo>
                    <a:pt x="1916" y="1962"/>
                  </a:lnTo>
                  <a:lnTo>
                    <a:pt x="1916" y="1960"/>
                  </a:lnTo>
                  <a:lnTo>
                    <a:pt x="1916" y="1960"/>
                  </a:lnTo>
                  <a:lnTo>
                    <a:pt x="1916" y="1960"/>
                  </a:lnTo>
                  <a:close/>
                  <a:moveTo>
                    <a:pt x="1430" y="2010"/>
                  </a:moveTo>
                  <a:lnTo>
                    <a:pt x="1430" y="2010"/>
                  </a:lnTo>
                  <a:lnTo>
                    <a:pt x="1430" y="2010"/>
                  </a:lnTo>
                  <a:lnTo>
                    <a:pt x="1432" y="2010"/>
                  </a:lnTo>
                  <a:lnTo>
                    <a:pt x="1434" y="2010"/>
                  </a:lnTo>
                  <a:lnTo>
                    <a:pt x="1434" y="2010"/>
                  </a:lnTo>
                  <a:lnTo>
                    <a:pt x="1434" y="2008"/>
                  </a:lnTo>
                  <a:lnTo>
                    <a:pt x="1434" y="2008"/>
                  </a:lnTo>
                  <a:lnTo>
                    <a:pt x="1434" y="2008"/>
                  </a:lnTo>
                  <a:lnTo>
                    <a:pt x="1434" y="2008"/>
                  </a:lnTo>
                  <a:lnTo>
                    <a:pt x="1434" y="2008"/>
                  </a:lnTo>
                  <a:lnTo>
                    <a:pt x="1432" y="2008"/>
                  </a:lnTo>
                  <a:lnTo>
                    <a:pt x="1432" y="2008"/>
                  </a:lnTo>
                  <a:lnTo>
                    <a:pt x="1432" y="2008"/>
                  </a:lnTo>
                  <a:lnTo>
                    <a:pt x="1432" y="2010"/>
                  </a:lnTo>
                  <a:lnTo>
                    <a:pt x="1430" y="2010"/>
                  </a:lnTo>
                  <a:lnTo>
                    <a:pt x="1430" y="2010"/>
                  </a:lnTo>
                  <a:close/>
                  <a:moveTo>
                    <a:pt x="1899" y="1954"/>
                  </a:moveTo>
                  <a:lnTo>
                    <a:pt x="1899" y="1954"/>
                  </a:lnTo>
                  <a:lnTo>
                    <a:pt x="1897" y="1954"/>
                  </a:lnTo>
                  <a:lnTo>
                    <a:pt x="1897" y="1954"/>
                  </a:lnTo>
                  <a:lnTo>
                    <a:pt x="1897" y="1952"/>
                  </a:lnTo>
                  <a:lnTo>
                    <a:pt x="1895" y="1952"/>
                  </a:lnTo>
                  <a:lnTo>
                    <a:pt x="1895" y="1952"/>
                  </a:lnTo>
                  <a:lnTo>
                    <a:pt x="1895" y="1950"/>
                  </a:lnTo>
                  <a:lnTo>
                    <a:pt x="1897" y="1950"/>
                  </a:lnTo>
                  <a:lnTo>
                    <a:pt x="1897" y="1950"/>
                  </a:lnTo>
                  <a:lnTo>
                    <a:pt x="1895" y="1950"/>
                  </a:lnTo>
                  <a:lnTo>
                    <a:pt x="1895" y="1950"/>
                  </a:lnTo>
                  <a:lnTo>
                    <a:pt x="1895" y="1950"/>
                  </a:lnTo>
                  <a:lnTo>
                    <a:pt x="1895" y="1950"/>
                  </a:lnTo>
                  <a:lnTo>
                    <a:pt x="1893" y="1950"/>
                  </a:lnTo>
                  <a:lnTo>
                    <a:pt x="1893" y="1952"/>
                  </a:lnTo>
                  <a:lnTo>
                    <a:pt x="1893" y="1954"/>
                  </a:lnTo>
                  <a:lnTo>
                    <a:pt x="1893" y="1954"/>
                  </a:lnTo>
                  <a:lnTo>
                    <a:pt x="1893" y="1954"/>
                  </a:lnTo>
                  <a:lnTo>
                    <a:pt x="1893" y="1956"/>
                  </a:lnTo>
                  <a:lnTo>
                    <a:pt x="1893" y="1958"/>
                  </a:lnTo>
                  <a:lnTo>
                    <a:pt x="1893" y="1958"/>
                  </a:lnTo>
                  <a:lnTo>
                    <a:pt x="1893" y="1958"/>
                  </a:lnTo>
                  <a:lnTo>
                    <a:pt x="1895" y="1958"/>
                  </a:lnTo>
                  <a:lnTo>
                    <a:pt x="1893" y="1956"/>
                  </a:lnTo>
                  <a:lnTo>
                    <a:pt x="1895" y="1956"/>
                  </a:lnTo>
                  <a:lnTo>
                    <a:pt x="1895" y="1956"/>
                  </a:lnTo>
                  <a:lnTo>
                    <a:pt x="1895" y="1956"/>
                  </a:lnTo>
                  <a:lnTo>
                    <a:pt x="1895" y="1956"/>
                  </a:lnTo>
                  <a:lnTo>
                    <a:pt x="1895" y="1954"/>
                  </a:lnTo>
                  <a:lnTo>
                    <a:pt x="1897" y="1956"/>
                  </a:lnTo>
                  <a:lnTo>
                    <a:pt x="1897" y="1954"/>
                  </a:lnTo>
                  <a:lnTo>
                    <a:pt x="1897" y="1954"/>
                  </a:lnTo>
                  <a:lnTo>
                    <a:pt x="1897" y="1956"/>
                  </a:lnTo>
                  <a:lnTo>
                    <a:pt x="1897" y="1956"/>
                  </a:lnTo>
                  <a:lnTo>
                    <a:pt x="1899" y="1956"/>
                  </a:lnTo>
                  <a:lnTo>
                    <a:pt x="1899" y="1956"/>
                  </a:lnTo>
                  <a:lnTo>
                    <a:pt x="1899" y="1956"/>
                  </a:lnTo>
                  <a:lnTo>
                    <a:pt x="1899" y="1954"/>
                  </a:lnTo>
                  <a:close/>
                  <a:moveTo>
                    <a:pt x="1457" y="2001"/>
                  </a:moveTo>
                  <a:lnTo>
                    <a:pt x="1457" y="1999"/>
                  </a:lnTo>
                  <a:lnTo>
                    <a:pt x="1457" y="1999"/>
                  </a:lnTo>
                  <a:lnTo>
                    <a:pt x="1455" y="1999"/>
                  </a:lnTo>
                  <a:lnTo>
                    <a:pt x="1455" y="2001"/>
                  </a:lnTo>
                  <a:lnTo>
                    <a:pt x="1455" y="2001"/>
                  </a:lnTo>
                  <a:lnTo>
                    <a:pt x="1455" y="1999"/>
                  </a:lnTo>
                  <a:lnTo>
                    <a:pt x="1455" y="2001"/>
                  </a:lnTo>
                  <a:lnTo>
                    <a:pt x="1453" y="2001"/>
                  </a:lnTo>
                  <a:lnTo>
                    <a:pt x="1453" y="2001"/>
                  </a:lnTo>
                  <a:lnTo>
                    <a:pt x="1453" y="2001"/>
                  </a:lnTo>
                  <a:lnTo>
                    <a:pt x="1453" y="2001"/>
                  </a:lnTo>
                  <a:lnTo>
                    <a:pt x="1453" y="2004"/>
                  </a:lnTo>
                  <a:lnTo>
                    <a:pt x="1453" y="2004"/>
                  </a:lnTo>
                  <a:lnTo>
                    <a:pt x="1455" y="2004"/>
                  </a:lnTo>
                  <a:lnTo>
                    <a:pt x="1455" y="2004"/>
                  </a:lnTo>
                  <a:lnTo>
                    <a:pt x="1455" y="2004"/>
                  </a:lnTo>
                  <a:lnTo>
                    <a:pt x="1455" y="2004"/>
                  </a:lnTo>
                  <a:lnTo>
                    <a:pt x="1455" y="2004"/>
                  </a:lnTo>
                  <a:lnTo>
                    <a:pt x="1455" y="2001"/>
                  </a:lnTo>
                  <a:lnTo>
                    <a:pt x="1457" y="2001"/>
                  </a:lnTo>
                  <a:lnTo>
                    <a:pt x="1457" y="2004"/>
                  </a:lnTo>
                  <a:lnTo>
                    <a:pt x="1457" y="2004"/>
                  </a:lnTo>
                  <a:lnTo>
                    <a:pt x="1457" y="2004"/>
                  </a:lnTo>
                  <a:lnTo>
                    <a:pt x="1457" y="2004"/>
                  </a:lnTo>
                  <a:lnTo>
                    <a:pt x="1457" y="2001"/>
                  </a:lnTo>
                  <a:lnTo>
                    <a:pt x="1457" y="2001"/>
                  </a:lnTo>
                  <a:lnTo>
                    <a:pt x="1457" y="2001"/>
                  </a:lnTo>
                  <a:lnTo>
                    <a:pt x="1457" y="2001"/>
                  </a:lnTo>
                  <a:lnTo>
                    <a:pt x="1457" y="2001"/>
                  </a:lnTo>
                  <a:lnTo>
                    <a:pt x="1457" y="2001"/>
                  </a:lnTo>
                  <a:close/>
                  <a:moveTo>
                    <a:pt x="1444" y="2004"/>
                  </a:moveTo>
                  <a:lnTo>
                    <a:pt x="1444" y="2004"/>
                  </a:lnTo>
                  <a:lnTo>
                    <a:pt x="1447" y="2004"/>
                  </a:lnTo>
                  <a:lnTo>
                    <a:pt x="1444" y="2004"/>
                  </a:lnTo>
                  <a:lnTo>
                    <a:pt x="1444" y="2001"/>
                  </a:lnTo>
                  <a:lnTo>
                    <a:pt x="1444" y="2001"/>
                  </a:lnTo>
                  <a:lnTo>
                    <a:pt x="1444" y="2001"/>
                  </a:lnTo>
                  <a:lnTo>
                    <a:pt x="1444" y="2004"/>
                  </a:lnTo>
                  <a:lnTo>
                    <a:pt x="1444" y="2004"/>
                  </a:lnTo>
                  <a:lnTo>
                    <a:pt x="1444" y="2004"/>
                  </a:lnTo>
                  <a:lnTo>
                    <a:pt x="1444" y="2004"/>
                  </a:lnTo>
                  <a:lnTo>
                    <a:pt x="1444" y="2004"/>
                  </a:lnTo>
                  <a:close/>
                  <a:moveTo>
                    <a:pt x="1459" y="2176"/>
                  </a:moveTo>
                  <a:lnTo>
                    <a:pt x="1459" y="2176"/>
                  </a:lnTo>
                  <a:lnTo>
                    <a:pt x="1459" y="2176"/>
                  </a:lnTo>
                  <a:lnTo>
                    <a:pt x="1459" y="2178"/>
                  </a:lnTo>
                  <a:lnTo>
                    <a:pt x="1459" y="2180"/>
                  </a:lnTo>
                  <a:lnTo>
                    <a:pt x="1459" y="2180"/>
                  </a:lnTo>
                  <a:lnTo>
                    <a:pt x="1459" y="2180"/>
                  </a:lnTo>
                  <a:lnTo>
                    <a:pt x="1459" y="2180"/>
                  </a:lnTo>
                  <a:lnTo>
                    <a:pt x="1461" y="2178"/>
                  </a:lnTo>
                  <a:lnTo>
                    <a:pt x="1461" y="2178"/>
                  </a:lnTo>
                  <a:lnTo>
                    <a:pt x="1461" y="2178"/>
                  </a:lnTo>
                  <a:lnTo>
                    <a:pt x="1459" y="2176"/>
                  </a:lnTo>
                  <a:close/>
                  <a:moveTo>
                    <a:pt x="1465" y="2030"/>
                  </a:moveTo>
                  <a:lnTo>
                    <a:pt x="1465" y="2030"/>
                  </a:lnTo>
                  <a:lnTo>
                    <a:pt x="1465" y="2030"/>
                  </a:lnTo>
                  <a:lnTo>
                    <a:pt x="1465" y="2030"/>
                  </a:lnTo>
                  <a:lnTo>
                    <a:pt x="1463" y="2030"/>
                  </a:lnTo>
                  <a:lnTo>
                    <a:pt x="1463" y="2030"/>
                  </a:lnTo>
                  <a:lnTo>
                    <a:pt x="1463" y="2030"/>
                  </a:lnTo>
                  <a:lnTo>
                    <a:pt x="1463" y="2030"/>
                  </a:lnTo>
                  <a:lnTo>
                    <a:pt x="1463" y="2030"/>
                  </a:lnTo>
                  <a:lnTo>
                    <a:pt x="1463" y="2030"/>
                  </a:lnTo>
                  <a:lnTo>
                    <a:pt x="1463" y="2030"/>
                  </a:lnTo>
                  <a:lnTo>
                    <a:pt x="1463" y="2030"/>
                  </a:lnTo>
                  <a:lnTo>
                    <a:pt x="1463" y="2030"/>
                  </a:lnTo>
                  <a:lnTo>
                    <a:pt x="1463" y="2030"/>
                  </a:lnTo>
                  <a:lnTo>
                    <a:pt x="1465" y="2030"/>
                  </a:lnTo>
                  <a:close/>
                  <a:moveTo>
                    <a:pt x="290" y="1862"/>
                  </a:moveTo>
                  <a:lnTo>
                    <a:pt x="290" y="1862"/>
                  </a:lnTo>
                  <a:lnTo>
                    <a:pt x="288" y="1862"/>
                  </a:lnTo>
                  <a:lnTo>
                    <a:pt x="288" y="1862"/>
                  </a:lnTo>
                  <a:lnTo>
                    <a:pt x="288" y="1862"/>
                  </a:lnTo>
                  <a:lnTo>
                    <a:pt x="288" y="1862"/>
                  </a:lnTo>
                  <a:lnTo>
                    <a:pt x="288" y="1860"/>
                  </a:lnTo>
                  <a:lnTo>
                    <a:pt x="288" y="1860"/>
                  </a:lnTo>
                  <a:lnTo>
                    <a:pt x="288" y="1860"/>
                  </a:lnTo>
                  <a:lnTo>
                    <a:pt x="288" y="1860"/>
                  </a:lnTo>
                  <a:lnTo>
                    <a:pt x="288" y="1860"/>
                  </a:lnTo>
                  <a:lnTo>
                    <a:pt x="288" y="1860"/>
                  </a:lnTo>
                  <a:lnTo>
                    <a:pt x="288" y="1860"/>
                  </a:lnTo>
                  <a:lnTo>
                    <a:pt x="288" y="1862"/>
                  </a:lnTo>
                  <a:lnTo>
                    <a:pt x="288" y="1862"/>
                  </a:lnTo>
                  <a:lnTo>
                    <a:pt x="288" y="1862"/>
                  </a:lnTo>
                  <a:lnTo>
                    <a:pt x="288" y="1862"/>
                  </a:lnTo>
                  <a:lnTo>
                    <a:pt x="288" y="1862"/>
                  </a:lnTo>
                  <a:lnTo>
                    <a:pt x="288" y="1864"/>
                  </a:lnTo>
                  <a:lnTo>
                    <a:pt x="288" y="1864"/>
                  </a:lnTo>
                  <a:lnTo>
                    <a:pt x="290" y="1864"/>
                  </a:lnTo>
                  <a:lnTo>
                    <a:pt x="290" y="1864"/>
                  </a:lnTo>
                  <a:lnTo>
                    <a:pt x="290" y="1864"/>
                  </a:lnTo>
                  <a:lnTo>
                    <a:pt x="290" y="1864"/>
                  </a:lnTo>
                  <a:lnTo>
                    <a:pt x="290" y="1864"/>
                  </a:lnTo>
                  <a:lnTo>
                    <a:pt x="290" y="1862"/>
                  </a:lnTo>
                  <a:close/>
                  <a:moveTo>
                    <a:pt x="1463" y="2022"/>
                  </a:moveTo>
                  <a:lnTo>
                    <a:pt x="1463" y="2022"/>
                  </a:lnTo>
                  <a:lnTo>
                    <a:pt x="1463" y="2020"/>
                  </a:lnTo>
                  <a:lnTo>
                    <a:pt x="1461" y="2022"/>
                  </a:lnTo>
                  <a:lnTo>
                    <a:pt x="1461" y="2022"/>
                  </a:lnTo>
                  <a:lnTo>
                    <a:pt x="1461" y="2022"/>
                  </a:lnTo>
                  <a:lnTo>
                    <a:pt x="1461" y="2022"/>
                  </a:lnTo>
                  <a:lnTo>
                    <a:pt x="1461" y="2022"/>
                  </a:lnTo>
                  <a:lnTo>
                    <a:pt x="1459" y="2022"/>
                  </a:lnTo>
                  <a:lnTo>
                    <a:pt x="1459" y="2024"/>
                  </a:lnTo>
                  <a:lnTo>
                    <a:pt x="1459" y="2024"/>
                  </a:lnTo>
                  <a:lnTo>
                    <a:pt x="1461" y="2024"/>
                  </a:lnTo>
                  <a:lnTo>
                    <a:pt x="1461" y="2024"/>
                  </a:lnTo>
                  <a:lnTo>
                    <a:pt x="1463" y="2024"/>
                  </a:lnTo>
                  <a:lnTo>
                    <a:pt x="1463" y="2022"/>
                  </a:lnTo>
                  <a:lnTo>
                    <a:pt x="1463" y="2022"/>
                  </a:lnTo>
                  <a:lnTo>
                    <a:pt x="1463" y="2022"/>
                  </a:lnTo>
                  <a:close/>
                  <a:moveTo>
                    <a:pt x="1685" y="1985"/>
                  </a:moveTo>
                  <a:lnTo>
                    <a:pt x="1685" y="1985"/>
                  </a:lnTo>
                  <a:lnTo>
                    <a:pt x="1685" y="1985"/>
                  </a:lnTo>
                  <a:lnTo>
                    <a:pt x="1683" y="1985"/>
                  </a:lnTo>
                  <a:lnTo>
                    <a:pt x="1683" y="1985"/>
                  </a:lnTo>
                  <a:lnTo>
                    <a:pt x="1681" y="1987"/>
                  </a:lnTo>
                  <a:lnTo>
                    <a:pt x="1681" y="1987"/>
                  </a:lnTo>
                  <a:lnTo>
                    <a:pt x="1681" y="1987"/>
                  </a:lnTo>
                  <a:lnTo>
                    <a:pt x="1681" y="1987"/>
                  </a:lnTo>
                  <a:lnTo>
                    <a:pt x="1681" y="1987"/>
                  </a:lnTo>
                  <a:lnTo>
                    <a:pt x="1681" y="1987"/>
                  </a:lnTo>
                  <a:lnTo>
                    <a:pt x="1681" y="1989"/>
                  </a:lnTo>
                  <a:lnTo>
                    <a:pt x="1681" y="1989"/>
                  </a:lnTo>
                  <a:lnTo>
                    <a:pt x="1681" y="1989"/>
                  </a:lnTo>
                  <a:lnTo>
                    <a:pt x="1681" y="1989"/>
                  </a:lnTo>
                  <a:lnTo>
                    <a:pt x="1681" y="1989"/>
                  </a:lnTo>
                  <a:lnTo>
                    <a:pt x="1683" y="1989"/>
                  </a:lnTo>
                  <a:lnTo>
                    <a:pt x="1683" y="1987"/>
                  </a:lnTo>
                  <a:lnTo>
                    <a:pt x="1685" y="1987"/>
                  </a:lnTo>
                  <a:lnTo>
                    <a:pt x="1685" y="1987"/>
                  </a:lnTo>
                  <a:lnTo>
                    <a:pt x="1685" y="1987"/>
                  </a:lnTo>
                  <a:lnTo>
                    <a:pt x="1685" y="1987"/>
                  </a:lnTo>
                  <a:lnTo>
                    <a:pt x="1685" y="1985"/>
                  </a:lnTo>
                  <a:lnTo>
                    <a:pt x="1687" y="1985"/>
                  </a:lnTo>
                  <a:lnTo>
                    <a:pt x="1687" y="1985"/>
                  </a:lnTo>
                  <a:lnTo>
                    <a:pt x="1687" y="1985"/>
                  </a:lnTo>
                  <a:lnTo>
                    <a:pt x="1687" y="1985"/>
                  </a:lnTo>
                  <a:lnTo>
                    <a:pt x="1687" y="1985"/>
                  </a:lnTo>
                  <a:lnTo>
                    <a:pt x="1687" y="1985"/>
                  </a:lnTo>
                  <a:lnTo>
                    <a:pt x="1687" y="1983"/>
                  </a:lnTo>
                  <a:lnTo>
                    <a:pt x="1685" y="1985"/>
                  </a:lnTo>
                  <a:lnTo>
                    <a:pt x="1685" y="1985"/>
                  </a:lnTo>
                  <a:close/>
                  <a:moveTo>
                    <a:pt x="1687" y="1983"/>
                  </a:moveTo>
                  <a:lnTo>
                    <a:pt x="1687" y="1981"/>
                  </a:lnTo>
                  <a:lnTo>
                    <a:pt x="1687" y="1981"/>
                  </a:lnTo>
                  <a:lnTo>
                    <a:pt x="1687" y="1981"/>
                  </a:lnTo>
                  <a:lnTo>
                    <a:pt x="1687" y="1981"/>
                  </a:lnTo>
                  <a:lnTo>
                    <a:pt x="1687" y="1981"/>
                  </a:lnTo>
                  <a:lnTo>
                    <a:pt x="1687" y="1981"/>
                  </a:lnTo>
                  <a:lnTo>
                    <a:pt x="1687" y="1981"/>
                  </a:lnTo>
                  <a:lnTo>
                    <a:pt x="1687" y="1981"/>
                  </a:lnTo>
                  <a:lnTo>
                    <a:pt x="1687" y="1981"/>
                  </a:lnTo>
                  <a:lnTo>
                    <a:pt x="1687" y="1981"/>
                  </a:lnTo>
                  <a:lnTo>
                    <a:pt x="1687" y="1981"/>
                  </a:lnTo>
                  <a:lnTo>
                    <a:pt x="1687" y="1981"/>
                  </a:lnTo>
                  <a:lnTo>
                    <a:pt x="1685" y="1981"/>
                  </a:lnTo>
                  <a:lnTo>
                    <a:pt x="1685" y="1981"/>
                  </a:lnTo>
                  <a:lnTo>
                    <a:pt x="1685" y="1981"/>
                  </a:lnTo>
                  <a:lnTo>
                    <a:pt x="1685" y="1981"/>
                  </a:lnTo>
                  <a:lnTo>
                    <a:pt x="1685" y="1981"/>
                  </a:lnTo>
                  <a:lnTo>
                    <a:pt x="1685" y="1981"/>
                  </a:lnTo>
                  <a:lnTo>
                    <a:pt x="1685" y="1983"/>
                  </a:lnTo>
                  <a:lnTo>
                    <a:pt x="1685" y="1983"/>
                  </a:lnTo>
                  <a:lnTo>
                    <a:pt x="1685" y="1983"/>
                  </a:lnTo>
                  <a:lnTo>
                    <a:pt x="1685" y="1983"/>
                  </a:lnTo>
                  <a:lnTo>
                    <a:pt x="1685" y="1983"/>
                  </a:lnTo>
                  <a:lnTo>
                    <a:pt x="1687" y="1983"/>
                  </a:lnTo>
                  <a:lnTo>
                    <a:pt x="1687" y="1983"/>
                  </a:lnTo>
                  <a:lnTo>
                    <a:pt x="1687" y="1983"/>
                  </a:lnTo>
                  <a:lnTo>
                    <a:pt x="1687" y="1983"/>
                  </a:lnTo>
                  <a:close/>
                  <a:moveTo>
                    <a:pt x="1755" y="1895"/>
                  </a:moveTo>
                  <a:lnTo>
                    <a:pt x="1755" y="1895"/>
                  </a:lnTo>
                  <a:lnTo>
                    <a:pt x="1755" y="1895"/>
                  </a:lnTo>
                  <a:lnTo>
                    <a:pt x="1753" y="1895"/>
                  </a:lnTo>
                  <a:lnTo>
                    <a:pt x="1753" y="1899"/>
                  </a:lnTo>
                  <a:lnTo>
                    <a:pt x="1751" y="1901"/>
                  </a:lnTo>
                  <a:lnTo>
                    <a:pt x="1749" y="1903"/>
                  </a:lnTo>
                  <a:lnTo>
                    <a:pt x="1749" y="1903"/>
                  </a:lnTo>
                  <a:lnTo>
                    <a:pt x="1751" y="1903"/>
                  </a:lnTo>
                  <a:lnTo>
                    <a:pt x="1753" y="1903"/>
                  </a:lnTo>
                  <a:lnTo>
                    <a:pt x="1753" y="1901"/>
                  </a:lnTo>
                  <a:lnTo>
                    <a:pt x="1755" y="1899"/>
                  </a:lnTo>
                  <a:lnTo>
                    <a:pt x="1755" y="1899"/>
                  </a:lnTo>
                  <a:lnTo>
                    <a:pt x="1755" y="1897"/>
                  </a:lnTo>
                  <a:lnTo>
                    <a:pt x="1757" y="1895"/>
                  </a:lnTo>
                  <a:lnTo>
                    <a:pt x="1757" y="1895"/>
                  </a:lnTo>
                  <a:lnTo>
                    <a:pt x="1757" y="1895"/>
                  </a:lnTo>
                  <a:lnTo>
                    <a:pt x="1757" y="1895"/>
                  </a:lnTo>
                  <a:lnTo>
                    <a:pt x="1755" y="1895"/>
                  </a:lnTo>
                  <a:close/>
                  <a:moveTo>
                    <a:pt x="1763" y="1874"/>
                  </a:moveTo>
                  <a:lnTo>
                    <a:pt x="1763" y="1874"/>
                  </a:lnTo>
                  <a:lnTo>
                    <a:pt x="1763" y="1874"/>
                  </a:lnTo>
                  <a:lnTo>
                    <a:pt x="1763" y="1876"/>
                  </a:lnTo>
                  <a:lnTo>
                    <a:pt x="1763" y="1876"/>
                  </a:lnTo>
                  <a:lnTo>
                    <a:pt x="1763" y="1876"/>
                  </a:lnTo>
                  <a:lnTo>
                    <a:pt x="1763" y="1876"/>
                  </a:lnTo>
                  <a:lnTo>
                    <a:pt x="1763" y="1876"/>
                  </a:lnTo>
                  <a:lnTo>
                    <a:pt x="1763" y="1876"/>
                  </a:lnTo>
                  <a:lnTo>
                    <a:pt x="1763" y="1876"/>
                  </a:lnTo>
                  <a:lnTo>
                    <a:pt x="1766" y="1876"/>
                  </a:lnTo>
                  <a:lnTo>
                    <a:pt x="1766" y="1874"/>
                  </a:lnTo>
                  <a:lnTo>
                    <a:pt x="1766" y="1874"/>
                  </a:lnTo>
                  <a:lnTo>
                    <a:pt x="1766" y="1874"/>
                  </a:lnTo>
                  <a:lnTo>
                    <a:pt x="1763" y="1874"/>
                  </a:lnTo>
                  <a:close/>
                  <a:moveTo>
                    <a:pt x="1685" y="1977"/>
                  </a:move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lnTo>
                    <a:pt x="1685" y="1977"/>
                  </a:lnTo>
                  <a:close/>
                  <a:moveTo>
                    <a:pt x="1689" y="1977"/>
                  </a:moveTo>
                  <a:lnTo>
                    <a:pt x="1689" y="1977"/>
                  </a:lnTo>
                  <a:lnTo>
                    <a:pt x="1691" y="1977"/>
                  </a:lnTo>
                  <a:lnTo>
                    <a:pt x="1694" y="1977"/>
                  </a:lnTo>
                  <a:lnTo>
                    <a:pt x="1696" y="1977"/>
                  </a:lnTo>
                  <a:lnTo>
                    <a:pt x="1696" y="1977"/>
                  </a:lnTo>
                  <a:lnTo>
                    <a:pt x="1696" y="1977"/>
                  </a:lnTo>
                  <a:lnTo>
                    <a:pt x="1696" y="1977"/>
                  </a:lnTo>
                  <a:lnTo>
                    <a:pt x="1696" y="1977"/>
                  </a:lnTo>
                  <a:lnTo>
                    <a:pt x="1696" y="1977"/>
                  </a:lnTo>
                  <a:lnTo>
                    <a:pt x="1696" y="1977"/>
                  </a:lnTo>
                  <a:lnTo>
                    <a:pt x="1696" y="1975"/>
                  </a:lnTo>
                  <a:lnTo>
                    <a:pt x="1696" y="1975"/>
                  </a:lnTo>
                  <a:lnTo>
                    <a:pt x="1696" y="1975"/>
                  </a:lnTo>
                  <a:lnTo>
                    <a:pt x="1696" y="1975"/>
                  </a:lnTo>
                  <a:lnTo>
                    <a:pt x="1696" y="1975"/>
                  </a:lnTo>
                  <a:lnTo>
                    <a:pt x="1696" y="1973"/>
                  </a:lnTo>
                  <a:lnTo>
                    <a:pt x="1696" y="1973"/>
                  </a:lnTo>
                  <a:lnTo>
                    <a:pt x="1696" y="1973"/>
                  </a:lnTo>
                  <a:lnTo>
                    <a:pt x="1696" y="1973"/>
                  </a:lnTo>
                  <a:lnTo>
                    <a:pt x="1696" y="1973"/>
                  </a:lnTo>
                  <a:lnTo>
                    <a:pt x="1696" y="1971"/>
                  </a:lnTo>
                  <a:lnTo>
                    <a:pt x="1696" y="1971"/>
                  </a:lnTo>
                  <a:lnTo>
                    <a:pt x="1696" y="1971"/>
                  </a:lnTo>
                  <a:lnTo>
                    <a:pt x="1696" y="1971"/>
                  </a:lnTo>
                  <a:lnTo>
                    <a:pt x="1696" y="1969"/>
                  </a:lnTo>
                  <a:lnTo>
                    <a:pt x="1696" y="1967"/>
                  </a:lnTo>
                  <a:lnTo>
                    <a:pt x="1696" y="1967"/>
                  </a:lnTo>
                  <a:lnTo>
                    <a:pt x="1696" y="1967"/>
                  </a:lnTo>
                  <a:lnTo>
                    <a:pt x="1696" y="1967"/>
                  </a:lnTo>
                  <a:lnTo>
                    <a:pt x="1696" y="1967"/>
                  </a:lnTo>
                  <a:lnTo>
                    <a:pt x="1696" y="1967"/>
                  </a:lnTo>
                  <a:lnTo>
                    <a:pt x="1696" y="1967"/>
                  </a:lnTo>
                  <a:lnTo>
                    <a:pt x="1696" y="1967"/>
                  </a:lnTo>
                  <a:lnTo>
                    <a:pt x="1696" y="1967"/>
                  </a:lnTo>
                  <a:lnTo>
                    <a:pt x="1694" y="1967"/>
                  </a:lnTo>
                  <a:lnTo>
                    <a:pt x="1694" y="1969"/>
                  </a:lnTo>
                  <a:lnTo>
                    <a:pt x="1694" y="1971"/>
                  </a:lnTo>
                  <a:lnTo>
                    <a:pt x="1691" y="1971"/>
                  </a:lnTo>
                  <a:lnTo>
                    <a:pt x="1691" y="1971"/>
                  </a:lnTo>
                  <a:lnTo>
                    <a:pt x="1691" y="1971"/>
                  </a:lnTo>
                  <a:lnTo>
                    <a:pt x="1691" y="1973"/>
                  </a:lnTo>
                  <a:lnTo>
                    <a:pt x="1691" y="1973"/>
                  </a:lnTo>
                  <a:lnTo>
                    <a:pt x="1691" y="1975"/>
                  </a:lnTo>
                  <a:lnTo>
                    <a:pt x="1689" y="1975"/>
                  </a:lnTo>
                  <a:lnTo>
                    <a:pt x="1689" y="1975"/>
                  </a:lnTo>
                  <a:lnTo>
                    <a:pt x="1689" y="1975"/>
                  </a:lnTo>
                  <a:lnTo>
                    <a:pt x="1689" y="1975"/>
                  </a:lnTo>
                  <a:lnTo>
                    <a:pt x="1689" y="1975"/>
                  </a:lnTo>
                  <a:lnTo>
                    <a:pt x="1687" y="1975"/>
                  </a:lnTo>
                  <a:lnTo>
                    <a:pt x="1687" y="1977"/>
                  </a:lnTo>
                  <a:lnTo>
                    <a:pt x="1687" y="1977"/>
                  </a:lnTo>
                  <a:lnTo>
                    <a:pt x="1687" y="1977"/>
                  </a:lnTo>
                  <a:lnTo>
                    <a:pt x="1687" y="1977"/>
                  </a:lnTo>
                  <a:lnTo>
                    <a:pt x="1687" y="1977"/>
                  </a:lnTo>
                  <a:lnTo>
                    <a:pt x="1685" y="1977"/>
                  </a:lnTo>
                  <a:lnTo>
                    <a:pt x="1685" y="1979"/>
                  </a:lnTo>
                  <a:lnTo>
                    <a:pt x="1685" y="1979"/>
                  </a:lnTo>
                  <a:lnTo>
                    <a:pt x="1685" y="1979"/>
                  </a:lnTo>
                  <a:lnTo>
                    <a:pt x="1685" y="1981"/>
                  </a:lnTo>
                  <a:lnTo>
                    <a:pt x="1685" y="1981"/>
                  </a:lnTo>
                  <a:lnTo>
                    <a:pt x="1685" y="1981"/>
                  </a:lnTo>
                  <a:lnTo>
                    <a:pt x="1685" y="1981"/>
                  </a:lnTo>
                  <a:lnTo>
                    <a:pt x="1685" y="1981"/>
                  </a:lnTo>
                  <a:lnTo>
                    <a:pt x="1685" y="1981"/>
                  </a:lnTo>
                  <a:lnTo>
                    <a:pt x="1685" y="1981"/>
                  </a:lnTo>
                  <a:lnTo>
                    <a:pt x="1687" y="1979"/>
                  </a:lnTo>
                  <a:lnTo>
                    <a:pt x="1689" y="1979"/>
                  </a:lnTo>
                  <a:lnTo>
                    <a:pt x="1689" y="1977"/>
                  </a:lnTo>
                  <a:close/>
                  <a:moveTo>
                    <a:pt x="1794" y="1823"/>
                  </a:moveTo>
                  <a:lnTo>
                    <a:pt x="1794" y="1823"/>
                  </a:lnTo>
                  <a:lnTo>
                    <a:pt x="1794" y="1823"/>
                  </a:lnTo>
                  <a:lnTo>
                    <a:pt x="1794" y="1823"/>
                  </a:lnTo>
                  <a:lnTo>
                    <a:pt x="1794" y="1825"/>
                  </a:lnTo>
                  <a:lnTo>
                    <a:pt x="1794" y="1825"/>
                  </a:lnTo>
                  <a:lnTo>
                    <a:pt x="1794" y="1825"/>
                  </a:lnTo>
                  <a:lnTo>
                    <a:pt x="1794" y="1825"/>
                  </a:lnTo>
                  <a:lnTo>
                    <a:pt x="1794" y="1825"/>
                  </a:lnTo>
                  <a:lnTo>
                    <a:pt x="1794" y="1823"/>
                  </a:lnTo>
                  <a:lnTo>
                    <a:pt x="1794" y="1823"/>
                  </a:lnTo>
                  <a:lnTo>
                    <a:pt x="1794" y="1823"/>
                  </a:lnTo>
                  <a:lnTo>
                    <a:pt x="1794" y="1823"/>
                  </a:lnTo>
                  <a:lnTo>
                    <a:pt x="1794" y="1823"/>
                  </a:lnTo>
                  <a:close/>
                  <a:moveTo>
                    <a:pt x="1916" y="1806"/>
                  </a:moveTo>
                  <a:lnTo>
                    <a:pt x="1916" y="1809"/>
                  </a:lnTo>
                  <a:lnTo>
                    <a:pt x="1916" y="1809"/>
                  </a:lnTo>
                  <a:lnTo>
                    <a:pt x="1918" y="1806"/>
                  </a:lnTo>
                  <a:lnTo>
                    <a:pt x="1918" y="1806"/>
                  </a:lnTo>
                  <a:lnTo>
                    <a:pt x="1918" y="1804"/>
                  </a:lnTo>
                  <a:lnTo>
                    <a:pt x="1918" y="1804"/>
                  </a:lnTo>
                  <a:lnTo>
                    <a:pt x="1916" y="1802"/>
                  </a:lnTo>
                  <a:lnTo>
                    <a:pt x="1916" y="1802"/>
                  </a:lnTo>
                  <a:lnTo>
                    <a:pt x="1916" y="1802"/>
                  </a:lnTo>
                  <a:lnTo>
                    <a:pt x="1916" y="1802"/>
                  </a:lnTo>
                  <a:lnTo>
                    <a:pt x="1916" y="1804"/>
                  </a:lnTo>
                  <a:lnTo>
                    <a:pt x="1916" y="1806"/>
                  </a:lnTo>
                  <a:lnTo>
                    <a:pt x="1916" y="1806"/>
                  </a:lnTo>
                  <a:close/>
                  <a:moveTo>
                    <a:pt x="1914" y="1815"/>
                  </a:moveTo>
                  <a:lnTo>
                    <a:pt x="1914" y="1815"/>
                  </a:lnTo>
                  <a:lnTo>
                    <a:pt x="1916" y="1815"/>
                  </a:lnTo>
                  <a:lnTo>
                    <a:pt x="1916" y="1815"/>
                  </a:lnTo>
                  <a:lnTo>
                    <a:pt x="1916" y="1815"/>
                  </a:lnTo>
                  <a:lnTo>
                    <a:pt x="1918" y="1813"/>
                  </a:lnTo>
                  <a:lnTo>
                    <a:pt x="1918" y="1811"/>
                  </a:lnTo>
                  <a:lnTo>
                    <a:pt x="1918" y="1811"/>
                  </a:lnTo>
                  <a:lnTo>
                    <a:pt x="1918" y="1809"/>
                  </a:lnTo>
                  <a:lnTo>
                    <a:pt x="1918" y="1809"/>
                  </a:lnTo>
                  <a:lnTo>
                    <a:pt x="1918" y="1809"/>
                  </a:lnTo>
                  <a:lnTo>
                    <a:pt x="1918" y="1806"/>
                  </a:lnTo>
                  <a:lnTo>
                    <a:pt x="1918" y="1806"/>
                  </a:lnTo>
                  <a:lnTo>
                    <a:pt x="1918" y="1806"/>
                  </a:lnTo>
                  <a:lnTo>
                    <a:pt x="1918" y="1806"/>
                  </a:lnTo>
                  <a:lnTo>
                    <a:pt x="1918" y="1804"/>
                  </a:lnTo>
                  <a:lnTo>
                    <a:pt x="1918" y="1806"/>
                  </a:lnTo>
                  <a:lnTo>
                    <a:pt x="1918" y="1806"/>
                  </a:lnTo>
                  <a:lnTo>
                    <a:pt x="1918" y="1809"/>
                  </a:lnTo>
                  <a:lnTo>
                    <a:pt x="1918" y="1809"/>
                  </a:lnTo>
                  <a:lnTo>
                    <a:pt x="1918" y="1809"/>
                  </a:lnTo>
                  <a:lnTo>
                    <a:pt x="1916" y="1809"/>
                  </a:lnTo>
                  <a:lnTo>
                    <a:pt x="1916" y="1809"/>
                  </a:lnTo>
                  <a:lnTo>
                    <a:pt x="1916" y="1809"/>
                  </a:lnTo>
                  <a:lnTo>
                    <a:pt x="1916" y="1809"/>
                  </a:lnTo>
                  <a:lnTo>
                    <a:pt x="1914" y="1811"/>
                  </a:lnTo>
                  <a:lnTo>
                    <a:pt x="1914" y="1811"/>
                  </a:lnTo>
                  <a:lnTo>
                    <a:pt x="1914" y="1811"/>
                  </a:lnTo>
                  <a:lnTo>
                    <a:pt x="1914" y="1811"/>
                  </a:lnTo>
                  <a:lnTo>
                    <a:pt x="1914" y="1811"/>
                  </a:lnTo>
                  <a:lnTo>
                    <a:pt x="1914" y="1813"/>
                  </a:lnTo>
                  <a:lnTo>
                    <a:pt x="1914" y="1813"/>
                  </a:lnTo>
                  <a:lnTo>
                    <a:pt x="1914" y="1813"/>
                  </a:lnTo>
                  <a:lnTo>
                    <a:pt x="1914" y="1813"/>
                  </a:lnTo>
                  <a:lnTo>
                    <a:pt x="1914" y="1813"/>
                  </a:lnTo>
                  <a:lnTo>
                    <a:pt x="1914" y="1813"/>
                  </a:lnTo>
                  <a:lnTo>
                    <a:pt x="1914" y="1813"/>
                  </a:lnTo>
                  <a:lnTo>
                    <a:pt x="1914" y="1813"/>
                  </a:lnTo>
                  <a:lnTo>
                    <a:pt x="1914" y="1813"/>
                  </a:lnTo>
                  <a:lnTo>
                    <a:pt x="1914" y="1813"/>
                  </a:lnTo>
                  <a:lnTo>
                    <a:pt x="1914" y="1813"/>
                  </a:lnTo>
                  <a:lnTo>
                    <a:pt x="1916" y="1813"/>
                  </a:lnTo>
                  <a:lnTo>
                    <a:pt x="1916" y="1813"/>
                  </a:lnTo>
                  <a:lnTo>
                    <a:pt x="1914" y="1815"/>
                  </a:lnTo>
                  <a:close/>
                  <a:moveTo>
                    <a:pt x="1926" y="1741"/>
                  </a:moveTo>
                  <a:lnTo>
                    <a:pt x="1926" y="1739"/>
                  </a:lnTo>
                  <a:lnTo>
                    <a:pt x="1928" y="1739"/>
                  </a:lnTo>
                  <a:lnTo>
                    <a:pt x="1928" y="1739"/>
                  </a:lnTo>
                  <a:lnTo>
                    <a:pt x="1928" y="1741"/>
                  </a:lnTo>
                  <a:lnTo>
                    <a:pt x="1930" y="1741"/>
                  </a:lnTo>
                  <a:lnTo>
                    <a:pt x="1932" y="1741"/>
                  </a:lnTo>
                  <a:lnTo>
                    <a:pt x="1934" y="1741"/>
                  </a:lnTo>
                  <a:lnTo>
                    <a:pt x="1936" y="1741"/>
                  </a:lnTo>
                  <a:lnTo>
                    <a:pt x="1943" y="1741"/>
                  </a:lnTo>
                  <a:lnTo>
                    <a:pt x="1949" y="1741"/>
                  </a:lnTo>
                  <a:lnTo>
                    <a:pt x="1953" y="1741"/>
                  </a:lnTo>
                  <a:lnTo>
                    <a:pt x="1957" y="1741"/>
                  </a:lnTo>
                  <a:lnTo>
                    <a:pt x="1959" y="1741"/>
                  </a:lnTo>
                  <a:lnTo>
                    <a:pt x="1959" y="1741"/>
                  </a:lnTo>
                  <a:lnTo>
                    <a:pt x="1959" y="1741"/>
                  </a:lnTo>
                  <a:lnTo>
                    <a:pt x="1961" y="1741"/>
                  </a:lnTo>
                  <a:lnTo>
                    <a:pt x="1961" y="1741"/>
                  </a:lnTo>
                  <a:lnTo>
                    <a:pt x="1963" y="1739"/>
                  </a:lnTo>
                  <a:lnTo>
                    <a:pt x="1967" y="1739"/>
                  </a:lnTo>
                  <a:lnTo>
                    <a:pt x="1971" y="1737"/>
                  </a:lnTo>
                  <a:lnTo>
                    <a:pt x="1971" y="1737"/>
                  </a:lnTo>
                  <a:lnTo>
                    <a:pt x="1971" y="1737"/>
                  </a:lnTo>
                  <a:lnTo>
                    <a:pt x="1973" y="1737"/>
                  </a:lnTo>
                  <a:lnTo>
                    <a:pt x="1973" y="1735"/>
                  </a:lnTo>
                  <a:lnTo>
                    <a:pt x="1973" y="1735"/>
                  </a:lnTo>
                  <a:lnTo>
                    <a:pt x="1973" y="1735"/>
                  </a:lnTo>
                  <a:lnTo>
                    <a:pt x="1975" y="1735"/>
                  </a:lnTo>
                  <a:lnTo>
                    <a:pt x="1975" y="1735"/>
                  </a:lnTo>
                  <a:lnTo>
                    <a:pt x="1975" y="1733"/>
                  </a:lnTo>
                  <a:lnTo>
                    <a:pt x="1975" y="1733"/>
                  </a:lnTo>
                  <a:lnTo>
                    <a:pt x="1975" y="1733"/>
                  </a:lnTo>
                  <a:lnTo>
                    <a:pt x="1975" y="1733"/>
                  </a:lnTo>
                  <a:lnTo>
                    <a:pt x="1975" y="1730"/>
                  </a:lnTo>
                  <a:lnTo>
                    <a:pt x="1975" y="1730"/>
                  </a:lnTo>
                  <a:lnTo>
                    <a:pt x="1973" y="1730"/>
                  </a:lnTo>
                  <a:lnTo>
                    <a:pt x="1971" y="1728"/>
                  </a:lnTo>
                  <a:lnTo>
                    <a:pt x="1971" y="1728"/>
                  </a:lnTo>
                  <a:lnTo>
                    <a:pt x="1971" y="1728"/>
                  </a:lnTo>
                  <a:lnTo>
                    <a:pt x="1971" y="1728"/>
                  </a:lnTo>
                  <a:lnTo>
                    <a:pt x="1971" y="1728"/>
                  </a:lnTo>
                  <a:lnTo>
                    <a:pt x="1969" y="1728"/>
                  </a:lnTo>
                  <a:lnTo>
                    <a:pt x="1969" y="1728"/>
                  </a:lnTo>
                  <a:lnTo>
                    <a:pt x="1969" y="1728"/>
                  </a:lnTo>
                  <a:lnTo>
                    <a:pt x="1969" y="1726"/>
                  </a:lnTo>
                  <a:lnTo>
                    <a:pt x="1969" y="1726"/>
                  </a:lnTo>
                  <a:lnTo>
                    <a:pt x="1967" y="1726"/>
                  </a:lnTo>
                  <a:lnTo>
                    <a:pt x="1967" y="1726"/>
                  </a:lnTo>
                  <a:lnTo>
                    <a:pt x="1965" y="1726"/>
                  </a:lnTo>
                  <a:lnTo>
                    <a:pt x="1965" y="1726"/>
                  </a:lnTo>
                  <a:lnTo>
                    <a:pt x="1965" y="1726"/>
                  </a:lnTo>
                  <a:lnTo>
                    <a:pt x="1963" y="1726"/>
                  </a:lnTo>
                  <a:lnTo>
                    <a:pt x="1963" y="1726"/>
                  </a:lnTo>
                  <a:lnTo>
                    <a:pt x="1963" y="1726"/>
                  </a:lnTo>
                  <a:lnTo>
                    <a:pt x="1959" y="1726"/>
                  </a:lnTo>
                  <a:lnTo>
                    <a:pt x="1959" y="1726"/>
                  </a:lnTo>
                  <a:lnTo>
                    <a:pt x="1957" y="1726"/>
                  </a:lnTo>
                  <a:lnTo>
                    <a:pt x="1957" y="1726"/>
                  </a:lnTo>
                  <a:lnTo>
                    <a:pt x="1957" y="1726"/>
                  </a:lnTo>
                  <a:lnTo>
                    <a:pt x="1957" y="1726"/>
                  </a:lnTo>
                  <a:lnTo>
                    <a:pt x="1957" y="1726"/>
                  </a:lnTo>
                  <a:lnTo>
                    <a:pt x="1955" y="1724"/>
                  </a:lnTo>
                  <a:lnTo>
                    <a:pt x="1955" y="1724"/>
                  </a:lnTo>
                  <a:lnTo>
                    <a:pt x="1955" y="1724"/>
                  </a:lnTo>
                  <a:lnTo>
                    <a:pt x="1955" y="1724"/>
                  </a:lnTo>
                  <a:lnTo>
                    <a:pt x="1953" y="1724"/>
                  </a:lnTo>
                  <a:lnTo>
                    <a:pt x="1953" y="1724"/>
                  </a:lnTo>
                  <a:lnTo>
                    <a:pt x="1953" y="1724"/>
                  </a:lnTo>
                  <a:lnTo>
                    <a:pt x="1953" y="1724"/>
                  </a:lnTo>
                  <a:lnTo>
                    <a:pt x="1951" y="1724"/>
                  </a:lnTo>
                  <a:lnTo>
                    <a:pt x="1951" y="1724"/>
                  </a:lnTo>
                  <a:lnTo>
                    <a:pt x="1949" y="1724"/>
                  </a:lnTo>
                  <a:lnTo>
                    <a:pt x="1949" y="1724"/>
                  </a:lnTo>
                  <a:lnTo>
                    <a:pt x="1949" y="1722"/>
                  </a:lnTo>
                  <a:lnTo>
                    <a:pt x="1949" y="1722"/>
                  </a:lnTo>
                  <a:lnTo>
                    <a:pt x="1949" y="1722"/>
                  </a:lnTo>
                  <a:lnTo>
                    <a:pt x="1949" y="1722"/>
                  </a:lnTo>
                  <a:lnTo>
                    <a:pt x="1949" y="1722"/>
                  </a:lnTo>
                  <a:lnTo>
                    <a:pt x="1947" y="1722"/>
                  </a:lnTo>
                  <a:lnTo>
                    <a:pt x="1947" y="1722"/>
                  </a:lnTo>
                  <a:lnTo>
                    <a:pt x="1945" y="1722"/>
                  </a:lnTo>
                  <a:lnTo>
                    <a:pt x="1945" y="1722"/>
                  </a:lnTo>
                  <a:lnTo>
                    <a:pt x="1940" y="1720"/>
                  </a:lnTo>
                  <a:lnTo>
                    <a:pt x="1940" y="1720"/>
                  </a:lnTo>
                  <a:lnTo>
                    <a:pt x="1940" y="1720"/>
                  </a:lnTo>
                  <a:lnTo>
                    <a:pt x="1938" y="1720"/>
                  </a:lnTo>
                  <a:lnTo>
                    <a:pt x="1938" y="1720"/>
                  </a:lnTo>
                  <a:lnTo>
                    <a:pt x="1936" y="1720"/>
                  </a:lnTo>
                  <a:lnTo>
                    <a:pt x="1936" y="1720"/>
                  </a:lnTo>
                  <a:lnTo>
                    <a:pt x="1934" y="1720"/>
                  </a:lnTo>
                  <a:lnTo>
                    <a:pt x="1934" y="1720"/>
                  </a:lnTo>
                  <a:lnTo>
                    <a:pt x="1932" y="1720"/>
                  </a:lnTo>
                  <a:lnTo>
                    <a:pt x="1930" y="1720"/>
                  </a:lnTo>
                  <a:lnTo>
                    <a:pt x="1928" y="1720"/>
                  </a:lnTo>
                  <a:lnTo>
                    <a:pt x="1926" y="1720"/>
                  </a:lnTo>
                  <a:lnTo>
                    <a:pt x="1922" y="1720"/>
                  </a:lnTo>
                  <a:lnTo>
                    <a:pt x="1918" y="1720"/>
                  </a:lnTo>
                  <a:lnTo>
                    <a:pt x="1916" y="1722"/>
                  </a:lnTo>
                  <a:lnTo>
                    <a:pt x="1912" y="1722"/>
                  </a:lnTo>
                  <a:lnTo>
                    <a:pt x="1905" y="1722"/>
                  </a:lnTo>
                  <a:lnTo>
                    <a:pt x="1903" y="1722"/>
                  </a:lnTo>
                  <a:lnTo>
                    <a:pt x="1903" y="1722"/>
                  </a:lnTo>
                  <a:lnTo>
                    <a:pt x="1903" y="1722"/>
                  </a:lnTo>
                  <a:lnTo>
                    <a:pt x="1899" y="1722"/>
                  </a:lnTo>
                  <a:lnTo>
                    <a:pt x="1897" y="1722"/>
                  </a:lnTo>
                  <a:lnTo>
                    <a:pt x="1897" y="1722"/>
                  </a:lnTo>
                  <a:lnTo>
                    <a:pt x="1897" y="1722"/>
                  </a:lnTo>
                  <a:lnTo>
                    <a:pt x="1897" y="1724"/>
                  </a:lnTo>
                  <a:lnTo>
                    <a:pt x="1897" y="1724"/>
                  </a:lnTo>
                  <a:lnTo>
                    <a:pt x="1897" y="1724"/>
                  </a:lnTo>
                  <a:lnTo>
                    <a:pt x="1895" y="1724"/>
                  </a:lnTo>
                  <a:lnTo>
                    <a:pt x="1895" y="1724"/>
                  </a:lnTo>
                  <a:lnTo>
                    <a:pt x="1891" y="1726"/>
                  </a:lnTo>
                  <a:lnTo>
                    <a:pt x="1891" y="1728"/>
                  </a:lnTo>
                  <a:lnTo>
                    <a:pt x="1891" y="1728"/>
                  </a:lnTo>
                  <a:lnTo>
                    <a:pt x="1891" y="1728"/>
                  </a:lnTo>
                  <a:lnTo>
                    <a:pt x="1893" y="1728"/>
                  </a:lnTo>
                  <a:lnTo>
                    <a:pt x="1893" y="1728"/>
                  </a:lnTo>
                  <a:lnTo>
                    <a:pt x="1893" y="1730"/>
                  </a:lnTo>
                  <a:lnTo>
                    <a:pt x="1893" y="1730"/>
                  </a:lnTo>
                  <a:lnTo>
                    <a:pt x="1895" y="1730"/>
                  </a:lnTo>
                  <a:lnTo>
                    <a:pt x="1895" y="1730"/>
                  </a:lnTo>
                  <a:lnTo>
                    <a:pt x="1895" y="1730"/>
                  </a:lnTo>
                  <a:lnTo>
                    <a:pt x="1895" y="1728"/>
                  </a:lnTo>
                  <a:lnTo>
                    <a:pt x="1897" y="1728"/>
                  </a:lnTo>
                  <a:lnTo>
                    <a:pt x="1897" y="1730"/>
                  </a:lnTo>
                  <a:lnTo>
                    <a:pt x="1897" y="1730"/>
                  </a:lnTo>
                  <a:lnTo>
                    <a:pt x="1901" y="1730"/>
                  </a:lnTo>
                  <a:lnTo>
                    <a:pt x="1905" y="1730"/>
                  </a:lnTo>
                  <a:lnTo>
                    <a:pt x="1910" y="1730"/>
                  </a:lnTo>
                  <a:lnTo>
                    <a:pt x="1914" y="1733"/>
                  </a:lnTo>
                  <a:lnTo>
                    <a:pt x="1918" y="1735"/>
                  </a:lnTo>
                  <a:lnTo>
                    <a:pt x="1918" y="1735"/>
                  </a:lnTo>
                  <a:lnTo>
                    <a:pt x="1920" y="1737"/>
                  </a:lnTo>
                  <a:lnTo>
                    <a:pt x="1920" y="1737"/>
                  </a:lnTo>
                  <a:lnTo>
                    <a:pt x="1920" y="1737"/>
                  </a:lnTo>
                  <a:lnTo>
                    <a:pt x="1920" y="1737"/>
                  </a:lnTo>
                  <a:lnTo>
                    <a:pt x="1920" y="1739"/>
                  </a:lnTo>
                  <a:lnTo>
                    <a:pt x="1922" y="1739"/>
                  </a:lnTo>
                  <a:lnTo>
                    <a:pt x="1922" y="1739"/>
                  </a:lnTo>
                  <a:lnTo>
                    <a:pt x="1922" y="1739"/>
                  </a:lnTo>
                  <a:lnTo>
                    <a:pt x="1926" y="1741"/>
                  </a:lnTo>
                  <a:close/>
                  <a:moveTo>
                    <a:pt x="2004" y="1790"/>
                  </a:moveTo>
                  <a:lnTo>
                    <a:pt x="2004" y="1790"/>
                  </a:lnTo>
                  <a:lnTo>
                    <a:pt x="2004" y="1788"/>
                  </a:lnTo>
                  <a:lnTo>
                    <a:pt x="2004" y="1788"/>
                  </a:lnTo>
                  <a:lnTo>
                    <a:pt x="2000" y="1790"/>
                  </a:lnTo>
                  <a:lnTo>
                    <a:pt x="2000" y="1790"/>
                  </a:lnTo>
                  <a:lnTo>
                    <a:pt x="2000" y="1790"/>
                  </a:lnTo>
                  <a:lnTo>
                    <a:pt x="1998" y="1796"/>
                  </a:lnTo>
                  <a:lnTo>
                    <a:pt x="1998" y="1796"/>
                  </a:lnTo>
                  <a:lnTo>
                    <a:pt x="1996" y="1800"/>
                  </a:lnTo>
                  <a:lnTo>
                    <a:pt x="1994" y="1800"/>
                  </a:lnTo>
                  <a:lnTo>
                    <a:pt x="1994" y="1802"/>
                  </a:lnTo>
                  <a:lnTo>
                    <a:pt x="1994" y="1802"/>
                  </a:lnTo>
                  <a:lnTo>
                    <a:pt x="1994" y="1802"/>
                  </a:lnTo>
                  <a:lnTo>
                    <a:pt x="1992" y="1802"/>
                  </a:lnTo>
                  <a:lnTo>
                    <a:pt x="1992" y="1804"/>
                  </a:lnTo>
                  <a:lnTo>
                    <a:pt x="1994" y="1806"/>
                  </a:lnTo>
                  <a:lnTo>
                    <a:pt x="1994" y="1806"/>
                  </a:lnTo>
                  <a:lnTo>
                    <a:pt x="1994" y="1806"/>
                  </a:lnTo>
                  <a:lnTo>
                    <a:pt x="1994" y="1809"/>
                  </a:lnTo>
                  <a:lnTo>
                    <a:pt x="1994" y="1811"/>
                  </a:lnTo>
                  <a:lnTo>
                    <a:pt x="1994" y="1811"/>
                  </a:lnTo>
                  <a:lnTo>
                    <a:pt x="1994" y="1811"/>
                  </a:lnTo>
                  <a:lnTo>
                    <a:pt x="1996" y="1811"/>
                  </a:lnTo>
                  <a:lnTo>
                    <a:pt x="1996" y="1809"/>
                  </a:lnTo>
                  <a:lnTo>
                    <a:pt x="1996" y="1809"/>
                  </a:lnTo>
                  <a:lnTo>
                    <a:pt x="1998" y="1809"/>
                  </a:lnTo>
                  <a:lnTo>
                    <a:pt x="1998" y="1809"/>
                  </a:lnTo>
                  <a:lnTo>
                    <a:pt x="1998" y="1809"/>
                  </a:lnTo>
                  <a:lnTo>
                    <a:pt x="1998" y="1809"/>
                  </a:lnTo>
                  <a:lnTo>
                    <a:pt x="1998" y="1806"/>
                  </a:lnTo>
                  <a:lnTo>
                    <a:pt x="1998" y="1809"/>
                  </a:lnTo>
                  <a:lnTo>
                    <a:pt x="1998" y="1809"/>
                  </a:lnTo>
                  <a:lnTo>
                    <a:pt x="1998" y="1809"/>
                  </a:lnTo>
                  <a:lnTo>
                    <a:pt x="1996" y="1809"/>
                  </a:lnTo>
                  <a:lnTo>
                    <a:pt x="1996" y="1809"/>
                  </a:lnTo>
                  <a:lnTo>
                    <a:pt x="1996" y="1809"/>
                  </a:lnTo>
                  <a:lnTo>
                    <a:pt x="1996" y="1809"/>
                  </a:lnTo>
                  <a:lnTo>
                    <a:pt x="1996" y="1809"/>
                  </a:lnTo>
                  <a:lnTo>
                    <a:pt x="1994" y="1809"/>
                  </a:lnTo>
                  <a:lnTo>
                    <a:pt x="1994" y="1809"/>
                  </a:lnTo>
                  <a:lnTo>
                    <a:pt x="1994" y="1809"/>
                  </a:lnTo>
                  <a:lnTo>
                    <a:pt x="1994" y="1809"/>
                  </a:lnTo>
                  <a:lnTo>
                    <a:pt x="1994" y="1806"/>
                  </a:lnTo>
                  <a:lnTo>
                    <a:pt x="1994" y="1806"/>
                  </a:lnTo>
                  <a:lnTo>
                    <a:pt x="1994" y="1804"/>
                  </a:lnTo>
                  <a:lnTo>
                    <a:pt x="1994" y="1804"/>
                  </a:lnTo>
                  <a:lnTo>
                    <a:pt x="1996" y="1804"/>
                  </a:lnTo>
                  <a:lnTo>
                    <a:pt x="1996" y="1804"/>
                  </a:lnTo>
                  <a:lnTo>
                    <a:pt x="1996" y="1802"/>
                  </a:lnTo>
                  <a:lnTo>
                    <a:pt x="1996" y="1802"/>
                  </a:lnTo>
                  <a:lnTo>
                    <a:pt x="1996" y="1802"/>
                  </a:lnTo>
                  <a:lnTo>
                    <a:pt x="1998" y="1802"/>
                  </a:lnTo>
                  <a:lnTo>
                    <a:pt x="1998" y="1800"/>
                  </a:lnTo>
                  <a:lnTo>
                    <a:pt x="1998" y="1798"/>
                  </a:lnTo>
                  <a:lnTo>
                    <a:pt x="1998" y="1796"/>
                  </a:lnTo>
                  <a:lnTo>
                    <a:pt x="2000" y="1794"/>
                  </a:lnTo>
                  <a:lnTo>
                    <a:pt x="2000" y="1794"/>
                  </a:lnTo>
                  <a:lnTo>
                    <a:pt x="1998" y="1794"/>
                  </a:lnTo>
                  <a:lnTo>
                    <a:pt x="1998" y="1796"/>
                  </a:lnTo>
                  <a:lnTo>
                    <a:pt x="1996" y="1800"/>
                  </a:lnTo>
                  <a:lnTo>
                    <a:pt x="1996" y="1802"/>
                  </a:lnTo>
                  <a:lnTo>
                    <a:pt x="1994" y="1802"/>
                  </a:lnTo>
                  <a:lnTo>
                    <a:pt x="1996" y="1800"/>
                  </a:lnTo>
                  <a:lnTo>
                    <a:pt x="1996" y="1800"/>
                  </a:lnTo>
                  <a:lnTo>
                    <a:pt x="1996" y="1798"/>
                  </a:lnTo>
                  <a:lnTo>
                    <a:pt x="1996" y="1798"/>
                  </a:lnTo>
                  <a:lnTo>
                    <a:pt x="1998" y="1796"/>
                  </a:lnTo>
                  <a:lnTo>
                    <a:pt x="1998" y="1796"/>
                  </a:lnTo>
                  <a:lnTo>
                    <a:pt x="1998" y="1794"/>
                  </a:lnTo>
                  <a:lnTo>
                    <a:pt x="1998" y="1794"/>
                  </a:lnTo>
                  <a:lnTo>
                    <a:pt x="1998" y="1794"/>
                  </a:lnTo>
                  <a:lnTo>
                    <a:pt x="2000" y="1792"/>
                  </a:lnTo>
                  <a:lnTo>
                    <a:pt x="2000" y="1792"/>
                  </a:lnTo>
                  <a:lnTo>
                    <a:pt x="2000" y="1790"/>
                  </a:lnTo>
                  <a:lnTo>
                    <a:pt x="2002" y="1790"/>
                  </a:lnTo>
                  <a:lnTo>
                    <a:pt x="2002" y="1790"/>
                  </a:lnTo>
                  <a:lnTo>
                    <a:pt x="2002" y="1790"/>
                  </a:lnTo>
                  <a:lnTo>
                    <a:pt x="2002" y="1792"/>
                  </a:lnTo>
                  <a:lnTo>
                    <a:pt x="2002" y="1792"/>
                  </a:lnTo>
                  <a:lnTo>
                    <a:pt x="2000" y="1794"/>
                  </a:lnTo>
                  <a:lnTo>
                    <a:pt x="2002" y="1794"/>
                  </a:lnTo>
                  <a:lnTo>
                    <a:pt x="2002" y="1792"/>
                  </a:lnTo>
                  <a:lnTo>
                    <a:pt x="2002" y="1792"/>
                  </a:lnTo>
                  <a:lnTo>
                    <a:pt x="2002" y="1792"/>
                  </a:lnTo>
                  <a:lnTo>
                    <a:pt x="2002" y="1790"/>
                  </a:lnTo>
                  <a:lnTo>
                    <a:pt x="2004" y="1790"/>
                  </a:lnTo>
                  <a:lnTo>
                    <a:pt x="2004" y="1790"/>
                  </a:lnTo>
                  <a:close/>
                  <a:moveTo>
                    <a:pt x="1903" y="1710"/>
                  </a:moveTo>
                  <a:lnTo>
                    <a:pt x="1903" y="1710"/>
                  </a:lnTo>
                  <a:lnTo>
                    <a:pt x="1903" y="1708"/>
                  </a:lnTo>
                  <a:lnTo>
                    <a:pt x="1901" y="1708"/>
                  </a:lnTo>
                  <a:lnTo>
                    <a:pt x="1901" y="1708"/>
                  </a:lnTo>
                  <a:lnTo>
                    <a:pt x="1901" y="1708"/>
                  </a:lnTo>
                  <a:lnTo>
                    <a:pt x="1901" y="1708"/>
                  </a:lnTo>
                  <a:lnTo>
                    <a:pt x="1901" y="1708"/>
                  </a:lnTo>
                  <a:lnTo>
                    <a:pt x="1901" y="1710"/>
                  </a:lnTo>
                  <a:lnTo>
                    <a:pt x="1901" y="1710"/>
                  </a:lnTo>
                  <a:lnTo>
                    <a:pt x="1903" y="1710"/>
                  </a:lnTo>
                  <a:close/>
                  <a:moveTo>
                    <a:pt x="1687" y="1975"/>
                  </a:moveTo>
                  <a:lnTo>
                    <a:pt x="1689" y="1975"/>
                  </a:lnTo>
                  <a:lnTo>
                    <a:pt x="1689" y="1975"/>
                  </a:lnTo>
                  <a:lnTo>
                    <a:pt x="1689" y="1973"/>
                  </a:lnTo>
                  <a:lnTo>
                    <a:pt x="1691" y="1973"/>
                  </a:lnTo>
                  <a:lnTo>
                    <a:pt x="1691" y="1973"/>
                  </a:lnTo>
                  <a:lnTo>
                    <a:pt x="1691" y="1973"/>
                  </a:lnTo>
                  <a:lnTo>
                    <a:pt x="1691" y="1971"/>
                  </a:lnTo>
                  <a:lnTo>
                    <a:pt x="1691" y="1971"/>
                  </a:lnTo>
                  <a:lnTo>
                    <a:pt x="1691" y="1969"/>
                  </a:lnTo>
                  <a:lnTo>
                    <a:pt x="1691" y="1969"/>
                  </a:lnTo>
                  <a:lnTo>
                    <a:pt x="1691" y="1969"/>
                  </a:lnTo>
                  <a:lnTo>
                    <a:pt x="1694" y="1969"/>
                  </a:lnTo>
                  <a:lnTo>
                    <a:pt x="1694" y="1967"/>
                  </a:lnTo>
                  <a:lnTo>
                    <a:pt x="1694" y="1967"/>
                  </a:lnTo>
                  <a:lnTo>
                    <a:pt x="1694" y="1967"/>
                  </a:lnTo>
                  <a:lnTo>
                    <a:pt x="1694" y="1967"/>
                  </a:lnTo>
                  <a:lnTo>
                    <a:pt x="1694" y="1967"/>
                  </a:lnTo>
                  <a:lnTo>
                    <a:pt x="1691" y="1969"/>
                  </a:lnTo>
                  <a:lnTo>
                    <a:pt x="1691" y="1969"/>
                  </a:lnTo>
                  <a:lnTo>
                    <a:pt x="1691" y="1969"/>
                  </a:lnTo>
                  <a:lnTo>
                    <a:pt x="1691" y="1969"/>
                  </a:lnTo>
                  <a:lnTo>
                    <a:pt x="1691" y="1969"/>
                  </a:lnTo>
                  <a:lnTo>
                    <a:pt x="1689" y="1969"/>
                  </a:lnTo>
                  <a:lnTo>
                    <a:pt x="1689" y="1969"/>
                  </a:lnTo>
                  <a:lnTo>
                    <a:pt x="1689" y="1971"/>
                  </a:lnTo>
                  <a:lnTo>
                    <a:pt x="1687" y="1973"/>
                  </a:lnTo>
                  <a:lnTo>
                    <a:pt x="1687" y="1973"/>
                  </a:lnTo>
                  <a:lnTo>
                    <a:pt x="1687" y="1973"/>
                  </a:lnTo>
                  <a:lnTo>
                    <a:pt x="1687" y="1975"/>
                  </a:lnTo>
                  <a:lnTo>
                    <a:pt x="1687" y="1975"/>
                  </a:lnTo>
                  <a:lnTo>
                    <a:pt x="1687" y="1975"/>
                  </a:lnTo>
                  <a:lnTo>
                    <a:pt x="1687" y="1975"/>
                  </a:lnTo>
                  <a:lnTo>
                    <a:pt x="1687" y="1975"/>
                  </a:lnTo>
                  <a:close/>
                  <a:moveTo>
                    <a:pt x="2048" y="1866"/>
                  </a:moveTo>
                  <a:lnTo>
                    <a:pt x="2048" y="1866"/>
                  </a:lnTo>
                  <a:lnTo>
                    <a:pt x="2048" y="1866"/>
                  </a:lnTo>
                  <a:lnTo>
                    <a:pt x="2048" y="1864"/>
                  </a:lnTo>
                  <a:lnTo>
                    <a:pt x="2048" y="1864"/>
                  </a:lnTo>
                  <a:lnTo>
                    <a:pt x="2048" y="1864"/>
                  </a:lnTo>
                  <a:lnTo>
                    <a:pt x="2048" y="1864"/>
                  </a:lnTo>
                  <a:lnTo>
                    <a:pt x="2048" y="1864"/>
                  </a:lnTo>
                  <a:lnTo>
                    <a:pt x="2048" y="1864"/>
                  </a:lnTo>
                  <a:lnTo>
                    <a:pt x="2045" y="1864"/>
                  </a:lnTo>
                  <a:lnTo>
                    <a:pt x="2045" y="1864"/>
                  </a:lnTo>
                  <a:lnTo>
                    <a:pt x="2043" y="1866"/>
                  </a:lnTo>
                  <a:lnTo>
                    <a:pt x="2043" y="1866"/>
                  </a:lnTo>
                  <a:lnTo>
                    <a:pt x="2043" y="1866"/>
                  </a:lnTo>
                  <a:lnTo>
                    <a:pt x="2043" y="1866"/>
                  </a:lnTo>
                  <a:lnTo>
                    <a:pt x="2041" y="1868"/>
                  </a:lnTo>
                  <a:lnTo>
                    <a:pt x="2041" y="1868"/>
                  </a:lnTo>
                  <a:lnTo>
                    <a:pt x="2041" y="1868"/>
                  </a:lnTo>
                  <a:lnTo>
                    <a:pt x="2041" y="1868"/>
                  </a:lnTo>
                  <a:lnTo>
                    <a:pt x="2041" y="1868"/>
                  </a:lnTo>
                  <a:lnTo>
                    <a:pt x="2041" y="1868"/>
                  </a:lnTo>
                  <a:lnTo>
                    <a:pt x="2043" y="1868"/>
                  </a:lnTo>
                  <a:lnTo>
                    <a:pt x="2043" y="1868"/>
                  </a:lnTo>
                  <a:lnTo>
                    <a:pt x="2043" y="1868"/>
                  </a:lnTo>
                  <a:lnTo>
                    <a:pt x="2043" y="1868"/>
                  </a:lnTo>
                  <a:lnTo>
                    <a:pt x="2043" y="1868"/>
                  </a:lnTo>
                  <a:lnTo>
                    <a:pt x="2045" y="1868"/>
                  </a:lnTo>
                  <a:lnTo>
                    <a:pt x="2045" y="1868"/>
                  </a:lnTo>
                  <a:lnTo>
                    <a:pt x="2045" y="1868"/>
                  </a:lnTo>
                  <a:lnTo>
                    <a:pt x="2045" y="1870"/>
                  </a:lnTo>
                  <a:lnTo>
                    <a:pt x="2045" y="1870"/>
                  </a:lnTo>
                  <a:lnTo>
                    <a:pt x="2045" y="1870"/>
                  </a:lnTo>
                  <a:lnTo>
                    <a:pt x="2045" y="1870"/>
                  </a:lnTo>
                  <a:lnTo>
                    <a:pt x="2048" y="1868"/>
                  </a:lnTo>
                  <a:lnTo>
                    <a:pt x="2048" y="1868"/>
                  </a:lnTo>
                  <a:lnTo>
                    <a:pt x="2045" y="1868"/>
                  </a:lnTo>
                  <a:lnTo>
                    <a:pt x="2045" y="1866"/>
                  </a:lnTo>
                  <a:lnTo>
                    <a:pt x="2048" y="1866"/>
                  </a:lnTo>
                  <a:close/>
                  <a:moveTo>
                    <a:pt x="2198" y="1716"/>
                  </a:moveTo>
                  <a:lnTo>
                    <a:pt x="2198" y="1716"/>
                  </a:lnTo>
                  <a:lnTo>
                    <a:pt x="2198" y="1716"/>
                  </a:lnTo>
                  <a:lnTo>
                    <a:pt x="2198" y="1716"/>
                  </a:lnTo>
                  <a:lnTo>
                    <a:pt x="2198" y="1714"/>
                  </a:lnTo>
                  <a:lnTo>
                    <a:pt x="2198" y="1714"/>
                  </a:lnTo>
                  <a:lnTo>
                    <a:pt x="2198" y="1714"/>
                  </a:lnTo>
                  <a:lnTo>
                    <a:pt x="2198" y="1714"/>
                  </a:lnTo>
                  <a:lnTo>
                    <a:pt x="2198" y="1714"/>
                  </a:lnTo>
                  <a:lnTo>
                    <a:pt x="2198" y="1712"/>
                  </a:lnTo>
                  <a:lnTo>
                    <a:pt x="2198" y="1712"/>
                  </a:lnTo>
                  <a:lnTo>
                    <a:pt x="2198" y="1712"/>
                  </a:lnTo>
                  <a:lnTo>
                    <a:pt x="2198" y="1712"/>
                  </a:lnTo>
                  <a:lnTo>
                    <a:pt x="2196" y="1712"/>
                  </a:lnTo>
                  <a:lnTo>
                    <a:pt x="2196" y="1710"/>
                  </a:lnTo>
                  <a:lnTo>
                    <a:pt x="2196" y="1710"/>
                  </a:lnTo>
                  <a:lnTo>
                    <a:pt x="2196" y="1710"/>
                  </a:lnTo>
                  <a:lnTo>
                    <a:pt x="2196" y="1710"/>
                  </a:lnTo>
                  <a:lnTo>
                    <a:pt x="2196" y="1710"/>
                  </a:lnTo>
                  <a:lnTo>
                    <a:pt x="2196" y="1712"/>
                  </a:lnTo>
                  <a:lnTo>
                    <a:pt x="2196" y="1712"/>
                  </a:lnTo>
                  <a:lnTo>
                    <a:pt x="2196" y="1712"/>
                  </a:lnTo>
                  <a:lnTo>
                    <a:pt x="2196" y="1712"/>
                  </a:lnTo>
                  <a:lnTo>
                    <a:pt x="2196" y="1712"/>
                  </a:lnTo>
                  <a:lnTo>
                    <a:pt x="2198" y="1714"/>
                  </a:lnTo>
                  <a:lnTo>
                    <a:pt x="2198" y="1716"/>
                  </a:lnTo>
                  <a:lnTo>
                    <a:pt x="2198" y="1716"/>
                  </a:lnTo>
                  <a:lnTo>
                    <a:pt x="2198" y="1714"/>
                  </a:lnTo>
                  <a:lnTo>
                    <a:pt x="2198" y="1716"/>
                  </a:lnTo>
                  <a:lnTo>
                    <a:pt x="2198" y="1716"/>
                  </a:lnTo>
                  <a:lnTo>
                    <a:pt x="2198" y="1718"/>
                  </a:lnTo>
                  <a:lnTo>
                    <a:pt x="2200" y="1718"/>
                  </a:lnTo>
                  <a:lnTo>
                    <a:pt x="2198" y="1716"/>
                  </a:lnTo>
                  <a:lnTo>
                    <a:pt x="2198" y="1716"/>
                  </a:lnTo>
                  <a:close/>
                  <a:moveTo>
                    <a:pt x="2183" y="1733"/>
                  </a:moveTo>
                  <a:lnTo>
                    <a:pt x="2183" y="1735"/>
                  </a:lnTo>
                  <a:lnTo>
                    <a:pt x="2183" y="1735"/>
                  </a:lnTo>
                  <a:lnTo>
                    <a:pt x="2183" y="1735"/>
                  </a:lnTo>
                  <a:lnTo>
                    <a:pt x="2183" y="1735"/>
                  </a:lnTo>
                  <a:lnTo>
                    <a:pt x="2183" y="1735"/>
                  </a:lnTo>
                  <a:lnTo>
                    <a:pt x="2183" y="1733"/>
                  </a:lnTo>
                  <a:lnTo>
                    <a:pt x="2183" y="1733"/>
                  </a:lnTo>
                  <a:close/>
                  <a:moveTo>
                    <a:pt x="2196" y="1716"/>
                  </a:moveTo>
                  <a:lnTo>
                    <a:pt x="2196" y="1714"/>
                  </a:lnTo>
                  <a:lnTo>
                    <a:pt x="2196" y="1712"/>
                  </a:lnTo>
                  <a:lnTo>
                    <a:pt x="2196" y="1710"/>
                  </a:lnTo>
                  <a:lnTo>
                    <a:pt x="2194" y="1710"/>
                  </a:lnTo>
                  <a:lnTo>
                    <a:pt x="2194" y="1712"/>
                  </a:lnTo>
                  <a:lnTo>
                    <a:pt x="2194" y="1714"/>
                  </a:lnTo>
                  <a:lnTo>
                    <a:pt x="2196" y="1714"/>
                  </a:lnTo>
                  <a:lnTo>
                    <a:pt x="2194" y="1714"/>
                  </a:lnTo>
                  <a:lnTo>
                    <a:pt x="2194" y="1714"/>
                  </a:lnTo>
                  <a:lnTo>
                    <a:pt x="2194" y="1714"/>
                  </a:lnTo>
                  <a:lnTo>
                    <a:pt x="2194" y="1714"/>
                  </a:lnTo>
                  <a:lnTo>
                    <a:pt x="2194" y="1716"/>
                  </a:lnTo>
                  <a:lnTo>
                    <a:pt x="2194" y="1716"/>
                  </a:lnTo>
                  <a:lnTo>
                    <a:pt x="2194" y="1716"/>
                  </a:lnTo>
                  <a:lnTo>
                    <a:pt x="2194" y="1716"/>
                  </a:lnTo>
                  <a:lnTo>
                    <a:pt x="2194" y="1720"/>
                  </a:lnTo>
                  <a:lnTo>
                    <a:pt x="2194" y="1722"/>
                  </a:lnTo>
                  <a:lnTo>
                    <a:pt x="2194" y="1724"/>
                  </a:lnTo>
                  <a:lnTo>
                    <a:pt x="2194" y="1724"/>
                  </a:lnTo>
                  <a:lnTo>
                    <a:pt x="2196" y="1722"/>
                  </a:lnTo>
                  <a:lnTo>
                    <a:pt x="2196" y="1722"/>
                  </a:lnTo>
                  <a:lnTo>
                    <a:pt x="2196" y="1722"/>
                  </a:lnTo>
                  <a:lnTo>
                    <a:pt x="2196" y="1718"/>
                  </a:lnTo>
                  <a:lnTo>
                    <a:pt x="2196" y="1716"/>
                  </a:lnTo>
                  <a:lnTo>
                    <a:pt x="2196" y="1716"/>
                  </a:lnTo>
                  <a:close/>
                  <a:moveTo>
                    <a:pt x="2198" y="1720"/>
                  </a:moveTo>
                  <a:lnTo>
                    <a:pt x="2198" y="1720"/>
                  </a:lnTo>
                  <a:lnTo>
                    <a:pt x="2198" y="1722"/>
                  </a:lnTo>
                  <a:lnTo>
                    <a:pt x="2198" y="1722"/>
                  </a:lnTo>
                  <a:lnTo>
                    <a:pt x="2198" y="1722"/>
                  </a:lnTo>
                  <a:lnTo>
                    <a:pt x="2198" y="1724"/>
                  </a:lnTo>
                  <a:lnTo>
                    <a:pt x="2198" y="1724"/>
                  </a:lnTo>
                  <a:lnTo>
                    <a:pt x="2198" y="1722"/>
                  </a:lnTo>
                  <a:lnTo>
                    <a:pt x="2200" y="1722"/>
                  </a:lnTo>
                  <a:lnTo>
                    <a:pt x="2198" y="1722"/>
                  </a:lnTo>
                  <a:lnTo>
                    <a:pt x="2198" y="1720"/>
                  </a:lnTo>
                  <a:close/>
                  <a:moveTo>
                    <a:pt x="2202" y="1683"/>
                  </a:moveTo>
                  <a:lnTo>
                    <a:pt x="2200" y="1683"/>
                  </a:lnTo>
                  <a:lnTo>
                    <a:pt x="2200" y="1685"/>
                  </a:lnTo>
                  <a:lnTo>
                    <a:pt x="2198" y="1687"/>
                  </a:lnTo>
                  <a:lnTo>
                    <a:pt x="2198" y="1687"/>
                  </a:lnTo>
                  <a:lnTo>
                    <a:pt x="2198" y="1687"/>
                  </a:lnTo>
                  <a:lnTo>
                    <a:pt x="2196" y="1687"/>
                  </a:lnTo>
                  <a:lnTo>
                    <a:pt x="2196" y="1687"/>
                  </a:lnTo>
                  <a:lnTo>
                    <a:pt x="2194" y="1687"/>
                  </a:lnTo>
                  <a:lnTo>
                    <a:pt x="2194" y="1687"/>
                  </a:lnTo>
                  <a:lnTo>
                    <a:pt x="2192" y="1687"/>
                  </a:lnTo>
                  <a:lnTo>
                    <a:pt x="2192" y="1687"/>
                  </a:lnTo>
                  <a:lnTo>
                    <a:pt x="2190" y="1687"/>
                  </a:lnTo>
                  <a:lnTo>
                    <a:pt x="2192" y="1689"/>
                  </a:lnTo>
                  <a:lnTo>
                    <a:pt x="2192" y="1689"/>
                  </a:lnTo>
                  <a:lnTo>
                    <a:pt x="2192" y="1689"/>
                  </a:lnTo>
                  <a:lnTo>
                    <a:pt x="2192" y="1689"/>
                  </a:lnTo>
                  <a:lnTo>
                    <a:pt x="2194" y="1689"/>
                  </a:lnTo>
                  <a:lnTo>
                    <a:pt x="2194" y="1691"/>
                  </a:lnTo>
                  <a:lnTo>
                    <a:pt x="2194" y="1691"/>
                  </a:lnTo>
                  <a:lnTo>
                    <a:pt x="2196" y="1691"/>
                  </a:lnTo>
                  <a:lnTo>
                    <a:pt x="2196" y="1691"/>
                  </a:lnTo>
                  <a:lnTo>
                    <a:pt x="2198" y="1689"/>
                  </a:lnTo>
                  <a:lnTo>
                    <a:pt x="2200" y="1689"/>
                  </a:lnTo>
                  <a:lnTo>
                    <a:pt x="2202" y="1689"/>
                  </a:lnTo>
                  <a:lnTo>
                    <a:pt x="2202" y="1687"/>
                  </a:lnTo>
                  <a:lnTo>
                    <a:pt x="2202" y="1687"/>
                  </a:lnTo>
                  <a:lnTo>
                    <a:pt x="2202" y="1687"/>
                  </a:lnTo>
                  <a:lnTo>
                    <a:pt x="2202" y="1687"/>
                  </a:lnTo>
                  <a:lnTo>
                    <a:pt x="2202" y="1685"/>
                  </a:lnTo>
                  <a:lnTo>
                    <a:pt x="2202" y="1685"/>
                  </a:lnTo>
                  <a:lnTo>
                    <a:pt x="2202" y="1685"/>
                  </a:lnTo>
                  <a:lnTo>
                    <a:pt x="2202" y="1683"/>
                  </a:lnTo>
                  <a:lnTo>
                    <a:pt x="2202" y="1683"/>
                  </a:lnTo>
                  <a:close/>
                  <a:moveTo>
                    <a:pt x="2241" y="1730"/>
                  </a:moveTo>
                  <a:lnTo>
                    <a:pt x="2241" y="1730"/>
                  </a:lnTo>
                  <a:lnTo>
                    <a:pt x="2241" y="1728"/>
                  </a:lnTo>
                  <a:lnTo>
                    <a:pt x="2241" y="1728"/>
                  </a:lnTo>
                  <a:lnTo>
                    <a:pt x="2239" y="1728"/>
                  </a:lnTo>
                  <a:lnTo>
                    <a:pt x="2239" y="1726"/>
                  </a:lnTo>
                  <a:lnTo>
                    <a:pt x="2239" y="1726"/>
                  </a:lnTo>
                  <a:lnTo>
                    <a:pt x="2239" y="1726"/>
                  </a:lnTo>
                  <a:lnTo>
                    <a:pt x="2239" y="1724"/>
                  </a:lnTo>
                  <a:lnTo>
                    <a:pt x="2239" y="1724"/>
                  </a:lnTo>
                  <a:lnTo>
                    <a:pt x="2239" y="1724"/>
                  </a:lnTo>
                  <a:lnTo>
                    <a:pt x="2239" y="1722"/>
                  </a:lnTo>
                  <a:lnTo>
                    <a:pt x="2239" y="1722"/>
                  </a:lnTo>
                  <a:lnTo>
                    <a:pt x="2239" y="1722"/>
                  </a:lnTo>
                  <a:lnTo>
                    <a:pt x="2239" y="1722"/>
                  </a:lnTo>
                  <a:lnTo>
                    <a:pt x="2239" y="1722"/>
                  </a:lnTo>
                  <a:lnTo>
                    <a:pt x="2239" y="1720"/>
                  </a:lnTo>
                  <a:lnTo>
                    <a:pt x="2239" y="1720"/>
                  </a:lnTo>
                  <a:lnTo>
                    <a:pt x="2239" y="1720"/>
                  </a:lnTo>
                  <a:lnTo>
                    <a:pt x="2239" y="1720"/>
                  </a:lnTo>
                  <a:lnTo>
                    <a:pt x="2237" y="1720"/>
                  </a:lnTo>
                  <a:lnTo>
                    <a:pt x="2237" y="1720"/>
                  </a:lnTo>
                  <a:lnTo>
                    <a:pt x="2239" y="1720"/>
                  </a:lnTo>
                  <a:lnTo>
                    <a:pt x="2239" y="1718"/>
                  </a:lnTo>
                  <a:lnTo>
                    <a:pt x="2239" y="1718"/>
                  </a:lnTo>
                  <a:lnTo>
                    <a:pt x="2237" y="1718"/>
                  </a:lnTo>
                  <a:lnTo>
                    <a:pt x="2237" y="1718"/>
                  </a:lnTo>
                  <a:lnTo>
                    <a:pt x="2235" y="1718"/>
                  </a:lnTo>
                  <a:lnTo>
                    <a:pt x="2235" y="1718"/>
                  </a:lnTo>
                  <a:lnTo>
                    <a:pt x="2237" y="1718"/>
                  </a:lnTo>
                  <a:lnTo>
                    <a:pt x="2237" y="1718"/>
                  </a:lnTo>
                  <a:lnTo>
                    <a:pt x="2237" y="1718"/>
                  </a:lnTo>
                  <a:lnTo>
                    <a:pt x="2237" y="1716"/>
                  </a:lnTo>
                  <a:lnTo>
                    <a:pt x="2237" y="1716"/>
                  </a:lnTo>
                  <a:lnTo>
                    <a:pt x="2237" y="1714"/>
                  </a:lnTo>
                  <a:lnTo>
                    <a:pt x="2237" y="1714"/>
                  </a:lnTo>
                  <a:lnTo>
                    <a:pt x="2237" y="1714"/>
                  </a:lnTo>
                  <a:lnTo>
                    <a:pt x="2237" y="1714"/>
                  </a:lnTo>
                  <a:lnTo>
                    <a:pt x="2237" y="1712"/>
                  </a:lnTo>
                  <a:lnTo>
                    <a:pt x="2237" y="1712"/>
                  </a:lnTo>
                  <a:lnTo>
                    <a:pt x="2237" y="1712"/>
                  </a:lnTo>
                  <a:lnTo>
                    <a:pt x="2237" y="1712"/>
                  </a:lnTo>
                  <a:lnTo>
                    <a:pt x="2235" y="1710"/>
                  </a:lnTo>
                  <a:lnTo>
                    <a:pt x="2237" y="1710"/>
                  </a:lnTo>
                  <a:lnTo>
                    <a:pt x="2237" y="1710"/>
                  </a:lnTo>
                  <a:lnTo>
                    <a:pt x="2237" y="1710"/>
                  </a:lnTo>
                  <a:lnTo>
                    <a:pt x="2237" y="1710"/>
                  </a:lnTo>
                  <a:lnTo>
                    <a:pt x="2235" y="1710"/>
                  </a:lnTo>
                  <a:lnTo>
                    <a:pt x="2235" y="1710"/>
                  </a:lnTo>
                  <a:lnTo>
                    <a:pt x="2235" y="1710"/>
                  </a:lnTo>
                  <a:lnTo>
                    <a:pt x="2235" y="1708"/>
                  </a:lnTo>
                  <a:lnTo>
                    <a:pt x="2237" y="1708"/>
                  </a:lnTo>
                  <a:lnTo>
                    <a:pt x="2237" y="1708"/>
                  </a:lnTo>
                  <a:lnTo>
                    <a:pt x="2237" y="1708"/>
                  </a:lnTo>
                  <a:lnTo>
                    <a:pt x="2237" y="1706"/>
                  </a:lnTo>
                  <a:lnTo>
                    <a:pt x="2237" y="1706"/>
                  </a:lnTo>
                  <a:lnTo>
                    <a:pt x="2237" y="1704"/>
                  </a:lnTo>
                  <a:lnTo>
                    <a:pt x="2237" y="1704"/>
                  </a:lnTo>
                  <a:lnTo>
                    <a:pt x="2237" y="1704"/>
                  </a:lnTo>
                  <a:lnTo>
                    <a:pt x="2237" y="1702"/>
                  </a:lnTo>
                  <a:lnTo>
                    <a:pt x="2237" y="1702"/>
                  </a:lnTo>
                  <a:lnTo>
                    <a:pt x="2235" y="1702"/>
                  </a:lnTo>
                  <a:lnTo>
                    <a:pt x="2235" y="1702"/>
                  </a:lnTo>
                  <a:lnTo>
                    <a:pt x="2237" y="1700"/>
                  </a:lnTo>
                  <a:lnTo>
                    <a:pt x="2237" y="1700"/>
                  </a:lnTo>
                  <a:lnTo>
                    <a:pt x="2237" y="1700"/>
                  </a:lnTo>
                  <a:lnTo>
                    <a:pt x="2237" y="1700"/>
                  </a:lnTo>
                  <a:lnTo>
                    <a:pt x="2235" y="1700"/>
                  </a:lnTo>
                  <a:lnTo>
                    <a:pt x="2235" y="1700"/>
                  </a:lnTo>
                  <a:lnTo>
                    <a:pt x="2235" y="1700"/>
                  </a:lnTo>
                  <a:lnTo>
                    <a:pt x="2235" y="1698"/>
                  </a:lnTo>
                  <a:lnTo>
                    <a:pt x="2235" y="1698"/>
                  </a:lnTo>
                  <a:lnTo>
                    <a:pt x="2233" y="1698"/>
                  </a:lnTo>
                  <a:lnTo>
                    <a:pt x="2233" y="1698"/>
                  </a:lnTo>
                  <a:lnTo>
                    <a:pt x="2233" y="1696"/>
                  </a:lnTo>
                  <a:lnTo>
                    <a:pt x="2233" y="1694"/>
                  </a:lnTo>
                  <a:lnTo>
                    <a:pt x="2233" y="1694"/>
                  </a:lnTo>
                  <a:lnTo>
                    <a:pt x="2233" y="1694"/>
                  </a:lnTo>
                  <a:lnTo>
                    <a:pt x="2233" y="1694"/>
                  </a:lnTo>
                  <a:lnTo>
                    <a:pt x="2231" y="1696"/>
                  </a:lnTo>
                  <a:lnTo>
                    <a:pt x="2231" y="1694"/>
                  </a:lnTo>
                  <a:lnTo>
                    <a:pt x="2231" y="1694"/>
                  </a:lnTo>
                  <a:lnTo>
                    <a:pt x="2231" y="1694"/>
                  </a:lnTo>
                  <a:lnTo>
                    <a:pt x="2231" y="1691"/>
                  </a:lnTo>
                  <a:lnTo>
                    <a:pt x="2229" y="1691"/>
                  </a:lnTo>
                  <a:lnTo>
                    <a:pt x="2229" y="1691"/>
                  </a:lnTo>
                  <a:lnTo>
                    <a:pt x="2229" y="1691"/>
                  </a:lnTo>
                  <a:lnTo>
                    <a:pt x="2227" y="1689"/>
                  </a:lnTo>
                  <a:lnTo>
                    <a:pt x="2227" y="1689"/>
                  </a:lnTo>
                  <a:lnTo>
                    <a:pt x="2227" y="1691"/>
                  </a:lnTo>
                  <a:lnTo>
                    <a:pt x="2227" y="1694"/>
                  </a:lnTo>
                  <a:lnTo>
                    <a:pt x="2229" y="1698"/>
                  </a:lnTo>
                  <a:lnTo>
                    <a:pt x="2229" y="1698"/>
                  </a:lnTo>
                  <a:lnTo>
                    <a:pt x="2229" y="1698"/>
                  </a:lnTo>
                  <a:lnTo>
                    <a:pt x="2229" y="1700"/>
                  </a:lnTo>
                  <a:lnTo>
                    <a:pt x="2229" y="1700"/>
                  </a:lnTo>
                  <a:lnTo>
                    <a:pt x="2229" y="1702"/>
                  </a:lnTo>
                  <a:lnTo>
                    <a:pt x="2227" y="1704"/>
                  </a:lnTo>
                  <a:lnTo>
                    <a:pt x="2227" y="1706"/>
                  </a:lnTo>
                  <a:lnTo>
                    <a:pt x="2224" y="1706"/>
                  </a:lnTo>
                  <a:lnTo>
                    <a:pt x="2224" y="1708"/>
                  </a:lnTo>
                  <a:lnTo>
                    <a:pt x="2224" y="1708"/>
                  </a:lnTo>
                  <a:lnTo>
                    <a:pt x="2224" y="1708"/>
                  </a:lnTo>
                  <a:lnTo>
                    <a:pt x="2224" y="1708"/>
                  </a:lnTo>
                  <a:lnTo>
                    <a:pt x="2224" y="1708"/>
                  </a:lnTo>
                  <a:lnTo>
                    <a:pt x="2224" y="1708"/>
                  </a:lnTo>
                  <a:lnTo>
                    <a:pt x="2222" y="1708"/>
                  </a:lnTo>
                  <a:lnTo>
                    <a:pt x="2222" y="1710"/>
                  </a:lnTo>
                  <a:lnTo>
                    <a:pt x="2222" y="1708"/>
                  </a:lnTo>
                  <a:lnTo>
                    <a:pt x="2222" y="1708"/>
                  </a:lnTo>
                  <a:lnTo>
                    <a:pt x="2222" y="1706"/>
                  </a:lnTo>
                  <a:lnTo>
                    <a:pt x="2222" y="1706"/>
                  </a:lnTo>
                  <a:lnTo>
                    <a:pt x="2222" y="1706"/>
                  </a:lnTo>
                  <a:lnTo>
                    <a:pt x="2222" y="1706"/>
                  </a:lnTo>
                  <a:lnTo>
                    <a:pt x="2222" y="1706"/>
                  </a:lnTo>
                  <a:lnTo>
                    <a:pt x="2222" y="1706"/>
                  </a:lnTo>
                  <a:lnTo>
                    <a:pt x="2222" y="1708"/>
                  </a:lnTo>
                  <a:lnTo>
                    <a:pt x="2222" y="1708"/>
                  </a:lnTo>
                  <a:lnTo>
                    <a:pt x="2222" y="1708"/>
                  </a:lnTo>
                  <a:lnTo>
                    <a:pt x="2222" y="1706"/>
                  </a:lnTo>
                  <a:lnTo>
                    <a:pt x="2222" y="1706"/>
                  </a:lnTo>
                  <a:lnTo>
                    <a:pt x="2222" y="1706"/>
                  </a:lnTo>
                  <a:lnTo>
                    <a:pt x="2222" y="1706"/>
                  </a:lnTo>
                  <a:lnTo>
                    <a:pt x="2220" y="1704"/>
                  </a:lnTo>
                  <a:lnTo>
                    <a:pt x="2220" y="1706"/>
                  </a:lnTo>
                  <a:lnTo>
                    <a:pt x="2220" y="1706"/>
                  </a:lnTo>
                  <a:lnTo>
                    <a:pt x="2220" y="1706"/>
                  </a:lnTo>
                  <a:lnTo>
                    <a:pt x="2218" y="1706"/>
                  </a:lnTo>
                  <a:lnTo>
                    <a:pt x="2218" y="1706"/>
                  </a:lnTo>
                  <a:lnTo>
                    <a:pt x="2218" y="1706"/>
                  </a:lnTo>
                  <a:lnTo>
                    <a:pt x="2220" y="1704"/>
                  </a:lnTo>
                  <a:lnTo>
                    <a:pt x="2220" y="1704"/>
                  </a:lnTo>
                  <a:lnTo>
                    <a:pt x="2220" y="1704"/>
                  </a:lnTo>
                  <a:lnTo>
                    <a:pt x="2220" y="1702"/>
                  </a:lnTo>
                  <a:lnTo>
                    <a:pt x="2220" y="1704"/>
                  </a:lnTo>
                  <a:lnTo>
                    <a:pt x="2218" y="1704"/>
                  </a:lnTo>
                  <a:lnTo>
                    <a:pt x="2218" y="1704"/>
                  </a:lnTo>
                  <a:lnTo>
                    <a:pt x="2218" y="1704"/>
                  </a:lnTo>
                  <a:lnTo>
                    <a:pt x="2218" y="1702"/>
                  </a:lnTo>
                  <a:lnTo>
                    <a:pt x="2218" y="1702"/>
                  </a:lnTo>
                  <a:lnTo>
                    <a:pt x="2218" y="1702"/>
                  </a:lnTo>
                  <a:lnTo>
                    <a:pt x="2218" y="1702"/>
                  </a:lnTo>
                  <a:lnTo>
                    <a:pt x="2218" y="1704"/>
                  </a:lnTo>
                  <a:lnTo>
                    <a:pt x="2218" y="1704"/>
                  </a:lnTo>
                  <a:lnTo>
                    <a:pt x="2218" y="1704"/>
                  </a:lnTo>
                  <a:lnTo>
                    <a:pt x="2218" y="1702"/>
                  </a:lnTo>
                  <a:lnTo>
                    <a:pt x="2218" y="1702"/>
                  </a:lnTo>
                  <a:lnTo>
                    <a:pt x="2218" y="1702"/>
                  </a:lnTo>
                  <a:lnTo>
                    <a:pt x="2218" y="1702"/>
                  </a:lnTo>
                  <a:lnTo>
                    <a:pt x="2218" y="1700"/>
                  </a:lnTo>
                  <a:lnTo>
                    <a:pt x="2220" y="1700"/>
                  </a:lnTo>
                  <a:lnTo>
                    <a:pt x="2218" y="1700"/>
                  </a:lnTo>
                  <a:lnTo>
                    <a:pt x="2218" y="1700"/>
                  </a:lnTo>
                  <a:lnTo>
                    <a:pt x="2218" y="1700"/>
                  </a:lnTo>
                  <a:lnTo>
                    <a:pt x="2218" y="1700"/>
                  </a:lnTo>
                  <a:lnTo>
                    <a:pt x="2218" y="1698"/>
                  </a:lnTo>
                  <a:lnTo>
                    <a:pt x="2218" y="1698"/>
                  </a:lnTo>
                  <a:lnTo>
                    <a:pt x="2218" y="1698"/>
                  </a:lnTo>
                  <a:lnTo>
                    <a:pt x="2218" y="1698"/>
                  </a:lnTo>
                  <a:lnTo>
                    <a:pt x="2218" y="1698"/>
                  </a:lnTo>
                  <a:lnTo>
                    <a:pt x="2216" y="1698"/>
                  </a:lnTo>
                  <a:lnTo>
                    <a:pt x="2216" y="1698"/>
                  </a:lnTo>
                  <a:lnTo>
                    <a:pt x="2218" y="1698"/>
                  </a:lnTo>
                  <a:lnTo>
                    <a:pt x="2218" y="1698"/>
                  </a:lnTo>
                  <a:lnTo>
                    <a:pt x="2218" y="1698"/>
                  </a:lnTo>
                  <a:lnTo>
                    <a:pt x="2218" y="1698"/>
                  </a:lnTo>
                  <a:lnTo>
                    <a:pt x="2218" y="1696"/>
                  </a:lnTo>
                  <a:lnTo>
                    <a:pt x="2218" y="1696"/>
                  </a:lnTo>
                  <a:lnTo>
                    <a:pt x="2218" y="1696"/>
                  </a:lnTo>
                  <a:lnTo>
                    <a:pt x="2218" y="1696"/>
                  </a:lnTo>
                  <a:lnTo>
                    <a:pt x="2218" y="1694"/>
                  </a:lnTo>
                  <a:lnTo>
                    <a:pt x="2218" y="1694"/>
                  </a:lnTo>
                  <a:lnTo>
                    <a:pt x="2218" y="1691"/>
                  </a:lnTo>
                  <a:lnTo>
                    <a:pt x="2218" y="1691"/>
                  </a:lnTo>
                  <a:lnTo>
                    <a:pt x="2218" y="1689"/>
                  </a:lnTo>
                  <a:lnTo>
                    <a:pt x="2218" y="1689"/>
                  </a:lnTo>
                  <a:lnTo>
                    <a:pt x="2218" y="1687"/>
                  </a:lnTo>
                  <a:lnTo>
                    <a:pt x="2218" y="1687"/>
                  </a:lnTo>
                  <a:lnTo>
                    <a:pt x="2218" y="1685"/>
                  </a:lnTo>
                  <a:lnTo>
                    <a:pt x="2218" y="1685"/>
                  </a:lnTo>
                  <a:lnTo>
                    <a:pt x="2218" y="1685"/>
                  </a:lnTo>
                  <a:lnTo>
                    <a:pt x="2218" y="1683"/>
                  </a:lnTo>
                  <a:lnTo>
                    <a:pt x="2218" y="1683"/>
                  </a:lnTo>
                  <a:lnTo>
                    <a:pt x="2218" y="1683"/>
                  </a:lnTo>
                  <a:lnTo>
                    <a:pt x="2218" y="1683"/>
                  </a:lnTo>
                  <a:lnTo>
                    <a:pt x="2218" y="1681"/>
                  </a:lnTo>
                  <a:lnTo>
                    <a:pt x="2218" y="1681"/>
                  </a:lnTo>
                  <a:lnTo>
                    <a:pt x="2218" y="1681"/>
                  </a:lnTo>
                  <a:lnTo>
                    <a:pt x="2218" y="1681"/>
                  </a:lnTo>
                  <a:lnTo>
                    <a:pt x="2218" y="1681"/>
                  </a:lnTo>
                  <a:lnTo>
                    <a:pt x="2220" y="1679"/>
                  </a:lnTo>
                  <a:lnTo>
                    <a:pt x="2220" y="1679"/>
                  </a:lnTo>
                  <a:lnTo>
                    <a:pt x="2220" y="1679"/>
                  </a:lnTo>
                  <a:lnTo>
                    <a:pt x="2220" y="1679"/>
                  </a:lnTo>
                  <a:lnTo>
                    <a:pt x="2218" y="1679"/>
                  </a:lnTo>
                  <a:lnTo>
                    <a:pt x="2218" y="1677"/>
                  </a:lnTo>
                  <a:lnTo>
                    <a:pt x="2216" y="1677"/>
                  </a:lnTo>
                  <a:lnTo>
                    <a:pt x="2216" y="1677"/>
                  </a:lnTo>
                  <a:lnTo>
                    <a:pt x="2216" y="1679"/>
                  </a:lnTo>
                  <a:lnTo>
                    <a:pt x="2216" y="1681"/>
                  </a:lnTo>
                  <a:lnTo>
                    <a:pt x="2216" y="1683"/>
                  </a:lnTo>
                  <a:lnTo>
                    <a:pt x="2216" y="1683"/>
                  </a:lnTo>
                  <a:lnTo>
                    <a:pt x="2216" y="1683"/>
                  </a:lnTo>
                  <a:lnTo>
                    <a:pt x="2214" y="1685"/>
                  </a:lnTo>
                  <a:lnTo>
                    <a:pt x="2214" y="1685"/>
                  </a:lnTo>
                  <a:lnTo>
                    <a:pt x="2214" y="1685"/>
                  </a:lnTo>
                  <a:lnTo>
                    <a:pt x="2214" y="1685"/>
                  </a:lnTo>
                  <a:lnTo>
                    <a:pt x="2212" y="1685"/>
                  </a:lnTo>
                  <a:lnTo>
                    <a:pt x="2212" y="1685"/>
                  </a:lnTo>
                  <a:lnTo>
                    <a:pt x="2212" y="1685"/>
                  </a:lnTo>
                  <a:lnTo>
                    <a:pt x="2212" y="1685"/>
                  </a:lnTo>
                  <a:lnTo>
                    <a:pt x="2212" y="1685"/>
                  </a:lnTo>
                  <a:lnTo>
                    <a:pt x="2212" y="1685"/>
                  </a:lnTo>
                  <a:lnTo>
                    <a:pt x="2212" y="1687"/>
                  </a:lnTo>
                  <a:lnTo>
                    <a:pt x="2212" y="1687"/>
                  </a:lnTo>
                  <a:lnTo>
                    <a:pt x="2212" y="1687"/>
                  </a:lnTo>
                  <a:lnTo>
                    <a:pt x="2212" y="1687"/>
                  </a:lnTo>
                  <a:lnTo>
                    <a:pt x="2210" y="1687"/>
                  </a:lnTo>
                  <a:lnTo>
                    <a:pt x="2210" y="1687"/>
                  </a:lnTo>
                  <a:lnTo>
                    <a:pt x="2210" y="1689"/>
                  </a:lnTo>
                  <a:lnTo>
                    <a:pt x="2210" y="1689"/>
                  </a:lnTo>
                  <a:lnTo>
                    <a:pt x="2210" y="1691"/>
                  </a:lnTo>
                  <a:lnTo>
                    <a:pt x="2210" y="1691"/>
                  </a:lnTo>
                  <a:lnTo>
                    <a:pt x="2210" y="1694"/>
                  </a:lnTo>
                  <a:lnTo>
                    <a:pt x="2210" y="1694"/>
                  </a:lnTo>
                  <a:lnTo>
                    <a:pt x="2210" y="1694"/>
                  </a:lnTo>
                  <a:lnTo>
                    <a:pt x="2210" y="1694"/>
                  </a:lnTo>
                  <a:lnTo>
                    <a:pt x="2210" y="1694"/>
                  </a:lnTo>
                  <a:lnTo>
                    <a:pt x="2210" y="1694"/>
                  </a:lnTo>
                  <a:lnTo>
                    <a:pt x="2210" y="1694"/>
                  </a:lnTo>
                  <a:lnTo>
                    <a:pt x="2210" y="1696"/>
                  </a:lnTo>
                  <a:lnTo>
                    <a:pt x="2210" y="1696"/>
                  </a:lnTo>
                  <a:lnTo>
                    <a:pt x="2210" y="1696"/>
                  </a:lnTo>
                  <a:lnTo>
                    <a:pt x="2210" y="1698"/>
                  </a:lnTo>
                  <a:lnTo>
                    <a:pt x="2210" y="1698"/>
                  </a:lnTo>
                  <a:lnTo>
                    <a:pt x="2210" y="1698"/>
                  </a:lnTo>
                  <a:lnTo>
                    <a:pt x="2210" y="1698"/>
                  </a:lnTo>
                  <a:lnTo>
                    <a:pt x="2210" y="1700"/>
                  </a:lnTo>
                  <a:lnTo>
                    <a:pt x="2210" y="1700"/>
                  </a:lnTo>
                  <a:lnTo>
                    <a:pt x="2210" y="1700"/>
                  </a:lnTo>
                  <a:lnTo>
                    <a:pt x="2210" y="1700"/>
                  </a:lnTo>
                  <a:lnTo>
                    <a:pt x="2210" y="1702"/>
                  </a:lnTo>
                  <a:lnTo>
                    <a:pt x="2210" y="1702"/>
                  </a:lnTo>
                  <a:lnTo>
                    <a:pt x="2210" y="1702"/>
                  </a:lnTo>
                  <a:lnTo>
                    <a:pt x="2210" y="1702"/>
                  </a:lnTo>
                  <a:lnTo>
                    <a:pt x="2210" y="1702"/>
                  </a:lnTo>
                  <a:lnTo>
                    <a:pt x="2210" y="1704"/>
                  </a:lnTo>
                  <a:lnTo>
                    <a:pt x="2210" y="1704"/>
                  </a:lnTo>
                  <a:lnTo>
                    <a:pt x="2210" y="1704"/>
                  </a:lnTo>
                  <a:lnTo>
                    <a:pt x="2210" y="1704"/>
                  </a:lnTo>
                  <a:lnTo>
                    <a:pt x="2210" y="1704"/>
                  </a:lnTo>
                  <a:lnTo>
                    <a:pt x="2210" y="1706"/>
                  </a:lnTo>
                  <a:lnTo>
                    <a:pt x="2212" y="1706"/>
                  </a:lnTo>
                  <a:lnTo>
                    <a:pt x="2210" y="1706"/>
                  </a:lnTo>
                  <a:lnTo>
                    <a:pt x="2210" y="1706"/>
                  </a:lnTo>
                  <a:lnTo>
                    <a:pt x="2210" y="1706"/>
                  </a:lnTo>
                  <a:lnTo>
                    <a:pt x="2210" y="1706"/>
                  </a:lnTo>
                  <a:lnTo>
                    <a:pt x="2210" y="1706"/>
                  </a:lnTo>
                  <a:lnTo>
                    <a:pt x="2212" y="1706"/>
                  </a:lnTo>
                  <a:lnTo>
                    <a:pt x="2210" y="1708"/>
                  </a:lnTo>
                  <a:lnTo>
                    <a:pt x="2210" y="1708"/>
                  </a:lnTo>
                  <a:lnTo>
                    <a:pt x="2212" y="1708"/>
                  </a:lnTo>
                  <a:lnTo>
                    <a:pt x="2212" y="1708"/>
                  </a:lnTo>
                  <a:lnTo>
                    <a:pt x="2212" y="1710"/>
                  </a:lnTo>
                  <a:lnTo>
                    <a:pt x="2212" y="1710"/>
                  </a:lnTo>
                  <a:lnTo>
                    <a:pt x="2210" y="1710"/>
                  </a:lnTo>
                  <a:lnTo>
                    <a:pt x="2210" y="1710"/>
                  </a:lnTo>
                  <a:lnTo>
                    <a:pt x="2210" y="1710"/>
                  </a:lnTo>
                  <a:lnTo>
                    <a:pt x="2210" y="1710"/>
                  </a:lnTo>
                  <a:lnTo>
                    <a:pt x="2210" y="1710"/>
                  </a:lnTo>
                  <a:lnTo>
                    <a:pt x="2210" y="1710"/>
                  </a:lnTo>
                  <a:lnTo>
                    <a:pt x="2210" y="1710"/>
                  </a:lnTo>
                  <a:lnTo>
                    <a:pt x="2210" y="1710"/>
                  </a:lnTo>
                  <a:lnTo>
                    <a:pt x="2210" y="1710"/>
                  </a:lnTo>
                  <a:lnTo>
                    <a:pt x="2210" y="1710"/>
                  </a:lnTo>
                  <a:lnTo>
                    <a:pt x="2208" y="1710"/>
                  </a:lnTo>
                  <a:lnTo>
                    <a:pt x="2208" y="1712"/>
                  </a:lnTo>
                  <a:lnTo>
                    <a:pt x="2208" y="1710"/>
                  </a:lnTo>
                  <a:lnTo>
                    <a:pt x="2208" y="1710"/>
                  </a:lnTo>
                  <a:lnTo>
                    <a:pt x="2208" y="1710"/>
                  </a:lnTo>
                  <a:lnTo>
                    <a:pt x="2208" y="1708"/>
                  </a:lnTo>
                  <a:lnTo>
                    <a:pt x="2208" y="1708"/>
                  </a:lnTo>
                  <a:lnTo>
                    <a:pt x="2208" y="1708"/>
                  </a:lnTo>
                  <a:lnTo>
                    <a:pt x="2208" y="1710"/>
                  </a:lnTo>
                  <a:lnTo>
                    <a:pt x="2208" y="1710"/>
                  </a:lnTo>
                  <a:lnTo>
                    <a:pt x="2208" y="1708"/>
                  </a:lnTo>
                  <a:lnTo>
                    <a:pt x="2208" y="1708"/>
                  </a:lnTo>
                  <a:lnTo>
                    <a:pt x="2208" y="1708"/>
                  </a:lnTo>
                  <a:lnTo>
                    <a:pt x="2208" y="1708"/>
                  </a:lnTo>
                  <a:lnTo>
                    <a:pt x="2208" y="1708"/>
                  </a:lnTo>
                  <a:lnTo>
                    <a:pt x="2206" y="1710"/>
                  </a:lnTo>
                  <a:lnTo>
                    <a:pt x="2206" y="1708"/>
                  </a:lnTo>
                  <a:lnTo>
                    <a:pt x="2206" y="1708"/>
                  </a:lnTo>
                  <a:lnTo>
                    <a:pt x="2206" y="1708"/>
                  </a:lnTo>
                  <a:lnTo>
                    <a:pt x="2206" y="1708"/>
                  </a:lnTo>
                  <a:lnTo>
                    <a:pt x="2206" y="1706"/>
                  </a:lnTo>
                  <a:lnTo>
                    <a:pt x="2206" y="1706"/>
                  </a:lnTo>
                  <a:lnTo>
                    <a:pt x="2206" y="1706"/>
                  </a:lnTo>
                  <a:lnTo>
                    <a:pt x="2206" y="1706"/>
                  </a:lnTo>
                  <a:lnTo>
                    <a:pt x="2206" y="1706"/>
                  </a:lnTo>
                  <a:lnTo>
                    <a:pt x="2206" y="1706"/>
                  </a:lnTo>
                  <a:lnTo>
                    <a:pt x="2206" y="1708"/>
                  </a:lnTo>
                  <a:lnTo>
                    <a:pt x="2206" y="1708"/>
                  </a:lnTo>
                  <a:lnTo>
                    <a:pt x="2204" y="1708"/>
                  </a:lnTo>
                  <a:lnTo>
                    <a:pt x="2204" y="1708"/>
                  </a:lnTo>
                  <a:lnTo>
                    <a:pt x="2202" y="1706"/>
                  </a:lnTo>
                  <a:lnTo>
                    <a:pt x="2202" y="1706"/>
                  </a:lnTo>
                  <a:lnTo>
                    <a:pt x="2200" y="1706"/>
                  </a:lnTo>
                  <a:lnTo>
                    <a:pt x="2202" y="1706"/>
                  </a:lnTo>
                  <a:lnTo>
                    <a:pt x="2202" y="1706"/>
                  </a:lnTo>
                  <a:lnTo>
                    <a:pt x="2200" y="1704"/>
                  </a:lnTo>
                  <a:lnTo>
                    <a:pt x="2200" y="1704"/>
                  </a:lnTo>
                  <a:lnTo>
                    <a:pt x="2200" y="1704"/>
                  </a:lnTo>
                  <a:lnTo>
                    <a:pt x="2200" y="1704"/>
                  </a:lnTo>
                  <a:lnTo>
                    <a:pt x="2200" y="1702"/>
                  </a:lnTo>
                  <a:lnTo>
                    <a:pt x="2198" y="1702"/>
                  </a:lnTo>
                  <a:lnTo>
                    <a:pt x="2198" y="1702"/>
                  </a:lnTo>
                  <a:lnTo>
                    <a:pt x="2196" y="1702"/>
                  </a:lnTo>
                  <a:lnTo>
                    <a:pt x="2196" y="1702"/>
                  </a:lnTo>
                  <a:lnTo>
                    <a:pt x="2198" y="1702"/>
                  </a:lnTo>
                  <a:lnTo>
                    <a:pt x="2198" y="1702"/>
                  </a:lnTo>
                  <a:lnTo>
                    <a:pt x="2200" y="1702"/>
                  </a:lnTo>
                  <a:lnTo>
                    <a:pt x="2200" y="1702"/>
                  </a:lnTo>
                  <a:lnTo>
                    <a:pt x="2200" y="1702"/>
                  </a:lnTo>
                  <a:lnTo>
                    <a:pt x="2200" y="1702"/>
                  </a:lnTo>
                  <a:lnTo>
                    <a:pt x="2202" y="1704"/>
                  </a:lnTo>
                  <a:lnTo>
                    <a:pt x="2202" y="1704"/>
                  </a:lnTo>
                  <a:lnTo>
                    <a:pt x="2202" y="1702"/>
                  </a:lnTo>
                  <a:lnTo>
                    <a:pt x="2202" y="1702"/>
                  </a:lnTo>
                  <a:lnTo>
                    <a:pt x="2202" y="1702"/>
                  </a:lnTo>
                  <a:lnTo>
                    <a:pt x="2202" y="1700"/>
                  </a:lnTo>
                  <a:lnTo>
                    <a:pt x="2202" y="1700"/>
                  </a:lnTo>
                  <a:lnTo>
                    <a:pt x="2202" y="1698"/>
                  </a:lnTo>
                  <a:lnTo>
                    <a:pt x="2202" y="1698"/>
                  </a:lnTo>
                  <a:lnTo>
                    <a:pt x="2200" y="1698"/>
                  </a:lnTo>
                  <a:lnTo>
                    <a:pt x="2200" y="1698"/>
                  </a:lnTo>
                  <a:lnTo>
                    <a:pt x="2200" y="1698"/>
                  </a:lnTo>
                  <a:lnTo>
                    <a:pt x="2202" y="1698"/>
                  </a:lnTo>
                  <a:lnTo>
                    <a:pt x="2202" y="1698"/>
                  </a:lnTo>
                  <a:lnTo>
                    <a:pt x="2202" y="1694"/>
                  </a:lnTo>
                  <a:lnTo>
                    <a:pt x="2202" y="1691"/>
                  </a:lnTo>
                  <a:lnTo>
                    <a:pt x="2202" y="1691"/>
                  </a:lnTo>
                  <a:lnTo>
                    <a:pt x="2202" y="1691"/>
                  </a:lnTo>
                  <a:lnTo>
                    <a:pt x="2202" y="1689"/>
                  </a:lnTo>
                  <a:lnTo>
                    <a:pt x="2202" y="1691"/>
                  </a:lnTo>
                  <a:lnTo>
                    <a:pt x="2200" y="1691"/>
                  </a:lnTo>
                  <a:lnTo>
                    <a:pt x="2200" y="1691"/>
                  </a:lnTo>
                  <a:lnTo>
                    <a:pt x="2198" y="1694"/>
                  </a:lnTo>
                  <a:lnTo>
                    <a:pt x="2198" y="1694"/>
                  </a:lnTo>
                  <a:lnTo>
                    <a:pt x="2198" y="1694"/>
                  </a:lnTo>
                  <a:lnTo>
                    <a:pt x="2196" y="1694"/>
                  </a:lnTo>
                  <a:lnTo>
                    <a:pt x="2196" y="1694"/>
                  </a:lnTo>
                  <a:lnTo>
                    <a:pt x="2196" y="1696"/>
                  </a:lnTo>
                  <a:lnTo>
                    <a:pt x="2194" y="1696"/>
                  </a:lnTo>
                  <a:lnTo>
                    <a:pt x="2194" y="1694"/>
                  </a:lnTo>
                  <a:lnTo>
                    <a:pt x="2194" y="1694"/>
                  </a:lnTo>
                  <a:lnTo>
                    <a:pt x="2196" y="1694"/>
                  </a:lnTo>
                  <a:lnTo>
                    <a:pt x="2198" y="1694"/>
                  </a:lnTo>
                  <a:lnTo>
                    <a:pt x="2198" y="1691"/>
                  </a:lnTo>
                  <a:lnTo>
                    <a:pt x="2200" y="1691"/>
                  </a:lnTo>
                  <a:lnTo>
                    <a:pt x="2200" y="1689"/>
                  </a:lnTo>
                  <a:lnTo>
                    <a:pt x="2198" y="1689"/>
                  </a:lnTo>
                  <a:lnTo>
                    <a:pt x="2196" y="1691"/>
                  </a:lnTo>
                  <a:lnTo>
                    <a:pt x="2194" y="1691"/>
                  </a:lnTo>
                  <a:lnTo>
                    <a:pt x="2194" y="1691"/>
                  </a:lnTo>
                  <a:lnTo>
                    <a:pt x="2192" y="1691"/>
                  </a:lnTo>
                  <a:lnTo>
                    <a:pt x="2192" y="1689"/>
                  </a:lnTo>
                  <a:lnTo>
                    <a:pt x="2192" y="1689"/>
                  </a:lnTo>
                  <a:lnTo>
                    <a:pt x="2192" y="1689"/>
                  </a:lnTo>
                  <a:lnTo>
                    <a:pt x="2190" y="1687"/>
                  </a:lnTo>
                  <a:lnTo>
                    <a:pt x="2190" y="1687"/>
                  </a:lnTo>
                  <a:lnTo>
                    <a:pt x="2190" y="1687"/>
                  </a:lnTo>
                  <a:lnTo>
                    <a:pt x="2192" y="1687"/>
                  </a:lnTo>
                  <a:lnTo>
                    <a:pt x="2192" y="1687"/>
                  </a:lnTo>
                  <a:lnTo>
                    <a:pt x="2192" y="1687"/>
                  </a:lnTo>
                  <a:lnTo>
                    <a:pt x="2192" y="1687"/>
                  </a:lnTo>
                  <a:lnTo>
                    <a:pt x="2192" y="1687"/>
                  </a:lnTo>
                  <a:lnTo>
                    <a:pt x="2194" y="1687"/>
                  </a:lnTo>
                  <a:lnTo>
                    <a:pt x="2194" y="1687"/>
                  </a:lnTo>
                  <a:lnTo>
                    <a:pt x="2194" y="1687"/>
                  </a:lnTo>
                  <a:lnTo>
                    <a:pt x="2196" y="1687"/>
                  </a:lnTo>
                  <a:lnTo>
                    <a:pt x="2198" y="1687"/>
                  </a:lnTo>
                  <a:lnTo>
                    <a:pt x="2198" y="1687"/>
                  </a:lnTo>
                  <a:lnTo>
                    <a:pt x="2198" y="1685"/>
                  </a:lnTo>
                  <a:lnTo>
                    <a:pt x="2200" y="1685"/>
                  </a:lnTo>
                  <a:lnTo>
                    <a:pt x="2200" y="1685"/>
                  </a:lnTo>
                  <a:lnTo>
                    <a:pt x="2200" y="1683"/>
                  </a:lnTo>
                  <a:lnTo>
                    <a:pt x="2200" y="1683"/>
                  </a:lnTo>
                  <a:lnTo>
                    <a:pt x="2200" y="1683"/>
                  </a:lnTo>
                  <a:lnTo>
                    <a:pt x="2202" y="1681"/>
                  </a:lnTo>
                  <a:lnTo>
                    <a:pt x="2202" y="1681"/>
                  </a:lnTo>
                  <a:lnTo>
                    <a:pt x="2202" y="1679"/>
                  </a:lnTo>
                  <a:lnTo>
                    <a:pt x="2202" y="1679"/>
                  </a:lnTo>
                  <a:lnTo>
                    <a:pt x="2204" y="1679"/>
                  </a:lnTo>
                  <a:lnTo>
                    <a:pt x="2204" y="1679"/>
                  </a:lnTo>
                  <a:lnTo>
                    <a:pt x="2202" y="1677"/>
                  </a:lnTo>
                  <a:lnTo>
                    <a:pt x="2202" y="1675"/>
                  </a:lnTo>
                  <a:lnTo>
                    <a:pt x="2202" y="1675"/>
                  </a:lnTo>
                  <a:lnTo>
                    <a:pt x="2202" y="1675"/>
                  </a:lnTo>
                  <a:lnTo>
                    <a:pt x="2202" y="1675"/>
                  </a:lnTo>
                  <a:lnTo>
                    <a:pt x="2202" y="1675"/>
                  </a:lnTo>
                  <a:lnTo>
                    <a:pt x="2202" y="1675"/>
                  </a:lnTo>
                  <a:lnTo>
                    <a:pt x="2204" y="1675"/>
                  </a:lnTo>
                  <a:lnTo>
                    <a:pt x="2204" y="1675"/>
                  </a:lnTo>
                  <a:lnTo>
                    <a:pt x="2204" y="1675"/>
                  </a:lnTo>
                  <a:lnTo>
                    <a:pt x="2204" y="1673"/>
                  </a:lnTo>
                  <a:lnTo>
                    <a:pt x="2204" y="1673"/>
                  </a:lnTo>
                  <a:lnTo>
                    <a:pt x="2206" y="1675"/>
                  </a:lnTo>
                  <a:lnTo>
                    <a:pt x="2206" y="1675"/>
                  </a:lnTo>
                  <a:lnTo>
                    <a:pt x="2206" y="1673"/>
                  </a:lnTo>
                  <a:lnTo>
                    <a:pt x="2206" y="1673"/>
                  </a:lnTo>
                  <a:lnTo>
                    <a:pt x="2208" y="1673"/>
                  </a:lnTo>
                  <a:lnTo>
                    <a:pt x="2208" y="1671"/>
                  </a:lnTo>
                  <a:lnTo>
                    <a:pt x="2208" y="1671"/>
                  </a:lnTo>
                  <a:lnTo>
                    <a:pt x="2208" y="1669"/>
                  </a:lnTo>
                  <a:lnTo>
                    <a:pt x="2208" y="1669"/>
                  </a:lnTo>
                  <a:lnTo>
                    <a:pt x="2208" y="1667"/>
                  </a:lnTo>
                  <a:lnTo>
                    <a:pt x="2208" y="1667"/>
                  </a:lnTo>
                  <a:lnTo>
                    <a:pt x="2208" y="1667"/>
                  </a:lnTo>
                  <a:lnTo>
                    <a:pt x="2208" y="1667"/>
                  </a:lnTo>
                  <a:lnTo>
                    <a:pt x="2208" y="1665"/>
                  </a:lnTo>
                  <a:lnTo>
                    <a:pt x="2208" y="1665"/>
                  </a:lnTo>
                  <a:lnTo>
                    <a:pt x="2208" y="1665"/>
                  </a:lnTo>
                  <a:lnTo>
                    <a:pt x="2208" y="1665"/>
                  </a:lnTo>
                  <a:lnTo>
                    <a:pt x="2208" y="1665"/>
                  </a:lnTo>
                  <a:lnTo>
                    <a:pt x="2208" y="1663"/>
                  </a:lnTo>
                  <a:lnTo>
                    <a:pt x="2208" y="1663"/>
                  </a:lnTo>
                  <a:lnTo>
                    <a:pt x="2208" y="1663"/>
                  </a:lnTo>
                  <a:lnTo>
                    <a:pt x="2208" y="1663"/>
                  </a:lnTo>
                  <a:lnTo>
                    <a:pt x="2208" y="1663"/>
                  </a:lnTo>
                  <a:lnTo>
                    <a:pt x="2206" y="1661"/>
                  </a:lnTo>
                  <a:lnTo>
                    <a:pt x="2206" y="1661"/>
                  </a:lnTo>
                  <a:lnTo>
                    <a:pt x="2206" y="1661"/>
                  </a:lnTo>
                  <a:lnTo>
                    <a:pt x="2206" y="1661"/>
                  </a:lnTo>
                  <a:lnTo>
                    <a:pt x="2206" y="1661"/>
                  </a:lnTo>
                  <a:lnTo>
                    <a:pt x="2204" y="1661"/>
                  </a:lnTo>
                  <a:lnTo>
                    <a:pt x="2204" y="1661"/>
                  </a:lnTo>
                  <a:lnTo>
                    <a:pt x="2204" y="1659"/>
                  </a:lnTo>
                  <a:lnTo>
                    <a:pt x="2204" y="1659"/>
                  </a:lnTo>
                  <a:lnTo>
                    <a:pt x="2204" y="1659"/>
                  </a:lnTo>
                  <a:lnTo>
                    <a:pt x="2204" y="1659"/>
                  </a:lnTo>
                  <a:lnTo>
                    <a:pt x="2204" y="1661"/>
                  </a:lnTo>
                  <a:lnTo>
                    <a:pt x="2204" y="1661"/>
                  </a:lnTo>
                  <a:lnTo>
                    <a:pt x="2204" y="1663"/>
                  </a:lnTo>
                  <a:lnTo>
                    <a:pt x="2204" y="1663"/>
                  </a:lnTo>
                  <a:lnTo>
                    <a:pt x="2204" y="1663"/>
                  </a:lnTo>
                  <a:lnTo>
                    <a:pt x="2204" y="1663"/>
                  </a:lnTo>
                  <a:lnTo>
                    <a:pt x="2204" y="1663"/>
                  </a:lnTo>
                  <a:lnTo>
                    <a:pt x="2204" y="1665"/>
                  </a:lnTo>
                  <a:lnTo>
                    <a:pt x="2204" y="1665"/>
                  </a:lnTo>
                  <a:lnTo>
                    <a:pt x="2204" y="1665"/>
                  </a:lnTo>
                  <a:lnTo>
                    <a:pt x="2202" y="1667"/>
                  </a:lnTo>
                  <a:lnTo>
                    <a:pt x="2202" y="1667"/>
                  </a:lnTo>
                  <a:lnTo>
                    <a:pt x="2202" y="1667"/>
                  </a:lnTo>
                  <a:lnTo>
                    <a:pt x="2202" y="1667"/>
                  </a:lnTo>
                  <a:lnTo>
                    <a:pt x="2202" y="1667"/>
                  </a:lnTo>
                  <a:lnTo>
                    <a:pt x="2202" y="1669"/>
                  </a:lnTo>
                  <a:lnTo>
                    <a:pt x="2202" y="1669"/>
                  </a:lnTo>
                  <a:lnTo>
                    <a:pt x="2202" y="1667"/>
                  </a:lnTo>
                  <a:lnTo>
                    <a:pt x="2202" y="1667"/>
                  </a:lnTo>
                  <a:lnTo>
                    <a:pt x="2202" y="1667"/>
                  </a:lnTo>
                  <a:lnTo>
                    <a:pt x="2200" y="1667"/>
                  </a:lnTo>
                  <a:lnTo>
                    <a:pt x="2200" y="1667"/>
                  </a:lnTo>
                  <a:lnTo>
                    <a:pt x="2200" y="1667"/>
                  </a:lnTo>
                  <a:lnTo>
                    <a:pt x="2200" y="1667"/>
                  </a:lnTo>
                  <a:lnTo>
                    <a:pt x="2200" y="1667"/>
                  </a:lnTo>
                  <a:lnTo>
                    <a:pt x="2198" y="1665"/>
                  </a:lnTo>
                  <a:lnTo>
                    <a:pt x="2198" y="1665"/>
                  </a:lnTo>
                  <a:lnTo>
                    <a:pt x="2198" y="1667"/>
                  </a:lnTo>
                  <a:lnTo>
                    <a:pt x="2196" y="1667"/>
                  </a:lnTo>
                  <a:lnTo>
                    <a:pt x="2196" y="1667"/>
                  </a:lnTo>
                  <a:lnTo>
                    <a:pt x="2196" y="1667"/>
                  </a:lnTo>
                  <a:lnTo>
                    <a:pt x="2196" y="1667"/>
                  </a:lnTo>
                  <a:lnTo>
                    <a:pt x="2196" y="1667"/>
                  </a:lnTo>
                  <a:lnTo>
                    <a:pt x="2196" y="1667"/>
                  </a:lnTo>
                  <a:lnTo>
                    <a:pt x="2196" y="1667"/>
                  </a:lnTo>
                  <a:lnTo>
                    <a:pt x="2196" y="1669"/>
                  </a:lnTo>
                  <a:lnTo>
                    <a:pt x="2196" y="1669"/>
                  </a:lnTo>
                  <a:lnTo>
                    <a:pt x="2196" y="1669"/>
                  </a:lnTo>
                  <a:lnTo>
                    <a:pt x="2196" y="1669"/>
                  </a:lnTo>
                  <a:lnTo>
                    <a:pt x="2198" y="1669"/>
                  </a:lnTo>
                  <a:lnTo>
                    <a:pt x="2198" y="1669"/>
                  </a:lnTo>
                  <a:lnTo>
                    <a:pt x="2198" y="1671"/>
                  </a:lnTo>
                  <a:lnTo>
                    <a:pt x="2196" y="1671"/>
                  </a:lnTo>
                  <a:lnTo>
                    <a:pt x="2198" y="1671"/>
                  </a:lnTo>
                  <a:lnTo>
                    <a:pt x="2198" y="1671"/>
                  </a:lnTo>
                  <a:lnTo>
                    <a:pt x="2196" y="1671"/>
                  </a:lnTo>
                  <a:lnTo>
                    <a:pt x="2196" y="1671"/>
                  </a:lnTo>
                  <a:lnTo>
                    <a:pt x="2196" y="1671"/>
                  </a:lnTo>
                  <a:lnTo>
                    <a:pt x="2196" y="1673"/>
                  </a:lnTo>
                  <a:lnTo>
                    <a:pt x="2196" y="1673"/>
                  </a:lnTo>
                  <a:lnTo>
                    <a:pt x="2196" y="1673"/>
                  </a:lnTo>
                  <a:lnTo>
                    <a:pt x="2196" y="1673"/>
                  </a:lnTo>
                  <a:lnTo>
                    <a:pt x="2196" y="1673"/>
                  </a:lnTo>
                  <a:lnTo>
                    <a:pt x="2196" y="1675"/>
                  </a:lnTo>
                  <a:lnTo>
                    <a:pt x="2196" y="1675"/>
                  </a:lnTo>
                  <a:lnTo>
                    <a:pt x="2196" y="1677"/>
                  </a:lnTo>
                  <a:lnTo>
                    <a:pt x="2196" y="1673"/>
                  </a:lnTo>
                  <a:lnTo>
                    <a:pt x="2196" y="1673"/>
                  </a:lnTo>
                  <a:lnTo>
                    <a:pt x="2196" y="1673"/>
                  </a:lnTo>
                  <a:lnTo>
                    <a:pt x="2194" y="1673"/>
                  </a:lnTo>
                  <a:lnTo>
                    <a:pt x="2194" y="1673"/>
                  </a:lnTo>
                  <a:lnTo>
                    <a:pt x="2194" y="1673"/>
                  </a:lnTo>
                  <a:lnTo>
                    <a:pt x="2194" y="1671"/>
                  </a:lnTo>
                  <a:lnTo>
                    <a:pt x="2194" y="1671"/>
                  </a:lnTo>
                  <a:lnTo>
                    <a:pt x="2194" y="1675"/>
                  </a:lnTo>
                  <a:lnTo>
                    <a:pt x="2194" y="1675"/>
                  </a:lnTo>
                  <a:lnTo>
                    <a:pt x="2194" y="1675"/>
                  </a:lnTo>
                  <a:lnTo>
                    <a:pt x="2194" y="1675"/>
                  </a:lnTo>
                  <a:lnTo>
                    <a:pt x="2192" y="1677"/>
                  </a:lnTo>
                  <a:lnTo>
                    <a:pt x="2192" y="1677"/>
                  </a:lnTo>
                  <a:lnTo>
                    <a:pt x="2192" y="1677"/>
                  </a:lnTo>
                  <a:lnTo>
                    <a:pt x="2192" y="1677"/>
                  </a:lnTo>
                  <a:lnTo>
                    <a:pt x="2192" y="1675"/>
                  </a:lnTo>
                  <a:lnTo>
                    <a:pt x="2194" y="1673"/>
                  </a:lnTo>
                  <a:lnTo>
                    <a:pt x="2194" y="1673"/>
                  </a:lnTo>
                  <a:lnTo>
                    <a:pt x="2194" y="1673"/>
                  </a:lnTo>
                  <a:lnTo>
                    <a:pt x="2192" y="1673"/>
                  </a:lnTo>
                  <a:lnTo>
                    <a:pt x="2192" y="1673"/>
                  </a:lnTo>
                  <a:lnTo>
                    <a:pt x="2192" y="1673"/>
                  </a:lnTo>
                  <a:lnTo>
                    <a:pt x="2192" y="1673"/>
                  </a:lnTo>
                  <a:lnTo>
                    <a:pt x="2194" y="1671"/>
                  </a:lnTo>
                  <a:lnTo>
                    <a:pt x="2192" y="1671"/>
                  </a:lnTo>
                  <a:lnTo>
                    <a:pt x="2192" y="1673"/>
                  </a:lnTo>
                  <a:lnTo>
                    <a:pt x="2190" y="1675"/>
                  </a:lnTo>
                  <a:lnTo>
                    <a:pt x="2190" y="1675"/>
                  </a:lnTo>
                  <a:lnTo>
                    <a:pt x="2190" y="1677"/>
                  </a:lnTo>
                  <a:lnTo>
                    <a:pt x="2190" y="1677"/>
                  </a:lnTo>
                  <a:lnTo>
                    <a:pt x="2190" y="1677"/>
                  </a:lnTo>
                  <a:lnTo>
                    <a:pt x="2190" y="1677"/>
                  </a:lnTo>
                  <a:lnTo>
                    <a:pt x="2190" y="1677"/>
                  </a:lnTo>
                  <a:lnTo>
                    <a:pt x="2190" y="1677"/>
                  </a:lnTo>
                  <a:lnTo>
                    <a:pt x="2190" y="1679"/>
                  </a:lnTo>
                  <a:lnTo>
                    <a:pt x="2190" y="1679"/>
                  </a:lnTo>
                  <a:lnTo>
                    <a:pt x="2190" y="1679"/>
                  </a:lnTo>
                  <a:lnTo>
                    <a:pt x="2190" y="1681"/>
                  </a:lnTo>
                  <a:lnTo>
                    <a:pt x="2190" y="1681"/>
                  </a:lnTo>
                  <a:lnTo>
                    <a:pt x="2190" y="1681"/>
                  </a:lnTo>
                  <a:lnTo>
                    <a:pt x="2190" y="1681"/>
                  </a:lnTo>
                  <a:lnTo>
                    <a:pt x="2190" y="1681"/>
                  </a:lnTo>
                  <a:lnTo>
                    <a:pt x="2187" y="1679"/>
                  </a:lnTo>
                  <a:lnTo>
                    <a:pt x="2190" y="1677"/>
                  </a:lnTo>
                  <a:lnTo>
                    <a:pt x="2190" y="1677"/>
                  </a:lnTo>
                  <a:lnTo>
                    <a:pt x="2187" y="1677"/>
                  </a:lnTo>
                  <a:lnTo>
                    <a:pt x="2187" y="1677"/>
                  </a:lnTo>
                  <a:lnTo>
                    <a:pt x="2185" y="1681"/>
                  </a:lnTo>
                  <a:lnTo>
                    <a:pt x="2185" y="1681"/>
                  </a:lnTo>
                  <a:lnTo>
                    <a:pt x="2183" y="1681"/>
                  </a:lnTo>
                  <a:lnTo>
                    <a:pt x="2183" y="1681"/>
                  </a:lnTo>
                  <a:lnTo>
                    <a:pt x="2183" y="1683"/>
                  </a:lnTo>
                  <a:lnTo>
                    <a:pt x="2183" y="1685"/>
                  </a:lnTo>
                  <a:lnTo>
                    <a:pt x="2183" y="1683"/>
                  </a:lnTo>
                  <a:lnTo>
                    <a:pt x="2181" y="1683"/>
                  </a:lnTo>
                  <a:lnTo>
                    <a:pt x="2181" y="1683"/>
                  </a:lnTo>
                  <a:lnTo>
                    <a:pt x="2181" y="1683"/>
                  </a:lnTo>
                  <a:lnTo>
                    <a:pt x="2181" y="1683"/>
                  </a:lnTo>
                  <a:lnTo>
                    <a:pt x="2181" y="1681"/>
                  </a:lnTo>
                  <a:lnTo>
                    <a:pt x="2183" y="1681"/>
                  </a:lnTo>
                  <a:lnTo>
                    <a:pt x="2183" y="1681"/>
                  </a:lnTo>
                  <a:lnTo>
                    <a:pt x="2183" y="1681"/>
                  </a:lnTo>
                  <a:lnTo>
                    <a:pt x="2185" y="1681"/>
                  </a:lnTo>
                  <a:lnTo>
                    <a:pt x="2185" y="1679"/>
                  </a:lnTo>
                  <a:lnTo>
                    <a:pt x="2185" y="1677"/>
                  </a:lnTo>
                  <a:lnTo>
                    <a:pt x="2187" y="1677"/>
                  </a:lnTo>
                  <a:lnTo>
                    <a:pt x="2187" y="1677"/>
                  </a:lnTo>
                  <a:lnTo>
                    <a:pt x="2187" y="1675"/>
                  </a:lnTo>
                  <a:lnTo>
                    <a:pt x="2190" y="1675"/>
                  </a:lnTo>
                  <a:lnTo>
                    <a:pt x="2190" y="1675"/>
                  </a:lnTo>
                  <a:lnTo>
                    <a:pt x="2190" y="1675"/>
                  </a:lnTo>
                  <a:lnTo>
                    <a:pt x="2190" y="1673"/>
                  </a:lnTo>
                  <a:lnTo>
                    <a:pt x="2190" y="1673"/>
                  </a:lnTo>
                  <a:lnTo>
                    <a:pt x="2190" y="1673"/>
                  </a:lnTo>
                  <a:lnTo>
                    <a:pt x="2190" y="1673"/>
                  </a:lnTo>
                  <a:lnTo>
                    <a:pt x="2190" y="1673"/>
                  </a:lnTo>
                  <a:lnTo>
                    <a:pt x="2190" y="1673"/>
                  </a:lnTo>
                  <a:lnTo>
                    <a:pt x="2190" y="1673"/>
                  </a:lnTo>
                  <a:lnTo>
                    <a:pt x="2187" y="1673"/>
                  </a:lnTo>
                  <a:lnTo>
                    <a:pt x="2190" y="1673"/>
                  </a:lnTo>
                  <a:lnTo>
                    <a:pt x="2190" y="1673"/>
                  </a:lnTo>
                  <a:lnTo>
                    <a:pt x="2190" y="1671"/>
                  </a:lnTo>
                  <a:lnTo>
                    <a:pt x="2185" y="1673"/>
                  </a:lnTo>
                  <a:lnTo>
                    <a:pt x="2185" y="1675"/>
                  </a:lnTo>
                  <a:lnTo>
                    <a:pt x="2185" y="1675"/>
                  </a:lnTo>
                  <a:lnTo>
                    <a:pt x="2185" y="1675"/>
                  </a:lnTo>
                  <a:lnTo>
                    <a:pt x="2183" y="1675"/>
                  </a:lnTo>
                  <a:lnTo>
                    <a:pt x="2183" y="1675"/>
                  </a:lnTo>
                  <a:lnTo>
                    <a:pt x="2183" y="1673"/>
                  </a:lnTo>
                  <a:lnTo>
                    <a:pt x="2183" y="1673"/>
                  </a:lnTo>
                  <a:lnTo>
                    <a:pt x="2185" y="1673"/>
                  </a:lnTo>
                  <a:lnTo>
                    <a:pt x="2185" y="1673"/>
                  </a:lnTo>
                  <a:lnTo>
                    <a:pt x="2185" y="1673"/>
                  </a:lnTo>
                  <a:lnTo>
                    <a:pt x="2187" y="1671"/>
                  </a:lnTo>
                  <a:lnTo>
                    <a:pt x="2187" y="1671"/>
                  </a:lnTo>
                  <a:lnTo>
                    <a:pt x="2190" y="1669"/>
                  </a:lnTo>
                  <a:lnTo>
                    <a:pt x="2190" y="1669"/>
                  </a:lnTo>
                  <a:lnTo>
                    <a:pt x="2190" y="1669"/>
                  </a:lnTo>
                  <a:lnTo>
                    <a:pt x="2190" y="1667"/>
                  </a:lnTo>
                  <a:lnTo>
                    <a:pt x="2190" y="1667"/>
                  </a:lnTo>
                  <a:lnTo>
                    <a:pt x="2190" y="1667"/>
                  </a:lnTo>
                  <a:lnTo>
                    <a:pt x="2192" y="1667"/>
                  </a:lnTo>
                  <a:lnTo>
                    <a:pt x="2192" y="1667"/>
                  </a:lnTo>
                  <a:lnTo>
                    <a:pt x="2192" y="1665"/>
                  </a:lnTo>
                  <a:lnTo>
                    <a:pt x="2190" y="1665"/>
                  </a:lnTo>
                  <a:lnTo>
                    <a:pt x="2190" y="1665"/>
                  </a:lnTo>
                  <a:lnTo>
                    <a:pt x="2190" y="1665"/>
                  </a:lnTo>
                  <a:lnTo>
                    <a:pt x="2190" y="1667"/>
                  </a:lnTo>
                  <a:lnTo>
                    <a:pt x="2190" y="1667"/>
                  </a:lnTo>
                  <a:lnTo>
                    <a:pt x="2190" y="1669"/>
                  </a:lnTo>
                  <a:lnTo>
                    <a:pt x="2187" y="1669"/>
                  </a:lnTo>
                  <a:lnTo>
                    <a:pt x="2187" y="1669"/>
                  </a:lnTo>
                  <a:lnTo>
                    <a:pt x="2187" y="1669"/>
                  </a:lnTo>
                  <a:lnTo>
                    <a:pt x="2187" y="1667"/>
                  </a:lnTo>
                  <a:lnTo>
                    <a:pt x="2187" y="1667"/>
                  </a:lnTo>
                  <a:lnTo>
                    <a:pt x="2187" y="1667"/>
                  </a:lnTo>
                  <a:lnTo>
                    <a:pt x="2187" y="1667"/>
                  </a:lnTo>
                  <a:lnTo>
                    <a:pt x="2187" y="1667"/>
                  </a:lnTo>
                  <a:lnTo>
                    <a:pt x="2187" y="1667"/>
                  </a:lnTo>
                  <a:lnTo>
                    <a:pt x="2187" y="1667"/>
                  </a:lnTo>
                  <a:lnTo>
                    <a:pt x="2187" y="1667"/>
                  </a:lnTo>
                  <a:lnTo>
                    <a:pt x="2187" y="1667"/>
                  </a:lnTo>
                  <a:lnTo>
                    <a:pt x="2183" y="1669"/>
                  </a:lnTo>
                  <a:lnTo>
                    <a:pt x="2183" y="1667"/>
                  </a:lnTo>
                  <a:lnTo>
                    <a:pt x="2183" y="1667"/>
                  </a:lnTo>
                  <a:lnTo>
                    <a:pt x="2183" y="1667"/>
                  </a:lnTo>
                  <a:lnTo>
                    <a:pt x="2183" y="1669"/>
                  </a:lnTo>
                  <a:lnTo>
                    <a:pt x="2183" y="1669"/>
                  </a:lnTo>
                  <a:lnTo>
                    <a:pt x="2183" y="1669"/>
                  </a:lnTo>
                  <a:lnTo>
                    <a:pt x="2183" y="1669"/>
                  </a:lnTo>
                  <a:lnTo>
                    <a:pt x="2185" y="1669"/>
                  </a:lnTo>
                  <a:lnTo>
                    <a:pt x="2185" y="1669"/>
                  </a:lnTo>
                  <a:lnTo>
                    <a:pt x="2183" y="1671"/>
                  </a:lnTo>
                  <a:lnTo>
                    <a:pt x="2183" y="1671"/>
                  </a:lnTo>
                  <a:lnTo>
                    <a:pt x="2183" y="1671"/>
                  </a:lnTo>
                  <a:lnTo>
                    <a:pt x="2183" y="1671"/>
                  </a:lnTo>
                  <a:lnTo>
                    <a:pt x="2183" y="1671"/>
                  </a:lnTo>
                  <a:lnTo>
                    <a:pt x="2183" y="1671"/>
                  </a:lnTo>
                  <a:lnTo>
                    <a:pt x="2183" y="1671"/>
                  </a:lnTo>
                  <a:lnTo>
                    <a:pt x="2183" y="1671"/>
                  </a:lnTo>
                  <a:lnTo>
                    <a:pt x="2181" y="1671"/>
                  </a:lnTo>
                  <a:lnTo>
                    <a:pt x="2181" y="1669"/>
                  </a:lnTo>
                  <a:lnTo>
                    <a:pt x="2181" y="1669"/>
                  </a:lnTo>
                  <a:lnTo>
                    <a:pt x="2181" y="1669"/>
                  </a:lnTo>
                  <a:lnTo>
                    <a:pt x="2181" y="1669"/>
                  </a:lnTo>
                  <a:lnTo>
                    <a:pt x="2181" y="1669"/>
                  </a:lnTo>
                  <a:lnTo>
                    <a:pt x="2181" y="1669"/>
                  </a:lnTo>
                  <a:lnTo>
                    <a:pt x="2179" y="1669"/>
                  </a:lnTo>
                  <a:lnTo>
                    <a:pt x="2179" y="1669"/>
                  </a:lnTo>
                  <a:lnTo>
                    <a:pt x="2179" y="1667"/>
                  </a:lnTo>
                  <a:lnTo>
                    <a:pt x="2179" y="1667"/>
                  </a:lnTo>
                  <a:lnTo>
                    <a:pt x="2181" y="1667"/>
                  </a:lnTo>
                  <a:lnTo>
                    <a:pt x="2181" y="1667"/>
                  </a:lnTo>
                  <a:lnTo>
                    <a:pt x="2183" y="1667"/>
                  </a:lnTo>
                  <a:lnTo>
                    <a:pt x="2183" y="1665"/>
                  </a:lnTo>
                  <a:lnTo>
                    <a:pt x="2183" y="1665"/>
                  </a:lnTo>
                  <a:lnTo>
                    <a:pt x="2183" y="1665"/>
                  </a:lnTo>
                  <a:lnTo>
                    <a:pt x="2183" y="1667"/>
                  </a:lnTo>
                  <a:lnTo>
                    <a:pt x="2181" y="1667"/>
                  </a:lnTo>
                  <a:lnTo>
                    <a:pt x="2181" y="1667"/>
                  </a:lnTo>
                  <a:lnTo>
                    <a:pt x="2181" y="1665"/>
                  </a:lnTo>
                  <a:lnTo>
                    <a:pt x="2181" y="1665"/>
                  </a:lnTo>
                  <a:lnTo>
                    <a:pt x="2181" y="1665"/>
                  </a:lnTo>
                  <a:lnTo>
                    <a:pt x="2181" y="1665"/>
                  </a:lnTo>
                  <a:lnTo>
                    <a:pt x="2183" y="1665"/>
                  </a:lnTo>
                  <a:lnTo>
                    <a:pt x="2183" y="1663"/>
                  </a:lnTo>
                  <a:lnTo>
                    <a:pt x="2181" y="1663"/>
                  </a:lnTo>
                  <a:lnTo>
                    <a:pt x="2181" y="1663"/>
                  </a:lnTo>
                  <a:lnTo>
                    <a:pt x="2179" y="1665"/>
                  </a:lnTo>
                  <a:lnTo>
                    <a:pt x="2179" y="1667"/>
                  </a:lnTo>
                  <a:lnTo>
                    <a:pt x="2179" y="1667"/>
                  </a:lnTo>
                  <a:lnTo>
                    <a:pt x="2179" y="1667"/>
                  </a:lnTo>
                  <a:lnTo>
                    <a:pt x="2179" y="1667"/>
                  </a:lnTo>
                  <a:lnTo>
                    <a:pt x="2179" y="1667"/>
                  </a:lnTo>
                  <a:lnTo>
                    <a:pt x="2179" y="1667"/>
                  </a:lnTo>
                  <a:lnTo>
                    <a:pt x="2179" y="1667"/>
                  </a:lnTo>
                  <a:lnTo>
                    <a:pt x="2179" y="1665"/>
                  </a:lnTo>
                  <a:lnTo>
                    <a:pt x="2177" y="1665"/>
                  </a:lnTo>
                  <a:lnTo>
                    <a:pt x="2177" y="1665"/>
                  </a:lnTo>
                  <a:lnTo>
                    <a:pt x="2175" y="1669"/>
                  </a:lnTo>
                  <a:lnTo>
                    <a:pt x="2175" y="1669"/>
                  </a:lnTo>
                  <a:lnTo>
                    <a:pt x="2173" y="1669"/>
                  </a:lnTo>
                  <a:lnTo>
                    <a:pt x="2175" y="1669"/>
                  </a:lnTo>
                  <a:lnTo>
                    <a:pt x="2175" y="1669"/>
                  </a:lnTo>
                  <a:lnTo>
                    <a:pt x="2175" y="1669"/>
                  </a:lnTo>
                  <a:lnTo>
                    <a:pt x="2173" y="1669"/>
                  </a:lnTo>
                  <a:lnTo>
                    <a:pt x="2175" y="1667"/>
                  </a:lnTo>
                  <a:lnTo>
                    <a:pt x="2175" y="1667"/>
                  </a:lnTo>
                  <a:lnTo>
                    <a:pt x="2175" y="1667"/>
                  </a:lnTo>
                  <a:lnTo>
                    <a:pt x="2177" y="1667"/>
                  </a:lnTo>
                  <a:lnTo>
                    <a:pt x="2177" y="1665"/>
                  </a:lnTo>
                  <a:lnTo>
                    <a:pt x="2177" y="1665"/>
                  </a:lnTo>
                  <a:lnTo>
                    <a:pt x="2177" y="1665"/>
                  </a:lnTo>
                  <a:lnTo>
                    <a:pt x="2179" y="1665"/>
                  </a:lnTo>
                  <a:lnTo>
                    <a:pt x="2179" y="1665"/>
                  </a:lnTo>
                  <a:lnTo>
                    <a:pt x="2177" y="1663"/>
                  </a:lnTo>
                  <a:lnTo>
                    <a:pt x="2179" y="1663"/>
                  </a:lnTo>
                  <a:lnTo>
                    <a:pt x="2179" y="1661"/>
                  </a:lnTo>
                  <a:lnTo>
                    <a:pt x="2179" y="1661"/>
                  </a:lnTo>
                  <a:lnTo>
                    <a:pt x="2179" y="1663"/>
                  </a:lnTo>
                  <a:lnTo>
                    <a:pt x="2177" y="1663"/>
                  </a:lnTo>
                  <a:lnTo>
                    <a:pt x="2177" y="1663"/>
                  </a:lnTo>
                  <a:lnTo>
                    <a:pt x="2177" y="1663"/>
                  </a:lnTo>
                  <a:lnTo>
                    <a:pt x="2177" y="1661"/>
                  </a:lnTo>
                  <a:lnTo>
                    <a:pt x="2179" y="1661"/>
                  </a:lnTo>
                  <a:lnTo>
                    <a:pt x="2179" y="1661"/>
                  </a:lnTo>
                  <a:lnTo>
                    <a:pt x="2179" y="1661"/>
                  </a:lnTo>
                  <a:lnTo>
                    <a:pt x="2181" y="1661"/>
                  </a:lnTo>
                  <a:lnTo>
                    <a:pt x="2181" y="1659"/>
                  </a:lnTo>
                  <a:lnTo>
                    <a:pt x="2181" y="1659"/>
                  </a:lnTo>
                  <a:lnTo>
                    <a:pt x="2181" y="1659"/>
                  </a:lnTo>
                  <a:lnTo>
                    <a:pt x="2179" y="1659"/>
                  </a:lnTo>
                  <a:lnTo>
                    <a:pt x="2179" y="1659"/>
                  </a:lnTo>
                  <a:lnTo>
                    <a:pt x="2177" y="1659"/>
                  </a:lnTo>
                  <a:lnTo>
                    <a:pt x="2179" y="1657"/>
                  </a:lnTo>
                  <a:lnTo>
                    <a:pt x="2179" y="1657"/>
                  </a:lnTo>
                  <a:lnTo>
                    <a:pt x="2179" y="1657"/>
                  </a:lnTo>
                  <a:lnTo>
                    <a:pt x="2179" y="1657"/>
                  </a:lnTo>
                  <a:lnTo>
                    <a:pt x="2181" y="1657"/>
                  </a:lnTo>
                  <a:lnTo>
                    <a:pt x="2181" y="1657"/>
                  </a:lnTo>
                  <a:lnTo>
                    <a:pt x="2181" y="1655"/>
                  </a:lnTo>
                  <a:lnTo>
                    <a:pt x="2181" y="1655"/>
                  </a:lnTo>
                  <a:lnTo>
                    <a:pt x="2181" y="1655"/>
                  </a:lnTo>
                  <a:lnTo>
                    <a:pt x="2179" y="1657"/>
                  </a:lnTo>
                  <a:lnTo>
                    <a:pt x="2179" y="1657"/>
                  </a:lnTo>
                  <a:lnTo>
                    <a:pt x="2179" y="1655"/>
                  </a:lnTo>
                  <a:lnTo>
                    <a:pt x="2179" y="1655"/>
                  </a:lnTo>
                  <a:lnTo>
                    <a:pt x="2179" y="1655"/>
                  </a:lnTo>
                  <a:lnTo>
                    <a:pt x="2179" y="1655"/>
                  </a:lnTo>
                  <a:lnTo>
                    <a:pt x="2183" y="1652"/>
                  </a:lnTo>
                  <a:lnTo>
                    <a:pt x="2185" y="1652"/>
                  </a:lnTo>
                  <a:lnTo>
                    <a:pt x="2185" y="1650"/>
                  </a:lnTo>
                  <a:lnTo>
                    <a:pt x="2183" y="1650"/>
                  </a:lnTo>
                  <a:lnTo>
                    <a:pt x="2183" y="1650"/>
                  </a:lnTo>
                  <a:lnTo>
                    <a:pt x="2183" y="1650"/>
                  </a:lnTo>
                  <a:lnTo>
                    <a:pt x="2183" y="1650"/>
                  </a:lnTo>
                  <a:lnTo>
                    <a:pt x="2183" y="1650"/>
                  </a:lnTo>
                  <a:lnTo>
                    <a:pt x="2183" y="1650"/>
                  </a:lnTo>
                  <a:lnTo>
                    <a:pt x="2183" y="1648"/>
                  </a:lnTo>
                  <a:lnTo>
                    <a:pt x="2183" y="1648"/>
                  </a:lnTo>
                  <a:lnTo>
                    <a:pt x="2183" y="1648"/>
                  </a:lnTo>
                  <a:lnTo>
                    <a:pt x="2183" y="1648"/>
                  </a:lnTo>
                  <a:lnTo>
                    <a:pt x="2183" y="1648"/>
                  </a:lnTo>
                  <a:lnTo>
                    <a:pt x="2183" y="1648"/>
                  </a:lnTo>
                  <a:lnTo>
                    <a:pt x="2183" y="1648"/>
                  </a:lnTo>
                  <a:lnTo>
                    <a:pt x="2183" y="1646"/>
                  </a:lnTo>
                  <a:lnTo>
                    <a:pt x="2183" y="1646"/>
                  </a:lnTo>
                  <a:lnTo>
                    <a:pt x="2183" y="1646"/>
                  </a:lnTo>
                  <a:lnTo>
                    <a:pt x="2183" y="1646"/>
                  </a:lnTo>
                  <a:lnTo>
                    <a:pt x="2183" y="1646"/>
                  </a:lnTo>
                  <a:lnTo>
                    <a:pt x="2183" y="1646"/>
                  </a:lnTo>
                  <a:lnTo>
                    <a:pt x="2183" y="1644"/>
                  </a:lnTo>
                  <a:lnTo>
                    <a:pt x="2185" y="1644"/>
                  </a:lnTo>
                  <a:lnTo>
                    <a:pt x="2183" y="1644"/>
                  </a:lnTo>
                  <a:lnTo>
                    <a:pt x="2185" y="1642"/>
                  </a:lnTo>
                  <a:lnTo>
                    <a:pt x="2185" y="1642"/>
                  </a:lnTo>
                  <a:lnTo>
                    <a:pt x="2185" y="1642"/>
                  </a:lnTo>
                  <a:lnTo>
                    <a:pt x="2183" y="1642"/>
                  </a:lnTo>
                  <a:lnTo>
                    <a:pt x="2183" y="1642"/>
                  </a:lnTo>
                  <a:lnTo>
                    <a:pt x="2183" y="1642"/>
                  </a:lnTo>
                  <a:lnTo>
                    <a:pt x="2183" y="1642"/>
                  </a:lnTo>
                  <a:lnTo>
                    <a:pt x="2183" y="1642"/>
                  </a:lnTo>
                  <a:lnTo>
                    <a:pt x="2181" y="1642"/>
                  </a:lnTo>
                  <a:lnTo>
                    <a:pt x="2181" y="1642"/>
                  </a:lnTo>
                  <a:lnTo>
                    <a:pt x="2181" y="1642"/>
                  </a:lnTo>
                  <a:lnTo>
                    <a:pt x="2181" y="1642"/>
                  </a:lnTo>
                  <a:lnTo>
                    <a:pt x="2181" y="1642"/>
                  </a:lnTo>
                  <a:lnTo>
                    <a:pt x="2181" y="1642"/>
                  </a:lnTo>
                  <a:lnTo>
                    <a:pt x="2181" y="1642"/>
                  </a:lnTo>
                  <a:lnTo>
                    <a:pt x="2181" y="1642"/>
                  </a:lnTo>
                  <a:lnTo>
                    <a:pt x="2181" y="1642"/>
                  </a:lnTo>
                  <a:lnTo>
                    <a:pt x="2181" y="1642"/>
                  </a:lnTo>
                  <a:lnTo>
                    <a:pt x="2181" y="1642"/>
                  </a:lnTo>
                  <a:lnTo>
                    <a:pt x="2181" y="1642"/>
                  </a:lnTo>
                  <a:lnTo>
                    <a:pt x="2179" y="1640"/>
                  </a:lnTo>
                  <a:lnTo>
                    <a:pt x="2179" y="1642"/>
                  </a:lnTo>
                  <a:lnTo>
                    <a:pt x="2177" y="1642"/>
                  </a:lnTo>
                  <a:lnTo>
                    <a:pt x="2177" y="1640"/>
                  </a:lnTo>
                  <a:lnTo>
                    <a:pt x="2177" y="1640"/>
                  </a:lnTo>
                  <a:lnTo>
                    <a:pt x="2177" y="1640"/>
                  </a:lnTo>
                  <a:lnTo>
                    <a:pt x="2175" y="1640"/>
                  </a:lnTo>
                  <a:lnTo>
                    <a:pt x="2175" y="1640"/>
                  </a:lnTo>
                  <a:lnTo>
                    <a:pt x="2173" y="1640"/>
                  </a:lnTo>
                  <a:lnTo>
                    <a:pt x="2173" y="1640"/>
                  </a:lnTo>
                  <a:lnTo>
                    <a:pt x="2173" y="1640"/>
                  </a:lnTo>
                  <a:lnTo>
                    <a:pt x="2171" y="1640"/>
                  </a:lnTo>
                  <a:lnTo>
                    <a:pt x="2171" y="1640"/>
                  </a:lnTo>
                  <a:lnTo>
                    <a:pt x="2171" y="1640"/>
                  </a:lnTo>
                  <a:lnTo>
                    <a:pt x="2169" y="1640"/>
                  </a:lnTo>
                  <a:lnTo>
                    <a:pt x="2169" y="1640"/>
                  </a:lnTo>
                  <a:lnTo>
                    <a:pt x="2169" y="1640"/>
                  </a:lnTo>
                  <a:lnTo>
                    <a:pt x="2167" y="1642"/>
                  </a:lnTo>
                  <a:lnTo>
                    <a:pt x="2167" y="1642"/>
                  </a:lnTo>
                  <a:lnTo>
                    <a:pt x="2167" y="1640"/>
                  </a:lnTo>
                  <a:lnTo>
                    <a:pt x="2167" y="1640"/>
                  </a:lnTo>
                  <a:lnTo>
                    <a:pt x="2167" y="1640"/>
                  </a:lnTo>
                  <a:lnTo>
                    <a:pt x="2167" y="1640"/>
                  </a:lnTo>
                  <a:lnTo>
                    <a:pt x="2167" y="1640"/>
                  </a:lnTo>
                  <a:lnTo>
                    <a:pt x="2167" y="1640"/>
                  </a:lnTo>
                  <a:lnTo>
                    <a:pt x="2165" y="1640"/>
                  </a:lnTo>
                  <a:lnTo>
                    <a:pt x="2165" y="1640"/>
                  </a:lnTo>
                  <a:lnTo>
                    <a:pt x="2165" y="1640"/>
                  </a:lnTo>
                  <a:lnTo>
                    <a:pt x="2165" y="1640"/>
                  </a:lnTo>
                  <a:lnTo>
                    <a:pt x="2165" y="1642"/>
                  </a:lnTo>
                  <a:lnTo>
                    <a:pt x="2165" y="1642"/>
                  </a:lnTo>
                  <a:lnTo>
                    <a:pt x="2165" y="1642"/>
                  </a:lnTo>
                  <a:lnTo>
                    <a:pt x="2165" y="1642"/>
                  </a:lnTo>
                  <a:lnTo>
                    <a:pt x="2165" y="1642"/>
                  </a:lnTo>
                  <a:lnTo>
                    <a:pt x="2165" y="1642"/>
                  </a:lnTo>
                  <a:lnTo>
                    <a:pt x="2165" y="1644"/>
                  </a:lnTo>
                  <a:lnTo>
                    <a:pt x="2165" y="1644"/>
                  </a:lnTo>
                  <a:lnTo>
                    <a:pt x="2165" y="1646"/>
                  </a:lnTo>
                  <a:lnTo>
                    <a:pt x="2165" y="1646"/>
                  </a:lnTo>
                  <a:lnTo>
                    <a:pt x="2165" y="1644"/>
                  </a:lnTo>
                  <a:lnTo>
                    <a:pt x="2163" y="1644"/>
                  </a:lnTo>
                  <a:lnTo>
                    <a:pt x="2163" y="1644"/>
                  </a:lnTo>
                  <a:lnTo>
                    <a:pt x="2163" y="1646"/>
                  </a:lnTo>
                  <a:lnTo>
                    <a:pt x="2163" y="1646"/>
                  </a:lnTo>
                  <a:lnTo>
                    <a:pt x="2163" y="1646"/>
                  </a:lnTo>
                  <a:lnTo>
                    <a:pt x="2163" y="1646"/>
                  </a:lnTo>
                  <a:lnTo>
                    <a:pt x="2163" y="1646"/>
                  </a:lnTo>
                  <a:lnTo>
                    <a:pt x="2163" y="1644"/>
                  </a:lnTo>
                  <a:lnTo>
                    <a:pt x="2163" y="1644"/>
                  </a:lnTo>
                  <a:lnTo>
                    <a:pt x="2163" y="1646"/>
                  </a:lnTo>
                  <a:lnTo>
                    <a:pt x="2161" y="1646"/>
                  </a:lnTo>
                  <a:lnTo>
                    <a:pt x="2161" y="1644"/>
                  </a:lnTo>
                  <a:lnTo>
                    <a:pt x="2161" y="1646"/>
                  </a:lnTo>
                  <a:lnTo>
                    <a:pt x="2161" y="1646"/>
                  </a:lnTo>
                  <a:lnTo>
                    <a:pt x="2161" y="1644"/>
                  </a:lnTo>
                  <a:lnTo>
                    <a:pt x="2159" y="1646"/>
                  </a:lnTo>
                  <a:lnTo>
                    <a:pt x="2159" y="1646"/>
                  </a:lnTo>
                  <a:lnTo>
                    <a:pt x="2159" y="1648"/>
                  </a:lnTo>
                  <a:lnTo>
                    <a:pt x="2159" y="1648"/>
                  </a:lnTo>
                  <a:lnTo>
                    <a:pt x="2159" y="1648"/>
                  </a:lnTo>
                  <a:lnTo>
                    <a:pt x="2159" y="1650"/>
                  </a:lnTo>
                  <a:lnTo>
                    <a:pt x="2159" y="1650"/>
                  </a:lnTo>
                  <a:lnTo>
                    <a:pt x="2159" y="1650"/>
                  </a:lnTo>
                  <a:lnTo>
                    <a:pt x="2159" y="1652"/>
                  </a:lnTo>
                  <a:lnTo>
                    <a:pt x="2159" y="1652"/>
                  </a:lnTo>
                  <a:lnTo>
                    <a:pt x="2159" y="1652"/>
                  </a:lnTo>
                  <a:lnTo>
                    <a:pt x="2159" y="1652"/>
                  </a:lnTo>
                  <a:lnTo>
                    <a:pt x="2159" y="1652"/>
                  </a:lnTo>
                  <a:lnTo>
                    <a:pt x="2159" y="1650"/>
                  </a:lnTo>
                  <a:lnTo>
                    <a:pt x="2159" y="1650"/>
                  </a:lnTo>
                  <a:lnTo>
                    <a:pt x="2157" y="1650"/>
                  </a:lnTo>
                  <a:lnTo>
                    <a:pt x="2157" y="1650"/>
                  </a:lnTo>
                  <a:lnTo>
                    <a:pt x="2157" y="1650"/>
                  </a:lnTo>
                  <a:lnTo>
                    <a:pt x="2157" y="1648"/>
                  </a:lnTo>
                  <a:lnTo>
                    <a:pt x="2157" y="1648"/>
                  </a:lnTo>
                  <a:lnTo>
                    <a:pt x="2157" y="1648"/>
                  </a:lnTo>
                  <a:lnTo>
                    <a:pt x="2157" y="1646"/>
                  </a:lnTo>
                  <a:lnTo>
                    <a:pt x="2157" y="1646"/>
                  </a:lnTo>
                  <a:lnTo>
                    <a:pt x="2157" y="1646"/>
                  </a:lnTo>
                  <a:lnTo>
                    <a:pt x="2157" y="1646"/>
                  </a:lnTo>
                  <a:lnTo>
                    <a:pt x="2157" y="1644"/>
                  </a:lnTo>
                  <a:lnTo>
                    <a:pt x="2155" y="1644"/>
                  </a:lnTo>
                  <a:lnTo>
                    <a:pt x="2155" y="1646"/>
                  </a:lnTo>
                  <a:lnTo>
                    <a:pt x="2155" y="1646"/>
                  </a:lnTo>
                  <a:lnTo>
                    <a:pt x="2155" y="1646"/>
                  </a:lnTo>
                  <a:lnTo>
                    <a:pt x="2155" y="1646"/>
                  </a:lnTo>
                  <a:lnTo>
                    <a:pt x="2155" y="1646"/>
                  </a:lnTo>
                  <a:lnTo>
                    <a:pt x="2155" y="1644"/>
                  </a:lnTo>
                  <a:lnTo>
                    <a:pt x="2155" y="1644"/>
                  </a:lnTo>
                  <a:lnTo>
                    <a:pt x="2155" y="1642"/>
                  </a:lnTo>
                  <a:lnTo>
                    <a:pt x="2155" y="1642"/>
                  </a:lnTo>
                  <a:lnTo>
                    <a:pt x="2155" y="1642"/>
                  </a:lnTo>
                  <a:lnTo>
                    <a:pt x="2152" y="1642"/>
                  </a:lnTo>
                  <a:lnTo>
                    <a:pt x="2152" y="1644"/>
                  </a:lnTo>
                  <a:lnTo>
                    <a:pt x="2152" y="1644"/>
                  </a:lnTo>
                  <a:lnTo>
                    <a:pt x="2152" y="1644"/>
                  </a:lnTo>
                  <a:lnTo>
                    <a:pt x="2152" y="1646"/>
                  </a:lnTo>
                  <a:lnTo>
                    <a:pt x="2150" y="1648"/>
                  </a:lnTo>
                  <a:lnTo>
                    <a:pt x="2150" y="1648"/>
                  </a:lnTo>
                  <a:lnTo>
                    <a:pt x="2150" y="1648"/>
                  </a:lnTo>
                  <a:lnTo>
                    <a:pt x="2152" y="1648"/>
                  </a:lnTo>
                  <a:lnTo>
                    <a:pt x="2152" y="1648"/>
                  </a:lnTo>
                  <a:lnTo>
                    <a:pt x="2152" y="1648"/>
                  </a:lnTo>
                  <a:lnTo>
                    <a:pt x="2152" y="1650"/>
                  </a:lnTo>
                  <a:lnTo>
                    <a:pt x="2152" y="1650"/>
                  </a:lnTo>
                  <a:lnTo>
                    <a:pt x="2152" y="1650"/>
                  </a:lnTo>
                  <a:lnTo>
                    <a:pt x="2152" y="1650"/>
                  </a:lnTo>
                  <a:lnTo>
                    <a:pt x="2152" y="1650"/>
                  </a:lnTo>
                  <a:lnTo>
                    <a:pt x="2150" y="1650"/>
                  </a:lnTo>
                  <a:lnTo>
                    <a:pt x="2150" y="1650"/>
                  </a:lnTo>
                  <a:lnTo>
                    <a:pt x="2150" y="1652"/>
                  </a:lnTo>
                  <a:lnTo>
                    <a:pt x="2150" y="1652"/>
                  </a:lnTo>
                  <a:lnTo>
                    <a:pt x="2150" y="1652"/>
                  </a:lnTo>
                  <a:lnTo>
                    <a:pt x="2150" y="1652"/>
                  </a:lnTo>
                  <a:lnTo>
                    <a:pt x="2150" y="1652"/>
                  </a:lnTo>
                  <a:lnTo>
                    <a:pt x="2150" y="1655"/>
                  </a:lnTo>
                  <a:lnTo>
                    <a:pt x="2150" y="1655"/>
                  </a:lnTo>
                  <a:lnTo>
                    <a:pt x="2150" y="1655"/>
                  </a:lnTo>
                  <a:lnTo>
                    <a:pt x="2150" y="1655"/>
                  </a:lnTo>
                  <a:lnTo>
                    <a:pt x="2150" y="1655"/>
                  </a:lnTo>
                  <a:lnTo>
                    <a:pt x="2150" y="1652"/>
                  </a:lnTo>
                  <a:lnTo>
                    <a:pt x="2150" y="1652"/>
                  </a:lnTo>
                  <a:lnTo>
                    <a:pt x="2150" y="1652"/>
                  </a:lnTo>
                  <a:lnTo>
                    <a:pt x="2150" y="1652"/>
                  </a:lnTo>
                  <a:lnTo>
                    <a:pt x="2150" y="1655"/>
                  </a:lnTo>
                  <a:lnTo>
                    <a:pt x="2150" y="1655"/>
                  </a:lnTo>
                  <a:lnTo>
                    <a:pt x="2150" y="1655"/>
                  </a:lnTo>
                  <a:lnTo>
                    <a:pt x="2150" y="1655"/>
                  </a:lnTo>
                  <a:lnTo>
                    <a:pt x="2150" y="1657"/>
                  </a:lnTo>
                  <a:lnTo>
                    <a:pt x="2150" y="1657"/>
                  </a:lnTo>
                  <a:lnTo>
                    <a:pt x="2148" y="1657"/>
                  </a:lnTo>
                  <a:lnTo>
                    <a:pt x="2148" y="1657"/>
                  </a:lnTo>
                  <a:lnTo>
                    <a:pt x="2148" y="1655"/>
                  </a:lnTo>
                  <a:lnTo>
                    <a:pt x="2148" y="1655"/>
                  </a:lnTo>
                  <a:lnTo>
                    <a:pt x="2148" y="1652"/>
                  </a:lnTo>
                  <a:lnTo>
                    <a:pt x="2146" y="1652"/>
                  </a:lnTo>
                  <a:lnTo>
                    <a:pt x="2146" y="1652"/>
                  </a:lnTo>
                  <a:lnTo>
                    <a:pt x="2146" y="1652"/>
                  </a:lnTo>
                  <a:lnTo>
                    <a:pt x="2146" y="1652"/>
                  </a:lnTo>
                  <a:lnTo>
                    <a:pt x="2146" y="1652"/>
                  </a:lnTo>
                  <a:lnTo>
                    <a:pt x="2146" y="1652"/>
                  </a:lnTo>
                  <a:lnTo>
                    <a:pt x="2146" y="1655"/>
                  </a:lnTo>
                  <a:lnTo>
                    <a:pt x="2146" y="1655"/>
                  </a:lnTo>
                  <a:lnTo>
                    <a:pt x="2146" y="1655"/>
                  </a:lnTo>
                  <a:lnTo>
                    <a:pt x="2146" y="1655"/>
                  </a:lnTo>
                  <a:lnTo>
                    <a:pt x="2146" y="1655"/>
                  </a:lnTo>
                  <a:lnTo>
                    <a:pt x="2148" y="1655"/>
                  </a:lnTo>
                  <a:lnTo>
                    <a:pt x="2148" y="1657"/>
                  </a:lnTo>
                  <a:lnTo>
                    <a:pt x="2148" y="1657"/>
                  </a:lnTo>
                  <a:lnTo>
                    <a:pt x="2148" y="1657"/>
                  </a:lnTo>
                  <a:lnTo>
                    <a:pt x="2148" y="1657"/>
                  </a:lnTo>
                  <a:lnTo>
                    <a:pt x="2148" y="1657"/>
                  </a:lnTo>
                  <a:lnTo>
                    <a:pt x="2146" y="1657"/>
                  </a:lnTo>
                  <a:lnTo>
                    <a:pt x="2146" y="1657"/>
                  </a:lnTo>
                  <a:lnTo>
                    <a:pt x="2146" y="1657"/>
                  </a:lnTo>
                  <a:lnTo>
                    <a:pt x="2146" y="1657"/>
                  </a:lnTo>
                  <a:lnTo>
                    <a:pt x="2146" y="1657"/>
                  </a:lnTo>
                  <a:lnTo>
                    <a:pt x="2146" y="1657"/>
                  </a:lnTo>
                  <a:lnTo>
                    <a:pt x="2146" y="1659"/>
                  </a:lnTo>
                  <a:lnTo>
                    <a:pt x="2146" y="1661"/>
                  </a:lnTo>
                  <a:lnTo>
                    <a:pt x="2146" y="1661"/>
                  </a:lnTo>
                  <a:lnTo>
                    <a:pt x="2144" y="1661"/>
                  </a:lnTo>
                  <a:lnTo>
                    <a:pt x="2144" y="1661"/>
                  </a:lnTo>
                  <a:lnTo>
                    <a:pt x="2144" y="1661"/>
                  </a:lnTo>
                  <a:lnTo>
                    <a:pt x="2144" y="1659"/>
                  </a:lnTo>
                  <a:lnTo>
                    <a:pt x="2144" y="1659"/>
                  </a:lnTo>
                  <a:lnTo>
                    <a:pt x="2144" y="1659"/>
                  </a:lnTo>
                  <a:lnTo>
                    <a:pt x="2144" y="1657"/>
                  </a:lnTo>
                  <a:lnTo>
                    <a:pt x="2144" y="1657"/>
                  </a:lnTo>
                  <a:lnTo>
                    <a:pt x="2142" y="1657"/>
                  </a:lnTo>
                  <a:lnTo>
                    <a:pt x="2142" y="1657"/>
                  </a:lnTo>
                  <a:lnTo>
                    <a:pt x="2142" y="1657"/>
                  </a:lnTo>
                  <a:lnTo>
                    <a:pt x="2142" y="1657"/>
                  </a:lnTo>
                  <a:lnTo>
                    <a:pt x="2142" y="1657"/>
                  </a:lnTo>
                  <a:lnTo>
                    <a:pt x="2142" y="1659"/>
                  </a:lnTo>
                  <a:lnTo>
                    <a:pt x="2142" y="1659"/>
                  </a:lnTo>
                  <a:lnTo>
                    <a:pt x="2144" y="1659"/>
                  </a:lnTo>
                  <a:lnTo>
                    <a:pt x="2140" y="1663"/>
                  </a:lnTo>
                  <a:lnTo>
                    <a:pt x="2140" y="1663"/>
                  </a:lnTo>
                  <a:lnTo>
                    <a:pt x="2140" y="1663"/>
                  </a:lnTo>
                  <a:lnTo>
                    <a:pt x="2140" y="1665"/>
                  </a:lnTo>
                  <a:lnTo>
                    <a:pt x="2140" y="1665"/>
                  </a:lnTo>
                  <a:lnTo>
                    <a:pt x="2138" y="1665"/>
                  </a:lnTo>
                  <a:lnTo>
                    <a:pt x="2138" y="1665"/>
                  </a:lnTo>
                  <a:lnTo>
                    <a:pt x="2140" y="1665"/>
                  </a:lnTo>
                  <a:lnTo>
                    <a:pt x="2140" y="1665"/>
                  </a:lnTo>
                  <a:lnTo>
                    <a:pt x="2140" y="1665"/>
                  </a:lnTo>
                  <a:lnTo>
                    <a:pt x="2140" y="1665"/>
                  </a:lnTo>
                  <a:lnTo>
                    <a:pt x="2140" y="1665"/>
                  </a:lnTo>
                  <a:lnTo>
                    <a:pt x="2140" y="1667"/>
                  </a:lnTo>
                  <a:lnTo>
                    <a:pt x="2140" y="1667"/>
                  </a:lnTo>
                  <a:lnTo>
                    <a:pt x="2140" y="1669"/>
                  </a:lnTo>
                  <a:lnTo>
                    <a:pt x="2142" y="1669"/>
                  </a:lnTo>
                  <a:lnTo>
                    <a:pt x="2142" y="1667"/>
                  </a:lnTo>
                  <a:lnTo>
                    <a:pt x="2142" y="1667"/>
                  </a:lnTo>
                  <a:lnTo>
                    <a:pt x="2142" y="1667"/>
                  </a:lnTo>
                  <a:lnTo>
                    <a:pt x="2142" y="1669"/>
                  </a:lnTo>
                  <a:lnTo>
                    <a:pt x="2142" y="1669"/>
                  </a:lnTo>
                  <a:lnTo>
                    <a:pt x="2140" y="1669"/>
                  </a:lnTo>
                  <a:lnTo>
                    <a:pt x="2140" y="1671"/>
                  </a:lnTo>
                  <a:lnTo>
                    <a:pt x="2140" y="1671"/>
                  </a:lnTo>
                  <a:lnTo>
                    <a:pt x="2140" y="1671"/>
                  </a:lnTo>
                  <a:lnTo>
                    <a:pt x="2140" y="1671"/>
                  </a:lnTo>
                  <a:lnTo>
                    <a:pt x="2140" y="1671"/>
                  </a:lnTo>
                  <a:lnTo>
                    <a:pt x="2140" y="1671"/>
                  </a:lnTo>
                  <a:lnTo>
                    <a:pt x="2140" y="1669"/>
                  </a:lnTo>
                  <a:lnTo>
                    <a:pt x="2140" y="1669"/>
                  </a:lnTo>
                  <a:lnTo>
                    <a:pt x="2140" y="1669"/>
                  </a:lnTo>
                  <a:lnTo>
                    <a:pt x="2140" y="1669"/>
                  </a:lnTo>
                  <a:lnTo>
                    <a:pt x="2138" y="1669"/>
                  </a:lnTo>
                  <a:lnTo>
                    <a:pt x="2138" y="1667"/>
                  </a:lnTo>
                  <a:lnTo>
                    <a:pt x="2138" y="1667"/>
                  </a:lnTo>
                  <a:lnTo>
                    <a:pt x="2138" y="1667"/>
                  </a:lnTo>
                  <a:lnTo>
                    <a:pt x="2138" y="1667"/>
                  </a:lnTo>
                  <a:lnTo>
                    <a:pt x="2138" y="1667"/>
                  </a:lnTo>
                  <a:lnTo>
                    <a:pt x="2138" y="1665"/>
                  </a:lnTo>
                  <a:lnTo>
                    <a:pt x="2138" y="1665"/>
                  </a:lnTo>
                  <a:lnTo>
                    <a:pt x="2138" y="1665"/>
                  </a:lnTo>
                  <a:lnTo>
                    <a:pt x="2138" y="1665"/>
                  </a:lnTo>
                  <a:lnTo>
                    <a:pt x="2138" y="1663"/>
                  </a:lnTo>
                  <a:lnTo>
                    <a:pt x="2138" y="1663"/>
                  </a:lnTo>
                  <a:lnTo>
                    <a:pt x="2140" y="1663"/>
                  </a:lnTo>
                  <a:lnTo>
                    <a:pt x="2140" y="1663"/>
                  </a:lnTo>
                  <a:lnTo>
                    <a:pt x="2140" y="1661"/>
                  </a:lnTo>
                  <a:lnTo>
                    <a:pt x="2140" y="1661"/>
                  </a:lnTo>
                  <a:lnTo>
                    <a:pt x="2138" y="1659"/>
                  </a:lnTo>
                  <a:lnTo>
                    <a:pt x="2138" y="1659"/>
                  </a:lnTo>
                  <a:lnTo>
                    <a:pt x="2138" y="1657"/>
                  </a:lnTo>
                  <a:lnTo>
                    <a:pt x="2138" y="1657"/>
                  </a:lnTo>
                  <a:lnTo>
                    <a:pt x="2138" y="1657"/>
                  </a:lnTo>
                  <a:lnTo>
                    <a:pt x="2138" y="1657"/>
                  </a:lnTo>
                  <a:lnTo>
                    <a:pt x="2138" y="1657"/>
                  </a:lnTo>
                  <a:lnTo>
                    <a:pt x="2138" y="1655"/>
                  </a:lnTo>
                  <a:lnTo>
                    <a:pt x="2138" y="1655"/>
                  </a:lnTo>
                  <a:lnTo>
                    <a:pt x="2138" y="1655"/>
                  </a:lnTo>
                  <a:lnTo>
                    <a:pt x="2138" y="1652"/>
                  </a:lnTo>
                  <a:lnTo>
                    <a:pt x="2138" y="1652"/>
                  </a:lnTo>
                  <a:lnTo>
                    <a:pt x="2138" y="1652"/>
                  </a:lnTo>
                  <a:lnTo>
                    <a:pt x="2138" y="1650"/>
                  </a:lnTo>
                  <a:lnTo>
                    <a:pt x="2138" y="1650"/>
                  </a:lnTo>
                  <a:lnTo>
                    <a:pt x="2138" y="1650"/>
                  </a:lnTo>
                  <a:lnTo>
                    <a:pt x="2136" y="1650"/>
                  </a:lnTo>
                  <a:lnTo>
                    <a:pt x="2136" y="1650"/>
                  </a:lnTo>
                  <a:lnTo>
                    <a:pt x="2138" y="1650"/>
                  </a:lnTo>
                  <a:lnTo>
                    <a:pt x="2136" y="1650"/>
                  </a:lnTo>
                  <a:lnTo>
                    <a:pt x="2136" y="1650"/>
                  </a:lnTo>
                  <a:lnTo>
                    <a:pt x="2136" y="1650"/>
                  </a:lnTo>
                  <a:lnTo>
                    <a:pt x="2136" y="1650"/>
                  </a:lnTo>
                  <a:lnTo>
                    <a:pt x="2136" y="1650"/>
                  </a:lnTo>
                  <a:lnTo>
                    <a:pt x="2136" y="1652"/>
                  </a:lnTo>
                  <a:lnTo>
                    <a:pt x="2136" y="1652"/>
                  </a:lnTo>
                  <a:lnTo>
                    <a:pt x="2136" y="1652"/>
                  </a:lnTo>
                  <a:lnTo>
                    <a:pt x="2136" y="1652"/>
                  </a:lnTo>
                  <a:lnTo>
                    <a:pt x="2136" y="1652"/>
                  </a:lnTo>
                  <a:lnTo>
                    <a:pt x="2136" y="1652"/>
                  </a:lnTo>
                  <a:lnTo>
                    <a:pt x="2136" y="1650"/>
                  </a:lnTo>
                  <a:lnTo>
                    <a:pt x="2134" y="1650"/>
                  </a:lnTo>
                  <a:lnTo>
                    <a:pt x="2134" y="1650"/>
                  </a:lnTo>
                  <a:lnTo>
                    <a:pt x="2134" y="1650"/>
                  </a:lnTo>
                  <a:lnTo>
                    <a:pt x="2134" y="1652"/>
                  </a:lnTo>
                  <a:lnTo>
                    <a:pt x="2132" y="1652"/>
                  </a:lnTo>
                  <a:lnTo>
                    <a:pt x="2134" y="1655"/>
                  </a:lnTo>
                  <a:lnTo>
                    <a:pt x="2134" y="1655"/>
                  </a:lnTo>
                  <a:lnTo>
                    <a:pt x="2136" y="1655"/>
                  </a:lnTo>
                  <a:lnTo>
                    <a:pt x="2136" y="1655"/>
                  </a:lnTo>
                  <a:lnTo>
                    <a:pt x="2136" y="1657"/>
                  </a:lnTo>
                  <a:lnTo>
                    <a:pt x="2136" y="1657"/>
                  </a:lnTo>
                  <a:lnTo>
                    <a:pt x="2138" y="1657"/>
                  </a:lnTo>
                  <a:lnTo>
                    <a:pt x="2136" y="1657"/>
                  </a:lnTo>
                  <a:lnTo>
                    <a:pt x="2136" y="1659"/>
                  </a:lnTo>
                  <a:lnTo>
                    <a:pt x="2136" y="1659"/>
                  </a:lnTo>
                  <a:lnTo>
                    <a:pt x="2136" y="1659"/>
                  </a:lnTo>
                  <a:lnTo>
                    <a:pt x="2136" y="1659"/>
                  </a:lnTo>
                  <a:lnTo>
                    <a:pt x="2136" y="1661"/>
                  </a:lnTo>
                  <a:lnTo>
                    <a:pt x="2136" y="1661"/>
                  </a:lnTo>
                  <a:lnTo>
                    <a:pt x="2136" y="1661"/>
                  </a:lnTo>
                  <a:lnTo>
                    <a:pt x="2136" y="1661"/>
                  </a:lnTo>
                  <a:lnTo>
                    <a:pt x="2136" y="1661"/>
                  </a:lnTo>
                  <a:lnTo>
                    <a:pt x="2136" y="1661"/>
                  </a:lnTo>
                  <a:lnTo>
                    <a:pt x="2136" y="1661"/>
                  </a:lnTo>
                  <a:lnTo>
                    <a:pt x="2136" y="1659"/>
                  </a:lnTo>
                  <a:lnTo>
                    <a:pt x="2136" y="1659"/>
                  </a:lnTo>
                  <a:lnTo>
                    <a:pt x="2136" y="1659"/>
                  </a:lnTo>
                  <a:lnTo>
                    <a:pt x="2136" y="1659"/>
                  </a:lnTo>
                  <a:lnTo>
                    <a:pt x="2136" y="1659"/>
                  </a:lnTo>
                  <a:lnTo>
                    <a:pt x="2136" y="1657"/>
                  </a:lnTo>
                  <a:lnTo>
                    <a:pt x="2136" y="1657"/>
                  </a:lnTo>
                  <a:lnTo>
                    <a:pt x="2136" y="1659"/>
                  </a:lnTo>
                  <a:lnTo>
                    <a:pt x="2134" y="1659"/>
                  </a:lnTo>
                  <a:lnTo>
                    <a:pt x="2134" y="1657"/>
                  </a:lnTo>
                  <a:lnTo>
                    <a:pt x="2134" y="1657"/>
                  </a:lnTo>
                  <a:lnTo>
                    <a:pt x="2134" y="1659"/>
                  </a:lnTo>
                  <a:lnTo>
                    <a:pt x="2134" y="1661"/>
                  </a:lnTo>
                  <a:lnTo>
                    <a:pt x="2134" y="1661"/>
                  </a:lnTo>
                  <a:lnTo>
                    <a:pt x="2134" y="1659"/>
                  </a:lnTo>
                  <a:lnTo>
                    <a:pt x="2134" y="1659"/>
                  </a:lnTo>
                  <a:lnTo>
                    <a:pt x="2132" y="1661"/>
                  </a:lnTo>
                  <a:lnTo>
                    <a:pt x="2132" y="1661"/>
                  </a:lnTo>
                  <a:lnTo>
                    <a:pt x="2132" y="1661"/>
                  </a:lnTo>
                  <a:lnTo>
                    <a:pt x="2134" y="1659"/>
                  </a:lnTo>
                  <a:lnTo>
                    <a:pt x="2134" y="1657"/>
                  </a:lnTo>
                  <a:lnTo>
                    <a:pt x="2134" y="1655"/>
                  </a:lnTo>
                  <a:lnTo>
                    <a:pt x="2134" y="1655"/>
                  </a:lnTo>
                  <a:lnTo>
                    <a:pt x="2132" y="1657"/>
                  </a:lnTo>
                  <a:lnTo>
                    <a:pt x="2132" y="1657"/>
                  </a:lnTo>
                  <a:lnTo>
                    <a:pt x="2132" y="1657"/>
                  </a:lnTo>
                  <a:lnTo>
                    <a:pt x="2132" y="1657"/>
                  </a:lnTo>
                  <a:lnTo>
                    <a:pt x="2132" y="1655"/>
                  </a:lnTo>
                  <a:lnTo>
                    <a:pt x="2132" y="1655"/>
                  </a:lnTo>
                  <a:lnTo>
                    <a:pt x="2132" y="1655"/>
                  </a:lnTo>
                  <a:lnTo>
                    <a:pt x="2132" y="1655"/>
                  </a:lnTo>
                  <a:lnTo>
                    <a:pt x="2132" y="1655"/>
                  </a:lnTo>
                  <a:lnTo>
                    <a:pt x="2130" y="1655"/>
                  </a:lnTo>
                  <a:lnTo>
                    <a:pt x="2130" y="1655"/>
                  </a:lnTo>
                  <a:lnTo>
                    <a:pt x="2130" y="1657"/>
                  </a:lnTo>
                  <a:lnTo>
                    <a:pt x="2130" y="1657"/>
                  </a:lnTo>
                  <a:lnTo>
                    <a:pt x="2130" y="1657"/>
                  </a:lnTo>
                  <a:lnTo>
                    <a:pt x="2130" y="1657"/>
                  </a:lnTo>
                  <a:lnTo>
                    <a:pt x="2130" y="1657"/>
                  </a:lnTo>
                  <a:lnTo>
                    <a:pt x="2130" y="1657"/>
                  </a:lnTo>
                  <a:lnTo>
                    <a:pt x="2130" y="1657"/>
                  </a:lnTo>
                  <a:lnTo>
                    <a:pt x="2130" y="1657"/>
                  </a:lnTo>
                  <a:lnTo>
                    <a:pt x="2130" y="1657"/>
                  </a:lnTo>
                  <a:lnTo>
                    <a:pt x="2130" y="1657"/>
                  </a:lnTo>
                  <a:lnTo>
                    <a:pt x="2130" y="1659"/>
                  </a:lnTo>
                  <a:lnTo>
                    <a:pt x="2130" y="1659"/>
                  </a:lnTo>
                  <a:lnTo>
                    <a:pt x="2130" y="1659"/>
                  </a:lnTo>
                  <a:lnTo>
                    <a:pt x="2130" y="1659"/>
                  </a:lnTo>
                  <a:lnTo>
                    <a:pt x="2130" y="1661"/>
                  </a:lnTo>
                  <a:lnTo>
                    <a:pt x="2130" y="1661"/>
                  </a:lnTo>
                  <a:lnTo>
                    <a:pt x="2130" y="1661"/>
                  </a:lnTo>
                  <a:lnTo>
                    <a:pt x="2128" y="1661"/>
                  </a:lnTo>
                  <a:lnTo>
                    <a:pt x="2128" y="1661"/>
                  </a:lnTo>
                  <a:lnTo>
                    <a:pt x="2128" y="1661"/>
                  </a:lnTo>
                  <a:lnTo>
                    <a:pt x="2128" y="1659"/>
                  </a:lnTo>
                  <a:lnTo>
                    <a:pt x="2128" y="1659"/>
                  </a:lnTo>
                  <a:lnTo>
                    <a:pt x="2128" y="1659"/>
                  </a:lnTo>
                  <a:lnTo>
                    <a:pt x="2128" y="1657"/>
                  </a:lnTo>
                  <a:lnTo>
                    <a:pt x="2128" y="1657"/>
                  </a:lnTo>
                  <a:lnTo>
                    <a:pt x="2128" y="1657"/>
                  </a:lnTo>
                  <a:lnTo>
                    <a:pt x="2126" y="1659"/>
                  </a:lnTo>
                  <a:lnTo>
                    <a:pt x="2126" y="1661"/>
                  </a:lnTo>
                  <a:lnTo>
                    <a:pt x="2126" y="1661"/>
                  </a:lnTo>
                  <a:lnTo>
                    <a:pt x="2126" y="1661"/>
                  </a:lnTo>
                  <a:lnTo>
                    <a:pt x="2126" y="1661"/>
                  </a:lnTo>
                  <a:lnTo>
                    <a:pt x="2126" y="1661"/>
                  </a:lnTo>
                  <a:lnTo>
                    <a:pt x="2126" y="1661"/>
                  </a:lnTo>
                  <a:lnTo>
                    <a:pt x="2126" y="1661"/>
                  </a:lnTo>
                  <a:lnTo>
                    <a:pt x="2126" y="1661"/>
                  </a:lnTo>
                  <a:lnTo>
                    <a:pt x="2126" y="1661"/>
                  </a:lnTo>
                  <a:lnTo>
                    <a:pt x="2126" y="1661"/>
                  </a:lnTo>
                  <a:lnTo>
                    <a:pt x="2126" y="1661"/>
                  </a:lnTo>
                  <a:lnTo>
                    <a:pt x="2124" y="1661"/>
                  </a:lnTo>
                  <a:lnTo>
                    <a:pt x="2124" y="1659"/>
                  </a:lnTo>
                  <a:lnTo>
                    <a:pt x="2124" y="1659"/>
                  </a:lnTo>
                  <a:lnTo>
                    <a:pt x="2124" y="1661"/>
                  </a:lnTo>
                  <a:lnTo>
                    <a:pt x="2124" y="1661"/>
                  </a:lnTo>
                  <a:lnTo>
                    <a:pt x="2122" y="1661"/>
                  </a:lnTo>
                  <a:lnTo>
                    <a:pt x="2122" y="1661"/>
                  </a:lnTo>
                  <a:lnTo>
                    <a:pt x="2122" y="1661"/>
                  </a:lnTo>
                  <a:lnTo>
                    <a:pt x="2122" y="1659"/>
                  </a:lnTo>
                  <a:lnTo>
                    <a:pt x="2122" y="1659"/>
                  </a:lnTo>
                  <a:lnTo>
                    <a:pt x="2122" y="1659"/>
                  </a:lnTo>
                  <a:lnTo>
                    <a:pt x="2124" y="1659"/>
                  </a:lnTo>
                  <a:lnTo>
                    <a:pt x="2124" y="1659"/>
                  </a:lnTo>
                  <a:lnTo>
                    <a:pt x="2124" y="1659"/>
                  </a:lnTo>
                  <a:lnTo>
                    <a:pt x="2124" y="1659"/>
                  </a:lnTo>
                  <a:lnTo>
                    <a:pt x="2124" y="1659"/>
                  </a:lnTo>
                  <a:lnTo>
                    <a:pt x="2122" y="1659"/>
                  </a:lnTo>
                  <a:lnTo>
                    <a:pt x="2122" y="1659"/>
                  </a:lnTo>
                  <a:lnTo>
                    <a:pt x="2122" y="1659"/>
                  </a:lnTo>
                  <a:lnTo>
                    <a:pt x="2122" y="1659"/>
                  </a:lnTo>
                  <a:lnTo>
                    <a:pt x="2122" y="1659"/>
                  </a:lnTo>
                  <a:lnTo>
                    <a:pt x="2122" y="1659"/>
                  </a:lnTo>
                  <a:lnTo>
                    <a:pt x="2122" y="1659"/>
                  </a:lnTo>
                  <a:lnTo>
                    <a:pt x="2120" y="1659"/>
                  </a:lnTo>
                  <a:lnTo>
                    <a:pt x="2120" y="1659"/>
                  </a:lnTo>
                  <a:lnTo>
                    <a:pt x="2117" y="1661"/>
                  </a:lnTo>
                  <a:lnTo>
                    <a:pt x="2115" y="1661"/>
                  </a:lnTo>
                  <a:lnTo>
                    <a:pt x="2115" y="1663"/>
                  </a:lnTo>
                  <a:lnTo>
                    <a:pt x="2113" y="1665"/>
                  </a:lnTo>
                  <a:lnTo>
                    <a:pt x="2113" y="1665"/>
                  </a:lnTo>
                  <a:lnTo>
                    <a:pt x="2113" y="1665"/>
                  </a:lnTo>
                  <a:lnTo>
                    <a:pt x="2113" y="1665"/>
                  </a:lnTo>
                  <a:lnTo>
                    <a:pt x="2113" y="1663"/>
                  </a:lnTo>
                  <a:lnTo>
                    <a:pt x="2113" y="1663"/>
                  </a:lnTo>
                  <a:lnTo>
                    <a:pt x="2113" y="1663"/>
                  </a:lnTo>
                  <a:lnTo>
                    <a:pt x="2113" y="1663"/>
                  </a:lnTo>
                  <a:lnTo>
                    <a:pt x="2113" y="1661"/>
                  </a:lnTo>
                  <a:lnTo>
                    <a:pt x="2115" y="1661"/>
                  </a:lnTo>
                  <a:lnTo>
                    <a:pt x="2115" y="1661"/>
                  </a:lnTo>
                  <a:lnTo>
                    <a:pt x="2115" y="1661"/>
                  </a:lnTo>
                  <a:lnTo>
                    <a:pt x="2115" y="1661"/>
                  </a:lnTo>
                  <a:lnTo>
                    <a:pt x="2117" y="1659"/>
                  </a:lnTo>
                  <a:lnTo>
                    <a:pt x="2117" y="1657"/>
                  </a:lnTo>
                  <a:lnTo>
                    <a:pt x="2117" y="1657"/>
                  </a:lnTo>
                  <a:lnTo>
                    <a:pt x="2117" y="1657"/>
                  </a:lnTo>
                  <a:lnTo>
                    <a:pt x="2115" y="1657"/>
                  </a:lnTo>
                  <a:lnTo>
                    <a:pt x="2115" y="1657"/>
                  </a:lnTo>
                  <a:lnTo>
                    <a:pt x="2115" y="1655"/>
                  </a:lnTo>
                  <a:lnTo>
                    <a:pt x="2117" y="1655"/>
                  </a:lnTo>
                  <a:lnTo>
                    <a:pt x="2117" y="1655"/>
                  </a:lnTo>
                  <a:lnTo>
                    <a:pt x="2117" y="1652"/>
                  </a:lnTo>
                  <a:lnTo>
                    <a:pt x="2115" y="1652"/>
                  </a:lnTo>
                  <a:lnTo>
                    <a:pt x="2117" y="1652"/>
                  </a:lnTo>
                  <a:lnTo>
                    <a:pt x="2117" y="1652"/>
                  </a:lnTo>
                  <a:lnTo>
                    <a:pt x="2117" y="1652"/>
                  </a:lnTo>
                  <a:lnTo>
                    <a:pt x="2117" y="1652"/>
                  </a:lnTo>
                  <a:lnTo>
                    <a:pt x="2117" y="1652"/>
                  </a:lnTo>
                  <a:lnTo>
                    <a:pt x="2115" y="1652"/>
                  </a:lnTo>
                  <a:lnTo>
                    <a:pt x="2115" y="1652"/>
                  </a:lnTo>
                  <a:lnTo>
                    <a:pt x="2115" y="1652"/>
                  </a:lnTo>
                  <a:lnTo>
                    <a:pt x="2115" y="1652"/>
                  </a:lnTo>
                  <a:lnTo>
                    <a:pt x="2115" y="1652"/>
                  </a:lnTo>
                  <a:lnTo>
                    <a:pt x="2113" y="1652"/>
                  </a:lnTo>
                  <a:lnTo>
                    <a:pt x="2113" y="1652"/>
                  </a:lnTo>
                  <a:lnTo>
                    <a:pt x="2113" y="1652"/>
                  </a:lnTo>
                  <a:lnTo>
                    <a:pt x="2113" y="1652"/>
                  </a:lnTo>
                  <a:lnTo>
                    <a:pt x="2115" y="1652"/>
                  </a:lnTo>
                  <a:lnTo>
                    <a:pt x="2115" y="1652"/>
                  </a:lnTo>
                  <a:lnTo>
                    <a:pt x="2115" y="1650"/>
                  </a:lnTo>
                  <a:lnTo>
                    <a:pt x="2115" y="1650"/>
                  </a:lnTo>
                  <a:lnTo>
                    <a:pt x="2115" y="1650"/>
                  </a:lnTo>
                  <a:lnTo>
                    <a:pt x="2115" y="1652"/>
                  </a:lnTo>
                  <a:lnTo>
                    <a:pt x="2113" y="1652"/>
                  </a:lnTo>
                  <a:lnTo>
                    <a:pt x="2113" y="1652"/>
                  </a:lnTo>
                  <a:lnTo>
                    <a:pt x="2113" y="1652"/>
                  </a:lnTo>
                  <a:lnTo>
                    <a:pt x="2113" y="1652"/>
                  </a:lnTo>
                  <a:lnTo>
                    <a:pt x="2111" y="1655"/>
                  </a:lnTo>
                  <a:lnTo>
                    <a:pt x="2111" y="1657"/>
                  </a:lnTo>
                  <a:lnTo>
                    <a:pt x="2111" y="1657"/>
                  </a:lnTo>
                  <a:lnTo>
                    <a:pt x="2111" y="1659"/>
                  </a:lnTo>
                  <a:lnTo>
                    <a:pt x="2111" y="1659"/>
                  </a:lnTo>
                  <a:lnTo>
                    <a:pt x="2109" y="1659"/>
                  </a:lnTo>
                  <a:lnTo>
                    <a:pt x="2109" y="1659"/>
                  </a:lnTo>
                  <a:lnTo>
                    <a:pt x="2109" y="1659"/>
                  </a:lnTo>
                  <a:lnTo>
                    <a:pt x="2109" y="1659"/>
                  </a:lnTo>
                  <a:lnTo>
                    <a:pt x="2109" y="1657"/>
                  </a:lnTo>
                  <a:lnTo>
                    <a:pt x="2111" y="1655"/>
                  </a:lnTo>
                  <a:lnTo>
                    <a:pt x="2111" y="1655"/>
                  </a:lnTo>
                  <a:lnTo>
                    <a:pt x="2111" y="1655"/>
                  </a:lnTo>
                  <a:lnTo>
                    <a:pt x="2111" y="1652"/>
                  </a:lnTo>
                  <a:lnTo>
                    <a:pt x="2111" y="1652"/>
                  </a:lnTo>
                  <a:lnTo>
                    <a:pt x="2111" y="1652"/>
                  </a:lnTo>
                  <a:lnTo>
                    <a:pt x="2111" y="1650"/>
                  </a:lnTo>
                  <a:lnTo>
                    <a:pt x="2111" y="1650"/>
                  </a:lnTo>
                  <a:lnTo>
                    <a:pt x="2111" y="1650"/>
                  </a:lnTo>
                  <a:lnTo>
                    <a:pt x="2113" y="1650"/>
                  </a:lnTo>
                  <a:lnTo>
                    <a:pt x="2113" y="1650"/>
                  </a:lnTo>
                  <a:lnTo>
                    <a:pt x="2115" y="1646"/>
                  </a:lnTo>
                  <a:lnTo>
                    <a:pt x="2117" y="1644"/>
                  </a:lnTo>
                  <a:lnTo>
                    <a:pt x="2117" y="1644"/>
                  </a:lnTo>
                  <a:lnTo>
                    <a:pt x="2120" y="1642"/>
                  </a:lnTo>
                  <a:lnTo>
                    <a:pt x="2120" y="1640"/>
                  </a:lnTo>
                  <a:lnTo>
                    <a:pt x="2122" y="1640"/>
                  </a:lnTo>
                  <a:lnTo>
                    <a:pt x="2122" y="1640"/>
                  </a:lnTo>
                  <a:lnTo>
                    <a:pt x="2122" y="1638"/>
                  </a:lnTo>
                  <a:lnTo>
                    <a:pt x="2122" y="1638"/>
                  </a:lnTo>
                  <a:lnTo>
                    <a:pt x="2122" y="1638"/>
                  </a:lnTo>
                  <a:lnTo>
                    <a:pt x="2122" y="1636"/>
                  </a:lnTo>
                  <a:lnTo>
                    <a:pt x="2122" y="1636"/>
                  </a:lnTo>
                  <a:lnTo>
                    <a:pt x="2120" y="1636"/>
                  </a:lnTo>
                  <a:lnTo>
                    <a:pt x="2120" y="1636"/>
                  </a:lnTo>
                  <a:lnTo>
                    <a:pt x="2120" y="1638"/>
                  </a:lnTo>
                  <a:lnTo>
                    <a:pt x="2120" y="1638"/>
                  </a:lnTo>
                  <a:lnTo>
                    <a:pt x="2117" y="1638"/>
                  </a:lnTo>
                  <a:lnTo>
                    <a:pt x="2115" y="1638"/>
                  </a:lnTo>
                  <a:lnTo>
                    <a:pt x="2115" y="1640"/>
                  </a:lnTo>
                  <a:lnTo>
                    <a:pt x="2115" y="1640"/>
                  </a:lnTo>
                  <a:lnTo>
                    <a:pt x="2115" y="1640"/>
                  </a:lnTo>
                  <a:lnTo>
                    <a:pt x="2115" y="1640"/>
                  </a:lnTo>
                  <a:lnTo>
                    <a:pt x="2115" y="1640"/>
                  </a:lnTo>
                  <a:lnTo>
                    <a:pt x="2115" y="1640"/>
                  </a:lnTo>
                  <a:lnTo>
                    <a:pt x="2115" y="1642"/>
                  </a:lnTo>
                  <a:lnTo>
                    <a:pt x="2115" y="1642"/>
                  </a:lnTo>
                  <a:lnTo>
                    <a:pt x="2113" y="1640"/>
                  </a:lnTo>
                  <a:lnTo>
                    <a:pt x="2113" y="1640"/>
                  </a:lnTo>
                  <a:lnTo>
                    <a:pt x="2113" y="1640"/>
                  </a:lnTo>
                  <a:lnTo>
                    <a:pt x="2113" y="1640"/>
                  </a:lnTo>
                  <a:lnTo>
                    <a:pt x="2113" y="1640"/>
                  </a:lnTo>
                  <a:lnTo>
                    <a:pt x="2113" y="1640"/>
                  </a:lnTo>
                  <a:lnTo>
                    <a:pt x="2113" y="1640"/>
                  </a:lnTo>
                  <a:lnTo>
                    <a:pt x="2111" y="1640"/>
                  </a:lnTo>
                  <a:lnTo>
                    <a:pt x="2111" y="1640"/>
                  </a:lnTo>
                  <a:lnTo>
                    <a:pt x="2111" y="1640"/>
                  </a:lnTo>
                  <a:lnTo>
                    <a:pt x="2111" y="1640"/>
                  </a:lnTo>
                  <a:lnTo>
                    <a:pt x="2109" y="1638"/>
                  </a:lnTo>
                  <a:lnTo>
                    <a:pt x="2109" y="1638"/>
                  </a:lnTo>
                  <a:lnTo>
                    <a:pt x="2107" y="1640"/>
                  </a:lnTo>
                  <a:lnTo>
                    <a:pt x="2107" y="1640"/>
                  </a:lnTo>
                  <a:lnTo>
                    <a:pt x="2107" y="1642"/>
                  </a:lnTo>
                  <a:lnTo>
                    <a:pt x="2107" y="1642"/>
                  </a:lnTo>
                  <a:lnTo>
                    <a:pt x="2107" y="1642"/>
                  </a:lnTo>
                  <a:lnTo>
                    <a:pt x="2107" y="1642"/>
                  </a:lnTo>
                  <a:lnTo>
                    <a:pt x="2107" y="1640"/>
                  </a:lnTo>
                  <a:lnTo>
                    <a:pt x="2107" y="1640"/>
                  </a:lnTo>
                  <a:lnTo>
                    <a:pt x="2107" y="1640"/>
                  </a:lnTo>
                  <a:lnTo>
                    <a:pt x="2105" y="1642"/>
                  </a:lnTo>
                  <a:lnTo>
                    <a:pt x="2105" y="1642"/>
                  </a:lnTo>
                  <a:lnTo>
                    <a:pt x="2105" y="1644"/>
                  </a:lnTo>
                  <a:lnTo>
                    <a:pt x="2105" y="1646"/>
                  </a:lnTo>
                  <a:lnTo>
                    <a:pt x="2103" y="1646"/>
                  </a:lnTo>
                  <a:lnTo>
                    <a:pt x="2105" y="1644"/>
                  </a:lnTo>
                  <a:lnTo>
                    <a:pt x="2105" y="1644"/>
                  </a:lnTo>
                  <a:lnTo>
                    <a:pt x="2105" y="1642"/>
                  </a:lnTo>
                  <a:lnTo>
                    <a:pt x="2105" y="1640"/>
                  </a:lnTo>
                  <a:lnTo>
                    <a:pt x="2105" y="1640"/>
                  </a:lnTo>
                  <a:lnTo>
                    <a:pt x="2105" y="1640"/>
                  </a:lnTo>
                  <a:lnTo>
                    <a:pt x="2105" y="1638"/>
                  </a:lnTo>
                  <a:lnTo>
                    <a:pt x="2105" y="1638"/>
                  </a:lnTo>
                  <a:lnTo>
                    <a:pt x="2103" y="1638"/>
                  </a:lnTo>
                  <a:lnTo>
                    <a:pt x="2103" y="1638"/>
                  </a:lnTo>
                  <a:lnTo>
                    <a:pt x="2103" y="1638"/>
                  </a:lnTo>
                  <a:lnTo>
                    <a:pt x="2103" y="1638"/>
                  </a:lnTo>
                  <a:lnTo>
                    <a:pt x="2103" y="1636"/>
                  </a:lnTo>
                  <a:lnTo>
                    <a:pt x="2103" y="1636"/>
                  </a:lnTo>
                  <a:lnTo>
                    <a:pt x="2103" y="1638"/>
                  </a:lnTo>
                  <a:lnTo>
                    <a:pt x="2103" y="1636"/>
                  </a:lnTo>
                  <a:lnTo>
                    <a:pt x="2103" y="1636"/>
                  </a:lnTo>
                  <a:lnTo>
                    <a:pt x="2103" y="1636"/>
                  </a:lnTo>
                  <a:lnTo>
                    <a:pt x="2101" y="1636"/>
                  </a:lnTo>
                  <a:lnTo>
                    <a:pt x="2101" y="1636"/>
                  </a:lnTo>
                  <a:lnTo>
                    <a:pt x="2101" y="1638"/>
                  </a:lnTo>
                  <a:lnTo>
                    <a:pt x="2101" y="1638"/>
                  </a:lnTo>
                  <a:lnTo>
                    <a:pt x="2099" y="1640"/>
                  </a:lnTo>
                  <a:lnTo>
                    <a:pt x="2099" y="1642"/>
                  </a:lnTo>
                  <a:lnTo>
                    <a:pt x="2099" y="1642"/>
                  </a:lnTo>
                  <a:lnTo>
                    <a:pt x="2099" y="1642"/>
                  </a:lnTo>
                  <a:lnTo>
                    <a:pt x="2099" y="1644"/>
                  </a:lnTo>
                  <a:lnTo>
                    <a:pt x="2099" y="1648"/>
                  </a:lnTo>
                  <a:lnTo>
                    <a:pt x="2099" y="1648"/>
                  </a:lnTo>
                  <a:lnTo>
                    <a:pt x="2099" y="1648"/>
                  </a:lnTo>
                  <a:lnTo>
                    <a:pt x="2101" y="1648"/>
                  </a:lnTo>
                  <a:lnTo>
                    <a:pt x="2099" y="1648"/>
                  </a:lnTo>
                  <a:lnTo>
                    <a:pt x="2099" y="1648"/>
                  </a:lnTo>
                  <a:lnTo>
                    <a:pt x="2099" y="1650"/>
                  </a:lnTo>
                  <a:lnTo>
                    <a:pt x="2099" y="1650"/>
                  </a:lnTo>
                  <a:lnTo>
                    <a:pt x="2099" y="1650"/>
                  </a:lnTo>
                  <a:lnTo>
                    <a:pt x="2099" y="1652"/>
                  </a:lnTo>
                  <a:lnTo>
                    <a:pt x="2099" y="1652"/>
                  </a:lnTo>
                  <a:lnTo>
                    <a:pt x="2097" y="1650"/>
                  </a:lnTo>
                  <a:lnTo>
                    <a:pt x="2097" y="1650"/>
                  </a:lnTo>
                  <a:lnTo>
                    <a:pt x="2097" y="1652"/>
                  </a:lnTo>
                  <a:lnTo>
                    <a:pt x="2097" y="1652"/>
                  </a:lnTo>
                  <a:lnTo>
                    <a:pt x="2097" y="1652"/>
                  </a:lnTo>
                  <a:lnTo>
                    <a:pt x="2097" y="1652"/>
                  </a:lnTo>
                  <a:lnTo>
                    <a:pt x="2097" y="1655"/>
                  </a:lnTo>
                  <a:lnTo>
                    <a:pt x="2097" y="1655"/>
                  </a:lnTo>
                  <a:lnTo>
                    <a:pt x="2095" y="1655"/>
                  </a:lnTo>
                  <a:lnTo>
                    <a:pt x="2095" y="1661"/>
                  </a:lnTo>
                  <a:lnTo>
                    <a:pt x="2095" y="1663"/>
                  </a:lnTo>
                  <a:lnTo>
                    <a:pt x="2095" y="1665"/>
                  </a:lnTo>
                  <a:lnTo>
                    <a:pt x="2093" y="1667"/>
                  </a:lnTo>
                  <a:lnTo>
                    <a:pt x="2093" y="1667"/>
                  </a:lnTo>
                  <a:lnTo>
                    <a:pt x="2093" y="1669"/>
                  </a:lnTo>
                  <a:lnTo>
                    <a:pt x="2093" y="1667"/>
                  </a:lnTo>
                  <a:lnTo>
                    <a:pt x="2093" y="1667"/>
                  </a:lnTo>
                  <a:lnTo>
                    <a:pt x="2093" y="1665"/>
                  </a:lnTo>
                  <a:lnTo>
                    <a:pt x="2093" y="1663"/>
                  </a:lnTo>
                  <a:lnTo>
                    <a:pt x="2093" y="1661"/>
                  </a:lnTo>
                  <a:lnTo>
                    <a:pt x="2093" y="1661"/>
                  </a:lnTo>
                  <a:lnTo>
                    <a:pt x="2093" y="1661"/>
                  </a:lnTo>
                  <a:lnTo>
                    <a:pt x="2093" y="1661"/>
                  </a:lnTo>
                  <a:lnTo>
                    <a:pt x="2091" y="1661"/>
                  </a:lnTo>
                  <a:lnTo>
                    <a:pt x="2091" y="1661"/>
                  </a:lnTo>
                  <a:lnTo>
                    <a:pt x="2091" y="1661"/>
                  </a:lnTo>
                  <a:lnTo>
                    <a:pt x="2091" y="1661"/>
                  </a:lnTo>
                  <a:lnTo>
                    <a:pt x="2089" y="1661"/>
                  </a:lnTo>
                  <a:lnTo>
                    <a:pt x="2089" y="1661"/>
                  </a:lnTo>
                  <a:lnTo>
                    <a:pt x="2089" y="1659"/>
                  </a:lnTo>
                  <a:lnTo>
                    <a:pt x="2091" y="1657"/>
                  </a:lnTo>
                  <a:lnTo>
                    <a:pt x="2091" y="1657"/>
                  </a:lnTo>
                  <a:lnTo>
                    <a:pt x="2091" y="1657"/>
                  </a:lnTo>
                  <a:lnTo>
                    <a:pt x="2091" y="1657"/>
                  </a:lnTo>
                  <a:lnTo>
                    <a:pt x="2091" y="1655"/>
                  </a:lnTo>
                  <a:lnTo>
                    <a:pt x="2091" y="1655"/>
                  </a:lnTo>
                  <a:lnTo>
                    <a:pt x="2091" y="1655"/>
                  </a:lnTo>
                  <a:lnTo>
                    <a:pt x="2091" y="1655"/>
                  </a:lnTo>
                  <a:lnTo>
                    <a:pt x="2091" y="1655"/>
                  </a:lnTo>
                  <a:lnTo>
                    <a:pt x="2091" y="1655"/>
                  </a:lnTo>
                  <a:lnTo>
                    <a:pt x="2091" y="1655"/>
                  </a:lnTo>
                  <a:lnTo>
                    <a:pt x="2091" y="1655"/>
                  </a:lnTo>
                  <a:lnTo>
                    <a:pt x="2091" y="1655"/>
                  </a:lnTo>
                  <a:lnTo>
                    <a:pt x="2091" y="1652"/>
                  </a:lnTo>
                  <a:lnTo>
                    <a:pt x="2091" y="1652"/>
                  </a:lnTo>
                  <a:lnTo>
                    <a:pt x="2091" y="1650"/>
                  </a:lnTo>
                  <a:lnTo>
                    <a:pt x="2091" y="1650"/>
                  </a:lnTo>
                  <a:lnTo>
                    <a:pt x="2089" y="1650"/>
                  </a:lnTo>
                  <a:lnTo>
                    <a:pt x="2089" y="1652"/>
                  </a:lnTo>
                  <a:lnTo>
                    <a:pt x="2089" y="1652"/>
                  </a:lnTo>
                  <a:lnTo>
                    <a:pt x="2089" y="1652"/>
                  </a:lnTo>
                  <a:lnTo>
                    <a:pt x="2089" y="1650"/>
                  </a:lnTo>
                  <a:lnTo>
                    <a:pt x="2089" y="1648"/>
                  </a:lnTo>
                  <a:lnTo>
                    <a:pt x="2089" y="1646"/>
                  </a:lnTo>
                  <a:lnTo>
                    <a:pt x="2089" y="1646"/>
                  </a:lnTo>
                  <a:lnTo>
                    <a:pt x="2089" y="1644"/>
                  </a:lnTo>
                  <a:lnTo>
                    <a:pt x="2089" y="1644"/>
                  </a:lnTo>
                  <a:lnTo>
                    <a:pt x="2089" y="1644"/>
                  </a:lnTo>
                  <a:lnTo>
                    <a:pt x="2089" y="1644"/>
                  </a:lnTo>
                  <a:lnTo>
                    <a:pt x="2089" y="1644"/>
                  </a:lnTo>
                  <a:lnTo>
                    <a:pt x="2089" y="1642"/>
                  </a:lnTo>
                  <a:lnTo>
                    <a:pt x="2089" y="1642"/>
                  </a:lnTo>
                  <a:lnTo>
                    <a:pt x="2089" y="1642"/>
                  </a:lnTo>
                  <a:lnTo>
                    <a:pt x="2091" y="1642"/>
                  </a:lnTo>
                  <a:lnTo>
                    <a:pt x="2091" y="1642"/>
                  </a:lnTo>
                  <a:lnTo>
                    <a:pt x="2091" y="1638"/>
                  </a:lnTo>
                  <a:lnTo>
                    <a:pt x="2091" y="1638"/>
                  </a:lnTo>
                  <a:lnTo>
                    <a:pt x="2091" y="1638"/>
                  </a:lnTo>
                  <a:lnTo>
                    <a:pt x="2091" y="1636"/>
                  </a:lnTo>
                  <a:lnTo>
                    <a:pt x="2091" y="1636"/>
                  </a:lnTo>
                  <a:lnTo>
                    <a:pt x="2091" y="1634"/>
                  </a:lnTo>
                  <a:lnTo>
                    <a:pt x="2091" y="1632"/>
                  </a:lnTo>
                  <a:lnTo>
                    <a:pt x="2091" y="1632"/>
                  </a:lnTo>
                  <a:lnTo>
                    <a:pt x="2091" y="1632"/>
                  </a:lnTo>
                  <a:lnTo>
                    <a:pt x="2089" y="1632"/>
                  </a:lnTo>
                  <a:lnTo>
                    <a:pt x="2089" y="1632"/>
                  </a:lnTo>
                  <a:lnTo>
                    <a:pt x="2089" y="1630"/>
                  </a:lnTo>
                  <a:lnTo>
                    <a:pt x="2091" y="1630"/>
                  </a:lnTo>
                  <a:lnTo>
                    <a:pt x="2091" y="1630"/>
                  </a:lnTo>
                  <a:lnTo>
                    <a:pt x="2091" y="1632"/>
                  </a:lnTo>
                  <a:lnTo>
                    <a:pt x="2091" y="1630"/>
                  </a:lnTo>
                  <a:lnTo>
                    <a:pt x="2091" y="1630"/>
                  </a:lnTo>
                  <a:lnTo>
                    <a:pt x="2091" y="1628"/>
                  </a:lnTo>
                  <a:lnTo>
                    <a:pt x="2091" y="1628"/>
                  </a:lnTo>
                  <a:lnTo>
                    <a:pt x="2093" y="1626"/>
                  </a:lnTo>
                  <a:lnTo>
                    <a:pt x="2093" y="1626"/>
                  </a:lnTo>
                  <a:lnTo>
                    <a:pt x="2093" y="1624"/>
                  </a:lnTo>
                  <a:lnTo>
                    <a:pt x="2093" y="1624"/>
                  </a:lnTo>
                  <a:lnTo>
                    <a:pt x="2091" y="1624"/>
                  </a:lnTo>
                  <a:lnTo>
                    <a:pt x="2091" y="1624"/>
                  </a:lnTo>
                  <a:lnTo>
                    <a:pt x="2091" y="1624"/>
                  </a:lnTo>
                  <a:lnTo>
                    <a:pt x="2093" y="1624"/>
                  </a:lnTo>
                  <a:lnTo>
                    <a:pt x="2093" y="1624"/>
                  </a:lnTo>
                  <a:lnTo>
                    <a:pt x="2093" y="1622"/>
                  </a:lnTo>
                  <a:lnTo>
                    <a:pt x="2093" y="1622"/>
                  </a:lnTo>
                  <a:lnTo>
                    <a:pt x="2093" y="1620"/>
                  </a:lnTo>
                  <a:lnTo>
                    <a:pt x="2093" y="1618"/>
                  </a:lnTo>
                  <a:lnTo>
                    <a:pt x="2093" y="1618"/>
                  </a:lnTo>
                  <a:lnTo>
                    <a:pt x="2093" y="1618"/>
                  </a:lnTo>
                  <a:lnTo>
                    <a:pt x="2095" y="1616"/>
                  </a:lnTo>
                  <a:lnTo>
                    <a:pt x="2095" y="1616"/>
                  </a:lnTo>
                  <a:lnTo>
                    <a:pt x="2093" y="1616"/>
                  </a:lnTo>
                  <a:lnTo>
                    <a:pt x="2093" y="1616"/>
                  </a:lnTo>
                  <a:lnTo>
                    <a:pt x="2093" y="1616"/>
                  </a:lnTo>
                  <a:lnTo>
                    <a:pt x="2093" y="1616"/>
                  </a:lnTo>
                  <a:lnTo>
                    <a:pt x="2091" y="1616"/>
                  </a:lnTo>
                  <a:lnTo>
                    <a:pt x="2091" y="1613"/>
                  </a:lnTo>
                  <a:lnTo>
                    <a:pt x="2091" y="1613"/>
                  </a:lnTo>
                  <a:lnTo>
                    <a:pt x="2091" y="1613"/>
                  </a:lnTo>
                  <a:lnTo>
                    <a:pt x="2091" y="1613"/>
                  </a:lnTo>
                  <a:lnTo>
                    <a:pt x="2091" y="1613"/>
                  </a:lnTo>
                  <a:lnTo>
                    <a:pt x="2091" y="1613"/>
                  </a:lnTo>
                  <a:lnTo>
                    <a:pt x="2091" y="1613"/>
                  </a:lnTo>
                  <a:lnTo>
                    <a:pt x="2091" y="1611"/>
                  </a:lnTo>
                  <a:lnTo>
                    <a:pt x="2091" y="1611"/>
                  </a:lnTo>
                  <a:lnTo>
                    <a:pt x="2091" y="1611"/>
                  </a:lnTo>
                  <a:lnTo>
                    <a:pt x="2091" y="1609"/>
                  </a:lnTo>
                  <a:lnTo>
                    <a:pt x="2089" y="1609"/>
                  </a:lnTo>
                  <a:lnTo>
                    <a:pt x="2089" y="1609"/>
                  </a:lnTo>
                  <a:lnTo>
                    <a:pt x="2089" y="1609"/>
                  </a:lnTo>
                  <a:lnTo>
                    <a:pt x="2089" y="1607"/>
                  </a:lnTo>
                  <a:lnTo>
                    <a:pt x="2089" y="1607"/>
                  </a:lnTo>
                  <a:lnTo>
                    <a:pt x="2091" y="1607"/>
                  </a:lnTo>
                  <a:lnTo>
                    <a:pt x="2091" y="1607"/>
                  </a:lnTo>
                  <a:lnTo>
                    <a:pt x="2091" y="1609"/>
                  </a:lnTo>
                  <a:lnTo>
                    <a:pt x="2091" y="1609"/>
                  </a:lnTo>
                  <a:lnTo>
                    <a:pt x="2091" y="1611"/>
                  </a:lnTo>
                  <a:lnTo>
                    <a:pt x="2091" y="1611"/>
                  </a:lnTo>
                  <a:lnTo>
                    <a:pt x="2091" y="1611"/>
                  </a:lnTo>
                  <a:lnTo>
                    <a:pt x="2093" y="1613"/>
                  </a:lnTo>
                  <a:lnTo>
                    <a:pt x="2093" y="1613"/>
                  </a:lnTo>
                  <a:lnTo>
                    <a:pt x="2093" y="1611"/>
                  </a:lnTo>
                  <a:lnTo>
                    <a:pt x="2093" y="1613"/>
                  </a:lnTo>
                  <a:lnTo>
                    <a:pt x="2093" y="1613"/>
                  </a:lnTo>
                  <a:lnTo>
                    <a:pt x="2093" y="1613"/>
                  </a:lnTo>
                  <a:lnTo>
                    <a:pt x="2093" y="1613"/>
                  </a:lnTo>
                  <a:lnTo>
                    <a:pt x="2093" y="1613"/>
                  </a:lnTo>
                  <a:lnTo>
                    <a:pt x="2095" y="1613"/>
                  </a:lnTo>
                  <a:lnTo>
                    <a:pt x="2095" y="1611"/>
                  </a:lnTo>
                  <a:lnTo>
                    <a:pt x="2095" y="1611"/>
                  </a:lnTo>
                  <a:lnTo>
                    <a:pt x="2095" y="1611"/>
                  </a:lnTo>
                  <a:lnTo>
                    <a:pt x="2095" y="1611"/>
                  </a:lnTo>
                  <a:lnTo>
                    <a:pt x="2095" y="1607"/>
                  </a:lnTo>
                  <a:lnTo>
                    <a:pt x="2095" y="1607"/>
                  </a:lnTo>
                  <a:lnTo>
                    <a:pt x="2095" y="1605"/>
                  </a:lnTo>
                  <a:lnTo>
                    <a:pt x="2095" y="1605"/>
                  </a:lnTo>
                  <a:lnTo>
                    <a:pt x="2095" y="1605"/>
                  </a:lnTo>
                  <a:lnTo>
                    <a:pt x="2097" y="1605"/>
                  </a:lnTo>
                  <a:lnTo>
                    <a:pt x="2097" y="1605"/>
                  </a:lnTo>
                  <a:lnTo>
                    <a:pt x="2097" y="1605"/>
                  </a:lnTo>
                  <a:lnTo>
                    <a:pt x="2097" y="1605"/>
                  </a:lnTo>
                  <a:lnTo>
                    <a:pt x="2097" y="1603"/>
                  </a:lnTo>
                  <a:lnTo>
                    <a:pt x="2097" y="1603"/>
                  </a:lnTo>
                  <a:lnTo>
                    <a:pt x="2097" y="1603"/>
                  </a:lnTo>
                  <a:lnTo>
                    <a:pt x="2097" y="1603"/>
                  </a:lnTo>
                  <a:lnTo>
                    <a:pt x="2095" y="1605"/>
                  </a:lnTo>
                  <a:lnTo>
                    <a:pt x="2095" y="1603"/>
                  </a:lnTo>
                  <a:lnTo>
                    <a:pt x="2095" y="1603"/>
                  </a:lnTo>
                  <a:lnTo>
                    <a:pt x="2095" y="1603"/>
                  </a:lnTo>
                  <a:lnTo>
                    <a:pt x="2095" y="1603"/>
                  </a:lnTo>
                  <a:lnTo>
                    <a:pt x="2095" y="1603"/>
                  </a:lnTo>
                  <a:lnTo>
                    <a:pt x="2097" y="1603"/>
                  </a:lnTo>
                  <a:lnTo>
                    <a:pt x="2097" y="1603"/>
                  </a:lnTo>
                  <a:lnTo>
                    <a:pt x="2097" y="1603"/>
                  </a:lnTo>
                  <a:lnTo>
                    <a:pt x="2097" y="1601"/>
                  </a:lnTo>
                  <a:lnTo>
                    <a:pt x="2097" y="1601"/>
                  </a:lnTo>
                  <a:lnTo>
                    <a:pt x="2095" y="1601"/>
                  </a:lnTo>
                  <a:lnTo>
                    <a:pt x="2095" y="1601"/>
                  </a:lnTo>
                  <a:lnTo>
                    <a:pt x="2095" y="1601"/>
                  </a:lnTo>
                  <a:lnTo>
                    <a:pt x="2095" y="1601"/>
                  </a:lnTo>
                  <a:lnTo>
                    <a:pt x="2095" y="1601"/>
                  </a:lnTo>
                  <a:lnTo>
                    <a:pt x="2095" y="1599"/>
                  </a:lnTo>
                  <a:lnTo>
                    <a:pt x="2097" y="1599"/>
                  </a:lnTo>
                  <a:lnTo>
                    <a:pt x="2095" y="1599"/>
                  </a:lnTo>
                  <a:lnTo>
                    <a:pt x="2095" y="1599"/>
                  </a:lnTo>
                  <a:lnTo>
                    <a:pt x="2095" y="1597"/>
                  </a:lnTo>
                  <a:lnTo>
                    <a:pt x="2095" y="1597"/>
                  </a:lnTo>
                  <a:lnTo>
                    <a:pt x="2095" y="1597"/>
                  </a:lnTo>
                  <a:lnTo>
                    <a:pt x="2095" y="1597"/>
                  </a:lnTo>
                  <a:lnTo>
                    <a:pt x="2095" y="1597"/>
                  </a:lnTo>
                  <a:lnTo>
                    <a:pt x="2095" y="1597"/>
                  </a:lnTo>
                  <a:lnTo>
                    <a:pt x="2097" y="1597"/>
                  </a:lnTo>
                  <a:lnTo>
                    <a:pt x="2097" y="1597"/>
                  </a:lnTo>
                  <a:lnTo>
                    <a:pt x="2097" y="1595"/>
                  </a:lnTo>
                  <a:lnTo>
                    <a:pt x="2097" y="1595"/>
                  </a:lnTo>
                  <a:lnTo>
                    <a:pt x="2097" y="1595"/>
                  </a:lnTo>
                  <a:lnTo>
                    <a:pt x="2097" y="1595"/>
                  </a:lnTo>
                  <a:lnTo>
                    <a:pt x="2095" y="1593"/>
                  </a:lnTo>
                  <a:lnTo>
                    <a:pt x="2095" y="1593"/>
                  </a:lnTo>
                  <a:lnTo>
                    <a:pt x="2095" y="1593"/>
                  </a:lnTo>
                  <a:lnTo>
                    <a:pt x="2095" y="1593"/>
                  </a:lnTo>
                  <a:lnTo>
                    <a:pt x="2095" y="1593"/>
                  </a:lnTo>
                  <a:lnTo>
                    <a:pt x="2095" y="1593"/>
                  </a:lnTo>
                  <a:lnTo>
                    <a:pt x="2095" y="1593"/>
                  </a:lnTo>
                  <a:lnTo>
                    <a:pt x="2095" y="1593"/>
                  </a:lnTo>
                  <a:lnTo>
                    <a:pt x="2095" y="1591"/>
                  </a:lnTo>
                  <a:lnTo>
                    <a:pt x="2095" y="1591"/>
                  </a:lnTo>
                  <a:lnTo>
                    <a:pt x="2093" y="1591"/>
                  </a:lnTo>
                  <a:lnTo>
                    <a:pt x="2093" y="1591"/>
                  </a:lnTo>
                  <a:lnTo>
                    <a:pt x="2093" y="1591"/>
                  </a:lnTo>
                  <a:lnTo>
                    <a:pt x="2091" y="1591"/>
                  </a:lnTo>
                  <a:lnTo>
                    <a:pt x="2091" y="1591"/>
                  </a:lnTo>
                  <a:lnTo>
                    <a:pt x="2091" y="1593"/>
                  </a:lnTo>
                  <a:lnTo>
                    <a:pt x="2091" y="1593"/>
                  </a:lnTo>
                  <a:lnTo>
                    <a:pt x="2089" y="1593"/>
                  </a:lnTo>
                  <a:lnTo>
                    <a:pt x="2089" y="1595"/>
                  </a:lnTo>
                  <a:lnTo>
                    <a:pt x="2089" y="1595"/>
                  </a:lnTo>
                  <a:lnTo>
                    <a:pt x="2089" y="1595"/>
                  </a:lnTo>
                  <a:lnTo>
                    <a:pt x="2089" y="1595"/>
                  </a:lnTo>
                  <a:lnTo>
                    <a:pt x="2089" y="1595"/>
                  </a:lnTo>
                  <a:lnTo>
                    <a:pt x="2091" y="1595"/>
                  </a:lnTo>
                  <a:lnTo>
                    <a:pt x="2089" y="1595"/>
                  </a:lnTo>
                  <a:lnTo>
                    <a:pt x="2089" y="1595"/>
                  </a:lnTo>
                  <a:lnTo>
                    <a:pt x="2087" y="1595"/>
                  </a:lnTo>
                  <a:lnTo>
                    <a:pt x="2087" y="1595"/>
                  </a:lnTo>
                  <a:lnTo>
                    <a:pt x="2087" y="1593"/>
                  </a:lnTo>
                  <a:lnTo>
                    <a:pt x="2087" y="1593"/>
                  </a:lnTo>
                  <a:lnTo>
                    <a:pt x="2087" y="1593"/>
                  </a:lnTo>
                  <a:lnTo>
                    <a:pt x="2085" y="1593"/>
                  </a:lnTo>
                  <a:lnTo>
                    <a:pt x="2085" y="1593"/>
                  </a:lnTo>
                  <a:lnTo>
                    <a:pt x="2087" y="1593"/>
                  </a:lnTo>
                  <a:lnTo>
                    <a:pt x="2087" y="1593"/>
                  </a:lnTo>
                  <a:lnTo>
                    <a:pt x="2087" y="1593"/>
                  </a:lnTo>
                  <a:lnTo>
                    <a:pt x="2085" y="1593"/>
                  </a:lnTo>
                  <a:lnTo>
                    <a:pt x="2087" y="1593"/>
                  </a:lnTo>
                  <a:lnTo>
                    <a:pt x="2087" y="1591"/>
                  </a:lnTo>
                  <a:lnTo>
                    <a:pt x="2087" y="1591"/>
                  </a:lnTo>
                  <a:lnTo>
                    <a:pt x="2087" y="1591"/>
                  </a:lnTo>
                  <a:lnTo>
                    <a:pt x="2087" y="1591"/>
                  </a:lnTo>
                  <a:lnTo>
                    <a:pt x="2085" y="1591"/>
                  </a:lnTo>
                  <a:lnTo>
                    <a:pt x="2085" y="1591"/>
                  </a:lnTo>
                  <a:lnTo>
                    <a:pt x="2085" y="1591"/>
                  </a:lnTo>
                  <a:lnTo>
                    <a:pt x="2082" y="1591"/>
                  </a:lnTo>
                  <a:lnTo>
                    <a:pt x="2082" y="1589"/>
                  </a:lnTo>
                  <a:lnTo>
                    <a:pt x="2082" y="1589"/>
                  </a:lnTo>
                  <a:lnTo>
                    <a:pt x="2082" y="1589"/>
                  </a:lnTo>
                  <a:lnTo>
                    <a:pt x="2082" y="1589"/>
                  </a:lnTo>
                  <a:lnTo>
                    <a:pt x="2082" y="1589"/>
                  </a:lnTo>
                  <a:lnTo>
                    <a:pt x="2082" y="1589"/>
                  </a:lnTo>
                  <a:lnTo>
                    <a:pt x="2085" y="1589"/>
                  </a:lnTo>
                  <a:lnTo>
                    <a:pt x="2085" y="1589"/>
                  </a:lnTo>
                  <a:lnTo>
                    <a:pt x="2085" y="1589"/>
                  </a:lnTo>
                  <a:lnTo>
                    <a:pt x="2085" y="1589"/>
                  </a:lnTo>
                  <a:lnTo>
                    <a:pt x="2085" y="1587"/>
                  </a:lnTo>
                  <a:lnTo>
                    <a:pt x="2085" y="1587"/>
                  </a:lnTo>
                  <a:lnTo>
                    <a:pt x="2085" y="1587"/>
                  </a:lnTo>
                  <a:lnTo>
                    <a:pt x="2085" y="1587"/>
                  </a:lnTo>
                  <a:lnTo>
                    <a:pt x="2087" y="1589"/>
                  </a:lnTo>
                  <a:lnTo>
                    <a:pt x="2087" y="1587"/>
                  </a:lnTo>
                  <a:lnTo>
                    <a:pt x="2087" y="1587"/>
                  </a:lnTo>
                  <a:lnTo>
                    <a:pt x="2087" y="1587"/>
                  </a:lnTo>
                  <a:lnTo>
                    <a:pt x="2087" y="1587"/>
                  </a:lnTo>
                  <a:lnTo>
                    <a:pt x="2087" y="1587"/>
                  </a:lnTo>
                  <a:lnTo>
                    <a:pt x="2087" y="1587"/>
                  </a:lnTo>
                  <a:lnTo>
                    <a:pt x="2089" y="1587"/>
                  </a:lnTo>
                  <a:lnTo>
                    <a:pt x="2089" y="1587"/>
                  </a:lnTo>
                  <a:lnTo>
                    <a:pt x="2089" y="1587"/>
                  </a:lnTo>
                  <a:lnTo>
                    <a:pt x="2091" y="1587"/>
                  </a:lnTo>
                  <a:lnTo>
                    <a:pt x="2093" y="1585"/>
                  </a:lnTo>
                  <a:lnTo>
                    <a:pt x="2095" y="1585"/>
                  </a:lnTo>
                  <a:lnTo>
                    <a:pt x="2095" y="1587"/>
                  </a:lnTo>
                  <a:lnTo>
                    <a:pt x="2095" y="1587"/>
                  </a:lnTo>
                  <a:lnTo>
                    <a:pt x="2097" y="1585"/>
                  </a:lnTo>
                  <a:lnTo>
                    <a:pt x="2095" y="1585"/>
                  </a:lnTo>
                  <a:lnTo>
                    <a:pt x="2095" y="1585"/>
                  </a:lnTo>
                  <a:lnTo>
                    <a:pt x="2095" y="1585"/>
                  </a:lnTo>
                  <a:lnTo>
                    <a:pt x="2095" y="1585"/>
                  </a:lnTo>
                  <a:lnTo>
                    <a:pt x="2095" y="1585"/>
                  </a:lnTo>
                  <a:lnTo>
                    <a:pt x="2095" y="1585"/>
                  </a:lnTo>
                  <a:lnTo>
                    <a:pt x="2097" y="1585"/>
                  </a:lnTo>
                  <a:lnTo>
                    <a:pt x="2097" y="1585"/>
                  </a:lnTo>
                  <a:lnTo>
                    <a:pt x="2097" y="1583"/>
                  </a:lnTo>
                  <a:lnTo>
                    <a:pt x="2097" y="1583"/>
                  </a:lnTo>
                  <a:lnTo>
                    <a:pt x="2097" y="1583"/>
                  </a:lnTo>
                  <a:lnTo>
                    <a:pt x="2095" y="1583"/>
                  </a:lnTo>
                  <a:lnTo>
                    <a:pt x="2095" y="1583"/>
                  </a:lnTo>
                  <a:lnTo>
                    <a:pt x="2095" y="1583"/>
                  </a:lnTo>
                  <a:lnTo>
                    <a:pt x="2095" y="1583"/>
                  </a:lnTo>
                  <a:lnTo>
                    <a:pt x="2095" y="1583"/>
                  </a:lnTo>
                  <a:lnTo>
                    <a:pt x="2097" y="1583"/>
                  </a:lnTo>
                  <a:lnTo>
                    <a:pt x="2097" y="1583"/>
                  </a:lnTo>
                  <a:lnTo>
                    <a:pt x="2097" y="1583"/>
                  </a:lnTo>
                  <a:lnTo>
                    <a:pt x="2097" y="1583"/>
                  </a:lnTo>
                  <a:lnTo>
                    <a:pt x="2097" y="1581"/>
                  </a:lnTo>
                  <a:lnTo>
                    <a:pt x="2097" y="1581"/>
                  </a:lnTo>
                  <a:lnTo>
                    <a:pt x="2097" y="1581"/>
                  </a:lnTo>
                  <a:lnTo>
                    <a:pt x="2097" y="1579"/>
                  </a:lnTo>
                  <a:lnTo>
                    <a:pt x="2097" y="1579"/>
                  </a:lnTo>
                  <a:lnTo>
                    <a:pt x="2097" y="1577"/>
                  </a:lnTo>
                  <a:lnTo>
                    <a:pt x="2097" y="1579"/>
                  </a:lnTo>
                  <a:lnTo>
                    <a:pt x="2095" y="1579"/>
                  </a:lnTo>
                  <a:lnTo>
                    <a:pt x="2095" y="1577"/>
                  </a:lnTo>
                  <a:lnTo>
                    <a:pt x="2095" y="1577"/>
                  </a:lnTo>
                  <a:lnTo>
                    <a:pt x="2095" y="1577"/>
                  </a:lnTo>
                  <a:lnTo>
                    <a:pt x="2097" y="1577"/>
                  </a:lnTo>
                  <a:lnTo>
                    <a:pt x="2097" y="1577"/>
                  </a:lnTo>
                  <a:lnTo>
                    <a:pt x="2097" y="1577"/>
                  </a:lnTo>
                  <a:lnTo>
                    <a:pt x="2097" y="1574"/>
                  </a:lnTo>
                  <a:lnTo>
                    <a:pt x="2097" y="1574"/>
                  </a:lnTo>
                  <a:lnTo>
                    <a:pt x="2097" y="1574"/>
                  </a:lnTo>
                  <a:lnTo>
                    <a:pt x="2095" y="1574"/>
                  </a:lnTo>
                  <a:lnTo>
                    <a:pt x="2095" y="1574"/>
                  </a:lnTo>
                  <a:lnTo>
                    <a:pt x="2095" y="1574"/>
                  </a:lnTo>
                  <a:lnTo>
                    <a:pt x="2095" y="1574"/>
                  </a:lnTo>
                  <a:lnTo>
                    <a:pt x="2097" y="1574"/>
                  </a:lnTo>
                  <a:lnTo>
                    <a:pt x="2097" y="1574"/>
                  </a:lnTo>
                  <a:lnTo>
                    <a:pt x="2097" y="1572"/>
                  </a:lnTo>
                  <a:lnTo>
                    <a:pt x="2095" y="1572"/>
                  </a:lnTo>
                  <a:lnTo>
                    <a:pt x="2095" y="1572"/>
                  </a:lnTo>
                  <a:lnTo>
                    <a:pt x="2095" y="1572"/>
                  </a:lnTo>
                  <a:lnTo>
                    <a:pt x="2095" y="1574"/>
                  </a:lnTo>
                  <a:lnTo>
                    <a:pt x="2095" y="1574"/>
                  </a:lnTo>
                  <a:lnTo>
                    <a:pt x="2095" y="1572"/>
                  </a:lnTo>
                  <a:lnTo>
                    <a:pt x="2093" y="1572"/>
                  </a:lnTo>
                  <a:lnTo>
                    <a:pt x="2093" y="1574"/>
                  </a:lnTo>
                  <a:lnTo>
                    <a:pt x="2091" y="1574"/>
                  </a:lnTo>
                  <a:lnTo>
                    <a:pt x="2091" y="1574"/>
                  </a:lnTo>
                  <a:lnTo>
                    <a:pt x="2093" y="1574"/>
                  </a:lnTo>
                  <a:lnTo>
                    <a:pt x="2093" y="1574"/>
                  </a:lnTo>
                  <a:lnTo>
                    <a:pt x="2093" y="1574"/>
                  </a:lnTo>
                  <a:lnTo>
                    <a:pt x="2091" y="1574"/>
                  </a:lnTo>
                  <a:lnTo>
                    <a:pt x="2091" y="1577"/>
                  </a:lnTo>
                  <a:lnTo>
                    <a:pt x="2091" y="1577"/>
                  </a:lnTo>
                  <a:lnTo>
                    <a:pt x="2091" y="1574"/>
                  </a:lnTo>
                  <a:lnTo>
                    <a:pt x="2091" y="1574"/>
                  </a:lnTo>
                  <a:lnTo>
                    <a:pt x="2091" y="1574"/>
                  </a:lnTo>
                  <a:lnTo>
                    <a:pt x="2091" y="1574"/>
                  </a:lnTo>
                  <a:lnTo>
                    <a:pt x="2091" y="1574"/>
                  </a:lnTo>
                  <a:lnTo>
                    <a:pt x="2091" y="1574"/>
                  </a:lnTo>
                  <a:lnTo>
                    <a:pt x="2089" y="1574"/>
                  </a:lnTo>
                  <a:lnTo>
                    <a:pt x="2089" y="1577"/>
                  </a:lnTo>
                  <a:lnTo>
                    <a:pt x="2089" y="1577"/>
                  </a:lnTo>
                  <a:lnTo>
                    <a:pt x="2089" y="1577"/>
                  </a:lnTo>
                  <a:lnTo>
                    <a:pt x="2089" y="1577"/>
                  </a:lnTo>
                  <a:lnTo>
                    <a:pt x="2089" y="1577"/>
                  </a:lnTo>
                  <a:lnTo>
                    <a:pt x="2091" y="1577"/>
                  </a:lnTo>
                  <a:lnTo>
                    <a:pt x="2091" y="1579"/>
                  </a:lnTo>
                  <a:lnTo>
                    <a:pt x="2091" y="1579"/>
                  </a:lnTo>
                  <a:lnTo>
                    <a:pt x="2091" y="1579"/>
                  </a:lnTo>
                  <a:lnTo>
                    <a:pt x="2091" y="1579"/>
                  </a:lnTo>
                  <a:lnTo>
                    <a:pt x="2093" y="1579"/>
                  </a:lnTo>
                  <a:lnTo>
                    <a:pt x="2093" y="1579"/>
                  </a:lnTo>
                  <a:lnTo>
                    <a:pt x="2093" y="1581"/>
                  </a:lnTo>
                  <a:lnTo>
                    <a:pt x="2091" y="1581"/>
                  </a:lnTo>
                  <a:lnTo>
                    <a:pt x="2091" y="1581"/>
                  </a:lnTo>
                  <a:lnTo>
                    <a:pt x="2089" y="1581"/>
                  </a:lnTo>
                  <a:lnTo>
                    <a:pt x="2087" y="1581"/>
                  </a:lnTo>
                  <a:lnTo>
                    <a:pt x="2087" y="1581"/>
                  </a:lnTo>
                  <a:lnTo>
                    <a:pt x="2087" y="1581"/>
                  </a:lnTo>
                  <a:lnTo>
                    <a:pt x="2085" y="1581"/>
                  </a:lnTo>
                  <a:lnTo>
                    <a:pt x="2087" y="1581"/>
                  </a:lnTo>
                  <a:lnTo>
                    <a:pt x="2087" y="1579"/>
                  </a:lnTo>
                  <a:lnTo>
                    <a:pt x="2085" y="1579"/>
                  </a:lnTo>
                  <a:lnTo>
                    <a:pt x="2085" y="1579"/>
                  </a:lnTo>
                  <a:lnTo>
                    <a:pt x="2085" y="1577"/>
                  </a:lnTo>
                  <a:lnTo>
                    <a:pt x="2085" y="1577"/>
                  </a:lnTo>
                  <a:lnTo>
                    <a:pt x="2085" y="1577"/>
                  </a:lnTo>
                  <a:lnTo>
                    <a:pt x="2085" y="1577"/>
                  </a:lnTo>
                  <a:lnTo>
                    <a:pt x="2085" y="1577"/>
                  </a:lnTo>
                  <a:lnTo>
                    <a:pt x="2082" y="1577"/>
                  </a:lnTo>
                  <a:lnTo>
                    <a:pt x="2080" y="1579"/>
                  </a:lnTo>
                  <a:lnTo>
                    <a:pt x="2080" y="1581"/>
                  </a:lnTo>
                  <a:lnTo>
                    <a:pt x="2080" y="1581"/>
                  </a:lnTo>
                  <a:lnTo>
                    <a:pt x="2080" y="1583"/>
                  </a:lnTo>
                  <a:lnTo>
                    <a:pt x="2080" y="1583"/>
                  </a:lnTo>
                  <a:lnTo>
                    <a:pt x="2078" y="1585"/>
                  </a:lnTo>
                  <a:lnTo>
                    <a:pt x="2078" y="1585"/>
                  </a:lnTo>
                  <a:lnTo>
                    <a:pt x="2076" y="1585"/>
                  </a:lnTo>
                  <a:lnTo>
                    <a:pt x="2076" y="1585"/>
                  </a:lnTo>
                  <a:lnTo>
                    <a:pt x="2076" y="1587"/>
                  </a:lnTo>
                  <a:lnTo>
                    <a:pt x="2074" y="1587"/>
                  </a:lnTo>
                  <a:lnTo>
                    <a:pt x="2074" y="1589"/>
                  </a:lnTo>
                  <a:lnTo>
                    <a:pt x="2074" y="1589"/>
                  </a:lnTo>
                  <a:lnTo>
                    <a:pt x="2072" y="1591"/>
                  </a:lnTo>
                  <a:lnTo>
                    <a:pt x="2072" y="1591"/>
                  </a:lnTo>
                  <a:lnTo>
                    <a:pt x="2068" y="1595"/>
                  </a:lnTo>
                  <a:lnTo>
                    <a:pt x="2068" y="1597"/>
                  </a:lnTo>
                  <a:lnTo>
                    <a:pt x="2068" y="1597"/>
                  </a:lnTo>
                  <a:lnTo>
                    <a:pt x="2068" y="1597"/>
                  </a:lnTo>
                  <a:lnTo>
                    <a:pt x="2068" y="1599"/>
                  </a:lnTo>
                  <a:lnTo>
                    <a:pt x="2068" y="1599"/>
                  </a:lnTo>
                  <a:lnTo>
                    <a:pt x="2068" y="1601"/>
                  </a:lnTo>
                  <a:lnTo>
                    <a:pt x="2068" y="1601"/>
                  </a:lnTo>
                  <a:lnTo>
                    <a:pt x="2068" y="1601"/>
                  </a:lnTo>
                  <a:lnTo>
                    <a:pt x="2068" y="1601"/>
                  </a:lnTo>
                  <a:lnTo>
                    <a:pt x="2070" y="1601"/>
                  </a:lnTo>
                  <a:lnTo>
                    <a:pt x="2068" y="1601"/>
                  </a:lnTo>
                  <a:lnTo>
                    <a:pt x="2068" y="1601"/>
                  </a:lnTo>
                  <a:lnTo>
                    <a:pt x="2068" y="1601"/>
                  </a:lnTo>
                  <a:lnTo>
                    <a:pt x="2068" y="1603"/>
                  </a:lnTo>
                  <a:lnTo>
                    <a:pt x="2068" y="1603"/>
                  </a:lnTo>
                  <a:lnTo>
                    <a:pt x="2068" y="1605"/>
                  </a:lnTo>
                  <a:lnTo>
                    <a:pt x="2068" y="1605"/>
                  </a:lnTo>
                  <a:lnTo>
                    <a:pt x="2068" y="1605"/>
                  </a:lnTo>
                  <a:lnTo>
                    <a:pt x="2068" y="1605"/>
                  </a:lnTo>
                  <a:lnTo>
                    <a:pt x="2068" y="1607"/>
                  </a:lnTo>
                  <a:lnTo>
                    <a:pt x="2068" y="1607"/>
                  </a:lnTo>
                  <a:lnTo>
                    <a:pt x="2068" y="1609"/>
                  </a:lnTo>
                  <a:lnTo>
                    <a:pt x="2066" y="1609"/>
                  </a:lnTo>
                  <a:lnTo>
                    <a:pt x="2066" y="1609"/>
                  </a:lnTo>
                  <a:lnTo>
                    <a:pt x="2066" y="1609"/>
                  </a:lnTo>
                  <a:lnTo>
                    <a:pt x="2068" y="1609"/>
                  </a:lnTo>
                  <a:lnTo>
                    <a:pt x="2068" y="1609"/>
                  </a:lnTo>
                  <a:lnTo>
                    <a:pt x="2068" y="1611"/>
                  </a:lnTo>
                  <a:lnTo>
                    <a:pt x="2068" y="1611"/>
                  </a:lnTo>
                  <a:lnTo>
                    <a:pt x="2068" y="1611"/>
                  </a:lnTo>
                  <a:lnTo>
                    <a:pt x="2066" y="1613"/>
                  </a:lnTo>
                  <a:lnTo>
                    <a:pt x="2066" y="1611"/>
                  </a:lnTo>
                  <a:lnTo>
                    <a:pt x="2066" y="1611"/>
                  </a:lnTo>
                  <a:lnTo>
                    <a:pt x="2066" y="1611"/>
                  </a:lnTo>
                  <a:lnTo>
                    <a:pt x="2064" y="1611"/>
                  </a:lnTo>
                  <a:lnTo>
                    <a:pt x="2064" y="1613"/>
                  </a:lnTo>
                  <a:lnTo>
                    <a:pt x="2064" y="1611"/>
                  </a:lnTo>
                  <a:lnTo>
                    <a:pt x="2064" y="1611"/>
                  </a:lnTo>
                  <a:lnTo>
                    <a:pt x="2064" y="1611"/>
                  </a:lnTo>
                  <a:lnTo>
                    <a:pt x="2064" y="1613"/>
                  </a:lnTo>
                  <a:lnTo>
                    <a:pt x="2064" y="1613"/>
                  </a:lnTo>
                  <a:lnTo>
                    <a:pt x="2066" y="1613"/>
                  </a:lnTo>
                  <a:lnTo>
                    <a:pt x="2066" y="1613"/>
                  </a:lnTo>
                  <a:lnTo>
                    <a:pt x="2066" y="1613"/>
                  </a:lnTo>
                  <a:lnTo>
                    <a:pt x="2068" y="1613"/>
                  </a:lnTo>
                  <a:lnTo>
                    <a:pt x="2068" y="1613"/>
                  </a:lnTo>
                  <a:lnTo>
                    <a:pt x="2068" y="1613"/>
                  </a:lnTo>
                  <a:lnTo>
                    <a:pt x="2066" y="1613"/>
                  </a:lnTo>
                  <a:lnTo>
                    <a:pt x="2068" y="1616"/>
                  </a:lnTo>
                  <a:lnTo>
                    <a:pt x="2068" y="1616"/>
                  </a:lnTo>
                  <a:lnTo>
                    <a:pt x="2068" y="1616"/>
                  </a:lnTo>
                  <a:lnTo>
                    <a:pt x="2068" y="1613"/>
                  </a:lnTo>
                  <a:lnTo>
                    <a:pt x="2068" y="1613"/>
                  </a:lnTo>
                  <a:lnTo>
                    <a:pt x="2068" y="1616"/>
                  </a:lnTo>
                  <a:lnTo>
                    <a:pt x="2070" y="1616"/>
                  </a:lnTo>
                  <a:lnTo>
                    <a:pt x="2068" y="1616"/>
                  </a:lnTo>
                  <a:lnTo>
                    <a:pt x="2068" y="1616"/>
                  </a:lnTo>
                  <a:lnTo>
                    <a:pt x="2068" y="1616"/>
                  </a:lnTo>
                  <a:lnTo>
                    <a:pt x="2068" y="1616"/>
                  </a:lnTo>
                  <a:lnTo>
                    <a:pt x="2068" y="1616"/>
                  </a:lnTo>
                  <a:lnTo>
                    <a:pt x="2068" y="1618"/>
                  </a:lnTo>
                  <a:lnTo>
                    <a:pt x="2068" y="1618"/>
                  </a:lnTo>
                  <a:lnTo>
                    <a:pt x="2068" y="1618"/>
                  </a:lnTo>
                  <a:lnTo>
                    <a:pt x="2068" y="1618"/>
                  </a:lnTo>
                  <a:lnTo>
                    <a:pt x="2068" y="1620"/>
                  </a:lnTo>
                  <a:lnTo>
                    <a:pt x="2068" y="1620"/>
                  </a:lnTo>
                  <a:lnTo>
                    <a:pt x="2068" y="1620"/>
                  </a:lnTo>
                  <a:lnTo>
                    <a:pt x="2068" y="1622"/>
                  </a:lnTo>
                  <a:lnTo>
                    <a:pt x="2068" y="1622"/>
                  </a:lnTo>
                  <a:lnTo>
                    <a:pt x="2066" y="1624"/>
                  </a:lnTo>
                  <a:lnTo>
                    <a:pt x="2066" y="1624"/>
                  </a:lnTo>
                  <a:lnTo>
                    <a:pt x="2066" y="1624"/>
                  </a:lnTo>
                  <a:lnTo>
                    <a:pt x="2066" y="1624"/>
                  </a:lnTo>
                  <a:lnTo>
                    <a:pt x="2064" y="1624"/>
                  </a:lnTo>
                  <a:lnTo>
                    <a:pt x="2064" y="1624"/>
                  </a:lnTo>
                  <a:lnTo>
                    <a:pt x="2064" y="1626"/>
                  </a:lnTo>
                  <a:lnTo>
                    <a:pt x="2064" y="1626"/>
                  </a:lnTo>
                  <a:lnTo>
                    <a:pt x="2062" y="1628"/>
                  </a:lnTo>
                  <a:lnTo>
                    <a:pt x="2062" y="1628"/>
                  </a:lnTo>
                  <a:lnTo>
                    <a:pt x="2062" y="1626"/>
                  </a:lnTo>
                  <a:lnTo>
                    <a:pt x="2062" y="1626"/>
                  </a:lnTo>
                  <a:lnTo>
                    <a:pt x="2062" y="1626"/>
                  </a:lnTo>
                  <a:lnTo>
                    <a:pt x="2062" y="1628"/>
                  </a:lnTo>
                  <a:lnTo>
                    <a:pt x="2062" y="1628"/>
                  </a:lnTo>
                  <a:lnTo>
                    <a:pt x="2060" y="1628"/>
                  </a:lnTo>
                  <a:lnTo>
                    <a:pt x="2062" y="1628"/>
                  </a:lnTo>
                  <a:lnTo>
                    <a:pt x="2062" y="1628"/>
                  </a:lnTo>
                  <a:lnTo>
                    <a:pt x="2062" y="1628"/>
                  </a:lnTo>
                  <a:lnTo>
                    <a:pt x="2064" y="1628"/>
                  </a:lnTo>
                  <a:lnTo>
                    <a:pt x="2064" y="1628"/>
                  </a:lnTo>
                  <a:lnTo>
                    <a:pt x="2064" y="1630"/>
                  </a:lnTo>
                  <a:lnTo>
                    <a:pt x="2066" y="1628"/>
                  </a:lnTo>
                  <a:lnTo>
                    <a:pt x="2066" y="1630"/>
                  </a:lnTo>
                  <a:lnTo>
                    <a:pt x="2066" y="1630"/>
                  </a:lnTo>
                  <a:lnTo>
                    <a:pt x="2066" y="1630"/>
                  </a:lnTo>
                  <a:lnTo>
                    <a:pt x="2066" y="1630"/>
                  </a:lnTo>
                  <a:lnTo>
                    <a:pt x="2066" y="1630"/>
                  </a:lnTo>
                  <a:lnTo>
                    <a:pt x="2066" y="1630"/>
                  </a:lnTo>
                  <a:lnTo>
                    <a:pt x="2066" y="1630"/>
                  </a:lnTo>
                  <a:lnTo>
                    <a:pt x="2066" y="1630"/>
                  </a:lnTo>
                  <a:lnTo>
                    <a:pt x="2068" y="1628"/>
                  </a:lnTo>
                  <a:lnTo>
                    <a:pt x="2068" y="1628"/>
                  </a:lnTo>
                  <a:lnTo>
                    <a:pt x="2068" y="1630"/>
                  </a:lnTo>
                  <a:lnTo>
                    <a:pt x="2068" y="1630"/>
                  </a:lnTo>
                  <a:lnTo>
                    <a:pt x="2066" y="1630"/>
                  </a:lnTo>
                  <a:lnTo>
                    <a:pt x="2064" y="1630"/>
                  </a:lnTo>
                  <a:lnTo>
                    <a:pt x="2064" y="1632"/>
                  </a:lnTo>
                  <a:lnTo>
                    <a:pt x="2064" y="1632"/>
                  </a:lnTo>
                  <a:lnTo>
                    <a:pt x="2064" y="1634"/>
                  </a:lnTo>
                  <a:lnTo>
                    <a:pt x="2064" y="1636"/>
                  </a:lnTo>
                  <a:lnTo>
                    <a:pt x="2064" y="1636"/>
                  </a:lnTo>
                  <a:lnTo>
                    <a:pt x="2064" y="1638"/>
                  </a:lnTo>
                  <a:lnTo>
                    <a:pt x="2064" y="1638"/>
                  </a:lnTo>
                  <a:lnTo>
                    <a:pt x="2064" y="1638"/>
                  </a:lnTo>
                  <a:lnTo>
                    <a:pt x="2064" y="1638"/>
                  </a:lnTo>
                  <a:lnTo>
                    <a:pt x="2062" y="1640"/>
                  </a:lnTo>
                  <a:lnTo>
                    <a:pt x="2064" y="1642"/>
                  </a:lnTo>
                  <a:lnTo>
                    <a:pt x="2064" y="1642"/>
                  </a:lnTo>
                  <a:lnTo>
                    <a:pt x="2064" y="1642"/>
                  </a:lnTo>
                  <a:lnTo>
                    <a:pt x="2064" y="1642"/>
                  </a:lnTo>
                  <a:lnTo>
                    <a:pt x="2064" y="1642"/>
                  </a:lnTo>
                  <a:lnTo>
                    <a:pt x="2064" y="1642"/>
                  </a:lnTo>
                  <a:lnTo>
                    <a:pt x="2064" y="1642"/>
                  </a:lnTo>
                  <a:lnTo>
                    <a:pt x="2064" y="1642"/>
                  </a:lnTo>
                  <a:lnTo>
                    <a:pt x="2064" y="1644"/>
                  </a:lnTo>
                  <a:lnTo>
                    <a:pt x="2064" y="1644"/>
                  </a:lnTo>
                  <a:lnTo>
                    <a:pt x="2064" y="1644"/>
                  </a:lnTo>
                  <a:lnTo>
                    <a:pt x="2064" y="1646"/>
                  </a:lnTo>
                  <a:lnTo>
                    <a:pt x="2064" y="1648"/>
                  </a:lnTo>
                  <a:lnTo>
                    <a:pt x="2064" y="1650"/>
                  </a:lnTo>
                  <a:lnTo>
                    <a:pt x="2064" y="1650"/>
                  </a:lnTo>
                  <a:lnTo>
                    <a:pt x="2064" y="1652"/>
                  </a:lnTo>
                  <a:lnTo>
                    <a:pt x="2064" y="1655"/>
                  </a:lnTo>
                  <a:lnTo>
                    <a:pt x="2064" y="1657"/>
                  </a:lnTo>
                  <a:lnTo>
                    <a:pt x="2064" y="1659"/>
                  </a:lnTo>
                  <a:lnTo>
                    <a:pt x="2064" y="1663"/>
                  </a:lnTo>
                  <a:lnTo>
                    <a:pt x="2064" y="1663"/>
                  </a:lnTo>
                  <a:lnTo>
                    <a:pt x="2064" y="1665"/>
                  </a:lnTo>
                  <a:lnTo>
                    <a:pt x="2064" y="1665"/>
                  </a:lnTo>
                  <a:lnTo>
                    <a:pt x="2064" y="1667"/>
                  </a:lnTo>
                  <a:lnTo>
                    <a:pt x="2064" y="1667"/>
                  </a:lnTo>
                  <a:lnTo>
                    <a:pt x="2064" y="1669"/>
                  </a:lnTo>
                  <a:lnTo>
                    <a:pt x="2064" y="1669"/>
                  </a:lnTo>
                  <a:lnTo>
                    <a:pt x="2064" y="1669"/>
                  </a:lnTo>
                  <a:lnTo>
                    <a:pt x="2064" y="1669"/>
                  </a:lnTo>
                  <a:lnTo>
                    <a:pt x="2064" y="1669"/>
                  </a:lnTo>
                  <a:lnTo>
                    <a:pt x="2064" y="1669"/>
                  </a:lnTo>
                  <a:lnTo>
                    <a:pt x="2064" y="1671"/>
                  </a:lnTo>
                  <a:lnTo>
                    <a:pt x="2064" y="1671"/>
                  </a:lnTo>
                  <a:lnTo>
                    <a:pt x="2064" y="1673"/>
                  </a:lnTo>
                  <a:lnTo>
                    <a:pt x="2064" y="1675"/>
                  </a:lnTo>
                  <a:lnTo>
                    <a:pt x="2064" y="1675"/>
                  </a:lnTo>
                  <a:lnTo>
                    <a:pt x="2064" y="1677"/>
                  </a:lnTo>
                  <a:lnTo>
                    <a:pt x="2066" y="1677"/>
                  </a:lnTo>
                  <a:lnTo>
                    <a:pt x="2066" y="1677"/>
                  </a:lnTo>
                  <a:lnTo>
                    <a:pt x="2066" y="1677"/>
                  </a:lnTo>
                  <a:lnTo>
                    <a:pt x="2066" y="1677"/>
                  </a:lnTo>
                  <a:lnTo>
                    <a:pt x="2066" y="1677"/>
                  </a:lnTo>
                  <a:lnTo>
                    <a:pt x="2066" y="1677"/>
                  </a:lnTo>
                  <a:lnTo>
                    <a:pt x="2066" y="1677"/>
                  </a:lnTo>
                  <a:lnTo>
                    <a:pt x="2066" y="1679"/>
                  </a:lnTo>
                  <a:lnTo>
                    <a:pt x="2066" y="1679"/>
                  </a:lnTo>
                  <a:lnTo>
                    <a:pt x="2068" y="1679"/>
                  </a:lnTo>
                  <a:lnTo>
                    <a:pt x="2068" y="1679"/>
                  </a:lnTo>
                  <a:lnTo>
                    <a:pt x="2068" y="1679"/>
                  </a:lnTo>
                  <a:lnTo>
                    <a:pt x="2068" y="1679"/>
                  </a:lnTo>
                  <a:lnTo>
                    <a:pt x="2068" y="1679"/>
                  </a:lnTo>
                  <a:lnTo>
                    <a:pt x="2068" y="1677"/>
                  </a:lnTo>
                  <a:lnTo>
                    <a:pt x="2068" y="1677"/>
                  </a:lnTo>
                  <a:lnTo>
                    <a:pt x="2068" y="1679"/>
                  </a:lnTo>
                  <a:lnTo>
                    <a:pt x="2070" y="1679"/>
                  </a:lnTo>
                  <a:lnTo>
                    <a:pt x="2072" y="1679"/>
                  </a:lnTo>
                  <a:lnTo>
                    <a:pt x="2072" y="1679"/>
                  </a:lnTo>
                  <a:lnTo>
                    <a:pt x="2072" y="1681"/>
                  </a:lnTo>
                  <a:lnTo>
                    <a:pt x="2072" y="1681"/>
                  </a:lnTo>
                  <a:lnTo>
                    <a:pt x="2072" y="1681"/>
                  </a:lnTo>
                  <a:lnTo>
                    <a:pt x="2070" y="1681"/>
                  </a:lnTo>
                  <a:lnTo>
                    <a:pt x="2070" y="1679"/>
                  </a:lnTo>
                  <a:lnTo>
                    <a:pt x="2068" y="1679"/>
                  </a:lnTo>
                  <a:lnTo>
                    <a:pt x="2068" y="1679"/>
                  </a:lnTo>
                  <a:lnTo>
                    <a:pt x="2068" y="1681"/>
                  </a:lnTo>
                  <a:lnTo>
                    <a:pt x="2068" y="1681"/>
                  </a:lnTo>
                  <a:lnTo>
                    <a:pt x="2070" y="1683"/>
                  </a:lnTo>
                  <a:lnTo>
                    <a:pt x="2068" y="1683"/>
                  </a:lnTo>
                  <a:lnTo>
                    <a:pt x="2068" y="1683"/>
                  </a:lnTo>
                  <a:lnTo>
                    <a:pt x="2068" y="1681"/>
                  </a:lnTo>
                  <a:lnTo>
                    <a:pt x="2066" y="1681"/>
                  </a:lnTo>
                  <a:lnTo>
                    <a:pt x="2066" y="1679"/>
                  </a:lnTo>
                  <a:lnTo>
                    <a:pt x="2066" y="1679"/>
                  </a:lnTo>
                  <a:lnTo>
                    <a:pt x="2064" y="1679"/>
                  </a:lnTo>
                  <a:lnTo>
                    <a:pt x="2064" y="1679"/>
                  </a:lnTo>
                  <a:lnTo>
                    <a:pt x="2064" y="1679"/>
                  </a:lnTo>
                  <a:lnTo>
                    <a:pt x="2062" y="1681"/>
                  </a:lnTo>
                  <a:lnTo>
                    <a:pt x="2062" y="1681"/>
                  </a:lnTo>
                  <a:lnTo>
                    <a:pt x="2062" y="1683"/>
                  </a:lnTo>
                  <a:lnTo>
                    <a:pt x="2062" y="1685"/>
                  </a:lnTo>
                  <a:lnTo>
                    <a:pt x="2060" y="1687"/>
                  </a:lnTo>
                  <a:lnTo>
                    <a:pt x="2062" y="1689"/>
                  </a:lnTo>
                  <a:lnTo>
                    <a:pt x="2062" y="1691"/>
                  </a:lnTo>
                  <a:lnTo>
                    <a:pt x="2062" y="1694"/>
                  </a:lnTo>
                  <a:lnTo>
                    <a:pt x="2062" y="1694"/>
                  </a:lnTo>
                  <a:lnTo>
                    <a:pt x="2064" y="1694"/>
                  </a:lnTo>
                  <a:lnTo>
                    <a:pt x="2064" y="1694"/>
                  </a:lnTo>
                  <a:lnTo>
                    <a:pt x="2066" y="1694"/>
                  </a:lnTo>
                  <a:lnTo>
                    <a:pt x="2068" y="1694"/>
                  </a:lnTo>
                  <a:lnTo>
                    <a:pt x="2068" y="1694"/>
                  </a:lnTo>
                  <a:lnTo>
                    <a:pt x="2070" y="1691"/>
                  </a:lnTo>
                  <a:lnTo>
                    <a:pt x="2070" y="1691"/>
                  </a:lnTo>
                  <a:lnTo>
                    <a:pt x="2070" y="1691"/>
                  </a:lnTo>
                  <a:lnTo>
                    <a:pt x="2070" y="1694"/>
                  </a:lnTo>
                  <a:lnTo>
                    <a:pt x="2070" y="1694"/>
                  </a:lnTo>
                  <a:lnTo>
                    <a:pt x="2070" y="1694"/>
                  </a:lnTo>
                  <a:lnTo>
                    <a:pt x="2068" y="1696"/>
                  </a:lnTo>
                  <a:lnTo>
                    <a:pt x="2068" y="1696"/>
                  </a:lnTo>
                  <a:lnTo>
                    <a:pt x="2068" y="1696"/>
                  </a:lnTo>
                  <a:lnTo>
                    <a:pt x="2070" y="1696"/>
                  </a:lnTo>
                  <a:lnTo>
                    <a:pt x="2072" y="1694"/>
                  </a:lnTo>
                  <a:lnTo>
                    <a:pt x="2072" y="1694"/>
                  </a:lnTo>
                  <a:lnTo>
                    <a:pt x="2070" y="1694"/>
                  </a:lnTo>
                  <a:lnTo>
                    <a:pt x="2070" y="1694"/>
                  </a:lnTo>
                  <a:lnTo>
                    <a:pt x="2070" y="1696"/>
                  </a:lnTo>
                  <a:lnTo>
                    <a:pt x="2072" y="1696"/>
                  </a:lnTo>
                  <a:lnTo>
                    <a:pt x="2072" y="1694"/>
                  </a:lnTo>
                  <a:lnTo>
                    <a:pt x="2072" y="1694"/>
                  </a:lnTo>
                  <a:lnTo>
                    <a:pt x="2074" y="1691"/>
                  </a:lnTo>
                  <a:lnTo>
                    <a:pt x="2074" y="1694"/>
                  </a:lnTo>
                  <a:lnTo>
                    <a:pt x="2072" y="1696"/>
                  </a:lnTo>
                  <a:lnTo>
                    <a:pt x="2072" y="1696"/>
                  </a:lnTo>
                  <a:lnTo>
                    <a:pt x="2072" y="1696"/>
                  </a:lnTo>
                  <a:lnTo>
                    <a:pt x="2070" y="1696"/>
                  </a:lnTo>
                  <a:lnTo>
                    <a:pt x="2068" y="1698"/>
                  </a:lnTo>
                  <a:lnTo>
                    <a:pt x="2068" y="1698"/>
                  </a:lnTo>
                  <a:lnTo>
                    <a:pt x="2068" y="1698"/>
                  </a:lnTo>
                  <a:lnTo>
                    <a:pt x="2068" y="1698"/>
                  </a:lnTo>
                  <a:lnTo>
                    <a:pt x="2068" y="1698"/>
                  </a:lnTo>
                  <a:lnTo>
                    <a:pt x="2068" y="1700"/>
                  </a:lnTo>
                  <a:lnTo>
                    <a:pt x="2068" y="1700"/>
                  </a:lnTo>
                  <a:lnTo>
                    <a:pt x="2068" y="1700"/>
                  </a:lnTo>
                  <a:lnTo>
                    <a:pt x="2070" y="1702"/>
                  </a:lnTo>
                  <a:lnTo>
                    <a:pt x="2070" y="1702"/>
                  </a:lnTo>
                  <a:lnTo>
                    <a:pt x="2070" y="1702"/>
                  </a:lnTo>
                  <a:lnTo>
                    <a:pt x="2072" y="1702"/>
                  </a:lnTo>
                  <a:lnTo>
                    <a:pt x="2072" y="1702"/>
                  </a:lnTo>
                  <a:lnTo>
                    <a:pt x="2074" y="1702"/>
                  </a:lnTo>
                  <a:lnTo>
                    <a:pt x="2076" y="1702"/>
                  </a:lnTo>
                  <a:lnTo>
                    <a:pt x="2074" y="1702"/>
                  </a:lnTo>
                  <a:lnTo>
                    <a:pt x="2072" y="1704"/>
                  </a:lnTo>
                  <a:lnTo>
                    <a:pt x="2070" y="1702"/>
                  </a:lnTo>
                  <a:lnTo>
                    <a:pt x="2068" y="1702"/>
                  </a:lnTo>
                  <a:lnTo>
                    <a:pt x="2066" y="1700"/>
                  </a:lnTo>
                  <a:lnTo>
                    <a:pt x="2066" y="1700"/>
                  </a:lnTo>
                  <a:lnTo>
                    <a:pt x="2064" y="1702"/>
                  </a:lnTo>
                  <a:lnTo>
                    <a:pt x="2064" y="1702"/>
                  </a:lnTo>
                  <a:lnTo>
                    <a:pt x="2062" y="1702"/>
                  </a:lnTo>
                  <a:lnTo>
                    <a:pt x="2062" y="1702"/>
                  </a:lnTo>
                  <a:lnTo>
                    <a:pt x="2062" y="1702"/>
                  </a:lnTo>
                  <a:lnTo>
                    <a:pt x="2062" y="1702"/>
                  </a:lnTo>
                  <a:lnTo>
                    <a:pt x="2062" y="1702"/>
                  </a:lnTo>
                  <a:lnTo>
                    <a:pt x="2062" y="1702"/>
                  </a:lnTo>
                  <a:lnTo>
                    <a:pt x="2062" y="1700"/>
                  </a:lnTo>
                  <a:lnTo>
                    <a:pt x="2062" y="1702"/>
                  </a:lnTo>
                  <a:lnTo>
                    <a:pt x="2062" y="1700"/>
                  </a:lnTo>
                  <a:lnTo>
                    <a:pt x="2062" y="1700"/>
                  </a:lnTo>
                  <a:lnTo>
                    <a:pt x="2062" y="1700"/>
                  </a:lnTo>
                  <a:lnTo>
                    <a:pt x="2062" y="1700"/>
                  </a:lnTo>
                  <a:lnTo>
                    <a:pt x="2060" y="1700"/>
                  </a:lnTo>
                  <a:lnTo>
                    <a:pt x="2060" y="1700"/>
                  </a:lnTo>
                  <a:lnTo>
                    <a:pt x="2060" y="1702"/>
                  </a:lnTo>
                  <a:lnTo>
                    <a:pt x="2060" y="1704"/>
                  </a:lnTo>
                  <a:lnTo>
                    <a:pt x="2060" y="1704"/>
                  </a:lnTo>
                  <a:lnTo>
                    <a:pt x="2060" y="1706"/>
                  </a:lnTo>
                  <a:lnTo>
                    <a:pt x="2060" y="1710"/>
                  </a:lnTo>
                  <a:lnTo>
                    <a:pt x="2060" y="1710"/>
                  </a:lnTo>
                  <a:lnTo>
                    <a:pt x="2060" y="1710"/>
                  </a:lnTo>
                  <a:lnTo>
                    <a:pt x="2060" y="1712"/>
                  </a:lnTo>
                  <a:lnTo>
                    <a:pt x="2060" y="1712"/>
                  </a:lnTo>
                  <a:lnTo>
                    <a:pt x="2060" y="1712"/>
                  </a:lnTo>
                  <a:lnTo>
                    <a:pt x="2060" y="1712"/>
                  </a:lnTo>
                  <a:lnTo>
                    <a:pt x="2060" y="1714"/>
                  </a:lnTo>
                  <a:lnTo>
                    <a:pt x="2060" y="1714"/>
                  </a:lnTo>
                  <a:lnTo>
                    <a:pt x="2060" y="1716"/>
                  </a:lnTo>
                  <a:lnTo>
                    <a:pt x="2060" y="1718"/>
                  </a:lnTo>
                  <a:lnTo>
                    <a:pt x="2060" y="1720"/>
                  </a:lnTo>
                  <a:lnTo>
                    <a:pt x="2060" y="1722"/>
                  </a:lnTo>
                  <a:lnTo>
                    <a:pt x="2062" y="1724"/>
                  </a:lnTo>
                  <a:lnTo>
                    <a:pt x="2060" y="1726"/>
                  </a:lnTo>
                  <a:lnTo>
                    <a:pt x="2060" y="1726"/>
                  </a:lnTo>
                  <a:lnTo>
                    <a:pt x="2060" y="1726"/>
                  </a:lnTo>
                  <a:lnTo>
                    <a:pt x="2058" y="1726"/>
                  </a:lnTo>
                  <a:lnTo>
                    <a:pt x="2058" y="1726"/>
                  </a:lnTo>
                  <a:lnTo>
                    <a:pt x="2058" y="1726"/>
                  </a:lnTo>
                  <a:lnTo>
                    <a:pt x="2058" y="1726"/>
                  </a:lnTo>
                  <a:lnTo>
                    <a:pt x="2058" y="1726"/>
                  </a:lnTo>
                  <a:lnTo>
                    <a:pt x="2058" y="1724"/>
                  </a:lnTo>
                  <a:lnTo>
                    <a:pt x="2056" y="1724"/>
                  </a:lnTo>
                  <a:lnTo>
                    <a:pt x="2056" y="1724"/>
                  </a:lnTo>
                  <a:lnTo>
                    <a:pt x="2058" y="1726"/>
                  </a:lnTo>
                  <a:lnTo>
                    <a:pt x="2058" y="1726"/>
                  </a:lnTo>
                  <a:lnTo>
                    <a:pt x="2058" y="1726"/>
                  </a:lnTo>
                  <a:lnTo>
                    <a:pt x="2056" y="1726"/>
                  </a:lnTo>
                  <a:lnTo>
                    <a:pt x="2056" y="1728"/>
                  </a:lnTo>
                  <a:lnTo>
                    <a:pt x="2056" y="1728"/>
                  </a:lnTo>
                  <a:lnTo>
                    <a:pt x="2056" y="1726"/>
                  </a:lnTo>
                  <a:lnTo>
                    <a:pt x="2056" y="1726"/>
                  </a:lnTo>
                  <a:lnTo>
                    <a:pt x="2056" y="1726"/>
                  </a:lnTo>
                  <a:lnTo>
                    <a:pt x="2054" y="1726"/>
                  </a:lnTo>
                  <a:lnTo>
                    <a:pt x="2054" y="1726"/>
                  </a:lnTo>
                  <a:lnTo>
                    <a:pt x="2054" y="1726"/>
                  </a:lnTo>
                  <a:lnTo>
                    <a:pt x="2054" y="1724"/>
                  </a:lnTo>
                  <a:lnTo>
                    <a:pt x="2054" y="1722"/>
                  </a:lnTo>
                  <a:lnTo>
                    <a:pt x="2054" y="1722"/>
                  </a:lnTo>
                  <a:lnTo>
                    <a:pt x="2054" y="1722"/>
                  </a:lnTo>
                  <a:lnTo>
                    <a:pt x="2056" y="1720"/>
                  </a:lnTo>
                  <a:lnTo>
                    <a:pt x="2056" y="1720"/>
                  </a:lnTo>
                  <a:lnTo>
                    <a:pt x="2056" y="1718"/>
                  </a:lnTo>
                  <a:lnTo>
                    <a:pt x="2056" y="1718"/>
                  </a:lnTo>
                  <a:lnTo>
                    <a:pt x="2056" y="1718"/>
                  </a:lnTo>
                  <a:lnTo>
                    <a:pt x="2052" y="1724"/>
                  </a:lnTo>
                  <a:lnTo>
                    <a:pt x="2050" y="1728"/>
                  </a:lnTo>
                  <a:lnTo>
                    <a:pt x="2048" y="1730"/>
                  </a:lnTo>
                  <a:lnTo>
                    <a:pt x="2048" y="1733"/>
                  </a:lnTo>
                  <a:lnTo>
                    <a:pt x="2048" y="1733"/>
                  </a:lnTo>
                  <a:lnTo>
                    <a:pt x="2048" y="1733"/>
                  </a:lnTo>
                  <a:lnTo>
                    <a:pt x="2048" y="1735"/>
                  </a:lnTo>
                  <a:lnTo>
                    <a:pt x="2048" y="1735"/>
                  </a:lnTo>
                  <a:lnTo>
                    <a:pt x="2048" y="1735"/>
                  </a:lnTo>
                  <a:lnTo>
                    <a:pt x="2048" y="1735"/>
                  </a:lnTo>
                  <a:lnTo>
                    <a:pt x="2050" y="1735"/>
                  </a:lnTo>
                  <a:lnTo>
                    <a:pt x="2052" y="1730"/>
                  </a:lnTo>
                  <a:lnTo>
                    <a:pt x="2054" y="1730"/>
                  </a:lnTo>
                  <a:lnTo>
                    <a:pt x="2056" y="1730"/>
                  </a:lnTo>
                  <a:lnTo>
                    <a:pt x="2058" y="1728"/>
                  </a:lnTo>
                  <a:lnTo>
                    <a:pt x="2060" y="1726"/>
                  </a:lnTo>
                  <a:lnTo>
                    <a:pt x="2062" y="1726"/>
                  </a:lnTo>
                  <a:lnTo>
                    <a:pt x="2064" y="1724"/>
                  </a:lnTo>
                  <a:lnTo>
                    <a:pt x="2064" y="1724"/>
                  </a:lnTo>
                  <a:lnTo>
                    <a:pt x="2066" y="1726"/>
                  </a:lnTo>
                  <a:lnTo>
                    <a:pt x="2066" y="1726"/>
                  </a:lnTo>
                  <a:lnTo>
                    <a:pt x="2068" y="1724"/>
                  </a:lnTo>
                  <a:lnTo>
                    <a:pt x="2068" y="1724"/>
                  </a:lnTo>
                  <a:lnTo>
                    <a:pt x="2070" y="1726"/>
                  </a:lnTo>
                  <a:lnTo>
                    <a:pt x="2070" y="1724"/>
                  </a:lnTo>
                  <a:lnTo>
                    <a:pt x="2070" y="1724"/>
                  </a:lnTo>
                  <a:lnTo>
                    <a:pt x="2072" y="1722"/>
                  </a:lnTo>
                  <a:lnTo>
                    <a:pt x="2072" y="1722"/>
                  </a:lnTo>
                  <a:lnTo>
                    <a:pt x="2072" y="1722"/>
                  </a:lnTo>
                  <a:lnTo>
                    <a:pt x="2072" y="1722"/>
                  </a:lnTo>
                  <a:lnTo>
                    <a:pt x="2072" y="1724"/>
                  </a:lnTo>
                  <a:lnTo>
                    <a:pt x="2072" y="1724"/>
                  </a:lnTo>
                  <a:lnTo>
                    <a:pt x="2072" y="1724"/>
                  </a:lnTo>
                  <a:lnTo>
                    <a:pt x="2070" y="1724"/>
                  </a:lnTo>
                  <a:lnTo>
                    <a:pt x="2070" y="1726"/>
                  </a:lnTo>
                  <a:lnTo>
                    <a:pt x="2070" y="1726"/>
                  </a:lnTo>
                  <a:lnTo>
                    <a:pt x="2070" y="1728"/>
                  </a:lnTo>
                  <a:lnTo>
                    <a:pt x="2068" y="1728"/>
                  </a:lnTo>
                  <a:lnTo>
                    <a:pt x="2068" y="1728"/>
                  </a:lnTo>
                  <a:lnTo>
                    <a:pt x="2068" y="1728"/>
                  </a:lnTo>
                  <a:lnTo>
                    <a:pt x="2066" y="1730"/>
                  </a:lnTo>
                  <a:lnTo>
                    <a:pt x="2066" y="1730"/>
                  </a:lnTo>
                  <a:lnTo>
                    <a:pt x="2066" y="1730"/>
                  </a:lnTo>
                  <a:lnTo>
                    <a:pt x="2068" y="1728"/>
                  </a:lnTo>
                  <a:lnTo>
                    <a:pt x="2068" y="1728"/>
                  </a:lnTo>
                  <a:lnTo>
                    <a:pt x="2068" y="1728"/>
                  </a:lnTo>
                  <a:lnTo>
                    <a:pt x="2068" y="1728"/>
                  </a:lnTo>
                  <a:lnTo>
                    <a:pt x="2068" y="1728"/>
                  </a:lnTo>
                  <a:lnTo>
                    <a:pt x="2066" y="1728"/>
                  </a:lnTo>
                  <a:lnTo>
                    <a:pt x="2066" y="1730"/>
                  </a:lnTo>
                  <a:lnTo>
                    <a:pt x="2066" y="1730"/>
                  </a:lnTo>
                  <a:lnTo>
                    <a:pt x="2066" y="1733"/>
                  </a:lnTo>
                  <a:lnTo>
                    <a:pt x="2066" y="1733"/>
                  </a:lnTo>
                  <a:lnTo>
                    <a:pt x="2064" y="1733"/>
                  </a:lnTo>
                  <a:lnTo>
                    <a:pt x="2064" y="1733"/>
                  </a:lnTo>
                  <a:lnTo>
                    <a:pt x="2066" y="1735"/>
                  </a:lnTo>
                  <a:lnTo>
                    <a:pt x="2066" y="1735"/>
                  </a:lnTo>
                  <a:lnTo>
                    <a:pt x="2064" y="1737"/>
                  </a:lnTo>
                  <a:lnTo>
                    <a:pt x="2064" y="1737"/>
                  </a:lnTo>
                  <a:lnTo>
                    <a:pt x="2064" y="1739"/>
                  </a:lnTo>
                  <a:lnTo>
                    <a:pt x="2064" y="1739"/>
                  </a:lnTo>
                  <a:lnTo>
                    <a:pt x="2062" y="1741"/>
                  </a:lnTo>
                  <a:lnTo>
                    <a:pt x="2062" y="1741"/>
                  </a:lnTo>
                  <a:lnTo>
                    <a:pt x="2062" y="1743"/>
                  </a:lnTo>
                  <a:lnTo>
                    <a:pt x="2060" y="1745"/>
                  </a:lnTo>
                  <a:lnTo>
                    <a:pt x="2060" y="1747"/>
                  </a:lnTo>
                  <a:lnTo>
                    <a:pt x="2056" y="1751"/>
                  </a:lnTo>
                  <a:lnTo>
                    <a:pt x="2056" y="1753"/>
                  </a:lnTo>
                  <a:lnTo>
                    <a:pt x="2054" y="1755"/>
                  </a:lnTo>
                  <a:lnTo>
                    <a:pt x="2054" y="1755"/>
                  </a:lnTo>
                  <a:lnTo>
                    <a:pt x="2054" y="1755"/>
                  </a:lnTo>
                  <a:lnTo>
                    <a:pt x="2054" y="1757"/>
                  </a:lnTo>
                  <a:lnTo>
                    <a:pt x="2054" y="1757"/>
                  </a:lnTo>
                  <a:lnTo>
                    <a:pt x="2054" y="1757"/>
                  </a:lnTo>
                  <a:lnTo>
                    <a:pt x="2054" y="1757"/>
                  </a:lnTo>
                  <a:lnTo>
                    <a:pt x="2054" y="1757"/>
                  </a:lnTo>
                  <a:lnTo>
                    <a:pt x="2054" y="1757"/>
                  </a:lnTo>
                  <a:lnTo>
                    <a:pt x="2054" y="1757"/>
                  </a:lnTo>
                  <a:lnTo>
                    <a:pt x="2054" y="1759"/>
                  </a:lnTo>
                  <a:lnTo>
                    <a:pt x="2054" y="1759"/>
                  </a:lnTo>
                  <a:lnTo>
                    <a:pt x="2054" y="1759"/>
                  </a:lnTo>
                  <a:lnTo>
                    <a:pt x="2054" y="1759"/>
                  </a:lnTo>
                  <a:lnTo>
                    <a:pt x="2054" y="1759"/>
                  </a:lnTo>
                  <a:lnTo>
                    <a:pt x="2056" y="1761"/>
                  </a:lnTo>
                  <a:lnTo>
                    <a:pt x="2056" y="1761"/>
                  </a:lnTo>
                  <a:lnTo>
                    <a:pt x="2056" y="1761"/>
                  </a:lnTo>
                  <a:lnTo>
                    <a:pt x="2056" y="1761"/>
                  </a:lnTo>
                  <a:lnTo>
                    <a:pt x="2056" y="1761"/>
                  </a:lnTo>
                  <a:lnTo>
                    <a:pt x="2056" y="1761"/>
                  </a:lnTo>
                  <a:lnTo>
                    <a:pt x="2058" y="1763"/>
                  </a:lnTo>
                  <a:lnTo>
                    <a:pt x="2058" y="1763"/>
                  </a:lnTo>
                  <a:lnTo>
                    <a:pt x="2058" y="1763"/>
                  </a:lnTo>
                  <a:lnTo>
                    <a:pt x="2058" y="1763"/>
                  </a:lnTo>
                  <a:lnTo>
                    <a:pt x="2058" y="1765"/>
                  </a:lnTo>
                  <a:lnTo>
                    <a:pt x="2060" y="1767"/>
                  </a:lnTo>
                  <a:lnTo>
                    <a:pt x="2060" y="1767"/>
                  </a:lnTo>
                  <a:lnTo>
                    <a:pt x="2060" y="1769"/>
                  </a:lnTo>
                  <a:lnTo>
                    <a:pt x="2060" y="1769"/>
                  </a:lnTo>
                  <a:lnTo>
                    <a:pt x="2060" y="1769"/>
                  </a:lnTo>
                  <a:lnTo>
                    <a:pt x="2060" y="1769"/>
                  </a:lnTo>
                  <a:lnTo>
                    <a:pt x="2062" y="1769"/>
                  </a:lnTo>
                  <a:lnTo>
                    <a:pt x="2062" y="1769"/>
                  </a:lnTo>
                  <a:lnTo>
                    <a:pt x="2062" y="1769"/>
                  </a:lnTo>
                  <a:lnTo>
                    <a:pt x="2062" y="1769"/>
                  </a:lnTo>
                  <a:lnTo>
                    <a:pt x="2062" y="1769"/>
                  </a:lnTo>
                  <a:lnTo>
                    <a:pt x="2064" y="1769"/>
                  </a:lnTo>
                  <a:lnTo>
                    <a:pt x="2064" y="1769"/>
                  </a:lnTo>
                  <a:lnTo>
                    <a:pt x="2064" y="1769"/>
                  </a:lnTo>
                  <a:lnTo>
                    <a:pt x="2064" y="1769"/>
                  </a:lnTo>
                  <a:lnTo>
                    <a:pt x="2066" y="1769"/>
                  </a:lnTo>
                  <a:lnTo>
                    <a:pt x="2068" y="1767"/>
                  </a:lnTo>
                  <a:lnTo>
                    <a:pt x="2068" y="1767"/>
                  </a:lnTo>
                  <a:lnTo>
                    <a:pt x="2068" y="1767"/>
                  </a:lnTo>
                  <a:lnTo>
                    <a:pt x="2068" y="1767"/>
                  </a:lnTo>
                  <a:lnTo>
                    <a:pt x="2068" y="1767"/>
                  </a:lnTo>
                  <a:lnTo>
                    <a:pt x="2070" y="1767"/>
                  </a:lnTo>
                  <a:lnTo>
                    <a:pt x="2070" y="1767"/>
                  </a:lnTo>
                  <a:lnTo>
                    <a:pt x="2070" y="1765"/>
                  </a:lnTo>
                  <a:lnTo>
                    <a:pt x="2070" y="1765"/>
                  </a:lnTo>
                  <a:lnTo>
                    <a:pt x="2074" y="1763"/>
                  </a:lnTo>
                  <a:lnTo>
                    <a:pt x="2076" y="1763"/>
                  </a:lnTo>
                  <a:lnTo>
                    <a:pt x="2076" y="1761"/>
                  </a:lnTo>
                  <a:lnTo>
                    <a:pt x="2076" y="1761"/>
                  </a:lnTo>
                  <a:lnTo>
                    <a:pt x="2078" y="1761"/>
                  </a:lnTo>
                  <a:lnTo>
                    <a:pt x="2078" y="1761"/>
                  </a:lnTo>
                  <a:lnTo>
                    <a:pt x="2078" y="1761"/>
                  </a:lnTo>
                  <a:lnTo>
                    <a:pt x="2078" y="1759"/>
                  </a:lnTo>
                  <a:lnTo>
                    <a:pt x="2080" y="1759"/>
                  </a:lnTo>
                  <a:lnTo>
                    <a:pt x="2080" y="1759"/>
                  </a:lnTo>
                  <a:lnTo>
                    <a:pt x="2078" y="1759"/>
                  </a:lnTo>
                  <a:lnTo>
                    <a:pt x="2080" y="1759"/>
                  </a:lnTo>
                  <a:lnTo>
                    <a:pt x="2080" y="1759"/>
                  </a:lnTo>
                  <a:lnTo>
                    <a:pt x="2080" y="1759"/>
                  </a:lnTo>
                  <a:lnTo>
                    <a:pt x="2080" y="1759"/>
                  </a:lnTo>
                  <a:lnTo>
                    <a:pt x="2080" y="1759"/>
                  </a:lnTo>
                  <a:lnTo>
                    <a:pt x="2080" y="1759"/>
                  </a:lnTo>
                  <a:lnTo>
                    <a:pt x="2082" y="1759"/>
                  </a:lnTo>
                  <a:lnTo>
                    <a:pt x="2082" y="1759"/>
                  </a:lnTo>
                  <a:lnTo>
                    <a:pt x="2082" y="1759"/>
                  </a:lnTo>
                  <a:lnTo>
                    <a:pt x="2082" y="1757"/>
                  </a:lnTo>
                  <a:lnTo>
                    <a:pt x="2082" y="1757"/>
                  </a:lnTo>
                  <a:lnTo>
                    <a:pt x="2082" y="1755"/>
                  </a:lnTo>
                  <a:lnTo>
                    <a:pt x="2082" y="1755"/>
                  </a:lnTo>
                  <a:lnTo>
                    <a:pt x="2085" y="1753"/>
                  </a:lnTo>
                  <a:lnTo>
                    <a:pt x="2085" y="1753"/>
                  </a:lnTo>
                  <a:lnTo>
                    <a:pt x="2085" y="1753"/>
                  </a:lnTo>
                  <a:lnTo>
                    <a:pt x="2085" y="1753"/>
                  </a:lnTo>
                  <a:lnTo>
                    <a:pt x="2085" y="1753"/>
                  </a:lnTo>
                  <a:lnTo>
                    <a:pt x="2085" y="1755"/>
                  </a:lnTo>
                  <a:lnTo>
                    <a:pt x="2085" y="1755"/>
                  </a:lnTo>
                  <a:lnTo>
                    <a:pt x="2085" y="1757"/>
                  </a:lnTo>
                  <a:lnTo>
                    <a:pt x="2085" y="1757"/>
                  </a:lnTo>
                  <a:lnTo>
                    <a:pt x="2085" y="1757"/>
                  </a:lnTo>
                  <a:lnTo>
                    <a:pt x="2085" y="1757"/>
                  </a:lnTo>
                  <a:lnTo>
                    <a:pt x="2085" y="1757"/>
                  </a:lnTo>
                  <a:lnTo>
                    <a:pt x="2085" y="1757"/>
                  </a:lnTo>
                  <a:lnTo>
                    <a:pt x="2085" y="1757"/>
                  </a:lnTo>
                  <a:lnTo>
                    <a:pt x="2087" y="1755"/>
                  </a:lnTo>
                  <a:lnTo>
                    <a:pt x="2087" y="1755"/>
                  </a:lnTo>
                  <a:lnTo>
                    <a:pt x="2087" y="1755"/>
                  </a:lnTo>
                  <a:lnTo>
                    <a:pt x="2089" y="1755"/>
                  </a:lnTo>
                  <a:lnTo>
                    <a:pt x="2089" y="1755"/>
                  </a:lnTo>
                  <a:lnTo>
                    <a:pt x="2089" y="1755"/>
                  </a:lnTo>
                  <a:lnTo>
                    <a:pt x="2091" y="1753"/>
                  </a:lnTo>
                  <a:lnTo>
                    <a:pt x="2091" y="1753"/>
                  </a:lnTo>
                  <a:lnTo>
                    <a:pt x="2091" y="1753"/>
                  </a:lnTo>
                  <a:lnTo>
                    <a:pt x="2091" y="1753"/>
                  </a:lnTo>
                  <a:lnTo>
                    <a:pt x="2091" y="1753"/>
                  </a:lnTo>
                  <a:lnTo>
                    <a:pt x="2093" y="1753"/>
                  </a:lnTo>
                  <a:lnTo>
                    <a:pt x="2093" y="1753"/>
                  </a:lnTo>
                  <a:lnTo>
                    <a:pt x="2093" y="1753"/>
                  </a:lnTo>
                  <a:lnTo>
                    <a:pt x="2093" y="1753"/>
                  </a:lnTo>
                  <a:lnTo>
                    <a:pt x="2093" y="1753"/>
                  </a:lnTo>
                  <a:lnTo>
                    <a:pt x="2095" y="1753"/>
                  </a:lnTo>
                  <a:lnTo>
                    <a:pt x="2095" y="1753"/>
                  </a:lnTo>
                  <a:lnTo>
                    <a:pt x="2095" y="1751"/>
                  </a:lnTo>
                  <a:lnTo>
                    <a:pt x="2095" y="1751"/>
                  </a:lnTo>
                  <a:lnTo>
                    <a:pt x="2095" y="1751"/>
                  </a:lnTo>
                  <a:lnTo>
                    <a:pt x="2095" y="1751"/>
                  </a:lnTo>
                  <a:lnTo>
                    <a:pt x="2097" y="1751"/>
                  </a:lnTo>
                  <a:lnTo>
                    <a:pt x="2095" y="1751"/>
                  </a:lnTo>
                  <a:lnTo>
                    <a:pt x="2095" y="1751"/>
                  </a:lnTo>
                  <a:lnTo>
                    <a:pt x="2097" y="1753"/>
                  </a:lnTo>
                  <a:lnTo>
                    <a:pt x="2097" y="1753"/>
                  </a:lnTo>
                  <a:lnTo>
                    <a:pt x="2097" y="1753"/>
                  </a:lnTo>
                  <a:lnTo>
                    <a:pt x="2097" y="1753"/>
                  </a:lnTo>
                  <a:lnTo>
                    <a:pt x="2099" y="1753"/>
                  </a:lnTo>
                  <a:lnTo>
                    <a:pt x="2099" y="1753"/>
                  </a:lnTo>
                  <a:lnTo>
                    <a:pt x="2099" y="1753"/>
                  </a:lnTo>
                  <a:lnTo>
                    <a:pt x="2099" y="1753"/>
                  </a:lnTo>
                  <a:lnTo>
                    <a:pt x="2099" y="1753"/>
                  </a:lnTo>
                  <a:lnTo>
                    <a:pt x="2099" y="1753"/>
                  </a:lnTo>
                  <a:lnTo>
                    <a:pt x="2099" y="1753"/>
                  </a:lnTo>
                  <a:lnTo>
                    <a:pt x="2101" y="1753"/>
                  </a:lnTo>
                  <a:lnTo>
                    <a:pt x="2101" y="1753"/>
                  </a:lnTo>
                  <a:lnTo>
                    <a:pt x="2101" y="1751"/>
                  </a:lnTo>
                  <a:lnTo>
                    <a:pt x="2101" y="1751"/>
                  </a:lnTo>
                  <a:lnTo>
                    <a:pt x="2101" y="1751"/>
                  </a:lnTo>
                  <a:lnTo>
                    <a:pt x="2101" y="1751"/>
                  </a:lnTo>
                  <a:lnTo>
                    <a:pt x="2103" y="1751"/>
                  </a:lnTo>
                  <a:lnTo>
                    <a:pt x="2103" y="1751"/>
                  </a:lnTo>
                  <a:lnTo>
                    <a:pt x="2103" y="1751"/>
                  </a:lnTo>
                  <a:lnTo>
                    <a:pt x="2103" y="1751"/>
                  </a:lnTo>
                  <a:lnTo>
                    <a:pt x="2105" y="1751"/>
                  </a:lnTo>
                  <a:lnTo>
                    <a:pt x="2105" y="1751"/>
                  </a:lnTo>
                  <a:lnTo>
                    <a:pt x="2105" y="1749"/>
                  </a:lnTo>
                  <a:lnTo>
                    <a:pt x="2105" y="1749"/>
                  </a:lnTo>
                  <a:lnTo>
                    <a:pt x="2105" y="1749"/>
                  </a:lnTo>
                  <a:lnTo>
                    <a:pt x="2105" y="1749"/>
                  </a:lnTo>
                  <a:lnTo>
                    <a:pt x="2105" y="1749"/>
                  </a:lnTo>
                  <a:lnTo>
                    <a:pt x="2105" y="1749"/>
                  </a:lnTo>
                  <a:lnTo>
                    <a:pt x="2105" y="1749"/>
                  </a:lnTo>
                  <a:lnTo>
                    <a:pt x="2107" y="1749"/>
                  </a:lnTo>
                  <a:lnTo>
                    <a:pt x="2109" y="1749"/>
                  </a:lnTo>
                  <a:lnTo>
                    <a:pt x="2109" y="1749"/>
                  </a:lnTo>
                  <a:lnTo>
                    <a:pt x="2109" y="1749"/>
                  </a:lnTo>
                  <a:lnTo>
                    <a:pt x="2111" y="1749"/>
                  </a:lnTo>
                  <a:lnTo>
                    <a:pt x="2111" y="1749"/>
                  </a:lnTo>
                  <a:lnTo>
                    <a:pt x="2111" y="1747"/>
                  </a:lnTo>
                  <a:lnTo>
                    <a:pt x="2111" y="1747"/>
                  </a:lnTo>
                  <a:lnTo>
                    <a:pt x="2111" y="1747"/>
                  </a:lnTo>
                  <a:lnTo>
                    <a:pt x="2111" y="1747"/>
                  </a:lnTo>
                  <a:lnTo>
                    <a:pt x="2111" y="1747"/>
                  </a:lnTo>
                  <a:lnTo>
                    <a:pt x="2111" y="1747"/>
                  </a:lnTo>
                  <a:lnTo>
                    <a:pt x="2111" y="1749"/>
                  </a:lnTo>
                  <a:lnTo>
                    <a:pt x="2111" y="1749"/>
                  </a:lnTo>
                  <a:lnTo>
                    <a:pt x="2111" y="1749"/>
                  </a:lnTo>
                  <a:lnTo>
                    <a:pt x="2113" y="1749"/>
                  </a:lnTo>
                  <a:lnTo>
                    <a:pt x="2113" y="1749"/>
                  </a:lnTo>
                  <a:lnTo>
                    <a:pt x="2113" y="1749"/>
                  </a:lnTo>
                  <a:lnTo>
                    <a:pt x="2113" y="1749"/>
                  </a:lnTo>
                  <a:lnTo>
                    <a:pt x="2113" y="1747"/>
                  </a:lnTo>
                  <a:lnTo>
                    <a:pt x="2115" y="1747"/>
                  </a:lnTo>
                  <a:lnTo>
                    <a:pt x="2115" y="1747"/>
                  </a:lnTo>
                  <a:lnTo>
                    <a:pt x="2115" y="1747"/>
                  </a:lnTo>
                  <a:lnTo>
                    <a:pt x="2115" y="1745"/>
                  </a:lnTo>
                  <a:lnTo>
                    <a:pt x="2115" y="1745"/>
                  </a:lnTo>
                  <a:lnTo>
                    <a:pt x="2117" y="1747"/>
                  </a:lnTo>
                  <a:lnTo>
                    <a:pt x="2117" y="1747"/>
                  </a:lnTo>
                  <a:lnTo>
                    <a:pt x="2117" y="1747"/>
                  </a:lnTo>
                  <a:lnTo>
                    <a:pt x="2117" y="1747"/>
                  </a:lnTo>
                  <a:lnTo>
                    <a:pt x="2117" y="1747"/>
                  </a:lnTo>
                  <a:lnTo>
                    <a:pt x="2117" y="1747"/>
                  </a:lnTo>
                  <a:lnTo>
                    <a:pt x="2117" y="1747"/>
                  </a:lnTo>
                  <a:lnTo>
                    <a:pt x="2117" y="1747"/>
                  </a:lnTo>
                  <a:lnTo>
                    <a:pt x="2122" y="1745"/>
                  </a:lnTo>
                  <a:lnTo>
                    <a:pt x="2122" y="1745"/>
                  </a:lnTo>
                  <a:lnTo>
                    <a:pt x="2124" y="1745"/>
                  </a:lnTo>
                  <a:lnTo>
                    <a:pt x="2124" y="1747"/>
                  </a:lnTo>
                  <a:lnTo>
                    <a:pt x="2124" y="1747"/>
                  </a:lnTo>
                  <a:lnTo>
                    <a:pt x="2126" y="1747"/>
                  </a:lnTo>
                  <a:lnTo>
                    <a:pt x="2126" y="1745"/>
                  </a:lnTo>
                  <a:lnTo>
                    <a:pt x="2126" y="1747"/>
                  </a:lnTo>
                  <a:lnTo>
                    <a:pt x="2126" y="1747"/>
                  </a:lnTo>
                  <a:lnTo>
                    <a:pt x="2126" y="1747"/>
                  </a:lnTo>
                  <a:lnTo>
                    <a:pt x="2126" y="1745"/>
                  </a:lnTo>
                  <a:lnTo>
                    <a:pt x="2126" y="1745"/>
                  </a:lnTo>
                  <a:lnTo>
                    <a:pt x="2128" y="1745"/>
                  </a:lnTo>
                  <a:lnTo>
                    <a:pt x="2128" y="1745"/>
                  </a:lnTo>
                  <a:lnTo>
                    <a:pt x="2128" y="1745"/>
                  </a:lnTo>
                  <a:lnTo>
                    <a:pt x="2128" y="1743"/>
                  </a:lnTo>
                  <a:lnTo>
                    <a:pt x="2130" y="1743"/>
                  </a:lnTo>
                  <a:lnTo>
                    <a:pt x="2130" y="1743"/>
                  </a:lnTo>
                  <a:lnTo>
                    <a:pt x="2128" y="1743"/>
                  </a:lnTo>
                  <a:lnTo>
                    <a:pt x="2128" y="1743"/>
                  </a:lnTo>
                  <a:lnTo>
                    <a:pt x="2128" y="1743"/>
                  </a:lnTo>
                  <a:lnTo>
                    <a:pt x="2126" y="1743"/>
                  </a:lnTo>
                  <a:lnTo>
                    <a:pt x="2126" y="1741"/>
                  </a:lnTo>
                  <a:lnTo>
                    <a:pt x="2126" y="1741"/>
                  </a:lnTo>
                  <a:lnTo>
                    <a:pt x="2128" y="1741"/>
                  </a:lnTo>
                  <a:lnTo>
                    <a:pt x="2128" y="1743"/>
                  </a:lnTo>
                  <a:lnTo>
                    <a:pt x="2128" y="1743"/>
                  </a:lnTo>
                  <a:lnTo>
                    <a:pt x="2130" y="1743"/>
                  </a:lnTo>
                  <a:lnTo>
                    <a:pt x="2130" y="1743"/>
                  </a:lnTo>
                  <a:lnTo>
                    <a:pt x="2130" y="1743"/>
                  </a:lnTo>
                  <a:lnTo>
                    <a:pt x="2130" y="1743"/>
                  </a:lnTo>
                  <a:lnTo>
                    <a:pt x="2130" y="1741"/>
                  </a:lnTo>
                  <a:lnTo>
                    <a:pt x="2130" y="1741"/>
                  </a:lnTo>
                  <a:lnTo>
                    <a:pt x="2128" y="1741"/>
                  </a:lnTo>
                  <a:lnTo>
                    <a:pt x="2130" y="1741"/>
                  </a:lnTo>
                  <a:lnTo>
                    <a:pt x="2132" y="1741"/>
                  </a:lnTo>
                  <a:lnTo>
                    <a:pt x="2134" y="1739"/>
                  </a:lnTo>
                  <a:lnTo>
                    <a:pt x="2134" y="1739"/>
                  </a:lnTo>
                  <a:lnTo>
                    <a:pt x="2134" y="1739"/>
                  </a:lnTo>
                  <a:lnTo>
                    <a:pt x="2136" y="1739"/>
                  </a:lnTo>
                  <a:lnTo>
                    <a:pt x="2138" y="1739"/>
                  </a:lnTo>
                  <a:lnTo>
                    <a:pt x="2138" y="1737"/>
                  </a:lnTo>
                  <a:lnTo>
                    <a:pt x="2138" y="1737"/>
                  </a:lnTo>
                  <a:lnTo>
                    <a:pt x="2138" y="1735"/>
                  </a:lnTo>
                  <a:lnTo>
                    <a:pt x="2138" y="1735"/>
                  </a:lnTo>
                  <a:lnTo>
                    <a:pt x="2136" y="1735"/>
                  </a:lnTo>
                  <a:lnTo>
                    <a:pt x="2136" y="1735"/>
                  </a:lnTo>
                  <a:lnTo>
                    <a:pt x="2136" y="1735"/>
                  </a:lnTo>
                  <a:lnTo>
                    <a:pt x="2136" y="1733"/>
                  </a:lnTo>
                  <a:lnTo>
                    <a:pt x="2136" y="1733"/>
                  </a:lnTo>
                  <a:lnTo>
                    <a:pt x="2136" y="1733"/>
                  </a:lnTo>
                  <a:lnTo>
                    <a:pt x="2136" y="1733"/>
                  </a:lnTo>
                  <a:lnTo>
                    <a:pt x="2138" y="1735"/>
                  </a:lnTo>
                  <a:lnTo>
                    <a:pt x="2138" y="1735"/>
                  </a:lnTo>
                  <a:lnTo>
                    <a:pt x="2138" y="1735"/>
                  </a:lnTo>
                  <a:lnTo>
                    <a:pt x="2138" y="1735"/>
                  </a:lnTo>
                  <a:lnTo>
                    <a:pt x="2138" y="1737"/>
                  </a:lnTo>
                  <a:lnTo>
                    <a:pt x="2138" y="1737"/>
                  </a:lnTo>
                  <a:lnTo>
                    <a:pt x="2140" y="1737"/>
                  </a:lnTo>
                  <a:lnTo>
                    <a:pt x="2140" y="1737"/>
                  </a:lnTo>
                  <a:lnTo>
                    <a:pt x="2140" y="1735"/>
                  </a:lnTo>
                  <a:lnTo>
                    <a:pt x="2140" y="1735"/>
                  </a:lnTo>
                  <a:lnTo>
                    <a:pt x="2140" y="1735"/>
                  </a:lnTo>
                  <a:lnTo>
                    <a:pt x="2140" y="1735"/>
                  </a:lnTo>
                  <a:lnTo>
                    <a:pt x="2140" y="1735"/>
                  </a:lnTo>
                  <a:lnTo>
                    <a:pt x="2142" y="1735"/>
                  </a:lnTo>
                  <a:lnTo>
                    <a:pt x="2142" y="1735"/>
                  </a:lnTo>
                  <a:lnTo>
                    <a:pt x="2142" y="1735"/>
                  </a:lnTo>
                  <a:lnTo>
                    <a:pt x="2142" y="1735"/>
                  </a:lnTo>
                  <a:lnTo>
                    <a:pt x="2142" y="1735"/>
                  </a:lnTo>
                  <a:lnTo>
                    <a:pt x="2142" y="1735"/>
                  </a:lnTo>
                  <a:lnTo>
                    <a:pt x="2142" y="1735"/>
                  </a:lnTo>
                  <a:lnTo>
                    <a:pt x="2142" y="1735"/>
                  </a:lnTo>
                  <a:lnTo>
                    <a:pt x="2142" y="1735"/>
                  </a:lnTo>
                  <a:lnTo>
                    <a:pt x="2140" y="1735"/>
                  </a:lnTo>
                  <a:lnTo>
                    <a:pt x="2140" y="1733"/>
                  </a:lnTo>
                  <a:lnTo>
                    <a:pt x="2140" y="1733"/>
                  </a:lnTo>
                  <a:lnTo>
                    <a:pt x="2142" y="1733"/>
                  </a:lnTo>
                  <a:lnTo>
                    <a:pt x="2142" y="1733"/>
                  </a:lnTo>
                  <a:lnTo>
                    <a:pt x="2142" y="1733"/>
                  </a:lnTo>
                  <a:lnTo>
                    <a:pt x="2142" y="1733"/>
                  </a:lnTo>
                  <a:lnTo>
                    <a:pt x="2142" y="1733"/>
                  </a:lnTo>
                  <a:lnTo>
                    <a:pt x="2140" y="1733"/>
                  </a:lnTo>
                  <a:lnTo>
                    <a:pt x="2140" y="1733"/>
                  </a:lnTo>
                  <a:lnTo>
                    <a:pt x="2140" y="1730"/>
                  </a:lnTo>
                  <a:lnTo>
                    <a:pt x="2140" y="1730"/>
                  </a:lnTo>
                  <a:lnTo>
                    <a:pt x="2140" y="1728"/>
                  </a:lnTo>
                  <a:lnTo>
                    <a:pt x="2140" y="1728"/>
                  </a:lnTo>
                  <a:lnTo>
                    <a:pt x="2140" y="1728"/>
                  </a:lnTo>
                  <a:lnTo>
                    <a:pt x="2140" y="1726"/>
                  </a:lnTo>
                  <a:lnTo>
                    <a:pt x="2138" y="1726"/>
                  </a:lnTo>
                  <a:lnTo>
                    <a:pt x="2140" y="1726"/>
                  </a:lnTo>
                  <a:lnTo>
                    <a:pt x="2140" y="1728"/>
                  </a:lnTo>
                  <a:lnTo>
                    <a:pt x="2142" y="1728"/>
                  </a:lnTo>
                  <a:lnTo>
                    <a:pt x="2142" y="1728"/>
                  </a:lnTo>
                  <a:lnTo>
                    <a:pt x="2142" y="1728"/>
                  </a:lnTo>
                  <a:lnTo>
                    <a:pt x="2142" y="1728"/>
                  </a:lnTo>
                  <a:lnTo>
                    <a:pt x="2142" y="1730"/>
                  </a:lnTo>
                  <a:lnTo>
                    <a:pt x="2142" y="1730"/>
                  </a:lnTo>
                  <a:lnTo>
                    <a:pt x="2142" y="1730"/>
                  </a:lnTo>
                  <a:lnTo>
                    <a:pt x="2142" y="1730"/>
                  </a:lnTo>
                  <a:lnTo>
                    <a:pt x="2142" y="1733"/>
                  </a:lnTo>
                  <a:lnTo>
                    <a:pt x="2142" y="1733"/>
                  </a:lnTo>
                  <a:lnTo>
                    <a:pt x="2144" y="1730"/>
                  </a:lnTo>
                  <a:lnTo>
                    <a:pt x="2144" y="1730"/>
                  </a:lnTo>
                  <a:lnTo>
                    <a:pt x="2144" y="1730"/>
                  </a:lnTo>
                  <a:lnTo>
                    <a:pt x="2144" y="1728"/>
                  </a:lnTo>
                  <a:lnTo>
                    <a:pt x="2144" y="1728"/>
                  </a:lnTo>
                  <a:lnTo>
                    <a:pt x="2144" y="1728"/>
                  </a:lnTo>
                  <a:lnTo>
                    <a:pt x="2146" y="1726"/>
                  </a:lnTo>
                  <a:lnTo>
                    <a:pt x="2148" y="1726"/>
                  </a:lnTo>
                  <a:lnTo>
                    <a:pt x="2148" y="1724"/>
                  </a:lnTo>
                  <a:lnTo>
                    <a:pt x="2146" y="1724"/>
                  </a:lnTo>
                  <a:lnTo>
                    <a:pt x="2146" y="1722"/>
                  </a:lnTo>
                  <a:lnTo>
                    <a:pt x="2146" y="1722"/>
                  </a:lnTo>
                  <a:lnTo>
                    <a:pt x="2146" y="1722"/>
                  </a:lnTo>
                  <a:lnTo>
                    <a:pt x="2146" y="1720"/>
                  </a:lnTo>
                  <a:lnTo>
                    <a:pt x="2146" y="1720"/>
                  </a:lnTo>
                  <a:lnTo>
                    <a:pt x="2148" y="1720"/>
                  </a:lnTo>
                  <a:lnTo>
                    <a:pt x="2148" y="1718"/>
                  </a:lnTo>
                  <a:lnTo>
                    <a:pt x="2146" y="1718"/>
                  </a:lnTo>
                  <a:lnTo>
                    <a:pt x="2146" y="1718"/>
                  </a:lnTo>
                  <a:lnTo>
                    <a:pt x="2148" y="1718"/>
                  </a:lnTo>
                  <a:lnTo>
                    <a:pt x="2148" y="1718"/>
                  </a:lnTo>
                  <a:lnTo>
                    <a:pt x="2148" y="1720"/>
                  </a:lnTo>
                  <a:lnTo>
                    <a:pt x="2148" y="1720"/>
                  </a:lnTo>
                  <a:lnTo>
                    <a:pt x="2148" y="1722"/>
                  </a:lnTo>
                  <a:lnTo>
                    <a:pt x="2148" y="1722"/>
                  </a:lnTo>
                  <a:lnTo>
                    <a:pt x="2148" y="1722"/>
                  </a:lnTo>
                  <a:lnTo>
                    <a:pt x="2148" y="1722"/>
                  </a:lnTo>
                  <a:lnTo>
                    <a:pt x="2148" y="1724"/>
                  </a:lnTo>
                  <a:lnTo>
                    <a:pt x="2148" y="1724"/>
                  </a:lnTo>
                  <a:lnTo>
                    <a:pt x="2148" y="1724"/>
                  </a:lnTo>
                  <a:lnTo>
                    <a:pt x="2148" y="1724"/>
                  </a:lnTo>
                  <a:lnTo>
                    <a:pt x="2148" y="1724"/>
                  </a:lnTo>
                  <a:lnTo>
                    <a:pt x="2148" y="1726"/>
                  </a:lnTo>
                  <a:lnTo>
                    <a:pt x="2148" y="1726"/>
                  </a:lnTo>
                  <a:lnTo>
                    <a:pt x="2148" y="1726"/>
                  </a:lnTo>
                  <a:lnTo>
                    <a:pt x="2148" y="1726"/>
                  </a:lnTo>
                  <a:lnTo>
                    <a:pt x="2148" y="1726"/>
                  </a:lnTo>
                  <a:lnTo>
                    <a:pt x="2148" y="1726"/>
                  </a:lnTo>
                  <a:lnTo>
                    <a:pt x="2148" y="1726"/>
                  </a:lnTo>
                  <a:lnTo>
                    <a:pt x="2148" y="1730"/>
                  </a:lnTo>
                  <a:lnTo>
                    <a:pt x="2148" y="1730"/>
                  </a:lnTo>
                  <a:lnTo>
                    <a:pt x="2148" y="1730"/>
                  </a:lnTo>
                  <a:lnTo>
                    <a:pt x="2148" y="1733"/>
                  </a:lnTo>
                  <a:lnTo>
                    <a:pt x="2150" y="1733"/>
                  </a:lnTo>
                  <a:lnTo>
                    <a:pt x="2150" y="1733"/>
                  </a:lnTo>
                  <a:lnTo>
                    <a:pt x="2150" y="1730"/>
                  </a:lnTo>
                  <a:lnTo>
                    <a:pt x="2152" y="1728"/>
                  </a:lnTo>
                  <a:lnTo>
                    <a:pt x="2155" y="1728"/>
                  </a:lnTo>
                  <a:lnTo>
                    <a:pt x="2155" y="1728"/>
                  </a:lnTo>
                  <a:lnTo>
                    <a:pt x="2155" y="1726"/>
                  </a:lnTo>
                  <a:lnTo>
                    <a:pt x="2155" y="1728"/>
                  </a:lnTo>
                  <a:lnTo>
                    <a:pt x="2152" y="1728"/>
                  </a:lnTo>
                  <a:lnTo>
                    <a:pt x="2152" y="1730"/>
                  </a:lnTo>
                  <a:lnTo>
                    <a:pt x="2152" y="1730"/>
                  </a:lnTo>
                  <a:lnTo>
                    <a:pt x="2152" y="1733"/>
                  </a:lnTo>
                  <a:lnTo>
                    <a:pt x="2150" y="1733"/>
                  </a:lnTo>
                  <a:lnTo>
                    <a:pt x="2150" y="1733"/>
                  </a:lnTo>
                  <a:lnTo>
                    <a:pt x="2150" y="1733"/>
                  </a:lnTo>
                  <a:lnTo>
                    <a:pt x="2150" y="1735"/>
                  </a:lnTo>
                  <a:lnTo>
                    <a:pt x="2150" y="1735"/>
                  </a:lnTo>
                  <a:lnTo>
                    <a:pt x="2150" y="1735"/>
                  </a:lnTo>
                  <a:lnTo>
                    <a:pt x="2150" y="1735"/>
                  </a:lnTo>
                  <a:lnTo>
                    <a:pt x="2150" y="1735"/>
                  </a:lnTo>
                  <a:lnTo>
                    <a:pt x="2150" y="1735"/>
                  </a:lnTo>
                  <a:lnTo>
                    <a:pt x="2148" y="1735"/>
                  </a:lnTo>
                  <a:lnTo>
                    <a:pt x="2148" y="1735"/>
                  </a:lnTo>
                  <a:lnTo>
                    <a:pt x="2146" y="1737"/>
                  </a:lnTo>
                  <a:lnTo>
                    <a:pt x="2144" y="1739"/>
                  </a:lnTo>
                  <a:lnTo>
                    <a:pt x="2144" y="1739"/>
                  </a:lnTo>
                  <a:lnTo>
                    <a:pt x="2144" y="1741"/>
                  </a:lnTo>
                  <a:lnTo>
                    <a:pt x="2144" y="1741"/>
                  </a:lnTo>
                  <a:lnTo>
                    <a:pt x="2146" y="1741"/>
                  </a:lnTo>
                  <a:lnTo>
                    <a:pt x="2146" y="1741"/>
                  </a:lnTo>
                  <a:lnTo>
                    <a:pt x="2148" y="1739"/>
                  </a:lnTo>
                  <a:lnTo>
                    <a:pt x="2148" y="1737"/>
                  </a:lnTo>
                  <a:lnTo>
                    <a:pt x="2150" y="1737"/>
                  </a:lnTo>
                  <a:lnTo>
                    <a:pt x="2150" y="1737"/>
                  </a:lnTo>
                  <a:lnTo>
                    <a:pt x="2150" y="1737"/>
                  </a:lnTo>
                  <a:lnTo>
                    <a:pt x="2150" y="1735"/>
                  </a:lnTo>
                  <a:lnTo>
                    <a:pt x="2150" y="1737"/>
                  </a:lnTo>
                  <a:lnTo>
                    <a:pt x="2152" y="1735"/>
                  </a:lnTo>
                  <a:lnTo>
                    <a:pt x="2152" y="1735"/>
                  </a:lnTo>
                  <a:lnTo>
                    <a:pt x="2152" y="1735"/>
                  </a:lnTo>
                  <a:lnTo>
                    <a:pt x="2152" y="1735"/>
                  </a:lnTo>
                  <a:lnTo>
                    <a:pt x="2152" y="1735"/>
                  </a:lnTo>
                  <a:lnTo>
                    <a:pt x="2152" y="1733"/>
                  </a:lnTo>
                  <a:lnTo>
                    <a:pt x="2152" y="1733"/>
                  </a:lnTo>
                  <a:lnTo>
                    <a:pt x="2152" y="1733"/>
                  </a:lnTo>
                  <a:lnTo>
                    <a:pt x="2152" y="1733"/>
                  </a:lnTo>
                  <a:lnTo>
                    <a:pt x="2155" y="1733"/>
                  </a:lnTo>
                  <a:lnTo>
                    <a:pt x="2152" y="1733"/>
                  </a:lnTo>
                  <a:lnTo>
                    <a:pt x="2152" y="1737"/>
                  </a:lnTo>
                  <a:lnTo>
                    <a:pt x="2152" y="1739"/>
                  </a:lnTo>
                  <a:lnTo>
                    <a:pt x="2152" y="1739"/>
                  </a:lnTo>
                  <a:lnTo>
                    <a:pt x="2152" y="1741"/>
                  </a:lnTo>
                  <a:lnTo>
                    <a:pt x="2152" y="1739"/>
                  </a:lnTo>
                  <a:lnTo>
                    <a:pt x="2152" y="1739"/>
                  </a:lnTo>
                  <a:lnTo>
                    <a:pt x="2152" y="1739"/>
                  </a:lnTo>
                  <a:lnTo>
                    <a:pt x="2152" y="1737"/>
                  </a:lnTo>
                  <a:lnTo>
                    <a:pt x="2152" y="1737"/>
                  </a:lnTo>
                  <a:lnTo>
                    <a:pt x="2155" y="1737"/>
                  </a:lnTo>
                  <a:lnTo>
                    <a:pt x="2155" y="1737"/>
                  </a:lnTo>
                  <a:lnTo>
                    <a:pt x="2155" y="1737"/>
                  </a:lnTo>
                  <a:lnTo>
                    <a:pt x="2155" y="1737"/>
                  </a:lnTo>
                  <a:lnTo>
                    <a:pt x="2155" y="1735"/>
                  </a:lnTo>
                  <a:lnTo>
                    <a:pt x="2155" y="1735"/>
                  </a:lnTo>
                  <a:lnTo>
                    <a:pt x="2155" y="1735"/>
                  </a:lnTo>
                  <a:lnTo>
                    <a:pt x="2155" y="1735"/>
                  </a:lnTo>
                  <a:lnTo>
                    <a:pt x="2155" y="1735"/>
                  </a:lnTo>
                  <a:lnTo>
                    <a:pt x="2155" y="1735"/>
                  </a:lnTo>
                  <a:lnTo>
                    <a:pt x="2155" y="1737"/>
                  </a:lnTo>
                  <a:lnTo>
                    <a:pt x="2155" y="1737"/>
                  </a:lnTo>
                  <a:lnTo>
                    <a:pt x="2155" y="1737"/>
                  </a:lnTo>
                  <a:lnTo>
                    <a:pt x="2155" y="1737"/>
                  </a:lnTo>
                  <a:lnTo>
                    <a:pt x="2157" y="1737"/>
                  </a:lnTo>
                  <a:lnTo>
                    <a:pt x="2157" y="1737"/>
                  </a:lnTo>
                  <a:lnTo>
                    <a:pt x="2157" y="1737"/>
                  </a:lnTo>
                  <a:lnTo>
                    <a:pt x="2157" y="1735"/>
                  </a:lnTo>
                  <a:lnTo>
                    <a:pt x="2157" y="1735"/>
                  </a:lnTo>
                  <a:lnTo>
                    <a:pt x="2157" y="1735"/>
                  </a:lnTo>
                  <a:lnTo>
                    <a:pt x="2157" y="1735"/>
                  </a:lnTo>
                  <a:lnTo>
                    <a:pt x="2157" y="1735"/>
                  </a:lnTo>
                  <a:lnTo>
                    <a:pt x="2157" y="1735"/>
                  </a:lnTo>
                  <a:lnTo>
                    <a:pt x="2157" y="1735"/>
                  </a:lnTo>
                  <a:lnTo>
                    <a:pt x="2157" y="1735"/>
                  </a:lnTo>
                  <a:lnTo>
                    <a:pt x="2159" y="1735"/>
                  </a:lnTo>
                  <a:lnTo>
                    <a:pt x="2159" y="1735"/>
                  </a:lnTo>
                  <a:lnTo>
                    <a:pt x="2159" y="1733"/>
                  </a:lnTo>
                  <a:lnTo>
                    <a:pt x="2159" y="1733"/>
                  </a:lnTo>
                  <a:lnTo>
                    <a:pt x="2159" y="1733"/>
                  </a:lnTo>
                  <a:lnTo>
                    <a:pt x="2157" y="1733"/>
                  </a:lnTo>
                  <a:lnTo>
                    <a:pt x="2157" y="1733"/>
                  </a:lnTo>
                  <a:lnTo>
                    <a:pt x="2157" y="1733"/>
                  </a:lnTo>
                  <a:lnTo>
                    <a:pt x="2157" y="1733"/>
                  </a:lnTo>
                  <a:lnTo>
                    <a:pt x="2159" y="1733"/>
                  </a:lnTo>
                  <a:lnTo>
                    <a:pt x="2159" y="1733"/>
                  </a:lnTo>
                  <a:lnTo>
                    <a:pt x="2159" y="1733"/>
                  </a:lnTo>
                  <a:lnTo>
                    <a:pt x="2159" y="1735"/>
                  </a:lnTo>
                  <a:lnTo>
                    <a:pt x="2159" y="1735"/>
                  </a:lnTo>
                  <a:lnTo>
                    <a:pt x="2159" y="1737"/>
                  </a:lnTo>
                  <a:lnTo>
                    <a:pt x="2159" y="1737"/>
                  </a:lnTo>
                  <a:lnTo>
                    <a:pt x="2159" y="1737"/>
                  </a:lnTo>
                  <a:lnTo>
                    <a:pt x="2159" y="1737"/>
                  </a:lnTo>
                  <a:lnTo>
                    <a:pt x="2159" y="1737"/>
                  </a:lnTo>
                  <a:lnTo>
                    <a:pt x="2159" y="1737"/>
                  </a:lnTo>
                  <a:lnTo>
                    <a:pt x="2161" y="1735"/>
                  </a:lnTo>
                  <a:lnTo>
                    <a:pt x="2161" y="1737"/>
                  </a:lnTo>
                  <a:lnTo>
                    <a:pt x="2161" y="1737"/>
                  </a:lnTo>
                  <a:lnTo>
                    <a:pt x="2161" y="1737"/>
                  </a:lnTo>
                  <a:lnTo>
                    <a:pt x="2161" y="1737"/>
                  </a:lnTo>
                  <a:lnTo>
                    <a:pt x="2161" y="1737"/>
                  </a:lnTo>
                  <a:lnTo>
                    <a:pt x="2161" y="1739"/>
                  </a:lnTo>
                  <a:lnTo>
                    <a:pt x="2161" y="1737"/>
                  </a:lnTo>
                  <a:lnTo>
                    <a:pt x="2161" y="1737"/>
                  </a:lnTo>
                  <a:lnTo>
                    <a:pt x="2161" y="1737"/>
                  </a:lnTo>
                  <a:lnTo>
                    <a:pt x="2161" y="1735"/>
                  </a:lnTo>
                  <a:lnTo>
                    <a:pt x="2161" y="1735"/>
                  </a:lnTo>
                  <a:lnTo>
                    <a:pt x="2161" y="1735"/>
                  </a:lnTo>
                  <a:lnTo>
                    <a:pt x="2163" y="1735"/>
                  </a:lnTo>
                  <a:lnTo>
                    <a:pt x="2163" y="1733"/>
                  </a:lnTo>
                  <a:lnTo>
                    <a:pt x="2165" y="1733"/>
                  </a:lnTo>
                  <a:lnTo>
                    <a:pt x="2165" y="1733"/>
                  </a:lnTo>
                  <a:lnTo>
                    <a:pt x="2165" y="1730"/>
                  </a:lnTo>
                  <a:lnTo>
                    <a:pt x="2163" y="1730"/>
                  </a:lnTo>
                  <a:lnTo>
                    <a:pt x="2163" y="1728"/>
                  </a:lnTo>
                  <a:lnTo>
                    <a:pt x="2163" y="1728"/>
                  </a:lnTo>
                  <a:lnTo>
                    <a:pt x="2163" y="1728"/>
                  </a:lnTo>
                  <a:lnTo>
                    <a:pt x="2163" y="1728"/>
                  </a:lnTo>
                  <a:lnTo>
                    <a:pt x="2163" y="1728"/>
                  </a:lnTo>
                  <a:lnTo>
                    <a:pt x="2163" y="1728"/>
                  </a:lnTo>
                  <a:lnTo>
                    <a:pt x="2163" y="1728"/>
                  </a:lnTo>
                  <a:lnTo>
                    <a:pt x="2163" y="1728"/>
                  </a:lnTo>
                  <a:lnTo>
                    <a:pt x="2163" y="1728"/>
                  </a:lnTo>
                  <a:lnTo>
                    <a:pt x="2163" y="1726"/>
                  </a:lnTo>
                  <a:lnTo>
                    <a:pt x="2161" y="1726"/>
                  </a:lnTo>
                  <a:lnTo>
                    <a:pt x="2161" y="1726"/>
                  </a:lnTo>
                  <a:lnTo>
                    <a:pt x="2161" y="1728"/>
                  </a:lnTo>
                  <a:lnTo>
                    <a:pt x="2161" y="1728"/>
                  </a:lnTo>
                  <a:lnTo>
                    <a:pt x="2161" y="1728"/>
                  </a:lnTo>
                  <a:lnTo>
                    <a:pt x="2161" y="1726"/>
                  </a:lnTo>
                  <a:lnTo>
                    <a:pt x="2161" y="1726"/>
                  </a:lnTo>
                  <a:lnTo>
                    <a:pt x="2161" y="1724"/>
                  </a:lnTo>
                  <a:lnTo>
                    <a:pt x="2161" y="1724"/>
                  </a:lnTo>
                  <a:lnTo>
                    <a:pt x="2161" y="1724"/>
                  </a:lnTo>
                  <a:lnTo>
                    <a:pt x="2161" y="1724"/>
                  </a:lnTo>
                  <a:lnTo>
                    <a:pt x="2161" y="1724"/>
                  </a:lnTo>
                  <a:lnTo>
                    <a:pt x="2161" y="1724"/>
                  </a:lnTo>
                  <a:lnTo>
                    <a:pt x="2161" y="1724"/>
                  </a:lnTo>
                  <a:lnTo>
                    <a:pt x="2161" y="1724"/>
                  </a:lnTo>
                  <a:lnTo>
                    <a:pt x="2161" y="1724"/>
                  </a:lnTo>
                  <a:lnTo>
                    <a:pt x="2161" y="1724"/>
                  </a:lnTo>
                  <a:lnTo>
                    <a:pt x="2161" y="1724"/>
                  </a:lnTo>
                  <a:lnTo>
                    <a:pt x="2161" y="1724"/>
                  </a:lnTo>
                  <a:lnTo>
                    <a:pt x="2161" y="1722"/>
                  </a:lnTo>
                  <a:lnTo>
                    <a:pt x="2161" y="1722"/>
                  </a:lnTo>
                  <a:lnTo>
                    <a:pt x="2161" y="1722"/>
                  </a:lnTo>
                  <a:lnTo>
                    <a:pt x="2161" y="1722"/>
                  </a:lnTo>
                  <a:lnTo>
                    <a:pt x="2161" y="1722"/>
                  </a:lnTo>
                  <a:lnTo>
                    <a:pt x="2161" y="1722"/>
                  </a:lnTo>
                  <a:lnTo>
                    <a:pt x="2161" y="1722"/>
                  </a:lnTo>
                  <a:lnTo>
                    <a:pt x="2161" y="1722"/>
                  </a:lnTo>
                  <a:lnTo>
                    <a:pt x="2163" y="1722"/>
                  </a:lnTo>
                  <a:lnTo>
                    <a:pt x="2163" y="1722"/>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3" y="1724"/>
                  </a:lnTo>
                  <a:lnTo>
                    <a:pt x="2165" y="1724"/>
                  </a:lnTo>
                  <a:lnTo>
                    <a:pt x="2165" y="1724"/>
                  </a:lnTo>
                  <a:lnTo>
                    <a:pt x="2165" y="1724"/>
                  </a:lnTo>
                  <a:lnTo>
                    <a:pt x="2167" y="1724"/>
                  </a:lnTo>
                  <a:lnTo>
                    <a:pt x="2167" y="1724"/>
                  </a:lnTo>
                  <a:lnTo>
                    <a:pt x="2169" y="1724"/>
                  </a:lnTo>
                  <a:lnTo>
                    <a:pt x="2169" y="1722"/>
                  </a:lnTo>
                  <a:lnTo>
                    <a:pt x="2169" y="1722"/>
                  </a:lnTo>
                  <a:lnTo>
                    <a:pt x="2169" y="1724"/>
                  </a:lnTo>
                  <a:lnTo>
                    <a:pt x="2169" y="1724"/>
                  </a:lnTo>
                  <a:lnTo>
                    <a:pt x="2169" y="1724"/>
                  </a:lnTo>
                  <a:lnTo>
                    <a:pt x="2169" y="1726"/>
                  </a:lnTo>
                  <a:lnTo>
                    <a:pt x="2171" y="1724"/>
                  </a:lnTo>
                  <a:lnTo>
                    <a:pt x="2171" y="1724"/>
                  </a:lnTo>
                  <a:lnTo>
                    <a:pt x="2171" y="1724"/>
                  </a:lnTo>
                  <a:lnTo>
                    <a:pt x="2171" y="1722"/>
                  </a:lnTo>
                  <a:lnTo>
                    <a:pt x="2171" y="1718"/>
                  </a:lnTo>
                  <a:lnTo>
                    <a:pt x="2171" y="1716"/>
                  </a:lnTo>
                  <a:lnTo>
                    <a:pt x="2171" y="1716"/>
                  </a:lnTo>
                  <a:lnTo>
                    <a:pt x="2171" y="1716"/>
                  </a:lnTo>
                  <a:lnTo>
                    <a:pt x="2171" y="1720"/>
                  </a:lnTo>
                  <a:lnTo>
                    <a:pt x="2171" y="1720"/>
                  </a:lnTo>
                  <a:lnTo>
                    <a:pt x="2171" y="1722"/>
                  </a:lnTo>
                  <a:lnTo>
                    <a:pt x="2171" y="1722"/>
                  </a:lnTo>
                  <a:lnTo>
                    <a:pt x="2171" y="1724"/>
                  </a:lnTo>
                  <a:lnTo>
                    <a:pt x="2171" y="1724"/>
                  </a:lnTo>
                  <a:lnTo>
                    <a:pt x="2171" y="1724"/>
                  </a:lnTo>
                  <a:lnTo>
                    <a:pt x="2173" y="1722"/>
                  </a:lnTo>
                  <a:lnTo>
                    <a:pt x="2175" y="1722"/>
                  </a:lnTo>
                  <a:lnTo>
                    <a:pt x="2177" y="1720"/>
                  </a:lnTo>
                  <a:lnTo>
                    <a:pt x="2177" y="1718"/>
                  </a:lnTo>
                  <a:lnTo>
                    <a:pt x="2177" y="1718"/>
                  </a:lnTo>
                  <a:lnTo>
                    <a:pt x="2179" y="1718"/>
                  </a:lnTo>
                  <a:lnTo>
                    <a:pt x="2179" y="1718"/>
                  </a:lnTo>
                  <a:lnTo>
                    <a:pt x="2179" y="1718"/>
                  </a:lnTo>
                  <a:lnTo>
                    <a:pt x="2179" y="1718"/>
                  </a:lnTo>
                  <a:lnTo>
                    <a:pt x="2179" y="1718"/>
                  </a:lnTo>
                  <a:lnTo>
                    <a:pt x="2179" y="1718"/>
                  </a:lnTo>
                  <a:lnTo>
                    <a:pt x="2179" y="1718"/>
                  </a:lnTo>
                  <a:lnTo>
                    <a:pt x="2177" y="1720"/>
                  </a:lnTo>
                  <a:lnTo>
                    <a:pt x="2177" y="1720"/>
                  </a:lnTo>
                  <a:lnTo>
                    <a:pt x="2177" y="1720"/>
                  </a:lnTo>
                  <a:lnTo>
                    <a:pt x="2177" y="1722"/>
                  </a:lnTo>
                  <a:lnTo>
                    <a:pt x="2177" y="1722"/>
                  </a:lnTo>
                  <a:lnTo>
                    <a:pt x="2177" y="1722"/>
                  </a:lnTo>
                  <a:lnTo>
                    <a:pt x="2177" y="1722"/>
                  </a:lnTo>
                  <a:lnTo>
                    <a:pt x="2177" y="1722"/>
                  </a:lnTo>
                  <a:lnTo>
                    <a:pt x="2177" y="1722"/>
                  </a:lnTo>
                  <a:lnTo>
                    <a:pt x="2177" y="1722"/>
                  </a:lnTo>
                  <a:lnTo>
                    <a:pt x="2177" y="1722"/>
                  </a:lnTo>
                  <a:lnTo>
                    <a:pt x="2177" y="1724"/>
                  </a:lnTo>
                  <a:lnTo>
                    <a:pt x="2177" y="1724"/>
                  </a:lnTo>
                  <a:lnTo>
                    <a:pt x="2175" y="1724"/>
                  </a:lnTo>
                  <a:lnTo>
                    <a:pt x="2175" y="1726"/>
                  </a:lnTo>
                  <a:lnTo>
                    <a:pt x="2175" y="1726"/>
                  </a:lnTo>
                  <a:lnTo>
                    <a:pt x="2175" y="1726"/>
                  </a:lnTo>
                  <a:lnTo>
                    <a:pt x="2175" y="1726"/>
                  </a:lnTo>
                  <a:lnTo>
                    <a:pt x="2175" y="1726"/>
                  </a:lnTo>
                  <a:lnTo>
                    <a:pt x="2173" y="1728"/>
                  </a:lnTo>
                  <a:lnTo>
                    <a:pt x="2173" y="1728"/>
                  </a:lnTo>
                  <a:lnTo>
                    <a:pt x="2173" y="1728"/>
                  </a:lnTo>
                  <a:lnTo>
                    <a:pt x="2173" y="1728"/>
                  </a:lnTo>
                  <a:lnTo>
                    <a:pt x="2173" y="1728"/>
                  </a:lnTo>
                  <a:lnTo>
                    <a:pt x="2171" y="1730"/>
                  </a:lnTo>
                  <a:lnTo>
                    <a:pt x="2171" y="1730"/>
                  </a:lnTo>
                  <a:lnTo>
                    <a:pt x="2171" y="1730"/>
                  </a:lnTo>
                  <a:lnTo>
                    <a:pt x="2169" y="1733"/>
                  </a:lnTo>
                  <a:lnTo>
                    <a:pt x="2169" y="1735"/>
                  </a:lnTo>
                  <a:lnTo>
                    <a:pt x="2169" y="1735"/>
                  </a:lnTo>
                  <a:lnTo>
                    <a:pt x="2169" y="1735"/>
                  </a:lnTo>
                  <a:lnTo>
                    <a:pt x="2169" y="1737"/>
                  </a:lnTo>
                  <a:lnTo>
                    <a:pt x="2171" y="1737"/>
                  </a:lnTo>
                  <a:lnTo>
                    <a:pt x="2171" y="1737"/>
                  </a:lnTo>
                  <a:lnTo>
                    <a:pt x="2171" y="1739"/>
                  </a:lnTo>
                  <a:lnTo>
                    <a:pt x="2171" y="1739"/>
                  </a:lnTo>
                  <a:lnTo>
                    <a:pt x="2171" y="1739"/>
                  </a:lnTo>
                  <a:lnTo>
                    <a:pt x="2171" y="1741"/>
                  </a:lnTo>
                  <a:lnTo>
                    <a:pt x="2171" y="1741"/>
                  </a:lnTo>
                  <a:lnTo>
                    <a:pt x="2169" y="1741"/>
                  </a:lnTo>
                  <a:lnTo>
                    <a:pt x="2169" y="1743"/>
                  </a:lnTo>
                  <a:lnTo>
                    <a:pt x="2169" y="1745"/>
                  </a:lnTo>
                  <a:lnTo>
                    <a:pt x="2169" y="1745"/>
                  </a:lnTo>
                  <a:lnTo>
                    <a:pt x="2169" y="1745"/>
                  </a:lnTo>
                  <a:lnTo>
                    <a:pt x="2167" y="1745"/>
                  </a:lnTo>
                  <a:lnTo>
                    <a:pt x="2169" y="1745"/>
                  </a:lnTo>
                  <a:lnTo>
                    <a:pt x="2169" y="1745"/>
                  </a:lnTo>
                  <a:lnTo>
                    <a:pt x="2169" y="1745"/>
                  </a:lnTo>
                  <a:lnTo>
                    <a:pt x="2167" y="1747"/>
                  </a:lnTo>
                  <a:lnTo>
                    <a:pt x="2167" y="1747"/>
                  </a:lnTo>
                  <a:lnTo>
                    <a:pt x="2167" y="1747"/>
                  </a:lnTo>
                  <a:lnTo>
                    <a:pt x="2165" y="1749"/>
                  </a:lnTo>
                  <a:lnTo>
                    <a:pt x="2165" y="1749"/>
                  </a:lnTo>
                  <a:lnTo>
                    <a:pt x="2165" y="1751"/>
                  </a:lnTo>
                  <a:lnTo>
                    <a:pt x="2163" y="1751"/>
                  </a:lnTo>
                  <a:lnTo>
                    <a:pt x="2163" y="1751"/>
                  </a:lnTo>
                  <a:lnTo>
                    <a:pt x="2161" y="1751"/>
                  </a:lnTo>
                  <a:lnTo>
                    <a:pt x="2161" y="1751"/>
                  </a:lnTo>
                  <a:lnTo>
                    <a:pt x="2161" y="1753"/>
                  </a:lnTo>
                  <a:lnTo>
                    <a:pt x="2159" y="1753"/>
                  </a:lnTo>
                  <a:lnTo>
                    <a:pt x="2159" y="1753"/>
                  </a:lnTo>
                  <a:lnTo>
                    <a:pt x="2159" y="1753"/>
                  </a:lnTo>
                  <a:lnTo>
                    <a:pt x="2159" y="1755"/>
                  </a:lnTo>
                  <a:lnTo>
                    <a:pt x="2159" y="1757"/>
                  </a:lnTo>
                  <a:lnTo>
                    <a:pt x="2159" y="1759"/>
                  </a:lnTo>
                  <a:lnTo>
                    <a:pt x="2159" y="1759"/>
                  </a:lnTo>
                  <a:lnTo>
                    <a:pt x="2159" y="1759"/>
                  </a:lnTo>
                  <a:lnTo>
                    <a:pt x="2159" y="1761"/>
                  </a:lnTo>
                  <a:lnTo>
                    <a:pt x="2159" y="1761"/>
                  </a:lnTo>
                  <a:lnTo>
                    <a:pt x="2161" y="1761"/>
                  </a:lnTo>
                  <a:lnTo>
                    <a:pt x="2163" y="1761"/>
                  </a:lnTo>
                  <a:lnTo>
                    <a:pt x="2163" y="1761"/>
                  </a:lnTo>
                  <a:lnTo>
                    <a:pt x="2165" y="1759"/>
                  </a:lnTo>
                  <a:lnTo>
                    <a:pt x="2165" y="1759"/>
                  </a:lnTo>
                  <a:lnTo>
                    <a:pt x="2167" y="1759"/>
                  </a:lnTo>
                  <a:lnTo>
                    <a:pt x="2167" y="1759"/>
                  </a:lnTo>
                  <a:lnTo>
                    <a:pt x="2167" y="1759"/>
                  </a:lnTo>
                  <a:lnTo>
                    <a:pt x="2167" y="1759"/>
                  </a:lnTo>
                  <a:lnTo>
                    <a:pt x="2167" y="1759"/>
                  </a:lnTo>
                  <a:lnTo>
                    <a:pt x="2169" y="1759"/>
                  </a:lnTo>
                  <a:lnTo>
                    <a:pt x="2169" y="1757"/>
                  </a:lnTo>
                  <a:lnTo>
                    <a:pt x="2169" y="1757"/>
                  </a:lnTo>
                  <a:lnTo>
                    <a:pt x="2169" y="1757"/>
                  </a:lnTo>
                  <a:lnTo>
                    <a:pt x="2169" y="1757"/>
                  </a:lnTo>
                  <a:lnTo>
                    <a:pt x="2169" y="1757"/>
                  </a:lnTo>
                  <a:lnTo>
                    <a:pt x="2169" y="1755"/>
                  </a:lnTo>
                  <a:lnTo>
                    <a:pt x="2169" y="1755"/>
                  </a:lnTo>
                  <a:lnTo>
                    <a:pt x="2171" y="1757"/>
                  </a:lnTo>
                  <a:lnTo>
                    <a:pt x="2171" y="1757"/>
                  </a:lnTo>
                  <a:lnTo>
                    <a:pt x="2171" y="1755"/>
                  </a:lnTo>
                  <a:lnTo>
                    <a:pt x="2171" y="1755"/>
                  </a:lnTo>
                  <a:lnTo>
                    <a:pt x="2171" y="1755"/>
                  </a:lnTo>
                  <a:lnTo>
                    <a:pt x="2171" y="1755"/>
                  </a:lnTo>
                  <a:lnTo>
                    <a:pt x="2171" y="1755"/>
                  </a:lnTo>
                  <a:lnTo>
                    <a:pt x="2171" y="1755"/>
                  </a:lnTo>
                  <a:lnTo>
                    <a:pt x="2171" y="1755"/>
                  </a:lnTo>
                  <a:lnTo>
                    <a:pt x="2171" y="1755"/>
                  </a:lnTo>
                  <a:lnTo>
                    <a:pt x="2173" y="1755"/>
                  </a:lnTo>
                  <a:lnTo>
                    <a:pt x="2173" y="1755"/>
                  </a:lnTo>
                  <a:lnTo>
                    <a:pt x="2175" y="1755"/>
                  </a:lnTo>
                  <a:lnTo>
                    <a:pt x="2175" y="1755"/>
                  </a:lnTo>
                  <a:lnTo>
                    <a:pt x="2175" y="1755"/>
                  </a:lnTo>
                  <a:lnTo>
                    <a:pt x="2175" y="1755"/>
                  </a:lnTo>
                  <a:lnTo>
                    <a:pt x="2175" y="1755"/>
                  </a:lnTo>
                  <a:lnTo>
                    <a:pt x="2175" y="1753"/>
                  </a:lnTo>
                  <a:lnTo>
                    <a:pt x="2175" y="1753"/>
                  </a:lnTo>
                  <a:lnTo>
                    <a:pt x="2177" y="1753"/>
                  </a:lnTo>
                  <a:lnTo>
                    <a:pt x="2177" y="1753"/>
                  </a:lnTo>
                  <a:lnTo>
                    <a:pt x="2177" y="1753"/>
                  </a:lnTo>
                  <a:lnTo>
                    <a:pt x="2177" y="1751"/>
                  </a:lnTo>
                  <a:lnTo>
                    <a:pt x="2177" y="1751"/>
                  </a:lnTo>
                  <a:lnTo>
                    <a:pt x="2177" y="1751"/>
                  </a:lnTo>
                  <a:lnTo>
                    <a:pt x="2177" y="1749"/>
                  </a:lnTo>
                  <a:lnTo>
                    <a:pt x="2177" y="1749"/>
                  </a:lnTo>
                  <a:lnTo>
                    <a:pt x="2177" y="1747"/>
                  </a:lnTo>
                  <a:lnTo>
                    <a:pt x="2177" y="1747"/>
                  </a:lnTo>
                  <a:lnTo>
                    <a:pt x="2177" y="1747"/>
                  </a:lnTo>
                  <a:lnTo>
                    <a:pt x="2177" y="1747"/>
                  </a:lnTo>
                  <a:lnTo>
                    <a:pt x="2177" y="1745"/>
                  </a:lnTo>
                  <a:lnTo>
                    <a:pt x="2177" y="1745"/>
                  </a:lnTo>
                  <a:lnTo>
                    <a:pt x="2177" y="1745"/>
                  </a:lnTo>
                  <a:lnTo>
                    <a:pt x="2177" y="1745"/>
                  </a:lnTo>
                  <a:lnTo>
                    <a:pt x="2177" y="1747"/>
                  </a:lnTo>
                  <a:lnTo>
                    <a:pt x="2177" y="1747"/>
                  </a:lnTo>
                  <a:lnTo>
                    <a:pt x="2177" y="1747"/>
                  </a:lnTo>
                  <a:lnTo>
                    <a:pt x="2177" y="1747"/>
                  </a:lnTo>
                  <a:lnTo>
                    <a:pt x="2179" y="1747"/>
                  </a:lnTo>
                  <a:lnTo>
                    <a:pt x="2179" y="1747"/>
                  </a:lnTo>
                  <a:lnTo>
                    <a:pt x="2179" y="1747"/>
                  </a:lnTo>
                  <a:lnTo>
                    <a:pt x="2179" y="1747"/>
                  </a:lnTo>
                  <a:lnTo>
                    <a:pt x="2179" y="1747"/>
                  </a:lnTo>
                  <a:lnTo>
                    <a:pt x="2179" y="1745"/>
                  </a:lnTo>
                  <a:lnTo>
                    <a:pt x="2179" y="1745"/>
                  </a:lnTo>
                  <a:lnTo>
                    <a:pt x="2179" y="1745"/>
                  </a:lnTo>
                  <a:lnTo>
                    <a:pt x="2179" y="1745"/>
                  </a:lnTo>
                  <a:lnTo>
                    <a:pt x="2179" y="1745"/>
                  </a:lnTo>
                  <a:lnTo>
                    <a:pt x="2179" y="1743"/>
                  </a:lnTo>
                  <a:lnTo>
                    <a:pt x="2179" y="1743"/>
                  </a:lnTo>
                  <a:lnTo>
                    <a:pt x="2179" y="1743"/>
                  </a:lnTo>
                  <a:lnTo>
                    <a:pt x="2179" y="1741"/>
                  </a:lnTo>
                  <a:lnTo>
                    <a:pt x="2177" y="1741"/>
                  </a:lnTo>
                  <a:lnTo>
                    <a:pt x="2177" y="1741"/>
                  </a:lnTo>
                  <a:lnTo>
                    <a:pt x="2177" y="1741"/>
                  </a:lnTo>
                  <a:lnTo>
                    <a:pt x="2177" y="1741"/>
                  </a:lnTo>
                  <a:lnTo>
                    <a:pt x="2177" y="1741"/>
                  </a:lnTo>
                  <a:lnTo>
                    <a:pt x="2177" y="1741"/>
                  </a:lnTo>
                  <a:lnTo>
                    <a:pt x="2177" y="1739"/>
                  </a:lnTo>
                  <a:lnTo>
                    <a:pt x="2177" y="1739"/>
                  </a:lnTo>
                  <a:lnTo>
                    <a:pt x="2177" y="1741"/>
                  </a:lnTo>
                  <a:lnTo>
                    <a:pt x="2179" y="1741"/>
                  </a:lnTo>
                  <a:lnTo>
                    <a:pt x="2179" y="1741"/>
                  </a:lnTo>
                  <a:lnTo>
                    <a:pt x="2179" y="1741"/>
                  </a:lnTo>
                  <a:lnTo>
                    <a:pt x="2179" y="1741"/>
                  </a:lnTo>
                  <a:lnTo>
                    <a:pt x="2179" y="1741"/>
                  </a:lnTo>
                  <a:lnTo>
                    <a:pt x="2179" y="1739"/>
                  </a:lnTo>
                  <a:lnTo>
                    <a:pt x="2179" y="1739"/>
                  </a:lnTo>
                  <a:lnTo>
                    <a:pt x="2179" y="1739"/>
                  </a:lnTo>
                  <a:lnTo>
                    <a:pt x="2179" y="1739"/>
                  </a:lnTo>
                  <a:lnTo>
                    <a:pt x="2179" y="1739"/>
                  </a:lnTo>
                  <a:lnTo>
                    <a:pt x="2179" y="1737"/>
                  </a:lnTo>
                  <a:lnTo>
                    <a:pt x="2179" y="1737"/>
                  </a:lnTo>
                  <a:lnTo>
                    <a:pt x="2179" y="1735"/>
                  </a:lnTo>
                  <a:lnTo>
                    <a:pt x="2179" y="1735"/>
                  </a:lnTo>
                  <a:lnTo>
                    <a:pt x="2179" y="1735"/>
                  </a:lnTo>
                  <a:lnTo>
                    <a:pt x="2179" y="1735"/>
                  </a:lnTo>
                  <a:lnTo>
                    <a:pt x="2179" y="1735"/>
                  </a:lnTo>
                  <a:lnTo>
                    <a:pt x="2179" y="1733"/>
                  </a:lnTo>
                  <a:lnTo>
                    <a:pt x="2179" y="1733"/>
                  </a:lnTo>
                  <a:lnTo>
                    <a:pt x="2179" y="1733"/>
                  </a:lnTo>
                  <a:lnTo>
                    <a:pt x="2179" y="1733"/>
                  </a:lnTo>
                  <a:lnTo>
                    <a:pt x="2179" y="1730"/>
                  </a:lnTo>
                  <a:lnTo>
                    <a:pt x="2179" y="1730"/>
                  </a:lnTo>
                  <a:lnTo>
                    <a:pt x="2179" y="1728"/>
                  </a:lnTo>
                  <a:lnTo>
                    <a:pt x="2181" y="1728"/>
                  </a:lnTo>
                  <a:lnTo>
                    <a:pt x="2181" y="1728"/>
                  </a:lnTo>
                  <a:lnTo>
                    <a:pt x="2181" y="1728"/>
                  </a:lnTo>
                  <a:lnTo>
                    <a:pt x="2181" y="1728"/>
                  </a:lnTo>
                  <a:lnTo>
                    <a:pt x="2181" y="1730"/>
                  </a:lnTo>
                  <a:lnTo>
                    <a:pt x="2181" y="1730"/>
                  </a:lnTo>
                  <a:lnTo>
                    <a:pt x="2181" y="1728"/>
                  </a:lnTo>
                  <a:lnTo>
                    <a:pt x="2181" y="1728"/>
                  </a:lnTo>
                  <a:lnTo>
                    <a:pt x="2181" y="1728"/>
                  </a:lnTo>
                  <a:lnTo>
                    <a:pt x="2181" y="1728"/>
                  </a:lnTo>
                  <a:lnTo>
                    <a:pt x="2181" y="1728"/>
                  </a:lnTo>
                  <a:lnTo>
                    <a:pt x="2181" y="1730"/>
                  </a:lnTo>
                  <a:lnTo>
                    <a:pt x="2181" y="1730"/>
                  </a:lnTo>
                  <a:lnTo>
                    <a:pt x="2181" y="1730"/>
                  </a:lnTo>
                  <a:lnTo>
                    <a:pt x="2183" y="1728"/>
                  </a:lnTo>
                  <a:lnTo>
                    <a:pt x="2183" y="1730"/>
                  </a:lnTo>
                  <a:lnTo>
                    <a:pt x="2183" y="1730"/>
                  </a:lnTo>
                  <a:lnTo>
                    <a:pt x="2183" y="1728"/>
                  </a:lnTo>
                  <a:lnTo>
                    <a:pt x="2183" y="1728"/>
                  </a:lnTo>
                  <a:lnTo>
                    <a:pt x="2183" y="1728"/>
                  </a:lnTo>
                  <a:lnTo>
                    <a:pt x="2183" y="1730"/>
                  </a:lnTo>
                  <a:lnTo>
                    <a:pt x="2185" y="1728"/>
                  </a:lnTo>
                  <a:lnTo>
                    <a:pt x="2185" y="1728"/>
                  </a:lnTo>
                  <a:lnTo>
                    <a:pt x="2185" y="1728"/>
                  </a:lnTo>
                  <a:lnTo>
                    <a:pt x="2185" y="1728"/>
                  </a:lnTo>
                  <a:lnTo>
                    <a:pt x="2185" y="1728"/>
                  </a:lnTo>
                  <a:lnTo>
                    <a:pt x="2183" y="1728"/>
                  </a:lnTo>
                  <a:lnTo>
                    <a:pt x="2183" y="1728"/>
                  </a:lnTo>
                  <a:lnTo>
                    <a:pt x="2183" y="1728"/>
                  </a:lnTo>
                  <a:lnTo>
                    <a:pt x="2185" y="1728"/>
                  </a:lnTo>
                  <a:lnTo>
                    <a:pt x="2185" y="1726"/>
                  </a:lnTo>
                  <a:lnTo>
                    <a:pt x="2185" y="1728"/>
                  </a:lnTo>
                  <a:lnTo>
                    <a:pt x="2185" y="1728"/>
                  </a:lnTo>
                  <a:lnTo>
                    <a:pt x="2185" y="1728"/>
                  </a:lnTo>
                  <a:lnTo>
                    <a:pt x="2185" y="1728"/>
                  </a:lnTo>
                  <a:lnTo>
                    <a:pt x="2185" y="1728"/>
                  </a:lnTo>
                  <a:lnTo>
                    <a:pt x="2187" y="1726"/>
                  </a:lnTo>
                  <a:lnTo>
                    <a:pt x="2187" y="1722"/>
                  </a:lnTo>
                  <a:lnTo>
                    <a:pt x="2187" y="1720"/>
                  </a:lnTo>
                  <a:lnTo>
                    <a:pt x="2187" y="1720"/>
                  </a:lnTo>
                  <a:lnTo>
                    <a:pt x="2187" y="1718"/>
                  </a:lnTo>
                  <a:lnTo>
                    <a:pt x="2187" y="1716"/>
                  </a:lnTo>
                  <a:lnTo>
                    <a:pt x="2187" y="1716"/>
                  </a:lnTo>
                  <a:lnTo>
                    <a:pt x="2187" y="1716"/>
                  </a:lnTo>
                  <a:lnTo>
                    <a:pt x="2187" y="1718"/>
                  </a:lnTo>
                  <a:lnTo>
                    <a:pt x="2187" y="1726"/>
                  </a:lnTo>
                  <a:lnTo>
                    <a:pt x="2187" y="1728"/>
                  </a:lnTo>
                  <a:lnTo>
                    <a:pt x="2187" y="1728"/>
                  </a:lnTo>
                  <a:lnTo>
                    <a:pt x="2187" y="1728"/>
                  </a:lnTo>
                  <a:lnTo>
                    <a:pt x="2187" y="1728"/>
                  </a:lnTo>
                  <a:lnTo>
                    <a:pt x="2190" y="1726"/>
                  </a:lnTo>
                  <a:lnTo>
                    <a:pt x="2190" y="1726"/>
                  </a:lnTo>
                  <a:lnTo>
                    <a:pt x="2190" y="1726"/>
                  </a:lnTo>
                  <a:lnTo>
                    <a:pt x="2190" y="1724"/>
                  </a:lnTo>
                  <a:lnTo>
                    <a:pt x="2190" y="1724"/>
                  </a:lnTo>
                  <a:lnTo>
                    <a:pt x="2190" y="1724"/>
                  </a:lnTo>
                  <a:lnTo>
                    <a:pt x="2190" y="1724"/>
                  </a:lnTo>
                  <a:lnTo>
                    <a:pt x="2190" y="1726"/>
                  </a:lnTo>
                  <a:lnTo>
                    <a:pt x="2190" y="1724"/>
                  </a:lnTo>
                  <a:lnTo>
                    <a:pt x="2190" y="1724"/>
                  </a:lnTo>
                  <a:lnTo>
                    <a:pt x="2190" y="1724"/>
                  </a:lnTo>
                  <a:lnTo>
                    <a:pt x="2190" y="1722"/>
                  </a:lnTo>
                  <a:lnTo>
                    <a:pt x="2190" y="1722"/>
                  </a:lnTo>
                  <a:lnTo>
                    <a:pt x="2190" y="1722"/>
                  </a:lnTo>
                  <a:lnTo>
                    <a:pt x="2190" y="1722"/>
                  </a:lnTo>
                  <a:lnTo>
                    <a:pt x="2190" y="1724"/>
                  </a:lnTo>
                  <a:lnTo>
                    <a:pt x="2190" y="1724"/>
                  </a:lnTo>
                  <a:lnTo>
                    <a:pt x="2192" y="1722"/>
                  </a:lnTo>
                  <a:lnTo>
                    <a:pt x="2190" y="1722"/>
                  </a:lnTo>
                  <a:lnTo>
                    <a:pt x="2190" y="1722"/>
                  </a:lnTo>
                  <a:lnTo>
                    <a:pt x="2190" y="1722"/>
                  </a:lnTo>
                  <a:lnTo>
                    <a:pt x="2190" y="1720"/>
                  </a:lnTo>
                  <a:lnTo>
                    <a:pt x="2190" y="1722"/>
                  </a:lnTo>
                  <a:lnTo>
                    <a:pt x="2190" y="1722"/>
                  </a:lnTo>
                  <a:lnTo>
                    <a:pt x="2190" y="1722"/>
                  </a:lnTo>
                  <a:lnTo>
                    <a:pt x="2190" y="1722"/>
                  </a:lnTo>
                  <a:lnTo>
                    <a:pt x="2190" y="1720"/>
                  </a:lnTo>
                  <a:lnTo>
                    <a:pt x="2190" y="1720"/>
                  </a:lnTo>
                  <a:lnTo>
                    <a:pt x="2190" y="1720"/>
                  </a:lnTo>
                  <a:lnTo>
                    <a:pt x="2190" y="1718"/>
                  </a:lnTo>
                  <a:lnTo>
                    <a:pt x="2190" y="1716"/>
                  </a:lnTo>
                  <a:lnTo>
                    <a:pt x="2190" y="1716"/>
                  </a:lnTo>
                  <a:lnTo>
                    <a:pt x="2190" y="1716"/>
                  </a:lnTo>
                  <a:lnTo>
                    <a:pt x="2190" y="1714"/>
                  </a:lnTo>
                  <a:lnTo>
                    <a:pt x="2190" y="1714"/>
                  </a:lnTo>
                  <a:lnTo>
                    <a:pt x="2190" y="1712"/>
                  </a:lnTo>
                  <a:lnTo>
                    <a:pt x="2190" y="1712"/>
                  </a:lnTo>
                  <a:lnTo>
                    <a:pt x="2190" y="1712"/>
                  </a:lnTo>
                  <a:lnTo>
                    <a:pt x="2190" y="1712"/>
                  </a:lnTo>
                  <a:lnTo>
                    <a:pt x="2190" y="1710"/>
                  </a:lnTo>
                  <a:lnTo>
                    <a:pt x="2190" y="1708"/>
                  </a:lnTo>
                  <a:lnTo>
                    <a:pt x="2190" y="1706"/>
                  </a:lnTo>
                  <a:lnTo>
                    <a:pt x="2190" y="1704"/>
                  </a:lnTo>
                  <a:lnTo>
                    <a:pt x="2190" y="1704"/>
                  </a:lnTo>
                  <a:lnTo>
                    <a:pt x="2190" y="1704"/>
                  </a:lnTo>
                  <a:lnTo>
                    <a:pt x="2187" y="1704"/>
                  </a:lnTo>
                  <a:lnTo>
                    <a:pt x="2187" y="1704"/>
                  </a:lnTo>
                  <a:lnTo>
                    <a:pt x="2187" y="1704"/>
                  </a:lnTo>
                  <a:lnTo>
                    <a:pt x="2190" y="1704"/>
                  </a:lnTo>
                  <a:lnTo>
                    <a:pt x="2190" y="1704"/>
                  </a:lnTo>
                  <a:lnTo>
                    <a:pt x="2190" y="1704"/>
                  </a:lnTo>
                  <a:lnTo>
                    <a:pt x="2190" y="1704"/>
                  </a:lnTo>
                  <a:lnTo>
                    <a:pt x="2190" y="1704"/>
                  </a:lnTo>
                  <a:lnTo>
                    <a:pt x="2190" y="1704"/>
                  </a:lnTo>
                  <a:lnTo>
                    <a:pt x="2192" y="1704"/>
                  </a:lnTo>
                  <a:lnTo>
                    <a:pt x="2192" y="1704"/>
                  </a:lnTo>
                  <a:lnTo>
                    <a:pt x="2192" y="1704"/>
                  </a:lnTo>
                  <a:lnTo>
                    <a:pt x="2192" y="1704"/>
                  </a:lnTo>
                  <a:lnTo>
                    <a:pt x="2192" y="1704"/>
                  </a:lnTo>
                  <a:lnTo>
                    <a:pt x="2192" y="1702"/>
                  </a:lnTo>
                  <a:lnTo>
                    <a:pt x="2192" y="1704"/>
                  </a:lnTo>
                  <a:lnTo>
                    <a:pt x="2194" y="1704"/>
                  </a:lnTo>
                  <a:lnTo>
                    <a:pt x="2194" y="1704"/>
                  </a:lnTo>
                  <a:lnTo>
                    <a:pt x="2194" y="1704"/>
                  </a:lnTo>
                  <a:lnTo>
                    <a:pt x="2194" y="1704"/>
                  </a:lnTo>
                  <a:lnTo>
                    <a:pt x="2194" y="1704"/>
                  </a:lnTo>
                  <a:lnTo>
                    <a:pt x="2194" y="1704"/>
                  </a:lnTo>
                  <a:lnTo>
                    <a:pt x="2194" y="1704"/>
                  </a:lnTo>
                  <a:lnTo>
                    <a:pt x="2194" y="1704"/>
                  </a:lnTo>
                  <a:lnTo>
                    <a:pt x="2194" y="1704"/>
                  </a:lnTo>
                  <a:lnTo>
                    <a:pt x="2194" y="1704"/>
                  </a:lnTo>
                  <a:lnTo>
                    <a:pt x="2194" y="1706"/>
                  </a:lnTo>
                  <a:lnTo>
                    <a:pt x="2194" y="1704"/>
                  </a:lnTo>
                  <a:lnTo>
                    <a:pt x="2196" y="1704"/>
                  </a:lnTo>
                  <a:lnTo>
                    <a:pt x="2196" y="1704"/>
                  </a:lnTo>
                  <a:lnTo>
                    <a:pt x="2196" y="1704"/>
                  </a:lnTo>
                  <a:lnTo>
                    <a:pt x="2196" y="1706"/>
                  </a:lnTo>
                  <a:lnTo>
                    <a:pt x="2196" y="1706"/>
                  </a:lnTo>
                  <a:lnTo>
                    <a:pt x="2196" y="1706"/>
                  </a:lnTo>
                  <a:lnTo>
                    <a:pt x="2198" y="1706"/>
                  </a:lnTo>
                  <a:lnTo>
                    <a:pt x="2198" y="1706"/>
                  </a:lnTo>
                  <a:lnTo>
                    <a:pt x="2198" y="1706"/>
                  </a:lnTo>
                  <a:lnTo>
                    <a:pt x="2198" y="1706"/>
                  </a:lnTo>
                  <a:lnTo>
                    <a:pt x="2198" y="1706"/>
                  </a:lnTo>
                  <a:lnTo>
                    <a:pt x="2198" y="1706"/>
                  </a:lnTo>
                  <a:lnTo>
                    <a:pt x="2198" y="1706"/>
                  </a:lnTo>
                  <a:lnTo>
                    <a:pt x="2200" y="1708"/>
                  </a:lnTo>
                  <a:lnTo>
                    <a:pt x="2200" y="1708"/>
                  </a:lnTo>
                  <a:lnTo>
                    <a:pt x="2200" y="1708"/>
                  </a:lnTo>
                  <a:lnTo>
                    <a:pt x="2200" y="1710"/>
                  </a:lnTo>
                  <a:lnTo>
                    <a:pt x="2200" y="1710"/>
                  </a:lnTo>
                  <a:lnTo>
                    <a:pt x="2200" y="1710"/>
                  </a:lnTo>
                  <a:lnTo>
                    <a:pt x="2200" y="1710"/>
                  </a:lnTo>
                  <a:lnTo>
                    <a:pt x="2200" y="1710"/>
                  </a:lnTo>
                  <a:lnTo>
                    <a:pt x="2200" y="1710"/>
                  </a:lnTo>
                  <a:lnTo>
                    <a:pt x="2202" y="1710"/>
                  </a:lnTo>
                  <a:lnTo>
                    <a:pt x="2202" y="1710"/>
                  </a:lnTo>
                  <a:lnTo>
                    <a:pt x="2202" y="1710"/>
                  </a:lnTo>
                  <a:lnTo>
                    <a:pt x="2202" y="1710"/>
                  </a:lnTo>
                  <a:lnTo>
                    <a:pt x="2202" y="1712"/>
                  </a:lnTo>
                  <a:lnTo>
                    <a:pt x="2202" y="1714"/>
                  </a:lnTo>
                  <a:lnTo>
                    <a:pt x="2204" y="1714"/>
                  </a:lnTo>
                  <a:lnTo>
                    <a:pt x="2204" y="1714"/>
                  </a:lnTo>
                  <a:lnTo>
                    <a:pt x="2204" y="1714"/>
                  </a:lnTo>
                  <a:lnTo>
                    <a:pt x="2204" y="1716"/>
                  </a:lnTo>
                  <a:lnTo>
                    <a:pt x="2204" y="1716"/>
                  </a:lnTo>
                  <a:lnTo>
                    <a:pt x="2204" y="1716"/>
                  </a:lnTo>
                  <a:lnTo>
                    <a:pt x="2204" y="1716"/>
                  </a:lnTo>
                  <a:lnTo>
                    <a:pt x="2204" y="1716"/>
                  </a:lnTo>
                  <a:lnTo>
                    <a:pt x="2204" y="1716"/>
                  </a:lnTo>
                  <a:lnTo>
                    <a:pt x="2204" y="1716"/>
                  </a:lnTo>
                  <a:lnTo>
                    <a:pt x="2204" y="1718"/>
                  </a:lnTo>
                  <a:lnTo>
                    <a:pt x="2204" y="1718"/>
                  </a:lnTo>
                  <a:lnTo>
                    <a:pt x="2206" y="1716"/>
                  </a:lnTo>
                  <a:lnTo>
                    <a:pt x="2206" y="1716"/>
                  </a:lnTo>
                  <a:lnTo>
                    <a:pt x="2206" y="1716"/>
                  </a:lnTo>
                  <a:lnTo>
                    <a:pt x="2206" y="1716"/>
                  </a:lnTo>
                  <a:lnTo>
                    <a:pt x="2206" y="1716"/>
                  </a:lnTo>
                  <a:lnTo>
                    <a:pt x="2206" y="1716"/>
                  </a:lnTo>
                  <a:lnTo>
                    <a:pt x="2206" y="1716"/>
                  </a:lnTo>
                  <a:lnTo>
                    <a:pt x="2206" y="1718"/>
                  </a:lnTo>
                  <a:lnTo>
                    <a:pt x="2206" y="1718"/>
                  </a:lnTo>
                  <a:lnTo>
                    <a:pt x="2206" y="1718"/>
                  </a:lnTo>
                  <a:lnTo>
                    <a:pt x="2206" y="1720"/>
                  </a:lnTo>
                  <a:lnTo>
                    <a:pt x="2206" y="1720"/>
                  </a:lnTo>
                  <a:lnTo>
                    <a:pt x="2206" y="1720"/>
                  </a:lnTo>
                  <a:lnTo>
                    <a:pt x="2206" y="1720"/>
                  </a:lnTo>
                  <a:lnTo>
                    <a:pt x="2206" y="1720"/>
                  </a:lnTo>
                  <a:lnTo>
                    <a:pt x="2206" y="1720"/>
                  </a:lnTo>
                  <a:lnTo>
                    <a:pt x="2206" y="1722"/>
                  </a:lnTo>
                  <a:lnTo>
                    <a:pt x="2206" y="1722"/>
                  </a:lnTo>
                  <a:lnTo>
                    <a:pt x="2206" y="1722"/>
                  </a:lnTo>
                  <a:lnTo>
                    <a:pt x="2206" y="1722"/>
                  </a:lnTo>
                  <a:lnTo>
                    <a:pt x="2204" y="1722"/>
                  </a:lnTo>
                  <a:lnTo>
                    <a:pt x="2204" y="1722"/>
                  </a:lnTo>
                  <a:lnTo>
                    <a:pt x="2204" y="1722"/>
                  </a:lnTo>
                  <a:lnTo>
                    <a:pt x="2204" y="1722"/>
                  </a:lnTo>
                  <a:lnTo>
                    <a:pt x="2204" y="1722"/>
                  </a:lnTo>
                  <a:lnTo>
                    <a:pt x="2204" y="1722"/>
                  </a:lnTo>
                  <a:lnTo>
                    <a:pt x="2204" y="1722"/>
                  </a:lnTo>
                  <a:lnTo>
                    <a:pt x="2204" y="1724"/>
                  </a:lnTo>
                  <a:lnTo>
                    <a:pt x="2204" y="1724"/>
                  </a:lnTo>
                  <a:lnTo>
                    <a:pt x="2204" y="1724"/>
                  </a:lnTo>
                  <a:lnTo>
                    <a:pt x="2206" y="1724"/>
                  </a:lnTo>
                  <a:lnTo>
                    <a:pt x="2206" y="1724"/>
                  </a:lnTo>
                  <a:lnTo>
                    <a:pt x="2206" y="1724"/>
                  </a:lnTo>
                  <a:lnTo>
                    <a:pt x="2206" y="1724"/>
                  </a:lnTo>
                  <a:lnTo>
                    <a:pt x="2206" y="1726"/>
                  </a:lnTo>
                  <a:lnTo>
                    <a:pt x="2206" y="1726"/>
                  </a:lnTo>
                  <a:lnTo>
                    <a:pt x="2204" y="1726"/>
                  </a:lnTo>
                  <a:lnTo>
                    <a:pt x="2206" y="1726"/>
                  </a:lnTo>
                  <a:lnTo>
                    <a:pt x="2206" y="1726"/>
                  </a:lnTo>
                  <a:lnTo>
                    <a:pt x="2206" y="1728"/>
                  </a:lnTo>
                  <a:lnTo>
                    <a:pt x="2206" y="1728"/>
                  </a:lnTo>
                  <a:lnTo>
                    <a:pt x="2206" y="1735"/>
                  </a:lnTo>
                  <a:lnTo>
                    <a:pt x="2206" y="1735"/>
                  </a:lnTo>
                  <a:lnTo>
                    <a:pt x="2206" y="1737"/>
                  </a:lnTo>
                  <a:lnTo>
                    <a:pt x="2206" y="1737"/>
                  </a:lnTo>
                  <a:lnTo>
                    <a:pt x="2206" y="1739"/>
                  </a:lnTo>
                  <a:lnTo>
                    <a:pt x="2206" y="1739"/>
                  </a:lnTo>
                  <a:lnTo>
                    <a:pt x="2206" y="1741"/>
                  </a:lnTo>
                  <a:lnTo>
                    <a:pt x="2206" y="1741"/>
                  </a:lnTo>
                  <a:lnTo>
                    <a:pt x="2206" y="1741"/>
                  </a:lnTo>
                  <a:lnTo>
                    <a:pt x="2206" y="1743"/>
                  </a:lnTo>
                  <a:lnTo>
                    <a:pt x="2208" y="1743"/>
                  </a:lnTo>
                  <a:lnTo>
                    <a:pt x="2208" y="1743"/>
                  </a:lnTo>
                  <a:lnTo>
                    <a:pt x="2208" y="1743"/>
                  </a:lnTo>
                  <a:lnTo>
                    <a:pt x="2208" y="1743"/>
                  </a:lnTo>
                  <a:lnTo>
                    <a:pt x="2210" y="1743"/>
                  </a:lnTo>
                  <a:lnTo>
                    <a:pt x="2210" y="1743"/>
                  </a:lnTo>
                  <a:lnTo>
                    <a:pt x="2210" y="1743"/>
                  </a:lnTo>
                  <a:lnTo>
                    <a:pt x="2210" y="1743"/>
                  </a:lnTo>
                  <a:lnTo>
                    <a:pt x="2210" y="1743"/>
                  </a:lnTo>
                  <a:lnTo>
                    <a:pt x="2210" y="1743"/>
                  </a:lnTo>
                  <a:lnTo>
                    <a:pt x="2210" y="1743"/>
                  </a:lnTo>
                  <a:lnTo>
                    <a:pt x="2210" y="1743"/>
                  </a:lnTo>
                  <a:lnTo>
                    <a:pt x="2210" y="1743"/>
                  </a:lnTo>
                  <a:lnTo>
                    <a:pt x="2212" y="1743"/>
                  </a:lnTo>
                  <a:lnTo>
                    <a:pt x="2212" y="1743"/>
                  </a:lnTo>
                  <a:lnTo>
                    <a:pt x="2212" y="1741"/>
                  </a:lnTo>
                  <a:lnTo>
                    <a:pt x="2212" y="1741"/>
                  </a:lnTo>
                  <a:lnTo>
                    <a:pt x="2212" y="1741"/>
                  </a:lnTo>
                  <a:lnTo>
                    <a:pt x="2212" y="1739"/>
                  </a:lnTo>
                  <a:lnTo>
                    <a:pt x="2212" y="1739"/>
                  </a:lnTo>
                  <a:lnTo>
                    <a:pt x="2212" y="1739"/>
                  </a:lnTo>
                  <a:lnTo>
                    <a:pt x="2212" y="1739"/>
                  </a:lnTo>
                  <a:lnTo>
                    <a:pt x="2214" y="1739"/>
                  </a:lnTo>
                  <a:lnTo>
                    <a:pt x="2214" y="1737"/>
                  </a:lnTo>
                  <a:lnTo>
                    <a:pt x="2214" y="1737"/>
                  </a:lnTo>
                  <a:lnTo>
                    <a:pt x="2214" y="1737"/>
                  </a:lnTo>
                  <a:lnTo>
                    <a:pt x="2214" y="1737"/>
                  </a:lnTo>
                  <a:lnTo>
                    <a:pt x="2214" y="1735"/>
                  </a:lnTo>
                  <a:lnTo>
                    <a:pt x="2214" y="1735"/>
                  </a:lnTo>
                  <a:lnTo>
                    <a:pt x="2214" y="1735"/>
                  </a:lnTo>
                  <a:lnTo>
                    <a:pt x="2214" y="1735"/>
                  </a:lnTo>
                  <a:lnTo>
                    <a:pt x="2214" y="1730"/>
                  </a:lnTo>
                  <a:lnTo>
                    <a:pt x="2214" y="1730"/>
                  </a:lnTo>
                  <a:lnTo>
                    <a:pt x="2214" y="1730"/>
                  </a:lnTo>
                  <a:lnTo>
                    <a:pt x="2216" y="1730"/>
                  </a:lnTo>
                  <a:lnTo>
                    <a:pt x="2216" y="1730"/>
                  </a:lnTo>
                  <a:lnTo>
                    <a:pt x="2216" y="1728"/>
                  </a:lnTo>
                  <a:lnTo>
                    <a:pt x="2216" y="1728"/>
                  </a:lnTo>
                  <a:lnTo>
                    <a:pt x="2216" y="1728"/>
                  </a:lnTo>
                  <a:lnTo>
                    <a:pt x="2216" y="1728"/>
                  </a:lnTo>
                  <a:lnTo>
                    <a:pt x="2216" y="1728"/>
                  </a:lnTo>
                  <a:lnTo>
                    <a:pt x="2216" y="1728"/>
                  </a:lnTo>
                  <a:lnTo>
                    <a:pt x="2216" y="1726"/>
                  </a:lnTo>
                  <a:lnTo>
                    <a:pt x="2216" y="1726"/>
                  </a:lnTo>
                  <a:lnTo>
                    <a:pt x="2216" y="1724"/>
                  </a:lnTo>
                  <a:lnTo>
                    <a:pt x="2216" y="1724"/>
                  </a:lnTo>
                  <a:lnTo>
                    <a:pt x="2216" y="1724"/>
                  </a:lnTo>
                  <a:lnTo>
                    <a:pt x="2216" y="1724"/>
                  </a:lnTo>
                  <a:lnTo>
                    <a:pt x="2216" y="1726"/>
                  </a:lnTo>
                  <a:lnTo>
                    <a:pt x="2216" y="1726"/>
                  </a:lnTo>
                  <a:lnTo>
                    <a:pt x="2216" y="1724"/>
                  </a:lnTo>
                  <a:lnTo>
                    <a:pt x="2216" y="1722"/>
                  </a:lnTo>
                  <a:lnTo>
                    <a:pt x="2218" y="1722"/>
                  </a:lnTo>
                  <a:lnTo>
                    <a:pt x="2218" y="1724"/>
                  </a:lnTo>
                  <a:lnTo>
                    <a:pt x="2218" y="1724"/>
                  </a:lnTo>
                  <a:lnTo>
                    <a:pt x="2218" y="1724"/>
                  </a:lnTo>
                  <a:lnTo>
                    <a:pt x="2218" y="1722"/>
                  </a:lnTo>
                  <a:lnTo>
                    <a:pt x="2218" y="1722"/>
                  </a:lnTo>
                  <a:lnTo>
                    <a:pt x="2218" y="1724"/>
                  </a:lnTo>
                  <a:lnTo>
                    <a:pt x="2218" y="1724"/>
                  </a:lnTo>
                  <a:lnTo>
                    <a:pt x="2220" y="1724"/>
                  </a:lnTo>
                  <a:lnTo>
                    <a:pt x="2220" y="1724"/>
                  </a:lnTo>
                  <a:lnTo>
                    <a:pt x="2220" y="1724"/>
                  </a:lnTo>
                  <a:lnTo>
                    <a:pt x="2218" y="1726"/>
                  </a:lnTo>
                  <a:lnTo>
                    <a:pt x="2218" y="1726"/>
                  </a:lnTo>
                  <a:lnTo>
                    <a:pt x="2218" y="1726"/>
                  </a:lnTo>
                  <a:lnTo>
                    <a:pt x="2218" y="1728"/>
                  </a:lnTo>
                  <a:lnTo>
                    <a:pt x="2218" y="1728"/>
                  </a:lnTo>
                  <a:lnTo>
                    <a:pt x="2218" y="1730"/>
                  </a:lnTo>
                  <a:lnTo>
                    <a:pt x="2218" y="1730"/>
                  </a:lnTo>
                  <a:lnTo>
                    <a:pt x="2220" y="1730"/>
                  </a:lnTo>
                  <a:lnTo>
                    <a:pt x="2220" y="1730"/>
                  </a:lnTo>
                  <a:lnTo>
                    <a:pt x="2220" y="1733"/>
                  </a:lnTo>
                  <a:lnTo>
                    <a:pt x="2220" y="1733"/>
                  </a:lnTo>
                  <a:lnTo>
                    <a:pt x="2220" y="1733"/>
                  </a:lnTo>
                  <a:lnTo>
                    <a:pt x="2220" y="1733"/>
                  </a:lnTo>
                  <a:lnTo>
                    <a:pt x="2220" y="1733"/>
                  </a:lnTo>
                  <a:lnTo>
                    <a:pt x="2220" y="1733"/>
                  </a:lnTo>
                  <a:lnTo>
                    <a:pt x="2220" y="1730"/>
                  </a:lnTo>
                  <a:lnTo>
                    <a:pt x="2220" y="1730"/>
                  </a:lnTo>
                  <a:lnTo>
                    <a:pt x="2220" y="1730"/>
                  </a:lnTo>
                  <a:lnTo>
                    <a:pt x="2220" y="1730"/>
                  </a:lnTo>
                  <a:lnTo>
                    <a:pt x="2220" y="1730"/>
                  </a:lnTo>
                  <a:lnTo>
                    <a:pt x="2220" y="1733"/>
                  </a:lnTo>
                  <a:lnTo>
                    <a:pt x="2220" y="1733"/>
                  </a:lnTo>
                  <a:lnTo>
                    <a:pt x="2222" y="1733"/>
                  </a:lnTo>
                  <a:lnTo>
                    <a:pt x="2222" y="1733"/>
                  </a:lnTo>
                  <a:lnTo>
                    <a:pt x="2222" y="1730"/>
                  </a:lnTo>
                  <a:lnTo>
                    <a:pt x="2222" y="1730"/>
                  </a:lnTo>
                  <a:lnTo>
                    <a:pt x="2222" y="1730"/>
                  </a:lnTo>
                  <a:lnTo>
                    <a:pt x="2222" y="1733"/>
                  </a:lnTo>
                  <a:lnTo>
                    <a:pt x="2220" y="1735"/>
                  </a:lnTo>
                  <a:lnTo>
                    <a:pt x="2220" y="1735"/>
                  </a:lnTo>
                  <a:lnTo>
                    <a:pt x="2222" y="1735"/>
                  </a:lnTo>
                  <a:lnTo>
                    <a:pt x="2222" y="1737"/>
                  </a:lnTo>
                  <a:lnTo>
                    <a:pt x="2222" y="1737"/>
                  </a:lnTo>
                  <a:lnTo>
                    <a:pt x="2220" y="1737"/>
                  </a:lnTo>
                  <a:lnTo>
                    <a:pt x="2222" y="1737"/>
                  </a:lnTo>
                  <a:lnTo>
                    <a:pt x="2222" y="1739"/>
                  </a:lnTo>
                  <a:lnTo>
                    <a:pt x="2222" y="1739"/>
                  </a:lnTo>
                  <a:lnTo>
                    <a:pt x="2222" y="1739"/>
                  </a:lnTo>
                  <a:lnTo>
                    <a:pt x="2222" y="1737"/>
                  </a:lnTo>
                  <a:lnTo>
                    <a:pt x="2222" y="1735"/>
                  </a:lnTo>
                  <a:lnTo>
                    <a:pt x="2222" y="1733"/>
                  </a:lnTo>
                  <a:lnTo>
                    <a:pt x="2224" y="1733"/>
                  </a:lnTo>
                  <a:lnTo>
                    <a:pt x="2224" y="1733"/>
                  </a:lnTo>
                  <a:lnTo>
                    <a:pt x="2224" y="1733"/>
                  </a:lnTo>
                  <a:lnTo>
                    <a:pt x="2222" y="1735"/>
                  </a:lnTo>
                  <a:lnTo>
                    <a:pt x="2222" y="1735"/>
                  </a:lnTo>
                  <a:lnTo>
                    <a:pt x="2222" y="1737"/>
                  </a:lnTo>
                  <a:lnTo>
                    <a:pt x="2222" y="1737"/>
                  </a:lnTo>
                  <a:lnTo>
                    <a:pt x="2222" y="1739"/>
                  </a:lnTo>
                  <a:lnTo>
                    <a:pt x="2222" y="1739"/>
                  </a:lnTo>
                  <a:lnTo>
                    <a:pt x="2222" y="1739"/>
                  </a:lnTo>
                  <a:lnTo>
                    <a:pt x="2224" y="1739"/>
                  </a:lnTo>
                  <a:lnTo>
                    <a:pt x="2224" y="1739"/>
                  </a:lnTo>
                  <a:lnTo>
                    <a:pt x="2224" y="1741"/>
                  </a:lnTo>
                  <a:lnTo>
                    <a:pt x="2224" y="1741"/>
                  </a:lnTo>
                  <a:lnTo>
                    <a:pt x="2224" y="1743"/>
                  </a:lnTo>
                  <a:lnTo>
                    <a:pt x="2224" y="1743"/>
                  </a:lnTo>
                  <a:lnTo>
                    <a:pt x="2224" y="1743"/>
                  </a:lnTo>
                  <a:lnTo>
                    <a:pt x="2224" y="1743"/>
                  </a:lnTo>
                  <a:lnTo>
                    <a:pt x="2227" y="1745"/>
                  </a:lnTo>
                  <a:lnTo>
                    <a:pt x="2227" y="1745"/>
                  </a:lnTo>
                  <a:lnTo>
                    <a:pt x="2229" y="1743"/>
                  </a:lnTo>
                  <a:lnTo>
                    <a:pt x="2229" y="1743"/>
                  </a:lnTo>
                  <a:lnTo>
                    <a:pt x="2229" y="1743"/>
                  </a:lnTo>
                  <a:lnTo>
                    <a:pt x="2229" y="1741"/>
                  </a:lnTo>
                  <a:lnTo>
                    <a:pt x="2229" y="1741"/>
                  </a:lnTo>
                  <a:lnTo>
                    <a:pt x="2229" y="1741"/>
                  </a:lnTo>
                  <a:lnTo>
                    <a:pt x="2229" y="1741"/>
                  </a:lnTo>
                  <a:lnTo>
                    <a:pt x="2229" y="1739"/>
                  </a:lnTo>
                  <a:lnTo>
                    <a:pt x="2231" y="1739"/>
                  </a:lnTo>
                  <a:lnTo>
                    <a:pt x="2231" y="1739"/>
                  </a:lnTo>
                  <a:lnTo>
                    <a:pt x="2231" y="1737"/>
                  </a:lnTo>
                  <a:lnTo>
                    <a:pt x="2231" y="1739"/>
                  </a:lnTo>
                  <a:lnTo>
                    <a:pt x="2231" y="1741"/>
                  </a:lnTo>
                  <a:lnTo>
                    <a:pt x="2231" y="1739"/>
                  </a:lnTo>
                  <a:lnTo>
                    <a:pt x="2231" y="1739"/>
                  </a:lnTo>
                  <a:lnTo>
                    <a:pt x="2231" y="1739"/>
                  </a:lnTo>
                  <a:lnTo>
                    <a:pt x="2231" y="1739"/>
                  </a:lnTo>
                  <a:lnTo>
                    <a:pt x="2231" y="1739"/>
                  </a:lnTo>
                  <a:lnTo>
                    <a:pt x="2233" y="1739"/>
                  </a:lnTo>
                  <a:lnTo>
                    <a:pt x="2233" y="1739"/>
                  </a:lnTo>
                  <a:lnTo>
                    <a:pt x="2233" y="1737"/>
                  </a:lnTo>
                  <a:lnTo>
                    <a:pt x="2233" y="1737"/>
                  </a:lnTo>
                  <a:lnTo>
                    <a:pt x="2233" y="1737"/>
                  </a:lnTo>
                  <a:lnTo>
                    <a:pt x="2233" y="1737"/>
                  </a:lnTo>
                  <a:lnTo>
                    <a:pt x="2235" y="1739"/>
                  </a:lnTo>
                  <a:lnTo>
                    <a:pt x="2235" y="1739"/>
                  </a:lnTo>
                  <a:lnTo>
                    <a:pt x="2237" y="1739"/>
                  </a:lnTo>
                  <a:lnTo>
                    <a:pt x="2237" y="1739"/>
                  </a:lnTo>
                  <a:lnTo>
                    <a:pt x="2237" y="1739"/>
                  </a:lnTo>
                  <a:lnTo>
                    <a:pt x="2239" y="1739"/>
                  </a:lnTo>
                  <a:lnTo>
                    <a:pt x="2239" y="1737"/>
                  </a:lnTo>
                  <a:lnTo>
                    <a:pt x="2239" y="1737"/>
                  </a:lnTo>
                  <a:lnTo>
                    <a:pt x="2239" y="1735"/>
                  </a:lnTo>
                  <a:lnTo>
                    <a:pt x="2239" y="1733"/>
                  </a:lnTo>
                  <a:lnTo>
                    <a:pt x="2239" y="1733"/>
                  </a:lnTo>
                  <a:lnTo>
                    <a:pt x="2241" y="1733"/>
                  </a:lnTo>
                  <a:lnTo>
                    <a:pt x="2241" y="1733"/>
                  </a:lnTo>
                  <a:lnTo>
                    <a:pt x="2241" y="1730"/>
                  </a:lnTo>
                  <a:lnTo>
                    <a:pt x="2241" y="1730"/>
                  </a:lnTo>
                  <a:close/>
                  <a:moveTo>
                    <a:pt x="2101" y="1915"/>
                  </a:moveTo>
                  <a:lnTo>
                    <a:pt x="2101" y="1915"/>
                  </a:lnTo>
                  <a:lnTo>
                    <a:pt x="2099" y="1915"/>
                  </a:lnTo>
                  <a:lnTo>
                    <a:pt x="2099" y="1917"/>
                  </a:lnTo>
                  <a:lnTo>
                    <a:pt x="2095" y="1917"/>
                  </a:lnTo>
                  <a:lnTo>
                    <a:pt x="2093" y="1919"/>
                  </a:lnTo>
                  <a:lnTo>
                    <a:pt x="2093" y="1919"/>
                  </a:lnTo>
                  <a:lnTo>
                    <a:pt x="2093" y="1919"/>
                  </a:lnTo>
                  <a:lnTo>
                    <a:pt x="2093" y="1919"/>
                  </a:lnTo>
                  <a:lnTo>
                    <a:pt x="2091" y="1919"/>
                  </a:lnTo>
                  <a:lnTo>
                    <a:pt x="2093" y="1919"/>
                  </a:lnTo>
                  <a:lnTo>
                    <a:pt x="2093" y="1919"/>
                  </a:lnTo>
                  <a:lnTo>
                    <a:pt x="2095" y="1919"/>
                  </a:lnTo>
                  <a:lnTo>
                    <a:pt x="2097" y="1919"/>
                  </a:lnTo>
                  <a:lnTo>
                    <a:pt x="2099" y="1917"/>
                  </a:lnTo>
                  <a:lnTo>
                    <a:pt x="2099" y="1917"/>
                  </a:lnTo>
                  <a:lnTo>
                    <a:pt x="2101" y="1915"/>
                  </a:lnTo>
                  <a:lnTo>
                    <a:pt x="2101" y="1915"/>
                  </a:lnTo>
                  <a:lnTo>
                    <a:pt x="2103" y="1911"/>
                  </a:lnTo>
                  <a:lnTo>
                    <a:pt x="2101" y="1913"/>
                  </a:lnTo>
                  <a:lnTo>
                    <a:pt x="2101" y="1915"/>
                  </a:lnTo>
                  <a:close/>
                  <a:moveTo>
                    <a:pt x="2072" y="1835"/>
                  </a:moveTo>
                  <a:lnTo>
                    <a:pt x="2072" y="1835"/>
                  </a:lnTo>
                  <a:lnTo>
                    <a:pt x="2074" y="1835"/>
                  </a:lnTo>
                  <a:lnTo>
                    <a:pt x="2072" y="1835"/>
                  </a:lnTo>
                  <a:lnTo>
                    <a:pt x="2072" y="1835"/>
                  </a:lnTo>
                  <a:lnTo>
                    <a:pt x="2072" y="1835"/>
                  </a:lnTo>
                  <a:lnTo>
                    <a:pt x="2072" y="1837"/>
                  </a:lnTo>
                  <a:lnTo>
                    <a:pt x="2072" y="1837"/>
                  </a:lnTo>
                  <a:lnTo>
                    <a:pt x="2072" y="1835"/>
                  </a:lnTo>
                  <a:lnTo>
                    <a:pt x="2072" y="1835"/>
                  </a:lnTo>
                  <a:lnTo>
                    <a:pt x="2074" y="1835"/>
                  </a:lnTo>
                  <a:lnTo>
                    <a:pt x="2074" y="1835"/>
                  </a:lnTo>
                  <a:lnTo>
                    <a:pt x="2072" y="1835"/>
                  </a:lnTo>
                  <a:close/>
                  <a:moveTo>
                    <a:pt x="2072" y="1839"/>
                  </a:moveTo>
                  <a:lnTo>
                    <a:pt x="2070" y="1837"/>
                  </a:lnTo>
                  <a:lnTo>
                    <a:pt x="2070" y="1837"/>
                  </a:lnTo>
                  <a:lnTo>
                    <a:pt x="2070" y="1837"/>
                  </a:lnTo>
                  <a:lnTo>
                    <a:pt x="2070" y="1837"/>
                  </a:lnTo>
                  <a:lnTo>
                    <a:pt x="2070" y="1837"/>
                  </a:lnTo>
                  <a:lnTo>
                    <a:pt x="2070" y="1837"/>
                  </a:lnTo>
                  <a:lnTo>
                    <a:pt x="2070" y="1837"/>
                  </a:lnTo>
                  <a:lnTo>
                    <a:pt x="2070" y="1837"/>
                  </a:lnTo>
                  <a:lnTo>
                    <a:pt x="2070" y="1837"/>
                  </a:lnTo>
                  <a:lnTo>
                    <a:pt x="2068" y="1837"/>
                  </a:lnTo>
                  <a:lnTo>
                    <a:pt x="2068" y="1837"/>
                  </a:lnTo>
                  <a:lnTo>
                    <a:pt x="2066" y="1837"/>
                  </a:lnTo>
                  <a:lnTo>
                    <a:pt x="2066" y="1837"/>
                  </a:lnTo>
                  <a:lnTo>
                    <a:pt x="2066" y="1837"/>
                  </a:lnTo>
                  <a:lnTo>
                    <a:pt x="2066" y="1837"/>
                  </a:lnTo>
                  <a:lnTo>
                    <a:pt x="2068" y="1835"/>
                  </a:lnTo>
                  <a:lnTo>
                    <a:pt x="2068" y="1835"/>
                  </a:lnTo>
                  <a:lnTo>
                    <a:pt x="2068" y="1835"/>
                  </a:lnTo>
                  <a:lnTo>
                    <a:pt x="2068" y="1833"/>
                  </a:lnTo>
                  <a:lnTo>
                    <a:pt x="2068" y="1833"/>
                  </a:lnTo>
                  <a:lnTo>
                    <a:pt x="2068" y="1833"/>
                  </a:lnTo>
                  <a:lnTo>
                    <a:pt x="2068" y="1833"/>
                  </a:lnTo>
                  <a:lnTo>
                    <a:pt x="2068" y="1833"/>
                  </a:lnTo>
                  <a:lnTo>
                    <a:pt x="2068" y="1835"/>
                  </a:lnTo>
                  <a:lnTo>
                    <a:pt x="2066" y="1833"/>
                  </a:lnTo>
                  <a:lnTo>
                    <a:pt x="2066" y="1831"/>
                  </a:lnTo>
                  <a:lnTo>
                    <a:pt x="2068" y="1831"/>
                  </a:lnTo>
                  <a:lnTo>
                    <a:pt x="2068" y="1831"/>
                  </a:lnTo>
                  <a:lnTo>
                    <a:pt x="2066" y="1831"/>
                  </a:lnTo>
                  <a:lnTo>
                    <a:pt x="2066" y="1831"/>
                  </a:lnTo>
                  <a:lnTo>
                    <a:pt x="2064" y="1831"/>
                  </a:lnTo>
                  <a:lnTo>
                    <a:pt x="2064" y="1831"/>
                  </a:lnTo>
                  <a:lnTo>
                    <a:pt x="2064" y="1831"/>
                  </a:lnTo>
                  <a:lnTo>
                    <a:pt x="2062" y="1831"/>
                  </a:lnTo>
                  <a:lnTo>
                    <a:pt x="2060" y="1831"/>
                  </a:lnTo>
                  <a:lnTo>
                    <a:pt x="2062" y="1831"/>
                  </a:lnTo>
                  <a:lnTo>
                    <a:pt x="2060" y="1831"/>
                  </a:lnTo>
                  <a:lnTo>
                    <a:pt x="2060" y="1829"/>
                  </a:lnTo>
                  <a:lnTo>
                    <a:pt x="2058" y="1831"/>
                  </a:lnTo>
                  <a:lnTo>
                    <a:pt x="2058" y="1831"/>
                  </a:lnTo>
                  <a:lnTo>
                    <a:pt x="2058" y="1831"/>
                  </a:lnTo>
                  <a:lnTo>
                    <a:pt x="2058" y="1831"/>
                  </a:lnTo>
                  <a:lnTo>
                    <a:pt x="2058" y="1833"/>
                  </a:lnTo>
                  <a:lnTo>
                    <a:pt x="2058" y="1833"/>
                  </a:lnTo>
                  <a:lnTo>
                    <a:pt x="2058" y="1833"/>
                  </a:lnTo>
                  <a:lnTo>
                    <a:pt x="2058" y="1833"/>
                  </a:lnTo>
                  <a:lnTo>
                    <a:pt x="2058" y="1835"/>
                  </a:lnTo>
                  <a:lnTo>
                    <a:pt x="2058" y="1835"/>
                  </a:lnTo>
                  <a:lnTo>
                    <a:pt x="2058" y="1835"/>
                  </a:lnTo>
                  <a:lnTo>
                    <a:pt x="2058" y="1835"/>
                  </a:lnTo>
                  <a:lnTo>
                    <a:pt x="2058" y="1835"/>
                  </a:lnTo>
                  <a:lnTo>
                    <a:pt x="2056" y="1835"/>
                  </a:lnTo>
                  <a:lnTo>
                    <a:pt x="2056" y="1835"/>
                  </a:lnTo>
                  <a:lnTo>
                    <a:pt x="2056" y="1835"/>
                  </a:lnTo>
                  <a:lnTo>
                    <a:pt x="2056" y="1835"/>
                  </a:lnTo>
                  <a:lnTo>
                    <a:pt x="2056" y="1835"/>
                  </a:lnTo>
                  <a:lnTo>
                    <a:pt x="2056" y="1835"/>
                  </a:lnTo>
                  <a:lnTo>
                    <a:pt x="2056" y="1835"/>
                  </a:lnTo>
                  <a:lnTo>
                    <a:pt x="2056" y="1833"/>
                  </a:lnTo>
                  <a:lnTo>
                    <a:pt x="2056" y="1831"/>
                  </a:lnTo>
                  <a:lnTo>
                    <a:pt x="2054" y="1831"/>
                  </a:lnTo>
                  <a:lnTo>
                    <a:pt x="2054" y="1829"/>
                  </a:lnTo>
                  <a:lnTo>
                    <a:pt x="2054" y="1829"/>
                  </a:lnTo>
                  <a:lnTo>
                    <a:pt x="2052" y="1831"/>
                  </a:lnTo>
                  <a:lnTo>
                    <a:pt x="2050" y="1835"/>
                  </a:lnTo>
                  <a:lnTo>
                    <a:pt x="2050" y="1835"/>
                  </a:lnTo>
                  <a:lnTo>
                    <a:pt x="2050" y="1835"/>
                  </a:lnTo>
                  <a:lnTo>
                    <a:pt x="2048" y="1839"/>
                  </a:lnTo>
                  <a:lnTo>
                    <a:pt x="2048" y="1839"/>
                  </a:lnTo>
                  <a:lnTo>
                    <a:pt x="2048" y="1841"/>
                  </a:lnTo>
                  <a:lnTo>
                    <a:pt x="2048" y="1841"/>
                  </a:lnTo>
                  <a:lnTo>
                    <a:pt x="2045" y="1841"/>
                  </a:lnTo>
                  <a:lnTo>
                    <a:pt x="2045" y="1841"/>
                  </a:lnTo>
                  <a:lnTo>
                    <a:pt x="2048" y="1843"/>
                  </a:lnTo>
                  <a:lnTo>
                    <a:pt x="2048" y="1843"/>
                  </a:lnTo>
                  <a:lnTo>
                    <a:pt x="2048" y="1843"/>
                  </a:lnTo>
                  <a:lnTo>
                    <a:pt x="2048" y="1841"/>
                  </a:lnTo>
                  <a:lnTo>
                    <a:pt x="2052" y="1837"/>
                  </a:lnTo>
                  <a:lnTo>
                    <a:pt x="2052" y="1835"/>
                  </a:lnTo>
                  <a:lnTo>
                    <a:pt x="2052" y="1833"/>
                  </a:lnTo>
                  <a:lnTo>
                    <a:pt x="2054" y="1833"/>
                  </a:lnTo>
                  <a:lnTo>
                    <a:pt x="2054" y="1833"/>
                  </a:lnTo>
                  <a:lnTo>
                    <a:pt x="2054" y="1833"/>
                  </a:lnTo>
                  <a:lnTo>
                    <a:pt x="2054" y="1833"/>
                  </a:lnTo>
                  <a:lnTo>
                    <a:pt x="2054" y="1833"/>
                  </a:lnTo>
                  <a:lnTo>
                    <a:pt x="2054" y="1833"/>
                  </a:lnTo>
                  <a:lnTo>
                    <a:pt x="2054" y="1835"/>
                  </a:lnTo>
                  <a:lnTo>
                    <a:pt x="2052" y="1835"/>
                  </a:lnTo>
                  <a:lnTo>
                    <a:pt x="2052" y="1837"/>
                  </a:lnTo>
                  <a:lnTo>
                    <a:pt x="2052" y="1837"/>
                  </a:lnTo>
                  <a:lnTo>
                    <a:pt x="2052" y="1837"/>
                  </a:lnTo>
                  <a:lnTo>
                    <a:pt x="2052" y="1839"/>
                  </a:lnTo>
                  <a:lnTo>
                    <a:pt x="2050" y="1841"/>
                  </a:lnTo>
                  <a:lnTo>
                    <a:pt x="2050" y="1841"/>
                  </a:lnTo>
                  <a:lnTo>
                    <a:pt x="2048" y="1843"/>
                  </a:lnTo>
                  <a:lnTo>
                    <a:pt x="2048" y="1845"/>
                  </a:lnTo>
                  <a:lnTo>
                    <a:pt x="2048" y="1845"/>
                  </a:lnTo>
                  <a:lnTo>
                    <a:pt x="2048" y="1845"/>
                  </a:lnTo>
                  <a:lnTo>
                    <a:pt x="2045" y="1848"/>
                  </a:lnTo>
                  <a:lnTo>
                    <a:pt x="2045" y="1848"/>
                  </a:lnTo>
                  <a:lnTo>
                    <a:pt x="2045" y="1850"/>
                  </a:lnTo>
                  <a:lnTo>
                    <a:pt x="2045" y="1850"/>
                  </a:lnTo>
                  <a:lnTo>
                    <a:pt x="2045" y="1850"/>
                  </a:lnTo>
                  <a:lnTo>
                    <a:pt x="2045" y="1850"/>
                  </a:lnTo>
                  <a:lnTo>
                    <a:pt x="2045" y="1850"/>
                  </a:lnTo>
                  <a:lnTo>
                    <a:pt x="2045" y="1850"/>
                  </a:lnTo>
                  <a:lnTo>
                    <a:pt x="2048" y="1850"/>
                  </a:lnTo>
                  <a:lnTo>
                    <a:pt x="2048" y="1850"/>
                  </a:lnTo>
                  <a:lnTo>
                    <a:pt x="2048" y="1850"/>
                  </a:lnTo>
                  <a:lnTo>
                    <a:pt x="2048" y="1850"/>
                  </a:lnTo>
                  <a:lnTo>
                    <a:pt x="2050" y="1850"/>
                  </a:lnTo>
                  <a:lnTo>
                    <a:pt x="2050" y="1850"/>
                  </a:lnTo>
                  <a:lnTo>
                    <a:pt x="2050" y="1848"/>
                  </a:lnTo>
                  <a:lnTo>
                    <a:pt x="2052" y="1848"/>
                  </a:lnTo>
                  <a:lnTo>
                    <a:pt x="2052" y="1845"/>
                  </a:lnTo>
                  <a:lnTo>
                    <a:pt x="2054" y="1843"/>
                  </a:lnTo>
                  <a:lnTo>
                    <a:pt x="2054" y="1843"/>
                  </a:lnTo>
                  <a:lnTo>
                    <a:pt x="2054" y="1843"/>
                  </a:lnTo>
                  <a:lnTo>
                    <a:pt x="2054" y="1843"/>
                  </a:lnTo>
                  <a:lnTo>
                    <a:pt x="2054" y="1845"/>
                  </a:lnTo>
                  <a:lnTo>
                    <a:pt x="2054" y="1845"/>
                  </a:lnTo>
                  <a:lnTo>
                    <a:pt x="2052" y="1848"/>
                  </a:lnTo>
                  <a:lnTo>
                    <a:pt x="2052" y="1848"/>
                  </a:lnTo>
                  <a:lnTo>
                    <a:pt x="2052" y="1850"/>
                  </a:lnTo>
                  <a:lnTo>
                    <a:pt x="2052" y="1850"/>
                  </a:lnTo>
                  <a:lnTo>
                    <a:pt x="2052" y="1850"/>
                  </a:lnTo>
                  <a:lnTo>
                    <a:pt x="2050" y="1852"/>
                  </a:lnTo>
                  <a:lnTo>
                    <a:pt x="2050" y="1852"/>
                  </a:lnTo>
                  <a:lnTo>
                    <a:pt x="2050" y="1852"/>
                  </a:lnTo>
                  <a:lnTo>
                    <a:pt x="2050" y="1852"/>
                  </a:lnTo>
                  <a:lnTo>
                    <a:pt x="2050" y="1854"/>
                  </a:lnTo>
                  <a:lnTo>
                    <a:pt x="2050" y="1854"/>
                  </a:lnTo>
                  <a:lnTo>
                    <a:pt x="2050" y="1854"/>
                  </a:lnTo>
                  <a:lnTo>
                    <a:pt x="2050" y="1854"/>
                  </a:lnTo>
                  <a:lnTo>
                    <a:pt x="2050" y="1856"/>
                  </a:lnTo>
                  <a:lnTo>
                    <a:pt x="2050" y="1856"/>
                  </a:lnTo>
                  <a:lnTo>
                    <a:pt x="2050" y="1856"/>
                  </a:lnTo>
                  <a:lnTo>
                    <a:pt x="2050" y="1856"/>
                  </a:lnTo>
                  <a:lnTo>
                    <a:pt x="2050" y="1858"/>
                  </a:lnTo>
                  <a:lnTo>
                    <a:pt x="2050" y="1858"/>
                  </a:lnTo>
                  <a:lnTo>
                    <a:pt x="2050" y="1858"/>
                  </a:lnTo>
                  <a:lnTo>
                    <a:pt x="2050" y="1858"/>
                  </a:lnTo>
                  <a:lnTo>
                    <a:pt x="2050" y="1858"/>
                  </a:lnTo>
                  <a:lnTo>
                    <a:pt x="2050" y="1858"/>
                  </a:lnTo>
                  <a:lnTo>
                    <a:pt x="2050" y="1858"/>
                  </a:lnTo>
                  <a:lnTo>
                    <a:pt x="2050" y="1858"/>
                  </a:lnTo>
                  <a:lnTo>
                    <a:pt x="2050" y="1860"/>
                  </a:lnTo>
                  <a:lnTo>
                    <a:pt x="2050" y="1860"/>
                  </a:lnTo>
                  <a:lnTo>
                    <a:pt x="2048" y="1860"/>
                  </a:lnTo>
                  <a:lnTo>
                    <a:pt x="2048" y="1860"/>
                  </a:lnTo>
                  <a:lnTo>
                    <a:pt x="2048" y="1860"/>
                  </a:lnTo>
                  <a:lnTo>
                    <a:pt x="2048" y="1860"/>
                  </a:lnTo>
                  <a:lnTo>
                    <a:pt x="2048" y="1862"/>
                  </a:lnTo>
                  <a:lnTo>
                    <a:pt x="2048" y="1862"/>
                  </a:lnTo>
                  <a:lnTo>
                    <a:pt x="2048" y="1862"/>
                  </a:lnTo>
                  <a:lnTo>
                    <a:pt x="2048" y="1862"/>
                  </a:lnTo>
                  <a:lnTo>
                    <a:pt x="2048" y="1860"/>
                  </a:lnTo>
                  <a:lnTo>
                    <a:pt x="2048" y="1860"/>
                  </a:lnTo>
                  <a:lnTo>
                    <a:pt x="2048" y="1860"/>
                  </a:lnTo>
                  <a:lnTo>
                    <a:pt x="2048" y="1860"/>
                  </a:lnTo>
                  <a:lnTo>
                    <a:pt x="2048" y="1858"/>
                  </a:lnTo>
                  <a:lnTo>
                    <a:pt x="2048" y="1858"/>
                  </a:lnTo>
                  <a:lnTo>
                    <a:pt x="2045" y="1858"/>
                  </a:lnTo>
                  <a:lnTo>
                    <a:pt x="2045" y="1858"/>
                  </a:lnTo>
                  <a:lnTo>
                    <a:pt x="2043" y="1858"/>
                  </a:lnTo>
                  <a:lnTo>
                    <a:pt x="2043" y="1858"/>
                  </a:lnTo>
                  <a:lnTo>
                    <a:pt x="2041" y="1862"/>
                  </a:lnTo>
                  <a:lnTo>
                    <a:pt x="2041" y="1862"/>
                  </a:lnTo>
                  <a:lnTo>
                    <a:pt x="2039" y="1862"/>
                  </a:lnTo>
                  <a:lnTo>
                    <a:pt x="2039" y="1862"/>
                  </a:lnTo>
                  <a:lnTo>
                    <a:pt x="2039" y="1862"/>
                  </a:lnTo>
                  <a:lnTo>
                    <a:pt x="2039" y="1862"/>
                  </a:lnTo>
                  <a:lnTo>
                    <a:pt x="2039" y="1862"/>
                  </a:lnTo>
                  <a:lnTo>
                    <a:pt x="2039" y="1862"/>
                  </a:lnTo>
                  <a:lnTo>
                    <a:pt x="2039" y="1860"/>
                  </a:lnTo>
                  <a:lnTo>
                    <a:pt x="2039" y="1860"/>
                  </a:lnTo>
                  <a:lnTo>
                    <a:pt x="2039" y="1860"/>
                  </a:lnTo>
                  <a:lnTo>
                    <a:pt x="2039" y="1860"/>
                  </a:lnTo>
                  <a:lnTo>
                    <a:pt x="2039" y="1860"/>
                  </a:lnTo>
                  <a:lnTo>
                    <a:pt x="2039" y="1860"/>
                  </a:lnTo>
                  <a:lnTo>
                    <a:pt x="2039" y="1860"/>
                  </a:lnTo>
                  <a:lnTo>
                    <a:pt x="2039" y="1860"/>
                  </a:lnTo>
                  <a:lnTo>
                    <a:pt x="2039" y="1858"/>
                  </a:lnTo>
                  <a:lnTo>
                    <a:pt x="2039" y="1856"/>
                  </a:lnTo>
                  <a:lnTo>
                    <a:pt x="2041" y="1856"/>
                  </a:lnTo>
                  <a:lnTo>
                    <a:pt x="2041" y="1856"/>
                  </a:lnTo>
                  <a:lnTo>
                    <a:pt x="2041" y="1856"/>
                  </a:lnTo>
                  <a:lnTo>
                    <a:pt x="2041" y="1856"/>
                  </a:lnTo>
                  <a:lnTo>
                    <a:pt x="2041" y="1856"/>
                  </a:lnTo>
                  <a:lnTo>
                    <a:pt x="2041" y="1856"/>
                  </a:lnTo>
                  <a:lnTo>
                    <a:pt x="2041" y="1856"/>
                  </a:lnTo>
                  <a:lnTo>
                    <a:pt x="2043" y="1856"/>
                  </a:lnTo>
                  <a:lnTo>
                    <a:pt x="2041" y="1854"/>
                  </a:lnTo>
                  <a:lnTo>
                    <a:pt x="2041" y="1854"/>
                  </a:lnTo>
                  <a:lnTo>
                    <a:pt x="2041" y="1854"/>
                  </a:lnTo>
                  <a:lnTo>
                    <a:pt x="2041" y="1854"/>
                  </a:lnTo>
                  <a:lnTo>
                    <a:pt x="2041" y="1854"/>
                  </a:lnTo>
                  <a:lnTo>
                    <a:pt x="2043" y="1854"/>
                  </a:lnTo>
                  <a:lnTo>
                    <a:pt x="2043" y="1854"/>
                  </a:lnTo>
                  <a:lnTo>
                    <a:pt x="2041" y="1854"/>
                  </a:lnTo>
                  <a:lnTo>
                    <a:pt x="2039" y="1854"/>
                  </a:lnTo>
                  <a:lnTo>
                    <a:pt x="2041" y="1854"/>
                  </a:lnTo>
                  <a:lnTo>
                    <a:pt x="2039" y="1854"/>
                  </a:lnTo>
                  <a:lnTo>
                    <a:pt x="2039" y="1854"/>
                  </a:lnTo>
                  <a:lnTo>
                    <a:pt x="2039" y="1854"/>
                  </a:lnTo>
                  <a:lnTo>
                    <a:pt x="2039" y="1854"/>
                  </a:lnTo>
                  <a:lnTo>
                    <a:pt x="2039" y="1856"/>
                  </a:lnTo>
                  <a:lnTo>
                    <a:pt x="2037" y="1856"/>
                  </a:lnTo>
                  <a:lnTo>
                    <a:pt x="2037" y="1856"/>
                  </a:lnTo>
                  <a:lnTo>
                    <a:pt x="2037" y="1856"/>
                  </a:lnTo>
                  <a:lnTo>
                    <a:pt x="2037" y="1854"/>
                  </a:lnTo>
                  <a:lnTo>
                    <a:pt x="2039" y="1854"/>
                  </a:lnTo>
                  <a:lnTo>
                    <a:pt x="2039" y="1854"/>
                  </a:lnTo>
                  <a:lnTo>
                    <a:pt x="2039" y="1854"/>
                  </a:lnTo>
                  <a:lnTo>
                    <a:pt x="2037" y="1854"/>
                  </a:lnTo>
                  <a:lnTo>
                    <a:pt x="2037" y="1854"/>
                  </a:lnTo>
                  <a:lnTo>
                    <a:pt x="2039" y="1854"/>
                  </a:lnTo>
                  <a:lnTo>
                    <a:pt x="2039" y="1852"/>
                  </a:lnTo>
                  <a:lnTo>
                    <a:pt x="2039" y="1852"/>
                  </a:lnTo>
                  <a:lnTo>
                    <a:pt x="2041" y="1852"/>
                  </a:lnTo>
                  <a:lnTo>
                    <a:pt x="2041" y="1852"/>
                  </a:lnTo>
                  <a:lnTo>
                    <a:pt x="2041" y="1852"/>
                  </a:lnTo>
                  <a:lnTo>
                    <a:pt x="2043" y="1852"/>
                  </a:lnTo>
                  <a:lnTo>
                    <a:pt x="2043" y="1852"/>
                  </a:lnTo>
                  <a:lnTo>
                    <a:pt x="2043" y="1852"/>
                  </a:lnTo>
                  <a:lnTo>
                    <a:pt x="2043" y="1850"/>
                  </a:lnTo>
                  <a:lnTo>
                    <a:pt x="2043" y="1850"/>
                  </a:lnTo>
                  <a:lnTo>
                    <a:pt x="2043" y="1850"/>
                  </a:lnTo>
                  <a:lnTo>
                    <a:pt x="2043" y="1850"/>
                  </a:lnTo>
                  <a:lnTo>
                    <a:pt x="2043" y="1850"/>
                  </a:lnTo>
                  <a:lnTo>
                    <a:pt x="2043" y="1848"/>
                  </a:lnTo>
                  <a:lnTo>
                    <a:pt x="2043" y="1848"/>
                  </a:lnTo>
                  <a:lnTo>
                    <a:pt x="2043" y="1845"/>
                  </a:lnTo>
                  <a:lnTo>
                    <a:pt x="2045" y="1845"/>
                  </a:lnTo>
                  <a:lnTo>
                    <a:pt x="2045" y="1845"/>
                  </a:lnTo>
                  <a:lnTo>
                    <a:pt x="2045" y="1843"/>
                  </a:lnTo>
                  <a:lnTo>
                    <a:pt x="2043" y="1843"/>
                  </a:lnTo>
                  <a:lnTo>
                    <a:pt x="2043" y="1843"/>
                  </a:lnTo>
                  <a:lnTo>
                    <a:pt x="2043" y="1845"/>
                  </a:lnTo>
                  <a:lnTo>
                    <a:pt x="2041" y="1845"/>
                  </a:lnTo>
                  <a:lnTo>
                    <a:pt x="2041" y="1845"/>
                  </a:lnTo>
                  <a:lnTo>
                    <a:pt x="2041" y="1848"/>
                  </a:lnTo>
                  <a:lnTo>
                    <a:pt x="2039" y="1850"/>
                  </a:lnTo>
                  <a:lnTo>
                    <a:pt x="2039" y="1850"/>
                  </a:lnTo>
                  <a:lnTo>
                    <a:pt x="2039" y="1850"/>
                  </a:lnTo>
                  <a:lnTo>
                    <a:pt x="2039" y="1852"/>
                  </a:lnTo>
                  <a:lnTo>
                    <a:pt x="2039" y="1852"/>
                  </a:lnTo>
                  <a:lnTo>
                    <a:pt x="2035" y="1854"/>
                  </a:lnTo>
                  <a:lnTo>
                    <a:pt x="2035" y="1852"/>
                  </a:lnTo>
                  <a:lnTo>
                    <a:pt x="2035" y="1852"/>
                  </a:lnTo>
                  <a:lnTo>
                    <a:pt x="2037" y="1850"/>
                  </a:lnTo>
                  <a:lnTo>
                    <a:pt x="2039" y="1850"/>
                  </a:lnTo>
                  <a:lnTo>
                    <a:pt x="2039" y="1850"/>
                  </a:lnTo>
                  <a:lnTo>
                    <a:pt x="2039" y="1845"/>
                  </a:lnTo>
                  <a:lnTo>
                    <a:pt x="2041" y="1845"/>
                  </a:lnTo>
                  <a:lnTo>
                    <a:pt x="2041" y="1845"/>
                  </a:lnTo>
                  <a:lnTo>
                    <a:pt x="2041" y="1845"/>
                  </a:lnTo>
                  <a:lnTo>
                    <a:pt x="2041" y="1845"/>
                  </a:lnTo>
                  <a:lnTo>
                    <a:pt x="2041" y="1845"/>
                  </a:lnTo>
                  <a:lnTo>
                    <a:pt x="2041" y="1845"/>
                  </a:lnTo>
                  <a:lnTo>
                    <a:pt x="2041" y="1845"/>
                  </a:lnTo>
                  <a:lnTo>
                    <a:pt x="2043" y="1843"/>
                  </a:lnTo>
                  <a:lnTo>
                    <a:pt x="2043" y="1843"/>
                  </a:lnTo>
                  <a:lnTo>
                    <a:pt x="2043" y="1843"/>
                  </a:lnTo>
                  <a:lnTo>
                    <a:pt x="2043" y="1841"/>
                  </a:lnTo>
                  <a:lnTo>
                    <a:pt x="2045" y="1841"/>
                  </a:lnTo>
                  <a:lnTo>
                    <a:pt x="2045" y="1843"/>
                  </a:lnTo>
                  <a:lnTo>
                    <a:pt x="2045" y="1841"/>
                  </a:lnTo>
                  <a:lnTo>
                    <a:pt x="2045" y="1841"/>
                  </a:lnTo>
                  <a:lnTo>
                    <a:pt x="2048" y="1841"/>
                  </a:lnTo>
                  <a:lnTo>
                    <a:pt x="2048" y="1839"/>
                  </a:lnTo>
                  <a:lnTo>
                    <a:pt x="2050" y="1833"/>
                  </a:lnTo>
                  <a:lnTo>
                    <a:pt x="2050" y="1833"/>
                  </a:lnTo>
                  <a:lnTo>
                    <a:pt x="2050" y="1831"/>
                  </a:lnTo>
                  <a:lnTo>
                    <a:pt x="2050" y="1831"/>
                  </a:lnTo>
                  <a:lnTo>
                    <a:pt x="2050" y="1831"/>
                  </a:lnTo>
                  <a:lnTo>
                    <a:pt x="2050" y="1831"/>
                  </a:lnTo>
                  <a:lnTo>
                    <a:pt x="2050" y="1831"/>
                  </a:lnTo>
                  <a:lnTo>
                    <a:pt x="2050" y="1831"/>
                  </a:lnTo>
                  <a:lnTo>
                    <a:pt x="2048" y="1831"/>
                  </a:lnTo>
                  <a:lnTo>
                    <a:pt x="2048" y="1831"/>
                  </a:lnTo>
                  <a:lnTo>
                    <a:pt x="2048" y="1833"/>
                  </a:lnTo>
                  <a:lnTo>
                    <a:pt x="2048" y="1833"/>
                  </a:lnTo>
                  <a:lnTo>
                    <a:pt x="2048" y="1833"/>
                  </a:lnTo>
                  <a:lnTo>
                    <a:pt x="2045" y="1837"/>
                  </a:lnTo>
                  <a:lnTo>
                    <a:pt x="2045" y="1837"/>
                  </a:lnTo>
                  <a:lnTo>
                    <a:pt x="2045" y="1837"/>
                  </a:lnTo>
                  <a:lnTo>
                    <a:pt x="2045" y="1835"/>
                  </a:lnTo>
                  <a:lnTo>
                    <a:pt x="2045" y="1831"/>
                  </a:lnTo>
                  <a:lnTo>
                    <a:pt x="2045" y="1831"/>
                  </a:lnTo>
                  <a:lnTo>
                    <a:pt x="2045" y="1829"/>
                  </a:lnTo>
                  <a:lnTo>
                    <a:pt x="2048" y="1827"/>
                  </a:lnTo>
                  <a:lnTo>
                    <a:pt x="2048" y="1827"/>
                  </a:lnTo>
                  <a:lnTo>
                    <a:pt x="2045" y="1823"/>
                  </a:lnTo>
                  <a:lnTo>
                    <a:pt x="2048" y="1821"/>
                  </a:lnTo>
                  <a:lnTo>
                    <a:pt x="2048" y="1819"/>
                  </a:lnTo>
                  <a:lnTo>
                    <a:pt x="2048" y="1819"/>
                  </a:lnTo>
                  <a:lnTo>
                    <a:pt x="2048" y="1819"/>
                  </a:lnTo>
                  <a:lnTo>
                    <a:pt x="2048" y="1819"/>
                  </a:lnTo>
                  <a:lnTo>
                    <a:pt x="2045" y="1819"/>
                  </a:lnTo>
                  <a:lnTo>
                    <a:pt x="2045" y="1817"/>
                  </a:lnTo>
                  <a:lnTo>
                    <a:pt x="2045" y="1817"/>
                  </a:lnTo>
                  <a:lnTo>
                    <a:pt x="2045" y="1817"/>
                  </a:lnTo>
                  <a:lnTo>
                    <a:pt x="2045" y="1817"/>
                  </a:lnTo>
                  <a:lnTo>
                    <a:pt x="2045" y="1817"/>
                  </a:lnTo>
                  <a:lnTo>
                    <a:pt x="2045" y="1817"/>
                  </a:lnTo>
                  <a:lnTo>
                    <a:pt x="2045" y="1817"/>
                  </a:lnTo>
                  <a:lnTo>
                    <a:pt x="2045" y="1817"/>
                  </a:lnTo>
                  <a:lnTo>
                    <a:pt x="2045" y="1817"/>
                  </a:lnTo>
                  <a:lnTo>
                    <a:pt x="2045" y="1815"/>
                  </a:lnTo>
                  <a:lnTo>
                    <a:pt x="2045" y="1815"/>
                  </a:lnTo>
                  <a:lnTo>
                    <a:pt x="2045" y="1815"/>
                  </a:lnTo>
                  <a:lnTo>
                    <a:pt x="2045" y="1813"/>
                  </a:lnTo>
                  <a:lnTo>
                    <a:pt x="2045" y="1811"/>
                  </a:lnTo>
                  <a:lnTo>
                    <a:pt x="2045" y="1809"/>
                  </a:lnTo>
                  <a:lnTo>
                    <a:pt x="2045" y="1809"/>
                  </a:lnTo>
                  <a:lnTo>
                    <a:pt x="2043" y="1809"/>
                  </a:lnTo>
                  <a:lnTo>
                    <a:pt x="2043" y="1809"/>
                  </a:lnTo>
                  <a:lnTo>
                    <a:pt x="2043" y="1809"/>
                  </a:lnTo>
                  <a:lnTo>
                    <a:pt x="2043" y="1809"/>
                  </a:lnTo>
                  <a:lnTo>
                    <a:pt x="2043" y="1809"/>
                  </a:lnTo>
                  <a:lnTo>
                    <a:pt x="2041" y="1809"/>
                  </a:lnTo>
                  <a:lnTo>
                    <a:pt x="2041" y="1809"/>
                  </a:lnTo>
                  <a:lnTo>
                    <a:pt x="2041" y="1811"/>
                  </a:lnTo>
                  <a:lnTo>
                    <a:pt x="2039" y="1809"/>
                  </a:lnTo>
                  <a:lnTo>
                    <a:pt x="2041" y="1809"/>
                  </a:lnTo>
                  <a:lnTo>
                    <a:pt x="2039" y="1809"/>
                  </a:lnTo>
                  <a:lnTo>
                    <a:pt x="2039" y="1809"/>
                  </a:lnTo>
                  <a:lnTo>
                    <a:pt x="2039" y="1809"/>
                  </a:lnTo>
                  <a:lnTo>
                    <a:pt x="2039" y="1809"/>
                  </a:lnTo>
                  <a:lnTo>
                    <a:pt x="2039" y="1806"/>
                  </a:lnTo>
                  <a:lnTo>
                    <a:pt x="2039" y="1806"/>
                  </a:lnTo>
                  <a:lnTo>
                    <a:pt x="2039" y="1804"/>
                  </a:lnTo>
                  <a:lnTo>
                    <a:pt x="2039" y="1802"/>
                  </a:lnTo>
                  <a:lnTo>
                    <a:pt x="2039" y="1802"/>
                  </a:lnTo>
                  <a:lnTo>
                    <a:pt x="2039" y="1802"/>
                  </a:lnTo>
                  <a:lnTo>
                    <a:pt x="2037" y="1804"/>
                  </a:lnTo>
                  <a:lnTo>
                    <a:pt x="2037" y="1804"/>
                  </a:lnTo>
                  <a:lnTo>
                    <a:pt x="2037" y="1804"/>
                  </a:lnTo>
                  <a:lnTo>
                    <a:pt x="2037" y="1804"/>
                  </a:lnTo>
                  <a:lnTo>
                    <a:pt x="2037" y="1804"/>
                  </a:lnTo>
                  <a:lnTo>
                    <a:pt x="2037" y="1804"/>
                  </a:lnTo>
                  <a:lnTo>
                    <a:pt x="2035" y="1804"/>
                  </a:lnTo>
                  <a:lnTo>
                    <a:pt x="2035" y="1804"/>
                  </a:lnTo>
                  <a:lnTo>
                    <a:pt x="2035" y="1804"/>
                  </a:lnTo>
                  <a:lnTo>
                    <a:pt x="2033" y="1804"/>
                  </a:lnTo>
                  <a:lnTo>
                    <a:pt x="2033" y="1806"/>
                  </a:lnTo>
                  <a:lnTo>
                    <a:pt x="2033" y="1806"/>
                  </a:lnTo>
                  <a:lnTo>
                    <a:pt x="2033" y="1806"/>
                  </a:lnTo>
                  <a:lnTo>
                    <a:pt x="2033" y="1806"/>
                  </a:lnTo>
                  <a:lnTo>
                    <a:pt x="2033" y="1811"/>
                  </a:lnTo>
                  <a:lnTo>
                    <a:pt x="2033" y="1815"/>
                  </a:lnTo>
                  <a:lnTo>
                    <a:pt x="2031" y="1815"/>
                  </a:lnTo>
                  <a:lnTo>
                    <a:pt x="2031" y="1815"/>
                  </a:lnTo>
                  <a:lnTo>
                    <a:pt x="2031" y="1817"/>
                  </a:lnTo>
                  <a:lnTo>
                    <a:pt x="2029" y="1819"/>
                  </a:lnTo>
                  <a:lnTo>
                    <a:pt x="2029" y="1821"/>
                  </a:lnTo>
                  <a:lnTo>
                    <a:pt x="2029" y="1823"/>
                  </a:lnTo>
                  <a:lnTo>
                    <a:pt x="2029" y="1823"/>
                  </a:lnTo>
                  <a:lnTo>
                    <a:pt x="2029" y="1825"/>
                  </a:lnTo>
                  <a:lnTo>
                    <a:pt x="2029" y="1825"/>
                  </a:lnTo>
                  <a:lnTo>
                    <a:pt x="2029" y="1825"/>
                  </a:lnTo>
                  <a:lnTo>
                    <a:pt x="2029" y="1825"/>
                  </a:lnTo>
                  <a:lnTo>
                    <a:pt x="2029" y="1825"/>
                  </a:lnTo>
                  <a:lnTo>
                    <a:pt x="2029" y="1825"/>
                  </a:lnTo>
                  <a:lnTo>
                    <a:pt x="2029" y="1825"/>
                  </a:lnTo>
                  <a:lnTo>
                    <a:pt x="2029" y="1825"/>
                  </a:lnTo>
                  <a:lnTo>
                    <a:pt x="2029" y="1825"/>
                  </a:lnTo>
                  <a:lnTo>
                    <a:pt x="2029" y="1825"/>
                  </a:lnTo>
                  <a:lnTo>
                    <a:pt x="2029" y="1825"/>
                  </a:lnTo>
                  <a:lnTo>
                    <a:pt x="2029" y="1827"/>
                  </a:lnTo>
                  <a:lnTo>
                    <a:pt x="2029" y="1827"/>
                  </a:lnTo>
                  <a:lnTo>
                    <a:pt x="2029" y="1827"/>
                  </a:lnTo>
                  <a:lnTo>
                    <a:pt x="2029" y="1827"/>
                  </a:lnTo>
                  <a:lnTo>
                    <a:pt x="2029" y="1827"/>
                  </a:lnTo>
                  <a:lnTo>
                    <a:pt x="2029" y="1829"/>
                  </a:lnTo>
                  <a:lnTo>
                    <a:pt x="2029" y="1829"/>
                  </a:lnTo>
                  <a:lnTo>
                    <a:pt x="2029" y="1831"/>
                  </a:lnTo>
                  <a:lnTo>
                    <a:pt x="2029" y="1831"/>
                  </a:lnTo>
                  <a:lnTo>
                    <a:pt x="2029" y="1831"/>
                  </a:lnTo>
                  <a:lnTo>
                    <a:pt x="2027" y="1835"/>
                  </a:lnTo>
                  <a:lnTo>
                    <a:pt x="2027" y="1837"/>
                  </a:lnTo>
                  <a:lnTo>
                    <a:pt x="2027" y="1837"/>
                  </a:lnTo>
                  <a:lnTo>
                    <a:pt x="2027" y="1841"/>
                  </a:lnTo>
                  <a:lnTo>
                    <a:pt x="2027" y="1841"/>
                  </a:lnTo>
                  <a:lnTo>
                    <a:pt x="2027" y="1841"/>
                  </a:lnTo>
                  <a:lnTo>
                    <a:pt x="2025" y="1845"/>
                  </a:lnTo>
                  <a:lnTo>
                    <a:pt x="2025" y="1848"/>
                  </a:lnTo>
                  <a:lnTo>
                    <a:pt x="2025" y="1848"/>
                  </a:lnTo>
                  <a:lnTo>
                    <a:pt x="2023" y="1848"/>
                  </a:lnTo>
                  <a:lnTo>
                    <a:pt x="2025" y="1850"/>
                  </a:lnTo>
                  <a:lnTo>
                    <a:pt x="2025" y="1850"/>
                  </a:lnTo>
                  <a:lnTo>
                    <a:pt x="2025" y="1852"/>
                  </a:lnTo>
                  <a:lnTo>
                    <a:pt x="2025" y="1852"/>
                  </a:lnTo>
                  <a:lnTo>
                    <a:pt x="2023" y="1852"/>
                  </a:lnTo>
                  <a:lnTo>
                    <a:pt x="2023" y="1852"/>
                  </a:lnTo>
                  <a:lnTo>
                    <a:pt x="2023" y="1854"/>
                  </a:lnTo>
                  <a:lnTo>
                    <a:pt x="2023" y="1854"/>
                  </a:lnTo>
                  <a:lnTo>
                    <a:pt x="2023" y="1854"/>
                  </a:lnTo>
                  <a:lnTo>
                    <a:pt x="2025" y="1854"/>
                  </a:lnTo>
                  <a:lnTo>
                    <a:pt x="2025" y="1854"/>
                  </a:lnTo>
                  <a:lnTo>
                    <a:pt x="2025" y="1856"/>
                  </a:lnTo>
                  <a:lnTo>
                    <a:pt x="2025" y="1856"/>
                  </a:lnTo>
                  <a:lnTo>
                    <a:pt x="2025" y="1856"/>
                  </a:lnTo>
                  <a:lnTo>
                    <a:pt x="2025" y="1856"/>
                  </a:lnTo>
                  <a:lnTo>
                    <a:pt x="2025" y="1858"/>
                  </a:lnTo>
                  <a:lnTo>
                    <a:pt x="2027" y="1858"/>
                  </a:lnTo>
                  <a:lnTo>
                    <a:pt x="2027" y="1858"/>
                  </a:lnTo>
                  <a:lnTo>
                    <a:pt x="2027" y="1860"/>
                  </a:lnTo>
                  <a:lnTo>
                    <a:pt x="2027" y="1860"/>
                  </a:lnTo>
                  <a:lnTo>
                    <a:pt x="2029" y="1862"/>
                  </a:lnTo>
                  <a:lnTo>
                    <a:pt x="2029" y="1862"/>
                  </a:lnTo>
                  <a:lnTo>
                    <a:pt x="2029" y="1864"/>
                  </a:lnTo>
                  <a:lnTo>
                    <a:pt x="2031" y="1866"/>
                  </a:lnTo>
                  <a:lnTo>
                    <a:pt x="2031" y="1866"/>
                  </a:lnTo>
                  <a:lnTo>
                    <a:pt x="2033" y="1868"/>
                  </a:lnTo>
                  <a:lnTo>
                    <a:pt x="2035" y="1868"/>
                  </a:lnTo>
                  <a:lnTo>
                    <a:pt x="2035" y="1870"/>
                  </a:lnTo>
                  <a:lnTo>
                    <a:pt x="2037" y="1870"/>
                  </a:lnTo>
                  <a:lnTo>
                    <a:pt x="2037" y="1868"/>
                  </a:lnTo>
                  <a:lnTo>
                    <a:pt x="2037" y="1868"/>
                  </a:lnTo>
                  <a:lnTo>
                    <a:pt x="2037" y="1868"/>
                  </a:lnTo>
                  <a:lnTo>
                    <a:pt x="2037" y="1868"/>
                  </a:lnTo>
                  <a:lnTo>
                    <a:pt x="2037" y="1868"/>
                  </a:lnTo>
                  <a:lnTo>
                    <a:pt x="2037" y="1868"/>
                  </a:lnTo>
                  <a:lnTo>
                    <a:pt x="2037" y="1868"/>
                  </a:lnTo>
                  <a:lnTo>
                    <a:pt x="2037" y="1866"/>
                  </a:lnTo>
                  <a:lnTo>
                    <a:pt x="2037" y="1866"/>
                  </a:lnTo>
                  <a:lnTo>
                    <a:pt x="2037" y="1866"/>
                  </a:lnTo>
                  <a:lnTo>
                    <a:pt x="2039" y="1866"/>
                  </a:lnTo>
                  <a:lnTo>
                    <a:pt x="2039" y="1866"/>
                  </a:lnTo>
                  <a:lnTo>
                    <a:pt x="2039" y="1866"/>
                  </a:lnTo>
                  <a:lnTo>
                    <a:pt x="2039" y="1866"/>
                  </a:lnTo>
                  <a:lnTo>
                    <a:pt x="2039" y="1866"/>
                  </a:lnTo>
                  <a:lnTo>
                    <a:pt x="2039" y="1866"/>
                  </a:lnTo>
                  <a:lnTo>
                    <a:pt x="2039" y="1868"/>
                  </a:lnTo>
                  <a:lnTo>
                    <a:pt x="2039" y="1868"/>
                  </a:lnTo>
                  <a:lnTo>
                    <a:pt x="2041" y="1868"/>
                  </a:lnTo>
                  <a:lnTo>
                    <a:pt x="2041" y="1868"/>
                  </a:lnTo>
                  <a:lnTo>
                    <a:pt x="2041" y="1866"/>
                  </a:lnTo>
                  <a:lnTo>
                    <a:pt x="2043" y="1866"/>
                  </a:lnTo>
                  <a:lnTo>
                    <a:pt x="2043" y="1866"/>
                  </a:lnTo>
                  <a:lnTo>
                    <a:pt x="2043" y="1864"/>
                  </a:lnTo>
                  <a:lnTo>
                    <a:pt x="2043" y="1864"/>
                  </a:lnTo>
                  <a:lnTo>
                    <a:pt x="2043" y="1864"/>
                  </a:lnTo>
                  <a:lnTo>
                    <a:pt x="2043" y="1864"/>
                  </a:lnTo>
                  <a:lnTo>
                    <a:pt x="2045" y="1864"/>
                  </a:lnTo>
                  <a:lnTo>
                    <a:pt x="2045" y="1864"/>
                  </a:lnTo>
                  <a:lnTo>
                    <a:pt x="2045" y="1862"/>
                  </a:lnTo>
                  <a:lnTo>
                    <a:pt x="2045" y="1862"/>
                  </a:lnTo>
                  <a:lnTo>
                    <a:pt x="2045" y="1862"/>
                  </a:lnTo>
                  <a:lnTo>
                    <a:pt x="2045" y="1862"/>
                  </a:lnTo>
                  <a:lnTo>
                    <a:pt x="2045" y="1862"/>
                  </a:lnTo>
                  <a:lnTo>
                    <a:pt x="2048" y="1862"/>
                  </a:lnTo>
                  <a:lnTo>
                    <a:pt x="2048" y="1862"/>
                  </a:lnTo>
                  <a:lnTo>
                    <a:pt x="2048" y="1862"/>
                  </a:lnTo>
                  <a:lnTo>
                    <a:pt x="2048" y="1862"/>
                  </a:lnTo>
                  <a:lnTo>
                    <a:pt x="2048" y="1862"/>
                  </a:lnTo>
                  <a:lnTo>
                    <a:pt x="2048" y="1862"/>
                  </a:lnTo>
                  <a:lnTo>
                    <a:pt x="2048" y="1862"/>
                  </a:lnTo>
                  <a:lnTo>
                    <a:pt x="2050" y="1862"/>
                  </a:lnTo>
                  <a:lnTo>
                    <a:pt x="2052" y="1862"/>
                  </a:lnTo>
                  <a:lnTo>
                    <a:pt x="2052" y="1862"/>
                  </a:lnTo>
                  <a:lnTo>
                    <a:pt x="2052" y="1862"/>
                  </a:lnTo>
                  <a:lnTo>
                    <a:pt x="2052" y="1862"/>
                  </a:lnTo>
                  <a:lnTo>
                    <a:pt x="2052" y="1864"/>
                  </a:lnTo>
                  <a:lnTo>
                    <a:pt x="2052" y="1864"/>
                  </a:lnTo>
                  <a:lnTo>
                    <a:pt x="2052" y="1862"/>
                  </a:lnTo>
                  <a:lnTo>
                    <a:pt x="2052" y="1862"/>
                  </a:lnTo>
                  <a:lnTo>
                    <a:pt x="2052" y="1862"/>
                  </a:lnTo>
                  <a:lnTo>
                    <a:pt x="2054" y="1862"/>
                  </a:lnTo>
                  <a:lnTo>
                    <a:pt x="2054" y="1862"/>
                  </a:lnTo>
                  <a:lnTo>
                    <a:pt x="2054" y="1860"/>
                  </a:lnTo>
                  <a:lnTo>
                    <a:pt x="2058" y="1858"/>
                  </a:lnTo>
                  <a:lnTo>
                    <a:pt x="2058" y="1858"/>
                  </a:lnTo>
                  <a:lnTo>
                    <a:pt x="2058" y="1858"/>
                  </a:lnTo>
                  <a:lnTo>
                    <a:pt x="2058" y="1858"/>
                  </a:lnTo>
                  <a:lnTo>
                    <a:pt x="2058" y="1858"/>
                  </a:lnTo>
                  <a:lnTo>
                    <a:pt x="2058" y="1858"/>
                  </a:lnTo>
                  <a:lnTo>
                    <a:pt x="2060" y="1856"/>
                  </a:lnTo>
                  <a:lnTo>
                    <a:pt x="2062" y="1854"/>
                  </a:lnTo>
                  <a:lnTo>
                    <a:pt x="2062" y="1854"/>
                  </a:lnTo>
                  <a:lnTo>
                    <a:pt x="2062" y="1854"/>
                  </a:lnTo>
                  <a:lnTo>
                    <a:pt x="2064" y="1852"/>
                  </a:lnTo>
                  <a:lnTo>
                    <a:pt x="2064" y="1852"/>
                  </a:lnTo>
                  <a:lnTo>
                    <a:pt x="2064" y="1852"/>
                  </a:lnTo>
                  <a:lnTo>
                    <a:pt x="2064" y="1850"/>
                  </a:lnTo>
                  <a:lnTo>
                    <a:pt x="2064" y="1850"/>
                  </a:lnTo>
                  <a:lnTo>
                    <a:pt x="2066" y="1848"/>
                  </a:lnTo>
                  <a:lnTo>
                    <a:pt x="2066" y="1848"/>
                  </a:lnTo>
                  <a:lnTo>
                    <a:pt x="2066" y="1848"/>
                  </a:lnTo>
                  <a:lnTo>
                    <a:pt x="2066" y="1848"/>
                  </a:lnTo>
                  <a:lnTo>
                    <a:pt x="2066" y="1848"/>
                  </a:lnTo>
                  <a:lnTo>
                    <a:pt x="2066" y="1848"/>
                  </a:lnTo>
                  <a:lnTo>
                    <a:pt x="2066" y="1848"/>
                  </a:lnTo>
                  <a:lnTo>
                    <a:pt x="2064" y="1848"/>
                  </a:lnTo>
                  <a:lnTo>
                    <a:pt x="2064" y="1845"/>
                  </a:lnTo>
                  <a:lnTo>
                    <a:pt x="2064" y="1845"/>
                  </a:lnTo>
                  <a:lnTo>
                    <a:pt x="2064" y="1848"/>
                  </a:lnTo>
                  <a:lnTo>
                    <a:pt x="2064" y="1848"/>
                  </a:lnTo>
                  <a:lnTo>
                    <a:pt x="2064" y="1845"/>
                  </a:lnTo>
                  <a:lnTo>
                    <a:pt x="2064" y="1845"/>
                  </a:lnTo>
                  <a:lnTo>
                    <a:pt x="2068" y="1843"/>
                  </a:lnTo>
                  <a:lnTo>
                    <a:pt x="2068" y="1843"/>
                  </a:lnTo>
                  <a:lnTo>
                    <a:pt x="2068" y="1843"/>
                  </a:lnTo>
                  <a:lnTo>
                    <a:pt x="2068" y="1843"/>
                  </a:lnTo>
                  <a:lnTo>
                    <a:pt x="2068" y="1843"/>
                  </a:lnTo>
                  <a:lnTo>
                    <a:pt x="2068" y="1841"/>
                  </a:lnTo>
                  <a:lnTo>
                    <a:pt x="2068" y="1841"/>
                  </a:lnTo>
                  <a:lnTo>
                    <a:pt x="2068" y="1841"/>
                  </a:lnTo>
                  <a:lnTo>
                    <a:pt x="2068" y="1841"/>
                  </a:lnTo>
                  <a:lnTo>
                    <a:pt x="2070" y="1839"/>
                  </a:lnTo>
                  <a:lnTo>
                    <a:pt x="2070" y="1839"/>
                  </a:lnTo>
                  <a:lnTo>
                    <a:pt x="2072" y="1839"/>
                  </a:lnTo>
                  <a:lnTo>
                    <a:pt x="2072" y="1839"/>
                  </a:lnTo>
                  <a:lnTo>
                    <a:pt x="2072" y="1839"/>
                  </a:lnTo>
                  <a:lnTo>
                    <a:pt x="2072" y="1839"/>
                  </a:lnTo>
                  <a:close/>
                  <a:moveTo>
                    <a:pt x="2000" y="1848"/>
                  </a:moveTo>
                  <a:lnTo>
                    <a:pt x="2002" y="1845"/>
                  </a:lnTo>
                  <a:lnTo>
                    <a:pt x="2004" y="1843"/>
                  </a:lnTo>
                  <a:lnTo>
                    <a:pt x="2004" y="1841"/>
                  </a:lnTo>
                  <a:lnTo>
                    <a:pt x="2006" y="1841"/>
                  </a:lnTo>
                  <a:lnTo>
                    <a:pt x="2004" y="1841"/>
                  </a:lnTo>
                  <a:lnTo>
                    <a:pt x="2004" y="1841"/>
                  </a:lnTo>
                  <a:lnTo>
                    <a:pt x="2002" y="1841"/>
                  </a:lnTo>
                  <a:lnTo>
                    <a:pt x="2000" y="1841"/>
                  </a:lnTo>
                  <a:lnTo>
                    <a:pt x="1998" y="1843"/>
                  </a:lnTo>
                  <a:lnTo>
                    <a:pt x="1994" y="1843"/>
                  </a:lnTo>
                  <a:lnTo>
                    <a:pt x="1990" y="1845"/>
                  </a:lnTo>
                  <a:lnTo>
                    <a:pt x="1990" y="1845"/>
                  </a:lnTo>
                  <a:lnTo>
                    <a:pt x="1990" y="1845"/>
                  </a:lnTo>
                  <a:lnTo>
                    <a:pt x="1988" y="1845"/>
                  </a:lnTo>
                  <a:lnTo>
                    <a:pt x="1988" y="1845"/>
                  </a:lnTo>
                  <a:lnTo>
                    <a:pt x="1986" y="1848"/>
                  </a:lnTo>
                  <a:lnTo>
                    <a:pt x="1986" y="1848"/>
                  </a:lnTo>
                  <a:lnTo>
                    <a:pt x="1986" y="1848"/>
                  </a:lnTo>
                  <a:lnTo>
                    <a:pt x="1990" y="1848"/>
                  </a:lnTo>
                  <a:lnTo>
                    <a:pt x="1990" y="1848"/>
                  </a:lnTo>
                  <a:lnTo>
                    <a:pt x="1984" y="1848"/>
                  </a:lnTo>
                  <a:lnTo>
                    <a:pt x="1982" y="1850"/>
                  </a:lnTo>
                  <a:lnTo>
                    <a:pt x="1984" y="1850"/>
                  </a:lnTo>
                  <a:lnTo>
                    <a:pt x="1984" y="1850"/>
                  </a:lnTo>
                  <a:lnTo>
                    <a:pt x="1982" y="1850"/>
                  </a:lnTo>
                  <a:lnTo>
                    <a:pt x="1982" y="1850"/>
                  </a:lnTo>
                  <a:lnTo>
                    <a:pt x="1982" y="1850"/>
                  </a:lnTo>
                  <a:lnTo>
                    <a:pt x="1980" y="1852"/>
                  </a:lnTo>
                  <a:lnTo>
                    <a:pt x="1975" y="1852"/>
                  </a:lnTo>
                  <a:lnTo>
                    <a:pt x="1973" y="1854"/>
                  </a:lnTo>
                  <a:lnTo>
                    <a:pt x="1971" y="1854"/>
                  </a:lnTo>
                  <a:lnTo>
                    <a:pt x="1971" y="1854"/>
                  </a:lnTo>
                  <a:lnTo>
                    <a:pt x="1971" y="1854"/>
                  </a:lnTo>
                  <a:lnTo>
                    <a:pt x="1971" y="1854"/>
                  </a:lnTo>
                  <a:lnTo>
                    <a:pt x="1971" y="1854"/>
                  </a:lnTo>
                  <a:lnTo>
                    <a:pt x="1971" y="1854"/>
                  </a:lnTo>
                  <a:lnTo>
                    <a:pt x="1971" y="1854"/>
                  </a:lnTo>
                  <a:lnTo>
                    <a:pt x="1971" y="1854"/>
                  </a:lnTo>
                  <a:lnTo>
                    <a:pt x="1971" y="1854"/>
                  </a:lnTo>
                  <a:lnTo>
                    <a:pt x="1971" y="1854"/>
                  </a:lnTo>
                  <a:lnTo>
                    <a:pt x="1971" y="1854"/>
                  </a:lnTo>
                  <a:lnTo>
                    <a:pt x="1969" y="1854"/>
                  </a:lnTo>
                  <a:lnTo>
                    <a:pt x="1969" y="1854"/>
                  </a:lnTo>
                  <a:lnTo>
                    <a:pt x="1969" y="1854"/>
                  </a:lnTo>
                  <a:lnTo>
                    <a:pt x="1969" y="1854"/>
                  </a:lnTo>
                  <a:lnTo>
                    <a:pt x="1969" y="1852"/>
                  </a:lnTo>
                  <a:lnTo>
                    <a:pt x="1969" y="1852"/>
                  </a:lnTo>
                  <a:lnTo>
                    <a:pt x="1967" y="1852"/>
                  </a:lnTo>
                  <a:lnTo>
                    <a:pt x="1967" y="1852"/>
                  </a:lnTo>
                  <a:lnTo>
                    <a:pt x="1965" y="1852"/>
                  </a:lnTo>
                  <a:lnTo>
                    <a:pt x="1965" y="1852"/>
                  </a:lnTo>
                  <a:lnTo>
                    <a:pt x="1965" y="1854"/>
                  </a:lnTo>
                  <a:lnTo>
                    <a:pt x="1965" y="1852"/>
                  </a:lnTo>
                  <a:lnTo>
                    <a:pt x="1965" y="1854"/>
                  </a:lnTo>
                  <a:lnTo>
                    <a:pt x="1965" y="1854"/>
                  </a:lnTo>
                  <a:lnTo>
                    <a:pt x="1965" y="1854"/>
                  </a:lnTo>
                  <a:lnTo>
                    <a:pt x="1965" y="1854"/>
                  </a:lnTo>
                  <a:lnTo>
                    <a:pt x="1963" y="1854"/>
                  </a:lnTo>
                  <a:lnTo>
                    <a:pt x="1963" y="1854"/>
                  </a:lnTo>
                  <a:lnTo>
                    <a:pt x="1963" y="1854"/>
                  </a:lnTo>
                  <a:lnTo>
                    <a:pt x="1963" y="1854"/>
                  </a:lnTo>
                  <a:lnTo>
                    <a:pt x="1963" y="1854"/>
                  </a:lnTo>
                  <a:lnTo>
                    <a:pt x="1963" y="1852"/>
                  </a:lnTo>
                  <a:lnTo>
                    <a:pt x="1963" y="1852"/>
                  </a:lnTo>
                  <a:lnTo>
                    <a:pt x="1963" y="1852"/>
                  </a:lnTo>
                  <a:lnTo>
                    <a:pt x="1963" y="1852"/>
                  </a:lnTo>
                  <a:lnTo>
                    <a:pt x="1963" y="1852"/>
                  </a:lnTo>
                  <a:lnTo>
                    <a:pt x="1963" y="1852"/>
                  </a:lnTo>
                  <a:lnTo>
                    <a:pt x="1963" y="1852"/>
                  </a:lnTo>
                  <a:lnTo>
                    <a:pt x="1963" y="1852"/>
                  </a:lnTo>
                  <a:lnTo>
                    <a:pt x="1961" y="1852"/>
                  </a:lnTo>
                  <a:lnTo>
                    <a:pt x="1959" y="1852"/>
                  </a:lnTo>
                  <a:lnTo>
                    <a:pt x="1957" y="1852"/>
                  </a:lnTo>
                  <a:lnTo>
                    <a:pt x="1957" y="1854"/>
                  </a:lnTo>
                  <a:lnTo>
                    <a:pt x="1957" y="1854"/>
                  </a:lnTo>
                  <a:lnTo>
                    <a:pt x="1957" y="1854"/>
                  </a:lnTo>
                  <a:lnTo>
                    <a:pt x="1957" y="1854"/>
                  </a:lnTo>
                  <a:lnTo>
                    <a:pt x="1957" y="1854"/>
                  </a:lnTo>
                  <a:lnTo>
                    <a:pt x="1957" y="1856"/>
                  </a:lnTo>
                  <a:lnTo>
                    <a:pt x="1957" y="1856"/>
                  </a:lnTo>
                  <a:lnTo>
                    <a:pt x="1957" y="1856"/>
                  </a:lnTo>
                  <a:lnTo>
                    <a:pt x="1959" y="1858"/>
                  </a:lnTo>
                  <a:lnTo>
                    <a:pt x="1959" y="1858"/>
                  </a:lnTo>
                  <a:lnTo>
                    <a:pt x="1957" y="1858"/>
                  </a:lnTo>
                  <a:lnTo>
                    <a:pt x="1955" y="1858"/>
                  </a:lnTo>
                  <a:lnTo>
                    <a:pt x="1955" y="1858"/>
                  </a:lnTo>
                  <a:lnTo>
                    <a:pt x="1955" y="1858"/>
                  </a:lnTo>
                  <a:lnTo>
                    <a:pt x="1955" y="1858"/>
                  </a:lnTo>
                  <a:lnTo>
                    <a:pt x="1955" y="1858"/>
                  </a:lnTo>
                  <a:lnTo>
                    <a:pt x="1955" y="1858"/>
                  </a:lnTo>
                  <a:lnTo>
                    <a:pt x="1955" y="1856"/>
                  </a:lnTo>
                  <a:lnTo>
                    <a:pt x="1955" y="1856"/>
                  </a:lnTo>
                  <a:lnTo>
                    <a:pt x="1955" y="1856"/>
                  </a:lnTo>
                  <a:lnTo>
                    <a:pt x="1955" y="1856"/>
                  </a:lnTo>
                  <a:lnTo>
                    <a:pt x="1955" y="1856"/>
                  </a:lnTo>
                  <a:lnTo>
                    <a:pt x="1953" y="1856"/>
                  </a:lnTo>
                  <a:lnTo>
                    <a:pt x="1953" y="1856"/>
                  </a:lnTo>
                  <a:lnTo>
                    <a:pt x="1953" y="1858"/>
                  </a:lnTo>
                  <a:lnTo>
                    <a:pt x="1953" y="1858"/>
                  </a:lnTo>
                  <a:lnTo>
                    <a:pt x="1951" y="1858"/>
                  </a:lnTo>
                  <a:lnTo>
                    <a:pt x="1951" y="1858"/>
                  </a:lnTo>
                  <a:lnTo>
                    <a:pt x="1951" y="1858"/>
                  </a:lnTo>
                  <a:lnTo>
                    <a:pt x="1953" y="1856"/>
                  </a:lnTo>
                  <a:lnTo>
                    <a:pt x="1953" y="1856"/>
                  </a:lnTo>
                  <a:lnTo>
                    <a:pt x="1953" y="1854"/>
                  </a:lnTo>
                  <a:lnTo>
                    <a:pt x="1953" y="1854"/>
                  </a:lnTo>
                  <a:lnTo>
                    <a:pt x="1953" y="1854"/>
                  </a:lnTo>
                  <a:lnTo>
                    <a:pt x="1953" y="1854"/>
                  </a:lnTo>
                  <a:lnTo>
                    <a:pt x="1953" y="1854"/>
                  </a:lnTo>
                  <a:lnTo>
                    <a:pt x="1953" y="1854"/>
                  </a:lnTo>
                  <a:lnTo>
                    <a:pt x="1953" y="1854"/>
                  </a:lnTo>
                  <a:lnTo>
                    <a:pt x="1953" y="1852"/>
                  </a:lnTo>
                  <a:lnTo>
                    <a:pt x="1953" y="1852"/>
                  </a:lnTo>
                  <a:lnTo>
                    <a:pt x="1953" y="1852"/>
                  </a:lnTo>
                  <a:lnTo>
                    <a:pt x="1953" y="1852"/>
                  </a:lnTo>
                  <a:lnTo>
                    <a:pt x="1953" y="1852"/>
                  </a:lnTo>
                  <a:lnTo>
                    <a:pt x="1953" y="1852"/>
                  </a:lnTo>
                  <a:lnTo>
                    <a:pt x="1951" y="1852"/>
                  </a:lnTo>
                  <a:lnTo>
                    <a:pt x="1951" y="1852"/>
                  </a:lnTo>
                  <a:lnTo>
                    <a:pt x="1953" y="1852"/>
                  </a:lnTo>
                  <a:lnTo>
                    <a:pt x="1953" y="1852"/>
                  </a:lnTo>
                  <a:lnTo>
                    <a:pt x="1953" y="1852"/>
                  </a:lnTo>
                  <a:lnTo>
                    <a:pt x="1953" y="1854"/>
                  </a:lnTo>
                  <a:lnTo>
                    <a:pt x="1951" y="1854"/>
                  </a:lnTo>
                  <a:lnTo>
                    <a:pt x="1951" y="1854"/>
                  </a:lnTo>
                  <a:lnTo>
                    <a:pt x="1951" y="1854"/>
                  </a:lnTo>
                  <a:lnTo>
                    <a:pt x="1951" y="1852"/>
                  </a:lnTo>
                  <a:lnTo>
                    <a:pt x="1951" y="1852"/>
                  </a:lnTo>
                  <a:lnTo>
                    <a:pt x="1951" y="1852"/>
                  </a:lnTo>
                  <a:lnTo>
                    <a:pt x="1951" y="1852"/>
                  </a:lnTo>
                  <a:lnTo>
                    <a:pt x="1951" y="1852"/>
                  </a:lnTo>
                  <a:lnTo>
                    <a:pt x="1951" y="1852"/>
                  </a:lnTo>
                  <a:lnTo>
                    <a:pt x="1951" y="1852"/>
                  </a:lnTo>
                  <a:lnTo>
                    <a:pt x="1951" y="1852"/>
                  </a:lnTo>
                  <a:lnTo>
                    <a:pt x="1951" y="1852"/>
                  </a:lnTo>
                  <a:lnTo>
                    <a:pt x="1949" y="1850"/>
                  </a:lnTo>
                  <a:lnTo>
                    <a:pt x="1949" y="1850"/>
                  </a:lnTo>
                  <a:lnTo>
                    <a:pt x="1949" y="1850"/>
                  </a:lnTo>
                  <a:lnTo>
                    <a:pt x="1947" y="1850"/>
                  </a:lnTo>
                  <a:lnTo>
                    <a:pt x="1947" y="1848"/>
                  </a:lnTo>
                  <a:lnTo>
                    <a:pt x="1947" y="1848"/>
                  </a:lnTo>
                  <a:lnTo>
                    <a:pt x="1947" y="1848"/>
                  </a:lnTo>
                  <a:lnTo>
                    <a:pt x="1947" y="1848"/>
                  </a:lnTo>
                  <a:lnTo>
                    <a:pt x="1947" y="1848"/>
                  </a:lnTo>
                  <a:lnTo>
                    <a:pt x="1945" y="1850"/>
                  </a:lnTo>
                  <a:lnTo>
                    <a:pt x="1945" y="1850"/>
                  </a:lnTo>
                  <a:lnTo>
                    <a:pt x="1945" y="1848"/>
                  </a:lnTo>
                  <a:lnTo>
                    <a:pt x="1943" y="1848"/>
                  </a:lnTo>
                  <a:lnTo>
                    <a:pt x="1943" y="1848"/>
                  </a:lnTo>
                  <a:lnTo>
                    <a:pt x="1943" y="1848"/>
                  </a:lnTo>
                  <a:lnTo>
                    <a:pt x="1943" y="1848"/>
                  </a:lnTo>
                  <a:lnTo>
                    <a:pt x="1943" y="1845"/>
                  </a:lnTo>
                  <a:lnTo>
                    <a:pt x="1943" y="1845"/>
                  </a:lnTo>
                  <a:lnTo>
                    <a:pt x="1945" y="1845"/>
                  </a:lnTo>
                  <a:lnTo>
                    <a:pt x="1945" y="1848"/>
                  </a:lnTo>
                  <a:lnTo>
                    <a:pt x="1945" y="1845"/>
                  </a:lnTo>
                  <a:lnTo>
                    <a:pt x="1945" y="1845"/>
                  </a:lnTo>
                  <a:lnTo>
                    <a:pt x="1945" y="1845"/>
                  </a:lnTo>
                  <a:lnTo>
                    <a:pt x="1945" y="1845"/>
                  </a:lnTo>
                  <a:lnTo>
                    <a:pt x="1945" y="1845"/>
                  </a:lnTo>
                  <a:lnTo>
                    <a:pt x="1945" y="1845"/>
                  </a:lnTo>
                  <a:lnTo>
                    <a:pt x="1945" y="1845"/>
                  </a:lnTo>
                  <a:lnTo>
                    <a:pt x="1945" y="1841"/>
                  </a:lnTo>
                  <a:lnTo>
                    <a:pt x="1945" y="1841"/>
                  </a:lnTo>
                  <a:lnTo>
                    <a:pt x="1945" y="1841"/>
                  </a:lnTo>
                  <a:lnTo>
                    <a:pt x="1943" y="1839"/>
                  </a:lnTo>
                  <a:lnTo>
                    <a:pt x="1943" y="1837"/>
                  </a:lnTo>
                  <a:lnTo>
                    <a:pt x="1943" y="1837"/>
                  </a:lnTo>
                  <a:lnTo>
                    <a:pt x="1943" y="1837"/>
                  </a:lnTo>
                  <a:lnTo>
                    <a:pt x="1943" y="1835"/>
                  </a:lnTo>
                  <a:lnTo>
                    <a:pt x="1943" y="1835"/>
                  </a:lnTo>
                  <a:lnTo>
                    <a:pt x="1940" y="1837"/>
                  </a:lnTo>
                  <a:lnTo>
                    <a:pt x="1938" y="1841"/>
                  </a:lnTo>
                  <a:lnTo>
                    <a:pt x="1938" y="1843"/>
                  </a:lnTo>
                  <a:lnTo>
                    <a:pt x="1938" y="1845"/>
                  </a:lnTo>
                  <a:lnTo>
                    <a:pt x="1938" y="1845"/>
                  </a:lnTo>
                  <a:lnTo>
                    <a:pt x="1938" y="1848"/>
                  </a:lnTo>
                  <a:lnTo>
                    <a:pt x="1938" y="1848"/>
                  </a:lnTo>
                  <a:lnTo>
                    <a:pt x="1938" y="1848"/>
                  </a:lnTo>
                  <a:lnTo>
                    <a:pt x="1936" y="1850"/>
                  </a:lnTo>
                  <a:lnTo>
                    <a:pt x="1936" y="1852"/>
                  </a:lnTo>
                  <a:lnTo>
                    <a:pt x="1936" y="1854"/>
                  </a:lnTo>
                  <a:lnTo>
                    <a:pt x="1936" y="1854"/>
                  </a:lnTo>
                  <a:lnTo>
                    <a:pt x="1936" y="1856"/>
                  </a:lnTo>
                  <a:lnTo>
                    <a:pt x="1938" y="1856"/>
                  </a:lnTo>
                  <a:lnTo>
                    <a:pt x="1938" y="1856"/>
                  </a:lnTo>
                  <a:lnTo>
                    <a:pt x="1938" y="1856"/>
                  </a:lnTo>
                  <a:lnTo>
                    <a:pt x="1943" y="1856"/>
                  </a:lnTo>
                  <a:lnTo>
                    <a:pt x="1943" y="1856"/>
                  </a:lnTo>
                  <a:lnTo>
                    <a:pt x="1943" y="1856"/>
                  </a:lnTo>
                  <a:lnTo>
                    <a:pt x="1943" y="1856"/>
                  </a:lnTo>
                  <a:lnTo>
                    <a:pt x="1943" y="1856"/>
                  </a:lnTo>
                  <a:lnTo>
                    <a:pt x="1945" y="1856"/>
                  </a:lnTo>
                  <a:lnTo>
                    <a:pt x="1945" y="1856"/>
                  </a:lnTo>
                  <a:lnTo>
                    <a:pt x="1945" y="1856"/>
                  </a:lnTo>
                  <a:lnTo>
                    <a:pt x="1945" y="1856"/>
                  </a:lnTo>
                  <a:lnTo>
                    <a:pt x="1947" y="1854"/>
                  </a:lnTo>
                  <a:lnTo>
                    <a:pt x="1947" y="1854"/>
                  </a:lnTo>
                  <a:lnTo>
                    <a:pt x="1947" y="1854"/>
                  </a:lnTo>
                  <a:lnTo>
                    <a:pt x="1947" y="1856"/>
                  </a:lnTo>
                  <a:lnTo>
                    <a:pt x="1947" y="1856"/>
                  </a:lnTo>
                  <a:lnTo>
                    <a:pt x="1947" y="1856"/>
                  </a:lnTo>
                  <a:lnTo>
                    <a:pt x="1947" y="1856"/>
                  </a:lnTo>
                  <a:lnTo>
                    <a:pt x="1947" y="1856"/>
                  </a:lnTo>
                  <a:lnTo>
                    <a:pt x="1947" y="1856"/>
                  </a:lnTo>
                  <a:lnTo>
                    <a:pt x="1947" y="1856"/>
                  </a:lnTo>
                  <a:lnTo>
                    <a:pt x="1947" y="1858"/>
                  </a:lnTo>
                  <a:lnTo>
                    <a:pt x="1947" y="1858"/>
                  </a:lnTo>
                  <a:lnTo>
                    <a:pt x="1947" y="1860"/>
                  </a:lnTo>
                  <a:lnTo>
                    <a:pt x="1947" y="1862"/>
                  </a:lnTo>
                  <a:lnTo>
                    <a:pt x="1947" y="1862"/>
                  </a:lnTo>
                  <a:lnTo>
                    <a:pt x="1947" y="1862"/>
                  </a:lnTo>
                  <a:lnTo>
                    <a:pt x="1947" y="1862"/>
                  </a:lnTo>
                  <a:lnTo>
                    <a:pt x="1947" y="1862"/>
                  </a:lnTo>
                  <a:lnTo>
                    <a:pt x="1947" y="1862"/>
                  </a:lnTo>
                  <a:lnTo>
                    <a:pt x="1949" y="1862"/>
                  </a:lnTo>
                  <a:lnTo>
                    <a:pt x="1949" y="1862"/>
                  </a:lnTo>
                  <a:lnTo>
                    <a:pt x="1951" y="1862"/>
                  </a:lnTo>
                  <a:lnTo>
                    <a:pt x="1953" y="1862"/>
                  </a:lnTo>
                  <a:lnTo>
                    <a:pt x="1953" y="1860"/>
                  </a:lnTo>
                  <a:lnTo>
                    <a:pt x="1953" y="1860"/>
                  </a:lnTo>
                  <a:lnTo>
                    <a:pt x="1953" y="1860"/>
                  </a:lnTo>
                  <a:lnTo>
                    <a:pt x="1953" y="1860"/>
                  </a:lnTo>
                  <a:lnTo>
                    <a:pt x="1953" y="1860"/>
                  </a:lnTo>
                  <a:lnTo>
                    <a:pt x="1955" y="1860"/>
                  </a:lnTo>
                  <a:lnTo>
                    <a:pt x="1955" y="1860"/>
                  </a:lnTo>
                  <a:lnTo>
                    <a:pt x="1955" y="1860"/>
                  </a:lnTo>
                  <a:lnTo>
                    <a:pt x="1955" y="1860"/>
                  </a:lnTo>
                  <a:lnTo>
                    <a:pt x="1955" y="1860"/>
                  </a:lnTo>
                  <a:lnTo>
                    <a:pt x="1957" y="1860"/>
                  </a:lnTo>
                  <a:lnTo>
                    <a:pt x="1959" y="1860"/>
                  </a:lnTo>
                  <a:lnTo>
                    <a:pt x="1959" y="1860"/>
                  </a:lnTo>
                  <a:lnTo>
                    <a:pt x="1959" y="1860"/>
                  </a:lnTo>
                  <a:lnTo>
                    <a:pt x="1957" y="1860"/>
                  </a:lnTo>
                  <a:lnTo>
                    <a:pt x="1957" y="1860"/>
                  </a:lnTo>
                  <a:lnTo>
                    <a:pt x="1959" y="1862"/>
                  </a:lnTo>
                  <a:lnTo>
                    <a:pt x="1959" y="1862"/>
                  </a:lnTo>
                  <a:lnTo>
                    <a:pt x="1957" y="1862"/>
                  </a:lnTo>
                  <a:lnTo>
                    <a:pt x="1957" y="1862"/>
                  </a:lnTo>
                  <a:lnTo>
                    <a:pt x="1957" y="1862"/>
                  </a:lnTo>
                  <a:lnTo>
                    <a:pt x="1957" y="1862"/>
                  </a:lnTo>
                  <a:lnTo>
                    <a:pt x="1957" y="1862"/>
                  </a:lnTo>
                  <a:lnTo>
                    <a:pt x="1957" y="1864"/>
                  </a:lnTo>
                  <a:lnTo>
                    <a:pt x="1959" y="1864"/>
                  </a:lnTo>
                  <a:lnTo>
                    <a:pt x="1961" y="1864"/>
                  </a:lnTo>
                  <a:lnTo>
                    <a:pt x="1961" y="1864"/>
                  </a:lnTo>
                  <a:lnTo>
                    <a:pt x="1961" y="1864"/>
                  </a:lnTo>
                  <a:lnTo>
                    <a:pt x="1961" y="1866"/>
                  </a:lnTo>
                  <a:lnTo>
                    <a:pt x="1963" y="1866"/>
                  </a:lnTo>
                  <a:lnTo>
                    <a:pt x="1965" y="1866"/>
                  </a:lnTo>
                  <a:lnTo>
                    <a:pt x="1965" y="1866"/>
                  </a:lnTo>
                  <a:lnTo>
                    <a:pt x="1965" y="1866"/>
                  </a:lnTo>
                  <a:lnTo>
                    <a:pt x="1965" y="1864"/>
                  </a:lnTo>
                  <a:lnTo>
                    <a:pt x="1965" y="1864"/>
                  </a:lnTo>
                  <a:lnTo>
                    <a:pt x="1965" y="1866"/>
                  </a:lnTo>
                  <a:lnTo>
                    <a:pt x="1967" y="1866"/>
                  </a:lnTo>
                  <a:lnTo>
                    <a:pt x="1967" y="1864"/>
                  </a:lnTo>
                  <a:lnTo>
                    <a:pt x="1967" y="1864"/>
                  </a:lnTo>
                  <a:lnTo>
                    <a:pt x="1967" y="1864"/>
                  </a:lnTo>
                  <a:lnTo>
                    <a:pt x="1967" y="1864"/>
                  </a:lnTo>
                  <a:lnTo>
                    <a:pt x="1967" y="1864"/>
                  </a:lnTo>
                  <a:lnTo>
                    <a:pt x="1969" y="1864"/>
                  </a:lnTo>
                  <a:lnTo>
                    <a:pt x="1969" y="1864"/>
                  </a:lnTo>
                  <a:lnTo>
                    <a:pt x="1969" y="1864"/>
                  </a:lnTo>
                  <a:lnTo>
                    <a:pt x="1969" y="1864"/>
                  </a:lnTo>
                  <a:lnTo>
                    <a:pt x="1969" y="1866"/>
                  </a:lnTo>
                  <a:lnTo>
                    <a:pt x="1969" y="1866"/>
                  </a:lnTo>
                  <a:lnTo>
                    <a:pt x="1971" y="1866"/>
                  </a:lnTo>
                  <a:lnTo>
                    <a:pt x="1971" y="1866"/>
                  </a:lnTo>
                  <a:lnTo>
                    <a:pt x="1971" y="1866"/>
                  </a:lnTo>
                  <a:lnTo>
                    <a:pt x="1973" y="1866"/>
                  </a:lnTo>
                  <a:lnTo>
                    <a:pt x="1975" y="1866"/>
                  </a:lnTo>
                  <a:lnTo>
                    <a:pt x="1975" y="1864"/>
                  </a:lnTo>
                  <a:lnTo>
                    <a:pt x="1975" y="1864"/>
                  </a:lnTo>
                  <a:lnTo>
                    <a:pt x="1978" y="1864"/>
                  </a:lnTo>
                  <a:lnTo>
                    <a:pt x="1978" y="1862"/>
                  </a:lnTo>
                  <a:lnTo>
                    <a:pt x="1978" y="1862"/>
                  </a:lnTo>
                  <a:lnTo>
                    <a:pt x="1978" y="1862"/>
                  </a:lnTo>
                  <a:lnTo>
                    <a:pt x="1975" y="1862"/>
                  </a:lnTo>
                  <a:lnTo>
                    <a:pt x="1975" y="1862"/>
                  </a:lnTo>
                  <a:lnTo>
                    <a:pt x="1975" y="1862"/>
                  </a:lnTo>
                  <a:lnTo>
                    <a:pt x="1973" y="1864"/>
                  </a:lnTo>
                  <a:lnTo>
                    <a:pt x="1973" y="1862"/>
                  </a:lnTo>
                  <a:lnTo>
                    <a:pt x="1975" y="1862"/>
                  </a:lnTo>
                  <a:lnTo>
                    <a:pt x="1975" y="1862"/>
                  </a:lnTo>
                  <a:lnTo>
                    <a:pt x="1975" y="1862"/>
                  </a:lnTo>
                  <a:lnTo>
                    <a:pt x="1975" y="1862"/>
                  </a:lnTo>
                  <a:lnTo>
                    <a:pt x="1975" y="1862"/>
                  </a:lnTo>
                  <a:lnTo>
                    <a:pt x="1975" y="1860"/>
                  </a:lnTo>
                  <a:lnTo>
                    <a:pt x="1975" y="1860"/>
                  </a:lnTo>
                  <a:lnTo>
                    <a:pt x="1975" y="1860"/>
                  </a:lnTo>
                  <a:lnTo>
                    <a:pt x="1978" y="1860"/>
                  </a:lnTo>
                  <a:lnTo>
                    <a:pt x="1978" y="1860"/>
                  </a:lnTo>
                  <a:lnTo>
                    <a:pt x="1978" y="1860"/>
                  </a:lnTo>
                  <a:lnTo>
                    <a:pt x="1978" y="1858"/>
                  </a:lnTo>
                  <a:lnTo>
                    <a:pt x="1978" y="1858"/>
                  </a:lnTo>
                  <a:lnTo>
                    <a:pt x="1978" y="1858"/>
                  </a:lnTo>
                  <a:lnTo>
                    <a:pt x="1978" y="1858"/>
                  </a:lnTo>
                  <a:lnTo>
                    <a:pt x="1980" y="1856"/>
                  </a:lnTo>
                  <a:lnTo>
                    <a:pt x="1980" y="1856"/>
                  </a:lnTo>
                  <a:lnTo>
                    <a:pt x="1980" y="1856"/>
                  </a:lnTo>
                  <a:lnTo>
                    <a:pt x="1980" y="1856"/>
                  </a:lnTo>
                  <a:lnTo>
                    <a:pt x="1980" y="1858"/>
                  </a:lnTo>
                  <a:lnTo>
                    <a:pt x="1980" y="1858"/>
                  </a:lnTo>
                  <a:lnTo>
                    <a:pt x="1980" y="1858"/>
                  </a:lnTo>
                  <a:lnTo>
                    <a:pt x="1980" y="1858"/>
                  </a:lnTo>
                  <a:lnTo>
                    <a:pt x="1980" y="1858"/>
                  </a:lnTo>
                  <a:lnTo>
                    <a:pt x="1980" y="1858"/>
                  </a:lnTo>
                  <a:lnTo>
                    <a:pt x="1978" y="1858"/>
                  </a:lnTo>
                  <a:lnTo>
                    <a:pt x="1978" y="1858"/>
                  </a:lnTo>
                  <a:lnTo>
                    <a:pt x="1978" y="1858"/>
                  </a:lnTo>
                  <a:lnTo>
                    <a:pt x="1978" y="1860"/>
                  </a:lnTo>
                  <a:lnTo>
                    <a:pt x="1978" y="1860"/>
                  </a:lnTo>
                  <a:lnTo>
                    <a:pt x="1978" y="1860"/>
                  </a:lnTo>
                  <a:lnTo>
                    <a:pt x="1978" y="1860"/>
                  </a:lnTo>
                  <a:lnTo>
                    <a:pt x="1978" y="1860"/>
                  </a:lnTo>
                  <a:lnTo>
                    <a:pt x="1978" y="1860"/>
                  </a:lnTo>
                  <a:lnTo>
                    <a:pt x="1978" y="1860"/>
                  </a:lnTo>
                  <a:lnTo>
                    <a:pt x="1978" y="1862"/>
                  </a:lnTo>
                  <a:lnTo>
                    <a:pt x="1978" y="1862"/>
                  </a:lnTo>
                  <a:lnTo>
                    <a:pt x="1980" y="1862"/>
                  </a:lnTo>
                  <a:lnTo>
                    <a:pt x="1980" y="1862"/>
                  </a:lnTo>
                  <a:lnTo>
                    <a:pt x="1982" y="1862"/>
                  </a:lnTo>
                  <a:lnTo>
                    <a:pt x="1982" y="1862"/>
                  </a:lnTo>
                  <a:lnTo>
                    <a:pt x="1982" y="1860"/>
                  </a:lnTo>
                  <a:lnTo>
                    <a:pt x="1982" y="1860"/>
                  </a:lnTo>
                  <a:lnTo>
                    <a:pt x="1982" y="1860"/>
                  </a:lnTo>
                  <a:lnTo>
                    <a:pt x="1982" y="1860"/>
                  </a:lnTo>
                  <a:lnTo>
                    <a:pt x="1982" y="1860"/>
                  </a:lnTo>
                  <a:lnTo>
                    <a:pt x="1982" y="1860"/>
                  </a:lnTo>
                  <a:lnTo>
                    <a:pt x="1984" y="1860"/>
                  </a:lnTo>
                  <a:lnTo>
                    <a:pt x="1984" y="1860"/>
                  </a:lnTo>
                  <a:lnTo>
                    <a:pt x="1984" y="1862"/>
                  </a:lnTo>
                  <a:lnTo>
                    <a:pt x="1984" y="1862"/>
                  </a:lnTo>
                  <a:lnTo>
                    <a:pt x="1984" y="1862"/>
                  </a:lnTo>
                  <a:lnTo>
                    <a:pt x="1984" y="1862"/>
                  </a:lnTo>
                  <a:lnTo>
                    <a:pt x="1984" y="1862"/>
                  </a:lnTo>
                  <a:lnTo>
                    <a:pt x="1984" y="1862"/>
                  </a:lnTo>
                  <a:lnTo>
                    <a:pt x="1986" y="1862"/>
                  </a:lnTo>
                  <a:lnTo>
                    <a:pt x="1986" y="1862"/>
                  </a:lnTo>
                  <a:lnTo>
                    <a:pt x="1986" y="1862"/>
                  </a:lnTo>
                  <a:lnTo>
                    <a:pt x="1984" y="1864"/>
                  </a:lnTo>
                  <a:lnTo>
                    <a:pt x="1984" y="1864"/>
                  </a:lnTo>
                  <a:lnTo>
                    <a:pt x="1984" y="1866"/>
                  </a:lnTo>
                  <a:lnTo>
                    <a:pt x="1984" y="1866"/>
                  </a:lnTo>
                  <a:lnTo>
                    <a:pt x="1982" y="1866"/>
                  </a:lnTo>
                  <a:lnTo>
                    <a:pt x="1982" y="1866"/>
                  </a:lnTo>
                  <a:lnTo>
                    <a:pt x="1984" y="1866"/>
                  </a:lnTo>
                  <a:lnTo>
                    <a:pt x="1986" y="1864"/>
                  </a:lnTo>
                  <a:lnTo>
                    <a:pt x="1986" y="1866"/>
                  </a:lnTo>
                  <a:lnTo>
                    <a:pt x="1986" y="1866"/>
                  </a:lnTo>
                  <a:lnTo>
                    <a:pt x="1986" y="1866"/>
                  </a:lnTo>
                  <a:lnTo>
                    <a:pt x="1986" y="1866"/>
                  </a:lnTo>
                  <a:lnTo>
                    <a:pt x="1986" y="1866"/>
                  </a:lnTo>
                  <a:lnTo>
                    <a:pt x="1986" y="1866"/>
                  </a:lnTo>
                  <a:lnTo>
                    <a:pt x="1986" y="1866"/>
                  </a:lnTo>
                  <a:lnTo>
                    <a:pt x="1988" y="1866"/>
                  </a:lnTo>
                  <a:lnTo>
                    <a:pt x="1988" y="1866"/>
                  </a:lnTo>
                  <a:lnTo>
                    <a:pt x="1988" y="1866"/>
                  </a:lnTo>
                  <a:lnTo>
                    <a:pt x="1986" y="1868"/>
                  </a:lnTo>
                  <a:lnTo>
                    <a:pt x="1988" y="1868"/>
                  </a:lnTo>
                  <a:lnTo>
                    <a:pt x="1988" y="1868"/>
                  </a:lnTo>
                  <a:lnTo>
                    <a:pt x="1990" y="1868"/>
                  </a:lnTo>
                  <a:lnTo>
                    <a:pt x="1990" y="1868"/>
                  </a:lnTo>
                  <a:lnTo>
                    <a:pt x="1992" y="1868"/>
                  </a:lnTo>
                  <a:lnTo>
                    <a:pt x="1992" y="1868"/>
                  </a:lnTo>
                  <a:lnTo>
                    <a:pt x="1992" y="1868"/>
                  </a:lnTo>
                  <a:lnTo>
                    <a:pt x="1992" y="1868"/>
                  </a:lnTo>
                  <a:lnTo>
                    <a:pt x="1992" y="1866"/>
                  </a:lnTo>
                  <a:lnTo>
                    <a:pt x="1992" y="1866"/>
                  </a:lnTo>
                  <a:lnTo>
                    <a:pt x="1992" y="1866"/>
                  </a:lnTo>
                  <a:lnTo>
                    <a:pt x="1996" y="1866"/>
                  </a:lnTo>
                  <a:lnTo>
                    <a:pt x="1998" y="1864"/>
                  </a:lnTo>
                  <a:lnTo>
                    <a:pt x="1998" y="1862"/>
                  </a:lnTo>
                  <a:lnTo>
                    <a:pt x="1998" y="1862"/>
                  </a:lnTo>
                  <a:lnTo>
                    <a:pt x="1998" y="1862"/>
                  </a:lnTo>
                  <a:lnTo>
                    <a:pt x="1996" y="1862"/>
                  </a:lnTo>
                  <a:lnTo>
                    <a:pt x="1996" y="1862"/>
                  </a:lnTo>
                  <a:lnTo>
                    <a:pt x="1994" y="1864"/>
                  </a:lnTo>
                  <a:lnTo>
                    <a:pt x="1994" y="1862"/>
                  </a:lnTo>
                  <a:lnTo>
                    <a:pt x="1996" y="1862"/>
                  </a:lnTo>
                  <a:lnTo>
                    <a:pt x="1996" y="1862"/>
                  </a:lnTo>
                  <a:lnTo>
                    <a:pt x="1996" y="1862"/>
                  </a:lnTo>
                  <a:lnTo>
                    <a:pt x="1996" y="1862"/>
                  </a:lnTo>
                  <a:lnTo>
                    <a:pt x="1998" y="1862"/>
                  </a:lnTo>
                  <a:lnTo>
                    <a:pt x="1998" y="1860"/>
                  </a:lnTo>
                  <a:lnTo>
                    <a:pt x="1998" y="1860"/>
                  </a:lnTo>
                  <a:lnTo>
                    <a:pt x="1998" y="1860"/>
                  </a:lnTo>
                  <a:lnTo>
                    <a:pt x="1998" y="1860"/>
                  </a:lnTo>
                  <a:lnTo>
                    <a:pt x="1996" y="1858"/>
                  </a:lnTo>
                  <a:lnTo>
                    <a:pt x="1996" y="1858"/>
                  </a:lnTo>
                  <a:lnTo>
                    <a:pt x="1994" y="1858"/>
                  </a:lnTo>
                  <a:lnTo>
                    <a:pt x="1996" y="1858"/>
                  </a:lnTo>
                  <a:lnTo>
                    <a:pt x="1996" y="1858"/>
                  </a:lnTo>
                  <a:lnTo>
                    <a:pt x="1996" y="1858"/>
                  </a:lnTo>
                  <a:lnTo>
                    <a:pt x="1996" y="1858"/>
                  </a:lnTo>
                  <a:lnTo>
                    <a:pt x="1994" y="1860"/>
                  </a:lnTo>
                  <a:lnTo>
                    <a:pt x="1994" y="1858"/>
                  </a:lnTo>
                  <a:lnTo>
                    <a:pt x="1994" y="1858"/>
                  </a:lnTo>
                  <a:lnTo>
                    <a:pt x="1994" y="1858"/>
                  </a:lnTo>
                  <a:lnTo>
                    <a:pt x="1994" y="1858"/>
                  </a:lnTo>
                  <a:lnTo>
                    <a:pt x="1994" y="1858"/>
                  </a:lnTo>
                  <a:lnTo>
                    <a:pt x="1992" y="1858"/>
                  </a:lnTo>
                  <a:lnTo>
                    <a:pt x="1992" y="1858"/>
                  </a:lnTo>
                  <a:lnTo>
                    <a:pt x="1992" y="1858"/>
                  </a:lnTo>
                  <a:lnTo>
                    <a:pt x="1992" y="1858"/>
                  </a:lnTo>
                  <a:lnTo>
                    <a:pt x="1992" y="1858"/>
                  </a:lnTo>
                  <a:lnTo>
                    <a:pt x="1992" y="1856"/>
                  </a:lnTo>
                  <a:lnTo>
                    <a:pt x="1992" y="1856"/>
                  </a:lnTo>
                  <a:lnTo>
                    <a:pt x="1992" y="1856"/>
                  </a:lnTo>
                  <a:lnTo>
                    <a:pt x="1992" y="1856"/>
                  </a:lnTo>
                  <a:lnTo>
                    <a:pt x="1992" y="1856"/>
                  </a:lnTo>
                  <a:lnTo>
                    <a:pt x="1992" y="1856"/>
                  </a:lnTo>
                  <a:lnTo>
                    <a:pt x="1994" y="1856"/>
                  </a:lnTo>
                  <a:lnTo>
                    <a:pt x="1994" y="1856"/>
                  </a:lnTo>
                  <a:lnTo>
                    <a:pt x="1994" y="1856"/>
                  </a:lnTo>
                  <a:lnTo>
                    <a:pt x="1994" y="1856"/>
                  </a:lnTo>
                  <a:lnTo>
                    <a:pt x="1992" y="1856"/>
                  </a:lnTo>
                  <a:lnTo>
                    <a:pt x="1992" y="1856"/>
                  </a:lnTo>
                  <a:lnTo>
                    <a:pt x="1992" y="1856"/>
                  </a:lnTo>
                  <a:lnTo>
                    <a:pt x="1994" y="1856"/>
                  </a:lnTo>
                  <a:lnTo>
                    <a:pt x="1996" y="1856"/>
                  </a:lnTo>
                  <a:lnTo>
                    <a:pt x="1996" y="1854"/>
                  </a:lnTo>
                  <a:lnTo>
                    <a:pt x="1996" y="1854"/>
                  </a:lnTo>
                  <a:lnTo>
                    <a:pt x="1996" y="1854"/>
                  </a:lnTo>
                  <a:lnTo>
                    <a:pt x="1996" y="1854"/>
                  </a:lnTo>
                  <a:lnTo>
                    <a:pt x="1994" y="1854"/>
                  </a:lnTo>
                  <a:lnTo>
                    <a:pt x="1994" y="1852"/>
                  </a:lnTo>
                  <a:lnTo>
                    <a:pt x="1996" y="1852"/>
                  </a:lnTo>
                  <a:lnTo>
                    <a:pt x="1998" y="1852"/>
                  </a:lnTo>
                  <a:lnTo>
                    <a:pt x="1996" y="1852"/>
                  </a:lnTo>
                  <a:lnTo>
                    <a:pt x="1996" y="1850"/>
                  </a:lnTo>
                  <a:lnTo>
                    <a:pt x="1996" y="1850"/>
                  </a:lnTo>
                  <a:lnTo>
                    <a:pt x="1996" y="1850"/>
                  </a:lnTo>
                  <a:lnTo>
                    <a:pt x="1998" y="1850"/>
                  </a:lnTo>
                  <a:lnTo>
                    <a:pt x="1998" y="1850"/>
                  </a:lnTo>
                  <a:lnTo>
                    <a:pt x="1996" y="1850"/>
                  </a:lnTo>
                  <a:lnTo>
                    <a:pt x="1996" y="1848"/>
                  </a:lnTo>
                  <a:lnTo>
                    <a:pt x="1996" y="1848"/>
                  </a:lnTo>
                  <a:lnTo>
                    <a:pt x="1996" y="1848"/>
                  </a:lnTo>
                  <a:lnTo>
                    <a:pt x="1998" y="1848"/>
                  </a:lnTo>
                  <a:lnTo>
                    <a:pt x="1998" y="1848"/>
                  </a:lnTo>
                  <a:lnTo>
                    <a:pt x="1998" y="1848"/>
                  </a:lnTo>
                  <a:lnTo>
                    <a:pt x="1998" y="1848"/>
                  </a:lnTo>
                  <a:lnTo>
                    <a:pt x="1998" y="1848"/>
                  </a:lnTo>
                  <a:lnTo>
                    <a:pt x="2000" y="1848"/>
                  </a:lnTo>
                  <a:lnTo>
                    <a:pt x="2000" y="1848"/>
                  </a:lnTo>
                  <a:lnTo>
                    <a:pt x="2000" y="1848"/>
                  </a:lnTo>
                  <a:lnTo>
                    <a:pt x="2000" y="1848"/>
                  </a:lnTo>
                  <a:close/>
                  <a:moveTo>
                    <a:pt x="2146" y="1735"/>
                  </a:moveTo>
                  <a:lnTo>
                    <a:pt x="2148" y="1735"/>
                  </a:lnTo>
                  <a:lnTo>
                    <a:pt x="2148" y="1733"/>
                  </a:lnTo>
                  <a:lnTo>
                    <a:pt x="2148" y="1733"/>
                  </a:lnTo>
                  <a:lnTo>
                    <a:pt x="2150" y="1733"/>
                  </a:lnTo>
                  <a:lnTo>
                    <a:pt x="2148" y="1733"/>
                  </a:lnTo>
                  <a:lnTo>
                    <a:pt x="2148" y="1733"/>
                  </a:lnTo>
                  <a:lnTo>
                    <a:pt x="2148" y="1733"/>
                  </a:lnTo>
                  <a:lnTo>
                    <a:pt x="2148" y="1730"/>
                  </a:lnTo>
                  <a:lnTo>
                    <a:pt x="2146" y="1730"/>
                  </a:lnTo>
                  <a:lnTo>
                    <a:pt x="2146" y="1730"/>
                  </a:lnTo>
                  <a:lnTo>
                    <a:pt x="2144" y="1733"/>
                  </a:lnTo>
                  <a:lnTo>
                    <a:pt x="2144" y="1733"/>
                  </a:lnTo>
                  <a:lnTo>
                    <a:pt x="2144" y="1735"/>
                  </a:lnTo>
                  <a:lnTo>
                    <a:pt x="2144" y="1735"/>
                  </a:lnTo>
                  <a:lnTo>
                    <a:pt x="2144" y="1735"/>
                  </a:lnTo>
                  <a:lnTo>
                    <a:pt x="2146" y="1735"/>
                  </a:lnTo>
                  <a:close/>
                  <a:moveTo>
                    <a:pt x="1101" y="1316"/>
                  </a:moveTo>
                  <a:lnTo>
                    <a:pt x="1099" y="1314"/>
                  </a:lnTo>
                  <a:lnTo>
                    <a:pt x="1099" y="1314"/>
                  </a:lnTo>
                  <a:lnTo>
                    <a:pt x="1099" y="1316"/>
                  </a:lnTo>
                  <a:lnTo>
                    <a:pt x="1099" y="1316"/>
                  </a:lnTo>
                  <a:lnTo>
                    <a:pt x="1099" y="1316"/>
                  </a:lnTo>
                  <a:lnTo>
                    <a:pt x="1099" y="1316"/>
                  </a:lnTo>
                  <a:lnTo>
                    <a:pt x="1099" y="1316"/>
                  </a:lnTo>
                  <a:lnTo>
                    <a:pt x="1099" y="1316"/>
                  </a:lnTo>
                  <a:lnTo>
                    <a:pt x="1101" y="1316"/>
                  </a:lnTo>
                  <a:lnTo>
                    <a:pt x="1101" y="1316"/>
                  </a:lnTo>
                  <a:lnTo>
                    <a:pt x="1103" y="1316"/>
                  </a:lnTo>
                  <a:lnTo>
                    <a:pt x="1103" y="1316"/>
                  </a:lnTo>
                  <a:lnTo>
                    <a:pt x="1103" y="1316"/>
                  </a:lnTo>
                  <a:lnTo>
                    <a:pt x="1101" y="1316"/>
                  </a:lnTo>
                  <a:lnTo>
                    <a:pt x="1101" y="1316"/>
                  </a:lnTo>
                  <a:close/>
                  <a:moveTo>
                    <a:pt x="2157" y="1745"/>
                  </a:moveTo>
                  <a:lnTo>
                    <a:pt x="2157" y="1745"/>
                  </a:lnTo>
                  <a:lnTo>
                    <a:pt x="2155" y="1745"/>
                  </a:lnTo>
                  <a:lnTo>
                    <a:pt x="2155" y="1745"/>
                  </a:lnTo>
                  <a:lnTo>
                    <a:pt x="2155" y="1745"/>
                  </a:lnTo>
                  <a:lnTo>
                    <a:pt x="2155" y="1747"/>
                  </a:lnTo>
                  <a:lnTo>
                    <a:pt x="2155" y="1747"/>
                  </a:lnTo>
                  <a:lnTo>
                    <a:pt x="2155" y="1747"/>
                  </a:lnTo>
                  <a:lnTo>
                    <a:pt x="2155" y="1747"/>
                  </a:lnTo>
                  <a:lnTo>
                    <a:pt x="2155" y="1747"/>
                  </a:lnTo>
                  <a:lnTo>
                    <a:pt x="2155" y="1747"/>
                  </a:lnTo>
                  <a:lnTo>
                    <a:pt x="2155" y="1747"/>
                  </a:lnTo>
                  <a:lnTo>
                    <a:pt x="2157" y="1747"/>
                  </a:lnTo>
                  <a:lnTo>
                    <a:pt x="2157" y="1747"/>
                  </a:lnTo>
                  <a:lnTo>
                    <a:pt x="2157" y="1745"/>
                  </a:lnTo>
                  <a:lnTo>
                    <a:pt x="2157" y="1745"/>
                  </a:lnTo>
                  <a:lnTo>
                    <a:pt x="2157" y="1745"/>
                  </a:lnTo>
                  <a:close/>
                  <a:moveTo>
                    <a:pt x="1477" y="1730"/>
                  </a:moveTo>
                  <a:lnTo>
                    <a:pt x="1477" y="1730"/>
                  </a:lnTo>
                  <a:lnTo>
                    <a:pt x="1477" y="1730"/>
                  </a:lnTo>
                  <a:lnTo>
                    <a:pt x="1477" y="1730"/>
                  </a:lnTo>
                  <a:lnTo>
                    <a:pt x="1475" y="1730"/>
                  </a:lnTo>
                  <a:lnTo>
                    <a:pt x="1475" y="1730"/>
                  </a:lnTo>
                  <a:lnTo>
                    <a:pt x="1473" y="1730"/>
                  </a:lnTo>
                  <a:lnTo>
                    <a:pt x="1473" y="1733"/>
                  </a:lnTo>
                  <a:lnTo>
                    <a:pt x="1473" y="1733"/>
                  </a:lnTo>
                  <a:lnTo>
                    <a:pt x="1473" y="1733"/>
                  </a:lnTo>
                  <a:lnTo>
                    <a:pt x="1475" y="1733"/>
                  </a:lnTo>
                  <a:lnTo>
                    <a:pt x="1477" y="1730"/>
                  </a:lnTo>
                  <a:close/>
                  <a:moveTo>
                    <a:pt x="1473" y="1743"/>
                  </a:moveTo>
                  <a:lnTo>
                    <a:pt x="1473" y="1741"/>
                  </a:lnTo>
                  <a:lnTo>
                    <a:pt x="1473" y="1741"/>
                  </a:lnTo>
                  <a:lnTo>
                    <a:pt x="1471" y="1743"/>
                  </a:lnTo>
                  <a:lnTo>
                    <a:pt x="1471" y="1743"/>
                  </a:lnTo>
                  <a:lnTo>
                    <a:pt x="1471" y="1743"/>
                  </a:lnTo>
                  <a:lnTo>
                    <a:pt x="1473" y="1745"/>
                  </a:lnTo>
                  <a:lnTo>
                    <a:pt x="1473" y="1745"/>
                  </a:lnTo>
                  <a:lnTo>
                    <a:pt x="1473" y="1745"/>
                  </a:lnTo>
                  <a:lnTo>
                    <a:pt x="1473" y="1747"/>
                  </a:lnTo>
                  <a:lnTo>
                    <a:pt x="1473" y="1747"/>
                  </a:lnTo>
                  <a:lnTo>
                    <a:pt x="1473" y="1747"/>
                  </a:lnTo>
                  <a:lnTo>
                    <a:pt x="1473" y="1745"/>
                  </a:lnTo>
                  <a:lnTo>
                    <a:pt x="1473" y="1745"/>
                  </a:lnTo>
                  <a:lnTo>
                    <a:pt x="1475" y="1745"/>
                  </a:lnTo>
                  <a:lnTo>
                    <a:pt x="1479" y="1745"/>
                  </a:lnTo>
                  <a:lnTo>
                    <a:pt x="1479" y="1745"/>
                  </a:lnTo>
                  <a:lnTo>
                    <a:pt x="1479" y="1743"/>
                  </a:lnTo>
                  <a:lnTo>
                    <a:pt x="1479" y="1743"/>
                  </a:lnTo>
                  <a:lnTo>
                    <a:pt x="1479" y="1743"/>
                  </a:lnTo>
                  <a:lnTo>
                    <a:pt x="1479" y="1743"/>
                  </a:lnTo>
                  <a:lnTo>
                    <a:pt x="1479" y="1743"/>
                  </a:lnTo>
                  <a:lnTo>
                    <a:pt x="1479" y="1741"/>
                  </a:lnTo>
                  <a:lnTo>
                    <a:pt x="1479" y="1741"/>
                  </a:lnTo>
                  <a:lnTo>
                    <a:pt x="1479" y="1741"/>
                  </a:lnTo>
                  <a:lnTo>
                    <a:pt x="1479" y="1739"/>
                  </a:lnTo>
                  <a:lnTo>
                    <a:pt x="1482" y="1739"/>
                  </a:lnTo>
                  <a:lnTo>
                    <a:pt x="1482" y="1737"/>
                  </a:lnTo>
                  <a:lnTo>
                    <a:pt x="1482" y="1737"/>
                  </a:lnTo>
                  <a:lnTo>
                    <a:pt x="1482" y="1737"/>
                  </a:lnTo>
                  <a:lnTo>
                    <a:pt x="1479" y="1737"/>
                  </a:lnTo>
                  <a:lnTo>
                    <a:pt x="1479" y="1737"/>
                  </a:lnTo>
                  <a:lnTo>
                    <a:pt x="1479" y="1737"/>
                  </a:lnTo>
                  <a:lnTo>
                    <a:pt x="1477" y="1737"/>
                  </a:lnTo>
                  <a:lnTo>
                    <a:pt x="1477" y="1739"/>
                  </a:lnTo>
                  <a:lnTo>
                    <a:pt x="1477" y="1739"/>
                  </a:lnTo>
                  <a:lnTo>
                    <a:pt x="1475" y="1739"/>
                  </a:lnTo>
                  <a:lnTo>
                    <a:pt x="1475" y="1739"/>
                  </a:lnTo>
                  <a:lnTo>
                    <a:pt x="1475" y="1739"/>
                  </a:lnTo>
                  <a:lnTo>
                    <a:pt x="1475" y="1741"/>
                  </a:lnTo>
                  <a:lnTo>
                    <a:pt x="1475" y="1741"/>
                  </a:lnTo>
                  <a:lnTo>
                    <a:pt x="1473" y="1741"/>
                  </a:lnTo>
                  <a:lnTo>
                    <a:pt x="1473" y="1743"/>
                  </a:lnTo>
                  <a:lnTo>
                    <a:pt x="1473" y="1743"/>
                  </a:lnTo>
                  <a:close/>
                  <a:moveTo>
                    <a:pt x="1479" y="1550"/>
                  </a:moveTo>
                  <a:lnTo>
                    <a:pt x="1479" y="1550"/>
                  </a:lnTo>
                  <a:lnTo>
                    <a:pt x="1482" y="1548"/>
                  </a:lnTo>
                  <a:lnTo>
                    <a:pt x="1482" y="1548"/>
                  </a:lnTo>
                  <a:lnTo>
                    <a:pt x="1482" y="1548"/>
                  </a:lnTo>
                  <a:lnTo>
                    <a:pt x="1482" y="1548"/>
                  </a:lnTo>
                  <a:lnTo>
                    <a:pt x="1479" y="1548"/>
                  </a:lnTo>
                  <a:lnTo>
                    <a:pt x="1479" y="1548"/>
                  </a:lnTo>
                  <a:lnTo>
                    <a:pt x="1479" y="1550"/>
                  </a:lnTo>
                  <a:lnTo>
                    <a:pt x="1477" y="1550"/>
                  </a:lnTo>
                  <a:lnTo>
                    <a:pt x="1477" y="1550"/>
                  </a:lnTo>
                  <a:lnTo>
                    <a:pt x="1477" y="1550"/>
                  </a:lnTo>
                  <a:lnTo>
                    <a:pt x="1477" y="1550"/>
                  </a:lnTo>
                  <a:lnTo>
                    <a:pt x="1477" y="1550"/>
                  </a:lnTo>
                  <a:lnTo>
                    <a:pt x="1479" y="1550"/>
                  </a:lnTo>
                  <a:lnTo>
                    <a:pt x="1479" y="1550"/>
                  </a:lnTo>
                  <a:close/>
                  <a:moveTo>
                    <a:pt x="1469" y="1720"/>
                  </a:moveTo>
                  <a:lnTo>
                    <a:pt x="1469" y="1720"/>
                  </a:lnTo>
                  <a:lnTo>
                    <a:pt x="1469" y="1720"/>
                  </a:lnTo>
                  <a:lnTo>
                    <a:pt x="1469" y="1720"/>
                  </a:lnTo>
                  <a:lnTo>
                    <a:pt x="1469" y="1718"/>
                  </a:lnTo>
                  <a:lnTo>
                    <a:pt x="1469" y="1718"/>
                  </a:lnTo>
                  <a:lnTo>
                    <a:pt x="1469" y="1718"/>
                  </a:lnTo>
                  <a:lnTo>
                    <a:pt x="1469" y="1718"/>
                  </a:lnTo>
                  <a:lnTo>
                    <a:pt x="1469" y="1718"/>
                  </a:lnTo>
                  <a:lnTo>
                    <a:pt x="1469" y="1718"/>
                  </a:lnTo>
                  <a:lnTo>
                    <a:pt x="1467" y="1718"/>
                  </a:lnTo>
                  <a:lnTo>
                    <a:pt x="1467" y="1718"/>
                  </a:lnTo>
                  <a:lnTo>
                    <a:pt x="1467" y="1720"/>
                  </a:lnTo>
                  <a:lnTo>
                    <a:pt x="1467" y="1720"/>
                  </a:lnTo>
                  <a:lnTo>
                    <a:pt x="1469" y="1720"/>
                  </a:lnTo>
                  <a:lnTo>
                    <a:pt x="1469" y="1720"/>
                  </a:lnTo>
                  <a:close/>
                  <a:moveTo>
                    <a:pt x="1492" y="1720"/>
                  </a:moveTo>
                  <a:lnTo>
                    <a:pt x="1492" y="1720"/>
                  </a:lnTo>
                  <a:lnTo>
                    <a:pt x="1492" y="1718"/>
                  </a:lnTo>
                  <a:lnTo>
                    <a:pt x="1492" y="1720"/>
                  </a:lnTo>
                  <a:lnTo>
                    <a:pt x="1492" y="1720"/>
                  </a:lnTo>
                  <a:lnTo>
                    <a:pt x="1492" y="1720"/>
                  </a:lnTo>
                  <a:lnTo>
                    <a:pt x="1492" y="1720"/>
                  </a:lnTo>
                  <a:lnTo>
                    <a:pt x="1490" y="1720"/>
                  </a:lnTo>
                  <a:lnTo>
                    <a:pt x="1490" y="1720"/>
                  </a:lnTo>
                  <a:lnTo>
                    <a:pt x="1490" y="1720"/>
                  </a:lnTo>
                  <a:lnTo>
                    <a:pt x="1490" y="1720"/>
                  </a:lnTo>
                  <a:lnTo>
                    <a:pt x="1490" y="1720"/>
                  </a:lnTo>
                  <a:lnTo>
                    <a:pt x="1490" y="1720"/>
                  </a:lnTo>
                  <a:lnTo>
                    <a:pt x="1490" y="1720"/>
                  </a:lnTo>
                  <a:lnTo>
                    <a:pt x="1490" y="1720"/>
                  </a:lnTo>
                  <a:lnTo>
                    <a:pt x="1490" y="1720"/>
                  </a:lnTo>
                  <a:lnTo>
                    <a:pt x="1490" y="1720"/>
                  </a:lnTo>
                  <a:lnTo>
                    <a:pt x="1490"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lnTo>
                    <a:pt x="1492" y="1720"/>
                  </a:lnTo>
                  <a:close/>
                  <a:moveTo>
                    <a:pt x="1488" y="1735"/>
                  </a:moveTo>
                  <a:lnTo>
                    <a:pt x="1488" y="1735"/>
                  </a:lnTo>
                  <a:lnTo>
                    <a:pt x="1488" y="1735"/>
                  </a:lnTo>
                  <a:lnTo>
                    <a:pt x="1488" y="1735"/>
                  </a:lnTo>
                  <a:lnTo>
                    <a:pt x="1486" y="1735"/>
                  </a:lnTo>
                  <a:lnTo>
                    <a:pt x="1486" y="1737"/>
                  </a:lnTo>
                  <a:lnTo>
                    <a:pt x="1488" y="1737"/>
                  </a:lnTo>
                  <a:lnTo>
                    <a:pt x="1488" y="1735"/>
                  </a:lnTo>
                  <a:lnTo>
                    <a:pt x="1488" y="1735"/>
                  </a:lnTo>
                  <a:close/>
                  <a:moveTo>
                    <a:pt x="1455" y="1694"/>
                  </a:moveTo>
                  <a:lnTo>
                    <a:pt x="1455" y="1696"/>
                  </a:lnTo>
                  <a:lnTo>
                    <a:pt x="1455" y="1696"/>
                  </a:lnTo>
                  <a:lnTo>
                    <a:pt x="1457" y="1698"/>
                  </a:lnTo>
                  <a:lnTo>
                    <a:pt x="1457" y="1698"/>
                  </a:lnTo>
                  <a:lnTo>
                    <a:pt x="1457" y="1698"/>
                  </a:lnTo>
                  <a:lnTo>
                    <a:pt x="1459" y="1698"/>
                  </a:lnTo>
                  <a:lnTo>
                    <a:pt x="1459" y="1698"/>
                  </a:lnTo>
                  <a:lnTo>
                    <a:pt x="1459" y="1698"/>
                  </a:lnTo>
                  <a:lnTo>
                    <a:pt x="1459" y="1698"/>
                  </a:lnTo>
                  <a:lnTo>
                    <a:pt x="1459" y="1696"/>
                  </a:lnTo>
                  <a:lnTo>
                    <a:pt x="1459" y="1696"/>
                  </a:lnTo>
                  <a:lnTo>
                    <a:pt x="1459" y="1696"/>
                  </a:lnTo>
                  <a:lnTo>
                    <a:pt x="1459" y="1696"/>
                  </a:lnTo>
                  <a:lnTo>
                    <a:pt x="1459" y="1696"/>
                  </a:lnTo>
                  <a:lnTo>
                    <a:pt x="1457" y="1696"/>
                  </a:lnTo>
                  <a:lnTo>
                    <a:pt x="1457" y="1696"/>
                  </a:lnTo>
                  <a:lnTo>
                    <a:pt x="1457" y="1694"/>
                  </a:lnTo>
                  <a:lnTo>
                    <a:pt x="1457" y="1694"/>
                  </a:lnTo>
                  <a:lnTo>
                    <a:pt x="1457" y="1694"/>
                  </a:lnTo>
                  <a:lnTo>
                    <a:pt x="1455" y="1694"/>
                  </a:lnTo>
                  <a:close/>
                  <a:moveTo>
                    <a:pt x="1457" y="1679"/>
                  </a:moveTo>
                  <a:lnTo>
                    <a:pt x="1457" y="1679"/>
                  </a:lnTo>
                  <a:lnTo>
                    <a:pt x="1457" y="1679"/>
                  </a:lnTo>
                  <a:lnTo>
                    <a:pt x="1457" y="1679"/>
                  </a:lnTo>
                  <a:lnTo>
                    <a:pt x="1459" y="1679"/>
                  </a:lnTo>
                  <a:lnTo>
                    <a:pt x="1459" y="1679"/>
                  </a:lnTo>
                  <a:lnTo>
                    <a:pt x="1459" y="1679"/>
                  </a:lnTo>
                  <a:lnTo>
                    <a:pt x="1459" y="1679"/>
                  </a:lnTo>
                  <a:lnTo>
                    <a:pt x="1457" y="1677"/>
                  </a:lnTo>
                  <a:lnTo>
                    <a:pt x="1457" y="1677"/>
                  </a:lnTo>
                  <a:lnTo>
                    <a:pt x="1457" y="1677"/>
                  </a:lnTo>
                  <a:lnTo>
                    <a:pt x="1457" y="1679"/>
                  </a:lnTo>
                  <a:close/>
                  <a:moveTo>
                    <a:pt x="1090" y="1340"/>
                  </a:moveTo>
                  <a:lnTo>
                    <a:pt x="1088" y="1338"/>
                  </a:lnTo>
                  <a:lnTo>
                    <a:pt x="1088" y="1338"/>
                  </a:lnTo>
                  <a:lnTo>
                    <a:pt x="1088" y="1338"/>
                  </a:lnTo>
                  <a:lnTo>
                    <a:pt x="1088" y="1340"/>
                  </a:lnTo>
                  <a:lnTo>
                    <a:pt x="1086" y="1340"/>
                  </a:lnTo>
                  <a:lnTo>
                    <a:pt x="1086" y="1340"/>
                  </a:lnTo>
                  <a:lnTo>
                    <a:pt x="1086" y="1340"/>
                  </a:lnTo>
                  <a:lnTo>
                    <a:pt x="1086" y="1342"/>
                  </a:lnTo>
                  <a:lnTo>
                    <a:pt x="1086" y="1342"/>
                  </a:lnTo>
                  <a:lnTo>
                    <a:pt x="1086" y="1342"/>
                  </a:lnTo>
                  <a:lnTo>
                    <a:pt x="1088" y="1342"/>
                  </a:lnTo>
                  <a:lnTo>
                    <a:pt x="1088" y="1342"/>
                  </a:lnTo>
                  <a:lnTo>
                    <a:pt x="1088" y="1345"/>
                  </a:lnTo>
                  <a:lnTo>
                    <a:pt x="1088" y="1345"/>
                  </a:lnTo>
                  <a:lnTo>
                    <a:pt x="1090" y="1342"/>
                  </a:lnTo>
                  <a:lnTo>
                    <a:pt x="1090" y="1342"/>
                  </a:lnTo>
                  <a:lnTo>
                    <a:pt x="1090" y="1340"/>
                  </a:lnTo>
                  <a:lnTo>
                    <a:pt x="1090" y="1340"/>
                  </a:lnTo>
                  <a:lnTo>
                    <a:pt x="1090" y="1340"/>
                  </a:lnTo>
                  <a:lnTo>
                    <a:pt x="1090" y="1340"/>
                  </a:lnTo>
                  <a:lnTo>
                    <a:pt x="1090" y="1340"/>
                  </a:lnTo>
                  <a:close/>
                  <a:moveTo>
                    <a:pt x="2000" y="1870"/>
                  </a:moveTo>
                  <a:lnTo>
                    <a:pt x="1998" y="1870"/>
                  </a:lnTo>
                  <a:lnTo>
                    <a:pt x="1998" y="1870"/>
                  </a:lnTo>
                  <a:lnTo>
                    <a:pt x="1998" y="1870"/>
                  </a:lnTo>
                  <a:lnTo>
                    <a:pt x="1998" y="1870"/>
                  </a:lnTo>
                  <a:lnTo>
                    <a:pt x="1998" y="1870"/>
                  </a:lnTo>
                  <a:lnTo>
                    <a:pt x="1998" y="1872"/>
                  </a:lnTo>
                  <a:lnTo>
                    <a:pt x="1998" y="1872"/>
                  </a:lnTo>
                  <a:lnTo>
                    <a:pt x="1998" y="1872"/>
                  </a:lnTo>
                  <a:lnTo>
                    <a:pt x="1998" y="1872"/>
                  </a:lnTo>
                  <a:lnTo>
                    <a:pt x="1998" y="1872"/>
                  </a:lnTo>
                  <a:lnTo>
                    <a:pt x="1998" y="1872"/>
                  </a:lnTo>
                  <a:lnTo>
                    <a:pt x="1998" y="1872"/>
                  </a:lnTo>
                  <a:lnTo>
                    <a:pt x="1998" y="1872"/>
                  </a:lnTo>
                  <a:lnTo>
                    <a:pt x="2000" y="1872"/>
                  </a:lnTo>
                  <a:lnTo>
                    <a:pt x="2000" y="1870"/>
                  </a:lnTo>
                  <a:lnTo>
                    <a:pt x="2000" y="1870"/>
                  </a:lnTo>
                  <a:lnTo>
                    <a:pt x="2000" y="1870"/>
                  </a:lnTo>
                  <a:lnTo>
                    <a:pt x="2000" y="1870"/>
                  </a:lnTo>
                  <a:close/>
                  <a:moveTo>
                    <a:pt x="1095" y="1338"/>
                  </a:moveTo>
                  <a:lnTo>
                    <a:pt x="1093" y="1338"/>
                  </a:lnTo>
                  <a:lnTo>
                    <a:pt x="1093" y="1338"/>
                  </a:lnTo>
                  <a:lnTo>
                    <a:pt x="1095" y="1338"/>
                  </a:lnTo>
                  <a:lnTo>
                    <a:pt x="1095" y="1338"/>
                  </a:lnTo>
                  <a:lnTo>
                    <a:pt x="1095" y="1338"/>
                  </a:lnTo>
                  <a:lnTo>
                    <a:pt x="1095" y="1338"/>
                  </a:lnTo>
                  <a:lnTo>
                    <a:pt x="1095" y="1338"/>
                  </a:lnTo>
                  <a:lnTo>
                    <a:pt x="1095" y="1338"/>
                  </a:lnTo>
                  <a:close/>
                  <a:moveTo>
                    <a:pt x="1451" y="1661"/>
                  </a:moveTo>
                  <a:lnTo>
                    <a:pt x="1449" y="1661"/>
                  </a:lnTo>
                  <a:lnTo>
                    <a:pt x="1449" y="1663"/>
                  </a:lnTo>
                  <a:lnTo>
                    <a:pt x="1451" y="1663"/>
                  </a:lnTo>
                  <a:lnTo>
                    <a:pt x="1451" y="1663"/>
                  </a:lnTo>
                  <a:lnTo>
                    <a:pt x="1451" y="1663"/>
                  </a:lnTo>
                  <a:lnTo>
                    <a:pt x="1451" y="1663"/>
                  </a:lnTo>
                  <a:lnTo>
                    <a:pt x="1451" y="1663"/>
                  </a:lnTo>
                  <a:lnTo>
                    <a:pt x="1451" y="1663"/>
                  </a:lnTo>
                  <a:lnTo>
                    <a:pt x="1451" y="1663"/>
                  </a:lnTo>
                  <a:lnTo>
                    <a:pt x="1451" y="1661"/>
                  </a:lnTo>
                  <a:close/>
                  <a:moveTo>
                    <a:pt x="1453" y="1685"/>
                  </a:moveTo>
                  <a:lnTo>
                    <a:pt x="1451" y="1687"/>
                  </a:lnTo>
                  <a:lnTo>
                    <a:pt x="1451" y="1687"/>
                  </a:lnTo>
                  <a:lnTo>
                    <a:pt x="1451" y="1687"/>
                  </a:lnTo>
                  <a:lnTo>
                    <a:pt x="1451" y="1689"/>
                  </a:lnTo>
                  <a:lnTo>
                    <a:pt x="1451" y="1689"/>
                  </a:lnTo>
                  <a:lnTo>
                    <a:pt x="1453" y="1689"/>
                  </a:lnTo>
                  <a:lnTo>
                    <a:pt x="1453" y="1691"/>
                  </a:lnTo>
                  <a:lnTo>
                    <a:pt x="1455" y="1689"/>
                  </a:lnTo>
                  <a:lnTo>
                    <a:pt x="1455" y="1689"/>
                  </a:lnTo>
                  <a:lnTo>
                    <a:pt x="1455" y="1689"/>
                  </a:lnTo>
                  <a:lnTo>
                    <a:pt x="1453" y="1687"/>
                  </a:lnTo>
                  <a:lnTo>
                    <a:pt x="1453" y="1687"/>
                  </a:lnTo>
                  <a:lnTo>
                    <a:pt x="1453" y="1687"/>
                  </a:lnTo>
                  <a:lnTo>
                    <a:pt x="1453" y="1685"/>
                  </a:lnTo>
                  <a:lnTo>
                    <a:pt x="1453" y="1685"/>
                  </a:lnTo>
                  <a:lnTo>
                    <a:pt x="1453" y="1685"/>
                  </a:lnTo>
                  <a:lnTo>
                    <a:pt x="1453" y="1685"/>
                  </a:lnTo>
                  <a:close/>
                  <a:moveTo>
                    <a:pt x="1097" y="1332"/>
                  </a:moveTo>
                  <a:lnTo>
                    <a:pt x="1097" y="1332"/>
                  </a:lnTo>
                  <a:lnTo>
                    <a:pt x="1099" y="1334"/>
                  </a:lnTo>
                  <a:lnTo>
                    <a:pt x="1099" y="1332"/>
                  </a:lnTo>
                  <a:lnTo>
                    <a:pt x="1099" y="1332"/>
                  </a:lnTo>
                  <a:lnTo>
                    <a:pt x="1097" y="1332"/>
                  </a:lnTo>
                  <a:lnTo>
                    <a:pt x="1097" y="1332"/>
                  </a:lnTo>
                  <a:close/>
                  <a:moveTo>
                    <a:pt x="1282" y="351"/>
                  </a:moveTo>
                  <a:lnTo>
                    <a:pt x="1282" y="351"/>
                  </a:lnTo>
                  <a:lnTo>
                    <a:pt x="1282" y="353"/>
                  </a:lnTo>
                  <a:lnTo>
                    <a:pt x="1282" y="353"/>
                  </a:lnTo>
                  <a:lnTo>
                    <a:pt x="1282" y="353"/>
                  </a:lnTo>
                  <a:lnTo>
                    <a:pt x="1288" y="355"/>
                  </a:lnTo>
                  <a:lnTo>
                    <a:pt x="1288" y="355"/>
                  </a:lnTo>
                  <a:lnTo>
                    <a:pt x="1290" y="353"/>
                  </a:lnTo>
                  <a:lnTo>
                    <a:pt x="1290" y="351"/>
                  </a:lnTo>
                  <a:lnTo>
                    <a:pt x="1286" y="349"/>
                  </a:lnTo>
                  <a:lnTo>
                    <a:pt x="1284" y="349"/>
                  </a:lnTo>
                  <a:lnTo>
                    <a:pt x="1284" y="349"/>
                  </a:lnTo>
                  <a:lnTo>
                    <a:pt x="1282" y="349"/>
                  </a:lnTo>
                  <a:lnTo>
                    <a:pt x="1282" y="349"/>
                  </a:lnTo>
                  <a:lnTo>
                    <a:pt x="1282" y="349"/>
                  </a:lnTo>
                  <a:lnTo>
                    <a:pt x="1282" y="351"/>
                  </a:lnTo>
                  <a:lnTo>
                    <a:pt x="1282" y="351"/>
                  </a:lnTo>
                  <a:lnTo>
                    <a:pt x="1282" y="351"/>
                  </a:lnTo>
                  <a:lnTo>
                    <a:pt x="1282" y="351"/>
                  </a:lnTo>
                  <a:close/>
                  <a:moveTo>
                    <a:pt x="2029" y="1618"/>
                  </a:moveTo>
                  <a:lnTo>
                    <a:pt x="2029" y="1616"/>
                  </a:lnTo>
                  <a:lnTo>
                    <a:pt x="2029" y="1616"/>
                  </a:lnTo>
                  <a:lnTo>
                    <a:pt x="2027" y="1618"/>
                  </a:lnTo>
                  <a:lnTo>
                    <a:pt x="2027" y="1618"/>
                  </a:lnTo>
                  <a:lnTo>
                    <a:pt x="2027" y="1618"/>
                  </a:lnTo>
                  <a:lnTo>
                    <a:pt x="2029" y="1618"/>
                  </a:lnTo>
                  <a:lnTo>
                    <a:pt x="2029" y="1618"/>
                  </a:lnTo>
                  <a:close/>
                  <a:moveTo>
                    <a:pt x="2027" y="1622"/>
                  </a:moveTo>
                  <a:lnTo>
                    <a:pt x="2027" y="1620"/>
                  </a:lnTo>
                  <a:lnTo>
                    <a:pt x="2027" y="1620"/>
                  </a:lnTo>
                  <a:lnTo>
                    <a:pt x="2025" y="1622"/>
                  </a:lnTo>
                  <a:lnTo>
                    <a:pt x="2025" y="1624"/>
                  </a:lnTo>
                  <a:lnTo>
                    <a:pt x="2025" y="1626"/>
                  </a:lnTo>
                  <a:lnTo>
                    <a:pt x="2025" y="1626"/>
                  </a:lnTo>
                  <a:lnTo>
                    <a:pt x="2025" y="1624"/>
                  </a:lnTo>
                  <a:lnTo>
                    <a:pt x="2027" y="1622"/>
                  </a:lnTo>
                  <a:lnTo>
                    <a:pt x="2027" y="1622"/>
                  </a:lnTo>
                  <a:close/>
                  <a:moveTo>
                    <a:pt x="2027" y="1618"/>
                  </a:moveTo>
                  <a:lnTo>
                    <a:pt x="2027" y="1618"/>
                  </a:lnTo>
                  <a:lnTo>
                    <a:pt x="2027" y="1616"/>
                  </a:lnTo>
                  <a:lnTo>
                    <a:pt x="2027" y="1616"/>
                  </a:lnTo>
                  <a:lnTo>
                    <a:pt x="2027" y="1616"/>
                  </a:lnTo>
                  <a:lnTo>
                    <a:pt x="2027" y="1616"/>
                  </a:lnTo>
                  <a:lnTo>
                    <a:pt x="2027" y="1616"/>
                  </a:lnTo>
                  <a:lnTo>
                    <a:pt x="2027" y="1616"/>
                  </a:lnTo>
                  <a:lnTo>
                    <a:pt x="2025" y="1616"/>
                  </a:lnTo>
                  <a:lnTo>
                    <a:pt x="2025" y="1616"/>
                  </a:lnTo>
                  <a:lnTo>
                    <a:pt x="2025" y="1618"/>
                  </a:lnTo>
                  <a:lnTo>
                    <a:pt x="2023" y="1618"/>
                  </a:lnTo>
                  <a:lnTo>
                    <a:pt x="2023" y="1618"/>
                  </a:lnTo>
                  <a:lnTo>
                    <a:pt x="2023" y="1620"/>
                  </a:lnTo>
                  <a:lnTo>
                    <a:pt x="2025" y="1618"/>
                  </a:lnTo>
                  <a:lnTo>
                    <a:pt x="2027" y="1618"/>
                  </a:lnTo>
                  <a:close/>
                  <a:moveTo>
                    <a:pt x="2015" y="1655"/>
                  </a:moveTo>
                  <a:lnTo>
                    <a:pt x="2015" y="1655"/>
                  </a:lnTo>
                  <a:lnTo>
                    <a:pt x="2015" y="1655"/>
                  </a:lnTo>
                  <a:lnTo>
                    <a:pt x="2015" y="1655"/>
                  </a:lnTo>
                  <a:lnTo>
                    <a:pt x="2015" y="1652"/>
                  </a:lnTo>
                  <a:lnTo>
                    <a:pt x="2015" y="1652"/>
                  </a:lnTo>
                  <a:lnTo>
                    <a:pt x="2015" y="1652"/>
                  </a:lnTo>
                  <a:lnTo>
                    <a:pt x="2015" y="1652"/>
                  </a:lnTo>
                  <a:lnTo>
                    <a:pt x="2015" y="1652"/>
                  </a:lnTo>
                  <a:lnTo>
                    <a:pt x="2015" y="1652"/>
                  </a:lnTo>
                  <a:lnTo>
                    <a:pt x="2015" y="1650"/>
                  </a:lnTo>
                  <a:lnTo>
                    <a:pt x="2013" y="1650"/>
                  </a:lnTo>
                  <a:lnTo>
                    <a:pt x="2013" y="1650"/>
                  </a:lnTo>
                  <a:lnTo>
                    <a:pt x="2013" y="1650"/>
                  </a:lnTo>
                  <a:lnTo>
                    <a:pt x="2013" y="1650"/>
                  </a:lnTo>
                  <a:lnTo>
                    <a:pt x="2013" y="1650"/>
                  </a:lnTo>
                  <a:lnTo>
                    <a:pt x="2013" y="1652"/>
                  </a:lnTo>
                  <a:lnTo>
                    <a:pt x="2013" y="1652"/>
                  </a:lnTo>
                  <a:lnTo>
                    <a:pt x="2013" y="1652"/>
                  </a:lnTo>
                  <a:lnTo>
                    <a:pt x="2013" y="1652"/>
                  </a:lnTo>
                  <a:lnTo>
                    <a:pt x="2013" y="1652"/>
                  </a:lnTo>
                  <a:lnTo>
                    <a:pt x="2013" y="1650"/>
                  </a:lnTo>
                  <a:lnTo>
                    <a:pt x="2013" y="1650"/>
                  </a:lnTo>
                  <a:lnTo>
                    <a:pt x="2015" y="1650"/>
                  </a:lnTo>
                  <a:lnTo>
                    <a:pt x="2015" y="1652"/>
                  </a:lnTo>
                  <a:lnTo>
                    <a:pt x="2015" y="1655"/>
                  </a:lnTo>
                  <a:close/>
                  <a:moveTo>
                    <a:pt x="1488" y="1544"/>
                  </a:moveTo>
                  <a:lnTo>
                    <a:pt x="1488" y="1544"/>
                  </a:lnTo>
                  <a:lnTo>
                    <a:pt x="1488" y="1544"/>
                  </a:lnTo>
                  <a:lnTo>
                    <a:pt x="1488" y="1544"/>
                  </a:lnTo>
                  <a:lnTo>
                    <a:pt x="1488" y="1544"/>
                  </a:lnTo>
                  <a:lnTo>
                    <a:pt x="1490" y="1544"/>
                  </a:lnTo>
                  <a:lnTo>
                    <a:pt x="1490" y="1542"/>
                  </a:lnTo>
                  <a:lnTo>
                    <a:pt x="1490" y="1542"/>
                  </a:lnTo>
                  <a:lnTo>
                    <a:pt x="1490" y="1542"/>
                  </a:lnTo>
                  <a:lnTo>
                    <a:pt x="1490" y="1542"/>
                  </a:lnTo>
                  <a:lnTo>
                    <a:pt x="1490" y="1542"/>
                  </a:lnTo>
                  <a:lnTo>
                    <a:pt x="1490" y="1542"/>
                  </a:lnTo>
                  <a:lnTo>
                    <a:pt x="1488" y="1542"/>
                  </a:lnTo>
                  <a:lnTo>
                    <a:pt x="1488" y="1542"/>
                  </a:lnTo>
                  <a:lnTo>
                    <a:pt x="1488" y="1542"/>
                  </a:lnTo>
                  <a:lnTo>
                    <a:pt x="1488" y="1542"/>
                  </a:lnTo>
                  <a:lnTo>
                    <a:pt x="1488" y="1542"/>
                  </a:lnTo>
                  <a:lnTo>
                    <a:pt x="1488" y="1542"/>
                  </a:lnTo>
                  <a:lnTo>
                    <a:pt x="1488" y="1544"/>
                  </a:lnTo>
                  <a:close/>
                  <a:moveTo>
                    <a:pt x="2023" y="1638"/>
                  </a:moveTo>
                  <a:lnTo>
                    <a:pt x="2023" y="1640"/>
                  </a:lnTo>
                  <a:lnTo>
                    <a:pt x="2023" y="1640"/>
                  </a:lnTo>
                  <a:lnTo>
                    <a:pt x="2023" y="1640"/>
                  </a:lnTo>
                  <a:lnTo>
                    <a:pt x="2023" y="1640"/>
                  </a:lnTo>
                  <a:lnTo>
                    <a:pt x="2023" y="1638"/>
                  </a:lnTo>
                  <a:lnTo>
                    <a:pt x="2023" y="1638"/>
                  </a:lnTo>
                  <a:close/>
                  <a:moveTo>
                    <a:pt x="1508" y="1552"/>
                  </a:moveTo>
                  <a:lnTo>
                    <a:pt x="1510" y="1552"/>
                  </a:lnTo>
                  <a:lnTo>
                    <a:pt x="1510" y="1550"/>
                  </a:lnTo>
                  <a:lnTo>
                    <a:pt x="1510" y="1550"/>
                  </a:lnTo>
                  <a:lnTo>
                    <a:pt x="1510" y="1550"/>
                  </a:lnTo>
                  <a:lnTo>
                    <a:pt x="1510" y="1550"/>
                  </a:lnTo>
                  <a:lnTo>
                    <a:pt x="1510" y="1550"/>
                  </a:lnTo>
                  <a:lnTo>
                    <a:pt x="1510" y="1550"/>
                  </a:lnTo>
                  <a:lnTo>
                    <a:pt x="1508" y="1548"/>
                  </a:lnTo>
                  <a:lnTo>
                    <a:pt x="1508" y="1548"/>
                  </a:lnTo>
                  <a:lnTo>
                    <a:pt x="1508" y="1550"/>
                  </a:lnTo>
                  <a:lnTo>
                    <a:pt x="1508" y="1550"/>
                  </a:lnTo>
                  <a:lnTo>
                    <a:pt x="1508" y="1550"/>
                  </a:lnTo>
                  <a:lnTo>
                    <a:pt x="1508" y="1552"/>
                  </a:lnTo>
                  <a:lnTo>
                    <a:pt x="1508" y="1552"/>
                  </a:lnTo>
                  <a:lnTo>
                    <a:pt x="1508" y="1552"/>
                  </a:lnTo>
                  <a:close/>
                  <a:moveTo>
                    <a:pt x="1498" y="1496"/>
                  </a:moveTo>
                  <a:lnTo>
                    <a:pt x="1498" y="1496"/>
                  </a:lnTo>
                  <a:lnTo>
                    <a:pt x="1498" y="1496"/>
                  </a:lnTo>
                  <a:lnTo>
                    <a:pt x="1498" y="1496"/>
                  </a:lnTo>
                  <a:lnTo>
                    <a:pt x="1498" y="1496"/>
                  </a:lnTo>
                  <a:lnTo>
                    <a:pt x="1498" y="1494"/>
                  </a:lnTo>
                  <a:lnTo>
                    <a:pt x="1496" y="1494"/>
                  </a:lnTo>
                  <a:lnTo>
                    <a:pt x="1496" y="1494"/>
                  </a:lnTo>
                  <a:lnTo>
                    <a:pt x="1496" y="1494"/>
                  </a:lnTo>
                  <a:lnTo>
                    <a:pt x="1496" y="1494"/>
                  </a:lnTo>
                  <a:lnTo>
                    <a:pt x="1496" y="1494"/>
                  </a:lnTo>
                  <a:lnTo>
                    <a:pt x="1496" y="1494"/>
                  </a:lnTo>
                  <a:lnTo>
                    <a:pt x="1496" y="1494"/>
                  </a:lnTo>
                  <a:lnTo>
                    <a:pt x="1496" y="1494"/>
                  </a:lnTo>
                  <a:lnTo>
                    <a:pt x="1496" y="1496"/>
                  </a:lnTo>
                  <a:lnTo>
                    <a:pt x="1496" y="1496"/>
                  </a:lnTo>
                  <a:lnTo>
                    <a:pt x="1496" y="1496"/>
                  </a:lnTo>
                  <a:lnTo>
                    <a:pt x="1498" y="1499"/>
                  </a:lnTo>
                  <a:lnTo>
                    <a:pt x="1498" y="1499"/>
                  </a:lnTo>
                  <a:lnTo>
                    <a:pt x="1498" y="1499"/>
                  </a:lnTo>
                  <a:lnTo>
                    <a:pt x="1498" y="1499"/>
                  </a:lnTo>
                  <a:lnTo>
                    <a:pt x="1498" y="1499"/>
                  </a:lnTo>
                  <a:lnTo>
                    <a:pt x="1498" y="1501"/>
                  </a:lnTo>
                  <a:lnTo>
                    <a:pt x="1498" y="1501"/>
                  </a:lnTo>
                  <a:lnTo>
                    <a:pt x="1498" y="1501"/>
                  </a:lnTo>
                  <a:lnTo>
                    <a:pt x="1500" y="1499"/>
                  </a:lnTo>
                  <a:lnTo>
                    <a:pt x="1498" y="1499"/>
                  </a:lnTo>
                  <a:lnTo>
                    <a:pt x="1498" y="1499"/>
                  </a:lnTo>
                  <a:lnTo>
                    <a:pt x="1498" y="1499"/>
                  </a:lnTo>
                  <a:lnTo>
                    <a:pt x="1498" y="1499"/>
                  </a:lnTo>
                  <a:lnTo>
                    <a:pt x="1498" y="1496"/>
                  </a:lnTo>
                  <a:lnTo>
                    <a:pt x="1498" y="1496"/>
                  </a:lnTo>
                  <a:close/>
                  <a:moveTo>
                    <a:pt x="1494" y="1587"/>
                  </a:moveTo>
                  <a:lnTo>
                    <a:pt x="1496" y="1585"/>
                  </a:lnTo>
                  <a:lnTo>
                    <a:pt x="1496" y="1583"/>
                  </a:lnTo>
                  <a:lnTo>
                    <a:pt x="1500" y="1579"/>
                  </a:lnTo>
                  <a:lnTo>
                    <a:pt x="1500" y="1579"/>
                  </a:lnTo>
                  <a:lnTo>
                    <a:pt x="1500" y="1577"/>
                  </a:lnTo>
                  <a:lnTo>
                    <a:pt x="1502" y="1574"/>
                  </a:lnTo>
                  <a:lnTo>
                    <a:pt x="1502" y="1574"/>
                  </a:lnTo>
                  <a:lnTo>
                    <a:pt x="1502" y="1574"/>
                  </a:lnTo>
                  <a:lnTo>
                    <a:pt x="1502" y="1574"/>
                  </a:lnTo>
                  <a:lnTo>
                    <a:pt x="1502" y="1574"/>
                  </a:lnTo>
                  <a:lnTo>
                    <a:pt x="1500" y="1577"/>
                  </a:lnTo>
                  <a:lnTo>
                    <a:pt x="1500" y="1577"/>
                  </a:lnTo>
                  <a:lnTo>
                    <a:pt x="1500" y="1577"/>
                  </a:lnTo>
                  <a:lnTo>
                    <a:pt x="1500" y="1579"/>
                  </a:lnTo>
                  <a:lnTo>
                    <a:pt x="1500" y="1579"/>
                  </a:lnTo>
                  <a:lnTo>
                    <a:pt x="1498" y="1579"/>
                  </a:lnTo>
                  <a:lnTo>
                    <a:pt x="1498" y="1581"/>
                  </a:lnTo>
                  <a:lnTo>
                    <a:pt x="1494" y="1585"/>
                  </a:lnTo>
                  <a:lnTo>
                    <a:pt x="1494" y="1587"/>
                  </a:lnTo>
                  <a:close/>
                  <a:moveTo>
                    <a:pt x="1502" y="1507"/>
                  </a:moveTo>
                  <a:lnTo>
                    <a:pt x="1502" y="1507"/>
                  </a:lnTo>
                  <a:lnTo>
                    <a:pt x="1502" y="1507"/>
                  </a:lnTo>
                  <a:lnTo>
                    <a:pt x="1502" y="1507"/>
                  </a:lnTo>
                  <a:lnTo>
                    <a:pt x="1502" y="1505"/>
                  </a:lnTo>
                  <a:lnTo>
                    <a:pt x="1502" y="1505"/>
                  </a:lnTo>
                  <a:lnTo>
                    <a:pt x="1500" y="1505"/>
                  </a:lnTo>
                  <a:lnTo>
                    <a:pt x="1500" y="1505"/>
                  </a:lnTo>
                  <a:lnTo>
                    <a:pt x="1500" y="1505"/>
                  </a:lnTo>
                  <a:lnTo>
                    <a:pt x="1500" y="1505"/>
                  </a:lnTo>
                  <a:lnTo>
                    <a:pt x="1500" y="1505"/>
                  </a:lnTo>
                  <a:lnTo>
                    <a:pt x="1500" y="1505"/>
                  </a:lnTo>
                  <a:lnTo>
                    <a:pt x="1500" y="1507"/>
                  </a:lnTo>
                  <a:lnTo>
                    <a:pt x="1500" y="1507"/>
                  </a:lnTo>
                  <a:lnTo>
                    <a:pt x="1500" y="1507"/>
                  </a:lnTo>
                  <a:lnTo>
                    <a:pt x="1502" y="1507"/>
                  </a:lnTo>
                  <a:lnTo>
                    <a:pt x="1502" y="1509"/>
                  </a:lnTo>
                  <a:lnTo>
                    <a:pt x="1502" y="1509"/>
                  </a:lnTo>
                  <a:lnTo>
                    <a:pt x="1502" y="1509"/>
                  </a:lnTo>
                  <a:lnTo>
                    <a:pt x="1502" y="1509"/>
                  </a:lnTo>
                  <a:lnTo>
                    <a:pt x="1502" y="1509"/>
                  </a:lnTo>
                  <a:lnTo>
                    <a:pt x="1502" y="1509"/>
                  </a:lnTo>
                  <a:lnTo>
                    <a:pt x="1502" y="1509"/>
                  </a:lnTo>
                  <a:lnTo>
                    <a:pt x="1502" y="1509"/>
                  </a:lnTo>
                  <a:lnTo>
                    <a:pt x="1502" y="1509"/>
                  </a:lnTo>
                  <a:lnTo>
                    <a:pt x="1502" y="1509"/>
                  </a:lnTo>
                  <a:lnTo>
                    <a:pt x="1502" y="1509"/>
                  </a:lnTo>
                  <a:lnTo>
                    <a:pt x="1502" y="1509"/>
                  </a:lnTo>
                  <a:lnTo>
                    <a:pt x="1502" y="1507"/>
                  </a:lnTo>
                  <a:lnTo>
                    <a:pt x="1502" y="1507"/>
                  </a:lnTo>
                  <a:lnTo>
                    <a:pt x="1502" y="1507"/>
                  </a:lnTo>
                  <a:close/>
                  <a:moveTo>
                    <a:pt x="1508" y="1525"/>
                  </a:moveTo>
                  <a:lnTo>
                    <a:pt x="1508" y="1525"/>
                  </a:lnTo>
                  <a:lnTo>
                    <a:pt x="1506" y="1525"/>
                  </a:lnTo>
                  <a:lnTo>
                    <a:pt x="1506" y="1525"/>
                  </a:lnTo>
                  <a:lnTo>
                    <a:pt x="1508" y="1527"/>
                  </a:lnTo>
                  <a:lnTo>
                    <a:pt x="1508" y="1529"/>
                  </a:lnTo>
                  <a:lnTo>
                    <a:pt x="1508" y="1529"/>
                  </a:lnTo>
                  <a:lnTo>
                    <a:pt x="1508" y="1529"/>
                  </a:lnTo>
                  <a:lnTo>
                    <a:pt x="1508" y="1531"/>
                  </a:lnTo>
                  <a:lnTo>
                    <a:pt x="1508" y="1531"/>
                  </a:lnTo>
                  <a:lnTo>
                    <a:pt x="1508" y="1531"/>
                  </a:lnTo>
                  <a:lnTo>
                    <a:pt x="1508" y="1531"/>
                  </a:lnTo>
                  <a:lnTo>
                    <a:pt x="1508" y="1531"/>
                  </a:lnTo>
                  <a:lnTo>
                    <a:pt x="1508" y="1529"/>
                  </a:lnTo>
                  <a:lnTo>
                    <a:pt x="1508" y="1529"/>
                  </a:lnTo>
                  <a:lnTo>
                    <a:pt x="1508" y="1527"/>
                  </a:lnTo>
                  <a:lnTo>
                    <a:pt x="1508" y="1527"/>
                  </a:lnTo>
                  <a:lnTo>
                    <a:pt x="1508" y="1527"/>
                  </a:lnTo>
                  <a:lnTo>
                    <a:pt x="1508" y="1527"/>
                  </a:lnTo>
                  <a:lnTo>
                    <a:pt x="1508" y="1527"/>
                  </a:lnTo>
                  <a:lnTo>
                    <a:pt x="1508" y="1525"/>
                  </a:lnTo>
                  <a:lnTo>
                    <a:pt x="1508" y="1525"/>
                  </a:lnTo>
                  <a:lnTo>
                    <a:pt x="1508" y="1525"/>
                  </a:lnTo>
                  <a:lnTo>
                    <a:pt x="1508" y="1525"/>
                  </a:lnTo>
                  <a:close/>
                  <a:moveTo>
                    <a:pt x="2064" y="1622"/>
                  </a:moveTo>
                  <a:lnTo>
                    <a:pt x="2064" y="1622"/>
                  </a:lnTo>
                  <a:lnTo>
                    <a:pt x="2064" y="1622"/>
                  </a:lnTo>
                  <a:lnTo>
                    <a:pt x="2064" y="1622"/>
                  </a:lnTo>
                  <a:lnTo>
                    <a:pt x="2064" y="1622"/>
                  </a:lnTo>
                  <a:lnTo>
                    <a:pt x="2064" y="1622"/>
                  </a:lnTo>
                  <a:lnTo>
                    <a:pt x="2064" y="1622"/>
                  </a:lnTo>
                  <a:lnTo>
                    <a:pt x="2062" y="1622"/>
                  </a:lnTo>
                  <a:lnTo>
                    <a:pt x="2062" y="1622"/>
                  </a:lnTo>
                  <a:lnTo>
                    <a:pt x="2062" y="1622"/>
                  </a:lnTo>
                  <a:lnTo>
                    <a:pt x="2062" y="1622"/>
                  </a:lnTo>
                  <a:lnTo>
                    <a:pt x="2062" y="1622"/>
                  </a:lnTo>
                  <a:lnTo>
                    <a:pt x="2062" y="1622"/>
                  </a:lnTo>
                  <a:lnTo>
                    <a:pt x="2062" y="1622"/>
                  </a:lnTo>
                  <a:lnTo>
                    <a:pt x="2064" y="1622"/>
                  </a:lnTo>
                  <a:lnTo>
                    <a:pt x="2064" y="1622"/>
                  </a:lnTo>
                  <a:lnTo>
                    <a:pt x="2064" y="1624"/>
                  </a:lnTo>
                  <a:lnTo>
                    <a:pt x="2062" y="1624"/>
                  </a:lnTo>
                  <a:lnTo>
                    <a:pt x="2064" y="1624"/>
                  </a:lnTo>
                  <a:lnTo>
                    <a:pt x="2064" y="1624"/>
                  </a:lnTo>
                  <a:lnTo>
                    <a:pt x="2064" y="1622"/>
                  </a:lnTo>
                  <a:lnTo>
                    <a:pt x="2064" y="1622"/>
                  </a:lnTo>
                  <a:lnTo>
                    <a:pt x="2064" y="1622"/>
                  </a:lnTo>
                  <a:lnTo>
                    <a:pt x="2064" y="1622"/>
                  </a:lnTo>
                  <a:close/>
                  <a:moveTo>
                    <a:pt x="144" y="1618"/>
                  </a:moveTo>
                  <a:lnTo>
                    <a:pt x="144" y="1620"/>
                  </a:lnTo>
                  <a:lnTo>
                    <a:pt x="146" y="1620"/>
                  </a:lnTo>
                  <a:lnTo>
                    <a:pt x="146" y="1620"/>
                  </a:lnTo>
                  <a:lnTo>
                    <a:pt x="146" y="1620"/>
                  </a:lnTo>
                  <a:lnTo>
                    <a:pt x="146" y="1618"/>
                  </a:lnTo>
                  <a:lnTo>
                    <a:pt x="146" y="1618"/>
                  </a:lnTo>
                  <a:lnTo>
                    <a:pt x="144" y="1618"/>
                  </a:lnTo>
                  <a:close/>
                  <a:moveTo>
                    <a:pt x="249" y="870"/>
                  </a:moveTo>
                  <a:lnTo>
                    <a:pt x="249" y="870"/>
                  </a:lnTo>
                  <a:lnTo>
                    <a:pt x="249" y="870"/>
                  </a:lnTo>
                  <a:lnTo>
                    <a:pt x="251" y="870"/>
                  </a:lnTo>
                  <a:lnTo>
                    <a:pt x="251" y="868"/>
                  </a:lnTo>
                  <a:lnTo>
                    <a:pt x="251" y="868"/>
                  </a:lnTo>
                  <a:lnTo>
                    <a:pt x="249" y="866"/>
                  </a:lnTo>
                  <a:lnTo>
                    <a:pt x="249" y="864"/>
                  </a:lnTo>
                  <a:lnTo>
                    <a:pt x="247" y="864"/>
                  </a:lnTo>
                  <a:lnTo>
                    <a:pt x="247" y="866"/>
                  </a:lnTo>
                  <a:lnTo>
                    <a:pt x="249" y="866"/>
                  </a:lnTo>
                  <a:lnTo>
                    <a:pt x="247" y="868"/>
                  </a:lnTo>
                  <a:lnTo>
                    <a:pt x="247" y="866"/>
                  </a:lnTo>
                  <a:lnTo>
                    <a:pt x="247" y="868"/>
                  </a:lnTo>
                  <a:lnTo>
                    <a:pt x="247" y="868"/>
                  </a:lnTo>
                  <a:lnTo>
                    <a:pt x="249" y="870"/>
                  </a:lnTo>
                  <a:close/>
                  <a:moveTo>
                    <a:pt x="94" y="1572"/>
                  </a:moveTo>
                  <a:lnTo>
                    <a:pt x="94" y="1572"/>
                  </a:lnTo>
                  <a:lnTo>
                    <a:pt x="94" y="1570"/>
                  </a:lnTo>
                  <a:lnTo>
                    <a:pt x="94" y="1570"/>
                  </a:lnTo>
                  <a:lnTo>
                    <a:pt x="94" y="1570"/>
                  </a:lnTo>
                  <a:lnTo>
                    <a:pt x="96" y="1570"/>
                  </a:lnTo>
                  <a:lnTo>
                    <a:pt x="96" y="1570"/>
                  </a:lnTo>
                  <a:lnTo>
                    <a:pt x="96" y="1568"/>
                  </a:lnTo>
                  <a:lnTo>
                    <a:pt x="94" y="1568"/>
                  </a:lnTo>
                  <a:lnTo>
                    <a:pt x="94" y="1568"/>
                  </a:lnTo>
                  <a:lnTo>
                    <a:pt x="94" y="1568"/>
                  </a:lnTo>
                  <a:lnTo>
                    <a:pt x="94" y="1568"/>
                  </a:lnTo>
                  <a:lnTo>
                    <a:pt x="92" y="1568"/>
                  </a:lnTo>
                  <a:lnTo>
                    <a:pt x="92" y="1568"/>
                  </a:lnTo>
                  <a:lnTo>
                    <a:pt x="92" y="1570"/>
                  </a:lnTo>
                  <a:lnTo>
                    <a:pt x="92" y="1570"/>
                  </a:lnTo>
                  <a:lnTo>
                    <a:pt x="94" y="1570"/>
                  </a:lnTo>
                  <a:lnTo>
                    <a:pt x="94" y="1570"/>
                  </a:lnTo>
                  <a:lnTo>
                    <a:pt x="94" y="1570"/>
                  </a:lnTo>
                  <a:lnTo>
                    <a:pt x="94" y="1570"/>
                  </a:lnTo>
                  <a:lnTo>
                    <a:pt x="94" y="1570"/>
                  </a:lnTo>
                  <a:lnTo>
                    <a:pt x="94" y="1572"/>
                  </a:lnTo>
                  <a:close/>
                  <a:moveTo>
                    <a:pt x="152" y="1579"/>
                  </a:moveTo>
                  <a:lnTo>
                    <a:pt x="154" y="1579"/>
                  </a:lnTo>
                  <a:lnTo>
                    <a:pt x="154" y="1579"/>
                  </a:lnTo>
                  <a:lnTo>
                    <a:pt x="152" y="1577"/>
                  </a:lnTo>
                  <a:lnTo>
                    <a:pt x="152" y="1574"/>
                  </a:lnTo>
                  <a:lnTo>
                    <a:pt x="152" y="1574"/>
                  </a:lnTo>
                  <a:lnTo>
                    <a:pt x="150" y="1577"/>
                  </a:lnTo>
                  <a:lnTo>
                    <a:pt x="150" y="1577"/>
                  </a:lnTo>
                  <a:lnTo>
                    <a:pt x="150" y="1577"/>
                  </a:lnTo>
                  <a:lnTo>
                    <a:pt x="150" y="1579"/>
                  </a:lnTo>
                  <a:lnTo>
                    <a:pt x="152" y="1579"/>
                  </a:lnTo>
                  <a:close/>
                  <a:moveTo>
                    <a:pt x="150" y="1570"/>
                  </a:moveTo>
                  <a:lnTo>
                    <a:pt x="150" y="1570"/>
                  </a:lnTo>
                  <a:lnTo>
                    <a:pt x="150" y="1570"/>
                  </a:lnTo>
                  <a:lnTo>
                    <a:pt x="150" y="1570"/>
                  </a:lnTo>
                  <a:lnTo>
                    <a:pt x="148" y="1572"/>
                  </a:lnTo>
                  <a:lnTo>
                    <a:pt x="148" y="1574"/>
                  </a:lnTo>
                  <a:lnTo>
                    <a:pt x="148" y="1574"/>
                  </a:lnTo>
                  <a:lnTo>
                    <a:pt x="148" y="1574"/>
                  </a:lnTo>
                  <a:lnTo>
                    <a:pt x="148" y="1574"/>
                  </a:lnTo>
                  <a:lnTo>
                    <a:pt x="148" y="1574"/>
                  </a:lnTo>
                  <a:lnTo>
                    <a:pt x="152" y="1574"/>
                  </a:lnTo>
                  <a:lnTo>
                    <a:pt x="152" y="1572"/>
                  </a:lnTo>
                  <a:lnTo>
                    <a:pt x="154" y="1572"/>
                  </a:lnTo>
                  <a:lnTo>
                    <a:pt x="154" y="1572"/>
                  </a:lnTo>
                  <a:lnTo>
                    <a:pt x="154" y="1572"/>
                  </a:lnTo>
                  <a:lnTo>
                    <a:pt x="154" y="1570"/>
                  </a:lnTo>
                  <a:lnTo>
                    <a:pt x="154" y="1570"/>
                  </a:lnTo>
                  <a:lnTo>
                    <a:pt x="154" y="1570"/>
                  </a:lnTo>
                  <a:lnTo>
                    <a:pt x="154" y="1570"/>
                  </a:lnTo>
                  <a:lnTo>
                    <a:pt x="154" y="1568"/>
                  </a:lnTo>
                  <a:lnTo>
                    <a:pt x="154" y="1568"/>
                  </a:lnTo>
                  <a:lnTo>
                    <a:pt x="154" y="1570"/>
                  </a:lnTo>
                  <a:lnTo>
                    <a:pt x="154" y="1570"/>
                  </a:lnTo>
                  <a:lnTo>
                    <a:pt x="154" y="1570"/>
                  </a:lnTo>
                  <a:lnTo>
                    <a:pt x="152" y="1568"/>
                  </a:lnTo>
                  <a:lnTo>
                    <a:pt x="152" y="1568"/>
                  </a:lnTo>
                  <a:lnTo>
                    <a:pt x="152" y="1568"/>
                  </a:lnTo>
                  <a:lnTo>
                    <a:pt x="152" y="1568"/>
                  </a:lnTo>
                  <a:lnTo>
                    <a:pt x="152" y="1568"/>
                  </a:lnTo>
                  <a:lnTo>
                    <a:pt x="152" y="1568"/>
                  </a:lnTo>
                  <a:lnTo>
                    <a:pt x="150" y="1568"/>
                  </a:lnTo>
                  <a:lnTo>
                    <a:pt x="150" y="1568"/>
                  </a:lnTo>
                  <a:lnTo>
                    <a:pt x="150" y="1568"/>
                  </a:lnTo>
                  <a:lnTo>
                    <a:pt x="150" y="1570"/>
                  </a:lnTo>
                  <a:lnTo>
                    <a:pt x="150" y="1570"/>
                  </a:lnTo>
                  <a:lnTo>
                    <a:pt x="150" y="1570"/>
                  </a:lnTo>
                  <a:close/>
                  <a:moveTo>
                    <a:pt x="148" y="1603"/>
                  </a:moveTo>
                  <a:lnTo>
                    <a:pt x="148" y="1603"/>
                  </a:lnTo>
                  <a:lnTo>
                    <a:pt x="150" y="1603"/>
                  </a:lnTo>
                  <a:lnTo>
                    <a:pt x="150" y="1601"/>
                  </a:lnTo>
                  <a:lnTo>
                    <a:pt x="148" y="1601"/>
                  </a:lnTo>
                  <a:lnTo>
                    <a:pt x="148" y="1601"/>
                  </a:lnTo>
                  <a:lnTo>
                    <a:pt x="148" y="1601"/>
                  </a:lnTo>
                  <a:lnTo>
                    <a:pt x="148" y="1601"/>
                  </a:lnTo>
                  <a:lnTo>
                    <a:pt x="148" y="1599"/>
                  </a:lnTo>
                  <a:lnTo>
                    <a:pt x="148" y="1599"/>
                  </a:lnTo>
                  <a:lnTo>
                    <a:pt x="148" y="1599"/>
                  </a:lnTo>
                  <a:lnTo>
                    <a:pt x="148" y="1599"/>
                  </a:lnTo>
                  <a:lnTo>
                    <a:pt x="150" y="1597"/>
                  </a:lnTo>
                  <a:lnTo>
                    <a:pt x="150" y="1599"/>
                  </a:lnTo>
                  <a:lnTo>
                    <a:pt x="150" y="1599"/>
                  </a:lnTo>
                  <a:lnTo>
                    <a:pt x="150" y="1599"/>
                  </a:lnTo>
                  <a:lnTo>
                    <a:pt x="150" y="1599"/>
                  </a:lnTo>
                  <a:lnTo>
                    <a:pt x="150" y="1599"/>
                  </a:lnTo>
                  <a:lnTo>
                    <a:pt x="150" y="1599"/>
                  </a:lnTo>
                  <a:lnTo>
                    <a:pt x="152" y="1599"/>
                  </a:lnTo>
                  <a:lnTo>
                    <a:pt x="152" y="1601"/>
                  </a:lnTo>
                  <a:lnTo>
                    <a:pt x="152" y="1601"/>
                  </a:lnTo>
                  <a:lnTo>
                    <a:pt x="152" y="1601"/>
                  </a:lnTo>
                  <a:lnTo>
                    <a:pt x="154" y="1601"/>
                  </a:lnTo>
                  <a:lnTo>
                    <a:pt x="154" y="1601"/>
                  </a:lnTo>
                  <a:lnTo>
                    <a:pt x="154" y="1599"/>
                  </a:lnTo>
                  <a:lnTo>
                    <a:pt x="154" y="1599"/>
                  </a:lnTo>
                  <a:lnTo>
                    <a:pt x="156" y="1599"/>
                  </a:lnTo>
                  <a:lnTo>
                    <a:pt x="156" y="1599"/>
                  </a:lnTo>
                  <a:lnTo>
                    <a:pt x="156" y="1599"/>
                  </a:lnTo>
                  <a:lnTo>
                    <a:pt x="158" y="1599"/>
                  </a:lnTo>
                  <a:lnTo>
                    <a:pt x="158" y="1599"/>
                  </a:lnTo>
                  <a:lnTo>
                    <a:pt x="158" y="1599"/>
                  </a:lnTo>
                  <a:lnTo>
                    <a:pt x="158" y="1599"/>
                  </a:lnTo>
                  <a:lnTo>
                    <a:pt x="158" y="1599"/>
                  </a:lnTo>
                  <a:lnTo>
                    <a:pt x="158" y="1599"/>
                  </a:lnTo>
                  <a:lnTo>
                    <a:pt x="158" y="1601"/>
                  </a:lnTo>
                  <a:lnTo>
                    <a:pt x="156" y="1599"/>
                  </a:lnTo>
                  <a:lnTo>
                    <a:pt x="156" y="1599"/>
                  </a:lnTo>
                  <a:lnTo>
                    <a:pt x="156" y="1601"/>
                  </a:lnTo>
                  <a:lnTo>
                    <a:pt x="154" y="1603"/>
                  </a:lnTo>
                  <a:lnTo>
                    <a:pt x="154" y="1603"/>
                  </a:lnTo>
                  <a:lnTo>
                    <a:pt x="154" y="1603"/>
                  </a:lnTo>
                  <a:lnTo>
                    <a:pt x="152" y="1603"/>
                  </a:lnTo>
                  <a:lnTo>
                    <a:pt x="152" y="1603"/>
                  </a:lnTo>
                  <a:lnTo>
                    <a:pt x="152" y="1603"/>
                  </a:lnTo>
                  <a:lnTo>
                    <a:pt x="152" y="1603"/>
                  </a:lnTo>
                  <a:lnTo>
                    <a:pt x="152" y="1605"/>
                  </a:lnTo>
                  <a:lnTo>
                    <a:pt x="152" y="1605"/>
                  </a:lnTo>
                  <a:lnTo>
                    <a:pt x="154" y="1603"/>
                  </a:lnTo>
                  <a:lnTo>
                    <a:pt x="154" y="1603"/>
                  </a:lnTo>
                  <a:lnTo>
                    <a:pt x="154" y="1603"/>
                  </a:lnTo>
                  <a:lnTo>
                    <a:pt x="154" y="1605"/>
                  </a:lnTo>
                  <a:lnTo>
                    <a:pt x="154" y="1605"/>
                  </a:lnTo>
                  <a:lnTo>
                    <a:pt x="154" y="1605"/>
                  </a:lnTo>
                  <a:lnTo>
                    <a:pt x="156" y="1605"/>
                  </a:lnTo>
                  <a:lnTo>
                    <a:pt x="156" y="1605"/>
                  </a:lnTo>
                  <a:lnTo>
                    <a:pt x="156" y="1605"/>
                  </a:lnTo>
                  <a:lnTo>
                    <a:pt x="156" y="1605"/>
                  </a:lnTo>
                  <a:lnTo>
                    <a:pt x="156" y="1605"/>
                  </a:lnTo>
                  <a:lnTo>
                    <a:pt x="156" y="1603"/>
                  </a:lnTo>
                  <a:lnTo>
                    <a:pt x="158" y="1603"/>
                  </a:lnTo>
                  <a:lnTo>
                    <a:pt x="158" y="1603"/>
                  </a:lnTo>
                  <a:lnTo>
                    <a:pt x="160" y="1601"/>
                  </a:lnTo>
                  <a:lnTo>
                    <a:pt x="160" y="1601"/>
                  </a:lnTo>
                  <a:lnTo>
                    <a:pt x="160" y="1601"/>
                  </a:lnTo>
                  <a:lnTo>
                    <a:pt x="160" y="1599"/>
                  </a:lnTo>
                  <a:lnTo>
                    <a:pt x="160" y="1599"/>
                  </a:lnTo>
                  <a:lnTo>
                    <a:pt x="160" y="1599"/>
                  </a:lnTo>
                  <a:lnTo>
                    <a:pt x="160" y="1597"/>
                  </a:lnTo>
                  <a:lnTo>
                    <a:pt x="158" y="1595"/>
                  </a:lnTo>
                  <a:lnTo>
                    <a:pt x="158" y="1595"/>
                  </a:lnTo>
                  <a:lnTo>
                    <a:pt x="156" y="1595"/>
                  </a:lnTo>
                  <a:lnTo>
                    <a:pt x="156" y="1595"/>
                  </a:lnTo>
                  <a:lnTo>
                    <a:pt x="156" y="1595"/>
                  </a:lnTo>
                  <a:lnTo>
                    <a:pt x="154" y="1595"/>
                  </a:lnTo>
                  <a:lnTo>
                    <a:pt x="154" y="1595"/>
                  </a:lnTo>
                  <a:lnTo>
                    <a:pt x="152" y="1595"/>
                  </a:lnTo>
                  <a:lnTo>
                    <a:pt x="152" y="1595"/>
                  </a:lnTo>
                  <a:lnTo>
                    <a:pt x="152" y="1595"/>
                  </a:lnTo>
                  <a:lnTo>
                    <a:pt x="150" y="1597"/>
                  </a:lnTo>
                  <a:lnTo>
                    <a:pt x="150" y="1597"/>
                  </a:lnTo>
                  <a:lnTo>
                    <a:pt x="150" y="1597"/>
                  </a:lnTo>
                  <a:lnTo>
                    <a:pt x="150" y="1597"/>
                  </a:lnTo>
                  <a:lnTo>
                    <a:pt x="150" y="1597"/>
                  </a:lnTo>
                  <a:lnTo>
                    <a:pt x="150" y="1597"/>
                  </a:lnTo>
                  <a:lnTo>
                    <a:pt x="150" y="1597"/>
                  </a:lnTo>
                  <a:lnTo>
                    <a:pt x="150" y="1597"/>
                  </a:lnTo>
                  <a:lnTo>
                    <a:pt x="148" y="1597"/>
                  </a:lnTo>
                  <a:lnTo>
                    <a:pt x="148" y="1597"/>
                  </a:lnTo>
                  <a:lnTo>
                    <a:pt x="148" y="1599"/>
                  </a:lnTo>
                  <a:lnTo>
                    <a:pt x="148" y="1599"/>
                  </a:lnTo>
                  <a:lnTo>
                    <a:pt x="148" y="1599"/>
                  </a:lnTo>
                  <a:lnTo>
                    <a:pt x="148" y="1599"/>
                  </a:lnTo>
                  <a:lnTo>
                    <a:pt x="148" y="1601"/>
                  </a:lnTo>
                  <a:lnTo>
                    <a:pt x="148" y="1601"/>
                  </a:lnTo>
                  <a:lnTo>
                    <a:pt x="146" y="1601"/>
                  </a:lnTo>
                  <a:lnTo>
                    <a:pt x="146" y="1601"/>
                  </a:lnTo>
                  <a:lnTo>
                    <a:pt x="146" y="1603"/>
                  </a:lnTo>
                  <a:lnTo>
                    <a:pt x="148" y="1603"/>
                  </a:lnTo>
                  <a:lnTo>
                    <a:pt x="148" y="1603"/>
                  </a:lnTo>
                  <a:lnTo>
                    <a:pt x="148" y="1603"/>
                  </a:lnTo>
                  <a:lnTo>
                    <a:pt x="148" y="1603"/>
                  </a:lnTo>
                  <a:close/>
                  <a:moveTo>
                    <a:pt x="125" y="1585"/>
                  </a:moveTo>
                  <a:lnTo>
                    <a:pt x="125" y="1585"/>
                  </a:lnTo>
                  <a:lnTo>
                    <a:pt x="125" y="1585"/>
                  </a:lnTo>
                  <a:lnTo>
                    <a:pt x="123" y="1585"/>
                  </a:lnTo>
                  <a:lnTo>
                    <a:pt x="123" y="1585"/>
                  </a:lnTo>
                  <a:lnTo>
                    <a:pt x="121" y="1585"/>
                  </a:lnTo>
                  <a:lnTo>
                    <a:pt x="119" y="1587"/>
                  </a:lnTo>
                  <a:lnTo>
                    <a:pt x="117" y="1587"/>
                  </a:lnTo>
                  <a:lnTo>
                    <a:pt x="115" y="1585"/>
                  </a:lnTo>
                  <a:lnTo>
                    <a:pt x="113" y="1585"/>
                  </a:lnTo>
                  <a:lnTo>
                    <a:pt x="113" y="1585"/>
                  </a:lnTo>
                  <a:lnTo>
                    <a:pt x="113" y="1583"/>
                  </a:lnTo>
                  <a:lnTo>
                    <a:pt x="113" y="1585"/>
                  </a:lnTo>
                  <a:lnTo>
                    <a:pt x="113" y="1585"/>
                  </a:lnTo>
                  <a:lnTo>
                    <a:pt x="113" y="1585"/>
                  </a:lnTo>
                  <a:lnTo>
                    <a:pt x="113" y="1585"/>
                  </a:lnTo>
                  <a:lnTo>
                    <a:pt x="113" y="1587"/>
                  </a:lnTo>
                  <a:lnTo>
                    <a:pt x="113" y="1587"/>
                  </a:lnTo>
                  <a:lnTo>
                    <a:pt x="113" y="1589"/>
                  </a:lnTo>
                  <a:lnTo>
                    <a:pt x="113" y="1589"/>
                  </a:lnTo>
                  <a:lnTo>
                    <a:pt x="113" y="1589"/>
                  </a:lnTo>
                  <a:lnTo>
                    <a:pt x="113" y="1591"/>
                  </a:lnTo>
                  <a:lnTo>
                    <a:pt x="113" y="1591"/>
                  </a:lnTo>
                  <a:lnTo>
                    <a:pt x="113" y="1591"/>
                  </a:lnTo>
                  <a:lnTo>
                    <a:pt x="111" y="1593"/>
                  </a:lnTo>
                  <a:lnTo>
                    <a:pt x="111" y="1593"/>
                  </a:lnTo>
                  <a:lnTo>
                    <a:pt x="111" y="1593"/>
                  </a:lnTo>
                  <a:lnTo>
                    <a:pt x="109" y="1595"/>
                  </a:lnTo>
                  <a:lnTo>
                    <a:pt x="109" y="1595"/>
                  </a:lnTo>
                  <a:lnTo>
                    <a:pt x="109" y="1595"/>
                  </a:lnTo>
                  <a:lnTo>
                    <a:pt x="109" y="1595"/>
                  </a:lnTo>
                  <a:lnTo>
                    <a:pt x="109" y="1597"/>
                  </a:lnTo>
                  <a:lnTo>
                    <a:pt x="109" y="1597"/>
                  </a:lnTo>
                  <a:lnTo>
                    <a:pt x="109" y="1597"/>
                  </a:lnTo>
                  <a:lnTo>
                    <a:pt x="109" y="1599"/>
                  </a:lnTo>
                  <a:lnTo>
                    <a:pt x="109" y="1599"/>
                  </a:lnTo>
                  <a:lnTo>
                    <a:pt x="107" y="1599"/>
                  </a:lnTo>
                  <a:lnTo>
                    <a:pt x="107" y="1599"/>
                  </a:lnTo>
                  <a:lnTo>
                    <a:pt x="107" y="1599"/>
                  </a:lnTo>
                  <a:lnTo>
                    <a:pt x="107" y="1599"/>
                  </a:lnTo>
                  <a:lnTo>
                    <a:pt x="105" y="1599"/>
                  </a:lnTo>
                  <a:lnTo>
                    <a:pt x="105" y="1599"/>
                  </a:lnTo>
                  <a:lnTo>
                    <a:pt x="105" y="1599"/>
                  </a:lnTo>
                  <a:lnTo>
                    <a:pt x="105" y="1599"/>
                  </a:lnTo>
                  <a:lnTo>
                    <a:pt x="105" y="1599"/>
                  </a:lnTo>
                  <a:lnTo>
                    <a:pt x="105" y="1599"/>
                  </a:lnTo>
                  <a:lnTo>
                    <a:pt x="105" y="1599"/>
                  </a:lnTo>
                  <a:lnTo>
                    <a:pt x="105" y="1601"/>
                  </a:lnTo>
                  <a:lnTo>
                    <a:pt x="105" y="1601"/>
                  </a:lnTo>
                  <a:lnTo>
                    <a:pt x="103" y="1599"/>
                  </a:lnTo>
                  <a:lnTo>
                    <a:pt x="101" y="1599"/>
                  </a:lnTo>
                  <a:lnTo>
                    <a:pt x="101" y="1601"/>
                  </a:lnTo>
                  <a:lnTo>
                    <a:pt x="101" y="1601"/>
                  </a:lnTo>
                  <a:lnTo>
                    <a:pt x="101" y="1601"/>
                  </a:lnTo>
                  <a:lnTo>
                    <a:pt x="98" y="1601"/>
                  </a:lnTo>
                  <a:lnTo>
                    <a:pt x="98" y="1601"/>
                  </a:lnTo>
                  <a:lnTo>
                    <a:pt x="101" y="1599"/>
                  </a:lnTo>
                  <a:lnTo>
                    <a:pt x="101" y="1599"/>
                  </a:lnTo>
                  <a:lnTo>
                    <a:pt x="103" y="1599"/>
                  </a:lnTo>
                  <a:lnTo>
                    <a:pt x="103" y="1597"/>
                  </a:lnTo>
                  <a:lnTo>
                    <a:pt x="103" y="1597"/>
                  </a:lnTo>
                  <a:lnTo>
                    <a:pt x="101" y="1597"/>
                  </a:lnTo>
                  <a:lnTo>
                    <a:pt x="101" y="1597"/>
                  </a:lnTo>
                  <a:lnTo>
                    <a:pt x="98" y="1597"/>
                  </a:lnTo>
                  <a:lnTo>
                    <a:pt x="98" y="1597"/>
                  </a:lnTo>
                  <a:lnTo>
                    <a:pt x="98" y="1597"/>
                  </a:lnTo>
                  <a:lnTo>
                    <a:pt x="98" y="1597"/>
                  </a:lnTo>
                  <a:lnTo>
                    <a:pt x="96" y="1597"/>
                  </a:lnTo>
                  <a:lnTo>
                    <a:pt x="96" y="1597"/>
                  </a:lnTo>
                  <a:lnTo>
                    <a:pt x="96" y="1597"/>
                  </a:lnTo>
                  <a:lnTo>
                    <a:pt x="96" y="1597"/>
                  </a:lnTo>
                  <a:lnTo>
                    <a:pt x="96" y="1597"/>
                  </a:lnTo>
                  <a:lnTo>
                    <a:pt x="96" y="1595"/>
                  </a:lnTo>
                  <a:lnTo>
                    <a:pt x="96" y="1595"/>
                  </a:lnTo>
                  <a:lnTo>
                    <a:pt x="96" y="1595"/>
                  </a:lnTo>
                  <a:lnTo>
                    <a:pt x="96" y="1595"/>
                  </a:lnTo>
                  <a:lnTo>
                    <a:pt x="96" y="1595"/>
                  </a:lnTo>
                  <a:lnTo>
                    <a:pt x="96" y="1595"/>
                  </a:lnTo>
                  <a:lnTo>
                    <a:pt x="96" y="1595"/>
                  </a:lnTo>
                  <a:lnTo>
                    <a:pt x="98" y="1595"/>
                  </a:lnTo>
                  <a:lnTo>
                    <a:pt x="98" y="1595"/>
                  </a:lnTo>
                  <a:lnTo>
                    <a:pt x="101" y="1595"/>
                  </a:lnTo>
                  <a:lnTo>
                    <a:pt x="101" y="1595"/>
                  </a:lnTo>
                  <a:lnTo>
                    <a:pt x="103" y="1595"/>
                  </a:lnTo>
                  <a:lnTo>
                    <a:pt x="103" y="1595"/>
                  </a:lnTo>
                  <a:lnTo>
                    <a:pt x="103" y="1595"/>
                  </a:lnTo>
                  <a:lnTo>
                    <a:pt x="105" y="1595"/>
                  </a:lnTo>
                  <a:lnTo>
                    <a:pt x="107" y="1595"/>
                  </a:lnTo>
                  <a:lnTo>
                    <a:pt x="107" y="1595"/>
                  </a:lnTo>
                  <a:lnTo>
                    <a:pt x="109" y="1593"/>
                  </a:lnTo>
                  <a:lnTo>
                    <a:pt x="109" y="1593"/>
                  </a:lnTo>
                  <a:lnTo>
                    <a:pt x="109" y="1593"/>
                  </a:lnTo>
                  <a:lnTo>
                    <a:pt x="111" y="1593"/>
                  </a:lnTo>
                  <a:lnTo>
                    <a:pt x="111" y="1593"/>
                  </a:lnTo>
                  <a:lnTo>
                    <a:pt x="111" y="1593"/>
                  </a:lnTo>
                  <a:lnTo>
                    <a:pt x="113" y="1591"/>
                  </a:lnTo>
                  <a:lnTo>
                    <a:pt x="113" y="1591"/>
                  </a:lnTo>
                  <a:lnTo>
                    <a:pt x="113" y="1591"/>
                  </a:lnTo>
                  <a:lnTo>
                    <a:pt x="113" y="1589"/>
                  </a:lnTo>
                  <a:lnTo>
                    <a:pt x="111" y="1589"/>
                  </a:lnTo>
                  <a:lnTo>
                    <a:pt x="113" y="1587"/>
                  </a:lnTo>
                  <a:lnTo>
                    <a:pt x="113" y="1587"/>
                  </a:lnTo>
                  <a:lnTo>
                    <a:pt x="113" y="1587"/>
                  </a:lnTo>
                  <a:lnTo>
                    <a:pt x="113" y="1585"/>
                  </a:lnTo>
                  <a:lnTo>
                    <a:pt x="113" y="1585"/>
                  </a:lnTo>
                  <a:lnTo>
                    <a:pt x="111" y="1585"/>
                  </a:lnTo>
                  <a:lnTo>
                    <a:pt x="111" y="1585"/>
                  </a:lnTo>
                  <a:lnTo>
                    <a:pt x="111" y="1585"/>
                  </a:lnTo>
                  <a:lnTo>
                    <a:pt x="111" y="1583"/>
                  </a:lnTo>
                  <a:lnTo>
                    <a:pt x="111" y="1583"/>
                  </a:lnTo>
                  <a:lnTo>
                    <a:pt x="111" y="1583"/>
                  </a:lnTo>
                  <a:lnTo>
                    <a:pt x="111" y="1583"/>
                  </a:lnTo>
                  <a:lnTo>
                    <a:pt x="111" y="1581"/>
                  </a:lnTo>
                  <a:lnTo>
                    <a:pt x="111" y="1581"/>
                  </a:lnTo>
                  <a:lnTo>
                    <a:pt x="111" y="1581"/>
                  </a:lnTo>
                  <a:lnTo>
                    <a:pt x="107" y="1581"/>
                  </a:lnTo>
                  <a:lnTo>
                    <a:pt x="107" y="1581"/>
                  </a:lnTo>
                  <a:lnTo>
                    <a:pt x="107" y="1581"/>
                  </a:lnTo>
                  <a:lnTo>
                    <a:pt x="107" y="1581"/>
                  </a:lnTo>
                  <a:lnTo>
                    <a:pt x="105" y="1581"/>
                  </a:lnTo>
                  <a:lnTo>
                    <a:pt x="103" y="1581"/>
                  </a:lnTo>
                  <a:lnTo>
                    <a:pt x="103" y="1583"/>
                  </a:lnTo>
                  <a:lnTo>
                    <a:pt x="103" y="1583"/>
                  </a:lnTo>
                  <a:lnTo>
                    <a:pt x="103" y="1583"/>
                  </a:lnTo>
                  <a:lnTo>
                    <a:pt x="103" y="1583"/>
                  </a:lnTo>
                  <a:lnTo>
                    <a:pt x="101" y="1583"/>
                  </a:lnTo>
                  <a:lnTo>
                    <a:pt x="101" y="1583"/>
                  </a:lnTo>
                  <a:lnTo>
                    <a:pt x="101" y="1583"/>
                  </a:lnTo>
                  <a:lnTo>
                    <a:pt x="101" y="1585"/>
                  </a:lnTo>
                  <a:lnTo>
                    <a:pt x="98" y="1585"/>
                  </a:lnTo>
                  <a:lnTo>
                    <a:pt x="98" y="1585"/>
                  </a:lnTo>
                  <a:lnTo>
                    <a:pt x="98" y="1583"/>
                  </a:lnTo>
                  <a:lnTo>
                    <a:pt x="101" y="1583"/>
                  </a:lnTo>
                  <a:lnTo>
                    <a:pt x="101" y="1583"/>
                  </a:lnTo>
                  <a:lnTo>
                    <a:pt x="103" y="1583"/>
                  </a:lnTo>
                  <a:lnTo>
                    <a:pt x="103" y="1581"/>
                  </a:lnTo>
                  <a:lnTo>
                    <a:pt x="103" y="1581"/>
                  </a:lnTo>
                  <a:lnTo>
                    <a:pt x="103" y="1581"/>
                  </a:lnTo>
                  <a:lnTo>
                    <a:pt x="103" y="1579"/>
                  </a:lnTo>
                  <a:lnTo>
                    <a:pt x="105" y="1579"/>
                  </a:lnTo>
                  <a:lnTo>
                    <a:pt x="105" y="1579"/>
                  </a:lnTo>
                  <a:lnTo>
                    <a:pt x="103" y="1577"/>
                  </a:lnTo>
                  <a:lnTo>
                    <a:pt x="103" y="1577"/>
                  </a:lnTo>
                  <a:lnTo>
                    <a:pt x="103" y="1577"/>
                  </a:lnTo>
                  <a:lnTo>
                    <a:pt x="101" y="1577"/>
                  </a:lnTo>
                  <a:lnTo>
                    <a:pt x="98" y="1577"/>
                  </a:lnTo>
                  <a:lnTo>
                    <a:pt x="98" y="1577"/>
                  </a:lnTo>
                  <a:lnTo>
                    <a:pt x="96" y="1574"/>
                  </a:lnTo>
                  <a:lnTo>
                    <a:pt x="96" y="1574"/>
                  </a:lnTo>
                  <a:lnTo>
                    <a:pt x="96" y="1574"/>
                  </a:lnTo>
                  <a:lnTo>
                    <a:pt x="96" y="1572"/>
                  </a:lnTo>
                  <a:lnTo>
                    <a:pt x="94" y="1572"/>
                  </a:lnTo>
                  <a:lnTo>
                    <a:pt x="94" y="1572"/>
                  </a:lnTo>
                  <a:lnTo>
                    <a:pt x="94" y="1572"/>
                  </a:lnTo>
                  <a:lnTo>
                    <a:pt x="94" y="1572"/>
                  </a:lnTo>
                  <a:lnTo>
                    <a:pt x="94" y="1572"/>
                  </a:lnTo>
                  <a:lnTo>
                    <a:pt x="94" y="1572"/>
                  </a:lnTo>
                  <a:lnTo>
                    <a:pt x="92" y="1570"/>
                  </a:lnTo>
                  <a:lnTo>
                    <a:pt x="92" y="1572"/>
                  </a:lnTo>
                  <a:lnTo>
                    <a:pt x="92" y="1572"/>
                  </a:lnTo>
                  <a:lnTo>
                    <a:pt x="92" y="1572"/>
                  </a:lnTo>
                  <a:lnTo>
                    <a:pt x="90" y="1574"/>
                  </a:lnTo>
                  <a:lnTo>
                    <a:pt x="90" y="1574"/>
                  </a:lnTo>
                  <a:lnTo>
                    <a:pt x="92" y="1574"/>
                  </a:lnTo>
                  <a:lnTo>
                    <a:pt x="90" y="1577"/>
                  </a:lnTo>
                  <a:lnTo>
                    <a:pt x="90" y="1577"/>
                  </a:lnTo>
                  <a:lnTo>
                    <a:pt x="90" y="1577"/>
                  </a:lnTo>
                  <a:lnTo>
                    <a:pt x="92" y="1577"/>
                  </a:lnTo>
                  <a:lnTo>
                    <a:pt x="90" y="1579"/>
                  </a:lnTo>
                  <a:lnTo>
                    <a:pt x="90" y="1579"/>
                  </a:lnTo>
                  <a:lnTo>
                    <a:pt x="90" y="1579"/>
                  </a:lnTo>
                  <a:lnTo>
                    <a:pt x="90" y="1579"/>
                  </a:lnTo>
                  <a:lnTo>
                    <a:pt x="90" y="1579"/>
                  </a:lnTo>
                  <a:lnTo>
                    <a:pt x="90" y="1579"/>
                  </a:lnTo>
                  <a:lnTo>
                    <a:pt x="90" y="1579"/>
                  </a:lnTo>
                  <a:lnTo>
                    <a:pt x="90" y="1579"/>
                  </a:lnTo>
                  <a:lnTo>
                    <a:pt x="90" y="1579"/>
                  </a:lnTo>
                  <a:lnTo>
                    <a:pt x="90" y="1579"/>
                  </a:lnTo>
                  <a:lnTo>
                    <a:pt x="88" y="1579"/>
                  </a:lnTo>
                  <a:lnTo>
                    <a:pt x="88" y="1581"/>
                  </a:lnTo>
                  <a:lnTo>
                    <a:pt x="88" y="1581"/>
                  </a:lnTo>
                  <a:lnTo>
                    <a:pt x="88" y="1581"/>
                  </a:lnTo>
                  <a:lnTo>
                    <a:pt x="88" y="1581"/>
                  </a:lnTo>
                  <a:lnTo>
                    <a:pt x="88" y="1583"/>
                  </a:lnTo>
                  <a:lnTo>
                    <a:pt x="86" y="1583"/>
                  </a:lnTo>
                  <a:lnTo>
                    <a:pt x="86" y="1583"/>
                  </a:lnTo>
                  <a:lnTo>
                    <a:pt x="86" y="1585"/>
                  </a:lnTo>
                  <a:lnTo>
                    <a:pt x="88" y="1587"/>
                  </a:lnTo>
                  <a:lnTo>
                    <a:pt x="88" y="1587"/>
                  </a:lnTo>
                  <a:lnTo>
                    <a:pt x="86" y="1587"/>
                  </a:lnTo>
                  <a:lnTo>
                    <a:pt x="86" y="1587"/>
                  </a:lnTo>
                  <a:lnTo>
                    <a:pt x="86" y="1587"/>
                  </a:lnTo>
                  <a:lnTo>
                    <a:pt x="86" y="1589"/>
                  </a:lnTo>
                  <a:lnTo>
                    <a:pt x="86" y="1589"/>
                  </a:lnTo>
                  <a:lnTo>
                    <a:pt x="88" y="1589"/>
                  </a:lnTo>
                  <a:lnTo>
                    <a:pt x="88" y="1589"/>
                  </a:lnTo>
                  <a:lnTo>
                    <a:pt x="88" y="1589"/>
                  </a:lnTo>
                  <a:lnTo>
                    <a:pt x="88" y="1589"/>
                  </a:lnTo>
                  <a:lnTo>
                    <a:pt x="88" y="1589"/>
                  </a:lnTo>
                  <a:lnTo>
                    <a:pt x="88" y="1589"/>
                  </a:lnTo>
                  <a:lnTo>
                    <a:pt x="88" y="1589"/>
                  </a:lnTo>
                  <a:lnTo>
                    <a:pt x="88" y="1589"/>
                  </a:lnTo>
                  <a:lnTo>
                    <a:pt x="88" y="1591"/>
                  </a:lnTo>
                  <a:lnTo>
                    <a:pt x="88" y="1591"/>
                  </a:lnTo>
                  <a:lnTo>
                    <a:pt x="88" y="1591"/>
                  </a:lnTo>
                  <a:lnTo>
                    <a:pt x="88" y="1591"/>
                  </a:lnTo>
                  <a:lnTo>
                    <a:pt x="88" y="1593"/>
                  </a:lnTo>
                  <a:lnTo>
                    <a:pt x="90" y="1593"/>
                  </a:lnTo>
                  <a:lnTo>
                    <a:pt x="90" y="1593"/>
                  </a:lnTo>
                  <a:lnTo>
                    <a:pt x="88" y="1593"/>
                  </a:lnTo>
                  <a:lnTo>
                    <a:pt x="88" y="1593"/>
                  </a:lnTo>
                  <a:lnTo>
                    <a:pt x="88" y="1593"/>
                  </a:lnTo>
                  <a:lnTo>
                    <a:pt x="88" y="1593"/>
                  </a:lnTo>
                  <a:lnTo>
                    <a:pt x="88" y="1593"/>
                  </a:lnTo>
                  <a:lnTo>
                    <a:pt x="88" y="1593"/>
                  </a:lnTo>
                  <a:lnTo>
                    <a:pt x="88" y="1593"/>
                  </a:lnTo>
                  <a:lnTo>
                    <a:pt x="88" y="1593"/>
                  </a:lnTo>
                  <a:lnTo>
                    <a:pt x="90" y="1597"/>
                  </a:lnTo>
                  <a:lnTo>
                    <a:pt x="90" y="1597"/>
                  </a:lnTo>
                  <a:lnTo>
                    <a:pt x="88" y="1597"/>
                  </a:lnTo>
                  <a:lnTo>
                    <a:pt x="88" y="1597"/>
                  </a:lnTo>
                  <a:lnTo>
                    <a:pt x="88" y="1597"/>
                  </a:lnTo>
                  <a:lnTo>
                    <a:pt x="86" y="1597"/>
                  </a:lnTo>
                  <a:lnTo>
                    <a:pt x="86" y="1597"/>
                  </a:lnTo>
                  <a:lnTo>
                    <a:pt x="86" y="1599"/>
                  </a:lnTo>
                  <a:lnTo>
                    <a:pt x="86" y="1599"/>
                  </a:lnTo>
                  <a:lnTo>
                    <a:pt x="88" y="1599"/>
                  </a:lnTo>
                  <a:lnTo>
                    <a:pt x="88" y="1599"/>
                  </a:lnTo>
                  <a:lnTo>
                    <a:pt x="88" y="1599"/>
                  </a:lnTo>
                  <a:lnTo>
                    <a:pt x="88" y="1599"/>
                  </a:lnTo>
                  <a:lnTo>
                    <a:pt x="88" y="1599"/>
                  </a:lnTo>
                  <a:lnTo>
                    <a:pt x="88" y="1599"/>
                  </a:lnTo>
                  <a:lnTo>
                    <a:pt x="90" y="1601"/>
                  </a:lnTo>
                  <a:lnTo>
                    <a:pt x="90" y="1601"/>
                  </a:lnTo>
                  <a:lnTo>
                    <a:pt x="88" y="1601"/>
                  </a:lnTo>
                  <a:lnTo>
                    <a:pt x="88" y="1603"/>
                  </a:lnTo>
                  <a:lnTo>
                    <a:pt x="88" y="1603"/>
                  </a:lnTo>
                  <a:lnTo>
                    <a:pt x="88" y="1603"/>
                  </a:lnTo>
                  <a:lnTo>
                    <a:pt x="90" y="1603"/>
                  </a:lnTo>
                  <a:lnTo>
                    <a:pt x="90" y="1603"/>
                  </a:lnTo>
                  <a:lnTo>
                    <a:pt x="92" y="1601"/>
                  </a:lnTo>
                  <a:lnTo>
                    <a:pt x="92" y="1601"/>
                  </a:lnTo>
                  <a:lnTo>
                    <a:pt x="92" y="1601"/>
                  </a:lnTo>
                  <a:lnTo>
                    <a:pt x="92" y="1601"/>
                  </a:lnTo>
                  <a:lnTo>
                    <a:pt x="92" y="1603"/>
                  </a:lnTo>
                  <a:lnTo>
                    <a:pt x="92" y="1603"/>
                  </a:lnTo>
                  <a:lnTo>
                    <a:pt x="92" y="1603"/>
                  </a:lnTo>
                  <a:lnTo>
                    <a:pt x="90" y="1603"/>
                  </a:lnTo>
                  <a:lnTo>
                    <a:pt x="90" y="1603"/>
                  </a:lnTo>
                  <a:lnTo>
                    <a:pt x="92" y="1605"/>
                  </a:lnTo>
                  <a:lnTo>
                    <a:pt x="92" y="1605"/>
                  </a:lnTo>
                  <a:lnTo>
                    <a:pt x="92" y="1605"/>
                  </a:lnTo>
                  <a:lnTo>
                    <a:pt x="94" y="1603"/>
                  </a:lnTo>
                  <a:lnTo>
                    <a:pt x="94" y="1603"/>
                  </a:lnTo>
                  <a:lnTo>
                    <a:pt x="94" y="1605"/>
                  </a:lnTo>
                  <a:lnTo>
                    <a:pt x="92" y="1605"/>
                  </a:lnTo>
                  <a:lnTo>
                    <a:pt x="92" y="1605"/>
                  </a:lnTo>
                  <a:lnTo>
                    <a:pt x="94" y="1607"/>
                  </a:lnTo>
                  <a:lnTo>
                    <a:pt x="96" y="1607"/>
                  </a:lnTo>
                  <a:lnTo>
                    <a:pt x="96" y="1607"/>
                  </a:lnTo>
                  <a:lnTo>
                    <a:pt x="96" y="1607"/>
                  </a:lnTo>
                  <a:lnTo>
                    <a:pt x="96" y="1609"/>
                  </a:lnTo>
                  <a:lnTo>
                    <a:pt x="96" y="1609"/>
                  </a:lnTo>
                  <a:lnTo>
                    <a:pt x="98" y="1611"/>
                  </a:lnTo>
                  <a:lnTo>
                    <a:pt x="98" y="1611"/>
                  </a:lnTo>
                  <a:lnTo>
                    <a:pt x="96" y="1613"/>
                  </a:lnTo>
                  <a:lnTo>
                    <a:pt x="96" y="1613"/>
                  </a:lnTo>
                  <a:lnTo>
                    <a:pt x="96" y="1611"/>
                  </a:lnTo>
                  <a:lnTo>
                    <a:pt x="96" y="1611"/>
                  </a:lnTo>
                  <a:lnTo>
                    <a:pt x="96" y="1611"/>
                  </a:lnTo>
                  <a:lnTo>
                    <a:pt x="96" y="1611"/>
                  </a:lnTo>
                  <a:lnTo>
                    <a:pt x="96" y="1611"/>
                  </a:lnTo>
                  <a:lnTo>
                    <a:pt x="96" y="1609"/>
                  </a:lnTo>
                  <a:lnTo>
                    <a:pt x="94" y="1609"/>
                  </a:lnTo>
                  <a:lnTo>
                    <a:pt x="92" y="1609"/>
                  </a:lnTo>
                  <a:lnTo>
                    <a:pt x="92" y="1609"/>
                  </a:lnTo>
                  <a:lnTo>
                    <a:pt x="92" y="1607"/>
                  </a:lnTo>
                  <a:lnTo>
                    <a:pt x="90" y="1607"/>
                  </a:lnTo>
                  <a:lnTo>
                    <a:pt x="90" y="1607"/>
                  </a:lnTo>
                  <a:lnTo>
                    <a:pt x="90" y="1609"/>
                  </a:lnTo>
                  <a:lnTo>
                    <a:pt x="88" y="1609"/>
                  </a:lnTo>
                  <a:lnTo>
                    <a:pt x="94" y="1609"/>
                  </a:lnTo>
                  <a:lnTo>
                    <a:pt x="94" y="1611"/>
                  </a:lnTo>
                  <a:lnTo>
                    <a:pt x="94" y="1611"/>
                  </a:lnTo>
                  <a:lnTo>
                    <a:pt x="94" y="1611"/>
                  </a:lnTo>
                  <a:lnTo>
                    <a:pt x="94" y="1611"/>
                  </a:lnTo>
                  <a:lnTo>
                    <a:pt x="94" y="1611"/>
                  </a:lnTo>
                  <a:lnTo>
                    <a:pt x="92" y="1611"/>
                  </a:lnTo>
                  <a:lnTo>
                    <a:pt x="92" y="1611"/>
                  </a:lnTo>
                  <a:lnTo>
                    <a:pt x="92" y="1611"/>
                  </a:lnTo>
                  <a:lnTo>
                    <a:pt x="92" y="1611"/>
                  </a:lnTo>
                  <a:lnTo>
                    <a:pt x="92" y="1611"/>
                  </a:lnTo>
                  <a:lnTo>
                    <a:pt x="90" y="1611"/>
                  </a:lnTo>
                  <a:lnTo>
                    <a:pt x="90" y="1611"/>
                  </a:lnTo>
                  <a:lnTo>
                    <a:pt x="90" y="1611"/>
                  </a:lnTo>
                  <a:lnTo>
                    <a:pt x="90" y="1613"/>
                  </a:lnTo>
                  <a:lnTo>
                    <a:pt x="92" y="1613"/>
                  </a:lnTo>
                  <a:lnTo>
                    <a:pt x="92" y="1616"/>
                  </a:lnTo>
                  <a:lnTo>
                    <a:pt x="92" y="1616"/>
                  </a:lnTo>
                  <a:lnTo>
                    <a:pt x="92" y="1616"/>
                  </a:lnTo>
                  <a:lnTo>
                    <a:pt x="92" y="1616"/>
                  </a:lnTo>
                  <a:lnTo>
                    <a:pt x="92" y="1616"/>
                  </a:lnTo>
                  <a:lnTo>
                    <a:pt x="92" y="1616"/>
                  </a:lnTo>
                  <a:lnTo>
                    <a:pt x="92" y="1616"/>
                  </a:lnTo>
                  <a:lnTo>
                    <a:pt x="94" y="1618"/>
                  </a:lnTo>
                  <a:lnTo>
                    <a:pt x="92" y="1618"/>
                  </a:lnTo>
                  <a:lnTo>
                    <a:pt x="92" y="1618"/>
                  </a:lnTo>
                  <a:lnTo>
                    <a:pt x="94" y="1618"/>
                  </a:lnTo>
                  <a:lnTo>
                    <a:pt x="94" y="1618"/>
                  </a:lnTo>
                  <a:lnTo>
                    <a:pt x="94" y="1618"/>
                  </a:lnTo>
                  <a:lnTo>
                    <a:pt x="94" y="1618"/>
                  </a:lnTo>
                  <a:lnTo>
                    <a:pt x="94" y="1618"/>
                  </a:lnTo>
                  <a:lnTo>
                    <a:pt x="94" y="1618"/>
                  </a:lnTo>
                  <a:lnTo>
                    <a:pt x="94" y="1618"/>
                  </a:lnTo>
                  <a:lnTo>
                    <a:pt x="94" y="1618"/>
                  </a:lnTo>
                  <a:lnTo>
                    <a:pt x="94" y="1618"/>
                  </a:lnTo>
                  <a:lnTo>
                    <a:pt x="94" y="1620"/>
                  </a:lnTo>
                  <a:lnTo>
                    <a:pt x="94" y="1620"/>
                  </a:lnTo>
                  <a:lnTo>
                    <a:pt x="94" y="1620"/>
                  </a:lnTo>
                  <a:lnTo>
                    <a:pt x="94" y="1620"/>
                  </a:lnTo>
                  <a:lnTo>
                    <a:pt x="96" y="1620"/>
                  </a:lnTo>
                  <a:lnTo>
                    <a:pt x="96" y="1620"/>
                  </a:lnTo>
                  <a:lnTo>
                    <a:pt x="98" y="1620"/>
                  </a:lnTo>
                  <a:lnTo>
                    <a:pt x="98" y="1620"/>
                  </a:lnTo>
                  <a:lnTo>
                    <a:pt x="98" y="1620"/>
                  </a:lnTo>
                  <a:lnTo>
                    <a:pt x="98" y="1620"/>
                  </a:lnTo>
                  <a:lnTo>
                    <a:pt x="98" y="1618"/>
                  </a:lnTo>
                  <a:lnTo>
                    <a:pt x="98" y="1618"/>
                  </a:lnTo>
                  <a:lnTo>
                    <a:pt x="98" y="1618"/>
                  </a:lnTo>
                  <a:lnTo>
                    <a:pt x="98" y="1620"/>
                  </a:lnTo>
                  <a:lnTo>
                    <a:pt x="101" y="1620"/>
                  </a:lnTo>
                  <a:lnTo>
                    <a:pt x="101" y="1620"/>
                  </a:lnTo>
                  <a:lnTo>
                    <a:pt x="101" y="1620"/>
                  </a:lnTo>
                  <a:lnTo>
                    <a:pt x="103" y="1620"/>
                  </a:lnTo>
                  <a:lnTo>
                    <a:pt x="103" y="1620"/>
                  </a:lnTo>
                  <a:lnTo>
                    <a:pt x="103" y="1620"/>
                  </a:lnTo>
                  <a:lnTo>
                    <a:pt x="103" y="1620"/>
                  </a:lnTo>
                  <a:lnTo>
                    <a:pt x="101" y="1620"/>
                  </a:lnTo>
                  <a:lnTo>
                    <a:pt x="101" y="1620"/>
                  </a:lnTo>
                  <a:lnTo>
                    <a:pt x="101" y="1618"/>
                  </a:lnTo>
                  <a:lnTo>
                    <a:pt x="101" y="1618"/>
                  </a:lnTo>
                  <a:lnTo>
                    <a:pt x="101" y="1618"/>
                  </a:lnTo>
                  <a:lnTo>
                    <a:pt x="101" y="1618"/>
                  </a:lnTo>
                  <a:lnTo>
                    <a:pt x="101" y="1618"/>
                  </a:lnTo>
                  <a:lnTo>
                    <a:pt x="101" y="1618"/>
                  </a:lnTo>
                  <a:lnTo>
                    <a:pt x="103" y="1618"/>
                  </a:lnTo>
                  <a:lnTo>
                    <a:pt x="103" y="1618"/>
                  </a:lnTo>
                  <a:lnTo>
                    <a:pt x="103" y="1618"/>
                  </a:lnTo>
                  <a:lnTo>
                    <a:pt x="105" y="1618"/>
                  </a:lnTo>
                  <a:lnTo>
                    <a:pt x="107" y="1618"/>
                  </a:lnTo>
                  <a:lnTo>
                    <a:pt x="107" y="1618"/>
                  </a:lnTo>
                  <a:lnTo>
                    <a:pt x="109" y="1618"/>
                  </a:lnTo>
                  <a:lnTo>
                    <a:pt x="111" y="1616"/>
                  </a:lnTo>
                  <a:lnTo>
                    <a:pt x="111" y="1613"/>
                  </a:lnTo>
                  <a:lnTo>
                    <a:pt x="111" y="1613"/>
                  </a:lnTo>
                  <a:lnTo>
                    <a:pt x="111" y="1613"/>
                  </a:lnTo>
                  <a:lnTo>
                    <a:pt x="111" y="1611"/>
                  </a:lnTo>
                  <a:lnTo>
                    <a:pt x="111" y="1611"/>
                  </a:lnTo>
                  <a:lnTo>
                    <a:pt x="111" y="1609"/>
                  </a:lnTo>
                  <a:lnTo>
                    <a:pt x="111" y="1607"/>
                  </a:lnTo>
                  <a:lnTo>
                    <a:pt x="113" y="1607"/>
                  </a:lnTo>
                  <a:lnTo>
                    <a:pt x="113" y="1607"/>
                  </a:lnTo>
                  <a:lnTo>
                    <a:pt x="113" y="1607"/>
                  </a:lnTo>
                  <a:lnTo>
                    <a:pt x="113" y="1605"/>
                  </a:lnTo>
                  <a:lnTo>
                    <a:pt x="113" y="1605"/>
                  </a:lnTo>
                  <a:lnTo>
                    <a:pt x="113" y="1605"/>
                  </a:lnTo>
                  <a:lnTo>
                    <a:pt x="113" y="1605"/>
                  </a:lnTo>
                  <a:lnTo>
                    <a:pt x="113" y="1603"/>
                  </a:lnTo>
                  <a:lnTo>
                    <a:pt x="113" y="1603"/>
                  </a:lnTo>
                  <a:lnTo>
                    <a:pt x="115" y="1601"/>
                  </a:lnTo>
                  <a:lnTo>
                    <a:pt x="115" y="1601"/>
                  </a:lnTo>
                  <a:lnTo>
                    <a:pt x="117" y="1599"/>
                  </a:lnTo>
                  <a:lnTo>
                    <a:pt x="117" y="1599"/>
                  </a:lnTo>
                  <a:lnTo>
                    <a:pt x="117" y="1597"/>
                  </a:lnTo>
                  <a:lnTo>
                    <a:pt x="117" y="1597"/>
                  </a:lnTo>
                  <a:lnTo>
                    <a:pt x="117" y="1597"/>
                  </a:lnTo>
                  <a:lnTo>
                    <a:pt x="117" y="1595"/>
                  </a:lnTo>
                  <a:lnTo>
                    <a:pt x="119" y="1595"/>
                  </a:lnTo>
                  <a:lnTo>
                    <a:pt x="121" y="1593"/>
                  </a:lnTo>
                  <a:lnTo>
                    <a:pt x="123" y="1591"/>
                  </a:lnTo>
                  <a:lnTo>
                    <a:pt x="123" y="1589"/>
                  </a:lnTo>
                  <a:lnTo>
                    <a:pt x="125" y="1589"/>
                  </a:lnTo>
                  <a:lnTo>
                    <a:pt x="125" y="1587"/>
                  </a:lnTo>
                  <a:lnTo>
                    <a:pt x="125" y="1585"/>
                  </a:lnTo>
                  <a:lnTo>
                    <a:pt x="127" y="1585"/>
                  </a:lnTo>
                  <a:lnTo>
                    <a:pt x="127" y="1583"/>
                  </a:lnTo>
                  <a:lnTo>
                    <a:pt x="127" y="1583"/>
                  </a:lnTo>
                  <a:lnTo>
                    <a:pt x="127" y="1583"/>
                  </a:lnTo>
                  <a:lnTo>
                    <a:pt x="127" y="1583"/>
                  </a:lnTo>
                  <a:lnTo>
                    <a:pt x="127" y="1583"/>
                  </a:lnTo>
                  <a:lnTo>
                    <a:pt x="127" y="1583"/>
                  </a:lnTo>
                  <a:lnTo>
                    <a:pt x="125" y="1583"/>
                  </a:lnTo>
                  <a:lnTo>
                    <a:pt x="125" y="1585"/>
                  </a:lnTo>
                  <a:close/>
                  <a:moveTo>
                    <a:pt x="119" y="1667"/>
                  </a:moveTo>
                  <a:lnTo>
                    <a:pt x="117" y="1669"/>
                  </a:lnTo>
                  <a:lnTo>
                    <a:pt x="117" y="1667"/>
                  </a:lnTo>
                  <a:lnTo>
                    <a:pt x="117" y="1667"/>
                  </a:lnTo>
                  <a:lnTo>
                    <a:pt x="115" y="1667"/>
                  </a:lnTo>
                  <a:lnTo>
                    <a:pt x="115" y="1667"/>
                  </a:lnTo>
                  <a:lnTo>
                    <a:pt x="117" y="1667"/>
                  </a:lnTo>
                  <a:lnTo>
                    <a:pt x="117" y="1667"/>
                  </a:lnTo>
                  <a:lnTo>
                    <a:pt x="117" y="1667"/>
                  </a:lnTo>
                  <a:lnTo>
                    <a:pt x="119" y="1665"/>
                  </a:lnTo>
                  <a:lnTo>
                    <a:pt x="119" y="1665"/>
                  </a:lnTo>
                  <a:lnTo>
                    <a:pt x="117" y="1665"/>
                  </a:lnTo>
                  <a:lnTo>
                    <a:pt x="117" y="1665"/>
                  </a:lnTo>
                  <a:lnTo>
                    <a:pt x="117" y="1663"/>
                  </a:lnTo>
                  <a:lnTo>
                    <a:pt x="117" y="1663"/>
                  </a:lnTo>
                  <a:lnTo>
                    <a:pt x="117" y="1663"/>
                  </a:lnTo>
                  <a:lnTo>
                    <a:pt x="115" y="1663"/>
                  </a:lnTo>
                  <a:lnTo>
                    <a:pt x="115" y="1663"/>
                  </a:lnTo>
                  <a:lnTo>
                    <a:pt x="115" y="1663"/>
                  </a:lnTo>
                  <a:lnTo>
                    <a:pt x="115" y="1663"/>
                  </a:lnTo>
                  <a:lnTo>
                    <a:pt x="115" y="1663"/>
                  </a:lnTo>
                  <a:lnTo>
                    <a:pt x="115" y="1663"/>
                  </a:lnTo>
                  <a:lnTo>
                    <a:pt x="115" y="1665"/>
                  </a:lnTo>
                  <a:lnTo>
                    <a:pt x="115" y="1665"/>
                  </a:lnTo>
                  <a:lnTo>
                    <a:pt x="115" y="1665"/>
                  </a:lnTo>
                  <a:lnTo>
                    <a:pt x="113" y="1663"/>
                  </a:lnTo>
                  <a:lnTo>
                    <a:pt x="113" y="1663"/>
                  </a:lnTo>
                  <a:lnTo>
                    <a:pt x="113" y="1663"/>
                  </a:lnTo>
                  <a:lnTo>
                    <a:pt x="113" y="1661"/>
                  </a:lnTo>
                  <a:lnTo>
                    <a:pt x="113" y="1661"/>
                  </a:lnTo>
                  <a:lnTo>
                    <a:pt x="113" y="1661"/>
                  </a:lnTo>
                  <a:lnTo>
                    <a:pt x="113" y="1661"/>
                  </a:lnTo>
                  <a:lnTo>
                    <a:pt x="113" y="1661"/>
                  </a:lnTo>
                  <a:lnTo>
                    <a:pt x="113" y="1661"/>
                  </a:lnTo>
                  <a:lnTo>
                    <a:pt x="113" y="1661"/>
                  </a:lnTo>
                  <a:lnTo>
                    <a:pt x="113" y="1661"/>
                  </a:lnTo>
                  <a:lnTo>
                    <a:pt x="115" y="1661"/>
                  </a:lnTo>
                  <a:lnTo>
                    <a:pt x="115" y="1661"/>
                  </a:lnTo>
                  <a:lnTo>
                    <a:pt x="115" y="1661"/>
                  </a:lnTo>
                  <a:lnTo>
                    <a:pt x="115" y="1661"/>
                  </a:lnTo>
                  <a:lnTo>
                    <a:pt x="115" y="1661"/>
                  </a:lnTo>
                  <a:lnTo>
                    <a:pt x="115" y="1661"/>
                  </a:lnTo>
                  <a:lnTo>
                    <a:pt x="115" y="1661"/>
                  </a:lnTo>
                  <a:lnTo>
                    <a:pt x="113" y="1661"/>
                  </a:lnTo>
                  <a:lnTo>
                    <a:pt x="113" y="1661"/>
                  </a:lnTo>
                  <a:lnTo>
                    <a:pt x="115" y="1659"/>
                  </a:lnTo>
                  <a:lnTo>
                    <a:pt x="115" y="1659"/>
                  </a:lnTo>
                  <a:lnTo>
                    <a:pt x="115" y="1659"/>
                  </a:lnTo>
                  <a:lnTo>
                    <a:pt x="117" y="1659"/>
                  </a:lnTo>
                  <a:lnTo>
                    <a:pt x="117" y="1657"/>
                  </a:lnTo>
                  <a:lnTo>
                    <a:pt x="115" y="1657"/>
                  </a:lnTo>
                  <a:lnTo>
                    <a:pt x="115" y="1657"/>
                  </a:lnTo>
                  <a:lnTo>
                    <a:pt x="113" y="1657"/>
                  </a:lnTo>
                  <a:lnTo>
                    <a:pt x="113" y="1659"/>
                  </a:lnTo>
                  <a:lnTo>
                    <a:pt x="113" y="1659"/>
                  </a:lnTo>
                  <a:lnTo>
                    <a:pt x="113" y="1659"/>
                  </a:lnTo>
                  <a:lnTo>
                    <a:pt x="113" y="1661"/>
                  </a:lnTo>
                  <a:lnTo>
                    <a:pt x="113" y="1659"/>
                  </a:lnTo>
                  <a:lnTo>
                    <a:pt x="113" y="1659"/>
                  </a:lnTo>
                  <a:lnTo>
                    <a:pt x="111" y="1661"/>
                  </a:lnTo>
                  <a:lnTo>
                    <a:pt x="111" y="1661"/>
                  </a:lnTo>
                  <a:lnTo>
                    <a:pt x="111" y="1659"/>
                  </a:lnTo>
                  <a:lnTo>
                    <a:pt x="111" y="1659"/>
                  </a:lnTo>
                  <a:lnTo>
                    <a:pt x="111" y="1659"/>
                  </a:lnTo>
                  <a:lnTo>
                    <a:pt x="111" y="1659"/>
                  </a:lnTo>
                  <a:lnTo>
                    <a:pt x="111" y="1657"/>
                  </a:lnTo>
                  <a:lnTo>
                    <a:pt x="113" y="1657"/>
                  </a:lnTo>
                  <a:lnTo>
                    <a:pt x="111" y="1655"/>
                  </a:lnTo>
                  <a:lnTo>
                    <a:pt x="111" y="1655"/>
                  </a:lnTo>
                  <a:lnTo>
                    <a:pt x="111" y="1655"/>
                  </a:lnTo>
                  <a:lnTo>
                    <a:pt x="111" y="1652"/>
                  </a:lnTo>
                  <a:lnTo>
                    <a:pt x="111" y="1652"/>
                  </a:lnTo>
                  <a:lnTo>
                    <a:pt x="109" y="1652"/>
                  </a:lnTo>
                  <a:lnTo>
                    <a:pt x="111" y="1652"/>
                  </a:lnTo>
                  <a:lnTo>
                    <a:pt x="109" y="1650"/>
                  </a:lnTo>
                  <a:lnTo>
                    <a:pt x="109" y="1650"/>
                  </a:lnTo>
                  <a:lnTo>
                    <a:pt x="109" y="1652"/>
                  </a:lnTo>
                  <a:lnTo>
                    <a:pt x="109" y="1652"/>
                  </a:lnTo>
                  <a:lnTo>
                    <a:pt x="109" y="1652"/>
                  </a:lnTo>
                  <a:lnTo>
                    <a:pt x="109" y="1650"/>
                  </a:lnTo>
                  <a:lnTo>
                    <a:pt x="109" y="1650"/>
                  </a:lnTo>
                  <a:lnTo>
                    <a:pt x="107" y="1650"/>
                  </a:lnTo>
                  <a:lnTo>
                    <a:pt x="107" y="1650"/>
                  </a:lnTo>
                  <a:lnTo>
                    <a:pt x="107" y="1650"/>
                  </a:lnTo>
                  <a:lnTo>
                    <a:pt x="107" y="1650"/>
                  </a:lnTo>
                  <a:lnTo>
                    <a:pt x="107" y="1650"/>
                  </a:lnTo>
                  <a:lnTo>
                    <a:pt x="107" y="1650"/>
                  </a:lnTo>
                  <a:lnTo>
                    <a:pt x="109" y="1650"/>
                  </a:lnTo>
                  <a:lnTo>
                    <a:pt x="109" y="1648"/>
                  </a:lnTo>
                  <a:lnTo>
                    <a:pt x="109" y="1648"/>
                  </a:lnTo>
                  <a:lnTo>
                    <a:pt x="107" y="1648"/>
                  </a:lnTo>
                  <a:lnTo>
                    <a:pt x="107" y="1646"/>
                  </a:lnTo>
                  <a:lnTo>
                    <a:pt x="107" y="1646"/>
                  </a:lnTo>
                  <a:lnTo>
                    <a:pt x="107" y="1646"/>
                  </a:lnTo>
                  <a:lnTo>
                    <a:pt x="107" y="1646"/>
                  </a:lnTo>
                  <a:lnTo>
                    <a:pt x="107" y="1644"/>
                  </a:lnTo>
                  <a:lnTo>
                    <a:pt x="107" y="1642"/>
                  </a:lnTo>
                  <a:lnTo>
                    <a:pt x="107" y="1642"/>
                  </a:lnTo>
                  <a:lnTo>
                    <a:pt x="107" y="1642"/>
                  </a:lnTo>
                  <a:lnTo>
                    <a:pt x="105" y="1642"/>
                  </a:lnTo>
                  <a:lnTo>
                    <a:pt x="105" y="1642"/>
                  </a:lnTo>
                  <a:lnTo>
                    <a:pt x="107" y="1640"/>
                  </a:lnTo>
                  <a:lnTo>
                    <a:pt x="105" y="1640"/>
                  </a:lnTo>
                  <a:lnTo>
                    <a:pt x="105" y="1640"/>
                  </a:lnTo>
                  <a:lnTo>
                    <a:pt x="105" y="1640"/>
                  </a:lnTo>
                  <a:lnTo>
                    <a:pt x="105" y="1640"/>
                  </a:lnTo>
                  <a:lnTo>
                    <a:pt x="105" y="1640"/>
                  </a:lnTo>
                  <a:lnTo>
                    <a:pt x="107" y="1640"/>
                  </a:lnTo>
                  <a:lnTo>
                    <a:pt x="107" y="1640"/>
                  </a:lnTo>
                  <a:lnTo>
                    <a:pt x="107" y="1640"/>
                  </a:lnTo>
                  <a:lnTo>
                    <a:pt x="109" y="1640"/>
                  </a:lnTo>
                  <a:lnTo>
                    <a:pt x="109" y="1640"/>
                  </a:lnTo>
                  <a:lnTo>
                    <a:pt x="111" y="1640"/>
                  </a:lnTo>
                  <a:lnTo>
                    <a:pt x="111" y="1640"/>
                  </a:lnTo>
                  <a:lnTo>
                    <a:pt x="111" y="1638"/>
                  </a:lnTo>
                  <a:lnTo>
                    <a:pt x="109" y="1638"/>
                  </a:lnTo>
                  <a:lnTo>
                    <a:pt x="107" y="1638"/>
                  </a:lnTo>
                  <a:lnTo>
                    <a:pt x="107" y="1638"/>
                  </a:lnTo>
                  <a:lnTo>
                    <a:pt x="105" y="1636"/>
                  </a:lnTo>
                  <a:lnTo>
                    <a:pt x="105" y="1636"/>
                  </a:lnTo>
                  <a:lnTo>
                    <a:pt x="105" y="1636"/>
                  </a:lnTo>
                  <a:lnTo>
                    <a:pt x="105" y="1636"/>
                  </a:lnTo>
                  <a:lnTo>
                    <a:pt x="105" y="1636"/>
                  </a:lnTo>
                  <a:lnTo>
                    <a:pt x="105" y="1636"/>
                  </a:lnTo>
                  <a:lnTo>
                    <a:pt x="105" y="1636"/>
                  </a:lnTo>
                  <a:lnTo>
                    <a:pt x="105" y="1636"/>
                  </a:lnTo>
                  <a:lnTo>
                    <a:pt x="105" y="1636"/>
                  </a:lnTo>
                  <a:lnTo>
                    <a:pt x="107" y="1636"/>
                  </a:lnTo>
                  <a:lnTo>
                    <a:pt x="107" y="1636"/>
                  </a:lnTo>
                  <a:lnTo>
                    <a:pt x="107" y="1634"/>
                  </a:lnTo>
                  <a:lnTo>
                    <a:pt x="107" y="1634"/>
                  </a:lnTo>
                  <a:lnTo>
                    <a:pt x="107" y="1634"/>
                  </a:lnTo>
                  <a:lnTo>
                    <a:pt x="105" y="1634"/>
                  </a:lnTo>
                  <a:lnTo>
                    <a:pt x="105" y="1634"/>
                  </a:lnTo>
                  <a:lnTo>
                    <a:pt x="105" y="1634"/>
                  </a:lnTo>
                  <a:lnTo>
                    <a:pt x="103" y="1634"/>
                  </a:lnTo>
                  <a:lnTo>
                    <a:pt x="103" y="1634"/>
                  </a:lnTo>
                  <a:lnTo>
                    <a:pt x="105" y="1634"/>
                  </a:lnTo>
                  <a:lnTo>
                    <a:pt x="105" y="1632"/>
                  </a:lnTo>
                  <a:lnTo>
                    <a:pt x="105" y="1632"/>
                  </a:lnTo>
                  <a:lnTo>
                    <a:pt x="105" y="1632"/>
                  </a:lnTo>
                  <a:lnTo>
                    <a:pt x="105" y="1632"/>
                  </a:lnTo>
                  <a:lnTo>
                    <a:pt x="105" y="1632"/>
                  </a:lnTo>
                  <a:lnTo>
                    <a:pt x="105" y="1632"/>
                  </a:lnTo>
                  <a:lnTo>
                    <a:pt x="105" y="1632"/>
                  </a:lnTo>
                  <a:lnTo>
                    <a:pt x="105" y="1632"/>
                  </a:lnTo>
                  <a:lnTo>
                    <a:pt x="107" y="1632"/>
                  </a:lnTo>
                  <a:lnTo>
                    <a:pt x="107" y="1632"/>
                  </a:lnTo>
                  <a:lnTo>
                    <a:pt x="107" y="1634"/>
                  </a:lnTo>
                  <a:lnTo>
                    <a:pt x="107" y="1634"/>
                  </a:lnTo>
                  <a:lnTo>
                    <a:pt x="107" y="1636"/>
                  </a:lnTo>
                  <a:lnTo>
                    <a:pt x="107" y="1636"/>
                  </a:lnTo>
                  <a:lnTo>
                    <a:pt x="111" y="1636"/>
                  </a:lnTo>
                  <a:lnTo>
                    <a:pt x="111" y="1636"/>
                  </a:lnTo>
                  <a:lnTo>
                    <a:pt x="111" y="1636"/>
                  </a:lnTo>
                  <a:lnTo>
                    <a:pt x="113" y="1634"/>
                  </a:lnTo>
                  <a:lnTo>
                    <a:pt x="113" y="1634"/>
                  </a:lnTo>
                  <a:lnTo>
                    <a:pt x="113" y="1634"/>
                  </a:lnTo>
                  <a:lnTo>
                    <a:pt x="113" y="1634"/>
                  </a:lnTo>
                  <a:lnTo>
                    <a:pt x="113" y="1634"/>
                  </a:lnTo>
                  <a:lnTo>
                    <a:pt x="113" y="1634"/>
                  </a:lnTo>
                  <a:lnTo>
                    <a:pt x="113" y="1634"/>
                  </a:lnTo>
                  <a:lnTo>
                    <a:pt x="113" y="1634"/>
                  </a:lnTo>
                  <a:lnTo>
                    <a:pt x="113" y="1634"/>
                  </a:lnTo>
                  <a:lnTo>
                    <a:pt x="113" y="1632"/>
                  </a:lnTo>
                  <a:lnTo>
                    <a:pt x="113" y="1632"/>
                  </a:lnTo>
                  <a:lnTo>
                    <a:pt x="113" y="1632"/>
                  </a:lnTo>
                  <a:lnTo>
                    <a:pt x="113" y="1632"/>
                  </a:lnTo>
                  <a:lnTo>
                    <a:pt x="113" y="1632"/>
                  </a:lnTo>
                  <a:lnTo>
                    <a:pt x="113" y="1632"/>
                  </a:lnTo>
                  <a:lnTo>
                    <a:pt x="113" y="1630"/>
                  </a:lnTo>
                  <a:lnTo>
                    <a:pt x="111" y="1630"/>
                  </a:lnTo>
                  <a:lnTo>
                    <a:pt x="109" y="1628"/>
                  </a:lnTo>
                  <a:lnTo>
                    <a:pt x="109" y="1628"/>
                  </a:lnTo>
                  <a:lnTo>
                    <a:pt x="109" y="1628"/>
                  </a:lnTo>
                  <a:lnTo>
                    <a:pt x="107" y="1628"/>
                  </a:lnTo>
                  <a:lnTo>
                    <a:pt x="107" y="1628"/>
                  </a:lnTo>
                  <a:lnTo>
                    <a:pt x="107" y="1628"/>
                  </a:lnTo>
                  <a:lnTo>
                    <a:pt x="107" y="1630"/>
                  </a:lnTo>
                  <a:lnTo>
                    <a:pt x="105" y="1630"/>
                  </a:lnTo>
                  <a:lnTo>
                    <a:pt x="105" y="1628"/>
                  </a:lnTo>
                  <a:lnTo>
                    <a:pt x="107" y="1628"/>
                  </a:lnTo>
                  <a:lnTo>
                    <a:pt x="107" y="1628"/>
                  </a:lnTo>
                  <a:lnTo>
                    <a:pt x="107" y="1628"/>
                  </a:lnTo>
                  <a:lnTo>
                    <a:pt x="105" y="1626"/>
                  </a:lnTo>
                  <a:lnTo>
                    <a:pt x="105" y="1626"/>
                  </a:lnTo>
                  <a:lnTo>
                    <a:pt x="107" y="1626"/>
                  </a:lnTo>
                  <a:lnTo>
                    <a:pt x="107" y="1626"/>
                  </a:lnTo>
                  <a:lnTo>
                    <a:pt x="109" y="1626"/>
                  </a:lnTo>
                  <a:lnTo>
                    <a:pt x="109" y="1626"/>
                  </a:lnTo>
                  <a:lnTo>
                    <a:pt x="111" y="1628"/>
                  </a:lnTo>
                  <a:lnTo>
                    <a:pt x="111" y="1628"/>
                  </a:lnTo>
                  <a:lnTo>
                    <a:pt x="111" y="1628"/>
                  </a:lnTo>
                  <a:lnTo>
                    <a:pt x="111" y="1628"/>
                  </a:lnTo>
                  <a:lnTo>
                    <a:pt x="113" y="1628"/>
                  </a:lnTo>
                  <a:lnTo>
                    <a:pt x="113" y="1630"/>
                  </a:lnTo>
                  <a:lnTo>
                    <a:pt x="113" y="1630"/>
                  </a:lnTo>
                  <a:lnTo>
                    <a:pt x="113" y="1630"/>
                  </a:lnTo>
                  <a:lnTo>
                    <a:pt x="115" y="1630"/>
                  </a:lnTo>
                  <a:lnTo>
                    <a:pt x="115" y="1630"/>
                  </a:lnTo>
                  <a:lnTo>
                    <a:pt x="115" y="1630"/>
                  </a:lnTo>
                  <a:lnTo>
                    <a:pt x="115" y="1630"/>
                  </a:lnTo>
                  <a:lnTo>
                    <a:pt x="115" y="1630"/>
                  </a:lnTo>
                  <a:lnTo>
                    <a:pt x="115" y="1630"/>
                  </a:lnTo>
                  <a:lnTo>
                    <a:pt x="115" y="1628"/>
                  </a:lnTo>
                  <a:lnTo>
                    <a:pt x="115" y="1626"/>
                  </a:lnTo>
                  <a:lnTo>
                    <a:pt x="115" y="1626"/>
                  </a:lnTo>
                  <a:lnTo>
                    <a:pt x="113" y="1626"/>
                  </a:lnTo>
                  <a:lnTo>
                    <a:pt x="113" y="1626"/>
                  </a:lnTo>
                  <a:lnTo>
                    <a:pt x="113" y="1626"/>
                  </a:lnTo>
                  <a:lnTo>
                    <a:pt x="113" y="1626"/>
                  </a:lnTo>
                  <a:lnTo>
                    <a:pt x="113" y="1626"/>
                  </a:lnTo>
                  <a:lnTo>
                    <a:pt x="113" y="1624"/>
                  </a:lnTo>
                  <a:lnTo>
                    <a:pt x="111" y="1624"/>
                  </a:lnTo>
                  <a:lnTo>
                    <a:pt x="111" y="1624"/>
                  </a:lnTo>
                  <a:lnTo>
                    <a:pt x="113" y="1624"/>
                  </a:lnTo>
                  <a:lnTo>
                    <a:pt x="113" y="1622"/>
                  </a:lnTo>
                  <a:lnTo>
                    <a:pt x="113" y="1620"/>
                  </a:lnTo>
                  <a:lnTo>
                    <a:pt x="113" y="1620"/>
                  </a:lnTo>
                  <a:lnTo>
                    <a:pt x="113" y="1620"/>
                  </a:lnTo>
                  <a:lnTo>
                    <a:pt x="111" y="1620"/>
                  </a:lnTo>
                  <a:lnTo>
                    <a:pt x="111" y="1620"/>
                  </a:lnTo>
                  <a:lnTo>
                    <a:pt x="111" y="1620"/>
                  </a:lnTo>
                  <a:lnTo>
                    <a:pt x="109" y="1620"/>
                  </a:lnTo>
                  <a:lnTo>
                    <a:pt x="109" y="1620"/>
                  </a:lnTo>
                  <a:lnTo>
                    <a:pt x="109" y="1620"/>
                  </a:lnTo>
                  <a:lnTo>
                    <a:pt x="109" y="1620"/>
                  </a:lnTo>
                  <a:lnTo>
                    <a:pt x="107" y="1620"/>
                  </a:lnTo>
                  <a:lnTo>
                    <a:pt x="107" y="1620"/>
                  </a:lnTo>
                  <a:lnTo>
                    <a:pt x="107" y="1620"/>
                  </a:lnTo>
                  <a:lnTo>
                    <a:pt x="105" y="1622"/>
                  </a:lnTo>
                  <a:lnTo>
                    <a:pt x="105" y="1622"/>
                  </a:lnTo>
                  <a:lnTo>
                    <a:pt x="105" y="1622"/>
                  </a:lnTo>
                  <a:lnTo>
                    <a:pt x="101" y="1620"/>
                  </a:lnTo>
                  <a:lnTo>
                    <a:pt x="98" y="1620"/>
                  </a:lnTo>
                  <a:lnTo>
                    <a:pt x="98" y="1620"/>
                  </a:lnTo>
                  <a:lnTo>
                    <a:pt x="98" y="1620"/>
                  </a:lnTo>
                  <a:lnTo>
                    <a:pt x="96" y="1620"/>
                  </a:lnTo>
                  <a:lnTo>
                    <a:pt x="96" y="1620"/>
                  </a:lnTo>
                  <a:lnTo>
                    <a:pt x="96" y="1620"/>
                  </a:lnTo>
                  <a:lnTo>
                    <a:pt x="94" y="1620"/>
                  </a:lnTo>
                  <a:lnTo>
                    <a:pt x="94" y="1620"/>
                  </a:lnTo>
                  <a:lnTo>
                    <a:pt x="92" y="1620"/>
                  </a:lnTo>
                  <a:lnTo>
                    <a:pt x="92" y="1618"/>
                  </a:lnTo>
                  <a:lnTo>
                    <a:pt x="92" y="1618"/>
                  </a:lnTo>
                  <a:lnTo>
                    <a:pt x="92" y="1620"/>
                  </a:lnTo>
                  <a:lnTo>
                    <a:pt x="92" y="1620"/>
                  </a:lnTo>
                  <a:lnTo>
                    <a:pt x="92" y="1620"/>
                  </a:lnTo>
                  <a:lnTo>
                    <a:pt x="92" y="1620"/>
                  </a:lnTo>
                  <a:lnTo>
                    <a:pt x="92" y="1622"/>
                  </a:lnTo>
                  <a:lnTo>
                    <a:pt x="92" y="1622"/>
                  </a:lnTo>
                  <a:lnTo>
                    <a:pt x="92" y="1622"/>
                  </a:lnTo>
                  <a:lnTo>
                    <a:pt x="92" y="1622"/>
                  </a:lnTo>
                  <a:lnTo>
                    <a:pt x="92" y="1624"/>
                  </a:lnTo>
                  <a:lnTo>
                    <a:pt x="92" y="1624"/>
                  </a:lnTo>
                  <a:lnTo>
                    <a:pt x="92" y="1624"/>
                  </a:lnTo>
                  <a:lnTo>
                    <a:pt x="92" y="1624"/>
                  </a:lnTo>
                  <a:lnTo>
                    <a:pt x="94" y="1624"/>
                  </a:lnTo>
                  <a:lnTo>
                    <a:pt x="94" y="1624"/>
                  </a:lnTo>
                  <a:lnTo>
                    <a:pt x="94" y="1624"/>
                  </a:lnTo>
                  <a:lnTo>
                    <a:pt x="94" y="1624"/>
                  </a:lnTo>
                  <a:lnTo>
                    <a:pt x="96" y="1624"/>
                  </a:lnTo>
                  <a:lnTo>
                    <a:pt x="96" y="1624"/>
                  </a:lnTo>
                  <a:lnTo>
                    <a:pt x="96" y="1624"/>
                  </a:lnTo>
                  <a:lnTo>
                    <a:pt x="96" y="1626"/>
                  </a:lnTo>
                  <a:lnTo>
                    <a:pt x="98" y="1626"/>
                  </a:lnTo>
                  <a:lnTo>
                    <a:pt x="98" y="1626"/>
                  </a:lnTo>
                  <a:lnTo>
                    <a:pt x="98" y="1628"/>
                  </a:lnTo>
                  <a:lnTo>
                    <a:pt x="98" y="1628"/>
                  </a:lnTo>
                  <a:lnTo>
                    <a:pt x="101" y="1628"/>
                  </a:lnTo>
                  <a:lnTo>
                    <a:pt x="101" y="1628"/>
                  </a:lnTo>
                  <a:lnTo>
                    <a:pt x="101" y="1628"/>
                  </a:lnTo>
                  <a:lnTo>
                    <a:pt x="101" y="1628"/>
                  </a:lnTo>
                  <a:lnTo>
                    <a:pt x="101" y="1628"/>
                  </a:lnTo>
                  <a:lnTo>
                    <a:pt x="98" y="1628"/>
                  </a:lnTo>
                  <a:lnTo>
                    <a:pt x="98" y="1630"/>
                  </a:lnTo>
                  <a:lnTo>
                    <a:pt x="101" y="1630"/>
                  </a:lnTo>
                  <a:lnTo>
                    <a:pt x="101" y="1630"/>
                  </a:lnTo>
                  <a:lnTo>
                    <a:pt x="101" y="1630"/>
                  </a:lnTo>
                  <a:lnTo>
                    <a:pt x="101" y="1630"/>
                  </a:lnTo>
                  <a:lnTo>
                    <a:pt x="98" y="1628"/>
                  </a:lnTo>
                  <a:lnTo>
                    <a:pt x="98" y="1630"/>
                  </a:lnTo>
                  <a:lnTo>
                    <a:pt x="98" y="1630"/>
                  </a:lnTo>
                  <a:lnTo>
                    <a:pt x="98" y="1630"/>
                  </a:lnTo>
                  <a:lnTo>
                    <a:pt x="98" y="1630"/>
                  </a:lnTo>
                  <a:lnTo>
                    <a:pt x="98" y="1630"/>
                  </a:lnTo>
                  <a:lnTo>
                    <a:pt x="98" y="1630"/>
                  </a:lnTo>
                  <a:lnTo>
                    <a:pt x="96" y="1628"/>
                  </a:lnTo>
                  <a:lnTo>
                    <a:pt x="96" y="1628"/>
                  </a:lnTo>
                  <a:lnTo>
                    <a:pt x="96" y="1628"/>
                  </a:lnTo>
                  <a:lnTo>
                    <a:pt x="96" y="1628"/>
                  </a:lnTo>
                  <a:lnTo>
                    <a:pt x="96" y="1628"/>
                  </a:lnTo>
                  <a:lnTo>
                    <a:pt x="96" y="1628"/>
                  </a:lnTo>
                  <a:lnTo>
                    <a:pt x="96" y="1628"/>
                  </a:lnTo>
                  <a:lnTo>
                    <a:pt x="94" y="1628"/>
                  </a:lnTo>
                  <a:lnTo>
                    <a:pt x="94" y="1628"/>
                  </a:lnTo>
                  <a:lnTo>
                    <a:pt x="94" y="1628"/>
                  </a:lnTo>
                  <a:lnTo>
                    <a:pt x="94" y="1630"/>
                  </a:lnTo>
                  <a:lnTo>
                    <a:pt x="94" y="1630"/>
                  </a:lnTo>
                  <a:lnTo>
                    <a:pt x="94" y="1630"/>
                  </a:lnTo>
                  <a:lnTo>
                    <a:pt x="94" y="1632"/>
                  </a:lnTo>
                  <a:lnTo>
                    <a:pt x="96" y="1632"/>
                  </a:lnTo>
                  <a:lnTo>
                    <a:pt x="96" y="1634"/>
                  </a:lnTo>
                  <a:lnTo>
                    <a:pt x="96" y="1634"/>
                  </a:lnTo>
                  <a:lnTo>
                    <a:pt x="96" y="1634"/>
                  </a:lnTo>
                  <a:lnTo>
                    <a:pt x="96" y="1636"/>
                  </a:lnTo>
                  <a:lnTo>
                    <a:pt x="96" y="1636"/>
                  </a:lnTo>
                  <a:lnTo>
                    <a:pt x="96" y="1636"/>
                  </a:lnTo>
                  <a:lnTo>
                    <a:pt x="96" y="1636"/>
                  </a:lnTo>
                  <a:lnTo>
                    <a:pt x="96" y="1636"/>
                  </a:lnTo>
                  <a:lnTo>
                    <a:pt x="96" y="1636"/>
                  </a:lnTo>
                  <a:lnTo>
                    <a:pt x="96" y="1636"/>
                  </a:lnTo>
                  <a:lnTo>
                    <a:pt x="96" y="1638"/>
                  </a:lnTo>
                  <a:lnTo>
                    <a:pt x="98" y="1638"/>
                  </a:lnTo>
                  <a:lnTo>
                    <a:pt x="98" y="1638"/>
                  </a:lnTo>
                  <a:lnTo>
                    <a:pt x="98" y="1636"/>
                  </a:lnTo>
                  <a:lnTo>
                    <a:pt x="101" y="1636"/>
                  </a:lnTo>
                  <a:lnTo>
                    <a:pt x="101" y="1636"/>
                  </a:lnTo>
                  <a:lnTo>
                    <a:pt x="101" y="1636"/>
                  </a:lnTo>
                  <a:lnTo>
                    <a:pt x="101" y="1634"/>
                  </a:lnTo>
                  <a:lnTo>
                    <a:pt x="101" y="1634"/>
                  </a:lnTo>
                  <a:lnTo>
                    <a:pt x="101" y="1636"/>
                  </a:lnTo>
                  <a:lnTo>
                    <a:pt x="101" y="1636"/>
                  </a:lnTo>
                  <a:lnTo>
                    <a:pt x="103" y="1638"/>
                  </a:lnTo>
                  <a:lnTo>
                    <a:pt x="103" y="1638"/>
                  </a:lnTo>
                  <a:lnTo>
                    <a:pt x="103" y="1640"/>
                  </a:lnTo>
                  <a:lnTo>
                    <a:pt x="103" y="1640"/>
                  </a:lnTo>
                  <a:lnTo>
                    <a:pt x="103" y="1640"/>
                  </a:lnTo>
                  <a:lnTo>
                    <a:pt x="103" y="1640"/>
                  </a:lnTo>
                  <a:lnTo>
                    <a:pt x="103" y="1640"/>
                  </a:lnTo>
                  <a:lnTo>
                    <a:pt x="103" y="1640"/>
                  </a:lnTo>
                  <a:lnTo>
                    <a:pt x="103" y="1640"/>
                  </a:lnTo>
                  <a:lnTo>
                    <a:pt x="103" y="1640"/>
                  </a:lnTo>
                  <a:lnTo>
                    <a:pt x="103" y="1640"/>
                  </a:lnTo>
                  <a:lnTo>
                    <a:pt x="101" y="1638"/>
                  </a:lnTo>
                  <a:lnTo>
                    <a:pt x="101" y="1638"/>
                  </a:lnTo>
                  <a:lnTo>
                    <a:pt x="101" y="1638"/>
                  </a:lnTo>
                  <a:lnTo>
                    <a:pt x="103" y="1640"/>
                  </a:lnTo>
                  <a:lnTo>
                    <a:pt x="101" y="1640"/>
                  </a:lnTo>
                  <a:lnTo>
                    <a:pt x="101" y="1638"/>
                  </a:lnTo>
                  <a:lnTo>
                    <a:pt x="101" y="1638"/>
                  </a:lnTo>
                  <a:lnTo>
                    <a:pt x="101" y="1638"/>
                  </a:lnTo>
                  <a:lnTo>
                    <a:pt x="98" y="1638"/>
                  </a:lnTo>
                  <a:lnTo>
                    <a:pt x="98" y="1638"/>
                  </a:lnTo>
                  <a:lnTo>
                    <a:pt x="101" y="1642"/>
                  </a:lnTo>
                  <a:lnTo>
                    <a:pt x="101" y="1644"/>
                  </a:lnTo>
                  <a:lnTo>
                    <a:pt x="101" y="1644"/>
                  </a:lnTo>
                  <a:lnTo>
                    <a:pt x="101" y="1644"/>
                  </a:lnTo>
                  <a:lnTo>
                    <a:pt x="101" y="1644"/>
                  </a:lnTo>
                  <a:lnTo>
                    <a:pt x="101" y="1644"/>
                  </a:lnTo>
                  <a:lnTo>
                    <a:pt x="103" y="1644"/>
                  </a:lnTo>
                  <a:lnTo>
                    <a:pt x="103" y="1646"/>
                  </a:lnTo>
                  <a:lnTo>
                    <a:pt x="101" y="1646"/>
                  </a:lnTo>
                  <a:lnTo>
                    <a:pt x="101" y="1646"/>
                  </a:lnTo>
                  <a:lnTo>
                    <a:pt x="103" y="1646"/>
                  </a:lnTo>
                  <a:lnTo>
                    <a:pt x="105" y="1650"/>
                  </a:lnTo>
                  <a:lnTo>
                    <a:pt x="105" y="1650"/>
                  </a:lnTo>
                  <a:lnTo>
                    <a:pt x="105" y="1652"/>
                  </a:lnTo>
                  <a:lnTo>
                    <a:pt x="107" y="1652"/>
                  </a:lnTo>
                  <a:lnTo>
                    <a:pt x="107" y="1655"/>
                  </a:lnTo>
                  <a:lnTo>
                    <a:pt x="107" y="1655"/>
                  </a:lnTo>
                  <a:lnTo>
                    <a:pt x="107" y="1655"/>
                  </a:lnTo>
                  <a:lnTo>
                    <a:pt x="107" y="1657"/>
                  </a:lnTo>
                  <a:lnTo>
                    <a:pt x="107" y="1657"/>
                  </a:lnTo>
                  <a:lnTo>
                    <a:pt x="107" y="1655"/>
                  </a:lnTo>
                  <a:lnTo>
                    <a:pt x="109" y="1655"/>
                  </a:lnTo>
                  <a:lnTo>
                    <a:pt x="109" y="1657"/>
                  </a:lnTo>
                  <a:lnTo>
                    <a:pt x="109" y="1657"/>
                  </a:lnTo>
                  <a:lnTo>
                    <a:pt x="109" y="1657"/>
                  </a:lnTo>
                  <a:lnTo>
                    <a:pt x="109" y="1659"/>
                  </a:lnTo>
                  <a:lnTo>
                    <a:pt x="109" y="1657"/>
                  </a:lnTo>
                  <a:lnTo>
                    <a:pt x="109" y="1657"/>
                  </a:lnTo>
                  <a:lnTo>
                    <a:pt x="107" y="1657"/>
                  </a:lnTo>
                  <a:lnTo>
                    <a:pt x="107" y="1657"/>
                  </a:lnTo>
                  <a:lnTo>
                    <a:pt x="107" y="1657"/>
                  </a:lnTo>
                  <a:lnTo>
                    <a:pt x="107" y="1659"/>
                  </a:lnTo>
                  <a:lnTo>
                    <a:pt x="107" y="1659"/>
                  </a:lnTo>
                  <a:lnTo>
                    <a:pt x="107" y="1659"/>
                  </a:lnTo>
                  <a:lnTo>
                    <a:pt x="107" y="1659"/>
                  </a:lnTo>
                  <a:lnTo>
                    <a:pt x="107" y="1659"/>
                  </a:lnTo>
                  <a:lnTo>
                    <a:pt x="107" y="1659"/>
                  </a:lnTo>
                  <a:lnTo>
                    <a:pt x="107" y="1661"/>
                  </a:lnTo>
                  <a:lnTo>
                    <a:pt x="107" y="1661"/>
                  </a:lnTo>
                  <a:lnTo>
                    <a:pt x="107" y="1661"/>
                  </a:lnTo>
                  <a:lnTo>
                    <a:pt x="107" y="1661"/>
                  </a:lnTo>
                  <a:lnTo>
                    <a:pt x="109" y="1661"/>
                  </a:lnTo>
                  <a:lnTo>
                    <a:pt x="109" y="1661"/>
                  </a:lnTo>
                  <a:lnTo>
                    <a:pt x="109" y="1661"/>
                  </a:lnTo>
                  <a:lnTo>
                    <a:pt x="109" y="1663"/>
                  </a:lnTo>
                  <a:lnTo>
                    <a:pt x="109" y="1663"/>
                  </a:lnTo>
                  <a:lnTo>
                    <a:pt x="109" y="1663"/>
                  </a:lnTo>
                  <a:lnTo>
                    <a:pt x="109" y="1663"/>
                  </a:lnTo>
                  <a:lnTo>
                    <a:pt x="109" y="1665"/>
                  </a:lnTo>
                  <a:lnTo>
                    <a:pt x="109" y="1665"/>
                  </a:lnTo>
                  <a:lnTo>
                    <a:pt x="111" y="1667"/>
                  </a:lnTo>
                  <a:lnTo>
                    <a:pt x="111" y="1667"/>
                  </a:lnTo>
                  <a:lnTo>
                    <a:pt x="111" y="1665"/>
                  </a:lnTo>
                  <a:lnTo>
                    <a:pt x="111" y="1665"/>
                  </a:lnTo>
                  <a:lnTo>
                    <a:pt x="111" y="1667"/>
                  </a:lnTo>
                  <a:lnTo>
                    <a:pt x="111" y="1667"/>
                  </a:lnTo>
                  <a:lnTo>
                    <a:pt x="111" y="1669"/>
                  </a:lnTo>
                  <a:lnTo>
                    <a:pt x="111" y="1669"/>
                  </a:lnTo>
                  <a:lnTo>
                    <a:pt x="111" y="1669"/>
                  </a:lnTo>
                  <a:lnTo>
                    <a:pt x="111" y="1671"/>
                  </a:lnTo>
                  <a:lnTo>
                    <a:pt x="113" y="1671"/>
                  </a:lnTo>
                  <a:lnTo>
                    <a:pt x="113" y="1671"/>
                  </a:lnTo>
                  <a:lnTo>
                    <a:pt x="113" y="1669"/>
                  </a:lnTo>
                  <a:lnTo>
                    <a:pt x="113" y="1665"/>
                  </a:lnTo>
                  <a:lnTo>
                    <a:pt x="113" y="1667"/>
                  </a:lnTo>
                  <a:lnTo>
                    <a:pt x="113" y="1667"/>
                  </a:lnTo>
                  <a:lnTo>
                    <a:pt x="115" y="1667"/>
                  </a:lnTo>
                  <a:lnTo>
                    <a:pt x="115" y="1669"/>
                  </a:lnTo>
                  <a:lnTo>
                    <a:pt x="113" y="1669"/>
                  </a:lnTo>
                  <a:lnTo>
                    <a:pt x="113" y="1671"/>
                  </a:lnTo>
                  <a:lnTo>
                    <a:pt x="115" y="1671"/>
                  </a:lnTo>
                  <a:lnTo>
                    <a:pt x="115" y="1671"/>
                  </a:lnTo>
                  <a:lnTo>
                    <a:pt x="115" y="1669"/>
                  </a:lnTo>
                  <a:lnTo>
                    <a:pt x="115" y="1667"/>
                  </a:lnTo>
                  <a:lnTo>
                    <a:pt x="117" y="1669"/>
                  </a:lnTo>
                  <a:lnTo>
                    <a:pt x="117" y="1669"/>
                  </a:lnTo>
                  <a:lnTo>
                    <a:pt x="117" y="1669"/>
                  </a:lnTo>
                  <a:lnTo>
                    <a:pt x="117" y="1669"/>
                  </a:lnTo>
                  <a:lnTo>
                    <a:pt x="117" y="1669"/>
                  </a:lnTo>
                  <a:lnTo>
                    <a:pt x="117" y="1671"/>
                  </a:lnTo>
                  <a:lnTo>
                    <a:pt x="119" y="1671"/>
                  </a:lnTo>
                  <a:lnTo>
                    <a:pt x="119" y="1669"/>
                  </a:lnTo>
                  <a:lnTo>
                    <a:pt x="119" y="1669"/>
                  </a:lnTo>
                  <a:lnTo>
                    <a:pt x="119" y="1669"/>
                  </a:lnTo>
                  <a:lnTo>
                    <a:pt x="119" y="1669"/>
                  </a:lnTo>
                  <a:lnTo>
                    <a:pt x="119" y="1667"/>
                  </a:lnTo>
                  <a:lnTo>
                    <a:pt x="119" y="1667"/>
                  </a:lnTo>
                  <a:close/>
                  <a:moveTo>
                    <a:pt x="199" y="1696"/>
                  </a:moveTo>
                  <a:lnTo>
                    <a:pt x="199" y="1696"/>
                  </a:lnTo>
                  <a:lnTo>
                    <a:pt x="199" y="1696"/>
                  </a:lnTo>
                  <a:lnTo>
                    <a:pt x="199" y="1696"/>
                  </a:lnTo>
                  <a:lnTo>
                    <a:pt x="197" y="1696"/>
                  </a:lnTo>
                  <a:lnTo>
                    <a:pt x="197" y="1700"/>
                  </a:lnTo>
                  <a:lnTo>
                    <a:pt x="197" y="1700"/>
                  </a:lnTo>
                  <a:lnTo>
                    <a:pt x="197" y="1702"/>
                  </a:lnTo>
                  <a:lnTo>
                    <a:pt x="197" y="1702"/>
                  </a:lnTo>
                  <a:lnTo>
                    <a:pt x="197" y="1702"/>
                  </a:lnTo>
                  <a:lnTo>
                    <a:pt x="199" y="1702"/>
                  </a:lnTo>
                  <a:lnTo>
                    <a:pt x="199" y="1702"/>
                  </a:lnTo>
                  <a:lnTo>
                    <a:pt x="201" y="1702"/>
                  </a:lnTo>
                  <a:lnTo>
                    <a:pt x="201" y="1702"/>
                  </a:lnTo>
                  <a:lnTo>
                    <a:pt x="201" y="1700"/>
                  </a:lnTo>
                  <a:lnTo>
                    <a:pt x="201" y="1700"/>
                  </a:lnTo>
                  <a:lnTo>
                    <a:pt x="201" y="1700"/>
                  </a:lnTo>
                  <a:lnTo>
                    <a:pt x="203" y="1698"/>
                  </a:lnTo>
                  <a:lnTo>
                    <a:pt x="206" y="1696"/>
                  </a:lnTo>
                  <a:lnTo>
                    <a:pt x="206" y="1696"/>
                  </a:lnTo>
                  <a:lnTo>
                    <a:pt x="206" y="1696"/>
                  </a:lnTo>
                  <a:lnTo>
                    <a:pt x="206" y="1696"/>
                  </a:lnTo>
                  <a:lnTo>
                    <a:pt x="208" y="1694"/>
                  </a:lnTo>
                  <a:lnTo>
                    <a:pt x="208" y="1694"/>
                  </a:lnTo>
                  <a:lnTo>
                    <a:pt x="208" y="1694"/>
                  </a:lnTo>
                  <a:lnTo>
                    <a:pt x="208" y="1694"/>
                  </a:lnTo>
                  <a:lnTo>
                    <a:pt x="208" y="1694"/>
                  </a:lnTo>
                  <a:lnTo>
                    <a:pt x="210" y="1694"/>
                  </a:lnTo>
                  <a:lnTo>
                    <a:pt x="210" y="1694"/>
                  </a:lnTo>
                  <a:lnTo>
                    <a:pt x="212" y="1691"/>
                  </a:lnTo>
                  <a:lnTo>
                    <a:pt x="212" y="1691"/>
                  </a:lnTo>
                  <a:lnTo>
                    <a:pt x="212" y="1691"/>
                  </a:lnTo>
                  <a:lnTo>
                    <a:pt x="212" y="1691"/>
                  </a:lnTo>
                  <a:lnTo>
                    <a:pt x="214" y="1691"/>
                  </a:lnTo>
                  <a:lnTo>
                    <a:pt x="214" y="1691"/>
                  </a:lnTo>
                  <a:lnTo>
                    <a:pt x="214" y="1691"/>
                  </a:lnTo>
                  <a:lnTo>
                    <a:pt x="214" y="1691"/>
                  </a:lnTo>
                  <a:lnTo>
                    <a:pt x="216" y="1691"/>
                  </a:lnTo>
                  <a:lnTo>
                    <a:pt x="218" y="1691"/>
                  </a:lnTo>
                  <a:lnTo>
                    <a:pt x="218" y="1689"/>
                  </a:lnTo>
                  <a:lnTo>
                    <a:pt x="218" y="1687"/>
                  </a:lnTo>
                  <a:lnTo>
                    <a:pt x="218" y="1687"/>
                  </a:lnTo>
                  <a:lnTo>
                    <a:pt x="218" y="1687"/>
                  </a:lnTo>
                  <a:lnTo>
                    <a:pt x="218" y="1685"/>
                  </a:lnTo>
                  <a:lnTo>
                    <a:pt x="218" y="1685"/>
                  </a:lnTo>
                  <a:lnTo>
                    <a:pt x="218" y="1685"/>
                  </a:lnTo>
                  <a:lnTo>
                    <a:pt x="218" y="1685"/>
                  </a:lnTo>
                  <a:lnTo>
                    <a:pt x="216" y="1685"/>
                  </a:lnTo>
                  <a:lnTo>
                    <a:pt x="214" y="1685"/>
                  </a:lnTo>
                  <a:lnTo>
                    <a:pt x="214" y="1685"/>
                  </a:lnTo>
                  <a:lnTo>
                    <a:pt x="212" y="1687"/>
                  </a:lnTo>
                  <a:lnTo>
                    <a:pt x="212" y="1687"/>
                  </a:lnTo>
                  <a:lnTo>
                    <a:pt x="212" y="1687"/>
                  </a:lnTo>
                  <a:lnTo>
                    <a:pt x="212" y="1687"/>
                  </a:lnTo>
                  <a:lnTo>
                    <a:pt x="212" y="1687"/>
                  </a:lnTo>
                  <a:lnTo>
                    <a:pt x="210" y="1689"/>
                  </a:lnTo>
                  <a:lnTo>
                    <a:pt x="210" y="1689"/>
                  </a:lnTo>
                  <a:lnTo>
                    <a:pt x="210" y="1689"/>
                  </a:lnTo>
                  <a:lnTo>
                    <a:pt x="210" y="1689"/>
                  </a:lnTo>
                  <a:lnTo>
                    <a:pt x="208" y="1689"/>
                  </a:lnTo>
                  <a:lnTo>
                    <a:pt x="208" y="1689"/>
                  </a:lnTo>
                  <a:lnTo>
                    <a:pt x="206" y="1689"/>
                  </a:lnTo>
                  <a:lnTo>
                    <a:pt x="203" y="1689"/>
                  </a:lnTo>
                  <a:lnTo>
                    <a:pt x="203" y="1689"/>
                  </a:lnTo>
                  <a:lnTo>
                    <a:pt x="203" y="1691"/>
                  </a:lnTo>
                  <a:lnTo>
                    <a:pt x="201" y="1691"/>
                  </a:lnTo>
                  <a:lnTo>
                    <a:pt x="201" y="1691"/>
                  </a:lnTo>
                  <a:lnTo>
                    <a:pt x="199" y="1694"/>
                  </a:lnTo>
                  <a:lnTo>
                    <a:pt x="199" y="1694"/>
                  </a:lnTo>
                  <a:lnTo>
                    <a:pt x="199" y="1696"/>
                  </a:lnTo>
                  <a:lnTo>
                    <a:pt x="199" y="1696"/>
                  </a:lnTo>
                  <a:lnTo>
                    <a:pt x="199" y="1696"/>
                  </a:lnTo>
                  <a:lnTo>
                    <a:pt x="199" y="1696"/>
                  </a:lnTo>
                  <a:close/>
                  <a:moveTo>
                    <a:pt x="199" y="825"/>
                  </a:moveTo>
                  <a:lnTo>
                    <a:pt x="199" y="825"/>
                  </a:lnTo>
                  <a:lnTo>
                    <a:pt x="199" y="823"/>
                  </a:lnTo>
                  <a:lnTo>
                    <a:pt x="201" y="823"/>
                  </a:lnTo>
                  <a:lnTo>
                    <a:pt x="201" y="825"/>
                  </a:lnTo>
                  <a:lnTo>
                    <a:pt x="201" y="825"/>
                  </a:lnTo>
                  <a:lnTo>
                    <a:pt x="201" y="825"/>
                  </a:lnTo>
                  <a:lnTo>
                    <a:pt x="201" y="825"/>
                  </a:lnTo>
                  <a:lnTo>
                    <a:pt x="201" y="827"/>
                  </a:lnTo>
                  <a:lnTo>
                    <a:pt x="201" y="827"/>
                  </a:lnTo>
                  <a:lnTo>
                    <a:pt x="201" y="827"/>
                  </a:lnTo>
                  <a:lnTo>
                    <a:pt x="203" y="827"/>
                  </a:lnTo>
                  <a:lnTo>
                    <a:pt x="203" y="825"/>
                  </a:lnTo>
                  <a:lnTo>
                    <a:pt x="206" y="825"/>
                  </a:lnTo>
                  <a:lnTo>
                    <a:pt x="206" y="825"/>
                  </a:lnTo>
                  <a:lnTo>
                    <a:pt x="208" y="827"/>
                  </a:lnTo>
                  <a:lnTo>
                    <a:pt x="208" y="825"/>
                  </a:lnTo>
                  <a:lnTo>
                    <a:pt x="208" y="825"/>
                  </a:lnTo>
                  <a:lnTo>
                    <a:pt x="208" y="825"/>
                  </a:lnTo>
                  <a:lnTo>
                    <a:pt x="208" y="823"/>
                  </a:lnTo>
                  <a:lnTo>
                    <a:pt x="206" y="823"/>
                  </a:lnTo>
                  <a:lnTo>
                    <a:pt x="206" y="821"/>
                  </a:lnTo>
                  <a:lnTo>
                    <a:pt x="203" y="821"/>
                  </a:lnTo>
                  <a:lnTo>
                    <a:pt x="203" y="821"/>
                  </a:lnTo>
                  <a:lnTo>
                    <a:pt x="201" y="821"/>
                  </a:lnTo>
                  <a:lnTo>
                    <a:pt x="199" y="823"/>
                  </a:lnTo>
                  <a:lnTo>
                    <a:pt x="199" y="825"/>
                  </a:lnTo>
                  <a:lnTo>
                    <a:pt x="199" y="825"/>
                  </a:lnTo>
                  <a:lnTo>
                    <a:pt x="199" y="825"/>
                  </a:lnTo>
                  <a:close/>
                  <a:moveTo>
                    <a:pt x="119" y="1673"/>
                  </a:moveTo>
                  <a:lnTo>
                    <a:pt x="119" y="1673"/>
                  </a:lnTo>
                  <a:lnTo>
                    <a:pt x="119" y="1673"/>
                  </a:lnTo>
                  <a:lnTo>
                    <a:pt x="119" y="1673"/>
                  </a:lnTo>
                  <a:lnTo>
                    <a:pt x="117" y="1673"/>
                  </a:lnTo>
                  <a:lnTo>
                    <a:pt x="117" y="1673"/>
                  </a:lnTo>
                  <a:lnTo>
                    <a:pt x="117" y="1673"/>
                  </a:lnTo>
                  <a:lnTo>
                    <a:pt x="117" y="1671"/>
                  </a:lnTo>
                  <a:lnTo>
                    <a:pt x="117" y="1671"/>
                  </a:lnTo>
                  <a:lnTo>
                    <a:pt x="117" y="1671"/>
                  </a:lnTo>
                  <a:lnTo>
                    <a:pt x="117" y="1671"/>
                  </a:lnTo>
                  <a:lnTo>
                    <a:pt x="117" y="1671"/>
                  </a:lnTo>
                  <a:lnTo>
                    <a:pt x="117" y="1671"/>
                  </a:lnTo>
                  <a:lnTo>
                    <a:pt x="117" y="1671"/>
                  </a:lnTo>
                  <a:lnTo>
                    <a:pt x="115" y="1671"/>
                  </a:lnTo>
                  <a:lnTo>
                    <a:pt x="115" y="1673"/>
                  </a:lnTo>
                  <a:lnTo>
                    <a:pt x="115" y="1673"/>
                  </a:lnTo>
                  <a:lnTo>
                    <a:pt x="115" y="1673"/>
                  </a:lnTo>
                  <a:lnTo>
                    <a:pt x="115" y="1675"/>
                  </a:lnTo>
                  <a:lnTo>
                    <a:pt x="115" y="1675"/>
                  </a:lnTo>
                  <a:lnTo>
                    <a:pt x="115" y="1675"/>
                  </a:lnTo>
                  <a:lnTo>
                    <a:pt x="115" y="1675"/>
                  </a:lnTo>
                  <a:lnTo>
                    <a:pt x="115" y="1675"/>
                  </a:lnTo>
                  <a:lnTo>
                    <a:pt x="115" y="1677"/>
                  </a:lnTo>
                  <a:lnTo>
                    <a:pt x="115" y="1677"/>
                  </a:lnTo>
                  <a:lnTo>
                    <a:pt x="115" y="1679"/>
                  </a:lnTo>
                  <a:lnTo>
                    <a:pt x="115" y="1679"/>
                  </a:lnTo>
                  <a:lnTo>
                    <a:pt x="115" y="1679"/>
                  </a:lnTo>
                  <a:lnTo>
                    <a:pt x="115" y="1679"/>
                  </a:lnTo>
                  <a:lnTo>
                    <a:pt x="115" y="1679"/>
                  </a:lnTo>
                  <a:lnTo>
                    <a:pt x="115" y="1679"/>
                  </a:lnTo>
                  <a:lnTo>
                    <a:pt x="117" y="1679"/>
                  </a:lnTo>
                  <a:lnTo>
                    <a:pt x="117" y="1677"/>
                  </a:lnTo>
                  <a:lnTo>
                    <a:pt x="117" y="1677"/>
                  </a:lnTo>
                  <a:lnTo>
                    <a:pt x="117" y="1675"/>
                  </a:lnTo>
                  <a:lnTo>
                    <a:pt x="117" y="1677"/>
                  </a:lnTo>
                  <a:lnTo>
                    <a:pt x="117" y="1677"/>
                  </a:lnTo>
                  <a:lnTo>
                    <a:pt x="117" y="1677"/>
                  </a:lnTo>
                  <a:lnTo>
                    <a:pt x="117" y="1677"/>
                  </a:lnTo>
                  <a:lnTo>
                    <a:pt x="117" y="1675"/>
                  </a:lnTo>
                  <a:lnTo>
                    <a:pt x="117" y="1675"/>
                  </a:lnTo>
                  <a:lnTo>
                    <a:pt x="117" y="1673"/>
                  </a:lnTo>
                  <a:lnTo>
                    <a:pt x="117" y="1675"/>
                  </a:lnTo>
                  <a:lnTo>
                    <a:pt x="117" y="1675"/>
                  </a:lnTo>
                  <a:lnTo>
                    <a:pt x="117" y="1675"/>
                  </a:lnTo>
                  <a:lnTo>
                    <a:pt x="119" y="1675"/>
                  </a:lnTo>
                  <a:lnTo>
                    <a:pt x="119" y="1675"/>
                  </a:lnTo>
                  <a:lnTo>
                    <a:pt x="119" y="1675"/>
                  </a:lnTo>
                  <a:lnTo>
                    <a:pt x="119" y="1673"/>
                  </a:lnTo>
                  <a:lnTo>
                    <a:pt x="119" y="1673"/>
                  </a:lnTo>
                  <a:lnTo>
                    <a:pt x="119" y="1673"/>
                  </a:lnTo>
                  <a:close/>
                  <a:moveTo>
                    <a:pt x="115" y="1644"/>
                  </a:moveTo>
                  <a:lnTo>
                    <a:pt x="115" y="1644"/>
                  </a:lnTo>
                  <a:lnTo>
                    <a:pt x="115" y="1644"/>
                  </a:lnTo>
                  <a:lnTo>
                    <a:pt x="113" y="1644"/>
                  </a:lnTo>
                  <a:lnTo>
                    <a:pt x="113" y="1644"/>
                  </a:lnTo>
                  <a:lnTo>
                    <a:pt x="113" y="1644"/>
                  </a:lnTo>
                  <a:lnTo>
                    <a:pt x="111" y="1644"/>
                  </a:lnTo>
                  <a:lnTo>
                    <a:pt x="111" y="1644"/>
                  </a:lnTo>
                  <a:lnTo>
                    <a:pt x="111" y="1644"/>
                  </a:lnTo>
                  <a:lnTo>
                    <a:pt x="109" y="1644"/>
                  </a:lnTo>
                  <a:lnTo>
                    <a:pt x="109" y="1644"/>
                  </a:lnTo>
                  <a:lnTo>
                    <a:pt x="109" y="1642"/>
                  </a:lnTo>
                  <a:lnTo>
                    <a:pt x="109" y="1642"/>
                  </a:lnTo>
                  <a:lnTo>
                    <a:pt x="109" y="1644"/>
                  </a:lnTo>
                  <a:lnTo>
                    <a:pt x="109" y="1642"/>
                  </a:lnTo>
                  <a:lnTo>
                    <a:pt x="111" y="1644"/>
                  </a:lnTo>
                  <a:lnTo>
                    <a:pt x="111" y="1644"/>
                  </a:lnTo>
                  <a:lnTo>
                    <a:pt x="111" y="1642"/>
                  </a:lnTo>
                  <a:lnTo>
                    <a:pt x="109" y="1642"/>
                  </a:lnTo>
                  <a:lnTo>
                    <a:pt x="109" y="1642"/>
                  </a:lnTo>
                  <a:lnTo>
                    <a:pt x="109" y="1644"/>
                  </a:lnTo>
                  <a:lnTo>
                    <a:pt x="109" y="1644"/>
                  </a:lnTo>
                  <a:lnTo>
                    <a:pt x="109" y="1646"/>
                  </a:lnTo>
                  <a:lnTo>
                    <a:pt x="109" y="1648"/>
                  </a:lnTo>
                  <a:lnTo>
                    <a:pt x="109" y="1648"/>
                  </a:lnTo>
                  <a:lnTo>
                    <a:pt x="109" y="1648"/>
                  </a:lnTo>
                  <a:lnTo>
                    <a:pt x="111" y="1648"/>
                  </a:lnTo>
                  <a:lnTo>
                    <a:pt x="109" y="1646"/>
                  </a:lnTo>
                  <a:lnTo>
                    <a:pt x="111" y="1646"/>
                  </a:lnTo>
                  <a:lnTo>
                    <a:pt x="111" y="1646"/>
                  </a:lnTo>
                  <a:lnTo>
                    <a:pt x="111" y="1646"/>
                  </a:lnTo>
                  <a:lnTo>
                    <a:pt x="111" y="1646"/>
                  </a:lnTo>
                  <a:lnTo>
                    <a:pt x="111" y="1646"/>
                  </a:lnTo>
                  <a:lnTo>
                    <a:pt x="111" y="1646"/>
                  </a:lnTo>
                  <a:lnTo>
                    <a:pt x="111" y="1646"/>
                  </a:lnTo>
                  <a:lnTo>
                    <a:pt x="111" y="1648"/>
                  </a:lnTo>
                  <a:lnTo>
                    <a:pt x="113" y="1648"/>
                  </a:lnTo>
                  <a:lnTo>
                    <a:pt x="113" y="1648"/>
                  </a:lnTo>
                  <a:lnTo>
                    <a:pt x="113" y="1648"/>
                  </a:lnTo>
                  <a:lnTo>
                    <a:pt x="113" y="1646"/>
                  </a:lnTo>
                  <a:lnTo>
                    <a:pt x="115" y="1646"/>
                  </a:lnTo>
                  <a:lnTo>
                    <a:pt x="115" y="1644"/>
                  </a:lnTo>
                  <a:close/>
                  <a:moveTo>
                    <a:pt x="96" y="1628"/>
                  </a:moveTo>
                  <a:lnTo>
                    <a:pt x="98" y="1628"/>
                  </a:lnTo>
                  <a:lnTo>
                    <a:pt x="98" y="1628"/>
                  </a:lnTo>
                  <a:lnTo>
                    <a:pt x="98" y="1628"/>
                  </a:lnTo>
                  <a:lnTo>
                    <a:pt x="98" y="1628"/>
                  </a:lnTo>
                  <a:lnTo>
                    <a:pt x="94" y="1626"/>
                  </a:lnTo>
                  <a:lnTo>
                    <a:pt x="94" y="1626"/>
                  </a:lnTo>
                  <a:lnTo>
                    <a:pt x="94" y="1626"/>
                  </a:lnTo>
                  <a:lnTo>
                    <a:pt x="96" y="1628"/>
                  </a:lnTo>
                  <a:lnTo>
                    <a:pt x="96" y="1628"/>
                  </a:lnTo>
                  <a:close/>
                  <a:moveTo>
                    <a:pt x="148" y="1568"/>
                  </a:moveTo>
                  <a:lnTo>
                    <a:pt x="148" y="1568"/>
                  </a:lnTo>
                  <a:lnTo>
                    <a:pt x="146" y="1566"/>
                  </a:lnTo>
                  <a:lnTo>
                    <a:pt x="146" y="1568"/>
                  </a:lnTo>
                  <a:lnTo>
                    <a:pt x="146" y="1568"/>
                  </a:lnTo>
                  <a:lnTo>
                    <a:pt x="146" y="1568"/>
                  </a:lnTo>
                  <a:lnTo>
                    <a:pt x="148" y="1568"/>
                  </a:lnTo>
                  <a:close/>
                  <a:moveTo>
                    <a:pt x="187" y="1634"/>
                  </a:moveTo>
                  <a:lnTo>
                    <a:pt x="187" y="1634"/>
                  </a:lnTo>
                  <a:lnTo>
                    <a:pt x="187" y="1634"/>
                  </a:lnTo>
                  <a:lnTo>
                    <a:pt x="185" y="1630"/>
                  </a:lnTo>
                  <a:lnTo>
                    <a:pt x="185" y="1630"/>
                  </a:lnTo>
                  <a:lnTo>
                    <a:pt x="187" y="1628"/>
                  </a:lnTo>
                  <a:lnTo>
                    <a:pt x="187" y="1628"/>
                  </a:lnTo>
                  <a:lnTo>
                    <a:pt x="185" y="1628"/>
                  </a:lnTo>
                  <a:lnTo>
                    <a:pt x="185" y="1628"/>
                  </a:lnTo>
                  <a:lnTo>
                    <a:pt x="183" y="1630"/>
                  </a:lnTo>
                  <a:lnTo>
                    <a:pt x="183" y="1630"/>
                  </a:lnTo>
                  <a:lnTo>
                    <a:pt x="181" y="1632"/>
                  </a:lnTo>
                  <a:lnTo>
                    <a:pt x="181" y="1634"/>
                  </a:lnTo>
                  <a:lnTo>
                    <a:pt x="181" y="1636"/>
                  </a:lnTo>
                  <a:lnTo>
                    <a:pt x="181" y="1636"/>
                  </a:lnTo>
                  <a:lnTo>
                    <a:pt x="181" y="1636"/>
                  </a:lnTo>
                  <a:lnTo>
                    <a:pt x="183" y="1636"/>
                  </a:lnTo>
                  <a:lnTo>
                    <a:pt x="183" y="1636"/>
                  </a:lnTo>
                  <a:lnTo>
                    <a:pt x="183" y="1636"/>
                  </a:lnTo>
                  <a:lnTo>
                    <a:pt x="185" y="1636"/>
                  </a:lnTo>
                  <a:lnTo>
                    <a:pt x="185" y="1636"/>
                  </a:lnTo>
                  <a:lnTo>
                    <a:pt x="185" y="1636"/>
                  </a:lnTo>
                  <a:lnTo>
                    <a:pt x="185" y="1636"/>
                  </a:lnTo>
                  <a:lnTo>
                    <a:pt x="185" y="1636"/>
                  </a:lnTo>
                  <a:lnTo>
                    <a:pt x="185" y="1636"/>
                  </a:lnTo>
                  <a:lnTo>
                    <a:pt x="187" y="1636"/>
                  </a:lnTo>
                  <a:lnTo>
                    <a:pt x="187" y="1634"/>
                  </a:lnTo>
                  <a:close/>
                  <a:moveTo>
                    <a:pt x="150" y="1587"/>
                  </a:moveTo>
                  <a:lnTo>
                    <a:pt x="148" y="1587"/>
                  </a:lnTo>
                  <a:lnTo>
                    <a:pt x="148" y="1589"/>
                  </a:lnTo>
                  <a:lnTo>
                    <a:pt x="148" y="1589"/>
                  </a:lnTo>
                  <a:lnTo>
                    <a:pt x="150" y="1591"/>
                  </a:lnTo>
                  <a:lnTo>
                    <a:pt x="150" y="1591"/>
                  </a:lnTo>
                  <a:lnTo>
                    <a:pt x="150" y="1591"/>
                  </a:lnTo>
                  <a:lnTo>
                    <a:pt x="150" y="1591"/>
                  </a:lnTo>
                  <a:lnTo>
                    <a:pt x="150" y="1591"/>
                  </a:lnTo>
                  <a:lnTo>
                    <a:pt x="152" y="1591"/>
                  </a:lnTo>
                  <a:lnTo>
                    <a:pt x="152" y="1591"/>
                  </a:lnTo>
                  <a:lnTo>
                    <a:pt x="152" y="1589"/>
                  </a:lnTo>
                  <a:lnTo>
                    <a:pt x="150" y="1587"/>
                  </a:lnTo>
                  <a:lnTo>
                    <a:pt x="150" y="1587"/>
                  </a:lnTo>
                  <a:lnTo>
                    <a:pt x="150" y="1587"/>
                  </a:lnTo>
                  <a:close/>
                  <a:moveTo>
                    <a:pt x="193" y="1663"/>
                  </a:moveTo>
                  <a:lnTo>
                    <a:pt x="193" y="1663"/>
                  </a:lnTo>
                  <a:lnTo>
                    <a:pt x="193" y="1663"/>
                  </a:lnTo>
                  <a:lnTo>
                    <a:pt x="191" y="1665"/>
                  </a:lnTo>
                  <a:lnTo>
                    <a:pt x="191" y="1665"/>
                  </a:lnTo>
                  <a:lnTo>
                    <a:pt x="191" y="1665"/>
                  </a:lnTo>
                  <a:lnTo>
                    <a:pt x="191" y="1667"/>
                  </a:lnTo>
                  <a:lnTo>
                    <a:pt x="191" y="1667"/>
                  </a:lnTo>
                  <a:lnTo>
                    <a:pt x="191" y="1667"/>
                  </a:lnTo>
                  <a:lnTo>
                    <a:pt x="191" y="1667"/>
                  </a:lnTo>
                  <a:lnTo>
                    <a:pt x="191" y="1669"/>
                  </a:lnTo>
                  <a:lnTo>
                    <a:pt x="189" y="1669"/>
                  </a:lnTo>
                  <a:lnTo>
                    <a:pt x="189" y="1669"/>
                  </a:lnTo>
                  <a:lnTo>
                    <a:pt x="189" y="1669"/>
                  </a:lnTo>
                  <a:lnTo>
                    <a:pt x="189" y="1669"/>
                  </a:lnTo>
                  <a:lnTo>
                    <a:pt x="189" y="1671"/>
                  </a:lnTo>
                  <a:lnTo>
                    <a:pt x="189" y="1673"/>
                  </a:lnTo>
                  <a:lnTo>
                    <a:pt x="189" y="1675"/>
                  </a:lnTo>
                  <a:lnTo>
                    <a:pt x="189" y="1677"/>
                  </a:lnTo>
                  <a:lnTo>
                    <a:pt x="189" y="1677"/>
                  </a:lnTo>
                  <a:lnTo>
                    <a:pt x="189" y="1677"/>
                  </a:lnTo>
                  <a:lnTo>
                    <a:pt x="187" y="1677"/>
                  </a:lnTo>
                  <a:lnTo>
                    <a:pt x="187" y="1679"/>
                  </a:lnTo>
                  <a:lnTo>
                    <a:pt x="187" y="1679"/>
                  </a:lnTo>
                  <a:lnTo>
                    <a:pt x="187" y="1679"/>
                  </a:lnTo>
                  <a:lnTo>
                    <a:pt x="187" y="1679"/>
                  </a:lnTo>
                  <a:lnTo>
                    <a:pt x="187" y="1681"/>
                  </a:lnTo>
                  <a:lnTo>
                    <a:pt x="189" y="1681"/>
                  </a:lnTo>
                  <a:lnTo>
                    <a:pt x="191" y="1679"/>
                  </a:lnTo>
                  <a:lnTo>
                    <a:pt x="191" y="1679"/>
                  </a:lnTo>
                  <a:lnTo>
                    <a:pt x="191" y="1677"/>
                  </a:lnTo>
                  <a:lnTo>
                    <a:pt x="193" y="1677"/>
                  </a:lnTo>
                  <a:lnTo>
                    <a:pt x="193" y="1677"/>
                  </a:lnTo>
                  <a:lnTo>
                    <a:pt x="193" y="1675"/>
                  </a:lnTo>
                  <a:lnTo>
                    <a:pt x="193" y="1675"/>
                  </a:lnTo>
                  <a:lnTo>
                    <a:pt x="193" y="1675"/>
                  </a:lnTo>
                  <a:lnTo>
                    <a:pt x="193" y="1675"/>
                  </a:lnTo>
                  <a:lnTo>
                    <a:pt x="193" y="1673"/>
                  </a:lnTo>
                  <a:lnTo>
                    <a:pt x="193" y="1673"/>
                  </a:lnTo>
                  <a:lnTo>
                    <a:pt x="193" y="1673"/>
                  </a:lnTo>
                  <a:lnTo>
                    <a:pt x="193" y="1673"/>
                  </a:lnTo>
                  <a:lnTo>
                    <a:pt x="193" y="1673"/>
                  </a:lnTo>
                  <a:lnTo>
                    <a:pt x="193" y="1669"/>
                  </a:lnTo>
                  <a:lnTo>
                    <a:pt x="193" y="1669"/>
                  </a:lnTo>
                  <a:lnTo>
                    <a:pt x="193" y="1669"/>
                  </a:lnTo>
                  <a:lnTo>
                    <a:pt x="193" y="1667"/>
                  </a:lnTo>
                  <a:lnTo>
                    <a:pt x="193" y="1667"/>
                  </a:lnTo>
                  <a:lnTo>
                    <a:pt x="193" y="1667"/>
                  </a:lnTo>
                  <a:lnTo>
                    <a:pt x="193" y="1665"/>
                  </a:lnTo>
                  <a:lnTo>
                    <a:pt x="193" y="1663"/>
                  </a:lnTo>
                  <a:close/>
                  <a:moveTo>
                    <a:pt x="179" y="1642"/>
                  </a:moveTo>
                  <a:lnTo>
                    <a:pt x="179" y="1644"/>
                  </a:lnTo>
                  <a:lnTo>
                    <a:pt x="179" y="1644"/>
                  </a:lnTo>
                  <a:lnTo>
                    <a:pt x="179" y="1646"/>
                  </a:lnTo>
                  <a:lnTo>
                    <a:pt x="177" y="1646"/>
                  </a:lnTo>
                  <a:lnTo>
                    <a:pt x="177" y="1646"/>
                  </a:lnTo>
                  <a:lnTo>
                    <a:pt x="177" y="1646"/>
                  </a:lnTo>
                  <a:lnTo>
                    <a:pt x="177" y="1646"/>
                  </a:lnTo>
                  <a:lnTo>
                    <a:pt x="177" y="1646"/>
                  </a:lnTo>
                  <a:lnTo>
                    <a:pt x="177" y="1646"/>
                  </a:lnTo>
                  <a:lnTo>
                    <a:pt x="175" y="1648"/>
                  </a:lnTo>
                  <a:lnTo>
                    <a:pt x="175" y="1648"/>
                  </a:lnTo>
                  <a:lnTo>
                    <a:pt x="175" y="1650"/>
                  </a:lnTo>
                  <a:lnTo>
                    <a:pt x="175" y="1650"/>
                  </a:lnTo>
                  <a:lnTo>
                    <a:pt x="175" y="1652"/>
                  </a:lnTo>
                  <a:lnTo>
                    <a:pt x="175" y="1652"/>
                  </a:lnTo>
                  <a:lnTo>
                    <a:pt x="177" y="1652"/>
                  </a:lnTo>
                  <a:lnTo>
                    <a:pt x="177" y="1652"/>
                  </a:lnTo>
                  <a:lnTo>
                    <a:pt x="177" y="1652"/>
                  </a:lnTo>
                  <a:lnTo>
                    <a:pt x="177" y="1652"/>
                  </a:lnTo>
                  <a:lnTo>
                    <a:pt x="179" y="1652"/>
                  </a:lnTo>
                  <a:lnTo>
                    <a:pt x="179" y="1652"/>
                  </a:lnTo>
                  <a:lnTo>
                    <a:pt x="181" y="1650"/>
                  </a:lnTo>
                  <a:lnTo>
                    <a:pt x="181" y="1650"/>
                  </a:lnTo>
                  <a:lnTo>
                    <a:pt x="181" y="1650"/>
                  </a:lnTo>
                  <a:lnTo>
                    <a:pt x="181" y="1650"/>
                  </a:lnTo>
                  <a:lnTo>
                    <a:pt x="181" y="1650"/>
                  </a:lnTo>
                  <a:lnTo>
                    <a:pt x="181" y="1650"/>
                  </a:lnTo>
                  <a:lnTo>
                    <a:pt x="183" y="1648"/>
                  </a:lnTo>
                  <a:lnTo>
                    <a:pt x="183" y="1648"/>
                  </a:lnTo>
                  <a:lnTo>
                    <a:pt x="183" y="1650"/>
                  </a:lnTo>
                  <a:lnTo>
                    <a:pt x="183" y="1648"/>
                  </a:lnTo>
                  <a:lnTo>
                    <a:pt x="183" y="1648"/>
                  </a:lnTo>
                  <a:lnTo>
                    <a:pt x="183" y="1648"/>
                  </a:lnTo>
                  <a:lnTo>
                    <a:pt x="183" y="1648"/>
                  </a:lnTo>
                  <a:lnTo>
                    <a:pt x="183" y="1646"/>
                  </a:lnTo>
                  <a:lnTo>
                    <a:pt x="183" y="1646"/>
                  </a:lnTo>
                  <a:lnTo>
                    <a:pt x="183" y="1646"/>
                  </a:lnTo>
                  <a:lnTo>
                    <a:pt x="183" y="1646"/>
                  </a:lnTo>
                  <a:lnTo>
                    <a:pt x="181" y="1646"/>
                  </a:lnTo>
                  <a:lnTo>
                    <a:pt x="181" y="1646"/>
                  </a:lnTo>
                  <a:lnTo>
                    <a:pt x="181" y="1646"/>
                  </a:lnTo>
                  <a:lnTo>
                    <a:pt x="181" y="1646"/>
                  </a:lnTo>
                  <a:lnTo>
                    <a:pt x="181" y="1646"/>
                  </a:lnTo>
                  <a:lnTo>
                    <a:pt x="181" y="1646"/>
                  </a:lnTo>
                  <a:lnTo>
                    <a:pt x="181" y="1644"/>
                  </a:lnTo>
                  <a:lnTo>
                    <a:pt x="181" y="1644"/>
                  </a:lnTo>
                  <a:lnTo>
                    <a:pt x="181" y="1644"/>
                  </a:lnTo>
                  <a:lnTo>
                    <a:pt x="181" y="1644"/>
                  </a:lnTo>
                  <a:lnTo>
                    <a:pt x="183" y="1646"/>
                  </a:lnTo>
                  <a:lnTo>
                    <a:pt x="183" y="1646"/>
                  </a:lnTo>
                  <a:lnTo>
                    <a:pt x="183" y="1646"/>
                  </a:lnTo>
                  <a:lnTo>
                    <a:pt x="183" y="1648"/>
                  </a:lnTo>
                  <a:lnTo>
                    <a:pt x="185" y="1648"/>
                  </a:lnTo>
                  <a:lnTo>
                    <a:pt x="185" y="1650"/>
                  </a:lnTo>
                  <a:lnTo>
                    <a:pt x="183" y="1650"/>
                  </a:lnTo>
                  <a:lnTo>
                    <a:pt x="181" y="1650"/>
                  </a:lnTo>
                  <a:lnTo>
                    <a:pt x="181" y="1652"/>
                  </a:lnTo>
                  <a:lnTo>
                    <a:pt x="181" y="1652"/>
                  </a:lnTo>
                  <a:lnTo>
                    <a:pt x="179" y="1652"/>
                  </a:lnTo>
                  <a:lnTo>
                    <a:pt x="179" y="1652"/>
                  </a:lnTo>
                  <a:lnTo>
                    <a:pt x="179" y="1655"/>
                  </a:lnTo>
                  <a:lnTo>
                    <a:pt x="177" y="1655"/>
                  </a:lnTo>
                  <a:lnTo>
                    <a:pt x="177" y="1655"/>
                  </a:lnTo>
                  <a:lnTo>
                    <a:pt x="179" y="1657"/>
                  </a:lnTo>
                  <a:lnTo>
                    <a:pt x="177" y="1657"/>
                  </a:lnTo>
                  <a:lnTo>
                    <a:pt x="177" y="1655"/>
                  </a:lnTo>
                  <a:lnTo>
                    <a:pt x="175" y="1655"/>
                  </a:lnTo>
                  <a:lnTo>
                    <a:pt x="175" y="1655"/>
                  </a:lnTo>
                  <a:lnTo>
                    <a:pt x="175" y="1657"/>
                  </a:lnTo>
                  <a:lnTo>
                    <a:pt x="175" y="1657"/>
                  </a:lnTo>
                  <a:lnTo>
                    <a:pt x="175" y="1657"/>
                  </a:lnTo>
                  <a:lnTo>
                    <a:pt x="175" y="1659"/>
                  </a:lnTo>
                  <a:lnTo>
                    <a:pt x="175" y="1659"/>
                  </a:lnTo>
                  <a:lnTo>
                    <a:pt x="177" y="1661"/>
                  </a:lnTo>
                  <a:lnTo>
                    <a:pt x="177" y="1661"/>
                  </a:lnTo>
                  <a:lnTo>
                    <a:pt x="177" y="1661"/>
                  </a:lnTo>
                  <a:lnTo>
                    <a:pt x="177" y="1661"/>
                  </a:lnTo>
                  <a:lnTo>
                    <a:pt x="175" y="1661"/>
                  </a:lnTo>
                  <a:lnTo>
                    <a:pt x="175" y="1661"/>
                  </a:lnTo>
                  <a:lnTo>
                    <a:pt x="175" y="1661"/>
                  </a:lnTo>
                  <a:lnTo>
                    <a:pt x="177" y="1663"/>
                  </a:lnTo>
                  <a:lnTo>
                    <a:pt x="179" y="1665"/>
                  </a:lnTo>
                  <a:lnTo>
                    <a:pt x="179" y="1665"/>
                  </a:lnTo>
                  <a:lnTo>
                    <a:pt x="179" y="1665"/>
                  </a:lnTo>
                  <a:lnTo>
                    <a:pt x="181" y="1665"/>
                  </a:lnTo>
                  <a:lnTo>
                    <a:pt x="181" y="1665"/>
                  </a:lnTo>
                  <a:lnTo>
                    <a:pt x="181" y="1665"/>
                  </a:lnTo>
                  <a:lnTo>
                    <a:pt x="181" y="1665"/>
                  </a:lnTo>
                  <a:lnTo>
                    <a:pt x="181" y="1665"/>
                  </a:lnTo>
                  <a:lnTo>
                    <a:pt x="181" y="1665"/>
                  </a:lnTo>
                  <a:lnTo>
                    <a:pt x="183" y="1665"/>
                  </a:lnTo>
                  <a:lnTo>
                    <a:pt x="183" y="1665"/>
                  </a:lnTo>
                  <a:lnTo>
                    <a:pt x="183" y="1665"/>
                  </a:lnTo>
                  <a:lnTo>
                    <a:pt x="183" y="1663"/>
                  </a:lnTo>
                  <a:lnTo>
                    <a:pt x="183" y="1663"/>
                  </a:lnTo>
                  <a:lnTo>
                    <a:pt x="183" y="1661"/>
                  </a:lnTo>
                  <a:lnTo>
                    <a:pt x="183" y="1659"/>
                  </a:lnTo>
                  <a:lnTo>
                    <a:pt x="185" y="1659"/>
                  </a:lnTo>
                  <a:lnTo>
                    <a:pt x="185" y="1659"/>
                  </a:lnTo>
                  <a:lnTo>
                    <a:pt x="185" y="1659"/>
                  </a:lnTo>
                  <a:lnTo>
                    <a:pt x="185" y="1657"/>
                  </a:lnTo>
                  <a:lnTo>
                    <a:pt x="185" y="1657"/>
                  </a:lnTo>
                  <a:lnTo>
                    <a:pt x="185" y="1655"/>
                  </a:lnTo>
                  <a:lnTo>
                    <a:pt x="185" y="1655"/>
                  </a:lnTo>
                  <a:lnTo>
                    <a:pt x="185" y="1657"/>
                  </a:lnTo>
                  <a:lnTo>
                    <a:pt x="187" y="1657"/>
                  </a:lnTo>
                  <a:lnTo>
                    <a:pt x="187" y="1657"/>
                  </a:lnTo>
                  <a:lnTo>
                    <a:pt x="187" y="1657"/>
                  </a:lnTo>
                  <a:lnTo>
                    <a:pt x="187" y="1655"/>
                  </a:lnTo>
                  <a:lnTo>
                    <a:pt x="187" y="1655"/>
                  </a:lnTo>
                  <a:lnTo>
                    <a:pt x="187" y="1655"/>
                  </a:lnTo>
                  <a:lnTo>
                    <a:pt x="187" y="1655"/>
                  </a:lnTo>
                  <a:lnTo>
                    <a:pt x="189" y="1655"/>
                  </a:lnTo>
                  <a:lnTo>
                    <a:pt x="189" y="1655"/>
                  </a:lnTo>
                  <a:lnTo>
                    <a:pt x="189" y="1655"/>
                  </a:lnTo>
                  <a:lnTo>
                    <a:pt x="187" y="1655"/>
                  </a:lnTo>
                  <a:lnTo>
                    <a:pt x="187" y="1657"/>
                  </a:lnTo>
                  <a:lnTo>
                    <a:pt x="187" y="1657"/>
                  </a:lnTo>
                  <a:lnTo>
                    <a:pt x="187" y="1659"/>
                  </a:lnTo>
                  <a:lnTo>
                    <a:pt x="187" y="1659"/>
                  </a:lnTo>
                  <a:lnTo>
                    <a:pt x="185" y="1659"/>
                  </a:lnTo>
                  <a:lnTo>
                    <a:pt x="185" y="1659"/>
                  </a:lnTo>
                  <a:lnTo>
                    <a:pt x="185" y="1661"/>
                  </a:lnTo>
                  <a:lnTo>
                    <a:pt x="185" y="1661"/>
                  </a:lnTo>
                  <a:lnTo>
                    <a:pt x="183" y="1663"/>
                  </a:lnTo>
                  <a:lnTo>
                    <a:pt x="183" y="1663"/>
                  </a:lnTo>
                  <a:lnTo>
                    <a:pt x="183" y="1663"/>
                  </a:lnTo>
                  <a:lnTo>
                    <a:pt x="183" y="1665"/>
                  </a:lnTo>
                  <a:lnTo>
                    <a:pt x="183" y="1665"/>
                  </a:lnTo>
                  <a:lnTo>
                    <a:pt x="183" y="1667"/>
                  </a:lnTo>
                  <a:lnTo>
                    <a:pt x="183" y="1667"/>
                  </a:lnTo>
                  <a:lnTo>
                    <a:pt x="183" y="1667"/>
                  </a:lnTo>
                  <a:lnTo>
                    <a:pt x="181" y="1669"/>
                  </a:lnTo>
                  <a:lnTo>
                    <a:pt x="181" y="1669"/>
                  </a:lnTo>
                  <a:lnTo>
                    <a:pt x="183" y="1669"/>
                  </a:lnTo>
                  <a:lnTo>
                    <a:pt x="183" y="1669"/>
                  </a:lnTo>
                  <a:lnTo>
                    <a:pt x="185" y="1669"/>
                  </a:lnTo>
                  <a:lnTo>
                    <a:pt x="185" y="1669"/>
                  </a:lnTo>
                  <a:lnTo>
                    <a:pt x="187" y="1669"/>
                  </a:lnTo>
                  <a:lnTo>
                    <a:pt x="187" y="1667"/>
                  </a:lnTo>
                  <a:lnTo>
                    <a:pt x="187" y="1667"/>
                  </a:lnTo>
                  <a:lnTo>
                    <a:pt x="187" y="1667"/>
                  </a:lnTo>
                  <a:lnTo>
                    <a:pt x="187" y="1667"/>
                  </a:lnTo>
                  <a:lnTo>
                    <a:pt x="187" y="1667"/>
                  </a:lnTo>
                  <a:lnTo>
                    <a:pt x="187" y="1667"/>
                  </a:lnTo>
                  <a:lnTo>
                    <a:pt x="187" y="1667"/>
                  </a:lnTo>
                  <a:lnTo>
                    <a:pt x="187" y="1665"/>
                  </a:lnTo>
                  <a:lnTo>
                    <a:pt x="187" y="1665"/>
                  </a:lnTo>
                  <a:lnTo>
                    <a:pt x="187" y="1665"/>
                  </a:lnTo>
                  <a:lnTo>
                    <a:pt x="187" y="1665"/>
                  </a:lnTo>
                  <a:lnTo>
                    <a:pt x="189" y="1661"/>
                  </a:lnTo>
                  <a:lnTo>
                    <a:pt x="191" y="1659"/>
                  </a:lnTo>
                  <a:lnTo>
                    <a:pt x="191" y="1657"/>
                  </a:lnTo>
                  <a:lnTo>
                    <a:pt x="191" y="1655"/>
                  </a:lnTo>
                  <a:lnTo>
                    <a:pt x="191" y="1652"/>
                  </a:lnTo>
                  <a:lnTo>
                    <a:pt x="191" y="1648"/>
                  </a:lnTo>
                  <a:lnTo>
                    <a:pt x="191" y="1648"/>
                  </a:lnTo>
                  <a:lnTo>
                    <a:pt x="191" y="1648"/>
                  </a:lnTo>
                  <a:lnTo>
                    <a:pt x="191" y="1646"/>
                  </a:lnTo>
                  <a:lnTo>
                    <a:pt x="191" y="1646"/>
                  </a:lnTo>
                  <a:lnTo>
                    <a:pt x="189" y="1646"/>
                  </a:lnTo>
                  <a:lnTo>
                    <a:pt x="189" y="1644"/>
                  </a:lnTo>
                  <a:lnTo>
                    <a:pt x="187" y="1642"/>
                  </a:lnTo>
                  <a:lnTo>
                    <a:pt x="187" y="1640"/>
                  </a:lnTo>
                  <a:lnTo>
                    <a:pt x="185" y="1638"/>
                  </a:lnTo>
                  <a:lnTo>
                    <a:pt x="183" y="1638"/>
                  </a:lnTo>
                  <a:lnTo>
                    <a:pt x="183" y="1636"/>
                  </a:lnTo>
                  <a:lnTo>
                    <a:pt x="183" y="1636"/>
                  </a:lnTo>
                  <a:lnTo>
                    <a:pt x="181" y="1636"/>
                  </a:lnTo>
                  <a:lnTo>
                    <a:pt x="181" y="1636"/>
                  </a:lnTo>
                  <a:lnTo>
                    <a:pt x="181" y="1638"/>
                  </a:lnTo>
                  <a:lnTo>
                    <a:pt x="181" y="1638"/>
                  </a:lnTo>
                  <a:lnTo>
                    <a:pt x="181" y="1638"/>
                  </a:lnTo>
                  <a:lnTo>
                    <a:pt x="181" y="1638"/>
                  </a:lnTo>
                  <a:lnTo>
                    <a:pt x="181" y="1640"/>
                  </a:lnTo>
                  <a:lnTo>
                    <a:pt x="181" y="1640"/>
                  </a:lnTo>
                  <a:lnTo>
                    <a:pt x="181" y="1640"/>
                  </a:lnTo>
                  <a:lnTo>
                    <a:pt x="181" y="1640"/>
                  </a:lnTo>
                  <a:lnTo>
                    <a:pt x="181" y="1642"/>
                  </a:lnTo>
                  <a:lnTo>
                    <a:pt x="179" y="1642"/>
                  </a:lnTo>
                  <a:close/>
                  <a:moveTo>
                    <a:pt x="199" y="1687"/>
                  </a:moveTo>
                  <a:lnTo>
                    <a:pt x="197" y="1685"/>
                  </a:lnTo>
                  <a:lnTo>
                    <a:pt x="197" y="1685"/>
                  </a:lnTo>
                  <a:lnTo>
                    <a:pt x="195" y="1685"/>
                  </a:lnTo>
                  <a:lnTo>
                    <a:pt x="195" y="1685"/>
                  </a:lnTo>
                  <a:lnTo>
                    <a:pt x="195" y="1687"/>
                  </a:lnTo>
                  <a:lnTo>
                    <a:pt x="193" y="1687"/>
                  </a:lnTo>
                  <a:lnTo>
                    <a:pt x="193" y="1687"/>
                  </a:lnTo>
                  <a:lnTo>
                    <a:pt x="193" y="1687"/>
                  </a:lnTo>
                  <a:lnTo>
                    <a:pt x="193" y="1687"/>
                  </a:lnTo>
                  <a:lnTo>
                    <a:pt x="195" y="1687"/>
                  </a:lnTo>
                  <a:lnTo>
                    <a:pt x="195" y="1687"/>
                  </a:lnTo>
                  <a:lnTo>
                    <a:pt x="195" y="1687"/>
                  </a:lnTo>
                  <a:lnTo>
                    <a:pt x="195" y="1687"/>
                  </a:lnTo>
                  <a:lnTo>
                    <a:pt x="197" y="1687"/>
                  </a:lnTo>
                  <a:lnTo>
                    <a:pt x="197" y="1689"/>
                  </a:lnTo>
                  <a:lnTo>
                    <a:pt x="195" y="1689"/>
                  </a:lnTo>
                  <a:lnTo>
                    <a:pt x="195" y="1689"/>
                  </a:lnTo>
                  <a:lnTo>
                    <a:pt x="195" y="1689"/>
                  </a:lnTo>
                  <a:lnTo>
                    <a:pt x="193" y="1689"/>
                  </a:lnTo>
                  <a:lnTo>
                    <a:pt x="193" y="1689"/>
                  </a:lnTo>
                  <a:lnTo>
                    <a:pt x="195" y="1691"/>
                  </a:lnTo>
                  <a:lnTo>
                    <a:pt x="195" y="1691"/>
                  </a:lnTo>
                  <a:lnTo>
                    <a:pt x="197" y="1691"/>
                  </a:lnTo>
                  <a:lnTo>
                    <a:pt x="197" y="1691"/>
                  </a:lnTo>
                  <a:lnTo>
                    <a:pt x="197" y="1691"/>
                  </a:lnTo>
                  <a:lnTo>
                    <a:pt x="199" y="1691"/>
                  </a:lnTo>
                  <a:lnTo>
                    <a:pt x="199" y="1691"/>
                  </a:lnTo>
                  <a:lnTo>
                    <a:pt x="199" y="1689"/>
                  </a:lnTo>
                  <a:lnTo>
                    <a:pt x="199" y="1689"/>
                  </a:lnTo>
                  <a:lnTo>
                    <a:pt x="199" y="1689"/>
                  </a:lnTo>
                  <a:lnTo>
                    <a:pt x="199" y="1689"/>
                  </a:lnTo>
                  <a:lnTo>
                    <a:pt x="199" y="1687"/>
                  </a:lnTo>
                  <a:close/>
                  <a:moveTo>
                    <a:pt x="193" y="1671"/>
                  </a:moveTo>
                  <a:lnTo>
                    <a:pt x="193" y="1671"/>
                  </a:lnTo>
                  <a:lnTo>
                    <a:pt x="193" y="1671"/>
                  </a:lnTo>
                  <a:lnTo>
                    <a:pt x="195" y="1671"/>
                  </a:lnTo>
                  <a:lnTo>
                    <a:pt x="195" y="1671"/>
                  </a:lnTo>
                  <a:lnTo>
                    <a:pt x="195" y="1669"/>
                  </a:lnTo>
                  <a:lnTo>
                    <a:pt x="195" y="1669"/>
                  </a:lnTo>
                  <a:lnTo>
                    <a:pt x="195" y="1669"/>
                  </a:lnTo>
                  <a:lnTo>
                    <a:pt x="195" y="1669"/>
                  </a:lnTo>
                  <a:lnTo>
                    <a:pt x="197" y="1667"/>
                  </a:lnTo>
                  <a:lnTo>
                    <a:pt x="197" y="1667"/>
                  </a:lnTo>
                  <a:lnTo>
                    <a:pt x="197" y="1667"/>
                  </a:lnTo>
                  <a:lnTo>
                    <a:pt x="197" y="1667"/>
                  </a:lnTo>
                  <a:lnTo>
                    <a:pt x="197" y="1665"/>
                  </a:lnTo>
                  <a:lnTo>
                    <a:pt x="197" y="1665"/>
                  </a:lnTo>
                  <a:lnTo>
                    <a:pt x="197" y="1665"/>
                  </a:lnTo>
                  <a:lnTo>
                    <a:pt x="199" y="1665"/>
                  </a:lnTo>
                  <a:lnTo>
                    <a:pt x="199" y="1663"/>
                  </a:lnTo>
                  <a:lnTo>
                    <a:pt x="199" y="1663"/>
                  </a:lnTo>
                  <a:lnTo>
                    <a:pt x="199" y="1663"/>
                  </a:lnTo>
                  <a:lnTo>
                    <a:pt x="197" y="1663"/>
                  </a:lnTo>
                  <a:lnTo>
                    <a:pt x="197" y="1663"/>
                  </a:lnTo>
                  <a:lnTo>
                    <a:pt x="197" y="1665"/>
                  </a:lnTo>
                  <a:lnTo>
                    <a:pt x="197" y="1665"/>
                  </a:lnTo>
                  <a:lnTo>
                    <a:pt x="195" y="1665"/>
                  </a:lnTo>
                  <a:lnTo>
                    <a:pt x="195" y="1665"/>
                  </a:lnTo>
                  <a:lnTo>
                    <a:pt x="195" y="1665"/>
                  </a:lnTo>
                  <a:lnTo>
                    <a:pt x="195" y="1665"/>
                  </a:lnTo>
                  <a:lnTo>
                    <a:pt x="193" y="1665"/>
                  </a:lnTo>
                  <a:lnTo>
                    <a:pt x="193" y="1665"/>
                  </a:lnTo>
                  <a:lnTo>
                    <a:pt x="195" y="1667"/>
                  </a:lnTo>
                  <a:lnTo>
                    <a:pt x="195" y="1667"/>
                  </a:lnTo>
                  <a:lnTo>
                    <a:pt x="195" y="1669"/>
                  </a:lnTo>
                  <a:lnTo>
                    <a:pt x="193" y="1669"/>
                  </a:lnTo>
                  <a:lnTo>
                    <a:pt x="193" y="1669"/>
                  </a:lnTo>
                  <a:lnTo>
                    <a:pt x="193" y="1669"/>
                  </a:lnTo>
                  <a:lnTo>
                    <a:pt x="193" y="1671"/>
                  </a:lnTo>
                  <a:lnTo>
                    <a:pt x="193" y="1671"/>
                  </a:lnTo>
                  <a:close/>
                  <a:moveTo>
                    <a:pt x="187" y="1626"/>
                  </a:moveTo>
                  <a:lnTo>
                    <a:pt x="189" y="1626"/>
                  </a:lnTo>
                  <a:lnTo>
                    <a:pt x="189" y="1626"/>
                  </a:lnTo>
                  <a:lnTo>
                    <a:pt x="189" y="1626"/>
                  </a:lnTo>
                  <a:lnTo>
                    <a:pt x="191" y="1624"/>
                  </a:lnTo>
                  <a:lnTo>
                    <a:pt x="191" y="1624"/>
                  </a:lnTo>
                  <a:lnTo>
                    <a:pt x="191" y="1622"/>
                  </a:lnTo>
                  <a:lnTo>
                    <a:pt x="193" y="1622"/>
                  </a:lnTo>
                  <a:lnTo>
                    <a:pt x="191" y="1622"/>
                  </a:lnTo>
                  <a:lnTo>
                    <a:pt x="191" y="1622"/>
                  </a:lnTo>
                  <a:lnTo>
                    <a:pt x="191" y="1622"/>
                  </a:lnTo>
                  <a:lnTo>
                    <a:pt x="191" y="1622"/>
                  </a:lnTo>
                  <a:lnTo>
                    <a:pt x="187" y="1622"/>
                  </a:lnTo>
                  <a:lnTo>
                    <a:pt x="187" y="1622"/>
                  </a:lnTo>
                  <a:lnTo>
                    <a:pt x="187" y="1622"/>
                  </a:lnTo>
                  <a:lnTo>
                    <a:pt x="185" y="1622"/>
                  </a:lnTo>
                  <a:lnTo>
                    <a:pt x="185" y="1622"/>
                  </a:lnTo>
                  <a:lnTo>
                    <a:pt x="185" y="1622"/>
                  </a:lnTo>
                  <a:lnTo>
                    <a:pt x="183" y="1622"/>
                  </a:lnTo>
                  <a:lnTo>
                    <a:pt x="183" y="1622"/>
                  </a:lnTo>
                  <a:lnTo>
                    <a:pt x="183" y="1624"/>
                  </a:lnTo>
                  <a:lnTo>
                    <a:pt x="183" y="1624"/>
                  </a:lnTo>
                  <a:lnTo>
                    <a:pt x="181" y="1626"/>
                  </a:lnTo>
                  <a:lnTo>
                    <a:pt x="181" y="1628"/>
                  </a:lnTo>
                  <a:lnTo>
                    <a:pt x="181" y="1630"/>
                  </a:lnTo>
                  <a:lnTo>
                    <a:pt x="181" y="1632"/>
                  </a:lnTo>
                  <a:lnTo>
                    <a:pt x="181" y="1632"/>
                  </a:lnTo>
                  <a:lnTo>
                    <a:pt x="181" y="1632"/>
                  </a:lnTo>
                  <a:lnTo>
                    <a:pt x="181" y="1632"/>
                  </a:lnTo>
                  <a:lnTo>
                    <a:pt x="181" y="1630"/>
                  </a:lnTo>
                  <a:lnTo>
                    <a:pt x="183" y="1630"/>
                  </a:lnTo>
                  <a:lnTo>
                    <a:pt x="183" y="1630"/>
                  </a:lnTo>
                  <a:lnTo>
                    <a:pt x="183" y="1630"/>
                  </a:lnTo>
                  <a:lnTo>
                    <a:pt x="183" y="1628"/>
                  </a:lnTo>
                  <a:lnTo>
                    <a:pt x="183" y="1628"/>
                  </a:lnTo>
                  <a:lnTo>
                    <a:pt x="183" y="1628"/>
                  </a:lnTo>
                  <a:lnTo>
                    <a:pt x="185" y="1628"/>
                  </a:lnTo>
                  <a:lnTo>
                    <a:pt x="187" y="1626"/>
                  </a:lnTo>
                  <a:lnTo>
                    <a:pt x="187" y="1626"/>
                  </a:lnTo>
                  <a:close/>
                  <a:moveTo>
                    <a:pt x="286" y="1868"/>
                  </a:moveTo>
                  <a:lnTo>
                    <a:pt x="286" y="1868"/>
                  </a:lnTo>
                  <a:lnTo>
                    <a:pt x="286" y="1868"/>
                  </a:lnTo>
                  <a:lnTo>
                    <a:pt x="286" y="1868"/>
                  </a:lnTo>
                  <a:lnTo>
                    <a:pt x="286" y="1866"/>
                  </a:lnTo>
                  <a:lnTo>
                    <a:pt x="286" y="1866"/>
                  </a:lnTo>
                  <a:lnTo>
                    <a:pt x="286" y="1868"/>
                  </a:lnTo>
                  <a:lnTo>
                    <a:pt x="286" y="1868"/>
                  </a:lnTo>
                  <a:lnTo>
                    <a:pt x="286" y="1868"/>
                  </a:lnTo>
                  <a:lnTo>
                    <a:pt x="286" y="1868"/>
                  </a:lnTo>
                  <a:lnTo>
                    <a:pt x="286" y="1868"/>
                  </a:lnTo>
                  <a:lnTo>
                    <a:pt x="286" y="1868"/>
                  </a:lnTo>
                  <a:lnTo>
                    <a:pt x="286" y="1868"/>
                  </a:lnTo>
                  <a:lnTo>
                    <a:pt x="286" y="1870"/>
                  </a:lnTo>
                  <a:lnTo>
                    <a:pt x="286" y="1868"/>
                  </a:lnTo>
                  <a:lnTo>
                    <a:pt x="286" y="1868"/>
                  </a:lnTo>
                  <a:lnTo>
                    <a:pt x="286" y="1868"/>
                  </a:lnTo>
                  <a:lnTo>
                    <a:pt x="286" y="1868"/>
                  </a:lnTo>
                  <a:close/>
                  <a:moveTo>
                    <a:pt x="177" y="1638"/>
                  </a:moveTo>
                  <a:lnTo>
                    <a:pt x="175" y="1638"/>
                  </a:lnTo>
                  <a:lnTo>
                    <a:pt x="173" y="1640"/>
                  </a:lnTo>
                  <a:lnTo>
                    <a:pt x="173" y="1640"/>
                  </a:lnTo>
                  <a:lnTo>
                    <a:pt x="173" y="1642"/>
                  </a:lnTo>
                  <a:lnTo>
                    <a:pt x="173" y="1642"/>
                  </a:lnTo>
                  <a:lnTo>
                    <a:pt x="173" y="1642"/>
                  </a:lnTo>
                  <a:lnTo>
                    <a:pt x="173" y="1644"/>
                  </a:lnTo>
                  <a:lnTo>
                    <a:pt x="173" y="1644"/>
                  </a:lnTo>
                  <a:lnTo>
                    <a:pt x="175" y="1644"/>
                  </a:lnTo>
                  <a:lnTo>
                    <a:pt x="175" y="1644"/>
                  </a:lnTo>
                  <a:lnTo>
                    <a:pt x="175" y="1644"/>
                  </a:lnTo>
                  <a:lnTo>
                    <a:pt x="175" y="1644"/>
                  </a:lnTo>
                  <a:lnTo>
                    <a:pt x="175" y="1644"/>
                  </a:lnTo>
                  <a:lnTo>
                    <a:pt x="177" y="1644"/>
                  </a:lnTo>
                  <a:lnTo>
                    <a:pt x="177" y="1644"/>
                  </a:lnTo>
                  <a:lnTo>
                    <a:pt x="177" y="1644"/>
                  </a:lnTo>
                  <a:lnTo>
                    <a:pt x="177" y="1642"/>
                  </a:lnTo>
                  <a:lnTo>
                    <a:pt x="179" y="1642"/>
                  </a:lnTo>
                  <a:lnTo>
                    <a:pt x="179" y="1640"/>
                  </a:lnTo>
                  <a:lnTo>
                    <a:pt x="179" y="1640"/>
                  </a:lnTo>
                  <a:lnTo>
                    <a:pt x="179" y="1640"/>
                  </a:lnTo>
                  <a:lnTo>
                    <a:pt x="179" y="1638"/>
                  </a:lnTo>
                  <a:lnTo>
                    <a:pt x="179" y="1638"/>
                  </a:lnTo>
                  <a:lnTo>
                    <a:pt x="179" y="1638"/>
                  </a:lnTo>
                  <a:lnTo>
                    <a:pt x="179" y="1638"/>
                  </a:lnTo>
                  <a:lnTo>
                    <a:pt x="179" y="1636"/>
                  </a:lnTo>
                  <a:lnTo>
                    <a:pt x="179" y="1636"/>
                  </a:lnTo>
                  <a:lnTo>
                    <a:pt x="179" y="1636"/>
                  </a:lnTo>
                  <a:lnTo>
                    <a:pt x="179" y="1636"/>
                  </a:lnTo>
                  <a:lnTo>
                    <a:pt x="179" y="1634"/>
                  </a:lnTo>
                  <a:lnTo>
                    <a:pt x="177" y="1634"/>
                  </a:lnTo>
                  <a:lnTo>
                    <a:pt x="177" y="1634"/>
                  </a:lnTo>
                  <a:lnTo>
                    <a:pt x="177" y="1634"/>
                  </a:lnTo>
                  <a:lnTo>
                    <a:pt x="177" y="1634"/>
                  </a:lnTo>
                  <a:lnTo>
                    <a:pt x="177" y="1636"/>
                  </a:lnTo>
                  <a:lnTo>
                    <a:pt x="177" y="1636"/>
                  </a:lnTo>
                  <a:lnTo>
                    <a:pt x="177" y="1636"/>
                  </a:lnTo>
                  <a:lnTo>
                    <a:pt x="177" y="1638"/>
                  </a:lnTo>
                  <a:close/>
                  <a:moveTo>
                    <a:pt x="152" y="1581"/>
                  </a:moveTo>
                  <a:lnTo>
                    <a:pt x="154" y="1581"/>
                  </a:lnTo>
                  <a:lnTo>
                    <a:pt x="154" y="1581"/>
                  </a:lnTo>
                  <a:lnTo>
                    <a:pt x="154" y="1581"/>
                  </a:lnTo>
                  <a:lnTo>
                    <a:pt x="154" y="1581"/>
                  </a:lnTo>
                  <a:lnTo>
                    <a:pt x="154" y="1579"/>
                  </a:lnTo>
                  <a:lnTo>
                    <a:pt x="154" y="1579"/>
                  </a:lnTo>
                  <a:lnTo>
                    <a:pt x="154" y="1579"/>
                  </a:lnTo>
                  <a:lnTo>
                    <a:pt x="154" y="1579"/>
                  </a:lnTo>
                  <a:lnTo>
                    <a:pt x="154" y="1579"/>
                  </a:lnTo>
                  <a:lnTo>
                    <a:pt x="154" y="1579"/>
                  </a:lnTo>
                  <a:lnTo>
                    <a:pt x="154" y="1579"/>
                  </a:lnTo>
                  <a:lnTo>
                    <a:pt x="152" y="1579"/>
                  </a:lnTo>
                  <a:lnTo>
                    <a:pt x="152" y="1579"/>
                  </a:lnTo>
                  <a:lnTo>
                    <a:pt x="152" y="1581"/>
                  </a:lnTo>
                  <a:lnTo>
                    <a:pt x="152" y="1581"/>
                  </a:lnTo>
                  <a:lnTo>
                    <a:pt x="152" y="1581"/>
                  </a:lnTo>
                  <a:lnTo>
                    <a:pt x="152" y="1581"/>
                  </a:lnTo>
                  <a:close/>
                  <a:moveTo>
                    <a:pt x="162" y="1591"/>
                  </a:moveTo>
                  <a:lnTo>
                    <a:pt x="162" y="1591"/>
                  </a:lnTo>
                  <a:lnTo>
                    <a:pt x="162" y="1591"/>
                  </a:lnTo>
                  <a:lnTo>
                    <a:pt x="162" y="1591"/>
                  </a:lnTo>
                  <a:lnTo>
                    <a:pt x="162" y="1593"/>
                  </a:lnTo>
                  <a:lnTo>
                    <a:pt x="162" y="1593"/>
                  </a:lnTo>
                  <a:lnTo>
                    <a:pt x="162" y="1593"/>
                  </a:lnTo>
                  <a:lnTo>
                    <a:pt x="162" y="1595"/>
                  </a:lnTo>
                  <a:lnTo>
                    <a:pt x="162" y="1595"/>
                  </a:lnTo>
                  <a:lnTo>
                    <a:pt x="162" y="1595"/>
                  </a:lnTo>
                  <a:lnTo>
                    <a:pt x="164" y="1595"/>
                  </a:lnTo>
                  <a:lnTo>
                    <a:pt x="164" y="1593"/>
                  </a:lnTo>
                  <a:lnTo>
                    <a:pt x="164" y="1593"/>
                  </a:lnTo>
                  <a:lnTo>
                    <a:pt x="162" y="1591"/>
                  </a:lnTo>
                  <a:lnTo>
                    <a:pt x="162" y="1591"/>
                  </a:lnTo>
                  <a:lnTo>
                    <a:pt x="162" y="1591"/>
                  </a:lnTo>
                  <a:close/>
                  <a:moveTo>
                    <a:pt x="158" y="1603"/>
                  </a:moveTo>
                  <a:lnTo>
                    <a:pt x="158" y="1603"/>
                  </a:lnTo>
                  <a:lnTo>
                    <a:pt x="158" y="1603"/>
                  </a:lnTo>
                  <a:lnTo>
                    <a:pt x="158" y="1605"/>
                  </a:lnTo>
                  <a:lnTo>
                    <a:pt x="156" y="1605"/>
                  </a:lnTo>
                  <a:lnTo>
                    <a:pt x="158" y="1607"/>
                  </a:lnTo>
                  <a:lnTo>
                    <a:pt x="158" y="1607"/>
                  </a:lnTo>
                  <a:lnTo>
                    <a:pt x="158" y="1607"/>
                  </a:lnTo>
                  <a:lnTo>
                    <a:pt x="158" y="1609"/>
                  </a:lnTo>
                  <a:lnTo>
                    <a:pt x="158" y="1609"/>
                  </a:lnTo>
                  <a:lnTo>
                    <a:pt x="158" y="1609"/>
                  </a:lnTo>
                  <a:lnTo>
                    <a:pt x="158" y="1611"/>
                  </a:lnTo>
                  <a:lnTo>
                    <a:pt x="158" y="1611"/>
                  </a:lnTo>
                  <a:lnTo>
                    <a:pt x="158" y="1611"/>
                  </a:lnTo>
                  <a:lnTo>
                    <a:pt x="160" y="1613"/>
                  </a:lnTo>
                  <a:lnTo>
                    <a:pt x="160" y="1613"/>
                  </a:lnTo>
                  <a:lnTo>
                    <a:pt x="160" y="1616"/>
                  </a:lnTo>
                  <a:lnTo>
                    <a:pt x="160" y="1616"/>
                  </a:lnTo>
                  <a:lnTo>
                    <a:pt x="160" y="1616"/>
                  </a:lnTo>
                  <a:lnTo>
                    <a:pt x="160" y="1616"/>
                  </a:lnTo>
                  <a:lnTo>
                    <a:pt x="162" y="1616"/>
                  </a:lnTo>
                  <a:lnTo>
                    <a:pt x="162" y="1616"/>
                  </a:lnTo>
                  <a:lnTo>
                    <a:pt x="164" y="1616"/>
                  </a:lnTo>
                  <a:lnTo>
                    <a:pt x="164" y="1616"/>
                  </a:lnTo>
                  <a:lnTo>
                    <a:pt x="164" y="1618"/>
                  </a:lnTo>
                  <a:lnTo>
                    <a:pt x="164" y="1618"/>
                  </a:lnTo>
                  <a:lnTo>
                    <a:pt x="164" y="1618"/>
                  </a:lnTo>
                  <a:lnTo>
                    <a:pt x="162" y="1616"/>
                  </a:lnTo>
                  <a:lnTo>
                    <a:pt x="160" y="1616"/>
                  </a:lnTo>
                  <a:lnTo>
                    <a:pt x="160" y="1618"/>
                  </a:lnTo>
                  <a:lnTo>
                    <a:pt x="160" y="1618"/>
                  </a:lnTo>
                  <a:lnTo>
                    <a:pt x="160" y="1618"/>
                  </a:lnTo>
                  <a:lnTo>
                    <a:pt x="162" y="1620"/>
                  </a:lnTo>
                  <a:lnTo>
                    <a:pt x="162" y="1618"/>
                  </a:lnTo>
                  <a:lnTo>
                    <a:pt x="162" y="1618"/>
                  </a:lnTo>
                  <a:lnTo>
                    <a:pt x="162" y="1618"/>
                  </a:lnTo>
                  <a:lnTo>
                    <a:pt x="164" y="1618"/>
                  </a:lnTo>
                  <a:lnTo>
                    <a:pt x="162" y="1618"/>
                  </a:lnTo>
                  <a:lnTo>
                    <a:pt x="162" y="1618"/>
                  </a:lnTo>
                  <a:lnTo>
                    <a:pt x="162" y="1620"/>
                  </a:lnTo>
                  <a:lnTo>
                    <a:pt x="162" y="1620"/>
                  </a:lnTo>
                  <a:lnTo>
                    <a:pt x="164" y="1620"/>
                  </a:lnTo>
                  <a:lnTo>
                    <a:pt x="164" y="1620"/>
                  </a:lnTo>
                  <a:lnTo>
                    <a:pt x="164" y="1620"/>
                  </a:lnTo>
                  <a:lnTo>
                    <a:pt x="162" y="1620"/>
                  </a:lnTo>
                  <a:lnTo>
                    <a:pt x="162" y="1620"/>
                  </a:lnTo>
                  <a:lnTo>
                    <a:pt x="164" y="1620"/>
                  </a:lnTo>
                  <a:lnTo>
                    <a:pt x="164" y="1620"/>
                  </a:lnTo>
                  <a:lnTo>
                    <a:pt x="164" y="1622"/>
                  </a:lnTo>
                  <a:lnTo>
                    <a:pt x="164" y="1622"/>
                  </a:lnTo>
                  <a:lnTo>
                    <a:pt x="164" y="1622"/>
                  </a:lnTo>
                  <a:lnTo>
                    <a:pt x="162" y="1624"/>
                  </a:lnTo>
                  <a:lnTo>
                    <a:pt x="162" y="1624"/>
                  </a:lnTo>
                  <a:lnTo>
                    <a:pt x="162" y="1624"/>
                  </a:lnTo>
                  <a:lnTo>
                    <a:pt x="164" y="1624"/>
                  </a:lnTo>
                  <a:lnTo>
                    <a:pt x="164" y="1624"/>
                  </a:lnTo>
                  <a:lnTo>
                    <a:pt x="164" y="1624"/>
                  </a:lnTo>
                  <a:lnTo>
                    <a:pt x="164" y="1626"/>
                  </a:lnTo>
                  <a:lnTo>
                    <a:pt x="164" y="1626"/>
                  </a:lnTo>
                  <a:lnTo>
                    <a:pt x="164" y="1628"/>
                  </a:lnTo>
                  <a:lnTo>
                    <a:pt x="164" y="1628"/>
                  </a:lnTo>
                  <a:lnTo>
                    <a:pt x="164" y="1628"/>
                  </a:lnTo>
                  <a:lnTo>
                    <a:pt x="164" y="1628"/>
                  </a:lnTo>
                  <a:lnTo>
                    <a:pt x="164" y="1628"/>
                  </a:lnTo>
                  <a:lnTo>
                    <a:pt x="164" y="1628"/>
                  </a:lnTo>
                  <a:lnTo>
                    <a:pt x="164" y="1630"/>
                  </a:lnTo>
                  <a:lnTo>
                    <a:pt x="164" y="1630"/>
                  </a:lnTo>
                  <a:lnTo>
                    <a:pt x="164" y="1630"/>
                  </a:lnTo>
                  <a:lnTo>
                    <a:pt x="164" y="1630"/>
                  </a:lnTo>
                  <a:lnTo>
                    <a:pt x="166" y="1632"/>
                  </a:lnTo>
                  <a:lnTo>
                    <a:pt x="166" y="1632"/>
                  </a:lnTo>
                  <a:lnTo>
                    <a:pt x="166" y="1632"/>
                  </a:lnTo>
                  <a:lnTo>
                    <a:pt x="166" y="1630"/>
                  </a:lnTo>
                  <a:lnTo>
                    <a:pt x="166" y="1632"/>
                  </a:lnTo>
                  <a:lnTo>
                    <a:pt x="166" y="1632"/>
                  </a:lnTo>
                  <a:lnTo>
                    <a:pt x="166" y="1632"/>
                  </a:lnTo>
                  <a:lnTo>
                    <a:pt x="166" y="1632"/>
                  </a:lnTo>
                  <a:lnTo>
                    <a:pt x="166" y="1632"/>
                  </a:lnTo>
                  <a:lnTo>
                    <a:pt x="166" y="1632"/>
                  </a:lnTo>
                  <a:lnTo>
                    <a:pt x="166" y="1632"/>
                  </a:lnTo>
                  <a:lnTo>
                    <a:pt x="166" y="1634"/>
                  </a:lnTo>
                  <a:lnTo>
                    <a:pt x="168" y="1636"/>
                  </a:lnTo>
                  <a:lnTo>
                    <a:pt x="168" y="1636"/>
                  </a:lnTo>
                  <a:lnTo>
                    <a:pt x="168" y="1636"/>
                  </a:lnTo>
                  <a:lnTo>
                    <a:pt x="168" y="1638"/>
                  </a:lnTo>
                  <a:lnTo>
                    <a:pt x="168" y="1638"/>
                  </a:lnTo>
                  <a:lnTo>
                    <a:pt x="168" y="1636"/>
                  </a:lnTo>
                  <a:lnTo>
                    <a:pt x="171" y="1638"/>
                  </a:lnTo>
                  <a:lnTo>
                    <a:pt x="171" y="1638"/>
                  </a:lnTo>
                  <a:lnTo>
                    <a:pt x="171" y="1636"/>
                  </a:lnTo>
                  <a:lnTo>
                    <a:pt x="171" y="1636"/>
                  </a:lnTo>
                  <a:lnTo>
                    <a:pt x="171" y="1634"/>
                  </a:lnTo>
                  <a:lnTo>
                    <a:pt x="171" y="1634"/>
                  </a:lnTo>
                  <a:lnTo>
                    <a:pt x="171" y="1634"/>
                  </a:lnTo>
                  <a:lnTo>
                    <a:pt x="171" y="1634"/>
                  </a:lnTo>
                  <a:lnTo>
                    <a:pt x="171" y="1634"/>
                  </a:lnTo>
                  <a:lnTo>
                    <a:pt x="171" y="1634"/>
                  </a:lnTo>
                  <a:lnTo>
                    <a:pt x="173" y="1634"/>
                  </a:lnTo>
                  <a:lnTo>
                    <a:pt x="173" y="1634"/>
                  </a:lnTo>
                  <a:lnTo>
                    <a:pt x="173" y="1634"/>
                  </a:lnTo>
                  <a:lnTo>
                    <a:pt x="173" y="1634"/>
                  </a:lnTo>
                  <a:lnTo>
                    <a:pt x="173" y="1636"/>
                  </a:lnTo>
                  <a:lnTo>
                    <a:pt x="173" y="1636"/>
                  </a:lnTo>
                  <a:lnTo>
                    <a:pt x="173" y="1638"/>
                  </a:lnTo>
                  <a:lnTo>
                    <a:pt x="175" y="1636"/>
                  </a:lnTo>
                  <a:lnTo>
                    <a:pt x="175" y="1636"/>
                  </a:lnTo>
                  <a:lnTo>
                    <a:pt x="175" y="1634"/>
                  </a:lnTo>
                  <a:lnTo>
                    <a:pt x="175" y="1632"/>
                  </a:lnTo>
                  <a:lnTo>
                    <a:pt x="175" y="1632"/>
                  </a:lnTo>
                  <a:lnTo>
                    <a:pt x="175" y="1630"/>
                  </a:lnTo>
                  <a:lnTo>
                    <a:pt x="175" y="1630"/>
                  </a:lnTo>
                  <a:lnTo>
                    <a:pt x="175" y="1630"/>
                  </a:lnTo>
                  <a:lnTo>
                    <a:pt x="173" y="1628"/>
                  </a:lnTo>
                  <a:lnTo>
                    <a:pt x="173" y="1628"/>
                  </a:lnTo>
                  <a:lnTo>
                    <a:pt x="173" y="1626"/>
                  </a:lnTo>
                  <a:lnTo>
                    <a:pt x="171" y="1626"/>
                  </a:lnTo>
                  <a:lnTo>
                    <a:pt x="171" y="1626"/>
                  </a:lnTo>
                  <a:lnTo>
                    <a:pt x="171" y="1626"/>
                  </a:lnTo>
                  <a:lnTo>
                    <a:pt x="171" y="1626"/>
                  </a:lnTo>
                  <a:lnTo>
                    <a:pt x="168" y="1626"/>
                  </a:lnTo>
                  <a:lnTo>
                    <a:pt x="171" y="1626"/>
                  </a:lnTo>
                  <a:lnTo>
                    <a:pt x="171" y="1626"/>
                  </a:lnTo>
                  <a:lnTo>
                    <a:pt x="171" y="1626"/>
                  </a:lnTo>
                  <a:lnTo>
                    <a:pt x="171" y="1626"/>
                  </a:lnTo>
                  <a:lnTo>
                    <a:pt x="173" y="1626"/>
                  </a:lnTo>
                  <a:lnTo>
                    <a:pt x="173" y="1626"/>
                  </a:lnTo>
                  <a:lnTo>
                    <a:pt x="173" y="1626"/>
                  </a:lnTo>
                  <a:lnTo>
                    <a:pt x="173" y="1626"/>
                  </a:lnTo>
                  <a:lnTo>
                    <a:pt x="171" y="1620"/>
                  </a:lnTo>
                  <a:lnTo>
                    <a:pt x="168" y="1618"/>
                  </a:lnTo>
                  <a:lnTo>
                    <a:pt x="168" y="1616"/>
                  </a:lnTo>
                  <a:lnTo>
                    <a:pt x="168" y="1616"/>
                  </a:lnTo>
                  <a:lnTo>
                    <a:pt x="166" y="1613"/>
                  </a:lnTo>
                  <a:lnTo>
                    <a:pt x="166" y="1613"/>
                  </a:lnTo>
                  <a:lnTo>
                    <a:pt x="166" y="1613"/>
                  </a:lnTo>
                  <a:lnTo>
                    <a:pt x="166" y="1613"/>
                  </a:lnTo>
                  <a:lnTo>
                    <a:pt x="166" y="1611"/>
                  </a:lnTo>
                  <a:lnTo>
                    <a:pt x="166" y="1611"/>
                  </a:lnTo>
                  <a:lnTo>
                    <a:pt x="164" y="1611"/>
                  </a:lnTo>
                  <a:lnTo>
                    <a:pt x="164" y="1609"/>
                  </a:lnTo>
                  <a:lnTo>
                    <a:pt x="164" y="1607"/>
                  </a:lnTo>
                  <a:lnTo>
                    <a:pt x="164" y="1607"/>
                  </a:lnTo>
                  <a:lnTo>
                    <a:pt x="164" y="1607"/>
                  </a:lnTo>
                  <a:lnTo>
                    <a:pt x="164" y="1607"/>
                  </a:lnTo>
                  <a:lnTo>
                    <a:pt x="162" y="1607"/>
                  </a:lnTo>
                  <a:lnTo>
                    <a:pt x="162" y="1607"/>
                  </a:lnTo>
                  <a:lnTo>
                    <a:pt x="162" y="1605"/>
                  </a:lnTo>
                  <a:lnTo>
                    <a:pt x="160" y="1605"/>
                  </a:lnTo>
                  <a:lnTo>
                    <a:pt x="160" y="1603"/>
                  </a:lnTo>
                  <a:lnTo>
                    <a:pt x="160" y="1603"/>
                  </a:lnTo>
                  <a:lnTo>
                    <a:pt x="158" y="1603"/>
                  </a:lnTo>
                  <a:close/>
                  <a:moveTo>
                    <a:pt x="109" y="1636"/>
                  </a:moveTo>
                  <a:lnTo>
                    <a:pt x="109" y="1636"/>
                  </a:lnTo>
                  <a:lnTo>
                    <a:pt x="107" y="1636"/>
                  </a:lnTo>
                  <a:lnTo>
                    <a:pt x="107" y="1636"/>
                  </a:lnTo>
                  <a:lnTo>
                    <a:pt x="107" y="1638"/>
                  </a:lnTo>
                  <a:lnTo>
                    <a:pt x="107" y="1638"/>
                  </a:lnTo>
                  <a:lnTo>
                    <a:pt x="107" y="1638"/>
                  </a:lnTo>
                  <a:lnTo>
                    <a:pt x="109" y="1638"/>
                  </a:lnTo>
                  <a:lnTo>
                    <a:pt x="109" y="1638"/>
                  </a:lnTo>
                  <a:lnTo>
                    <a:pt x="111" y="1638"/>
                  </a:lnTo>
                  <a:lnTo>
                    <a:pt x="111" y="1638"/>
                  </a:lnTo>
                  <a:lnTo>
                    <a:pt x="111" y="1638"/>
                  </a:lnTo>
                  <a:lnTo>
                    <a:pt x="111" y="1638"/>
                  </a:lnTo>
                  <a:lnTo>
                    <a:pt x="111" y="1638"/>
                  </a:lnTo>
                  <a:lnTo>
                    <a:pt x="111" y="1638"/>
                  </a:lnTo>
                  <a:lnTo>
                    <a:pt x="109" y="1638"/>
                  </a:lnTo>
                  <a:lnTo>
                    <a:pt x="109" y="1638"/>
                  </a:lnTo>
                  <a:lnTo>
                    <a:pt x="109" y="1638"/>
                  </a:lnTo>
                  <a:lnTo>
                    <a:pt x="109" y="1638"/>
                  </a:lnTo>
                  <a:lnTo>
                    <a:pt x="109" y="1636"/>
                  </a:lnTo>
                  <a:close/>
                  <a:moveTo>
                    <a:pt x="856" y="369"/>
                  </a:moveTo>
                  <a:lnTo>
                    <a:pt x="856" y="369"/>
                  </a:lnTo>
                  <a:lnTo>
                    <a:pt x="858" y="371"/>
                  </a:lnTo>
                  <a:lnTo>
                    <a:pt x="864" y="367"/>
                  </a:lnTo>
                  <a:lnTo>
                    <a:pt x="868" y="369"/>
                  </a:lnTo>
                  <a:lnTo>
                    <a:pt x="868" y="369"/>
                  </a:lnTo>
                  <a:lnTo>
                    <a:pt x="868" y="371"/>
                  </a:lnTo>
                  <a:lnTo>
                    <a:pt x="866" y="373"/>
                  </a:lnTo>
                  <a:lnTo>
                    <a:pt x="866" y="378"/>
                  </a:lnTo>
                  <a:lnTo>
                    <a:pt x="866" y="380"/>
                  </a:lnTo>
                  <a:lnTo>
                    <a:pt x="866" y="380"/>
                  </a:lnTo>
                  <a:lnTo>
                    <a:pt x="866" y="380"/>
                  </a:lnTo>
                  <a:lnTo>
                    <a:pt x="866" y="380"/>
                  </a:lnTo>
                  <a:lnTo>
                    <a:pt x="864" y="380"/>
                  </a:lnTo>
                  <a:lnTo>
                    <a:pt x="864" y="384"/>
                  </a:lnTo>
                  <a:lnTo>
                    <a:pt x="862" y="384"/>
                  </a:lnTo>
                  <a:lnTo>
                    <a:pt x="862" y="386"/>
                  </a:lnTo>
                  <a:lnTo>
                    <a:pt x="864" y="386"/>
                  </a:lnTo>
                  <a:lnTo>
                    <a:pt x="866" y="386"/>
                  </a:lnTo>
                  <a:lnTo>
                    <a:pt x="866" y="386"/>
                  </a:lnTo>
                  <a:lnTo>
                    <a:pt x="868" y="384"/>
                  </a:lnTo>
                  <a:lnTo>
                    <a:pt x="868" y="382"/>
                  </a:lnTo>
                  <a:lnTo>
                    <a:pt x="870" y="382"/>
                  </a:lnTo>
                  <a:lnTo>
                    <a:pt x="870" y="380"/>
                  </a:lnTo>
                  <a:lnTo>
                    <a:pt x="870" y="378"/>
                  </a:lnTo>
                  <a:lnTo>
                    <a:pt x="870" y="376"/>
                  </a:lnTo>
                  <a:lnTo>
                    <a:pt x="872" y="376"/>
                  </a:lnTo>
                  <a:lnTo>
                    <a:pt x="872" y="376"/>
                  </a:lnTo>
                  <a:lnTo>
                    <a:pt x="872" y="376"/>
                  </a:lnTo>
                  <a:lnTo>
                    <a:pt x="874" y="376"/>
                  </a:lnTo>
                  <a:lnTo>
                    <a:pt x="874" y="373"/>
                  </a:lnTo>
                  <a:lnTo>
                    <a:pt x="874" y="373"/>
                  </a:lnTo>
                  <a:lnTo>
                    <a:pt x="874" y="373"/>
                  </a:lnTo>
                  <a:lnTo>
                    <a:pt x="876" y="373"/>
                  </a:lnTo>
                  <a:lnTo>
                    <a:pt x="876" y="373"/>
                  </a:lnTo>
                  <a:lnTo>
                    <a:pt x="876" y="376"/>
                  </a:lnTo>
                  <a:lnTo>
                    <a:pt x="876" y="376"/>
                  </a:lnTo>
                  <a:lnTo>
                    <a:pt x="876" y="376"/>
                  </a:lnTo>
                  <a:lnTo>
                    <a:pt x="876" y="378"/>
                  </a:lnTo>
                  <a:lnTo>
                    <a:pt x="879" y="380"/>
                  </a:lnTo>
                  <a:lnTo>
                    <a:pt x="881" y="380"/>
                  </a:lnTo>
                  <a:lnTo>
                    <a:pt x="879" y="380"/>
                  </a:lnTo>
                  <a:lnTo>
                    <a:pt x="879" y="382"/>
                  </a:lnTo>
                  <a:lnTo>
                    <a:pt x="874" y="386"/>
                  </a:lnTo>
                  <a:lnTo>
                    <a:pt x="874" y="388"/>
                  </a:lnTo>
                  <a:lnTo>
                    <a:pt x="874" y="388"/>
                  </a:lnTo>
                  <a:lnTo>
                    <a:pt x="876" y="388"/>
                  </a:lnTo>
                  <a:lnTo>
                    <a:pt x="876" y="390"/>
                  </a:lnTo>
                  <a:lnTo>
                    <a:pt x="876" y="390"/>
                  </a:lnTo>
                  <a:lnTo>
                    <a:pt x="876" y="390"/>
                  </a:lnTo>
                  <a:lnTo>
                    <a:pt x="876" y="390"/>
                  </a:lnTo>
                  <a:lnTo>
                    <a:pt x="879" y="390"/>
                  </a:lnTo>
                  <a:lnTo>
                    <a:pt x="879" y="388"/>
                  </a:lnTo>
                  <a:lnTo>
                    <a:pt x="879" y="388"/>
                  </a:lnTo>
                  <a:lnTo>
                    <a:pt x="879" y="388"/>
                  </a:lnTo>
                  <a:lnTo>
                    <a:pt x="879" y="388"/>
                  </a:lnTo>
                  <a:lnTo>
                    <a:pt x="879" y="386"/>
                  </a:lnTo>
                  <a:lnTo>
                    <a:pt x="879" y="386"/>
                  </a:lnTo>
                  <a:lnTo>
                    <a:pt x="881" y="388"/>
                  </a:lnTo>
                  <a:lnTo>
                    <a:pt x="881" y="388"/>
                  </a:lnTo>
                  <a:lnTo>
                    <a:pt x="881" y="388"/>
                  </a:lnTo>
                  <a:lnTo>
                    <a:pt x="881" y="386"/>
                  </a:lnTo>
                  <a:lnTo>
                    <a:pt x="881" y="388"/>
                  </a:lnTo>
                  <a:lnTo>
                    <a:pt x="881" y="390"/>
                  </a:lnTo>
                  <a:lnTo>
                    <a:pt x="881" y="390"/>
                  </a:lnTo>
                  <a:lnTo>
                    <a:pt x="879" y="392"/>
                  </a:lnTo>
                  <a:lnTo>
                    <a:pt x="881" y="392"/>
                  </a:lnTo>
                  <a:lnTo>
                    <a:pt x="883" y="390"/>
                  </a:lnTo>
                  <a:lnTo>
                    <a:pt x="883" y="390"/>
                  </a:lnTo>
                  <a:lnTo>
                    <a:pt x="883" y="390"/>
                  </a:lnTo>
                  <a:lnTo>
                    <a:pt x="883" y="390"/>
                  </a:lnTo>
                  <a:lnTo>
                    <a:pt x="883" y="390"/>
                  </a:lnTo>
                  <a:lnTo>
                    <a:pt x="883" y="392"/>
                  </a:lnTo>
                  <a:lnTo>
                    <a:pt x="883" y="390"/>
                  </a:lnTo>
                  <a:lnTo>
                    <a:pt x="883" y="388"/>
                  </a:lnTo>
                  <a:lnTo>
                    <a:pt x="885" y="388"/>
                  </a:lnTo>
                  <a:lnTo>
                    <a:pt x="885" y="388"/>
                  </a:lnTo>
                  <a:lnTo>
                    <a:pt x="885" y="390"/>
                  </a:lnTo>
                  <a:lnTo>
                    <a:pt x="887" y="392"/>
                  </a:lnTo>
                  <a:lnTo>
                    <a:pt x="887" y="392"/>
                  </a:lnTo>
                  <a:lnTo>
                    <a:pt x="887" y="392"/>
                  </a:lnTo>
                  <a:lnTo>
                    <a:pt x="887" y="392"/>
                  </a:lnTo>
                  <a:lnTo>
                    <a:pt x="887" y="392"/>
                  </a:lnTo>
                  <a:lnTo>
                    <a:pt x="885" y="392"/>
                  </a:lnTo>
                  <a:lnTo>
                    <a:pt x="885" y="394"/>
                  </a:lnTo>
                  <a:lnTo>
                    <a:pt x="883" y="394"/>
                  </a:lnTo>
                  <a:lnTo>
                    <a:pt x="883" y="394"/>
                  </a:lnTo>
                  <a:lnTo>
                    <a:pt x="885" y="396"/>
                  </a:lnTo>
                  <a:lnTo>
                    <a:pt x="879" y="396"/>
                  </a:lnTo>
                  <a:lnTo>
                    <a:pt x="876" y="398"/>
                  </a:lnTo>
                  <a:lnTo>
                    <a:pt x="876" y="398"/>
                  </a:lnTo>
                  <a:lnTo>
                    <a:pt x="876" y="400"/>
                  </a:lnTo>
                  <a:lnTo>
                    <a:pt x="881" y="400"/>
                  </a:lnTo>
                  <a:lnTo>
                    <a:pt x="885" y="400"/>
                  </a:lnTo>
                  <a:lnTo>
                    <a:pt x="885" y="400"/>
                  </a:lnTo>
                  <a:lnTo>
                    <a:pt x="885" y="400"/>
                  </a:lnTo>
                  <a:lnTo>
                    <a:pt x="885" y="402"/>
                  </a:lnTo>
                  <a:lnTo>
                    <a:pt x="885" y="402"/>
                  </a:lnTo>
                  <a:lnTo>
                    <a:pt x="885" y="402"/>
                  </a:lnTo>
                  <a:lnTo>
                    <a:pt x="885" y="402"/>
                  </a:lnTo>
                  <a:lnTo>
                    <a:pt x="885" y="402"/>
                  </a:lnTo>
                  <a:lnTo>
                    <a:pt x="885" y="402"/>
                  </a:lnTo>
                  <a:lnTo>
                    <a:pt x="885" y="402"/>
                  </a:lnTo>
                  <a:lnTo>
                    <a:pt x="885" y="402"/>
                  </a:lnTo>
                  <a:lnTo>
                    <a:pt x="885" y="404"/>
                  </a:lnTo>
                  <a:lnTo>
                    <a:pt x="883" y="404"/>
                  </a:lnTo>
                  <a:lnTo>
                    <a:pt x="883" y="404"/>
                  </a:lnTo>
                  <a:lnTo>
                    <a:pt x="885" y="404"/>
                  </a:lnTo>
                  <a:lnTo>
                    <a:pt x="885" y="404"/>
                  </a:lnTo>
                  <a:lnTo>
                    <a:pt x="885" y="406"/>
                  </a:lnTo>
                  <a:lnTo>
                    <a:pt x="885" y="406"/>
                  </a:lnTo>
                  <a:lnTo>
                    <a:pt x="883" y="408"/>
                  </a:lnTo>
                  <a:lnTo>
                    <a:pt x="883" y="408"/>
                  </a:lnTo>
                  <a:lnTo>
                    <a:pt x="883" y="408"/>
                  </a:lnTo>
                  <a:lnTo>
                    <a:pt x="881" y="406"/>
                  </a:lnTo>
                  <a:lnTo>
                    <a:pt x="876" y="406"/>
                  </a:lnTo>
                  <a:lnTo>
                    <a:pt x="872" y="404"/>
                  </a:lnTo>
                  <a:lnTo>
                    <a:pt x="868" y="402"/>
                  </a:lnTo>
                  <a:lnTo>
                    <a:pt x="864" y="402"/>
                  </a:lnTo>
                  <a:lnTo>
                    <a:pt x="864" y="404"/>
                  </a:lnTo>
                  <a:lnTo>
                    <a:pt x="862" y="404"/>
                  </a:lnTo>
                  <a:lnTo>
                    <a:pt x="862" y="406"/>
                  </a:lnTo>
                  <a:lnTo>
                    <a:pt x="862" y="406"/>
                  </a:lnTo>
                  <a:lnTo>
                    <a:pt x="862" y="408"/>
                  </a:lnTo>
                  <a:lnTo>
                    <a:pt x="862" y="408"/>
                  </a:lnTo>
                  <a:lnTo>
                    <a:pt x="862" y="412"/>
                  </a:lnTo>
                  <a:lnTo>
                    <a:pt x="862" y="412"/>
                  </a:lnTo>
                  <a:lnTo>
                    <a:pt x="864" y="415"/>
                  </a:lnTo>
                  <a:lnTo>
                    <a:pt x="864" y="417"/>
                  </a:lnTo>
                  <a:lnTo>
                    <a:pt x="864" y="419"/>
                  </a:lnTo>
                  <a:lnTo>
                    <a:pt x="864" y="419"/>
                  </a:lnTo>
                  <a:lnTo>
                    <a:pt x="866" y="419"/>
                  </a:lnTo>
                  <a:lnTo>
                    <a:pt x="866" y="419"/>
                  </a:lnTo>
                  <a:lnTo>
                    <a:pt x="866" y="421"/>
                  </a:lnTo>
                  <a:lnTo>
                    <a:pt x="868" y="425"/>
                  </a:lnTo>
                  <a:lnTo>
                    <a:pt x="872" y="425"/>
                  </a:lnTo>
                  <a:lnTo>
                    <a:pt x="876" y="427"/>
                  </a:lnTo>
                  <a:lnTo>
                    <a:pt x="876" y="425"/>
                  </a:lnTo>
                  <a:lnTo>
                    <a:pt x="876" y="425"/>
                  </a:lnTo>
                  <a:lnTo>
                    <a:pt x="876" y="425"/>
                  </a:lnTo>
                  <a:lnTo>
                    <a:pt x="879" y="423"/>
                  </a:lnTo>
                  <a:lnTo>
                    <a:pt x="881" y="421"/>
                  </a:lnTo>
                  <a:lnTo>
                    <a:pt x="883" y="421"/>
                  </a:lnTo>
                  <a:lnTo>
                    <a:pt x="885" y="421"/>
                  </a:lnTo>
                  <a:lnTo>
                    <a:pt x="885" y="421"/>
                  </a:lnTo>
                  <a:lnTo>
                    <a:pt x="885" y="419"/>
                  </a:lnTo>
                  <a:lnTo>
                    <a:pt x="889" y="419"/>
                  </a:lnTo>
                  <a:lnTo>
                    <a:pt x="893" y="417"/>
                  </a:lnTo>
                  <a:lnTo>
                    <a:pt x="895" y="419"/>
                  </a:lnTo>
                  <a:lnTo>
                    <a:pt x="893" y="421"/>
                  </a:lnTo>
                  <a:lnTo>
                    <a:pt x="893" y="423"/>
                  </a:lnTo>
                  <a:lnTo>
                    <a:pt x="893" y="423"/>
                  </a:lnTo>
                  <a:lnTo>
                    <a:pt x="893" y="425"/>
                  </a:lnTo>
                  <a:lnTo>
                    <a:pt x="895" y="427"/>
                  </a:lnTo>
                  <a:lnTo>
                    <a:pt x="897" y="427"/>
                  </a:lnTo>
                  <a:lnTo>
                    <a:pt x="901" y="425"/>
                  </a:lnTo>
                  <a:lnTo>
                    <a:pt x="907" y="425"/>
                  </a:lnTo>
                  <a:lnTo>
                    <a:pt x="911" y="427"/>
                  </a:lnTo>
                  <a:lnTo>
                    <a:pt x="913" y="431"/>
                  </a:lnTo>
                  <a:lnTo>
                    <a:pt x="913" y="431"/>
                  </a:lnTo>
                  <a:lnTo>
                    <a:pt x="918" y="429"/>
                  </a:lnTo>
                  <a:lnTo>
                    <a:pt x="918" y="429"/>
                  </a:lnTo>
                  <a:lnTo>
                    <a:pt x="918" y="431"/>
                  </a:lnTo>
                  <a:lnTo>
                    <a:pt x="918" y="431"/>
                  </a:lnTo>
                  <a:lnTo>
                    <a:pt x="918" y="431"/>
                  </a:lnTo>
                  <a:lnTo>
                    <a:pt x="918" y="433"/>
                  </a:lnTo>
                  <a:lnTo>
                    <a:pt x="918" y="433"/>
                  </a:lnTo>
                  <a:lnTo>
                    <a:pt x="918" y="435"/>
                  </a:lnTo>
                  <a:lnTo>
                    <a:pt x="918" y="435"/>
                  </a:lnTo>
                  <a:lnTo>
                    <a:pt x="922" y="437"/>
                  </a:lnTo>
                  <a:lnTo>
                    <a:pt x="922" y="439"/>
                  </a:lnTo>
                  <a:lnTo>
                    <a:pt x="922" y="439"/>
                  </a:lnTo>
                  <a:lnTo>
                    <a:pt x="922" y="441"/>
                  </a:lnTo>
                  <a:lnTo>
                    <a:pt x="922" y="439"/>
                  </a:lnTo>
                  <a:lnTo>
                    <a:pt x="920" y="441"/>
                  </a:lnTo>
                  <a:lnTo>
                    <a:pt x="920" y="441"/>
                  </a:lnTo>
                  <a:lnTo>
                    <a:pt x="920" y="443"/>
                  </a:lnTo>
                  <a:lnTo>
                    <a:pt x="920" y="443"/>
                  </a:lnTo>
                  <a:lnTo>
                    <a:pt x="922" y="445"/>
                  </a:lnTo>
                  <a:lnTo>
                    <a:pt x="922" y="445"/>
                  </a:lnTo>
                  <a:lnTo>
                    <a:pt x="924" y="449"/>
                  </a:lnTo>
                  <a:lnTo>
                    <a:pt x="924" y="451"/>
                  </a:lnTo>
                  <a:lnTo>
                    <a:pt x="924" y="451"/>
                  </a:lnTo>
                  <a:lnTo>
                    <a:pt x="924" y="454"/>
                  </a:lnTo>
                  <a:lnTo>
                    <a:pt x="924" y="454"/>
                  </a:lnTo>
                  <a:lnTo>
                    <a:pt x="928" y="456"/>
                  </a:lnTo>
                  <a:lnTo>
                    <a:pt x="928" y="458"/>
                  </a:lnTo>
                  <a:lnTo>
                    <a:pt x="930" y="458"/>
                  </a:lnTo>
                  <a:lnTo>
                    <a:pt x="934" y="460"/>
                  </a:lnTo>
                  <a:lnTo>
                    <a:pt x="934" y="460"/>
                  </a:lnTo>
                  <a:lnTo>
                    <a:pt x="934" y="458"/>
                  </a:lnTo>
                  <a:lnTo>
                    <a:pt x="934" y="458"/>
                  </a:lnTo>
                  <a:lnTo>
                    <a:pt x="934" y="458"/>
                  </a:lnTo>
                  <a:lnTo>
                    <a:pt x="936" y="458"/>
                  </a:lnTo>
                  <a:lnTo>
                    <a:pt x="940" y="456"/>
                  </a:lnTo>
                  <a:lnTo>
                    <a:pt x="944" y="456"/>
                  </a:lnTo>
                  <a:lnTo>
                    <a:pt x="944" y="454"/>
                  </a:lnTo>
                  <a:lnTo>
                    <a:pt x="944" y="454"/>
                  </a:lnTo>
                  <a:lnTo>
                    <a:pt x="946" y="454"/>
                  </a:lnTo>
                  <a:lnTo>
                    <a:pt x="946" y="451"/>
                  </a:lnTo>
                  <a:lnTo>
                    <a:pt x="946" y="451"/>
                  </a:lnTo>
                  <a:lnTo>
                    <a:pt x="946" y="451"/>
                  </a:lnTo>
                  <a:lnTo>
                    <a:pt x="946" y="451"/>
                  </a:lnTo>
                  <a:lnTo>
                    <a:pt x="946" y="451"/>
                  </a:lnTo>
                  <a:lnTo>
                    <a:pt x="946" y="449"/>
                  </a:lnTo>
                  <a:lnTo>
                    <a:pt x="946" y="449"/>
                  </a:lnTo>
                  <a:lnTo>
                    <a:pt x="946" y="447"/>
                  </a:lnTo>
                  <a:lnTo>
                    <a:pt x="946" y="447"/>
                  </a:lnTo>
                  <a:lnTo>
                    <a:pt x="946" y="445"/>
                  </a:lnTo>
                  <a:lnTo>
                    <a:pt x="946" y="445"/>
                  </a:lnTo>
                  <a:lnTo>
                    <a:pt x="946" y="443"/>
                  </a:lnTo>
                  <a:lnTo>
                    <a:pt x="946" y="443"/>
                  </a:lnTo>
                  <a:lnTo>
                    <a:pt x="946" y="443"/>
                  </a:lnTo>
                  <a:lnTo>
                    <a:pt x="946" y="441"/>
                  </a:lnTo>
                  <a:lnTo>
                    <a:pt x="946" y="441"/>
                  </a:lnTo>
                  <a:lnTo>
                    <a:pt x="948" y="439"/>
                  </a:lnTo>
                  <a:lnTo>
                    <a:pt x="946" y="439"/>
                  </a:lnTo>
                  <a:lnTo>
                    <a:pt x="946" y="439"/>
                  </a:lnTo>
                  <a:lnTo>
                    <a:pt x="942" y="431"/>
                  </a:lnTo>
                  <a:lnTo>
                    <a:pt x="940" y="431"/>
                  </a:lnTo>
                  <a:lnTo>
                    <a:pt x="940" y="429"/>
                  </a:lnTo>
                  <a:lnTo>
                    <a:pt x="940" y="427"/>
                  </a:lnTo>
                  <a:lnTo>
                    <a:pt x="940" y="425"/>
                  </a:lnTo>
                  <a:lnTo>
                    <a:pt x="938" y="425"/>
                  </a:lnTo>
                  <a:lnTo>
                    <a:pt x="938" y="423"/>
                  </a:lnTo>
                  <a:lnTo>
                    <a:pt x="936" y="423"/>
                  </a:lnTo>
                  <a:lnTo>
                    <a:pt x="936" y="423"/>
                  </a:lnTo>
                  <a:lnTo>
                    <a:pt x="936" y="423"/>
                  </a:lnTo>
                  <a:lnTo>
                    <a:pt x="936" y="419"/>
                  </a:lnTo>
                  <a:lnTo>
                    <a:pt x="936" y="419"/>
                  </a:lnTo>
                  <a:lnTo>
                    <a:pt x="936" y="417"/>
                  </a:lnTo>
                  <a:lnTo>
                    <a:pt x="936" y="415"/>
                  </a:lnTo>
                  <a:lnTo>
                    <a:pt x="934" y="415"/>
                  </a:lnTo>
                  <a:lnTo>
                    <a:pt x="934" y="412"/>
                  </a:lnTo>
                  <a:lnTo>
                    <a:pt x="936" y="410"/>
                  </a:lnTo>
                  <a:lnTo>
                    <a:pt x="936" y="410"/>
                  </a:lnTo>
                  <a:lnTo>
                    <a:pt x="936" y="410"/>
                  </a:lnTo>
                  <a:lnTo>
                    <a:pt x="938" y="408"/>
                  </a:lnTo>
                  <a:lnTo>
                    <a:pt x="938" y="408"/>
                  </a:lnTo>
                  <a:lnTo>
                    <a:pt x="938" y="408"/>
                  </a:lnTo>
                  <a:lnTo>
                    <a:pt x="938" y="408"/>
                  </a:lnTo>
                  <a:lnTo>
                    <a:pt x="938" y="406"/>
                  </a:lnTo>
                  <a:lnTo>
                    <a:pt x="938" y="406"/>
                  </a:lnTo>
                  <a:lnTo>
                    <a:pt x="938" y="406"/>
                  </a:lnTo>
                  <a:lnTo>
                    <a:pt x="938" y="406"/>
                  </a:lnTo>
                  <a:lnTo>
                    <a:pt x="938" y="404"/>
                  </a:lnTo>
                  <a:lnTo>
                    <a:pt x="938" y="404"/>
                  </a:lnTo>
                  <a:lnTo>
                    <a:pt x="938" y="404"/>
                  </a:lnTo>
                  <a:lnTo>
                    <a:pt x="938" y="402"/>
                  </a:lnTo>
                  <a:lnTo>
                    <a:pt x="938" y="402"/>
                  </a:lnTo>
                  <a:lnTo>
                    <a:pt x="938" y="402"/>
                  </a:lnTo>
                  <a:lnTo>
                    <a:pt x="936" y="402"/>
                  </a:lnTo>
                  <a:lnTo>
                    <a:pt x="936" y="402"/>
                  </a:lnTo>
                  <a:lnTo>
                    <a:pt x="936" y="402"/>
                  </a:lnTo>
                  <a:lnTo>
                    <a:pt x="936" y="402"/>
                  </a:lnTo>
                  <a:lnTo>
                    <a:pt x="936" y="400"/>
                  </a:lnTo>
                  <a:lnTo>
                    <a:pt x="936" y="400"/>
                  </a:lnTo>
                  <a:lnTo>
                    <a:pt x="934" y="400"/>
                  </a:lnTo>
                  <a:lnTo>
                    <a:pt x="934" y="400"/>
                  </a:lnTo>
                  <a:lnTo>
                    <a:pt x="932" y="400"/>
                  </a:lnTo>
                  <a:lnTo>
                    <a:pt x="932" y="400"/>
                  </a:lnTo>
                  <a:lnTo>
                    <a:pt x="932" y="398"/>
                  </a:lnTo>
                  <a:lnTo>
                    <a:pt x="934" y="396"/>
                  </a:lnTo>
                  <a:lnTo>
                    <a:pt x="934" y="396"/>
                  </a:lnTo>
                  <a:lnTo>
                    <a:pt x="932" y="392"/>
                  </a:lnTo>
                  <a:lnTo>
                    <a:pt x="928" y="390"/>
                  </a:lnTo>
                  <a:lnTo>
                    <a:pt x="928" y="390"/>
                  </a:lnTo>
                  <a:lnTo>
                    <a:pt x="928" y="388"/>
                  </a:lnTo>
                  <a:lnTo>
                    <a:pt x="928" y="388"/>
                  </a:lnTo>
                  <a:lnTo>
                    <a:pt x="928" y="386"/>
                  </a:lnTo>
                  <a:lnTo>
                    <a:pt x="928" y="386"/>
                  </a:lnTo>
                  <a:lnTo>
                    <a:pt x="926" y="386"/>
                  </a:lnTo>
                  <a:lnTo>
                    <a:pt x="924" y="388"/>
                  </a:lnTo>
                  <a:lnTo>
                    <a:pt x="922" y="388"/>
                  </a:lnTo>
                  <a:lnTo>
                    <a:pt x="922" y="388"/>
                  </a:lnTo>
                  <a:lnTo>
                    <a:pt x="920" y="390"/>
                  </a:lnTo>
                  <a:lnTo>
                    <a:pt x="918" y="390"/>
                  </a:lnTo>
                  <a:lnTo>
                    <a:pt x="918" y="388"/>
                  </a:lnTo>
                  <a:lnTo>
                    <a:pt x="918" y="388"/>
                  </a:lnTo>
                  <a:lnTo>
                    <a:pt x="916" y="388"/>
                  </a:lnTo>
                  <a:lnTo>
                    <a:pt x="916" y="388"/>
                  </a:lnTo>
                  <a:lnTo>
                    <a:pt x="916" y="386"/>
                  </a:lnTo>
                  <a:lnTo>
                    <a:pt x="916" y="386"/>
                  </a:lnTo>
                  <a:lnTo>
                    <a:pt x="918" y="384"/>
                  </a:lnTo>
                  <a:lnTo>
                    <a:pt x="918" y="380"/>
                  </a:lnTo>
                  <a:lnTo>
                    <a:pt x="920" y="378"/>
                  </a:lnTo>
                  <a:lnTo>
                    <a:pt x="918" y="378"/>
                  </a:lnTo>
                  <a:lnTo>
                    <a:pt x="918" y="376"/>
                  </a:lnTo>
                  <a:lnTo>
                    <a:pt x="918" y="376"/>
                  </a:lnTo>
                  <a:lnTo>
                    <a:pt x="918" y="376"/>
                  </a:lnTo>
                  <a:lnTo>
                    <a:pt x="918" y="376"/>
                  </a:lnTo>
                  <a:lnTo>
                    <a:pt x="918" y="376"/>
                  </a:lnTo>
                  <a:lnTo>
                    <a:pt x="916" y="378"/>
                  </a:lnTo>
                  <a:lnTo>
                    <a:pt x="916" y="378"/>
                  </a:lnTo>
                  <a:lnTo>
                    <a:pt x="916" y="376"/>
                  </a:lnTo>
                  <a:lnTo>
                    <a:pt x="913" y="373"/>
                  </a:lnTo>
                  <a:lnTo>
                    <a:pt x="913" y="373"/>
                  </a:lnTo>
                  <a:lnTo>
                    <a:pt x="911" y="369"/>
                  </a:lnTo>
                  <a:lnTo>
                    <a:pt x="909" y="369"/>
                  </a:lnTo>
                  <a:lnTo>
                    <a:pt x="909" y="369"/>
                  </a:lnTo>
                  <a:lnTo>
                    <a:pt x="909" y="369"/>
                  </a:lnTo>
                  <a:lnTo>
                    <a:pt x="909" y="367"/>
                  </a:lnTo>
                  <a:lnTo>
                    <a:pt x="909" y="367"/>
                  </a:lnTo>
                  <a:lnTo>
                    <a:pt x="909" y="367"/>
                  </a:lnTo>
                  <a:lnTo>
                    <a:pt x="907" y="367"/>
                  </a:lnTo>
                  <a:lnTo>
                    <a:pt x="905" y="367"/>
                  </a:lnTo>
                  <a:lnTo>
                    <a:pt x="903" y="369"/>
                  </a:lnTo>
                  <a:lnTo>
                    <a:pt x="901" y="371"/>
                  </a:lnTo>
                  <a:lnTo>
                    <a:pt x="901" y="371"/>
                  </a:lnTo>
                  <a:lnTo>
                    <a:pt x="901" y="371"/>
                  </a:lnTo>
                  <a:lnTo>
                    <a:pt x="899" y="371"/>
                  </a:lnTo>
                  <a:lnTo>
                    <a:pt x="899" y="371"/>
                  </a:lnTo>
                  <a:lnTo>
                    <a:pt x="899" y="373"/>
                  </a:lnTo>
                  <a:lnTo>
                    <a:pt x="899" y="373"/>
                  </a:lnTo>
                  <a:lnTo>
                    <a:pt x="899" y="376"/>
                  </a:lnTo>
                  <a:lnTo>
                    <a:pt x="899" y="376"/>
                  </a:lnTo>
                  <a:lnTo>
                    <a:pt x="899" y="376"/>
                  </a:lnTo>
                  <a:lnTo>
                    <a:pt x="899" y="376"/>
                  </a:lnTo>
                  <a:lnTo>
                    <a:pt x="899" y="376"/>
                  </a:lnTo>
                  <a:lnTo>
                    <a:pt x="899" y="378"/>
                  </a:lnTo>
                  <a:lnTo>
                    <a:pt x="899" y="378"/>
                  </a:lnTo>
                  <a:lnTo>
                    <a:pt x="897" y="380"/>
                  </a:lnTo>
                  <a:lnTo>
                    <a:pt x="897" y="382"/>
                  </a:lnTo>
                  <a:lnTo>
                    <a:pt x="897" y="382"/>
                  </a:lnTo>
                  <a:lnTo>
                    <a:pt x="897" y="382"/>
                  </a:lnTo>
                  <a:lnTo>
                    <a:pt x="897" y="382"/>
                  </a:lnTo>
                  <a:lnTo>
                    <a:pt x="897" y="382"/>
                  </a:lnTo>
                  <a:lnTo>
                    <a:pt x="897" y="382"/>
                  </a:lnTo>
                  <a:lnTo>
                    <a:pt x="897" y="382"/>
                  </a:lnTo>
                  <a:lnTo>
                    <a:pt x="897" y="380"/>
                  </a:lnTo>
                  <a:lnTo>
                    <a:pt x="897" y="378"/>
                  </a:lnTo>
                  <a:lnTo>
                    <a:pt x="897" y="378"/>
                  </a:lnTo>
                  <a:lnTo>
                    <a:pt x="897" y="378"/>
                  </a:lnTo>
                  <a:lnTo>
                    <a:pt x="897" y="378"/>
                  </a:lnTo>
                  <a:lnTo>
                    <a:pt x="897" y="378"/>
                  </a:lnTo>
                  <a:lnTo>
                    <a:pt x="897" y="378"/>
                  </a:lnTo>
                  <a:lnTo>
                    <a:pt x="897" y="378"/>
                  </a:lnTo>
                  <a:lnTo>
                    <a:pt x="895" y="378"/>
                  </a:lnTo>
                  <a:lnTo>
                    <a:pt x="895" y="378"/>
                  </a:lnTo>
                  <a:lnTo>
                    <a:pt x="895" y="378"/>
                  </a:lnTo>
                  <a:lnTo>
                    <a:pt x="895" y="378"/>
                  </a:lnTo>
                  <a:lnTo>
                    <a:pt x="895" y="378"/>
                  </a:lnTo>
                  <a:lnTo>
                    <a:pt x="895" y="376"/>
                  </a:lnTo>
                  <a:lnTo>
                    <a:pt x="895" y="373"/>
                  </a:lnTo>
                  <a:lnTo>
                    <a:pt x="897" y="371"/>
                  </a:lnTo>
                  <a:lnTo>
                    <a:pt x="897" y="369"/>
                  </a:lnTo>
                  <a:lnTo>
                    <a:pt x="897" y="369"/>
                  </a:lnTo>
                  <a:lnTo>
                    <a:pt x="897" y="367"/>
                  </a:lnTo>
                  <a:lnTo>
                    <a:pt x="897" y="367"/>
                  </a:lnTo>
                  <a:lnTo>
                    <a:pt x="897" y="365"/>
                  </a:lnTo>
                  <a:lnTo>
                    <a:pt x="895" y="365"/>
                  </a:lnTo>
                  <a:lnTo>
                    <a:pt x="895" y="365"/>
                  </a:lnTo>
                  <a:lnTo>
                    <a:pt x="895" y="365"/>
                  </a:lnTo>
                  <a:lnTo>
                    <a:pt x="895" y="365"/>
                  </a:lnTo>
                  <a:lnTo>
                    <a:pt x="895" y="365"/>
                  </a:lnTo>
                  <a:lnTo>
                    <a:pt x="895" y="363"/>
                  </a:lnTo>
                  <a:lnTo>
                    <a:pt x="895" y="363"/>
                  </a:lnTo>
                  <a:lnTo>
                    <a:pt x="895" y="363"/>
                  </a:lnTo>
                  <a:lnTo>
                    <a:pt x="895" y="363"/>
                  </a:lnTo>
                  <a:lnTo>
                    <a:pt x="895" y="361"/>
                  </a:lnTo>
                  <a:lnTo>
                    <a:pt x="893" y="361"/>
                  </a:lnTo>
                  <a:lnTo>
                    <a:pt x="893" y="361"/>
                  </a:lnTo>
                  <a:lnTo>
                    <a:pt x="893" y="361"/>
                  </a:lnTo>
                  <a:lnTo>
                    <a:pt x="893" y="361"/>
                  </a:lnTo>
                  <a:lnTo>
                    <a:pt x="893" y="359"/>
                  </a:lnTo>
                  <a:lnTo>
                    <a:pt x="893" y="357"/>
                  </a:lnTo>
                  <a:lnTo>
                    <a:pt x="893" y="357"/>
                  </a:lnTo>
                  <a:lnTo>
                    <a:pt x="893" y="357"/>
                  </a:lnTo>
                  <a:lnTo>
                    <a:pt x="893" y="357"/>
                  </a:lnTo>
                  <a:lnTo>
                    <a:pt x="893" y="357"/>
                  </a:lnTo>
                  <a:lnTo>
                    <a:pt x="893" y="355"/>
                  </a:lnTo>
                  <a:lnTo>
                    <a:pt x="893" y="355"/>
                  </a:lnTo>
                  <a:lnTo>
                    <a:pt x="891" y="355"/>
                  </a:lnTo>
                  <a:lnTo>
                    <a:pt x="891" y="355"/>
                  </a:lnTo>
                  <a:lnTo>
                    <a:pt x="891" y="353"/>
                  </a:lnTo>
                  <a:lnTo>
                    <a:pt x="891" y="353"/>
                  </a:lnTo>
                  <a:lnTo>
                    <a:pt x="889" y="351"/>
                  </a:lnTo>
                  <a:lnTo>
                    <a:pt x="887" y="351"/>
                  </a:lnTo>
                  <a:lnTo>
                    <a:pt x="883" y="349"/>
                  </a:lnTo>
                  <a:lnTo>
                    <a:pt x="883" y="347"/>
                  </a:lnTo>
                  <a:lnTo>
                    <a:pt x="876" y="349"/>
                  </a:lnTo>
                  <a:lnTo>
                    <a:pt x="868" y="349"/>
                  </a:lnTo>
                  <a:lnTo>
                    <a:pt x="862" y="351"/>
                  </a:lnTo>
                  <a:lnTo>
                    <a:pt x="860" y="347"/>
                  </a:lnTo>
                  <a:lnTo>
                    <a:pt x="858" y="349"/>
                  </a:lnTo>
                  <a:lnTo>
                    <a:pt x="858" y="351"/>
                  </a:lnTo>
                  <a:lnTo>
                    <a:pt x="858" y="351"/>
                  </a:lnTo>
                  <a:lnTo>
                    <a:pt x="858" y="351"/>
                  </a:lnTo>
                  <a:lnTo>
                    <a:pt x="858" y="351"/>
                  </a:lnTo>
                  <a:lnTo>
                    <a:pt x="858" y="353"/>
                  </a:lnTo>
                  <a:lnTo>
                    <a:pt x="858" y="353"/>
                  </a:lnTo>
                  <a:lnTo>
                    <a:pt x="858" y="353"/>
                  </a:lnTo>
                  <a:lnTo>
                    <a:pt x="856" y="355"/>
                  </a:lnTo>
                  <a:lnTo>
                    <a:pt x="856" y="357"/>
                  </a:lnTo>
                  <a:lnTo>
                    <a:pt x="856" y="359"/>
                  </a:lnTo>
                  <a:lnTo>
                    <a:pt x="856" y="359"/>
                  </a:lnTo>
                  <a:lnTo>
                    <a:pt x="856" y="361"/>
                  </a:lnTo>
                  <a:lnTo>
                    <a:pt x="856" y="363"/>
                  </a:lnTo>
                  <a:lnTo>
                    <a:pt x="856" y="363"/>
                  </a:lnTo>
                  <a:lnTo>
                    <a:pt x="856" y="365"/>
                  </a:lnTo>
                  <a:lnTo>
                    <a:pt x="856" y="365"/>
                  </a:lnTo>
                  <a:lnTo>
                    <a:pt x="856" y="365"/>
                  </a:lnTo>
                  <a:lnTo>
                    <a:pt x="856" y="365"/>
                  </a:lnTo>
                  <a:lnTo>
                    <a:pt x="856" y="365"/>
                  </a:lnTo>
                  <a:lnTo>
                    <a:pt x="856" y="367"/>
                  </a:lnTo>
                  <a:lnTo>
                    <a:pt x="856" y="369"/>
                  </a:lnTo>
                  <a:close/>
                  <a:moveTo>
                    <a:pt x="844" y="462"/>
                  </a:moveTo>
                  <a:lnTo>
                    <a:pt x="846" y="466"/>
                  </a:lnTo>
                  <a:lnTo>
                    <a:pt x="848" y="466"/>
                  </a:lnTo>
                  <a:lnTo>
                    <a:pt x="848" y="468"/>
                  </a:lnTo>
                  <a:lnTo>
                    <a:pt x="848" y="470"/>
                  </a:lnTo>
                  <a:lnTo>
                    <a:pt x="848" y="472"/>
                  </a:lnTo>
                  <a:lnTo>
                    <a:pt x="848" y="472"/>
                  </a:lnTo>
                  <a:lnTo>
                    <a:pt x="848" y="472"/>
                  </a:lnTo>
                  <a:lnTo>
                    <a:pt x="846" y="472"/>
                  </a:lnTo>
                  <a:lnTo>
                    <a:pt x="848" y="474"/>
                  </a:lnTo>
                  <a:lnTo>
                    <a:pt x="848" y="474"/>
                  </a:lnTo>
                  <a:lnTo>
                    <a:pt x="848" y="474"/>
                  </a:lnTo>
                  <a:lnTo>
                    <a:pt x="850" y="474"/>
                  </a:lnTo>
                  <a:lnTo>
                    <a:pt x="850" y="476"/>
                  </a:lnTo>
                  <a:lnTo>
                    <a:pt x="850" y="476"/>
                  </a:lnTo>
                  <a:lnTo>
                    <a:pt x="848" y="476"/>
                  </a:lnTo>
                  <a:lnTo>
                    <a:pt x="848" y="476"/>
                  </a:lnTo>
                  <a:lnTo>
                    <a:pt x="848" y="478"/>
                  </a:lnTo>
                  <a:lnTo>
                    <a:pt x="848" y="478"/>
                  </a:lnTo>
                  <a:lnTo>
                    <a:pt x="848" y="478"/>
                  </a:lnTo>
                  <a:lnTo>
                    <a:pt x="850" y="480"/>
                  </a:lnTo>
                  <a:lnTo>
                    <a:pt x="850" y="480"/>
                  </a:lnTo>
                  <a:lnTo>
                    <a:pt x="848" y="482"/>
                  </a:lnTo>
                  <a:lnTo>
                    <a:pt x="850" y="482"/>
                  </a:lnTo>
                  <a:lnTo>
                    <a:pt x="850" y="482"/>
                  </a:lnTo>
                  <a:lnTo>
                    <a:pt x="850" y="482"/>
                  </a:lnTo>
                  <a:lnTo>
                    <a:pt x="850" y="484"/>
                  </a:lnTo>
                  <a:lnTo>
                    <a:pt x="850" y="484"/>
                  </a:lnTo>
                  <a:lnTo>
                    <a:pt x="850" y="484"/>
                  </a:lnTo>
                  <a:lnTo>
                    <a:pt x="850" y="484"/>
                  </a:lnTo>
                  <a:lnTo>
                    <a:pt x="850" y="484"/>
                  </a:lnTo>
                  <a:lnTo>
                    <a:pt x="850" y="484"/>
                  </a:lnTo>
                  <a:lnTo>
                    <a:pt x="850" y="486"/>
                  </a:lnTo>
                  <a:lnTo>
                    <a:pt x="850" y="486"/>
                  </a:lnTo>
                  <a:lnTo>
                    <a:pt x="850" y="486"/>
                  </a:lnTo>
                  <a:lnTo>
                    <a:pt x="850" y="488"/>
                  </a:lnTo>
                  <a:lnTo>
                    <a:pt x="850" y="488"/>
                  </a:lnTo>
                  <a:lnTo>
                    <a:pt x="850" y="490"/>
                  </a:lnTo>
                  <a:lnTo>
                    <a:pt x="852" y="490"/>
                  </a:lnTo>
                  <a:lnTo>
                    <a:pt x="852" y="490"/>
                  </a:lnTo>
                  <a:lnTo>
                    <a:pt x="852" y="490"/>
                  </a:lnTo>
                  <a:lnTo>
                    <a:pt x="852" y="490"/>
                  </a:lnTo>
                  <a:lnTo>
                    <a:pt x="852" y="490"/>
                  </a:lnTo>
                  <a:lnTo>
                    <a:pt x="852" y="493"/>
                  </a:lnTo>
                  <a:lnTo>
                    <a:pt x="852" y="493"/>
                  </a:lnTo>
                  <a:lnTo>
                    <a:pt x="854" y="495"/>
                  </a:lnTo>
                  <a:lnTo>
                    <a:pt x="854" y="495"/>
                  </a:lnTo>
                  <a:lnTo>
                    <a:pt x="854" y="495"/>
                  </a:lnTo>
                  <a:lnTo>
                    <a:pt x="854" y="495"/>
                  </a:lnTo>
                  <a:lnTo>
                    <a:pt x="852" y="495"/>
                  </a:lnTo>
                  <a:lnTo>
                    <a:pt x="852" y="495"/>
                  </a:lnTo>
                  <a:lnTo>
                    <a:pt x="852" y="495"/>
                  </a:lnTo>
                  <a:lnTo>
                    <a:pt x="852" y="497"/>
                  </a:lnTo>
                  <a:lnTo>
                    <a:pt x="854" y="497"/>
                  </a:lnTo>
                  <a:lnTo>
                    <a:pt x="854" y="497"/>
                  </a:lnTo>
                  <a:lnTo>
                    <a:pt x="854" y="497"/>
                  </a:lnTo>
                  <a:lnTo>
                    <a:pt x="854" y="499"/>
                  </a:lnTo>
                  <a:lnTo>
                    <a:pt x="854" y="499"/>
                  </a:lnTo>
                  <a:lnTo>
                    <a:pt x="856" y="499"/>
                  </a:lnTo>
                  <a:lnTo>
                    <a:pt x="856" y="499"/>
                  </a:lnTo>
                  <a:lnTo>
                    <a:pt x="858" y="499"/>
                  </a:lnTo>
                  <a:lnTo>
                    <a:pt x="858" y="499"/>
                  </a:lnTo>
                  <a:lnTo>
                    <a:pt x="860" y="501"/>
                  </a:lnTo>
                  <a:lnTo>
                    <a:pt x="860" y="503"/>
                  </a:lnTo>
                  <a:lnTo>
                    <a:pt x="860" y="503"/>
                  </a:lnTo>
                  <a:lnTo>
                    <a:pt x="860" y="503"/>
                  </a:lnTo>
                  <a:lnTo>
                    <a:pt x="862" y="503"/>
                  </a:lnTo>
                  <a:lnTo>
                    <a:pt x="864" y="501"/>
                  </a:lnTo>
                  <a:lnTo>
                    <a:pt x="866" y="501"/>
                  </a:lnTo>
                  <a:lnTo>
                    <a:pt x="866" y="501"/>
                  </a:lnTo>
                  <a:lnTo>
                    <a:pt x="866" y="499"/>
                  </a:lnTo>
                  <a:lnTo>
                    <a:pt x="868" y="495"/>
                  </a:lnTo>
                  <a:lnTo>
                    <a:pt x="868" y="495"/>
                  </a:lnTo>
                  <a:lnTo>
                    <a:pt x="868" y="495"/>
                  </a:lnTo>
                  <a:lnTo>
                    <a:pt x="868" y="493"/>
                  </a:lnTo>
                  <a:lnTo>
                    <a:pt x="866" y="493"/>
                  </a:lnTo>
                  <a:lnTo>
                    <a:pt x="866" y="493"/>
                  </a:lnTo>
                  <a:lnTo>
                    <a:pt x="866" y="490"/>
                  </a:lnTo>
                  <a:lnTo>
                    <a:pt x="866" y="490"/>
                  </a:lnTo>
                  <a:lnTo>
                    <a:pt x="866" y="490"/>
                  </a:lnTo>
                  <a:lnTo>
                    <a:pt x="866" y="490"/>
                  </a:lnTo>
                  <a:lnTo>
                    <a:pt x="866" y="490"/>
                  </a:lnTo>
                  <a:lnTo>
                    <a:pt x="866" y="490"/>
                  </a:lnTo>
                  <a:lnTo>
                    <a:pt x="866" y="488"/>
                  </a:lnTo>
                  <a:lnTo>
                    <a:pt x="866" y="488"/>
                  </a:lnTo>
                  <a:lnTo>
                    <a:pt x="866" y="488"/>
                  </a:lnTo>
                  <a:lnTo>
                    <a:pt x="862" y="484"/>
                  </a:lnTo>
                  <a:lnTo>
                    <a:pt x="862" y="484"/>
                  </a:lnTo>
                  <a:lnTo>
                    <a:pt x="862" y="482"/>
                  </a:lnTo>
                  <a:lnTo>
                    <a:pt x="862" y="482"/>
                  </a:lnTo>
                  <a:lnTo>
                    <a:pt x="858" y="482"/>
                  </a:lnTo>
                  <a:lnTo>
                    <a:pt x="858" y="482"/>
                  </a:lnTo>
                  <a:lnTo>
                    <a:pt x="858" y="482"/>
                  </a:lnTo>
                  <a:lnTo>
                    <a:pt x="858" y="482"/>
                  </a:lnTo>
                  <a:lnTo>
                    <a:pt x="858" y="480"/>
                  </a:lnTo>
                  <a:lnTo>
                    <a:pt x="858" y="480"/>
                  </a:lnTo>
                  <a:lnTo>
                    <a:pt x="860" y="478"/>
                  </a:lnTo>
                  <a:lnTo>
                    <a:pt x="860" y="478"/>
                  </a:lnTo>
                  <a:lnTo>
                    <a:pt x="860" y="476"/>
                  </a:lnTo>
                  <a:lnTo>
                    <a:pt x="860" y="474"/>
                  </a:lnTo>
                  <a:lnTo>
                    <a:pt x="856" y="468"/>
                  </a:lnTo>
                  <a:lnTo>
                    <a:pt x="852" y="462"/>
                  </a:lnTo>
                  <a:lnTo>
                    <a:pt x="852" y="460"/>
                  </a:lnTo>
                  <a:lnTo>
                    <a:pt x="850" y="460"/>
                  </a:lnTo>
                  <a:lnTo>
                    <a:pt x="846" y="458"/>
                  </a:lnTo>
                  <a:lnTo>
                    <a:pt x="844" y="460"/>
                  </a:lnTo>
                  <a:lnTo>
                    <a:pt x="844" y="460"/>
                  </a:lnTo>
                  <a:lnTo>
                    <a:pt x="844" y="462"/>
                  </a:lnTo>
                  <a:lnTo>
                    <a:pt x="844" y="462"/>
                  </a:lnTo>
                  <a:close/>
                  <a:moveTo>
                    <a:pt x="930" y="300"/>
                  </a:moveTo>
                  <a:lnTo>
                    <a:pt x="930" y="300"/>
                  </a:lnTo>
                  <a:lnTo>
                    <a:pt x="930" y="302"/>
                  </a:lnTo>
                  <a:lnTo>
                    <a:pt x="930" y="302"/>
                  </a:lnTo>
                  <a:lnTo>
                    <a:pt x="930" y="302"/>
                  </a:lnTo>
                  <a:lnTo>
                    <a:pt x="930" y="302"/>
                  </a:lnTo>
                  <a:lnTo>
                    <a:pt x="930" y="304"/>
                  </a:lnTo>
                  <a:lnTo>
                    <a:pt x="930" y="304"/>
                  </a:lnTo>
                  <a:lnTo>
                    <a:pt x="930" y="304"/>
                  </a:lnTo>
                  <a:lnTo>
                    <a:pt x="930" y="304"/>
                  </a:lnTo>
                  <a:lnTo>
                    <a:pt x="930" y="304"/>
                  </a:lnTo>
                  <a:lnTo>
                    <a:pt x="930" y="306"/>
                  </a:lnTo>
                  <a:lnTo>
                    <a:pt x="930" y="308"/>
                  </a:lnTo>
                  <a:lnTo>
                    <a:pt x="930" y="308"/>
                  </a:lnTo>
                  <a:lnTo>
                    <a:pt x="932" y="310"/>
                  </a:lnTo>
                  <a:lnTo>
                    <a:pt x="932" y="310"/>
                  </a:lnTo>
                  <a:lnTo>
                    <a:pt x="936" y="310"/>
                  </a:lnTo>
                  <a:lnTo>
                    <a:pt x="938" y="308"/>
                  </a:lnTo>
                  <a:lnTo>
                    <a:pt x="938" y="308"/>
                  </a:lnTo>
                  <a:lnTo>
                    <a:pt x="942" y="312"/>
                  </a:lnTo>
                  <a:lnTo>
                    <a:pt x="942" y="312"/>
                  </a:lnTo>
                  <a:lnTo>
                    <a:pt x="942" y="312"/>
                  </a:lnTo>
                  <a:lnTo>
                    <a:pt x="942" y="314"/>
                  </a:lnTo>
                  <a:lnTo>
                    <a:pt x="942" y="314"/>
                  </a:lnTo>
                  <a:lnTo>
                    <a:pt x="942" y="314"/>
                  </a:lnTo>
                  <a:lnTo>
                    <a:pt x="942" y="314"/>
                  </a:lnTo>
                  <a:lnTo>
                    <a:pt x="942" y="316"/>
                  </a:lnTo>
                  <a:lnTo>
                    <a:pt x="942" y="316"/>
                  </a:lnTo>
                  <a:lnTo>
                    <a:pt x="942" y="316"/>
                  </a:lnTo>
                  <a:lnTo>
                    <a:pt x="942" y="318"/>
                  </a:lnTo>
                  <a:lnTo>
                    <a:pt x="942" y="318"/>
                  </a:lnTo>
                  <a:lnTo>
                    <a:pt x="946" y="320"/>
                  </a:lnTo>
                  <a:lnTo>
                    <a:pt x="946" y="322"/>
                  </a:lnTo>
                  <a:lnTo>
                    <a:pt x="948" y="322"/>
                  </a:lnTo>
                  <a:lnTo>
                    <a:pt x="948" y="324"/>
                  </a:lnTo>
                  <a:lnTo>
                    <a:pt x="948" y="324"/>
                  </a:lnTo>
                  <a:lnTo>
                    <a:pt x="948" y="324"/>
                  </a:lnTo>
                  <a:lnTo>
                    <a:pt x="948" y="324"/>
                  </a:lnTo>
                  <a:lnTo>
                    <a:pt x="948" y="324"/>
                  </a:lnTo>
                  <a:lnTo>
                    <a:pt x="948" y="322"/>
                  </a:lnTo>
                  <a:lnTo>
                    <a:pt x="948" y="322"/>
                  </a:lnTo>
                  <a:lnTo>
                    <a:pt x="948" y="320"/>
                  </a:lnTo>
                  <a:lnTo>
                    <a:pt x="948" y="320"/>
                  </a:lnTo>
                  <a:lnTo>
                    <a:pt x="948" y="318"/>
                  </a:lnTo>
                  <a:lnTo>
                    <a:pt x="951" y="318"/>
                  </a:lnTo>
                  <a:lnTo>
                    <a:pt x="951" y="318"/>
                  </a:lnTo>
                  <a:lnTo>
                    <a:pt x="951" y="318"/>
                  </a:lnTo>
                  <a:lnTo>
                    <a:pt x="951" y="316"/>
                  </a:lnTo>
                  <a:lnTo>
                    <a:pt x="951" y="316"/>
                  </a:lnTo>
                  <a:lnTo>
                    <a:pt x="951" y="314"/>
                  </a:lnTo>
                  <a:lnTo>
                    <a:pt x="951" y="312"/>
                  </a:lnTo>
                  <a:lnTo>
                    <a:pt x="951" y="310"/>
                  </a:lnTo>
                  <a:lnTo>
                    <a:pt x="948" y="308"/>
                  </a:lnTo>
                  <a:lnTo>
                    <a:pt x="948" y="308"/>
                  </a:lnTo>
                  <a:lnTo>
                    <a:pt x="948" y="308"/>
                  </a:lnTo>
                  <a:lnTo>
                    <a:pt x="948" y="306"/>
                  </a:lnTo>
                  <a:lnTo>
                    <a:pt x="948" y="304"/>
                  </a:lnTo>
                  <a:lnTo>
                    <a:pt x="948" y="304"/>
                  </a:lnTo>
                  <a:lnTo>
                    <a:pt x="948" y="304"/>
                  </a:lnTo>
                  <a:lnTo>
                    <a:pt x="948" y="302"/>
                  </a:lnTo>
                  <a:lnTo>
                    <a:pt x="948" y="302"/>
                  </a:lnTo>
                  <a:lnTo>
                    <a:pt x="948" y="300"/>
                  </a:lnTo>
                  <a:lnTo>
                    <a:pt x="948" y="300"/>
                  </a:lnTo>
                  <a:lnTo>
                    <a:pt x="948" y="298"/>
                  </a:lnTo>
                  <a:lnTo>
                    <a:pt x="948" y="298"/>
                  </a:lnTo>
                  <a:lnTo>
                    <a:pt x="946" y="295"/>
                  </a:lnTo>
                  <a:lnTo>
                    <a:pt x="946" y="295"/>
                  </a:lnTo>
                  <a:lnTo>
                    <a:pt x="946" y="295"/>
                  </a:lnTo>
                  <a:lnTo>
                    <a:pt x="948" y="295"/>
                  </a:lnTo>
                  <a:lnTo>
                    <a:pt x="946" y="293"/>
                  </a:lnTo>
                  <a:lnTo>
                    <a:pt x="946" y="293"/>
                  </a:lnTo>
                  <a:lnTo>
                    <a:pt x="944" y="291"/>
                  </a:lnTo>
                  <a:lnTo>
                    <a:pt x="944" y="289"/>
                  </a:lnTo>
                  <a:lnTo>
                    <a:pt x="940" y="291"/>
                  </a:lnTo>
                  <a:lnTo>
                    <a:pt x="940" y="291"/>
                  </a:lnTo>
                  <a:lnTo>
                    <a:pt x="938" y="289"/>
                  </a:lnTo>
                  <a:lnTo>
                    <a:pt x="936" y="289"/>
                  </a:lnTo>
                  <a:lnTo>
                    <a:pt x="932" y="293"/>
                  </a:lnTo>
                  <a:lnTo>
                    <a:pt x="932" y="293"/>
                  </a:lnTo>
                  <a:lnTo>
                    <a:pt x="932" y="293"/>
                  </a:lnTo>
                  <a:lnTo>
                    <a:pt x="932" y="293"/>
                  </a:lnTo>
                  <a:lnTo>
                    <a:pt x="930" y="295"/>
                  </a:lnTo>
                  <a:lnTo>
                    <a:pt x="930" y="295"/>
                  </a:lnTo>
                  <a:lnTo>
                    <a:pt x="930" y="295"/>
                  </a:lnTo>
                  <a:lnTo>
                    <a:pt x="930" y="295"/>
                  </a:lnTo>
                  <a:lnTo>
                    <a:pt x="930" y="298"/>
                  </a:lnTo>
                  <a:lnTo>
                    <a:pt x="930" y="298"/>
                  </a:lnTo>
                  <a:lnTo>
                    <a:pt x="930" y="300"/>
                  </a:lnTo>
                  <a:lnTo>
                    <a:pt x="930" y="300"/>
                  </a:lnTo>
                  <a:close/>
                  <a:moveTo>
                    <a:pt x="739" y="462"/>
                  </a:moveTo>
                  <a:lnTo>
                    <a:pt x="739" y="464"/>
                  </a:lnTo>
                  <a:lnTo>
                    <a:pt x="739" y="466"/>
                  </a:lnTo>
                  <a:lnTo>
                    <a:pt x="739" y="466"/>
                  </a:lnTo>
                  <a:lnTo>
                    <a:pt x="741" y="466"/>
                  </a:lnTo>
                  <a:lnTo>
                    <a:pt x="743" y="466"/>
                  </a:lnTo>
                  <a:lnTo>
                    <a:pt x="743" y="468"/>
                  </a:lnTo>
                  <a:lnTo>
                    <a:pt x="743" y="468"/>
                  </a:lnTo>
                  <a:lnTo>
                    <a:pt x="743" y="470"/>
                  </a:lnTo>
                  <a:lnTo>
                    <a:pt x="743" y="470"/>
                  </a:lnTo>
                  <a:lnTo>
                    <a:pt x="745" y="472"/>
                  </a:lnTo>
                  <a:lnTo>
                    <a:pt x="745" y="470"/>
                  </a:lnTo>
                  <a:lnTo>
                    <a:pt x="747" y="470"/>
                  </a:lnTo>
                  <a:lnTo>
                    <a:pt x="747" y="470"/>
                  </a:lnTo>
                  <a:lnTo>
                    <a:pt x="747" y="472"/>
                  </a:lnTo>
                  <a:lnTo>
                    <a:pt x="747" y="474"/>
                  </a:lnTo>
                  <a:lnTo>
                    <a:pt x="749" y="476"/>
                  </a:lnTo>
                  <a:lnTo>
                    <a:pt x="749" y="476"/>
                  </a:lnTo>
                  <a:lnTo>
                    <a:pt x="749" y="476"/>
                  </a:lnTo>
                  <a:lnTo>
                    <a:pt x="753" y="480"/>
                  </a:lnTo>
                  <a:lnTo>
                    <a:pt x="755" y="480"/>
                  </a:lnTo>
                  <a:lnTo>
                    <a:pt x="757" y="478"/>
                  </a:lnTo>
                  <a:lnTo>
                    <a:pt x="765" y="476"/>
                  </a:lnTo>
                  <a:lnTo>
                    <a:pt x="765" y="474"/>
                  </a:lnTo>
                  <a:lnTo>
                    <a:pt x="767" y="474"/>
                  </a:lnTo>
                  <a:lnTo>
                    <a:pt x="767" y="476"/>
                  </a:lnTo>
                  <a:lnTo>
                    <a:pt x="771" y="476"/>
                  </a:lnTo>
                  <a:lnTo>
                    <a:pt x="774" y="476"/>
                  </a:lnTo>
                  <a:lnTo>
                    <a:pt x="774" y="474"/>
                  </a:lnTo>
                  <a:lnTo>
                    <a:pt x="774" y="474"/>
                  </a:lnTo>
                  <a:lnTo>
                    <a:pt x="774" y="474"/>
                  </a:lnTo>
                  <a:lnTo>
                    <a:pt x="776" y="474"/>
                  </a:lnTo>
                  <a:lnTo>
                    <a:pt x="778" y="474"/>
                  </a:lnTo>
                  <a:lnTo>
                    <a:pt x="782" y="472"/>
                  </a:lnTo>
                  <a:lnTo>
                    <a:pt x="784" y="470"/>
                  </a:lnTo>
                  <a:lnTo>
                    <a:pt x="784" y="468"/>
                  </a:lnTo>
                  <a:lnTo>
                    <a:pt x="784" y="468"/>
                  </a:lnTo>
                  <a:lnTo>
                    <a:pt x="784" y="466"/>
                  </a:lnTo>
                  <a:lnTo>
                    <a:pt x="784" y="466"/>
                  </a:lnTo>
                  <a:lnTo>
                    <a:pt x="784" y="466"/>
                  </a:lnTo>
                  <a:lnTo>
                    <a:pt x="784" y="466"/>
                  </a:lnTo>
                  <a:lnTo>
                    <a:pt x="784" y="464"/>
                  </a:lnTo>
                  <a:lnTo>
                    <a:pt x="784" y="464"/>
                  </a:lnTo>
                  <a:lnTo>
                    <a:pt x="784" y="464"/>
                  </a:lnTo>
                  <a:lnTo>
                    <a:pt x="786" y="464"/>
                  </a:lnTo>
                  <a:lnTo>
                    <a:pt x="786" y="462"/>
                  </a:lnTo>
                  <a:lnTo>
                    <a:pt x="786" y="462"/>
                  </a:lnTo>
                  <a:lnTo>
                    <a:pt x="786" y="462"/>
                  </a:lnTo>
                  <a:lnTo>
                    <a:pt x="786" y="462"/>
                  </a:lnTo>
                  <a:lnTo>
                    <a:pt x="786" y="462"/>
                  </a:lnTo>
                  <a:lnTo>
                    <a:pt x="786" y="462"/>
                  </a:lnTo>
                  <a:lnTo>
                    <a:pt x="786" y="462"/>
                  </a:lnTo>
                  <a:lnTo>
                    <a:pt x="786" y="460"/>
                  </a:lnTo>
                  <a:lnTo>
                    <a:pt x="786" y="460"/>
                  </a:lnTo>
                  <a:lnTo>
                    <a:pt x="786" y="460"/>
                  </a:lnTo>
                  <a:lnTo>
                    <a:pt x="786" y="458"/>
                  </a:lnTo>
                  <a:lnTo>
                    <a:pt x="786" y="458"/>
                  </a:lnTo>
                  <a:lnTo>
                    <a:pt x="786" y="458"/>
                  </a:lnTo>
                  <a:lnTo>
                    <a:pt x="786" y="456"/>
                  </a:lnTo>
                  <a:lnTo>
                    <a:pt x="786" y="456"/>
                  </a:lnTo>
                  <a:lnTo>
                    <a:pt x="786" y="456"/>
                  </a:lnTo>
                  <a:lnTo>
                    <a:pt x="786" y="454"/>
                  </a:lnTo>
                  <a:lnTo>
                    <a:pt x="786" y="454"/>
                  </a:lnTo>
                  <a:lnTo>
                    <a:pt x="786" y="454"/>
                  </a:lnTo>
                  <a:lnTo>
                    <a:pt x="786" y="451"/>
                  </a:lnTo>
                  <a:lnTo>
                    <a:pt x="782" y="451"/>
                  </a:lnTo>
                  <a:lnTo>
                    <a:pt x="782" y="454"/>
                  </a:lnTo>
                  <a:lnTo>
                    <a:pt x="778" y="454"/>
                  </a:lnTo>
                  <a:lnTo>
                    <a:pt x="776" y="451"/>
                  </a:lnTo>
                  <a:lnTo>
                    <a:pt x="776" y="449"/>
                  </a:lnTo>
                  <a:lnTo>
                    <a:pt x="776" y="449"/>
                  </a:lnTo>
                  <a:lnTo>
                    <a:pt x="776" y="447"/>
                  </a:lnTo>
                  <a:lnTo>
                    <a:pt x="776" y="445"/>
                  </a:lnTo>
                  <a:lnTo>
                    <a:pt x="780" y="445"/>
                  </a:lnTo>
                  <a:lnTo>
                    <a:pt x="784" y="445"/>
                  </a:lnTo>
                  <a:lnTo>
                    <a:pt x="786" y="443"/>
                  </a:lnTo>
                  <a:lnTo>
                    <a:pt x="788" y="443"/>
                  </a:lnTo>
                  <a:lnTo>
                    <a:pt x="792" y="441"/>
                  </a:lnTo>
                  <a:lnTo>
                    <a:pt x="792" y="439"/>
                  </a:lnTo>
                  <a:lnTo>
                    <a:pt x="794" y="439"/>
                  </a:lnTo>
                  <a:lnTo>
                    <a:pt x="794" y="439"/>
                  </a:lnTo>
                  <a:lnTo>
                    <a:pt x="794" y="435"/>
                  </a:lnTo>
                  <a:lnTo>
                    <a:pt x="794" y="435"/>
                  </a:lnTo>
                  <a:lnTo>
                    <a:pt x="794" y="433"/>
                  </a:lnTo>
                  <a:lnTo>
                    <a:pt x="794" y="431"/>
                  </a:lnTo>
                  <a:lnTo>
                    <a:pt x="790" y="431"/>
                  </a:lnTo>
                  <a:lnTo>
                    <a:pt x="784" y="431"/>
                  </a:lnTo>
                  <a:lnTo>
                    <a:pt x="780" y="429"/>
                  </a:lnTo>
                  <a:lnTo>
                    <a:pt x="778" y="431"/>
                  </a:lnTo>
                  <a:lnTo>
                    <a:pt x="778" y="431"/>
                  </a:lnTo>
                  <a:lnTo>
                    <a:pt x="776" y="431"/>
                  </a:lnTo>
                  <a:lnTo>
                    <a:pt x="776" y="431"/>
                  </a:lnTo>
                  <a:lnTo>
                    <a:pt x="776" y="431"/>
                  </a:lnTo>
                  <a:lnTo>
                    <a:pt x="776" y="431"/>
                  </a:lnTo>
                  <a:lnTo>
                    <a:pt x="776" y="429"/>
                  </a:lnTo>
                  <a:lnTo>
                    <a:pt x="776" y="429"/>
                  </a:lnTo>
                  <a:lnTo>
                    <a:pt x="771" y="431"/>
                  </a:lnTo>
                  <a:lnTo>
                    <a:pt x="771" y="429"/>
                  </a:lnTo>
                  <a:lnTo>
                    <a:pt x="769" y="431"/>
                  </a:lnTo>
                  <a:lnTo>
                    <a:pt x="767" y="431"/>
                  </a:lnTo>
                  <a:lnTo>
                    <a:pt x="765" y="433"/>
                  </a:lnTo>
                  <a:lnTo>
                    <a:pt x="765" y="433"/>
                  </a:lnTo>
                  <a:lnTo>
                    <a:pt x="765" y="433"/>
                  </a:lnTo>
                  <a:lnTo>
                    <a:pt x="763" y="433"/>
                  </a:lnTo>
                  <a:lnTo>
                    <a:pt x="763" y="433"/>
                  </a:lnTo>
                  <a:lnTo>
                    <a:pt x="763" y="433"/>
                  </a:lnTo>
                  <a:lnTo>
                    <a:pt x="763" y="431"/>
                  </a:lnTo>
                  <a:lnTo>
                    <a:pt x="763" y="431"/>
                  </a:lnTo>
                  <a:lnTo>
                    <a:pt x="761" y="433"/>
                  </a:lnTo>
                  <a:lnTo>
                    <a:pt x="759" y="433"/>
                  </a:lnTo>
                  <a:lnTo>
                    <a:pt x="757" y="435"/>
                  </a:lnTo>
                  <a:lnTo>
                    <a:pt x="757" y="433"/>
                  </a:lnTo>
                  <a:lnTo>
                    <a:pt x="757" y="433"/>
                  </a:lnTo>
                  <a:lnTo>
                    <a:pt x="751" y="435"/>
                  </a:lnTo>
                  <a:lnTo>
                    <a:pt x="747" y="437"/>
                  </a:lnTo>
                  <a:lnTo>
                    <a:pt x="747" y="437"/>
                  </a:lnTo>
                  <a:lnTo>
                    <a:pt x="747" y="439"/>
                  </a:lnTo>
                  <a:lnTo>
                    <a:pt x="747" y="439"/>
                  </a:lnTo>
                  <a:lnTo>
                    <a:pt x="745" y="439"/>
                  </a:lnTo>
                  <a:lnTo>
                    <a:pt x="745" y="439"/>
                  </a:lnTo>
                  <a:lnTo>
                    <a:pt x="745" y="441"/>
                  </a:lnTo>
                  <a:lnTo>
                    <a:pt x="745" y="441"/>
                  </a:lnTo>
                  <a:lnTo>
                    <a:pt x="745" y="439"/>
                  </a:lnTo>
                  <a:lnTo>
                    <a:pt x="745" y="439"/>
                  </a:lnTo>
                  <a:lnTo>
                    <a:pt x="745" y="439"/>
                  </a:lnTo>
                  <a:lnTo>
                    <a:pt x="743" y="439"/>
                  </a:lnTo>
                  <a:lnTo>
                    <a:pt x="741" y="439"/>
                  </a:lnTo>
                  <a:lnTo>
                    <a:pt x="743" y="441"/>
                  </a:lnTo>
                  <a:lnTo>
                    <a:pt x="741" y="441"/>
                  </a:lnTo>
                  <a:lnTo>
                    <a:pt x="741" y="443"/>
                  </a:lnTo>
                  <a:lnTo>
                    <a:pt x="739" y="445"/>
                  </a:lnTo>
                  <a:lnTo>
                    <a:pt x="739" y="447"/>
                  </a:lnTo>
                  <a:lnTo>
                    <a:pt x="741" y="449"/>
                  </a:lnTo>
                  <a:lnTo>
                    <a:pt x="741" y="451"/>
                  </a:lnTo>
                  <a:lnTo>
                    <a:pt x="741" y="451"/>
                  </a:lnTo>
                  <a:lnTo>
                    <a:pt x="741" y="451"/>
                  </a:lnTo>
                  <a:lnTo>
                    <a:pt x="741" y="451"/>
                  </a:lnTo>
                  <a:lnTo>
                    <a:pt x="741" y="451"/>
                  </a:lnTo>
                  <a:lnTo>
                    <a:pt x="741" y="454"/>
                  </a:lnTo>
                  <a:lnTo>
                    <a:pt x="741" y="454"/>
                  </a:lnTo>
                  <a:lnTo>
                    <a:pt x="741" y="454"/>
                  </a:lnTo>
                  <a:lnTo>
                    <a:pt x="741" y="456"/>
                  </a:lnTo>
                  <a:lnTo>
                    <a:pt x="739" y="456"/>
                  </a:lnTo>
                  <a:lnTo>
                    <a:pt x="741" y="456"/>
                  </a:lnTo>
                  <a:lnTo>
                    <a:pt x="741" y="456"/>
                  </a:lnTo>
                  <a:lnTo>
                    <a:pt x="741" y="458"/>
                  </a:lnTo>
                  <a:lnTo>
                    <a:pt x="741" y="458"/>
                  </a:lnTo>
                  <a:lnTo>
                    <a:pt x="741" y="458"/>
                  </a:lnTo>
                  <a:lnTo>
                    <a:pt x="741" y="460"/>
                  </a:lnTo>
                  <a:lnTo>
                    <a:pt x="741" y="460"/>
                  </a:lnTo>
                  <a:lnTo>
                    <a:pt x="739" y="460"/>
                  </a:lnTo>
                  <a:lnTo>
                    <a:pt x="739" y="462"/>
                  </a:lnTo>
                  <a:lnTo>
                    <a:pt x="739" y="462"/>
                  </a:lnTo>
                  <a:lnTo>
                    <a:pt x="739" y="462"/>
                  </a:lnTo>
                  <a:close/>
                  <a:moveTo>
                    <a:pt x="745" y="410"/>
                  </a:moveTo>
                  <a:lnTo>
                    <a:pt x="745" y="412"/>
                  </a:lnTo>
                  <a:lnTo>
                    <a:pt x="745" y="415"/>
                  </a:lnTo>
                  <a:lnTo>
                    <a:pt x="747" y="415"/>
                  </a:lnTo>
                  <a:lnTo>
                    <a:pt x="751" y="412"/>
                  </a:lnTo>
                  <a:lnTo>
                    <a:pt x="751" y="412"/>
                  </a:lnTo>
                  <a:lnTo>
                    <a:pt x="751" y="412"/>
                  </a:lnTo>
                  <a:lnTo>
                    <a:pt x="751" y="412"/>
                  </a:lnTo>
                  <a:lnTo>
                    <a:pt x="751" y="412"/>
                  </a:lnTo>
                  <a:lnTo>
                    <a:pt x="751" y="410"/>
                  </a:lnTo>
                  <a:lnTo>
                    <a:pt x="757" y="410"/>
                  </a:lnTo>
                  <a:lnTo>
                    <a:pt x="761" y="408"/>
                  </a:lnTo>
                  <a:lnTo>
                    <a:pt x="763" y="410"/>
                  </a:lnTo>
                  <a:lnTo>
                    <a:pt x="763" y="410"/>
                  </a:lnTo>
                  <a:lnTo>
                    <a:pt x="763" y="410"/>
                  </a:lnTo>
                  <a:lnTo>
                    <a:pt x="763" y="412"/>
                  </a:lnTo>
                  <a:lnTo>
                    <a:pt x="763" y="412"/>
                  </a:lnTo>
                  <a:lnTo>
                    <a:pt x="763" y="415"/>
                  </a:lnTo>
                  <a:lnTo>
                    <a:pt x="763" y="415"/>
                  </a:lnTo>
                  <a:lnTo>
                    <a:pt x="765" y="415"/>
                  </a:lnTo>
                  <a:lnTo>
                    <a:pt x="765" y="417"/>
                  </a:lnTo>
                  <a:lnTo>
                    <a:pt x="769" y="417"/>
                  </a:lnTo>
                  <a:lnTo>
                    <a:pt x="769" y="417"/>
                  </a:lnTo>
                  <a:lnTo>
                    <a:pt x="771" y="417"/>
                  </a:lnTo>
                  <a:lnTo>
                    <a:pt x="771" y="417"/>
                  </a:lnTo>
                  <a:lnTo>
                    <a:pt x="771" y="415"/>
                  </a:lnTo>
                  <a:lnTo>
                    <a:pt x="769" y="415"/>
                  </a:lnTo>
                  <a:lnTo>
                    <a:pt x="769" y="415"/>
                  </a:lnTo>
                  <a:lnTo>
                    <a:pt x="771" y="412"/>
                  </a:lnTo>
                  <a:lnTo>
                    <a:pt x="774" y="415"/>
                  </a:lnTo>
                  <a:lnTo>
                    <a:pt x="774" y="412"/>
                  </a:lnTo>
                  <a:lnTo>
                    <a:pt x="774" y="412"/>
                  </a:lnTo>
                  <a:lnTo>
                    <a:pt x="774" y="412"/>
                  </a:lnTo>
                  <a:lnTo>
                    <a:pt x="774" y="410"/>
                  </a:lnTo>
                  <a:lnTo>
                    <a:pt x="771" y="410"/>
                  </a:lnTo>
                  <a:lnTo>
                    <a:pt x="774" y="410"/>
                  </a:lnTo>
                  <a:lnTo>
                    <a:pt x="774" y="410"/>
                  </a:lnTo>
                  <a:lnTo>
                    <a:pt x="776" y="408"/>
                  </a:lnTo>
                  <a:lnTo>
                    <a:pt x="776" y="410"/>
                  </a:lnTo>
                  <a:lnTo>
                    <a:pt x="778" y="412"/>
                  </a:lnTo>
                  <a:lnTo>
                    <a:pt x="778" y="412"/>
                  </a:lnTo>
                  <a:lnTo>
                    <a:pt x="778" y="412"/>
                  </a:lnTo>
                  <a:lnTo>
                    <a:pt x="778" y="415"/>
                  </a:lnTo>
                  <a:lnTo>
                    <a:pt x="780" y="415"/>
                  </a:lnTo>
                  <a:lnTo>
                    <a:pt x="782" y="417"/>
                  </a:lnTo>
                  <a:lnTo>
                    <a:pt x="786" y="417"/>
                  </a:lnTo>
                  <a:lnTo>
                    <a:pt x="790" y="415"/>
                  </a:lnTo>
                  <a:lnTo>
                    <a:pt x="790" y="415"/>
                  </a:lnTo>
                  <a:lnTo>
                    <a:pt x="792" y="415"/>
                  </a:lnTo>
                  <a:lnTo>
                    <a:pt x="792" y="417"/>
                  </a:lnTo>
                  <a:lnTo>
                    <a:pt x="792" y="417"/>
                  </a:lnTo>
                  <a:lnTo>
                    <a:pt x="798" y="417"/>
                  </a:lnTo>
                  <a:lnTo>
                    <a:pt x="798" y="417"/>
                  </a:lnTo>
                  <a:lnTo>
                    <a:pt x="798" y="417"/>
                  </a:lnTo>
                  <a:lnTo>
                    <a:pt x="798" y="417"/>
                  </a:lnTo>
                  <a:lnTo>
                    <a:pt x="798" y="417"/>
                  </a:lnTo>
                  <a:lnTo>
                    <a:pt x="798" y="417"/>
                  </a:lnTo>
                  <a:lnTo>
                    <a:pt x="800" y="415"/>
                  </a:lnTo>
                  <a:lnTo>
                    <a:pt x="800" y="412"/>
                  </a:lnTo>
                  <a:lnTo>
                    <a:pt x="800" y="410"/>
                  </a:lnTo>
                  <a:lnTo>
                    <a:pt x="800" y="410"/>
                  </a:lnTo>
                  <a:lnTo>
                    <a:pt x="800" y="410"/>
                  </a:lnTo>
                  <a:lnTo>
                    <a:pt x="800" y="408"/>
                  </a:lnTo>
                  <a:lnTo>
                    <a:pt x="800" y="408"/>
                  </a:lnTo>
                  <a:lnTo>
                    <a:pt x="802" y="406"/>
                  </a:lnTo>
                  <a:lnTo>
                    <a:pt x="802" y="406"/>
                  </a:lnTo>
                  <a:lnTo>
                    <a:pt x="802" y="406"/>
                  </a:lnTo>
                  <a:lnTo>
                    <a:pt x="802" y="406"/>
                  </a:lnTo>
                  <a:lnTo>
                    <a:pt x="802" y="404"/>
                  </a:lnTo>
                  <a:lnTo>
                    <a:pt x="802" y="404"/>
                  </a:lnTo>
                  <a:lnTo>
                    <a:pt x="802" y="404"/>
                  </a:lnTo>
                  <a:lnTo>
                    <a:pt x="802" y="404"/>
                  </a:lnTo>
                  <a:lnTo>
                    <a:pt x="802" y="404"/>
                  </a:lnTo>
                  <a:lnTo>
                    <a:pt x="800" y="404"/>
                  </a:lnTo>
                  <a:lnTo>
                    <a:pt x="800" y="402"/>
                  </a:lnTo>
                  <a:lnTo>
                    <a:pt x="802" y="402"/>
                  </a:lnTo>
                  <a:lnTo>
                    <a:pt x="802" y="402"/>
                  </a:lnTo>
                  <a:lnTo>
                    <a:pt x="800" y="402"/>
                  </a:lnTo>
                  <a:lnTo>
                    <a:pt x="800" y="400"/>
                  </a:lnTo>
                  <a:lnTo>
                    <a:pt x="800" y="398"/>
                  </a:lnTo>
                  <a:lnTo>
                    <a:pt x="800" y="398"/>
                  </a:lnTo>
                  <a:lnTo>
                    <a:pt x="800" y="398"/>
                  </a:lnTo>
                  <a:lnTo>
                    <a:pt x="800" y="398"/>
                  </a:lnTo>
                  <a:lnTo>
                    <a:pt x="800" y="398"/>
                  </a:lnTo>
                  <a:lnTo>
                    <a:pt x="798" y="398"/>
                  </a:lnTo>
                  <a:lnTo>
                    <a:pt x="796" y="396"/>
                  </a:lnTo>
                  <a:lnTo>
                    <a:pt x="796" y="396"/>
                  </a:lnTo>
                  <a:lnTo>
                    <a:pt x="796" y="394"/>
                  </a:lnTo>
                  <a:lnTo>
                    <a:pt x="796" y="394"/>
                  </a:lnTo>
                  <a:lnTo>
                    <a:pt x="794" y="394"/>
                  </a:lnTo>
                  <a:lnTo>
                    <a:pt x="794" y="392"/>
                  </a:lnTo>
                  <a:lnTo>
                    <a:pt x="794" y="392"/>
                  </a:lnTo>
                  <a:lnTo>
                    <a:pt x="794" y="390"/>
                  </a:lnTo>
                  <a:lnTo>
                    <a:pt x="794" y="390"/>
                  </a:lnTo>
                  <a:lnTo>
                    <a:pt x="792" y="390"/>
                  </a:lnTo>
                  <a:lnTo>
                    <a:pt x="792" y="390"/>
                  </a:lnTo>
                  <a:lnTo>
                    <a:pt x="792" y="388"/>
                  </a:lnTo>
                  <a:lnTo>
                    <a:pt x="790" y="386"/>
                  </a:lnTo>
                  <a:lnTo>
                    <a:pt x="788" y="386"/>
                  </a:lnTo>
                  <a:lnTo>
                    <a:pt x="788" y="384"/>
                  </a:lnTo>
                  <a:lnTo>
                    <a:pt x="788" y="384"/>
                  </a:lnTo>
                  <a:lnTo>
                    <a:pt x="784" y="384"/>
                  </a:lnTo>
                  <a:lnTo>
                    <a:pt x="784" y="384"/>
                  </a:lnTo>
                  <a:lnTo>
                    <a:pt x="784" y="384"/>
                  </a:lnTo>
                  <a:lnTo>
                    <a:pt x="784" y="384"/>
                  </a:lnTo>
                  <a:lnTo>
                    <a:pt x="784" y="384"/>
                  </a:lnTo>
                  <a:lnTo>
                    <a:pt x="782" y="384"/>
                  </a:lnTo>
                  <a:lnTo>
                    <a:pt x="782" y="386"/>
                  </a:lnTo>
                  <a:lnTo>
                    <a:pt x="780" y="386"/>
                  </a:lnTo>
                  <a:lnTo>
                    <a:pt x="778" y="388"/>
                  </a:lnTo>
                  <a:lnTo>
                    <a:pt x="778" y="388"/>
                  </a:lnTo>
                  <a:lnTo>
                    <a:pt x="776" y="390"/>
                  </a:lnTo>
                  <a:lnTo>
                    <a:pt x="776" y="390"/>
                  </a:lnTo>
                  <a:lnTo>
                    <a:pt x="774" y="390"/>
                  </a:lnTo>
                  <a:lnTo>
                    <a:pt x="774" y="390"/>
                  </a:lnTo>
                  <a:lnTo>
                    <a:pt x="774" y="392"/>
                  </a:lnTo>
                  <a:lnTo>
                    <a:pt x="774" y="394"/>
                  </a:lnTo>
                  <a:lnTo>
                    <a:pt x="767" y="396"/>
                  </a:lnTo>
                  <a:lnTo>
                    <a:pt x="765" y="396"/>
                  </a:lnTo>
                  <a:lnTo>
                    <a:pt x="763" y="396"/>
                  </a:lnTo>
                  <a:lnTo>
                    <a:pt x="761" y="396"/>
                  </a:lnTo>
                  <a:lnTo>
                    <a:pt x="759" y="396"/>
                  </a:lnTo>
                  <a:lnTo>
                    <a:pt x="757" y="398"/>
                  </a:lnTo>
                  <a:lnTo>
                    <a:pt x="755" y="400"/>
                  </a:lnTo>
                  <a:lnTo>
                    <a:pt x="753" y="400"/>
                  </a:lnTo>
                  <a:lnTo>
                    <a:pt x="747" y="404"/>
                  </a:lnTo>
                  <a:lnTo>
                    <a:pt x="747" y="404"/>
                  </a:lnTo>
                  <a:lnTo>
                    <a:pt x="747" y="404"/>
                  </a:lnTo>
                  <a:lnTo>
                    <a:pt x="747" y="404"/>
                  </a:lnTo>
                  <a:lnTo>
                    <a:pt x="745" y="404"/>
                  </a:lnTo>
                  <a:lnTo>
                    <a:pt x="747" y="406"/>
                  </a:lnTo>
                  <a:lnTo>
                    <a:pt x="745" y="406"/>
                  </a:lnTo>
                  <a:lnTo>
                    <a:pt x="745" y="406"/>
                  </a:lnTo>
                  <a:lnTo>
                    <a:pt x="745" y="408"/>
                  </a:lnTo>
                  <a:lnTo>
                    <a:pt x="745" y="410"/>
                  </a:lnTo>
                  <a:lnTo>
                    <a:pt x="745" y="410"/>
                  </a:lnTo>
                  <a:lnTo>
                    <a:pt x="745" y="410"/>
                  </a:lnTo>
                  <a:close/>
                  <a:moveTo>
                    <a:pt x="955" y="412"/>
                  </a:moveTo>
                  <a:lnTo>
                    <a:pt x="955" y="412"/>
                  </a:lnTo>
                  <a:lnTo>
                    <a:pt x="955" y="412"/>
                  </a:lnTo>
                  <a:lnTo>
                    <a:pt x="957" y="415"/>
                  </a:lnTo>
                  <a:lnTo>
                    <a:pt x="961" y="417"/>
                  </a:lnTo>
                  <a:lnTo>
                    <a:pt x="961" y="417"/>
                  </a:lnTo>
                  <a:lnTo>
                    <a:pt x="961" y="417"/>
                  </a:lnTo>
                  <a:lnTo>
                    <a:pt x="961" y="417"/>
                  </a:lnTo>
                  <a:lnTo>
                    <a:pt x="959" y="417"/>
                  </a:lnTo>
                  <a:lnTo>
                    <a:pt x="959" y="419"/>
                  </a:lnTo>
                  <a:lnTo>
                    <a:pt x="961" y="419"/>
                  </a:lnTo>
                  <a:lnTo>
                    <a:pt x="961" y="421"/>
                  </a:lnTo>
                  <a:lnTo>
                    <a:pt x="961" y="421"/>
                  </a:lnTo>
                  <a:lnTo>
                    <a:pt x="961" y="421"/>
                  </a:lnTo>
                  <a:lnTo>
                    <a:pt x="961" y="421"/>
                  </a:lnTo>
                  <a:lnTo>
                    <a:pt x="961" y="421"/>
                  </a:lnTo>
                  <a:lnTo>
                    <a:pt x="961" y="423"/>
                  </a:lnTo>
                  <a:lnTo>
                    <a:pt x="963" y="423"/>
                  </a:lnTo>
                  <a:lnTo>
                    <a:pt x="963" y="425"/>
                  </a:lnTo>
                  <a:lnTo>
                    <a:pt x="965" y="427"/>
                  </a:lnTo>
                  <a:lnTo>
                    <a:pt x="965" y="427"/>
                  </a:lnTo>
                  <a:lnTo>
                    <a:pt x="963" y="427"/>
                  </a:lnTo>
                  <a:lnTo>
                    <a:pt x="963" y="427"/>
                  </a:lnTo>
                  <a:lnTo>
                    <a:pt x="963" y="427"/>
                  </a:lnTo>
                  <a:lnTo>
                    <a:pt x="963" y="427"/>
                  </a:lnTo>
                  <a:lnTo>
                    <a:pt x="963" y="427"/>
                  </a:lnTo>
                  <a:lnTo>
                    <a:pt x="963" y="427"/>
                  </a:lnTo>
                  <a:lnTo>
                    <a:pt x="963" y="427"/>
                  </a:lnTo>
                  <a:lnTo>
                    <a:pt x="963" y="429"/>
                  </a:lnTo>
                  <a:lnTo>
                    <a:pt x="963" y="429"/>
                  </a:lnTo>
                  <a:lnTo>
                    <a:pt x="963" y="429"/>
                  </a:lnTo>
                  <a:lnTo>
                    <a:pt x="967" y="429"/>
                  </a:lnTo>
                  <a:lnTo>
                    <a:pt x="969" y="429"/>
                  </a:lnTo>
                  <a:lnTo>
                    <a:pt x="971" y="431"/>
                  </a:lnTo>
                  <a:lnTo>
                    <a:pt x="973" y="431"/>
                  </a:lnTo>
                  <a:lnTo>
                    <a:pt x="975" y="433"/>
                  </a:lnTo>
                  <a:lnTo>
                    <a:pt x="975" y="433"/>
                  </a:lnTo>
                  <a:lnTo>
                    <a:pt x="977" y="433"/>
                  </a:lnTo>
                  <a:lnTo>
                    <a:pt x="977" y="435"/>
                  </a:lnTo>
                  <a:lnTo>
                    <a:pt x="977" y="435"/>
                  </a:lnTo>
                  <a:lnTo>
                    <a:pt x="977" y="435"/>
                  </a:lnTo>
                  <a:lnTo>
                    <a:pt x="977" y="435"/>
                  </a:lnTo>
                  <a:lnTo>
                    <a:pt x="977" y="435"/>
                  </a:lnTo>
                  <a:lnTo>
                    <a:pt x="977" y="435"/>
                  </a:lnTo>
                  <a:lnTo>
                    <a:pt x="977" y="435"/>
                  </a:lnTo>
                  <a:lnTo>
                    <a:pt x="977" y="437"/>
                  </a:lnTo>
                  <a:lnTo>
                    <a:pt x="977" y="435"/>
                  </a:lnTo>
                  <a:lnTo>
                    <a:pt x="977" y="437"/>
                  </a:lnTo>
                  <a:lnTo>
                    <a:pt x="977" y="437"/>
                  </a:lnTo>
                  <a:lnTo>
                    <a:pt x="971" y="437"/>
                  </a:lnTo>
                  <a:lnTo>
                    <a:pt x="967" y="437"/>
                  </a:lnTo>
                  <a:lnTo>
                    <a:pt x="965" y="439"/>
                  </a:lnTo>
                  <a:lnTo>
                    <a:pt x="965" y="439"/>
                  </a:lnTo>
                  <a:lnTo>
                    <a:pt x="967" y="439"/>
                  </a:lnTo>
                  <a:lnTo>
                    <a:pt x="967" y="439"/>
                  </a:lnTo>
                  <a:lnTo>
                    <a:pt x="965" y="439"/>
                  </a:lnTo>
                  <a:lnTo>
                    <a:pt x="965" y="441"/>
                  </a:lnTo>
                  <a:lnTo>
                    <a:pt x="965" y="441"/>
                  </a:lnTo>
                  <a:lnTo>
                    <a:pt x="965" y="441"/>
                  </a:lnTo>
                  <a:lnTo>
                    <a:pt x="965" y="441"/>
                  </a:lnTo>
                  <a:lnTo>
                    <a:pt x="967" y="441"/>
                  </a:lnTo>
                  <a:lnTo>
                    <a:pt x="969" y="443"/>
                  </a:lnTo>
                  <a:lnTo>
                    <a:pt x="971" y="447"/>
                  </a:lnTo>
                  <a:lnTo>
                    <a:pt x="975" y="449"/>
                  </a:lnTo>
                  <a:lnTo>
                    <a:pt x="975" y="449"/>
                  </a:lnTo>
                  <a:lnTo>
                    <a:pt x="975" y="451"/>
                  </a:lnTo>
                  <a:lnTo>
                    <a:pt x="975" y="451"/>
                  </a:lnTo>
                  <a:lnTo>
                    <a:pt x="973" y="451"/>
                  </a:lnTo>
                  <a:lnTo>
                    <a:pt x="975" y="454"/>
                  </a:lnTo>
                  <a:lnTo>
                    <a:pt x="975" y="454"/>
                  </a:lnTo>
                  <a:lnTo>
                    <a:pt x="975" y="454"/>
                  </a:lnTo>
                  <a:lnTo>
                    <a:pt x="975" y="454"/>
                  </a:lnTo>
                  <a:lnTo>
                    <a:pt x="975" y="454"/>
                  </a:lnTo>
                  <a:lnTo>
                    <a:pt x="975" y="456"/>
                  </a:lnTo>
                  <a:lnTo>
                    <a:pt x="975" y="456"/>
                  </a:lnTo>
                  <a:lnTo>
                    <a:pt x="975" y="456"/>
                  </a:lnTo>
                  <a:lnTo>
                    <a:pt x="975" y="456"/>
                  </a:lnTo>
                  <a:lnTo>
                    <a:pt x="975" y="456"/>
                  </a:lnTo>
                  <a:lnTo>
                    <a:pt x="975" y="456"/>
                  </a:lnTo>
                  <a:lnTo>
                    <a:pt x="975" y="458"/>
                  </a:lnTo>
                  <a:lnTo>
                    <a:pt x="975" y="458"/>
                  </a:lnTo>
                  <a:lnTo>
                    <a:pt x="975" y="458"/>
                  </a:lnTo>
                  <a:lnTo>
                    <a:pt x="977" y="458"/>
                  </a:lnTo>
                  <a:lnTo>
                    <a:pt x="977" y="458"/>
                  </a:lnTo>
                  <a:lnTo>
                    <a:pt x="979" y="458"/>
                  </a:lnTo>
                  <a:lnTo>
                    <a:pt x="979" y="458"/>
                  </a:lnTo>
                  <a:lnTo>
                    <a:pt x="979" y="458"/>
                  </a:lnTo>
                  <a:lnTo>
                    <a:pt x="979" y="458"/>
                  </a:lnTo>
                  <a:lnTo>
                    <a:pt x="979" y="458"/>
                  </a:lnTo>
                  <a:lnTo>
                    <a:pt x="979" y="458"/>
                  </a:lnTo>
                  <a:lnTo>
                    <a:pt x="979" y="456"/>
                  </a:lnTo>
                  <a:lnTo>
                    <a:pt x="979" y="456"/>
                  </a:lnTo>
                  <a:lnTo>
                    <a:pt x="981" y="454"/>
                  </a:lnTo>
                  <a:lnTo>
                    <a:pt x="981" y="454"/>
                  </a:lnTo>
                  <a:lnTo>
                    <a:pt x="983" y="454"/>
                  </a:lnTo>
                  <a:lnTo>
                    <a:pt x="983" y="454"/>
                  </a:lnTo>
                  <a:lnTo>
                    <a:pt x="983" y="454"/>
                  </a:lnTo>
                  <a:lnTo>
                    <a:pt x="981" y="454"/>
                  </a:lnTo>
                  <a:lnTo>
                    <a:pt x="983" y="451"/>
                  </a:lnTo>
                  <a:lnTo>
                    <a:pt x="983" y="451"/>
                  </a:lnTo>
                  <a:lnTo>
                    <a:pt x="983" y="454"/>
                  </a:lnTo>
                  <a:lnTo>
                    <a:pt x="981" y="454"/>
                  </a:lnTo>
                  <a:lnTo>
                    <a:pt x="981" y="454"/>
                  </a:lnTo>
                  <a:lnTo>
                    <a:pt x="979" y="451"/>
                  </a:lnTo>
                  <a:lnTo>
                    <a:pt x="979" y="451"/>
                  </a:lnTo>
                  <a:lnTo>
                    <a:pt x="981" y="451"/>
                  </a:lnTo>
                  <a:lnTo>
                    <a:pt x="981" y="451"/>
                  </a:lnTo>
                  <a:lnTo>
                    <a:pt x="983" y="449"/>
                  </a:lnTo>
                  <a:lnTo>
                    <a:pt x="983" y="449"/>
                  </a:lnTo>
                  <a:lnTo>
                    <a:pt x="983" y="449"/>
                  </a:lnTo>
                  <a:lnTo>
                    <a:pt x="983" y="449"/>
                  </a:lnTo>
                  <a:lnTo>
                    <a:pt x="986" y="451"/>
                  </a:lnTo>
                  <a:lnTo>
                    <a:pt x="983" y="451"/>
                  </a:lnTo>
                  <a:lnTo>
                    <a:pt x="983" y="451"/>
                  </a:lnTo>
                  <a:lnTo>
                    <a:pt x="983" y="451"/>
                  </a:lnTo>
                  <a:lnTo>
                    <a:pt x="986" y="454"/>
                  </a:lnTo>
                  <a:lnTo>
                    <a:pt x="986" y="454"/>
                  </a:lnTo>
                  <a:lnTo>
                    <a:pt x="990" y="451"/>
                  </a:lnTo>
                  <a:lnTo>
                    <a:pt x="994" y="449"/>
                  </a:lnTo>
                  <a:lnTo>
                    <a:pt x="994" y="447"/>
                  </a:lnTo>
                  <a:lnTo>
                    <a:pt x="996" y="447"/>
                  </a:lnTo>
                  <a:lnTo>
                    <a:pt x="998" y="447"/>
                  </a:lnTo>
                  <a:lnTo>
                    <a:pt x="998" y="447"/>
                  </a:lnTo>
                  <a:lnTo>
                    <a:pt x="998" y="447"/>
                  </a:lnTo>
                  <a:lnTo>
                    <a:pt x="998" y="445"/>
                  </a:lnTo>
                  <a:lnTo>
                    <a:pt x="1000" y="445"/>
                  </a:lnTo>
                  <a:lnTo>
                    <a:pt x="1000" y="445"/>
                  </a:lnTo>
                  <a:lnTo>
                    <a:pt x="1002" y="445"/>
                  </a:lnTo>
                  <a:lnTo>
                    <a:pt x="1002" y="445"/>
                  </a:lnTo>
                  <a:lnTo>
                    <a:pt x="1004" y="445"/>
                  </a:lnTo>
                  <a:lnTo>
                    <a:pt x="1004" y="443"/>
                  </a:lnTo>
                  <a:lnTo>
                    <a:pt x="1004" y="443"/>
                  </a:lnTo>
                  <a:lnTo>
                    <a:pt x="1004" y="441"/>
                  </a:lnTo>
                  <a:lnTo>
                    <a:pt x="1006" y="439"/>
                  </a:lnTo>
                  <a:lnTo>
                    <a:pt x="1006" y="439"/>
                  </a:lnTo>
                  <a:lnTo>
                    <a:pt x="1006" y="439"/>
                  </a:lnTo>
                  <a:lnTo>
                    <a:pt x="1006" y="439"/>
                  </a:lnTo>
                  <a:lnTo>
                    <a:pt x="1006" y="439"/>
                  </a:lnTo>
                  <a:lnTo>
                    <a:pt x="1006" y="439"/>
                  </a:lnTo>
                  <a:lnTo>
                    <a:pt x="1006" y="437"/>
                  </a:lnTo>
                  <a:lnTo>
                    <a:pt x="1006" y="437"/>
                  </a:lnTo>
                  <a:lnTo>
                    <a:pt x="1006" y="437"/>
                  </a:lnTo>
                  <a:lnTo>
                    <a:pt x="1006" y="435"/>
                  </a:lnTo>
                  <a:lnTo>
                    <a:pt x="1002" y="431"/>
                  </a:lnTo>
                  <a:lnTo>
                    <a:pt x="1002" y="429"/>
                  </a:lnTo>
                  <a:lnTo>
                    <a:pt x="1002" y="429"/>
                  </a:lnTo>
                  <a:lnTo>
                    <a:pt x="1000" y="427"/>
                  </a:lnTo>
                  <a:lnTo>
                    <a:pt x="998" y="427"/>
                  </a:lnTo>
                  <a:lnTo>
                    <a:pt x="998" y="425"/>
                  </a:lnTo>
                  <a:lnTo>
                    <a:pt x="1006" y="419"/>
                  </a:lnTo>
                  <a:lnTo>
                    <a:pt x="1006" y="419"/>
                  </a:lnTo>
                  <a:lnTo>
                    <a:pt x="1006" y="417"/>
                  </a:lnTo>
                  <a:lnTo>
                    <a:pt x="1006" y="417"/>
                  </a:lnTo>
                  <a:lnTo>
                    <a:pt x="1004" y="415"/>
                  </a:lnTo>
                  <a:lnTo>
                    <a:pt x="1004" y="415"/>
                  </a:lnTo>
                  <a:lnTo>
                    <a:pt x="1002" y="410"/>
                  </a:lnTo>
                  <a:lnTo>
                    <a:pt x="1000" y="410"/>
                  </a:lnTo>
                  <a:lnTo>
                    <a:pt x="996" y="406"/>
                  </a:lnTo>
                  <a:lnTo>
                    <a:pt x="994" y="406"/>
                  </a:lnTo>
                  <a:lnTo>
                    <a:pt x="992" y="406"/>
                  </a:lnTo>
                  <a:lnTo>
                    <a:pt x="992" y="408"/>
                  </a:lnTo>
                  <a:lnTo>
                    <a:pt x="990" y="408"/>
                  </a:lnTo>
                  <a:lnTo>
                    <a:pt x="986" y="406"/>
                  </a:lnTo>
                  <a:lnTo>
                    <a:pt x="986" y="404"/>
                  </a:lnTo>
                  <a:lnTo>
                    <a:pt x="986" y="404"/>
                  </a:lnTo>
                  <a:lnTo>
                    <a:pt x="986" y="404"/>
                  </a:lnTo>
                  <a:lnTo>
                    <a:pt x="986" y="404"/>
                  </a:lnTo>
                  <a:lnTo>
                    <a:pt x="986" y="404"/>
                  </a:lnTo>
                  <a:lnTo>
                    <a:pt x="986" y="402"/>
                  </a:lnTo>
                  <a:lnTo>
                    <a:pt x="986" y="402"/>
                  </a:lnTo>
                  <a:lnTo>
                    <a:pt x="986" y="402"/>
                  </a:lnTo>
                  <a:lnTo>
                    <a:pt x="986" y="400"/>
                  </a:lnTo>
                  <a:lnTo>
                    <a:pt x="986" y="400"/>
                  </a:lnTo>
                  <a:lnTo>
                    <a:pt x="986" y="400"/>
                  </a:lnTo>
                  <a:lnTo>
                    <a:pt x="986" y="400"/>
                  </a:lnTo>
                  <a:lnTo>
                    <a:pt x="986" y="400"/>
                  </a:lnTo>
                  <a:lnTo>
                    <a:pt x="983" y="400"/>
                  </a:lnTo>
                  <a:lnTo>
                    <a:pt x="983" y="400"/>
                  </a:lnTo>
                  <a:lnTo>
                    <a:pt x="983" y="400"/>
                  </a:lnTo>
                  <a:lnTo>
                    <a:pt x="981" y="396"/>
                  </a:lnTo>
                  <a:lnTo>
                    <a:pt x="979" y="394"/>
                  </a:lnTo>
                  <a:lnTo>
                    <a:pt x="979" y="396"/>
                  </a:lnTo>
                  <a:lnTo>
                    <a:pt x="975" y="394"/>
                  </a:lnTo>
                  <a:lnTo>
                    <a:pt x="975" y="392"/>
                  </a:lnTo>
                  <a:lnTo>
                    <a:pt x="969" y="390"/>
                  </a:lnTo>
                  <a:lnTo>
                    <a:pt x="967" y="388"/>
                  </a:lnTo>
                  <a:lnTo>
                    <a:pt x="963" y="388"/>
                  </a:lnTo>
                  <a:lnTo>
                    <a:pt x="959" y="386"/>
                  </a:lnTo>
                  <a:lnTo>
                    <a:pt x="955" y="390"/>
                  </a:lnTo>
                  <a:lnTo>
                    <a:pt x="955" y="390"/>
                  </a:lnTo>
                  <a:lnTo>
                    <a:pt x="955" y="390"/>
                  </a:lnTo>
                  <a:lnTo>
                    <a:pt x="957" y="392"/>
                  </a:lnTo>
                  <a:lnTo>
                    <a:pt x="957" y="392"/>
                  </a:lnTo>
                  <a:lnTo>
                    <a:pt x="955" y="392"/>
                  </a:lnTo>
                  <a:lnTo>
                    <a:pt x="955" y="394"/>
                  </a:lnTo>
                  <a:lnTo>
                    <a:pt x="955" y="394"/>
                  </a:lnTo>
                  <a:lnTo>
                    <a:pt x="957" y="394"/>
                  </a:lnTo>
                  <a:lnTo>
                    <a:pt x="957" y="396"/>
                  </a:lnTo>
                  <a:lnTo>
                    <a:pt x="957" y="396"/>
                  </a:lnTo>
                  <a:lnTo>
                    <a:pt x="957" y="398"/>
                  </a:lnTo>
                  <a:lnTo>
                    <a:pt x="957" y="398"/>
                  </a:lnTo>
                  <a:lnTo>
                    <a:pt x="957" y="400"/>
                  </a:lnTo>
                  <a:lnTo>
                    <a:pt x="957" y="400"/>
                  </a:lnTo>
                  <a:lnTo>
                    <a:pt x="957" y="402"/>
                  </a:lnTo>
                  <a:lnTo>
                    <a:pt x="957" y="402"/>
                  </a:lnTo>
                  <a:lnTo>
                    <a:pt x="959" y="402"/>
                  </a:lnTo>
                  <a:lnTo>
                    <a:pt x="959" y="402"/>
                  </a:lnTo>
                  <a:lnTo>
                    <a:pt x="961" y="404"/>
                  </a:lnTo>
                  <a:lnTo>
                    <a:pt x="961" y="404"/>
                  </a:lnTo>
                  <a:lnTo>
                    <a:pt x="961" y="404"/>
                  </a:lnTo>
                  <a:lnTo>
                    <a:pt x="961" y="404"/>
                  </a:lnTo>
                  <a:lnTo>
                    <a:pt x="961" y="404"/>
                  </a:lnTo>
                  <a:lnTo>
                    <a:pt x="961" y="406"/>
                  </a:lnTo>
                  <a:lnTo>
                    <a:pt x="961" y="406"/>
                  </a:lnTo>
                  <a:lnTo>
                    <a:pt x="961" y="406"/>
                  </a:lnTo>
                  <a:lnTo>
                    <a:pt x="959" y="406"/>
                  </a:lnTo>
                  <a:lnTo>
                    <a:pt x="957" y="406"/>
                  </a:lnTo>
                  <a:lnTo>
                    <a:pt x="957" y="406"/>
                  </a:lnTo>
                  <a:lnTo>
                    <a:pt x="957" y="406"/>
                  </a:lnTo>
                  <a:lnTo>
                    <a:pt x="955" y="406"/>
                  </a:lnTo>
                  <a:lnTo>
                    <a:pt x="957" y="408"/>
                  </a:lnTo>
                  <a:lnTo>
                    <a:pt x="955" y="408"/>
                  </a:lnTo>
                  <a:lnTo>
                    <a:pt x="955" y="408"/>
                  </a:lnTo>
                  <a:lnTo>
                    <a:pt x="955" y="410"/>
                  </a:lnTo>
                  <a:lnTo>
                    <a:pt x="955" y="410"/>
                  </a:lnTo>
                  <a:lnTo>
                    <a:pt x="955" y="412"/>
                  </a:lnTo>
                  <a:close/>
                  <a:moveTo>
                    <a:pt x="1029" y="166"/>
                  </a:moveTo>
                  <a:lnTo>
                    <a:pt x="1029" y="168"/>
                  </a:lnTo>
                  <a:lnTo>
                    <a:pt x="1029" y="168"/>
                  </a:lnTo>
                  <a:lnTo>
                    <a:pt x="1029" y="168"/>
                  </a:lnTo>
                  <a:lnTo>
                    <a:pt x="1029" y="168"/>
                  </a:lnTo>
                  <a:lnTo>
                    <a:pt x="1029" y="170"/>
                  </a:lnTo>
                  <a:lnTo>
                    <a:pt x="1031" y="170"/>
                  </a:lnTo>
                  <a:lnTo>
                    <a:pt x="1031" y="170"/>
                  </a:lnTo>
                  <a:lnTo>
                    <a:pt x="1035" y="172"/>
                  </a:lnTo>
                  <a:lnTo>
                    <a:pt x="1035" y="172"/>
                  </a:lnTo>
                  <a:lnTo>
                    <a:pt x="1035" y="174"/>
                  </a:lnTo>
                  <a:lnTo>
                    <a:pt x="1035" y="174"/>
                  </a:lnTo>
                  <a:lnTo>
                    <a:pt x="1035" y="176"/>
                  </a:lnTo>
                  <a:lnTo>
                    <a:pt x="1035" y="176"/>
                  </a:lnTo>
                  <a:lnTo>
                    <a:pt x="1039" y="174"/>
                  </a:lnTo>
                  <a:lnTo>
                    <a:pt x="1039" y="174"/>
                  </a:lnTo>
                  <a:lnTo>
                    <a:pt x="1039" y="174"/>
                  </a:lnTo>
                  <a:lnTo>
                    <a:pt x="1039" y="176"/>
                  </a:lnTo>
                  <a:lnTo>
                    <a:pt x="1039" y="176"/>
                  </a:lnTo>
                  <a:lnTo>
                    <a:pt x="1039" y="174"/>
                  </a:lnTo>
                  <a:lnTo>
                    <a:pt x="1041" y="174"/>
                  </a:lnTo>
                  <a:lnTo>
                    <a:pt x="1041" y="174"/>
                  </a:lnTo>
                  <a:lnTo>
                    <a:pt x="1041" y="174"/>
                  </a:lnTo>
                  <a:lnTo>
                    <a:pt x="1039" y="170"/>
                  </a:lnTo>
                  <a:lnTo>
                    <a:pt x="1039" y="170"/>
                  </a:lnTo>
                  <a:lnTo>
                    <a:pt x="1039" y="168"/>
                  </a:lnTo>
                  <a:lnTo>
                    <a:pt x="1041" y="168"/>
                  </a:lnTo>
                  <a:lnTo>
                    <a:pt x="1041" y="168"/>
                  </a:lnTo>
                  <a:lnTo>
                    <a:pt x="1041" y="168"/>
                  </a:lnTo>
                  <a:lnTo>
                    <a:pt x="1043" y="166"/>
                  </a:lnTo>
                  <a:lnTo>
                    <a:pt x="1043" y="164"/>
                  </a:lnTo>
                  <a:lnTo>
                    <a:pt x="1043" y="164"/>
                  </a:lnTo>
                  <a:lnTo>
                    <a:pt x="1045" y="166"/>
                  </a:lnTo>
                  <a:lnTo>
                    <a:pt x="1047" y="164"/>
                  </a:lnTo>
                  <a:lnTo>
                    <a:pt x="1047" y="166"/>
                  </a:lnTo>
                  <a:lnTo>
                    <a:pt x="1047" y="166"/>
                  </a:lnTo>
                  <a:lnTo>
                    <a:pt x="1047" y="164"/>
                  </a:lnTo>
                  <a:lnTo>
                    <a:pt x="1047" y="164"/>
                  </a:lnTo>
                  <a:lnTo>
                    <a:pt x="1047" y="162"/>
                  </a:lnTo>
                  <a:lnTo>
                    <a:pt x="1047" y="162"/>
                  </a:lnTo>
                  <a:lnTo>
                    <a:pt x="1047" y="162"/>
                  </a:lnTo>
                  <a:lnTo>
                    <a:pt x="1049" y="162"/>
                  </a:lnTo>
                  <a:lnTo>
                    <a:pt x="1049" y="164"/>
                  </a:lnTo>
                  <a:lnTo>
                    <a:pt x="1049" y="166"/>
                  </a:lnTo>
                  <a:lnTo>
                    <a:pt x="1051" y="166"/>
                  </a:lnTo>
                  <a:lnTo>
                    <a:pt x="1051" y="166"/>
                  </a:lnTo>
                  <a:lnTo>
                    <a:pt x="1051" y="166"/>
                  </a:lnTo>
                  <a:lnTo>
                    <a:pt x="1051" y="166"/>
                  </a:lnTo>
                  <a:lnTo>
                    <a:pt x="1051" y="166"/>
                  </a:lnTo>
                  <a:lnTo>
                    <a:pt x="1051" y="168"/>
                  </a:lnTo>
                  <a:lnTo>
                    <a:pt x="1053" y="166"/>
                  </a:lnTo>
                  <a:lnTo>
                    <a:pt x="1058" y="166"/>
                  </a:lnTo>
                  <a:lnTo>
                    <a:pt x="1055" y="168"/>
                  </a:lnTo>
                  <a:lnTo>
                    <a:pt x="1053" y="170"/>
                  </a:lnTo>
                  <a:lnTo>
                    <a:pt x="1053" y="170"/>
                  </a:lnTo>
                  <a:lnTo>
                    <a:pt x="1053" y="172"/>
                  </a:lnTo>
                  <a:lnTo>
                    <a:pt x="1053" y="172"/>
                  </a:lnTo>
                  <a:lnTo>
                    <a:pt x="1053" y="172"/>
                  </a:lnTo>
                  <a:lnTo>
                    <a:pt x="1051" y="172"/>
                  </a:lnTo>
                  <a:lnTo>
                    <a:pt x="1047" y="176"/>
                  </a:lnTo>
                  <a:lnTo>
                    <a:pt x="1043" y="180"/>
                  </a:lnTo>
                  <a:lnTo>
                    <a:pt x="1043" y="183"/>
                  </a:lnTo>
                  <a:lnTo>
                    <a:pt x="1047" y="187"/>
                  </a:lnTo>
                  <a:lnTo>
                    <a:pt x="1047" y="187"/>
                  </a:lnTo>
                  <a:lnTo>
                    <a:pt x="1047" y="189"/>
                  </a:lnTo>
                  <a:lnTo>
                    <a:pt x="1049" y="189"/>
                  </a:lnTo>
                  <a:lnTo>
                    <a:pt x="1049" y="189"/>
                  </a:lnTo>
                  <a:lnTo>
                    <a:pt x="1049" y="187"/>
                  </a:lnTo>
                  <a:lnTo>
                    <a:pt x="1055" y="183"/>
                  </a:lnTo>
                  <a:lnTo>
                    <a:pt x="1058" y="178"/>
                  </a:lnTo>
                  <a:lnTo>
                    <a:pt x="1062" y="176"/>
                  </a:lnTo>
                  <a:lnTo>
                    <a:pt x="1064" y="172"/>
                  </a:lnTo>
                  <a:lnTo>
                    <a:pt x="1068" y="172"/>
                  </a:lnTo>
                  <a:lnTo>
                    <a:pt x="1070" y="170"/>
                  </a:lnTo>
                  <a:lnTo>
                    <a:pt x="1072" y="168"/>
                  </a:lnTo>
                  <a:lnTo>
                    <a:pt x="1072" y="168"/>
                  </a:lnTo>
                  <a:lnTo>
                    <a:pt x="1072" y="168"/>
                  </a:lnTo>
                  <a:lnTo>
                    <a:pt x="1074" y="170"/>
                  </a:lnTo>
                  <a:lnTo>
                    <a:pt x="1074" y="170"/>
                  </a:lnTo>
                  <a:lnTo>
                    <a:pt x="1074" y="170"/>
                  </a:lnTo>
                  <a:lnTo>
                    <a:pt x="1076" y="170"/>
                  </a:lnTo>
                  <a:lnTo>
                    <a:pt x="1080" y="172"/>
                  </a:lnTo>
                  <a:lnTo>
                    <a:pt x="1084" y="172"/>
                  </a:lnTo>
                  <a:lnTo>
                    <a:pt x="1084" y="174"/>
                  </a:lnTo>
                  <a:lnTo>
                    <a:pt x="1084" y="174"/>
                  </a:lnTo>
                  <a:lnTo>
                    <a:pt x="1084" y="174"/>
                  </a:lnTo>
                  <a:lnTo>
                    <a:pt x="1086" y="174"/>
                  </a:lnTo>
                  <a:lnTo>
                    <a:pt x="1086" y="174"/>
                  </a:lnTo>
                  <a:lnTo>
                    <a:pt x="1084" y="176"/>
                  </a:lnTo>
                  <a:lnTo>
                    <a:pt x="1082" y="172"/>
                  </a:lnTo>
                  <a:lnTo>
                    <a:pt x="1080" y="174"/>
                  </a:lnTo>
                  <a:lnTo>
                    <a:pt x="1078" y="172"/>
                  </a:lnTo>
                  <a:lnTo>
                    <a:pt x="1078" y="174"/>
                  </a:lnTo>
                  <a:lnTo>
                    <a:pt x="1078" y="174"/>
                  </a:lnTo>
                  <a:lnTo>
                    <a:pt x="1076" y="174"/>
                  </a:lnTo>
                  <a:lnTo>
                    <a:pt x="1076" y="172"/>
                  </a:lnTo>
                  <a:lnTo>
                    <a:pt x="1076" y="172"/>
                  </a:lnTo>
                  <a:lnTo>
                    <a:pt x="1076" y="172"/>
                  </a:lnTo>
                  <a:lnTo>
                    <a:pt x="1076" y="172"/>
                  </a:lnTo>
                  <a:lnTo>
                    <a:pt x="1076" y="172"/>
                  </a:lnTo>
                  <a:lnTo>
                    <a:pt x="1072" y="174"/>
                  </a:lnTo>
                  <a:lnTo>
                    <a:pt x="1070" y="174"/>
                  </a:lnTo>
                  <a:lnTo>
                    <a:pt x="1066" y="176"/>
                  </a:lnTo>
                  <a:lnTo>
                    <a:pt x="1066" y="176"/>
                  </a:lnTo>
                  <a:lnTo>
                    <a:pt x="1066" y="178"/>
                  </a:lnTo>
                  <a:lnTo>
                    <a:pt x="1066" y="178"/>
                  </a:lnTo>
                  <a:lnTo>
                    <a:pt x="1066" y="178"/>
                  </a:lnTo>
                  <a:lnTo>
                    <a:pt x="1068" y="178"/>
                  </a:lnTo>
                  <a:lnTo>
                    <a:pt x="1066" y="180"/>
                  </a:lnTo>
                  <a:lnTo>
                    <a:pt x="1066" y="180"/>
                  </a:lnTo>
                  <a:lnTo>
                    <a:pt x="1066" y="178"/>
                  </a:lnTo>
                  <a:lnTo>
                    <a:pt x="1062" y="185"/>
                  </a:lnTo>
                  <a:lnTo>
                    <a:pt x="1060" y="185"/>
                  </a:lnTo>
                  <a:lnTo>
                    <a:pt x="1058" y="189"/>
                  </a:lnTo>
                  <a:lnTo>
                    <a:pt x="1055" y="191"/>
                  </a:lnTo>
                  <a:lnTo>
                    <a:pt x="1053" y="191"/>
                  </a:lnTo>
                  <a:lnTo>
                    <a:pt x="1055" y="193"/>
                  </a:lnTo>
                  <a:lnTo>
                    <a:pt x="1060" y="195"/>
                  </a:lnTo>
                  <a:lnTo>
                    <a:pt x="1062" y="197"/>
                  </a:lnTo>
                  <a:lnTo>
                    <a:pt x="1066" y="195"/>
                  </a:lnTo>
                  <a:lnTo>
                    <a:pt x="1068" y="197"/>
                  </a:lnTo>
                  <a:lnTo>
                    <a:pt x="1064" y="199"/>
                  </a:lnTo>
                  <a:lnTo>
                    <a:pt x="1060" y="201"/>
                  </a:lnTo>
                  <a:lnTo>
                    <a:pt x="1060" y="201"/>
                  </a:lnTo>
                  <a:lnTo>
                    <a:pt x="1058" y="197"/>
                  </a:lnTo>
                  <a:lnTo>
                    <a:pt x="1055" y="197"/>
                  </a:lnTo>
                  <a:lnTo>
                    <a:pt x="1055" y="199"/>
                  </a:lnTo>
                  <a:lnTo>
                    <a:pt x="1055" y="197"/>
                  </a:lnTo>
                  <a:lnTo>
                    <a:pt x="1055" y="197"/>
                  </a:lnTo>
                  <a:lnTo>
                    <a:pt x="1051" y="203"/>
                  </a:lnTo>
                  <a:lnTo>
                    <a:pt x="1051" y="203"/>
                  </a:lnTo>
                  <a:lnTo>
                    <a:pt x="1051" y="205"/>
                  </a:lnTo>
                  <a:lnTo>
                    <a:pt x="1051" y="205"/>
                  </a:lnTo>
                  <a:lnTo>
                    <a:pt x="1051" y="207"/>
                  </a:lnTo>
                  <a:lnTo>
                    <a:pt x="1053" y="209"/>
                  </a:lnTo>
                  <a:lnTo>
                    <a:pt x="1053" y="211"/>
                  </a:lnTo>
                  <a:lnTo>
                    <a:pt x="1053" y="211"/>
                  </a:lnTo>
                  <a:lnTo>
                    <a:pt x="1055" y="213"/>
                  </a:lnTo>
                  <a:lnTo>
                    <a:pt x="1055" y="215"/>
                  </a:lnTo>
                  <a:lnTo>
                    <a:pt x="1058" y="215"/>
                  </a:lnTo>
                  <a:lnTo>
                    <a:pt x="1058" y="215"/>
                  </a:lnTo>
                  <a:lnTo>
                    <a:pt x="1064" y="215"/>
                  </a:lnTo>
                  <a:lnTo>
                    <a:pt x="1070" y="213"/>
                  </a:lnTo>
                  <a:lnTo>
                    <a:pt x="1076" y="211"/>
                  </a:lnTo>
                  <a:lnTo>
                    <a:pt x="1082" y="209"/>
                  </a:lnTo>
                  <a:lnTo>
                    <a:pt x="1088" y="209"/>
                  </a:lnTo>
                  <a:lnTo>
                    <a:pt x="1093" y="205"/>
                  </a:lnTo>
                  <a:lnTo>
                    <a:pt x="1099" y="203"/>
                  </a:lnTo>
                  <a:lnTo>
                    <a:pt x="1099" y="203"/>
                  </a:lnTo>
                  <a:lnTo>
                    <a:pt x="1101" y="201"/>
                  </a:lnTo>
                  <a:lnTo>
                    <a:pt x="1101" y="197"/>
                  </a:lnTo>
                  <a:lnTo>
                    <a:pt x="1105" y="193"/>
                  </a:lnTo>
                  <a:lnTo>
                    <a:pt x="1109" y="191"/>
                  </a:lnTo>
                  <a:lnTo>
                    <a:pt x="1111" y="187"/>
                  </a:lnTo>
                  <a:lnTo>
                    <a:pt x="1115" y="187"/>
                  </a:lnTo>
                  <a:lnTo>
                    <a:pt x="1115" y="187"/>
                  </a:lnTo>
                  <a:lnTo>
                    <a:pt x="1117" y="187"/>
                  </a:lnTo>
                  <a:lnTo>
                    <a:pt x="1117" y="187"/>
                  </a:lnTo>
                  <a:lnTo>
                    <a:pt x="1117" y="187"/>
                  </a:lnTo>
                  <a:lnTo>
                    <a:pt x="1117" y="187"/>
                  </a:lnTo>
                  <a:lnTo>
                    <a:pt x="1117" y="187"/>
                  </a:lnTo>
                  <a:lnTo>
                    <a:pt x="1117" y="189"/>
                  </a:lnTo>
                  <a:lnTo>
                    <a:pt x="1117" y="189"/>
                  </a:lnTo>
                  <a:lnTo>
                    <a:pt x="1117" y="189"/>
                  </a:lnTo>
                  <a:lnTo>
                    <a:pt x="1113" y="193"/>
                  </a:lnTo>
                  <a:lnTo>
                    <a:pt x="1109" y="197"/>
                  </a:lnTo>
                  <a:lnTo>
                    <a:pt x="1109" y="199"/>
                  </a:lnTo>
                  <a:lnTo>
                    <a:pt x="1107" y="199"/>
                  </a:lnTo>
                  <a:lnTo>
                    <a:pt x="1107" y="201"/>
                  </a:lnTo>
                  <a:lnTo>
                    <a:pt x="1107" y="201"/>
                  </a:lnTo>
                  <a:lnTo>
                    <a:pt x="1105" y="203"/>
                  </a:lnTo>
                  <a:lnTo>
                    <a:pt x="1105" y="203"/>
                  </a:lnTo>
                  <a:lnTo>
                    <a:pt x="1105" y="205"/>
                  </a:lnTo>
                  <a:lnTo>
                    <a:pt x="1107" y="205"/>
                  </a:lnTo>
                  <a:lnTo>
                    <a:pt x="1107" y="205"/>
                  </a:lnTo>
                  <a:lnTo>
                    <a:pt x="1107" y="205"/>
                  </a:lnTo>
                  <a:lnTo>
                    <a:pt x="1105" y="205"/>
                  </a:lnTo>
                  <a:lnTo>
                    <a:pt x="1101" y="207"/>
                  </a:lnTo>
                  <a:lnTo>
                    <a:pt x="1099" y="211"/>
                  </a:lnTo>
                  <a:lnTo>
                    <a:pt x="1097" y="213"/>
                  </a:lnTo>
                  <a:lnTo>
                    <a:pt x="1093" y="213"/>
                  </a:lnTo>
                  <a:lnTo>
                    <a:pt x="1093" y="215"/>
                  </a:lnTo>
                  <a:lnTo>
                    <a:pt x="1086" y="215"/>
                  </a:lnTo>
                  <a:lnTo>
                    <a:pt x="1082" y="215"/>
                  </a:lnTo>
                  <a:lnTo>
                    <a:pt x="1080" y="215"/>
                  </a:lnTo>
                  <a:lnTo>
                    <a:pt x="1076" y="215"/>
                  </a:lnTo>
                  <a:lnTo>
                    <a:pt x="1070" y="217"/>
                  </a:lnTo>
                  <a:lnTo>
                    <a:pt x="1068" y="220"/>
                  </a:lnTo>
                  <a:lnTo>
                    <a:pt x="1066" y="220"/>
                  </a:lnTo>
                  <a:lnTo>
                    <a:pt x="1066" y="222"/>
                  </a:lnTo>
                  <a:lnTo>
                    <a:pt x="1064" y="222"/>
                  </a:lnTo>
                  <a:lnTo>
                    <a:pt x="1064" y="224"/>
                  </a:lnTo>
                  <a:lnTo>
                    <a:pt x="1064" y="224"/>
                  </a:lnTo>
                  <a:lnTo>
                    <a:pt x="1064" y="224"/>
                  </a:lnTo>
                  <a:lnTo>
                    <a:pt x="1066" y="226"/>
                  </a:lnTo>
                  <a:lnTo>
                    <a:pt x="1068" y="228"/>
                  </a:lnTo>
                  <a:lnTo>
                    <a:pt x="1072" y="232"/>
                  </a:lnTo>
                  <a:lnTo>
                    <a:pt x="1076" y="234"/>
                  </a:lnTo>
                  <a:lnTo>
                    <a:pt x="1078" y="238"/>
                  </a:lnTo>
                  <a:lnTo>
                    <a:pt x="1082" y="240"/>
                  </a:lnTo>
                  <a:lnTo>
                    <a:pt x="1084" y="240"/>
                  </a:lnTo>
                  <a:lnTo>
                    <a:pt x="1088" y="242"/>
                  </a:lnTo>
                  <a:lnTo>
                    <a:pt x="1090" y="242"/>
                  </a:lnTo>
                  <a:lnTo>
                    <a:pt x="1093" y="242"/>
                  </a:lnTo>
                  <a:lnTo>
                    <a:pt x="1095" y="240"/>
                  </a:lnTo>
                  <a:lnTo>
                    <a:pt x="1095" y="238"/>
                  </a:lnTo>
                  <a:lnTo>
                    <a:pt x="1095" y="236"/>
                  </a:lnTo>
                  <a:lnTo>
                    <a:pt x="1095" y="234"/>
                  </a:lnTo>
                  <a:lnTo>
                    <a:pt x="1099" y="226"/>
                  </a:lnTo>
                  <a:lnTo>
                    <a:pt x="1099" y="226"/>
                  </a:lnTo>
                  <a:lnTo>
                    <a:pt x="1101" y="224"/>
                  </a:lnTo>
                  <a:lnTo>
                    <a:pt x="1101" y="222"/>
                  </a:lnTo>
                  <a:lnTo>
                    <a:pt x="1101" y="222"/>
                  </a:lnTo>
                  <a:lnTo>
                    <a:pt x="1101" y="217"/>
                  </a:lnTo>
                  <a:lnTo>
                    <a:pt x="1105" y="213"/>
                  </a:lnTo>
                  <a:lnTo>
                    <a:pt x="1107" y="209"/>
                  </a:lnTo>
                  <a:lnTo>
                    <a:pt x="1111" y="207"/>
                  </a:lnTo>
                  <a:lnTo>
                    <a:pt x="1113" y="207"/>
                  </a:lnTo>
                  <a:lnTo>
                    <a:pt x="1113" y="207"/>
                  </a:lnTo>
                  <a:lnTo>
                    <a:pt x="1115" y="205"/>
                  </a:lnTo>
                  <a:lnTo>
                    <a:pt x="1121" y="203"/>
                  </a:lnTo>
                  <a:lnTo>
                    <a:pt x="1125" y="201"/>
                  </a:lnTo>
                  <a:lnTo>
                    <a:pt x="1128" y="201"/>
                  </a:lnTo>
                  <a:lnTo>
                    <a:pt x="1132" y="199"/>
                  </a:lnTo>
                  <a:lnTo>
                    <a:pt x="1138" y="197"/>
                  </a:lnTo>
                  <a:lnTo>
                    <a:pt x="1142" y="195"/>
                  </a:lnTo>
                  <a:lnTo>
                    <a:pt x="1148" y="191"/>
                  </a:lnTo>
                  <a:lnTo>
                    <a:pt x="1148" y="191"/>
                  </a:lnTo>
                  <a:lnTo>
                    <a:pt x="1146" y="193"/>
                  </a:lnTo>
                  <a:lnTo>
                    <a:pt x="1144" y="195"/>
                  </a:lnTo>
                  <a:lnTo>
                    <a:pt x="1144" y="195"/>
                  </a:lnTo>
                  <a:lnTo>
                    <a:pt x="1138" y="199"/>
                  </a:lnTo>
                  <a:lnTo>
                    <a:pt x="1134" y="201"/>
                  </a:lnTo>
                  <a:lnTo>
                    <a:pt x="1128" y="203"/>
                  </a:lnTo>
                  <a:lnTo>
                    <a:pt x="1128" y="205"/>
                  </a:lnTo>
                  <a:lnTo>
                    <a:pt x="1123" y="207"/>
                  </a:lnTo>
                  <a:lnTo>
                    <a:pt x="1119" y="207"/>
                  </a:lnTo>
                  <a:lnTo>
                    <a:pt x="1119" y="207"/>
                  </a:lnTo>
                  <a:lnTo>
                    <a:pt x="1117" y="207"/>
                  </a:lnTo>
                  <a:lnTo>
                    <a:pt x="1117" y="207"/>
                  </a:lnTo>
                  <a:lnTo>
                    <a:pt x="1117" y="207"/>
                  </a:lnTo>
                  <a:lnTo>
                    <a:pt x="1117" y="207"/>
                  </a:lnTo>
                  <a:lnTo>
                    <a:pt x="1117" y="209"/>
                  </a:lnTo>
                  <a:lnTo>
                    <a:pt x="1115" y="209"/>
                  </a:lnTo>
                  <a:lnTo>
                    <a:pt x="1115" y="209"/>
                  </a:lnTo>
                  <a:lnTo>
                    <a:pt x="1115" y="209"/>
                  </a:lnTo>
                  <a:lnTo>
                    <a:pt x="1113" y="211"/>
                  </a:lnTo>
                  <a:lnTo>
                    <a:pt x="1113" y="211"/>
                  </a:lnTo>
                  <a:lnTo>
                    <a:pt x="1111" y="213"/>
                  </a:lnTo>
                  <a:lnTo>
                    <a:pt x="1111" y="213"/>
                  </a:lnTo>
                  <a:lnTo>
                    <a:pt x="1109" y="215"/>
                  </a:lnTo>
                  <a:lnTo>
                    <a:pt x="1105" y="226"/>
                  </a:lnTo>
                  <a:lnTo>
                    <a:pt x="1101" y="236"/>
                  </a:lnTo>
                  <a:lnTo>
                    <a:pt x="1101" y="240"/>
                  </a:lnTo>
                  <a:lnTo>
                    <a:pt x="1101" y="244"/>
                  </a:lnTo>
                  <a:lnTo>
                    <a:pt x="1105" y="246"/>
                  </a:lnTo>
                  <a:lnTo>
                    <a:pt x="1109" y="248"/>
                  </a:lnTo>
                  <a:lnTo>
                    <a:pt x="1109" y="248"/>
                  </a:lnTo>
                  <a:lnTo>
                    <a:pt x="1113" y="242"/>
                  </a:lnTo>
                  <a:lnTo>
                    <a:pt x="1115" y="240"/>
                  </a:lnTo>
                  <a:lnTo>
                    <a:pt x="1113" y="242"/>
                  </a:lnTo>
                  <a:lnTo>
                    <a:pt x="1113" y="244"/>
                  </a:lnTo>
                  <a:lnTo>
                    <a:pt x="1111" y="248"/>
                  </a:lnTo>
                  <a:lnTo>
                    <a:pt x="1113" y="248"/>
                  </a:lnTo>
                  <a:lnTo>
                    <a:pt x="1115" y="246"/>
                  </a:lnTo>
                  <a:lnTo>
                    <a:pt x="1115" y="248"/>
                  </a:lnTo>
                  <a:lnTo>
                    <a:pt x="1121" y="248"/>
                  </a:lnTo>
                  <a:lnTo>
                    <a:pt x="1123" y="246"/>
                  </a:lnTo>
                  <a:lnTo>
                    <a:pt x="1128" y="246"/>
                  </a:lnTo>
                  <a:lnTo>
                    <a:pt x="1132" y="248"/>
                  </a:lnTo>
                  <a:lnTo>
                    <a:pt x="1134" y="244"/>
                  </a:lnTo>
                  <a:lnTo>
                    <a:pt x="1136" y="244"/>
                  </a:lnTo>
                  <a:lnTo>
                    <a:pt x="1138" y="244"/>
                  </a:lnTo>
                  <a:lnTo>
                    <a:pt x="1138" y="242"/>
                  </a:lnTo>
                  <a:lnTo>
                    <a:pt x="1138" y="242"/>
                  </a:lnTo>
                  <a:lnTo>
                    <a:pt x="1138" y="238"/>
                  </a:lnTo>
                  <a:lnTo>
                    <a:pt x="1138" y="236"/>
                  </a:lnTo>
                  <a:lnTo>
                    <a:pt x="1138" y="236"/>
                  </a:lnTo>
                  <a:lnTo>
                    <a:pt x="1138" y="234"/>
                  </a:lnTo>
                  <a:lnTo>
                    <a:pt x="1136" y="234"/>
                  </a:lnTo>
                  <a:lnTo>
                    <a:pt x="1136" y="232"/>
                  </a:lnTo>
                  <a:lnTo>
                    <a:pt x="1136" y="232"/>
                  </a:lnTo>
                  <a:lnTo>
                    <a:pt x="1136" y="230"/>
                  </a:lnTo>
                  <a:lnTo>
                    <a:pt x="1136" y="230"/>
                  </a:lnTo>
                  <a:lnTo>
                    <a:pt x="1136" y="228"/>
                  </a:lnTo>
                  <a:lnTo>
                    <a:pt x="1136" y="228"/>
                  </a:lnTo>
                  <a:lnTo>
                    <a:pt x="1134" y="228"/>
                  </a:lnTo>
                  <a:lnTo>
                    <a:pt x="1136" y="228"/>
                  </a:lnTo>
                  <a:lnTo>
                    <a:pt x="1138" y="228"/>
                  </a:lnTo>
                  <a:lnTo>
                    <a:pt x="1138" y="226"/>
                  </a:lnTo>
                  <a:lnTo>
                    <a:pt x="1138" y="226"/>
                  </a:lnTo>
                  <a:lnTo>
                    <a:pt x="1138" y="226"/>
                  </a:lnTo>
                  <a:lnTo>
                    <a:pt x="1140" y="222"/>
                  </a:lnTo>
                  <a:lnTo>
                    <a:pt x="1140" y="222"/>
                  </a:lnTo>
                  <a:lnTo>
                    <a:pt x="1140" y="220"/>
                  </a:lnTo>
                  <a:lnTo>
                    <a:pt x="1140" y="220"/>
                  </a:lnTo>
                  <a:lnTo>
                    <a:pt x="1142" y="220"/>
                  </a:lnTo>
                  <a:lnTo>
                    <a:pt x="1142" y="222"/>
                  </a:lnTo>
                  <a:lnTo>
                    <a:pt x="1140" y="226"/>
                  </a:lnTo>
                  <a:lnTo>
                    <a:pt x="1138" y="228"/>
                  </a:lnTo>
                  <a:lnTo>
                    <a:pt x="1138" y="228"/>
                  </a:lnTo>
                  <a:lnTo>
                    <a:pt x="1140" y="230"/>
                  </a:lnTo>
                  <a:lnTo>
                    <a:pt x="1140" y="230"/>
                  </a:lnTo>
                  <a:lnTo>
                    <a:pt x="1140" y="230"/>
                  </a:lnTo>
                  <a:lnTo>
                    <a:pt x="1140" y="232"/>
                  </a:lnTo>
                  <a:lnTo>
                    <a:pt x="1140" y="232"/>
                  </a:lnTo>
                  <a:lnTo>
                    <a:pt x="1142" y="232"/>
                  </a:lnTo>
                  <a:lnTo>
                    <a:pt x="1146" y="228"/>
                  </a:lnTo>
                  <a:lnTo>
                    <a:pt x="1150" y="226"/>
                  </a:lnTo>
                  <a:lnTo>
                    <a:pt x="1150" y="226"/>
                  </a:lnTo>
                  <a:lnTo>
                    <a:pt x="1150" y="226"/>
                  </a:lnTo>
                  <a:lnTo>
                    <a:pt x="1150" y="224"/>
                  </a:lnTo>
                  <a:lnTo>
                    <a:pt x="1152" y="224"/>
                  </a:lnTo>
                  <a:lnTo>
                    <a:pt x="1152" y="224"/>
                  </a:lnTo>
                  <a:lnTo>
                    <a:pt x="1152" y="224"/>
                  </a:lnTo>
                  <a:lnTo>
                    <a:pt x="1152" y="222"/>
                  </a:lnTo>
                  <a:lnTo>
                    <a:pt x="1156" y="220"/>
                  </a:lnTo>
                  <a:lnTo>
                    <a:pt x="1156" y="217"/>
                  </a:lnTo>
                  <a:lnTo>
                    <a:pt x="1156" y="217"/>
                  </a:lnTo>
                  <a:lnTo>
                    <a:pt x="1158" y="217"/>
                  </a:lnTo>
                  <a:lnTo>
                    <a:pt x="1160" y="217"/>
                  </a:lnTo>
                  <a:lnTo>
                    <a:pt x="1160" y="220"/>
                  </a:lnTo>
                  <a:lnTo>
                    <a:pt x="1158" y="224"/>
                  </a:lnTo>
                  <a:lnTo>
                    <a:pt x="1158" y="224"/>
                  </a:lnTo>
                  <a:lnTo>
                    <a:pt x="1156" y="226"/>
                  </a:lnTo>
                  <a:lnTo>
                    <a:pt x="1152" y="230"/>
                  </a:lnTo>
                  <a:lnTo>
                    <a:pt x="1148" y="232"/>
                  </a:lnTo>
                  <a:lnTo>
                    <a:pt x="1148" y="234"/>
                  </a:lnTo>
                  <a:lnTo>
                    <a:pt x="1148" y="234"/>
                  </a:lnTo>
                  <a:lnTo>
                    <a:pt x="1146" y="234"/>
                  </a:lnTo>
                  <a:lnTo>
                    <a:pt x="1146" y="234"/>
                  </a:lnTo>
                  <a:lnTo>
                    <a:pt x="1146" y="236"/>
                  </a:lnTo>
                  <a:lnTo>
                    <a:pt x="1146" y="238"/>
                  </a:lnTo>
                  <a:lnTo>
                    <a:pt x="1146" y="240"/>
                  </a:lnTo>
                  <a:lnTo>
                    <a:pt x="1146" y="242"/>
                  </a:lnTo>
                  <a:lnTo>
                    <a:pt x="1146" y="242"/>
                  </a:lnTo>
                  <a:lnTo>
                    <a:pt x="1148" y="242"/>
                  </a:lnTo>
                  <a:lnTo>
                    <a:pt x="1152" y="240"/>
                  </a:lnTo>
                  <a:lnTo>
                    <a:pt x="1156" y="240"/>
                  </a:lnTo>
                  <a:lnTo>
                    <a:pt x="1156" y="240"/>
                  </a:lnTo>
                  <a:lnTo>
                    <a:pt x="1156" y="240"/>
                  </a:lnTo>
                  <a:lnTo>
                    <a:pt x="1158" y="238"/>
                  </a:lnTo>
                  <a:lnTo>
                    <a:pt x="1163" y="236"/>
                  </a:lnTo>
                  <a:lnTo>
                    <a:pt x="1165" y="234"/>
                  </a:lnTo>
                  <a:lnTo>
                    <a:pt x="1169" y="232"/>
                  </a:lnTo>
                  <a:lnTo>
                    <a:pt x="1173" y="228"/>
                  </a:lnTo>
                  <a:lnTo>
                    <a:pt x="1175" y="226"/>
                  </a:lnTo>
                  <a:lnTo>
                    <a:pt x="1179" y="222"/>
                  </a:lnTo>
                  <a:lnTo>
                    <a:pt x="1181" y="220"/>
                  </a:lnTo>
                  <a:lnTo>
                    <a:pt x="1181" y="220"/>
                  </a:lnTo>
                  <a:lnTo>
                    <a:pt x="1183" y="215"/>
                  </a:lnTo>
                  <a:lnTo>
                    <a:pt x="1187" y="213"/>
                  </a:lnTo>
                  <a:lnTo>
                    <a:pt x="1187" y="209"/>
                  </a:lnTo>
                  <a:lnTo>
                    <a:pt x="1187" y="209"/>
                  </a:lnTo>
                  <a:lnTo>
                    <a:pt x="1187" y="207"/>
                  </a:lnTo>
                  <a:lnTo>
                    <a:pt x="1187" y="205"/>
                  </a:lnTo>
                  <a:lnTo>
                    <a:pt x="1187" y="205"/>
                  </a:lnTo>
                  <a:lnTo>
                    <a:pt x="1189" y="205"/>
                  </a:lnTo>
                  <a:lnTo>
                    <a:pt x="1189" y="205"/>
                  </a:lnTo>
                  <a:lnTo>
                    <a:pt x="1189" y="203"/>
                  </a:lnTo>
                  <a:lnTo>
                    <a:pt x="1189" y="201"/>
                  </a:lnTo>
                  <a:lnTo>
                    <a:pt x="1189" y="199"/>
                  </a:lnTo>
                  <a:lnTo>
                    <a:pt x="1189" y="199"/>
                  </a:lnTo>
                  <a:lnTo>
                    <a:pt x="1189" y="201"/>
                  </a:lnTo>
                  <a:lnTo>
                    <a:pt x="1187" y="201"/>
                  </a:lnTo>
                  <a:lnTo>
                    <a:pt x="1187" y="199"/>
                  </a:lnTo>
                  <a:lnTo>
                    <a:pt x="1187" y="199"/>
                  </a:lnTo>
                  <a:lnTo>
                    <a:pt x="1187" y="197"/>
                  </a:lnTo>
                  <a:lnTo>
                    <a:pt x="1187" y="197"/>
                  </a:lnTo>
                  <a:lnTo>
                    <a:pt x="1187" y="195"/>
                  </a:lnTo>
                  <a:lnTo>
                    <a:pt x="1187" y="193"/>
                  </a:lnTo>
                  <a:lnTo>
                    <a:pt x="1189" y="193"/>
                  </a:lnTo>
                  <a:lnTo>
                    <a:pt x="1189" y="191"/>
                  </a:lnTo>
                  <a:lnTo>
                    <a:pt x="1189" y="191"/>
                  </a:lnTo>
                  <a:lnTo>
                    <a:pt x="1187" y="191"/>
                  </a:lnTo>
                  <a:lnTo>
                    <a:pt x="1183" y="187"/>
                  </a:lnTo>
                  <a:lnTo>
                    <a:pt x="1183" y="185"/>
                  </a:lnTo>
                  <a:lnTo>
                    <a:pt x="1187" y="187"/>
                  </a:lnTo>
                  <a:lnTo>
                    <a:pt x="1189" y="191"/>
                  </a:lnTo>
                  <a:lnTo>
                    <a:pt x="1193" y="189"/>
                  </a:lnTo>
                  <a:lnTo>
                    <a:pt x="1193" y="189"/>
                  </a:lnTo>
                  <a:lnTo>
                    <a:pt x="1193" y="189"/>
                  </a:lnTo>
                  <a:lnTo>
                    <a:pt x="1193" y="189"/>
                  </a:lnTo>
                  <a:lnTo>
                    <a:pt x="1191" y="187"/>
                  </a:lnTo>
                  <a:lnTo>
                    <a:pt x="1191" y="185"/>
                  </a:lnTo>
                  <a:lnTo>
                    <a:pt x="1191" y="185"/>
                  </a:lnTo>
                  <a:lnTo>
                    <a:pt x="1191" y="183"/>
                  </a:lnTo>
                  <a:lnTo>
                    <a:pt x="1193" y="180"/>
                  </a:lnTo>
                  <a:lnTo>
                    <a:pt x="1193" y="180"/>
                  </a:lnTo>
                  <a:lnTo>
                    <a:pt x="1195" y="172"/>
                  </a:lnTo>
                  <a:lnTo>
                    <a:pt x="1200" y="170"/>
                  </a:lnTo>
                  <a:lnTo>
                    <a:pt x="1200" y="168"/>
                  </a:lnTo>
                  <a:lnTo>
                    <a:pt x="1206" y="162"/>
                  </a:lnTo>
                  <a:lnTo>
                    <a:pt x="1210" y="158"/>
                  </a:lnTo>
                  <a:lnTo>
                    <a:pt x="1210" y="158"/>
                  </a:lnTo>
                  <a:lnTo>
                    <a:pt x="1212" y="158"/>
                  </a:lnTo>
                  <a:lnTo>
                    <a:pt x="1212" y="160"/>
                  </a:lnTo>
                  <a:lnTo>
                    <a:pt x="1210" y="162"/>
                  </a:lnTo>
                  <a:lnTo>
                    <a:pt x="1208" y="164"/>
                  </a:lnTo>
                  <a:lnTo>
                    <a:pt x="1208" y="164"/>
                  </a:lnTo>
                  <a:lnTo>
                    <a:pt x="1206" y="168"/>
                  </a:lnTo>
                  <a:lnTo>
                    <a:pt x="1204" y="170"/>
                  </a:lnTo>
                  <a:lnTo>
                    <a:pt x="1202" y="172"/>
                  </a:lnTo>
                  <a:lnTo>
                    <a:pt x="1202" y="174"/>
                  </a:lnTo>
                  <a:lnTo>
                    <a:pt x="1200" y="176"/>
                  </a:lnTo>
                  <a:lnTo>
                    <a:pt x="1200" y="178"/>
                  </a:lnTo>
                  <a:lnTo>
                    <a:pt x="1198" y="180"/>
                  </a:lnTo>
                  <a:lnTo>
                    <a:pt x="1198" y="183"/>
                  </a:lnTo>
                  <a:lnTo>
                    <a:pt x="1195" y="183"/>
                  </a:lnTo>
                  <a:lnTo>
                    <a:pt x="1195" y="185"/>
                  </a:lnTo>
                  <a:lnTo>
                    <a:pt x="1195" y="185"/>
                  </a:lnTo>
                  <a:lnTo>
                    <a:pt x="1195" y="187"/>
                  </a:lnTo>
                  <a:lnTo>
                    <a:pt x="1195" y="187"/>
                  </a:lnTo>
                  <a:lnTo>
                    <a:pt x="1195" y="189"/>
                  </a:lnTo>
                  <a:lnTo>
                    <a:pt x="1193" y="197"/>
                  </a:lnTo>
                  <a:lnTo>
                    <a:pt x="1191" y="199"/>
                  </a:lnTo>
                  <a:lnTo>
                    <a:pt x="1191" y="199"/>
                  </a:lnTo>
                  <a:lnTo>
                    <a:pt x="1193" y="201"/>
                  </a:lnTo>
                  <a:lnTo>
                    <a:pt x="1193" y="201"/>
                  </a:lnTo>
                  <a:lnTo>
                    <a:pt x="1193" y="201"/>
                  </a:lnTo>
                  <a:lnTo>
                    <a:pt x="1193" y="203"/>
                  </a:lnTo>
                  <a:lnTo>
                    <a:pt x="1193" y="205"/>
                  </a:lnTo>
                  <a:lnTo>
                    <a:pt x="1193" y="205"/>
                  </a:lnTo>
                  <a:lnTo>
                    <a:pt x="1193" y="207"/>
                  </a:lnTo>
                  <a:lnTo>
                    <a:pt x="1195" y="209"/>
                  </a:lnTo>
                  <a:lnTo>
                    <a:pt x="1195" y="209"/>
                  </a:lnTo>
                  <a:lnTo>
                    <a:pt x="1195" y="209"/>
                  </a:lnTo>
                  <a:lnTo>
                    <a:pt x="1200" y="207"/>
                  </a:lnTo>
                  <a:lnTo>
                    <a:pt x="1204" y="205"/>
                  </a:lnTo>
                  <a:lnTo>
                    <a:pt x="1206" y="203"/>
                  </a:lnTo>
                  <a:lnTo>
                    <a:pt x="1208" y="203"/>
                  </a:lnTo>
                  <a:lnTo>
                    <a:pt x="1212" y="201"/>
                  </a:lnTo>
                  <a:lnTo>
                    <a:pt x="1218" y="203"/>
                  </a:lnTo>
                  <a:lnTo>
                    <a:pt x="1220" y="201"/>
                  </a:lnTo>
                  <a:lnTo>
                    <a:pt x="1222" y="201"/>
                  </a:lnTo>
                  <a:lnTo>
                    <a:pt x="1224" y="201"/>
                  </a:lnTo>
                  <a:lnTo>
                    <a:pt x="1224" y="203"/>
                  </a:lnTo>
                  <a:lnTo>
                    <a:pt x="1224" y="205"/>
                  </a:lnTo>
                  <a:lnTo>
                    <a:pt x="1220" y="205"/>
                  </a:lnTo>
                  <a:lnTo>
                    <a:pt x="1216" y="207"/>
                  </a:lnTo>
                  <a:lnTo>
                    <a:pt x="1212" y="207"/>
                  </a:lnTo>
                  <a:lnTo>
                    <a:pt x="1210" y="209"/>
                  </a:lnTo>
                  <a:lnTo>
                    <a:pt x="1204" y="211"/>
                  </a:lnTo>
                  <a:lnTo>
                    <a:pt x="1204" y="213"/>
                  </a:lnTo>
                  <a:lnTo>
                    <a:pt x="1202" y="213"/>
                  </a:lnTo>
                  <a:lnTo>
                    <a:pt x="1200" y="213"/>
                  </a:lnTo>
                  <a:lnTo>
                    <a:pt x="1200" y="217"/>
                  </a:lnTo>
                  <a:lnTo>
                    <a:pt x="1198" y="217"/>
                  </a:lnTo>
                  <a:lnTo>
                    <a:pt x="1195" y="222"/>
                  </a:lnTo>
                  <a:lnTo>
                    <a:pt x="1191" y="224"/>
                  </a:lnTo>
                  <a:lnTo>
                    <a:pt x="1189" y="226"/>
                  </a:lnTo>
                  <a:lnTo>
                    <a:pt x="1185" y="230"/>
                  </a:lnTo>
                  <a:lnTo>
                    <a:pt x="1185" y="230"/>
                  </a:lnTo>
                  <a:lnTo>
                    <a:pt x="1185" y="230"/>
                  </a:lnTo>
                  <a:lnTo>
                    <a:pt x="1189" y="230"/>
                  </a:lnTo>
                  <a:lnTo>
                    <a:pt x="1193" y="230"/>
                  </a:lnTo>
                  <a:lnTo>
                    <a:pt x="1200" y="228"/>
                  </a:lnTo>
                  <a:lnTo>
                    <a:pt x="1204" y="228"/>
                  </a:lnTo>
                  <a:lnTo>
                    <a:pt x="1210" y="228"/>
                  </a:lnTo>
                  <a:lnTo>
                    <a:pt x="1210" y="228"/>
                  </a:lnTo>
                  <a:lnTo>
                    <a:pt x="1210" y="228"/>
                  </a:lnTo>
                  <a:lnTo>
                    <a:pt x="1210" y="228"/>
                  </a:lnTo>
                  <a:lnTo>
                    <a:pt x="1210" y="228"/>
                  </a:lnTo>
                  <a:lnTo>
                    <a:pt x="1210" y="228"/>
                  </a:lnTo>
                  <a:lnTo>
                    <a:pt x="1210" y="228"/>
                  </a:lnTo>
                  <a:lnTo>
                    <a:pt x="1210" y="228"/>
                  </a:lnTo>
                  <a:lnTo>
                    <a:pt x="1210" y="228"/>
                  </a:lnTo>
                  <a:lnTo>
                    <a:pt x="1210" y="230"/>
                  </a:lnTo>
                  <a:lnTo>
                    <a:pt x="1208" y="230"/>
                  </a:lnTo>
                  <a:lnTo>
                    <a:pt x="1206" y="230"/>
                  </a:lnTo>
                  <a:lnTo>
                    <a:pt x="1202" y="230"/>
                  </a:lnTo>
                  <a:lnTo>
                    <a:pt x="1200" y="232"/>
                  </a:lnTo>
                  <a:lnTo>
                    <a:pt x="1200" y="232"/>
                  </a:lnTo>
                  <a:lnTo>
                    <a:pt x="1198" y="234"/>
                  </a:lnTo>
                  <a:lnTo>
                    <a:pt x="1193" y="234"/>
                  </a:lnTo>
                  <a:lnTo>
                    <a:pt x="1191" y="236"/>
                  </a:lnTo>
                  <a:lnTo>
                    <a:pt x="1189" y="236"/>
                  </a:lnTo>
                  <a:lnTo>
                    <a:pt x="1185" y="238"/>
                  </a:lnTo>
                  <a:lnTo>
                    <a:pt x="1181" y="240"/>
                  </a:lnTo>
                  <a:lnTo>
                    <a:pt x="1181" y="240"/>
                  </a:lnTo>
                  <a:lnTo>
                    <a:pt x="1183" y="240"/>
                  </a:lnTo>
                  <a:lnTo>
                    <a:pt x="1183" y="240"/>
                  </a:lnTo>
                  <a:lnTo>
                    <a:pt x="1181" y="242"/>
                  </a:lnTo>
                  <a:lnTo>
                    <a:pt x="1177" y="244"/>
                  </a:lnTo>
                  <a:lnTo>
                    <a:pt x="1173" y="246"/>
                  </a:lnTo>
                  <a:lnTo>
                    <a:pt x="1167" y="250"/>
                  </a:lnTo>
                  <a:lnTo>
                    <a:pt x="1163" y="250"/>
                  </a:lnTo>
                  <a:lnTo>
                    <a:pt x="1158" y="252"/>
                  </a:lnTo>
                  <a:lnTo>
                    <a:pt x="1156" y="254"/>
                  </a:lnTo>
                  <a:lnTo>
                    <a:pt x="1152" y="256"/>
                  </a:lnTo>
                  <a:lnTo>
                    <a:pt x="1148" y="259"/>
                  </a:lnTo>
                  <a:lnTo>
                    <a:pt x="1148" y="259"/>
                  </a:lnTo>
                  <a:lnTo>
                    <a:pt x="1148" y="261"/>
                  </a:lnTo>
                  <a:lnTo>
                    <a:pt x="1150" y="263"/>
                  </a:lnTo>
                  <a:lnTo>
                    <a:pt x="1152" y="265"/>
                  </a:lnTo>
                  <a:lnTo>
                    <a:pt x="1158" y="273"/>
                  </a:lnTo>
                  <a:lnTo>
                    <a:pt x="1165" y="281"/>
                  </a:lnTo>
                  <a:lnTo>
                    <a:pt x="1167" y="281"/>
                  </a:lnTo>
                  <a:lnTo>
                    <a:pt x="1167" y="281"/>
                  </a:lnTo>
                  <a:lnTo>
                    <a:pt x="1171" y="283"/>
                  </a:lnTo>
                  <a:lnTo>
                    <a:pt x="1175" y="283"/>
                  </a:lnTo>
                  <a:lnTo>
                    <a:pt x="1175" y="285"/>
                  </a:lnTo>
                  <a:lnTo>
                    <a:pt x="1175" y="285"/>
                  </a:lnTo>
                  <a:lnTo>
                    <a:pt x="1173" y="285"/>
                  </a:lnTo>
                  <a:lnTo>
                    <a:pt x="1173" y="287"/>
                  </a:lnTo>
                  <a:lnTo>
                    <a:pt x="1173" y="287"/>
                  </a:lnTo>
                  <a:lnTo>
                    <a:pt x="1173" y="287"/>
                  </a:lnTo>
                  <a:lnTo>
                    <a:pt x="1173" y="289"/>
                  </a:lnTo>
                  <a:lnTo>
                    <a:pt x="1173" y="289"/>
                  </a:lnTo>
                  <a:lnTo>
                    <a:pt x="1175" y="291"/>
                  </a:lnTo>
                  <a:lnTo>
                    <a:pt x="1175" y="293"/>
                  </a:lnTo>
                  <a:lnTo>
                    <a:pt x="1175" y="293"/>
                  </a:lnTo>
                  <a:lnTo>
                    <a:pt x="1175" y="295"/>
                  </a:lnTo>
                  <a:lnTo>
                    <a:pt x="1175" y="298"/>
                  </a:lnTo>
                  <a:lnTo>
                    <a:pt x="1175" y="298"/>
                  </a:lnTo>
                  <a:lnTo>
                    <a:pt x="1177" y="298"/>
                  </a:lnTo>
                  <a:lnTo>
                    <a:pt x="1177" y="300"/>
                  </a:lnTo>
                  <a:lnTo>
                    <a:pt x="1177" y="302"/>
                  </a:lnTo>
                  <a:lnTo>
                    <a:pt x="1177" y="302"/>
                  </a:lnTo>
                  <a:lnTo>
                    <a:pt x="1177" y="302"/>
                  </a:lnTo>
                  <a:lnTo>
                    <a:pt x="1179" y="300"/>
                  </a:lnTo>
                  <a:lnTo>
                    <a:pt x="1185" y="304"/>
                  </a:lnTo>
                  <a:lnTo>
                    <a:pt x="1191" y="302"/>
                  </a:lnTo>
                  <a:lnTo>
                    <a:pt x="1191" y="300"/>
                  </a:lnTo>
                  <a:lnTo>
                    <a:pt x="1195" y="300"/>
                  </a:lnTo>
                  <a:lnTo>
                    <a:pt x="1200" y="298"/>
                  </a:lnTo>
                  <a:lnTo>
                    <a:pt x="1200" y="302"/>
                  </a:lnTo>
                  <a:lnTo>
                    <a:pt x="1198" y="302"/>
                  </a:lnTo>
                  <a:lnTo>
                    <a:pt x="1198" y="302"/>
                  </a:lnTo>
                  <a:lnTo>
                    <a:pt x="1193" y="306"/>
                  </a:lnTo>
                  <a:lnTo>
                    <a:pt x="1189" y="308"/>
                  </a:lnTo>
                  <a:lnTo>
                    <a:pt x="1189" y="308"/>
                  </a:lnTo>
                  <a:lnTo>
                    <a:pt x="1189" y="308"/>
                  </a:lnTo>
                  <a:lnTo>
                    <a:pt x="1191" y="308"/>
                  </a:lnTo>
                  <a:lnTo>
                    <a:pt x="1191" y="310"/>
                  </a:lnTo>
                  <a:lnTo>
                    <a:pt x="1191" y="310"/>
                  </a:lnTo>
                  <a:lnTo>
                    <a:pt x="1185" y="308"/>
                  </a:lnTo>
                  <a:lnTo>
                    <a:pt x="1179" y="306"/>
                  </a:lnTo>
                  <a:lnTo>
                    <a:pt x="1179" y="306"/>
                  </a:lnTo>
                  <a:lnTo>
                    <a:pt x="1177" y="310"/>
                  </a:lnTo>
                  <a:lnTo>
                    <a:pt x="1177" y="310"/>
                  </a:lnTo>
                  <a:lnTo>
                    <a:pt x="1175" y="310"/>
                  </a:lnTo>
                  <a:lnTo>
                    <a:pt x="1175" y="308"/>
                  </a:lnTo>
                  <a:lnTo>
                    <a:pt x="1175" y="308"/>
                  </a:lnTo>
                  <a:lnTo>
                    <a:pt x="1175" y="308"/>
                  </a:lnTo>
                  <a:lnTo>
                    <a:pt x="1175" y="308"/>
                  </a:lnTo>
                  <a:lnTo>
                    <a:pt x="1177" y="310"/>
                  </a:lnTo>
                  <a:lnTo>
                    <a:pt x="1177" y="310"/>
                  </a:lnTo>
                  <a:lnTo>
                    <a:pt x="1177" y="308"/>
                  </a:lnTo>
                  <a:lnTo>
                    <a:pt x="1177" y="308"/>
                  </a:lnTo>
                  <a:lnTo>
                    <a:pt x="1175" y="306"/>
                  </a:lnTo>
                  <a:lnTo>
                    <a:pt x="1175" y="306"/>
                  </a:lnTo>
                  <a:lnTo>
                    <a:pt x="1175" y="304"/>
                  </a:lnTo>
                  <a:lnTo>
                    <a:pt x="1173" y="304"/>
                  </a:lnTo>
                  <a:lnTo>
                    <a:pt x="1173" y="304"/>
                  </a:lnTo>
                  <a:lnTo>
                    <a:pt x="1171" y="302"/>
                  </a:lnTo>
                  <a:lnTo>
                    <a:pt x="1171" y="300"/>
                  </a:lnTo>
                  <a:lnTo>
                    <a:pt x="1171" y="300"/>
                  </a:lnTo>
                  <a:lnTo>
                    <a:pt x="1171" y="300"/>
                  </a:lnTo>
                  <a:lnTo>
                    <a:pt x="1171" y="300"/>
                  </a:lnTo>
                  <a:lnTo>
                    <a:pt x="1171" y="298"/>
                  </a:lnTo>
                  <a:lnTo>
                    <a:pt x="1169" y="293"/>
                  </a:lnTo>
                  <a:lnTo>
                    <a:pt x="1169" y="293"/>
                  </a:lnTo>
                  <a:lnTo>
                    <a:pt x="1167" y="291"/>
                  </a:lnTo>
                  <a:lnTo>
                    <a:pt x="1163" y="287"/>
                  </a:lnTo>
                  <a:lnTo>
                    <a:pt x="1158" y="283"/>
                  </a:lnTo>
                  <a:lnTo>
                    <a:pt x="1152" y="277"/>
                  </a:lnTo>
                  <a:lnTo>
                    <a:pt x="1148" y="273"/>
                  </a:lnTo>
                  <a:lnTo>
                    <a:pt x="1142" y="267"/>
                  </a:lnTo>
                  <a:lnTo>
                    <a:pt x="1138" y="265"/>
                  </a:lnTo>
                  <a:lnTo>
                    <a:pt x="1134" y="265"/>
                  </a:lnTo>
                  <a:lnTo>
                    <a:pt x="1130" y="265"/>
                  </a:lnTo>
                  <a:lnTo>
                    <a:pt x="1125" y="267"/>
                  </a:lnTo>
                  <a:lnTo>
                    <a:pt x="1121" y="267"/>
                  </a:lnTo>
                  <a:lnTo>
                    <a:pt x="1115" y="265"/>
                  </a:lnTo>
                  <a:lnTo>
                    <a:pt x="1113" y="263"/>
                  </a:lnTo>
                  <a:lnTo>
                    <a:pt x="1111" y="265"/>
                  </a:lnTo>
                  <a:lnTo>
                    <a:pt x="1107" y="265"/>
                  </a:lnTo>
                  <a:lnTo>
                    <a:pt x="1107" y="267"/>
                  </a:lnTo>
                  <a:lnTo>
                    <a:pt x="1107" y="267"/>
                  </a:lnTo>
                  <a:lnTo>
                    <a:pt x="1105" y="267"/>
                  </a:lnTo>
                  <a:lnTo>
                    <a:pt x="1105" y="267"/>
                  </a:lnTo>
                  <a:lnTo>
                    <a:pt x="1107" y="267"/>
                  </a:lnTo>
                  <a:lnTo>
                    <a:pt x="1107" y="269"/>
                  </a:lnTo>
                  <a:lnTo>
                    <a:pt x="1107" y="267"/>
                  </a:lnTo>
                  <a:lnTo>
                    <a:pt x="1107" y="269"/>
                  </a:lnTo>
                  <a:lnTo>
                    <a:pt x="1107" y="271"/>
                  </a:lnTo>
                  <a:lnTo>
                    <a:pt x="1107" y="271"/>
                  </a:lnTo>
                  <a:lnTo>
                    <a:pt x="1107" y="271"/>
                  </a:lnTo>
                  <a:lnTo>
                    <a:pt x="1107" y="271"/>
                  </a:lnTo>
                  <a:lnTo>
                    <a:pt x="1107" y="273"/>
                  </a:lnTo>
                  <a:lnTo>
                    <a:pt x="1107" y="273"/>
                  </a:lnTo>
                  <a:lnTo>
                    <a:pt x="1107" y="273"/>
                  </a:lnTo>
                  <a:lnTo>
                    <a:pt x="1107" y="275"/>
                  </a:lnTo>
                  <a:lnTo>
                    <a:pt x="1107" y="275"/>
                  </a:lnTo>
                  <a:lnTo>
                    <a:pt x="1105" y="279"/>
                  </a:lnTo>
                  <a:lnTo>
                    <a:pt x="1105" y="279"/>
                  </a:lnTo>
                  <a:lnTo>
                    <a:pt x="1107" y="281"/>
                  </a:lnTo>
                  <a:lnTo>
                    <a:pt x="1107" y="283"/>
                  </a:lnTo>
                  <a:lnTo>
                    <a:pt x="1107" y="283"/>
                  </a:lnTo>
                  <a:lnTo>
                    <a:pt x="1107" y="285"/>
                  </a:lnTo>
                  <a:lnTo>
                    <a:pt x="1107" y="285"/>
                  </a:lnTo>
                  <a:lnTo>
                    <a:pt x="1107" y="285"/>
                  </a:lnTo>
                  <a:lnTo>
                    <a:pt x="1107" y="285"/>
                  </a:lnTo>
                  <a:lnTo>
                    <a:pt x="1107" y="285"/>
                  </a:lnTo>
                  <a:lnTo>
                    <a:pt x="1109" y="287"/>
                  </a:lnTo>
                  <a:lnTo>
                    <a:pt x="1109" y="289"/>
                  </a:lnTo>
                  <a:lnTo>
                    <a:pt x="1115" y="289"/>
                  </a:lnTo>
                  <a:lnTo>
                    <a:pt x="1117" y="289"/>
                  </a:lnTo>
                  <a:lnTo>
                    <a:pt x="1121" y="291"/>
                  </a:lnTo>
                  <a:lnTo>
                    <a:pt x="1123" y="293"/>
                  </a:lnTo>
                  <a:lnTo>
                    <a:pt x="1125" y="293"/>
                  </a:lnTo>
                  <a:lnTo>
                    <a:pt x="1125" y="293"/>
                  </a:lnTo>
                  <a:lnTo>
                    <a:pt x="1125" y="295"/>
                  </a:lnTo>
                  <a:lnTo>
                    <a:pt x="1123" y="295"/>
                  </a:lnTo>
                  <a:lnTo>
                    <a:pt x="1121" y="293"/>
                  </a:lnTo>
                  <a:lnTo>
                    <a:pt x="1117" y="293"/>
                  </a:lnTo>
                  <a:lnTo>
                    <a:pt x="1117" y="291"/>
                  </a:lnTo>
                  <a:lnTo>
                    <a:pt x="1111" y="291"/>
                  </a:lnTo>
                  <a:lnTo>
                    <a:pt x="1111" y="291"/>
                  </a:lnTo>
                  <a:lnTo>
                    <a:pt x="1111" y="293"/>
                  </a:lnTo>
                  <a:lnTo>
                    <a:pt x="1111" y="293"/>
                  </a:lnTo>
                  <a:lnTo>
                    <a:pt x="1111" y="295"/>
                  </a:lnTo>
                  <a:lnTo>
                    <a:pt x="1111" y="295"/>
                  </a:lnTo>
                  <a:lnTo>
                    <a:pt x="1111" y="298"/>
                  </a:lnTo>
                  <a:lnTo>
                    <a:pt x="1111" y="298"/>
                  </a:lnTo>
                  <a:lnTo>
                    <a:pt x="1111" y="300"/>
                  </a:lnTo>
                  <a:lnTo>
                    <a:pt x="1111" y="300"/>
                  </a:lnTo>
                  <a:lnTo>
                    <a:pt x="1111" y="302"/>
                  </a:lnTo>
                  <a:lnTo>
                    <a:pt x="1111" y="302"/>
                  </a:lnTo>
                  <a:lnTo>
                    <a:pt x="1111" y="302"/>
                  </a:lnTo>
                  <a:lnTo>
                    <a:pt x="1111" y="302"/>
                  </a:lnTo>
                  <a:lnTo>
                    <a:pt x="1111" y="304"/>
                  </a:lnTo>
                  <a:lnTo>
                    <a:pt x="1111" y="304"/>
                  </a:lnTo>
                  <a:lnTo>
                    <a:pt x="1111" y="306"/>
                  </a:lnTo>
                  <a:lnTo>
                    <a:pt x="1111" y="306"/>
                  </a:lnTo>
                  <a:lnTo>
                    <a:pt x="1111" y="306"/>
                  </a:lnTo>
                  <a:lnTo>
                    <a:pt x="1111" y="308"/>
                  </a:lnTo>
                  <a:lnTo>
                    <a:pt x="1111" y="308"/>
                  </a:lnTo>
                  <a:lnTo>
                    <a:pt x="1115" y="308"/>
                  </a:lnTo>
                  <a:lnTo>
                    <a:pt x="1119" y="310"/>
                  </a:lnTo>
                  <a:lnTo>
                    <a:pt x="1123" y="310"/>
                  </a:lnTo>
                  <a:lnTo>
                    <a:pt x="1128" y="312"/>
                  </a:lnTo>
                  <a:lnTo>
                    <a:pt x="1130" y="314"/>
                  </a:lnTo>
                  <a:lnTo>
                    <a:pt x="1132" y="316"/>
                  </a:lnTo>
                  <a:lnTo>
                    <a:pt x="1132" y="316"/>
                  </a:lnTo>
                  <a:lnTo>
                    <a:pt x="1132" y="318"/>
                  </a:lnTo>
                  <a:lnTo>
                    <a:pt x="1132" y="318"/>
                  </a:lnTo>
                  <a:lnTo>
                    <a:pt x="1134" y="318"/>
                  </a:lnTo>
                  <a:lnTo>
                    <a:pt x="1134" y="320"/>
                  </a:lnTo>
                  <a:lnTo>
                    <a:pt x="1134" y="320"/>
                  </a:lnTo>
                  <a:lnTo>
                    <a:pt x="1134" y="320"/>
                  </a:lnTo>
                  <a:lnTo>
                    <a:pt x="1134" y="320"/>
                  </a:lnTo>
                  <a:lnTo>
                    <a:pt x="1134" y="320"/>
                  </a:lnTo>
                  <a:lnTo>
                    <a:pt x="1134" y="322"/>
                  </a:lnTo>
                  <a:lnTo>
                    <a:pt x="1134" y="322"/>
                  </a:lnTo>
                  <a:lnTo>
                    <a:pt x="1136" y="322"/>
                  </a:lnTo>
                  <a:lnTo>
                    <a:pt x="1136" y="324"/>
                  </a:lnTo>
                  <a:lnTo>
                    <a:pt x="1136" y="324"/>
                  </a:lnTo>
                  <a:lnTo>
                    <a:pt x="1138" y="326"/>
                  </a:lnTo>
                  <a:lnTo>
                    <a:pt x="1140" y="328"/>
                  </a:lnTo>
                  <a:lnTo>
                    <a:pt x="1140" y="328"/>
                  </a:lnTo>
                  <a:lnTo>
                    <a:pt x="1142" y="328"/>
                  </a:lnTo>
                  <a:lnTo>
                    <a:pt x="1142" y="330"/>
                  </a:lnTo>
                  <a:lnTo>
                    <a:pt x="1142" y="330"/>
                  </a:lnTo>
                  <a:lnTo>
                    <a:pt x="1142" y="332"/>
                  </a:lnTo>
                  <a:lnTo>
                    <a:pt x="1142" y="332"/>
                  </a:lnTo>
                  <a:lnTo>
                    <a:pt x="1142" y="332"/>
                  </a:lnTo>
                  <a:lnTo>
                    <a:pt x="1142" y="332"/>
                  </a:lnTo>
                  <a:lnTo>
                    <a:pt x="1142" y="332"/>
                  </a:lnTo>
                  <a:lnTo>
                    <a:pt x="1142" y="334"/>
                  </a:lnTo>
                  <a:lnTo>
                    <a:pt x="1142" y="337"/>
                  </a:lnTo>
                  <a:lnTo>
                    <a:pt x="1142" y="337"/>
                  </a:lnTo>
                  <a:lnTo>
                    <a:pt x="1142" y="337"/>
                  </a:lnTo>
                  <a:lnTo>
                    <a:pt x="1144" y="337"/>
                  </a:lnTo>
                  <a:lnTo>
                    <a:pt x="1144" y="339"/>
                  </a:lnTo>
                  <a:lnTo>
                    <a:pt x="1144" y="339"/>
                  </a:lnTo>
                  <a:lnTo>
                    <a:pt x="1144" y="339"/>
                  </a:lnTo>
                  <a:lnTo>
                    <a:pt x="1144" y="339"/>
                  </a:lnTo>
                  <a:lnTo>
                    <a:pt x="1144" y="341"/>
                  </a:lnTo>
                  <a:lnTo>
                    <a:pt x="1144" y="341"/>
                  </a:lnTo>
                  <a:lnTo>
                    <a:pt x="1144" y="341"/>
                  </a:lnTo>
                  <a:lnTo>
                    <a:pt x="1144" y="343"/>
                  </a:lnTo>
                  <a:lnTo>
                    <a:pt x="1146" y="343"/>
                  </a:lnTo>
                  <a:lnTo>
                    <a:pt x="1146" y="345"/>
                  </a:lnTo>
                  <a:lnTo>
                    <a:pt x="1146" y="345"/>
                  </a:lnTo>
                  <a:lnTo>
                    <a:pt x="1148" y="345"/>
                  </a:lnTo>
                  <a:lnTo>
                    <a:pt x="1148" y="345"/>
                  </a:lnTo>
                  <a:lnTo>
                    <a:pt x="1150" y="343"/>
                  </a:lnTo>
                  <a:lnTo>
                    <a:pt x="1150" y="343"/>
                  </a:lnTo>
                  <a:lnTo>
                    <a:pt x="1150" y="345"/>
                  </a:lnTo>
                  <a:lnTo>
                    <a:pt x="1150" y="345"/>
                  </a:lnTo>
                  <a:lnTo>
                    <a:pt x="1150" y="345"/>
                  </a:lnTo>
                  <a:lnTo>
                    <a:pt x="1150" y="347"/>
                  </a:lnTo>
                  <a:lnTo>
                    <a:pt x="1150" y="347"/>
                  </a:lnTo>
                  <a:lnTo>
                    <a:pt x="1150" y="347"/>
                  </a:lnTo>
                  <a:lnTo>
                    <a:pt x="1150" y="347"/>
                  </a:lnTo>
                  <a:lnTo>
                    <a:pt x="1150" y="347"/>
                  </a:lnTo>
                  <a:lnTo>
                    <a:pt x="1150" y="347"/>
                  </a:lnTo>
                  <a:lnTo>
                    <a:pt x="1150" y="347"/>
                  </a:lnTo>
                  <a:lnTo>
                    <a:pt x="1150" y="347"/>
                  </a:lnTo>
                  <a:lnTo>
                    <a:pt x="1150" y="349"/>
                  </a:lnTo>
                  <a:lnTo>
                    <a:pt x="1150" y="349"/>
                  </a:lnTo>
                  <a:lnTo>
                    <a:pt x="1152" y="349"/>
                  </a:lnTo>
                  <a:lnTo>
                    <a:pt x="1154" y="351"/>
                  </a:lnTo>
                  <a:lnTo>
                    <a:pt x="1154" y="351"/>
                  </a:lnTo>
                  <a:lnTo>
                    <a:pt x="1154" y="351"/>
                  </a:lnTo>
                  <a:lnTo>
                    <a:pt x="1154" y="351"/>
                  </a:lnTo>
                  <a:lnTo>
                    <a:pt x="1156" y="353"/>
                  </a:lnTo>
                  <a:lnTo>
                    <a:pt x="1158" y="353"/>
                  </a:lnTo>
                  <a:lnTo>
                    <a:pt x="1158" y="353"/>
                  </a:lnTo>
                  <a:lnTo>
                    <a:pt x="1158" y="353"/>
                  </a:lnTo>
                  <a:lnTo>
                    <a:pt x="1160" y="353"/>
                  </a:lnTo>
                  <a:lnTo>
                    <a:pt x="1160" y="355"/>
                  </a:lnTo>
                  <a:lnTo>
                    <a:pt x="1158" y="355"/>
                  </a:lnTo>
                  <a:lnTo>
                    <a:pt x="1156" y="355"/>
                  </a:lnTo>
                  <a:lnTo>
                    <a:pt x="1152" y="355"/>
                  </a:lnTo>
                  <a:lnTo>
                    <a:pt x="1152" y="353"/>
                  </a:lnTo>
                  <a:lnTo>
                    <a:pt x="1152" y="353"/>
                  </a:lnTo>
                  <a:lnTo>
                    <a:pt x="1152" y="353"/>
                  </a:lnTo>
                  <a:lnTo>
                    <a:pt x="1152" y="353"/>
                  </a:lnTo>
                  <a:lnTo>
                    <a:pt x="1152" y="353"/>
                  </a:lnTo>
                  <a:lnTo>
                    <a:pt x="1150" y="353"/>
                  </a:lnTo>
                  <a:lnTo>
                    <a:pt x="1150" y="353"/>
                  </a:lnTo>
                  <a:lnTo>
                    <a:pt x="1150" y="353"/>
                  </a:lnTo>
                  <a:lnTo>
                    <a:pt x="1150" y="353"/>
                  </a:lnTo>
                  <a:lnTo>
                    <a:pt x="1150" y="351"/>
                  </a:lnTo>
                  <a:lnTo>
                    <a:pt x="1150" y="351"/>
                  </a:lnTo>
                  <a:lnTo>
                    <a:pt x="1150" y="351"/>
                  </a:lnTo>
                  <a:lnTo>
                    <a:pt x="1148" y="349"/>
                  </a:lnTo>
                  <a:lnTo>
                    <a:pt x="1146" y="349"/>
                  </a:lnTo>
                  <a:lnTo>
                    <a:pt x="1144" y="349"/>
                  </a:lnTo>
                  <a:lnTo>
                    <a:pt x="1144" y="349"/>
                  </a:lnTo>
                  <a:lnTo>
                    <a:pt x="1142" y="351"/>
                  </a:lnTo>
                  <a:lnTo>
                    <a:pt x="1142" y="353"/>
                  </a:lnTo>
                  <a:lnTo>
                    <a:pt x="1140" y="353"/>
                  </a:lnTo>
                  <a:lnTo>
                    <a:pt x="1140" y="353"/>
                  </a:lnTo>
                  <a:lnTo>
                    <a:pt x="1140" y="355"/>
                  </a:lnTo>
                  <a:lnTo>
                    <a:pt x="1142" y="357"/>
                  </a:lnTo>
                  <a:lnTo>
                    <a:pt x="1144" y="357"/>
                  </a:lnTo>
                  <a:lnTo>
                    <a:pt x="1148" y="361"/>
                  </a:lnTo>
                  <a:lnTo>
                    <a:pt x="1152" y="361"/>
                  </a:lnTo>
                  <a:lnTo>
                    <a:pt x="1156" y="361"/>
                  </a:lnTo>
                  <a:lnTo>
                    <a:pt x="1163" y="361"/>
                  </a:lnTo>
                  <a:lnTo>
                    <a:pt x="1167" y="359"/>
                  </a:lnTo>
                  <a:lnTo>
                    <a:pt x="1173" y="361"/>
                  </a:lnTo>
                  <a:lnTo>
                    <a:pt x="1173" y="363"/>
                  </a:lnTo>
                  <a:lnTo>
                    <a:pt x="1173" y="363"/>
                  </a:lnTo>
                  <a:lnTo>
                    <a:pt x="1179" y="359"/>
                  </a:lnTo>
                  <a:lnTo>
                    <a:pt x="1179" y="359"/>
                  </a:lnTo>
                  <a:lnTo>
                    <a:pt x="1179" y="357"/>
                  </a:lnTo>
                  <a:lnTo>
                    <a:pt x="1179" y="355"/>
                  </a:lnTo>
                  <a:lnTo>
                    <a:pt x="1179" y="355"/>
                  </a:lnTo>
                  <a:lnTo>
                    <a:pt x="1179" y="355"/>
                  </a:lnTo>
                  <a:lnTo>
                    <a:pt x="1179" y="353"/>
                  </a:lnTo>
                  <a:lnTo>
                    <a:pt x="1181" y="353"/>
                  </a:lnTo>
                  <a:lnTo>
                    <a:pt x="1185" y="349"/>
                  </a:lnTo>
                  <a:lnTo>
                    <a:pt x="1185" y="347"/>
                  </a:lnTo>
                  <a:lnTo>
                    <a:pt x="1185" y="349"/>
                  </a:lnTo>
                  <a:lnTo>
                    <a:pt x="1185" y="349"/>
                  </a:lnTo>
                  <a:lnTo>
                    <a:pt x="1185" y="349"/>
                  </a:lnTo>
                  <a:lnTo>
                    <a:pt x="1183" y="353"/>
                  </a:lnTo>
                  <a:lnTo>
                    <a:pt x="1183" y="353"/>
                  </a:lnTo>
                  <a:lnTo>
                    <a:pt x="1183" y="353"/>
                  </a:lnTo>
                  <a:lnTo>
                    <a:pt x="1183" y="353"/>
                  </a:lnTo>
                  <a:lnTo>
                    <a:pt x="1183" y="355"/>
                  </a:lnTo>
                  <a:lnTo>
                    <a:pt x="1183" y="357"/>
                  </a:lnTo>
                  <a:lnTo>
                    <a:pt x="1183" y="357"/>
                  </a:lnTo>
                  <a:lnTo>
                    <a:pt x="1183" y="359"/>
                  </a:lnTo>
                  <a:lnTo>
                    <a:pt x="1185" y="359"/>
                  </a:lnTo>
                  <a:lnTo>
                    <a:pt x="1185" y="361"/>
                  </a:lnTo>
                  <a:lnTo>
                    <a:pt x="1185" y="361"/>
                  </a:lnTo>
                  <a:lnTo>
                    <a:pt x="1185" y="361"/>
                  </a:lnTo>
                  <a:lnTo>
                    <a:pt x="1185" y="361"/>
                  </a:lnTo>
                  <a:lnTo>
                    <a:pt x="1185" y="363"/>
                  </a:lnTo>
                  <a:lnTo>
                    <a:pt x="1185" y="363"/>
                  </a:lnTo>
                  <a:lnTo>
                    <a:pt x="1183" y="363"/>
                  </a:lnTo>
                  <a:lnTo>
                    <a:pt x="1185" y="363"/>
                  </a:lnTo>
                  <a:lnTo>
                    <a:pt x="1183" y="363"/>
                  </a:lnTo>
                  <a:lnTo>
                    <a:pt x="1181" y="363"/>
                  </a:lnTo>
                  <a:lnTo>
                    <a:pt x="1177" y="365"/>
                  </a:lnTo>
                  <a:lnTo>
                    <a:pt x="1177" y="365"/>
                  </a:lnTo>
                  <a:lnTo>
                    <a:pt x="1175" y="367"/>
                  </a:lnTo>
                  <a:lnTo>
                    <a:pt x="1173" y="367"/>
                  </a:lnTo>
                  <a:lnTo>
                    <a:pt x="1167" y="365"/>
                  </a:lnTo>
                  <a:lnTo>
                    <a:pt x="1165" y="367"/>
                  </a:lnTo>
                  <a:lnTo>
                    <a:pt x="1165" y="367"/>
                  </a:lnTo>
                  <a:lnTo>
                    <a:pt x="1165" y="369"/>
                  </a:lnTo>
                  <a:lnTo>
                    <a:pt x="1165" y="369"/>
                  </a:lnTo>
                  <a:lnTo>
                    <a:pt x="1165" y="369"/>
                  </a:lnTo>
                  <a:lnTo>
                    <a:pt x="1165" y="369"/>
                  </a:lnTo>
                  <a:lnTo>
                    <a:pt x="1167" y="369"/>
                  </a:lnTo>
                  <a:lnTo>
                    <a:pt x="1167" y="369"/>
                  </a:lnTo>
                  <a:lnTo>
                    <a:pt x="1167" y="371"/>
                  </a:lnTo>
                  <a:lnTo>
                    <a:pt x="1169" y="371"/>
                  </a:lnTo>
                  <a:lnTo>
                    <a:pt x="1169" y="371"/>
                  </a:lnTo>
                  <a:lnTo>
                    <a:pt x="1169" y="371"/>
                  </a:lnTo>
                  <a:lnTo>
                    <a:pt x="1171" y="373"/>
                  </a:lnTo>
                  <a:lnTo>
                    <a:pt x="1171" y="373"/>
                  </a:lnTo>
                  <a:lnTo>
                    <a:pt x="1177" y="371"/>
                  </a:lnTo>
                  <a:lnTo>
                    <a:pt x="1179" y="371"/>
                  </a:lnTo>
                  <a:lnTo>
                    <a:pt x="1179" y="373"/>
                  </a:lnTo>
                  <a:lnTo>
                    <a:pt x="1179" y="373"/>
                  </a:lnTo>
                  <a:lnTo>
                    <a:pt x="1175" y="373"/>
                  </a:lnTo>
                  <a:lnTo>
                    <a:pt x="1175" y="373"/>
                  </a:lnTo>
                  <a:lnTo>
                    <a:pt x="1175" y="376"/>
                  </a:lnTo>
                  <a:lnTo>
                    <a:pt x="1175" y="376"/>
                  </a:lnTo>
                  <a:lnTo>
                    <a:pt x="1177" y="378"/>
                  </a:lnTo>
                  <a:lnTo>
                    <a:pt x="1181" y="382"/>
                  </a:lnTo>
                  <a:lnTo>
                    <a:pt x="1181" y="382"/>
                  </a:lnTo>
                  <a:lnTo>
                    <a:pt x="1181" y="384"/>
                  </a:lnTo>
                  <a:lnTo>
                    <a:pt x="1181" y="384"/>
                  </a:lnTo>
                  <a:lnTo>
                    <a:pt x="1181" y="384"/>
                  </a:lnTo>
                  <a:lnTo>
                    <a:pt x="1179" y="384"/>
                  </a:lnTo>
                  <a:lnTo>
                    <a:pt x="1179" y="384"/>
                  </a:lnTo>
                  <a:lnTo>
                    <a:pt x="1177" y="384"/>
                  </a:lnTo>
                  <a:lnTo>
                    <a:pt x="1177" y="384"/>
                  </a:lnTo>
                  <a:lnTo>
                    <a:pt x="1175" y="382"/>
                  </a:lnTo>
                  <a:lnTo>
                    <a:pt x="1175" y="382"/>
                  </a:lnTo>
                  <a:lnTo>
                    <a:pt x="1175" y="382"/>
                  </a:lnTo>
                  <a:lnTo>
                    <a:pt x="1175" y="382"/>
                  </a:lnTo>
                  <a:lnTo>
                    <a:pt x="1175" y="380"/>
                  </a:lnTo>
                  <a:lnTo>
                    <a:pt x="1175" y="380"/>
                  </a:lnTo>
                  <a:lnTo>
                    <a:pt x="1173" y="380"/>
                  </a:lnTo>
                  <a:lnTo>
                    <a:pt x="1173" y="380"/>
                  </a:lnTo>
                  <a:lnTo>
                    <a:pt x="1173" y="380"/>
                  </a:lnTo>
                  <a:lnTo>
                    <a:pt x="1173" y="378"/>
                  </a:lnTo>
                  <a:lnTo>
                    <a:pt x="1173" y="378"/>
                  </a:lnTo>
                  <a:lnTo>
                    <a:pt x="1173" y="378"/>
                  </a:lnTo>
                  <a:lnTo>
                    <a:pt x="1167" y="376"/>
                  </a:lnTo>
                  <a:lnTo>
                    <a:pt x="1165" y="373"/>
                  </a:lnTo>
                  <a:lnTo>
                    <a:pt x="1165" y="373"/>
                  </a:lnTo>
                  <a:lnTo>
                    <a:pt x="1160" y="371"/>
                  </a:lnTo>
                  <a:lnTo>
                    <a:pt x="1156" y="369"/>
                  </a:lnTo>
                  <a:lnTo>
                    <a:pt x="1150" y="369"/>
                  </a:lnTo>
                  <a:lnTo>
                    <a:pt x="1144" y="369"/>
                  </a:lnTo>
                  <a:lnTo>
                    <a:pt x="1138" y="365"/>
                  </a:lnTo>
                  <a:lnTo>
                    <a:pt x="1138" y="367"/>
                  </a:lnTo>
                  <a:lnTo>
                    <a:pt x="1136" y="365"/>
                  </a:lnTo>
                  <a:lnTo>
                    <a:pt x="1136" y="365"/>
                  </a:lnTo>
                  <a:lnTo>
                    <a:pt x="1134" y="369"/>
                  </a:lnTo>
                  <a:lnTo>
                    <a:pt x="1134" y="369"/>
                  </a:lnTo>
                  <a:lnTo>
                    <a:pt x="1130" y="373"/>
                  </a:lnTo>
                  <a:lnTo>
                    <a:pt x="1125" y="373"/>
                  </a:lnTo>
                  <a:lnTo>
                    <a:pt x="1119" y="376"/>
                  </a:lnTo>
                  <a:lnTo>
                    <a:pt x="1119" y="376"/>
                  </a:lnTo>
                  <a:lnTo>
                    <a:pt x="1119" y="376"/>
                  </a:lnTo>
                  <a:lnTo>
                    <a:pt x="1117" y="376"/>
                  </a:lnTo>
                  <a:lnTo>
                    <a:pt x="1115" y="384"/>
                  </a:lnTo>
                  <a:lnTo>
                    <a:pt x="1113" y="384"/>
                  </a:lnTo>
                  <a:lnTo>
                    <a:pt x="1115" y="386"/>
                  </a:lnTo>
                  <a:lnTo>
                    <a:pt x="1113" y="388"/>
                  </a:lnTo>
                  <a:lnTo>
                    <a:pt x="1113" y="392"/>
                  </a:lnTo>
                  <a:lnTo>
                    <a:pt x="1113" y="392"/>
                  </a:lnTo>
                  <a:lnTo>
                    <a:pt x="1113" y="394"/>
                  </a:lnTo>
                  <a:lnTo>
                    <a:pt x="1113" y="394"/>
                  </a:lnTo>
                  <a:lnTo>
                    <a:pt x="1115" y="392"/>
                  </a:lnTo>
                  <a:lnTo>
                    <a:pt x="1117" y="394"/>
                  </a:lnTo>
                  <a:lnTo>
                    <a:pt x="1117" y="394"/>
                  </a:lnTo>
                  <a:lnTo>
                    <a:pt x="1117" y="394"/>
                  </a:lnTo>
                  <a:lnTo>
                    <a:pt x="1117" y="394"/>
                  </a:lnTo>
                  <a:lnTo>
                    <a:pt x="1113" y="396"/>
                  </a:lnTo>
                  <a:lnTo>
                    <a:pt x="1109" y="402"/>
                  </a:lnTo>
                  <a:lnTo>
                    <a:pt x="1109" y="404"/>
                  </a:lnTo>
                  <a:lnTo>
                    <a:pt x="1109" y="406"/>
                  </a:lnTo>
                  <a:lnTo>
                    <a:pt x="1109" y="406"/>
                  </a:lnTo>
                  <a:lnTo>
                    <a:pt x="1109" y="408"/>
                  </a:lnTo>
                  <a:lnTo>
                    <a:pt x="1109" y="410"/>
                  </a:lnTo>
                  <a:lnTo>
                    <a:pt x="1109" y="412"/>
                  </a:lnTo>
                  <a:lnTo>
                    <a:pt x="1109" y="412"/>
                  </a:lnTo>
                  <a:lnTo>
                    <a:pt x="1109" y="415"/>
                  </a:lnTo>
                  <a:lnTo>
                    <a:pt x="1109" y="415"/>
                  </a:lnTo>
                  <a:lnTo>
                    <a:pt x="1111" y="417"/>
                  </a:lnTo>
                  <a:lnTo>
                    <a:pt x="1109" y="417"/>
                  </a:lnTo>
                  <a:lnTo>
                    <a:pt x="1109" y="419"/>
                  </a:lnTo>
                  <a:lnTo>
                    <a:pt x="1111" y="419"/>
                  </a:lnTo>
                  <a:lnTo>
                    <a:pt x="1111" y="419"/>
                  </a:lnTo>
                  <a:lnTo>
                    <a:pt x="1113" y="419"/>
                  </a:lnTo>
                  <a:lnTo>
                    <a:pt x="1113" y="417"/>
                  </a:lnTo>
                  <a:lnTo>
                    <a:pt x="1115" y="419"/>
                  </a:lnTo>
                  <a:lnTo>
                    <a:pt x="1117" y="419"/>
                  </a:lnTo>
                  <a:lnTo>
                    <a:pt x="1117" y="419"/>
                  </a:lnTo>
                  <a:lnTo>
                    <a:pt x="1111" y="421"/>
                  </a:lnTo>
                  <a:lnTo>
                    <a:pt x="1111" y="423"/>
                  </a:lnTo>
                  <a:lnTo>
                    <a:pt x="1111" y="425"/>
                  </a:lnTo>
                  <a:lnTo>
                    <a:pt x="1111" y="425"/>
                  </a:lnTo>
                  <a:lnTo>
                    <a:pt x="1111" y="425"/>
                  </a:lnTo>
                  <a:lnTo>
                    <a:pt x="1117" y="425"/>
                  </a:lnTo>
                  <a:lnTo>
                    <a:pt x="1121" y="425"/>
                  </a:lnTo>
                  <a:lnTo>
                    <a:pt x="1121" y="425"/>
                  </a:lnTo>
                  <a:lnTo>
                    <a:pt x="1123" y="421"/>
                  </a:lnTo>
                  <a:lnTo>
                    <a:pt x="1123" y="419"/>
                  </a:lnTo>
                  <a:lnTo>
                    <a:pt x="1125" y="417"/>
                  </a:lnTo>
                  <a:lnTo>
                    <a:pt x="1125" y="417"/>
                  </a:lnTo>
                  <a:lnTo>
                    <a:pt x="1125" y="419"/>
                  </a:lnTo>
                  <a:lnTo>
                    <a:pt x="1128" y="419"/>
                  </a:lnTo>
                  <a:lnTo>
                    <a:pt x="1128" y="419"/>
                  </a:lnTo>
                  <a:lnTo>
                    <a:pt x="1128" y="419"/>
                  </a:lnTo>
                  <a:lnTo>
                    <a:pt x="1130" y="415"/>
                  </a:lnTo>
                  <a:lnTo>
                    <a:pt x="1130" y="415"/>
                  </a:lnTo>
                  <a:lnTo>
                    <a:pt x="1130" y="415"/>
                  </a:lnTo>
                  <a:lnTo>
                    <a:pt x="1130" y="412"/>
                  </a:lnTo>
                  <a:lnTo>
                    <a:pt x="1130" y="410"/>
                  </a:lnTo>
                  <a:lnTo>
                    <a:pt x="1130" y="410"/>
                  </a:lnTo>
                  <a:lnTo>
                    <a:pt x="1130" y="410"/>
                  </a:lnTo>
                  <a:lnTo>
                    <a:pt x="1132" y="410"/>
                  </a:lnTo>
                  <a:lnTo>
                    <a:pt x="1132" y="410"/>
                  </a:lnTo>
                  <a:lnTo>
                    <a:pt x="1132" y="408"/>
                  </a:lnTo>
                  <a:lnTo>
                    <a:pt x="1132" y="408"/>
                  </a:lnTo>
                  <a:lnTo>
                    <a:pt x="1132" y="408"/>
                  </a:lnTo>
                  <a:lnTo>
                    <a:pt x="1132" y="408"/>
                  </a:lnTo>
                  <a:lnTo>
                    <a:pt x="1132" y="406"/>
                  </a:lnTo>
                  <a:lnTo>
                    <a:pt x="1132" y="406"/>
                  </a:lnTo>
                  <a:lnTo>
                    <a:pt x="1132" y="406"/>
                  </a:lnTo>
                  <a:lnTo>
                    <a:pt x="1132" y="406"/>
                  </a:lnTo>
                  <a:lnTo>
                    <a:pt x="1132" y="404"/>
                  </a:lnTo>
                  <a:lnTo>
                    <a:pt x="1132" y="404"/>
                  </a:lnTo>
                  <a:lnTo>
                    <a:pt x="1132" y="404"/>
                  </a:lnTo>
                  <a:lnTo>
                    <a:pt x="1132" y="404"/>
                  </a:lnTo>
                  <a:lnTo>
                    <a:pt x="1132" y="404"/>
                  </a:lnTo>
                  <a:lnTo>
                    <a:pt x="1132" y="404"/>
                  </a:lnTo>
                  <a:lnTo>
                    <a:pt x="1132" y="406"/>
                  </a:lnTo>
                  <a:lnTo>
                    <a:pt x="1132" y="406"/>
                  </a:lnTo>
                  <a:lnTo>
                    <a:pt x="1134" y="408"/>
                  </a:lnTo>
                  <a:lnTo>
                    <a:pt x="1134" y="408"/>
                  </a:lnTo>
                  <a:lnTo>
                    <a:pt x="1132" y="408"/>
                  </a:lnTo>
                  <a:lnTo>
                    <a:pt x="1132" y="410"/>
                  </a:lnTo>
                  <a:lnTo>
                    <a:pt x="1132" y="410"/>
                  </a:lnTo>
                  <a:lnTo>
                    <a:pt x="1132" y="410"/>
                  </a:lnTo>
                  <a:lnTo>
                    <a:pt x="1134" y="410"/>
                  </a:lnTo>
                  <a:lnTo>
                    <a:pt x="1132" y="412"/>
                  </a:lnTo>
                  <a:lnTo>
                    <a:pt x="1132" y="412"/>
                  </a:lnTo>
                  <a:lnTo>
                    <a:pt x="1132" y="412"/>
                  </a:lnTo>
                  <a:lnTo>
                    <a:pt x="1132" y="415"/>
                  </a:lnTo>
                  <a:lnTo>
                    <a:pt x="1132" y="415"/>
                  </a:lnTo>
                  <a:lnTo>
                    <a:pt x="1132" y="417"/>
                  </a:lnTo>
                  <a:lnTo>
                    <a:pt x="1132" y="419"/>
                  </a:lnTo>
                  <a:lnTo>
                    <a:pt x="1130" y="421"/>
                  </a:lnTo>
                  <a:lnTo>
                    <a:pt x="1130" y="421"/>
                  </a:lnTo>
                  <a:lnTo>
                    <a:pt x="1130" y="421"/>
                  </a:lnTo>
                  <a:lnTo>
                    <a:pt x="1130" y="421"/>
                  </a:lnTo>
                  <a:lnTo>
                    <a:pt x="1130" y="423"/>
                  </a:lnTo>
                  <a:lnTo>
                    <a:pt x="1130" y="423"/>
                  </a:lnTo>
                  <a:lnTo>
                    <a:pt x="1130" y="423"/>
                  </a:lnTo>
                  <a:lnTo>
                    <a:pt x="1130" y="423"/>
                  </a:lnTo>
                  <a:lnTo>
                    <a:pt x="1130" y="423"/>
                  </a:lnTo>
                  <a:lnTo>
                    <a:pt x="1130" y="425"/>
                  </a:lnTo>
                  <a:lnTo>
                    <a:pt x="1130" y="427"/>
                  </a:lnTo>
                  <a:lnTo>
                    <a:pt x="1130" y="427"/>
                  </a:lnTo>
                  <a:lnTo>
                    <a:pt x="1130" y="427"/>
                  </a:lnTo>
                  <a:lnTo>
                    <a:pt x="1130" y="427"/>
                  </a:lnTo>
                  <a:lnTo>
                    <a:pt x="1136" y="425"/>
                  </a:lnTo>
                  <a:lnTo>
                    <a:pt x="1140" y="423"/>
                  </a:lnTo>
                  <a:lnTo>
                    <a:pt x="1140" y="423"/>
                  </a:lnTo>
                  <a:lnTo>
                    <a:pt x="1140" y="423"/>
                  </a:lnTo>
                  <a:lnTo>
                    <a:pt x="1140" y="423"/>
                  </a:lnTo>
                  <a:lnTo>
                    <a:pt x="1140" y="423"/>
                  </a:lnTo>
                  <a:lnTo>
                    <a:pt x="1140" y="423"/>
                  </a:lnTo>
                  <a:lnTo>
                    <a:pt x="1142" y="421"/>
                  </a:lnTo>
                  <a:lnTo>
                    <a:pt x="1142" y="421"/>
                  </a:lnTo>
                  <a:lnTo>
                    <a:pt x="1142" y="419"/>
                  </a:lnTo>
                  <a:lnTo>
                    <a:pt x="1142" y="417"/>
                  </a:lnTo>
                  <a:lnTo>
                    <a:pt x="1142" y="415"/>
                  </a:lnTo>
                  <a:lnTo>
                    <a:pt x="1144" y="410"/>
                  </a:lnTo>
                  <a:lnTo>
                    <a:pt x="1144" y="410"/>
                  </a:lnTo>
                  <a:lnTo>
                    <a:pt x="1144" y="410"/>
                  </a:lnTo>
                  <a:lnTo>
                    <a:pt x="1144" y="408"/>
                  </a:lnTo>
                  <a:lnTo>
                    <a:pt x="1144" y="408"/>
                  </a:lnTo>
                  <a:lnTo>
                    <a:pt x="1144" y="408"/>
                  </a:lnTo>
                  <a:lnTo>
                    <a:pt x="1144" y="408"/>
                  </a:lnTo>
                  <a:lnTo>
                    <a:pt x="1144" y="408"/>
                  </a:lnTo>
                  <a:lnTo>
                    <a:pt x="1144" y="408"/>
                  </a:lnTo>
                  <a:lnTo>
                    <a:pt x="1146" y="406"/>
                  </a:lnTo>
                  <a:lnTo>
                    <a:pt x="1146" y="406"/>
                  </a:lnTo>
                  <a:lnTo>
                    <a:pt x="1144" y="404"/>
                  </a:lnTo>
                  <a:lnTo>
                    <a:pt x="1144" y="404"/>
                  </a:lnTo>
                  <a:lnTo>
                    <a:pt x="1144" y="402"/>
                  </a:lnTo>
                  <a:lnTo>
                    <a:pt x="1144" y="402"/>
                  </a:lnTo>
                  <a:lnTo>
                    <a:pt x="1144" y="402"/>
                  </a:lnTo>
                  <a:lnTo>
                    <a:pt x="1144" y="402"/>
                  </a:lnTo>
                  <a:lnTo>
                    <a:pt x="1144" y="402"/>
                  </a:lnTo>
                  <a:lnTo>
                    <a:pt x="1144" y="400"/>
                  </a:lnTo>
                  <a:lnTo>
                    <a:pt x="1144" y="400"/>
                  </a:lnTo>
                  <a:lnTo>
                    <a:pt x="1144" y="400"/>
                  </a:lnTo>
                  <a:lnTo>
                    <a:pt x="1144" y="398"/>
                  </a:lnTo>
                  <a:lnTo>
                    <a:pt x="1144" y="398"/>
                  </a:lnTo>
                  <a:lnTo>
                    <a:pt x="1146" y="398"/>
                  </a:lnTo>
                  <a:lnTo>
                    <a:pt x="1146" y="398"/>
                  </a:lnTo>
                  <a:lnTo>
                    <a:pt x="1146" y="396"/>
                  </a:lnTo>
                  <a:lnTo>
                    <a:pt x="1146" y="394"/>
                  </a:lnTo>
                  <a:lnTo>
                    <a:pt x="1146" y="394"/>
                  </a:lnTo>
                  <a:lnTo>
                    <a:pt x="1146" y="394"/>
                  </a:lnTo>
                  <a:lnTo>
                    <a:pt x="1146" y="390"/>
                  </a:lnTo>
                  <a:lnTo>
                    <a:pt x="1146" y="388"/>
                  </a:lnTo>
                  <a:lnTo>
                    <a:pt x="1148" y="388"/>
                  </a:lnTo>
                  <a:lnTo>
                    <a:pt x="1148" y="388"/>
                  </a:lnTo>
                  <a:lnTo>
                    <a:pt x="1148" y="388"/>
                  </a:lnTo>
                  <a:lnTo>
                    <a:pt x="1148" y="390"/>
                  </a:lnTo>
                  <a:lnTo>
                    <a:pt x="1146" y="392"/>
                  </a:lnTo>
                  <a:lnTo>
                    <a:pt x="1146" y="394"/>
                  </a:lnTo>
                  <a:lnTo>
                    <a:pt x="1146" y="396"/>
                  </a:lnTo>
                  <a:lnTo>
                    <a:pt x="1146" y="396"/>
                  </a:lnTo>
                  <a:lnTo>
                    <a:pt x="1146" y="396"/>
                  </a:lnTo>
                  <a:lnTo>
                    <a:pt x="1146" y="398"/>
                  </a:lnTo>
                  <a:lnTo>
                    <a:pt x="1146" y="400"/>
                  </a:lnTo>
                  <a:lnTo>
                    <a:pt x="1146" y="400"/>
                  </a:lnTo>
                  <a:lnTo>
                    <a:pt x="1146" y="402"/>
                  </a:lnTo>
                  <a:lnTo>
                    <a:pt x="1146" y="402"/>
                  </a:lnTo>
                  <a:lnTo>
                    <a:pt x="1146" y="402"/>
                  </a:lnTo>
                  <a:lnTo>
                    <a:pt x="1146" y="402"/>
                  </a:lnTo>
                  <a:lnTo>
                    <a:pt x="1146" y="404"/>
                  </a:lnTo>
                  <a:lnTo>
                    <a:pt x="1146" y="404"/>
                  </a:lnTo>
                  <a:lnTo>
                    <a:pt x="1146" y="404"/>
                  </a:lnTo>
                  <a:lnTo>
                    <a:pt x="1148" y="404"/>
                  </a:lnTo>
                  <a:lnTo>
                    <a:pt x="1148" y="406"/>
                  </a:lnTo>
                  <a:lnTo>
                    <a:pt x="1148" y="406"/>
                  </a:lnTo>
                  <a:lnTo>
                    <a:pt x="1148" y="404"/>
                  </a:lnTo>
                  <a:lnTo>
                    <a:pt x="1150" y="404"/>
                  </a:lnTo>
                  <a:lnTo>
                    <a:pt x="1150" y="404"/>
                  </a:lnTo>
                  <a:lnTo>
                    <a:pt x="1150" y="404"/>
                  </a:lnTo>
                  <a:lnTo>
                    <a:pt x="1150" y="402"/>
                  </a:lnTo>
                  <a:lnTo>
                    <a:pt x="1150" y="404"/>
                  </a:lnTo>
                  <a:lnTo>
                    <a:pt x="1150" y="404"/>
                  </a:lnTo>
                  <a:lnTo>
                    <a:pt x="1150" y="404"/>
                  </a:lnTo>
                  <a:lnTo>
                    <a:pt x="1148" y="406"/>
                  </a:lnTo>
                  <a:lnTo>
                    <a:pt x="1146" y="408"/>
                  </a:lnTo>
                  <a:lnTo>
                    <a:pt x="1146" y="410"/>
                  </a:lnTo>
                  <a:lnTo>
                    <a:pt x="1146" y="410"/>
                  </a:lnTo>
                  <a:lnTo>
                    <a:pt x="1146" y="412"/>
                  </a:lnTo>
                  <a:lnTo>
                    <a:pt x="1146" y="412"/>
                  </a:lnTo>
                  <a:lnTo>
                    <a:pt x="1146" y="415"/>
                  </a:lnTo>
                  <a:lnTo>
                    <a:pt x="1146" y="417"/>
                  </a:lnTo>
                  <a:lnTo>
                    <a:pt x="1148" y="417"/>
                  </a:lnTo>
                  <a:lnTo>
                    <a:pt x="1150" y="415"/>
                  </a:lnTo>
                  <a:lnTo>
                    <a:pt x="1154" y="415"/>
                  </a:lnTo>
                  <a:lnTo>
                    <a:pt x="1156" y="415"/>
                  </a:lnTo>
                  <a:lnTo>
                    <a:pt x="1160" y="415"/>
                  </a:lnTo>
                  <a:lnTo>
                    <a:pt x="1160" y="415"/>
                  </a:lnTo>
                  <a:lnTo>
                    <a:pt x="1158" y="417"/>
                  </a:lnTo>
                  <a:lnTo>
                    <a:pt x="1154" y="415"/>
                  </a:lnTo>
                  <a:lnTo>
                    <a:pt x="1152" y="415"/>
                  </a:lnTo>
                  <a:lnTo>
                    <a:pt x="1148" y="419"/>
                  </a:lnTo>
                  <a:lnTo>
                    <a:pt x="1146" y="417"/>
                  </a:lnTo>
                  <a:lnTo>
                    <a:pt x="1146" y="419"/>
                  </a:lnTo>
                  <a:lnTo>
                    <a:pt x="1146" y="419"/>
                  </a:lnTo>
                  <a:lnTo>
                    <a:pt x="1146" y="419"/>
                  </a:lnTo>
                  <a:lnTo>
                    <a:pt x="1146" y="419"/>
                  </a:lnTo>
                  <a:lnTo>
                    <a:pt x="1146" y="419"/>
                  </a:lnTo>
                  <a:lnTo>
                    <a:pt x="1146" y="421"/>
                  </a:lnTo>
                  <a:lnTo>
                    <a:pt x="1146" y="423"/>
                  </a:lnTo>
                  <a:lnTo>
                    <a:pt x="1150" y="425"/>
                  </a:lnTo>
                  <a:lnTo>
                    <a:pt x="1150" y="425"/>
                  </a:lnTo>
                  <a:lnTo>
                    <a:pt x="1152" y="423"/>
                  </a:lnTo>
                  <a:lnTo>
                    <a:pt x="1156" y="423"/>
                  </a:lnTo>
                  <a:lnTo>
                    <a:pt x="1156" y="423"/>
                  </a:lnTo>
                  <a:lnTo>
                    <a:pt x="1154" y="423"/>
                  </a:lnTo>
                  <a:lnTo>
                    <a:pt x="1152" y="425"/>
                  </a:lnTo>
                  <a:lnTo>
                    <a:pt x="1152" y="427"/>
                  </a:lnTo>
                  <a:lnTo>
                    <a:pt x="1152" y="427"/>
                  </a:lnTo>
                  <a:lnTo>
                    <a:pt x="1148" y="427"/>
                  </a:lnTo>
                  <a:lnTo>
                    <a:pt x="1148" y="425"/>
                  </a:lnTo>
                  <a:lnTo>
                    <a:pt x="1146" y="425"/>
                  </a:lnTo>
                  <a:lnTo>
                    <a:pt x="1142" y="429"/>
                  </a:lnTo>
                  <a:lnTo>
                    <a:pt x="1140" y="435"/>
                  </a:lnTo>
                  <a:lnTo>
                    <a:pt x="1138" y="435"/>
                  </a:lnTo>
                  <a:lnTo>
                    <a:pt x="1140" y="437"/>
                  </a:lnTo>
                  <a:lnTo>
                    <a:pt x="1142" y="437"/>
                  </a:lnTo>
                  <a:lnTo>
                    <a:pt x="1142" y="437"/>
                  </a:lnTo>
                  <a:lnTo>
                    <a:pt x="1142" y="437"/>
                  </a:lnTo>
                  <a:lnTo>
                    <a:pt x="1142" y="437"/>
                  </a:lnTo>
                  <a:lnTo>
                    <a:pt x="1142" y="439"/>
                  </a:lnTo>
                  <a:lnTo>
                    <a:pt x="1142" y="439"/>
                  </a:lnTo>
                  <a:lnTo>
                    <a:pt x="1142" y="439"/>
                  </a:lnTo>
                  <a:lnTo>
                    <a:pt x="1144" y="439"/>
                  </a:lnTo>
                  <a:lnTo>
                    <a:pt x="1146" y="437"/>
                  </a:lnTo>
                  <a:lnTo>
                    <a:pt x="1150" y="435"/>
                  </a:lnTo>
                  <a:lnTo>
                    <a:pt x="1154" y="433"/>
                  </a:lnTo>
                  <a:lnTo>
                    <a:pt x="1158" y="435"/>
                  </a:lnTo>
                  <a:lnTo>
                    <a:pt x="1158" y="435"/>
                  </a:lnTo>
                  <a:lnTo>
                    <a:pt x="1154" y="435"/>
                  </a:lnTo>
                  <a:lnTo>
                    <a:pt x="1150" y="441"/>
                  </a:lnTo>
                  <a:lnTo>
                    <a:pt x="1150" y="441"/>
                  </a:lnTo>
                  <a:lnTo>
                    <a:pt x="1150" y="439"/>
                  </a:lnTo>
                  <a:lnTo>
                    <a:pt x="1150" y="437"/>
                  </a:lnTo>
                  <a:lnTo>
                    <a:pt x="1152" y="437"/>
                  </a:lnTo>
                  <a:lnTo>
                    <a:pt x="1150" y="437"/>
                  </a:lnTo>
                  <a:lnTo>
                    <a:pt x="1150" y="437"/>
                  </a:lnTo>
                  <a:lnTo>
                    <a:pt x="1150" y="437"/>
                  </a:lnTo>
                  <a:lnTo>
                    <a:pt x="1148" y="437"/>
                  </a:lnTo>
                  <a:lnTo>
                    <a:pt x="1146" y="437"/>
                  </a:lnTo>
                  <a:lnTo>
                    <a:pt x="1146" y="437"/>
                  </a:lnTo>
                  <a:lnTo>
                    <a:pt x="1144" y="439"/>
                  </a:lnTo>
                  <a:lnTo>
                    <a:pt x="1144" y="441"/>
                  </a:lnTo>
                  <a:lnTo>
                    <a:pt x="1144" y="441"/>
                  </a:lnTo>
                  <a:lnTo>
                    <a:pt x="1144" y="443"/>
                  </a:lnTo>
                  <a:lnTo>
                    <a:pt x="1144" y="443"/>
                  </a:lnTo>
                  <a:lnTo>
                    <a:pt x="1146" y="443"/>
                  </a:lnTo>
                  <a:lnTo>
                    <a:pt x="1146" y="443"/>
                  </a:lnTo>
                  <a:lnTo>
                    <a:pt x="1148" y="441"/>
                  </a:lnTo>
                  <a:lnTo>
                    <a:pt x="1148" y="441"/>
                  </a:lnTo>
                  <a:lnTo>
                    <a:pt x="1148" y="441"/>
                  </a:lnTo>
                  <a:lnTo>
                    <a:pt x="1150" y="441"/>
                  </a:lnTo>
                  <a:lnTo>
                    <a:pt x="1150" y="439"/>
                  </a:lnTo>
                  <a:lnTo>
                    <a:pt x="1150" y="441"/>
                  </a:lnTo>
                  <a:lnTo>
                    <a:pt x="1150" y="441"/>
                  </a:lnTo>
                  <a:lnTo>
                    <a:pt x="1148" y="443"/>
                  </a:lnTo>
                  <a:lnTo>
                    <a:pt x="1148" y="443"/>
                  </a:lnTo>
                  <a:lnTo>
                    <a:pt x="1146" y="443"/>
                  </a:lnTo>
                  <a:lnTo>
                    <a:pt x="1146" y="445"/>
                  </a:lnTo>
                  <a:lnTo>
                    <a:pt x="1148" y="445"/>
                  </a:lnTo>
                  <a:lnTo>
                    <a:pt x="1148" y="447"/>
                  </a:lnTo>
                  <a:lnTo>
                    <a:pt x="1146" y="447"/>
                  </a:lnTo>
                  <a:lnTo>
                    <a:pt x="1146" y="449"/>
                  </a:lnTo>
                  <a:lnTo>
                    <a:pt x="1146" y="449"/>
                  </a:lnTo>
                  <a:lnTo>
                    <a:pt x="1146" y="451"/>
                  </a:lnTo>
                  <a:lnTo>
                    <a:pt x="1146" y="451"/>
                  </a:lnTo>
                  <a:lnTo>
                    <a:pt x="1146" y="454"/>
                  </a:lnTo>
                  <a:lnTo>
                    <a:pt x="1146" y="454"/>
                  </a:lnTo>
                  <a:lnTo>
                    <a:pt x="1152" y="456"/>
                  </a:lnTo>
                  <a:lnTo>
                    <a:pt x="1152" y="456"/>
                  </a:lnTo>
                  <a:lnTo>
                    <a:pt x="1152" y="456"/>
                  </a:lnTo>
                  <a:lnTo>
                    <a:pt x="1156" y="454"/>
                  </a:lnTo>
                  <a:lnTo>
                    <a:pt x="1156" y="451"/>
                  </a:lnTo>
                  <a:lnTo>
                    <a:pt x="1158" y="449"/>
                  </a:lnTo>
                  <a:lnTo>
                    <a:pt x="1158" y="449"/>
                  </a:lnTo>
                  <a:lnTo>
                    <a:pt x="1158" y="449"/>
                  </a:lnTo>
                  <a:lnTo>
                    <a:pt x="1158" y="447"/>
                  </a:lnTo>
                  <a:lnTo>
                    <a:pt x="1158" y="447"/>
                  </a:lnTo>
                  <a:lnTo>
                    <a:pt x="1158" y="445"/>
                  </a:lnTo>
                  <a:lnTo>
                    <a:pt x="1158" y="445"/>
                  </a:lnTo>
                  <a:lnTo>
                    <a:pt x="1158" y="445"/>
                  </a:lnTo>
                  <a:lnTo>
                    <a:pt x="1158" y="445"/>
                  </a:lnTo>
                  <a:lnTo>
                    <a:pt x="1158" y="445"/>
                  </a:lnTo>
                  <a:lnTo>
                    <a:pt x="1156" y="445"/>
                  </a:lnTo>
                  <a:lnTo>
                    <a:pt x="1156" y="445"/>
                  </a:lnTo>
                  <a:lnTo>
                    <a:pt x="1156" y="445"/>
                  </a:lnTo>
                  <a:lnTo>
                    <a:pt x="1158" y="445"/>
                  </a:lnTo>
                  <a:lnTo>
                    <a:pt x="1158" y="445"/>
                  </a:lnTo>
                  <a:lnTo>
                    <a:pt x="1158" y="445"/>
                  </a:lnTo>
                  <a:lnTo>
                    <a:pt x="1158" y="445"/>
                  </a:lnTo>
                  <a:lnTo>
                    <a:pt x="1158" y="445"/>
                  </a:lnTo>
                  <a:lnTo>
                    <a:pt x="1158" y="445"/>
                  </a:lnTo>
                  <a:lnTo>
                    <a:pt x="1158" y="445"/>
                  </a:lnTo>
                  <a:lnTo>
                    <a:pt x="1158" y="447"/>
                  </a:lnTo>
                  <a:lnTo>
                    <a:pt x="1158" y="447"/>
                  </a:lnTo>
                  <a:lnTo>
                    <a:pt x="1158" y="447"/>
                  </a:lnTo>
                  <a:lnTo>
                    <a:pt x="1158" y="449"/>
                  </a:lnTo>
                  <a:lnTo>
                    <a:pt x="1158" y="451"/>
                  </a:lnTo>
                  <a:lnTo>
                    <a:pt x="1156" y="451"/>
                  </a:lnTo>
                  <a:lnTo>
                    <a:pt x="1156" y="454"/>
                  </a:lnTo>
                  <a:lnTo>
                    <a:pt x="1156" y="454"/>
                  </a:lnTo>
                  <a:lnTo>
                    <a:pt x="1154" y="458"/>
                  </a:lnTo>
                  <a:lnTo>
                    <a:pt x="1154" y="458"/>
                  </a:lnTo>
                  <a:lnTo>
                    <a:pt x="1154" y="458"/>
                  </a:lnTo>
                  <a:lnTo>
                    <a:pt x="1154" y="460"/>
                  </a:lnTo>
                  <a:lnTo>
                    <a:pt x="1154" y="460"/>
                  </a:lnTo>
                  <a:lnTo>
                    <a:pt x="1154" y="460"/>
                  </a:lnTo>
                  <a:lnTo>
                    <a:pt x="1156" y="462"/>
                  </a:lnTo>
                  <a:lnTo>
                    <a:pt x="1156" y="462"/>
                  </a:lnTo>
                  <a:lnTo>
                    <a:pt x="1163" y="460"/>
                  </a:lnTo>
                  <a:lnTo>
                    <a:pt x="1167" y="462"/>
                  </a:lnTo>
                  <a:lnTo>
                    <a:pt x="1169" y="460"/>
                  </a:lnTo>
                  <a:lnTo>
                    <a:pt x="1169" y="460"/>
                  </a:lnTo>
                  <a:lnTo>
                    <a:pt x="1169" y="462"/>
                  </a:lnTo>
                  <a:lnTo>
                    <a:pt x="1169" y="462"/>
                  </a:lnTo>
                  <a:lnTo>
                    <a:pt x="1169" y="462"/>
                  </a:lnTo>
                  <a:lnTo>
                    <a:pt x="1171" y="458"/>
                  </a:lnTo>
                  <a:lnTo>
                    <a:pt x="1175" y="454"/>
                  </a:lnTo>
                  <a:lnTo>
                    <a:pt x="1175" y="451"/>
                  </a:lnTo>
                  <a:lnTo>
                    <a:pt x="1175" y="449"/>
                  </a:lnTo>
                  <a:lnTo>
                    <a:pt x="1177" y="447"/>
                  </a:lnTo>
                  <a:lnTo>
                    <a:pt x="1177" y="445"/>
                  </a:lnTo>
                  <a:lnTo>
                    <a:pt x="1177" y="445"/>
                  </a:lnTo>
                  <a:lnTo>
                    <a:pt x="1177" y="439"/>
                  </a:lnTo>
                  <a:lnTo>
                    <a:pt x="1177" y="439"/>
                  </a:lnTo>
                  <a:lnTo>
                    <a:pt x="1177" y="439"/>
                  </a:lnTo>
                  <a:lnTo>
                    <a:pt x="1179" y="437"/>
                  </a:lnTo>
                  <a:lnTo>
                    <a:pt x="1179" y="437"/>
                  </a:lnTo>
                  <a:lnTo>
                    <a:pt x="1179" y="437"/>
                  </a:lnTo>
                  <a:lnTo>
                    <a:pt x="1179" y="435"/>
                  </a:lnTo>
                  <a:lnTo>
                    <a:pt x="1179" y="435"/>
                  </a:lnTo>
                  <a:lnTo>
                    <a:pt x="1179" y="435"/>
                  </a:lnTo>
                  <a:lnTo>
                    <a:pt x="1179" y="435"/>
                  </a:lnTo>
                  <a:lnTo>
                    <a:pt x="1179" y="433"/>
                  </a:lnTo>
                  <a:lnTo>
                    <a:pt x="1181" y="431"/>
                  </a:lnTo>
                  <a:lnTo>
                    <a:pt x="1181" y="429"/>
                  </a:lnTo>
                  <a:lnTo>
                    <a:pt x="1181" y="429"/>
                  </a:lnTo>
                  <a:lnTo>
                    <a:pt x="1181" y="427"/>
                  </a:lnTo>
                  <a:lnTo>
                    <a:pt x="1179" y="425"/>
                  </a:lnTo>
                  <a:lnTo>
                    <a:pt x="1179" y="423"/>
                  </a:lnTo>
                  <a:lnTo>
                    <a:pt x="1179" y="423"/>
                  </a:lnTo>
                  <a:lnTo>
                    <a:pt x="1181" y="421"/>
                  </a:lnTo>
                  <a:lnTo>
                    <a:pt x="1183" y="419"/>
                  </a:lnTo>
                  <a:lnTo>
                    <a:pt x="1185" y="419"/>
                  </a:lnTo>
                  <a:lnTo>
                    <a:pt x="1185" y="419"/>
                  </a:lnTo>
                  <a:lnTo>
                    <a:pt x="1185" y="421"/>
                  </a:lnTo>
                  <a:lnTo>
                    <a:pt x="1185" y="421"/>
                  </a:lnTo>
                  <a:lnTo>
                    <a:pt x="1185" y="421"/>
                  </a:lnTo>
                  <a:lnTo>
                    <a:pt x="1183" y="421"/>
                  </a:lnTo>
                  <a:lnTo>
                    <a:pt x="1183" y="423"/>
                  </a:lnTo>
                  <a:lnTo>
                    <a:pt x="1181" y="423"/>
                  </a:lnTo>
                  <a:lnTo>
                    <a:pt x="1183" y="423"/>
                  </a:lnTo>
                  <a:lnTo>
                    <a:pt x="1183" y="425"/>
                  </a:lnTo>
                  <a:lnTo>
                    <a:pt x="1183" y="425"/>
                  </a:lnTo>
                  <a:lnTo>
                    <a:pt x="1183" y="425"/>
                  </a:lnTo>
                  <a:lnTo>
                    <a:pt x="1183" y="425"/>
                  </a:lnTo>
                  <a:lnTo>
                    <a:pt x="1183" y="427"/>
                  </a:lnTo>
                  <a:lnTo>
                    <a:pt x="1183" y="427"/>
                  </a:lnTo>
                  <a:lnTo>
                    <a:pt x="1183" y="427"/>
                  </a:lnTo>
                  <a:lnTo>
                    <a:pt x="1183" y="427"/>
                  </a:lnTo>
                  <a:lnTo>
                    <a:pt x="1183" y="427"/>
                  </a:lnTo>
                  <a:lnTo>
                    <a:pt x="1183" y="429"/>
                  </a:lnTo>
                  <a:lnTo>
                    <a:pt x="1183" y="429"/>
                  </a:lnTo>
                  <a:lnTo>
                    <a:pt x="1183" y="431"/>
                  </a:lnTo>
                  <a:lnTo>
                    <a:pt x="1183" y="431"/>
                  </a:lnTo>
                  <a:lnTo>
                    <a:pt x="1183" y="433"/>
                  </a:lnTo>
                  <a:lnTo>
                    <a:pt x="1183" y="433"/>
                  </a:lnTo>
                  <a:lnTo>
                    <a:pt x="1183" y="435"/>
                  </a:lnTo>
                  <a:lnTo>
                    <a:pt x="1183" y="435"/>
                  </a:lnTo>
                  <a:lnTo>
                    <a:pt x="1181" y="437"/>
                  </a:lnTo>
                  <a:lnTo>
                    <a:pt x="1181" y="439"/>
                  </a:lnTo>
                  <a:lnTo>
                    <a:pt x="1181" y="439"/>
                  </a:lnTo>
                  <a:lnTo>
                    <a:pt x="1181" y="439"/>
                  </a:lnTo>
                  <a:lnTo>
                    <a:pt x="1181" y="443"/>
                  </a:lnTo>
                  <a:lnTo>
                    <a:pt x="1181" y="445"/>
                  </a:lnTo>
                  <a:lnTo>
                    <a:pt x="1181" y="445"/>
                  </a:lnTo>
                  <a:lnTo>
                    <a:pt x="1181" y="445"/>
                  </a:lnTo>
                  <a:lnTo>
                    <a:pt x="1181" y="445"/>
                  </a:lnTo>
                  <a:lnTo>
                    <a:pt x="1181" y="447"/>
                  </a:lnTo>
                  <a:lnTo>
                    <a:pt x="1179" y="447"/>
                  </a:lnTo>
                  <a:lnTo>
                    <a:pt x="1179" y="447"/>
                  </a:lnTo>
                  <a:lnTo>
                    <a:pt x="1177" y="456"/>
                  </a:lnTo>
                  <a:lnTo>
                    <a:pt x="1177" y="456"/>
                  </a:lnTo>
                  <a:lnTo>
                    <a:pt x="1177" y="456"/>
                  </a:lnTo>
                  <a:lnTo>
                    <a:pt x="1177" y="458"/>
                  </a:lnTo>
                  <a:lnTo>
                    <a:pt x="1177" y="460"/>
                  </a:lnTo>
                  <a:lnTo>
                    <a:pt x="1175" y="460"/>
                  </a:lnTo>
                  <a:lnTo>
                    <a:pt x="1175" y="460"/>
                  </a:lnTo>
                  <a:lnTo>
                    <a:pt x="1175" y="460"/>
                  </a:lnTo>
                  <a:lnTo>
                    <a:pt x="1173" y="462"/>
                  </a:lnTo>
                  <a:lnTo>
                    <a:pt x="1173" y="462"/>
                  </a:lnTo>
                  <a:lnTo>
                    <a:pt x="1171" y="464"/>
                  </a:lnTo>
                  <a:lnTo>
                    <a:pt x="1171" y="464"/>
                  </a:lnTo>
                  <a:lnTo>
                    <a:pt x="1171" y="466"/>
                  </a:lnTo>
                  <a:lnTo>
                    <a:pt x="1175" y="468"/>
                  </a:lnTo>
                  <a:lnTo>
                    <a:pt x="1175" y="468"/>
                  </a:lnTo>
                  <a:lnTo>
                    <a:pt x="1177" y="470"/>
                  </a:lnTo>
                  <a:lnTo>
                    <a:pt x="1177" y="470"/>
                  </a:lnTo>
                  <a:lnTo>
                    <a:pt x="1171" y="470"/>
                  </a:lnTo>
                  <a:lnTo>
                    <a:pt x="1167" y="468"/>
                  </a:lnTo>
                  <a:lnTo>
                    <a:pt x="1163" y="470"/>
                  </a:lnTo>
                  <a:lnTo>
                    <a:pt x="1160" y="468"/>
                  </a:lnTo>
                  <a:lnTo>
                    <a:pt x="1160" y="468"/>
                  </a:lnTo>
                  <a:lnTo>
                    <a:pt x="1158" y="470"/>
                  </a:lnTo>
                  <a:lnTo>
                    <a:pt x="1160" y="470"/>
                  </a:lnTo>
                  <a:lnTo>
                    <a:pt x="1160" y="472"/>
                  </a:lnTo>
                  <a:lnTo>
                    <a:pt x="1160" y="472"/>
                  </a:lnTo>
                  <a:lnTo>
                    <a:pt x="1160" y="472"/>
                  </a:lnTo>
                  <a:lnTo>
                    <a:pt x="1160" y="474"/>
                  </a:lnTo>
                  <a:lnTo>
                    <a:pt x="1163" y="474"/>
                  </a:lnTo>
                  <a:lnTo>
                    <a:pt x="1163" y="476"/>
                  </a:lnTo>
                  <a:lnTo>
                    <a:pt x="1158" y="474"/>
                  </a:lnTo>
                  <a:lnTo>
                    <a:pt x="1154" y="472"/>
                  </a:lnTo>
                  <a:lnTo>
                    <a:pt x="1154" y="472"/>
                  </a:lnTo>
                  <a:lnTo>
                    <a:pt x="1148" y="470"/>
                  </a:lnTo>
                  <a:lnTo>
                    <a:pt x="1146" y="470"/>
                  </a:lnTo>
                  <a:lnTo>
                    <a:pt x="1146" y="470"/>
                  </a:lnTo>
                  <a:lnTo>
                    <a:pt x="1146" y="470"/>
                  </a:lnTo>
                  <a:lnTo>
                    <a:pt x="1146" y="470"/>
                  </a:lnTo>
                  <a:lnTo>
                    <a:pt x="1146" y="468"/>
                  </a:lnTo>
                  <a:lnTo>
                    <a:pt x="1146" y="468"/>
                  </a:lnTo>
                  <a:lnTo>
                    <a:pt x="1146" y="468"/>
                  </a:lnTo>
                  <a:lnTo>
                    <a:pt x="1146" y="468"/>
                  </a:lnTo>
                  <a:lnTo>
                    <a:pt x="1146" y="468"/>
                  </a:lnTo>
                  <a:lnTo>
                    <a:pt x="1146" y="468"/>
                  </a:lnTo>
                  <a:lnTo>
                    <a:pt x="1146" y="466"/>
                  </a:lnTo>
                  <a:lnTo>
                    <a:pt x="1146" y="466"/>
                  </a:lnTo>
                  <a:lnTo>
                    <a:pt x="1146" y="466"/>
                  </a:lnTo>
                  <a:lnTo>
                    <a:pt x="1146" y="466"/>
                  </a:lnTo>
                  <a:lnTo>
                    <a:pt x="1146" y="466"/>
                  </a:lnTo>
                  <a:lnTo>
                    <a:pt x="1144" y="466"/>
                  </a:lnTo>
                  <a:lnTo>
                    <a:pt x="1146" y="466"/>
                  </a:lnTo>
                  <a:lnTo>
                    <a:pt x="1146" y="466"/>
                  </a:lnTo>
                  <a:lnTo>
                    <a:pt x="1146" y="466"/>
                  </a:lnTo>
                  <a:lnTo>
                    <a:pt x="1144" y="468"/>
                  </a:lnTo>
                  <a:lnTo>
                    <a:pt x="1144" y="468"/>
                  </a:lnTo>
                  <a:lnTo>
                    <a:pt x="1142" y="470"/>
                  </a:lnTo>
                  <a:lnTo>
                    <a:pt x="1142" y="470"/>
                  </a:lnTo>
                  <a:lnTo>
                    <a:pt x="1142" y="468"/>
                  </a:lnTo>
                  <a:lnTo>
                    <a:pt x="1142" y="466"/>
                  </a:lnTo>
                  <a:lnTo>
                    <a:pt x="1142" y="466"/>
                  </a:lnTo>
                  <a:lnTo>
                    <a:pt x="1142" y="464"/>
                  </a:lnTo>
                  <a:lnTo>
                    <a:pt x="1140" y="464"/>
                  </a:lnTo>
                  <a:lnTo>
                    <a:pt x="1140" y="464"/>
                  </a:lnTo>
                  <a:lnTo>
                    <a:pt x="1140" y="460"/>
                  </a:lnTo>
                  <a:lnTo>
                    <a:pt x="1140" y="460"/>
                  </a:lnTo>
                  <a:lnTo>
                    <a:pt x="1140" y="460"/>
                  </a:lnTo>
                  <a:lnTo>
                    <a:pt x="1140" y="460"/>
                  </a:lnTo>
                  <a:lnTo>
                    <a:pt x="1140" y="458"/>
                  </a:lnTo>
                  <a:lnTo>
                    <a:pt x="1138" y="458"/>
                  </a:lnTo>
                  <a:lnTo>
                    <a:pt x="1138" y="458"/>
                  </a:lnTo>
                  <a:lnTo>
                    <a:pt x="1138" y="456"/>
                  </a:lnTo>
                  <a:lnTo>
                    <a:pt x="1138" y="456"/>
                  </a:lnTo>
                  <a:lnTo>
                    <a:pt x="1138" y="456"/>
                  </a:lnTo>
                  <a:lnTo>
                    <a:pt x="1138" y="451"/>
                  </a:lnTo>
                  <a:lnTo>
                    <a:pt x="1136" y="451"/>
                  </a:lnTo>
                  <a:lnTo>
                    <a:pt x="1136" y="449"/>
                  </a:lnTo>
                  <a:lnTo>
                    <a:pt x="1132" y="445"/>
                  </a:lnTo>
                  <a:lnTo>
                    <a:pt x="1128" y="443"/>
                  </a:lnTo>
                  <a:lnTo>
                    <a:pt x="1125" y="443"/>
                  </a:lnTo>
                  <a:lnTo>
                    <a:pt x="1123" y="441"/>
                  </a:lnTo>
                  <a:lnTo>
                    <a:pt x="1117" y="439"/>
                  </a:lnTo>
                  <a:lnTo>
                    <a:pt x="1111" y="443"/>
                  </a:lnTo>
                  <a:lnTo>
                    <a:pt x="1105" y="447"/>
                  </a:lnTo>
                  <a:lnTo>
                    <a:pt x="1105" y="447"/>
                  </a:lnTo>
                  <a:lnTo>
                    <a:pt x="1105" y="445"/>
                  </a:lnTo>
                  <a:lnTo>
                    <a:pt x="1105" y="445"/>
                  </a:lnTo>
                  <a:lnTo>
                    <a:pt x="1105" y="445"/>
                  </a:lnTo>
                  <a:lnTo>
                    <a:pt x="1105" y="445"/>
                  </a:lnTo>
                  <a:lnTo>
                    <a:pt x="1105" y="445"/>
                  </a:lnTo>
                  <a:lnTo>
                    <a:pt x="1103" y="445"/>
                  </a:lnTo>
                  <a:lnTo>
                    <a:pt x="1103" y="445"/>
                  </a:lnTo>
                  <a:lnTo>
                    <a:pt x="1103" y="445"/>
                  </a:lnTo>
                  <a:lnTo>
                    <a:pt x="1105" y="447"/>
                  </a:lnTo>
                  <a:lnTo>
                    <a:pt x="1105" y="447"/>
                  </a:lnTo>
                  <a:lnTo>
                    <a:pt x="1105" y="447"/>
                  </a:lnTo>
                  <a:lnTo>
                    <a:pt x="1105" y="449"/>
                  </a:lnTo>
                  <a:lnTo>
                    <a:pt x="1105" y="449"/>
                  </a:lnTo>
                  <a:lnTo>
                    <a:pt x="1105" y="451"/>
                  </a:lnTo>
                  <a:lnTo>
                    <a:pt x="1103" y="451"/>
                  </a:lnTo>
                  <a:lnTo>
                    <a:pt x="1103" y="451"/>
                  </a:lnTo>
                  <a:lnTo>
                    <a:pt x="1103" y="451"/>
                  </a:lnTo>
                  <a:lnTo>
                    <a:pt x="1105" y="451"/>
                  </a:lnTo>
                  <a:lnTo>
                    <a:pt x="1105" y="451"/>
                  </a:lnTo>
                  <a:lnTo>
                    <a:pt x="1105" y="451"/>
                  </a:lnTo>
                  <a:lnTo>
                    <a:pt x="1105" y="454"/>
                  </a:lnTo>
                  <a:lnTo>
                    <a:pt x="1105" y="454"/>
                  </a:lnTo>
                  <a:lnTo>
                    <a:pt x="1105" y="454"/>
                  </a:lnTo>
                  <a:lnTo>
                    <a:pt x="1105" y="454"/>
                  </a:lnTo>
                  <a:lnTo>
                    <a:pt x="1105" y="456"/>
                  </a:lnTo>
                  <a:lnTo>
                    <a:pt x="1105" y="458"/>
                  </a:lnTo>
                  <a:lnTo>
                    <a:pt x="1105" y="458"/>
                  </a:lnTo>
                  <a:lnTo>
                    <a:pt x="1105" y="460"/>
                  </a:lnTo>
                  <a:lnTo>
                    <a:pt x="1105" y="460"/>
                  </a:lnTo>
                  <a:lnTo>
                    <a:pt x="1107" y="462"/>
                  </a:lnTo>
                  <a:lnTo>
                    <a:pt x="1109" y="464"/>
                  </a:lnTo>
                  <a:lnTo>
                    <a:pt x="1109" y="464"/>
                  </a:lnTo>
                  <a:lnTo>
                    <a:pt x="1111" y="464"/>
                  </a:lnTo>
                  <a:lnTo>
                    <a:pt x="1111" y="464"/>
                  </a:lnTo>
                  <a:lnTo>
                    <a:pt x="1111" y="464"/>
                  </a:lnTo>
                  <a:lnTo>
                    <a:pt x="1111" y="464"/>
                  </a:lnTo>
                  <a:lnTo>
                    <a:pt x="1111" y="464"/>
                  </a:lnTo>
                  <a:lnTo>
                    <a:pt x="1111" y="464"/>
                  </a:lnTo>
                  <a:lnTo>
                    <a:pt x="1111" y="464"/>
                  </a:lnTo>
                  <a:lnTo>
                    <a:pt x="1111" y="464"/>
                  </a:lnTo>
                  <a:lnTo>
                    <a:pt x="1111" y="466"/>
                  </a:lnTo>
                  <a:lnTo>
                    <a:pt x="1111" y="466"/>
                  </a:lnTo>
                  <a:lnTo>
                    <a:pt x="1113" y="466"/>
                  </a:lnTo>
                  <a:lnTo>
                    <a:pt x="1113" y="466"/>
                  </a:lnTo>
                  <a:lnTo>
                    <a:pt x="1113" y="466"/>
                  </a:lnTo>
                  <a:lnTo>
                    <a:pt x="1113" y="468"/>
                  </a:lnTo>
                  <a:lnTo>
                    <a:pt x="1113" y="468"/>
                  </a:lnTo>
                  <a:lnTo>
                    <a:pt x="1113" y="468"/>
                  </a:lnTo>
                  <a:lnTo>
                    <a:pt x="1113" y="468"/>
                  </a:lnTo>
                  <a:lnTo>
                    <a:pt x="1113" y="470"/>
                  </a:lnTo>
                  <a:lnTo>
                    <a:pt x="1113" y="470"/>
                  </a:lnTo>
                  <a:lnTo>
                    <a:pt x="1113" y="472"/>
                  </a:lnTo>
                  <a:lnTo>
                    <a:pt x="1113" y="472"/>
                  </a:lnTo>
                  <a:lnTo>
                    <a:pt x="1113" y="474"/>
                  </a:lnTo>
                  <a:lnTo>
                    <a:pt x="1113" y="474"/>
                  </a:lnTo>
                  <a:lnTo>
                    <a:pt x="1113" y="474"/>
                  </a:lnTo>
                  <a:lnTo>
                    <a:pt x="1113" y="476"/>
                  </a:lnTo>
                  <a:lnTo>
                    <a:pt x="1113" y="476"/>
                  </a:lnTo>
                  <a:lnTo>
                    <a:pt x="1115" y="478"/>
                  </a:lnTo>
                  <a:lnTo>
                    <a:pt x="1119" y="478"/>
                  </a:lnTo>
                  <a:lnTo>
                    <a:pt x="1123" y="476"/>
                  </a:lnTo>
                  <a:lnTo>
                    <a:pt x="1128" y="476"/>
                  </a:lnTo>
                  <a:lnTo>
                    <a:pt x="1128" y="476"/>
                  </a:lnTo>
                  <a:lnTo>
                    <a:pt x="1125" y="478"/>
                  </a:lnTo>
                  <a:lnTo>
                    <a:pt x="1123" y="478"/>
                  </a:lnTo>
                  <a:lnTo>
                    <a:pt x="1123" y="478"/>
                  </a:lnTo>
                  <a:lnTo>
                    <a:pt x="1121" y="480"/>
                  </a:lnTo>
                  <a:lnTo>
                    <a:pt x="1121" y="480"/>
                  </a:lnTo>
                  <a:lnTo>
                    <a:pt x="1121" y="482"/>
                  </a:lnTo>
                  <a:lnTo>
                    <a:pt x="1123" y="482"/>
                  </a:lnTo>
                  <a:lnTo>
                    <a:pt x="1125" y="482"/>
                  </a:lnTo>
                  <a:lnTo>
                    <a:pt x="1125" y="482"/>
                  </a:lnTo>
                  <a:lnTo>
                    <a:pt x="1125" y="482"/>
                  </a:lnTo>
                  <a:lnTo>
                    <a:pt x="1125" y="482"/>
                  </a:lnTo>
                  <a:lnTo>
                    <a:pt x="1125" y="482"/>
                  </a:lnTo>
                  <a:lnTo>
                    <a:pt x="1123" y="484"/>
                  </a:lnTo>
                  <a:lnTo>
                    <a:pt x="1123" y="484"/>
                  </a:lnTo>
                  <a:lnTo>
                    <a:pt x="1123" y="486"/>
                  </a:lnTo>
                  <a:lnTo>
                    <a:pt x="1123" y="486"/>
                  </a:lnTo>
                  <a:lnTo>
                    <a:pt x="1123" y="486"/>
                  </a:lnTo>
                  <a:lnTo>
                    <a:pt x="1123" y="488"/>
                  </a:lnTo>
                  <a:lnTo>
                    <a:pt x="1123" y="488"/>
                  </a:lnTo>
                  <a:lnTo>
                    <a:pt x="1123" y="486"/>
                  </a:lnTo>
                  <a:lnTo>
                    <a:pt x="1123" y="486"/>
                  </a:lnTo>
                  <a:lnTo>
                    <a:pt x="1128" y="486"/>
                  </a:lnTo>
                  <a:lnTo>
                    <a:pt x="1128" y="488"/>
                  </a:lnTo>
                  <a:lnTo>
                    <a:pt x="1128" y="488"/>
                  </a:lnTo>
                  <a:lnTo>
                    <a:pt x="1130" y="486"/>
                  </a:lnTo>
                  <a:lnTo>
                    <a:pt x="1132" y="488"/>
                  </a:lnTo>
                  <a:lnTo>
                    <a:pt x="1128" y="488"/>
                  </a:lnTo>
                  <a:lnTo>
                    <a:pt x="1128" y="488"/>
                  </a:lnTo>
                  <a:lnTo>
                    <a:pt x="1128" y="490"/>
                  </a:lnTo>
                  <a:lnTo>
                    <a:pt x="1130" y="490"/>
                  </a:lnTo>
                  <a:lnTo>
                    <a:pt x="1130" y="493"/>
                  </a:lnTo>
                  <a:lnTo>
                    <a:pt x="1128" y="493"/>
                  </a:lnTo>
                  <a:lnTo>
                    <a:pt x="1128" y="490"/>
                  </a:lnTo>
                  <a:lnTo>
                    <a:pt x="1128" y="490"/>
                  </a:lnTo>
                  <a:lnTo>
                    <a:pt x="1128" y="490"/>
                  </a:lnTo>
                  <a:lnTo>
                    <a:pt x="1125" y="488"/>
                  </a:lnTo>
                  <a:lnTo>
                    <a:pt x="1125" y="488"/>
                  </a:lnTo>
                  <a:lnTo>
                    <a:pt x="1125" y="488"/>
                  </a:lnTo>
                  <a:lnTo>
                    <a:pt x="1125" y="488"/>
                  </a:lnTo>
                  <a:lnTo>
                    <a:pt x="1125" y="488"/>
                  </a:lnTo>
                  <a:lnTo>
                    <a:pt x="1121" y="490"/>
                  </a:lnTo>
                  <a:lnTo>
                    <a:pt x="1119" y="490"/>
                  </a:lnTo>
                  <a:lnTo>
                    <a:pt x="1119" y="493"/>
                  </a:lnTo>
                  <a:lnTo>
                    <a:pt x="1119" y="493"/>
                  </a:lnTo>
                  <a:lnTo>
                    <a:pt x="1121" y="493"/>
                  </a:lnTo>
                  <a:lnTo>
                    <a:pt x="1121" y="495"/>
                  </a:lnTo>
                  <a:lnTo>
                    <a:pt x="1119" y="495"/>
                  </a:lnTo>
                  <a:lnTo>
                    <a:pt x="1117" y="495"/>
                  </a:lnTo>
                  <a:lnTo>
                    <a:pt x="1117" y="495"/>
                  </a:lnTo>
                  <a:lnTo>
                    <a:pt x="1117" y="495"/>
                  </a:lnTo>
                  <a:lnTo>
                    <a:pt x="1117" y="493"/>
                  </a:lnTo>
                  <a:lnTo>
                    <a:pt x="1115" y="493"/>
                  </a:lnTo>
                  <a:lnTo>
                    <a:pt x="1115" y="493"/>
                  </a:lnTo>
                  <a:lnTo>
                    <a:pt x="1113" y="493"/>
                  </a:lnTo>
                  <a:lnTo>
                    <a:pt x="1109" y="495"/>
                  </a:lnTo>
                  <a:lnTo>
                    <a:pt x="1109" y="495"/>
                  </a:lnTo>
                  <a:lnTo>
                    <a:pt x="1109" y="495"/>
                  </a:lnTo>
                  <a:lnTo>
                    <a:pt x="1109" y="495"/>
                  </a:lnTo>
                  <a:lnTo>
                    <a:pt x="1109" y="495"/>
                  </a:lnTo>
                  <a:lnTo>
                    <a:pt x="1109" y="495"/>
                  </a:lnTo>
                  <a:lnTo>
                    <a:pt x="1107" y="495"/>
                  </a:lnTo>
                  <a:lnTo>
                    <a:pt x="1105" y="495"/>
                  </a:lnTo>
                  <a:lnTo>
                    <a:pt x="1105" y="495"/>
                  </a:lnTo>
                  <a:lnTo>
                    <a:pt x="1103" y="497"/>
                  </a:lnTo>
                  <a:lnTo>
                    <a:pt x="1105" y="497"/>
                  </a:lnTo>
                  <a:lnTo>
                    <a:pt x="1105" y="497"/>
                  </a:lnTo>
                  <a:lnTo>
                    <a:pt x="1105" y="499"/>
                  </a:lnTo>
                  <a:lnTo>
                    <a:pt x="1105" y="499"/>
                  </a:lnTo>
                  <a:lnTo>
                    <a:pt x="1105" y="499"/>
                  </a:lnTo>
                  <a:lnTo>
                    <a:pt x="1105" y="499"/>
                  </a:lnTo>
                  <a:lnTo>
                    <a:pt x="1103" y="501"/>
                  </a:lnTo>
                  <a:lnTo>
                    <a:pt x="1101" y="503"/>
                  </a:lnTo>
                  <a:lnTo>
                    <a:pt x="1099" y="505"/>
                  </a:lnTo>
                  <a:lnTo>
                    <a:pt x="1097" y="505"/>
                  </a:lnTo>
                  <a:lnTo>
                    <a:pt x="1099" y="505"/>
                  </a:lnTo>
                  <a:lnTo>
                    <a:pt x="1099" y="507"/>
                  </a:lnTo>
                  <a:lnTo>
                    <a:pt x="1090" y="513"/>
                  </a:lnTo>
                  <a:lnTo>
                    <a:pt x="1090" y="513"/>
                  </a:lnTo>
                  <a:lnTo>
                    <a:pt x="1090" y="515"/>
                  </a:lnTo>
                  <a:lnTo>
                    <a:pt x="1090" y="515"/>
                  </a:lnTo>
                  <a:lnTo>
                    <a:pt x="1090" y="517"/>
                  </a:lnTo>
                  <a:lnTo>
                    <a:pt x="1090" y="517"/>
                  </a:lnTo>
                  <a:lnTo>
                    <a:pt x="1090" y="517"/>
                  </a:lnTo>
                  <a:lnTo>
                    <a:pt x="1093" y="519"/>
                  </a:lnTo>
                  <a:lnTo>
                    <a:pt x="1093" y="519"/>
                  </a:lnTo>
                  <a:lnTo>
                    <a:pt x="1093" y="521"/>
                  </a:lnTo>
                  <a:lnTo>
                    <a:pt x="1093" y="521"/>
                  </a:lnTo>
                  <a:lnTo>
                    <a:pt x="1093" y="521"/>
                  </a:lnTo>
                  <a:lnTo>
                    <a:pt x="1093" y="521"/>
                  </a:lnTo>
                  <a:lnTo>
                    <a:pt x="1093" y="521"/>
                  </a:lnTo>
                  <a:lnTo>
                    <a:pt x="1093" y="521"/>
                  </a:lnTo>
                  <a:lnTo>
                    <a:pt x="1093" y="521"/>
                  </a:lnTo>
                  <a:lnTo>
                    <a:pt x="1093" y="521"/>
                  </a:lnTo>
                  <a:lnTo>
                    <a:pt x="1093" y="523"/>
                  </a:lnTo>
                  <a:lnTo>
                    <a:pt x="1093" y="523"/>
                  </a:lnTo>
                  <a:lnTo>
                    <a:pt x="1093" y="523"/>
                  </a:lnTo>
                  <a:lnTo>
                    <a:pt x="1093" y="525"/>
                  </a:lnTo>
                  <a:lnTo>
                    <a:pt x="1093" y="525"/>
                  </a:lnTo>
                  <a:lnTo>
                    <a:pt x="1093" y="525"/>
                  </a:lnTo>
                  <a:lnTo>
                    <a:pt x="1093" y="527"/>
                  </a:lnTo>
                  <a:lnTo>
                    <a:pt x="1090" y="530"/>
                  </a:lnTo>
                  <a:lnTo>
                    <a:pt x="1090" y="530"/>
                  </a:lnTo>
                  <a:lnTo>
                    <a:pt x="1090" y="530"/>
                  </a:lnTo>
                  <a:lnTo>
                    <a:pt x="1090" y="532"/>
                  </a:lnTo>
                  <a:lnTo>
                    <a:pt x="1090" y="532"/>
                  </a:lnTo>
                  <a:lnTo>
                    <a:pt x="1090" y="532"/>
                  </a:lnTo>
                  <a:lnTo>
                    <a:pt x="1090" y="532"/>
                  </a:lnTo>
                  <a:lnTo>
                    <a:pt x="1090" y="532"/>
                  </a:lnTo>
                  <a:lnTo>
                    <a:pt x="1090" y="534"/>
                  </a:lnTo>
                  <a:lnTo>
                    <a:pt x="1090" y="534"/>
                  </a:lnTo>
                  <a:lnTo>
                    <a:pt x="1090" y="534"/>
                  </a:lnTo>
                  <a:lnTo>
                    <a:pt x="1093" y="536"/>
                  </a:lnTo>
                  <a:lnTo>
                    <a:pt x="1093" y="534"/>
                  </a:lnTo>
                  <a:lnTo>
                    <a:pt x="1093" y="534"/>
                  </a:lnTo>
                  <a:lnTo>
                    <a:pt x="1093" y="532"/>
                  </a:lnTo>
                  <a:lnTo>
                    <a:pt x="1093" y="534"/>
                  </a:lnTo>
                  <a:lnTo>
                    <a:pt x="1095" y="534"/>
                  </a:lnTo>
                  <a:lnTo>
                    <a:pt x="1095" y="534"/>
                  </a:lnTo>
                  <a:lnTo>
                    <a:pt x="1095" y="536"/>
                  </a:lnTo>
                  <a:lnTo>
                    <a:pt x="1095" y="536"/>
                  </a:lnTo>
                  <a:lnTo>
                    <a:pt x="1095" y="536"/>
                  </a:lnTo>
                  <a:lnTo>
                    <a:pt x="1095" y="538"/>
                  </a:lnTo>
                  <a:lnTo>
                    <a:pt x="1095" y="538"/>
                  </a:lnTo>
                  <a:lnTo>
                    <a:pt x="1097" y="540"/>
                  </a:lnTo>
                  <a:lnTo>
                    <a:pt x="1097" y="540"/>
                  </a:lnTo>
                  <a:lnTo>
                    <a:pt x="1097" y="542"/>
                  </a:lnTo>
                  <a:lnTo>
                    <a:pt x="1099" y="542"/>
                  </a:lnTo>
                  <a:lnTo>
                    <a:pt x="1099" y="542"/>
                  </a:lnTo>
                  <a:lnTo>
                    <a:pt x="1099" y="542"/>
                  </a:lnTo>
                  <a:lnTo>
                    <a:pt x="1099" y="542"/>
                  </a:lnTo>
                  <a:lnTo>
                    <a:pt x="1101" y="540"/>
                  </a:lnTo>
                  <a:lnTo>
                    <a:pt x="1101" y="540"/>
                  </a:lnTo>
                  <a:lnTo>
                    <a:pt x="1101" y="540"/>
                  </a:lnTo>
                  <a:lnTo>
                    <a:pt x="1101" y="542"/>
                  </a:lnTo>
                  <a:lnTo>
                    <a:pt x="1101" y="542"/>
                  </a:lnTo>
                  <a:lnTo>
                    <a:pt x="1101" y="542"/>
                  </a:lnTo>
                  <a:lnTo>
                    <a:pt x="1103" y="542"/>
                  </a:lnTo>
                  <a:lnTo>
                    <a:pt x="1103" y="542"/>
                  </a:lnTo>
                  <a:lnTo>
                    <a:pt x="1103" y="542"/>
                  </a:lnTo>
                  <a:lnTo>
                    <a:pt x="1103" y="542"/>
                  </a:lnTo>
                  <a:lnTo>
                    <a:pt x="1103" y="542"/>
                  </a:lnTo>
                  <a:lnTo>
                    <a:pt x="1105" y="540"/>
                  </a:lnTo>
                  <a:lnTo>
                    <a:pt x="1105" y="540"/>
                  </a:lnTo>
                  <a:lnTo>
                    <a:pt x="1105" y="538"/>
                  </a:lnTo>
                  <a:lnTo>
                    <a:pt x="1105" y="538"/>
                  </a:lnTo>
                  <a:lnTo>
                    <a:pt x="1103" y="536"/>
                  </a:lnTo>
                  <a:lnTo>
                    <a:pt x="1103" y="536"/>
                  </a:lnTo>
                  <a:lnTo>
                    <a:pt x="1105" y="534"/>
                  </a:lnTo>
                  <a:lnTo>
                    <a:pt x="1103" y="534"/>
                  </a:lnTo>
                  <a:lnTo>
                    <a:pt x="1105" y="532"/>
                  </a:lnTo>
                  <a:lnTo>
                    <a:pt x="1105" y="532"/>
                  </a:lnTo>
                  <a:lnTo>
                    <a:pt x="1105" y="532"/>
                  </a:lnTo>
                  <a:lnTo>
                    <a:pt x="1105" y="530"/>
                  </a:lnTo>
                  <a:lnTo>
                    <a:pt x="1105" y="530"/>
                  </a:lnTo>
                  <a:lnTo>
                    <a:pt x="1105" y="530"/>
                  </a:lnTo>
                  <a:lnTo>
                    <a:pt x="1105" y="530"/>
                  </a:lnTo>
                  <a:lnTo>
                    <a:pt x="1105" y="532"/>
                  </a:lnTo>
                  <a:lnTo>
                    <a:pt x="1105" y="532"/>
                  </a:lnTo>
                  <a:lnTo>
                    <a:pt x="1105" y="532"/>
                  </a:lnTo>
                  <a:lnTo>
                    <a:pt x="1105" y="534"/>
                  </a:lnTo>
                  <a:lnTo>
                    <a:pt x="1105" y="534"/>
                  </a:lnTo>
                  <a:lnTo>
                    <a:pt x="1105" y="534"/>
                  </a:lnTo>
                  <a:lnTo>
                    <a:pt x="1107" y="536"/>
                  </a:lnTo>
                  <a:lnTo>
                    <a:pt x="1107" y="538"/>
                  </a:lnTo>
                  <a:lnTo>
                    <a:pt x="1107" y="538"/>
                  </a:lnTo>
                  <a:lnTo>
                    <a:pt x="1107" y="538"/>
                  </a:lnTo>
                  <a:lnTo>
                    <a:pt x="1107" y="538"/>
                  </a:lnTo>
                  <a:lnTo>
                    <a:pt x="1107" y="540"/>
                  </a:lnTo>
                  <a:lnTo>
                    <a:pt x="1107" y="542"/>
                  </a:lnTo>
                  <a:lnTo>
                    <a:pt x="1107" y="542"/>
                  </a:lnTo>
                  <a:lnTo>
                    <a:pt x="1107" y="542"/>
                  </a:lnTo>
                  <a:lnTo>
                    <a:pt x="1107" y="542"/>
                  </a:lnTo>
                  <a:lnTo>
                    <a:pt x="1107" y="542"/>
                  </a:lnTo>
                  <a:lnTo>
                    <a:pt x="1107" y="542"/>
                  </a:lnTo>
                  <a:lnTo>
                    <a:pt x="1107" y="542"/>
                  </a:lnTo>
                  <a:lnTo>
                    <a:pt x="1107" y="540"/>
                  </a:lnTo>
                  <a:lnTo>
                    <a:pt x="1107" y="538"/>
                  </a:lnTo>
                  <a:lnTo>
                    <a:pt x="1109" y="536"/>
                  </a:lnTo>
                  <a:lnTo>
                    <a:pt x="1109" y="536"/>
                  </a:lnTo>
                  <a:lnTo>
                    <a:pt x="1107" y="534"/>
                  </a:lnTo>
                  <a:lnTo>
                    <a:pt x="1107" y="534"/>
                  </a:lnTo>
                  <a:lnTo>
                    <a:pt x="1109" y="534"/>
                  </a:lnTo>
                  <a:lnTo>
                    <a:pt x="1107" y="532"/>
                  </a:lnTo>
                  <a:lnTo>
                    <a:pt x="1107" y="530"/>
                  </a:lnTo>
                  <a:lnTo>
                    <a:pt x="1105" y="530"/>
                  </a:lnTo>
                  <a:lnTo>
                    <a:pt x="1105" y="530"/>
                  </a:lnTo>
                  <a:lnTo>
                    <a:pt x="1107" y="527"/>
                  </a:lnTo>
                  <a:lnTo>
                    <a:pt x="1107" y="527"/>
                  </a:lnTo>
                  <a:lnTo>
                    <a:pt x="1107" y="527"/>
                  </a:lnTo>
                  <a:lnTo>
                    <a:pt x="1105" y="523"/>
                  </a:lnTo>
                  <a:lnTo>
                    <a:pt x="1103" y="523"/>
                  </a:lnTo>
                  <a:lnTo>
                    <a:pt x="1105" y="521"/>
                  </a:lnTo>
                  <a:lnTo>
                    <a:pt x="1105" y="519"/>
                  </a:lnTo>
                  <a:lnTo>
                    <a:pt x="1105" y="519"/>
                  </a:lnTo>
                  <a:lnTo>
                    <a:pt x="1105" y="517"/>
                  </a:lnTo>
                  <a:lnTo>
                    <a:pt x="1105" y="515"/>
                  </a:lnTo>
                  <a:lnTo>
                    <a:pt x="1105" y="515"/>
                  </a:lnTo>
                  <a:lnTo>
                    <a:pt x="1107" y="515"/>
                  </a:lnTo>
                  <a:lnTo>
                    <a:pt x="1107" y="515"/>
                  </a:lnTo>
                  <a:lnTo>
                    <a:pt x="1107" y="515"/>
                  </a:lnTo>
                  <a:lnTo>
                    <a:pt x="1107" y="517"/>
                  </a:lnTo>
                  <a:lnTo>
                    <a:pt x="1107" y="519"/>
                  </a:lnTo>
                  <a:lnTo>
                    <a:pt x="1107" y="519"/>
                  </a:lnTo>
                  <a:lnTo>
                    <a:pt x="1107" y="521"/>
                  </a:lnTo>
                  <a:lnTo>
                    <a:pt x="1107" y="523"/>
                  </a:lnTo>
                  <a:lnTo>
                    <a:pt x="1107" y="523"/>
                  </a:lnTo>
                  <a:lnTo>
                    <a:pt x="1107" y="525"/>
                  </a:lnTo>
                  <a:lnTo>
                    <a:pt x="1107" y="525"/>
                  </a:lnTo>
                  <a:lnTo>
                    <a:pt x="1107" y="527"/>
                  </a:lnTo>
                  <a:lnTo>
                    <a:pt x="1107" y="527"/>
                  </a:lnTo>
                  <a:lnTo>
                    <a:pt x="1107" y="527"/>
                  </a:lnTo>
                  <a:lnTo>
                    <a:pt x="1107" y="527"/>
                  </a:lnTo>
                  <a:lnTo>
                    <a:pt x="1109" y="530"/>
                  </a:lnTo>
                  <a:lnTo>
                    <a:pt x="1109" y="530"/>
                  </a:lnTo>
                  <a:lnTo>
                    <a:pt x="1109" y="530"/>
                  </a:lnTo>
                  <a:lnTo>
                    <a:pt x="1109" y="530"/>
                  </a:lnTo>
                  <a:lnTo>
                    <a:pt x="1109" y="532"/>
                  </a:lnTo>
                  <a:lnTo>
                    <a:pt x="1109" y="532"/>
                  </a:lnTo>
                  <a:lnTo>
                    <a:pt x="1109" y="534"/>
                  </a:lnTo>
                  <a:lnTo>
                    <a:pt x="1109" y="534"/>
                  </a:lnTo>
                  <a:lnTo>
                    <a:pt x="1111" y="534"/>
                  </a:lnTo>
                  <a:lnTo>
                    <a:pt x="1111" y="534"/>
                  </a:lnTo>
                  <a:lnTo>
                    <a:pt x="1111" y="536"/>
                  </a:lnTo>
                  <a:lnTo>
                    <a:pt x="1111" y="536"/>
                  </a:lnTo>
                  <a:lnTo>
                    <a:pt x="1111" y="538"/>
                  </a:lnTo>
                  <a:lnTo>
                    <a:pt x="1109" y="538"/>
                  </a:lnTo>
                  <a:lnTo>
                    <a:pt x="1109" y="538"/>
                  </a:lnTo>
                  <a:lnTo>
                    <a:pt x="1111" y="538"/>
                  </a:lnTo>
                  <a:lnTo>
                    <a:pt x="1111" y="538"/>
                  </a:lnTo>
                  <a:lnTo>
                    <a:pt x="1111" y="540"/>
                  </a:lnTo>
                  <a:lnTo>
                    <a:pt x="1111" y="540"/>
                  </a:lnTo>
                  <a:lnTo>
                    <a:pt x="1111" y="540"/>
                  </a:lnTo>
                  <a:lnTo>
                    <a:pt x="1111" y="540"/>
                  </a:lnTo>
                  <a:lnTo>
                    <a:pt x="1111" y="540"/>
                  </a:lnTo>
                  <a:lnTo>
                    <a:pt x="1111" y="542"/>
                  </a:lnTo>
                  <a:lnTo>
                    <a:pt x="1109" y="542"/>
                  </a:lnTo>
                  <a:lnTo>
                    <a:pt x="1111" y="542"/>
                  </a:lnTo>
                  <a:lnTo>
                    <a:pt x="1117" y="544"/>
                  </a:lnTo>
                  <a:lnTo>
                    <a:pt x="1119" y="544"/>
                  </a:lnTo>
                  <a:lnTo>
                    <a:pt x="1119" y="544"/>
                  </a:lnTo>
                  <a:lnTo>
                    <a:pt x="1119" y="542"/>
                  </a:lnTo>
                  <a:lnTo>
                    <a:pt x="1119" y="542"/>
                  </a:lnTo>
                  <a:lnTo>
                    <a:pt x="1119" y="542"/>
                  </a:lnTo>
                  <a:lnTo>
                    <a:pt x="1119" y="540"/>
                  </a:lnTo>
                  <a:lnTo>
                    <a:pt x="1119" y="540"/>
                  </a:lnTo>
                  <a:lnTo>
                    <a:pt x="1119" y="540"/>
                  </a:lnTo>
                  <a:lnTo>
                    <a:pt x="1119" y="542"/>
                  </a:lnTo>
                  <a:lnTo>
                    <a:pt x="1119" y="542"/>
                  </a:lnTo>
                  <a:lnTo>
                    <a:pt x="1121" y="544"/>
                  </a:lnTo>
                  <a:lnTo>
                    <a:pt x="1121" y="546"/>
                  </a:lnTo>
                  <a:lnTo>
                    <a:pt x="1123" y="546"/>
                  </a:lnTo>
                  <a:lnTo>
                    <a:pt x="1123" y="544"/>
                  </a:lnTo>
                  <a:lnTo>
                    <a:pt x="1123" y="544"/>
                  </a:lnTo>
                  <a:lnTo>
                    <a:pt x="1123" y="544"/>
                  </a:lnTo>
                  <a:lnTo>
                    <a:pt x="1123" y="542"/>
                  </a:lnTo>
                  <a:lnTo>
                    <a:pt x="1123" y="542"/>
                  </a:lnTo>
                  <a:lnTo>
                    <a:pt x="1123" y="542"/>
                  </a:lnTo>
                  <a:lnTo>
                    <a:pt x="1125" y="544"/>
                  </a:lnTo>
                  <a:lnTo>
                    <a:pt x="1125" y="544"/>
                  </a:lnTo>
                  <a:lnTo>
                    <a:pt x="1125" y="544"/>
                  </a:lnTo>
                  <a:lnTo>
                    <a:pt x="1125" y="542"/>
                  </a:lnTo>
                  <a:lnTo>
                    <a:pt x="1125" y="542"/>
                  </a:lnTo>
                  <a:lnTo>
                    <a:pt x="1123" y="542"/>
                  </a:lnTo>
                  <a:lnTo>
                    <a:pt x="1125" y="540"/>
                  </a:lnTo>
                  <a:lnTo>
                    <a:pt x="1125" y="540"/>
                  </a:lnTo>
                  <a:lnTo>
                    <a:pt x="1125" y="540"/>
                  </a:lnTo>
                  <a:lnTo>
                    <a:pt x="1125" y="540"/>
                  </a:lnTo>
                  <a:lnTo>
                    <a:pt x="1125" y="540"/>
                  </a:lnTo>
                  <a:lnTo>
                    <a:pt x="1125" y="540"/>
                  </a:lnTo>
                  <a:lnTo>
                    <a:pt x="1123" y="538"/>
                  </a:lnTo>
                  <a:lnTo>
                    <a:pt x="1123" y="538"/>
                  </a:lnTo>
                  <a:lnTo>
                    <a:pt x="1123" y="536"/>
                  </a:lnTo>
                  <a:lnTo>
                    <a:pt x="1123" y="534"/>
                  </a:lnTo>
                  <a:lnTo>
                    <a:pt x="1123" y="534"/>
                  </a:lnTo>
                  <a:lnTo>
                    <a:pt x="1123" y="534"/>
                  </a:lnTo>
                  <a:lnTo>
                    <a:pt x="1121" y="532"/>
                  </a:lnTo>
                  <a:lnTo>
                    <a:pt x="1121" y="532"/>
                  </a:lnTo>
                  <a:lnTo>
                    <a:pt x="1121" y="532"/>
                  </a:lnTo>
                  <a:lnTo>
                    <a:pt x="1121" y="532"/>
                  </a:lnTo>
                  <a:lnTo>
                    <a:pt x="1121" y="530"/>
                  </a:lnTo>
                  <a:lnTo>
                    <a:pt x="1121" y="530"/>
                  </a:lnTo>
                  <a:lnTo>
                    <a:pt x="1121" y="527"/>
                  </a:lnTo>
                  <a:lnTo>
                    <a:pt x="1121" y="527"/>
                  </a:lnTo>
                  <a:lnTo>
                    <a:pt x="1121" y="527"/>
                  </a:lnTo>
                  <a:lnTo>
                    <a:pt x="1121" y="527"/>
                  </a:lnTo>
                  <a:lnTo>
                    <a:pt x="1121" y="527"/>
                  </a:lnTo>
                  <a:lnTo>
                    <a:pt x="1121" y="527"/>
                  </a:lnTo>
                  <a:lnTo>
                    <a:pt x="1123" y="527"/>
                  </a:lnTo>
                  <a:lnTo>
                    <a:pt x="1123" y="527"/>
                  </a:lnTo>
                  <a:lnTo>
                    <a:pt x="1123" y="530"/>
                  </a:lnTo>
                  <a:lnTo>
                    <a:pt x="1123" y="530"/>
                  </a:lnTo>
                  <a:lnTo>
                    <a:pt x="1123" y="532"/>
                  </a:lnTo>
                  <a:lnTo>
                    <a:pt x="1123" y="532"/>
                  </a:lnTo>
                  <a:lnTo>
                    <a:pt x="1123" y="532"/>
                  </a:lnTo>
                  <a:lnTo>
                    <a:pt x="1125" y="534"/>
                  </a:lnTo>
                  <a:lnTo>
                    <a:pt x="1125" y="534"/>
                  </a:lnTo>
                  <a:lnTo>
                    <a:pt x="1125" y="534"/>
                  </a:lnTo>
                  <a:lnTo>
                    <a:pt x="1125" y="536"/>
                  </a:lnTo>
                  <a:lnTo>
                    <a:pt x="1125" y="536"/>
                  </a:lnTo>
                  <a:lnTo>
                    <a:pt x="1125" y="538"/>
                  </a:lnTo>
                  <a:lnTo>
                    <a:pt x="1130" y="538"/>
                  </a:lnTo>
                  <a:lnTo>
                    <a:pt x="1130" y="538"/>
                  </a:lnTo>
                  <a:lnTo>
                    <a:pt x="1130" y="540"/>
                  </a:lnTo>
                  <a:lnTo>
                    <a:pt x="1130" y="540"/>
                  </a:lnTo>
                  <a:lnTo>
                    <a:pt x="1130" y="540"/>
                  </a:lnTo>
                  <a:lnTo>
                    <a:pt x="1130" y="540"/>
                  </a:lnTo>
                  <a:lnTo>
                    <a:pt x="1132" y="542"/>
                  </a:lnTo>
                  <a:lnTo>
                    <a:pt x="1134" y="542"/>
                  </a:lnTo>
                  <a:lnTo>
                    <a:pt x="1136" y="542"/>
                  </a:lnTo>
                  <a:lnTo>
                    <a:pt x="1136" y="542"/>
                  </a:lnTo>
                  <a:lnTo>
                    <a:pt x="1136" y="542"/>
                  </a:lnTo>
                  <a:lnTo>
                    <a:pt x="1136" y="542"/>
                  </a:lnTo>
                  <a:lnTo>
                    <a:pt x="1136" y="542"/>
                  </a:lnTo>
                  <a:lnTo>
                    <a:pt x="1136" y="542"/>
                  </a:lnTo>
                  <a:lnTo>
                    <a:pt x="1136" y="538"/>
                  </a:lnTo>
                  <a:lnTo>
                    <a:pt x="1138" y="536"/>
                  </a:lnTo>
                  <a:lnTo>
                    <a:pt x="1138" y="536"/>
                  </a:lnTo>
                  <a:lnTo>
                    <a:pt x="1136" y="536"/>
                  </a:lnTo>
                  <a:lnTo>
                    <a:pt x="1138" y="534"/>
                  </a:lnTo>
                  <a:lnTo>
                    <a:pt x="1138" y="534"/>
                  </a:lnTo>
                  <a:lnTo>
                    <a:pt x="1138" y="534"/>
                  </a:lnTo>
                  <a:lnTo>
                    <a:pt x="1142" y="532"/>
                  </a:lnTo>
                  <a:lnTo>
                    <a:pt x="1142" y="530"/>
                  </a:lnTo>
                  <a:lnTo>
                    <a:pt x="1142" y="530"/>
                  </a:lnTo>
                  <a:lnTo>
                    <a:pt x="1136" y="523"/>
                  </a:lnTo>
                  <a:lnTo>
                    <a:pt x="1136" y="523"/>
                  </a:lnTo>
                  <a:lnTo>
                    <a:pt x="1138" y="523"/>
                  </a:lnTo>
                  <a:lnTo>
                    <a:pt x="1140" y="527"/>
                  </a:lnTo>
                  <a:lnTo>
                    <a:pt x="1142" y="530"/>
                  </a:lnTo>
                  <a:lnTo>
                    <a:pt x="1144" y="530"/>
                  </a:lnTo>
                  <a:lnTo>
                    <a:pt x="1142" y="532"/>
                  </a:lnTo>
                  <a:lnTo>
                    <a:pt x="1140" y="534"/>
                  </a:lnTo>
                  <a:lnTo>
                    <a:pt x="1140" y="534"/>
                  </a:lnTo>
                  <a:lnTo>
                    <a:pt x="1140" y="536"/>
                  </a:lnTo>
                  <a:lnTo>
                    <a:pt x="1140" y="536"/>
                  </a:lnTo>
                  <a:lnTo>
                    <a:pt x="1140" y="538"/>
                  </a:lnTo>
                  <a:lnTo>
                    <a:pt x="1140" y="538"/>
                  </a:lnTo>
                  <a:lnTo>
                    <a:pt x="1140" y="538"/>
                  </a:lnTo>
                  <a:lnTo>
                    <a:pt x="1140" y="538"/>
                  </a:lnTo>
                  <a:lnTo>
                    <a:pt x="1142" y="538"/>
                  </a:lnTo>
                  <a:lnTo>
                    <a:pt x="1142" y="540"/>
                  </a:lnTo>
                  <a:lnTo>
                    <a:pt x="1142" y="540"/>
                  </a:lnTo>
                  <a:lnTo>
                    <a:pt x="1142" y="540"/>
                  </a:lnTo>
                  <a:lnTo>
                    <a:pt x="1144" y="540"/>
                  </a:lnTo>
                  <a:lnTo>
                    <a:pt x="1144" y="540"/>
                  </a:lnTo>
                  <a:lnTo>
                    <a:pt x="1146" y="540"/>
                  </a:lnTo>
                  <a:lnTo>
                    <a:pt x="1148" y="540"/>
                  </a:lnTo>
                  <a:lnTo>
                    <a:pt x="1150" y="540"/>
                  </a:lnTo>
                  <a:lnTo>
                    <a:pt x="1152" y="540"/>
                  </a:lnTo>
                  <a:lnTo>
                    <a:pt x="1154" y="542"/>
                  </a:lnTo>
                  <a:lnTo>
                    <a:pt x="1154" y="542"/>
                  </a:lnTo>
                  <a:lnTo>
                    <a:pt x="1154" y="542"/>
                  </a:lnTo>
                  <a:lnTo>
                    <a:pt x="1156" y="542"/>
                  </a:lnTo>
                  <a:lnTo>
                    <a:pt x="1156" y="542"/>
                  </a:lnTo>
                  <a:lnTo>
                    <a:pt x="1158" y="542"/>
                  </a:lnTo>
                  <a:lnTo>
                    <a:pt x="1160" y="542"/>
                  </a:lnTo>
                  <a:lnTo>
                    <a:pt x="1160" y="542"/>
                  </a:lnTo>
                  <a:lnTo>
                    <a:pt x="1160" y="544"/>
                  </a:lnTo>
                  <a:lnTo>
                    <a:pt x="1160" y="544"/>
                  </a:lnTo>
                  <a:lnTo>
                    <a:pt x="1160" y="544"/>
                  </a:lnTo>
                  <a:lnTo>
                    <a:pt x="1160" y="544"/>
                  </a:lnTo>
                  <a:lnTo>
                    <a:pt x="1167" y="542"/>
                  </a:lnTo>
                  <a:lnTo>
                    <a:pt x="1173" y="540"/>
                  </a:lnTo>
                  <a:lnTo>
                    <a:pt x="1173" y="540"/>
                  </a:lnTo>
                  <a:lnTo>
                    <a:pt x="1173" y="540"/>
                  </a:lnTo>
                  <a:lnTo>
                    <a:pt x="1173" y="538"/>
                  </a:lnTo>
                  <a:lnTo>
                    <a:pt x="1167" y="536"/>
                  </a:lnTo>
                  <a:lnTo>
                    <a:pt x="1163" y="534"/>
                  </a:lnTo>
                  <a:lnTo>
                    <a:pt x="1163" y="534"/>
                  </a:lnTo>
                  <a:lnTo>
                    <a:pt x="1163" y="534"/>
                  </a:lnTo>
                  <a:lnTo>
                    <a:pt x="1163" y="534"/>
                  </a:lnTo>
                  <a:lnTo>
                    <a:pt x="1163" y="532"/>
                  </a:lnTo>
                  <a:lnTo>
                    <a:pt x="1163" y="532"/>
                  </a:lnTo>
                  <a:lnTo>
                    <a:pt x="1160" y="532"/>
                  </a:lnTo>
                  <a:lnTo>
                    <a:pt x="1160" y="530"/>
                  </a:lnTo>
                  <a:lnTo>
                    <a:pt x="1160" y="530"/>
                  </a:lnTo>
                  <a:lnTo>
                    <a:pt x="1160" y="530"/>
                  </a:lnTo>
                  <a:lnTo>
                    <a:pt x="1160" y="527"/>
                  </a:lnTo>
                  <a:lnTo>
                    <a:pt x="1160" y="527"/>
                  </a:lnTo>
                  <a:lnTo>
                    <a:pt x="1160" y="525"/>
                  </a:lnTo>
                  <a:lnTo>
                    <a:pt x="1160" y="525"/>
                  </a:lnTo>
                  <a:lnTo>
                    <a:pt x="1160" y="523"/>
                  </a:lnTo>
                  <a:lnTo>
                    <a:pt x="1160" y="523"/>
                  </a:lnTo>
                  <a:lnTo>
                    <a:pt x="1163" y="525"/>
                  </a:lnTo>
                  <a:lnTo>
                    <a:pt x="1165" y="527"/>
                  </a:lnTo>
                  <a:lnTo>
                    <a:pt x="1165" y="530"/>
                  </a:lnTo>
                  <a:lnTo>
                    <a:pt x="1165" y="530"/>
                  </a:lnTo>
                  <a:lnTo>
                    <a:pt x="1167" y="532"/>
                  </a:lnTo>
                  <a:lnTo>
                    <a:pt x="1169" y="534"/>
                  </a:lnTo>
                  <a:lnTo>
                    <a:pt x="1169" y="534"/>
                  </a:lnTo>
                  <a:lnTo>
                    <a:pt x="1173" y="532"/>
                  </a:lnTo>
                  <a:lnTo>
                    <a:pt x="1175" y="532"/>
                  </a:lnTo>
                  <a:lnTo>
                    <a:pt x="1175" y="530"/>
                  </a:lnTo>
                  <a:lnTo>
                    <a:pt x="1175" y="530"/>
                  </a:lnTo>
                  <a:lnTo>
                    <a:pt x="1175" y="530"/>
                  </a:lnTo>
                  <a:lnTo>
                    <a:pt x="1175" y="530"/>
                  </a:lnTo>
                  <a:lnTo>
                    <a:pt x="1175" y="530"/>
                  </a:lnTo>
                  <a:lnTo>
                    <a:pt x="1175" y="527"/>
                  </a:lnTo>
                  <a:lnTo>
                    <a:pt x="1173" y="525"/>
                  </a:lnTo>
                  <a:lnTo>
                    <a:pt x="1173" y="525"/>
                  </a:lnTo>
                  <a:lnTo>
                    <a:pt x="1173" y="525"/>
                  </a:lnTo>
                  <a:lnTo>
                    <a:pt x="1173" y="521"/>
                  </a:lnTo>
                  <a:lnTo>
                    <a:pt x="1173" y="521"/>
                  </a:lnTo>
                  <a:lnTo>
                    <a:pt x="1173" y="519"/>
                  </a:lnTo>
                  <a:lnTo>
                    <a:pt x="1173" y="519"/>
                  </a:lnTo>
                  <a:lnTo>
                    <a:pt x="1171" y="519"/>
                  </a:lnTo>
                  <a:lnTo>
                    <a:pt x="1171" y="519"/>
                  </a:lnTo>
                  <a:lnTo>
                    <a:pt x="1171" y="519"/>
                  </a:lnTo>
                  <a:lnTo>
                    <a:pt x="1171" y="517"/>
                  </a:lnTo>
                  <a:lnTo>
                    <a:pt x="1171" y="517"/>
                  </a:lnTo>
                  <a:lnTo>
                    <a:pt x="1175" y="519"/>
                  </a:lnTo>
                  <a:lnTo>
                    <a:pt x="1175" y="519"/>
                  </a:lnTo>
                  <a:lnTo>
                    <a:pt x="1175" y="523"/>
                  </a:lnTo>
                  <a:lnTo>
                    <a:pt x="1175" y="523"/>
                  </a:lnTo>
                  <a:lnTo>
                    <a:pt x="1177" y="525"/>
                  </a:lnTo>
                  <a:lnTo>
                    <a:pt x="1179" y="527"/>
                  </a:lnTo>
                  <a:lnTo>
                    <a:pt x="1179" y="527"/>
                  </a:lnTo>
                  <a:lnTo>
                    <a:pt x="1181" y="527"/>
                  </a:lnTo>
                  <a:lnTo>
                    <a:pt x="1181" y="530"/>
                  </a:lnTo>
                  <a:lnTo>
                    <a:pt x="1181" y="530"/>
                  </a:lnTo>
                  <a:lnTo>
                    <a:pt x="1181" y="530"/>
                  </a:lnTo>
                  <a:lnTo>
                    <a:pt x="1181" y="530"/>
                  </a:lnTo>
                  <a:lnTo>
                    <a:pt x="1181" y="532"/>
                  </a:lnTo>
                  <a:lnTo>
                    <a:pt x="1181" y="532"/>
                  </a:lnTo>
                  <a:lnTo>
                    <a:pt x="1181" y="532"/>
                  </a:lnTo>
                  <a:lnTo>
                    <a:pt x="1189" y="532"/>
                  </a:lnTo>
                  <a:lnTo>
                    <a:pt x="1189" y="532"/>
                  </a:lnTo>
                  <a:lnTo>
                    <a:pt x="1189" y="530"/>
                  </a:lnTo>
                  <a:lnTo>
                    <a:pt x="1189" y="530"/>
                  </a:lnTo>
                  <a:lnTo>
                    <a:pt x="1189" y="530"/>
                  </a:lnTo>
                  <a:lnTo>
                    <a:pt x="1189" y="530"/>
                  </a:lnTo>
                  <a:lnTo>
                    <a:pt x="1189" y="530"/>
                  </a:lnTo>
                  <a:lnTo>
                    <a:pt x="1189" y="527"/>
                  </a:lnTo>
                  <a:lnTo>
                    <a:pt x="1189" y="527"/>
                  </a:lnTo>
                  <a:lnTo>
                    <a:pt x="1189" y="525"/>
                  </a:lnTo>
                  <a:lnTo>
                    <a:pt x="1189" y="525"/>
                  </a:lnTo>
                  <a:lnTo>
                    <a:pt x="1189" y="525"/>
                  </a:lnTo>
                  <a:lnTo>
                    <a:pt x="1189" y="525"/>
                  </a:lnTo>
                  <a:lnTo>
                    <a:pt x="1187" y="525"/>
                  </a:lnTo>
                  <a:lnTo>
                    <a:pt x="1187" y="523"/>
                  </a:lnTo>
                  <a:lnTo>
                    <a:pt x="1187" y="521"/>
                  </a:lnTo>
                  <a:lnTo>
                    <a:pt x="1187" y="521"/>
                  </a:lnTo>
                  <a:lnTo>
                    <a:pt x="1187" y="519"/>
                  </a:lnTo>
                  <a:lnTo>
                    <a:pt x="1187" y="519"/>
                  </a:lnTo>
                  <a:lnTo>
                    <a:pt x="1185" y="519"/>
                  </a:lnTo>
                  <a:lnTo>
                    <a:pt x="1185" y="517"/>
                  </a:lnTo>
                  <a:lnTo>
                    <a:pt x="1185" y="517"/>
                  </a:lnTo>
                  <a:lnTo>
                    <a:pt x="1185" y="517"/>
                  </a:lnTo>
                  <a:lnTo>
                    <a:pt x="1185" y="515"/>
                  </a:lnTo>
                  <a:lnTo>
                    <a:pt x="1183" y="515"/>
                  </a:lnTo>
                  <a:lnTo>
                    <a:pt x="1183" y="513"/>
                  </a:lnTo>
                  <a:lnTo>
                    <a:pt x="1181" y="513"/>
                  </a:lnTo>
                  <a:lnTo>
                    <a:pt x="1181" y="511"/>
                  </a:lnTo>
                  <a:lnTo>
                    <a:pt x="1183" y="511"/>
                  </a:lnTo>
                  <a:lnTo>
                    <a:pt x="1183" y="509"/>
                  </a:lnTo>
                  <a:lnTo>
                    <a:pt x="1183" y="509"/>
                  </a:lnTo>
                  <a:lnTo>
                    <a:pt x="1183" y="509"/>
                  </a:lnTo>
                  <a:lnTo>
                    <a:pt x="1183" y="509"/>
                  </a:lnTo>
                  <a:lnTo>
                    <a:pt x="1183" y="511"/>
                  </a:lnTo>
                  <a:lnTo>
                    <a:pt x="1183" y="511"/>
                  </a:lnTo>
                  <a:lnTo>
                    <a:pt x="1183" y="511"/>
                  </a:lnTo>
                  <a:lnTo>
                    <a:pt x="1183" y="513"/>
                  </a:lnTo>
                  <a:lnTo>
                    <a:pt x="1185" y="513"/>
                  </a:lnTo>
                  <a:lnTo>
                    <a:pt x="1185" y="515"/>
                  </a:lnTo>
                  <a:lnTo>
                    <a:pt x="1185" y="515"/>
                  </a:lnTo>
                  <a:lnTo>
                    <a:pt x="1187" y="517"/>
                  </a:lnTo>
                  <a:lnTo>
                    <a:pt x="1187" y="517"/>
                  </a:lnTo>
                  <a:lnTo>
                    <a:pt x="1187" y="517"/>
                  </a:lnTo>
                  <a:lnTo>
                    <a:pt x="1187" y="519"/>
                  </a:lnTo>
                  <a:lnTo>
                    <a:pt x="1187" y="519"/>
                  </a:lnTo>
                  <a:lnTo>
                    <a:pt x="1187" y="519"/>
                  </a:lnTo>
                  <a:lnTo>
                    <a:pt x="1189" y="519"/>
                  </a:lnTo>
                  <a:lnTo>
                    <a:pt x="1189" y="519"/>
                  </a:lnTo>
                  <a:lnTo>
                    <a:pt x="1189" y="521"/>
                  </a:lnTo>
                  <a:lnTo>
                    <a:pt x="1191" y="523"/>
                  </a:lnTo>
                  <a:lnTo>
                    <a:pt x="1191" y="523"/>
                  </a:lnTo>
                  <a:lnTo>
                    <a:pt x="1191" y="523"/>
                  </a:lnTo>
                  <a:lnTo>
                    <a:pt x="1191" y="525"/>
                  </a:lnTo>
                  <a:lnTo>
                    <a:pt x="1191" y="525"/>
                  </a:lnTo>
                  <a:lnTo>
                    <a:pt x="1191" y="525"/>
                  </a:lnTo>
                  <a:lnTo>
                    <a:pt x="1191" y="527"/>
                  </a:lnTo>
                  <a:lnTo>
                    <a:pt x="1191" y="527"/>
                  </a:lnTo>
                  <a:lnTo>
                    <a:pt x="1193" y="530"/>
                  </a:lnTo>
                  <a:lnTo>
                    <a:pt x="1195" y="530"/>
                  </a:lnTo>
                  <a:lnTo>
                    <a:pt x="1195" y="532"/>
                  </a:lnTo>
                  <a:lnTo>
                    <a:pt x="1195" y="532"/>
                  </a:lnTo>
                  <a:lnTo>
                    <a:pt x="1200" y="532"/>
                  </a:lnTo>
                  <a:lnTo>
                    <a:pt x="1204" y="530"/>
                  </a:lnTo>
                  <a:lnTo>
                    <a:pt x="1206" y="527"/>
                  </a:lnTo>
                  <a:lnTo>
                    <a:pt x="1206" y="527"/>
                  </a:lnTo>
                  <a:lnTo>
                    <a:pt x="1206" y="525"/>
                  </a:lnTo>
                  <a:lnTo>
                    <a:pt x="1204" y="523"/>
                  </a:lnTo>
                  <a:lnTo>
                    <a:pt x="1204" y="521"/>
                  </a:lnTo>
                  <a:lnTo>
                    <a:pt x="1204" y="521"/>
                  </a:lnTo>
                  <a:lnTo>
                    <a:pt x="1206" y="519"/>
                  </a:lnTo>
                  <a:lnTo>
                    <a:pt x="1202" y="515"/>
                  </a:lnTo>
                  <a:lnTo>
                    <a:pt x="1200" y="515"/>
                  </a:lnTo>
                  <a:lnTo>
                    <a:pt x="1198" y="513"/>
                  </a:lnTo>
                  <a:lnTo>
                    <a:pt x="1198" y="511"/>
                  </a:lnTo>
                  <a:lnTo>
                    <a:pt x="1195" y="509"/>
                  </a:lnTo>
                  <a:lnTo>
                    <a:pt x="1195" y="509"/>
                  </a:lnTo>
                  <a:lnTo>
                    <a:pt x="1195" y="509"/>
                  </a:lnTo>
                  <a:lnTo>
                    <a:pt x="1195" y="507"/>
                  </a:lnTo>
                  <a:lnTo>
                    <a:pt x="1195" y="507"/>
                  </a:lnTo>
                  <a:lnTo>
                    <a:pt x="1193" y="507"/>
                  </a:lnTo>
                  <a:lnTo>
                    <a:pt x="1193" y="505"/>
                  </a:lnTo>
                  <a:lnTo>
                    <a:pt x="1193" y="505"/>
                  </a:lnTo>
                  <a:lnTo>
                    <a:pt x="1191" y="505"/>
                  </a:lnTo>
                  <a:lnTo>
                    <a:pt x="1193" y="503"/>
                  </a:lnTo>
                  <a:lnTo>
                    <a:pt x="1193" y="505"/>
                  </a:lnTo>
                  <a:lnTo>
                    <a:pt x="1193" y="505"/>
                  </a:lnTo>
                  <a:lnTo>
                    <a:pt x="1195" y="505"/>
                  </a:lnTo>
                  <a:lnTo>
                    <a:pt x="1195" y="507"/>
                  </a:lnTo>
                  <a:lnTo>
                    <a:pt x="1195" y="507"/>
                  </a:lnTo>
                  <a:lnTo>
                    <a:pt x="1195" y="507"/>
                  </a:lnTo>
                  <a:lnTo>
                    <a:pt x="1198" y="509"/>
                  </a:lnTo>
                  <a:lnTo>
                    <a:pt x="1198" y="509"/>
                  </a:lnTo>
                  <a:lnTo>
                    <a:pt x="1198" y="511"/>
                  </a:lnTo>
                  <a:lnTo>
                    <a:pt x="1198" y="511"/>
                  </a:lnTo>
                  <a:lnTo>
                    <a:pt x="1202" y="515"/>
                  </a:lnTo>
                  <a:lnTo>
                    <a:pt x="1202" y="515"/>
                  </a:lnTo>
                  <a:lnTo>
                    <a:pt x="1204" y="515"/>
                  </a:lnTo>
                  <a:lnTo>
                    <a:pt x="1208" y="511"/>
                  </a:lnTo>
                  <a:lnTo>
                    <a:pt x="1208" y="509"/>
                  </a:lnTo>
                  <a:lnTo>
                    <a:pt x="1208" y="509"/>
                  </a:lnTo>
                  <a:lnTo>
                    <a:pt x="1208" y="509"/>
                  </a:lnTo>
                  <a:lnTo>
                    <a:pt x="1208" y="511"/>
                  </a:lnTo>
                  <a:lnTo>
                    <a:pt x="1208" y="511"/>
                  </a:lnTo>
                  <a:lnTo>
                    <a:pt x="1208" y="511"/>
                  </a:lnTo>
                  <a:lnTo>
                    <a:pt x="1208" y="511"/>
                  </a:lnTo>
                  <a:lnTo>
                    <a:pt x="1208" y="511"/>
                  </a:lnTo>
                  <a:lnTo>
                    <a:pt x="1208" y="513"/>
                  </a:lnTo>
                  <a:lnTo>
                    <a:pt x="1208" y="513"/>
                  </a:lnTo>
                  <a:lnTo>
                    <a:pt x="1208" y="513"/>
                  </a:lnTo>
                  <a:lnTo>
                    <a:pt x="1206" y="515"/>
                  </a:lnTo>
                  <a:lnTo>
                    <a:pt x="1206" y="515"/>
                  </a:lnTo>
                  <a:lnTo>
                    <a:pt x="1206" y="517"/>
                  </a:lnTo>
                  <a:lnTo>
                    <a:pt x="1206" y="517"/>
                  </a:lnTo>
                  <a:lnTo>
                    <a:pt x="1206" y="517"/>
                  </a:lnTo>
                  <a:lnTo>
                    <a:pt x="1206" y="517"/>
                  </a:lnTo>
                  <a:lnTo>
                    <a:pt x="1206" y="517"/>
                  </a:lnTo>
                  <a:lnTo>
                    <a:pt x="1206" y="519"/>
                  </a:lnTo>
                  <a:lnTo>
                    <a:pt x="1206" y="521"/>
                  </a:lnTo>
                  <a:lnTo>
                    <a:pt x="1206" y="521"/>
                  </a:lnTo>
                  <a:lnTo>
                    <a:pt x="1208" y="523"/>
                  </a:lnTo>
                  <a:lnTo>
                    <a:pt x="1214" y="523"/>
                  </a:lnTo>
                  <a:lnTo>
                    <a:pt x="1216" y="521"/>
                  </a:lnTo>
                  <a:lnTo>
                    <a:pt x="1216" y="521"/>
                  </a:lnTo>
                  <a:lnTo>
                    <a:pt x="1218" y="521"/>
                  </a:lnTo>
                  <a:lnTo>
                    <a:pt x="1218" y="519"/>
                  </a:lnTo>
                  <a:lnTo>
                    <a:pt x="1218" y="517"/>
                  </a:lnTo>
                  <a:lnTo>
                    <a:pt x="1218" y="517"/>
                  </a:lnTo>
                  <a:lnTo>
                    <a:pt x="1218" y="519"/>
                  </a:lnTo>
                  <a:lnTo>
                    <a:pt x="1218" y="519"/>
                  </a:lnTo>
                  <a:lnTo>
                    <a:pt x="1218" y="521"/>
                  </a:lnTo>
                  <a:lnTo>
                    <a:pt x="1220" y="519"/>
                  </a:lnTo>
                  <a:lnTo>
                    <a:pt x="1222" y="521"/>
                  </a:lnTo>
                  <a:lnTo>
                    <a:pt x="1222" y="521"/>
                  </a:lnTo>
                  <a:lnTo>
                    <a:pt x="1222" y="521"/>
                  </a:lnTo>
                  <a:lnTo>
                    <a:pt x="1224" y="523"/>
                  </a:lnTo>
                  <a:lnTo>
                    <a:pt x="1224" y="523"/>
                  </a:lnTo>
                  <a:lnTo>
                    <a:pt x="1226" y="523"/>
                  </a:lnTo>
                  <a:lnTo>
                    <a:pt x="1226" y="525"/>
                  </a:lnTo>
                  <a:lnTo>
                    <a:pt x="1226" y="527"/>
                  </a:lnTo>
                  <a:lnTo>
                    <a:pt x="1226" y="527"/>
                  </a:lnTo>
                  <a:lnTo>
                    <a:pt x="1226" y="530"/>
                  </a:lnTo>
                  <a:lnTo>
                    <a:pt x="1226" y="530"/>
                  </a:lnTo>
                  <a:lnTo>
                    <a:pt x="1226" y="530"/>
                  </a:lnTo>
                  <a:lnTo>
                    <a:pt x="1226" y="530"/>
                  </a:lnTo>
                  <a:lnTo>
                    <a:pt x="1226" y="534"/>
                  </a:lnTo>
                  <a:lnTo>
                    <a:pt x="1224" y="534"/>
                  </a:lnTo>
                  <a:lnTo>
                    <a:pt x="1224" y="536"/>
                  </a:lnTo>
                  <a:lnTo>
                    <a:pt x="1224" y="536"/>
                  </a:lnTo>
                  <a:lnTo>
                    <a:pt x="1224" y="536"/>
                  </a:lnTo>
                  <a:lnTo>
                    <a:pt x="1224" y="538"/>
                  </a:lnTo>
                  <a:lnTo>
                    <a:pt x="1224" y="538"/>
                  </a:lnTo>
                  <a:lnTo>
                    <a:pt x="1224" y="538"/>
                  </a:lnTo>
                  <a:lnTo>
                    <a:pt x="1224" y="538"/>
                  </a:lnTo>
                  <a:lnTo>
                    <a:pt x="1224" y="540"/>
                  </a:lnTo>
                  <a:lnTo>
                    <a:pt x="1226" y="540"/>
                  </a:lnTo>
                  <a:lnTo>
                    <a:pt x="1226" y="540"/>
                  </a:lnTo>
                  <a:lnTo>
                    <a:pt x="1226" y="540"/>
                  </a:lnTo>
                  <a:lnTo>
                    <a:pt x="1224" y="542"/>
                  </a:lnTo>
                  <a:lnTo>
                    <a:pt x="1224" y="542"/>
                  </a:lnTo>
                  <a:lnTo>
                    <a:pt x="1224" y="542"/>
                  </a:lnTo>
                  <a:lnTo>
                    <a:pt x="1224" y="544"/>
                  </a:lnTo>
                  <a:lnTo>
                    <a:pt x="1224" y="544"/>
                  </a:lnTo>
                  <a:lnTo>
                    <a:pt x="1226" y="542"/>
                  </a:lnTo>
                  <a:lnTo>
                    <a:pt x="1228" y="540"/>
                  </a:lnTo>
                  <a:lnTo>
                    <a:pt x="1228" y="540"/>
                  </a:lnTo>
                  <a:lnTo>
                    <a:pt x="1228" y="542"/>
                  </a:lnTo>
                  <a:lnTo>
                    <a:pt x="1230" y="540"/>
                  </a:lnTo>
                  <a:lnTo>
                    <a:pt x="1230" y="540"/>
                  </a:lnTo>
                  <a:lnTo>
                    <a:pt x="1230" y="540"/>
                  </a:lnTo>
                  <a:lnTo>
                    <a:pt x="1232" y="538"/>
                  </a:lnTo>
                  <a:lnTo>
                    <a:pt x="1232" y="538"/>
                  </a:lnTo>
                  <a:lnTo>
                    <a:pt x="1235" y="538"/>
                  </a:lnTo>
                  <a:lnTo>
                    <a:pt x="1235" y="538"/>
                  </a:lnTo>
                  <a:lnTo>
                    <a:pt x="1235" y="536"/>
                  </a:lnTo>
                  <a:lnTo>
                    <a:pt x="1237" y="534"/>
                  </a:lnTo>
                  <a:lnTo>
                    <a:pt x="1237" y="534"/>
                  </a:lnTo>
                  <a:lnTo>
                    <a:pt x="1239" y="536"/>
                  </a:lnTo>
                  <a:lnTo>
                    <a:pt x="1243" y="532"/>
                  </a:lnTo>
                  <a:lnTo>
                    <a:pt x="1247" y="527"/>
                  </a:lnTo>
                  <a:lnTo>
                    <a:pt x="1247" y="527"/>
                  </a:lnTo>
                  <a:lnTo>
                    <a:pt x="1249" y="530"/>
                  </a:lnTo>
                  <a:lnTo>
                    <a:pt x="1251" y="527"/>
                  </a:lnTo>
                  <a:lnTo>
                    <a:pt x="1251" y="527"/>
                  </a:lnTo>
                  <a:lnTo>
                    <a:pt x="1251" y="525"/>
                  </a:lnTo>
                  <a:lnTo>
                    <a:pt x="1251" y="523"/>
                  </a:lnTo>
                  <a:lnTo>
                    <a:pt x="1251" y="523"/>
                  </a:lnTo>
                  <a:lnTo>
                    <a:pt x="1251" y="523"/>
                  </a:lnTo>
                  <a:lnTo>
                    <a:pt x="1251" y="521"/>
                  </a:lnTo>
                  <a:lnTo>
                    <a:pt x="1251" y="521"/>
                  </a:lnTo>
                  <a:lnTo>
                    <a:pt x="1251" y="521"/>
                  </a:lnTo>
                  <a:lnTo>
                    <a:pt x="1251" y="521"/>
                  </a:lnTo>
                  <a:lnTo>
                    <a:pt x="1251" y="521"/>
                  </a:lnTo>
                  <a:lnTo>
                    <a:pt x="1251" y="521"/>
                  </a:lnTo>
                  <a:lnTo>
                    <a:pt x="1253" y="519"/>
                  </a:lnTo>
                  <a:lnTo>
                    <a:pt x="1253" y="519"/>
                  </a:lnTo>
                  <a:lnTo>
                    <a:pt x="1253" y="517"/>
                  </a:lnTo>
                  <a:lnTo>
                    <a:pt x="1253" y="517"/>
                  </a:lnTo>
                  <a:lnTo>
                    <a:pt x="1253" y="513"/>
                  </a:lnTo>
                  <a:lnTo>
                    <a:pt x="1253" y="513"/>
                  </a:lnTo>
                  <a:lnTo>
                    <a:pt x="1255" y="511"/>
                  </a:lnTo>
                  <a:lnTo>
                    <a:pt x="1255" y="509"/>
                  </a:lnTo>
                  <a:lnTo>
                    <a:pt x="1255" y="509"/>
                  </a:lnTo>
                  <a:lnTo>
                    <a:pt x="1255" y="509"/>
                  </a:lnTo>
                  <a:lnTo>
                    <a:pt x="1255" y="509"/>
                  </a:lnTo>
                  <a:lnTo>
                    <a:pt x="1257" y="509"/>
                  </a:lnTo>
                  <a:lnTo>
                    <a:pt x="1257" y="509"/>
                  </a:lnTo>
                  <a:lnTo>
                    <a:pt x="1257" y="509"/>
                  </a:lnTo>
                  <a:lnTo>
                    <a:pt x="1257" y="509"/>
                  </a:lnTo>
                  <a:lnTo>
                    <a:pt x="1257" y="511"/>
                  </a:lnTo>
                  <a:lnTo>
                    <a:pt x="1257" y="511"/>
                  </a:lnTo>
                  <a:lnTo>
                    <a:pt x="1257" y="511"/>
                  </a:lnTo>
                  <a:lnTo>
                    <a:pt x="1259" y="513"/>
                  </a:lnTo>
                  <a:lnTo>
                    <a:pt x="1257" y="513"/>
                  </a:lnTo>
                  <a:lnTo>
                    <a:pt x="1257" y="513"/>
                  </a:lnTo>
                  <a:lnTo>
                    <a:pt x="1257" y="513"/>
                  </a:lnTo>
                  <a:lnTo>
                    <a:pt x="1259" y="515"/>
                  </a:lnTo>
                  <a:lnTo>
                    <a:pt x="1261" y="515"/>
                  </a:lnTo>
                  <a:lnTo>
                    <a:pt x="1261" y="515"/>
                  </a:lnTo>
                  <a:lnTo>
                    <a:pt x="1261" y="513"/>
                  </a:lnTo>
                  <a:lnTo>
                    <a:pt x="1261" y="513"/>
                  </a:lnTo>
                  <a:lnTo>
                    <a:pt x="1265" y="511"/>
                  </a:lnTo>
                  <a:lnTo>
                    <a:pt x="1265" y="509"/>
                  </a:lnTo>
                  <a:lnTo>
                    <a:pt x="1263" y="509"/>
                  </a:lnTo>
                  <a:lnTo>
                    <a:pt x="1263" y="509"/>
                  </a:lnTo>
                  <a:lnTo>
                    <a:pt x="1263" y="507"/>
                  </a:lnTo>
                  <a:lnTo>
                    <a:pt x="1263" y="507"/>
                  </a:lnTo>
                  <a:lnTo>
                    <a:pt x="1263" y="505"/>
                  </a:lnTo>
                  <a:lnTo>
                    <a:pt x="1265" y="505"/>
                  </a:lnTo>
                  <a:lnTo>
                    <a:pt x="1265" y="503"/>
                  </a:lnTo>
                  <a:lnTo>
                    <a:pt x="1265" y="503"/>
                  </a:lnTo>
                  <a:lnTo>
                    <a:pt x="1267" y="503"/>
                  </a:lnTo>
                  <a:lnTo>
                    <a:pt x="1267" y="503"/>
                  </a:lnTo>
                  <a:lnTo>
                    <a:pt x="1270" y="501"/>
                  </a:lnTo>
                  <a:lnTo>
                    <a:pt x="1267" y="499"/>
                  </a:lnTo>
                  <a:lnTo>
                    <a:pt x="1267" y="499"/>
                  </a:lnTo>
                  <a:lnTo>
                    <a:pt x="1267" y="499"/>
                  </a:lnTo>
                  <a:lnTo>
                    <a:pt x="1267" y="497"/>
                  </a:lnTo>
                  <a:lnTo>
                    <a:pt x="1267" y="497"/>
                  </a:lnTo>
                  <a:lnTo>
                    <a:pt x="1267" y="497"/>
                  </a:lnTo>
                  <a:lnTo>
                    <a:pt x="1267" y="497"/>
                  </a:lnTo>
                  <a:lnTo>
                    <a:pt x="1267" y="497"/>
                  </a:lnTo>
                  <a:lnTo>
                    <a:pt x="1267" y="497"/>
                  </a:lnTo>
                  <a:lnTo>
                    <a:pt x="1267" y="495"/>
                  </a:lnTo>
                  <a:lnTo>
                    <a:pt x="1267" y="495"/>
                  </a:lnTo>
                  <a:lnTo>
                    <a:pt x="1267" y="495"/>
                  </a:lnTo>
                  <a:lnTo>
                    <a:pt x="1267" y="493"/>
                  </a:lnTo>
                  <a:lnTo>
                    <a:pt x="1267" y="493"/>
                  </a:lnTo>
                  <a:lnTo>
                    <a:pt x="1267" y="493"/>
                  </a:lnTo>
                  <a:lnTo>
                    <a:pt x="1267" y="490"/>
                  </a:lnTo>
                  <a:lnTo>
                    <a:pt x="1267" y="490"/>
                  </a:lnTo>
                  <a:lnTo>
                    <a:pt x="1265" y="488"/>
                  </a:lnTo>
                  <a:lnTo>
                    <a:pt x="1265" y="488"/>
                  </a:lnTo>
                  <a:lnTo>
                    <a:pt x="1263" y="488"/>
                  </a:lnTo>
                  <a:lnTo>
                    <a:pt x="1265" y="486"/>
                  </a:lnTo>
                  <a:lnTo>
                    <a:pt x="1263" y="486"/>
                  </a:lnTo>
                  <a:lnTo>
                    <a:pt x="1263" y="484"/>
                  </a:lnTo>
                  <a:lnTo>
                    <a:pt x="1263" y="484"/>
                  </a:lnTo>
                  <a:lnTo>
                    <a:pt x="1263" y="484"/>
                  </a:lnTo>
                  <a:lnTo>
                    <a:pt x="1263" y="482"/>
                  </a:lnTo>
                  <a:lnTo>
                    <a:pt x="1263" y="482"/>
                  </a:lnTo>
                  <a:lnTo>
                    <a:pt x="1263" y="480"/>
                  </a:lnTo>
                  <a:lnTo>
                    <a:pt x="1259" y="478"/>
                  </a:lnTo>
                  <a:lnTo>
                    <a:pt x="1259" y="478"/>
                  </a:lnTo>
                  <a:lnTo>
                    <a:pt x="1255" y="480"/>
                  </a:lnTo>
                  <a:lnTo>
                    <a:pt x="1255" y="480"/>
                  </a:lnTo>
                  <a:lnTo>
                    <a:pt x="1255" y="480"/>
                  </a:lnTo>
                  <a:lnTo>
                    <a:pt x="1255" y="480"/>
                  </a:lnTo>
                  <a:lnTo>
                    <a:pt x="1255" y="480"/>
                  </a:lnTo>
                  <a:lnTo>
                    <a:pt x="1255" y="482"/>
                  </a:lnTo>
                  <a:lnTo>
                    <a:pt x="1255" y="482"/>
                  </a:lnTo>
                  <a:lnTo>
                    <a:pt x="1255" y="482"/>
                  </a:lnTo>
                  <a:lnTo>
                    <a:pt x="1255" y="482"/>
                  </a:lnTo>
                  <a:lnTo>
                    <a:pt x="1255" y="482"/>
                  </a:lnTo>
                  <a:lnTo>
                    <a:pt x="1253" y="484"/>
                  </a:lnTo>
                  <a:lnTo>
                    <a:pt x="1253" y="486"/>
                  </a:lnTo>
                  <a:lnTo>
                    <a:pt x="1253" y="486"/>
                  </a:lnTo>
                  <a:lnTo>
                    <a:pt x="1253" y="486"/>
                  </a:lnTo>
                  <a:lnTo>
                    <a:pt x="1253" y="488"/>
                  </a:lnTo>
                  <a:lnTo>
                    <a:pt x="1253" y="488"/>
                  </a:lnTo>
                  <a:lnTo>
                    <a:pt x="1253" y="488"/>
                  </a:lnTo>
                  <a:lnTo>
                    <a:pt x="1251" y="488"/>
                  </a:lnTo>
                  <a:lnTo>
                    <a:pt x="1251" y="490"/>
                  </a:lnTo>
                  <a:lnTo>
                    <a:pt x="1253" y="493"/>
                  </a:lnTo>
                  <a:lnTo>
                    <a:pt x="1253" y="493"/>
                  </a:lnTo>
                  <a:lnTo>
                    <a:pt x="1249" y="493"/>
                  </a:lnTo>
                  <a:lnTo>
                    <a:pt x="1249" y="490"/>
                  </a:lnTo>
                  <a:lnTo>
                    <a:pt x="1249" y="490"/>
                  </a:lnTo>
                  <a:lnTo>
                    <a:pt x="1249" y="490"/>
                  </a:lnTo>
                  <a:lnTo>
                    <a:pt x="1249" y="488"/>
                  </a:lnTo>
                  <a:lnTo>
                    <a:pt x="1249" y="488"/>
                  </a:lnTo>
                  <a:lnTo>
                    <a:pt x="1249" y="488"/>
                  </a:lnTo>
                  <a:lnTo>
                    <a:pt x="1249" y="488"/>
                  </a:lnTo>
                  <a:lnTo>
                    <a:pt x="1249" y="488"/>
                  </a:lnTo>
                  <a:lnTo>
                    <a:pt x="1249" y="486"/>
                  </a:lnTo>
                  <a:lnTo>
                    <a:pt x="1249" y="486"/>
                  </a:lnTo>
                  <a:lnTo>
                    <a:pt x="1249" y="486"/>
                  </a:lnTo>
                  <a:lnTo>
                    <a:pt x="1247" y="486"/>
                  </a:lnTo>
                  <a:lnTo>
                    <a:pt x="1247" y="486"/>
                  </a:lnTo>
                  <a:lnTo>
                    <a:pt x="1245" y="486"/>
                  </a:lnTo>
                  <a:lnTo>
                    <a:pt x="1245" y="486"/>
                  </a:lnTo>
                  <a:lnTo>
                    <a:pt x="1245" y="486"/>
                  </a:lnTo>
                  <a:lnTo>
                    <a:pt x="1241" y="488"/>
                  </a:lnTo>
                  <a:lnTo>
                    <a:pt x="1241" y="488"/>
                  </a:lnTo>
                  <a:lnTo>
                    <a:pt x="1241" y="486"/>
                  </a:lnTo>
                  <a:lnTo>
                    <a:pt x="1241" y="486"/>
                  </a:lnTo>
                  <a:lnTo>
                    <a:pt x="1241" y="486"/>
                  </a:lnTo>
                  <a:lnTo>
                    <a:pt x="1241" y="486"/>
                  </a:lnTo>
                  <a:lnTo>
                    <a:pt x="1241" y="484"/>
                  </a:lnTo>
                  <a:lnTo>
                    <a:pt x="1243" y="478"/>
                  </a:lnTo>
                  <a:lnTo>
                    <a:pt x="1245" y="476"/>
                  </a:lnTo>
                  <a:lnTo>
                    <a:pt x="1245" y="476"/>
                  </a:lnTo>
                  <a:lnTo>
                    <a:pt x="1245" y="474"/>
                  </a:lnTo>
                  <a:lnTo>
                    <a:pt x="1243" y="474"/>
                  </a:lnTo>
                  <a:lnTo>
                    <a:pt x="1243" y="474"/>
                  </a:lnTo>
                  <a:lnTo>
                    <a:pt x="1243" y="472"/>
                  </a:lnTo>
                  <a:lnTo>
                    <a:pt x="1243" y="472"/>
                  </a:lnTo>
                  <a:lnTo>
                    <a:pt x="1243" y="472"/>
                  </a:lnTo>
                  <a:lnTo>
                    <a:pt x="1243" y="472"/>
                  </a:lnTo>
                  <a:lnTo>
                    <a:pt x="1243" y="472"/>
                  </a:lnTo>
                  <a:lnTo>
                    <a:pt x="1241" y="470"/>
                  </a:lnTo>
                  <a:lnTo>
                    <a:pt x="1239" y="468"/>
                  </a:lnTo>
                  <a:lnTo>
                    <a:pt x="1239" y="468"/>
                  </a:lnTo>
                  <a:lnTo>
                    <a:pt x="1237" y="468"/>
                  </a:lnTo>
                  <a:lnTo>
                    <a:pt x="1232" y="468"/>
                  </a:lnTo>
                  <a:lnTo>
                    <a:pt x="1228" y="472"/>
                  </a:lnTo>
                  <a:lnTo>
                    <a:pt x="1226" y="480"/>
                  </a:lnTo>
                  <a:lnTo>
                    <a:pt x="1224" y="480"/>
                  </a:lnTo>
                  <a:lnTo>
                    <a:pt x="1224" y="480"/>
                  </a:lnTo>
                  <a:lnTo>
                    <a:pt x="1224" y="480"/>
                  </a:lnTo>
                  <a:lnTo>
                    <a:pt x="1226" y="478"/>
                  </a:lnTo>
                  <a:lnTo>
                    <a:pt x="1226" y="474"/>
                  </a:lnTo>
                  <a:lnTo>
                    <a:pt x="1226" y="472"/>
                  </a:lnTo>
                  <a:lnTo>
                    <a:pt x="1226" y="472"/>
                  </a:lnTo>
                  <a:lnTo>
                    <a:pt x="1226" y="472"/>
                  </a:lnTo>
                  <a:lnTo>
                    <a:pt x="1224" y="472"/>
                  </a:lnTo>
                  <a:lnTo>
                    <a:pt x="1224" y="472"/>
                  </a:lnTo>
                  <a:lnTo>
                    <a:pt x="1222" y="470"/>
                  </a:lnTo>
                  <a:lnTo>
                    <a:pt x="1218" y="470"/>
                  </a:lnTo>
                  <a:lnTo>
                    <a:pt x="1212" y="468"/>
                  </a:lnTo>
                  <a:lnTo>
                    <a:pt x="1208" y="474"/>
                  </a:lnTo>
                  <a:lnTo>
                    <a:pt x="1206" y="476"/>
                  </a:lnTo>
                  <a:lnTo>
                    <a:pt x="1206" y="476"/>
                  </a:lnTo>
                  <a:lnTo>
                    <a:pt x="1204" y="478"/>
                  </a:lnTo>
                  <a:lnTo>
                    <a:pt x="1202" y="478"/>
                  </a:lnTo>
                  <a:lnTo>
                    <a:pt x="1202" y="478"/>
                  </a:lnTo>
                  <a:lnTo>
                    <a:pt x="1202" y="478"/>
                  </a:lnTo>
                  <a:lnTo>
                    <a:pt x="1202" y="476"/>
                  </a:lnTo>
                  <a:lnTo>
                    <a:pt x="1202" y="476"/>
                  </a:lnTo>
                  <a:lnTo>
                    <a:pt x="1202" y="476"/>
                  </a:lnTo>
                  <a:lnTo>
                    <a:pt x="1202" y="476"/>
                  </a:lnTo>
                  <a:lnTo>
                    <a:pt x="1202" y="474"/>
                  </a:lnTo>
                  <a:lnTo>
                    <a:pt x="1200" y="474"/>
                  </a:lnTo>
                  <a:lnTo>
                    <a:pt x="1200" y="474"/>
                  </a:lnTo>
                  <a:lnTo>
                    <a:pt x="1200" y="472"/>
                  </a:lnTo>
                  <a:lnTo>
                    <a:pt x="1198" y="472"/>
                  </a:lnTo>
                  <a:lnTo>
                    <a:pt x="1195" y="470"/>
                  </a:lnTo>
                  <a:lnTo>
                    <a:pt x="1195" y="470"/>
                  </a:lnTo>
                  <a:lnTo>
                    <a:pt x="1202" y="470"/>
                  </a:lnTo>
                  <a:lnTo>
                    <a:pt x="1206" y="468"/>
                  </a:lnTo>
                  <a:lnTo>
                    <a:pt x="1210" y="466"/>
                  </a:lnTo>
                  <a:lnTo>
                    <a:pt x="1210" y="466"/>
                  </a:lnTo>
                  <a:lnTo>
                    <a:pt x="1210" y="464"/>
                  </a:lnTo>
                  <a:lnTo>
                    <a:pt x="1210" y="464"/>
                  </a:lnTo>
                  <a:lnTo>
                    <a:pt x="1206" y="464"/>
                  </a:lnTo>
                  <a:lnTo>
                    <a:pt x="1204" y="464"/>
                  </a:lnTo>
                  <a:lnTo>
                    <a:pt x="1202" y="462"/>
                  </a:lnTo>
                  <a:lnTo>
                    <a:pt x="1202" y="462"/>
                  </a:lnTo>
                  <a:lnTo>
                    <a:pt x="1202" y="460"/>
                  </a:lnTo>
                  <a:lnTo>
                    <a:pt x="1200" y="460"/>
                  </a:lnTo>
                  <a:lnTo>
                    <a:pt x="1200" y="460"/>
                  </a:lnTo>
                  <a:lnTo>
                    <a:pt x="1200" y="458"/>
                  </a:lnTo>
                  <a:lnTo>
                    <a:pt x="1202" y="458"/>
                  </a:lnTo>
                  <a:lnTo>
                    <a:pt x="1202" y="456"/>
                  </a:lnTo>
                  <a:lnTo>
                    <a:pt x="1202" y="454"/>
                  </a:lnTo>
                  <a:lnTo>
                    <a:pt x="1200" y="454"/>
                  </a:lnTo>
                  <a:lnTo>
                    <a:pt x="1200" y="451"/>
                  </a:lnTo>
                  <a:lnTo>
                    <a:pt x="1200" y="451"/>
                  </a:lnTo>
                  <a:lnTo>
                    <a:pt x="1198" y="451"/>
                  </a:lnTo>
                  <a:lnTo>
                    <a:pt x="1198" y="449"/>
                  </a:lnTo>
                  <a:lnTo>
                    <a:pt x="1198" y="449"/>
                  </a:lnTo>
                  <a:lnTo>
                    <a:pt x="1198" y="449"/>
                  </a:lnTo>
                  <a:lnTo>
                    <a:pt x="1195" y="449"/>
                  </a:lnTo>
                  <a:lnTo>
                    <a:pt x="1195" y="447"/>
                  </a:lnTo>
                  <a:lnTo>
                    <a:pt x="1195" y="447"/>
                  </a:lnTo>
                  <a:lnTo>
                    <a:pt x="1195" y="447"/>
                  </a:lnTo>
                  <a:lnTo>
                    <a:pt x="1195" y="445"/>
                  </a:lnTo>
                  <a:lnTo>
                    <a:pt x="1195" y="445"/>
                  </a:lnTo>
                  <a:lnTo>
                    <a:pt x="1195" y="445"/>
                  </a:lnTo>
                  <a:lnTo>
                    <a:pt x="1195" y="445"/>
                  </a:lnTo>
                  <a:lnTo>
                    <a:pt x="1195" y="445"/>
                  </a:lnTo>
                  <a:lnTo>
                    <a:pt x="1195" y="443"/>
                  </a:lnTo>
                  <a:lnTo>
                    <a:pt x="1195" y="443"/>
                  </a:lnTo>
                  <a:lnTo>
                    <a:pt x="1195" y="445"/>
                  </a:lnTo>
                  <a:lnTo>
                    <a:pt x="1198" y="445"/>
                  </a:lnTo>
                  <a:lnTo>
                    <a:pt x="1198" y="447"/>
                  </a:lnTo>
                  <a:lnTo>
                    <a:pt x="1198" y="447"/>
                  </a:lnTo>
                  <a:lnTo>
                    <a:pt x="1200" y="449"/>
                  </a:lnTo>
                  <a:lnTo>
                    <a:pt x="1202" y="451"/>
                  </a:lnTo>
                  <a:lnTo>
                    <a:pt x="1202" y="451"/>
                  </a:lnTo>
                  <a:lnTo>
                    <a:pt x="1200" y="451"/>
                  </a:lnTo>
                  <a:lnTo>
                    <a:pt x="1200" y="451"/>
                  </a:lnTo>
                  <a:lnTo>
                    <a:pt x="1200" y="451"/>
                  </a:lnTo>
                  <a:lnTo>
                    <a:pt x="1202" y="451"/>
                  </a:lnTo>
                  <a:lnTo>
                    <a:pt x="1202" y="454"/>
                  </a:lnTo>
                  <a:lnTo>
                    <a:pt x="1202" y="454"/>
                  </a:lnTo>
                  <a:lnTo>
                    <a:pt x="1202" y="454"/>
                  </a:lnTo>
                  <a:lnTo>
                    <a:pt x="1202" y="456"/>
                  </a:lnTo>
                  <a:lnTo>
                    <a:pt x="1202" y="456"/>
                  </a:lnTo>
                  <a:lnTo>
                    <a:pt x="1204" y="456"/>
                  </a:lnTo>
                  <a:lnTo>
                    <a:pt x="1204" y="456"/>
                  </a:lnTo>
                  <a:lnTo>
                    <a:pt x="1204" y="456"/>
                  </a:lnTo>
                  <a:lnTo>
                    <a:pt x="1206" y="456"/>
                  </a:lnTo>
                  <a:lnTo>
                    <a:pt x="1206" y="458"/>
                  </a:lnTo>
                  <a:lnTo>
                    <a:pt x="1206" y="458"/>
                  </a:lnTo>
                  <a:lnTo>
                    <a:pt x="1208" y="460"/>
                  </a:lnTo>
                  <a:lnTo>
                    <a:pt x="1208" y="460"/>
                  </a:lnTo>
                  <a:lnTo>
                    <a:pt x="1208" y="460"/>
                  </a:lnTo>
                  <a:lnTo>
                    <a:pt x="1212" y="462"/>
                  </a:lnTo>
                  <a:lnTo>
                    <a:pt x="1212" y="462"/>
                  </a:lnTo>
                  <a:lnTo>
                    <a:pt x="1212" y="462"/>
                  </a:lnTo>
                  <a:lnTo>
                    <a:pt x="1212" y="462"/>
                  </a:lnTo>
                  <a:lnTo>
                    <a:pt x="1212" y="462"/>
                  </a:lnTo>
                  <a:lnTo>
                    <a:pt x="1212" y="462"/>
                  </a:lnTo>
                  <a:lnTo>
                    <a:pt x="1216" y="466"/>
                  </a:lnTo>
                  <a:lnTo>
                    <a:pt x="1218" y="466"/>
                  </a:lnTo>
                  <a:lnTo>
                    <a:pt x="1220" y="466"/>
                  </a:lnTo>
                  <a:lnTo>
                    <a:pt x="1220" y="466"/>
                  </a:lnTo>
                  <a:lnTo>
                    <a:pt x="1222" y="466"/>
                  </a:lnTo>
                  <a:lnTo>
                    <a:pt x="1222" y="466"/>
                  </a:lnTo>
                  <a:lnTo>
                    <a:pt x="1224" y="466"/>
                  </a:lnTo>
                  <a:lnTo>
                    <a:pt x="1228" y="466"/>
                  </a:lnTo>
                  <a:lnTo>
                    <a:pt x="1228" y="466"/>
                  </a:lnTo>
                  <a:lnTo>
                    <a:pt x="1230" y="464"/>
                  </a:lnTo>
                  <a:lnTo>
                    <a:pt x="1232" y="464"/>
                  </a:lnTo>
                  <a:lnTo>
                    <a:pt x="1237" y="464"/>
                  </a:lnTo>
                  <a:lnTo>
                    <a:pt x="1241" y="464"/>
                  </a:lnTo>
                  <a:lnTo>
                    <a:pt x="1241" y="462"/>
                  </a:lnTo>
                  <a:lnTo>
                    <a:pt x="1243" y="462"/>
                  </a:lnTo>
                  <a:lnTo>
                    <a:pt x="1243" y="460"/>
                  </a:lnTo>
                  <a:lnTo>
                    <a:pt x="1243" y="460"/>
                  </a:lnTo>
                  <a:lnTo>
                    <a:pt x="1243" y="458"/>
                  </a:lnTo>
                  <a:lnTo>
                    <a:pt x="1243" y="458"/>
                  </a:lnTo>
                  <a:lnTo>
                    <a:pt x="1243" y="456"/>
                  </a:lnTo>
                  <a:lnTo>
                    <a:pt x="1245" y="456"/>
                  </a:lnTo>
                  <a:lnTo>
                    <a:pt x="1245" y="456"/>
                  </a:lnTo>
                  <a:lnTo>
                    <a:pt x="1245" y="456"/>
                  </a:lnTo>
                  <a:lnTo>
                    <a:pt x="1245" y="458"/>
                  </a:lnTo>
                  <a:lnTo>
                    <a:pt x="1245" y="462"/>
                  </a:lnTo>
                  <a:lnTo>
                    <a:pt x="1245" y="462"/>
                  </a:lnTo>
                  <a:lnTo>
                    <a:pt x="1247" y="460"/>
                  </a:lnTo>
                  <a:lnTo>
                    <a:pt x="1249" y="458"/>
                  </a:lnTo>
                  <a:lnTo>
                    <a:pt x="1251" y="456"/>
                  </a:lnTo>
                  <a:lnTo>
                    <a:pt x="1251" y="456"/>
                  </a:lnTo>
                  <a:lnTo>
                    <a:pt x="1251" y="454"/>
                  </a:lnTo>
                  <a:lnTo>
                    <a:pt x="1251" y="451"/>
                  </a:lnTo>
                  <a:lnTo>
                    <a:pt x="1251" y="449"/>
                  </a:lnTo>
                  <a:lnTo>
                    <a:pt x="1255" y="447"/>
                  </a:lnTo>
                  <a:lnTo>
                    <a:pt x="1255" y="445"/>
                  </a:lnTo>
                  <a:lnTo>
                    <a:pt x="1253" y="443"/>
                  </a:lnTo>
                  <a:lnTo>
                    <a:pt x="1253" y="443"/>
                  </a:lnTo>
                  <a:lnTo>
                    <a:pt x="1253" y="443"/>
                  </a:lnTo>
                  <a:lnTo>
                    <a:pt x="1253" y="441"/>
                  </a:lnTo>
                  <a:lnTo>
                    <a:pt x="1255" y="441"/>
                  </a:lnTo>
                  <a:lnTo>
                    <a:pt x="1257" y="439"/>
                  </a:lnTo>
                  <a:lnTo>
                    <a:pt x="1257" y="439"/>
                  </a:lnTo>
                  <a:lnTo>
                    <a:pt x="1257" y="437"/>
                  </a:lnTo>
                  <a:lnTo>
                    <a:pt x="1255" y="437"/>
                  </a:lnTo>
                  <a:lnTo>
                    <a:pt x="1255" y="437"/>
                  </a:lnTo>
                  <a:lnTo>
                    <a:pt x="1255" y="437"/>
                  </a:lnTo>
                  <a:lnTo>
                    <a:pt x="1255" y="437"/>
                  </a:lnTo>
                  <a:lnTo>
                    <a:pt x="1255" y="435"/>
                  </a:lnTo>
                  <a:lnTo>
                    <a:pt x="1253" y="435"/>
                  </a:lnTo>
                  <a:lnTo>
                    <a:pt x="1253" y="435"/>
                  </a:lnTo>
                  <a:lnTo>
                    <a:pt x="1253" y="435"/>
                  </a:lnTo>
                  <a:lnTo>
                    <a:pt x="1251" y="435"/>
                  </a:lnTo>
                  <a:lnTo>
                    <a:pt x="1251" y="435"/>
                  </a:lnTo>
                  <a:lnTo>
                    <a:pt x="1251" y="433"/>
                  </a:lnTo>
                  <a:lnTo>
                    <a:pt x="1251" y="433"/>
                  </a:lnTo>
                  <a:lnTo>
                    <a:pt x="1251" y="433"/>
                  </a:lnTo>
                  <a:lnTo>
                    <a:pt x="1251" y="433"/>
                  </a:lnTo>
                  <a:lnTo>
                    <a:pt x="1251" y="431"/>
                  </a:lnTo>
                  <a:lnTo>
                    <a:pt x="1251" y="431"/>
                  </a:lnTo>
                  <a:lnTo>
                    <a:pt x="1251" y="431"/>
                  </a:lnTo>
                  <a:lnTo>
                    <a:pt x="1251" y="429"/>
                  </a:lnTo>
                  <a:lnTo>
                    <a:pt x="1251" y="429"/>
                  </a:lnTo>
                  <a:lnTo>
                    <a:pt x="1251" y="429"/>
                  </a:lnTo>
                  <a:lnTo>
                    <a:pt x="1251" y="429"/>
                  </a:lnTo>
                  <a:lnTo>
                    <a:pt x="1251" y="429"/>
                  </a:lnTo>
                  <a:lnTo>
                    <a:pt x="1251" y="427"/>
                  </a:lnTo>
                  <a:lnTo>
                    <a:pt x="1251" y="427"/>
                  </a:lnTo>
                  <a:lnTo>
                    <a:pt x="1251" y="427"/>
                  </a:lnTo>
                  <a:lnTo>
                    <a:pt x="1251" y="425"/>
                  </a:lnTo>
                  <a:lnTo>
                    <a:pt x="1247" y="425"/>
                  </a:lnTo>
                  <a:lnTo>
                    <a:pt x="1247" y="423"/>
                  </a:lnTo>
                  <a:lnTo>
                    <a:pt x="1247" y="423"/>
                  </a:lnTo>
                  <a:lnTo>
                    <a:pt x="1245" y="423"/>
                  </a:lnTo>
                  <a:lnTo>
                    <a:pt x="1245" y="423"/>
                  </a:lnTo>
                  <a:lnTo>
                    <a:pt x="1245" y="423"/>
                  </a:lnTo>
                  <a:lnTo>
                    <a:pt x="1245" y="423"/>
                  </a:lnTo>
                  <a:lnTo>
                    <a:pt x="1245" y="423"/>
                  </a:lnTo>
                  <a:lnTo>
                    <a:pt x="1245" y="421"/>
                  </a:lnTo>
                  <a:lnTo>
                    <a:pt x="1243" y="421"/>
                  </a:lnTo>
                  <a:lnTo>
                    <a:pt x="1243" y="421"/>
                  </a:lnTo>
                  <a:lnTo>
                    <a:pt x="1243" y="421"/>
                  </a:lnTo>
                  <a:lnTo>
                    <a:pt x="1243" y="419"/>
                  </a:lnTo>
                  <a:lnTo>
                    <a:pt x="1243" y="419"/>
                  </a:lnTo>
                  <a:lnTo>
                    <a:pt x="1245" y="417"/>
                  </a:lnTo>
                  <a:lnTo>
                    <a:pt x="1245" y="415"/>
                  </a:lnTo>
                  <a:lnTo>
                    <a:pt x="1245" y="415"/>
                  </a:lnTo>
                  <a:lnTo>
                    <a:pt x="1243" y="415"/>
                  </a:lnTo>
                  <a:lnTo>
                    <a:pt x="1243" y="415"/>
                  </a:lnTo>
                  <a:lnTo>
                    <a:pt x="1245" y="412"/>
                  </a:lnTo>
                  <a:lnTo>
                    <a:pt x="1249" y="417"/>
                  </a:lnTo>
                  <a:lnTo>
                    <a:pt x="1255" y="415"/>
                  </a:lnTo>
                  <a:lnTo>
                    <a:pt x="1259" y="415"/>
                  </a:lnTo>
                  <a:lnTo>
                    <a:pt x="1261" y="417"/>
                  </a:lnTo>
                  <a:lnTo>
                    <a:pt x="1265" y="417"/>
                  </a:lnTo>
                  <a:lnTo>
                    <a:pt x="1265" y="415"/>
                  </a:lnTo>
                  <a:lnTo>
                    <a:pt x="1270" y="412"/>
                  </a:lnTo>
                  <a:lnTo>
                    <a:pt x="1270" y="410"/>
                  </a:lnTo>
                  <a:lnTo>
                    <a:pt x="1270" y="408"/>
                  </a:lnTo>
                  <a:lnTo>
                    <a:pt x="1270" y="408"/>
                  </a:lnTo>
                  <a:lnTo>
                    <a:pt x="1272" y="406"/>
                  </a:lnTo>
                  <a:lnTo>
                    <a:pt x="1274" y="406"/>
                  </a:lnTo>
                  <a:lnTo>
                    <a:pt x="1274" y="406"/>
                  </a:lnTo>
                  <a:lnTo>
                    <a:pt x="1274" y="408"/>
                  </a:lnTo>
                  <a:lnTo>
                    <a:pt x="1276" y="408"/>
                  </a:lnTo>
                  <a:lnTo>
                    <a:pt x="1276" y="408"/>
                  </a:lnTo>
                  <a:lnTo>
                    <a:pt x="1276" y="408"/>
                  </a:lnTo>
                  <a:lnTo>
                    <a:pt x="1278" y="410"/>
                  </a:lnTo>
                  <a:lnTo>
                    <a:pt x="1278" y="408"/>
                  </a:lnTo>
                  <a:lnTo>
                    <a:pt x="1278" y="406"/>
                  </a:lnTo>
                  <a:lnTo>
                    <a:pt x="1280" y="402"/>
                  </a:lnTo>
                  <a:lnTo>
                    <a:pt x="1280" y="402"/>
                  </a:lnTo>
                  <a:lnTo>
                    <a:pt x="1280" y="400"/>
                  </a:lnTo>
                  <a:lnTo>
                    <a:pt x="1280" y="398"/>
                  </a:lnTo>
                  <a:lnTo>
                    <a:pt x="1280" y="396"/>
                  </a:lnTo>
                  <a:lnTo>
                    <a:pt x="1278" y="396"/>
                  </a:lnTo>
                  <a:lnTo>
                    <a:pt x="1274" y="398"/>
                  </a:lnTo>
                  <a:lnTo>
                    <a:pt x="1272" y="398"/>
                  </a:lnTo>
                  <a:lnTo>
                    <a:pt x="1270" y="398"/>
                  </a:lnTo>
                  <a:lnTo>
                    <a:pt x="1265" y="398"/>
                  </a:lnTo>
                  <a:lnTo>
                    <a:pt x="1263" y="398"/>
                  </a:lnTo>
                  <a:lnTo>
                    <a:pt x="1263" y="398"/>
                  </a:lnTo>
                  <a:lnTo>
                    <a:pt x="1263" y="398"/>
                  </a:lnTo>
                  <a:lnTo>
                    <a:pt x="1263" y="396"/>
                  </a:lnTo>
                  <a:lnTo>
                    <a:pt x="1263" y="396"/>
                  </a:lnTo>
                  <a:lnTo>
                    <a:pt x="1261" y="396"/>
                  </a:lnTo>
                  <a:lnTo>
                    <a:pt x="1261" y="396"/>
                  </a:lnTo>
                  <a:lnTo>
                    <a:pt x="1259" y="396"/>
                  </a:lnTo>
                  <a:lnTo>
                    <a:pt x="1259" y="394"/>
                  </a:lnTo>
                  <a:lnTo>
                    <a:pt x="1261" y="392"/>
                  </a:lnTo>
                  <a:lnTo>
                    <a:pt x="1263" y="392"/>
                  </a:lnTo>
                  <a:lnTo>
                    <a:pt x="1263" y="392"/>
                  </a:lnTo>
                  <a:lnTo>
                    <a:pt x="1267" y="392"/>
                  </a:lnTo>
                  <a:lnTo>
                    <a:pt x="1270" y="390"/>
                  </a:lnTo>
                  <a:lnTo>
                    <a:pt x="1274" y="392"/>
                  </a:lnTo>
                  <a:lnTo>
                    <a:pt x="1278" y="392"/>
                  </a:lnTo>
                  <a:lnTo>
                    <a:pt x="1278" y="392"/>
                  </a:lnTo>
                  <a:lnTo>
                    <a:pt x="1280" y="390"/>
                  </a:lnTo>
                  <a:lnTo>
                    <a:pt x="1280" y="388"/>
                  </a:lnTo>
                  <a:lnTo>
                    <a:pt x="1280" y="388"/>
                  </a:lnTo>
                  <a:lnTo>
                    <a:pt x="1280" y="384"/>
                  </a:lnTo>
                  <a:lnTo>
                    <a:pt x="1280" y="384"/>
                  </a:lnTo>
                  <a:lnTo>
                    <a:pt x="1282" y="384"/>
                  </a:lnTo>
                  <a:lnTo>
                    <a:pt x="1284" y="384"/>
                  </a:lnTo>
                  <a:lnTo>
                    <a:pt x="1284" y="382"/>
                  </a:lnTo>
                  <a:lnTo>
                    <a:pt x="1284" y="382"/>
                  </a:lnTo>
                  <a:lnTo>
                    <a:pt x="1284" y="382"/>
                  </a:lnTo>
                  <a:lnTo>
                    <a:pt x="1284" y="380"/>
                  </a:lnTo>
                  <a:lnTo>
                    <a:pt x="1282" y="380"/>
                  </a:lnTo>
                  <a:lnTo>
                    <a:pt x="1282" y="378"/>
                  </a:lnTo>
                  <a:lnTo>
                    <a:pt x="1276" y="378"/>
                  </a:lnTo>
                  <a:lnTo>
                    <a:pt x="1267" y="376"/>
                  </a:lnTo>
                  <a:lnTo>
                    <a:pt x="1267" y="376"/>
                  </a:lnTo>
                  <a:lnTo>
                    <a:pt x="1267" y="376"/>
                  </a:lnTo>
                  <a:lnTo>
                    <a:pt x="1267" y="373"/>
                  </a:lnTo>
                  <a:lnTo>
                    <a:pt x="1265" y="373"/>
                  </a:lnTo>
                  <a:lnTo>
                    <a:pt x="1265" y="373"/>
                  </a:lnTo>
                  <a:lnTo>
                    <a:pt x="1263" y="371"/>
                  </a:lnTo>
                  <a:lnTo>
                    <a:pt x="1259" y="373"/>
                  </a:lnTo>
                  <a:lnTo>
                    <a:pt x="1259" y="373"/>
                  </a:lnTo>
                  <a:lnTo>
                    <a:pt x="1257" y="373"/>
                  </a:lnTo>
                  <a:lnTo>
                    <a:pt x="1259" y="373"/>
                  </a:lnTo>
                  <a:lnTo>
                    <a:pt x="1259" y="373"/>
                  </a:lnTo>
                  <a:lnTo>
                    <a:pt x="1259" y="371"/>
                  </a:lnTo>
                  <a:lnTo>
                    <a:pt x="1261" y="371"/>
                  </a:lnTo>
                  <a:lnTo>
                    <a:pt x="1265" y="371"/>
                  </a:lnTo>
                  <a:lnTo>
                    <a:pt x="1272" y="369"/>
                  </a:lnTo>
                  <a:lnTo>
                    <a:pt x="1276" y="369"/>
                  </a:lnTo>
                  <a:lnTo>
                    <a:pt x="1278" y="367"/>
                  </a:lnTo>
                  <a:lnTo>
                    <a:pt x="1280" y="367"/>
                  </a:lnTo>
                  <a:lnTo>
                    <a:pt x="1282" y="367"/>
                  </a:lnTo>
                  <a:lnTo>
                    <a:pt x="1284" y="363"/>
                  </a:lnTo>
                  <a:lnTo>
                    <a:pt x="1286" y="363"/>
                  </a:lnTo>
                  <a:lnTo>
                    <a:pt x="1284" y="361"/>
                  </a:lnTo>
                  <a:lnTo>
                    <a:pt x="1284" y="359"/>
                  </a:lnTo>
                  <a:lnTo>
                    <a:pt x="1284" y="359"/>
                  </a:lnTo>
                  <a:lnTo>
                    <a:pt x="1282" y="361"/>
                  </a:lnTo>
                  <a:lnTo>
                    <a:pt x="1282" y="361"/>
                  </a:lnTo>
                  <a:lnTo>
                    <a:pt x="1282" y="359"/>
                  </a:lnTo>
                  <a:lnTo>
                    <a:pt x="1282" y="359"/>
                  </a:lnTo>
                  <a:lnTo>
                    <a:pt x="1282" y="359"/>
                  </a:lnTo>
                  <a:lnTo>
                    <a:pt x="1282" y="359"/>
                  </a:lnTo>
                  <a:lnTo>
                    <a:pt x="1282" y="359"/>
                  </a:lnTo>
                  <a:lnTo>
                    <a:pt x="1282" y="359"/>
                  </a:lnTo>
                  <a:lnTo>
                    <a:pt x="1282" y="357"/>
                  </a:lnTo>
                  <a:lnTo>
                    <a:pt x="1280" y="357"/>
                  </a:lnTo>
                  <a:lnTo>
                    <a:pt x="1280" y="357"/>
                  </a:lnTo>
                  <a:lnTo>
                    <a:pt x="1280" y="355"/>
                  </a:lnTo>
                  <a:lnTo>
                    <a:pt x="1282" y="355"/>
                  </a:lnTo>
                  <a:lnTo>
                    <a:pt x="1282" y="355"/>
                  </a:lnTo>
                  <a:lnTo>
                    <a:pt x="1282" y="355"/>
                  </a:lnTo>
                  <a:lnTo>
                    <a:pt x="1282" y="355"/>
                  </a:lnTo>
                  <a:lnTo>
                    <a:pt x="1280" y="353"/>
                  </a:lnTo>
                  <a:lnTo>
                    <a:pt x="1280" y="353"/>
                  </a:lnTo>
                  <a:lnTo>
                    <a:pt x="1280" y="351"/>
                  </a:lnTo>
                  <a:lnTo>
                    <a:pt x="1280" y="351"/>
                  </a:lnTo>
                  <a:lnTo>
                    <a:pt x="1280" y="349"/>
                  </a:lnTo>
                  <a:lnTo>
                    <a:pt x="1280" y="349"/>
                  </a:lnTo>
                  <a:lnTo>
                    <a:pt x="1278" y="349"/>
                  </a:lnTo>
                  <a:lnTo>
                    <a:pt x="1278" y="349"/>
                  </a:lnTo>
                  <a:lnTo>
                    <a:pt x="1280" y="349"/>
                  </a:lnTo>
                  <a:lnTo>
                    <a:pt x="1280" y="347"/>
                  </a:lnTo>
                  <a:lnTo>
                    <a:pt x="1280" y="347"/>
                  </a:lnTo>
                  <a:lnTo>
                    <a:pt x="1280" y="347"/>
                  </a:lnTo>
                  <a:lnTo>
                    <a:pt x="1278" y="347"/>
                  </a:lnTo>
                  <a:lnTo>
                    <a:pt x="1278" y="347"/>
                  </a:lnTo>
                  <a:lnTo>
                    <a:pt x="1278" y="347"/>
                  </a:lnTo>
                  <a:lnTo>
                    <a:pt x="1278" y="345"/>
                  </a:lnTo>
                  <a:lnTo>
                    <a:pt x="1276" y="345"/>
                  </a:lnTo>
                  <a:lnTo>
                    <a:pt x="1272" y="345"/>
                  </a:lnTo>
                  <a:lnTo>
                    <a:pt x="1267" y="345"/>
                  </a:lnTo>
                  <a:lnTo>
                    <a:pt x="1265" y="345"/>
                  </a:lnTo>
                  <a:lnTo>
                    <a:pt x="1263" y="347"/>
                  </a:lnTo>
                  <a:lnTo>
                    <a:pt x="1259" y="347"/>
                  </a:lnTo>
                  <a:lnTo>
                    <a:pt x="1257" y="349"/>
                  </a:lnTo>
                  <a:lnTo>
                    <a:pt x="1257" y="351"/>
                  </a:lnTo>
                  <a:lnTo>
                    <a:pt x="1257" y="351"/>
                  </a:lnTo>
                  <a:lnTo>
                    <a:pt x="1257" y="349"/>
                  </a:lnTo>
                  <a:lnTo>
                    <a:pt x="1257" y="349"/>
                  </a:lnTo>
                  <a:lnTo>
                    <a:pt x="1257" y="345"/>
                  </a:lnTo>
                  <a:lnTo>
                    <a:pt x="1263" y="343"/>
                  </a:lnTo>
                  <a:lnTo>
                    <a:pt x="1263" y="343"/>
                  </a:lnTo>
                  <a:lnTo>
                    <a:pt x="1263" y="341"/>
                  </a:lnTo>
                  <a:lnTo>
                    <a:pt x="1265" y="339"/>
                  </a:lnTo>
                  <a:lnTo>
                    <a:pt x="1263" y="339"/>
                  </a:lnTo>
                  <a:lnTo>
                    <a:pt x="1257" y="339"/>
                  </a:lnTo>
                  <a:lnTo>
                    <a:pt x="1249" y="339"/>
                  </a:lnTo>
                  <a:lnTo>
                    <a:pt x="1243" y="341"/>
                  </a:lnTo>
                  <a:lnTo>
                    <a:pt x="1237" y="345"/>
                  </a:lnTo>
                  <a:lnTo>
                    <a:pt x="1237" y="347"/>
                  </a:lnTo>
                  <a:lnTo>
                    <a:pt x="1235" y="353"/>
                  </a:lnTo>
                  <a:lnTo>
                    <a:pt x="1235" y="357"/>
                  </a:lnTo>
                  <a:lnTo>
                    <a:pt x="1235" y="359"/>
                  </a:lnTo>
                  <a:lnTo>
                    <a:pt x="1235" y="359"/>
                  </a:lnTo>
                  <a:lnTo>
                    <a:pt x="1232" y="361"/>
                  </a:lnTo>
                  <a:lnTo>
                    <a:pt x="1232" y="361"/>
                  </a:lnTo>
                  <a:lnTo>
                    <a:pt x="1232" y="359"/>
                  </a:lnTo>
                  <a:lnTo>
                    <a:pt x="1232" y="357"/>
                  </a:lnTo>
                  <a:lnTo>
                    <a:pt x="1232" y="357"/>
                  </a:lnTo>
                  <a:lnTo>
                    <a:pt x="1232" y="353"/>
                  </a:lnTo>
                  <a:lnTo>
                    <a:pt x="1235" y="347"/>
                  </a:lnTo>
                  <a:lnTo>
                    <a:pt x="1235" y="347"/>
                  </a:lnTo>
                  <a:lnTo>
                    <a:pt x="1237" y="343"/>
                  </a:lnTo>
                  <a:lnTo>
                    <a:pt x="1237" y="343"/>
                  </a:lnTo>
                  <a:lnTo>
                    <a:pt x="1237" y="341"/>
                  </a:lnTo>
                  <a:lnTo>
                    <a:pt x="1237" y="341"/>
                  </a:lnTo>
                  <a:lnTo>
                    <a:pt x="1235" y="339"/>
                  </a:lnTo>
                  <a:lnTo>
                    <a:pt x="1230" y="341"/>
                  </a:lnTo>
                  <a:lnTo>
                    <a:pt x="1226" y="341"/>
                  </a:lnTo>
                  <a:lnTo>
                    <a:pt x="1220" y="343"/>
                  </a:lnTo>
                  <a:lnTo>
                    <a:pt x="1220" y="341"/>
                  </a:lnTo>
                  <a:lnTo>
                    <a:pt x="1224" y="341"/>
                  </a:lnTo>
                  <a:lnTo>
                    <a:pt x="1228" y="339"/>
                  </a:lnTo>
                  <a:lnTo>
                    <a:pt x="1230" y="339"/>
                  </a:lnTo>
                  <a:lnTo>
                    <a:pt x="1235" y="339"/>
                  </a:lnTo>
                  <a:lnTo>
                    <a:pt x="1235" y="339"/>
                  </a:lnTo>
                  <a:lnTo>
                    <a:pt x="1237" y="341"/>
                  </a:lnTo>
                  <a:lnTo>
                    <a:pt x="1237" y="341"/>
                  </a:lnTo>
                  <a:lnTo>
                    <a:pt x="1239" y="341"/>
                  </a:lnTo>
                  <a:lnTo>
                    <a:pt x="1239" y="341"/>
                  </a:lnTo>
                  <a:lnTo>
                    <a:pt x="1243" y="337"/>
                  </a:lnTo>
                  <a:lnTo>
                    <a:pt x="1247" y="337"/>
                  </a:lnTo>
                  <a:lnTo>
                    <a:pt x="1249" y="334"/>
                  </a:lnTo>
                  <a:lnTo>
                    <a:pt x="1253" y="334"/>
                  </a:lnTo>
                  <a:lnTo>
                    <a:pt x="1257" y="332"/>
                  </a:lnTo>
                  <a:lnTo>
                    <a:pt x="1257" y="332"/>
                  </a:lnTo>
                  <a:lnTo>
                    <a:pt x="1257" y="330"/>
                  </a:lnTo>
                  <a:lnTo>
                    <a:pt x="1257" y="330"/>
                  </a:lnTo>
                  <a:lnTo>
                    <a:pt x="1257" y="330"/>
                  </a:lnTo>
                  <a:lnTo>
                    <a:pt x="1257" y="330"/>
                  </a:lnTo>
                  <a:lnTo>
                    <a:pt x="1257" y="330"/>
                  </a:lnTo>
                  <a:lnTo>
                    <a:pt x="1257" y="330"/>
                  </a:lnTo>
                  <a:lnTo>
                    <a:pt x="1257" y="330"/>
                  </a:lnTo>
                  <a:lnTo>
                    <a:pt x="1251" y="330"/>
                  </a:lnTo>
                  <a:lnTo>
                    <a:pt x="1249" y="330"/>
                  </a:lnTo>
                  <a:lnTo>
                    <a:pt x="1245" y="330"/>
                  </a:lnTo>
                  <a:lnTo>
                    <a:pt x="1239" y="330"/>
                  </a:lnTo>
                  <a:lnTo>
                    <a:pt x="1235" y="330"/>
                  </a:lnTo>
                  <a:lnTo>
                    <a:pt x="1230" y="330"/>
                  </a:lnTo>
                  <a:lnTo>
                    <a:pt x="1228" y="332"/>
                  </a:lnTo>
                  <a:lnTo>
                    <a:pt x="1228" y="332"/>
                  </a:lnTo>
                  <a:lnTo>
                    <a:pt x="1228" y="332"/>
                  </a:lnTo>
                  <a:lnTo>
                    <a:pt x="1228" y="330"/>
                  </a:lnTo>
                  <a:lnTo>
                    <a:pt x="1228" y="330"/>
                  </a:lnTo>
                  <a:lnTo>
                    <a:pt x="1235" y="328"/>
                  </a:lnTo>
                  <a:lnTo>
                    <a:pt x="1241" y="328"/>
                  </a:lnTo>
                  <a:lnTo>
                    <a:pt x="1245" y="328"/>
                  </a:lnTo>
                  <a:lnTo>
                    <a:pt x="1249" y="326"/>
                  </a:lnTo>
                  <a:lnTo>
                    <a:pt x="1253" y="324"/>
                  </a:lnTo>
                  <a:lnTo>
                    <a:pt x="1255" y="324"/>
                  </a:lnTo>
                  <a:lnTo>
                    <a:pt x="1259" y="326"/>
                  </a:lnTo>
                  <a:lnTo>
                    <a:pt x="1259" y="326"/>
                  </a:lnTo>
                  <a:lnTo>
                    <a:pt x="1259" y="326"/>
                  </a:lnTo>
                  <a:lnTo>
                    <a:pt x="1259" y="326"/>
                  </a:lnTo>
                  <a:lnTo>
                    <a:pt x="1259" y="328"/>
                  </a:lnTo>
                  <a:lnTo>
                    <a:pt x="1259" y="328"/>
                  </a:lnTo>
                  <a:lnTo>
                    <a:pt x="1259" y="328"/>
                  </a:lnTo>
                  <a:lnTo>
                    <a:pt x="1259" y="328"/>
                  </a:lnTo>
                  <a:lnTo>
                    <a:pt x="1259" y="328"/>
                  </a:lnTo>
                  <a:lnTo>
                    <a:pt x="1259" y="328"/>
                  </a:lnTo>
                  <a:lnTo>
                    <a:pt x="1259" y="328"/>
                  </a:lnTo>
                  <a:lnTo>
                    <a:pt x="1259" y="328"/>
                  </a:lnTo>
                  <a:lnTo>
                    <a:pt x="1259" y="330"/>
                  </a:lnTo>
                  <a:lnTo>
                    <a:pt x="1261" y="330"/>
                  </a:lnTo>
                  <a:lnTo>
                    <a:pt x="1261" y="330"/>
                  </a:lnTo>
                  <a:lnTo>
                    <a:pt x="1261" y="330"/>
                  </a:lnTo>
                  <a:lnTo>
                    <a:pt x="1261" y="330"/>
                  </a:lnTo>
                  <a:lnTo>
                    <a:pt x="1261" y="332"/>
                  </a:lnTo>
                  <a:lnTo>
                    <a:pt x="1265" y="330"/>
                  </a:lnTo>
                  <a:lnTo>
                    <a:pt x="1272" y="332"/>
                  </a:lnTo>
                  <a:lnTo>
                    <a:pt x="1276" y="330"/>
                  </a:lnTo>
                  <a:lnTo>
                    <a:pt x="1280" y="330"/>
                  </a:lnTo>
                  <a:lnTo>
                    <a:pt x="1280" y="330"/>
                  </a:lnTo>
                  <a:lnTo>
                    <a:pt x="1280" y="330"/>
                  </a:lnTo>
                  <a:lnTo>
                    <a:pt x="1280" y="328"/>
                  </a:lnTo>
                  <a:lnTo>
                    <a:pt x="1280" y="328"/>
                  </a:lnTo>
                  <a:lnTo>
                    <a:pt x="1280" y="328"/>
                  </a:lnTo>
                  <a:lnTo>
                    <a:pt x="1278" y="326"/>
                  </a:lnTo>
                  <a:lnTo>
                    <a:pt x="1278" y="326"/>
                  </a:lnTo>
                  <a:lnTo>
                    <a:pt x="1278" y="326"/>
                  </a:lnTo>
                  <a:lnTo>
                    <a:pt x="1278" y="324"/>
                  </a:lnTo>
                  <a:lnTo>
                    <a:pt x="1276" y="324"/>
                  </a:lnTo>
                  <a:lnTo>
                    <a:pt x="1276" y="324"/>
                  </a:lnTo>
                  <a:lnTo>
                    <a:pt x="1276" y="324"/>
                  </a:lnTo>
                  <a:lnTo>
                    <a:pt x="1276" y="324"/>
                  </a:lnTo>
                  <a:lnTo>
                    <a:pt x="1276" y="324"/>
                  </a:lnTo>
                  <a:lnTo>
                    <a:pt x="1276" y="324"/>
                  </a:lnTo>
                  <a:lnTo>
                    <a:pt x="1276" y="322"/>
                  </a:lnTo>
                  <a:lnTo>
                    <a:pt x="1274" y="322"/>
                  </a:lnTo>
                  <a:lnTo>
                    <a:pt x="1274" y="322"/>
                  </a:lnTo>
                  <a:lnTo>
                    <a:pt x="1274" y="320"/>
                  </a:lnTo>
                  <a:lnTo>
                    <a:pt x="1276" y="320"/>
                  </a:lnTo>
                  <a:lnTo>
                    <a:pt x="1278" y="318"/>
                  </a:lnTo>
                  <a:lnTo>
                    <a:pt x="1278" y="318"/>
                  </a:lnTo>
                  <a:lnTo>
                    <a:pt x="1272" y="318"/>
                  </a:lnTo>
                  <a:lnTo>
                    <a:pt x="1270" y="318"/>
                  </a:lnTo>
                  <a:lnTo>
                    <a:pt x="1265" y="320"/>
                  </a:lnTo>
                  <a:lnTo>
                    <a:pt x="1261" y="320"/>
                  </a:lnTo>
                  <a:lnTo>
                    <a:pt x="1257" y="322"/>
                  </a:lnTo>
                  <a:lnTo>
                    <a:pt x="1253" y="318"/>
                  </a:lnTo>
                  <a:lnTo>
                    <a:pt x="1253" y="318"/>
                  </a:lnTo>
                  <a:lnTo>
                    <a:pt x="1253" y="320"/>
                  </a:lnTo>
                  <a:lnTo>
                    <a:pt x="1249" y="320"/>
                  </a:lnTo>
                  <a:lnTo>
                    <a:pt x="1245" y="320"/>
                  </a:lnTo>
                  <a:lnTo>
                    <a:pt x="1241" y="322"/>
                  </a:lnTo>
                  <a:lnTo>
                    <a:pt x="1237" y="324"/>
                  </a:lnTo>
                  <a:lnTo>
                    <a:pt x="1237" y="324"/>
                  </a:lnTo>
                  <a:lnTo>
                    <a:pt x="1239" y="324"/>
                  </a:lnTo>
                  <a:lnTo>
                    <a:pt x="1239" y="322"/>
                  </a:lnTo>
                  <a:lnTo>
                    <a:pt x="1239" y="322"/>
                  </a:lnTo>
                  <a:lnTo>
                    <a:pt x="1235" y="320"/>
                  </a:lnTo>
                  <a:lnTo>
                    <a:pt x="1230" y="320"/>
                  </a:lnTo>
                  <a:lnTo>
                    <a:pt x="1228" y="318"/>
                  </a:lnTo>
                  <a:lnTo>
                    <a:pt x="1228" y="318"/>
                  </a:lnTo>
                  <a:lnTo>
                    <a:pt x="1228" y="318"/>
                  </a:lnTo>
                  <a:lnTo>
                    <a:pt x="1228" y="318"/>
                  </a:lnTo>
                  <a:lnTo>
                    <a:pt x="1230" y="318"/>
                  </a:lnTo>
                  <a:lnTo>
                    <a:pt x="1230" y="318"/>
                  </a:lnTo>
                  <a:lnTo>
                    <a:pt x="1235" y="318"/>
                  </a:lnTo>
                  <a:lnTo>
                    <a:pt x="1239" y="318"/>
                  </a:lnTo>
                  <a:lnTo>
                    <a:pt x="1239" y="318"/>
                  </a:lnTo>
                  <a:lnTo>
                    <a:pt x="1239" y="318"/>
                  </a:lnTo>
                  <a:lnTo>
                    <a:pt x="1239" y="318"/>
                  </a:lnTo>
                  <a:lnTo>
                    <a:pt x="1239" y="316"/>
                  </a:lnTo>
                  <a:lnTo>
                    <a:pt x="1239" y="316"/>
                  </a:lnTo>
                  <a:lnTo>
                    <a:pt x="1237" y="314"/>
                  </a:lnTo>
                  <a:lnTo>
                    <a:pt x="1237" y="314"/>
                  </a:lnTo>
                  <a:lnTo>
                    <a:pt x="1237" y="314"/>
                  </a:lnTo>
                  <a:lnTo>
                    <a:pt x="1235" y="312"/>
                  </a:lnTo>
                  <a:lnTo>
                    <a:pt x="1235" y="310"/>
                  </a:lnTo>
                  <a:lnTo>
                    <a:pt x="1235" y="310"/>
                  </a:lnTo>
                  <a:lnTo>
                    <a:pt x="1237" y="310"/>
                  </a:lnTo>
                  <a:lnTo>
                    <a:pt x="1237" y="310"/>
                  </a:lnTo>
                  <a:lnTo>
                    <a:pt x="1239" y="308"/>
                  </a:lnTo>
                  <a:lnTo>
                    <a:pt x="1239" y="308"/>
                  </a:lnTo>
                  <a:lnTo>
                    <a:pt x="1239" y="310"/>
                  </a:lnTo>
                  <a:lnTo>
                    <a:pt x="1239" y="310"/>
                  </a:lnTo>
                  <a:lnTo>
                    <a:pt x="1239" y="312"/>
                  </a:lnTo>
                  <a:lnTo>
                    <a:pt x="1239" y="312"/>
                  </a:lnTo>
                  <a:lnTo>
                    <a:pt x="1239" y="312"/>
                  </a:lnTo>
                  <a:lnTo>
                    <a:pt x="1243" y="314"/>
                  </a:lnTo>
                  <a:lnTo>
                    <a:pt x="1243" y="316"/>
                  </a:lnTo>
                  <a:lnTo>
                    <a:pt x="1243" y="316"/>
                  </a:lnTo>
                  <a:lnTo>
                    <a:pt x="1243" y="316"/>
                  </a:lnTo>
                  <a:lnTo>
                    <a:pt x="1243" y="316"/>
                  </a:lnTo>
                  <a:lnTo>
                    <a:pt x="1243" y="316"/>
                  </a:lnTo>
                  <a:lnTo>
                    <a:pt x="1247" y="314"/>
                  </a:lnTo>
                  <a:lnTo>
                    <a:pt x="1251" y="314"/>
                  </a:lnTo>
                  <a:lnTo>
                    <a:pt x="1253" y="314"/>
                  </a:lnTo>
                  <a:lnTo>
                    <a:pt x="1255" y="314"/>
                  </a:lnTo>
                  <a:lnTo>
                    <a:pt x="1257" y="312"/>
                  </a:lnTo>
                  <a:lnTo>
                    <a:pt x="1255" y="312"/>
                  </a:lnTo>
                  <a:lnTo>
                    <a:pt x="1255" y="312"/>
                  </a:lnTo>
                  <a:lnTo>
                    <a:pt x="1251" y="310"/>
                  </a:lnTo>
                  <a:lnTo>
                    <a:pt x="1251" y="310"/>
                  </a:lnTo>
                  <a:lnTo>
                    <a:pt x="1251" y="310"/>
                  </a:lnTo>
                  <a:lnTo>
                    <a:pt x="1251" y="308"/>
                  </a:lnTo>
                  <a:lnTo>
                    <a:pt x="1251" y="308"/>
                  </a:lnTo>
                  <a:lnTo>
                    <a:pt x="1251" y="308"/>
                  </a:lnTo>
                  <a:lnTo>
                    <a:pt x="1251" y="308"/>
                  </a:lnTo>
                  <a:lnTo>
                    <a:pt x="1251" y="306"/>
                  </a:lnTo>
                  <a:lnTo>
                    <a:pt x="1247" y="306"/>
                  </a:lnTo>
                  <a:lnTo>
                    <a:pt x="1245" y="306"/>
                  </a:lnTo>
                  <a:lnTo>
                    <a:pt x="1243" y="306"/>
                  </a:lnTo>
                  <a:lnTo>
                    <a:pt x="1241" y="306"/>
                  </a:lnTo>
                  <a:lnTo>
                    <a:pt x="1241" y="306"/>
                  </a:lnTo>
                  <a:lnTo>
                    <a:pt x="1239" y="306"/>
                  </a:lnTo>
                  <a:lnTo>
                    <a:pt x="1237" y="306"/>
                  </a:lnTo>
                  <a:lnTo>
                    <a:pt x="1237" y="306"/>
                  </a:lnTo>
                  <a:lnTo>
                    <a:pt x="1237" y="304"/>
                  </a:lnTo>
                  <a:lnTo>
                    <a:pt x="1237" y="304"/>
                  </a:lnTo>
                  <a:lnTo>
                    <a:pt x="1237" y="304"/>
                  </a:lnTo>
                  <a:lnTo>
                    <a:pt x="1237" y="302"/>
                  </a:lnTo>
                  <a:lnTo>
                    <a:pt x="1237" y="302"/>
                  </a:lnTo>
                  <a:lnTo>
                    <a:pt x="1237" y="302"/>
                  </a:lnTo>
                  <a:lnTo>
                    <a:pt x="1239" y="304"/>
                  </a:lnTo>
                  <a:lnTo>
                    <a:pt x="1239" y="304"/>
                  </a:lnTo>
                  <a:lnTo>
                    <a:pt x="1245" y="304"/>
                  </a:lnTo>
                  <a:lnTo>
                    <a:pt x="1249" y="304"/>
                  </a:lnTo>
                  <a:lnTo>
                    <a:pt x="1253" y="308"/>
                  </a:lnTo>
                  <a:lnTo>
                    <a:pt x="1253" y="308"/>
                  </a:lnTo>
                  <a:lnTo>
                    <a:pt x="1255" y="308"/>
                  </a:lnTo>
                  <a:lnTo>
                    <a:pt x="1255" y="306"/>
                  </a:lnTo>
                  <a:lnTo>
                    <a:pt x="1255" y="306"/>
                  </a:lnTo>
                  <a:lnTo>
                    <a:pt x="1255" y="306"/>
                  </a:lnTo>
                  <a:lnTo>
                    <a:pt x="1255" y="306"/>
                  </a:lnTo>
                  <a:lnTo>
                    <a:pt x="1255" y="306"/>
                  </a:lnTo>
                  <a:lnTo>
                    <a:pt x="1255" y="308"/>
                  </a:lnTo>
                  <a:lnTo>
                    <a:pt x="1257" y="308"/>
                  </a:lnTo>
                  <a:lnTo>
                    <a:pt x="1257" y="308"/>
                  </a:lnTo>
                  <a:lnTo>
                    <a:pt x="1257" y="308"/>
                  </a:lnTo>
                  <a:lnTo>
                    <a:pt x="1257" y="308"/>
                  </a:lnTo>
                  <a:lnTo>
                    <a:pt x="1257" y="306"/>
                  </a:lnTo>
                  <a:lnTo>
                    <a:pt x="1257" y="306"/>
                  </a:lnTo>
                  <a:lnTo>
                    <a:pt x="1259" y="308"/>
                  </a:lnTo>
                  <a:lnTo>
                    <a:pt x="1261" y="308"/>
                  </a:lnTo>
                  <a:lnTo>
                    <a:pt x="1267" y="308"/>
                  </a:lnTo>
                  <a:lnTo>
                    <a:pt x="1267" y="308"/>
                  </a:lnTo>
                  <a:lnTo>
                    <a:pt x="1267" y="306"/>
                  </a:lnTo>
                  <a:lnTo>
                    <a:pt x="1267" y="306"/>
                  </a:lnTo>
                  <a:lnTo>
                    <a:pt x="1267" y="306"/>
                  </a:lnTo>
                  <a:lnTo>
                    <a:pt x="1267" y="304"/>
                  </a:lnTo>
                  <a:lnTo>
                    <a:pt x="1267" y="304"/>
                  </a:lnTo>
                  <a:lnTo>
                    <a:pt x="1267" y="304"/>
                  </a:lnTo>
                  <a:lnTo>
                    <a:pt x="1265" y="302"/>
                  </a:lnTo>
                  <a:lnTo>
                    <a:pt x="1265" y="302"/>
                  </a:lnTo>
                  <a:lnTo>
                    <a:pt x="1265" y="302"/>
                  </a:lnTo>
                  <a:lnTo>
                    <a:pt x="1265" y="302"/>
                  </a:lnTo>
                  <a:lnTo>
                    <a:pt x="1265" y="302"/>
                  </a:lnTo>
                  <a:lnTo>
                    <a:pt x="1265" y="302"/>
                  </a:lnTo>
                  <a:lnTo>
                    <a:pt x="1265" y="300"/>
                  </a:lnTo>
                  <a:lnTo>
                    <a:pt x="1265" y="300"/>
                  </a:lnTo>
                  <a:lnTo>
                    <a:pt x="1265" y="300"/>
                  </a:lnTo>
                  <a:lnTo>
                    <a:pt x="1265" y="298"/>
                  </a:lnTo>
                  <a:lnTo>
                    <a:pt x="1265" y="300"/>
                  </a:lnTo>
                  <a:lnTo>
                    <a:pt x="1265" y="300"/>
                  </a:lnTo>
                  <a:lnTo>
                    <a:pt x="1265" y="300"/>
                  </a:lnTo>
                  <a:lnTo>
                    <a:pt x="1267" y="300"/>
                  </a:lnTo>
                  <a:lnTo>
                    <a:pt x="1270" y="302"/>
                  </a:lnTo>
                  <a:lnTo>
                    <a:pt x="1270" y="302"/>
                  </a:lnTo>
                  <a:lnTo>
                    <a:pt x="1274" y="302"/>
                  </a:lnTo>
                  <a:lnTo>
                    <a:pt x="1276" y="302"/>
                  </a:lnTo>
                  <a:lnTo>
                    <a:pt x="1280" y="300"/>
                  </a:lnTo>
                  <a:lnTo>
                    <a:pt x="1280" y="300"/>
                  </a:lnTo>
                  <a:lnTo>
                    <a:pt x="1280" y="298"/>
                  </a:lnTo>
                  <a:lnTo>
                    <a:pt x="1280" y="298"/>
                  </a:lnTo>
                  <a:lnTo>
                    <a:pt x="1278" y="295"/>
                  </a:lnTo>
                  <a:lnTo>
                    <a:pt x="1278" y="293"/>
                  </a:lnTo>
                  <a:lnTo>
                    <a:pt x="1278" y="293"/>
                  </a:lnTo>
                  <a:lnTo>
                    <a:pt x="1278" y="291"/>
                  </a:lnTo>
                  <a:lnTo>
                    <a:pt x="1280" y="291"/>
                  </a:lnTo>
                  <a:lnTo>
                    <a:pt x="1282" y="295"/>
                  </a:lnTo>
                  <a:lnTo>
                    <a:pt x="1282" y="295"/>
                  </a:lnTo>
                  <a:lnTo>
                    <a:pt x="1284" y="295"/>
                  </a:lnTo>
                  <a:lnTo>
                    <a:pt x="1286" y="295"/>
                  </a:lnTo>
                  <a:lnTo>
                    <a:pt x="1288" y="293"/>
                  </a:lnTo>
                  <a:lnTo>
                    <a:pt x="1288" y="291"/>
                  </a:lnTo>
                  <a:lnTo>
                    <a:pt x="1288" y="291"/>
                  </a:lnTo>
                  <a:lnTo>
                    <a:pt x="1288" y="291"/>
                  </a:lnTo>
                  <a:lnTo>
                    <a:pt x="1288" y="289"/>
                  </a:lnTo>
                  <a:lnTo>
                    <a:pt x="1288" y="289"/>
                  </a:lnTo>
                  <a:lnTo>
                    <a:pt x="1288" y="289"/>
                  </a:lnTo>
                  <a:lnTo>
                    <a:pt x="1288" y="289"/>
                  </a:lnTo>
                  <a:lnTo>
                    <a:pt x="1288" y="289"/>
                  </a:lnTo>
                  <a:lnTo>
                    <a:pt x="1288" y="287"/>
                  </a:lnTo>
                  <a:lnTo>
                    <a:pt x="1288" y="287"/>
                  </a:lnTo>
                  <a:lnTo>
                    <a:pt x="1288" y="287"/>
                  </a:lnTo>
                  <a:lnTo>
                    <a:pt x="1288" y="285"/>
                  </a:lnTo>
                  <a:lnTo>
                    <a:pt x="1288" y="285"/>
                  </a:lnTo>
                  <a:lnTo>
                    <a:pt x="1286" y="283"/>
                  </a:lnTo>
                  <a:lnTo>
                    <a:pt x="1286" y="283"/>
                  </a:lnTo>
                  <a:lnTo>
                    <a:pt x="1286" y="281"/>
                  </a:lnTo>
                  <a:lnTo>
                    <a:pt x="1284" y="281"/>
                  </a:lnTo>
                  <a:lnTo>
                    <a:pt x="1284" y="281"/>
                  </a:lnTo>
                  <a:lnTo>
                    <a:pt x="1284" y="279"/>
                  </a:lnTo>
                  <a:lnTo>
                    <a:pt x="1284" y="279"/>
                  </a:lnTo>
                  <a:lnTo>
                    <a:pt x="1284" y="279"/>
                  </a:lnTo>
                  <a:lnTo>
                    <a:pt x="1282" y="279"/>
                  </a:lnTo>
                  <a:lnTo>
                    <a:pt x="1282" y="277"/>
                  </a:lnTo>
                  <a:lnTo>
                    <a:pt x="1282" y="277"/>
                  </a:lnTo>
                  <a:lnTo>
                    <a:pt x="1282" y="277"/>
                  </a:lnTo>
                  <a:lnTo>
                    <a:pt x="1282" y="277"/>
                  </a:lnTo>
                  <a:lnTo>
                    <a:pt x="1282" y="275"/>
                  </a:lnTo>
                  <a:lnTo>
                    <a:pt x="1282" y="275"/>
                  </a:lnTo>
                  <a:lnTo>
                    <a:pt x="1280" y="277"/>
                  </a:lnTo>
                  <a:lnTo>
                    <a:pt x="1280" y="277"/>
                  </a:lnTo>
                  <a:lnTo>
                    <a:pt x="1274" y="275"/>
                  </a:lnTo>
                  <a:lnTo>
                    <a:pt x="1270" y="275"/>
                  </a:lnTo>
                  <a:lnTo>
                    <a:pt x="1265" y="277"/>
                  </a:lnTo>
                  <a:lnTo>
                    <a:pt x="1265" y="277"/>
                  </a:lnTo>
                  <a:lnTo>
                    <a:pt x="1263" y="275"/>
                  </a:lnTo>
                  <a:lnTo>
                    <a:pt x="1263" y="275"/>
                  </a:lnTo>
                  <a:lnTo>
                    <a:pt x="1263" y="275"/>
                  </a:lnTo>
                  <a:lnTo>
                    <a:pt x="1261" y="273"/>
                  </a:lnTo>
                  <a:lnTo>
                    <a:pt x="1265" y="273"/>
                  </a:lnTo>
                  <a:lnTo>
                    <a:pt x="1267" y="271"/>
                  </a:lnTo>
                  <a:lnTo>
                    <a:pt x="1270" y="269"/>
                  </a:lnTo>
                  <a:lnTo>
                    <a:pt x="1276" y="269"/>
                  </a:lnTo>
                  <a:lnTo>
                    <a:pt x="1276" y="271"/>
                  </a:lnTo>
                  <a:lnTo>
                    <a:pt x="1276" y="271"/>
                  </a:lnTo>
                  <a:lnTo>
                    <a:pt x="1274" y="271"/>
                  </a:lnTo>
                  <a:lnTo>
                    <a:pt x="1274" y="271"/>
                  </a:lnTo>
                  <a:lnTo>
                    <a:pt x="1276" y="273"/>
                  </a:lnTo>
                  <a:lnTo>
                    <a:pt x="1280" y="271"/>
                  </a:lnTo>
                  <a:lnTo>
                    <a:pt x="1284" y="271"/>
                  </a:lnTo>
                  <a:lnTo>
                    <a:pt x="1286" y="271"/>
                  </a:lnTo>
                  <a:lnTo>
                    <a:pt x="1288" y="271"/>
                  </a:lnTo>
                  <a:lnTo>
                    <a:pt x="1286" y="271"/>
                  </a:lnTo>
                  <a:lnTo>
                    <a:pt x="1286" y="271"/>
                  </a:lnTo>
                  <a:lnTo>
                    <a:pt x="1286" y="273"/>
                  </a:lnTo>
                  <a:lnTo>
                    <a:pt x="1286" y="273"/>
                  </a:lnTo>
                  <a:lnTo>
                    <a:pt x="1286" y="273"/>
                  </a:lnTo>
                  <a:lnTo>
                    <a:pt x="1286" y="273"/>
                  </a:lnTo>
                  <a:lnTo>
                    <a:pt x="1286" y="275"/>
                  </a:lnTo>
                  <a:lnTo>
                    <a:pt x="1286" y="275"/>
                  </a:lnTo>
                  <a:lnTo>
                    <a:pt x="1288" y="275"/>
                  </a:lnTo>
                  <a:lnTo>
                    <a:pt x="1288" y="275"/>
                  </a:lnTo>
                  <a:lnTo>
                    <a:pt x="1288" y="277"/>
                  </a:lnTo>
                  <a:lnTo>
                    <a:pt x="1288" y="279"/>
                  </a:lnTo>
                  <a:lnTo>
                    <a:pt x="1292" y="279"/>
                  </a:lnTo>
                  <a:lnTo>
                    <a:pt x="1296" y="279"/>
                  </a:lnTo>
                  <a:lnTo>
                    <a:pt x="1298" y="279"/>
                  </a:lnTo>
                  <a:lnTo>
                    <a:pt x="1300" y="277"/>
                  </a:lnTo>
                  <a:lnTo>
                    <a:pt x="1300" y="277"/>
                  </a:lnTo>
                  <a:lnTo>
                    <a:pt x="1302" y="275"/>
                  </a:lnTo>
                  <a:lnTo>
                    <a:pt x="1307" y="271"/>
                  </a:lnTo>
                  <a:lnTo>
                    <a:pt x="1309" y="269"/>
                  </a:lnTo>
                  <a:lnTo>
                    <a:pt x="1311" y="267"/>
                  </a:lnTo>
                  <a:lnTo>
                    <a:pt x="1311" y="265"/>
                  </a:lnTo>
                  <a:lnTo>
                    <a:pt x="1311" y="265"/>
                  </a:lnTo>
                  <a:lnTo>
                    <a:pt x="1311" y="263"/>
                  </a:lnTo>
                  <a:lnTo>
                    <a:pt x="1311" y="263"/>
                  </a:lnTo>
                  <a:lnTo>
                    <a:pt x="1311" y="261"/>
                  </a:lnTo>
                  <a:lnTo>
                    <a:pt x="1311" y="259"/>
                  </a:lnTo>
                  <a:lnTo>
                    <a:pt x="1311" y="259"/>
                  </a:lnTo>
                  <a:lnTo>
                    <a:pt x="1307" y="256"/>
                  </a:lnTo>
                  <a:lnTo>
                    <a:pt x="1305" y="261"/>
                  </a:lnTo>
                  <a:lnTo>
                    <a:pt x="1305" y="261"/>
                  </a:lnTo>
                  <a:lnTo>
                    <a:pt x="1305" y="259"/>
                  </a:lnTo>
                  <a:lnTo>
                    <a:pt x="1305" y="256"/>
                  </a:lnTo>
                  <a:lnTo>
                    <a:pt x="1305" y="256"/>
                  </a:lnTo>
                  <a:lnTo>
                    <a:pt x="1309" y="252"/>
                  </a:lnTo>
                  <a:lnTo>
                    <a:pt x="1313" y="250"/>
                  </a:lnTo>
                  <a:lnTo>
                    <a:pt x="1313" y="248"/>
                  </a:lnTo>
                  <a:lnTo>
                    <a:pt x="1311" y="248"/>
                  </a:lnTo>
                  <a:lnTo>
                    <a:pt x="1311" y="246"/>
                  </a:lnTo>
                  <a:lnTo>
                    <a:pt x="1313" y="246"/>
                  </a:lnTo>
                  <a:lnTo>
                    <a:pt x="1313" y="244"/>
                  </a:lnTo>
                  <a:lnTo>
                    <a:pt x="1313" y="244"/>
                  </a:lnTo>
                  <a:lnTo>
                    <a:pt x="1313" y="242"/>
                  </a:lnTo>
                  <a:lnTo>
                    <a:pt x="1313" y="242"/>
                  </a:lnTo>
                  <a:lnTo>
                    <a:pt x="1311" y="242"/>
                  </a:lnTo>
                  <a:lnTo>
                    <a:pt x="1311" y="242"/>
                  </a:lnTo>
                  <a:lnTo>
                    <a:pt x="1311" y="240"/>
                  </a:lnTo>
                  <a:lnTo>
                    <a:pt x="1311" y="240"/>
                  </a:lnTo>
                  <a:lnTo>
                    <a:pt x="1309" y="240"/>
                  </a:lnTo>
                  <a:lnTo>
                    <a:pt x="1305" y="242"/>
                  </a:lnTo>
                  <a:lnTo>
                    <a:pt x="1302" y="244"/>
                  </a:lnTo>
                  <a:lnTo>
                    <a:pt x="1300" y="248"/>
                  </a:lnTo>
                  <a:lnTo>
                    <a:pt x="1298" y="248"/>
                  </a:lnTo>
                  <a:lnTo>
                    <a:pt x="1296" y="248"/>
                  </a:lnTo>
                  <a:lnTo>
                    <a:pt x="1292" y="250"/>
                  </a:lnTo>
                  <a:lnTo>
                    <a:pt x="1290" y="250"/>
                  </a:lnTo>
                  <a:lnTo>
                    <a:pt x="1290" y="250"/>
                  </a:lnTo>
                  <a:lnTo>
                    <a:pt x="1290" y="250"/>
                  </a:lnTo>
                  <a:lnTo>
                    <a:pt x="1290" y="250"/>
                  </a:lnTo>
                  <a:lnTo>
                    <a:pt x="1290" y="248"/>
                  </a:lnTo>
                  <a:lnTo>
                    <a:pt x="1288" y="248"/>
                  </a:lnTo>
                  <a:lnTo>
                    <a:pt x="1288" y="248"/>
                  </a:lnTo>
                  <a:lnTo>
                    <a:pt x="1292" y="248"/>
                  </a:lnTo>
                  <a:lnTo>
                    <a:pt x="1294" y="246"/>
                  </a:lnTo>
                  <a:lnTo>
                    <a:pt x="1294" y="244"/>
                  </a:lnTo>
                  <a:lnTo>
                    <a:pt x="1294" y="244"/>
                  </a:lnTo>
                  <a:lnTo>
                    <a:pt x="1292" y="242"/>
                  </a:lnTo>
                  <a:lnTo>
                    <a:pt x="1286" y="240"/>
                  </a:lnTo>
                  <a:lnTo>
                    <a:pt x="1286" y="238"/>
                  </a:lnTo>
                  <a:lnTo>
                    <a:pt x="1286" y="238"/>
                  </a:lnTo>
                  <a:lnTo>
                    <a:pt x="1290" y="240"/>
                  </a:lnTo>
                  <a:lnTo>
                    <a:pt x="1292" y="240"/>
                  </a:lnTo>
                  <a:lnTo>
                    <a:pt x="1292" y="240"/>
                  </a:lnTo>
                  <a:lnTo>
                    <a:pt x="1292" y="242"/>
                  </a:lnTo>
                  <a:lnTo>
                    <a:pt x="1294" y="244"/>
                  </a:lnTo>
                  <a:lnTo>
                    <a:pt x="1294" y="244"/>
                  </a:lnTo>
                  <a:lnTo>
                    <a:pt x="1296" y="244"/>
                  </a:lnTo>
                  <a:lnTo>
                    <a:pt x="1298" y="244"/>
                  </a:lnTo>
                  <a:lnTo>
                    <a:pt x="1300" y="240"/>
                  </a:lnTo>
                  <a:lnTo>
                    <a:pt x="1302" y="238"/>
                  </a:lnTo>
                  <a:lnTo>
                    <a:pt x="1307" y="234"/>
                  </a:lnTo>
                  <a:lnTo>
                    <a:pt x="1311" y="234"/>
                  </a:lnTo>
                  <a:lnTo>
                    <a:pt x="1315" y="234"/>
                  </a:lnTo>
                  <a:lnTo>
                    <a:pt x="1315" y="234"/>
                  </a:lnTo>
                  <a:lnTo>
                    <a:pt x="1315" y="230"/>
                  </a:lnTo>
                  <a:lnTo>
                    <a:pt x="1315" y="230"/>
                  </a:lnTo>
                  <a:lnTo>
                    <a:pt x="1315" y="228"/>
                  </a:lnTo>
                  <a:lnTo>
                    <a:pt x="1315" y="226"/>
                  </a:lnTo>
                  <a:lnTo>
                    <a:pt x="1309" y="224"/>
                  </a:lnTo>
                  <a:lnTo>
                    <a:pt x="1309" y="224"/>
                  </a:lnTo>
                  <a:lnTo>
                    <a:pt x="1309" y="224"/>
                  </a:lnTo>
                  <a:lnTo>
                    <a:pt x="1307" y="224"/>
                  </a:lnTo>
                  <a:lnTo>
                    <a:pt x="1307" y="222"/>
                  </a:lnTo>
                  <a:lnTo>
                    <a:pt x="1307" y="222"/>
                  </a:lnTo>
                  <a:lnTo>
                    <a:pt x="1307" y="220"/>
                  </a:lnTo>
                  <a:lnTo>
                    <a:pt x="1307" y="217"/>
                  </a:lnTo>
                  <a:lnTo>
                    <a:pt x="1307" y="217"/>
                  </a:lnTo>
                  <a:lnTo>
                    <a:pt x="1307" y="217"/>
                  </a:lnTo>
                  <a:lnTo>
                    <a:pt x="1307" y="217"/>
                  </a:lnTo>
                  <a:lnTo>
                    <a:pt x="1305" y="215"/>
                  </a:lnTo>
                  <a:lnTo>
                    <a:pt x="1305" y="213"/>
                  </a:lnTo>
                  <a:lnTo>
                    <a:pt x="1302" y="213"/>
                  </a:lnTo>
                  <a:lnTo>
                    <a:pt x="1300" y="211"/>
                  </a:lnTo>
                  <a:lnTo>
                    <a:pt x="1300" y="211"/>
                  </a:lnTo>
                  <a:lnTo>
                    <a:pt x="1300" y="211"/>
                  </a:lnTo>
                  <a:lnTo>
                    <a:pt x="1298" y="209"/>
                  </a:lnTo>
                  <a:lnTo>
                    <a:pt x="1298" y="209"/>
                  </a:lnTo>
                  <a:lnTo>
                    <a:pt x="1298" y="209"/>
                  </a:lnTo>
                  <a:lnTo>
                    <a:pt x="1298" y="207"/>
                  </a:lnTo>
                  <a:lnTo>
                    <a:pt x="1298" y="207"/>
                  </a:lnTo>
                  <a:lnTo>
                    <a:pt x="1307" y="213"/>
                  </a:lnTo>
                  <a:lnTo>
                    <a:pt x="1309" y="215"/>
                  </a:lnTo>
                  <a:lnTo>
                    <a:pt x="1309" y="217"/>
                  </a:lnTo>
                  <a:lnTo>
                    <a:pt x="1309" y="220"/>
                  </a:lnTo>
                  <a:lnTo>
                    <a:pt x="1309" y="222"/>
                  </a:lnTo>
                  <a:lnTo>
                    <a:pt x="1309" y="222"/>
                  </a:lnTo>
                  <a:lnTo>
                    <a:pt x="1313" y="222"/>
                  </a:lnTo>
                  <a:lnTo>
                    <a:pt x="1317" y="220"/>
                  </a:lnTo>
                  <a:lnTo>
                    <a:pt x="1321" y="215"/>
                  </a:lnTo>
                  <a:lnTo>
                    <a:pt x="1321" y="215"/>
                  </a:lnTo>
                  <a:lnTo>
                    <a:pt x="1321" y="213"/>
                  </a:lnTo>
                  <a:lnTo>
                    <a:pt x="1321" y="213"/>
                  </a:lnTo>
                  <a:lnTo>
                    <a:pt x="1321" y="211"/>
                  </a:lnTo>
                  <a:lnTo>
                    <a:pt x="1319" y="211"/>
                  </a:lnTo>
                  <a:lnTo>
                    <a:pt x="1319" y="209"/>
                  </a:lnTo>
                  <a:lnTo>
                    <a:pt x="1321" y="209"/>
                  </a:lnTo>
                  <a:lnTo>
                    <a:pt x="1321" y="205"/>
                  </a:lnTo>
                  <a:lnTo>
                    <a:pt x="1321" y="205"/>
                  </a:lnTo>
                  <a:lnTo>
                    <a:pt x="1321" y="201"/>
                  </a:lnTo>
                  <a:lnTo>
                    <a:pt x="1321" y="199"/>
                  </a:lnTo>
                  <a:lnTo>
                    <a:pt x="1321" y="199"/>
                  </a:lnTo>
                  <a:lnTo>
                    <a:pt x="1321" y="199"/>
                  </a:lnTo>
                  <a:lnTo>
                    <a:pt x="1321" y="199"/>
                  </a:lnTo>
                  <a:lnTo>
                    <a:pt x="1323" y="197"/>
                  </a:lnTo>
                  <a:lnTo>
                    <a:pt x="1323" y="193"/>
                  </a:lnTo>
                  <a:lnTo>
                    <a:pt x="1323" y="193"/>
                  </a:lnTo>
                  <a:lnTo>
                    <a:pt x="1325" y="189"/>
                  </a:lnTo>
                  <a:lnTo>
                    <a:pt x="1325" y="189"/>
                  </a:lnTo>
                  <a:lnTo>
                    <a:pt x="1325" y="185"/>
                  </a:lnTo>
                  <a:lnTo>
                    <a:pt x="1329" y="180"/>
                  </a:lnTo>
                  <a:lnTo>
                    <a:pt x="1329" y="180"/>
                  </a:lnTo>
                  <a:lnTo>
                    <a:pt x="1329" y="178"/>
                  </a:lnTo>
                  <a:lnTo>
                    <a:pt x="1329" y="178"/>
                  </a:lnTo>
                  <a:lnTo>
                    <a:pt x="1329" y="178"/>
                  </a:lnTo>
                  <a:lnTo>
                    <a:pt x="1329" y="176"/>
                  </a:lnTo>
                  <a:lnTo>
                    <a:pt x="1329" y="176"/>
                  </a:lnTo>
                  <a:lnTo>
                    <a:pt x="1331" y="176"/>
                  </a:lnTo>
                  <a:lnTo>
                    <a:pt x="1331" y="174"/>
                  </a:lnTo>
                  <a:lnTo>
                    <a:pt x="1331" y="174"/>
                  </a:lnTo>
                  <a:lnTo>
                    <a:pt x="1331" y="172"/>
                  </a:lnTo>
                  <a:lnTo>
                    <a:pt x="1329" y="170"/>
                  </a:lnTo>
                  <a:lnTo>
                    <a:pt x="1329" y="170"/>
                  </a:lnTo>
                  <a:lnTo>
                    <a:pt x="1329" y="168"/>
                  </a:lnTo>
                  <a:lnTo>
                    <a:pt x="1333" y="168"/>
                  </a:lnTo>
                  <a:lnTo>
                    <a:pt x="1337" y="162"/>
                  </a:lnTo>
                  <a:lnTo>
                    <a:pt x="1337" y="158"/>
                  </a:lnTo>
                  <a:lnTo>
                    <a:pt x="1340" y="154"/>
                  </a:lnTo>
                  <a:lnTo>
                    <a:pt x="1340" y="154"/>
                  </a:lnTo>
                  <a:lnTo>
                    <a:pt x="1340" y="152"/>
                  </a:lnTo>
                  <a:lnTo>
                    <a:pt x="1340" y="152"/>
                  </a:lnTo>
                  <a:lnTo>
                    <a:pt x="1340" y="148"/>
                  </a:lnTo>
                  <a:lnTo>
                    <a:pt x="1340" y="148"/>
                  </a:lnTo>
                  <a:lnTo>
                    <a:pt x="1340" y="146"/>
                  </a:lnTo>
                  <a:lnTo>
                    <a:pt x="1342" y="144"/>
                  </a:lnTo>
                  <a:lnTo>
                    <a:pt x="1342" y="141"/>
                  </a:lnTo>
                  <a:lnTo>
                    <a:pt x="1344" y="141"/>
                  </a:lnTo>
                  <a:lnTo>
                    <a:pt x="1346" y="137"/>
                  </a:lnTo>
                  <a:lnTo>
                    <a:pt x="1346" y="137"/>
                  </a:lnTo>
                  <a:lnTo>
                    <a:pt x="1348" y="135"/>
                  </a:lnTo>
                  <a:lnTo>
                    <a:pt x="1350" y="131"/>
                  </a:lnTo>
                  <a:lnTo>
                    <a:pt x="1352" y="125"/>
                  </a:lnTo>
                  <a:lnTo>
                    <a:pt x="1354" y="119"/>
                  </a:lnTo>
                  <a:lnTo>
                    <a:pt x="1354" y="117"/>
                  </a:lnTo>
                  <a:lnTo>
                    <a:pt x="1354" y="117"/>
                  </a:lnTo>
                  <a:lnTo>
                    <a:pt x="1354" y="115"/>
                  </a:lnTo>
                  <a:lnTo>
                    <a:pt x="1352" y="115"/>
                  </a:lnTo>
                  <a:lnTo>
                    <a:pt x="1352" y="113"/>
                  </a:lnTo>
                  <a:lnTo>
                    <a:pt x="1352" y="113"/>
                  </a:lnTo>
                  <a:lnTo>
                    <a:pt x="1352" y="113"/>
                  </a:lnTo>
                  <a:lnTo>
                    <a:pt x="1350" y="111"/>
                  </a:lnTo>
                  <a:lnTo>
                    <a:pt x="1350" y="111"/>
                  </a:lnTo>
                  <a:lnTo>
                    <a:pt x="1346" y="115"/>
                  </a:lnTo>
                  <a:lnTo>
                    <a:pt x="1344" y="117"/>
                  </a:lnTo>
                  <a:lnTo>
                    <a:pt x="1337" y="121"/>
                  </a:lnTo>
                  <a:lnTo>
                    <a:pt x="1337" y="123"/>
                  </a:lnTo>
                  <a:lnTo>
                    <a:pt x="1333" y="125"/>
                  </a:lnTo>
                  <a:lnTo>
                    <a:pt x="1331" y="129"/>
                  </a:lnTo>
                  <a:lnTo>
                    <a:pt x="1327" y="131"/>
                  </a:lnTo>
                  <a:lnTo>
                    <a:pt x="1325" y="135"/>
                  </a:lnTo>
                  <a:lnTo>
                    <a:pt x="1321" y="137"/>
                  </a:lnTo>
                  <a:lnTo>
                    <a:pt x="1319" y="141"/>
                  </a:lnTo>
                  <a:lnTo>
                    <a:pt x="1319" y="141"/>
                  </a:lnTo>
                  <a:lnTo>
                    <a:pt x="1315" y="146"/>
                  </a:lnTo>
                  <a:lnTo>
                    <a:pt x="1311" y="150"/>
                  </a:lnTo>
                  <a:lnTo>
                    <a:pt x="1307" y="154"/>
                  </a:lnTo>
                  <a:lnTo>
                    <a:pt x="1302" y="158"/>
                  </a:lnTo>
                  <a:lnTo>
                    <a:pt x="1302" y="158"/>
                  </a:lnTo>
                  <a:lnTo>
                    <a:pt x="1300" y="162"/>
                  </a:lnTo>
                  <a:lnTo>
                    <a:pt x="1296" y="164"/>
                  </a:lnTo>
                  <a:lnTo>
                    <a:pt x="1298" y="164"/>
                  </a:lnTo>
                  <a:lnTo>
                    <a:pt x="1298" y="162"/>
                  </a:lnTo>
                  <a:lnTo>
                    <a:pt x="1300" y="160"/>
                  </a:lnTo>
                  <a:lnTo>
                    <a:pt x="1300" y="158"/>
                  </a:lnTo>
                  <a:lnTo>
                    <a:pt x="1300" y="158"/>
                  </a:lnTo>
                  <a:lnTo>
                    <a:pt x="1296" y="160"/>
                  </a:lnTo>
                  <a:lnTo>
                    <a:pt x="1294" y="160"/>
                  </a:lnTo>
                  <a:lnTo>
                    <a:pt x="1294" y="158"/>
                  </a:lnTo>
                  <a:lnTo>
                    <a:pt x="1296" y="158"/>
                  </a:lnTo>
                  <a:lnTo>
                    <a:pt x="1298" y="156"/>
                  </a:lnTo>
                  <a:lnTo>
                    <a:pt x="1300" y="156"/>
                  </a:lnTo>
                  <a:lnTo>
                    <a:pt x="1302" y="152"/>
                  </a:lnTo>
                  <a:lnTo>
                    <a:pt x="1302" y="152"/>
                  </a:lnTo>
                  <a:lnTo>
                    <a:pt x="1302" y="152"/>
                  </a:lnTo>
                  <a:lnTo>
                    <a:pt x="1300" y="152"/>
                  </a:lnTo>
                  <a:lnTo>
                    <a:pt x="1300" y="152"/>
                  </a:lnTo>
                  <a:lnTo>
                    <a:pt x="1300" y="150"/>
                  </a:lnTo>
                  <a:lnTo>
                    <a:pt x="1307" y="150"/>
                  </a:lnTo>
                  <a:lnTo>
                    <a:pt x="1307" y="150"/>
                  </a:lnTo>
                  <a:lnTo>
                    <a:pt x="1307" y="148"/>
                  </a:lnTo>
                  <a:lnTo>
                    <a:pt x="1309" y="148"/>
                  </a:lnTo>
                  <a:lnTo>
                    <a:pt x="1309" y="146"/>
                  </a:lnTo>
                  <a:lnTo>
                    <a:pt x="1309" y="146"/>
                  </a:lnTo>
                  <a:lnTo>
                    <a:pt x="1311" y="146"/>
                  </a:lnTo>
                  <a:lnTo>
                    <a:pt x="1311" y="146"/>
                  </a:lnTo>
                  <a:lnTo>
                    <a:pt x="1311" y="144"/>
                  </a:lnTo>
                  <a:lnTo>
                    <a:pt x="1313" y="141"/>
                  </a:lnTo>
                  <a:lnTo>
                    <a:pt x="1315" y="139"/>
                  </a:lnTo>
                  <a:lnTo>
                    <a:pt x="1315" y="137"/>
                  </a:lnTo>
                  <a:lnTo>
                    <a:pt x="1319" y="133"/>
                  </a:lnTo>
                  <a:lnTo>
                    <a:pt x="1321" y="129"/>
                  </a:lnTo>
                  <a:lnTo>
                    <a:pt x="1323" y="127"/>
                  </a:lnTo>
                  <a:lnTo>
                    <a:pt x="1325" y="125"/>
                  </a:lnTo>
                  <a:lnTo>
                    <a:pt x="1327" y="123"/>
                  </a:lnTo>
                  <a:lnTo>
                    <a:pt x="1327" y="121"/>
                  </a:lnTo>
                  <a:lnTo>
                    <a:pt x="1327" y="121"/>
                  </a:lnTo>
                  <a:lnTo>
                    <a:pt x="1323" y="121"/>
                  </a:lnTo>
                  <a:lnTo>
                    <a:pt x="1319" y="119"/>
                  </a:lnTo>
                  <a:lnTo>
                    <a:pt x="1315" y="123"/>
                  </a:lnTo>
                  <a:lnTo>
                    <a:pt x="1311" y="125"/>
                  </a:lnTo>
                  <a:lnTo>
                    <a:pt x="1305" y="129"/>
                  </a:lnTo>
                  <a:lnTo>
                    <a:pt x="1300" y="127"/>
                  </a:lnTo>
                  <a:lnTo>
                    <a:pt x="1300" y="127"/>
                  </a:lnTo>
                  <a:lnTo>
                    <a:pt x="1307" y="125"/>
                  </a:lnTo>
                  <a:lnTo>
                    <a:pt x="1307" y="123"/>
                  </a:lnTo>
                  <a:lnTo>
                    <a:pt x="1300" y="121"/>
                  </a:lnTo>
                  <a:lnTo>
                    <a:pt x="1292" y="117"/>
                  </a:lnTo>
                  <a:lnTo>
                    <a:pt x="1292" y="115"/>
                  </a:lnTo>
                  <a:lnTo>
                    <a:pt x="1298" y="117"/>
                  </a:lnTo>
                  <a:lnTo>
                    <a:pt x="1302" y="121"/>
                  </a:lnTo>
                  <a:lnTo>
                    <a:pt x="1309" y="123"/>
                  </a:lnTo>
                  <a:lnTo>
                    <a:pt x="1311" y="121"/>
                  </a:lnTo>
                  <a:lnTo>
                    <a:pt x="1313" y="119"/>
                  </a:lnTo>
                  <a:lnTo>
                    <a:pt x="1317" y="117"/>
                  </a:lnTo>
                  <a:lnTo>
                    <a:pt x="1321" y="117"/>
                  </a:lnTo>
                  <a:lnTo>
                    <a:pt x="1325" y="113"/>
                  </a:lnTo>
                  <a:lnTo>
                    <a:pt x="1327" y="113"/>
                  </a:lnTo>
                  <a:lnTo>
                    <a:pt x="1331" y="111"/>
                  </a:lnTo>
                  <a:lnTo>
                    <a:pt x="1331" y="109"/>
                  </a:lnTo>
                  <a:lnTo>
                    <a:pt x="1331" y="109"/>
                  </a:lnTo>
                  <a:lnTo>
                    <a:pt x="1333" y="109"/>
                  </a:lnTo>
                  <a:lnTo>
                    <a:pt x="1333" y="111"/>
                  </a:lnTo>
                  <a:lnTo>
                    <a:pt x="1337" y="105"/>
                  </a:lnTo>
                  <a:lnTo>
                    <a:pt x="1337" y="102"/>
                  </a:lnTo>
                  <a:lnTo>
                    <a:pt x="1333" y="107"/>
                  </a:lnTo>
                  <a:lnTo>
                    <a:pt x="1331" y="105"/>
                  </a:lnTo>
                  <a:lnTo>
                    <a:pt x="1331" y="107"/>
                  </a:lnTo>
                  <a:lnTo>
                    <a:pt x="1329" y="107"/>
                  </a:lnTo>
                  <a:lnTo>
                    <a:pt x="1333" y="102"/>
                  </a:lnTo>
                  <a:lnTo>
                    <a:pt x="1337" y="100"/>
                  </a:lnTo>
                  <a:lnTo>
                    <a:pt x="1337" y="100"/>
                  </a:lnTo>
                  <a:lnTo>
                    <a:pt x="1335" y="98"/>
                  </a:lnTo>
                  <a:lnTo>
                    <a:pt x="1335" y="98"/>
                  </a:lnTo>
                  <a:lnTo>
                    <a:pt x="1335" y="98"/>
                  </a:lnTo>
                  <a:lnTo>
                    <a:pt x="1335" y="98"/>
                  </a:lnTo>
                  <a:lnTo>
                    <a:pt x="1340" y="98"/>
                  </a:lnTo>
                  <a:lnTo>
                    <a:pt x="1342" y="96"/>
                  </a:lnTo>
                  <a:lnTo>
                    <a:pt x="1342" y="96"/>
                  </a:lnTo>
                  <a:lnTo>
                    <a:pt x="1344" y="98"/>
                  </a:lnTo>
                  <a:lnTo>
                    <a:pt x="1348" y="96"/>
                  </a:lnTo>
                  <a:lnTo>
                    <a:pt x="1348" y="96"/>
                  </a:lnTo>
                  <a:lnTo>
                    <a:pt x="1350" y="94"/>
                  </a:lnTo>
                  <a:lnTo>
                    <a:pt x="1350" y="94"/>
                  </a:lnTo>
                  <a:lnTo>
                    <a:pt x="1350" y="92"/>
                  </a:lnTo>
                  <a:lnTo>
                    <a:pt x="1346" y="90"/>
                  </a:lnTo>
                  <a:lnTo>
                    <a:pt x="1346" y="88"/>
                  </a:lnTo>
                  <a:lnTo>
                    <a:pt x="1346" y="88"/>
                  </a:lnTo>
                  <a:lnTo>
                    <a:pt x="1348" y="90"/>
                  </a:lnTo>
                  <a:lnTo>
                    <a:pt x="1352" y="90"/>
                  </a:lnTo>
                  <a:lnTo>
                    <a:pt x="1354" y="84"/>
                  </a:lnTo>
                  <a:lnTo>
                    <a:pt x="1356" y="78"/>
                  </a:lnTo>
                  <a:lnTo>
                    <a:pt x="1358" y="78"/>
                  </a:lnTo>
                  <a:lnTo>
                    <a:pt x="1358" y="78"/>
                  </a:lnTo>
                  <a:lnTo>
                    <a:pt x="1360" y="74"/>
                  </a:lnTo>
                  <a:lnTo>
                    <a:pt x="1362" y="70"/>
                  </a:lnTo>
                  <a:lnTo>
                    <a:pt x="1362" y="68"/>
                  </a:lnTo>
                  <a:lnTo>
                    <a:pt x="1360" y="68"/>
                  </a:lnTo>
                  <a:lnTo>
                    <a:pt x="1360" y="68"/>
                  </a:lnTo>
                  <a:lnTo>
                    <a:pt x="1360" y="68"/>
                  </a:lnTo>
                  <a:lnTo>
                    <a:pt x="1360" y="68"/>
                  </a:lnTo>
                  <a:lnTo>
                    <a:pt x="1362" y="68"/>
                  </a:lnTo>
                  <a:lnTo>
                    <a:pt x="1364" y="66"/>
                  </a:lnTo>
                  <a:lnTo>
                    <a:pt x="1364" y="61"/>
                  </a:lnTo>
                  <a:lnTo>
                    <a:pt x="1364" y="59"/>
                  </a:lnTo>
                  <a:lnTo>
                    <a:pt x="1364" y="59"/>
                  </a:lnTo>
                  <a:lnTo>
                    <a:pt x="1364" y="57"/>
                  </a:lnTo>
                  <a:lnTo>
                    <a:pt x="1364" y="57"/>
                  </a:lnTo>
                  <a:lnTo>
                    <a:pt x="1364" y="57"/>
                  </a:lnTo>
                  <a:lnTo>
                    <a:pt x="1362" y="55"/>
                  </a:lnTo>
                  <a:lnTo>
                    <a:pt x="1366" y="51"/>
                  </a:lnTo>
                  <a:lnTo>
                    <a:pt x="1368" y="49"/>
                  </a:lnTo>
                  <a:lnTo>
                    <a:pt x="1368" y="43"/>
                  </a:lnTo>
                  <a:lnTo>
                    <a:pt x="1368" y="43"/>
                  </a:lnTo>
                  <a:lnTo>
                    <a:pt x="1368" y="43"/>
                  </a:lnTo>
                  <a:lnTo>
                    <a:pt x="1368" y="41"/>
                  </a:lnTo>
                  <a:lnTo>
                    <a:pt x="1368" y="39"/>
                  </a:lnTo>
                  <a:lnTo>
                    <a:pt x="1366" y="37"/>
                  </a:lnTo>
                  <a:lnTo>
                    <a:pt x="1366" y="35"/>
                  </a:lnTo>
                  <a:lnTo>
                    <a:pt x="1364" y="33"/>
                  </a:lnTo>
                  <a:lnTo>
                    <a:pt x="1360" y="29"/>
                  </a:lnTo>
                  <a:lnTo>
                    <a:pt x="1358" y="27"/>
                  </a:lnTo>
                  <a:lnTo>
                    <a:pt x="1358" y="27"/>
                  </a:lnTo>
                  <a:lnTo>
                    <a:pt x="1354" y="27"/>
                  </a:lnTo>
                  <a:lnTo>
                    <a:pt x="1352" y="27"/>
                  </a:lnTo>
                  <a:lnTo>
                    <a:pt x="1352" y="27"/>
                  </a:lnTo>
                  <a:lnTo>
                    <a:pt x="1352" y="27"/>
                  </a:lnTo>
                  <a:lnTo>
                    <a:pt x="1350" y="27"/>
                  </a:lnTo>
                  <a:lnTo>
                    <a:pt x="1350" y="27"/>
                  </a:lnTo>
                  <a:lnTo>
                    <a:pt x="1350" y="27"/>
                  </a:lnTo>
                  <a:lnTo>
                    <a:pt x="1350" y="29"/>
                  </a:lnTo>
                  <a:lnTo>
                    <a:pt x="1350" y="29"/>
                  </a:lnTo>
                  <a:lnTo>
                    <a:pt x="1350" y="29"/>
                  </a:lnTo>
                  <a:lnTo>
                    <a:pt x="1350" y="29"/>
                  </a:lnTo>
                  <a:lnTo>
                    <a:pt x="1350" y="29"/>
                  </a:lnTo>
                  <a:lnTo>
                    <a:pt x="1348" y="27"/>
                  </a:lnTo>
                  <a:lnTo>
                    <a:pt x="1348" y="27"/>
                  </a:lnTo>
                  <a:lnTo>
                    <a:pt x="1350" y="24"/>
                  </a:lnTo>
                  <a:lnTo>
                    <a:pt x="1350" y="24"/>
                  </a:lnTo>
                  <a:lnTo>
                    <a:pt x="1348" y="27"/>
                  </a:lnTo>
                  <a:lnTo>
                    <a:pt x="1344" y="29"/>
                  </a:lnTo>
                  <a:lnTo>
                    <a:pt x="1344" y="29"/>
                  </a:lnTo>
                  <a:lnTo>
                    <a:pt x="1344" y="29"/>
                  </a:lnTo>
                  <a:lnTo>
                    <a:pt x="1344" y="29"/>
                  </a:lnTo>
                  <a:lnTo>
                    <a:pt x="1346" y="31"/>
                  </a:lnTo>
                  <a:lnTo>
                    <a:pt x="1346" y="31"/>
                  </a:lnTo>
                  <a:lnTo>
                    <a:pt x="1344" y="31"/>
                  </a:lnTo>
                  <a:lnTo>
                    <a:pt x="1344" y="31"/>
                  </a:lnTo>
                  <a:lnTo>
                    <a:pt x="1344" y="31"/>
                  </a:lnTo>
                  <a:lnTo>
                    <a:pt x="1344" y="29"/>
                  </a:lnTo>
                  <a:lnTo>
                    <a:pt x="1344" y="29"/>
                  </a:lnTo>
                  <a:lnTo>
                    <a:pt x="1344" y="29"/>
                  </a:lnTo>
                  <a:lnTo>
                    <a:pt x="1344" y="29"/>
                  </a:lnTo>
                  <a:lnTo>
                    <a:pt x="1342" y="29"/>
                  </a:lnTo>
                  <a:lnTo>
                    <a:pt x="1344" y="33"/>
                  </a:lnTo>
                  <a:lnTo>
                    <a:pt x="1344" y="35"/>
                  </a:lnTo>
                  <a:lnTo>
                    <a:pt x="1340" y="37"/>
                  </a:lnTo>
                  <a:lnTo>
                    <a:pt x="1340" y="35"/>
                  </a:lnTo>
                  <a:lnTo>
                    <a:pt x="1340" y="35"/>
                  </a:lnTo>
                  <a:lnTo>
                    <a:pt x="1342" y="33"/>
                  </a:lnTo>
                  <a:lnTo>
                    <a:pt x="1342" y="33"/>
                  </a:lnTo>
                  <a:lnTo>
                    <a:pt x="1342" y="33"/>
                  </a:lnTo>
                  <a:lnTo>
                    <a:pt x="1342" y="33"/>
                  </a:lnTo>
                  <a:lnTo>
                    <a:pt x="1342" y="33"/>
                  </a:lnTo>
                  <a:lnTo>
                    <a:pt x="1342" y="31"/>
                  </a:lnTo>
                  <a:lnTo>
                    <a:pt x="1342" y="31"/>
                  </a:lnTo>
                  <a:lnTo>
                    <a:pt x="1342" y="29"/>
                  </a:lnTo>
                  <a:lnTo>
                    <a:pt x="1340" y="29"/>
                  </a:lnTo>
                  <a:lnTo>
                    <a:pt x="1340" y="29"/>
                  </a:lnTo>
                  <a:lnTo>
                    <a:pt x="1340" y="29"/>
                  </a:lnTo>
                  <a:lnTo>
                    <a:pt x="1340" y="27"/>
                  </a:lnTo>
                  <a:lnTo>
                    <a:pt x="1340" y="24"/>
                  </a:lnTo>
                  <a:lnTo>
                    <a:pt x="1340" y="24"/>
                  </a:lnTo>
                  <a:lnTo>
                    <a:pt x="1342" y="24"/>
                  </a:lnTo>
                  <a:lnTo>
                    <a:pt x="1340" y="22"/>
                  </a:lnTo>
                  <a:lnTo>
                    <a:pt x="1335" y="22"/>
                  </a:lnTo>
                  <a:lnTo>
                    <a:pt x="1333" y="22"/>
                  </a:lnTo>
                  <a:lnTo>
                    <a:pt x="1335" y="22"/>
                  </a:lnTo>
                  <a:lnTo>
                    <a:pt x="1335" y="20"/>
                  </a:lnTo>
                  <a:lnTo>
                    <a:pt x="1335" y="18"/>
                  </a:lnTo>
                  <a:lnTo>
                    <a:pt x="1333" y="18"/>
                  </a:lnTo>
                  <a:lnTo>
                    <a:pt x="1333" y="18"/>
                  </a:lnTo>
                  <a:lnTo>
                    <a:pt x="1331" y="18"/>
                  </a:lnTo>
                  <a:lnTo>
                    <a:pt x="1331" y="18"/>
                  </a:lnTo>
                  <a:lnTo>
                    <a:pt x="1331" y="18"/>
                  </a:lnTo>
                  <a:lnTo>
                    <a:pt x="1331" y="18"/>
                  </a:lnTo>
                  <a:lnTo>
                    <a:pt x="1331" y="16"/>
                  </a:lnTo>
                  <a:lnTo>
                    <a:pt x="1331" y="16"/>
                  </a:lnTo>
                  <a:lnTo>
                    <a:pt x="1331" y="16"/>
                  </a:lnTo>
                  <a:lnTo>
                    <a:pt x="1329" y="16"/>
                  </a:lnTo>
                  <a:lnTo>
                    <a:pt x="1329" y="14"/>
                  </a:lnTo>
                  <a:lnTo>
                    <a:pt x="1327" y="16"/>
                  </a:lnTo>
                  <a:lnTo>
                    <a:pt x="1329" y="12"/>
                  </a:lnTo>
                  <a:lnTo>
                    <a:pt x="1329" y="12"/>
                  </a:lnTo>
                  <a:lnTo>
                    <a:pt x="1329" y="10"/>
                  </a:lnTo>
                  <a:lnTo>
                    <a:pt x="1329" y="8"/>
                  </a:lnTo>
                  <a:lnTo>
                    <a:pt x="1329" y="8"/>
                  </a:lnTo>
                  <a:lnTo>
                    <a:pt x="1329" y="8"/>
                  </a:lnTo>
                  <a:lnTo>
                    <a:pt x="1329" y="6"/>
                  </a:lnTo>
                  <a:lnTo>
                    <a:pt x="1329" y="6"/>
                  </a:lnTo>
                  <a:lnTo>
                    <a:pt x="1327" y="6"/>
                  </a:lnTo>
                  <a:lnTo>
                    <a:pt x="1323" y="6"/>
                  </a:lnTo>
                  <a:lnTo>
                    <a:pt x="1321" y="6"/>
                  </a:lnTo>
                  <a:lnTo>
                    <a:pt x="1319" y="12"/>
                  </a:lnTo>
                  <a:lnTo>
                    <a:pt x="1319" y="12"/>
                  </a:lnTo>
                  <a:lnTo>
                    <a:pt x="1319" y="12"/>
                  </a:lnTo>
                  <a:lnTo>
                    <a:pt x="1319" y="12"/>
                  </a:lnTo>
                  <a:lnTo>
                    <a:pt x="1319" y="12"/>
                  </a:lnTo>
                  <a:lnTo>
                    <a:pt x="1319" y="14"/>
                  </a:lnTo>
                  <a:lnTo>
                    <a:pt x="1319" y="14"/>
                  </a:lnTo>
                  <a:lnTo>
                    <a:pt x="1319" y="14"/>
                  </a:lnTo>
                  <a:lnTo>
                    <a:pt x="1317" y="12"/>
                  </a:lnTo>
                  <a:lnTo>
                    <a:pt x="1315" y="10"/>
                  </a:lnTo>
                  <a:lnTo>
                    <a:pt x="1315" y="10"/>
                  </a:lnTo>
                  <a:lnTo>
                    <a:pt x="1315" y="8"/>
                  </a:lnTo>
                  <a:lnTo>
                    <a:pt x="1313" y="6"/>
                  </a:lnTo>
                  <a:lnTo>
                    <a:pt x="1313" y="8"/>
                  </a:lnTo>
                  <a:lnTo>
                    <a:pt x="1311" y="6"/>
                  </a:lnTo>
                  <a:lnTo>
                    <a:pt x="1311" y="6"/>
                  </a:lnTo>
                  <a:lnTo>
                    <a:pt x="1313" y="6"/>
                  </a:lnTo>
                  <a:lnTo>
                    <a:pt x="1313" y="4"/>
                  </a:lnTo>
                  <a:lnTo>
                    <a:pt x="1313" y="4"/>
                  </a:lnTo>
                  <a:lnTo>
                    <a:pt x="1313" y="2"/>
                  </a:lnTo>
                  <a:lnTo>
                    <a:pt x="1309" y="6"/>
                  </a:lnTo>
                  <a:lnTo>
                    <a:pt x="1309" y="6"/>
                  </a:lnTo>
                  <a:lnTo>
                    <a:pt x="1307" y="8"/>
                  </a:lnTo>
                  <a:lnTo>
                    <a:pt x="1307" y="8"/>
                  </a:lnTo>
                  <a:lnTo>
                    <a:pt x="1309" y="8"/>
                  </a:lnTo>
                  <a:lnTo>
                    <a:pt x="1309" y="8"/>
                  </a:lnTo>
                  <a:lnTo>
                    <a:pt x="1311" y="8"/>
                  </a:lnTo>
                  <a:lnTo>
                    <a:pt x="1309" y="10"/>
                  </a:lnTo>
                  <a:lnTo>
                    <a:pt x="1309" y="10"/>
                  </a:lnTo>
                  <a:lnTo>
                    <a:pt x="1309" y="14"/>
                  </a:lnTo>
                  <a:lnTo>
                    <a:pt x="1309" y="14"/>
                  </a:lnTo>
                  <a:lnTo>
                    <a:pt x="1309" y="14"/>
                  </a:lnTo>
                  <a:lnTo>
                    <a:pt x="1311" y="14"/>
                  </a:lnTo>
                  <a:lnTo>
                    <a:pt x="1311" y="16"/>
                  </a:lnTo>
                  <a:lnTo>
                    <a:pt x="1309" y="16"/>
                  </a:lnTo>
                  <a:lnTo>
                    <a:pt x="1307" y="16"/>
                  </a:lnTo>
                  <a:lnTo>
                    <a:pt x="1307" y="14"/>
                  </a:lnTo>
                  <a:lnTo>
                    <a:pt x="1307" y="12"/>
                  </a:lnTo>
                  <a:lnTo>
                    <a:pt x="1307" y="12"/>
                  </a:lnTo>
                  <a:lnTo>
                    <a:pt x="1307" y="10"/>
                  </a:lnTo>
                  <a:lnTo>
                    <a:pt x="1302" y="12"/>
                  </a:lnTo>
                  <a:lnTo>
                    <a:pt x="1298" y="16"/>
                  </a:lnTo>
                  <a:lnTo>
                    <a:pt x="1296" y="22"/>
                  </a:lnTo>
                  <a:lnTo>
                    <a:pt x="1296" y="22"/>
                  </a:lnTo>
                  <a:lnTo>
                    <a:pt x="1296" y="24"/>
                  </a:lnTo>
                  <a:lnTo>
                    <a:pt x="1296" y="24"/>
                  </a:lnTo>
                  <a:lnTo>
                    <a:pt x="1296" y="24"/>
                  </a:lnTo>
                  <a:lnTo>
                    <a:pt x="1296" y="24"/>
                  </a:lnTo>
                  <a:lnTo>
                    <a:pt x="1296" y="24"/>
                  </a:lnTo>
                  <a:lnTo>
                    <a:pt x="1296" y="27"/>
                  </a:lnTo>
                  <a:lnTo>
                    <a:pt x="1294" y="24"/>
                  </a:lnTo>
                  <a:lnTo>
                    <a:pt x="1292" y="27"/>
                  </a:lnTo>
                  <a:lnTo>
                    <a:pt x="1292" y="29"/>
                  </a:lnTo>
                  <a:lnTo>
                    <a:pt x="1292" y="29"/>
                  </a:lnTo>
                  <a:lnTo>
                    <a:pt x="1290" y="33"/>
                  </a:lnTo>
                  <a:lnTo>
                    <a:pt x="1286" y="35"/>
                  </a:lnTo>
                  <a:lnTo>
                    <a:pt x="1282" y="37"/>
                  </a:lnTo>
                  <a:lnTo>
                    <a:pt x="1278" y="39"/>
                  </a:lnTo>
                  <a:lnTo>
                    <a:pt x="1278" y="39"/>
                  </a:lnTo>
                  <a:lnTo>
                    <a:pt x="1278" y="37"/>
                  </a:lnTo>
                  <a:lnTo>
                    <a:pt x="1278" y="35"/>
                  </a:lnTo>
                  <a:lnTo>
                    <a:pt x="1280" y="35"/>
                  </a:lnTo>
                  <a:lnTo>
                    <a:pt x="1282" y="31"/>
                  </a:lnTo>
                  <a:lnTo>
                    <a:pt x="1284" y="29"/>
                  </a:lnTo>
                  <a:lnTo>
                    <a:pt x="1284" y="27"/>
                  </a:lnTo>
                  <a:lnTo>
                    <a:pt x="1286" y="27"/>
                  </a:lnTo>
                  <a:lnTo>
                    <a:pt x="1286" y="24"/>
                  </a:lnTo>
                  <a:lnTo>
                    <a:pt x="1286" y="24"/>
                  </a:lnTo>
                  <a:lnTo>
                    <a:pt x="1288" y="24"/>
                  </a:lnTo>
                  <a:lnTo>
                    <a:pt x="1290" y="22"/>
                  </a:lnTo>
                  <a:lnTo>
                    <a:pt x="1290" y="20"/>
                  </a:lnTo>
                  <a:lnTo>
                    <a:pt x="1292" y="18"/>
                  </a:lnTo>
                  <a:lnTo>
                    <a:pt x="1292" y="16"/>
                  </a:lnTo>
                  <a:lnTo>
                    <a:pt x="1292" y="16"/>
                  </a:lnTo>
                  <a:lnTo>
                    <a:pt x="1296" y="10"/>
                  </a:lnTo>
                  <a:lnTo>
                    <a:pt x="1296" y="8"/>
                  </a:lnTo>
                  <a:lnTo>
                    <a:pt x="1294" y="8"/>
                  </a:lnTo>
                  <a:lnTo>
                    <a:pt x="1294" y="8"/>
                  </a:lnTo>
                  <a:lnTo>
                    <a:pt x="1294" y="8"/>
                  </a:lnTo>
                  <a:lnTo>
                    <a:pt x="1294" y="6"/>
                  </a:lnTo>
                  <a:lnTo>
                    <a:pt x="1294" y="6"/>
                  </a:lnTo>
                  <a:lnTo>
                    <a:pt x="1294" y="6"/>
                  </a:lnTo>
                  <a:lnTo>
                    <a:pt x="1294" y="6"/>
                  </a:lnTo>
                  <a:lnTo>
                    <a:pt x="1294" y="6"/>
                  </a:lnTo>
                  <a:lnTo>
                    <a:pt x="1292" y="6"/>
                  </a:lnTo>
                  <a:lnTo>
                    <a:pt x="1290" y="6"/>
                  </a:lnTo>
                  <a:lnTo>
                    <a:pt x="1290" y="6"/>
                  </a:lnTo>
                  <a:lnTo>
                    <a:pt x="1290" y="8"/>
                  </a:lnTo>
                  <a:lnTo>
                    <a:pt x="1290" y="8"/>
                  </a:lnTo>
                  <a:lnTo>
                    <a:pt x="1288" y="8"/>
                  </a:lnTo>
                  <a:lnTo>
                    <a:pt x="1288" y="8"/>
                  </a:lnTo>
                  <a:lnTo>
                    <a:pt x="1288" y="6"/>
                  </a:lnTo>
                  <a:lnTo>
                    <a:pt x="1286" y="6"/>
                  </a:lnTo>
                  <a:lnTo>
                    <a:pt x="1286" y="6"/>
                  </a:lnTo>
                  <a:lnTo>
                    <a:pt x="1286" y="8"/>
                  </a:lnTo>
                  <a:lnTo>
                    <a:pt x="1286" y="8"/>
                  </a:lnTo>
                  <a:lnTo>
                    <a:pt x="1280" y="6"/>
                  </a:lnTo>
                  <a:lnTo>
                    <a:pt x="1278" y="10"/>
                  </a:lnTo>
                  <a:lnTo>
                    <a:pt x="1276" y="10"/>
                  </a:lnTo>
                  <a:lnTo>
                    <a:pt x="1276" y="12"/>
                  </a:lnTo>
                  <a:lnTo>
                    <a:pt x="1276" y="10"/>
                  </a:lnTo>
                  <a:lnTo>
                    <a:pt x="1274" y="8"/>
                  </a:lnTo>
                  <a:lnTo>
                    <a:pt x="1274" y="8"/>
                  </a:lnTo>
                  <a:lnTo>
                    <a:pt x="1274" y="6"/>
                  </a:lnTo>
                  <a:lnTo>
                    <a:pt x="1270" y="6"/>
                  </a:lnTo>
                  <a:lnTo>
                    <a:pt x="1270" y="8"/>
                  </a:lnTo>
                  <a:lnTo>
                    <a:pt x="1270" y="8"/>
                  </a:lnTo>
                  <a:lnTo>
                    <a:pt x="1270" y="10"/>
                  </a:lnTo>
                  <a:lnTo>
                    <a:pt x="1265" y="10"/>
                  </a:lnTo>
                  <a:lnTo>
                    <a:pt x="1265" y="10"/>
                  </a:lnTo>
                  <a:lnTo>
                    <a:pt x="1265" y="6"/>
                  </a:lnTo>
                  <a:lnTo>
                    <a:pt x="1263" y="6"/>
                  </a:lnTo>
                  <a:lnTo>
                    <a:pt x="1263" y="6"/>
                  </a:lnTo>
                  <a:lnTo>
                    <a:pt x="1263" y="8"/>
                  </a:lnTo>
                  <a:lnTo>
                    <a:pt x="1259" y="12"/>
                  </a:lnTo>
                  <a:lnTo>
                    <a:pt x="1259" y="10"/>
                  </a:lnTo>
                  <a:lnTo>
                    <a:pt x="1259" y="10"/>
                  </a:lnTo>
                  <a:lnTo>
                    <a:pt x="1259" y="8"/>
                  </a:lnTo>
                  <a:lnTo>
                    <a:pt x="1259" y="6"/>
                  </a:lnTo>
                  <a:lnTo>
                    <a:pt x="1259" y="6"/>
                  </a:lnTo>
                  <a:lnTo>
                    <a:pt x="1257" y="6"/>
                  </a:lnTo>
                  <a:lnTo>
                    <a:pt x="1257" y="6"/>
                  </a:lnTo>
                  <a:lnTo>
                    <a:pt x="1257" y="6"/>
                  </a:lnTo>
                  <a:lnTo>
                    <a:pt x="1255" y="6"/>
                  </a:lnTo>
                  <a:lnTo>
                    <a:pt x="1255" y="6"/>
                  </a:lnTo>
                  <a:lnTo>
                    <a:pt x="1257" y="4"/>
                  </a:lnTo>
                  <a:lnTo>
                    <a:pt x="1257" y="4"/>
                  </a:lnTo>
                  <a:lnTo>
                    <a:pt x="1255" y="4"/>
                  </a:lnTo>
                  <a:lnTo>
                    <a:pt x="1255" y="4"/>
                  </a:lnTo>
                  <a:lnTo>
                    <a:pt x="1255" y="4"/>
                  </a:lnTo>
                  <a:lnTo>
                    <a:pt x="1255" y="2"/>
                  </a:lnTo>
                  <a:lnTo>
                    <a:pt x="1255" y="2"/>
                  </a:lnTo>
                  <a:lnTo>
                    <a:pt x="1255" y="2"/>
                  </a:lnTo>
                  <a:lnTo>
                    <a:pt x="1255" y="0"/>
                  </a:lnTo>
                  <a:lnTo>
                    <a:pt x="1251" y="2"/>
                  </a:lnTo>
                  <a:lnTo>
                    <a:pt x="1247" y="4"/>
                  </a:lnTo>
                  <a:lnTo>
                    <a:pt x="1243" y="4"/>
                  </a:lnTo>
                  <a:lnTo>
                    <a:pt x="1243" y="6"/>
                  </a:lnTo>
                  <a:lnTo>
                    <a:pt x="1243" y="6"/>
                  </a:lnTo>
                  <a:lnTo>
                    <a:pt x="1243" y="6"/>
                  </a:lnTo>
                  <a:lnTo>
                    <a:pt x="1243" y="6"/>
                  </a:lnTo>
                  <a:lnTo>
                    <a:pt x="1243" y="8"/>
                  </a:lnTo>
                  <a:lnTo>
                    <a:pt x="1243" y="8"/>
                  </a:lnTo>
                  <a:lnTo>
                    <a:pt x="1243" y="8"/>
                  </a:lnTo>
                  <a:lnTo>
                    <a:pt x="1243" y="6"/>
                  </a:lnTo>
                  <a:lnTo>
                    <a:pt x="1241" y="6"/>
                  </a:lnTo>
                  <a:lnTo>
                    <a:pt x="1241" y="8"/>
                  </a:lnTo>
                  <a:lnTo>
                    <a:pt x="1241" y="8"/>
                  </a:lnTo>
                  <a:lnTo>
                    <a:pt x="1241" y="8"/>
                  </a:lnTo>
                  <a:lnTo>
                    <a:pt x="1241" y="8"/>
                  </a:lnTo>
                  <a:lnTo>
                    <a:pt x="1241" y="8"/>
                  </a:lnTo>
                  <a:lnTo>
                    <a:pt x="1241" y="10"/>
                  </a:lnTo>
                  <a:lnTo>
                    <a:pt x="1239" y="14"/>
                  </a:lnTo>
                  <a:lnTo>
                    <a:pt x="1239" y="14"/>
                  </a:lnTo>
                  <a:lnTo>
                    <a:pt x="1239" y="16"/>
                  </a:lnTo>
                  <a:lnTo>
                    <a:pt x="1241" y="16"/>
                  </a:lnTo>
                  <a:lnTo>
                    <a:pt x="1247" y="22"/>
                  </a:lnTo>
                  <a:lnTo>
                    <a:pt x="1249" y="24"/>
                  </a:lnTo>
                  <a:lnTo>
                    <a:pt x="1245" y="22"/>
                  </a:lnTo>
                  <a:lnTo>
                    <a:pt x="1239" y="20"/>
                  </a:lnTo>
                  <a:lnTo>
                    <a:pt x="1239" y="20"/>
                  </a:lnTo>
                  <a:lnTo>
                    <a:pt x="1239" y="20"/>
                  </a:lnTo>
                  <a:lnTo>
                    <a:pt x="1239" y="20"/>
                  </a:lnTo>
                  <a:lnTo>
                    <a:pt x="1239" y="20"/>
                  </a:lnTo>
                  <a:lnTo>
                    <a:pt x="1237" y="16"/>
                  </a:lnTo>
                  <a:lnTo>
                    <a:pt x="1235" y="14"/>
                  </a:lnTo>
                  <a:lnTo>
                    <a:pt x="1235" y="12"/>
                  </a:lnTo>
                  <a:lnTo>
                    <a:pt x="1237" y="10"/>
                  </a:lnTo>
                  <a:lnTo>
                    <a:pt x="1237" y="8"/>
                  </a:lnTo>
                  <a:lnTo>
                    <a:pt x="1235" y="8"/>
                  </a:lnTo>
                  <a:lnTo>
                    <a:pt x="1232" y="8"/>
                  </a:lnTo>
                  <a:lnTo>
                    <a:pt x="1228" y="8"/>
                  </a:lnTo>
                  <a:lnTo>
                    <a:pt x="1226" y="12"/>
                  </a:lnTo>
                  <a:lnTo>
                    <a:pt x="1226" y="12"/>
                  </a:lnTo>
                  <a:lnTo>
                    <a:pt x="1226" y="10"/>
                  </a:lnTo>
                  <a:lnTo>
                    <a:pt x="1224" y="10"/>
                  </a:lnTo>
                  <a:lnTo>
                    <a:pt x="1224" y="10"/>
                  </a:lnTo>
                  <a:lnTo>
                    <a:pt x="1224" y="12"/>
                  </a:lnTo>
                  <a:lnTo>
                    <a:pt x="1222" y="14"/>
                  </a:lnTo>
                  <a:lnTo>
                    <a:pt x="1222" y="14"/>
                  </a:lnTo>
                  <a:lnTo>
                    <a:pt x="1222" y="14"/>
                  </a:lnTo>
                  <a:lnTo>
                    <a:pt x="1222" y="16"/>
                  </a:lnTo>
                  <a:lnTo>
                    <a:pt x="1220" y="18"/>
                  </a:lnTo>
                  <a:lnTo>
                    <a:pt x="1220" y="24"/>
                  </a:lnTo>
                  <a:lnTo>
                    <a:pt x="1218" y="24"/>
                  </a:lnTo>
                  <a:lnTo>
                    <a:pt x="1218" y="27"/>
                  </a:lnTo>
                  <a:lnTo>
                    <a:pt x="1218" y="29"/>
                  </a:lnTo>
                  <a:lnTo>
                    <a:pt x="1218" y="29"/>
                  </a:lnTo>
                  <a:lnTo>
                    <a:pt x="1220" y="31"/>
                  </a:lnTo>
                  <a:lnTo>
                    <a:pt x="1220" y="31"/>
                  </a:lnTo>
                  <a:lnTo>
                    <a:pt x="1222" y="33"/>
                  </a:lnTo>
                  <a:lnTo>
                    <a:pt x="1222" y="35"/>
                  </a:lnTo>
                  <a:lnTo>
                    <a:pt x="1222" y="35"/>
                  </a:lnTo>
                  <a:lnTo>
                    <a:pt x="1226" y="39"/>
                  </a:lnTo>
                  <a:lnTo>
                    <a:pt x="1230" y="41"/>
                  </a:lnTo>
                  <a:lnTo>
                    <a:pt x="1235" y="43"/>
                  </a:lnTo>
                  <a:lnTo>
                    <a:pt x="1235" y="43"/>
                  </a:lnTo>
                  <a:lnTo>
                    <a:pt x="1232" y="43"/>
                  </a:lnTo>
                  <a:lnTo>
                    <a:pt x="1235" y="43"/>
                  </a:lnTo>
                  <a:lnTo>
                    <a:pt x="1235" y="45"/>
                  </a:lnTo>
                  <a:lnTo>
                    <a:pt x="1235" y="45"/>
                  </a:lnTo>
                  <a:lnTo>
                    <a:pt x="1228" y="41"/>
                  </a:lnTo>
                  <a:lnTo>
                    <a:pt x="1222" y="37"/>
                  </a:lnTo>
                  <a:lnTo>
                    <a:pt x="1218" y="35"/>
                  </a:lnTo>
                  <a:lnTo>
                    <a:pt x="1216" y="33"/>
                  </a:lnTo>
                  <a:lnTo>
                    <a:pt x="1216" y="31"/>
                  </a:lnTo>
                  <a:lnTo>
                    <a:pt x="1216" y="31"/>
                  </a:lnTo>
                  <a:lnTo>
                    <a:pt x="1214" y="29"/>
                  </a:lnTo>
                  <a:lnTo>
                    <a:pt x="1214" y="29"/>
                  </a:lnTo>
                  <a:lnTo>
                    <a:pt x="1214" y="29"/>
                  </a:lnTo>
                  <a:lnTo>
                    <a:pt x="1214" y="29"/>
                  </a:lnTo>
                  <a:lnTo>
                    <a:pt x="1214" y="29"/>
                  </a:lnTo>
                  <a:lnTo>
                    <a:pt x="1214" y="27"/>
                  </a:lnTo>
                  <a:lnTo>
                    <a:pt x="1214" y="27"/>
                  </a:lnTo>
                  <a:lnTo>
                    <a:pt x="1212" y="27"/>
                  </a:lnTo>
                  <a:lnTo>
                    <a:pt x="1210" y="22"/>
                  </a:lnTo>
                  <a:lnTo>
                    <a:pt x="1206" y="22"/>
                  </a:lnTo>
                  <a:lnTo>
                    <a:pt x="1202" y="22"/>
                  </a:lnTo>
                  <a:lnTo>
                    <a:pt x="1200" y="22"/>
                  </a:lnTo>
                  <a:lnTo>
                    <a:pt x="1200" y="22"/>
                  </a:lnTo>
                  <a:lnTo>
                    <a:pt x="1200" y="24"/>
                  </a:lnTo>
                  <a:lnTo>
                    <a:pt x="1198" y="24"/>
                  </a:lnTo>
                  <a:lnTo>
                    <a:pt x="1198" y="22"/>
                  </a:lnTo>
                  <a:lnTo>
                    <a:pt x="1198" y="22"/>
                  </a:lnTo>
                  <a:lnTo>
                    <a:pt x="1198" y="22"/>
                  </a:lnTo>
                  <a:lnTo>
                    <a:pt x="1198" y="22"/>
                  </a:lnTo>
                  <a:lnTo>
                    <a:pt x="1193" y="22"/>
                  </a:lnTo>
                  <a:lnTo>
                    <a:pt x="1189" y="22"/>
                  </a:lnTo>
                  <a:lnTo>
                    <a:pt x="1189" y="24"/>
                  </a:lnTo>
                  <a:lnTo>
                    <a:pt x="1183" y="27"/>
                  </a:lnTo>
                  <a:lnTo>
                    <a:pt x="1179" y="29"/>
                  </a:lnTo>
                  <a:lnTo>
                    <a:pt x="1179" y="29"/>
                  </a:lnTo>
                  <a:lnTo>
                    <a:pt x="1179" y="29"/>
                  </a:lnTo>
                  <a:lnTo>
                    <a:pt x="1179" y="29"/>
                  </a:lnTo>
                  <a:lnTo>
                    <a:pt x="1179" y="29"/>
                  </a:lnTo>
                  <a:lnTo>
                    <a:pt x="1179" y="27"/>
                  </a:lnTo>
                  <a:lnTo>
                    <a:pt x="1177" y="29"/>
                  </a:lnTo>
                  <a:lnTo>
                    <a:pt x="1177" y="31"/>
                  </a:lnTo>
                  <a:lnTo>
                    <a:pt x="1177" y="31"/>
                  </a:lnTo>
                  <a:lnTo>
                    <a:pt x="1181" y="35"/>
                  </a:lnTo>
                  <a:lnTo>
                    <a:pt x="1187" y="39"/>
                  </a:lnTo>
                  <a:lnTo>
                    <a:pt x="1189" y="45"/>
                  </a:lnTo>
                  <a:lnTo>
                    <a:pt x="1191" y="47"/>
                  </a:lnTo>
                  <a:lnTo>
                    <a:pt x="1195" y="45"/>
                  </a:lnTo>
                  <a:lnTo>
                    <a:pt x="1195" y="47"/>
                  </a:lnTo>
                  <a:lnTo>
                    <a:pt x="1193" y="47"/>
                  </a:lnTo>
                  <a:lnTo>
                    <a:pt x="1193" y="49"/>
                  </a:lnTo>
                  <a:lnTo>
                    <a:pt x="1193" y="51"/>
                  </a:lnTo>
                  <a:lnTo>
                    <a:pt x="1195" y="53"/>
                  </a:lnTo>
                  <a:lnTo>
                    <a:pt x="1195" y="53"/>
                  </a:lnTo>
                  <a:lnTo>
                    <a:pt x="1195" y="53"/>
                  </a:lnTo>
                  <a:lnTo>
                    <a:pt x="1195" y="53"/>
                  </a:lnTo>
                  <a:lnTo>
                    <a:pt x="1195" y="55"/>
                  </a:lnTo>
                  <a:lnTo>
                    <a:pt x="1195" y="55"/>
                  </a:lnTo>
                  <a:lnTo>
                    <a:pt x="1200" y="55"/>
                  </a:lnTo>
                  <a:lnTo>
                    <a:pt x="1204" y="57"/>
                  </a:lnTo>
                  <a:lnTo>
                    <a:pt x="1206" y="59"/>
                  </a:lnTo>
                  <a:lnTo>
                    <a:pt x="1206" y="61"/>
                  </a:lnTo>
                  <a:lnTo>
                    <a:pt x="1204" y="61"/>
                  </a:lnTo>
                  <a:lnTo>
                    <a:pt x="1202" y="68"/>
                  </a:lnTo>
                  <a:lnTo>
                    <a:pt x="1200" y="74"/>
                  </a:lnTo>
                  <a:lnTo>
                    <a:pt x="1200" y="76"/>
                  </a:lnTo>
                  <a:lnTo>
                    <a:pt x="1200" y="74"/>
                  </a:lnTo>
                  <a:lnTo>
                    <a:pt x="1200" y="74"/>
                  </a:lnTo>
                  <a:lnTo>
                    <a:pt x="1198" y="72"/>
                  </a:lnTo>
                  <a:lnTo>
                    <a:pt x="1198" y="70"/>
                  </a:lnTo>
                  <a:lnTo>
                    <a:pt x="1200" y="68"/>
                  </a:lnTo>
                  <a:lnTo>
                    <a:pt x="1200" y="68"/>
                  </a:lnTo>
                  <a:lnTo>
                    <a:pt x="1200" y="63"/>
                  </a:lnTo>
                  <a:lnTo>
                    <a:pt x="1200" y="63"/>
                  </a:lnTo>
                  <a:lnTo>
                    <a:pt x="1200" y="63"/>
                  </a:lnTo>
                  <a:lnTo>
                    <a:pt x="1200" y="61"/>
                  </a:lnTo>
                  <a:lnTo>
                    <a:pt x="1200" y="61"/>
                  </a:lnTo>
                  <a:lnTo>
                    <a:pt x="1198" y="59"/>
                  </a:lnTo>
                  <a:lnTo>
                    <a:pt x="1195" y="59"/>
                  </a:lnTo>
                  <a:lnTo>
                    <a:pt x="1195" y="59"/>
                  </a:lnTo>
                  <a:lnTo>
                    <a:pt x="1193" y="59"/>
                  </a:lnTo>
                  <a:lnTo>
                    <a:pt x="1193" y="59"/>
                  </a:lnTo>
                  <a:lnTo>
                    <a:pt x="1193" y="57"/>
                  </a:lnTo>
                  <a:lnTo>
                    <a:pt x="1193" y="57"/>
                  </a:lnTo>
                  <a:lnTo>
                    <a:pt x="1191" y="57"/>
                  </a:lnTo>
                  <a:lnTo>
                    <a:pt x="1189" y="51"/>
                  </a:lnTo>
                  <a:lnTo>
                    <a:pt x="1187" y="51"/>
                  </a:lnTo>
                  <a:lnTo>
                    <a:pt x="1185" y="49"/>
                  </a:lnTo>
                  <a:lnTo>
                    <a:pt x="1185" y="49"/>
                  </a:lnTo>
                  <a:lnTo>
                    <a:pt x="1185" y="49"/>
                  </a:lnTo>
                  <a:lnTo>
                    <a:pt x="1185" y="47"/>
                  </a:lnTo>
                  <a:lnTo>
                    <a:pt x="1185" y="47"/>
                  </a:lnTo>
                  <a:lnTo>
                    <a:pt x="1181" y="41"/>
                  </a:lnTo>
                  <a:lnTo>
                    <a:pt x="1177" y="41"/>
                  </a:lnTo>
                  <a:lnTo>
                    <a:pt x="1173" y="39"/>
                  </a:lnTo>
                  <a:lnTo>
                    <a:pt x="1171" y="41"/>
                  </a:lnTo>
                  <a:lnTo>
                    <a:pt x="1171" y="41"/>
                  </a:lnTo>
                  <a:lnTo>
                    <a:pt x="1171" y="43"/>
                  </a:lnTo>
                  <a:lnTo>
                    <a:pt x="1173" y="43"/>
                  </a:lnTo>
                  <a:lnTo>
                    <a:pt x="1173" y="43"/>
                  </a:lnTo>
                  <a:lnTo>
                    <a:pt x="1173" y="45"/>
                  </a:lnTo>
                  <a:lnTo>
                    <a:pt x="1173" y="45"/>
                  </a:lnTo>
                  <a:lnTo>
                    <a:pt x="1171" y="43"/>
                  </a:lnTo>
                  <a:lnTo>
                    <a:pt x="1171" y="45"/>
                  </a:lnTo>
                  <a:lnTo>
                    <a:pt x="1171" y="45"/>
                  </a:lnTo>
                  <a:lnTo>
                    <a:pt x="1171" y="47"/>
                  </a:lnTo>
                  <a:lnTo>
                    <a:pt x="1171" y="47"/>
                  </a:lnTo>
                  <a:lnTo>
                    <a:pt x="1173" y="47"/>
                  </a:lnTo>
                  <a:lnTo>
                    <a:pt x="1173" y="47"/>
                  </a:lnTo>
                  <a:lnTo>
                    <a:pt x="1171" y="47"/>
                  </a:lnTo>
                  <a:lnTo>
                    <a:pt x="1171" y="45"/>
                  </a:lnTo>
                  <a:lnTo>
                    <a:pt x="1169" y="45"/>
                  </a:lnTo>
                  <a:lnTo>
                    <a:pt x="1169" y="45"/>
                  </a:lnTo>
                  <a:lnTo>
                    <a:pt x="1169" y="43"/>
                  </a:lnTo>
                  <a:lnTo>
                    <a:pt x="1169" y="45"/>
                  </a:lnTo>
                  <a:lnTo>
                    <a:pt x="1167" y="45"/>
                  </a:lnTo>
                  <a:lnTo>
                    <a:pt x="1167" y="47"/>
                  </a:lnTo>
                  <a:lnTo>
                    <a:pt x="1167" y="45"/>
                  </a:lnTo>
                  <a:lnTo>
                    <a:pt x="1167" y="43"/>
                  </a:lnTo>
                  <a:lnTo>
                    <a:pt x="1167" y="41"/>
                  </a:lnTo>
                  <a:lnTo>
                    <a:pt x="1167" y="41"/>
                  </a:lnTo>
                  <a:lnTo>
                    <a:pt x="1167" y="39"/>
                  </a:lnTo>
                  <a:lnTo>
                    <a:pt x="1165" y="39"/>
                  </a:lnTo>
                  <a:lnTo>
                    <a:pt x="1165" y="39"/>
                  </a:lnTo>
                  <a:lnTo>
                    <a:pt x="1163" y="39"/>
                  </a:lnTo>
                  <a:lnTo>
                    <a:pt x="1163" y="45"/>
                  </a:lnTo>
                  <a:lnTo>
                    <a:pt x="1163" y="45"/>
                  </a:lnTo>
                  <a:lnTo>
                    <a:pt x="1160" y="45"/>
                  </a:lnTo>
                  <a:lnTo>
                    <a:pt x="1160" y="43"/>
                  </a:lnTo>
                  <a:lnTo>
                    <a:pt x="1160" y="41"/>
                  </a:lnTo>
                  <a:lnTo>
                    <a:pt x="1158" y="41"/>
                  </a:lnTo>
                  <a:lnTo>
                    <a:pt x="1158" y="41"/>
                  </a:lnTo>
                  <a:lnTo>
                    <a:pt x="1158" y="39"/>
                  </a:lnTo>
                  <a:lnTo>
                    <a:pt x="1158" y="39"/>
                  </a:lnTo>
                  <a:lnTo>
                    <a:pt x="1158" y="39"/>
                  </a:lnTo>
                  <a:lnTo>
                    <a:pt x="1158" y="39"/>
                  </a:lnTo>
                  <a:lnTo>
                    <a:pt x="1156" y="39"/>
                  </a:lnTo>
                  <a:lnTo>
                    <a:pt x="1156" y="39"/>
                  </a:lnTo>
                  <a:lnTo>
                    <a:pt x="1156" y="37"/>
                  </a:lnTo>
                  <a:lnTo>
                    <a:pt x="1156" y="37"/>
                  </a:lnTo>
                  <a:lnTo>
                    <a:pt x="1152" y="39"/>
                  </a:lnTo>
                  <a:lnTo>
                    <a:pt x="1148" y="41"/>
                  </a:lnTo>
                  <a:lnTo>
                    <a:pt x="1148" y="43"/>
                  </a:lnTo>
                  <a:lnTo>
                    <a:pt x="1148" y="43"/>
                  </a:lnTo>
                  <a:lnTo>
                    <a:pt x="1148" y="43"/>
                  </a:lnTo>
                  <a:lnTo>
                    <a:pt x="1146" y="45"/>
                  </a:lnTo>
                  <a:lnTo>
                    <a:pt x="1146" y="45"/>
                  </a:lnTo>
                  <a:lnTo>
                    <a:pt x="1146" y="45"/>
                  </a:lnTo>
                  <a:lnTo>
                    <a:pt x="1146" y="47"/>
                  </a:lnTo>
                  <a:lnTo>
                    <a:pt x="1148" y="49"/>
                  </a:lnTo>
                  <a:lnTo>
                    <a:pt x="1150" y="49"/>
                  </a:lnTo>
                  <a:lnTo>
                    <a:pt x="1154" y="51"/>
                  </a:lnTo>
                  <a:lnTo>
                    <a:pt x="1154" y="51"/>
                  </a:lnTo>
                  <a:lnTo>
                    <a:pt x="1152" y="51"/>
                  </a:lnTo>
                  <a:lnTo>
                    <a:pt x="1152" y="53"/>
                  </a:lnTo>
                  <a:lnTo>
                    <a:pt x="1152" y="53"/>
                  </a:lnTo>
                  <a:lnTo>
                    <a:pt x="1152" y="55"/>
                  </a:lnTo>
                  <a:lnTo>
                    <a:pt x="1154" y="57"/>
                  </a:lnTo>
                  <a:lnTo>
                    <a:pt x="1158" y="57"/>
                  </a:lnTo>
                  <a:lnTo>
                    <a:pt x="1165" y="59"/>
                  </a:lnTo>
                  <a:lnTo>
                    <a:pt x="1171" y="59"/>
                  </a:lnTo>
                  <a:lnTo>
                    <a:pt x="1171" y="61"/>
                  </a:lnTo>
                  <a:lnTo>
                    <a:pt x="1167" y="63"/>
                  </a:lnTo>
                  <a:lnTo>
                    <a:pt x="1165" y="61"/>
                  </a:lnTo>
                  <a:lnTo>
                    <a:pt x="1165" y="63"/>
                  </a:lnTo>
                  <a:lnTo>
                    <a:pt x="1158" y="61"/>
                  </a:lnTo>
                  <a:lnTo>
                    <a:pt x="1154" y="61"/>
                  </a:lnTo>
                  <a:lnTo>
                    <a:pt x="1154" y="61"/>
                  </a:lnTo>
                  <a:lnTo>
                    <a:pt x="1154" y="63"/>
                  </a:lnTo>
                  <a:lnTo>
                    <a:pt x="1154" y="63"/>
                  </a:lnTo>
                  <a:lnTo>
                    <a:pt x="1156" y="66"/>
                  </a:lnTo>
                  <a:lnTo>
                    <a:pt x="1156" y="66"/>
                  </a:lnTo>
                  <a:lnTo>
                    <a:pt x="1156" y="68"/>
                  </a:lnTo>
                  <a:lnTo>
                    <a:pt x="1156" y="66"/>
                  </a:lnTo>
                  <a:lnTo>
                    <a:pt x="1154" y="66"/>
                  </a:lnTo>
                  <a:lnTo>
                    <a:pt x="1152" y="66"/>
                  </a:lnTo>
                  <a:lnTo>
                    <a:pt x="1152" y="63"/>
                  </a:lnTo>
                  <a:lnTo>
                    <a:pt x="1152" y="61"/>
                  </a:lnTo>
                  <a:lnTo>
                    <a:pt x="1152" y="61"/>
                  </a:lnTo>
                  <a:lnTo>
                    <a:pt x="1152" y="61"/>
                  </a:lnTo>
                  <a:lnTo>
                    <a:pt x="1152" y="61"/>
                  </a:lnTo>
                  <a:lnTo>
                    <a:pt x="1150" y="59"/>
                  </a:lnTo>
                  <a:lnTo>
                    <a:pt x="1150" y="57"/>
                  </a:lnTo>
                  <a:lnTo>
                    <a:pt x="1150" y="57"/>
                  </a:lnTo>
                  <a:lnTo>
                    <a:pt x="1150" y="57"/>
                  </a:lnTo>
                  <a:lnTo>
                    <a:pt x="1150" y="57"/>
                  </a:lnTo>
                  <a:lnTo>
                    <a:pt x="1148" y="55"/>
                  </a:lnTo>
                  <a:lnTo>
                    <a:pt x="1144" y="55"/>
                  </a:lnTo>
                  <a:lnTo>
                    <a:pt x="1140" y="55"/>
                  </a:lnTo>
                  <a:lnTo>
                    <a:pt x="1136" y="53"/>
                  </a:lnTo>
                  <a:lnTo>
                    <a:pt x="1136" y="55"/>
                  </a:lnTo>
                  <a:lnTo>
                    <a:pt x="1136" y="55"/>
                  </a:lnTo>
                  <a:lnTo>
                    <a:pt x="1136" y="57"/>
                  </a:lnTo>
                  <a:lnTo>
                    <a:pt x="1136" y="57"/>
                  </a:lnTo>
                  <a:lnTo>
                    <a:pt x="1136" y="59"/>
                  </a:lnTo>
                  <a:lnTo>
                    <a:pt x="1138" y="59"/>
                  </a:lnTo>
                  <a:lnTo>
                    <a:pt x="1140" y="61"/>
                  </a:lnTo>
                  <a:lnTo>
                    <a:pt x="1140" y="63"/>
                  </a:lnTo>
                  <a:lnTo>
                    <a:pt x="1142" y="66"/>
                  </a:lnTo>
                  <a:lnTo>
                    <a:pt x="1142" y="66"/>
                  </a:lnTo>
                  <a:lnTo>
                    <a:pt x="1142" y="68"/>
                  </a:lnTo>
                  <a:lnTo>
                    <a:pt x="1146" y="72"/>
                  </a:lnTo>
                  <a:lnTo>
                    <a:pt x="1150" y="76"/>
                  </a:lnTo>
                  <a:lnTo>
                    <a:pt x="1150" y="76"/>
                  </a:lnTo>
                  <a:lnTo>
                    <a:pt x="1146" y="78"/>
                  </a:lnTo>
                  <a:lnTo>
                    <a:pt x="1142" y="74"/>
                  </a:lnTo>
                  <a:lnTo>
                    <a:pt x="1140" y="72"/>
                  </a:lnTo>
                  <a:lnTo>
                    <a:pt x="1136" y="70"/>
                  </a:lnTo>
                  <a:lnTo>
                    <a:pt x="1132" y="68"/>
                  </a:lnTo>
                  <a:lnTo>
                    <a:pt x="1130" y="70"/>
                  </a:lnTo>
                  <a:lnTo>
                    <a:pt x="1128" y="72"/>
                  </a:lnTo>
                  <a:lnTo>
                    <a:pt x="1128" y="74"/>
                  </a:lnTo>
                  <a:lnTo>
                    <a:pt x="1130" y="76"/>
                  </a:lnTo>
                  <a:lnTo>
                    <a:pt x="1136" y="80"/>
                  </a:lnTo>
                  <a:lnTo>
                    <a:pt x="1136" y="80"/>
                  </a:lnTo>
                  <a:lnTo>
                    <a:pt x="1140" y="82"/>
                  </a:lnTo>
                  <a:lnTo>
                    <a:pt x="1140" y="82"/>
                  </a:lnTo>
                  <a:lnTo>
                    <a:pt x="1140" y="82"/>
                  </a:lnTo>
                  <a:lnTo>
                    <a:pt x="1140" y="82"/>
                  </a:lnTo>
                  <a:lnTo>
                    <a:pt x="1134" y="82"/>
                  </a:lnTo>
                  <a:lnTo>
                    <a:pt x="1130" y="84"/>
                  </a:lnTo>
                  <a:lnTo>
                    <a:pt x="1128" y="90"/>
                  </a:lnTo>
                  <a:lnTo>
                    <a:pt x="1128" y="92"/>
                  </a:lnTo>
                  <a:lnTo>
                    <a:pt x="1128" y="92"/>
                  </a:lnTo>
                  <a:lnTo>
                    <a:pt x="1128" y="94"/>
                  </a:lnTo>
                  <a:lnTo>
                    <a:pt x="1128" y="94"/>
                  </a:lnTo>
                  <a:lnTo>
                    <a:pt x="1134" y="100"/>
                  </a:lnTo>
                  <a:lnTo>
                    <a:pt x="1140" y="105"/>
                  </a:lnTo>
                  <a:lnTo>
                    <a:pt x="1148" y="111"/>
                  </a:lnTo>
                  <a:lnTo>
                    <a:pt x="1152" y="109"/>
                  </a:lnTo>
                  <a:lnTo>
                    <a:pt x="1152" y="111"/>
                  </a:lnTo>
                  <a:lnTo>
                    <a:pt x="1152" y="111"/>
                  </a:lnTo>
                  <a:lnTo>
                    <a:pt x="1152" y="113"/>
                  </a:lnTo>
                  <a:lnTo>
                    <a:pt x="1152" y="113"/>
                  </a:lnTo>
                  <a:lnTo>
                    <a:pt x="1152" y="113"/>
                  </a:lnTo>
                  <a:lnTo>
                    <a:pt x="1152" y="115"/>
                  </a:lnTo>
                  <a:lnTo>
                    <a:pt x="1156" y="115"/>
                  </a:lnTo>
                  <a:lnTo>
                    <a:pt x="1160" y="117"/>
                  </a:lnTo>
                  <a:lnTo>
                    <a:pt x="1165" y="119"/>
                  </a:lnTo>
                  <a:lnTo>
                    <a:pt x="1167" y="119"/>
                  </a:lnTo>
                  <a:lnTo>
                    <a:pt x="1167" y="119"/>
                  </a:lnTo>
                  <a:lnTo>
                    <a:pt x="1165" y="121"/>
                  </a:lnTo>
                  <a:lnTo>
                    <a:pt x="1165" y="121"/>
                  </a:lnTo>
                  <a:lnTo>
                    <a:pt x="1167" y="123"/>
                  </a:lnTo>
                  <a:lnTo>
                    <a:pt x="1167" y="123"/>
                  </a:lnTo>
                  <a:lnTo>
                    <a:pt x="1169" y="123"/>
                  </a:lnTo>
                  <a:lnTo>
                    <a:pt x="1169" y="123"/>
                  </a:lnTo>
                  <a:lnTo>
                    <a:pt x="1169" y="125"/>
                  </a:lnTo>
                  <a:lnTo>
                    <a:pt x="1177" y="133"/>
                  </a:lnTo>
                  <a:lnTo>
                    <a:pt x="1173" y="133"/>
                  </a:lnTo>
                  <a:lnTo>
                    <a:pt x="1173" y="133"/>
                  </a:lnTo>
                  <a:lnTo>
                    <a:pt x="1171" y="131"/>
                  </a:lnTo>
                  <a:lnTo>
                    <a:pt x="1165" y="123"/>
                  </a:lnTo>
                  <a:lnTo>
                    <a:pt x="1158" y="121"/>
                  </a:lnTo>
                  <a:lnTo>
                    <a:pt x="1158" y="123"/>
                  </a:lnTo>
                  <a:lnTo>
                    <a:pt x="1158" y="123"/>
                  </a:lnTo>
                  <a:lnTo>
                    <a:pt x="1156" y="121"/>
                  </a:lnTo>
                  <a:lnTo>
                    <a:pt x="1156" y="121"/>
                  </a:lnTo>
                  <a:lnTo>
                    <a:pt x="1150" y="117"/>
                  </a:lnTo>
                  <a:lnTo>
                    <a:pt x="1144" y="115"/>
                  </a:lnTo>
                  <a:lnTo>
                    <a:pt x="1144" y="115"/>
                  </a:lnTo>
                  <a:lnTo>
                    <a:pt x="1142" y="113"/>
                  </a:lnTo>
                  <a:lnTo>
                    <a:pt x="1138" y="109"/>
                  </a:lnTo>
                  <a:lnTo>
                    <a:pt x="1134" y="105"/>
                  </a:lnTo>
                  <a:lnTo>
                    <a:pt x="1132" y="105"/>
                  </a:lnTo>
                  <a:lnTo>
                    <a:pt x="1125" y="102"/>
                  </a:lnTo>
                  <a:lnTo>
                    <a:pt x="1125" y="102"/>
                  </a:lnTo>
                  <a:lnTo>
                    <a:pt x="1125" y="102"/>
                  </a:lnTo>
                  <a:lnTo>
                    <a:pt x="1125" y="102"/>
                  </a:lnTo>
                  <a:lnTo>
                    <a:pt x="1125" y="105"/>
                  </a:lnTo>
                  <a:lnTo>
                    <a:pt x="1125" y="107"/>
                  </a:lnTo>
                  <a:lnTo>
                    <a:pt x="1128" y="107"/>
                  </a:lnTo>
                  <a:lnTo>
                    <a:pt x="1128" y="107"/>
                  </a:lnTo>
                  <a:lnTo>
                    <a:pt x="1130" y="111"/>
                  </a:lnTo>
                  <a:lnTo>
                    <a:pt x="1134" y="117"/>
                  </a:lnTo>
                  <a:lnTo>
                    <a:pt x="1134" y="119"/>
                  </a:lnTo>
                  <a:lnTo>
                    <a:pt x="1138" y="117"/>
                  </a:lnTo>
                  <a:lnTo>
                    <a:pt x="1142" y="119"/>
                  </a:lnTo>
                  <a:lnTo>
                    <a:pt x="1142" y="121"/>
                  </a:lnTo>
                  <a:lnTo>
                    <a:pt x="1142" y="121"/>
                  </a:lnTo>
                  <a:lnTo>
                    <a:pt x="1142" y="121"/>
                  </a:lnTo>
                  <a:lnTo>
                    <a:pt x="1142" y="121"/>
                  </a:lnTo>
                  <a:lnTo>
                    <a:pt x="1140" y="121"/>
                  </a:lnTo>
                  <a:lnTo>
                    <a:pt x="1136" y="121"/>
                  </a:lnTo>
                  <a:lnTo>
                    <a:pt x="1132" y="121"/>
                  </a:lnTo>
                  <a:lnTo>
                    <a:pt x="1128" y="121"/>
                  </a:lnTo>
                  <a:lnTo>
                    <a:pt x="1128" y="121"/>
                  </a:lnTo>
                  <a:lnTo>
                    <a:pt x="1128" y="119"/>
                  </a:lnTo>
                  <a:lnTo>
                    <a:pt x="1130" y="119"/>
                  </a:lnTo>
                  <a:lnTo>
                    <a:pt x="1130" y="117"/>
                  </a:lnTo>
                  <a:lnTo>
                    <a:pt x="1128" y="115"/>
                  </a:lnTo>
                  <a:lnTo>
                    <a:pt x="1128" y="113"/>
                  </a:lnTo>
                  <a:lnTo>
                    <a:pt x="1128" y="113"/>
                  </a:lnTo>
                  <a:lnTo>
                    <a:pt x="1123" y="109"/>
                  </a:lnTo>
                  <a:lnTo>
                    <a:pt x="1123" y="109"/>
                  </a:lnTo>
                  <a:lnTo>
                    <a:pt x="1123" y="107"/>
                  </a:lnTo>
                  <a:lnTo>
                    <a:pt x="1121" y="107"/>
                  </a:lnTo>
                  <a:lnTo>
                    <a:pt x="1121" y="105"/>
                  </a:lnTo>
                  <a:lnTo>
                    <a:pt x="1121" y="105"/>
                  </a:lnTo>
                  <a:lnTo>
                    <a:pt x="1121" y="105"/>
                  </a:lnTo>
                  <a:lnTo>
                    <a:pt x="1121" y="102"/>
                  </a:lnTo>
                  <a:lnTo>
                    <a:pt x="1117" y="98"/>
                  </a:lnTo>
                  <a:lnTo>
                    <a:pt x="1115" y="98"/>
                  </a:lnTo>
                  <a:lnTo>
                    <a:pt x="1111" y="98"/>
                  </a:lnTo>
                  <a:lnTo>
                    <a:pt x="1111" y="100"/>
                  </a:lnTo>
                  <a:lnTo>
                    <a:pt x="1109" y="98"/>
                  </a:lnTo>
                  <a:lnTo>
                    <a:pt x="1109" y="98"/>
                  </a:lnTo>
                  <a:lnTo>
                    <a:pt x="1107" y="96"/>
                  </a:lnTo>
                  <a:lnTo>
                    <a:pt x="1103" y="94"/>
                  </a:lnTo>
                  <a:lnTo>
                    <a:pt x="1103" y="92"/>
                  </a:lnTo>
                  <a:lnTo>
                    <a:pt x="1105" y="92"/>
                  </a:lnTo>
                  <a:lnTo>
                    <a:pt x="1105" y="92"/>
                  </a:lnTo>
                  <a:lnTo>
                    <a:pt x="1105" y="90"/>
                  </a:lnTo>
                  <a:lnTo>
                    <a:pt x="1105" y="88"/>
                  </a:lnTo>
                  <a:lnTo>
                    <a:pt x="1101" y="90"/>
                  </a:lnTo>
                  <a:lnTo>
                    <a:pt x="1097" y="90"/>
                  </a:lnTo>
                  <a:lnTo>
                    <a:pt x="1093" y="92"/>
                  </a:lnTo>
                  <a:lnTo>
                    <a:pt x="1093" y="94"/>
                  </a:lnTo>
                  <a:lnTo>
                    <a:pt x="1093" y="94"/>
                  </a:lnTo>
                  <a:lnTo>
                    <a:pt x="1093" y="94"/>
                  </a:lnTo>
                  <a:lnTo>
                    <a:pt x="1093" y="94"/>
                  </a:lnTo>
                  <a:lnTo>
                    <a:pt x="1093" y="96"/>
                  </a:lnTo>
                  <a:lnTo>
                    <a:pt x="1093" y="96"/>
                  </a:lnTo>
                  <a:lnTo>
                    <a:pt x="1095" y="96"/>
                  </a:lnTo>
                  <a:lnTo>
                    <a:pt x="1097" y="96"/>
                  </a:lnTo>
                  <a:lnTo>
                    <a:pt x="1097" y="96"/>
                  </a:lnTo>
                  <a:lnTo>
                    <a:pt x="1097" y="100"/>
                  </a:lnTo>
                  <a:lnTo>
                    <a:pt x="1097" y="100"/>
                  </a:lnTo>
                  <a:lnTo>
                    <a:pt x="1099" y="100"/>
                  </a:lnTo>
                  <a:lnTo>
                    <a:pt x="1099" y="102"/>
                  </a:lnTo>
                  <a:lnTo>
                    <a:pt x="1097" y="102"/>
                  </a:lnTo>
                  <a:lnTo>
                    <a:pt x="1097" y="105"/>
                  </a:lnTo>
                  <a:lnTo>
                    <a:pt x="1099" y="105"/>
                  </a:lnTo>
                  <a:lnTo>
                    <a:pt x="1099" y="107"/>
                  </a:lnTo>
                  <a:lnTo>
                    <a:pt x="1099" y="107"/>
                  </a:lnTo>
                  <a:lnTo>
                    <a:pt x="1099" y="107"/>
                  </a:lnTo>
                  <a:lnTo>
                    <a:pt x="1097" y="109"/>
                  </a:lnTo>
                  <a:lnTo>
                    <a:pt x="1097" y="111"/>
                  </a:lnTo>
                  <a:lnTo>
                    <a:pt x="1093" y="113"/>
                  </a:lnTo>
                  <a:lnTo>
                    <a:pt x="1088" y="113"/>
                  </a:lnTo>
                  <a:lnTo>
                    <a:pt x="1086" y="113"/>
                  </a:lnTo>
                  <a:lnTo>
                    <a:pt x="1082" y="115"/>
                  </a:lnTo>
                  <a:lnTo>
                    <a:pt x="1082" y="115"/>
                  </a:lnTo>
                  <a:lnTo>
                    <a:pt x="1084" y="117"/>
                  </a:lnTo>
                  <a:lnTo>
                    <a:pt x="1086" y="121"/>
                  </a:lnTo>
                  <a:lnTo>
                    <a:pt x="1090" y="123"/>
                  </a:lnTo>
                  <a:lnTo>
                    <a:pt x="1097" y="125"/>
                  </a:lnTo>
                  <a:lnTo>
                    <a:pt x="1103" y="129"/>
                  </a:lnTo>
                  <a:lnTo>
                    <a:pt x="1109" y="131"/>
                  </a:lnTo>
                  <a:lnTo>
                    <a:pt x="1111" y="133"/>
                  </a:lnTo>
                  <a:lnTo>
                    <a:pt x="1111" y="133"/>
                  </a:lnTo>
                  <a:lnTo>
                    <a:pt x="1111" y="135"/>
                  </a:lnTo>
                  <a:lnTo>
                    <a:pt x="1111" y="135"/>
                  </a:lnTo>
                  <a:lnTo>
                    <a:pt x="1113" y="137"/>
                  </a:lnTo>
                  <a:lnTo>
                    <a:pt x="1113" y="137"/>
                  </a:lnTo>
                  <a:lnTo>
                    <a:pt x="1111" y="137"/>
                  </a:lnTo>
                  <a:lnTo>
                    <a:pt x="1111" y="137"/>
                  </a:lnTo>
                  <a:lnTo>
                    <a:pt x="1109" y="135"/>
                  </a:lnTo>
                  <a:lnTo>
                    <a:pt x="1109" y="133"/>
                  </a:lnTo>
                  <a:lnTo>
                    <a:pt x="1109" y="131"/>
                  </a:lnTo>
                  <a:lnTo>
                    <a:pt x="1109" y="131"/>
                  </a:lnTo>
                  <a:lnTo>
                    <a:pt x="1107" y="131"/>
                  </a:lnTo>
                  <a:lnTo>
                    <a:pt x="1107" y="131"/>
                  </a:lnTo>
                  <a:lnTo>
                    <a:pt x="1109" y="135"/>
                  </a:lnTo>
                  <a:lnTo>
                    <a:pt x="1111" y="139"/>
                  </a:lnTo>
                  <a:lnTo>
                    <a:pt x="1109" y="139"/>
                  </a:lnTo>
                  <a:lnTo>
                    <a:pt x="1107" y="137"/>
                  </a:lnTo>
                  <a:lnTo>
                    <a:pt x="1105" y="131"/>
                  </a:lnTo>
                  <a:lnTo>
                    <a:pt x="1103" y="129"/>
                  </a:lnTo>
                  <a:lnTo>
                    <a:pt x="1099" y="131"/>
                  </a:lnTo>
                  <a:lnTo>
                    <a:pt x="1099" y="131"/>
                  </a:lnTo>
                  <a:lnTo>
                    <a:pt x="1101" y="135"/>
                  </a:lnTo>
                  <a:lnTo>
                    <a:pt x="1103" y="139"/>
                  </a:lnTo>
                  <a:lnTo>
                    <a:pt x="1105" y="141"/>
                  </a:lnTo>
                  <a:lnTo>
                    <a:pt x="1103" y="141"/>
                  </a:lnTo>
                  <a:lnTo>
                    <a:pt x="1103" y="141"/>
                  </a:lnTo>
                  <a:lnTo>
                    <a:pt x="1099" y="135"/>
                  </a:lnTo>
                  <a:lnTo>
                    <a:pt x="1095" y="131"/>
                  </a:lnTo>
                  <a:lnTo>
                    <a:pt x="1095" y="129"/>
                  </a:lnTo>
                  <a:lnTo>
                    <a:pt x="1093" y="127"/>
                  </a:lnTo>
                  <a:lnTo>
                    <a:pt x="1093" y="127"/>
                  </a:lnTo>
                  <a:lnTo>
                    <a:pt x="1088" y="127"/>
                  </a:lnTo>
                  <a:lnTo>
                    <a:pt x="1084" y="129"/>
                  </a:lnTo>
                  <a:lnTo>
                    <a:pt x="1084" y="129"/>
                  </a:lnTo>
                  <a:lnTo>
                    <a:pt x="1084" y="131"/>
                  </a:lnTo>
                  <a:lnTo>
                    <a:pt x="1084" y="131"/>
                  </a:lnTo>
                  <a:lnTo>
                    <a:pt x="1084" y="133"/>
                  </a:lnTo>
                  <a:lnTo>
                    <a:pt x="1086" y="133"/>
                  </a:lnTo>
                  <a:lnTo>
                    <a:pt x="1086" y="133"/>
                  </a:lnTo>
                  <a:lnTo>
                    <a:pt x="1082" y="135"/>
                  </a:lnTo>
                  <a:lnTo>
                    <a:pt x="1082" y="137"/>
                  </a:lnTo>
                  <a:lnTo>
                    <a:pt x="1086" y="139"/>
                  </a:lnTo>
                  <a:lnTo>
                    <a:pt x="1086" y="139"/>
                  </a:lnTo>
                  <a:lnTo>
                    <a:pt x="1088" y="141"/>
                  </a:lnTo>
                  <a:lnTo>
                    <a:pt x="1084" y="139"/>
                  </a:lnTo>
                  <a:lnTo>
                    <a:pt x="1080" y="137"/>
                  </a:lnTo>
                  <a:lnTo>
                    <a:pt x="1080" y="135"/>
                  </a:lnTo>
                  <a:lnTo>
                    <a:pt x="1082" y="131"/>
                  </a:lnTo>
                  <a:lnTo>
                    <a:pt x="1080" y="131"/>
                  </a:lnTo>
                  <a:lnTo>
                    <a:pt x="1078" y="127"/>
                  </a:lnTo>
                  <a:lnTo>
                    <a:pt x="1076" y="127"/>
                  </a:lnTo>
                  <a:lnTo>
                    <a:pt x="1074" y="127"/>
                  </a:lnTo>
                  <a:lnTo>
                    <a:pt x="1072" y="125"/>
                  </a:lnTo>
                  <a:lnTo>
                    <a:pt x="1070" y="125"/>
                  </a:lnTo>
                  <a:lnTo>
                    <a:pt x="1070" y="125"/>
                  </a:lnTo>
                  <a:lnTo>
                    <a:pt x="1070" y="125"/>
                  </a:lnTo>
                  <a:lnTo>
                    <a:pt x="1070" y="127"/>
                  </a:lnTo>
                  <a:lnTo>
                    <a:pt x="1070" y="127"/>
                  </a:lnTo>
                  <a:lnTo>
                    <a:pt x="1070" y="127"/>
                  </a:lnTo>
                  <a:lnTo>
                    <a:pt x="1068" y="127"/>
                  </a:lnTo>
                  <a:lnTo>
                    <a:pt x="1064" y="131"/>
                  </a:lnTo>
                  <a:lnTo>
                    <a:pt x="1060" y="135"/>
                  </a:lnTo>
                  <a:lnTo>
                    <a:pt x="1060" y="137"/>
                  </a:lnTo>
                  <a:lnTo>
                    <a:pt x="1062" y="139"/>
                  </a:lnTo>
                  <a:lnTo>
                    <a:pt x="1062" y="139"/>
                  </a:lnTo>
                  <a:lnTo>
                    <a:pt x="1062" y="141"/>
                  </a:lnTo>
                  <a:lnTo>
                    <a:pt x="1062" y="141"/>
                  </a:lnTo>
                  <a:lnTo>
                    <a:pt x="1060" y="144"/>
                  </a:lnTo>
                  <a:lnTo>
                    <a:pt x="1058" y="139"/>
                  </a:lnTo>
                  <a:lnTo>
                    <a:pt x="1058" y="139"/>
                  </a:lnTo>
                  <a:lnTo>
                    <a:pt x="1055" y="141"/>
                  </a:lnTo>
                  <a:lnTo>
                    <a:pt x="1055" y="141"/>
                  </a:lnTo>
                  <a:lnTo>
                    <a:pt x="1055" y="144"/>
                  </a:lnTo>
                  <a:lnTo>
                    <a:pt x="1058" y="144"/>
                  </a:lnTo>
                  <a:lnTo>
                    <a:pt x="1058" y="144"/>
                  </a:lnTo>
                  <a:lnTo>
                    <a:pt x="1060" y="144"/>
                  </a:lnTo>
                  <a:lnTo>
                    <a:pt x="1060" y="146"/>
                  </a:lnTo>
                  <a:lnTo>
                    <a:pt x="1060" y="146"/>
                  </a:lnTo>
                  <a:lnTo>
                    <a:pt x="1060" y="150"/>
                  </a:lnTo>
                  <a:lnTo>
                    <a:pt x="1058" y="150"/>
                  </a:lnTo>
                  <a:lnTo>
                    <a:pt x="1058" y="152"/>
                  </a:lnTo>
                  <a:lnTo>
                    <a:pt x="1058" y="152"/>
                  </a:lnTo>
                  <a:lnTo>
                    <a:pt x="1058" y="152"/>
                  </a:lnTo>
                  <a:lnTo>
                    <a:pt x="1058" y="152"/>
                  </a:lnTo>
                  <a:lnTo>
                    <a:pt x="1058" y="150"/>
                  </a:lnTo>
                  <a:lnTo>
                    <a:pt x="1055" y="150"/>
                  </a:lnTo>
                  <a:lnTo>
                    <a:pt x="1055" y="150"/>
                  </a:lnTo>
                  <a:lnTo>
                    <a:pt x="1055" y="150"/>
                  </a:lnTo>
                  <a:lnTo>
                    <a:pt x="1055" y="150"/>
                  </a:lnTo>
                  <a:lnTo>
                    <a:pt x="1055" y="150"/>
                  </a:lnTo>
                  <a:lnTo>
                    <a:pt x="1055" y="150"/>
                  </a:lnTo>
                  <a:lnTo>
                    <a:pt x="1053" y="148"/>
                  </a:lnTo>
                  <a:lnTo>
                    <a:pt x="1053" y="146"/>
                  </a:lnTo>
                  <a:lnTo>
                    <a:pt x="1053" y="146"/>
                  </a:lnTo>
                  <a:lnTo>
                    <a:pt x="1053" y="144"/>
                  </a:lnTo>
                  <a:lnTo>
                    <a:pt x="1053" y="144"/>
                  </a:lnTo>
                  <a:lnTo>
                    <a:pt x="1053" y="144"/>
                  </a:lnTo>
                  <a:lnTo>
                    <a:pt x="1053" y="144"/>
                  </a:lnTo>
                  <a:lnTo>
                    <a:pt x="1051" y="144"/>
                  </a:lnTo>
                  <a:lnTo>
                    <a:pt x="1051" y="146"/>
                  </a:lnTo>
                  <a:lnTo>
                    <a:pt x="1049" y="146"/>
                  </a:lnTo>
                  <a:lnTo>
                    <a:pt x="1049" y="146"/>
                  </a:lnTo>
                  <a:lnTo>
                    <a:pt x="1051" y="146"/>
                  </a:lnTo>
                  <a:lnTo>
                    <a:pt x="1047" y="146"/>
                  </a:lnTo>
                  <a:lnTo>
                    <a:pt x="1043" y="148"/>
                  </a:lnTo>
                  <a:lnTo>
                    <a:pt x="1043" y="148"/>
                  </a:lnTo>
                  <a:lnTo>
                    <a:pt x="1041" y="148"/>
                  </a:lnTo>
                  <a:lnTo>
                    <a:pt x="1041" y="150"/>
                  </a:lnTo>
                  <a:lnTo>
                    <a:pt x="1041" y="150"/>
                  </a:lnTo>
                  <a:lnTo>
                    <a:pt x="1041" y="150"/>
                  </a:lnTo>
                  <a:lnTo>
                    <a:pt x="1041" y="150"/>
                  </a:lnTo>
                  <a:lnTo>
                    <a:pt x="1041" y="150"/>
                  </a:lnTo>
                  <a:lnTo>
                    <a:pt x="1041" y="150"/>
                  </a:lnTo>
                  <a:lnTo>
                    <a:pt x="1039" y="152"/>
                  </a:lnTo>
                  <a:lnTo>
                    <a:pt x="1037" y="152"/>
                  </a:lnTo>
                  <a:lnTo>
                    <a:pt x="1037" y="154"/>
                  </a:lnTo>
                  <a:lnTo>
                    <a:pt x="1037" y="156"/>
                  </a:lnTo>
                  <a:lnTo>
                    <a:pt x="1039" y="156"/>
                  </a:lnTo>
                  <a:lnTo>
                    <a:pt x="1039" y="158"/>
                  </a:lnTo>
                  <a:lnTo>
                    <a:pt x="1037" y="156"/>
                  </a:lnTo>
                  <a:lnTo>
                    <a:pt x="1037" y="158"/>
                  </a:lnTo>
                  <a:lnTo>
                    <a:pt x="1035" y="156"/>
                  </a:lnTo>
                  <a:lnTo>
                    <a:pt x="1033" y="158"/>
                  </a:lnTo>
                  <a:lnTo>
                    <a:pt x="1033" y="158"/>
                  </a:lnTo>
                  <a:lnTo>
                    <a:pt x="1031" y="160"/>
                  </a:lnTo>
                  <a:lnTo>
                    <a:pt x="1031" y="160"/>
                  </a:lnTo>
                  <a:lnTo>
                    <a:pt x="1031" y="160"/>
                  </a:lnTo>
                  <a:lnTo>
                    <a:pt x="1031" y="162"/>
                  </a:lnTo>
                  <a:lnTo>
                    <a:pt x="1031" y="162"/>
                  </a:lnTo>
                  <a:lnTo>
                    <a:pt x="1031" y="164"/>
                  </a:lnTo>
                  <a:lnTo>
                    <a:pt x="1031" y="164"/>
                  </a:lnTo>
                  <a:lnTo>
                    <a:pt x="1031" y="164"/>
                  </a:lnTo>
                  <a:lnTo>
                    <a:pt x="1031" y="164"/>
                  </a:lnTo>
                  <a:lnTo>
                    <a:pt x="1031" y="164"/>
                  </a:lnTo>
                  <a:lnTo>
                    <a:pt x="1031" y="166"/>
                  </a:lnTo>
                  <a:lnTo>
                    <a:pt x="1031" y="166"/>
                  </a:lnTo>
                  <a:lnTo>
                    <a:pt x="1029" y="166"/>
                  </a:lnTo>
                  <a:lnTo>
                    <a:pt x="1029" y="166"/>
                  </a:lnTo>
                  <a:lnTo>
                    <a:pt x="1029" y="166"/>
                  </a:lnTo>
                  <a:lnTo>
                    <a:pt x="1029" y="166"/>
                  </a:lnTo>
                  <a:close/>
                  <a:moveTo>
                    <a:pt x="1255" y="421"/>
                  </a:moveTo>
                  <a:lnTo>
                    <a:pt x="1255" y="421"/>
                  </a:lnTo>
                  <a:lnTo>
                    <a:pt x="1253" y="421"/>
                  </a:lnTo>
                  <a:lnTo>
                    <a:pt x="1251" y="423"/>
                  </a:lnTo>
                  <a:lnTo>
                    <a:pt x="1251" y="423"/>
                  </a:lnTo>
                  <a:lnTo>
                    <a:pt x="1251" y="425"/>
                  </a:lnTo>
                  <a:lnTo>
                    <a:pt x="1251" y="427"/>
                  </a:lnTo>
                  <a:lnTo>
                    <a:pt x="1253" y="427"/>
                  </a:lnTo>
                  <a:lnTo>
                    <a:pt x="1253" y="427"/>
                  </a:lnTo>
                  <a:lnTo>
                    <a:pt x="1255" y="425"/>
                  </a:lnTo>
                  <a:lnTo>
                    <a:pt x="1255" y="425"/>
                  </a:lnTo>
                  <a:lnTo>
                    <a:pt x="1255" y="423"/>
                  </a:lnTo>
                  <a:lnTo>
                    <a:pt x="1255" y="423"/>
                  </a:lnTo>
                  <a:lnTo>
                    <a:pt x="1255" y="423"/>
                  </a:lnTo>
                  <a:lnTo>
                    <a:pt x="1255" y="423"/>
                  </a:lnTo>
                  <a:lnTo>
                    <a:pt x="1255" y="421"/>
                  </a:lnTo>
                  <a:close/>
                  <a:moveTo>
                    <a:pt x="718" y="439"/>
                  </a:moveTo>
                  <a:lnTo>
                    <a:pt x="720" y="443"/>
                  </a:lnTo>
                  <a:lnTo>
                    <a:pt x="722" y="443"/>
                  </a:lnTo>
                  <a:lnTo>
                    <a:pt x="722" y="445"/>
                  </a:lnTo>
                  <a:lnTo>
                    <a:pt x="722" y="447"/>
                  </a:lnTo>
                  <a:lnTo>
                    <a:pt x="720" y="445"/>
                  </a:lnTo>
                  <a:lnTo>
                    <a:pt x="720" y="445"/>
                  </a:lnTo>
                  <a:lnTo>
                    <a:pt x="720" y="447"/>
                  </a:lnTo>
                  <a:lnTo>
                    <a:pt x="722" y="447"/>
                  </a:lnTo>
                  <a:lnTo>
                    <a:pt x="724" y="449"/>
                  </a:lnTo>
                  <a:lnTo>
                    <a:pt x="726" y="451"/>
                  </a:lnTo>
                  <a:lnTo>
                    <a:pt x="732" y="447"/>
                  </a:lnTo>
                  <a:lnTo>
                    <a:pt x="734" y="445"/>
                  </a:lnTo>
                  <a:lnTo>
                    <a:pt x="736" y="445"/>
                  </a:lnTo>
                  <a:lnTo>
                    <a:pt x="736" y="443"/>
                  </a:lnTo>
                  <a:lnTo>
                    <a:pt x="734" y="443"/>
                  </a:lnTo>
                  <a:lnTo>
                    <a:pt x="734" y="441"/>
                  </a:lnTo>
                  <a:lnTo>
                    <a:pt x="734" y="439"/>
                  </a:lnTo>
                  <a:lnTo>
                    <a:pt x="734" y="439"/>
                  </a:lnTo>
                  <a:lnTo>
                    <a:pt x="732" y="437"/>
                  </a:lnTo>
                  <a:lnTo>
                    <a:pt x="730" y="437"/>
                  </a:lnTo>
                  <a:lnTo>
                    <a:pt x="730" y="435"/>
                  </a:lnTo>
                  <a:lnTo>
                    <a:pt x="730" y="433"/>
                  </a:lnTo>
                  <a:lnTo>
                    <a:pt x="730" y="433"/>
                  </a:lnTo>
                  <a:lnTo>
                    <a:pt x="730" y="431"/>
                  </a:lnTo>
                  <a:lnTo>
                    <a:pt x="728" y="431"/>
                  </a:lnTo>
                  <a:lnTo>
                    <a:pt x="726" y="429"/>
                  </a:lnTo>
                  <a:lnTo>
                    <a:pt x="728" y="431"/>
                  </a:lnTo>
                  <a:lnTo>
                    <a:pt x="726" y="429"/>
                  </a:lnTo>
                  <a:lnTo>
                    <a:pt x="726" y="429"/>
                  </a:lnTo>
                  <a:lnTo>
                    <a:pt x="728" y="427"/>
                  </a:lnTo>
                  <a:lnTo>
                    <a:pt x="728" y="427"/>
                  </a:lnTo>
                  <a:lnTo>
                    <a:pt x="728" y="425"/>
                  </a:lnTo>
                  <a:lnTo>
                    <a:pt x="726" y="425"/>
                  </a:lnTo>
                  <a:lnTo>
                    <a:pt x="724" y="427"/>
                  </a:lnTo>
                  <a:lnTo>
                    <a:pt x="722" y="427"/>
                  </a:lnTo>
                  <a:lnTo>
                    <a:pt x="720" y="431"/>
                  </a:lnTo>
                  <a:lnTo>
                    <a:pt x="720" y="431"/>
                  </a:lnTo>
                  <a:lnTo>
                    <a:pt x="720" y="431"/>
                  </a:lnTo>
                  <a:lnTo>
                    <a:pt x="718" y="431"/>
                  </a:lnTo>
                  <a:lnTo>
                    <a:pt x="718" y="433"/>
                  </a:lnTo>
                  <a:lnTo>
                    <a:pt x="718" y="433"/>
                  </a:lnTo>
                  <a:lnTo>
                    <a:pt x="716" y="433"/>
                  </a:lnTo>
                  <a:lnTo>
                    <a:pt x="716" y="431"/>
                  </a:lnTo>
                  <a:lnTo>
                    <a:pt x="716" y="431"/>
                  </a:lnTo>
                  <a:lnTo>
                    <a:pt x="716" y="431"/>
                  </a:lnTo>
                  <a:lnTo>
                    <a:pt x="716" y="433"/>
                  </a:lnTo>
                  <a:lnTo>
                    <a:pt x="718" y="439"/>
                  </a:lnTo>
                  <a:lnTo>
                    <a:pt x="718" y="439"/>
                  </a:lnTo>
                  <a:close/>
                  <a:moveTo>
                    <a:pt x="1097" y="412"/>
                  </a:moveTo>
                  <a:lnTo>
                    <a:pt x="1097" y="412"/>
                  </a:lnTo>
                  <a:lnTo>
                    <a:pt x="1097" y="415"/>
                  </a:lnTo>
                  <a:lnTo>
                    <a:pt x="1097" y="417"/>
                  </a:lnTo>
                  <a:lnTo>
                    <a:pt x="1097" y="417"/>
                  </a:lnTo>
                  <a:lnTo>
                    <a:pt x="1099" y="419"/>
                  </a:lnTo>
                  <a:lnTo>
                    <a:pt x="1099" y="419"/>
                  </a:lnTo>
                  <a:lnTo>
                    <a:pt x="1099" y="419"/>
                  </a:lnTo>
                  <a:lnTo>
                    <a:pt x="1099" y="417"/>
                  </a:lnTo>
                  <a:lnTo>
                    <a:pt x="1101" y="417"/>
                  </a:lnTo>
                  <a:lnTo>
                    <a:pt x="1101" y="415"/>
                  </a:lnTo>
                  <a:lnTo>
                    <a:pt x="1101" y="412"/>
                  </a:lnTo>
                  <a:lnTo>
                    <a:pt x="1101" y="412"/>
                  </a:lnTo>
                  <a:lnTo>
                    <a:pt x="1101" y="410"/>
                  </a:lnTo>
                  <a:lnTo>
                    <a:pt x="1101" y="406"/>
                  </a:lnTo>
                  <a:lnTo>
                    <a:pt x="1101" y="406"/>
                  </a:lnTo>
                  <a:lnTo>
                    <a:pt x="1101" y="404"/>
                  </a:lnTo>
                  <a:lnTo>
                    <a:pt x="1101" y="402"/>
                  </a:lnTo>
                  <a:lnTo>
                    <a:pt x="1101" y="404"/>
                  </a:lnTo>
                  <a:lnTo>
                    <a:pt x="1101" y="404"/>
                  </a:lnTo>
                  <a:lnTo>
                    <a:pt x="1099" y="404"/>
                  </a:lnTo>
                  <a:lnTo>
                    <a:pt x="1099" y="404"/>
                  </a:lnTo>
                  <a:lnTo>
                    <a:pt x="1099" y="404"/>
                  </a:lnTo>
                  <a:lnTo>
                    <a:pt x="1099" y="404"/>
                  </a:lnTo>
                  <a:lnTo>
                    <a:pt x="1099" y="404"/>
                  </a:lnTo>
                  <a:lnTo>
                    <a:pt x="1099" y="406"/>
                  </a:lnTo>
                  <a:lnTo>
                    <a:pt x="1099" y="406"/>
                  </a:lnTo>
                  <a:lnTo>
                    <a:pt x="1099" y="406"/>
                  </a:lnTo>
                  <a:lnTo>
                    <a:pt x="1099" y="408"/>
                  </a:lnTo>
                  <a:lnTo>
                    <a:pt x="1099" y="408"/>
                  </a:lnTo>
                  <a:lnTo>
                    <a:pt x="1099" y="410"/>
                  </a:lnTo>
                  <a:lnTo>
                    <a:pt x="1099" y="410"/>
                  </a:lnTo>
                  <a:lnTo>
                    <a:pt x="1099" y="410"/>
                  </a:lnTo>
                  <a:lnTo>
                    <a:pt x="1099" y="410"/>
                  </a:lnTo>
                  <a:lnTo>
                    <a:pt x="1099" y="410"/>
                  </a:lnTo>
                  <a:lnTo>
                    <a:pt x="1099" y="410"/>
                  </a:lnTo>
                  <a:lnTo>
                    <a:pt x="1099" y="410"/>
                  </a:lnTo>
                  <a:lnTo>
                    <a:pt x="1097" y="412"/>
                  </a:lnTo>
                  <a:close/>
                  <a:moveTo>
                    <a:pt x="975" y="295"/>
                  </a:moveTo>
                  <a:lnTo>
                    <a:pt x="975" y="295"/>
                  </a:lnTo>
                  <a:lnTo>
                    <a:pt x="977" y="295"/>
                  </a:lnTo>
                  <a:lnTo>
                    <a:pt x="977" y="295"/>
                  </a:lnTo>
                  <a:lnTo>
                    <a:pt x="979" y="295"/>
                  </a:lnTo>
                  <a:lnTo>
                    <a:pt x="977" y="298"/>
                  </a:lnTo>
                  <a:lnTo>
                    <a:pt x="975" y="298"/>
                  </a:lnTo>
                  <a:lnTo>
                    <a:pt x="977" y="300"/>
                  </a:lnTo>
                  <a:lnTo>
                    <a:pt x="977" y="302"/>
                  </a:lnTo>
                  <a:lnTo>
                    <a:pt x="977" y="302"/>
                  </a:lnTo>
                  <a:lnTo>
                    <a:pt x="977" y="304"/>
                  </a:lnTo>
                  <a:lnTo>
                    <a:pt x="981" y="304"/>
                  </a:lnTo>
                  <a:lnTo>
                    <a:pt x="983" y="306"/>
                  </a:lnTo>
                  <a:lnTo>
                    <a:pt x="983" y="306"/>
                  </a:lnTo>
                  <a:lnTo>
                    <a:pt x="981" y="306"/>
                  </a:lnTo>
                  <a:lnTo>
                    <a:pt x="981" y="308"/>
                  </a:lnTo>
                  <a:lnTo>
                    <a:pt x="981" y="308"/>
                  </a:lnTo>
                  <a:lnTo>
                    <a:pt x="979" y="308"/>
                  </a:lnTo>
                  <a:lnTo>
                    <a:pt x="979" y="306"/>
                  </a:lnTo>
                  <a:lnTo>
                    <a:pt x="979" y="306"/>
                  </a:lnTo>
                  <a:lnTo>
                    <a:pt x="979" y="306"/>
                  </a:lnTo>
                  <a:lnTo>
                    <a:pt x="979" y="306"/>
                  </a:lnTo>
                  <a:lnTo>
                    <a:pt x="977" y="306"/>
                  </a:lnTo>
                  <a:lnTo>
                    <a:pt x="977" y="308"/>
                  </a:lnTo>
                  <a:lnTo>
                    <a:pt x="977" y="308"/>
                  </a:lnTo>
                  <a:lnTo>
                    <a:pt x="977" y="308"/>
                  </a:lnTo>
                  <a:lnTo>
                    <a:pt x="977" y="308"/>
                  </a:lnTo>
                  <a:lnTo>
                    <a:pt x="977" y="308"/>
                  </a:lnTo>
                  <a:lnTo>
                    <a:pt x="977" y="310"/>
                  </a:lnTo>
                  <a:lnTo>
                    <a:pt x="977" y="310"/>
                  </a:lnTo>
                  <a:lnTo>
                    <a:pt x="977" y="310"/>
                  </a:lnTo>
                  <a:lnTo>
                    <a:pt x="977" y="310"/>
                  </a:lnTo>
                  <a:lnTo>
                    <a:pt x="979" y="310"/>
                  </a:lnTo>
                  <a:lnTo>
                    <a:pt x="979" y="310"/>
                  </a:lnTo>
                  <a:lnTo>
                    <a:pt x="979" y="310"/>
                  </a:lnTo>
                  <a:lnTo>
                    <a:pt x="979" y="310"/>
                  </a:lnTo>
                  <a:lnTo>
                    <a:pt x="979" y="312"/>
                  </a:lnTo>
                  <a:lnTo>
                    <a:pt x="979" y="312"/>
                  </a:lnTo>
                  <a:lnTo>
                    <a:pt x="981" y="314"/>
                  </a:lnTo>
                  <a:lnTo>
                    <a:pt x="981" y="314"/>
                  </a:lnTo>
                  <a:lnTo>
                    <a:pt x="981" y="316"/>
                  </a:lnTo>
                  <a:lnTo>
                    <a:pt x="981" y="316"/>
                  </a:lnTo>
                  <a:lnTo>
                    <a:pt x="981" y="316"/>
                  </a:lnTo>
                  <a:lnTo>
                    <a:pt x="981" y="318"/>
                  </a:lnTo>
                  <a:lnTo>
                    <a:pt x="981" y="318"/>
                  </a:lnTo>
                  <a:lnTo>
                    <a:pt x="983" y="318"/>
                  </a:lnTo>
                  <a:lnTo>
                    <a:pt x="983" y="318"/>
                  </a:lnTo>
                  <a:lnTo>
                    <a:pt x="983" y="318"/>
                  </a:lnTo>
                  <a:lnTo>
                    <a:pt x="988" y="324"/>
                  </a:lnTo>
                  <a:lnTo>
                    <a:pt x="992" y="324"/>
                  </a:lnTo>
                  <a:lnTo>
                    <a:pt x="996" y="324"/>
                  </a:lnTo>
                  <a:lnTo>
                    <a:pt x="998" y="324"/>
                  </a:lnTo>
                  <a:lnTo>
                    <a:pt x="1002" y="322"/>
                  </a:lnTo>
                  <a:lnTo>
                    <a:pt x="1002" y="320"/>
                  </a:lnTo>
                  <a:lnTo>
                    <a:pt x="1004" y="320"/>
                  </a:lnTo>
                  <a:lnTo>
                    <a:pt x="1004" y="320"/>
                  </a:lnTo>
                  <a:lnTo>
                    <a:pt x="1004" y="320"/>
                  </a:lnTo>
                  <a:lnTo>
                    <a:pt x="1004" y="318"/>
                  </a:lnTo>
                  <a:lnTo>
                    <a:pt x="1004" y="318"/>
                  </a:lnTo>
                  <a:lnTo>
                    <a:pt x="1006" y="316"/>
                  </a:lnTo>
                  <a:lnTo>
                    <a:pt x="1006" y="316"/>
                  </a:lnTo>
                  <a:lnTo>
                    <a:pt x="1006" y="316"/>
                  </a:lnTo>
                  <a:lnTo>
                    <a:pt x="1006" y="316"/>
                  </a:lnTo>
                  <a:lnTo>
                    <a:pt x="1006" y="314"/>
                  </a:lnTo>
                  <a:lnTo>
                    <a:pt x="1008" y="314"/>
                  </a:lnTo>
                  <a:lnTo>
                    <a:pt x="1008" y="314"/>
                  </a:lnTo>
                  <a:lnTo>
                    <a:pt x="1008" y="316"/>
                  </a:lnTo>
                  <a:lnTo>
                    <a:pt x="1008" y="316"/>
                  </a:lnTo>
                  <a:lnTo>
                    <a:pt x="1008" y="318"/>
                  </a:lnTo>
                  <a:lnTo>
                    <a:pt x="1008" y="318"/>
                  </a:lnTo>
                  <a:lnTo>
                    <a:pt x="1008" y="318"/>
                  </a:lnTo>
                  <a:lnTo>
                    <a:pt x="1008" y="320"/>
                  </a:lnTo>
                  <a:lnTo>
                    <a:pt x="1008" y="320"/>
                  </a:lnTo>
                  <a:lnTo>
                    <a:pt x="1008" y="322"/>
                  </a:lnTo>
                  <a:lnTo>
                    <a:pt x="1004" y="326"/>
                  </a:lnTo>
                  <a:lnTo>
                    <a:pt x="1002" y="328"/>
                  </a:lnTo>
                  <a:lnTo>
                    <a:pt x="998" y="330"/>
                  </a:lnTo>
                  <a:lnTo>
                    <a:pt x="992" y="332"/>
                  </a:lnTo>
                  <a:lnTo>
                    <a:pt x="990" y="332"/>
                  </a:lnTo>
                  <a:lnTo>
                    <a:pt x="990" y="332"/>
                  </a:lnTo>
                  <a:lnTo>
                    <a:pt x="990" y="334"/>
                  </a:lnTo>
                  <a:lnTo>
                    <a:pt x="990" y="334"/>
                  </a:lnTo>
                  <a:lnTo>
                    <a:pt x="990" y="337"/>
                  </a:lnTo>
                  <a:lnTo>
                    <a:pt x="990" y="337"/>
                  </a:lnTo>
                  <a:lnTo>
                    <a:pt x="990" y="337"/>
                  </a:lnTo>
                  <a:lnTo>
                    <a:pt x="990" y="339"/>
                  </a:lnTo>
                  <a:lnTo>
                    <a:pt x="990" y="339"/>
                  </a:lnTo>
                  <a:lnTo>
                    <a:pt x="990" y="339"/>
                  </a:lnTo>
                  <a:lnTo>
                    <a:pt x="990" y="339"/>
                  </a:lnTo>
                  <a:lnTo>
                    <a:pt x="990" y="339"/>
                  </a:lnTo>
                  <a:lnTo>
                    <a:pt x="990" y="339"/>
                  </a:lnTo>
                  <a:lnTo>
                    <a:pt x="992" y="341"/>
                  </a:lnTo>
                  <a:lnTo>
                    <a:pt x="990" y="341"/>
                  </a:lnTo>
                  <a:lnTo>
                    <a:pt x="990" y="341"/>
                  </a:lnTo>
                  <a:lnTo>
                    <a:pt x="990" y="341"/>
                  </a:lnTo>
                  <a:lnTo>
                    <a:pt x="990" y="341"/>
                  </a:lnTo>
                  <a:lnTo>
                    <a:pt x="990" y="343"/>
                  </a:lnTo>
                  <a:lnTo>
                    <a:pt x="990" y="343"/>
                  </a:lnTo>
                  <a:lnTo>
                    <a:pt x="990" y="343"/>
                  </a:lnTo>
                  <a:lnTo>
                    <a:pt x="990" y="343"/>
                  </a:lnTo>
                  <a:lnTo>
                    <a:pt x="990" y="343"/>
                  </a:lnTo>
                  <a:lnTo>
                    <a:pt x="992" y="343"/>
                  </a:lnTo>
                  <a:lnTo>
                    <a:pt x="992" y="345"/>
                  </a:lnTo>
                  <a:lnTo>
                    <a:pt x="992" y="345"/>
                  </a:lnTo>
                  <a:lnTo>
                    <a:pt x="996" y="345"/>
                  </a:lnTo>
                  <a:lnTo>
                    <a:pt x="994" y="343"/>
                  </a:lnTo>
                  <a:lnTo>
                    <a:pt x="996" y="343"/>
                  </a:lnTo>
                  <a:lnTo>
                    <a:pt x="996" y="343"/>
                  </a:lnTo>
                  <a:lnTo>
                    <a:pt x="996" y="345"/>
                  </a:lnTo>
                  <a:lnTo>
                    <a:pt x="996" y="345"/>
                  </a:lnTo>
                  <a:lnTo>
                    <a:pt x="996" y="345"/>
                  </a:lnTo>
                  <a:lnTo>
                    <a:pt x="996" y="345"/>
                  </a:lnTo>
                  <a:lnTo>
                    <a:pt x="996" y="345"/>
                  </a:lnTo>
                  <a:lnTo>
                    <a:pt x="996" y="345"/>
                  </a:lnTo>
                  <a:lnTo>
                    <a:pt x="996" y="347"/>
                  </a:lnTo>
                  <a:lnTo>
                    <a:pt x="996" y="347"/>
                  </a:lnTo>
                  <a:lnTo>
                    <a:pt x="998" y="347"/>
                  </a:lnTo>
                  <a:lnTo>
                    <a:pt x="998" y="347"/>
                  </a:lnTo>
                  <a:lnTo>
                    <a:pt x="998" y="349"/>
                  </a:lnTo>
                  <a:lnTo>
                    <a:pt x="998" y="349"/>
                  </a:lnTo>
                  <a:lnTo>
                    <a:pt x="998" y="349"/>
                  </a:lnTo>
                  <a:lnTo>
                    <a:pt x="996" y="349"/>
                  </a:lnTo>
                  <a:lnTo>
                    <a:pt x="996" y="347"/>
                  </a:lnTo>
                  <a:lnTo>
                    <a:pt x="996" y="347"/>
                  </a:lnTo>
                  <a:lnTo>
                    <a:pt x="996" y="349"/>
                  </a:lnTo>
                  <a:lnTo>
                    <a:pt x="996" y="349"/>
                  </a:lnTo>
                  <a:lnTo>
                    <a:pt x="996" y="349"/>
                  </a:lnTo>
                  <a:lnTo>
                    <a:pt x="998" y="349"/>
                  </a:lnTo>
                  <a:lnTo>
                    <a:pt x="998" y="349"/>
                  </a:lnTo>
                  <a:lnTo>
                    <a:pt x="998" y="351"/>
                  </a:lnTo>
                  <a:lnTo>
                    <a:pt x="998" y="351"/>
                  </a:lnTo>
                  <a:lnTo>
                    <a:pt x="998" y="351"/>
                  </a:lnTo>
                  <a:lnTo>
                    <a:pt x="998" y="351"/>
                  </a:lnTo>
                  <a:lnTo>
                    <a:pt x="998" y="351"/>
                  </a:lnTo>
                  <a:lnTo>
                    <a:pt x="998" y="353"/>
                  </a:lnTo>
                  <a:lnTo>
                    <a:pt x="998" y="351"/>
                  </a:lnTo>
                  <a:lnTo>
                    <a:pt x="1000" y="353"/>
                  </a:lnTo>
                  <a:lnTo>
                    <a:pt x="1000" y="353"/>
                  </a:lnTo>
                  <a:lnTo>
                    <a:pt x="1000" y="351"/>
                  </a:lnTo>
                  <a:lnTo>
                    <a:pt x="1006" y="347"/>
                  </a:lnTo>
                  <a:lnTo>
                    <a:pt x="1008" y="345"/>
                  </a:lnTo>
                  <a:lnTo>
                    <a:pt x="1008" y="345"/>
                  </a:lnTo>
                  <a:lnTo>
                    <a:pt x="1008" y="345"/>
                  </a:lnTo>
                  <a:lnTo>
                    <a:pt x="1008" y="343"/>
                  </a:lnTo>
                  <a:lnTo>
                    <a:pt x="1008" y="343"/>
                  </a:lnTo>
                  <a:lnTo>
                    <a:pt x="1008" y="343"/>
                  </a:lnTo>
                  <a:lnTo>
                    <a:pt x="1008" y="345"/>
                  </a:lnTo>
                  <a:lnTo>
                    <a:pt x="1006" y="345"/>
                  </a:lnTo>
                  <a:lnTo>
                    <a:pt x="1006" y="345"/>
                  </a:lnTo>
                  <a:lnTo>
                    <a:pt x="1006" y="343"/>
                  </a:lnTo>
                  <a:lnTo>
                    <a:pt x="1006" y="343"/>
                  </a:lnTo>
                  <a:lnTo>
                    <a:pt x="1006" y="343"/>
                  </a:lnTo>
                  <a:lnTo>
                    <a:pt x="1006" y="341"/>
                  </a:lnTo>
                  <a:lnTo>
                    <a:pt x="1006" y="341"/>
                  </a:lnTo>
                  <a:lnTo>
                    <a:pt x="1012" y="343"/>
                  </a:lnTo>
                  <a:lnTo>
                    <a:pt x="1016" y="343"/>
                  </a:lnTo>
                  <a:lnTo>
                    <a:pt x="1016" y="343"/>
                  </a:lnTo>
                  <a:lnTo>
                    <a:pt x="1014" y="343"/>
                  </a:lnTo>
                  <a:lnTo>
                    <a:pt x="1014" y="345"/>
                  </a:lnTo>
                  <a:lnTo>
                    <a:pt x="1012" y="347"/>
                  </a:lnTo>
                  <a:lnTo>
                    <a:pt x="1012" y="349"/>
                  </a:lnTo>
                  <a:lnTo>
                    <a:pt x="1012" y="349"/>
                  </a:lnTo>
                  <a:lnTo>
                    <a:pt x="1012" y="351"/>
                  </a:lnTo>
                  <a:lnTo>
                    <a:pt x="1012" y="351"/>
                  </a:lnTo>
                  <a:lnTo>
                    <a:pt x="1012" y="351"/>
                  </a:lnTo>
                  <a:lnTo>
                    <a:pt x="1010" y="351"/>
                  </a:lnTo>
                  <a:lnTo>
                    <a:pt x="1012" y="351"/>
                  </a:lnTo>
                  <a:lnTo>
                    <a:pt x="1012" y="351"/>
                  </a:lnTo>
                  <a:lnTo>
                    <a:pt x="1014" y="353"/>
                  </a:lnTo>
                  <a:lnTo>
                    <a:pt x="1014" y="353"/>
                  </a:lnTo>
                  <a:lnTo>
                    <a:pt x="1016" y="351"/>
                  </a:lnTo>
                  <a:lnTo>
                    <a:pt x="1018" y="349"/>
                  </a:lnTo>
                  <a:lnTo>
                    <a:pt x="1018" y="349"/>
                  </a:lnTo>
                  <a:lnTo>
                    <a:pt x="1018" y="349"/>
                  </a:lnTo>
                  <a:lnTo>
                    <a:pt x="1018" y="347"/>
                  </a:lnTo>
                  <a:lnTo>
                    <a:pt x="1018" y="347"/>
                  </a:lnTo>
                  <a:lnTo>
                    <a:pt x="1018" y="347"/>
                  </a:lnTo>
                  <a:lnTo>
                    <a:pt x="1018" y="347"/>
                  </a:lnTo>
                  <a:lnTo>
                    <a:pt x="1018" y="347"/>
                  </a:lnTo>
                  <a:lnTo>
                    <a:pt x="1018" y="347"/>
                  </a:lnTo>
                  <a:lnTo>
                    <a:pt x="1018" y="345"/>
                  </a:lnTo>
                  <a:lnTo>
                    <a:pt x="1018" y="345"/>
                  </a:lnTo>
                  <a:lnTo>
                    <a:pt x="1018" y="345"/>
                  </a:lnTo>
                  <a:lnTo>
                    <a:pt x="1018" y="345"/>
                  </a:lnTo>
                  <a:lnTo>
                    <a:pt x="1021" y="345"/>
                  </a:lnTo>
                  <a:lnTo>
                    <a:pt x="1021" y="345"/>
                  </a:lnTo>
                  <a:lnTo>
                    <a:pt x="1021" y="345"/>
                  </a:lnTo>
                  <a:lnTo>
                    <a:pt x="1021" y="343"/>
                  </a:lnTo>
                  <a:lnTo>
                    <a:pt x="1021" y="343"/>
                  </a:lnTo>
                  <a:lnTo>
                    <a:pt x="1021" y="341"/>
                  </a:lnTo>
                  <a:lnTo>
                    <a:pt x="1021" y="341"/>
                  </a:lnTo>
                  <a:lnTo>
                    <a:pt x="1023" y="341"/>
                  </a:lnTo>
                  <a:lnTo>
                    <a:pt x="1023" y="339"/>
                  </a:lnTo>
                  <a:lnTo>
                    <a:pt x="1023" y="339"/>
                  </a:lnTo>
                  <a:lnTo>
                    <a:pt x="1023" y="339"/>
                  </a:lnTo>
                  <a:lnTo>
                    <a:pt x="1023" y="339"/>
                  </a:lnTo>
                  <a:lnTo>
                    <a:pt x="1023" y="339"/>
                  </a:lnTo>
                  <a:lnTo>
                    <a:pt x="1023" y="341"/>
                  </a:lnTo>
                  <a:lnTo>
                    <a:pt x="1025" y="341"/>
                  </a:lnTo>
                  <a:lnTo>
                    <a:pt x="1023" y="341"/>
                  </a:lnTo>
                  <a:lnTo>
                    <a:pt x="1023" y="343"/>
                  </a:lnTo>
                  <a:lnTo>
                    <a:pt x="1023" y="345"/>
                  </a:lnTo>
                  <a:lnTo>
                    <a:pt x="1023" y="347"/>
                  </a:lnTo>
                  <a:lnTo>
                    <a:pt x="1027" y="345"/>
                  </a:lnTo>
                  <a:lnTo>
                    <a:pt x="1027" y="343"/>
                  </a:lnTo>
                  <a:lnTo>
                    <a:pt x="1027" y="341"/>
                  </a:lnTo>
                  <a:lnTo>
                    <a:pt x="1025" y="339"/>
                  </a:lnTo>
                  <a:lnTo>
                    <a:pt x="1025" y="339"/>
                  </a:lnTo>
                  <a:lnTo>
                    <a:pt x="1025" y="337"/>
                  </a:lnTo>
                  <a:lnTo>
                    <a:pt x="1025" y="337"/>
                  </a:lnTo>
                  <a:lnTo>
                    <a:pt x="1025" y="337"/>
                  </a:lnTo>
                  <a:lnTo>
                    <a:pt x="1025" y="337"/>
                  </a:lnTo>
                  <a:lnTo>
                    <a:pt x="1025" y="337"/>
                  </a:lnTo>
                  <a:lnTo>
                    <a:pt x="1025" y="334"/>
                  </a:lnTo>
                  <a:lnTo>
                    <a:pt x="1025" y="337"/>
                  </a:lnTo>
                  <a:lnTo>
                    <a:pt x="1027" y="337"/>
                  </a:lnTo>
                  <a:lnTo>
                    <a:pt x="1027" y="341"/>
                  </a:lnTo>
                  <a:lnTo>
                    <a:pt x="1029" y="341"/>
                  </a:lnTo>
                  <a:lnTo>
                    <a:pt x="1029" y="341"/>
                  </a:lnTo>
                  <a:lnTo>
                    <a:pt x="1033" y="339"/>
                  </a:lnTo>
                  <a:lnTo>
                    <a:pt x="1037" y="337"/>
                  </a:lnTo>
                  <a:lnTo>
                    <a:pt x="1037" y="337"/>
                  </a:lnTo>
                  <a:lnTo>
                    <a:pt x="1037" y="339"/>
                  </a:lnTo>
                  <a:lnTo>
                    <a:pt x="1037" y="339"/>
                  </a:lnTo>
                  <a:lnTo>
                    <a:pt x="1035" y="341"/>
                  </a:lnTo>
                  <a:lnTo>
                    <a:pt x="1035" y="341"/>
                  </a:lnTo>
                  <a:lnTo>
                    <a:pt x="1035" y="341"/>
                  </a:lnTo>
                  <a:lnTo>
                    <a:pt x="1033" y="341"/>
                  </a:lnTo>
                  <a:lnTo>
                    <a:pt x="1033" y="343"/>
                  </a:lnTo>
                  <a:lnTo>
                    <a:pt x="1033" y="343"/>
                  </a:lnTo>
                  <a:lnTo>
                    <a:pt x="1033" y="343"/>
                  </a:lnTo>
                  <a:lnTo>
                    <a:pt x="1035" y="345"/>
                  </a:lnTo>
                  <a:lnTo>
                    <a:pt x="1035" y="343"/>
                  </a:lnTo>
                  <a:lnTo>
                    <a:pt x="1039" y="345"/>
                  </a:lnTo>
                  <a:lnTo>
                    <a:pt x="1039" y="345"/>
                  </a:lnTo>
                  <a:lnTo>
                    <a:pt x="1043" y="345"/>
                  </a:lnTo>
                  <a:lnTo>
                    <a:pt x="1043" y="345"/>
                  </a:lnTo>
                  <a:lnTo>
                    <a:pt x="1043" y="343"/>
                  </a:lnTo>
                  <a:lnTo>
                    <a:pt x="1047" y="343"/>
                  </a:lnTo>
                  <a:lnTo>
                    <a:pt x="1049" y="341"/>
                  </a:lnTo>
                  <a:lnTo>
                    <a:pt x="1051" y="341"/>
                  </a:lnTo>
                  <a:lnTo>
                    <a:pt x="1051" y="341"/>
                  </a:lnTo>
                  <a:lnTo>
                    <a:pt x="1051" y="341"/>
                  </a:lnTo>
                  <a:lnTo>
                    <a:pt x="1051" y="341"/>
                  </a:lnTo>
                  <a:lnTo>
                    <a:pt x="1051" y="343"/>
                  </a:lnTo>
                  <a:lnTo>
                    <a:pt x="1051" y="343"/>
                  </a:lnTo>
                  <a:lnTo>
                    <a:pt x="1051" y="343"/>
                  </a:lnTo>
                  <a:lnTo>
                    <a:pt x="1051" y="343"/>
                  </a:lnTo>
                  <a:lnTo>
                    <a:pt x="1051" y="343"/>
                  </a:lnTo>
                  <a:lnTo>
                    <a:pt x="1051" y="343"/>
                  </a:lnTo>
                  <a:lnTo>
                    <a:pt x="1051" y="343"/>
                  </a:lnTo>
                  <a:lnTo>
                    <a:pt x="1051" y="343"/>
                  </a:lnTo>
                  <a:lnTo>
                    <a:pt x="1051" y="343"/>
                  </a:lnTo>
                  <a:lnTo>
                    <a:pt x="1047" y="345"/>
                  </a:lnTo>
                  <a:lnTo>
                    <a:pt x="1045" y="345"/>
                  </a:lnTo>
                  <a:lnTo>
                    <a:pt x="1043" y="347"/>
                  </a:lnTo>
                  <a:lnTo>
                    <a:pt x="1043" y="347"/>
                  </a:lnTo>
                  <a:lnTo>
                    <a:pt x="1043" y="347"/>
                  </a:lnTo>
                  <a:lnTo>
                    <a:pt x="1041" y="349"/>
                  </a:lnTo>
                  <a:lnTo>
                    <a:pt x="1041" y="349"/>
                  </a:lnTo>
                  <a:lnTo>
                    <a:pt x="1039" y="349"/>
                  </a:lnTo>
                  <a:lnTo>
                    <a:pt x="1039" y="347"/>
                  </a:lnTo>
                  <a:lnTo>
                    <a:pt x="1039" y="347"/>
                  </a:lnTo>
                  <a:lnTo>
                    <a:pt x="1039" y="347"/>
                  </a:lnTo>
                  <a:lnTo>
                    <a:pt x="1039" y="347"/>
                  </a:lnTo>
                  <a:lnTo>
                    <a:pt x="1039" y="347"/>
                  </a:lnTo>
                  <a:lnTo>
                    <a:pt x="1039" y="347"/>
                  </a:lnTo>
                  <a:lnTo>
                    <a:pt x="1039" y="347"/>
                  </a:lnTo>
                  <a:lnTo>
                    <a:pt x="1039" y="349"/>
                  </a:lnTo>
                  <a:lnTo>
                    <a:pt x="1033" y="349"/>
                  </a:lnTo>
                  <a:lnTo>
                    <a:pt x="1033" y="349"/>
                  </a:lnTo>
                  <a:lnTo>
                    <a:pt x="1033" y="351"/>
                  </a:lnTo>
                  <a:lnTo>
                    <a:pt x="1031" y="351"/>
                  </a:lnTo>
                  <a:lnTo>
                    <a:pt x="1033" y="353"/>
                  </a:lnTo>
                  <a:lnTo>
                    <a:pt x="1033" y="353"/>
                  </a:lnTo>
                  <a:lnTo>
                    <a:pt x="1037" y="353"/>
                  </a:lnTo>
                  <a:lnTo>
                    <a:pt x="1041" y="355"/>
                  </a:lnTo>
                  <a:lnTo>
                    <a:pt x="1043" y="353"/>
                  </a:lnTo>
                  <a:lnTo>
                    <a:pt x="1045" y="353"/>
                  </a:lnTo>
                  <a:lnTo>
                    <a:pt x="1049" y="353"/>
                  </a:lnTo>
                  <a:lnTo>
                    <a:pt x="1053" y="351"/>
                  </a:lnTo>
                  <a:lnTo>
                    <a:pt x="1058" y="351"/>
                  </a:lnTo>
                  <a:lnTo>
                    <a:pt x="1062" y="349"/>
                  </a:lnTo>
                  <a:lnTo>
                    <a:pt x="1064" y="351"/>
                  </a:lnTo>
                  <a:lnTo>
                    <a:pt x="1064" y="351"/>
                  </a:lnTo>
                  <a:lnTo>
                    <a:pt x="1064" y="351"/>
                  </a:lnTo>
                  <a:lnTo>
                    <a:pt x="1062" y="353"/>
                  </a:lnTo>
                  <a:lnTo>
                    <a:pt x="1060" y="353"/>
                  </a:lnTo>
                  <a:lnTo>
                    <a:pt x="1055" y="353"/>
                  </a:lnTo>
                  <a:lnTo>
                    <a:pt x="1051" y="355"/>
                  </a:lnTo>
                  <a:lnTo>
                    <a:pt x="1049" y="355"/>
                  </a:lnTo>
                  <a:lnTo>
                    <a:pt x="1047" y="357"/>
                  </a:lnTo>
                  <a:lnTo>
                    <a:pt x="1043" y="357"/>
                  </a:lnTo>
                  <a:lnTo>
                    <a:pt x="1037" y="359"/>
                  </a:lnTo>
                  <a:lnTo>
                    <a:pt x="1035" y="359"/>
                  </a:lnTo>
                  <a:lnTo>
                    <a:pt x="1031" y="359"/>
                  </a:lnTo>
                  <a:lnTo>
                    <a:pt x="1031" y="359"/>
                  </a:lnTo>
                  <a:lnTo>
                    <a:pt x="1031" y="359"/>
                  </a:lnTo>
                  <a:lnTo>
                    <a:pt x="1031" y="359"/>
                  </a:lnTo>
                  <a:lnTo>
                    <a:pt x="1029" y="359"/>
                  </a:lnTo>
                  <a:lnTo>
                    <a:pt x="1027" y="359"/>
                  </a:lnTo>
                  <a:lnTo>
                    <a:pt x="1025" y="359"/>
                  </a:lnTo>
                  <a:lnTo>
                    <a:pt x="1023" y="359"/>
                  </a:lnTo>
                  <a:lnTo>
                    <a:pt x="1023" y="359"/>
                  </a:lnTo>
                  <a:lnTo>
                    <a:pt x="1023" y="359"/>
                  </a:lnTo>
                  <a:lnTo>
                    <a:pt x="1023" y="361"/>
                  </a:lnTo>
                  <a:lnTo>
                    <a:pt x="1023" y="363"/>
                  </a:lnTo>
                  <a:lnTo>
                    <a:pt x="1021" y="365"/>
                  </a:lnTo>
                  <a:lnTo>
                    <a:pt x="1021" y="367"/>
                  </a:lnTo>
                  <a:lnTo>
                    <a:pt x="1021" y="367"/>
                  </a:lnTo>
                  <a:lnTo>
                    <a:pt x="1021" y="367"/>
                  </a:lnTo>
                  <a:lnTo>
                    <a:pt x="1021" y="367"/>
                  </a:lnTo>
                  <a:lnTo>
                    <a:pt x="1018" y="367"/>
                  </a:lnTo>
                  <a:lnTo>
                    <a:pt x="1018" y="367"/>
                  </a:lnTo>
                  <a:lnTo>
                    <a:pt x="1016" y="367"/>
                  </a:lnTo>
                  <a:lnTo>
                    <a:pt x="1014" y="369"/>
                  </a:lnTo>
                  <a:lnTo>
                    <a:pt x="1012" y="371"/>
                  </a:lnTo>
                  <a:lnTo>
                    <a:pt x="1010" y="373"/>
                  </a:lnTo>
                  <a:lnTo>
                    <a:pt x="1012" y="373"/>
                  </a:lnTo>
                  <a:lnTo>
                    <a:pt x="1014" y="378"/>
                  </a:lnTo>
                  <a:lnTo>
                    <a:pt x="1016" y="380"/>
                  </a:lnTo>
                  <a:lnTo>
                    <a:pt x="1016" y="380"/>
                  </a:lnTo>
                  <a:lnTo>
                    <a:pt x="1016" y="382"/>
                  </a:lnTo>
                  <a:lnTo>
                    <a:pt x="1016" y="382"/>
                  </a:lnTo>
                  <a:lnTo>
                    <a:pt x="1018" y="384"/>
                  </a:lnTo>
                  <a:lnTo>
                    <a:pt x="1018" y="384"/>
                  </a:lnTo>
                  <a:lnTo>
                    <a:pt x="1023" y="382"/>
                  </a:lnTo>
                  <a:lnTo>
                    <a:pt x="1025" y="384"/>
                  </a:lnTo>
                  <a:lnTo>
                    <a:pt x="1025" y="386"/>
                  </a:lnTo>
                  <a:lnTo>
                    <a:pt x="1029" y="386"/>
                  </a:lnTo>
                  <a:lnTo>
                    <a:pt x="1029" y="388"/>
                  </a:lnTo>
                  <a:lnTo>
                    <a:pt x="1029" y="388"/>
                  </a:lnTo>
                  <a:lnTo>
                    <a:pt x="1029" y="388"/>
                  </a:lnTo>
                  <a:lnTo>
                    <a:pt x="1029" y="390"/>
                  </a:lnTo>
                  <a:lnTo>
                    <a:pt x="1029" y="390"/>
                  </a:lnTo>
                  <a:lnTo>
                    <a:pt x="1027" y="390"/>
                  </a:lnTo>
                  <a:lnTo>
                    <a:pt x="1023" y="386"/>
                  </a:lnTo>
                  <a:lnTo>
                    <a:pt x="1018" y="388"/>
                  </a:lnTo>
                  <a:lnTo>
                    <a:pt x="1018" y="388"/>
                  </a:lnTo>
                  <a:lnTo>
                    <a:pt x="1018" y="388"/>
                  </a:lnTo>
                  <a:lnTo>
                    <a:pt x="1021" y="392"/>
                  </a:lnTo>
                  <a:lnTo>
                    <a:pt x="1023" y="392"/>
                  </a:lnTo>
                  <a:lnTo>
                    <a:pt x="1023" y="394"/>
                  </a:lnTo>
                  <a:lnTo>
                    <a:pt x="1023" y="394"/>
                  </a:lnTo>
                  <a:lnTo>
                    <a:pt x="1023" y="394"/>
                  </a:lnTo>
                  <a:lnTo>
                    <a:pt x="1025" y="394"/>
                  </a:lnTo>
                  <a:lnTo>
                    <a:pt x="1025" y="394"/>
                  </a:lnTo>
                  <a:lnTo>
                    <a:pt x="1025" y="394"/>
                  </a:lnTo>
                  <a:lnTo>
                    <a:pt x="1025" y="396"/>
                  </a:lnTo>
                  <a:lnTo>
                    <a:pt x="1025" y="396"/>
                  </a:lnTo>
                  <a:lnTo>
                    <a:pt x="1025" y="396"/>
                  </a:lnTo>
                  <a:lnTo>
                    <a:pt x="1027" y="398"/>
                  </a:lnTo>
                  <a:lnTo>
                    <a:pt x="1027" y="400"/>
                  </a:lnTo>
                  <a:lnTo>
                    <a:pt x="1027" y="400"/>
                  </a:lnTo>
                  <a:lnTo>
                    <a:pt x="1031" y="398"/>
                  </a:lnTo>
                  <a:lnTo>
                    <a:pt x="1031" y="398"/>
                  </a:lnTo>
                  <a:lnTo>
                    <a:pt x="1031" y="398"/>
                  </a:lnTo>
                  <a:lnTo>
                    <a:pt x="1031" y="398"/>
                  </a:lnTo>
                  <a:lnTo>
                    <a:pt x="1031" y="398"/>
                  </a:lnTo>
                  <a:lnTo>
                    <a:pt x="1031" y="398"/>
                  </a:lnTo>
                  <a:lnTo>
                    <a:pt x="1031" y="398"/>
                  </a:lnTo>
                  <a:lnTo>
                    <a:pt x="1033" y="396"/>
                  </a:lnTo>
                  <a:lnTo>
                    <a:pt x="1033" y="396"/>
                  </a:lnTo>
                  <a:lnTo>
                    <a:pt x="1035" y="396"/>
                  </a:lnTo>
                  <a:lnTo>
                    <a:pt x="1035" y="398"/>
                  </a:lnTo>
                  <a:lnTo>
                    <a:pt x="1041" y="400"/>
                  </a:lnTo>
                  <a:lnTo>
                    <a:pt x="1049" y="400"/>
                  </a:lnTo>
                  <a:lnTo>
                    <a:pt x="1049" y="400"/>
                  </a:lnTo>
                  <a:lnTo>
                    <a:pt x="1049" y="400"/>
                  </a:lnTo>
                  <a:lnTo>
                    <a:pt x="1049" y="402"/>
                  </a:lnTo>
                  <a:lnTo>
                    <a:pt x="1049" y="402"/>
                  </a:lnTo>
                  <a:lnTo>
                    <a:pt x="1049" y="402"/>
                  </a:lnTo>
                  <a:lnTo>
                    <a:pt x="1049" y="402"/>
                  </a:lnTo>
                  <a:lnTo>
                    <a:pt x="1047" y="402"/>
                  </a:lnTo>
                  <a:lnTo>
                    <a:pt x="1043" y="402"/>
                  </a:lnTo>
                  <a:lnTo>
                    <a:pt x="1039" y="404"/>
                  </a:lnTo>
                  <a:lnTo>
                    <a:pt x="1037" y="404"/>
                  </a:lnTo>
                  <a:lnTo>
                    <a:pt x="1037" y="404"/>
                  </a:lnTo>
                  <a:lnTo>
                    <a:pt x="1037" y="404"/>
                  </a:lnTo>
                  <a:lnTo>
                    <a:pt x="1039" y="404"/>
                  </a:lnTo>
                  <a:lnTo>
                    <a:pt x="1037" y="406"/>
                  </a:lnTo>
                  <a:lnTo>
                    <a:pt x="1037" y="406"/>
                  </a:lnTo>
                  <a:lnTo>
                    <a:pt x="1037" y="406"/>
                  </a:lnTo>
                  <a:lnTo>
                    <a:pt x="1037" y="406"/>
                  </a:lnTo>
                  <a:lnTo>
                    <a:pt x="1033" y="406"/>
                  </a:lnTo>
                  <a:lnTo>
                    <a:pt x="1033" y="406"/>
                  </a:lnTo>
                  <a:lnTo>
                    <a:pt x="1033" y="406"/>
                  </a:lnTo>
                  <a:lnTo>
                    <a:pt x="1033" y="406"/>
                  </a:lnTo>
                  <a:lnTo>
                    <a:pt x="1031" y="406"/>
                  </a:lnTo>
                  <a:lnTo>
                    <a:pt x="1031" y="408"/>
                  </a:lnTo>
                  <a:lnTo>
                    <a:pt x="1033" y="410"/>
                  </a:lnTo>
                  <a:lnTo>
                    <a:pt x="1033" y="412"/>
                  </a:lnTo>
                  <a:lnTo>
                    <a:pt x="1035" y="412"/>
                  </a:lnTo>
                  <a:lnTo>
                    <a:pt x="1037" y="415"/>
                  </a:lnTo>
                  <a:lnTo>
                    <a:pt x="1037" y="415"/>
                  </a:lnTo>
                  <a:lnTo>
                    <a:pt x="1037" y="417"/>
                  </a:lnTo>
                  <a:lnTo>
                    <a:pt x="1037" y="417"/>
                  </a:lnTo>
                  <a:lnTo>
                    <a:pt x="1037" y="417"/>
                  </a:lnTo>
                  <a:lnTo>
                    <a:pt x="1039" y="419"/>
                  </a:lnTo>
                  <a:lnTo>
                    <a:pt x="1041" y="419"/>
                  </a:lnTo>
                  <a:lnTo>
                    <a:pt x="1041" y="417"/>
                  </a:lnTo>
                  <a:lnTo>
                    <a:pt x="1043" y="417"/>
                  </a:lnTo>
                  <a:lnTo>
                    <a:pt x="1043" y="419"/>
                  </a:lnTo>
                  <a:lnTo>
                    <a:pt x="1043" y="419"/>
                  </a:lnTo>
                  <a:lnTo>
                    <a:pt x="1041" y="419"/>
                  </a:lnTo>
                  <a:lnTo>
                    <a:pt x="1041" y="421"/>
                  </a:lnTo>
                  <a:lnTo>
                    <a:pt x="1041" y="421"/>
                  </a:lnTo>
                  <a:lnTo>
                    <a:pt x="1043" y="421"/>
                  </a:lnTo>
                  <a:lnTo>
                    <a:pt x="1043" y="421"/>
                  </a:lnTo>
                  <a:lnTo>
                    <a:pt x="1043" y="423"/>
                  </a:lnTo>
                  <a:lnTo>
                    <a:pt x="1045" y="425"/>
                  </a:lnTo>
                  <a:lnTo>
                    <a:pt x="1045" y="425"/>
                  </a:lnTo>
                  <a:lnTo>
                    <a:pt x="1045" y="425"/>
                  </a:lnTo>
                  <a:lnTo>
                    <a:pt x="1047" y="425"/>
                  </a:lnTo>
                  <a:lnTo>
                    <a:pt x="1047" y="425"/>
                  </a:lnTo>
                  <a:lnTo>
                    <a:pt x="1047" y="425"/>
                  </a:lnTo>
                  <a:lnTo>
                    <a:pt x="1049" y="423"/>
                  </a:lnTo>
                  <a:lnTo>
                    <a:pt x="1049" y="423"/>
                  </a:lnTo>
                  <a:lnTo>
                    <a:pt x="1049" y="425"/>
                  </a:lnTo>
                  <a:lnTo>
                    <a:pt x="1051" y="427"/>
                  </a:lnTo>
                  <a:lnTo>
                    <a:pt x="1058" y="427"/>
                  </a:lnTo>
                  <a:lnTo>
                    <a:pt x="1064" y="429"/>
                  </a:lnTo>
                  <a:lnTo>
                    <a:pt x="1066" y="427"/>
                  </a:lnTo>
                  <a:lnTo>
                    <a:pt x="1070" y="429"/>
                  </a:lnTo>
                  <a:lnTo>
                    <a:pt x="1070" y="427"/>
                  </a:lnTo>
                  <a:lnTo>
                    <a:pt x="1072" y="427"/>
                  </a:lnTo>
                  <a:lnTo>
                    <a:pt x="1072" y="425"/>
                  </a:lnTo>
                  <a:lnTo>
                    <a:pt x="1070" y="425"/>
                  </a:lnTo>
                  <a:lnTo>
                    <a:pt x="1070" y="423"/>
                  </a:lnTo>
                  <a:lnTo>
                    <a:pt x="1070" y="423"/>
                  </a:lnTo>
                  <a:lnTo>
                    <a:pt x="1070" y="421"/>
                  </a:lnTo>
                  <a:lnTo>
                    <a:pt x="1070" y="421"/>
                  </a:lnTo>
                  <a:lnTo>
                    <a:pt x="1070" y="421"/>
                  </a:lnTo>
                  <a:lnTo>
                    <a:pt x="1070" y="419"/>
                  </a:lnTo>
                  <a:lnTo>
                    <a:pt x="1070" y="419"/>
                  </a:lnTo>
                  <a:lnTo>
                    <a:pt x="1066" y="419"/>
                  </a:lnTo>
                  <a:lnTo>
                    <a:pt x="1064" y="417"/>
                  </a:lnTo>
                  <a:lnTo>
                    <a:pt x="1064" y="417"/>
                  </a:lnTo>
                  <a:lnTo>
                    <a:pt x="1064" y="415"/>
                  </a:lnTo>
                  <a:lnTo>
                    <a:pt x="1066" y="417"/>
                  </a:lnTo>
                  <a:lnTo>
                    <a:pt x="1070" y="415"/>
                  </a:lnTo>
                  <a:lnTo>
                    <a:pt x="1072" y="415"/>
                  </a:lnTo>
                  <a:lnTo>
                    <a:pt x="1074" y="417"/>
                  </a:lnTo>
                  <a:lnTo>
                    <a:pt x="1076" y="419"/>
                  </a:lnTo>
                  <a:lnTo>
                    <a:pt x="1076" y="421"/>
                  </a:lnTo>
                  <a:lnTo>
                    <a:pt x="1076" y="423"/>
                  </a:lnTo>
                  <a:lnTo>
                    <a:pt x="1076" y="423"/>
                  </a:lnTo>
                  <a:lnTo>
                    <a:pt x="1078" y="421"/>
                  </a:lnTo>
                  <a:lnTo>
                    <a:pt x="1080" y="423"/>
                  </a:lnTo>
                  <a:lnTo>
                    <a:pt x="1080" y="423"/>
                  </a:lnTo>
                  <a:lnTo>
                    <a:pt x="1080" y="423"/>
                  </a:lnTo>
                  <a:lnTo>
                    <a:pt x="1080" y="423"/>
                  </a:lnTo>
                  <a:lnTo>
                    <a:pt x="1080" y="425"/>
                  </a:lnTo>
                  <a:lnTo>
                    <a:pt x="1080" y="425"/>
                  </a:lnTo>
                  <a:lnTo>
                    <a:pt x="1080" y="425"/>
                  </a:lnTo>
                  <a:lnTo>
                    <a:pt x="1080" y="427"/>
                  </a:lnTo>
                  <a:lnTo>
                    <a:pt x="1082" y="427"/>
                  </a:lnTo>
                  <a:lnTo>
                    <a:pt x="1082" y="427"/>
                  </a:lnTo>
                  <a:lnTo>
                    <a:pt x="1082" y="427"/>
                  </a:lnTo>
                  <a:lnTo>
                    <a:pt x="1082" y="425"/>
                  </a:lnTo>
                  <a:lnTo>
                    <a:pt x="1082" y="425"/>
                  </a:lnTo>
                  <a:lnTo>
                    <a:pt x="1082" y="423"/>
                  </a:lnTo>
                  <a:lnTo>
                    <a:pt x="1080" y="421"/>
                  </a:lnTo>
                  <a:lnTo>
                    <a:pt x="1080" y="419"/>
                  </a:lnTo>
                  <a:lnTo>
                    <a:pt x="1080" y="417"/>
                  </a:lnTo>
                  <a:lnTo>
                    <a:pt x="1076" y="410"/>
                  </a:lnTo>
                  <a:lnTo>
                    <a:pt x="1074" y="406"/>
                  </a:lnTo>
                  <a:lnTo>
                    <a:pt x="1074" y="406"/>
                  </a:lnTo>
                  <a:lnTo>
                    <a:pt x="1074" y="406"/>
                  </a:lnTo>
                  <a:lnTo>
                    <a:pt x="1074" y="406"/>
                  </a:lnTo>
                  <a:lnTo>
                    <a:pt x="1074" y="404"/>
                  </a:lnTo>
                  <a:lnTo>
                    <a:pt x="1074" y="404"/>
                  </a:lnTo>
                  <a:lnTo>
                    <a:pt x="1074" y="404"/>
                  </a:lnTo>
                  <a:lnTo>
                    <a:pt x="1074" y="404"/>
                  </a:lnTo>
                  <a:lnTo>
                    <a:pt x="1072" y="404"/>
                  </a:lnTo>
                  <a:lnTo>
                    <a:pt x="1072" y="402"/>
                  </a:lnTo>
                  <a:lnTo>
                    <a:pt x="1072" y="402"/>
                  </a:lnTo>
                  <a:lnTo>
                    <a:pt x="1072" y="400"/>
                  </a:lnTo>
                  <a:lnTo>
                    <a:pt x="1072" y="400"/>
                  </a:lnTo>
                  <a:lnTo>
                    <a:pt x="1072" y="400"/>
                  </a:lnTo>
                  <a:lnTo>
                    <a:pt x="1072" y="398"/>
                  </a:lnTo>
                  <a:lnTo>
                    <a:pt x="1072" y="398"/>
                  </a:lnTo>
                  <a:lnTo>
                    <a:pt x="1072" y="396"/>
                  </a:lnTo>
                  <a:lnTo>
                    <a:pt x="1072" y="396"/>
                  </a:lnTo>
                  <a:lnTo>
                    <a:pt x="1072" y="396"/>
                  </a:lnTo>
                  <a:lnTo>
                    <a:pt x="1072" y="394"/>
                  </a:lnTo>
                  <a:lnTo>
                    <a:pt x="1072" y="396"/>
                  </a:lnTo>
                  <a:lnTo>
                    <a:pt x="1074" y="396"/>
                  </a:lnTo>
                  <a:lnTo>
                    <a:pt x="1074" y="396"/>
                  </a:lnTo>
                  <a:lnTo>
                    <a:pt x="1074" y="398"/>
                  </a:lnTo>
                  <a:lnTo>
                    <a:pt x="1074" y="400"/>
                  </a:lnTo>
                  <a:lnTo>
                    <a:pt x="1076" y="400"/>
                  </a:lnTo>
                  <a:lnTo>
                    <a:pt x="1076" y="402"/>
                  </a:lnTo>
                  <a:lnTo>
                    <a:pt x="1076" y="402"/>
                  </a:lnTo>
                  <a:lnTo>
                    <a:pt x="1078" y="406"/>
                  </a:lnTo>
                  <a:lnTo>
                    <a:pt x="1078" y="406"/>
                  </a:lnTo>
                  <a:lnTo>
                    <a:pt x="1078" y="406"/>
                  </a:lnTo>
                  <a:lnTo>
                    <a:pt x="1080" y="408"/>
                  </a:lnTo>
                  <a:lnTo>
                    <a:pt x="1080" y="408"/>
                  </a:lnTo>
                  <a:lnTo>
                    <a:pt x="1080" y="410"/>
                  </a:lnTo>
                  <a:lnTo>
                    <a:pt x="1080" y="410"/>
                  </a:lnTo>
                  <a:lnTo>
                    <a:pt x="1082" y="412"/>
                  </a:lnTo>
                  <a:lnTo>
                    <a:pt x="1084" y="412"/>
                  </a:lnTo>
                  <a:lnTo>
                    <a:pt x="1084" y="415"/>
                  </a:lnTo>
                  <a:lnTo>
                    <a:pt x="1084" y="415"/>
                  </a:lnTo>
                  <a:lnTo>
                    <a:pt x="1084" y="415"/>
                  </a:lnTo>
                  <a:lnTo>
                    <a:pt x="1084" y="417"/>
                  </a:lnTo>
                  <a:lnTo>
                    <a:pt x="1086" y="419"/>
                  </a:lnTo>
                  <a:lnTo>
                    <a:pt x="1088" y="425"/>
                  </a:lnTo>
                  <a:lnTo>
                    <a:pt x="1090" y="425"/>
                  </a:lnTo>
                  <a:lnTo>
                    <a:pt x="1093" y="425"/>
                  </a:lnTo>
                  <a:lnTo>
                    <a:pt x="1093" y="425"/>
                  </a:lnTo>
                  <a:lnTo>
                    <a:pt x="1093" y="423"/>
                  </a:lnTo>
                  <a:lnTo>
                    <a:pt x="1093" y="421"/>
                  </a:lnTo>
                  <a:lnTo>
                    <a:pt x="1093" y="419"/>
                  </a:lnTo>
                  <a:lnTo>
                    <a:pt x="1093" y="417"/>
                  </a:lnTo>
                  <a:lnTo>
                    <a:pt x="1093" y="417"/>
                  </a:lnTo>
                  <a:lnTo>
                    <a:pt x="1093" y="417"/>
                  </a:lnTo>
                  <a:lnTo>
                    <a:pt x="1093" y="417"/>
                  </a:lnTo>
                  <a:lnTo>
                    <a:pt x="1093" y="415"/>
                  </a:lnTo>
                  <a:lnTo>
                    <a:pt x="1093" y="415"/>
                  </a:lnTo>
                  <a:lnTo>
                    <a:pt x="1093" y="415"/>
                  </a:lnTo>
                  <a:lnTo>
                    <a:pt x="1095" y="408"/>
                  </a:lnTo>
                  <a:lnTo>
                    <a:pt x="1095" y="408"/>
                  </a:lnTo>
                  <a:lnTo>
                    <a:pt x="1095" y="406"/>
                  </a:lnTo>
                  <a:lnTo>
                    <a:pt x="1095" y="406"/>
                  </a:lnTo>
                  <a:lnTo>
                    <a:pt x="1093" y="404"/>
                  </a:lnTo>
                  <a:lnTo>
                    <a:pt x="1093" y="404"/>
                  </a:lnTo>
                  <a:lnTo>
                    <a:pt x="1090" y="398"/>
                  </a:lnTo>
                  <a:lnTo>
                    <a:pt x="1090" y="396"/>
                  </a:lnTo>
                  <a:lnTo>
                    <a:pt x="1090" y="396"/>
                  </a:lnTo>
                  <a:lnTo>
                    <a:pt x="1090" y="396"/>
                  </a:lnTo>
                  <a:lnTo>
                    <a:pt x="1090" y="396"/>
                  </a:lnTo>
                  <a:lnTo>
                    <a:pt x="1090" y="396"/>
                  </a:lnTo>
                  <a:lnTo>
                    <a:pt x="1090" y="394"/>
                  </a:lnTo>
                  <a:lnTo>
                    <a:pt x="1088" y="394"/>
                  </a:lnTo>
                  <a:lnTo>
                    <a:pt x="1088" y="394"/>
                  </a:lnTo>
                  <a:lnTo>
                    <a:pt x="1090" y="394"/>
                  </a:lnTo>
                  <a:lnTo>
                    <a:pt x="1093" y="394"/>
                  </a:lnTo>
                  <a:lnTo>
                    <a:pt x="1093" y="394"/>
                  </a:lnTo>
                  <a:lnTo>
                    <a:pt x="1093" y="394"/>
                  </a:lnTo>
                  <a:lnTo>
                    <a:pt x="1093" y="394"/>
                  </a:lnTo>
                  <a:lnTo>
                    <a:pt x="1093" y="394"/>
                  </a:lnTo>
                  <a:lnTo>
                    <a:pt x="1093" y="394"/>
                  </a:lnTo>
                  <a:lnTo>
                    <a:pt x="1097" y="402"/>
                  </a:lnTo>
                  <a:lnTo>
                    <a:pt x="1099" y="402"/>
                  </a:lnTo>
                  <a:lnTo>
                    <a:pt x="1101" y="402"/>
                  </a:lnTo>
                  <a:lnTo>
                    <a:pt x="1101" y="400"/>
                  </a:lnTo>
                  <a:lnTo>
                    <a:pt x="1103" y="396"/>
                  </a:lnTo>
                  <a:lnTo>
                    <a:pt x="1103" y="394"/>
                  </a:lnTo>
                  <a:lnTo>
                    <a:pt x="1101" y="394"/>
                  </a:lnTo>
                  <a:lnTo>
                    <a:pt x="1101" y="392"/>
                  </a:lnTo>
                  <a:lnTo>
                    <a:pt x="1101" y="390"/>
                  </a:lnTo>
                  <a:lnTo>
                    <a:pt x="1099" y="390"/>
                  </a:lnTo>
                  <a:lnTo>
                    <a:pt x="1099" y="388"/>
                  </a:lnTo>
                  <a:lnTo>
                    <a:pt x="1097" y="390"/>
                  </a:lnTo>
                  <a:lnTo>
                    <a:pt x="1095" y="390"/>
                  </a:lnTo>
                  <a:lnTo>
                    <a:pt x="1095" y="390"/>
                  </a:lnTo>
                  <a:lnTo>
                    <a:pt x="1095" y="390"/>
                  </a:lnTo>
                  <a:lnTo>
                    <a:pt x="1095" y="390"/>
                  </a:lnTo>
                  <a:lnTo>
                    <a:pt x="1095" y="390"/>
                  </a:lnTo>
                  <a:lnTo>
                    <a:pt x="1095" y="388"/>
                  </a:lnTo>
                  <a:lnTo>
                    <a:pt x="1097" y="388"/>
                  </a:lnTo>
                  <a:lnTo>
                    <a:pt x="1099" y="388"/>
                  </a:lnTo>
                  <a:lnTo>
                    <a:pt x="1097" y="386"/>
                  </a:lnTo>
                  <a:lnTo>
                    <a:pt x="1097" y="382"/>
                  </a:lnTo>
                  <a:lnTo>
                    <a:pt x="1097" y="380"/>
                  </a:lnTo>
                  <a:lnTo>
                    <a:pt x="1097" y="380"/>
                  </a:lnTo>
                  <a:lnTo>
                    <a:pt x="1095" y="378"/>
                  </a:lnTo>
                  <a:lnTo>
                    <a:pt x="1095" y="376"/>
                  </a:lnTo>
                  <a:lnTo>
                    <a:pt x="1095" y="373"/>
                  </a:lnTo>
                  <a:lnTo>
                    <a:pt x="1095" y="371"/>
                  </a:lnTo>
                  <a:lnTo>
                    <a:pt x="1095" y="371"/>
                  </a:lnTo>
                  <a:lnTo>
                    <a:pt x="1095" y="369"/>
                  </a:lnTo>
                  <a:lnTo>
                    <a:pt x="1095" y="369"/>
                  </a:lnTo>
                  <a:lnTo>
                    <a:pt x="1095" y="367"/>
                  </a:lnTo>
                  <a:lnTo>
                    <a:pt x="1095" y="365"/>
                  </a:lnTo>
                  <a:lnTo>
                    <a:pt x="1095" y="365"/>
                  </a:lnTo>
                  <a:lnTo>
                    <a:pt x="1099" y="363"/>
                  </a:lnTo>
                  <a:lnTo>
                    <a:pt x="1099" y="363"/>
                  </a:lnTo>
                  <a:lnTo>
                    <a:pt x="1099" y="363"/>
                  </a:lnTo>
                  <a:lnTo>
                    <a:pt x="1099" y="361"/>
                  </a:lnTo>
                  <a:lnTo>
                    <a:pt x="1099" y="361"/>
                  </a:lnTo>
                  <a:lnTo>
                    <a:pt x="1099" y="359"/>
                  </a:lnTo>
                  <a:lnTo>
                    <a:pt x="1101" y="359"/>
                  </a:lnTo>
                  <a:lnTo>
                    <a:pt x="1101" y="359"/>
                  </a:lnTo>
                  <a:lnTo>
                    <a:pt x="1101" y="359"/>
                  </a:lnTo>
                  <a:lnTo>
                    <a:pt x="1101" y="361"/>
                  </a:lnTo>
                  <a:lnTo>
                    <a:pt x="1099" y="361"/>
                  </a:lnTo>
                  <a:lnTo>
                    <a:pt x="1099" y="363"/>
                  </a:lnTo>
                  <a:lnTo>
                    <a:pt x="1099" y="363"/>
                  </a:lnTo>
                  <a:lnTo>
                    <a:pt x="1099" y="363"/>
                  </a:lnTo>
                  <a:lnTo>
                    <a:pt x="1101" y="363"/>
                  </a:lnTo>
                  <a:lnTo>
                    <a:pt x="1101" y="363"/>
                  </a:lnTo>
                  <a:lnTo>
                    <a:pt x="1099" y="365"/>
                  </a:lnTo>
                  <a:lnTo>
                    <a:pt x="1099" y="367"/>
                  </a:lnTo>
                  <a:lnTo>
                    <a:pt x="1099" y="367"/>
                  </a:lnTo>
                  <a:lnTo>
                    <a:pt x="1099" y="367"/>
                  </a:lnTo>
                  <a:lnTo>
                    <a:pt x="1099" y="367"/>
                  </a:lnTo>
                  <a:lnTo>
                    <a:pt x="1099" y="367"/>
                  </a:lnTo>
                  <a:lnTo>
                    <a:pt x="1099" y="369"/>
                  </a:lnTo>
                  <a:lnTo>
                    <a:pt x="1099" y="371"/>
                  </a:lnTo>
                  <a:lnTo>
                    <a:pt x="1099" y="376"/>
                  </a:lnTo>
                  <a:lnTo>
                    <a:pt x="1099" y="378"/>
                  </a:lnTo>
                  <a:lnTo>
                    <a:pt x="1099" y="378"/>
                  </a:lnTo>
                  <a:lnTo>
                    <a:pt x="1099" y="380"/>
                  </a:lnTo>
                  <a:lnTo>
                    <a:pt x="1101" y="384"/>
                  </a:lnTo>
                  <a:lnTo>
                    <a:pt x="1101" y="386"/>
                  </a:lnTo>
                  <a:lnTo>
                    <a:pt x="1101" y="386"/>
                  </a:lnTo>
                  <a:lnTo>
                    <a:pt x="1105" y="390"/>
                  </a:lnTo>
                  <a:lnTo>
                    <a:pt x="1105" y="390"/>
                  </a:lnTo>
                  <a:lnTo>
                    <a:pt x="1105" y="390"/>
                  </a:lnTo>
                  <a:lnTo>
                    <a:pt x="1107" y="388"/>
                  </a:lnTo>
                  <a:lnTo>
                    <a:pt x="1107" y="388"/>
                  </a:lnTo>
                  <a:lnTo>
                    <a:pt x="1107" y="388"/>
                  </a:lnTo>
                  <a:lnTo>
                    <a:pt x="1107" y="386"/>
                  </a:lnTo>
                  <a:lnTo>
                    <a:pt x="1107" y="386"/>
                  </a:lnTo>
                  <a:lnTo>
                    <a:pt x="1107" y="386"/>
                  </a:lnTo>
                  <a:lnTo>
                    <a:pt x="1107" y="384"/>
                  </a:lnTo>
                  <a:lnTo>
                    <a:pt x="1107" y="382"/>
                  </a:lnTo>
                  <a:lnTo>
                    <a:pt x="1109" y="378"/>
                  </a:lnTo>
                  <a:lnTo>
                    <a:pt x="1109" y="378"/>
                  </a:lnTo>
                  <a:lnTo>
                    <a:pt x="1109" y="376"/>
                  </a:lnTo>
                  <a:lnTo>
                    <a:pt x="1111" y="371"/>
                  </a:lnTo>
                  <a:lnTo>
                    <a:pt x="1113" y="369"/>
                  </a:lnTo>
                  <a:lnTo>
                    <a:pt x="1113" y="367"/>
                  </a:lnTo>
                  <a:lnTo>
                    <a:pt x="1111" y="367"/>
                  </a:lnTo>
                  <a:lnTo>
                    <a:pt x="1111" y="367"/>
                  </a:lnTo>
                  <a:lnTo>
                    <a:pt x="1111" y="367"/>
                  </a:lnTo>
                  <a:lnTo>
                    <a:pt x="1111" y="365"/>
                  </a:lnTo>
                  <a:lnTo>
                    <a:pt x="1111" y="365"/>
                  </a:lnTo>
                  <a:lnTo>
                    <a:pt x="1111" y="363"/>
                  </a:lnTo>
                  <a:lnTo>
                    <a:pt x="1111" y="363"/>
                  </a:lnTo>
                  <a:lnTo>
                    <a:pt x="1111" y="361"/>
                  </a:lnTo>
                  <a:lnTo>
                    <a:pt x="1111" y="361"/>
                  </a:lnTo>
                  <a:lnTo>
                    <a:pt x="1111" y="359"/>
                  </a:lnTo>
                  <a:lnTo>
                    <a:pt x="1111" y="359"/>
                  </a:lnTo>
                  <a:lnTo>
                    <a:pt x="1111" y="359"/>
                  </a:lnTo>
                  <a:lnTo>
                    <a:pt x="1111" y="359"/>
                  </a:lnTo>
                  <a:lnTo>
                    <a:pt x="1111" y="359"/>
                  </a:lnTo>
                  <a:lnTo>
                    <a:pt x="1111" y="361"/>
                  </a:lnTo>
                  <a:lnTo>
                    <a:pt x="1111" y="361"/>
                  </a:lnTo>
                  <a:lnTo>
                    <a:pt x="1113" y="365"/>
                  </a:lnTo>
                  <a:lnTo>
                    <a:pt x="1115" y="365"/>
                  </a:lnTo>
                  <a:lnTo>
                    <a:pt x="1115" y="365"/>
                  </a:lnTo>
                  <a:lnTo>
                    <a:pt x="1117" y="365"/>
                  </a:lnTo>
                  <a:lnTo>
                    <a:pt x="1117" y="363"/>
                  </a:lnTo>
                  <a:lnTo>
                    <a:pt x="1117" y="363"/>
                  </a:lnTo>
                  <a:lnTo>
                    <a:pt x="1117" y="363"/>
                  </a:lnTo>
                  <a:lnTo>
                    <a:pt x="1117" y="361"/>
                  </a:lnTo>
                  <a:lnTo>
                    <a:pt x="1117" y="361"/>
                  </a:lnTo>
                  <a:lnTo>
                    <a:pt x="1117" y="359"/>
                  </a:lnTo>
                  <a:lnTo>
                    <a:pt x="1117" y="359"/>
                  </a:lnTo>
                  <a:lnTo>
                    <a:pt x="1117" y="357"/>
                  </a:lnTo>
                  <a:lnTo>
                    <a:pt x="1123" y="353"/>
                  </a:lnTo>
                  <a:lnTo>
                    <a:pt x="1128" y="351"/>
                  </a:lnTo>
                  <a:lnTo>
                    <a:pt x="1128" y="349"/>
                  </a:lnTo>
                  <a:lnTo>
                    <a:pt x="1130" y="349"/>
                  </a:lnTo>
                  <a:lnTo>
                    <a:pt x="1130" y="349"/>
                  </a:lnTo>
                  <a:lnTo>
                    <a:pt x="1132" y="347"/>
                  </a:lnTo>
                  <a:lnTo>
                    <a:pt x="1132" y="347"/>
                  </a:lnTo>
                  <a:lnTo>
                    <a:pt x="1132" y="347"/>
                  </a:lnTo>
                  <a:lnTo>
                    <a:pt x="1134" y="345"/>
                  </a:lnTo>
                  <a:lnTo>
                    <a:pt x="1134" y="343"/>
                  </a:lnTo>
                  <a:lnTo>
                    <a:pt x="1136" y="341"/>
                  </a:lnTo>
                  <a:lnTo>
                    <a:pt x="1138" y="341"/>
                  </a:lnTo>
                  <a:lnTo>
                    <a:pt x="1136" y="339"/>
                  </a:lnTo>
                  <a:lnTo>
                    <a:pt x="1136" y="339"/>
                  </a:lnTo>
                  <a:lnTo>
                    <a:pt x="1136" y="337"/>
                  </a:lnTo>
                  <a:lnTo>
                    <a:pt x="1134" y="334"/>
                  </a:lnTo>
                  <a:lnTo>
                    <a:pt x="1134" y="332"/>
                  </a:lnTo>
                  <a:lnTo>
                    <a:pt x="1132" y="332"/>
                  </a:lnTo>
                  <a:lnTo>
                    <a:pt x="1132" y="330"/>
                  </a:lnTo>
                  <a:lnTo>
                    <a:pt x="1130" y="330"/>
                  </a:lnTo>
                  <a:lnTo>
                    <a:pt x="1130" y="328"/>
                  </a:lnTo>
                  <a:lnTo>
                    <a:pt x="1130" y="328"/>
                  </a:lnTo>
                  <a:lnTo>
                    <a:pt x="1128" y="326"/>
                  </a:lnTo>
                  <a:lnTo>
                    <a:pt x="1128" y="326"/>
                  </a:lnTo>
                  <a:lnTo>
                    <a:pt x="1128" y="324"/>
                  </a:lnTo>
                  <a:lnTo>
                    <a:pt x="1125" y="322"/>
                  </a:lnTo>
                  <a:lnTo>
                    <a:pt x="1125" y="322"/>
                  </a:lnTo>
                  <a:lnTo>
                    <a:pt x="1125" y="322"/>
                  </a:lnTo>
                  <a:lnTo>
                    <a:pt x="1125" y="320"/>
                  </a:lnTo>
                  <a:lnTo>
                    <a:pt x="1125" y="320"/>
                  </a:lnTo>
                  <a:lnTo>
                    <a:pt x="1125" y="318"/>
                  </a:lnTo>
                  <a:lnTo>
                    <a:pt x="1123" y="318"/>
                  </a:lnTo>
                  <a:lnTo>
                    <a:pt x="1123" y="316"/>
                  </a:lnTo>
                  <a:lnTo>
                    <a:pt x="1121" y="316"/>
                  </a:lnTo>
                  <a:lnTo>
                    <a:pt x="1121" y="318"/>
                  </a:lnTo>
                  <a:lnTo>
                    <a:pt x="1121" y="322"/>
                  </a:lnTo>
                  <a:lnTo>
                    <a:pt x="1121" y="324"/>
                  </a:lnTo>
                  <a:lnTo>
                    <a:pt x="1121" y="326"/>
                  </a:lnTo>
                  <a:lnTo>
                    <a:pt x="1121" y="326"/>
                  </a:lnTo>
                  <a:lnTo>
                    <a:pt x="1121" y="326"/>
                  </a:lnTo>
                  <a:lnTo>
                    <a:pt x="1121" y="328"/>
                  </a:lnTo>
                  <a:lnTo>
                    <a:pt x="1121" y="330"/>
                  </a:lnTo>
                  <a:lnTo>
                    <a:pt x="1119" y="330"/>
                  </a:lnTo>
                  <a:lnTo>
                    <a:pt x="1119" y="330"/>
                  </a:lnTo>
                  <a:lnTo>
                    <a:pt x="1117" y="328"/>
                  </a:lnTo>
                  <a:lnTo>
                    <a:pt x="1119" y="328"/>
                  </a:lnTo>
                  <a:lnTo>
                    <a:pt x="1119" y="328"/>
                  </a:lnTo>
                  <a:lnTo>
                    <a:pt x="1119" y="326"/>
                  </a:lnTo>
                  <a:lnTo>
                    <a:pt x="1119" y="326"/>
                  </a:lnTo>
                  <a:lnTo>
                    <a:pt x="1119" y="326"/>
                  </a:lnTo>
                  <a:lnTo>
                    <a:pt x="1119" y="326"/>
                  </a:lnTo>
                  <a:lnTo>
                    <a:pt x="1119" y="326"/>
                  </a:lnTo>
                  <a:lnTo>
                    <a:pt x="1119" y="326"/>
                  </a:lnTo>
                  <a:lnTo>
                    <a:pt x="1119" y="326"/>
                  </a:lnTo>
                  <a:lnTo>
                    <a:pt x="1119" y="326"/>
                  </a:lnTo>
                  <a:lnTo>
                    <a:pt x="1119" y="324"/>
                  </a:lnTo>
                  <a:lnTo>
                    <a:pt x="1119" y="324"/>
                  </a:lnTo>
                  <a:lnTo>
                    <a:pt x="1117" y="324"/>
                  </a:lnTo>
                  <a:lnTo>
                    <a:pt x="1117" y="324"/>
                  </a:lnTo>
                  <a:lnTo>
                    <a:pt x="1117" y="324"/>
                  </a:lnTo>
                  <a:lnTo>
                    <a:pt x="1119" y="322"/>
                  </a:lnTo>
                  <a:lnTo>
                    <a:pt x="1119" y="322"/>
                  </a:lnTo>
                  <a:lnTo>
                    <a:pt x="1119" y="322"/>
                  </a:lnTo>
                  <a:lnTo>
                    <a:pt x="1119" y="322"/>
                  </a:lnTo>
                  <a:lnTo>
                    <a:pt x="1119" y="322"/>
                  </a:lnTo>
                  <a:lnTo>
                    <a:pt x="1119" y="320"/>
                  </a:lnTo>
                  <a:lnTo>
                    <a:pt x="1119" y="320"/>
                  </a:lnTo>
                  <a:lnTo>
                    <a:pt x="1119" y="320"/>
                  </a:lnTo>
                  <a:lnTo>
                    <a:pt x="1117" y="320"/>
                  </a:lnTo>
                  <a:lnTo>
                    <a:pt x="1117" y="318"/>
                  </a:lnTo>
                  <a:lnTo>
                    <a:pt x="1115" y="316"/>
                  </a:lnTo>
                  <a:lnTo>
                    <a:pt x="1115" y="316"/>
                  </a:lnTo>
                  <a:lnTo>
                    <a:pt x="1111" y="316"/>
                  </a:lnTo>
                  <a:lnTo>
                    <a:pt x="1109" y="316"/>
                  </a:lnTo>
                  <a:lnTo>
                    <a:pt x="1109" y="318"/>
                  </a:lnTo>
                  <a:lnTo>
                    <a:pt x="1109" y="320"/>
                  </a:lnTo>
                  <a:lnTo>
                    <a:pt x="1109" y="320"/>
                  </a:lnTo>
                  <a:lnTo>
                    <a:pt x="1111" y="322"/>
                  </a:lnTo>
                  <a:lnTo>
                    <a:pt x="1109" y="322"/>
                  </a:lnTo>
                  <a:lnTo>
                    <a:pt x="1109" y="322"/>
                  </a:lnTo>
                  <a:lnTo>
                    <a:pt x="1109" y="322"/>
                  </a:lnTo>
                  <a:lnTo>
                    <a:pt x="1109" y="322"/>
                  </a:lnTo>
                  <a:lnTo>
                    <a:pt x="1109" y="322"/>
                  </a:lnTo>
                  <a:lnTo>
                    <a:pt x="1109" y="322"/>
                  </a:lnTo>
                  <a:lnTo>
                    <a:pt x="1109" y="324"/>
                  </a:lnTo>
                  <a:lnTo>
                    <a:pt x="1109" y="324"/>
                  </a:lnTo>
                  <a:lnTo>
                    <a:pt x="1109" y="322"/>
                  </a:lnTo>
                  <a:lnTo>
                    <a:pt x="1109" y="320"/>
                  </a:lnTo>
                  <a:lnTo>
                    <a:pt x="1109" y="320"/>
                  </a:lnTo>
                  <a:lnTo>
                    <a:pt x="1107" y="320"/>
                  </a:lnTo>
                  <a:lnTo>
                    <a:pt x="1105" y="320"/>
                  </a:lnTo>
                  <a:lnTo>
                    <a:pt x="1105" y="322"/>
                  </a:lnTo>
                  <a:lnTo>
                    <a:pt x="1103" y="322"/>
                  </a:lnTo>
                  <a:lnTo>
                    <a:pt x="1103" y="324"/>
                  </a:lnTo>
                  <a:lnTo>
                    <a:pt x="1103" y="324"/>
                  </a:lnTo>
                  <a:lnTo>
                    <a:pt x="1103" y="326"/>
                  </a:lnTo>
                  <a:lnTo>
                    <a:pt x="1103" y="326"/>
                  </a:lnTo>
                  <a:lnTo>
                    <a:pt x="1101" y="326"/>
                  </a:lnTo>
                  <a:lnTo>
                    <a:pt x="1101" y="326"/>
                  </a:lnTo>
                  <a:lnTo>
                    <a:pt x="1101" y="324"/>
                  </a:lnTo>
                  <a:lnTo>
                    <a:pt x="1101" y="324"/>
                  </a:lnTo>
                  <a:lnTo>
                    <a:pt x="1101" y="324"/>
                  </a:lnTo>
                  <a:lnTo>
                    <a:pt x="1101" y="322"/>
                  </a:lnTo>
                  <a:lnTo>
                    <a:pt x="1101" y="322"/>
                  </a:lnTo>
                  <a:lnTo>
                    <a:pt x="1103" y="318"/>
                  </a:lnTo>
                  <a:lnTo>
                    <a:pt x="1103" y="318"/>
                  </a:lnTo>
                  <a:lnTo>
                    <a:pt x="1103" y="316"/>
                  </a:lnTo>
                  <a:lnTo>
                    <a:pt x="1103" y="316"/>
                  </a:lnTo>
                  <a:lnTo>
                    <a:pt x="1103" y="314"/>
                  </a:lnTo>
                  <a:lnTo>
                    <a:pt x="1103" y="314"/>
                  </a:lnTo>
                  <a:lnTo>
                    <a:pt x="1105" y="310"/>
                  </a:lnTo>
                  <a:lnTo>
                    <a:pt x="1105" y="310"/>
                  </a:lnTo>
                  <a:lnTo>
                    <a:pt x="1103" y="308"/>
                  </a:lnTo>
                  <a:lnTo>
                    <a:pt x="1103" y="308"/>
                  </a:lnTo>
                  <a:lnTo>
                    <a:pt x="1103" y="306"/>
                  </a:lnTo>
                  <a:lnTo>
                    <a:pt x="1103" y="304"/>
                  </a:lnTo>
                  <a:lnTo>
                    <a:pt x="1103" y="300"/>
                  </a:lnTo>
                  <a:lnTo>
                    <a:pt x="1103" y="298"/>
                  </a:lnTo>
                  <a:lnTo>
                    <a:pt x="1103" y="295"/>
                  </a:lnTo>
                  <a:lnTo>
                    <a:pt x="1103" y="298"/>
                  </a:lnTo>
                  <a:lnTo>
                    <a:pt x="1099" y="302"/>
                  </a:lnTo>
                  <a:lnTo>
                    <a:pt x="1099" y="304"/>
                  </a:lnTo>
                  <a:lnTo>
                    <a:pt x="1097" y="304"/>
                  </a:lnTo>
                  <a:lnTo>
                    <a:pt x="1097" y="302"/>
                  </a:lnTo>
                  <a:lnTo>
                    <a:pt x="1099" y="302"/>
                  </a:lnTo>
                  <a:lnTo>
                    <a:pt x="1099" y="300"/>
                  </a:lnTo>
                  <a:lnTo>
                    <a:pt x="1099" y="300"/>
                  </a:lnTo>
                  <a:lnTo>
                    <a:pt x="1101" y="298"/>
                  </a:lnTo>
                  <a:lnTo>
                    <a:pt x="1101" y="295"/>
                  </a:lnTo>
                  <a:lnTo>
                    <a:pt x="1101" y="295"/>
                  </a:lnTo>
                  <a:lnTo>
                    <a:pt x="1101" y="295"/>
                  </a:lnTo>
                  <a:lnTo>
                    <a:pt x="1103" y="295"/>
                  </a:lnTo>
                  <a:lnTo>
                    <a:pt x="1103" y="293"/>
                  </a:lnTo>
                  <a:lnTo>
                    <a:pt x="1103" y="293"/>
                  </a:lnTo>
                  <a:lnTo>
                    <a:pt x="1101" y="291"/>
                  </a:lnTo>
                  <a:lnTo>
                    <a:pt x="1101" y="289"/>
                  </a:lnTo>
                  <a:lnTo>
                    <a:pt x="1099" y="289"/>
                  </a:lnTo>
                  <a:lnTo>
                    <a:pt x="1099" y="287"/>
                  </a:lnTo>
                  <a:lnTo>
                    <a:pt x="1099" y="285"/>
                  </a:lnTo>
                  <a:lnTo>
                    <a:pt x="1093" y="285"/>
                  </a:lnTo>
                  <a:lnTo>
                    <a:pt x="1090" y="287"/>
                  </a:lnTo>
                  <a:lnTo>
                    <a:pt x="1090" y="287"/>
                  </a:lnTo>
                  <a:lnTo>
                    <a:pt x="1090" y="287"/>
                  </a:lnTo>
                  <a:lnTo>
                    <a:pt x="1088" y="285"/>
                  </a:lnTo>
                  <a:lnTo>
                    <a:pt x="1088" y="285"/>
                  </a:lnTo>
                  <a:lnTo>
                    <a:pt x="1088" y="285"/>
                  </a:lnTo>
                  <a:lnTo>
                    <a:pt x="1088" y="285"/>
                  </a:lnTo>
                  <a:lnTo>
                    <a:pt x="1088" y="285"/>
                  </a:lnTo>
                  <a:lnTo>
                    <a:pt x="1088" y="285"/>
                  </a:lnTo>
                  <a:lnTo>
                    <a:pt x="1088" y="285"/>
                  </a:lnTo>
                  <a:lnTo>
                    <a:pt x="1088" y="283"/>
                  </a:lnTo>
                  <a:lnTo>
                    <a:pt x="1088" y="283"/>
                  </a:lnTo>
                  <a:lnTo>
                    <a:pt x="1088" y="283"/>
                  </a:lnTo>
                  <a:lnTo>
                    <a:pt x="1088" y="283"/>
                  </a:lnTo>
                  <a:lnTo>
                    <a:pt x="1088" y="281"/>
                  </a:lnTo>
                  <a:lnTo>
                    <a:pt x="1093" y="279"/>
                  </a:lnTo>
                  <a:lnTo>
                    <a:pt x="1093" y="277"/>
                  </a:lnTo>
                  <a:lnTo>
                    <a:pt x="1093" y="277"/>
                  </a:lnTo>
                  <a:lnTo>
                    <a:pt x="1093" y="277"/>
                  </a:lnTo>
                  <a:lnTo>
                    <a:pt x="1093" y="277"/>
                  </a:lnTo>
                  <a:lnTo>
                    <a:pt x="1093" y="277"/>
                  </a:lnTo>
                  <a:lnTo>
                    <a:pt x="1093" y="277"/>
                  </a:lnTo>
                  <a:lnTo>
                    <a:pt x="1093" y="277"/>
                  </a:lnTo>
                  <a:lnTo>
                    <a:pt x="1093" y="277"/>
                  </a:lnTo>
                  <a:lnTo>
                    <a:pt x="1093" y="277"/>
                  </a:lnTo>
                  <a:lnTo>
                    <a:pt x="1093" y="275"/>
                  </a:lnTo>
                  <a:lnTo>
                    <a:pt x="1093" y="273"/>
                  </a:lnTo>
                  <a:lnTo>
                    <a:pt x="1093" y="273"/>
                  </a:lnTo>
                  <a:lnTo>
                    <a:pt x="1093" y="271"/>
                  </a:lnTo>
                  <a:lnTo>
                    <a:pt x="1093" y="269"/>
                  </a:lnTo>
                  <a:lnTo>
                    <a:pt x="1093" y="267"/>
                  </a:lnTo>
                  <a:lnTo>
                    <a:pt x="1090" y="265"/>
                  </a:lnTo>
                  <a:lnTo>
                    <a:pt x="1090" y="263"/>
                  </a:lnTo>
                  <a:lnTo>
                    <a:pt x="1090" y="261"/>
                  </a:lnTo>
                  <a:lnTo>
                    <a:pt x="1090" y="261"/>
                  </a:lnTo>
                  <a:lnTo>
                    <a:pt x="1084" y="261"/>
                  </a:lnTo>
                  <a:lnTo>
                    <a:pt x="1080" y="259"/>
                  </a:lnTo>
                  <a:lnTo>
                    <a:pt x="1080" y="259"/>
                  </a:lnTo>
                  <a:lnTo>
                    <a:pt x="1078" y="261"/>
                  </a:lnTo>
                  <a:lnTo>
                    <a:pt x="1078" y="261"/>
                  </a:lnTo>
                  <a:lnTo>
                    <a:pt x="1078" y="263"/>
                  </a:lnTo>
                  <a:lnTo>
                    <a:pt x="1078" y="265"/>
                  </a:lnTo>
                  <a:lnTo>
                    <a:pt x="1078" y="265"/>
                  </a:lnTo>
                  <a:lnTo>
                    <a:pt x="1078" y="267"/>
                  </a:lnTo>
                  <a:lnTo>
                    <a:pt x="1078" y="269"/>
                  </a:lnTo>
                  <a:lnTo>
                    <a:pt x="1078" y="271"/>
                  </a:lnTo>
                  <a:lnTo>
                    <a:pt x="1078" y="271"/>
                  </a:lnTo>
                  <a:lnTo>
                    <a:pt x="1078" y="273"/>
                  </a:lnTo>
                  <a:lnTo>
                    <a:pt x="1078" y="273"/>
                  </a:lnTo>
                  <a:lnTo>
                    <a:pt x="1080" y="273"/>
                  </a:lnTo>
                  <a:lnTo>
                    <a:pt x="1080" y="273"/>
                  </a:lnTo>
                  <a:lnTo>
                    <a:pt x="1080" y="275"/>
                  </a:lnTo>
                  <a:lnTo>
                    <a:pt x="1080" y="275"/>
                  </a:lnTo>
                  <a:lnTo>
                    <a:pt x="1084" y="277"/>
                  </a:lnTo>
                  <a:lnTo>
                    <a:pt x="1084" y="279"/>
                  </a:lnTo>
                  <a:lnTo>
                    <a:pt x="1084" y="279"/>
                  </a:lnTo>
                  <a:lnTo>
                    <a:pt x="1084" y="279"/>
                  </a:lnTo>
                  <a:lnTo>
                    <a:pt x="1084" y="279"/>
                  </a:lnTo>
                  <a:lnTo>
                    <a:pt x="1082" y="277"/>
                  </a:lnTo>
                  <a:lnTo>
                    <a:pt x="1082" y="277"/>
                  </a:lnTo>
                  <a:lnTo>
                    <a:pt x="1082" y="279"/>
                  </a:lnTo>
                  <a:lnTo>
                    <a:pt x="1084" y="281"/>
                  </a:lnTo>
                  <a:lnTo>
                    <a:pt x="1086" y="283"/>
                  </a:lnTo>
                  <a:lnTo>
                    <a:pt x="1086" y="283"/>
                  </a:lnTo>
                  <a:lnTo>
                    <a:pt x="1086" y="285"/>
                  </a:lnTo>
                  <a:lnTo>
                    <a:pt x="1084" y="283"/>
                  </a:lnTo>
                  <a:lnTo>
                    <a:pt x="1084" y="283"/>
                  </a:lnTo>
                  <a:lnTo>
                    <a:pt x="1082" y="281"/>
                  </a:lnTo>
                  <a:lnTo>
                    <a:pt x="1082" y="281"/>
                  </a:lnTo>
                  <a:lnTo>
                    <a:pt x="1082" y="283"/>
                  </a:lnTo>
                  <a:lnTo>
                    <a:pt x="1082" y="283"/>
                  </a:lnTo>
                  <a:lnTo>
                    <a:pt x="1082" y="285"/>
                  </a:lnTo>
                  <a:lnTo>
                    <a:pt x="1082" y="285"/>
                  </a:lnTo>
                  <a:lnTo>
                    <a:pt x="1082" y="285"/>
                  </a:lnTo>
                  <a:lnTo>
                    <a:pt x="1080" y="285"/>
                  </a:lnTo>
                  <a:lnTo>
                    <a:pt x="1080" y="283"/>
                  </a:lnTo>
                  <a:lnTo>
                    <a:pt x="1074" y="279"/>
                  </a:lnTo>
                  <a:lnTo>
                    <a:pt x="1072" y="275"/>
                  </a:lnTo>
                  <a:lnTo>
                    <a:pt x="1072" y="273"/>
                  </a:lnTo>
                  <a:lnTo>
                    <a:pt x="1070" y="271"/>
                  </a:lnTo>
                  <a:lnTo>
                    <a:pt x="1070" y="271"/>
                  </a:lnTo>
                  <a:lnTo>
                    <a:pt x="1072" y="269"/>
                  </a:lnTo>
                  <a:lnTo>
                    <a:pt x="1072" y="269"/>
                  </a:lnTo>
                  <a:lnTo>
                    <a:pt x="1072" y="267"/>
                  </a:lnTo>
                  <a:lnTo>
                    <a:pt x="1072" y="267"/>
                  </a:lnTo>
                  <a:lnTo>
                    <a:pt x="1072" y="265"/>
                  </a:lnTo>
                  <a:lnTo>
                    <a:pt x="1072" y="263"/>
                  </a:lnTo>
                  <a:lnTo>
                    <a:pt x="1072" y="263"/>
                  </a:lnTo>
                  <a:lnTo>
                    <a:pt x="1070" y="263"/>
                  </a:lnTo>
                  <a:lnTo>
                    <a:pt x="1070" y="263"/>
                  </a:lnTo>
                  <a:lnTo>
                    <a:pt x="1070" y="263"/>
                  </a:lnTo>
                  <a:lnTo>
                    <a:pt x="1072" y="261"/>
                  </a:lnTo>
                  <a:lnTo>
                    <a:pt x="1072" y="259"/>
                  </a:lnTo>
                  <a:lnTo>
                    <a:pt x="1072" y="259"/>
                  </a:lnTo>
                  <a:lnTo>
                    <a:pt x="1068" y="252"/>
                  </a:lnTo>
                  <a:lnTo>
                    <a:pt x="1064" y="252"/>
                  </a:lnTo>
                  <a:lnTo>
                    <a:pt x="1064" y="254"/>
                  </a:lnTo>
                  <a:lnTo>
                    <a:pt x="1064" y="254"/>
                  </a:lnTo>
                  <a:lnTo>
                    <a:pt x="1064" y="252"/>
                  </a:lnTo>
                  <a:lnTo>
                    <a:pt x="1062" y="254"/>
                  </a:lnTo>
                  <a:lnTo>
                    <a:pt x="1062" y="254"/>
                  </a:lnTo>
                  <a:lnTo>
                    <a:pt x="1064" y="256"/>
                  </a:lnTo>
                  <a:lnTo>
                    <a:pt x="1064" y="259"/>
                  </a:lnTo>
                  <a:lnTo>
                    <a:pt x="1064" y="259"/>
                  </a:lnTo>
                  <a:lnTo>
                    <a:pt x="1062" y="256"/>
                  </a:lnTo>
                  <a:lnTo>
                    <a:pt x="1062" y="256"/>
                  </a:lnTo>
                  <a:lnTo>
                    <a:pt x="1060" y="254"/>
                  </a:lnTo>
                  <a:lnTo>
                    <a:pt x="1060" y="252"/>
                  </a:lnTo>
                  <a:lnTo>
                    <a:pt x="1053" y="252"/>
                  </a:lnTo>
                  <a:lnTo>
                    <a:pt x="1051" y="250"/>
                  </a:lnTo>
                  <a:lnTo>
                    <a:pt x="1051" y="252"/>
                  </a:lnTo>
                  <a:lnTo>
                    <a:pt x="1051" y="252"/>
                  </a:lnTo>
                  <a:lnTo>
                    <a:pt x="1051" y="252"/>
                  </a:lnTo>
                  <a:lnTo>
                    <a:pt x="1051" y="252"/>
                  </a:lnTo>
                  <a:lnTo>
                    <a:pt x="1049" y="252"/>
                  </a:lnTo>
                  <a:lnTo>
                    <a:pt x="1049" y="252"/>
                  </a:lnTo>
                  <a:lnTo>
                    <a:pt x="1049" y="250"/>
                  </a:lnTo>
                  <a:lnTo>
                    <a:pt x="1051" y="246"/>
                  </a:lnTo>
                  <a:lnTo>
                    <a:pt x="1051" y="246"/>
                  </a:lnTo>
                  <a:lnTo>
                    <a:pt x="1051" y="246"/>
                  </a:lnTo>
                  <a:lnTo>
                    <a:pt x="1051" y="244"/>
                  </a:lnTo>
                  <a:lnTo>
                    <a:pt x="1049" y="242"/>
                  </a:lnTo>
                  <a:lnTo>
                    <a:pt x="1045" y="238"/>
                  </a:lnTo>
                  <a:lnTo>
                    <a:pt x="1043" y="238"/>
                  </a:lnTo>
                  <a:lnTo>
                    <a:pt x="1043" y="236"/>
                  </a:lnTo>
                  <a:lnTo>
                    <a:pt x="1043" y="234"/>
                  </a:lnTo>
                  <a:lnTo>
                    <a:pt x="1043" y="234"/>
                  </a:lnTo>
                  <a:lnTo>
                    <a:pt x="1043" y="234"/>
                  </a:lnTo>
                  <a:lnTo>
                    <a:pt x="1043" y="232"/>
                  </a:lnTo>
                  <a:lnTo>
                    <a:pt x="1043" y="232"/>
                  </a:lnTo>
                  <a:lnTo>
                    <a:pt x="1041" y="232"/>
                  </a:lnTo>
                  <a:lnTo>
                    <a:pt x="1041" y="232"/>
                  </a:lnTo>
                  <a:lnTo>
                    <a:pt x="1041" y="228"/>
                  </a:lnTo>
                  <a:lnTo>
                    <a:pt x="1041" y="228"/>
                  </a:lnTo>
                  <a:lnTo>
                    <a:pt x="1039" y="226"/>
                  </a:lnTo>
                  <a:lnTo>
                    <a:pt x="1039" y="226"/>
                  </a:lnTo>
                  <a:lnTo>
                    <a:pt x="1039" y="224"/>
                  </a:lnTo>
                  <a:lnTo>
                    <a:pt x="1037" y="224"/>
                  </a:lnTo>
                  <a:lnTo>
                    <a:pt x="1037" y="224"/>
                  </a:lnTo>
                  <a:lnTo>
                    <a:pt x="1037" y="222"/>
                  </a:lnTo>
                  <a:lnTo>
                    <a:pt x="1037" y="222"/>
                  </a:lnTo>
                  <a:lnTo>
                    <a:pt x="1035" y="215"/>
                  </a:lnTo>
                  <a:lnTo>
                    <a:pt x="1033" y="213"/>
                  </a:lnTo>
                  <a:lnTo>
                    <a:pt x="1033" y="213"/>
                  </a:lnTo>
                  <a:lnTo>
                    <a:pt x="1033" y="213"/>
                  </a:lnTo>
                  <a:lnTo>
                    <a:pt x="1033" y="211"/>
                  </a:lnTo>
                  <a:lnTo>
                    <a:pt x="1033" y="211"/>
                  </a:lnTo>
                  <a:lnTo>
                    <a:pt x="1033" y="211"/>
                  </a:lnTo>
                  <a:lnTo>
                    <a:pt x="1033" y="209"/>
                  </a:lnTo>
                  <a:lnTo>
                    <a:pt x="1033" y="209"/>
                  </a:lnTo>
                  <a:lnTo>
                    <a:pt x="1033" y="207"/>
                  </a:lnTo>
                  <a:lnTo>
                    <a:pt x="1033" y="207"/>
                  </a:lnTo>
                  <a:lnTo>
                    <a:pt x="1033" y="207"/>
                  </a:lnTo>
                  <a:lnTo>
                    <a:pt x="1027" y="199"/>
                  </a:lnTo>
                  <a:lnTo>
                    <a:pt x="1025" y="199"/>
                  </a:lnTo>
                  <a:lnTo>
                    <a:pt x="1025" y="197"/>
                  </a:lnTo>
                  <a:lnTo>
                    <a:pt x="1021" y="197"/>
                  </a:lnTo>
                  <a:lnTo>
                    <a:pt x="1021" y="195"/>
                  </a:lnTo>
                  <a:lnTo>
                    <a:pt x="1016" y="193"/>
                  </a:lnTo>
                  <a:lnTo>
                    <a:pt x="1014" y="191"/>
                  </a:lnTo>
                  <a:lnTo>
                    <a:pt x="1010" y="191"/>
                  </a:lnTo>
                  <a:lnTo>
                    <a:pt x="1010" y="191"/>
                  </a:lnTo>
                  <a:lnTo>
                    <a:pt x="1010" y="191"/>
                  </a:lnTo>
                  <a:lnTo>
                    <a:pt x="1010" y="193"/>
                  </a:lnTo>
                  <a:lnTo>
                    <a:pt x="1010" y="193"/>
                  </a:lnTo>
                  <a:lnTo>
                    <a:pt x="1012" y="193"/>
                  </a:lnTo>
                  <a:lnTo>
                    <a:pt x="1012" y="195"/>
                  </a:lnTo>
                  <a:lnTo>
                    <a:pt x="1012" y="195"/>
                  </a:lnTo>
                  <a:lnTo>
                    <a:pt x="1012" y="195"/>
                  </a:lnTo>
                  <a:lnTo>
                    <a:pt x="1012" y="195"/>
                  </a:lnTo>
                  <a:lnTo>
                    <a:pt x="1012" y="195"/>
                  </a:lnTo>
                  <a:lnTo>
                    <a:pt x="1012" y="195"/>
                  </a:lnTo>
                  <a:lnTo>
                    <a:pt x="1010" y="197"/>
                  </a:lnTo>
                  <a:lnTo>
                    <a:pt x="1010" y="197"/>
                  </a:lnTo>
                  <a:lnTo>
                    <a:pt x="1010" y="197"/>
                  </a:lnTo>
                  <a:lnTo>
                    <a:pt x="1010" y="195"/>
                  </a:lnTo>
                  <a:lnTo>
                    <a:pt x="1010" y="195"/>
                  </a:lnTo>
                  <a:lnTo>
                    <a:pt x="1006" y="193"/>
                  </a:lnTo>
                  <a:lnTo>
                    <a:pt x="1002" y="193"/>
                  </a:lnTo>
                  <a:lnTo>
                    <a:pt x="1002" y="193"/>
                  </a:lnTo>
                  <a:lnTo>
                    <a:pt x="1002" y="195"/>
                  </a:lnTo>
                  <a:lnTo>
                    <a:pt x="1002" y="195"/>
                  </a:lnTo>
                  <a:lnTo>
                    <a:pt x="1002" y="195"/>
                  </a:lnTo>
                  <a:lnTo>
                    <a:pt x="1002" y="195"/>
                  </a:lnTo>
                  <a:lnTo>
                    <a:pt x="1002" y="195"/>
                  </a:lnTo>
                  <a:lnTo>
                    <a:pt x="1002" y="199"/>
                  </a:lnTo>
                  <a:lnTo>
                    <a:pt x="1002" y="199"/>
                  </a:lnTo>
                  <a:lnTo>
                    <a:pt x="1000" y="201"/>
                  </a:lnTo>
                  <a:lnTo>
                    <a:pt x="1002" y="201"/>
                  </a:lnTo>
                  <a:lnTo>
                    <a:pt x="1004" y="203"/>
                  </a:lnTo>
                  <a:lnTo>
                    <a:pt x="1006" y="205"/>
                  </a:lnTo>
                  <a:lnTo>
                    <a:pt x="1008" y="205"/>
                  </a:lnTo>
                  <a:lnTo>
                    <a:pt x="1010" y="203"/>
                  </a:lnTo>
                  <a:lnTo>
                    <a:pt x="1016" y="203"/>
                  </a:lnTo>
                  <a:lnTo>
                    <a:pt x="1016" y="203"/>
                  </a:lnTo>
                  <a:lnTo>
                    <a:pt x="1014" y="205"/>
                  </a:lnTo>
                  <a:lnTo>
                    <a:pt x="1016" y="205"/>
                  </a:lnTo>
                  <a:lnTo>
                    <a:pt x="1016" y="205"/>
                  </a:lnTo>
                  <a:lnTo>
                    <a:pt x="1016" y="207"/>
                  </a:lnTo>
                  <a:lnTo>
                    <a:pt x="1016" y="207"/>
                  </a:lnTo>
                  <a:lnTo>
                    <a:pt x="1016" y="209"/>
                  </a:lnTo>
                  <a:lnTo>
                    <a:pt x="1016" y="209"/>
                  </a:lnTo>
                  <a:lnTo>
                    <a:pt x="1016" y="209"/>
                  </a:lnTo>
                  <a:lnTo>
                    <a:pt x="1016" y="209"/>
                  </a:lnTo>
                  <a:lnTo>
                    <a:pt x="1016" y="209"/>
                  </a:lnTo>
                  <a:lnTo>
                    <a:pt x="1016" y="211"/>
                  </a:lnTo>
                  <a:lnTo>
                    <a:pt x="1016" y="211"/>
                  </a:lnTo>
                  <a:lnTo>
                    <a:pt x="1016" y="211"/>
                  </a:lnTo>
                  <a:lnTo>
                    <a:pt x="1016" y="211"/>
                  </a:lnTo>
                  <a:lnTo>
                    <a:pt x="1016" y="211"/>
                  </a:lnTo>
                  <a:lnTo>
                    <a:pt x="1016" y="213"/>
                  </a:lnTo>
                  <a:lnTo>
                    <a:pt x="1016" y="213"/>
                  </a:lnTo>
                  <a:lnTo>
                    <a:pt x="1016" y="213"/>
                  </a:lnTo>
                  <a:lnTo>
                    <a:pt x="1014" y="213"/>
                  </a:lnTo>
                  <a:lnTo>
                    <a:pt x="1012" y="213"/>
                  </a:lnTo>
                  <a:lnTo>
                    <a:pt x="1012" y="213"/>
                  </a:lnTo>
                  <a:lnTo>
                    <a:pt x="1012" y="215"/>
                  </a:lnTo>
                  <a:lnTo>
                    <a:pt x="1012" y="215"/>
                  </a:lnTo>
                  <a:lnTo>
                    <a:pt x="1012" y="215"/>
                  </a:lnTo>
                  <a:lnTo>
                    <a:pt x="1008" y="213"/>
                  </a:lnTo>
                  <a:lnTo>
                    <a:pt x="1004" y="213"/>
                  </a:lnTo>
                  <a:lnTo>
                    <a:pt x="1002" y="211"/>
                  </a:lnTo>
                  <a:lnTo>
                    <a:pt x="1002" y="213"/>
                  </a:lnTo>
                  <a:lnTo>
                    <a:pt x="1002" y="213"/>
                  </a:lnTo>
                  <a:lnTo>
                    <a:pt x="1002" y="213"/>
                  </a:lnTo>
                  <a:lnTo>
                    <a:pt x="1004" y="213"/>
                  </a:lnTo>
                  <a:lnTo>
                    <a:pt x="1004" y="215"/>
                  </a:lnTo>
                  <a:lnTo>
                    <a:pt x="1004" y="215"/>
                  </a:lnTo>
                  <a:lnTo>
                    <a:pt x="1004" y="215"/>
                  </a:lnTo>
                  <a:lnTo>
                    <a:pt x="1004" y="215"/>
                  </a:lnTo>
                  <a:lnTo>
                    <a:pt x="1006" y="217"/>
                  </a:lnTo>
                  <a:lnTo>
                    <a:pt x="1008" y="217"/>
                  </a:lnTo>
                  <a:lnTo>
                    <a:pt x="1006" y="217"/>
                  </a:lnTo>
                  <a:lnTo>
                    <a:pt x="1006" y="217"/>
                  </a:lnTo>
                  <a:lnTo>
                    <a:pt x="1008" y="220"/>
                  </a:lnTo>
                  <a:lnTo>
                    <a:pt x="1008" y="220"/>
                  </a:lnTo>
                  <a:lnTo>
                    <a:pt x="1006" y="220"/>
                  </a:lnTo>
                  <a:lnTo>
                    <a:pt x="1006" y="220"/>
                  </a:lnTo>
                  <a:lnTo>
                    <a:pt x="1004" y="220"/>
                  </a:lnTo>
                  <a:lnTo>
                    <a:pt x="1004" y="222"/>
                  </a:lnTo>
                  <a:lnTo>
                    <a:pt x="1004" y="222"/>
                  </a:lnTo>
                  <a:lnTo>
                    <a:pt x="1004" y="220"/>
                  </a:lnTo>
                  <a:lnTo>
                    <a:pt x="1004" y="220"/>
                  </a:lnTo>
                  <a:lnTo>
                    <a:pt x="1004" y="220"/>
                  </a:lnTo>
                  <a:lnTo>
                    <a:pt x="1004" y="222"/>
                  </a:lnTo>
                  <a:lnTo>
                    <a:pt x="1002" y="222"/>
                  </a:lnTo>
                  <a:lnTo>
                    <a:pt x="1002" y="224"/>
                  </a:lnTo>
                  <a:lnTo>
                    <a:pt x="1002" y="224"/>
                  </a:lnTo>
                  <a:lnTo>
                    <a:pt x="1002" y="224"/>
                  </a:lnTo>
                  <a:lnTo>
                    <a:pt x="1000" y="224"/>
                  </a:lnTo>
                  <a:lnTo>
                    <a:pt x="1000" y="224"/>
                  </a:lnTo>
                  <a:lnTo>
                    <a:pt x="1000" y="222"/>
                  </a:lnTo>
                  <a:lnTo>
                    <a:pt x="1000" y="222"/>
                  </a:lnTo>
                  <a:lnTo>
                    <a:pt x="1002" y="220"/>
                  </a:lnTo>
                  <a:lnTo>
                    <a:pt x="1000" y="220"/>
                  </a:lnTo>
                  <a:lnTo>
                    <a:pt x="1000" y="220"/>
                  </a:lnTo>
                  <a:lnTo>
                    <a:pt x="1000" y="220"/>
                  </a:lnTo>
                  <a:lnTo>
                    <a:pt x="1000" y="220"/>
                  </a:lnTo>
                  <a:lnTo>
                    <a:pt x="996" y="217"/>
                  </a:lnTo>
                  <a:lnTo>
                    <a:pt x="996" y="217"/>
                  </a:lnTo>
                  <a:lnTo>
                    <a:pt x="994" y="220"/>
                  </a:lnTo>
                  <a:lnTo>
                    <a:pt x="992" y="220"/>
                  </a:lnTo>
                  <a:lnTo>
                    <a:pt x="992" y="222"/>
                  </a:lnTo>
                  <a:lnTo>
                    <a:pt x="992" y="226"/>
                  </a:lnTo>
                  <a:lnTo>
                    <a:pt x="992" y="226"/>
                  </a:lnTo>
                  <a:lnTo>
                    <a:pt x="990" y="230"/>
                  </a:lnTo>
                  <a:lnTo>
                    <a:pt x="990" y="230"/>
                  </a:lnTo>
                  <a:lnTo>
                    <a:pt x="994" y="232"/>
                  </a:lnTo>
                  <a:lnTo>
                    <a:pt x="992" y="232"/>
                  </a:lnTo>
                  <a:lnTo>
                    <a:pt x="990" y="234"/>
                  </a:lnTo>
                  <a:lnTo>
                    <a:pt x="988" y="234"/>
                  </a:lnTo>
                  <a:lnTo>
                    <a:pt x="988" y="236"/>
                  </a:lnTo>
                  <a:lnTo>
                    <a:pt x="988" y="236"/>
                  </a:lnTo>
                  <a:lnTo>
                    <a:pt x="990" y="238"/>
                  </a:lnTo>
                  <a:lnTo>
                    <a:pt x="994" y="238"/>
                  </a:lnTo>
                  <a:lnTo>
                    <a:pt x="996" y="236"/>
                  </a:lnTo>
                  <a:lnTo>
                    <a:pt x="996" y="236"/>
                  </a:lnTo>
                  <a:lnTo>
                    <a:pt x="998" y="236"/>
                  </a:lnTo>
                  <a:lnTo>
                    <a:pt x="996" y="238"/>
                  </a:lnTo>
                  <a:lnTo>
                    <a:pt x="994" y="238"/>
                  </a:lnTo>
                  <a:lnTo>
                    <a:pt x="996" y="240"/>
                  </a:lnTo>
                  <a:lnTo>
                    <a:pt x="1000" y="242"/>
                  </a:lnTo>
                  <a:lnTo>
                    <a:pt x="1002" y="242"/>
                  </a:lnTo>
                  <a:lnTo>
                    <a:pt x="1002" y="242"/>
                  </a:lnTo>
                  <a:lnTo>
                    <a:pt x="1002" y="242"/>
                  </a:lnTo>
                  <a:lnTo>
                    <a:pt x="1004" y="242"/>
                  </a:lnTo>
                  <a:lnTo>
                    <a:pt x="1004" y="240"/>
                  </a:lnTo>
                  <a:lnTo>
                    <a:pt x="1004" y="242"/>
                  </a:lnTo>
                  <a:lnTo>
                    <a:pt x="1004" y="242"/>
                  </a:lnTo>
                  <a:lnTo>
                    <a:pt x="1004" y="242"/>
                  </a:lnTo>
                  <a:lnTo>
                    <a:pt x="1004" y="242"/>
                  </a:lnTo>
                  <a:lnTo>
                    <a:pt x="1006" y="242"/>
                  </a:lnTo>
                  <a:lnTo>
                    <a:pt x="1008" y="244"/>
                  </a:lnTo>
                  <a:lnTo>
                    <a:pt x="1004" y="244"/>
                  </a:lnTo>
                  <a:lnTo>
                    <a:pt x="1000" y="246"/>
                  </a:lnTo>
                  <a:lnTo>
                    <a:pt x="1000" y="246"/>
                  </a:lnTo>
                  <a:lnTo>
                    <a:pt x="1000" y="248"/>
                  </a:lnTo>
                  <a:lnTo>
                    <a:pt x="1000" y="248"/>
                  </a:lnTo>
                  <a:lnTo>
                    <a:pt x="1000" y="250"/>
                  </a:lnTo>
                  <a:lnTo>
                    <a:pt x="1002" y="250"/>
                  </a:lnTo>
                  <a:lnTo>
                    <a:pt x="1002" y="252"/>
                  </a:lnTo>
                  <a:lnTo>
                    <a:pt x="1002" y="252"/>
                  </a:lnTo>
                  <a:lnTo>
                    <a:pt x="1002" y="252"/>
                  </a:lnTo>
                  <a:lnTo>
                    <a:pt x="1004" y="250"/>
                  </a:lnTo>
                  <a:lnTo>
                    <a:pt x="1008" y="252"/>
                  </a:lnTo>
                  <a:lnTo>
                    <a:pt x="1012" y="256"/>
                  </a:lnTo>
                  <a:lnTo>
                    <a:pt x="1012" y="259"/>
                  </a:lnTo>
                  <a:lnTo>
                    <a:pt x="1010" y="259"/>
                  </a:lnTo>
                  <a:lnTo>
                    <a:pt x="1010" y="259"/>
                  </a:lnTo>
                  <a:lnTo>
                    <a:pt x="1008" y="256"/>
                  </a:lnTo>
                  <a:lnTo>
                    <a:pt x="1010" y="256"/>
                  </a:lnTo>
                  <a:lnTo>
                    <a:pt x="1008" y="256"/>
                  </a:lnTo>
                  <a:lnTo>
                    <a:pt x="1008" y="256"/>
                  </a:lnTo>
                  <a:lnTo>
                    <a:pt x="1008" y="256"/>
                  </a:lnTo>
                  <a:lnTo>
                    <a:pt x="1008" y="256"/>
                  </a:lnTo>
                  <a:lnTo>
                    <a:pt x="1008" y="256"/>
                  </a:lnTo>
                  <a:lnTo>
                    <a:pt x="1004" y="254"/>
                  </a:lnTo>
                  <a:lnTo>
                    <a:pt x="1002" y="256"/>
                  </a:lnTo>
                  <a:lnTo>
                    <a:pt x="1000" y="254"/>
                  </a:lnTo>
                  <a:lnTo>
                    <a:pt x="996" y="252"/>
                  </a:lnTo>
                  <a:lnTo>
                    <a:pt x="996" y="252"/>
                  </a:lnTo>
                  <a:lnTo>
                    <a:pt x="992" y="254"/>
                  </a:lnTo>
                  <a:lnTo>
                    <a:pt x="988" y="254"/>
                  </a:lnTo>
                  <a:lnTo>
                    <a:pt x="983" y="254"/>
                  </a:lnTo>
                  <a:lnTo>
                    <a:pt x="983" y="256"/>
                  </a:lnTo>
                  <a:lnTo>
                    <a:pt x="983" y="256"/>
                  </a:lnTo>
                  <a:lnTo>
                    <a:pt x="986" y="259"/>
                  </a:lnTo>
                  <a:lnTo>
                    <a:pt x="983" y="259"/>
                  </a:lnTo>
                  <a:lnTo>
                    <a:pt x="983" y="259"/>
                  </a:lnTo>
                  <a:lnTo>
                    <a:pt x="983" y="259"/>
                  </a:lnTo>
                  <a:lnTo>
                    <a:pt x="983" y="261"/>
                  </a:lnTo>
                  <a:lnTo>
                    <a:pt x="983" y="261"/>
                  </a:lnTo>
                  <a:lnTo>
                    <a:pt x="981" y="263"/>
                  </a:lnTo>
                  <a:lnTo>
                    <a:pt x="983" y="263"/>
                  </a:lnTo>
                  <a:lnTo>
                    <a:pt x="986" y="265"/>
                  </a:lnTo>
                  <a:lnTo>
                    <a:pt x="988" y="267"/>
                  </a:lnTo>
                  <a:lnTo>
                    <a:pt x="988" y="269"/>
                  </a:lnTo>
                  <a:lnTo>
                    <a:pt x="990" y="269"/>
                  </a:lnTo>
                  <a:lnTo>
                    <a:pt x="990" y="269"/>
                  </a:lnTo>
                  <a:lnTo>
                    <a:pt x="992" y="271"/>
                  </a:lnTo>
                  <a:lnTo>
                    <a:pt x="992" y="271"/>
                  </a:lnTo>
                  <a:lnTo>
                    <a:pt x="990" y="271"/>
                  </a:lnTo>
                  <a:lnTo>
                    <a:pt x="992" y="271"/>
                  </a:lnTo>
                  <a:lnTo>
                    <a:pt x="992" y="273"/>
                  </a:lnTo>
                  <a:lnTo>
                    <a:pt x="992" y="273"/>
                  </a:lnTo>
                  <a:lnTo>
                    <a:pt x="990" y="273"/>
                  </a:lnTo>
                  <a:lnTo>
                    <a:pt x="988" y="271"/>
                  </a:lnTo>
                  <a:lnTo>
                    <a:pt x="986" y="271"/>
                  </a:lnTo>
                  <a:lnTo>
                    <a:pt x="983" y="269"/>
                  </a:lnTo>
                  <a:lnTo>
                    <a:pt x="983" y="269"/>
                  </a:lnTo>
                  <a:lnTo>
                    <a:pt x="981" y="271"/>
                  </a:lnTo>
                  <a:lnTo>
                    <a:pt x="981" y="271"/>
                  </a:lnTo>
                  <a:lnTo>
                    <a:pt x="981" y="271"/>
                  </a:lnTo>
                  <a:lnTo>
                    <a:pt x="979" y="271"/>
                  </a:lnTo>
                  <a:lnTo>
                    <a:pt x="981" y="273"/>
                  </a:lnTo>
                  <a:lnTo>
                    <a:pt x="981" y="273"/>
                  </a:lnTo>
                  <a:lnTo>
                    <a:pt x="981" y="273"/>
                  </a:lnTo>
                  <a:lnTo>
                    <a:pt x="979" y="273"/>
                  </a:lnTo>
                  <a:lnTo>
                    <a:pt x="979" y="273"/>
                  </a:lnTo>
                  <a:lnTo>
                    <a:pt x="977" y="273"/>
                  </a:lnTo>
                  <a:lnTo>
                    <a:pt x="977" y="273"/>
                  </a:lnTo>
                  <a:lnTo>
                    <a:pt x="977" y="273"/>
                  </a:lnTo>
                  <a:lnTo>
                    <a:pt x="977" y="273"/>
                  </a:lnTo>
                  <a:lnTo>
                    <a:pt x="975" y="273"/>
                  </a:lnTo>
                  <a:lnTo>
                    <a:pt x="975" y="273"/>
                  </a:lnTo>
                  <a:lnTo>
                    <a:pt x="977" y="275"/>
                  </a:lnTo>
                  <a:lnTo>
                    <a:pt x="977" y="275"/>
                  </a:lnTo>
                  <a:lnTo>
                    <a:pt x="977" y="275"/>
                  </a:lnTo>
                  <a:lnTo>
                    <a:pt x="977" y="277"/>
                  </a:lnTo>
                  <a:lnTo>
                    <a:pt x="977" y="279"/>
                  </a:lnTo>
                  <a:lnTo>
                    <a:pt x="977" y="279"/>
                  </a:lnTo>
                  <a:lnTo>
                    <a:pt x="979" y="279"/>
                  </a:lnTo>
                  <a:lnTo>
                    <a:pt x="986" y="283"/>
                  </a:lnTo>
                  <a:lnTo>
                    <a:pt x="986" y="283"/>
                  </a:lnTo>
                  <a:lnTo>
                    <a:pt x="990" y="281"/>
                  </a:lnTo>
                  <a:lnTo>
                    <a:pt x="990" y="281"/>
                  </a:lnTo>
                  <a:lnTo>
                    <a:pt x="990" y="281"/>
                  </a:lnTo>
                  <a:lnTo>
                    <a:pt x="990" y="281"/>
                  </a:lnTo>
                  <a:lnTo>
                    <a:pt x="992" y="281"/>
                  </a:lnTo>
                  <a:lnTo>
                    <a:pt x="994" y="281"/>
                  </a:lnTo>
                  <a:lnTo>
                    <a:pt x="994" y="279"/>
                  </a:lnTo>
                  <a:lnTo>
                    <a:pt x="994" y="281"/>
                  </a:lnTo>
                  <a:lnTo>
                    <a:pt x="994" y="283"/>
                  </a:lnTo>
                  <a:lnTo>
                    <a:pt x="994" y="283"/>
                  </a:lnTo>
                  <a:lnTo>
                    <a:pt x="990" y="283"/>
                  </a:lnTo>
                  <a:lnTo>
                    <a:pt x="988" y="285"/>
                  </a:lnTo>
                  <a:lnTo>
                    <a:pt x="988" y="285"/>
                  </a:lnTo>
                  <a:lnTo>
                    <a:pt x="990" y="285"/>
                  </a:lnTo>
                  <a:lnTo>
                    <a:pt x="992" y="289"/>
                  </a:lnTo>
                  <a:lnTo>
                    <a:pt x="998" y="287"/>
                  </a:lnTo>
                  <a:lnTo>
                    <a:pt x="1002" y="285"/>
                  </a:lnTo>
                  <a:lnTo>
                    <a:pt x="1002" y="281"/>
                  </a:lnTo>
                  <a:lnTo>
                    <a:pt x="1002" y="281"/>
                  </a:lnTo>
                  <a:lnTo>
                    <a:pt x="1004" y="281"/>
                  </a:lnTo>
                  <a:lnTo>
                    <a:pt x="1004" y="281"/>
                  </a:lnTo>
                  <a:lnTo>
                    <a:pt x="1004" y="283"/>
                  </a:lnTo>
                  <a:lnTo>
                    <a:pt x="1008" y="283"/>
                  </a:lnTo>
                  <a:lnTo>
                    <a:pt x="1008" y="285"/>
                  </a:lnTo>
                  <a:lnTo>
                    <a:pt x="1004" y="287"/>
                  </a:lnTo>
                  <a:lnTo>
                    <a:pt x="1000" y="291"/>
                  </a:lnTo>
                  <a:lnTo>
                    <a:pt x="1000" y="291"/>
                  </a:lnTo>
                  <a:lnTo>
                    <a:pt x="1000" y="291"/>
                  </a:lnTo>
                  <a:lnTo>
                    <a:pt x="1002" y="295"/>
                  </a:lnTo>
                  <a:lnTo>
                    <a:pt x="1004" y="295"/>
                  </a:lnTo>
                  <a:lnTo>
                    <a:pt x="1004" y="298"/>
                  </a:lnTo>
                  <a:lnTo>
                    <a:pt x="1006" y="298"/>
                  </a:lnTo>
                  <a:lnTo>
                    <a:pt x="1006" y="298"/>
                  </a:lnTo>
                  <a:lnTo>
                    <a:pt x="1006" y="300"/>
                  </a:lnTo>
                  <a:lnTo>
                    <a:pt x="1006" y="300"/>
                  </a:lnTo>
                  <a:lnTo>
                    <a:pt x="1000" y="295"/>
                  </a:lnTo>
                  <a:lnTo>
                    <a:pt x="998" y="295"/>
                  </a:lnTo>
                  <a:lnTo>
                    <a:pt x="996" y="295"/>
                  </a:lnTo>
                  <a:lnTo>
                    <a:pt x="992" y="295"/>
                  </a:lnTo>
                  <a:lnTo>
                    <a:pt x="990" y="295"/>
                  </a:lnTo>
                  <a:lnTo>
                    <a:pt x="990" y="295"/>
                  </a:lnTo>
                  <a:lnTo>
                    <a:pt x="988" y="295"/>
                  </a:lnTo>
                  <a:lnTo>
                    <a:pt x="983" y="293"/>
                  </a:lnTo>
                  <a:lnTo>
                    <a:pt x="979" y="289"/>
                  </a:lnTo>
                  <a:lnTo>
                    <a:pt x="975" y="289"/>
                  </a:lnTo>
                  <a:lnTo>
                    <a:pt x="975" y="289"/>
                  </a:lnTo>
                  <a:lnTo>
                    <a:pt x="975" y="289"/>
                  </a:lnTo>
                  <a:lnTo>
                    <a:pt x="975" y="291"/>
                  </a:lnTo>
                  <a:lnTo>
                    <a:pt x="975" y="291"/>
                  </a:lnTo>
                  <a:lnTo>
                    <a:pt x="973" y="291"/>
                  </a:lnTo>
                  <a:lnTo>
                    <a:pt x="975" y="293"/>
                  </a:lnTo>
                  <a:lnTo>
                    <a:pt x="975" y="295"/>
                  </a:lnTo>
                  <a:close/>
                  <a:moveTo>
                    <a:pt x="1150" y="466"/>
                  </a:moveTo>
                  <a:lnTo>
                    <a:pt x="1150" y="466"/>
                  </a:lnTo>
                  <a:lnTo>
                    <a:pt x="1152" y="466"/>
                  </a:lnTo>
                  <a:lnTo>
                    <a:pt x="1154" y="464"/>
                  </a:lnTo>
                  <a:lnTo>
                    <a:pt x="1154" y="464"/>
                  </a:lnTo>
                  <a:lnTo>
                    <a:pt x="1154" y="462"/>
                  </a:lnTo>
                  <a:lnTo>
                    <a:pt x="1154" y="462"/>
                  </a:lnTo>
                  <a:lnTo>
                    <a:pt x="1154" y="462"/>
                  </a:lnTo>
                  <a:lnTo>
                    <a:pt x="1154" y="462"/>
                  </a:lnTo>
                  <a:lnTo>
                    <a:pt x="1152" y="462"/>
                  </a:lnTo>
                  <a:lnTo>
                    <a:pt x="1152" y="458"/>
                  </a:lnTo>
                  <a:lnTo>
                    <a:pt x="1152" y="458"/>
                  </a:lnTo>
                  <a:lnTo>
                    <a:pt x="1146" y="458"/>
                  </a:lnTo>
                  <a:lnTo>
                    <a:pt x="1146" y="458"/>
                  </a:lnTo>
                  <a:lnTo>
                    <a:pt x="1146" y="460"/>
                  </a:lnTo>
                  <a:lnTo>
                    <a:pt x="1146" y="460"/>
                  </a:lnTo>
                  <a:lnTo>
                    <a:pt x="1146" y="460"/>
                  </a:lnTo>
                  <a:lnTo>
                    <a:pt x="1146" y="460"/>
                  </a:lnTo>
                  <a:lnTo>
                    <a:pt x="1144" y="462"/>
                  </a:lnTo>
                  <a:lnTo>
                    <a:pt x="1144" y="462"/>
                  </a:lnTo>
                  <a:lnTo>
                    <a:pt x="1148" y="462"/>
                  </a:lnTo>
                  <a:lnTo>
                    <a:pt x="1150" y="462"/>
                  </a:lnTo>
                  <a:lnTo>
                    <a:pt x="1150" y="462"/>
                  </a:lnTo>
                  <a:lnTo>
                    <a:pt x="1150" y="464"/>
                  </a:lnTo>
                  <a:lnTo>
                    <a:pt x="1150" y="464"/>
                  </a:lnTo>
                  <a:lnTo>
                    <a:pt x="1150" y="466"/>
                  </a:lnTo>
                  <a:lnTo>
                    <a:pt x="1150" y="466"/>
                  </a:lnTo>
                  <a:close/>
                  <a:moveTo>
                    <a:pt x="988" y="248"/>
                  </a:moveTo>
                  <a:lnTo>
                    <a:pt x="990" y="250"/>
                  </a:lnTo>
                  <a:lnTo>
                    <a:pt x="994" y="252"/>
                  </a:lnTo>
                  <a:lnTo>
                    <a:pt x="996" y="250"/>
                  </a:lnTo>
                  <a:lnTo>
                    <a:pt x="996" y="248"/>
                  </a:lnTo>
                  <a:lnTo>
                    <a:pt x="996" y="248"/>
                  </a:lnTo>
                  <a:lnTo>
                    <a:pt x="996" y="248"/>
                  </a:lnTo>
                  <a:lnTo>
                    <a:pt x="996" y="246"/>
                  </a:lnTo>
                  <a:lnTo>
                    <a:pt x="996" y="246"/>
                  </a:lnTo>
                  <a:lnTo>
                    <a:pt x="994" y="246"/>
                  </a:lnTo>
                  <a:lnTo>
                    <a:pt x="994" y="246"/>
                  </a:lnTo>
                  <a:lnTo>
                    <a:pt x="990" y="246"/>
                  </a:lnTo>
                  <a:lnTo>
                    <a:pt x="990" y="244"/>
                  </a:lnTo>
                  <a:lnTo>
                    <a:pt x="990" y="246"/>
                  </a:lnTo>
                  <a:lnTo>
                    <a:pt x="986" y="246"/>
                  </a:lnTo>
                  <a:lnTo>
                    <a:pt x="986" y="246"/>
                  </a:lnTo>
                  <a:lnTo>
                    <a:pt x="981" y="246"/>
                  </a:lnTo>
                  <a:lnTo>
                    <a:pt x="981" y="246"/>
                  </a:lnTo>
                  <a:lnTo>
                    <a:pt x="981" y="248"/>
                  </a:lnTo>
                  <a:lnTo>
                    <a:pt x="986" y="250"/>
                  </a:lnTo>
                  <a:lnTo>
                    <a:pt x="988" y="248"/>
                  </a:lnTo>
                  <a:close/>
                  <a:moveTo>
                    <a:pt x="263" y="852"/>
                  </a:moveTo>
                  <a:lnTo>
                    <a:pt x="263" y="854"/>
                  </a:lnTo>
                  <a:lnTo>
                    <a:pt x="263" y="854"/>
                  </a:lnTo>
                  <a:lnTo>
                    <a:pt x="265" y="854"/>
                  </a:lnTo>
                  <a:lnTo>
                    <a:pt x="263" y="850"/>
                  </a:lnTo>
                  <a:lnTo>
                    <a:pt x="261" y="850"/>
                  </a:lnTo>
                  <a:lnTo>
                    <a:pt x="261" y="850"/>
                  </a:lnTo>
                  <a:lnTo>
                    <a:pt x="261" y="852"/>
                  </a:lnTo>
                  <a:lnTo>
                    <a:pt x="261" y="852"/>
                  </a:lnTo>
                  <a:lnTo>
                    <a:pt x="263" y="852"/>
                  </a:lnTo>
                  <a:close/>
                  <a:moveTo>
                    <a:pt x="708" y="513"/>
                  </a:moveTo>
                  <a:lnTo>
                    <a:pt x="708" y="513"/>
                  </a:lnTo>
                  <a:lnTo>
                    <a:pt x="708" y="513"/>
                  </a:lnTo>
                  <a:lnTo>
                    <a:pt x="714" y="515"/>
                  </a:lnTo>
                  <a:lnTo>
                    <a:pt x="714" y="515"/>
                  </a:lnTo>
                  <a:lnTo>
                    <a:pt x="718" y="517"/>
                  </a:lnTo>
                  <a:lnTo>
                    <a:pt x="722" y="517"/>
                  </a:lnTo>
                  <a:lnTo>
                    <a:pt x="726" y="519"/>
                  </a:lnTo>
                  <a:lnTo>
                    <a:pt x="726" y="519"/>
                  </a:lnTo>
                  <a:lnTo>
                    <a:pt x="726" y="519"/>
                  </a:lnTo>
                  <a:lnTo>
                    <a:pt x="726" y="517"/>
                  </a:lnTo>
                  <a:lnTo>
                    <a:pt x="728" y="517"/>
                  </a:lnTo>
                  <a:lnTo>
                    <a:pt x="728" y="515"/>
                  </a:lnTo>
                  <a:lnTo>
                    <a:pt x="728" y="515"/>
                  </a:lnTo>
                  <a:lnTo>
                    <a:pt x="728" y="513"/>
                  </a:lnTo>
                  <a:lnTo>
                    <a:pt x="728" y="511"/>
                  </a:lnTo>
                  <a:lnTo>
                    <a:pt x="728" y="511"/>
                  </a:lnTo>
                  <a:lnTo>
                    <a:pt x="728" y="509"/>
                  </a:lnTo>
                  <a:lnTo>
                    <a:pt x="728" y="509"/>
                  </a:lnTo>
                  <a:lnTo>
                    <a:pt x="726" y="507"/>
                  </a:lnTo>
                  <a:lnTo>
                    <a:pt x="724" y="505"/>
                  </a:lnTo>
                  <a:lnTo>
                    <a:pt x="718" y="505"/>
                  </a:lnTo>
                  <a:lnTo>
                    <a:pt x="718" y="507"/>
                  </a:lnTo>
                  <a:lnTo>
                    <a:pt x="716" y="505"/>
                  </a:lnTo>
                  <a:lnTo>
                    <a:pt x="712" y="507"/>
                  </a:lnTo>
                  <a:lnTo>
                    <a:pt x="708" y="509"/>
                  </a:lnTo>
                  <a:lnTo>
                    <a:pt x="708" y="511"/>
                  </a:lnTo>
                  <a:lnTo>
                    <a:pt x="708" y="513"/>
                  </a:lnTo>
                  <a:lnTo>
                    <a:pt x="708" y="513"/>
                  </a:lnTo>
                  <a:lnTo>
                    <a:pt x="708" y="513"/>
                  </a:lnTo>
                  <a:close/>
                  <a:moveTo>
                    <a:pt x="413" y="835"/>
                  </a:moveTo>
                  <a:lnTo>
                    <a:pt x="413" y="833"/>
                  </a:lnTo>
                  <a:lnTo>
                    <a:pt x="413" y="833"/>
                  </a:lnTo>
                  <a:lnTo>
                    <a:pt x="413" y="833"/>
                  </a:lnTo>
                  <a:lnTo>
                    <a:pt x="415" y="833"/>
                  </a:lnTo>
                  <a:lnTo>
                    <a:pt x="415" y="833"/>
                  </a:lnTo>
                  <a:lnTo>
                    <a:pt x="415" y="833"/>
                  </a:lnTo>
                  <a:lnTo>
                    <a:pt x="415" y="835"/>
                  </a:lnTo>
                  <a:lnTo>
                    <a:pt x="415" y="835"/>
                  </a:lnTo>
                  <a:lnTo>
                    <a:pt x="417" y="833"/>
                  </a:lnTo>
                  <a:lnTo>
                    <a:pt x="417" y="833"/>
                  </a:lnTo>
                  <a:lnTo>
                    <a:pt x="417" y="833"/>
                  </a:lnTo>
                  <a:lnTo>
                    <a:pt x="417" y="833"/>
                  </a:lnTo>
                  <a:lnTo>
                    <a:pt x="417" y="833"/>
                  </a:lnTo>
                  <a:lnTo>
                    <a:pt x="417" y="833"/>
                  </a:lnTo>
                  <a:lnTo>
                    <a:pt x="417" y="831"/>
                  </a:lnTo>
                  <a:lnTo>
                    <a:pt x="417" y="831"/>
                  </a:lnTo>
                  <a:lnTo>
                    <a:pt x="415" y="829"/>
                  </a:lnTo>
                  <a:lnTo>
                    <a:pt x="415" y="829"/>
                  </a:lnTo>
                  <a:lnTo>
                    <a:pt x="415" y="831"/>
                  </a:lnTo>
                  <a:lnTo>
                    <a:pt x="413" y="833"/>
                  </a:lnTo>
                  <a:lnTo>
                    <a:pt x="411" y="835"/>
                  </a:lnTo>
                  <a:lnTo>
                    <a:pt x="413" y="835"/>
                  </a:lnTo>
                  <a:lnTo>
                    <a:pt x="413" y="835"/>
                  </a:lnTo>
                  <a:close/>
                  <a:moveTo>
                    <a:pt x="465" y="872"/>
                  </a:moveTo>
                  <a:lnTo>
                    <a:pt x="465" y="872"/>
                  </a:lnTo>
                  <a:lnTo>
                    <a:pt x="467" y="872"/>
                  </a:lnTo>
                  <a:lnTo>
                    <a:pt x="465" y="872"/>
                  </a:lnTo>
                  <a:lnTo>
                    <a:pt x="467" y="872"/>
                  </a:lnTo>
                  <a:lnTo>
                    <a:pt x="467" y="872"/>
                  </a:lnTo>
                  <a:lnTo>
                    <a:pt x="467" y="872"/>
                  </a:lnTo>
                  <a:lnTo>
                    <a:pt x="467" y="872"/>
                  </a:lnTo>
                  <a:lnTo>
                    <a:pt x="467" y="870"/>
                  </a:lnTo>
                  <a:lnTo>
                    <a:pt x="469" y="870"/>
                  </a:lnTo>
                  <a:lnTo>
                    <a:pt x="469" y="870"/>
                  </a:lnTo>
                  <a:lnTo>
                    <a:pt x="469" y="870"/>
                  </a:lnTo>
                  <a:lnTo>
                    <a:pt x="469" y="870"/>
                  </a:lnTo>
                  <a:lnTo>
                    <a:pt x="467" y="870"/>
                  </a:lnTo>
                  <a:lnTo>
                    <a:pt x="465" y="870"/>
                  </a:lnTo>
                  <a:lnTo>
                    <a:pt x="465" y="870"/>
                  </a:lnTo>
                  <a:lnTo>
                    <a:pt x="465" y="872"/>
                  </a:lnTo>
                  <a:lnTo>
                    <a:pt x="465" y="872"/>
                  </a:lnTo>
                  <a:lnTo>
                    <a:pt x="465" y="872"/>
                  </a:lnTo>
                  <a:close/>
                  <a:moveTo>
                    <a:pt x="263" y="858"/>
                  </a:moveTo>
                  <a:lnTo>
                    <a:pt x="265" y="860"/>
                  </a:lnTo>
                  <a:lnTo>
                    <a:pt x="267" y="862"/>
                  </a:lnTo>
                  <a:lnTo>
                    <a:pt x="267" y="862"/>
                  </a:lnTo>
                  <a:lnTo>
                    <a:pt x="267" y="862"/>
                  </a:lnTo>
                  <a:lnTo>
                    <a:pt x="267" y="862"/>
                  </a:lnTo>
                  <a:lnTo>
                    <a:pt x="267" y="862"/>
                  </a:lnTo>
                  <a:lnTo>
                    <a:pt x="267" y="860"/>
                  </a:lnTo>
                  <a:lnTo>
                    <a:pt x="267" y="860"/>
                  </a:lnTo>
                  <a:lnTo>
                    <a:pt x="267" y="860"/>
                  </a:lnTo>
                  <a:lnTo>
                    <a:pt x="267" y="860"/>
                  </a:lnTo>
                  <a:lnTo>
                    <a:pt x="267" y="860"/>
                  </a:lnTo>
                  <a:lnTo>
                    <a:pt x="267" y="858"/>
                  </a:lnTo>
                  <a:lnTo>
                    <a:pt x="267" y="858"/>
                  </a:lnTo>
                  <a:lnTo>
                    <a:pt x="265" y="858"/>
                  </a:lnTo>
                  <a:lnTo>
                    <a:pt x="265" y="856"/>
                  </a:lnTo>
                  <a:lnTo>
                    <a:pt x="263" y="856"/>
                  </a:lnTo>
                  <a:lnTo>
                    <a:pt x="263" y="858"/>
                  </a:lnTo>
                  <a:close/>
                  <a:moveTo>
                    <a:pt x="473" y="768"/>
                  </a:moveTo>
                  <a:lnTo>
                    <a:pt x="473" y="768"/>
                  </a:lnTo>
                  <a:lnTo>
                    <a:pt x="475" y="768"/>
                  </a:lnTo>
                  <a:lnTo>
                    <a:pt x="473" y="768"/>
                  </a:lnTo>
                  <a:lnTo>
                    <a:pt x="473" y="768"/>
                  </a:lnTo>
                  <a:lnTo>
                    <a:pt x="473" y="768"/>
                  </a:lnTo>
                  <a:lnTo>
                    <a:pt x="473" y="768"/>
                  </a:lnTo>
                  <a:lnTo>
                    <a:pt x="473" y="768"/>
                  </a:lnTo>
                  <a:close/>
                  <a:moveTo>
                    <a:pt x="267" y="848"/>
                  </a:moveTo>
                  <a:lnTo>
                    <a:pt x="267" y="848"/>
                  </a:lnTo>
                  <a:lnTo>
                    <a:pt x="267" y="848"/>
                  </a:lnTo>
                  <a:lnTo>
                    <a:pt x="269" y="848"/>
                  </a:lnTo>
                  <a:lnTo>
                    <a:pt x="271" y="846"/>
                  </a:lnTo>
                  <a:lnTo>
                    <a:pt x="271" y="846"/>
                  </a:lnTo>
                  <a:lnTo>
                    <a:pt x="269" y="844"/>
                  </a:lnTo>
                  <a:lnTo>
                    <a:pt x="269" y="844"/>
                  </a:lnTo>
                  <a:lnTo>
                    <a:pt x="267" y="846"/>
                  </a:lnTo>
                  <a:lnTo>
                    <a:pt x="267" y="846"/>
                  </a:lnTo>
                  <a:lnTo>
                    <a:pt x="267" y="846"/>
                  </a:lnTo>
                  <a:lnTo>
                    <a:pt x="267" y="848"/>
                  </a:lnTo>
                  <a:lnTo>
                    <a:pt x="267" y="848"/>
                  </a:lnTo>
                  <a:close/>
                  <a:moveTo>
                    <a:pt x="296" y="858"/>
                  </a:moveTo>
                  <a:lnTo>
                    <a:pt x="296" y="858"/>
                  </a:lnTo>
                  <a:lnTo>
                    <a:pt x="296" y="858"/>
                  </a:lnTo>
                  <a:lnTo>
                    <a:pt x="296" y="856"/>
                  </a:lnTo>
                  <a:lnTo>
                    <a:pt x="298" y="858"/>
                  </a:lnTo>
                  <a:lnTo>
                    <a:pt x="298" y="856"/>
                  </a:lnTo>
                  <a:lnTo>
                    <a:pt x="298" y="856"/>
                  </a:lnTo>
                  <a:lnTo>
                    <a:pt x="298" y="856"/>
                  </a:lnTo>
                  <a:lnTo>
                    <a:pt x="298" y="856"/>
                  </a:lnTo>
                  <a:lnTo>
                    <a:pt x="298" y="856"/>
                  </a:lnTo>
                  <a:lnTo>
                    <a:pt x="298" y="856"/>
                  </a:lnTo>
                  <a:lnTo>
                    <a:pt x="298" y="856"/>
                  </a:lnTo>
                  <a:lnTo>
                    <a:pt x="298" y="854"/>
                  </a:lnTo>
                  <a:lnTo>
                    <a:pt x="296" y="856"/>
                  </a:lnTo>
                  <a:lnTo>
                    <a:pt x="296" y="856"/>
                  </a:lnTo>
                  <a:lnTo>
                    <a:pt x="296" y="856"/>
                  </a:lnTo>
                  <a:lnTo>
                    <a:pt x="294" y="856"/>
                  </a:lnTo>
                  <a:lnTo>
                    <a:pt x="294" y="856"/>
                  </a:lnTo>
                  <a:lnTo>
                    <a:pt x="294" y="856"/>
                  </a:lnTo>
                  <a:lnTo>
                    <a:pt x="296" y="858"/>
                  </a:lnTo>
                  <a:lnTo>
                    <a:pt x="296" y="858"/>
                  </a:lnTo>
                  <a:close/>
                  <a:moveTo>
                    <a:pt x="704" y="532"/>
                  </a:moveTo>
                  <a:lnTo>
                    <a:pt x="695" y="532"/>
                  </a:lnTo>
                  <a:lnTo>
                    <a:pt x="689" y="536"/>
                  </a:lnTo>
                  <a:lnTo>
                    <a:pt x="689" y="538"/>
                  </a:lnTo>
                  <a:lnTo>
                    <a:pt x="689" y="538"/>
                  </a:lnTo>
                  <a:lnTo>
                    <a:pt x="689" y="538"/>
                  </a:lnTo>
                  <a:lnTo>
                    <a:pt x="689" y="540"/>
                  </a:lnTo>
                  <a:lnTo>
                    <a:pt x="687" y="540"/>
                  </a:lnTo>
                  <a:lnTo>
                    <a:pt x="687" y="542"/>
                  </a:lnTo>
                  <a:lnTo>
                    <a:pt x="687" y="542"/>
                  </a:lnTo>
                  <a:lnTo>
                    <a:pt x="687" y="544"/>
                  </a:lnTo>
                  <a:lnTo>
                    <a:pt x="687" y="544"/>
                  </a:lnTo>
                  <a:lnTo>
                    <a:pt x="689" y="544"/>
                  </a:lnTo>
                  <a:lnTo>
                    <a:pt x="693" y="546"/>
                  </a:lnTo>
                  <a:lnTo>
                    <a:pt x="697" y="546"/>
                  </a:lnTo>
                  <a:lnTo>
                    <a:pt x="699" y="548"/>
                  </a:lnTo>
                  <a:lnTo>
                    <a:pt x="702" y="550"/>
                  </a:lnTo>
                  <a:lnTo>
                    <a:pt x="702" y="550"/>
                  </a:lnTo>
                  <a:lnTo>
                    <a:pt x="704" y="552"/>
                  </a:lnTo>
                  <a:lnTo>
                    <a:pt x="706" y="552"/>
                  </a:lnTo>
                  <a:lnTo>
                    <a:pt x="706" y="552"/>
                  </a:lnTo>
                  <a:lnTo>
                    <a:pt x="706" y="552"/>
                  </a:lnTo>
                  <a:lnTo>
                    <a:pt x="704" y="552"/>
                  </a:lnTo>
                  <a:lnTo>
                    <a:pt x="702" y="552"/>
                  </a:lnTo>
                  <a:lnTo>
                    <a:pt x="699" y="552"/>
                  </a:lnTo>
                  <a:lnTo>
                    <a:pt x="699" y="550"/>
                  </a:lnTo>
                  <a:lnTo>
                    <a:pt x="697" y="550"/>
                  </a:lnTo>
                  <a:lnTo>
                    <a:pt x="693" y="548"/>
                  </a:lnTo>
                  <a:lnTo>
                    <a:pt x="691" y="548"/>
                  </a:lnTo>
                  <a:lnTo>
                    <a:pt x="687" y="548"/>
                  </a:lnTo>
                  <a:lnTo>
                    <a:pt x="687" y="546"/>
                  </a:lnTo>
                  <a:lnTo>
                    <a:pt x="683" y="546"/>
                  </a:lnTo>
                  <a:lnTo>
                    <a:pt x="677" y="548"/>
                  </a:lnTo>
                  <a:lnTo>
                    <a:pt x="677" y="548"/>
                  </a:lnTo>
                  <a:lnTo>
                    <a:pt x="677" y="550"/>
                  </a:lnTo>
                  <a:lnTo>
                    <a:pt x="677" y="550"/>
                  </a:lnTo>
                  <a:lnTo>
                    <a:pt x="675" y="550"/>
                  </a:lnTo>
                  <a:lnTo>
                    <a:pt x="675" y="550"/>
                  </a:lnTo>
                  <a:lnTo>
                    <a:pt x="675" y="550"/>
                  </a:lnTo>
                  <a:lnTo>
                    <a:pt x="675" y="550"/>
                  </a:lnTo>
                  <a:lnTo>
                    <a:pt x="675" y="552"/>
                  </a:lnTo>
                  <a:lnTo>
                    <a:pt x="673" y="552"/>
                  </a:lnTo>
                  <a:lnTo>
                    <a:pt x="673" y="554"/>
                  </a:lnTo>
                  <a:lnTo>
                    <a:pt x="673" y="554"/>
                  </a:lnTo>
                  <a:lnTo>
                    <a:pt x="673" y="556"/>
                  </a:lnTo>
                  <a:lnTo>
                    <a:pt x="673" y="556"/>
                  </a:lnTo>
                  <a:lnTo>
                    <a:pt x="675" y="556"/>
                  </a:lnTo>
                  <a:lnTo>
                    <a:pt x="677" y="556"/>
                  </a:lnTo>
                  <a:lnTo>
                    <a:pt x="675" y="558"/>
                  </a:lnTo>
                  <a:lnTo>
                    <a:pt x="675" y="558"/>
                  </a:lnTo>
                  <a:lnTo>
                    <a:pt x="675" y="558"/>
                  </a:lnTo>
                  <a:lnTo>
                    <a:pt x="677" y="558"/>
                  </a:lnTo>
                  <a:lnTo>
                    <a:pt x="677" y="560"/>
                  </a:lnTo>
                  <a:lnTo>
                    <a:pt x="677" y="560"/>
                  </a:lnTo>
                  <a:lnTo>
                    <a:pt x="675" y="560"/>
                  </a:lnTo>
                  <a:lnTo>
                    <a:pt x="675" y="560"/>
                  </a:lnTo>
                  <a:lnTo>
                    <a:pt x="673" y="560"/>
                  </a:lnTo>
                  <a:lnTo>
                    <a:pt x="673" y="560"/>
                  </a:lnTo>
                  <a:lnTo>
                    <a:pt x="671" y="562"/>
                  </a:lnTo>
                  <a:lnTo>
                    <a:pt x="671" y="562"/>
                  </a:lnTo>
                  <a:lnTo>
                    <a:pt x="671" y="564"/>
                  </a:lnTo>
                  <a:lnTo>
                    <a:pt x="671" y="564"/>
                  </a:lnTo>
                  <a:lnTo>
                    <a:pt x="679" y="566"/>
                  </a:lnTo>
                  <a:lnTo>
                    <a:pt x="679" y="566"/>
                  </a:lnTo>
                  <a:lnTo>
                    <a:pt x="679" y="566"/>
                  </a:lnTo>
                  <a:lnTo>
                    <a:pt x="679" y="566"/>
                  </a:lnTo>
                  <a:lnTo>
                    <a:pt x="687" y="566"/>
                  </a:lnTo>
                  <a:lnTo>
                    <a:pt x="687" y="566"/>
                  </a:lnTo>
                  <a:lnTo>
                    <a:pt x="693" y="566"/>
                  </a:lnTo>
                  <a:lnTo>
                    <a:pt x="699" y="569"/>
                  </a:lnTo>
                  <a:lnTo>
                    <a:pt x="702" y="569"/>
                  </a:lnTo>
                  <a:lnTo>
                    <a:pt x="702" y="569"/>
                  </a:lnTo>
                  <a:lnTo>
                    <a:pt x="702" y="569"/>
                  </a:lnTo>
                  <a:lnTo>
                    <a:pt x="702" y="571"/>
                  </a:lnTo>
                  <a:lnTo>
                    <a:pt x="699" y="571"/>
                  </a:lnTo>
                  <a:lnTo>
                    <a:pt x="693" y="571"/>
                  </a:lnTo>
                  <a:lnTo>
                    <a:pt x="689" y="571"/>
                  </a:lnTo>
                  <a:lnTo>
                    <a:pt x="687" y="569"/>
                  </a:lnTo>
                  <a:lnTo>
                    <a:pt x="687" y="569"/>
                  </a:lnTo>
                  <a:lnTo>
                    <a:pt x="685" y="569"/>
                  </a:lnTo>
                  <a:lnTo>
                    <a:pt x="685" y="569"/>
                  </a:lnTo>
                  <a:lnTo>
                    <a:pt x="685" y="571"/>
                  </a:lnTo>
                  <a:lnTo>
                    <a:pt x="685" y="571"/>
                  </a:lnTo>
                  <a:lnTo>
                    <a:pt x="679" y="571"/>
                  </a:lnTo>
                  <a:lnTo>
                    <a:pt x="673" y="571"/>
                  </a:lnTo>
                  <a:lnTo>
                    <a:pt x="669" y="571"/>
                  </a:lnTo>
                  <a:lnTo>
                    <a:pt x="667" y="573"/>
                  </a:lnTo>
                  <a:lnTo>
                    <a:pt x="660" y="579"/>
                  </a:lnTo>
                  <a:lnTo>
                    <a:pt x="660" y="581"/>
                  </a:lnTo>
                  <a:lnTo>
                    <a:pt x="660" y="583"/>
                  </a:lnTo>
                  <a:lnTo>
                    <a:pt x="660" y="583"/>
                  </a:lnTo>
                  <a:lnTo>
                    <a:pt x="667" y="585"/>
                  </a:lnTo>
                  <a:lnTo>
                    <a:pt x="673" y="585"/>
                  </a:lnTo>
                  <a:lnTo>
                    <a:pt x="679" y="585"/>
                  </a:lnTo>
                  <a:lnTo>
                    <a:pt x="679" y="585"/>
                  </a:lnTo>
                  <a:lnTo>
                    <a:pt x="681" y="585"/>
                  </a:lnTo>
                  <a:lnTo>
                    <a:pt x="683" y="583"/>
                  </a:lnTo>
                  <a:lnTo>
                    <a:pt x="685" y="583"/>
                  </a:lnTo>
                  <a:lnTo>
                    <a:pt x="691" y="583"/>
                  </a:lnTo>
                  <a:lnTo>
                    <a:pt x="695" y="581"/>
                  </a:lnTo>
                  <a:lnTo>
                    <a:pt x="697" y="581"/>
                  </a:lnTo>
                  <a:lnTo>
                    <a:pt x="695" y="581"/>
                  </a:lnTo>
                  <a:lnTo>
                    <a:pt x="695" y="581"/>
                  </a:lnTo>
                  <a:lnTo>
                    <a:pt x="691" y="583"/>
                  </a:lnTo>
                  <a:lnTo>
                    <a:pt x="691" y="583"/>
                  </a:lnTo>
                  <a:lnTo>
                    <a:pt x="691" y="585"/>
                  </a:lnTo>
                  <a:lnTo>
                    <a:pt x="691" y="585"/>
                  </a:lnTo>
                  <a:lnTo>
                    <a:pt x="691" y="587"/>
                  </a:lnTo>
                  <a:lnTo>
                    <a:pt x="687" y="587"/>
                  </a:lnTo>
                  <a:lnTo>
                    <a:pt x="679" y="591"/>
                  </a:lnTo>
                  <a:lnTo>
                    <a:pt x="677" y="591"/>
                  </a:lnTo>
                  <a:lnTo>
                    <a:pt x="673" y="591"/>
                  </a:lnTo>
                  <a:lnTo>
                    <a:pt x="673" y="591"/>
                  </a:lnTo>
                  <a:lnTo>
                    <a:pt x="667" y="591"/>
                  </a:lnTo>
                  <a:lnTo>
                    <a:pt x="660" y="589"/>
                  </a:lnTo>
                  <a:lnTo>
                    <a:pt x="658" y="591"/>
                  </a:lnTo>
                  <a:lnTo>
                    <a:pt x="652" y="595"/>
                  </a:lnTo>
                  <a:lnTo>
                    <a:pt x="652" y="597"/>
                  </a:lnTo>
                  <a:lnTo>
                    <a:pt x="652" y="599"/>
                  </a:lnTo>
                  <a:lnTo>
                    <a:pt x="652" y="599"/>
                  </a:lnTo>
                  <a:lnTo>
                    <a:pt x="650" y="599"/>
                  </a:lnTo>
                  <a:lnTo>
                    <a:pt x="650" y="599"/>
                  </a:lnTo>
                  <a:lnTo>
                    <a:pt x="650" y="601"/>
                  </a:lnTo>
                  <a:lnTo>
                    <a:pt x="650" y="601"/>
                  </a:lnTo>
                  <a:lnTo>
                    <a:pt x="650" y="601"/>
                  </a:lnTo>
                  <a:lnTo>
                    <a:pt x="650" y="601"/>
                  </a:lnTo>
                  <a:lnTo>
                    <a:pt x="650" y="601"/>
                  </a:lnTo>
                  <a:lnTo>
                    <a:pt x="650" y="603"/>
                  </a:lnTo>
                  <a:lnTo>
                    <a:pt x="650" y="603"/>
                  </a:lnTo>
                  <a:lnTo>
                    <a:pt x="652" y="603"/>
                  </a:lnTo>
                  <a:lnTo>
                    <a:pt x="652" y="605"/>
                  </a:lnTo>
                  <a:lnTo>
                    <a:pt x="660" y="610"/>
                  </a:lnTo>
                  <a:lnTo>
                    <a:pt x="660" y="610"/>
                  </a:lnTo>
                  <a:lnTo>
                    <a:pt x="660" y="610"/>
                  </a:lnTo>
                  <a:lnTo>
                    <a:pt x="660" y="610"/>
                  </a:lnTo>
                  <a:lnTo>
                    <a:pt x="662" y="612"/>
                  </a:lnTo>
                  <a:lnTo>
                    <a:pt x="662" y="614"/>
                  </a:lnTo>
                  <a:lnTo>
                    <a:pt x="664" y="614"/>
                  </a:lnTo>
                  <a:lnTo>
                    <a:pt x="664" y="614"/>
                  </a:lnTo>
                  <a:lnTo>
                    <a:pt x="667" y="610"/>
                  </a:lnTo>
                  <a:lnTo>
                    <a:pt x="667" y="610"/>
                  </a:lnTo>
                  <a:lnTo>
                    <a:pt x="667" y="610"/>
                  </a:lnTo>
                  <a:lnTo>
                    <a:pt x="669" y="610"/>
                  </a:lnTo>
                  <a:lnTo>
                    <a:pt x="669" y="610"/>
                  </a:lnTo>
                  <a:lnTo>
                    <a:pt x="673" y="608"/>
                  </a:lnTo>
                  <a:lnTo>
                    <a:pt x="673" y="610"/>
                  </a:lnTo>
                  <a:lnTo>
                    <a:pt x="673" y="610"/>
                  </a:lnTo>
                  <a:lnTo>
                    <a:pt x="673" y="610"/>
                  </a:lnTo>
                  <a:lnTo>
                    <a:pt x="673" y="610"/>
                  </a:lnTo>
                  <a:lnTo>
                    <a:pt x="673" y="612"/>
                  </a:lnTo>
                  <a:lnTo>
                    <a:pt x="671" y="612"/>
                  </a:lnTo>
                  <a:lnTo>
                    <a:pt x="671" y="614"/>
                  </a:lnTo>
                  <a:lnTo>
                    <a:pt x="671" y="616"/>
                  </a:lnTo>
                  <a:lnTo>
                    <a:pt x="671" y="616"/>
                  </a:lnTo>
                  <a:lnTo>
                    <a:pt x="675" y="614"/>
                  </a:lnTo>
                  <a:lnTo>
                    <a:pt x="675" y="614"/>
                  </a:lnTo>
                  <a:lnTo>
                    <a:pt x="675" y="616"/>
                  </a:lnTo>
                  <a:lnTo>
                    <a:pt x="673" y="616"/>
                  </a:lnTo>
                  <a:lnTo>
                    <a:pt x="671" y="618"/>
                  </a:lnTo>
                  <a:lnTo>
                    <a:pt x="671" y="618"/>
                  </a:lnTo>
                  <a:lnTo>
                    <a:pt x="673" y="620"/>
                  </a:lnTo>
                  <a:lnTo>
                    <a:pt x="675" y="620"/>
                  </a:lnTo>
                  <a:lnTo>
                    <a:pt x="675" y="622"/>
                  </a:lnTo>
                  <a:lnTo>
                    <a:pt x="679" y="624"/>
                  </a:lnTo>
                  <a:lnTo>
                    <a:pt x="679" y="624"/>
                  </a:lnTo>
                  <a:lnTo>
                    <a:pt x="681" y="624"/>
                  </a:lnTo>
                  <a:lnTo>
                    <a:pt x="681" y="624"/>
                  </a:lnTo>
                  <a:lnTo>
                    <a:pt x="681" y="622"/>
                  </a:lnTo>
                  <a:lnTo>
                    <a:pt x="683" y="620"/>
                  </a:lnTo>
                  <a:lnTo>
                    <a:pt x="683" y="620"/>
                  </a:lnTo>
                  <a:lnTo>
                    <a:pt x="683" y="620"/>
                  </a:lnTo>
                  <a:lnTo>
                    <a:pt x="681" y="618"/>
                  </a:lnTo>
                  <a:lnTo>
                    <a:pt x="681" y="616"/>
                  </a:lnTo>
                  <a:lnTo>
                    <a:pt x="683" y="616"/>
                  </a:lnTo>
                  <a:lnTo>
                    <a:pt x="681" y="616"/>
                  </a:lnTo>
                  <a:lnTo>
                    <a:pt x="681" y="616"/>
                  </a:lnTo>
                  <a:lnTo>
                    <a:pt x="681" y="616"/>
                  </a:lnTo>
                  <a:lnTo>
                    <a:pt x="681" y="614"/>
                  </a:lnTo>
                  <a:lnTo>
                    <a:pt x="681" y="614"/>
                  </a:lnTo>
                  <a:lnTo>
                    <a:pt x="681" y="614"/>
                  </a:lnTo>
                  <a:lnTo>
                    <a:pt x="683" y="616"/>
                  </a:lnTo>
                  <a:lnTo>
                    <a:pt x="685" y="618"/>
                  </a:lnTo>
                  <a:lnTo>
                    <a:pt x="685" y="618"/>
                  </a:lnTo>
                  <a:lnTo>
                    <a:pt x="687" y="614"/>
                  </a:lnTo>
                  <a:lnTo>
                    <a:pt x="687" y="614"/>
                  </a:lnTo>
                  <a:lnTo>
                    <a:pt x="687" y="612"/>
                  </a:lnTo>
                  <a:lnTo>
                    <a:pt x="689" y="614"/>
                  </a:lnTo>
                  <a:lnTo>
                    <a:pt x="689" y="614"/>
                  </a:lnTo>
                  <a:lnTo>
                    <a:pt x="689" y="616"/>
                  </a:lnTo>
                  <a:lnTo>
                    <a:pt x="689" y="618"/>
                  </a:lnTo>
                  <a:lnTo>
                    <a:pt x="689" y="618"/>
                  </a:lnTo>
                  <a:lnTo>
                    <a:pt x="689" y="618"/>
                  </a:lnTo>
                  <a:lnTo>
                    <a:pt x="687" y="618"/>
                  </a:lnTo>
                  <a:lnTo>
                    <a:pt x="687" y="620"/>
                  </a:lnTo>
                  <a:lnTo>
                    <a:pt x="687" y="620"/>
                  </a:lnTo>
                  <a:lnTo>
                    <a:pt x="687" y="620"/>
                  </a:lnTo>
                  <a:lnTo>
                    <a:pt x="687" y="622"/>
                  </a:lnTo>
                  <a:lnTo>
                    <a:pt x="687" y="622"/>
                  </a:lnTo>
                  <a:lnTo>
                    <a:pt x="687" y="624"/>
                  </a:lnTo>
                  <a:lnTo>
                    <a:pt x="687" y="624"/>
                  </a:lnTo>
                  <a:lnTo>
                    <a:pt x="687" y="626"/>
                  </a:lnTo>
                  <a:lnTo>
                    <a:pt x="689" y="626"/>
                  </a:lnTo>
                  <a:lnTo>
                    <a:pt x="691" y="626"/>
                  </a:lnTo>
                  <a:lnTo>
                    <a:pt x="695" y="624"/>
                  </a:lnTo>
                  <a:lnTo>
                    <a:pt x="699" y="622"/>
                  </a:lnTo>
                  <a:lnTo>
                    <a:pt x="702" y="620"/>
                  </a:lnTo>
                  <a:lnTo>
                    <a:pt x="702" y="620"/>
                  </a:lnTo>
                  <a:lnTo>
                    <a:pt x="702" y="618"/>
                  </a:lnTo>
                  <a:lnTo>
                    <a:pt x="704" y="616"/>
                  </a:lnTo>
                  <a:lnTo>
                    <a:pt x="704" y="614"/>
                  </a:lnTo>
                  <a:lnTo>
                    <a:pt x="704" y="614"/>
                  </a:lnTo>
                  <a:lnTo>
                    <a:pt x="702" y="614"/>
                  </a:lnTo>
                  <a:lnTo>
                    <a:pt x="702" y="612"/>
                  </a:lnTo>
                  <a:lnTo>
                    <a:pt x="702" y="610"/>
                  </a:lnTo>
                  <a:lnTo>
                    <a:pt x="702" y="610"/>
                  </a:lnTo>
                  <a:lnTo>
                    <a:pt x="702" y="610"/>
                  </a:lnTo>
                  <a:lnTo>
                    <a:pt x="699" y="608"/>
                  </a:lnTo>
                  <a:lnTo>
                    <a:pt x="699" y="610"/>
                  </a:lnTo>
                  <a:lnTo>
                    <a:pt x="699" y="610"/>
                  </a:lnTo>
                  <a:lnTo>
                    <a:pt x="699" y="608"/>
                  </a:lnTo>
                  <a:lnTo>
                    <a:pt x="699" y="608"/>
                  </a:lnTo>
                  <a:lnTo>
                    <a:pt x="699" y="608"/>
                  </a:lnTo>
                  <a:lnTo>
                    <a:pt x="699" y="605"/>
                  </a:lnTo>
                  <a:lnTo>
                    <a:pt x="702" y="605"/>
                  </a:lnTo>
                  <a:lnTo>
                    <a:pt x="702" y="608"/>
                  </a:lnTo>
                  <a:lnTo>
                    <a:pt x="704" y="608"/>
                  </a:lnTo>
                  <a:lnTo>
                    <a:pt x="704" y="608"/>
                  </a:lnTo>
                  <a:lnTo>
                    <a:pt x="704" y="610"/>
                  </a:lnTo>
                  <a:lnTo>
                    <a:pt x="704" y="610"/>
                  </a:lnTo>
                  <a:lnTo>
                    <a:pt x="704" y="610"/>
                  </a:lnTo>
                  <a:lnTo>
                    <a:pt x="704" y="612"/>
                  </a:lnTo>
                  <a:lnTo>
                    <a:pt x="704" y="612"/>
                  </a:lnTo>
                  <a:lnTo>
                    <a:pt x="706" y="612"/>
                  </a:lnTo>
                  <a:lnTo>
                    <a:pt x="706" y="612"/>
                  </a:lnTo>
                  <a:lnTo>
                    <a:pt x="706" y="610"/>
                  </a:lnTo>
                  <a:lnTo>
                    <a:pt x="708" y="610"/>
                  </a:lnTo>
                  <a:lnTo>
                    <a:pt x="708" y="608"/>
                  </a:lnTo>
                  <a:lnTo>
                    <a:pt x="708" y="605"/>
                  </a:lnTo>
                  <a:lnTo>
                    <a:pt x="708" y="603"/>
                  </a:lnTo>
                  <a:lnTo>
                    <a:pt x="708" y="601"/>
                  </a:lnTo>
                  <a:lnTo>
                    <a:pt x="708" y="601"/>
                  </a:lnTo>
                  <a:lnTo>
                    <a:pt x="708" y="601"/>
                  </a:lnTo>
                  <a:lnTo>
                    <a:pt x="708" y="601"/>
                  </a:lnTo>
                  <a:lnTo>
                    <a:pt x="708" y="599"/>
                  </a:lnTo>
                  <a:lnTo>
                    <a:pt x="708" y="599"/>
                  </a:lnTo>
                  <a:lnTo>
                    <a:pt x="710" y="599"/>
                  </a:lnTo>
                  <a:lnTo>
                    <a:pt x="710" y="597"/>
                  </a:lnTo>
                  <a:lnTo>
                    <a:pt x="708" y="597"/>
                  </a:lnTo>
                  <a:lnTo>
                    <a:pt x="710" y="597"/>
                  </a:lnTo>
                  <a:lnTo>
                    <a:pt x="710" y="597"/>
                  </a:lnTo>
                  <a:lnTo>
                    <a:pt x="710" y="599"/>
                  </a:lnTo>
                  <a:lnTo>
                    <a:pt x="712" y="603"/>
                  </a:lnTo>
                  <a:lnTo>
                    <a:pt x="712" y="603"/>
                  </a:lnTo>
                  <a:lnTo>
                    <a:pt x="712" y="603"/>
                  </a:lnTo>
                  <a:lnTo>
                    <a:pt x="718" y="601"/>
                  </a:lnTo>
                  <a:lnTo>
                    <a:pt x="718" y="599"/>
                  </a:lnTo>
                  <a:lnTo>
                    <a:pt x="718" y="601"/>
                  </a:lnTo>
                  <a:lnTo>
                    <a:pt x="718" y="601"/>
                  </a:lnTo>
                  <a:lnTo>
                    <a:pt x="720" y="601"/>
                  </a:lnTo>
                  <a:lnTo>
                    <a:pt x="720" y="601"/>
                  </a:lnTo>
                  <a:lnTo>
                    <a:pt x="720" y="601"/>
                  </a:lnTo>
                  <a:lnTo>
                    <a:pt x="720" y="601"/>
                  </a:lnTo>
                  <a:lnTo>
                    <a:pt x="720" y="601"/>
                  </a:lnTo>
                  <a:lnTo>
                    <a:pt x="718" y="603"/>
                  </a:lnTo>
                  <a:lnTo>
                    <a:pt x="716" y="605"/>
                  </a:lnTo>
                  <a:lnTo>
                    <a:pt x="714" y="605"/>
                  </a:lnTo>
                  <a:lnTo>
                    <a:pt x="712" y="605"/>
                  </a:lnTo>
                  <a:lnTo>
                    <a:pt x="712" y="608"/>
                  </a:lnTo>
                  <a:lnTo>
                    <a:pt x="712" y="608"/>
                  </a:lnTo>
                  <a:lnTo>
                    <a:pt x="710" y="612"/>
                  </a:lnTo>
                  <a:lnTo>
                    <a:pt x="710" y="616"/>
                  </a:lnTo>
                  <a:lnTo>
                    <a:pt x="710" y="616"/>
                  </a:lnTo>
                  <a:lnTo>
                    <a:pt x="710" y="616"/>
                  </a:lnTo>
                  <a:lnTo>
                    <a:pt x="712" y="616"/>
                  </a:lnTo>
                  <a:lnTo>
                    <a:pt x="714" y="616"/>
                  </a:lnTo>
                  <a:lnTo>
                    <a:pt x="714" y="616"/>
                  </a:lnTo>
                  <a:lnTo>
                    <a:pt x="710" y="618"/>
                  </a:lnTo>
                  <a:lnTo>
                    <a:pt x="710" y="618"/>
                  </a:lnTo>
                  <a:lnTo>
                    <a:pt x="708" y="618"/>
                  </a:lnTo>
                  <a:lnTo>
                    <a:pt x="708" y="620"/>
                  </a:lnTo>
                  <a:lnTo>
                    <a:pt x="708" y="622"/>
                  </a:lnTo>
                  <a:lnTo>
                    <a:pt x="710" y="624"/>
                  </a:lnTo>
                  <a:lnTo>
                    <a:pt x="712" y="624"/>
                  </a:lnTo>
                  <a:lnTo>
                    <a:pt x="712" y="624"/>
                  </a:lnTo>
                  <a:lnTo>
                    <a:pt x="712" y="624"/>
                  </a:lnTo>
                  <a:lnTo>
                    <a:pt x="712" y="622"/>
                  </a:lnTo>
                  <a:lnTo>
                    <a:pt x="714" y="624"/>
                  </a:lnTo>
                  <a:lnTo>
                    <a:pt x="716" y="622"/>
                  </a:lnTo>
                  <a:lnTo>
                    <a:pt x="718" y="622"/>
                  </a:lnTo>
                  <a:lnTo>
                    <a:pt x="720" y="622"/>
                  </a:lnTo>
                  <a:lnTo>
                    <a:pt x="720" y="622"/>
                  </a:lnTo>
                  <a:lnTo>
                    <a:pt x="720" y="622"/>
                  </a:lnTo>
                  <a:lnTo>
                    <a:pt x="722" y="620"/>
                  </a:lnTo>
                  <a:lnTo>
                    <a:pt x="722" y="620"/>
                  </a:lnTo>
                  <a:lnTo>
                    <a:pt x="722" y="622"/>
                  </a:lnTo>
                  <a:lnTo>
                    <a:pt x="722" y="622"/>
                  </a:lnTo>
                  <a:lnTo>
                    <a:pt x="722" y="622"/>
                  </a:lnTo>
                  <a:lnTo>
                    <a:pt x="726" y="622"/>
                  </a:lnTo>
                  <a:lnTo>
                    <a:pt x="728" y="620"/>
                  </a:lnTo>
                  <a:lnTo>
                    <a:pt x="728" y="620"/>
                  </a:lnTo>
                  <a:lnTo>
                    <a:pt x="728" y="620"/>
                  </a:lnTo>
                  <a:lnTo>
                    <a:pt x="728" y="618"/>
                  </a:lnTo>
                  <a:lnTo>
                    <a:pt x="728" y="618"/>
                  </a:lnTo>
                  <a:lnTo>
                    <a:pt x="728" y="618"/>
                  </a:lnTo>
                  <a:lnTo>
                    <a:pt x="728" y="616"/>
                  </a:lnTo>
                  <a:lnTo>
                    <a:pt x="728" y="614"/>
                  </a:lnTo>
                  <a:lnTo>
                    <a:pt x="728" y="614"/>
                  </a:lnTo>
                  <a:lnTo>
                    <a:pt x="728" y="614"/>
                  </a:lnTo>
                  <a:lnTo>
                    <a:pt x="730" y="612"/>
                  </a:lnTo>
                  <a:lnTo>
                    <a:pt x="730" y="612"/>
                  </a:lnTo>
                  <a:lnTo>
                    <a:pt x="730" y="612"/>
                  </a:lnTo>
                  <a:lnTo>
                    <a:pt x="730" y="612"/>
                  </a:lnTo>
                  <a:lnTo>
                    <a:pt x="730" y="612"/>
                  </a:lnTo>
                  <a:lnTo>
                    <a:pt x="730" y="614"/>
                  </a:lnTo>
                  <a:lnTo>
                    <a:pt x="730" y="614"/>
                  </a:lnTo>
                  <a:lnTo>
                    <a:pt x="730" y="614"/>
                  </a:lnTo>
                  <a:lnTo>
                    <a:pt x="730" y="616"/>
                  </a:lnTo>
                  <a:lnTo>
                    <a:pt x="730" y="616"/>
                  </a:lnTo>
                  <a:lnTo>
                    <a:pt x="730" y="616"/>
                  </a:lnTo>
                  <a:lnTo>
                    <a:pt x="730" y="616"/>
                  </a:lnTo>
                  <a:lnTo>
                    <a:pt x="730" y="618"/>
                  </a:lnTo>
                  <a:lnTo>
                    <a:pt x="730" y="618"/>
                  </a:lnTo>
                  <a:lnTo>
                    <a:pt x="730" y="618"/>
                  </a:lnTo>
                  <a:lnTo>
                    <a:pt x="732" y="618"/>
                  </a:lnTo>
                  <a:lnTo>
                    <a:pt x="732" y="618"/>
                  </a:lnTo>
                  <a:lnTo>
                    <a:pt x="732" y="618"/>
                  </a:lnTo>
                  <a:lnTo>
                    <a:pt x="732" y="616"/>
                  </a:lnTo>
                  <a:lnTo>
                    <a:pt x="732" y="616"/>
                  </a:lnTo>
                  <a:lnTo>
                    <a:pt x="732" y="616"/>
                  </a:lnTo>
                  <a:lnTo>
                    <a:pt x="732" y="616"/>
                  </a:lnTo>
                  <a:lnTo>
                    <a:pt x="732" y="616"/>
                  </a:lnTo>
                  <a:lnTo>
                    <a:pt x="732" y="616"/>
                  </a:lnTo>
                  <a:lnTo>
                    <a:pt x="734" y="614"/>
                  </a:lnTo>
                  <a:lnTo>
                    <a:pt x="734" y="614"/>
                  </a:lnTo>
                  <a:lnTo>
                    <a:pt x="734" y="614"/>
                  </a:lnTo>
                  <a:lnTo>
                    <a:pt x="734" y="616"/>
                  </a:lnTo>
                  <a:lnTo>
                    <a:pt x="734" y="616"/>
                  </a:lnTo>
                  <a:lnTo>
                    <a:pt x="734" y="616"/>
                  </a:lnTo>
                  <a:lnTo>
                    <a:pt x="734" y="616"/>
                  </a:lnTo>
                  <a:lnTo>
                    <a:pt x="734" y="616"/>
                  </a:lnTo>
                  <a:lnTo>
                    <a:pt x="734" y="616"/>
                  </a:lnTo>
                  <a:lnTo>
                    <a:pt x="734" y="618"/>
                  </a:lnTo>
                  <a:lnTo>
                    <a:pt x="734" y="618"/>
                  </a:lnTo>
                  <a:lnTo>
                    <a:pt x="734" y="620"/>
                  </a:lnTo>
                  <a:lnTo>
                    <a:pt x="732" y="620"/>
                  </a:lnTo>
                  <a:lnTo>
                    <a:pt x="732" y="620"/>
                  </a:lnTo>
                  <a:lnTo>
                    <a:pt x="732" y="620"/>
                  </a:lnTo>
                  <a:lnTo>
                    <a:pt x="732" y="622"/>
                  </a:lnTo>
                  <a:lnTo>
                    <a:pt x="734" y="622"/>
                  </a:lnTo>
                  <a:lnTo>
                    <a:pt x="736" y="622"/>
                  </a:lnTo>
                  <a:lnTo>
                    <a:pt x="739" y="622"/>
                  </a:lnTo>
                  <a:lnTo>
                    <a:pt x="741" y="622"/>
                  </a:lnTo>
                  <a:lnTo>
                    <a:pt x="741" y="622"/>
                  </a:lnTo>
                  <a:lnTo>
                    <a:pt x="743" y="620"/>
                  </a:lnTo>
                  <a:lnTo>
                    <a:pt x="743" y="620"/>
                  </a:lnTo>
                  <a:lnTo>
                    <a:pt x="743" y="620"/>
                  </a:lnTo>
                  <a:lnTo>
                    <a:pt x="745" y="620"/>
                  </a:lnTo>
                  <a:lnTo>
                    <a:pt x="745" y="620"/>
                  </a:lnTo>
                  <a:lnTo>
                    <a:pt x="745" y="622"/>
                  </a:lnTo>
                  <a:lnTo>
                    <a:pt x="745" y="622"/>
                  </a:lnTo>
                  <a:lnTo>
                    <a:pt x="747" y="622"/>
                  </a:lnTo>
                  <a:lnTo>
                    <a:pt x="747" y="622"/>
                  </a:lnTo>
                  <a:lnTo>
                    <a:pt x="745" y="620"/>
                  </a:lnTo>
                  <a:lnTo>
                    <a:pt x="747" y="620"/>
                  </a:lnTo>
                  <a:lnTo>
                    <a:pt x="747" y="620"/>
                  </a:lnTo>
                  <a:lnTo>
                    <a:pt x="747" y="622"/>
                  </a:lnTo>
                  <a:lnTo>
                    <a:pt x="749" y="622"/>
                  </a:lnTo>
                  <a:lnTo>
                    <a:pt x="749" y="620"/>
                  </a:lnTo>
                  <a:lnTo>
                    <a:pt x="751" y="620"/>
                  </a:lnTo>
                  <a:lnTo>
                    <a:pt x="751" y="618"/>
                  </a:lnTo>
                  <a:lnTo>
                    <a:pt x="751" y="618"/>
                  </a:lnTo>
                  <a:lnTo>
                    <a:pt x="751" y="618"/>
                  </a:lnTo>
                  <a:lnTo>
                    <a:pt x="753" y="616"/>
                  </a:lnTo>
                  <a:lnTo>
                    <a:pt x="753" y="616"/>
                  </a:lnTo>
                  <a:lnTo>
                    <a:pt x="755" y="616"/>
                  </a:lnTo>
                  <a:lnTo>
                    <a:pt x="757" y="616"/>
                  </a:lnTo>
                  <a:lnTo>
                    <a:pt x="757" y="618"/>
                  </a:lnTo>
                  <a:lnTo>
                    <a:pt x="757" y="618"/>
                  </a:lnTo>
                  <a:lnTo>
                    <a:pt x="757" y="618"/>
                  </a:lnTo>
                  <a:lnTo>
                    <a:pt x="757" y="618"/>
                  </a:lnTo>
                  <a:lnTo>
                    <a:pt x="755" y="618"/>
                  </a:lnTo>
                  <a:lnTo>
                    <a:pt x="755" y="618"/>
                  </a:lnTo>
                  <a:lnTo>
                    <a:pt x="755" y="620"/>
                  </a:lnTo>
                  <a:lnTo>
                    <a:pt x="755" y="620"/>
                  </a:lnTo>
                  <a:lnTo>
                    <a:pt x="755" y="620"/>
                  </a:lnTo>
                  <a:lnTo>
                    <a:pt x="755" y="622"/>
                  </a:lnTo>
                  <a:lnTo>
                    <a:pt x="755" y="622"/>
                  </a:lnTo>
                  <a:lnTo>
                    <a:pt x="753" y="622"/>
                  </a:lnTo>
                  <a:lnTo>
                    <a:pt x="753" y="624"/>
                  </a:lnTo>
                  <a:lnTo>
                    <a:pt x="753" y="624"/>
                  </a:lnTo>
                  <a:lnTo>
                    <a:pt x="753" y="624"/>
                  </a:lnTo>
                  <a:lnTo>
                    <a:pt x="751" y="624"/>
                  </a:lnTo>
                  <a:lnTo>
                    <a:pt x="751" y="624"/>
                  </a:lnTo>
                  <a:lnTo>
                    <a:pt x="751" y="624"/>
                  </a:lnTo>
                  <a:lnTo>
                    <a:pt x="751" y="624"/>
                  </a:lnTo>
                  <a:lnTo>
                    <a:pt x="751" y="624"/>
                  </a:lnTo>
                  <a:lnTo>
                    <a:pt x="751" y="624"/>
                  </a:lnTo>
                  <a:lnTo>
                    <a:pt x="751" y="624"/>
                  </a:lnTo>
                  <a:lnTo>
                    <a:pt x="749" y="624"/>
                  </a:lnTo>
                  <a:lnTo>
                    <a:pt x="749" y="624"/>
                  </a:lnTo>
                  <a:lnTo>
                    <a:pt x="751" y="624"/>
                  </a:lnTo>
                  <a:lnTo>
                    <a:pt x="751" y="626"/>
                  </a:lnTo>
                  <a:lnTo>
                    <a:pt x="751" y="626"/>
                  </a:lnTo>
                  <a:lnTo>
                    <a:pt x="749" y="628"/>
                  </a:lnTo>
                  <a:lnTo>
                    <a:pt x="749" y="628"/>
                  </a:lnTo>
                  <a:lnTo>
                    <a:pt x="747" y="626"/>
                  </a:lnTo>
                  <a:lnTo>
                    <a:pt x="747" y="626"/>
                  </a:lnTo>
                  <a:lnTo>
                    <a:pt x="747" y="628"/>
                  </a:lnTo>
                  <a:lnTo>
                    <a:pt x="747" y="628"/>
                  </a:lnTo>
                  <a:lnTo>
                    <a:pt x="747" y="628"/>
                  </a:lnTo>
                  <a:lnTo>
                    <a:pt x="747" y="628"/>
                  </a:lnTo>
                  <a:lnTo>
                    <a:pt x="747" y="628"/>
                  </a:lnTo>
                  <a:lnTo>
                    <a:pt x="747" y="630"/>
                  </a:lnTo>
                  <a:lnTo>
                    <a:pt x="745" y="630"/>
                  </a:lnTo>
                  <a:lnTo>
                    <a:pt x="745" y="630"/>
                  </a:lnTo>
                  <a:lnTo>
                    <a:pt x="743" y="632"/>
                  </a:lnTo>
                  <a:lnTo>
                    <a:pt x="741" y="630"/>
                  </a:lnTo>
                  <a:lnTo>
                    <a:pt x="739" y="630"/>
                  </a:lnTo>
                  <a:lnTo>
                    <a:pt x="734" y="630"/>
                  </a:lnTo>
                  <a:lnTo>
                    <a:pt x="730" y="630"/>
                  </a:lnTo>
                  <a:lnTo>
                    <a:pt x="728" y="630"/>
                  </a:lnTo>
                  <a:lnTo>
                    <a:pt x="726" y="630"/>
                  </a:lnTo>
                  <a:lnTo>
                    <a:pt x="722" y="630"/>
                  </a:lnTo>
                  <a:lnTo>
                    <a:pt x="722" y="632"/>
                  </a:lnTo>
                  <a:lnTo>
                    <a:pt x="720" y="632"/>
                  </a:lnTo>
                  <a:lnTo>
                    <a:pt x="720" y="634"/>
                  </a:lnTo>
                  <a:lnTo>
                    <a:pt x="718" y="634"/>
                  </a:lnTo>
                  <a:lnTo>
                    <a:pt x="718" y="634"/>
                  </a:lnTo>
                  <a:lnTo>
                    <a:pt x="718" y="634"/>
                  </a:lnTo>
                  <a:lnTo>
                    <a:pt x="718" y="634"/>
                  </a:lnTo>
                  <a:lnTo>
                    <a:pt x="718" y="634"/>
                  </a:lnTo>
                  <a:lnTo>
                    <a:pt x="716" y="634"/>
                  </a:lnTo>
                  <a:lnTo>
                    <a:pt x="716" y="634"/>
                  </a:lnTo>
                  <a:lnTo>
                    <a:pt x="718" y="636"/>
                  </a:lnTo>
                  <a:lnTo>
                    <a:pt x="718" y="636"/>
                  </a:lnTo>
                  <a:lnTo>
                    <a:pt x="718" y="638"/>
                  </a:lnTo>
                  <a:lnTo>
                    <a:pt x="718" y="638"/>
                  </a:lnTo>
                  <a:lnTo>
                    <a:pt x="716" y="636"/>
                  </a:lnTo>
                  <a:lnTo>
                    <a:pt x="714" y="636"/>
                  </a:lnTo>
                  <a:lnTo>
                    <a:pt x="714" y="638"/>
                  </a:lnTo>
                  <a:lnTo>
                    <a:pt x="712" y="636"/>
                  </a:lnTo>
                  <a:lnTo>
                    <a:pt x="710" y="636"/>
                  </a:lnTo>
                  <a:lnTo>
                    <a:pt x="708" y="638"/>
                  </a:lnTo>
                  <a:lnTo>
                    <a:pt x="706" y="638"/>
                  </a:lnTo>
                  <a:lnTo>
                    <a:pt x="702" y="640"/>
                  </a:lnTo>
                  <a:lnTo>
                    <a:pt x="699" y="642"/>
                  </a:lnTo>
                  <a:lnTo>
                    <a:pt x="697" y="642"/>
                  </a:lnTo>
                  <a:lnTo>
                    <a:pt x="697" y="644"/>
                  </a:lnTo>
                  <a:lnTo>
                    <a:pt x="697" y="644"/>
                  </a:lnTo>
                  <a:lnTo>
                    <a:pt x="697" y="647"/>
                  </a:lnTo>
                  <a:lnTo>
                    <a:pt x="697" y="647"/>
                  </a:lnTo>
                  <a:lnTo>
                    <a:pt x="697" y="649"/>
                  </a:lnTo>
                  <a:lnTo>
                    <a:pt x="699" y="653"/>
                  </a:lnTo>
                  <a:lnTo>
                    <a:pt x="699" y="653"/>
                  </a:lnTo>
                  <a:lnTo>
                    <a:pt x="699" y="653"/>
                  </a:lnTo>
                  <a:lnTo>
                    <a:pt x="699" y="653"/>
                  </a:lnTo>
                  <a:lnTo>
                    <a:pt x="699" y="653"/>
                  </a:lnTo>
                  <a:lnTo>
                    <a:pt x="699" y="653"/>
                  </a:lnTo>
                  <a:lnTo>
                    <a:pt x="706" y="659"/>
                  </a:lnTo>
                  <a:lnTo>
                    <a:pt x="708" y="661"/>
                  </a:lnTo>
                  <a:lnTo>
                    <a:pt x="712" y="663"/>
                  </a:lnTo>
                  <a:lnTo>
                    <a:pt x="714" y="665"/>
                  </a:lnTo>
                  <a:lnTo>
                    <a:pt x="718" y="665"/>
                  </a:lnTo>
                  <a:lnTo>
                    <a:pt x="724" y="665"/>
                  </a:lnTo>
                  <a:lnTo>
                    <a:pt x="728" y="665"/>
                  </a:lnTo>
                  <a:lnTo>
                    <a:pt x="728" y="665"/>
                  </a:lnTo>
                  <a:lnTo>
                    <a:pt x="730" y="665"/>
                  </a:lnTo>
                  <a:lnTo>
                    <a:pt x="730" y="663"/>
                  </a:lnTo>
                  <a:lnTo>
                    <a:pt x="736" y="663"/>
                  </a:lnTo>
                  <a:lnTo>
                    <a:pt x="741" y="661"/>
                  </a:lnTo>
                  <a:lnTo>
                    <a:pt x="743" y="659"/>
                  </a:lnTo>
                  <a:lnTo>
                    <a:pt x="745" y="657"/>
                  </a:lnTo>
                  <a:lnTo>
                    <a:pt x="747" y="659"/>
                  </a:lnTo>
                  <a:lnTo>
                    <a:pt x="747" y="659"/>
                  </a:lnTo>
                  <a:lnTo>
                    <a:pt x="749" y="657"/>
                  </a:lnTo>
                  <a:lnTo>
                    <a:pt x="749" y="657"/>
                  </a:lnTo>
                  <a:lnTo>
                    <a:pt x="749" y="657"/>
                  </a:lnTo>
                  <a:lnTo>
                    <a:pt x="751" y="655"/>
                  </a:lnTo>
                  <a:lnTo>
                    <a:pt x="753" y="655"/>
                  </a:lnTo>
                  <a:lnTo>
                    <a:pt x="753" y="655"/>
                  </a:lnTo>
                  <a:lnTo>
                    <a:pt x="753" y="655"/>
                  </a:lnTo>
                  <a:lnTo>
                    <a:pt x="753" y="655"/>
                  </a:lnTo>
                  <a:lnTo>
                    <a:pt x="753" y="655"/>
                  </a:lnTo>
                  <a:lnTo>
                    <a:pt x="755" y="655"/>
                  </a:lnTo>
                  <a:lnTo>
                    <a:pt x="755" y="653"/>
                  </a:lnTo>
                  <a:lnTo>
                    <a:pt x="757" y="653"/>
                  </a:lnTo>
                  <a:lnTo>
                    <a:pt x="759" y="651"/>
                  </a:lnTo>
                  <a:lnTo>
                    <a:pt x="759" y="649"/>
                  </a:lnTo>
                  <a:lnTo>
                    <a:pt x="759" y="649"/>
                  </a:lnTo>
                  <a:lnTo>
                    <a:pt x="759" y="647"/>
                  </a:lnTo>
                  <a:lnTo>
                    <a:pt x="759" y="647"/>
                  </a:lnTo>
                  <a:lnTo>
                    <a:pt x="759" y="644"/>
                  </a:lnTo>
                  <a:lnTo>
                    <a:pt x="759" y="644"/>
                  </a:lnTo>
                  <a:lnTo>
                    <a:pt x="759" y="647"/>
                  </a:lnTo>
                  <a:lnTo>
                    <a:pt x="763" y="647"/>
                  </a:lnTo>
                  <a:lnTo>
                    <a:pt x="765" y="644"/>
                  </a:lnTo>
                  <a:lnTo>
                    <a:pt x="763" y="644"/>
                  </a:lnTo>
                  <a:lnTo>
                    <a:pt x="763" y="644"/>
                  </a:lnTo>
                  <a:lnTo>
                    <a:pt x="763" y="644"/>
                  </a:lnTo>
                  <a:lnTo>
                    <a:pt x="763" y="642"/>
                  </a:lnTo>
                  <a:lnTo>
                    <a:pt x="763" y="642"/>
                  </a:lnTo>
                  <a:lnTo>
                    <a:pt x="763" y="642"/>
                  </a:lnTo>
                  <a:lnTo>
                    <a:pt x="763" y="642"/>
                  </a:lnTo>
                  <a:lnTo>
                    <a:pt x="763" y="642"/>
                  </a:lnTo>
                  <a:lnTo>
                    <a:pt x="763" y="642"/>
                  </a:lnTo>
                  <a:lnTo>
                    <a:pt x="765" y="642"/>
                  </a:lnTo>
                  <a:lnTo>
                    <a:pt x="767" y="644"/>
                  </a:lnTo>
                  <a:lnTo>
                    <a:pt x="769" y="642"/>
                  </a:lnTo>
                  <a:lnTo>
                    <a:pt x="769" y="644"/>
                  </a:lnTo>
                  <a:lnTo>
                    <a:pt x="769" y="644"/>
                  </a:lnTo>
                  <a:lnTo>
                    <a:pt x="769" y="644"/>
                  </a:lnTo>
                  <a:lnTo>
                    <a:pt x="769" y="644"/>
                  </a:lnTo>
                  <a:lnTo>
                    <a:pt x="769" y="642"/>
                  </a:lnTo>
                  <a:lnTo>
                    <a:pt x="769" y="642"/>
                  </a:lnTo>
                  <a:lnTo>
                    <a:pt x="769" y="642"/>
                  </a:lnTo>
                  <a:lnTo>
                    <a:pt x="771" y="642"/>
                  </a:lnTo>
                  <a:lnTo>
                    <a:pt x="778" y="642"/>
                  </a:lnTo>
                  <a:lnTo>
                    <a:pt x="778" y="642"/>
                  </a:lnTo>
                  <a:lnTo>
                    <a:pt x="780" y="640"/>
                  </a:lnTo>
                  <a:lnTo>
                    <a:pt x="780" y="640"/>
                  </a:lnTo>
                  <a:lnTo>
                    <a:pt x="780" y="640"/>
                  </a:lnTo>
                  <a:lnTo>
                    <a:pt x="780" y="640"/>
                  </a:lnTo>
                  <a:lnTo>
                    <a:pt x="780" y="638"/>
                  </a:lnTo>
                  <a:lnTo>
                    <a:pt x="780" y="638"/>
                  </a:lnTo>
                  <a:lnTo>
                    <a:pt x="782" y="638"/>
                  </a:lnTo>
                  <a:lnTo>
                    <a:pt x="786" y="636"/>
                  </a:lnTo>
                  <a:lnTo>
                    <a:pt x="788" y="636"/>
                  </a:lnTo>
                  <a:lnTo>
                    <a:pt x="786" y="634"/>
                  </a:lnTo>
                  <a:lnTo>
                    <a:pt x="788" y="634"/>
                  </a:lnTo>
                  <a:lnTo>
                    <a:pt x="788" y="634"/>
                  </a:lnTo>
                  <a:lnTo>
                    <a:pt x="788" y="634"/>
                  </a:lnTo>
                  <a:lnTo>
                    <a:pt x="788" y="634"/>
                  </a:lnTo>
                  <a:lnTo>
                    <a:pt x="788" y="634"/>
                  </a:lnTo>
                  <a:lnTo>
                    <a:pt x="788" y="632"/>
                  </a:lnTo>
                  <a:lnTo>
                    <a:pt x="788" y="632"/>
                  </a:lnTo>
                  <a:lnTo>
                    <a:pt x="788" y="632"/>
                  </a:lnTo>
                  <a:lnTo>
                    <a:pt x="790" y="630"/>
                  </a:lnTo>
                  <a:lnTo>
                    <a:pt x="792" y="632"/>
                  </a:lnTo>
                  <a:lnTo>
                    <a:pt x="794" y="632"/>
                  </a:lnTo>
                  <a:lnTo>
                    <a:pt x="794" y="634"/>
                  </a:lnTo>
                  <a:lnTo>
                    <a:pt x="794" y="636"/>
                  </a:lnTo>
                  <a:lnTo>
                    <a:pt x="790" y="636"/>
                  </a:lnTo>
                  <a:lnTo>
                    <a:pt x="790" y="636"/>
                  </a:lnTo>
                  <a:lnTo>
                    <a:pt x="794" y="638"/>
                  </a:lnTo>
                  <a:lnTo>
                    <a:pt x="794" y="638"/>
                  </a:lnTo>
                  <a:lnTo>
                    <a:pt x="794" y="640"/>
                  </a:lnTo>
                  <a:lnTo>
                    <a:pt x="794" y="640"/>
                  </a:lnTo>
                  <a:lnTo>
                    <a:pt x="796" y="640"/>
                  </a:lnTo>
                  <a:lnTo>
                    <a:pt x="802" y="640"/>
                  </a:lnTo>
                  <a:lnTo>
                    <a:pt x="802" y="640"/>
                  </a:lnTo>
                  <a:lnTo>
                    <a:pt x="804" y="640"/>
                  </a:lnTo>
                  <a:lnTo>
                    <a:pt x="804" y="640"/>
                  </a:lnTo>
                  <a:lnTo>
                    <a:pt x="802" y="640"/>
                  </a:lnTo>
                  <a:lnTo>
                    <a:pt x="802" y="638"/>
                  </a:lnTo>
                  <a:lnTo>
                    <a:pt x="804" y="638"/>
                  </a:lnTo>
                  <a:lnTo>
                    <a:pt x="804" y="638"/>
                  </a:lnTo>
                  <a:lnTo>
                    <a:pt x="804" y="636"/>
                  </a:lnTo>
                  <a:lnTo>
                    <a:pt x="802" y="636"/>
                  </a:lnTo>
                  <a:lnTo>
                    <a:pt x="802" y="636"/>
                  </a:lnTo>
                  <a:lnTo>
                    <a:pt x="802" y="636"/>
                  </a:lnTo>
                  <a:lnTo>
                    <a:pt x="804" y="634"/>
                  </a:lnTo>
                  <a:lnTo>
                    <a:pt x="804" y="634"/>
                  </a:lnTo>
                  <a:lnTo>
                    <a:pt x="804" y="634"/>
                  </a:lnTo>
                  <a:lnTo>
                    <a:pt x="804" y="636"/>
                  </a:lnTo>
                  <a:lnTo>
                    <a:pt x="804" y="636"/>
                  </a:lnTo>
                  <a:lnTo>
                    <a:pt x="804" y="636"/>
                  </a:lnTo>
                  <a:lnTo>
                    <a:pt x="804" y="636"/>
                  </a:lnTo>
                  <a:lnTo>
                    <a:pt x="806" y="636"/>
                  </a:lnTo>
                  <a:lnTo>
                    <a:pt x="806" y="634"/>
                  </a:lnTo>
                  <a:lnTo>
                    <a:pt x="806" y="632"/>
                  </a:lnTo>
                  <a:lnTo>
                    <a:pt x="806" y="632"/>
                  </a:lnTo>
                  <a:lnTo>
                    <a:pt x="806" y="632"/>
                  </a:lnTo>
                  <a:lnTo>
                    <a:pt x="806" y="630"/>
                  </a:lnTo>
                  <a:lnTo>
                    <a:pt x="806" y="630"/>
                  </a:lnTo>
                  <a:lnTo>
                    <a:pt x="806" y="630"/>
                  </a:lnTo>
                  <a:lnTo>
                    <a:pt x="806" y="630"/>
                  </a:lnTo>
                  <a:lnTo>
                    <a:pt x="809" y="630"/>
                  </a:lnTo>
                  <a:lnTo>
                    <a:pt x="809" y="630"/>
                  </a:lnTo>
                  <a:lnTo>
                    <a:pt x="809" y="632"/>
                  </a:lnTo>
                  <a:lnTo>
                    <a:pt x="809" y="634"/>
                  </a:lnTo>
                  <a:lnTo>
                    <a:pt x="809" y="634"/>
                  </a:lnTo>
                  <a:lnTo>
                    <a:pt x="809" y="634"/>
                  </a:lnTo>
                  <a:lnTo>
                    <a:pt x="809" y="634"/>
                  </a:lnTo>
                  <a:lnTo>
                    <a:pt x="809" y="636"/>
                  </a:lnTo>
                  <a:lnTo>
                    <a:pt x="809" y="636"/>
                  </a:lnTo>
                  <a:lnTo>
                    <a:pt x="809" y="638"/>
                  </a:lnTo>
                  <a:lnTo>
                    <a:pt x="811" y="640"/>
                  </a:lnTo>
                  <a:lnTo>
                    <a:pt x="815" y="640"/>
                  </a:lnTo>
                  <a:lnTo>
                    <a:pt x="815" y="642"/>
                  </a:lnTo>
                  <a:lnTo>
                    <a:pt x="819" y="642"/>
                  </a:lnTo>
                  <a:lnTo>
                    <a:pt x="823" y="638"/>
                  </a:lnTo>
                  <a:lnTo>
                    <a:pt x="823" y="638"/>
                  </a:lnTo>
                  <a:lnTo>
                    <a:pt x="823" y="638"/>
                  </a:lnTo>
                  <a:lnTo>
                    <a:pt x="823" y="638"/>
                  </a:lnTo>
                  <a:lnTo>
                    <a:pt x="823" y="638"/>
                  </a:lnTo>
                  <a:lnTo>
                    <a:pt x="823" y="636"/>
                  </a:lnTo>
                  <a:lnTo>
                    <a:pt x="829" y="636"/>
                  </a:lnTo>
                  <a:lnTo>
                    <a:pt x="835" y="634"/>
                  </a:lnTo>
                  <a:lnTo>
                    <a:pt x="835" y="634"/>
                  </a:lnTo>
                  <a:lnTo>
                    <a:pt x="835" y="634"/>
                  </a:lnTo>
                  <a:lnTo>
                    <a:pt x="835" y="632"/>
                  </a:lnTo>
                  <a:lnTo>
                    <a:pt x="835" y="632"/>
                  </a:lnTo>
                  <a:lnTo>
                    <a:pt x="835" y="632"/>
                  </a:lnTo>
                  <a:lnTo>
                    <a:pt x="835" y="632"/>
                  </a:lnTo>
                  <a:lnTo>
                    <a:pt x="835" y="630"/>
                  </a:lnTo>
                  <a:lnTo>
                    <a:pt x="835" y="630"/>
                  </a:lnTo>
                  <a:lnTo>
                    <a:pt x="835" y="630"/>
                  </a:lnTo>
                  <a:lnTo>
                    <a:pt x="837" y="630"/>
                  </a:lnTo>
                  <a:lnTo>
                    <a:pt x="837" y="628"/>
                  </a:lnTo>
                  <a:lnTo>
                    <a:pt x="837" y="628"/>
                  </a:lnTo>
                  <a:lnTo>
                    <a:pt x="837" y="628"/>
                  </a:lnTo>
                  <a:lnTo>
                    <a:pt x="839" y="626"/>
                  </a:lnTo>
                  <a:lnTo>
                    <a:pt x="837" y="626"/>
                  </a:lnTo>
                  <a:lnTo>
                    <a:pt x="837" y="624"/>
                  </a:lnTo>
                  <a:lnTo>
                    <a:pt x="837" y="622"/>
                  </a:lnTo>
                  <a:lnTo>
                    <a:pt x="837" y="622"/>
                  </a:lnTo>
                  <a:lnTo>
                    <a:pt x="839" y="622"/>
                  </a:lnTo>
                  <a:lnTo>
                    <a:pt x="839" y="620"/>
                  </a:lnTo>
                  <a:lnTo>
                    <a:pt x="841" y="618"/>
                  </a:lnTo>
                  <a:lnTo>
                    <a:pt x="841" y="618"/>
                  </a:lnTo>
                  <a:lnTo>
                    <a:pt x="841" y="618"/>
                  </a:lnTo>
                  <a:lnTo>
                    <a:pt x="841" y="618"/>
                  </a:lnTo>
                  <a:lnTo>
                    <a:pt x="841" y="616"/>
                  </a:lnTo>
                  <a:lnTo>
                    <a:pt x="841" y="616"/>
                  </a:lnTo>
                  <a:lnTo>
                    <a:pt x="841" y="616"/>
                  </a:lnTo>
                  <a:lnTo>
                    <a:pt x="841" y="616"/>
                  </a:lnTo>
                  <a:lnTo>
                    <a:pt x="841" y="614"/>
                  </a:lnTo>
                  <a:lnTo>
                    <a:pt x="841" y="614"/>
                  </a:lnTo>
                  <a:lnTo>
                    <a:pt x="841" y="614"/>
                  </a:lnTo>
                  <a:lnTo>
                    <a:pt x="841" y="612"/>
                  </a:lnTo>
                  <a:lnTo>
                    <a:pt x="841" y="612"/>
                  </a:lnTo>
                  <a:lnTo>
                    <a:pt x="844" y="612"/>
                  </a:lnTo>
                  <a:lnTo>
                    <a:pt x="844" y="610"/>
                  </a:lnTo>
                  <a:lnTo>
                    <a:pt x="844" y="610"/>
                  </a:lnTo>
                  <a:lnTo>
                    <a:pt x="844" y="608"/>
                  </a:lnTo>
                  <a:lnTo>
                    <a:pt x="841" y="608"/>
                  </a:lnTo>
                  <a:lnTo>
                    <a:pt x="841" y="608"/>
                  </a:lnTo>
                  <a:lnTo>
                    <a:pt x="841" y="608"/>
                  </a:lnTo>
                  <a:lnTo>
                    <a:pt x="841" y="608"/>
                  </a:lnTo>
                  <a:lnTo>
                    <a:pt x="844" y="608"/>
                  </a:lnTo>
                  <a:lnTo>
                    <a:pt x="841" y="605"/>
                  </a:lnTo>
                  <a:lnTo>
                    <a:pt x="841" y="605"/>
                  </a:lnTo>
                  <a:lnTo>
                    <a:pt x="841" y="605"/>
                  </a:lnTo>
                  <a:lnTo>
                    <a:pt x="841" y="605"/>
                  </a:lnTo>
                  <a:lnTo>
                    <a:pt x="844" y="603"/>
                  </a:lnTo>
                  <a:lnTo>
                    <a:pt x="846" y="603"/>
                  </a:lnTo>
                  <a:lnTo>
                    <a:pt x="846" y="603"/>
                  </a:lnTo>
                  <a:lnTo>
                    <a:pt x="846" y="603"/>
                  </a:lnTo>
                  <a:lnTo>
                    <a:pt x="846" y="601"/>
                  </a:lnTo>
                  <a:lnTo>
                    <a:pt x="846" y="601"/>
                  </a:lnTo>
                  <a:lnTo>
                    <a:pt x="846" y="599"/>
                  </a:lnTo>
                  <a:lnTo>
                    <a:pt x="846" y="599"/>
                  </a:lnTo>
                  <a:lnTo>
                    <a:pt x="848" y="599"/>
                  </a:lnTo>
                  <a:lnTo>
                    <a:pt x="848" y="597"/>
                  </a:lnTo>
                  <a:lnTo>
                    <a:pt x="848" y="597"/>
                  </a:lnTo>
                  <a:lnTo>
                    <a:pt x="848" y="597"/>
                  </a:lnTo>
                  <a:lnTo>
                    <a:pt x="848" y="597"/>
                  </a:lnTo>
                  <a:lnTo>
                    <a:pt x="848" y="597"/>
                  </a:lnTo>
                  <a:lnTo>
                    <a:pt x="848" y="595"/>
                  </a:lnTo>
                  <a:lnTo>
                    <a:pt x="848" y="593"/>
                  </a:lnTo>
                  <a:lnTo>
                    <a:pt x="848" y="593"/>
                  </a:lnTo>
                  <a:lnTo>
                    <a:pt x="846" y="593"/>
                  </a:lnTo>
                  <a:lnTo>
                    <a:pt x="848" y="591"/>
                  </a:lnTo>
                  <a:lnTo>
                    <a:pt x="848" y="589"/>
                  </a:lnTo>
                  <a:lnTo>
                    <a:pt x="848" y="589"/>
                  </a:lnTo>
                  <a:lnTo>
                    <a:pt x="848" y="587"/>
                  </a:lnTo>
                  <a:lnTo>
                    <a:pt x="848" y="585"/>
                  </a:lnTo>
                  <a:lnTo>
                    <a:pt x="846" y="583"/>
                  </a:lnTo>
                  <a:lnTo>
                    <a:pt x="846" y="579"/>
                  </a:lnTo>
                  <a:lnTo>
                    <a:pt x="844" y="577"/>
                  </a:lnTo>
                  <a:lnTo>
                    <a:pt x="837" y="573"/>
                  </a:lnTo>
                  <a:lnTo>
                    <a:pt x="833" y="571"/>
                  </a:lnTo>
                  <a:lnTo>
                    <a:pt x="829" y="571"/>
                  </a:lnTo>
                  <a:lnTo>
                    <a:pt x="829" y="571"/>
                  </a:lnTo>
                  <a:lnTo>
                    <a:pt x="829" y="571"/>
                  </a:lnTo>
                  <a:lnTo>
                    <a:pt x="827" y="573"/>
                  </a:lnTo>
                  <a:lnTo>
                    <a:pt x="827" y="573"/>
                  </a:lnTo>
                  <a:lnTo>
                    <a:pt x="825" y="575"/>
                  </a:lnTo>
                  <a:lnTo>
                    <a:pt x="825" y="577"/>
                  </a:lnTo>
                  <a:lnTo>
                    <a:pt x="825" y="579"/>
                  </a:lnTo>
                  <a:lnTo>
                    <a:pt x="825" y="579"/>
                  </a:lnTo>
                  <a:lnTo>
                    <a:pt x="825" y="581"/>
                  </a:lnTo>
                  <a:lnTo>
                    <a:pt x="825" y="581"/>
                  </a:lnTo>
                  <a:lnTo>
                    <a:pt x="825" y="583"/>
                  </a:lnTo>
                  <a:lnTo>
                    <a:pt x="825" y="585"/>
                  </a:lnTo>
                  <a:lnTo>
                    <a:pt x="825" y="585"/>
                  </a:lnTo>
                  <a:lnTo>
                    <a:pt x="827" y="587"/>
                  </a:lnTo>
                  <a:lnTo>
                    <a:pt x="829" y="587"/>
                  </a:lnTo>
                  <a:lnTo>
                    <a:pt x="827" y="587"/>
                  </a:lnTo>
                  <a:lnTo>
                    <a:pt x="825" y="587"/>
                  </a:lnTo>
                  <a:lnTo>
                    <a:pt x="825" y="589"/>
                  </a:lnTo>
                  <a:lnTo>
                    <a:pt x="825" y="589"/>
                  </a:lnTo>
                  <a:lnTo>
                    <a:pt x="825" y="591"/>
                  </a:lnTo>
                  <a:lnTo>
                    <a:pt x="823" y="591"/>
                  </a:lnTo>
                  <a:lnTo>
                    <a:pt x="823" y="593"/>
                  </a:lnTo>
                  <a:lnTo>
                    <a:pt x="823" y="593"/>
                  </a:lnTo>
                  <a:lnTo>
                    <a:pt x="823" y="593"/>
                  </a:lnTo>
                  <a:lnTo>
                    <a:pt x="823" y="595"/>
                  </a:lnTo>
                  <a:lnTo>
                    <a:pt x="823" y="595"/>
                  </a:lnTo>
                  <a:lnTo>
                    <a:pt x="823" y="595"/>
                  </a:lnTo>
                  <a:lnTo>
                    <a:pt x="823" y="595"/>
                  </a:lnTo>
                  <a:lnTo>
                    <a:pt x="823" y="597"/>
                  </a:lnTo>
                  <a:lnTo>
                    <a:pt x="823" y="597"/>
                  </a:lnTo>
                  <a:lnTo>
                    <a:pt x="823" y="595"/>
                  </a:lnTo>
                  <a:lnTo>
                    <a:pt x="823" y="595"/>
                  </a:lnTo>
                  <a:lnTo>
                    <a:pt x="823" y="593"/>
                  </a:lnTo>
                  <a:lnTo>
                    <a:pt x="823" y="593"/>
                  </a:lnTo>
                  <a:lnTo>
                    <a:pt x="823" y="591"/>
                  </a:lnTo>
                  <a:lnTo>
                    <a:pt x="823" y="589"/>
                  </a:lnTo>
                  <a:lnTo>
                    <a:pt x="823" y="589"/>
                  </a:lnTo>
                  <a:lnTo>
                    <a:pt x="821" y="589"/>
                  </a:lnTo>
                  <a:lnTo>
                    <a:pt x="823" y="587"/>
                  </a:lnTo>
                  <a:lnTo>
                    <a:pt x="823" y="587"/>
                  </a:lnTo>
                  <a:lnTo>
                    <a:pt x="823" y="587"/>
                  </a:lnTo>
                  <a:lnTo>
                    <a:pt x="823" y="587"/>
                  </a:lnTo>
                  <a:lnTo>
                    <a:pt x="823" y="587"/>
                  </a:lnTo>
                  <a:lnTo>
                    <a:pt x="823" y="587"/>
                  </a:lnTo>
                  <a:lnTo>
                    <a:pt x="821" y="585"/>
                  </a:lnTo>
                  <a:lnTo>
                    <a:pt x="821" y="585"/>
                  </a:lnTo>
                  <a:lnTo>
                    <a:pt x="821" y="583"/>
                  </a:lnTo>
                  <a:lnTo>
                    <a:pt x="821" y="583"/>
                  </a:lnTo>
                  <a:lnTo>
                    <a:pt x="821" y="583"/>
                  </a:lnTo>
                  <a:lnTo>
                    <a:pt x="821" y="581"/>
                  </a:lnTo>
                  <a:lnTo>
                    <a:pt x="823" y="581"/>
                  </a:lnTo>
                  <a:lnTo>
                    <a:pt x="821" y="581"/>
                  </a:lnTo>
                  <a:lnTo>
                    <a:pt x="821" y="581"/>
                  </a:lnTo>
                  <a:lnTo>
                    <a:pt x="819" y="579"/>
                  </a:lnTo>
                  <a:lnTo>
                    <a:pt x="819" y="579"/>
                  </a:lnTo>
                  <a:lnTo>
                    <a:pt x="817" y="579"/>
                  </a:lnTo>
                  <a:lnTo>
                    <a:pt x="811" y="581"/>
                  </a:lnTo>
                  <a:lnTo>
                    <a:pt x="811" y="581"/>
                  </a:lnTo>
                  <a:lnTo>
                    <a:pt x="811" y="581"/>
                  </a:lnTo>
                  <a:lnTo>
                    <a:pt x="811" y="583"/>
                  </a:lnTo>
                  <a:lnTo>
                    <a:pt x="809" y="585"/>
                  </a:lnTo>
                  <a:lnTo>
                    <a:pt x="809" y="587"/>
                  </a:lnTo>
                  <a:lnTo>
                    <a:pt x="806" y="587"/>
                  </a:lnTo>
                  <a:lnTo>
                    <a:pt x="806" y="587"/>
                  </a:lnTo>
                  <a:lnTo>
                    <a:pt x="806" y="587"/>
                  </a:lnTo>
                  <a:lnTo>
                    <a:pt x="806" y="585"/>
                  </a:lnTo>
                  <a:lnTo>
                    <a:pt x="806" y="585"/>
                  </a:lnTo>
                  <a:lnTo>
                    <a:pt x="806" y="583"/>
                  </a:lnTo>
                  <a:lnTo>
                    <a:pt x="809" y="583"/>
                  </a:lnTo>
                  <a:lnTo>
                    <a:pt x="809" y="581"/>
                  </a:lnTo>
                  <a:lnTo>
                    <a:pt x="809" y="581"/>
                  </a:lnTo>
                  <a:lnTo>
                    <a:pt x="809" y="581"/>
                  </a:lnTo>
                  <a:lnTo>
                    <a:pt x="809" y="581"/>
                  </a:lnTo>
                  <a:lnTo>
                    <a:pt x="809" y="581"/>
                  </a:lnTo>
                  <a:lnTo>
                    <a:pt x="809" y="579"/>
                  </a:lnTo>
                  <a:lnTo>
                    <a:pt x="811" y="579"/>
                  </a:lnTo>
                  <a:lnTo>
                    <a:pt x="811" y="579"/>
                  </a:lnTo>
                  <a:lnTo>
                    <a:pt x="811" y="579"/>
                  </a:lnTo>
                  <a:lnTo>
                    <a:pt x="811" y="579"/>
                  </a:lnTo>
                  <a:lnTo>
                    <a:pt x="811" y="577"/>
                  </a:lnTo>
                  <a:lnTo>
                    <a:pt x="813" y="577"/>
                  </a:lnTo>
                  <a:lnTo>
                    <a:pt x="813" y="575"/>
                  </a:lnTo>
                  <a:lnTo>
                    <a:pt x="813" y="575"/>
                  </a:lnTo>
                  <a:lnTo>
                    <a:pt x="813" y="575"/>
                  </a:lnTo>
                  <a:lnTo>
                    <a:pt x="813" y="573"/>
                  </a:lnTo>
                  <a:lnTo>
                    <a:pt x="813" y="573"/>
                  </a:lnTo>
                  <a:lnTo>
                    <a:pt x="813" y="573"/>
                  </a:lnTo>
                  <a:lnTo>
                    <a:pt x="813" y="571"/>
                  </a:lnTo>
                  <a:lnTo>
                    <a:pt x="813" y="571"/>
                  </a:lnTo>
                  <a:lnTo>
                    <a:pt x="811" y="569"/>
                  </a:lnTo>
                  <a:lnTo>
                    <a:pt x="811" y="569"/>
                  </a:lnTo>
                  <a:lnTo>
                    <a:pt x="806" y="569"/>
                  </a:lnTo>
                  <a:lnTo>
                    <a:pt x="804" y="571"/>
                  </a:lnTo>
                  <a:lnTo>
                    <a:pt x="802" y="569"/>
                  </a:lnTo>
                  <a:lnTo>
                    <a:pt x="800" y="571"/>
                  </a:lnTo>
                  <a:lnTo>
                    <a:pt x="800" y="569"/>
                  </a:lnTo>
                  <a:lnTo>
                    <a:pt x="800" y="569"/>
                  </a:lnTo>
                  <a:lnTo>
                    <a:pt x="802" y="566"/>
                  </a:lnTo>
                  <a:lnTo>
                    <a:pt x="802" y="566"/>
                  </a:lnTo>
                  <a:lnTo>
                    <a:pt x="802" y="566"/>
                  </a:lnTo>
                  <a:lnTo>
                    <a:pt x="802" y="566"/>
                  </a:lnTo>
                  <a:lnTo>
                    <a:pt x="800" y="566"/>
                  </a:lnTo>
                  <a:lnTo>
                    <a:pt x="802" y="564"/>
                  </a:lnTo>
                  <a:lnTo>
                    <a:pt x="802" y="564"/>
                  </a:lnTo>
                  <a:lnTo>
                    <a:pt x="802" y="564"/>
                  </a:lnTo>
                  <a:lnTo>
                    <a:pt x="802" y="562"/>
                  </a:lnTo>
                  <a:lnTo>
                    <a:pt x="802" y="562"/>
                  </a:lnTo>
                  <a:lnTo>
                    <a:pt x="804" y="560"/>
                  </a:lnTo>
                  <a:lnTo>
                    <a:pt x="806" y="560"/>
                  </a:lnTo>
                  <a:lnTo>
                    <a:pt x="806" y="558"/>
                  </a:lnTo>
                  <a:lnTo>
                    <a:pt x="806" y="558"/>
                  </a:lnTo>
                  <a:lnTo>
                    <a:pt x="804" y="556"/>
                  </a:lnTo>
                  <a:lnTo>
                    <a:pt x="806" y="556"/>
                  </a:lnTo>
                  <a:lnTo>
                    <a:pt x="806" y="556"/>
                  </a:lnTo>
                  <a:lnTo>
                    <a:pt x="806" y="556"/>
                  </a:lnTo>
                  <a:lnTo>
                    <a:pt x="806" y="556"/>
                  </a:lnTo>
                  <a:lnTo>
                    <a:pt x="806" y="554"/>
                  </a:lnTo>
                  <a:lnTo>
                    <a:pt x="809" y="554"/>
                  </a:lnTo>
                  <a:lnTo>
                    <a:pt x="809" y="554"/>
                  </a:lnTo>
                  <a:lnTo>
                    <a:pt x="806" y="550"/>
                  </a:lnTo>
                  <a:lnTo>
                    <a:pt x="806" y="550"/>
                  </a:lnTo>
                  <a:lnTo>
                    <a:pt x="806" y="550"/>
                  </a:lnTo>
                  <a:lnTo>
                    <a:pt x="806" y="550"/>
                  </a:lnTo>
                  <a:lnTo>
                    <a:pt x="806" y="550"/>
                  </a:lnTo>
                  <a:lnTo>
                    <a:pt x="806" y="550"/>
                  </a:lnTo>
                  <a:lnTo>
                    <a:pt x="806" y="550"/>
                  </a:lnTo>
                  <a:lnTo>
                    <a:pt x="806" y="550"/>
                  </a:lnTo>
                  <a:lnTo>
                    <a:pt x="806" y="550"/>
                  </a:lnTo>
                  <a:lnTo>
                    <a:pt x="804" y="548"/>
                  </a:lnTo>
                  <a:lnTo>
                    <a:pt x="804" y="548"/>
                  </a:lnTo>
                  <a:lnTo>
                    <a:pt x="804" y="546"/>
                  </a:lnTo>
                  <a:lnTo>
                    <a:pt x="802" y="546"/>
                  </a:lnTo>
                  <a:lnTo>
                    <a:pt x="802" y="546"/>
                  </a:lnTo>
                  <a:lnTo>
                    <a:pt x="802" y="546"/>
                  </a:lnTo>
                  <a:lnTo>
                    <a:pt x="800" y="546"/>
                  </a:lnTo>
                  <a:lnTo>
                    <a:pt x="800" y="546"/>
                  </a:lnTo>
                  <a:lnTo>
                    <a:pt x="800" y="544"/>
                  </a:lnTo>
                  <a:lnTo>
                    <a:pt x="800" y="544"/>
                  </a:lnTo>
                  <a:lnTo>
                    <a:pt x="802" y="544"/>
                  </a:lnTo>
                  <a:lnTo>
                    <a:pt x="802" y="542"/>
                  </a:lnTo>
                  <a:lnTo>
                    <a:pt x="802" y="542"/>
                  </a:lnTo>
                  <a:lnTo>
                    <a:pt x="800" y="542"/>
                  </a:lnTo>
                  <a:lnTo>
                    <a:pt x="800" y="542"/>
                  </a:lnTo>
                  <a:lnTo>
                    <a:pt x="800" y="540"/>
                  </a:lnTo>
                  <a:lnTo>
                    <a:pt x="802" y="540"/>
                  </a:lnTo>
                  <a:lnTo>
                    <a:pt x="802" y="540"/>
                  </a:lnTo>
                  <a:lnTo>
                    <a:pt x="802" y="538"/>
                  </a:lnTo>
                  <a:lnTo>
                    <a:pt x="800" y="540"/>
                  </a:lnTo>
                  <a:lnTo>
                    <a:pt x="800" y="538"/>
                  </a:lnTo>
                  <a:lnTo>
                    <a:pt x="800" y="538"/>
                  </a:lnTo>
                  <a:lnTo>
                    <a:pt x="802" y="538"/>
                  </a:lnTo>
                  <a:lnTo>
                    <a:pt x="802" y="538"/>
                  </a:lnTo>
                  <a:lnTo>
                    <a:pt x="802" y="536"/>
                  </a:lnTo>
                  <a:lnTo>
                    <a:pt x="802" y="536"/>
                  </a:lnTo>
                  <a:lnTo>
                    <a:pt x="800" y="536"/>
                  </a:lnTo>
                  <a:lnTo>
                    <a:pt x="800" y="536"/>
                  </a:lnTo>
                  <a:lnTo>
                    <a:pt x="800" y="534"/>
                  </a:lnTo>
                  <a:lnTo>
                    <a:pt x="800" y="534"/>
                  </a:lnTo>
                  <a:lnTo>
                    <a:pt x="800" y="534"/>
                  </a:lnTo>
                  <a:lnTo>
                    <a:pt x="800" y="530"/>
                  </a:lnTo>
                  <a:lnTo>
                    <a:pt x="800" y="530"/>
                  </a:lnTo>
                  <a:lnTo>
                    <a:pt x="800" y="530"/>
                  </a:lnTo>
                  <a:lnTo>
                    <a:pt x="802" y="532"/>
                  </a:lnTo>
                  <a:lnTo>
                    <a:pt x="802" y="530"/>
                  </a:lnTo>
                  <a:lnTo>
                    <a:pt x="802" y="530"/>
                  </a:lnTo>
                  <a:lnTo>
                    <a:pt x="804" y="527"/>
                  </a:lnTo>
                  <a:lnTo>
                    <a:pt x="804" y="527"/>
                  </a:lnTo>
                  <a:lnTo>
                    <a:pt x="804" y="525"/>
                  </a:lnTo>
                  <a:lnTo>
                    <a:pt x="804" y="523"/>
                  </a:lnTo>
                  <a:lnTo>
                    <a:pt x="802" y="523"/>
                  </a:lnTo>
                  <a:lnTo>
                    <a:pt x="800" y="523"/>
                  </a:lnTo>
                  <a:lnTo>
                    <a:pt x="800" y="521"/>
                  </a:lnTo>
                  <a:lnTo>
                    <a:pt x="800" y="521"/>
                  </a:lnTo>
                  <a:lnTo>
                    <a:pt x="802" y="519"/>
                  </a:lnTo>
                  <a:lnTo>
                    <a:pt x="802" y="519"/>
                  </a:lnTo>
                  <a:lnTo>
                    <a:pt x="802" y="519"/>
                  </a:lnTo>
                  <a:lnTo>
                    <a:pt x="800" y="517"/>
                  </a:lnTo>
                  <a:lnTo>
                    <a:pt x="800" y="517"/>
                  </a:lnTo>
                  <a:lnTo>
                    <a:pt x="800" y="515"/>
                  </a:lnTo>
                  <a:lnTo>
                    <a:pt x="800" y="515"/>
                  </a:lnTo>
                  <a:lnTo>
                    <a:pt x="800" y="515"/>
                  </a:lnTo>
                  <a:lnTo>
                    <a:pt x="800" y="517"/>
                  </a:lnTo>
                  <a:lnTo>
                    <a:pt x="800" y="517"/>
                  </a:lnTo>
                  <a:lnTo>
                    <a:pt x="800" y="517"/>
                  </a:lnTo>
                  <a:lnTo>
                    <a:pt x="798" y="519"/>
                  </a:lnTo>
                  <a:lnTo>
                    <a:pt x="798" y="519"/>
                  </a:lnTo>
                  <a:lnTo>
                    <a:pt x="796" y="517"/>
                  </a:lnTo>
                  <a:lnTo>
                    <a:pt x="794" y="517"/>
                  </a:lnTo>
                  <a:lnTo>
                    <a:pt x="794" y="517"/>
                  </a:lnTo>
                  <a:lnTo>
                    <a:pt x="794" y="517"/>
                  </a:lnTo>
                  <a:lnTo>
                    <a:pt x="792" y="519"/>
                  </a:lnTo>
                  <a:lnTo>
                    <a:pt x="792" y="519"/>
                  </a:lnTo>
                  <a:lnTo>
                    <a:pt x="792" y="519"/>
                  </a:lnTo>
                  <a:lnTo>
                    <a:pt x="790" y="521"/>
                  </a:lnTo>
                  <a:lnTo>
                    <a:pt x="790" y="521"/>
                  </a:lnTo>
                  <a:lnTo>
                    <a:pt x="792" y="521"/>
                  </a:lnTo>
                  <a:lnTo>
                    <a:pt x="792" y="521"/>
                  </a:lnTo>
                  <a:lnTo>
                    <a:pt x="790" y="523"/>
                  </a:lnTo>
                  <a:lnTo>
                    <a:pt x="788" y="523"/>
                  </a:lnTo>
                  <a:lnTo>
                    <a:pt x="788" y="525"/>
                  </a:lnTo>
                  <a:lnTo>
                    <a:pt x="788" y="525"/>
                  </a:lnTo>
                  <a:lnTo>
                    <a:pt x="788" y="527"/>
                  </a:lnTo>
                  <a:lnTo>
                    <a:pt x="788" y="530"/>
                  </a:lnTo>
                  <a:lnTo>
                    <a:pt x="788" y="530"/>
                  </a:lnTo>
                  <a:lnTo>
                    <a:pt x="786" y="530"/>
                  </a:lnTo>
                  <a:lnTo>
                    <a:pt x="786" y="532"/>
                  </a:lnTo>
                  <a:lnTo>
                    <a:pt x="786" y="532"/>
                  </a:lnTo>
                  <a:lnTo>
                    <a:pt x="786" y="532"/>
                  </a:lnTo>
                  <a:lnTo>
                    <a:pt x="786" y="534"/>
                  </a:lnTo>
                  <a:lnTo>
                    <a:pt x="784" y="532"/>
                  </a:lnTo>
                  <a:lnTo>
                    <a:pt x="784" y="534"/>
                  </a:lnTo>
                  <a:lnTo>
                    <a:pt x="784" y="534"/>
                  </a:lnTo>
                  <a:lnTo>
                    <a:pt x="784" y="534"/>
                  </a:lnTo>
                  <a:lnTo>
                    <a:pt x="784" y="534"/>
                  </a:lnTo>
                  <a:lnTo>
                    <a:pt x="784" y="536"/>
                  </a:lnTo>
                  <a:lnTo>
                    <a:pt x="782" y="536"/>
                  </a:lnTo>
                  <a:lnTo>
                    <a:pt x="782" y="536"/>
                  </a:lnTo>
                  <a:lnTo>
                    <a:pt x="782" y="536"/>
                  </a:lnTo>
                  <a:lnTo>
                    <a:pt x="784" y="536"/>
                  </a:lnTo>
                  <a:lnTo>
                    <a:pt x="784" y="538"/>
                  </a:lnTo>
                  <a:lnTo>
                    <a:pt x="784" y="538"/>
                  </a:lnTo>
                  <a:lnTo>
                    <a:pt x="782" y="540"/>
                  </a:lnTo>
                  <a:lnTo>
                    <a:pt x="782" y="538"/>
                  </a:lnTo>
                  <a:lnTo>
                    <a:pt x="782" y="538"/>
                  </a:lnTo>
                  <a:lnTo>
                    <a:pt x="780" y="540"/>
                  </a:lnTo>
                  <a:lnTo>
                    <a:pt x="780" y="540"/>
                  </a:lnTo>
                  <a:lnTo>
                    <a:pt x="780" y="540"/>
                  </a:lnTo>
                  <a:lnTo>
                    <a:pt x="778" y="540"/>
                  </a:lnTo>
                  <a:lnTo>
                    <a:pt x="778" y="542"/>
                  </a:lnTo>
                  <a:lnTo>
                    <a:pt x="774" y="542"/>
                  </a:lnTo>
                  <a:lnTo>
                    <a:pt x="774" y="542"/>
                  </a:lnTo>
                  <a:lnTo>
                    <a:pt x="774" y="542"/>
                  </a:lnTo>
                  <a:lnTo>
                    <a:pt x="774" y="542"/>
                  </a:lnTo>
                  <a:lnTo>
                    <a:pt x="774" y="542"/>
                  </a:lnTo>
                  <a:lnTo>
                    <a:pt x="774" y="542"/>
                  </a:lnTo>
                  <a:lnTo>
                    <a:pt x="774" y="544"/>
                  </a:lnTo>
                  <a:lnTo>
                    <a:pt x="774" y="544"/>
                  </a:lnTo>
                  <a:lnTo>
                    <a:pt x="774" y="544"/>
                  </a:lnTo>
                  <a:lnTo>
                    <a:pt x="774" y="544"/>
                  </a:lnTo>
                  <a:lnTo>
                    <a:pt x="774" y="546"/>
                  </a:lnTo>
                  <a:lnTo>
                    <a:pt x="774" y="546"/>
                  </a:lnTo>
                  <a:lnTo>
                    <a:pt x="774" y="546"/>
                  </a:lnTo>
                  <a:lnTo>
                    <a:pt x="774" y="548"/>
                  </a:lnTo>
                  <a:lnTo>
                    <a:pt x="774" y="548"/>
                  </a:lnTo>
                  <a:lnTo>
                    <a:pt x="774" y="548"/>
                  </a:lnTo>
                  <a:lnTo>
                    <a:pt x="774" y="548"/>
                  </a:lnTo>
                  <a:lnTo>
                    <a:pt x="774" y="548"/>
                  </a:lnTo>
                  <a:lnTo>
                    <a:pt x="774" y="550"/>
                  </a:lnTo>
                  <a:lnTo>
                    <a:pt x="771" y="550"/>
                  </a:lnTo>
                  <a:lnTo>
                    <a:pt x="776" y="552"/>
                  </a:lnTo>
                  <a:lnTo>
                    <a:pt x="778" y="556"/>
                  </a:lnTo>
                  <a:lnTo>
                    <a:pt x="780" y="558"/>
                  </a:lnTo>
                  <a:lnTo>
                    <a:pt x="780" y="558"/>
                  </a:lnTo>
                  <a:lnTo>
                    <a:pt x="780" y="558"/>
                  </a:lnTo>
                  <a:lnTo>
                    <a:pt x="780" y="558"/>
                  </a:lnTo>
                  <a:lnTo>
                    <a:pt x="780" y="558"/>
                  </a:lnTo>
                  <a:lnTo>
                    <a:pt x="780" y="556"/>
                  </a:lnTo>
                  <a:lnTo>
                    <a:pt x="780" y="556"/>
                  </a:lnTo>
                  <a:lnTo>
                    <a:pt x="780" y="554"/>
                  </a:lnTo>
                  <a:lnTo>
                    <a:pt x="780" y="554"/>
                  </a:lnTo>
                  <a:lnTo>
                    <a:pt x="782" y="556"/>
                  </a:lnTo>
                  <a:lnTo>
                    <a:pt x="782" y="556"/>
                  </a:lnTo>
                  <a:lnTo>
                    <a:pt x="782" y="558"/>
                  </a:lnTo>
                  <a:lnTo>
                    <a:pt x="782" y="558"/>
                  </a:lnTo>
                  <a:lnTo>
                    <a:pt x="782" y="558"/>
                  </a:lnTo>
                  <a:lnTo>
                    <a:pt x="782" y="558"/>
                  </a:lnTo>
                  <a:lnTo>
                    <a:pt x="782" y="558"/>
                  </a:lnTo>
                  <a:lnTo>
                    <a:pt x="784" y="558"/>
                  </a:lnTo>
                  <a:lnTo>
                    <a:pt x="786" y="558"/>
                  </a:lnTo>
                  <a:lnTo>
                    <a:pt x="786" y="560"/>
                  </a:lnTo>
                  <a:lnTo>
                    <a:pt x="786" y="560"/>
                  </a:lnTo>
                  <a:lnTo>
                    <a:pt x="786" y="560"/>
                  </a:lnTo>
                  <a:lnTo>
                    <a:pt x="786" y="560"/>
                  </a:lnTo>
                  <a:lnTo>
                    <a:pt x="786" y="562"/>
                  </a:lnTo>
                  <a:lnTo>
                    <a:pt x="786" y="562"/>
                  </a:lnTo>
                  <a:lnTo>
                    <a:pt x="788" y="562"/>
                  </a:lnTo>
                  <a:lnTo>
                    <a:pt x="788" y="564"/>
                  </a:lnTo>
                  <a:lnTo>
                    <a:pt x="788" y="564"/>
                  </a:lnTo>
                  <a:lnTo>
                    <a:pt x="788" y="564"/>
                  </a:lnTo>
                  <a:lnTo>
                    <a:pt x="788" y="564"/>
                  </a:lnTo>
                  <a:lnTo>
                    <a:pt x="786" y="566"/>
                  </a:lnTo>
                  <a:lnTo>
                    <a:pt x="786" y="566"/>
                  </a:lnTo>
                  <a:lnTo>
                    <a:pt x="786" y="566"/>
                  </a:lnTo>
                  <a:lnTo>
                    <a:pt x="786" y="566"/>
                  </a:lnTo>
                  <a:lnTo>
                    <a:pt x="786" y="566"/>
                  </a:lnTo>
                  <a:lnTo>
                    <a:pt x="788" y="569"/>
                  </a:lnTo>
                  <a:lnTo>
                    <a:pt x="788" y="569"/>
                  </a:lnTo>
                  <a:lnTo>
                    <a:pt x="788" y="569"/>
                  </a:lnTo>
                  <a:lnTo>
                    <a:pt x="786" y="569"/>
                  </a:lnTo>
                  <a:lnTo>
                    <a:pt x="786" y="569"/>
                  </a:lnTo>
                  <a:lnTo>
                    <a:pt x="786" y="569"/>
                  </a:lnTo>
                  <a:lnTo>
                    <a:pt x="786" y="571"/>
                  </a:lnTo>
                  <a:lnTo>
                    <a:pt x="786" y="571"/>
                  </a:lnTo>
                  <a:lnTo>
                    <a:pt x="784" y="571"/>
                  </a:lnTo>
                  <a:lnTo>
                    <a:pt x="784" y="573"/>
                  </a:lnTo>
                  <a:lnTo>
                    <a:pt x="782" y="575"/>
                  </a:lnTo>
                  <a:lnTo>
                    <a:pt x="782" y="575"/>
                  </a:lnTo>
                  <a:lnTo>
                    <a:pt x="776" y="575"/>
                  </a:lnTo>
                  <a:lnTo>
                    <a:pt x="776" y="577"/>
                  </a:lnTo>
                  <a:lnTo>
                    <a:pt x="776" y="577"/>
                  </a:lnTo>
                  <a:lnTo>
                    <a:pt x="776" y="579"/>
                  </a:lnTo>
                  <a:lnTo>
                    <a:pt x="776" y="579"/>
                  </a:lnTo>
                  <a:lnTo>
                    <a:pt x="778" y="581"/>
                  </a:lnTo>
                  <a:lnTo>
                    <a:pt x="778" y="579"/>
                  </a:lnTo>
                  <a:lnTo>
                    <a:pt x="780" y="579"/>
                  </a:lnTo>
                  <a:lnTo>
                    <a:pt x="780" y="579"/>
                  </a:lnTo>
                  <a:lnTo>
                    <a:pt x="780" y="579"/>
                  </a:lnTo>
                  <a:lnTo>
                    <a:pt x="780" y="579"/>
                  </a:lnTo>
                  <a:lnTo>
                    <a:pt x="780" y="579"/>
                  </a:lnTo>
                  <a:lnTo>
                    <a:pt x="782" y="579"/>
                  </a:lnTo>
                  <a:lnTo>
                    <a:pt x="782" y="579"/>
                  </a:lnTo>
                  <a:lnTo>
                    <a:pt x="780" y="581"/>
                  </a:lnTo>
                  <a:lnTo>
                    <a:pt x="780" y="581"/>
                  </a:lnTo>
                  <a:lnTo>
                    <a:pt x="780" y="581"/>
                  </a:lnTo>
                  <a:lnTo>
                    <a:pt x="782" y="581"/>
                  </a:lnTo>
                  <a:lnTo>
                    <a:pt x="782" y="581"/>
                  </a:lnTo>
                  <a:lnTo>
                    <a:pt x="782" y="583"/>
                  </a:lnTo>
                  <a:lnTo>
                    <a:pt x="780" y="583"/>
                  </a:lnTo>
                  <a:lnTo>
                    <a:pt x="780" y="583"/>
                  </a:lnTo>
                  <a:lnTo>
                    <a:pt x="784" y="585"/>
                  </a:lnTo>
                  <a:lnTo>
                    <a:pt x="784" y="585"/>
                  </a:lnTo>
                  <a:lnTo>
                    <a:pt x="784" y="585"/>
                  </a:lnTo>
                  <a:lnTo>
                    <a:pt x="784" y="585"/>
                  </a:lnTo>
                  <a:lnTo>
                    <a:pt x="790" y="587"/>
                  </a:lnTo>
                  <a:lnTo>
                    <a:pt x="790" y="589"/>
                  </a:lnTo>
                  <a:lnTo>
                    <a:pt x="790" y="589"/>
                  </a:lnTo>
                  <a:lnTo>
                    <a:pt x="790" y="589"/>
                  </a:lnTo>
                  <a:lnTo>
                    <a:pt x="790" y="589"/>
                  </a:lnTo>
                  <a:lnTo>
                    <a:pt x="790" y="589"/>
                  </a:lnTo>
                  <a:lnTo>
                    <a:pt x="790" y="589"/>
                  </a:lnTo>
                  <a:lnTo>
                    <a:pt x="790" y="589"/>
                  </a:lnTo>
                  <a:lnTo>
                    <a:pt x="792" y="591"/>
                  </a:lnTo>
                  <a:lnTo>
                    <a:pt x="792" y="591"/>
                  </a:lnTo>
                  <a:lnTo>
                    <a:pt x="794" y="591"/>
                  </a:lnTo>
                  <a:lnTo>
                    <a:pt x="792" y="593"/>
                  </a:lnTo>
                  <a:lnTo>
                    <a:pt x="792" y="593"/>
                  </a:lnTo>
                  <a:lnTo>
                    <a:pt x="792" y="591"/>
                  </a:lnTo>
                  <a:lnTo>
                    <a:pt x="792" y="591"/>
                  </a:lnTo>
                  <a:lnTo>
                    <a:pt x="792" y="593"/>
                  </a:lnTo>
                  <a:lnTo>
                    <a:pt x="792" y="593"/>
                  </a:lnTo>
                  <a:lnTo>
                    <a:pt x="792" y="593"/>
                  </a:lnTo>
                  <a:lnTo>
                    <a:pt x="792" y="595"/>
                  </a:lnTo>
                  <a:lnTo>
                    <a:pt x="792" y="597"/>
                  </a:lnTo>
                  <a:lnTo>
                    <a:pt x="792" y="597"/>
                  </a:lnTo>
                  <a:lnTo>
                    <a:pt x="792" y="597"/>
                  </a:lnTo>
                  <a:lnTo>
                    <a:pt x="792" y="599"/>
                  </a:lnTo>
                  <a:lnTo>
                    <a:pt x="792" y="599"/>
                  </a:lnTo>
                  <a:lnTo>
                    <a:pt x="792" y="599"/>
                  </a:lnTo>
                  <a:lnTo>
                    <a:pt x="792" y="599"/>
                  </a:lnTo>
                  <a:lnTo>
                    <a:pt x="792" y="599"/>
                  </a:lnTo>
                  <a:lnTo>
                    <a:pt x="790" y="599"/>
                  </a:lnTo>
                  <a:lnTo>
                    <a:pt x="790" y="599"/>
                  </a:lnTo>
                  <a:lnTo>
                    <a:pt x="790" y="599"/>
                  </a:lnTo>
                  <a:lnTo>
                    <a:pt x="790" y="601"/>
                  </a:lnTo>
                  <a:lnTo>
                    <a:pt x="790" y="601"/>
                  </a:lnTo>
                  <a:lnTo>
                    <a:pt x="790" y="601"/>
                  </a:lnTo>
                  <a:lnTo>
                    <a:pt x="792" y="603"/>
                  </a:lnTo>
                  <a:lnTo>
                    <a:pt x="792" y="603"/>
                  </a:lnTo>
                  <a:lnTo>
                    <a:pt x="790" y="605"/>
                  </a:lnTo>
                  <a:lnTo>
                    <a:pt x="790" y="605"/>
                  </a:lnTo>
                  <a:lnTo>
                    <a:pt x="790" y="603"/>
                  </a:lnTo>
                  <a:lnTo>
                    <a:pt x="782" y="601"/>
                  </a:lnTo>
                  <a:lnTo>
                    <a:pt x="774" y="599"/>
                  </a:lnTo>
                  <a:lnTo>
                    <a:pt x="774" y="599"/>
                  </a:lnTo>
                  <a:lnTo>
                    <a:pt x="771" y="599"/>
                  </a:lnTo>
                  <a:lnTo>
                    <a:pt x="771" y="599"/>
                  </a:lnTo>
                  <a:lnTo>
                    <a:pt x="769" y="599"/>
                  </a:lnTo>
                  <a:lnTo>
                    <a:pt x="767" y="599"/>
                  </a:lnTo>
                  <a:lnTo>
                    <a:pt x="767" y="599"/>
                  </a:lnTo>
                  <a:lnTo>
                    <a:pt x="767" y="599"/>
                  </a:lnTo>
                  <a:lnTo>
                    <a:pt x="767" y="597"/>
                  </a:lnTo>
                  <a:lnTo>
                    <a:pt x="767" y="597"/>
                  </a:lnTo>
                  <a:lnTo>
                    <a:pt x="765" y="597"/>
                  </a:lnTo>
                  <a:lnTo>
                    <a:pt x="761" y="597"/>
                  </a:lnTo>
                  <a:lnTo>
                    <a:pt x="757" y="599"/>
                  </a:lnTo>
                  <a:lnTo>
                    <a:pt x="755" y="599"/>
                  </a:lnTo>
                  <a:lnTo>
                    <a:pt x="755" y="599"/>
                  </a:lnTo>
                  <a:lnTo>
                    <a:pt x="755" y="599"/>
                  </a:lnTo>
                  <a:lnTo>
                    <a:pt x="753" y="599"/>
                  </a:lnTo>
                  <a:lnTo>
                    <a:pt x="753" y="599"/>
                  </a:lnTo>
                  <a:lnTo>
                    <a:pt x="753" y="597"/>
                  </a:lnTo>
                  <a:lnTo>
                    <a:pt x="753" y="597"/>
                  </a:lnTo>
                  <a:lnTo>
                    <a:pt x="753" y="597"/>
                  </a:lnTo>
                  <a:lnTo>
                    <a:pt x="753" y="597"/>
                  </a:lnTo>
                  <a:lnTo>
                    <a:pt x="753" y="597"/>
                  </a:lnTo>
                  <a:lnTo>
                    <a:pt x="753" y="597"/>
                  </a:lnTo>
                  <a:lnTo>
                    <a:pt x="753" y="595"/>
                  </a:lnTo>
                  <a:lnTo>
                    <a:pt x="753" y="595"/>
                  </a:lnTo>
                  <a:lnTo>
                    <a:pt x="753" y="595"/>
                  </a:lnTo>
                  <a:lnTo>
                    <a:pt x="753" y="595"/>
                  </a:lnTo>
                  <a:lnTo>
                    <a:pt x="753" y="595"/>
                  </a:lnTo>
                  <a:lnTo>
                    <a:pt x="753" y="593"/>
                  </a:lnTo>
                  <a:lnTo>
                    <a:pt x="753" y="593"/>
                  </a:lnTo>
                  <a:lnTo>
                    <a:pt x="753" y="593"/>
                  </a:lnTo>
                  <a:lnTo>
                    <a:pt x="753" y="591"/>
                  </a:lnTo>
                  <a:lnTo>
                    <a:pt x="753" y="591"/>
                  </a:lnTo>
                  <a:lnTo>
                    <a:pt x="753" y="589"/>
                  </a:lnTo>
                  <a:lnTo>
                    <a:pt x="753" y="589"/>
                  </a:lnTo>
                  <a:lnTo>
                    <a:pt x="753" y="589"/>
                  </a:lnTo>
                  <a:lnTo>
                    <a:pt x="753" y="589"/>
                  </a:lnTo>
                  <a:lnTo>
                    <a:pt x="753" y="587"/>
                  </a:lnTo>
                  <a:lnTo>
                    <a:pt x="753" y="587"/>
                  </a:lnTo>
                  <a:lnTo>
                    <a:pt x="753" y="587"/>
                  </a:lnTo>
                  <a:lnTo>
                    <a:pt x="753" y="585"/>
                  </a:lnTo>
                  <a:lnTo>
                    <a:pt x="753" y="585"/>
                  </a:lnTo>
                  <a:lnTo>
                    <a:pt x="753" y="585"/>
                  </a:lnTo>
                  <a:lnTo>
                    <a:pt x="753" y="585"/>
                  </a:lnTo>
                  <a:lnTo>
                    <a:pt x="753" y="585"/>
                  </a:lnTo>
                  <a:lnTo>
                    <a:pt x="753" y="583"/>
                  </a:lnTo>
                  <a:lnTo>
                    <a:pt x="753" y="583"/>
                  </a:lnTo>
                  <a:lnTo>
                    <a:pt x="753" y="583"/>
                  </a:lnTo>
                  <a:lnTo>
                    <a:pt x="753" y="581"/>
                  </a:lnTo>
                  <a:lnTo>
                    <a:pt x="751" y="581"/>
                  </a:lnTo>
                  <a:lnTo>
                    <a:pt x="751" y="579"/>
                  </a:lnTo>
                  <a:lnTo>
                    <a:pt x="753" y="581"/>
                  </a:lnTo>
                  <a:lnTo>
                    <a:pt x="753" y="579"/>
                  </a:lnTo>
                  <a:lnTo>
                    <a:pt x="753" y="579"/>
                  </a:lnTo>
                  <a:lnTo>
                    <a:pt x="753" y="579"/>
                  </a:lnTo>
                  <a:lnTo>
                    <a:pt x="753" y="579"/>
                  </a:lnTo>
                  <a:lnTo>
                    <a:pt x="747" y="579"/>
                  </a:lnTo>
                  <a:lnTo>
                    <a:pt x="747" y="579"/>
                  </a:lnTo>
                  <a:lnTo>
                    <a:pt x="745" y="579"/>
                  </a:lnTo>
                  <a:lnTo>
                    <a:pt x="745" y="579"/>
                  </a:lnTo>
                  <a:lnTo>
                    <a:pt x="745" y="579"/>
                  </a:lnTo>
                  <a:lnTo>
                    <a:pt x="745" y="579"/>
                  </a:lnTo>
                  <a:lnTo>
                    <a:pt x="745" y="579"/>
                  </a:lnTo>
                  <a:lnTo>
                    <a:pt x="745" y="579"/>
                  </a:lnTo>
                  <a:lnTo>
                    <a:pt x="745" y="579"/>
                  </a:lnTo>
                  <a:lnTo>
                    <a:pt x="745" y="577"/>
                  </a:lnTo>
                  <a:lnTo>
                    <a:pt x="745" y="577"/>
                  </a:lnTo>
                  <a:lnTo>
                    <a:pt x="743" y="577"/>
                  </a:lnTo>
                  <a:lnTo>
                    <a:pt x="743" y="579"/>
                  </a:lnTo>
                  <a:lnTo>
                    <a:pt x="743" y="579"/>
                  </a:lnTo>
                  <a:lnTo>
                    <a:pt x="743" y="579"/>
                  </a:lnTo>
                  <a:lnTo>
                    <a:pt x="743" y="579"/>
                  </a:lnTo>
                  <a:lnTo>
                    <a:pt x="741" y="579"/>
                  </a:lnTo>
                  <a:lnTo>
                    <a:pt x="741" y="579"/>
                  </a:lnTo>
                  <a:lnTo>
                    <a:pt x="741" y="579"/>
                  </a:lnTo>
                  <a:lnTo>
                    <a:pt x="743" y="577"/>
                  </a:lnTo>
                  <a:lnTo>
                    <a:pt x="743" y="577"/>
                  </a:lnTo>
                  <a:lnTo>
                    <a:pt x="741" y="577"/>
                  </a:lnTo>
                  <a:lnTo>
                    <a:pt x="743" y="575"/>
                  </a:lnTo>
                  <a:lnTo>
                    <a:pt x="749" y="575"/>
                  </a:lnTo>
                  <a:lnTo>
                    <a:pt x="749" y="573"/>
                  </a:lnTo>
                  <a:lnTo>
                    <a:pt x="749" y="573"/>
                  </a:lnTo>
                  <a:lnTo>
                    <a:pt x="749" y="571"/>
                  </a:lnTo>
                  <a:lnTo>
                    <a:pt x="747" y="571"/>
                  </a:lnTo>
                  <a:lnTo>
                    <a:pt x="745" y="566"/>
                  </a:lnTo>
                  <a:lnTo>
                    <a:pt x="741" y="564"/>
                  </a:lnTo>
                  <a:lnTo>
                    <a:pt x="739" y="562"/>
                  </a:lnTo>
                  <a:lnTo>
                    <a:pt x="739" y="562"/>
                  </a:lnTo>
                  <a:lnTo>
                    <a:pt x="739" y="562"/>
                  </a:lnTo>
                  <a:lnTo>
                    <a:pt x="739" y="562"/>
                  </a:lnTo>
                  <a:lnTo>
                    <a:pt x="739" y="560"/>
                  </a:lnTo>
                  <a:lnTo>
                    <a:pt x="739" y="558"/>
                  </a:lnTo>
                  <a:lnTo>
                    <a:pt x="739" y="558"/>
                  </a:lnTo>
                  <a:lnTo>
                    <a:pt x="739" y="556"/>
                  </a:lnTo>
                  <a:lnTo>
                    <a:pt x="739" y="556"/>
                  </a:lnTo>
                  <a:lnTo>
                    <a:pt x="741" y="556"/>
                  </a:lnTo>
                  <a:lnTo>
                    <a:pt x="741" y="556"/>
                  </a:lnTo>
                  <a:lnTo>
                    <a:pt x="741" y="556"/>
                  </a:lnTo>
                  <a:lnTo>
                    <a:pt x="741" y="554"/>
                  </a:lnTo>
                  <a:lnTo>
                    <a:pt x="739" y="554"/>
                  </a:lnTo>
                  <a:lnTo>
                    <a:pt x="736" y="552"/>
                  </a:lnTo>
                  <a:lnTo>
                    <a:pt x="734" y="552"/>
                  </a:lnTo>
                  <a:lnTo>
                    <a:pt x="734" y="552"/>
                  </a:lnTo>
                  <a:lnTo>
                    <a:pt x="734" y="552"/>
                  </a:lnTo>
                  <a:lnTo>
                    <a:pt x="734" y="552"/>
                  </a:lnTo>
                  <a:lnTo>
                    <a:pt x="734" y="552"/>
                  </a:lnTo>
                  <a:lnTo>
                    <a:pt x="734" y="550"/>
                  </a:lnTo>
                  <a:lnTo>
                    <a:pt x="732" y="548"/>
                  </a:lnTo>
                  <a:lnTo>
                    <a:pt x="732" y="548"/>
                  </a:lnTo>
                  <a:lnTo>
                    <a:pt x="730" y="548"/>
                  </a:lnTo>
                  <a:lnTo>
                    <a:pt x="728" y="548"/>
                  </a:lnTo>
                  <a:lnTo>
                    <a:pt x="728" y="548"/>
                  </a:lnTo>
                  <a:lnTo>
                    <a:pt x="726" y="548"/>
                  </a:lnTo>
                  <a:lnTo>
                    <a:pt x="726" y="548"/>
                  </a:lnTo>
                  <a:lnTo>
                    <a:pt x="724" y="550"/>
                  </a:lnTo>
                  <a:lnTo>
                    <a:pt x="724" y="550"/>
                  </a:lnTo>
                  <a:lnTo>
                    <a:pt x="724" y="550"/>
                  </a:lnTo>
                  <a:lnTo>
                    <a:pt x="722" y="550"/>
                  </a:lnTo>
                  <a:lnTo>
                    <a:pt x="720" y="552"/>
                  </a:lnTo>
                  <a:lnTo>
                    <a:pt x="718" y="550"/>
                  </a:lnTo>
                  <a:lnTo>
                    <a:pt x="716" y="552"/>
                  </a:lnTo>
                  <a:lnTo>
                    <a:pt x="716" y="550"/>
                  </a:lnTo>
                  <a:lnTo>
                    <a:pt x="716" y="550"/>
                  </a:lnTo>
                  <a:lnTo>
                    <a:pt x="716" y="550"/>
                  </a:lnTo>
                  <a:lnTo>
                    <a:pt x="716" y="548"/>
                  </a:lnTo>
                  <a:lnTo>
                    <a:pt x="716" y="548"/>
                  </a:lnTo>
                  <a:lnTo>
                    <a:pt x="716" y="548"/>
                  </a:lnTo>
                  <a:lnTo>
                    <a:pt x="716" y="546"/>
                  </a:lnTo>
                  <a:lnTo>
                    <a:pt x="716" y="544"/>
                  </a:lnTo>
                  <a:lnTo>
                    <a:pt x="716" y="544"/>
                  </a:lnTo>
                  <a:lnTo>
                    <a:pt x="716" y="544"/>
                  </a:lnTo>
                  <a:lnTo>
                    <a:pt x="716" y="544"/>
                  </a:lnTo>
                  <a:lnTo>
                    <a:pt x="716" y="544"/>
                  </a:lnTo>
                  <a:lnTo>
                    <a:pt x="716" y="542"/>
                  </a:lnTo>
                  <a:lnTo>
                    <a:pt x="716" y="542"/>
                  </a:lnTo>
                  <a:lnTo>
                    <a:pt x="716" y="542"/>
                  </a:lnTo>
                  <a:lnTo>
                    <a:pt x="716" y="542"/>
                  </a:lnTo>
                  <a:lnTo>
                    <a:pt x="714" y="542"/>
                  </a:lnTo>
                  <a:lnTo>
                    <a:pt x="714" y="540"/>
                  </a:lnTo>
                  <a:lnTo>
                    <a:pt x="716" y="540"/>
                  </a:lnTo>
                  <a:lnTo>
                    <a:pt x="716" y="540"/>
                  </a:lnTo>
                  <a:lnTo>
                    <a:pt x="716" y="540"/>
                  </a:lnTo>
                  <a:lnTo>
                    <a:pt x="716" y="540"/>
                  </a:lnTo>
                  <a:lnTo>
                    <a:pt x="716" y="538"/>
                  </a:lnTo>
                  <a:lnTo>
                    <a:pt x="716" y="536"/>
                  </a:lnTo>
                  <a:lnTo>
                    <a:pt x="716" y="536"/>
                  </a:lnTo>
                  <a:lnTo>
                    <a:pt x="716" y="534"/>
                  </a:lnTo>
                  <a:lnTo>
                    <a:pt x="716" y="534"/>
                  </a:lnTo>
                  <a:lnTo>
                    <a:pt x="712" y="530"/>
                  </a:lnTo>
                  <a:lnTo>
                    <a:pt x="708" y="530"/>
                  </a:lnTo>
                  <a:lnTo>
                    <a:pt x="708" y="530"/>
                  </a:lnTo>
                  <a:lnTo>
                    <a:pt x="708" y="530"/>
                  </a:lnTo>
                  <a:lnTo>
                    <a:pt x="708" y="530"/>
                  </a:lnTo>
                  <a:lnTo>
                    <a:pt x="706" y="527"/>
                  </a:lnTo>
                  <a:lnTo>
                    <a:pt x="706" y="530"/>
                  </a:lnTo>
                  <a:lnTo>
                    <a:pt x="704" y="530"/>
                  </a:lnTo>
                  <a:lnTo>
                    <a:pt x="704" y="532"/>
                  </a:lnTo>
                  <a:close/>
                  <a:moveTo>
                    <a:pt x="650" y="573"/>
                  </a:moveTo>
                  <a:lnTo>
                    <a:pt x="650" y="573"/>
                  </a:lnTo>
                  <a:lnTo>
                    <a:pt x="650" y="573"/>
                  </a:lnTo>
                  <a:lnTo>
                    <a:pt x="650" y="571"/>
                  </a:lnTo>
                  <a:lnTo>
                    <a:pt x="650" y="571"/>
                  </a:lnTo>
                  <a:lnTo>
                    <a:pt x="650" y="571"/>
                  </a:lnTo>
                  <a:lnTo>
                    <a:pt x="652" y="571"/>
                  </a:lnTo>
                  <a:lnTo>
                    <a:pt x="650" y="569"/>
                  </a:lnTo>
                  <a:lnTo>
                    <a:pt x="652" y="569"/>
                  </a:lnTo>
                  <a:lnTo>
                    <a:pt x="652" y="569"/>
                  </a:lnTo>
                  <a:lnTo>
                    <a:pt x="652" y="569"/>
                  </a:lnTo>
                  <a:lnTo>
                    <a:pt x="652" y="566"/>
                  </a:lnTo>
                  <a:lnTo>
                    <a:pt x="652" y="566"/>
                  </a:lnTo>
                  <a:lnTo>
                    <a:pt x="652" y="566"/>
                  </a:lnTo>
                  <a:lnTo>
                    <a:pt x="652" y="566"/>
                  </a:lnTo>
                  <a:lnTo>
                    <a:pt x="654" y="566"/>
                  </a:lnTo>
                  <a:lnTo>
                    <a:pt x="654" y="564"/>
                  </a:lnTo>
                  <a:lnTo>
                    <a:pt x="654" y="564"/>
                  </a:lnTo>
                  <a:lnTo>
                    <a:pt x="654" y="564"/>
                  </a:lnTo>
                  <a:lnTo>
                    <a:pt x="654" y="564"/>
                  </a:lnTo>
                  <a:lnTo>
                    <a:pt x="654" y="564"/>
                  </a:lnTo>
                  <a:lnTo>
                    <a:pt x="654" y="564"/>
                  </a:lnTo>
                  <a:lnTo>
                    <a:pt x="654" y="562"/>
                  </a:lnTo>
                  <a:lnTo>
                    <a:pt x="656" y="560"/>
                  </a:lnTo>
                  <a:lnTo>
                    <a:pt x="656" y="560"/>
                  </a:lnTo>
                  <a:lnTo>
                    <a:pt x="656" y="560"/>
                  </a:lnTo>
                  <a:lnTo>
                    <a:pt x="658" y="558"/>
                  </a:lnTo>
                  <a:lnTo>
                    <a:pt x="658" y="558"/>
                  </a:lnTo>
                  <a:lnTo>
                    <a:pt x="658" y="558"/>
                  </a:lnTo>
                  <a:lnTo>
                    <a:pt x="658" y="556"/>
                  </a:lnTo>
                  <a:lnTo>
                    <a:pt x="658" y="556"/>
                  </a:lnTo>
                  <a:lnTo>
                    <a:pt x="658" y="556"/>
                  </a:lnTo>
                  <a:lnTo>
                    <a:pt x="660" y="554"/>
                  </a:lnTo>
                  <a:lnTo>
                    <a:pt x="660" y="554"/>
                  </a:lnTo>
                  <a:lnTo>
                    <a:pt x="660" y="552"/>
                  </a:lnTo>
                  <a:lnTo>
                    <a:pt x="660" y="552"/>
                  </a:lnTo>
                  <a:lnTo>
                    <a:pt x="662" y="550"/>
                  </a:lnTo>
                  <a:lnTo>
                    <a:pt x="662" y="550"/>
                  </a:lnTo>
                  <a:lnTo>
                    <a:pt x="660" y="548"/>
                  </a:lnTo>
                  <a:lnTo>
                    <a:pt x="660" y="548"/>
                  </a:lnTo>
                  <a:lnTo>
                    <a:pt x="660" y="548"/>
                  </a:lnTo>
                  <a:lnTo>
                    <a:pt x="658" y="548"/>
                  </a:lnTo>
                  <a:lnTo>
                    <a:pt x="656" y="548"/>
                  </a:lnTo>
                  <a:lnTo>
                    <a:pt x="654" y="550"/>
                  </a:lnTo>
                  <a:lnTo>
                    <a:pt x="654" y="550"/>
                  </a:lnTo>
                  <a:lnTo>
                    <a:pt x="654" y="550"/>
                  </a:lnTo>
                  <a:lnTo>
                    <a:pt x="652" y="552"/>
                  </a:lnTo>
                  <a:lnTo>
                    <a:pt x="652" y="552"/>
                  </a:lnTo>
                  <a:lnTo>
                    <a:pt x="652" y="552"/>
                  </a:lnTo>
                  <a:lnTo>
                    <a:pt x="652" y="554"/>
                  </a:lnTo>
                  <a:lnTo>
                    <a:pt x="650" y="554"/>
                  </a:lnTo>
                  <a:lnTo>
                    <a:pt x="650" y="556"/>
                  </a:lnTo>
                  <a:lnTo>
                    <a:pt x="650" y="556"/>
                  </a:lnTo>
                  <a:lnTo>
                    <a:pt x="650" y="556"/>
                  </a:lnTo>
                  <a:lnTo>
                    <a:pt x="648" y="556"/>
                  </a:lnTo>
                  <a:lnTo>
                    <a:pt x="642" y="558"/>
                  </a:lnTo>
                  <a:lnTo>
                    <a:pt x="642" y="558"/>
                  </a:lnTo>
                  <a:lnTo>
                    <a:pt x="640" y="560"/>
                  </a:lnTo>
                  <a:lnTo>
                    <a:pt x="640" y="562"/>
                  </a:lnTo>
                  <a:lnTo>
                    <a:pt x="638" y="562"/>
                  </a:lnTo>
                  <a:lnTo>
                    <a:pt x="638" y="562"/>
                  </a:lnTo>
                  <a:lnTo>
                    <a:pt x="636" y="564"/>
                  </a:lnTo>
                  <a:lnTo>
                    <a:pt x="636" y="566"/>
                  </a:lnTo>
                  <a:lnTo>
                    <a:pt x="636" y="566"/>
                  </a:lnTo>
                  <a:lnTo>
                    <a:pt x="634" y="569"/>
                  </a:lnTo>
                  <a:lnTo>
                    <a:pt x="627" y="573"/>
                  </a:lnTo>
                  <a:lnTo>
                    <a:pt x="627" y="575"/>
                  </a:lnTo>
                  <a:lnTo>
                    <a:pt x="627" y="575"/>
                  </a:lnTo>
                  <a:lnTo>
                    <a:pt x="627" y="575"/>
                  </a:lnTo>
                  <a:lnTo>
                    <a:pt x="627" y="577"/>
                  </a:lnTo>
                  <a:lnTo>
                    <a:pt x="627" y="577"/>
                  </a:lnTo>
                  <a:lnTo>
                    <a:pt x="629" y="579"/>
                  </a:lnTo>
                  <a:lnTo>
                    <a:pt x="632" y="579"/>
                  </a:lnTo>
                  <a:lnTo>
                    <a:pt x="632" y="579"/>
                  </a:lnTo>
                  <a:lnTo>
                    <a:pt x="632" y="581"/>
                  </a:lnTo>
                  <a:lnTo>
                    <a:pt x="632" y="581"/>
                  </a:lnTo>
                  <a:lnTo>
                    <a:pt x="634" y="579"/>
                  </a:lnTo>
                  <a:lnTo>
                    <a:pt x="634" y="579"/>
                  </a:lnTo>
                  <a:lnTo>
                    <a:pt x="634" y="581"/>
                  </a:lnTo>
                  <a:lnTo>
                    <a:pt x="634" y="581"/>
                  </a:lnTo>
                  <a:lnTo>
                    <a:pt x="634" y="581"/>
                  </a:lnTo>
                  <a:lnTo>
                    <a:pt x="634" y="581"/>
                  </a:lnTo>
                  <a:lnTo>
                    <a:pt x="634" y="581"/>
                  </a:lnTo>
                  <a:lnTo>
                    <a:pt x="636" y="583"/>
                  </a:lnTo>
                  <a:lnTo>
                    <a:pt x="636" y="583"/>
                  </a:lnTo>
                  <a:lnTo>
                    <a:pt x="638" y="585"/>
                  </a:lnTo>
                  <a:lnTo>
                    <a:pt x="638" y="585"/>
                  </a:lnTo>
                  <a:lnTo>
                    <a:pt x="644" y="579"/>
                  </a:lnTo>
                  <a:lnTo>
                    <a:pt x="646" y="579"/>
                  </a:lnTo>
                  <a:lnTo>
                    <a:pt x="646" y="579"/>
                  </a:lnTo>
                  <a:lnTo>
                    <a:pt x="644" y="579"/>
                  </a:lnTo>
                  <a:lnTo>
                    <a:pt x="650" y="573"/>
                  </a:lnTo>
                  <a:lnTo>
                    <a:pt x="650" y="573"/>
                  </a:lnTo>
                  <a:close/>
                  <a:moveTo>
                    <a:pt x="605" y="558"/>
                  </a:moveTo>
                  <a:lnTo>
                    <a:pt x="603" y="558"/>
                  </a:lnTo>
                  <a:lnTo>
                    <a:pt x="603" y="558"/>
                  </a:lnTo>
                  <a:lnTo>
                    <a:pt x="603" y="558"/>
                  </a:lnTo>
                  <a:lnTo>
                    <a:pt x="603" y="558"/>
                  </a:lnTo>
                  <a:lnTo>
                    <a:pt x="601" y="560"/>
                  </a:lnTo>
                  <a:lnTo>
                    <a:pt x="599" y="560"/>
                  </a:lnTo>
                  <a:lnTo>
                    <a:pt x="599" y="562"/>
                  </a:lnTo>
                  <a:lnTo>
                    <a:pt x="601" y="562"/>
                  </a:lnTo>
                  <a:lnTo>
                    <a:pt x="603" y="562"/>
                  </a:lnTo>
                  <a:lnTo>
                    <a:pt x="603" y="562"/>
                  </a:lnTo>
                  <a:lnTo>
                    <a:pt x="605" y="562"/>
                  </a:lnTo>
                  <a:lnTo>
                    <a:pt x="605" y="558"/>
                  </a:lnTo>
                  <a:lnTo>
                    <a:pt x="607" y="558"/>
                  </a:lnTo>
                  <a:lnTo>
                    <a:pt x="607" y="556"/>
                  </a:lnTo>
                  <a:lnTo>
                    <a:pt x="607" y="554"/>
                  </a:lnTo>
                  <a:lnTo>
                    <a:pt x="607" y="554"/>
                  </a:lnTo>
                  <a:lnTo>
                    <a:pt x="607" y="554"/>
                  </a:lnTo>
                  <a:lnTo>
                    <a:pt x="607" y="552"/>
                  </a:lnTo>
                  <a:lnTo>
                    <a:pt x="607" y="552"/>
                  </a:lnTo>
                  <a:lnTo>
                    <a:pt x="607" y="552"/>
                  </a:lnTo>
                  <a:lnTo>
                    <a:pt x="607" y="550"/>
                  </a:lnTo>
                  <a:lnTo>
                    <a:pt x="607" y="550"/>
                  </a:lnTo>
                  <a:lnTo>
                    <a:pt x="607" y="550"/>
                  </a:lnTo>
                  <a:lnTo>
                    <a:pt x="605" y="550"/>
                  </a:lnTo>
                  <a:lnTo>
                    <a:pt x="605" y="552"/>
                  </a:lnTo>
                  <a:lnTo>
                    <a:pt x="605" y="552"/>
                  </a:lnTo>
                  <a:lnTo>
                    <a:pt x="605" y="552"/>
                  </a:lnTo>
                  <a:lnTo>
                    <a:pt x="605" y="554"/>
                  </a:lnTo>
                  <a:lnTo>
                    <a:pt x="605" y="554"/>
                  </a:lnTo>
                  <a:lnTo>
                    <a:pt x="605" y="556"/>
                  </a:lnTo>
                  <a:lnTo>
                    <a:pt x="605" y="556"/>
                  </a:lnTo>
                  <a:lnTo>
                    <a:pt x="605" y="556"/>
                  </a:lnTo>
                  <a:lnTo>
                    <a:pt x="605" y="558"/>
                  </a:lnTo>
                  <a:lnTo>
                    <a:pt x="605" y="558"/>
                  </a:lnTo>
                  <a:close/>
                  <a:moveTo>
                    <a:pt x="481" y="770"/>
                  </a:moveTo>
                  <a:lnTo>
                    <a:pt x="485" y="770"/>
                  </a:lnTo>
                  <a:lnTo>
                    <a:pt x="490" y="772"/>
                  </a:lnTo>
                  <a:lnTo>
                    <a:pt x="492" y="772"/>
                  </a:lnTo>
                  <a:lnTo>
                    <a:pt x="492" y="772"/>
                  </a:lnTo>
                  <a:lnTo>
                    <a:pt x="492" y="774"/>
                  </a:lnTo>
                  <a:lnTo>
                    <a:pt x="492" y="774"/>
                  </a:lnTo>
                  <a:lnTo>
                    <a:pt x="492" y="774"/>
                  </a:lnTo>
                  <a:lnTo>
                    <a:pt x="490" y="774"/>
                  </a:lnTo>
                  <a:lnTo>
                    <a:pt x="490" y="772"/>
                  </a:lnTo>
                  <a:lnTo>
                    <a:pt x="490" y="772"/>
                  </a:lnTo>
                  <a:lnTo>
                    <a:pt x="485" y="772"/>
                  </a:lnTo>
                  <a:lnTo>
                    <a:pt x="485" y="772"/>
                  </a:lnTo>
                  <a:lnTo>
                    <a:pt x="490" y="776"/>
                  </a:lnTo>
                  <a:lnTo>
                    <a:pt x="492" y="778"/>
                  </a:lnTo>
                  <a:lnTo>
                    <a:pt x="494" y="782"/>
                  </a:lnTo>
                  <a:lnTo>
                    <a:pt x="500" y="786"/>
                  </a:lnTo>
                  <a:lnTo>
                    <a:pt x="504" y="790"/>
                  </a:lnTo>
                  <a:lnTo>
                    <a:pt x="506" y="794"/>
                  </a:lnTo>
                  <a:lnTo>
                    <a:pt x="506" y="798"/>
                  </a:lnTo>
                  <a:lnTo>
                    <a:pt x="506" y="800"/>
                  </a:lnTo>
                  <a:lnTo>
                    <a:pt x="506" y="800"/>
                  </a:lnTo>
                  <a:lnTo>
                    <a:pt x="506" y="800"/>
                  </a:lnTo>
                  <a:lnTo>
                    <a:pt x="508" y="800"/>
                  </a:lnTo>
                  <a:lnTo>
                    <a:pt x="508" y="803"/>
                  </a:lnTo>
                  <a:lnTo>
                    <a:pt x="508" y="803"/>
                  </a:lnTo>
                  <a:lnTo>
                    <a:pt x="508" y="805"/>
                  </a:lnTo>
                  <a:lnTo>
                    <a:pt x="508" y="809"/>
                  </a:lnTo>
                  <a:lnTo>
                    <a:pt x="508" y="819"/>
                  </a:lnTo>
                  <a:lnTo>
                    <a:pt x="510" y="821"/>
                  </a:lnTo>
                  <a:lnTo>
                    <a:pt x="510" y="825"/>
                  </a:lnTo>
                  <a:lnTo>
                    <a:pt x="512" y="827"/>
                  </a:lnTo>
                  <a:lnTo>
                    <a:pt x="512" y="829"/>
                  </a:lnTo>
                  <a:lnTo>
                    <a:pt x="518" y="829"/>
                  </a:lnTo>
                  <a:lnTo>
                    <a:pt x="520" y="829"/>
                  </a:lnTo>
                  <a:lnTo>
                    <a:pt x="520" y="827"/>
                  </a:lnTo>
                  <a:lnTo>
                    <a:pt x="520" y="827"/>
                  </a:lnTo>
                  <a:lnTo>
                    <a:pt x="522" y="827"/>
                  </a:lnTo>
                  <a:lnTo>
                    <a:pt x="522" y="825"/>
                  </a:lnTo>
                  <a:lnTo>
                    <a:pt x="527" y="823"/>
                  </a:lnTo>
                  <a:lnTo>
                    <a:pt x="529" y="823"/>
                  </a:lnTo>
                  <a:lnTo>
                    <a:pt x="531" y="823"/>
                  </a:lnTo>
                  <a:lnTo>
                    <a:pt x="533" y="823"/>
                  </a:lnTo>
                  <a:lnTo>
                    <a:pt x="533" y="821"/>
                  </a:lnTo>
                  <a:lnTo>
                    <a:pt x="535" y="821"/>
                  </a:lnTo>
                  <a:lnTo>
                    <a:pt x="537" y="819"/>
                  </a:lnTo>
                  <a:lnTo>
                    <a:pt x="537" y="817"/>
                  </a:lnTo>
                  <a:lnTo>
                    <a:pt x="539" y="815"/>
                  </a:lnTo>
                  <a:lnTo>
                    <a:pt x="541" y="813"/>
                  </a:lnTo>
                  <a:lnTo>
                    <a:pt x="543" y="813"/>
                  </a:lnTo>
                  <a:lnTo>
                    <a:pt x="543" y="813"/>
                  </a:lnTo>
                  <a:lnTo>
                    <a:pt x="543" y="813"/>
                  </a:lnTo>
                  <a:lnTo>
                    <a:pt x="545" y="813"/>
                  </a:lnTo>
                  <a:lnTo>
                    <a:pt x="545" y="815"/>
                  </a:lnTo>
                  <a:lnTo>
                    <a:pt x="545" y="815"/>
                  </a:lnTo>
                  <a:lnTo>
                    <a:pt x="543" y="817"/>
                  </a:lnTo>
                  <a:lnTo>
                    <a:pt x="547" y="819"/>
                  </a:lnTo>
                  <a:lnTo>
                    <a:pt x="551" y="817"/>
                  </a:lnTo>
                  <a:lnTo>
                    <a:pt x="555" y="817"/>
                  </a:lnTo>
                  <a:lnTo>
                    <a:pt x="559" y="815"/>
                  </a:lnTo>
                  <a:lnTo>
                    <a:pt x="562" y="815"/>
                  </a:lnTo>
                  <a:lnTo>
                    <a:pt x="564" y="813"/>
                  </a:lnTo>
                  <a:lnTo>
                    <a:pt x="568" y="807"/>
                  </a:lnTo>
                  <a:lnTo>
                    <a:pt x="568" y="807"/>
                  </a:lnTo>
                  <a:lnTo>
                    <a:pt x="568" y="805"/>
                  </a:lnTo>
                  <a:lnTo>
                    <a:pt x="568" y="805"/>
                  </a:lnTo>
                  <a:lnTo>
                    <a:pt x="568" y="805"/>
                  </a:lnTo>
                  <a:lnTo>
                    <a:pt x="568" y="803"/>
                  </a:lnTo>
                  <a:lnTo>
                    <a:pt x="568" y="803"/>
                  </a:lnTo>
                  <a:lnTo>
                    <a:pt x="568" y="800"/>
                  </a:lnTo>
                  <a:lnTo>
                    <a:pt x="568" y="800"/>
                  </a:lnTo>
                  <a:lnTo>
                    <a:pt x="568" y="798"/>
                  </a:lnTo>
                  <a:lnTo>
                    <a:pt x="570" y="796"/>
                  </a:lnTo>
                  <a:lnTo>
                    <a:pt x="570" y="796"/>
                  </a:lnTo>
                  <a:lnTo>
                    <a:pt x="570" y="794"/>
                  </a:lnTo>
                  <a:lnTo>
                    <a:pt x="570" y="794"/>
                  </a:lnTo>
                  <a:lnTo>
                    <a:pt x="570" y="794"/>
                  </a:lnTo>
                  <a:lnTo>
                    <a:pt x="570" y="792"/>
                  </a:lnTo>
                  <a:lnTo>
                    <a:pt x="570" y="790"/>
                  </a:lnTo>
                  <a:lnTo>
                    <a:pt x="570" y="788"/>
                  </a:lnTo>
                  <a:lnTo>
                    <a:pt x="572" y="788"/>
                  </a:lnTo>
                  <a:lnTo>
                    <a:pt x="572" y="786"/>
                  </a:lnTo>
                  <a:lnTo>
                    <a:pt x="574" y="786"/>
                  </a:lnTo>
                  <a:lnTo>
                    <a:pt x="576" y="782"/>
                  </a:lnTo>
                  <a:lnTo>
                    <a:pt x="576" y="782"/>
                  </a:lnTo>
                  <a:lnTo>
                    <a:pt x="576" y="780"/>
                  </a:lnTo>
                  <a:lnTo>
                    <a:pt x="576" y="780"/>
                  </a:lnTo>
                  <a:lnTo>
                    <a:pt x="576" y="780"/>
                  </a:lnTo>
                  <a:lnTo>
                    <a:pt x="576" y="778"/>
                  </a:lnTo>
                  <a:lnTo>
                    <a:pt x="576" y="776"/>
                  </a:lnTo>
                  <a:lnTo>
                    <a:pt x="578" y="776"/>
                  </a:lnTo>
                  <a:lnTo>
                    <a:pt x="576" y="776"/>
                  </a:lnTo>
                  <a:lnTo>
                    <a:pt x="576" y="774"/>
                  </a:lnTo>
                  <a:lnTo>
                    <a:pt x="576" y="774"/>
                  </a:lnTo>
                  <a:lnTo>
                    <a:pt x="576" y="772"/>
                  </a:lnTo>
                  <a:lnTo>
                    <a:pt x="576" y="772"/>
                  </a:lnTo>
                  <a:lnTo>
                    <a:pt x="578" y="772"/>
                  </a:lnTo>
                  <a:lnTo>
                    <a:pt x="578" y="772"/>
                  </a:lnTo>
                  <a:lnTo>
                    <a:pt x="578" y="772"/>
                  </a:lnTo>
                  <a:lnTo>
                    <a:pt x="578" y="774"/>
                  </a:lnTo>
                  <a:lnTo>
                    <a:pt x="578" y="774"/>
                  </a:lnTo>
                  <a:lnTo>
                    <a:pt x="578" y="774"/>
                  </a:lnTo>
                  <a:lnTo>
                    <a:pt x="580" y="776"/>
                  </a:lnTo>
                  <a:lnTo>
                    <a:pt x="582" y="776"/>
                  </a:lnTo>
                  <a:lnTo>
                    <a:pt x="582" y="776"/>
                  </a:lnTo>
                  <a:lnTo>
                    <a:pt x="584" y="776"/>
                  </a:lnTo>
                  <a:lnTo>
                    <a:pt x="584" y="776"/>
                  </a:lnTo>
                  <a:lnTo>
                    <a:pt x="584" y="776"/>
                  </a:lnTo>
                  <a:lnTo>
                    <a:pt x="586" y="774"/>
                  </a:lnTo>
                  <a:lnTo>
                    <a:pt x="590" y="772"/>
                  </a:lnTo>
                  <a:lnTo>
                    <a:pt x="592" y="772"/>
                  </a:lnTo>
                  <a:lnTo>
                    <a:pt x="592" y="770"/>
                  </a:lnTo>
                  <a:lnTo>
                    <a:pt x="592" y="770"/>
                  </a:lnTo>
                  <a:lnTo>
                    <a:pt x="594" y="770"/>
                  </a:lnTo>
                  <a:lnTo>
                    <a:pt x="594" y="770"/>
                  </a:lnTo>
                  <a:lnTo>
                    <a:pt x="594" y="770"/>
                  </a:lnTo>
                  <a:lnTo>
                    <a:pt x="594" y="768"/>
                  </a:lnTo>
                  <a:lnTo>
                    <a:pt x="594" y="768"/>
                  </a:lnTo>
                  <a:lnTo>
                    <a:pt x="594" y="766"/>
                  </a:lnTo>
                  <a:lnTo>
                    <a:pt x="594" y="766"/>
                  </a:lnTo>
                  <a:lnTo>
                    <a:pt x="594" y="764"/>
                  </a:lnTo>
                  <a:lnTo>
                    <a:pt x="597" y="764"/>
                  </a:lnTo>
                  <a:lnTo>
                    <a:pt x="597" y="764"/>
                  </a:lnTo>
                  <a:lnTo>
                    <a:pt x="597" y="761"/>
                  </a:lnTo>
                  <a:lnTo>
                    <a:pt x="597" y="761"/>
                  </a:lnTo>
                  <a:lnTo>
                    <a:pt x="597" y="759"/>
                  </a:lnTo>
                  <a:lnTo>
                    <a:pt x="599" y="759"/>
                  </a:lnTo>
                  <a:lnTo>
                    <a:pt x="599" y="759"/>
                  </a:lnTo>
                  <a:lnTo>
                    <a:pt x="599" y="757"/>
                  </a:lnTo>
                  <a:lnTo>
                    <a:pt x="599" y="757"/>
                  </a:lnTo>
                  <a:lnTo>
                    <a:pt x="599" y="755"/>
                  </a:lnTo>
                  <a:lnTo>
                    <a:pt x="599" y="755"/>
                  </a:lnTo>
                  <a:lnTo>
                    <a:pt x="599" y="755"/>
                  </a:lnTo>
                  <a:lnTo>
                    <a:pt x="599" y="755"/>
                  </a:lnTo>
                  <a:lnTo>
                    <a:pt x="601" y="755"/>
                  </a:lnTo>
                  <a:lnTo>
                    <a:pt x="605" y="751"/>
                  </a:lnTo>
                  <a:lnTo>
                    <a:pt x="607" y="749"/>
                  </a:lnTo>
                  <a:lnTo>
                    <a:pt x="609" y="749"/>
                  </a:lnTo>
                  <a:lnTo>
                    <a:pt x="611" y="749"/>
                  </a:lnTo>
                  <a:lnTo>
                    <a:pt x="611" y="749"/>
                  </a:lnTo>
                  <a:lnTo>
                    <a:pt x="613" y="749"/>
                  </a:lnTo>
                  <a:lnTo>
                    <a:pt x="613" y="747"/>
                  </a:lnTo>
                  <a:lnTo>
                    <a:pt x="613" y="747"/>
                  </a:lnTo>
                  <a:lnTo>
                    <a:pt x="617" y="745"/>
                  </a:lnTo>
                  <a:lnTo>
                    <a:pt x="621" y="743"/>
                  </a:lnTo>
                  <a:lnTo>
                    <a:pt x="621" y="743"/>
                  </a:lnTo>
                  <a:lnTo>
                    <a:pt x="623" y="741"/>
                  </a:lnTo>
                  <a:lnTo>
                    <a:pt x="627" y="739"/>
                  </a:lnTo>
                  <a:lnTo>
                    <a:pt x="627" y="739"/>
                  </a:lnTo>
                  <a:lnTo>
                    <a:pt x="634" y="735"/>
                  </a:lnTo>
                  <a:lnTo>
                    <a:pt x="636" y="735"/>
                  </a:lnTo>
                  <a:lnTo>
                    <a:pt x="638" y="735"/>
                  </a:lnTo>
                  <a:lnTo>
                    <a:pt x="638" y="733"/>
                  </a:lnTo>
                  <a:lnTo>
                    <a:pt x="642" y="733"/>
                  </a:lnTo>
                  <a:lnTo>
                    <a:pt x="642" y="731"/>
                  </a:lnTo>
                  <a:lnTo>
                    <a:pt x="644" y="731"/>
                  </a:lnTo>
                  <a:lnTo>
                    <a:pt x="644" y="731"/>
                  </a:lnTo>
                  <a:lnTo>
                    <a:pt x="646" y="729"/>
                  </a:lnTo>
                  <a:lnTo>
                    <a:pt x="646" y="729"/>
                  </a:lnTo>
                  <a:lnTo>
                    <a:pt x="650" y="727"/>
                  </a:lnTo>
                  <a:lnTo>
                    <a:pt x="652" y="727"/>
                  </a:lnTo>
                  <a:lnTo>
                    <a:pt x="656" y="725"/>
                  </a:lnTo>
                  <a:lnTo>
                    <a:pt x="660" y="722"/>
                  </a:lnTo>
                  <a:lnTo>
                    <a:pt x="664" y="722"/>
                  </a:lnTo>
                  <a:lnTo>
                    <a:pt x="667" y="718"/>
                  </a:lnTo>
                  <a:lnTo>
                    <a:pt x="669" y="718"/>
                  </a:lnTo>
                  <a:lnTo>
                    <a:pt x="669" y="718"/>
                  </a:lnTo>
                  <a:lnTo>
                    <a:pt x="671" y="718"/>
                  </a:lnTo>
                  <a:lnTo>
                    <a:pt x="671" y="718"/>
                  </a:lnTo>
                  <a:lnTo>
                    <a:pt x="671" y="716"/>
                  </a:lnTo>
                  <a:lnTo>
                    <a:pt x="671" y="716"/>
                  </a:lnTo>
                  <a:lnTo>
                    <a:pt x="673" y="716"/>
                  </a:lnTo>
                  <a:lnTo>
                    <a:pt x="673" y="716"/>
                  </a:lnTo>
                  <a:lnTo>
                    <a:pt x="673" y="716"/>
                  </a:lnTo>
                  <a:lnTo>
                    <a:pt x="673" y="714"/>
                  </a:lnTo>
                  <a:lnTo>
                    <a:pt x="673" y="714"/>
                  </a:lnTo>
                  <a:lnTo>
                    <a:pt x="673" y="712"/>
                  </a:lnTo>
                  <a:lnTo>
                    <a:pt x="673" y="712"/>
                  </a:lnTo>
                  <a:lnTo>
                    <a:pt x="673" y="710"/>
                  </a:lnTo>
                  <a:lnTo>
                    <a:pt x="671" y="708"/>
                  </a:lnTo>
                  <a:lnTo>
                    <a:pt x="671" y="706"/>
                  </a:lnTo>
                  <a:lnTo>
                    <a:pt x="669" y="706"/>
                  </a:lnTo>
                  <a:lnTo>
                    <a:pt x="669" y="706"/>
                  </a:lnTo>
                  <a:lnTo>
                    <a:pt x="669" y="704"/>
                  </a:lnTo>
                  <a:lnTo>
                    <a:pt x="669" y="704"/>
                  </a:lnTo>
                  <a:lnTo>
                    <a:pt x="669" y="704"/>
                  </a:lnTo>
                  <a:lnTo>
                    <a:pt x="667" y="702"/>
                  </a:lnTo>
                  <a:lnTo>
                    <a:pt x="664" y="700"/>
                  </a:lnTo>
                  <a:lnTo>
                    <a:pt x="664" y="698"/>
                  </a:lnTo>
                  <a:lnTo>
                    <a:pt x="660" y="694"/>
                  </a:lnTo>
                  <a:lnTo>
                    <a:pt x="660" y="690"/>
                  </a:lnTo>
                  <a:lnTo>
                    <a:pt x="658" y="690"/>
                  </a:lnTo>
                  <a:lnTo>
                    <a:pt x="658" y="690"/>
                  </a:lnTo>
                  <a:lnTo>
                    <a:pt x="658" y="688"/>
                  </a:lnTo>
                  <a:lnTo>
                    <a:pt x="654" y="681"/>
                  </a:lnTo>
                  <a:lnTo>
                    <a:pt x="652" y="675"/>
                  </a:lnTo>
                  <a:lnTo>
                    <a:pt x="648" y="671"/>
                  </a:lnTo>
                  <a:lnTo>
                    <a:pt x="644" y="665"/>
                  </a:lnTo>
                  <a:lnTo>
                    <a:pt x="640" y="663"/>
                  </a:lnTo>
                  <a:lnTo>
                    <a:pt x="634" y="661"/>
                  </a:lnTo>
                  <a:lnTo>
                    <a:pt x="627" y="661"/>
                  </a:lnTo>
                  <a:lnTo>
                    <a:pt x="627" y="661"/>
                  </a:lnTo>
                  <a:lnTo>
                    <a:pt x="625" y="661"/>
                  </a:lnTo>
                  <a:lnTo>
                    <a:pt x="625" y="663"/>
                  </a:lnTo>
                  <a:lnTo>
                    <a:pt x="623" y="663"/>
                  </a:lnTo>
                  <a:lnTo>
                    <a:pt x="621" y="663"/>
                  </a:lnTo>
                  <a:lnTo>
                    <a:pt x="621" y="663"/>
                  </a:lnTo>
                  <a:lnTo>
                    <a:pt x="619" y="665"/>
                  </a:lnTo>
                  <a:lnTo>
                    <a:pt x="619" y="665"/>
                  </a:lnTo>
                  <a:lnTo>
                    <a:pt x="619" y="665"/>
                  </a:lnTo>
                  <a:lnTo>
                    <a:pt x="619" y="665"/>
                  </a:lnTo>
                  <a:lnTo>
                    <a:pt x="619" y="665"/>
                  </a:lnTo>
                  <a:lnTo>
                    <a:pt x="619" y="667"/>
                  </a:lnTo>
                  <a:lnTo>
                    <a:pt x="621" y="667"/>
                  </a:lnTo>
                  <a:lnTo>
                    <a:pt x="621" y="667"/>
                  </a:lnTo>
                  <a:lnTo>
                    <a:pt x="619" y="669"/>
                  </a:lnTo>
                  <a:lnTo>
                    <a:pt x="619" y="671"/>
                  </a:lnTo>
                  <a:lnTo>
                    <a:pt x="619" y="671"/>
                  </a:lnTo>
                  <a:lnTo>
                    <a:pt x="619" y="671"/>
                  </a:lnTo>
                  <a:lnTo>
                    <a:pt x="617" y="671"/>
                  </a:lnTo>
                  <a:lnTo>
                    <a:pt x="617" y="673"/>
                  </a:lnTo>
                  <a:lnTo>
                    <a:pt x="617" y="673"/>
                  </a:lnTo>
                  <a:lnTo>
                    <a:pt x="617" y="675"/>
                  </a:lnTo>
                  <a:lnTo>
                    <a:pt x="617" y="675"/>
                  </a:lnTo>
                  <a:lnTo>
                    <a:pt x="615" y="675"/>
                  </a:lnTo>
                  <a:lnTo>
                    <a:pt x="615" y="673"/>
                  </a:lnTo>
                  <a:lnTo>
                    <a:pt x="615" y="673"/>
                  </a:lnTo>
                  <a:lnTo>
                    <a:pt x="613" y="675"/>
                  </a:lnTo>
                  <a:lnTo>
                    <a:pt x="613" y="675"/>
                  </a:lnTo>
                  <a:lnTo>
                    <a:pt x="613" y="673"/>
                  </a:lnTo>
                  <a:lnTo>
                    <a:pt x="613" y="673"/>
                  </a:lnTo>
                  <a:lnTo>
                    <a:pt x="613" y="673"/>
                  </a:lnTo>
                  <a:lnTo>
                    <a:pt x="613" y="673"/>
                  </a:lnTo>
                  <a:lnTo>
                    <a:pt x="615" y="671"/>
                  </a:lnTo>
                  <a:lnTo>
                    <a:pt x="615" y="671"/>
                  </a:lnTo>
                  <a:lnTo>
                    <a:pt x="615" y="671"/>
                  </a:lnTo>
                  <a:lnTo>
                    <a:pt x="615" y="669"/>
                  </a:lnTo>
                  <a:lnTo>
                    <a:pt x="615" y="669"/>
                  </a:lnTo>
                  <a:lnTo>
                    <a:pt x="615" y="669"/>
                  </a:lnTo>
                  <a:lnTo>
                    <a:pt x="615" y="667"/>
                  </a:lnTo>
                  <a:lnTo>
                    <a:pt x="615" y="667"/>
                  </a:lnTo>
                  <a:lnTo>
                    <a:pt x="615" y="667"/>
                  </a:lnTo>
                  <a:lnTo>
                    <a:pt x="615" y="665"/>
                  </a:lnTo>
                  <a:lnTo>
                    <a:pt x="615" y="665"/>
                  </a:lnTo>
                  <a:lnTo>
                    <a:pt x="615" y="663"/>
                  </a:lnTo>
                  <a:lnTo>
                    <a:pt x="615" y="663"/>
                  </a:lnTo>
                  <a:lnTo>
                    <a:pt x="615" y="663"/>
                  </a:lnTo>
                  <a:lnTo>
                    <a:pt x="615" y="661"/>
                  </a:lnTo>
                  <a:lnTo>
                    <a:pt x="613" y="661"/>
                  </a:lnTo>
                  <a:lnTo>
                    <a:pt x="611" y="661"/>
                  </a:lnTo>
                  <a:lnTo>
                    <a:pt x="611" y="661"/>
                  </a:lnTo>
                  <a:lnTo>
                    <a:pt x="609" y="661"/>
                  </a:lnTo>
                  <a:lnTo>
                    <a:pt x="609" y="663"/>
                  </a:lnTo>
                  <a:lnTo>
                    <a:pt x="609" y="665"/>
                  </a:lnTo>
                  <a:lnTo>
                    <a:pt x="607" y="665"/>
                  </a:lnTo>
                  <a:lnTo>
                    <a:pt x="605" y="667"/>
                  </a:lnTo>
                  <a:lnTo>
                    <a:pt x="605" y="667"/>
                  </a:lnTo>
                  <a:lnTo>
                    <a:pt x="605" y="669"/>
                  </a:lnTo>
                  <a:lnTo>
                    <a:pt x="605" y="669"/>
                  </a:lnTo>
                  <a:lnTo>
                    <a:pt x="605" y="669"/>
                  </a:lnTo>
                  <a:lnTo>
                    <a:pt x="605" y="669"/>
                  </a:lnTo>
                  <a:lnTo>
                    <a:pt x="605" y="671"/>
                  </a:lnTo>
                  <a:lnTo>
                    <a:pt x="603" y="671"/>
                  </a:lnTo>
                  <a:lnTo>
                    <a:pt x="603" y="669"/>
                  </a:lnTo>
                  <a:lnTo>
                    <a:pt x="603" y="669"/>
                  </a:lnTo>
                  <a:lnTo>
                    <a:pt x="603" y="669"/>
                  </a:lnTo>
                  <a:lnTo>
                    <a:pt x="603" y="667"/>
                  </a:lnTo>
                  <a:lnTo>
                    <a:pt x="603" y="667"/>
                  </a:lnTo>
                  <a:lnTo>
                    <a:pt x="607" y="663"/>
                  </a:lnTo>
                  <a:lnTo>
                    <a:pt x="607" y="661"/>
                  </a:lnTo>
                  <a:lnTo>
                    <a:pt x="607" y="659"/>
                  </a:lnTo>
                  <a:lnTo>
                    <a:pt x="609" y="659"/>
                  </a:lnTo>
                  <a:lnTo>
                    <a:pt x="609" y="661"/>
                  </a:lnTo>
                  <a:lnTo>
                    <a:pt x="609" y="659"/>
                  </a:lnTo>
                  <a:lnTo>
                    <a:pt x="609" y="659"/>
                  </a:lnTo>
                  <a:lnTo>
                    <a:pt x="605" y="659"/>
                  </a:lnTo>
                  <a:lnTo>
                    <a:pt x="603" y="657"/>
                  </a:lnTo>
                  <a:lnTo>
                    <a:pt x="603" y="657"/>
                  </a:lnTo>
                  <a:lnTo>
                    <a:pt x="601" y="655"/>
                  </a:lnTo>
                  <a:lnTo>
                    <a:pt x="594" y="649"/>
                  </a:lnTo>
                  <a:lnTo>
                    <a:pt x="588" y="644"/>
                  </a:lnTo>
                  <a:lnTo>
                    <a:pt x="588" y="644"/>
                  </a:lnTo>
                  <a:lnTo>
                    <a:pt x="588" y="644"/>
                  </a:lnTo>
                  <a:lnTo>
                    <a:pt x="588" y="642"/>
                  </a:lnTo>
                  <a:lnTo>
                    <a:pt x="588" y="642"/>
                  </a:lnTo>
                  <a:lnTo>
                    <a:pt x="588" y="640"/>
                  </a:lnTo>
                  <a:lnTo>
                    <a:pt x="586" y="638"/>
                  </a:lnTo>
                  <a:lnTo>
                    <a:pt x="586" y="638"/>
                  </a:lnTo>
                  <a:lnTo>
                    <a:pt x="584" y="636"/>
                  </a:lnTo>
                  <a:lnTo>
                    <a:pt x="584" y="636"/>
                  </a:lnTo>
                  <a:lnTo>
                    <a:pt x="582" y="636"/>
                  </a:lnTo>
                  <a:lnTo>
                    <a:pt x="580" y="634"/>
                  </a:lnTo>
                  <a:lnTo>
                    <a:pt x="576" y="634"/>
                  </a:lnTo>
                  <a:lnTo>
                    <a:pt x="570" y="636"/>
                  </a:lnTo>
                  <a:lnTo>
                    <a:pt x="566" y="636"/>
                  </a:lnTo>
                  <a:lnTo>
                    <a:pt x="562" y="636"/>
                  </a:lnTo>
                  <a:lnTo>
                    <a:pt x="555" y="636"/>
                  </a:lnTo>
                  <a:lnTo>
                    <a:pt x="551" y="634"/>
                  </a:lnTo>
                  <a:lnTo>
                    <a:pt x="547" y="636"/>
                  </a:lnTo>
                  <a:lnTo>
                    <a:pt x="545" y="634"/>
                  </a:lnTo>
                  <a:lnTo>
                    <a:pt x="543" y="636"/>
                  </a:lnTo>
                  <a:lnTo>
                    <a:pt x="537" y="634"/>
                  </a:lnTo>
                  <a:lnTo>
                    <a:pt x="537" y="634"/>
                  </a:lnTo>
                  <a:lnTo>
                    <a:pt x="537" y="636"/>
                  </a:lnTo>
                  <a:lnTo>
                    <a:pt x="537" y="636"/>
                  </a:lnTo>
                  <a:lnTo>
                    <a:pt x="535" y="634"/>
                  </a:lnTo>
                  <a:lnTo>
                    <a:pt x="533" y="634"/>
                  </a:lnTo>
                  <a:lnTo>
                    <a:pt x="527" y="636"/>
                  </a:lnTo>
                  <a:lnTo>
                    <a:pt x="527" y="636"/>
                  </a:lnTo>
                  <a:lnTo>
                    <a:pt x="525" y="636"/>
                  </a:lnTo>
                  <a:lnTo>
                    <a:pt x="527" y="638"/>
                  </a:lnTo>
                  <a:lnTo>
                    <a:pt x="527" y="636"/>
                  </a:lnTo>
                  <a:lnTo>
                    <a:pt x="529" y="638"/>
                  </a:lnTo>
                  <a:lnTo>
                    <a:pt x="527" y="638"/>
                  </a:lnTo>
                  <a:lnTo>
                    <a:pt x="527" y="640"/>
                  </a:lnTo>
                  <a:lnTo>
                    <a:pt x="527" y="640"/>
                  </a:lnTo>
                  <a:lnTo>
                    <a:pt x="529" y="640"/>
                  </a:lnTo>
                  <a:lnTo>
                    <a:pt x="529" y="640"/>
                  </a:lnTo>
                  <a:lnTo>
                    <a:pt x="529" y="642"/>
                  </a:lnTo>
                  <a:lnTo>
                    <a:pt x="529" y="642"/>
                  </a:lnTo>
                  <a:lnTo>
                    <a:pt x="529" y="644"/>
                  </a:lnTo>
                  <a:lnTo>
                    <a:pt x="529" y="644"/>
                  </a:lnTo>
                  <a:lnTo>
                    <a:pt x="529" y="644"/>
                  </a:lnTo>
                  <a:lnTo>
                    <a:pt x="529" y="644"/>
                  </a:lnTo>
                  <a:lnTo>
                    <a:pt x="529" y="647"/>
                  </a:lnTo>
                  <a:lnTo>
                    <a:pt x="529" y="647"/>
                  </a:lnTo>
                  <a:lnTo>
                    <a:pt x="529" y="647"/>
                  </a:lnTo>
                  <a:lnTo>
                    <a:pt x="529" y="649"/>
                  </a:lnTo>
                  <a:lnTo>
                    <a:pt x="529" y="649"/>
                  </a:lnTo>
                  <a:lnTo>
                    <a:pt x="529" y="649"/>
                  </a:lnTo>
                  <a:lnTo>
                    <a:pt x="529" y="649"/>
                  </a:lnTo>
                  <a:lnTo>
                    <a:pt x="529" y="651"/>
                  </a:lnTo>
                  <a:lnTo>
                    <a:pt x="529" y="651"/>
                  </a:lnTo>
                  <a:lnTo>
                    <a:pt x="529" y="651"/>
                  </a:lnTo>
                  <a:lnTo>
                    <a:pt x="527" y="651"/>
                  </a:lnTo>
                  <a:lnTo>
                    <a:pt x="527" y="651"/>
                  </a:lnTo>
                  <a:lnTo>
                    <a:pt x="527" y="653"/>
                  </a:lnTo>
                  <a:lnTo>
                    <a:pt x="527" y="653"/>
                  </a:lnTo>
                  <a:lnTo>
                    <a:pt x="527" y="653"/>
                  </a:lnTo>
                  <a:lnTo>
                    <a:pt x="529" y="655"/>
                  </a:lnTo>
                  <a:lnTo>
                    <a:pt x="529" y="655"/>
                  </a:lnTo>
                  <a:lnTo>
                    <a:pt x="529" y="655"/>
                  </a:lnTo>
                  <a:lnTo>
                    <a:pt x="529" y="657"/>
                  </a:lnTo>
                  <a:lnTo>
                    <a:pt x="529" y="659"/>
                  </a:lnTo>
                  <a:lnTo>
                    <a:pt x="529" y="659"/>
                  </a:lnTo>
                  <a:lnTo>
                    <a:pt x="529" y="659"/>
                  </a:lnTo>
                  <a:lnTo>
                    <a:pt x="529" y="659"/>
                  </a:lnTo>
                  <a:lnTo>
                    <a:pt x="529" y="659"/>
                  </a:lnTo>
                  <a:lnTo>
                    <a:pt x="529" y="661"/>
                  </a:lnTo>
                  <a:lnTo>
                    <a:pt x="529" y="661"/>
                  </a:lnTo>
                  <a:lnTo>
                    <a:pt x="529" y="661"/>
                  </a:lnTo>
                  <a:lnTo>
                    <a:pt x="529" y="661"/>
                  </a:lnTo>
                  <a:lnTo>
                    <a:pt x="529" y="663"/>
                  </a:lnTo>
                  <a:lnTo>
                    <a:pt x="529" y="663"/>
                  </a:lnTo>
                  <a:lnTo>
                    <a:pt x="529" y="663"/>
                  </a:lnTo>
                  <a:lnTo>
                    <a:pt x="529" y="665"/>
                  </a:lnTo>
                  <a:lnTo>
                    <a:pt x="529" y="665"/>
                  </a:lnTo>
                  <a:lnTo>
                    <a:pt x="529" y="667"/>
                  </a:lnTo>
                  <a:lnTo>
                    <a:pt x="529" y="667"/>
                  </a:lnTo>
                  <a:lnTo>
                    <a:pt x="533" y="669"/>
                  </a:lnTo>
                  <a:lnTo>
                    <a:pt x="535" y="669"/>
                  </a:lnTo>
                  <a:lnTo>
                    <a:pt x="535" y="671"/>
                  </a:lnTo>
                  <a:lnTo>
                    <a:pt x="535" y="673"/>
                  </a:lnTo>
                  <a:lnTo>
                    <a:pt x="535" y="673"/>
                  </a:lnTo>
                  <a:lnTo>
                    <a:pt x="533" y="675"/>
                  </a:lnTo>
                  <a:lnTo>
                    <a:pt x="533" y="675"/>
                  </a:lnTo>
                  <a:lnTo>
                    <a:pt x="533" y="675"/>
                  </a:lnTo>
                  <a:lnTo>
                    <a:pt x="533" y="677"/>
                  </a:lnTo>
                  <a:lnTo>
                    <a:pt x="533" y="677"/>
                  </a:lnTo>
                  <a:lnTo>
                    <a:pt x="531" y="677"/>
                  </a:lnTo>
                  <a:lnTo>
                    <a:pt x="529" y="677"/>
                  </a:lnTo>
                  <a:lnTo>
                    <a:pt x="529" y="679"/>
                  </a:lnTo>
                  <a:lnTo>
                    <a:pt x="529" y="679"/>
                  </a:lnTo>
                  <a:lnTo>
                    <a:pt x="529" y="679"/>
                  </a:lnTo>
                  <a:lnTo>
                    <a:pt x="527" y="681"/>
                  </a:lnTo>
                  <a:lnTo>
                    <a:pt x="527" y="681"/>
                  </a:lnTo>
                  <a:lnTo>
                    <a:pt x="529" y="681"/>
                  </a:lnTo>
                  <a:lnTo>
                    <a:pt x="529" y="683"/>
                  </a:lnTo>
                  <a:lnTo>
                    <a:pt x="527" y="683"/>
                  </a:lnTo>
                  <a:lnTo>
                    <a:pt x="527" y="683"/>
                  </a:lnTo>
                  <a:lnTo>
                    <a:pt x="527" y="683"/>
                  </a:lnTo>
                  <a:lnTo>
                    <a:pt x="527" y="686"/>
                  </a:lnTo>
                  <a:lnTo>
                    <a:pt x="527" y="686"/>
                  </a:lnTo>
                  <a:lnTo>
                    <a:pt x="527" y="686"/>
                  </a:lnTo>
                  <a:lnTo>
                    <a:pt x="525" y="686"/>
                  </a:lnTo>
                  <a:lnTo>
                    <a:pt x="525" y="688"/>
                  </a:lnTo>
                  <a:lnTo>
                    <a:pt x="525" y="688"/>
                  </a:lnTo>
                  <a:lnTo>
                    <a:pt x="525" y="688"/>
                  </a:lnTo>
                  <a:lnTo>
                    <a:pt x="522" y="688"/>
                  </a:lnTo>
                  <a:lnTo>
                    <a:pt x="522" y="688"/>
                  </a:lnTo>
                  <a:lnTo>
                    <a:pt x="522" y="690"/>
                  </a:lnTo>
                  <a:lnTo>
                    <a:pt x="522" y="690"/>
                  </a:lnTo>
                  <a:lnTo>
                    <a:pt x="520" y="690"/>
                  </a:lnTo>
                  <a:lnTo>
                    <a:pt x="518" y="692"/>
                  </a:lnTo>
                  <a:lnTo>
                    <a:pt x="518" y="692"/>
                  </a:lnTo>
                  <a:lnTo>
                    <a:pt x="518" y="692"/>
                  </a:lnTo>
                  <a:lnTo>
                    <a:pt x="518" y="694"/>
                  </a:lnTo>
                  <a:lnTo>
                    <a:pt x="518" y="694"/>
                  </a:lnTo>
                  <a:lnTo>
                    <a:pt x="518" y="694"/>
                  </a:lnTo>
                  <a:lnTo>
                    <a:pt x="518" y="696"/>
                  </a:lnTo>
                  <a:lnTo>
                    <a:pt x="516" y="696"/>
                  </a:lnTo>
                  <a:lnTo>
                    <a:pt x="516" y="698"/>
                  </a:lnTo>
                  <a:lnTo>
                    <a:pt x="514" y="700"/>
                  </a:lnTo>
                  <a:lnTo>
                    <a:pt x="514" y="700"/>
                  </a:lnTo>
                  <a:lnTo>
                    <a:pt x="514" y="702"/>
                  </a:lnTo>
                  <a:lnTo>
                    <a:pt x="512" y="704"/>
                  </a:lnTo>
                  <a:lnTo>
                    <a:pt x="512" y="704"/>
                  </a:lnTo>
                  <a:lnTo>
                    <a:pt x="512" y="704"/>
                  </a:lnTo>
                  <a:lnTo>
                    <a:pt x="512" y="704"/>
                  </a:lnTo>
                  <a:lnTo>
                    <a:pt x="512" y="704"/>
                  </a:lnTo>
                  <a:lnTo>
                    <a:pt x="512" y="704"/>
                  </a:lnTo>
                  <a:lnTo>
                    <a:pt x="512" y="704"/>
                  </a:lnTo>
                  <a:lnTo>
                    <a:pt x="512" y="704"/>
                  </a:lnTo>
                  <a:lnTo>
                    <a:pt x="512" y="704"/>
                  </a:lnTo>
                  <a:lnTo>
                    <a:pt x="512" y="706"/>
                  </a:lnTo>
                  <a:lnTo>
                    <a:pt x="510" y="706"/>
                  </a:lnTo>
                  <a:lnTo>
                    <a:pt x="510" y="706"/>
                  </a:lnTo>
                  <a:lnTo>
                    <a:pt x="508" y="706"/>
                  </a:lnTo>
                  <a:lnTo>
                    <a:pt x="508" y="708"/>
                  </a:lnTo>
                  <a:lnTo>
                    <a:pt x="508" y="708"/>
                  </a:lnTo>
                  <a:lnTo>
                    <a:pt x="508" y="708"/>
                  </a:lnTo>
                  <a:lnTo>
                    <a:pt x="508" y="708"/>
                  </a:lnTo>
                  <a:lnTo>
                    <a:pt x="508" y="708"/>
                  </a:lnTo>
                  <a:lnTo>
                    <a:pt x="508" y="710"/>
                  </a:lnTo>
                  <a:lnTo>
                    <a:pt x="508" y="710"/>
                  </a:lnTo>
                  <a:lnTo>
                    <a:pt x="508" y="714"/>
                  </a:lnTo>
                  <a:lnTo>
                    <a:pt x="508" y="714"/>
                  </a:lnTo>
                  <a:lnTo>
                    <a:pt x="510" y="714"/>
                  </a:lnTo>
                  <a:lnTo>
                    <a:pt x="510" y="714"/>
                  </a:lnTo>
                  <a:lnTo>
                    <a:pt x="508" y="712"/>
                  </a:lnTo>
                  <a:lnTo>
                    <a:pt x="510" y="714"/>
                  </a:lnTo>
                  <a:lnTo>
                    <a:pt x="510" y="714"/>
                  </a:lnTo>
                  <a:lnTo>
                    <a:pt x="510" y="714"/>
                  </a:lnTo>
                  <a:lnTo>
                    <a:pt x="510" y="714"/>
                  </a:lnTo>
                  <a:lnTo>
                    <a:pt x="510" y="716"/>
                  </a:lnTo>
                  <a:lnTo>
                    <a:pt x="512" y="716"/>
                  </a:lnTo>
                  <a:lnTo>
                    <a:pt x="512" y="716"/>
                  </a:lnTo>
                  <a:lnTo>
                    <a:pt x="512" y="716"/>
                  </a:lnTo>
                  <a:lnTo>
                    <a:pt x="512" y="716"/>
                  </a:lnTo>
                  <a:lnTo>
                    <a:pt x="512" y="716"/>
                  </a:lnTo>
                  <a:lnTo>
                    <a:pt x="512" y="718"/>
                  </a:lnTo>
                  <a:lnTo>
                    <a:pt x="512" y="718"/>
                  </a:lnTo>
                  <a:lnTo>
                    <a:pt x="512" y="718"/>
                  </a:lnTo>
                  <a:lnTo>
                    <a:pt x="512" y="718"/>
                  </a:lnTo>
                  <a:lnTo>
                    <a:pt x="512" y="720"/>
                  </a:lnTo>
                  <a:lnTo>
                    <a:pt x="510" y="720"/>
                  </a:lnTo>
                  <a:lnTo>
                    <a:pt x="510" y="720"/>
                  </a:lnTo>
                  <a:lnTo>
                    <a:pt x="508" y="720"/>
                  </a:lnTo>
                  <a:lnTo>
                    <a:pt x="506" y="720"/>
                  </a:lnTo>
                  <a:lnTo>
                    <a:pt x="502" y="722"/>
                  </a:lnTo>
                  <a:lnTo>
                    <a:pt x="502" y="720"/>
                  </a:lnTo>
                  <a:lnTo>
                    <a:pt x="502" y="720"/>
                  </a:lnTo>
                  <a:lnTo>
                    <a:pt x="502" y="720"/>
                  </a:lnTo>
                  <a:lnTo>
                    <a:pt x="502" y="720"/>
                  </a:lnTo>
                  <a:lnTo>
                    <a:pt x="502" y="720"/>
                  </a:lnTo>
                  <a:lnTo>
                    <a:pt x="500" y="720"/>
                  </a:lnTo>
                  <a:lnTo>
                    <a:pt x="500" y="720"/>
                  </a:lnTo>
                  <a:lnTo>
                    <a:pt x="500" y="720"/>
                  </a:lnTo>
                  <a:lnTo>
                    <a:pt x="500" y="720"/>
                  </a:lnTo>
                  <a:lnTo>
                    <a:pt x="500" y="722"/>
                  </a:lnTo>
                  <a:lnTo>
                    <a:pt x="502" y="722"/>
                  </a:lnTo>
                  <a:lnTo>
                    <a:pt x="502" y="722"/>
                  </a:lnTo>
                  <a:lnTo>
                    <a:pt x="502" y="725"/>
                  </a:lnTo>
                  <a:lnTo>
                    <a:pt x="502" y="725"/>
                  </a:lnTo>
                  <a:lnTo>
                    <a:pt x="502" y="725"/>
                  </a:lnTo>
                  <a:lnTo>
                    <a:pt x="502" y="727"/>
                  </a:lnTo>
                  <a:lnTo>
                    <a:pt x="502" y="727"/>
                  </a:lnTo>
                  <a:lnTo>
                    <a:pt x="502" y="727"/>
                  </a:lnTo>
                  <a:lnTo>
                    <a:pt x="502" y="729"/>
                  </a:lnTo>
                  <a:lnTo>
                    <a:pt x="500" y="729"/>
                  </a:lnTo>
                  <a:lnTo>
                    <a:pt x="500" y="729"/>
                  </a:lnTo>
                  <a:lnTo>
                    <a:pt x="500" y="731"/>
                  </a:lnTo>
                  <a:lnTo>
                    <a:pt x="500" y="731"/>
                  </a:lnTo>
                  <a:lnTo>
                    <a:pt x="502" y="731"/>
                  </a:lnTo>
                  <a:lnTo>
                    <a:pt x="500" y="731"/>
                  </a:lnTo>
                  <a:lnTo>
                    <a:pt x="500" y="733"/>
                  </a:lnTo>
                  <a:lnTo>
                    <a:pt x="500" y="733"/>
                  </a:lnTo>
                  <a:lnTo>
                    <a:pt x="500" y="733"/>
                  </a:lnTo>
                  <a:lnTo>
                    <a:pt x="500" y="733"/>
                  </a:lnTo>
                  <a:lnTo>
                    <a:pt x="500" y="733"/>
                  </a:lnTo>
                  <a:lnTo>
                    <a:pt x="498" y="733"/>
                  </a:lnTo>
                  <a:lnTo>
                    <a:pt x="498" y="733"/>
                  </a:lnTo>
                  <a:lnTo>
                    <a:pt x="500" y="733"/>
                  </a:lnTo>
                  <a:lnTo>
                    <a:pt x="500" y="733"/>
                  </a:lnTo>
                  <a:lnTo>
                    <a:pt x="498" y="733"/>
                  </a:lnTo>
                  <a:lnTo>
                    <a:pt x="498" y="733"/>
                  </a:lnTo>
                  <a:lnTo>
                    <a:pt x="498" y="733"/>
                  </a:lnTo>
                  <a:lnTo>
                    <a:pt x="498" y="735"/>
                  </a:lnTo>
                  <a:lnTo>
                    <a:pt x="498" y="735"/>
                  </a:lnTo>
                  <a:lnTo>
                    <a:pt x="498" y="735"/>
                  </a:lnTo>
                  <a:lnTo>
                    <a:pt x="500" y="737"/>
                  </a:lnTo>
                  <a:lnTo>
                    <a:pt x="500" y="737"/>
                  </a:lnTo>
                  <a:lnTo>
                    <a:pt x="500" y="739"/>
                  </a:lnTo>
                  <a:lnTo>
                    <a:pt x="498" y="739"/>
                  </a:lnTo>
                  <a:lnTo>
                    <a:pt x="498" y="739"/>
                  </a:lnTo>
                  <a:lnTo>
                    <a:pt x="498" y="739"/>
                  </a:lnTo>
                  <a:lnTo>
                    <a:pt x="494" y="741"/>
                  </a:lnTo>
                  <a:lnTo>
                    <a:pt x="494" y="741"/>
                  </a:lnTo>
                  <a:lnTo>
                    <a:pt x="494" y="741"/>
                  </a:lnTo>
                  <a:lnTo>
                    <a:pt x="492" y="741"/>
                  </a:lnTo>
                  <a:lnTo>
                    <a:pt x="492" y="741"/>
                  </a:lnTo>
                  <a:lnTo>
                    <a:pt x="492" y="743"/>
                  </a:lnTo>
                  <a:lnTo>
                    <a:pt x="492" y="743"/>
                  </a:lnTo>
                  <a:lnTo>
                    <a:pt x="490" y="743"/>
                  </a:lnTo>
                  <a:lnTo>
                    <a:pt x="490" y="745"/>
                  </a:lnTo>
                  <a:lnTo>
                    <a:pt x="490" y="745"/>
                  </a:lnTo>
                  <a:lnTo>
                    <a:pt x="490" y="745"/>
                  </a:lnTo>
                  <a:lnTo>
                    <a:pt x="490" y="745"/>
                  </a:lnTo>
                  <a:lnTo>
                    <a:pt x="490" y="745"/>
                  </a:lnTo>
                  <a:lnTo>
                    <a:pt x="490" y="745"/>
                  </a:lnTo>
                  <a:lnTo>
                    <a:pt x="490" y="747"/>
                  </a:lnTo>
                  <a:lnTo>
                    <a:pt x="487" y="747"/>
                  </a:lnTo>
                  <a:lnTo>
                    <a:pt x="487" y="747"/>
                  </a:lnTo>
                  <a:lnTo>
                    <a:pt x="487" y="749"/>
                  </a:lnTo>
                  <a:lnTo>
                    <a:pt x="487" y="749"/>
                  </a:lnTo>
                  <a:lnTo>
                    <a:pt x="485" y="749"/>
                  </a:lnTo>
                  <a:lnTo>
                    <a:pt x="485" y="749"/>
                  </a:lnTo>
                  <a:lnTo>
                    <a:pt x="485" y="751"/>
                  </a:lnTo>
                  <a:lnTo>
                    <a:pt x="485" y="751"/>
                  </a:lnTo>
                  <a:lnTo>
                    <a:pt x="485" y="751"/>
                  </a:lnTo>
                  <a:lnTo>
                    <a:pt x="485" y="751"/>
                  </a:lnTo>
                  <a:lnTo>
                    <a:pt x="485" y="751"/>
                  </a:lnTo>
                  <a:lnTo>
                    <a:pt x="487" y="751"/>
                  </a:lnTo>
                  <a:lnTo>
                    <a:pt x="487" y="751"/>
                  </a:lnTo>
                  <a:lnTo>
                    <a:pt x="485" y="751"/>
                  </a:lnTo>
                  <a:lnTo>
                    <a:pt x="485" y="753"/>
                  </a:lnTo>
                  <a:lnTo>
                    <a:pt x="485" y="753"/>
                  </a:lnTo>
                  <a:lnTo>
                    <a:pt x="485" y="753"/>
                  </a:lnTo>
                  <a:lnTo>
                    <a:pt x="483" y="753"/>
                  </a:lnTo>
                  <a:lnTo>
                    <a:pt x="483" y="753"/>
                  </a:lnTo>
                  <a:lnTo>
                    <a:pt x="483" y="753"/>
                  </a:lnTo>
                  <a:lnTo>
                    <a:pt x="483" y="753"/>
                  </a:lnTo>
                  <a:lnTo>
                    <a:pt x="481" y="755"/>
                  </a:lnTo>
                  <a:lnTo>
                    <a:pt x="481" y="755"/>
                  </a:lnTo>
                  <a:lnTo>
                    <a:pt x="481" y="755"/>
                  </a:lnTo>
                  <a:lnTo>
                    <a:pt x="481" y="755"/>
                  </a:lnTo>
                  <a:lnTo>
                    <a:pt x="481" y="757"/>
                  </a:lnTo>
                  <a:lnTo>
                    <a:pt x="483" y="757"/>
                  </a:lnTo>
                  <a:lnTo>
                    <a:pt x="483" y="757"/>
                  </a:lnTo>
                  <a:lnTo>
                    <a:pt x="483" y="757"/>
                  </a:lnTo>
                  <a:lnTo>
                    <a:pt x="483" y="757"/>
                  </a:lnTo>
                  <a:lnTo>
                    <a:pt x="481" y="757"/>
                  </a:lnTo>
                  <a:lnTo>
                    <a:pt x="479" y="759"/>
                  </a:lnTo>
                  <a:lnTo>
                    <a:pt x="479" y="761"/>
                  </a:lnTo>
                  <a:lnTo>
                    <a:pt x="479" y="761"/>
                  </a:lnTo>
                  <a:lnTo>
                    <a:pt x="479" y="761"/>
                  </a:lnTo>
                  <a:lnTo>
                    <a:pt x="479" y="761"/>
                  </a:lnTo>
                  <a:lnTo>
                    <a:pt x="479" y="764"/>
                  </a:lnTo>
                  <a:lnTo>
                    <a:pt x="479" y="764"/>
                  </a:lnTo>
                  <a:lnTo>
                    <a:pt x="479" y="764"/>
                  </a:lnTo>
                  <a:lnTo>
                    <a:pt x="479" y="766"/>
                  </a:lnTo>
                  <a:lnTo>
                    <a:pt x="477" y="768"/>
                  </a:lnTo>
                  <a:lnTo>
                    <a:pt x="477" y="768"/>
                  </a:lnTo>
                  <a:lnTo>
                    <a:pt x="477" y="768"/>
                  </a:lnTo>
                  <a:lnTo>
                    <a:pt x="475" y="768"/>
                  </a:lnTo>
                  <a:lnTo>
                    <a:pt x="477" y="770"/>
                  </a:lnTo>
                  <a:lnTo>
                    <a:pt x="481" y="770"/>
                  </a:lnTo>
                  <a:close/>
                  <a:moveTo>
                    <a:pt x="578" y="534"/>
                  </a:moveTo>
                  <a:lnTo>
                    <a:pt x="580" y="534"/>
                  </a:lnTo>
                  <a:lnTo>
                    <a:pt x="580" y="532"/>
                  </a:lnTo>
                  <a:lnTo>
                    <a:pt x="580" y="532"/>
                  </a:lnTo>
                  <a:lnTo>
                    <a:pt x="580" y="532"/>
                  </a:lnTo>
                  <a:lnTo>
                    <a:pt x="580" y="532"/>
                  </a:lnTo>
                  <a:lnTo>
                    <a:pt x="580" y="532"/>
                  </a:lnTo>
                  <a:lnTo>
                    <a:pt x="582" y="532"/>
                  </a:lnTo>
                  <a:lnTo>
                    <a:pt x="584" y="530"/>
                  </a:lnTo>
                  <a:lnTo>
                    <a:pt x="584" y="530"/>
                  </a:lnTo>
                  <a:lnTo>
                    <a:pt x="584" y="532"/>
                  </a:lnTo>
                  <a:lnTo>
                    <a:pt x="584" y="532"/>
                  </a:lnTo>
                  <a:lnTo>
                    <a:pt x="584" y="532"/>
                  </a:lnTo>
                  <a:lnTo>
                    <a:pt x="586" y="532"/>
                  </a:lnTo>
                  <a:lnTo>
                    <a:pt x="586" y="534"/>
                  </a:lnTo>
                  <a:lnTo>
                    <a:pt x="582" y="534"/>
                  </a:lnTo>
                  <a:lnTo>
                    <a:pt x="582" y="534"/>
                  </a:lnTo>
                  <a:lnTo>
                    <a:pt x="584" y="534"/>
                  </a:lnTo>
                  <a:lnTo>
                    <a:pt x="586" y="534"/>
                  </a:lnTo>
                  <a:lnTo>
                    <a:pt x="586" y="536"/>
                  </a:lnTo>
                  <a:lnTo>
                    <a:pt x="584" y="536"/>
                  </a:lnTo>
                  <a:lnTo>
                    <a:pt x="584" y="538"/>
                  </a:lnTo>
                  <a:lnTo>
                    <a:pt x="584" y="538"/>
                  </a:lnTo>
                  <a:lnTo>
                    <a:pt x="582" y="540"/>
                  </a:lnTo>
                  <a:lnTo>
                    <a:pt x="582" y="540"/>
                  </a:lnTo>
                  <a:lnTo>
                    <a:pt x="580" y="540"/>
                  </a:lnTo>
                  <a:lnTo>
                    <a:pt x="582" y="540"/>
                  </a:lnTo>
                  <a:lnTo>
                    <a:pt x="582" y="540"/>
                  </a:lnTo>
                  <a:lnTo>
                    <a:pt x="582" y="540"/>
                  </a:lnTo>
                  <a:lnTo>
                    <a:pt x="582" y="540"/>
                  </a:lnTo>
                  <a:lnTo>
                    <a:pt x="582" y="542"/>
                  </a:lnTo>
                  <a:lnTo>
                    <a:pt x="582" y="542"/>
                  </a:lnTo>
                  <a:lnTo>
                    <a:pt x="580" y="542"/>
                  </a:lnTo>
                  <a:lnTo>
                    <a:pt x="580" y="542"/>
                  </a:lnTo>
                  <a:lnTo>
                    <a:pt x="580" y="546"/>
                  </a:lnTo>
                  <a:lnTo>
                    <a:pt x="584" y="546"/>
                  </a:lnTo>
                  <a:lnTo>
                    <a:pt x="584" y="546"/>
                  </a:lnTo>
                  <a:lnTo>
                    <a:pt x="588" y="544"/>
                  </a:lnTo>
                  <a:lnTo>
                    <a:pt x="588" y="544"/>
                  </a:lnTo>
                  <a:lnTo>
                    <a:pt x="588" y="544"/>
                  </a:lnTo>
                  <a:lnTo>
                    <a:pt x="588" y="544"/>
                  </a:lnTo>
                  <a:lnTo>
                    <a:pt x="588" y="544"/>
                  </a:lnTo>
                  <a:lnTo>
                    <a:pt x="588" y="544"/>
                  </a:lnTo>
                  <a:lnTo>
                    <a:pt x="588" y="544"/>
                  </a:lnTo>
                  <a:lnTo>
                    <a:pt x="588" y="544"/>
                  </a:lnTo>
                  <a:lnTo>
                    <a:pt x="588" y="542"/>
                  </a:lnTo>
                  <a:lnTo>
                    <a:pt x="590" y="542"/>
                  </a:lnTo>
                  <a:lnTo>
                    <a:pt x="590" y="542"/>
                  </a:lnTo>
                  <a:lnTo>
                    <a:pt x="590" y="542"/>
                  </a:lnTo>
                  <a:lnTo>
                    <a:pt x="590" y="542"/>
                  </a:lnTo>
                  <a:lnTo>
                    <a:pt x="590" y="540"/>
                  </a:lnTo>
                  <a:lnTo>
                    <a:pt x="590" y="540"/>
                  </a:lnTo>
                  <a:lnTo>
                    <a:pt x="590" y="542"/>
                  </a:lnTo>
                  <a:lnTo>
                    <a:pt x="594" y="542"/>
                  </a:lnTo>
                  <a:lnTo>
                    <a:pt x="594" y="542"/>
                  </a:lnTo>
                  <a:lnTo>
                    <a:pt x="597" y="544"/>
                  </a:lnTo>
                  <a:lnTo>
                    <a:pt x="599" y="546"/>
                  </a:lnTo>
                  <a:lnTo>
                    <a:pt x="599" y="546"/>
                  </a:lnTo>
                  <a:lnTo>
                    <a:pt x="599" y="546"/>
                  </a:lnTo>
                  <a:lnTo>
                    <a:pt x="599" y="546"/>
                  </a:lnTo>
                  <a:lnTo>
                    <a:pt x="599" y="548"/>
                  </a:lnTo>
                  <a:lnTo>
                    <a:pt x="601" y="548"/>
                  </a:lnTo>
                  <a:lnTo>
                    <a:pt x="599" y="548"/>
                  </a:lnTo>
                  <a:lnTo>
                    <a:pt x="599" y="548"/>
                  </a:lnTo>
                  <a:lnTo>
                    <a:pt x="599" y="550"/>
                  </a:lnTo>
                  <a:lnTo>
                    <a:pt x="601" y="550"/>
                  </a:lnTo>
                  <a:lnTo>
                    <a:pt x="601" y="550"/>
                  </a:lnTo>
                  <a:lnTo>
                    <a:pt x="601" y="552"/>
                  </a:lnTo>
                  <a:lnTo>
                    <a:pt x="601" y="550"/>
                  </a:lnTo>
                  <a:lnTo>
                    <a:pt x="603" y="548"/>
                  </a:lnTo>
                  <a:lnTo>
                    <a:pt x="603" y="548"/>
                  </a:lnTo>
                  <a:lnTo>
                    <a:pt x="603" y="546"/>
                  </a:lnTo>
                  <a:lnTo>
                    <a:pt x="605" y="546"/>
                  </a:lnTo>
                  <a:lnTo>
                    <a:pt x="607" y="546"/>
                  </a:lnTo>
                  <a:lnTo>
                    <a:pt x="607" y="548"/>
                  </a:lnTo>
                  <a:lnTo>
                    <a:pt x="607" y="548"/>
                  </a:lnTo>
                  <a:lnTo>
                    <a:pt x="607" y="548"/>
                  </a:lnTo>
                  <a:lnTo>
                    <a:pt x="605" y="550"/>
                  </a:lnTo>
                  <a:lnTo>
                    <a:pt x="607" y="550"/>
                  </a:lnTo>
                  <a:lnTo>
                    <a:pt x="607" y="550"/>
                  </a:lnTo>
                  <a:lnTo>
                    <a:pt x="607" y="550"/>
                  </a:lnTo>
                  <a:lnTo>
                    <a:pt x="607" y="548"/>
                  </a:lnTo>
                  <a:lnTo>
                    <a:pt x="607" y="548"/>
                  </a:lnTo>
                  <a:lnTo>
                    <a:pt x="607" y="548"/>
                  </a:lnTo>
                  <a:lnTo>
                    <a:pt x="607" y="546"/>
                  </a:lnTo>
                  <a:lnTo>
                    <a:pt x="607" y="546"/>
                  </a:lnTo>
                  <a:lnTo>
                    <a:pt x="607" y="546"/>
                  </a:lnTo>
                  <a:lnTo>
                    <a:pt x="607" y="544"/>
                  </a:lnTo>
                  <a:lnTo>
                    <a:pt x="607" y="542"/>
                  </a:lnTo>
                  <a:lnTo>
                    <a:pt x="607" y="542"/>
                  </a:lnTo>
                  <a:lnTo>
                    <a:pt x="607" y="542"/>
                  </a:lnTo>
                  <a:lnTo>
                    <a:pt x="607" y="540"/>
                  </a:lnTo>
                  <a:lnTo>
                    <a:pt x="609" y="540"/>
                  </a:lnTo>
                  <a:lnTo>
                    <a:pt x="609" y="538"/>
                  </a:lnTo>
                  <a:lnTo>
                    <a:pt x="609" y="536"/>
                  </a:lnTo>
                  <a:lnTo>
                    <a:pt x="609" y="536"/>
                  </a:lnTo>
                  <a:lnTo>
                    <a:pt x="611" y="534"/>
                  </a:lnTo>
                  <a:lnTo>
                    <a:pt x="611" y="534"/>
                  </a:lnTo>
                  <a:lnTo>
                    <a:pt x="611" y="534"/>
                  </a:lnTo>
                  <a:lnTo>
                    <a:pt x="611" y="536"/>
                  </a:lnTo>
                  <a:lnTo>
                    <a:pt x="613" y="538"/>
                  </a:lnTo>
                  <a:lnTo>
                    <a:pt x="613" y="538"/>
                  </a:lnTo>
                  <a:lnTo>
                    <a:pt x="613" y="538"/>
                  </a:lnTo>
                  <a:lnTo>
                    <a:pt x="613" y="540"/>
                  </a:lnTo>
                  <a:lnTo>
                    <a:pt x="613" y="540"/>
                  </a:lnTo>
                  <a:lnTo>
                    <a:pt x="611" y="540"/>
                  </a:lnTo>
                  <a:lnTo>
                    <a:pt x="611" y="542"/>
                  </a:lnTo>
                  <a:lnTo>
                    <a:pt x="613" y="540"/>
                  </a:lnTo>
                  <a:lnTo>
                    <a:pt x="613" y="542"/>
                  </a:lnTo>
                  <a:lnTo>
                    <a:pt x="611" y="542"/>
                  </a:lnTo>
                  <a:lnTo>
                    <a:pt x="611" y="544"/>
                  </a:lnTo>
                  <a:lnTo>
                    <a:pt x="611" y="546"/>
                  </a:lnTo>
                  <a:lnTo>
                    <a:pt x="611" y="548"/>
                  </a:lnTo>
                  <a:lnTo>
                    <a:pt x="613" y="548"/>
                  </a:lnTo>
                  <a:lnTo>
                    <a:pt x="613" y="548"/>
                  </a:lnTo>
                  <a:lnTo>
                    <a:pt x="613" y="548"/>
                  </a:lnTo>
                  <a:lnTo>
                    <a:pt x="613" y="548"/>
                  </a:lnTo>
                  <a:lnTo>
                    <a:pt x="613" y="548"/>
                  </a:lnTo>
                  <a:lnTo>
                    <a:pt x="613" y="548"/>
                  </a:lnTo>
                  <a:lnTo>
                    <a:pt x="615" y="548"/>
                  </a:lnTo>
                  <a:lnTo>
                    <a:pt x="615" y="548"/>
                  </a:lnTo>
                  <a:lnTo>
                    <a:pt x="615" y="548"/>
                  </a:lnTo>
                  <a:lnTo>
                    <a:pt x="615" y="548"/>
                  </a:lnTo>
                  <a:lnTo>
                    <a:pt x="615" y="550"/>
                  </a:lnTo>
                  <a:lnTo>
                    <a:pt x="615" y="550"/>
                  </a:lnTo>
                  <a:lnTo>
                    <a:pt x="615" y="550"/>
                  </a:lnTo>
                  <a:lnTo>
                    <a:pt x="615" y="550"/>
                  </a:lnTo>
                  <a:lnTo>
                    <a:pt x="615" y="552"/>
                  </a:lnTo>
                  <a:lnTo>
                    <a:pt x="615" y="552"/>
                  </a:lnTo>
                  <a:lnTo>
                    <a:pt x="613" y="552"/>
                  </a:lnTo>
                  <a:lnTo>
                    <a:pt x="613" y="554"/>
                  </a:lnTo>
                  <a:lnTo>
                    <a:pt x="613" y="554"/>
                  </a:lnTo>
                  <a:lnTo>
                    <a:pt x="613" y="554"/>
                  </a:lnTo>
                  <a:lnTo>
                    <a:pt x="613" y="556"/>
                  </a:lnTo>
                  <a:lnTo>
                    <a:pt x="613" y="558"/>
                  </a:lnTo>
                  <a:lnTo>
                    <a:pt x="613" y="558"/>
                  </a:lnTo>
                  <a:lnTo>
                    <a:pt x="613" y="560"/>
                  </a:lnTo>
                  <a:lnTo>
                    <a:pt x="613" y="560"/>
                  </a:lnTo>
                  <a:lnTo>
                    <a:pt x="615" y="560"/>
                  </a:lnTo>
                  <a:lnTo>
                    <a:pt x="615" y="560"/>
                  </a:lnTo>
                  <a:lnTo>
                    <a:pt x="615" y="558"/>
                  </a:lnTo>
                  <a:lnTo>
                    <a:pt x="617" y="558"/>
                  </a:lnTo>
                  <a:lnTo>
                    <a:pt x="617" y="558"/>
                  </a:lnTo>
                  <a:lnTo>
                    <a:pt x="617" y="556"/>
                  </a:lnTo>
                  <a:lnTo>
                    <a:pt x="619" y="556"/>
                  </a:lnTo>
                  <a:lnTo>
                    <a:pt x="619" y="556"/>
                  </a:lnTo>
                  <a:lnTo>
                    <a:pt x="619" y="556"/>
                  </a:lnTo>
                  <a:lnTo>
                    <a:pt x="619" y="556"/>
                  </a:lnTo>
                  <a:lnTo>
                    <a:pt x="619" y="556"/>
                  </a:lnTo>
                  <a:lnTo>
                    <a:pt x="619" y="556"/>
                  </a:lnTo>
                  <a:lnTo>
                    <a:pt x="619" y="558"/>
                  </a:lnTo>
                  <a:lnTo>
                    <a:pt x="619" y="558"/>
                  </a:lnTo>
                  <a:lnTo>
                    <a:pt x="619" y="558"/>
                  </a:lnTo>
                  <a:lnTo>
                    <a:pt x="623" y="558"/>
                  </a:lnTo>
                  <a:lnTo>
                    <a:pt x="623" y="558"/>
                  </a:lnTo>
                  <a:lnTo>
                    <a:pt x="625" y="556"/>
                  </a:lnTo>
                  <a:lnTo>
                    <a:pt x="625" y="556"/>
                  </a:lnTo>
                  <a:lnTo>
                    <a:pt x="625" y="554"/>
                  </a:lnTo>
                  <a:lnTo>
                    <a:pt x="625" y="554"/>
                  </a:lnTo>
                  <a:lnTo>
                    <a:pt x="627" y="556"/>
                  </a:lnTo>
                  <a:lnTo>
                    <a:pt x="627" y="556"/>
                  </a:lnTo>
                  <a:lnTo>
                    <a:pt x="627" y="554"/>
                  </a:lnTo>
                  <a:lnTo>
                    <a:pt x="627" y="554"/>
                  </a:lnTo>
                  <a:lnTo>
                    <a:pt x="625" y="554"/>
                  </a:lnTo>
                  <a:lnTo>
                    <a:pt x="627" y="552"/>
                  </a:lnTo>
                  <a:lnTo>
                    <a:pt x="627" y="550"/>
                  </a:lnTo>
                  <a:lnTo>
                    <a:pt x="627" y="550"/>
                  </a:lnTo>
                  <a:lnTo>
                    <a:pt x="627" y="550"/>
                  </a:lnTo>
                  <a:lnTo>
                    <a:pt x="629" y="552"/>
                  </a:lnTo>
                  <a:lnTo>
                    <a:pt x="629" y="552"/>
                  </a:lnTo>
                  <a:lnTo>
                    <a:pt x="629" y="552"/>
                  </a:lnTo>
                  <a:lnTo>
                    <a:pt x="629" y="550"/>
                  </a:lnTo>
                  <a:lnTo>
                    <a:pt x="629" y="548"/>
                  </a:lnTo>
                  <a:lnTo>
                    <a:pt x="629" y="548"/>
                  </a:lnTo>
                  <a:lnTo>
                    <a:pt x="627" y="544"/>
                  </a:lnTo>
                  <a:lnTo>
                    <a:pt x="627" y="544"/>
                  </a:lnTo>
                  <a:lnTo>
                    <a:pt x="627" y="544"/>
                  </a:lnTo>
                  <a:lnTo>
                    <a:pt x="625" y="542"/>
                  </a:lnTo>
                  <a:lnTo>
                    <a:pt x="629" y="544"/>
                  </a:lnTo>
                  <a:lnTo>
                    <a:pt x="629" y="542"/>
                  </a:lnTo>
                  <a:lnTo>
                    <a:pt x="629" y="542"/>
                  </a:lnTo>
                  <a:lnTo>
                    <a:pt x="629" y="542"/>
                  </a:lnTo>
                  <a:lnTo>
                    <a:pt x="629" y="542"/>
                  </a:lnTo>
                  <a:lnTo>
                    <a:pt x="627" y="540"/>
                  </a:lnTo>
                  <a:lnTo>
                    <a:pt x="629" y="540"/>
                  </a:lnTo>
                  <a:lnTo>
                    <a:pt x="629" y="540"/>
                  </a:lnTo>
                  <a:lnTo>
                    <a:pt x="629" y="540"/>
                  </a:lnTo>
                  <a:lnTo>
                    <a:pt x="632" y="540"/>
                  </a:lnTo>
                  <a:lnTo>
                    <a:pt x="632" y="540"/>
                  </a:lnTo>
                  <a:lnTo>
                    <a:pt x="632" y="538"/>
                  </a:lnTo>
                  <a:lnTo>
                    <a:pt x="632" y="538"/>
                  </a:lnTo>
                  <a:lnTo>
                    <a:pt x="632" y="538"/>
                  </a:lnTo>
                  <a:lnTo>
                    <a:pt x="629" y="538"/>
                  </a:lnTo>
                  <a:lnTo>
                    <a:pt x="629" y="534"/>
                  </a:lnTo>
                  <a:lnTo>
                    <a:pt x="629" y="534"/>
                  </a:lnTo>
                  <a:lnTo>
                    <a:pt x="629" y="534"/>
                  </a:lnTo>
                  <a:lnTo>
                    <a:pt x="629" y="534"/>
                  </a:lnTo>
                  <a:lnTo>
                    <a:pt x="632" y="532"/>
                  </a:lnTo>
                  <a:lnTo>
                    <a:pt x="632" y="530"/>
                  </a:lnTo>
                  <a:lnTo>
                    <a:pt x="632" y="530"/>
                  </a:lnTo>
                  <a:lnTo>
                    <a:pt x="629" y="530"/>
                  </a:lnTo>
                  <a:lnTo>
                    <a:pt x="629" y="530"/>
                  </a:lnTo>
                  <a:lnTo>
                    <a:pt x="629" y="530"/>
                  </a:lnTo>
                  <a:lnTo>
                    <a:pt x="632" y="530"/>
                  </a:lnTo>
                  <a:lnTo>
                    <a:pt x="632" y="530"/>
                  </a:lnTo>
                  <a:lnTo>
                    <a:pt x="634" y="530"/>
                  </a:lnTo>
                  <a:lnTo>
                    <a:pt x="634" y="527"/>
                  </a:lnTo>
                  <a:lnTo>
                    <a:pt x="634" y="527"/>
                  </a:lnTo>
                  <a:lnTo>
                    <a:pt x="634" y="527"/>
                  </a:lnTo>
                  <a:lnTo>
                    <a:pt x="634" y="527"/>
                  </a:lnTo>
                  <a:lnTo>
                    <a:pt x="634" y="527"/>
                  </a:lnTo>
                  <a:lnTo>
                    <a:pt x="634" y="527"/>
                  </a:lnTo>
                  <a:lnTo>
                    <a:pt x="634" y="534"/>
                  </a:lnTo>
                  <a:lnTo>
                    <a:pt x="634" y="534"/>
                  </a:lnTo>
                  <a:lnTo>
                    <a:pt x="634" y="536"/>
                  </a:lnTo>
                  <a:lnTo>
                    <a:pt x="634" y="536"/>
                  </a:lnTo>
                  <a:lnTo>
                    <a:pt x="634" y="538"/>
                  </a:lnTo>
                  <a:lnTo>
                    <a:pt x="634" y="538"/>
                  </a:lnTo>
                  <a:lnTo>
                    <a:pt x="636" y="538"/>
                  </a:lnTo>
                  <a:lnTo>
                    <a:pt x="636" y="540"/>
                  </a:lnTo>
                  <a:lnTo>
                    <a:pt x="634" y="542"/>
                  </a:lnTo>
                  <a:lnTo>
                    <a:pt x="634" y="544"/>
                  </a:lnTo>
                  <a:lnTo>
                    <a:pt x="634" y="544"/>
                  </a:lnTo>
                  <a:lnTo>
                    <a:pt x="636" y="544"/>
                  </a:lnTo>
                  <a:lnTo>
                    <a:pt x="636" y="544"/>
                  </a:lnTo>
                  <a:lnTo>
                    <a:pt x="636" y="544"/>
                  </a:lnTo>
                  <a:lnTo>
                    <a:pt x="636" y="544"/>
                  </a:lnTo>
                  <a:lnTo>
                    <a:pt x="636" y="546"/>
                  </a:lnTo>
                  <a:lnTo>
                    <a:pt x="638" y="546"/>
                  </a:lnTo>
                  <a:lnTo>
                    <a:pt x="638" y="546"/>
                  </a:lnTo>
                  <a:lnTo>
                    <a:pt x="638" y="546"/>
                  </a:lnTo>
                  <a:lnTo>
                    <a:pt x="638" y="546"/>
                  </a:lnTo>
                  <a:lnTo>
                    <a:pt x="638" y="546"/>
                  </a:lnTo>
                  <a:lnTo>
                    <a:pt x="638" y="544"/>
                  </a:lnTo>
                  <a:lnTo>
                    <a:pt x="638" y="544"/>
                  </a:lnTo>
                  <a:lnTo>
                    <a:pt x="638" y="544"/>
                  </a:lnTo>
                  <a:lnTo>
                    <a:pt x="638" y="544"/>
                  </a:lnTo>
                  <a:lnTo>
                    <a:pt x="640" y="544"/>
                  </a:lnTo>
                  <a:lnTo>
                    <a:pt x="640" y="544"/>
                  </a:lnTo>
                  <a:lnTo>
                    <a:pt x="640" y="544"/>
                  </a:lnTo>
                  <a:lnTo>
                    <a:pt x="640" y="542"/>
                  </a:lnTo>
                  <a:lnTo>
                    <a:pt x="640" y="542"/>
                  </a:lnTo>
                  <a:lnTo>
                    <a:pt x="640" y="542"/>
                  </a:lnTo>
                  <a:lnTo>
                    <a:pt x="640" y="542"/>
                  </a:lnTo>
                  <a:lnTo>
                    <a:pt x="642" y="540"/>
                  </a:lnTo>
                  <a:lnTo>
                    <a:pt x="640" y="540"/>
                  </a:lnTo>
                  <a:lnTo>
                    <a:pt x="640" y="540"/>
                  </a:lnTo>
                  <a:lnTo>
                    <a:pt x="642" y="538"/>
                  </a:lnTo>
                  <a:lnTo>
                    <a:pt x="642" y="536"/>
                  </a:lnTo>
                  <a:lnTo>
                    <a:pt x="642" y="536"/>
                  </a:lnTo>
                  <a:lnTo>
                    <a:pt x="642" y="534"/>
                  </a:lnTo>
                  <a:lnTo>
                    <a:pt x="646" y="536"/>
                  </a:lnTo>
                  <a:lnTo>
                    <a:pt x="646" y="534"/>
                  </a:lnTo>
                  <a:lnTo>
                    <a:pt x="646" y="534"/>
                  </a:lnTo>
                  <a:lnTo>
                    <a:pt x="646" y="534"/>
                  </a:lnTo>
                  <a:lnTo>
                    <a:pt x="648" y="532"/>
                  </a:lnTo>
                  <a:lnTo>
                    <a:pt x="648" y="532"/>
                  </a:lnTo>
                  <a:lnTo>
                    <a:pt x="648" y="532"/>
                  </a:lnTo>
                  <a:lnTo>
                    <a:pt x="648" y="530"/>
                  </a:lnTo>
                  <a:lnTo>
                    <a:pt x="648" y="530"/>
                  </a:lnTo>
                  <a:lnTo>
                    <a:pt x="648" y="527"/>
                  </a:lnTo>
                  <a:lnTo>
                    <a:pt x="648" y="525"/>
                  </a:lnTo>
                  <a:lnTo>
                    <a:pt x="648" y="525"/>
                  </a:lnTo>
                  <a:lnTo>
                    <a:pt x="646" y="523"/>
                  </a:lnTo>
                  <a:lnTo>
                    <a:pt x="646" y="523"/>
                  </a:lnTo>
                  <a:lnTo>
                    <a:pt x="646" y="523"/>
                  </a:lnTo>
                  <a:lnTo>
                    <a:pt x="646" y="523"/>
                  </a:lnTo>
                  <a:lnTo>
                    <a:pt x="646" y="523"/>
                  </a:lnTo>
                  <a:lnTo>
                    <a:pt x="646" y="523"/>
                  </a:lnTo>
                  <a:lnTo>
                    <a:pt x="646" y="521"/>
                  </a:lnTo>
                  <a:lnTo>
                    <a:pt x="646" y="521"/>
                  </a:lnTo>
                  <a:lnTo>
                    <a:pt x="644" y="521"/>
                  </a:lnTo>
                  <a:lnTo>
                    <a:pt x="644" y="521"/>
                  </a:lnTo>
                  <a:lnTo>
                    <a:pt x="644" y="519"/>
                  </a:lnTo>
                  <a:lnTo>
                    <a:pt x="644" y="519"/>
                  </a:lnTo>
                  <a:lnTo>
                    <a:pt x="646" y="519"/>
                  </a:lnTo>
                  <a:lnTo>
                    <a:pt x="646" y="519"/>
                  </a:lnTo>
                  <a:lnTo>
                    <a:pt x="646" y="517"/>
                  </a:lnTo>
                  <a:lnTo>
                    <a:pt x="646" y="517"/>
                  </a:lnTo>
                  <a:lnTo>
                    <a:pt x="646" y="517"/>
                  </a:lnTo>
                  <a:lnTo>
                    <a:pt x="646" y="517"/>
                  </a:lnTo>
                  <a:lnTo>
                    <a:pt x="646" y="517"/>
                  </a:lnTo>
                  <a:lnTo>
                    <a:pt x="648" y="517"/>
                  </a:lnTo>
                  <a:lnTo>
                    <a:pt x="648" y="517"/>
                  </a:lnTo>
                  <a:lnTo>
                    <a:pt x="648" y="519"/>
                  </a:lnTo>
                  <a:lnTo>
                    <a:pt x="648" y="519"/>
                  </a:lnTo>
                  <a:lnTo>
                    <a:pt x="650" y="521"/>
                  </a:lnTo>
                  <a:lnTo>
                    <a:pt x="650" y="521"/>
                  </a:lnTo>
                  <a:lnTo>
                    <a:pt x="650" y="519"/>
                  </a:lnTo>
                  <a:lnTo>
                    <a:pt x="650" y="519"/>
                  </a:lnTo>
                  <a:lnTo>
                    <a:pt x="650" y="519"/>
                  </a:lnTo>
                  <a:lnTo>
                    <a:pt x="650" y="519"/>
                  </a:lnTo>
                  <a:lnTo>
                    <a:pt x="652" y="519"/>
                  </a:lnTo>
                  <a:lnTo>
                    <a:pt x="652" y="517"/>
                  </a:lnTo>
                  <a:lnTo>
                    <a:pt x="654" y="519"/>
                  </a:lnTo>
                  <a:lnTo>
                    <a:pt x="654" y="519"/>
                  </a:lnTo>
                  <a:lnTo>
                    <a:pt x="654" y="517"/>
                  </a:lnTo>
                  <a:lnTo>
                    <a:pt x="654" y="515"/>
                  </a:lnTo>
                  <a:lnTo>
                    <a:pt x="654" y="513"/>
                  </a:lnTo>
                  <a:lnTo>
                    <a:pt x="654" y="511"/>
                  </a:lnTo>
                  <a:lnTo>
                    <a:pt x="654" y="511"/>
                  </a:lnTo>
                  <a:lnTo>
                    <a:pt x="652" y="509"/>
                  </a:lnTo>
                  <a:lnTo>
                    <a:pt x="652" y="509"/>
                  </a:lnTo>
                  <a:lnTo>
                    <a:pt x="652" y="509"/>
                  </a:lnTo>
                  <a:lnTo>
                    <a:pt x="654" y="509"/>
                  </a:lnTo>
                  <a:lnTo>
                    <a:pt x="652" y="509"/>
                  </a:lnTo>
                  <a:lnTo>
                    <a:pt x="652" y="509"/>
                  </a:lnTo>
                  <a:lnTo>
                    <a:pt x="652" y="507"/>
                  </a:lnTo>
                  <a:lnTo>
                    <a:pt x="652" y="507"/>
                  </a:lnTo>
                  <a:lnTo>
                    <a:pt x="656" y="509"/>
                  </a:lnTo>
                  <a:lnTo>
                    <a:pt x="656" y="509"/>
                  </a:lnTo>
                  <a:lnTo>
                    <a:pt x="656" y="507"/>
                  </a:lnTo>
                  <a:lnTo>
                    <a:pt x="656" y="507"/>
                  </a:lnTo>
                  <a:lnTo>
                    <a:pt x="656" y="505"/>
                  </a:lnTo>
                  <a:lnTo>
                    <a:pt x="656" y="505"/>
                  </a:lnTo>
                  <a:lnTo>
                    <a:pt x="656" y="505"/>
                  </a:lnTo>
                  <a:lnTo>
                    <a:pt x="660" y="505"/>
                  </a:lnTo>
                  <a:lnTo>
                    <a:pt x="660" y="505"/>
                  </a:lnTo>
                  <a:lnTo>
                    <a:pt x="660" y="505"/>
                  </a:lnTo>
                  <a:lnTo>
                    <a:pt x="662" y="505"/>
                  </a:lnTo>
                  <a:lnTo>
                    <a:pt x="662" y="503"/>
                  </a:lnTo>
                  <a:lnTo>
                    <a:pt x="664" y="503"/>
                  </a:lnTo>
                  <a:lnTo>
                    <a:pt x="664" y="503"/>
                  </a:lnTo>
                  <a:lnTo>
                    <a:pt x="664" y="503"/>
                  </a:lnTo>
                  <a:lnTo>
                    <a:pt x="664" y="505"/>
                  </a:lnTo>
                  <a:lnTo>
                    <a:pt x="664" y="507"/>
                  </a:lnTo>
                  <a:lnTo>
                    <a:pt x="662" y="509"/>
                  </a:lnTo>
                  <a:lnTo>
                    <a:pt x="662" y="509"/>
                  </a:lnTo>
                  <a:lnTo>
                    <a:pt x="660" y="511"/>
                  </a:lnTo>
                  <a:lnTo>
                    <a:pt x="660" y="511"/>
                  </a:lnTo>
                  <a:lnTo>
                    <a:pt x="660" y="511"/>
                  </a:lnTo>
                  <a:lnTo>
                    <a:pt x="660" y="513"/>
                  </a:lnTo>
                  <a:lnTo>
                    <a:pt x="660" y="513"/>
                  </a:lnTo>
                  <a:lnTo>
                    <a:pt x="660" y="513"/>
                  </a:lnTo>
                  <a:lnTo>
                    <a:pt x="660" y="515"/>
                  </a:lnTo>
                  <a:lnTo>
                    <a:pt x="660" y="515"/>
                  </a:lnTo>
                  <a:lnTo>
                    <a:pt x="660" y="517"/>
                  </a:lnTo>
                  <a:lnTo>
                    <a:pt x="660" y="517"/>
                  </a:lnTo>
                  <a:lnTo>
                    <a:pt x="660" y="517"/>
                  </a:lnTo>
                  <a:lnTo>
                    <a:pt x="660" y="517"/>
                  </a:lnTo>
                  <a:lnTo>
                    <a:pt x="660" y="519"/>
                  </a:lnTo>
                  <a:lnTo>
                    <a:pt x="660" y="519"/>
                  </a:lnTo>
                  <a:lnTo>
                    <a:pt x="660" y="521"/>
                  </a:lnTo>
                  <a:lnTo>
                    <a:pt x="658" y="521"/>
                  </a:lnTo>
                  <a:lnTo>
                    <a:pt x="658" y="523"/>
                  </a:lnTo>
                  <a:lnTo>
                    <a:pt x="658" y="523"/>
                  </a:lnTo>
                  <a:lnTo>
                    <a:pt x="658" y="523"/>
                  </a:lnTo>
                  <a:lnTo>
                    <a:pt x="658" y="525"/>
                  </a:lnTo>
                  <a:lnTo>
                    <a:pt x="656" y="525"/>
                  </a:lnTo>
                  <a:lnTo>
                    <a:pt x="656" y="527"/>
                  </a:lnTo>
                  <a:lnTo>
                    <a:pt x="656" y="527"/>
                  </a:lnTo>
                  <a:lnTo>
                    <a:pt x="656" y="527"/>
                  </a:lnTo>
                  <a:lnTo>
                    <a:pt x="656" y="527"/>
                  </a:lnTo>
                  <a:lnTo>
                    <a:pt x="656" y="527"/>
                  </a:lnTo>
                  <a:lnTo>
                    <a:pt x="656" y="530"/>
                  </a:lnTo>
                  <a:lnTo>
                    <a:pt x="658" y="534"/>
                  </a:lnTo>
                  <a:lnTo>
                    <a:pt x="658" y="534"/>
                  </a:lnTo>
                  <a:lnTo>
                    <a:pt x="658" y="534"/>
                  </a:lnTo>
                  <a:lnTo>
                    <a:pt x="658" y="534"/>
                  </a:lnTo>
                  <a:lnTo>
                    <a:pt x="660" y="534"/>
                  </a:lnTo>
                  <a:lnTo>
                    <a:pt x="660" y="536"/>
                  </a:lnTo>
                  <a:lnTo>
                    <a:pt x="660" y="538"/>
                  </a:lnTo>
                  <a:lnTo>
                    <a:pt x="660" y="538"/>
                  </a:lnTo>
                  <a:lnTo>
                    <a:pt x="662" y="538"/>
                  </a:lnTo>
                  <a:lnTo>
                    <a:pt x="664" y="540"/>
                  </a:lnTo>
                  <a:lnTo>
                    <a:pt x="667" y="540"/>
                  </a:lnTo>
                  <a:lnTo>
                    <a:pt x="667" y="538"/>
                  </a:lnTo>
                  <a:lnTo>
                    <a:pt x="669" y="538"/>
                  </a:lnTo>
                  <a:lnTo>
                    <a:pt x="671" y="536"/>
                  </a:lnTo>
                  <a:lnTo>
                    <a:pt x="671" y="536"/>
                  </a:lnTo>
                  <a:lnTo>
                    <a:pt x="671" y="536"/>
                  </a:lnTo>
                  <a:lnTo>
                    <a:pt x="673" y="536"/>
                  </a:lnTo>
                  <a:lnTo>
                    <a:pt x="673" y="536"/>
                  </a:lnTo>
                  <a:lnTo>
                    <a:pt x="673" y="534"/>
                  </a:lnTo>
                  <a:lnTo>
                    <a:pt x="673" y="534"/>
                  </a:lnTo>
                  <a:lnTo>
                    <a:pt x="673" y="534"/>
                  </a:lnTo>
                  <a:lnTo>
                    <a:pt x="673" y="534"/>
                  </a:lnTo>
                  <a:lnTo>
                    <a:pt x="673" y="532"/>
                  </a:lnTo>
                  <a:lnTo>
                    <a:pt x="673" y="532"/>
                  </a:lnTo>
                  <a:lnTo>
                    <a:pt x="673" y="530"/>
                  </a:lnTo>
                  <a:lnTo>
                    <a:pt x="673" y="530"/>
                  </a:lnTo>
                  <a:lnTo>
                    <a:pt x="673" y="527"/>
                  </a:lnTo>
                  <a:lnTo>
                    <a:pt x="673" y="527"/>
                  </a:lnTo>
                  <a:lnTo>
                    <a:pt x="673" y="527"/>
                  </a:lnTo>
                  <a:lnTo>
                    <a:pt x="673" y="525"/>
                  </a:lnTo>
                  <a:lnTo>
                    <a:pt x="673" y="525"/>
                  </a:lnTo>
                  <a:lnTo>
                    <a:pt x="673" y="525"/>
                  </a:lnTo>
                  <a:lnTo>
                    <a:pt x="673" y="525"/>
                  </a:lnTo>
                  <a:lnTo>
                    <a:pt x="673" y="525"/>
                  </a:lnTo>
                  <a:lnTo>
                    <a:pt x="673" y="523"/>
                  </a:lnTo>
                  <a:lnTo>
                    <a:pt x="673" y="523"/>
                  </a:lnTo>
                  <a:lnTo>
                    <a:pt x="673" y="521"/>
                  </a:lnTo>
                  <a:lnTo>
                    <a:pt x="675" y="521"/>
                  </a:lnTo>
                  <a:lnTo>
                    <a:pt x="677" y="523"/>
                  </a:lnTo>
                  <a:lnTo>
                    <a:pt x="677" y="523"/>
                  </a:lnTo>
                  <a:lnTo>
                    <a:pt x="677" y="521"/>
                  </a:lnTo>
                  <a:lnTo>
                    <a:pt x="677" y="521"/>
                  </a:lnTo>
                  <a:lnTo>
                    <a:pt x="677" y="521"/>
                  </a:lnTo>
                  <a:lnTo>
                    <a:pt x="681" y="521"/>
                  </a:lnTo>
                  <a:lnTo>
                    <a:pt x="681" y="521"/>
                  </a:lnTo>
                  <a:lnTo>
                    <a:pt x="683" y="521"/>
                  </a:lnTo>
                  <a:lnTo>
                    <a:pt x="685" y="521"/>
                  </a:lnTo>
                  <a:lnTo>
                    <a:pt x="689" y="519"/>
                  </a:lnTo>
                  <a:lnTo>
                    <a:pt x="689" y="517"/>
                  </a:lnTo>
                  <a:lnTo>
                    <a:pt x="689" y="517"/>
                  </a:lnTo>
                  <a:lnTo>
                    <a:pt x="689" y="517"/>
                  </a:lnTo>
                  <a:lnTo>
                    <a:pt x="689" y="515"/>
                  </a:lnTo>
                  <a:lnTo>
                    <a:pt x="689" y="515"/>
                  </a:lnTo>
                  <a:lnTo>
                    <a:pt x="689" y="515"/>
                  </a:lnTo>
                  <a:lnTo>
                    <a:pt x="691" y="515"/>
                  </a:lnTo>
                  <a:lnTo>
                    <a:pt x="691" y="515"/>
                  </a:lnTo>
                  <a:lnTo>
                    <a:pt x="691" y="515"/>
                  </a:lnTo>
                  <a:lnTo>
                    <a:pt x="691" y="513"/>
                  </a:lnTo>
                  <a:lnTo>
                    <a:pt x="691" y="511"/>
                  </a:lnTo>
                  <a:lnTo>
                    <a:pt x="691" y="509"/>
                  </a:lnTo>
                  <a:lnTo>
                    <a:pt x="691" y="509"/>
                  </a:lnTo>
                  <a:lnTo>
                    <a:pt x="691" y="509"/>
                  </a:lnTo>
                  <a:lnTo>
                    <a:pt x="691" y="509"/>
                  </a:lnTo>
                  <a:lnTo>
                    <a:pt x="691" y="505"/>
                  </a:lnTo>
                  <a:lnTo>
                    <a:pt x="689" y="505"/>
                  </a:lnTo>
                  <a:lnTo>
                    <a:pt x="687" y="503"/>
                  </a:lnTo>
                  <a:lnTo>
                    <a:pt x="687" y="501"/>
                  </a:lnTo>
                  <a:lnTo>
                    <a:pt x="687" y="501"/>
                  </a:lnTo>
                  <a:lnTo>
                    <a:pt x="687" y="499"/>
                  </a:lnTo>
                  <a:lnTo>
                    <a:pt x="687" y="497"/>
                  </a:lnTo>
                  <a:lnTo>
                    <a:pt x="689" y="499"/>
                  </a:lnTo>
                  <a:lnTo>
                    <a:pt x="691" y="501"/>
                  </a:lnTo>
                  <a:lnTo>
                    <a:pt x="693" y="501"/>
                  </a:lnTo>
                  <a:lnTo>
                    <a:pt x="695" y="499"/>
                  </a:lnTo>
                  <a:lnTo>
                    <a:pt x="697" y="499"/>
                  </a:lnTo>
                  <a:lnTo>
                    <a:pt x="697" y="497"/>
                  </a:lnTo>
                  <a:lnTo>
                    <a:pt x="695" y="497"/>
                  </a:lnTo>
                  <a:lnTo>
                    <a:pt x="695" y="497"/>
                  </a:lnTo>
                  <a:lnTo>
                    <a:pt x="689" y="490"/>
                  </a:lnTo>
                  <a:lnTo>
                    <a:pt x="689" y="490"/>
                  </a:lnTo>
                  <a:lnTo>
                    <a:pt x="689" y="488"/>
                  </a:lnTo>
                  <a:lnTo>
                    <a:pt x="689" y="488"/>
                  </a:lnTo>
                  <a:lnTo>
                    <a:pt x="689" y="486"/>
                  </a:lnTo>
                  <a:lnTo>
                    <a:pt x="689" y="486"/>
                  </a:lnTo>
                  <a:lnTo>
                    <a:pt x="689" y="486"/>
                  </a:lnTo>
                  <a:lnTo>
                    <a:pt x="689" y="486"/>
                  </a:lnTo>
                  <a:lnTo>
                    <a:pt x="689" y="484"/>
                  </a:lnTo>
                  <a:lnTo>
                    <a:pt x="689" y="484"/>
                  </a:lnTo>
                  <a:lnTo>
                    <a:pt x="689" y="484"/>
                  </a:lnTo>
                  <a:lnTo>
                    <a:pt x="691" y="482"/>
                  </a:lnTo>
                  <a:lnTo>
                    <a:pt x="691" y="482"/>
                  </a:lnTo>
                  <a:lnTo>
                    <a:pt x="691" y="482"/>
                  </a:lnTo>
                  <a:lnTo>
                    <a:pt x="691" y="482"/>
                  </a:lnTo>
                  <a:lnTo>
                    <a:pt x="691" y="480"/>
                  </a:lnTo>
                  <a:lnTo>
                    <a:pt x="695" y="480"/>
                  </a:lnTo>
                  <a:lnTo>
                    <a:pt x="697" y="480"/>
                  </a:lnTo>
                  <a:lnTo>
                    <a:pt x="697" y="480"/>
                  </a:lnTo>
                  <a:lnTo>
                    <a:pt x="697" y="478"/>
                  </a:lnTo>
                  <a:lnTo>
                    <a:pt x="699" y="478"/>
                  </a:lnTo>
                  <a:lnTo>
                    <a:pt x="699" y="478"/>
                  </a:lnTo>
                  <a:lnTo>
                    <a:pt x="699" y="478"/>
                  </a:lnTo>
                  <a:lnTo>
                    <a:pt x="702" y="478"/>
                  </a:lnTo>
                  <a:lnTo>
                    <a:pt x="704" y="478"/>
                  </a:lnTo>
                  <a:lnTo>
                    <a:pt x="704" y="478"/>
                  </a:lnTo>
                  <a:lnTo>
                    <a:pt x="704" y="476"/>
                  </a:lnTo>
                  <a:lnTo>
                    <a:pt x="704" y="476"/>
                  </a:lnTo>
                  <a:lnTo>
                    <a:pt x="704" y="476"/>
                  </a:lnTo>
                  <a:lnTo>
                    <a:pt x="704" y="476"/>
                  </a:lnTo>
                  <a:lnTo>
                    <a:pt x="704" y="476"/>
                  </a:lnTo>
                  <a:lnTo>
                    <a:pt x="706" y="476"/>
                  </a:lnTo>
                  <a:lnTo>
                    <a:pt x="706" y="474"/>
                  </a:lnTo>
                  <a:lnTo>
                    <a:pt x="704" y="474"/>
                  </a:lnTo>
                  <a:lnTo>
                    <a:pt x="704" y="474"/>
                  </a:lnTo>
                  <a:lnTo>
                    <a:pt x="704" y="474"/>
                  </a:lnTo>
                  <a:lnTo>
                    <a:pt x="704" y="474"/>
                  </a:lnTo>
                  <a:lnTo>
                    <a:pt x="704" y="472"/>
                  </a:lnTo>
                  <a:lnTo>
                    <a:pt x="704" y="472"/>
                  </a:lnTo>
                  <a:lnTo>
                    <a:pt x="704" y="472"/>
                  </a:lnTo>
                  <a:lnTo>
                    <a:pt x="704" y="470"/>
                  </a:lnTo>
                  <a:lnTo>
                    <a:pt x="702" y="470"/>
                  </a:lnTo>
                  <a:lnTo>
                    <a:pt x="702" y="466"/>
                  </a:lnTo>
                  <a:lnTo>
                    <a:pt x="699" y="466"/>
                  </a:lnTo>
                  <a:lnTo>
                    <a:pt x="699" y="466"/>
                  </a:lnTo>
                  <a:lnTo>
                    <a:pt x="699" y="466"/>
                  </a:lnTo>
                  <a:lnTo>
                    <a:pt x="695" y="464"/>
                  </a:lnTo>
                  <a:lnTo>
                    <a:pt x="695" y="464"/>
                  </a:lnTo>
                  <a:lnTo>
                    <a:pt x="695" y="462"/>
                  </a:lnTo>
                  <a:lnTo>
                    <a:pt x="697" y="462"/>
                  </a:lnTo>
                  <a:lnTo>
                    <a:pt x="695" y="462"/>
                  </a:lnTo>
                  <a:lnTo>
                    <a:pt x="695" y="460"/>
                  </a:lnTo>
                  <a:lnTo>
                    <a:pt x="695" y="460"/>
                  </a:lnTo>
                  <a:lnTo>
                    <a:pt x="693" y="460"/>
                  </a:lnTo>
                  <a:lnTo>
                    <a:pt x="693" y="458"/>
                  </a:lnTo>
                  <a:lnTo>
                    <a:pt x="693" y="458"/>
                  </a:lnTo>
                  <a:lnTo>
                    <a:pt x="691" y="458"/>
                  </a:lnTo>
                  <a:lnTo>
                    <a:pt x="693" y="456"/>
                  </a:lnTo>
                  <a:lnTo>
                    <a:pt x="693" y="456"/>
                  </a:lnTo>
                  <a:lnTo>
                    <a:pt x="685" y="458"/>
                  </a:lnTo>
                  <a:lnTo>
                    <a:pt x="685" y="458"/>
                  </a:lnTo>
                  <a:lnTo>
                    <a:pt x="687" y="458"/>
                  </a:lnTo>
                  <a:lnTo>
                    <a:pt x="687" y="460"/>
                  </a:lnTo>
                  <a:lnTo>
                    <a:pt x="685" y="462"/>
                  </a:lnTo>
                  <a:lnTo>
                    <a:pt x="683" y="462"/>
                  </a:lnTo>
                  <a:lnTo>
                    <a:pt x="683" y="462"/>
                  </a:lnTo>
                  <a:lnTo>
                    <a:pt x="683" y="462"/>
                  </a:lnTo>
                  <a:lnTo>
                    <a:pt x="683" y="462"/>
                  </a:lnTo>
                  <a:lnTo>
                    <a:pt x="683" y="462"/>
                  </a:lnTo>
                  <a:lnTo>
                    <a:pt x="683" y="462"/>
                  </a:lnTo>
                  <a:lnTo>
                    <a:pt x="683" y="460"/>
                  </a:lnTo>
                  <a:lnTo>
                    <a:pt x="681" y="460"/>
                  </a:lnTo>
                  <a:lnTo>
                    <a:pt x="681" y="462"/>
                  </a:lnTo>
                  <a:lnTo>
                    <a:pt x="681" y="462"/>
                  </a:lnTo>
                  <a:lnTo>
                    <a:pt x="683" y="464"/>
                  </a:lnTo>
                  <a:lnTo>
                    <a:pt x="683" y="466"/>
                  </a:lnTo>
                  <a:lnTo>
                    <a:pt x="683" y="466"/>
                  </a:lnTo>
                  <a:lnTo>
                    <a:pt x="683" y="466"/>
                  </a:lnTo>
                  <a:lnTo>
                    <a:pt x="685" y="466"/>
                  </a:lnTo>
                  <a:lnTo>
                    <a:pt x="685" y="468"/>
                  </a:lnTo>
                  <a:lnTo>
                    <a:pt x="685" y="468"/>
                  </a:lnTo>
                  <a:lnTo>
                    <a:pt x="685" y="466"/>
                  </a:lnTo>
                  <a:lnTo>
                    <a:pt x="685" y="466"/>
                  </a:lnTo>
                  <a:lnTo>
                    <a:pt x="687" y="466"/>
                  </a:lnTo>
                  <a:lnTo>
                    <a:pt x="687" y="468"/>
                  </a:lnTo>
                  <a:lnTo>
                    <a:pt x="687" y="468"/>
                  </a:lnTo>
                  <a:lnTo>
                    <a:pt x="685" y="470"/>
                  </a:lnTo>
                  <a:lnTo>
                    <a:pt x="685" y="470"/>
                  </a:lnTo>
                  <a:lnTo>
                    <a:pt x="685" y="472"/>
                  </a:lnTo>
                  <a:lnTo>
                    <a:pt x="685" y="472"/>
                  </a:lnTo>
                  <a:lnTo>
                    <a:pt x="685" y="472"/>
                  </a:lnTo>
                  <a:lnTo>
                    <a:pt x="683" y="472"/>
                  </a:lnTo>
                  <a:lnTo>
                    <a:pt x="681" y="470"/>
                  </a:lnTo>
                  <a:lnTo>
                    <a:pt x="679" y="468"/>
                  </a:lnTo>
                  <a:lnTo>
                    <a:pt x="679" y="468"/>
                  </a:lnTo>
                  <a:lnTo>
                    <a:pt x="679" y="468"/>
                  </a:lnTo>
                  <a:lnTo>
                    <a:pt x="679" y="470"/>
                  </a:lnTo>
                  <a:lnTo>
                    <a:pt x="679" y="470"/>
                  </a:lnTo>
                  <a:lnTo>
                    <a:pt x="679" y="470"/>
                  </a:lnTo>
                  <a:lnTo>
                    <a:pt x="681" y="470"/>
                  </a:lnTo>
                  <a:lnTo>
                    <a:pt x="681" y="470"/>
                  </a:lnTo>
                  <a:lnTo>
                    <a:pt x="681" y="472"/>
                  </a:lnTo>
                  <a:lnTo>
                    <a:pt x="681" y="472"/>
                  </a:lnTo>
                  <a:lnTo>
                    <a:pt x="679" y="472"/>
                  </a:lnTo>
                  <a:lnTo>
                    <a:pt x="677" y="472"/>
                  </a:lnTo>
                  <a:lnTo>
                    <a:pt x="677" y="472"/>
                  </a:lnTo>
                  <a:lnTo>
                    <a:pt x="677" y="472"/>
                  </a:lnTo>
                  <a:lnTo>
                    <a:pt x="677" y="470"/>
                  </a:lnTo>
                  <a:lnTo>
                    <a:pt x="675" y="470"/>
                  </a:lnTo>
                  <a:lnTo>
                    <a:pt x="675" y="470"/>
                  </a:lnTo>
                  <a:lnTo>
                    <a:pt x="675" y="470"/>
                  </a:lnTo>
                  <a:lnTo>
                    <a:pt x="675" y="470"/>
                  </a:lnTo>
                  <a:lnTo>
                    <a:pt x="675" y="470"/>
                  </a:lnTo>
                  <a:lnTo>
                    <a:pt x="673" y="470"/>
                  </a:lnTo>
                  <a:lnTo>
                    <a:pt x="673" y="468"/>
                  </a:lnTo>
                  <a:lnTo>
                    <a:pt x="673" y="468"/>
                  </a:lnTo>
                  <a:lnTo>
                    <a:pt x="671" y="468"/>
                  </a:lnTo>
                  <a:lnTo>
                    <a:pt x="671" y="468"/>
                  </a:lnTo>
                  <a:lnTo>
                    <a:pt x="671" y="468"/>
                  </a:lnTo>
                  <a:lnTo>
                    <a:pt x="671" y="466"/>
                  </a:lnTo>
                  <a:lnTo>
                    <a:pt x="671" y="466"/>
                  </a:lnTo>
                  <a:lnTo>
                    <a:pt x="671" y="466"/>
                  </a:lnTo>
                  <a:lnTo>
                    <a:pt x="669" y="466"/>
                  </a:lnTo>
                  <a:lnTo>
                    <a:pt x="669" y="466"/>
                  </a:lnTo>
                  <a:lnTo>
                    <a:pt x="669" y="466"/>
                  </a:lnTo>
                  <a:lnTo>
                    <a:pt x="669" y="466"/>
                  </a:lnTo>
                  <a:lnTo>
                    <a:pt x="671" y="466"/>
                  </a:lnTo>
                  <a:lnTo>
                    <a:pt x="671" y="464"/>
                  </a:lnTo>
                  <a:lnTo>
                    <a:pt x="667" y="464"/>
                  </a:lnTo>
                  <a:lnTo>
                    <a:pt x="664" y="466"/>
                  </a:lnTo>
                  <a:lnTo>
                    <a:pt x="660" y="466"/>
                  </a:lnTo>
                  <a:lnTo>
                    <a:pt x="656" y="464"/>
                  </a:lnTo>
                  <a:lnTo>
                    <a:pt x="656" y="464"/>
                  </a:lnTo>
                  <a:lnTo>
                    <a:pt x="656" y="464"/>
                  </a:lnTo>
                  <a:lnTo>
                    <a:pt x="656" y="464"/>
                  </a:lnTo>
                  <a:lnTo>
                    <a:pt x="654" y="464"/>
                  </a:lnTo>
                  <a:lnTo>
                    <a:pt x="654" y="466"/>
                  </a:lnTo>
                  <a:lnTo>
                    <a:pt x="654" y="466"/>
                  </a:lnTo>
                  <a:lnTo>
                    <a:pt x="652" y="466"/>
                  </a:lnTo>
                  <a:lnTo>
                    <a:pt x="650" y="466"/>
                  </a:lnTo>
                  <a:lnTo>
                    <a:pt x="650" y="466"/>
                  </a:lnTo>
                  <a:lnTo>
                    <a:pt x="650" y="466"/>
                  </a:lnTo>
                  <a:lnTo>
                    <a:pt x="648" y="466"/>
                  </a:lnTo>
                  <a:lnTo>
                    <a:pt x="648" y="468"/>
                  </a:lnTo>
                  <a:lnTo>
                    <a:pt x="648" y="468"/>
                  </a:lnTo>
                  <a:lnTo>
                    <a:pt x="646" y="470"/>
                  </a:lnTo>
                  <a:lnTo>
                    <a:pt x="646" y="470"/>
                  </a:lnTo>
                  <a:lnTo>
                    <a:pt x="646" y="470"/>
                  </a:lnTo>
                  <a:lnTo>
                    <a:pt x="646" y="474"/>
                  </a:lnTo>
                  <a:lnTo>
                    <a:pt x="646" y="474"/>
                  </a:lnTo>
                  <a:lnTo>
                    <a:pt x="644" y="474"/>
                  </a:lnTo>
                  <a:lnTo>
                    <a:pt x="642" y="476"/>
                  </a:lnTo>
                  <a:lnTo>
                    <a:pt x="642" y="476"/>
                  </a:lnTo>
                  <a:lnTo>
                    <a:pt x="640" y="478"/>
                  </a:lnTo>
                  <a:lnTo>
                    <a:pt x="640" y="478"/>
                  </a:lnTo>
                  <a:lnTo>
                    <a:pt x="640" y="478"/>
                  </a:lnTo>
                  <a:lnTo>
                    <a:pt x="638" y="478"/>
                  </a:lnTo>
                  <a:lnTo>
                    <a:pt x="638" y="480"/>
                  </a:lnTo>
                  <a:lnTo>
                    <a:pt x="638" y="480"/>
                  </a:lnTo>
                  <a:lnTo>
                    <a:pt x="638" y="480"/>
                  </a:lnTo>
                  <a:lnTo>
                    <a:pt x="636" y="482"/>
                  </a:lnTo>
                  <a:lnTo>
                    <a:pt x="636" y="482"/>
                  </a:lnTo>
                  <a:lnTo>
                    <a:pt x="636" y="482"/>
                  </a:lnTo>
                  <a:lnTo>
                    <a:pt x="636" y="482"/>
                  </a:lnTo>
                  <a:lnTo>
                    <a:pt x="636" y="484"/>
                  </a:lnTo>
                  <a:lnTo>
                    <a:pt x="634" y="484"/>
                  </a:lnTo>
                  <a:lnTo>
                    <a:pt x="634" y="484"/>
                  </a:lnTo>
                  <a:lnTo>
                    <a:pt x="634" y="484"/>
                  </a:lnTo>
                  <a:lnTo>
                    <a:pt x="632" y="484"/>
                  </a:lnTo>
                  <a:lnTo>
                    <a:pt x="632" y="484"/>
                  </a:lnTo>
                  <a:lnTo>
                    <a:pt x="632" y="486"/>
                  </a:lnTo>
                  <a:lnTo>
                    <a:pt x="632" y="486"/>
                  </a:lnTo>
                  <a:lnTo>
                    <a:pt x="632" y="488"/>
                  </a:lnTo>
                  <a:lnTo>
                    <a:pt x="629" y="488"/>
                  </a:lnTo>
                  <a:lnTo>
                    <a:pt x="629" y="488"/>
                  </a:lnTo>
                  <a:lnTo>
                    <a:pt x="629" y="488"/>
                  </a:lnTo>
                  <a:lnTo>
                    <a:pt x="629" y="488"/>
                  </a:lnTo>
                  <a:lnTo>
                    <a:pt x="629" y="490"/>
                  </a:lnTo>
                  <a:lnTo>
                    <a:pt x="627" y="490"/>
                  </a:lnTo>
                  <a:lnTo>
                    <a:pt x="625" y="493"/>
                  </a:lnTo>
                  <a:lnTo>
                    <a:pt x="625" y="493"/>
                  </a:lnTo>
                  <a:lnTo>
                    <a:pt x="625" y="493"/>
                  </a:lnTo>
                  <a:lnTo>
                    <a:pt x="625" y="495"/>
                  </a:lnTo>
                  <a:lnTo>
                    <a:pt x="627" y="495"/>
                  </a:lnTo>
                  <a:lnTo>
                    <a:pt x="625" y="495"/>
                  </a:lnTo>
                  <a:lnTo>
                    <a:pt x="625" y="495"/>
                  </a:lnTo>
                  <a:lnTo>
                    <a:pt x="625" y="495"/>
                  </a:lnTo>
                  <a:lnTo>
                    <a:pt x="625" y="495"/>
                  </a:lnTo>
                  <a:lnTo>
                    <a:pt x="625" y="497"/>
                  </a:lnTo>
                  <a:lnTo>
                    <a:pt x="625" y="497"/>
                  </a:lnTo>
                  <a:lnTo>
                    <a:pt x="623" y="497"/>
                  </a:lnTo>
                  <a:lnTo>
                    <a:pt x="623" y="499"/>
                  </a:lnTo>
                  <a:lnTo>
                    <a:pt x="623" y="499"/>
                  </a:lnTo>
                  <a:lnTo>
                    <a:pt x="619" y="501"/>
                  </a:lnTo>
                  <a:lnTo>
                    <a:pt x="617" y="503"/>
                  </a:lnTo>
                  <a:lnTo>
                    <a:pt x="615" y="503"/>
                  </a:lnTo>
                  <a:lnTo>
                    <a:pt x="613" y="503"/>
                  </a:lnTo>
                  <a:lnTo>
                    <a:pt x="613" y="503"/>
                  </a:lnTo>
                  <a:lnTo>
                    <a:pt x="613" y="503"/>
                  </a:lnTo>
                  <a:lnTo>
                    <a:pt x="613" y="501"/>
                  </a:lnTo>
                  <a:lnTo>
                    <a:pt x="613" y="503"/>
                  </a:lnTo>
                  <a:lnTo>
                    <a:pt x="611" y="503"/>
                  </a:lnTo>
                  <a:lnTo>
                    <a:pt x="611" y="503"/>
                  </a:lnTo>
                  <a:lnTo>
                    <a:pt x="611" y="505"/>
                  </a:lnTo>
                  <a:lnTo>
                    <a:pt x="611" y="507"/>
                  </a:lnTo>
                  <a:lnTo>
                    <a:pt x="611" y="507"/>
                  </a:lnTo>
                  <a:lnTo>
                    <a:pt x="609" y="507"/>
                  </a:lnTo>
                  <a:lnTo>
                    <a:pt x="609" y="509"/>
                  </a:lnTo>
                  <a:lnTo>
                    <a:pt x="609" y="509"/>
                  </a:lnTo>
                  <a:lnTo>
                    <a:pt x="607" y="509"/>
                  </a:lnTo>
                  <a:lnTo>
                    <a:pt x="607" y="513"/>
                  </a:lnTo>
                  <a:lnTo>
                    <a:pt x="607" y="513"/>
                  </a:lnTo>
                  <a:lnTo>
                    <a:pt x="605" y="515"/>
                  </a:lnTo>
                  <a:lnTo>
                    <a:pt x="605" y="515"/>
                  </a:lnTo>
                  <a:lnTo>
                    <a:pt x="605" y="515"/>
                  </a:lnTo>
                  <a:lnTo>
                    <a:pt x="605" y="515"/>
                  </a:lnTo>
                  <a:lnTo>
                    <a:pt x="605" y="515"/>
                  </a:lnTo>
                  <a:lnTo>
                    <a:pt x="605" y="517"/>
                  </a:lnTo>
                  <a:lnTo>
                    <a:pt x="603" y="517"/>
                  </a:lnTo>
                  <a:lnTo>
                    <a:pt x="601" y="517"/>
                  </a:lnTo>
                  <a:lnTo>
                    <a:pt x="597" y="515"/>
                  </a:lnTo>
                  <a:lnTo>
                    <a:pt x="590" y="517"/>
                  </a:lnTo>
                  <a:lnTo>
                    <a:pt x="590" y="517"/>
                  </a:lnTo>
                  <a:lnTo>
                    <a:pt x="590" y="517"/>
                  </a:lnTo>
                  <a:lnTo>
                    <a:pt x="586" y="519"/>
                  </a:lnTo>
                  <a:lnTo>
                    <a:pt x="586" y="519"/>
                  </a:lnTo>
                  <a:lnTo>
                    <a:pt x="586" y="521"/>
                  </a:lnTo>
                  <a:lnTo>
                    <a:pt x="586" y="523"/>
                  </a:lnTo>
                  <a:lnTo>
                    <a:pt x="586" y="523"/>
                  </a:lnTo>
                  <a:lnTo>
                    <a:pt x="586" y="523"/>
                  </a:lnTo>
                  <a:lnTo>
                    <a:pt x="584" y="523"/>
                  </a:lnTo>
                  <a:lnTo>
                    <a:pt x="584" y="525"/>
                  </a:lnTo>
                  <a:lnTo>
                    <a:pt x="584" y="525"/>
                  </a:lnTo>
                  <a:lnTo>
                    <a:pt x="584" y="525"/>
                  </a:lnTo>
                  <a:lnTo>
                    <a:pt x="584" y="527"/>
                  </a:lnTo>
                  <a:lnTo>
                    <a:pt x="584" y="527"/>
                  </a:lnTo>
                  <a:lnTo>
                    <a:pt x="582" y="527"/>
                  </a:lnTo>
                  <a:lnTo>
                    <a:pt x="582" y="525"/>
                  </a:lnTo>
                  <a:lnTo>
                    <a:pt x="582" y="525"/>
                  </a:lnTo>
                  <a:lnTo>
                    <a:pt x="580" y="530"/>
                  </a:lnTo>
                  <a:lnTo>
                    <a:pt x="580" y="530"/>
                  </a:lnTo>
                  <a:lnTo>
                    <a:pt x="580" y="530"/>
                  </a:lnTo>
                  <a:lnTo>
                    <a:pt x="580" y="530"/>
                  </a:lnTo>
                  <a:lnTo>
                    <a:pt x="580" y="530"/>
                  </a:lnTo>
                  <a:lnTo>
                    <a:pt x="580" y="530"/>
                  </a:lnTo>
                  <a:lnTo>
                    <a:pt x="580" y="530"/>
                  </a:lnTo>
                  <a:lnTo>
                    <a:pt x="580" y="532"/>
                  </a:lnTo>
                  <a:lnTo>
                    <a:pt x="580" y="530"/>
                  </a:lnTo>
                  <a:lnTo>
                    <a:pt x="578" y="532"/>
                  </a:lnTo>
                  <a:lnTo>
                    <a:pt x="578" y="532"/>
                  </a:lnTo>
                  <a:lnTo>
                    <a:pt x="578" y="532"/>
                  </a:lnTo>
                  <a:lnTo>
                    <a:pt x="578" y="532"/>
                  </a:lnTo>
                  <a:lnTo>
                    <a:pt x="578" y="532"/>
                  </a:lnTo>
                  <a:lnTo>
                    <a:pt x="578" y="534"/>
                  </a:lnTo>
                  <a:lnTo>
                    <a:pt x="578" y="534"/>
                  </a:lnTo>
                  <a:lnTo>
                    <a:pt x="578" y="534"/>
                  </a:lnTo>
                  <a:lnTo>
                    <a:pt x="576" y="534"/>
                  </a:lnTo>
                  <a:lnTo>
                    <a:pt x="576" y="534"/>
                  </a:lnTo>
                  <a:lnTo>
                    <a:pt x="578" y="536"/>
                  </a:lnTo>
                  <a:lnTo>
                    <a:pt x="578" y="534"/>
                  </a:lnTo>
                  <a:close/>
                  <a:moveTo>
                    <a:pt x="160" y="1587"/>
                  </a:moveTo>
                  <a:lnTo>
                    <a:pt x="160" y="1587"/>
                  </a:lnTo>
                  <a:lnTo>
                    <a:pt x="160" y="1587"/>
                  </a:lnTo>
                  <a:lnTo>
                    <a:pt x="160" y="1589"/>
                  </a:lnTo>
                  <a:lnTo>
                    <a:pt x="162" y="1589"/>
                  </a:lnTo>
                  <a:lnTo>
                    <a:pt x="162" y="1587"/>
                  </a:lnTo>
                  <a:lnTo>
                    <a:pt x="164" y="1587"/>
                  </a:lnTo>
                  <a:lnTo>
                    <a:pt x="162" y="1585"/>
                  </a:lnTo>
                  <a:lnTo>
                    <a:pt x="162" y="1585"/>
                  </a:lnTo>
                  <a:lnTo>
                    <a:pt x="162" y="1585"/>
                  </a:lnTo>
                  <a:lnTo>
                    <a:pt x="160" y="1587"/>
                  </a:lnTo>
                  <a:lnTo>
                    <a:pt x="160" y="1587"/>
                  </a:lnTo>
                  <a:lnTo>
                    <a:pt x="160" y="1587"/>
                  </a:lnTo>
                  <a:lnTo>
                    <a:pt x="160" y="1587"/>
                  </a:lnTo>
                  <a:lnTo>
                    <a:pt x="160" y="1587"/>
                  </a:lnTo>
                  <a:lnTo>
                    <a:pt x="160" y="1587"/>
                  </a:lnTo>
                  <a:close/>
                  <a:moveTo>
                    <a:pt x="218" y="1767"/>
                  </a:moveTo>
                  <a:lnTo>
                    <a:pt x="218" y="1767"/>
                  </a:lnTo>
                  <a:lnTo>
                    <a:pt x="220" y="1767"/>
                  </a:lnTo>
                  <a:lnTo>
                    <a:pt x="220" y="1767"/>
                  </a:lnTo>
                  <a:lnTo>
                    <a:pt x="220" y="1767"/>
                  </a:lnTo>
                  <a:lnTo>
                    <a:pt x="220" y="1767"/>
                  </a:lnTo>
                  <a:lnTo>
                    <a:pt x="222" y="1767"/>
                  </a:lnTo>
                  <a:lnTo>
                    <a:pt x="222" y="1767"/>
                  </a:lnTo>
                  <a:lnTo>
                    <a:pt x="222" y="1765"/>
                  </a:lnTo>
                  <a:lnTo>
                    <a:pt x="222" y="1765"/>
                  </a:lnTo>
                  <a:lnTo>
                    <a:pt x="220" y="1765"/>
                  </a:lnTo>
                  <a:lnTo>
                    <a:pt x="218" y="1765"/>
                  </a:lnTo>
                  <a:lnTo>
                    <a:pt x="218" y="1765"/>
                  </a:lnTo>
                  <a:lnTo>
                    <a:pt x="218" y="1767"/>
                  </a:lnTo>
                  <a:lnTo>
                    <a:pt x="218" y="1767"/>
                  </a:lnTo>
                  <a:lnTo>
                    <a:pt x="218" y="1767"/>
                  </a:lnTo>
                  <a:lnTo>
                    <a:pt x="218" y="1767"/>
                  </a:lnTo>
                  <a:lnTo>
                    <a:pt x="218" y="1767"/>
                  </a:lnTo>
                  <a:lnTo>
                    <a:pt x="218" y="1767"/>
                  </a:lnTo>
                  <a:lnTo>
                    <a:pt x="218" y="1767"/>
                  </a:lnTo>
                  <a:lnTo>
                    <a:pt x="218" y="1767"/>
                  </a:lnTo>
                  <a:close/>
                  <a:moveTo>
                    <a:pt x="220" y="1769"/>
                  </a:moveTo>
                  <a:lnTo>
                    <a:pt x="220" y="1769"/>
                  </a:lnTo>
                  <a:lnTo>
                    <a:pt x="224" y="1772"/>
                  </a:lnTo>
                  <a:lnTo>
                    <a:pt x="224" y="1772"/>
                  </a:lnTo>
                  <a:lnTo>
                    <a:pt x="224" y="1769"/>
                  </a:lnTo>
                  <a:lnTo>
                    <a:pt x="224" y="1769"/>
                  </a:lnTo>
                  <a:lnTo>
                    <a:pt x="224" y="1769"/>
                  </a:lnTo>
                  <a:lnTo>
                    <a:pt x="224" y="1769"/>
                  </a:lnTo>
                  <a:lnTo>
                    <a:pt x="226" y="1769"/>
                  </a:lnTo>
                  <a:lnTo>
                    <a:pt x="226" y="1769"/>
                  </a:lnTo>
                  <a:lnTo>
                    <a:pt x="226" y="1769"/>
                  </a:lnTo>
                  <a:lnTo>
                    <a:pt x="224" y="1769"/>
                  </a:lnTo>
                  <a:lnTo>
                    <a:pt x="224" y="1767"/>
                  </a:lnTo>
                  <a:lnTo>
                    <a:pt x="224" y="1767"/>
                  </a:lnTo>
                  <a:lnTo>
                    <a:pt x="224" y="1767"/>
                  </a:lnTo>
                  <a:lnTo>
                    <a:pt x="222" y="1767"/>
                  </a:lnTo>
                  <a:lnTo>
                    <a:pt x="222" y="1767"/>
                  </a:lnTo>
                  <a:lnTo>
                    <a:pt x="222" y="1767"/>
                  </a:lnTo>
                  <a:lnTo>
                    <a:pt x="216" y="1767"/>
                  </a:lnTo>
                  <a:lnTo>
                    <a:pt x="214" y="1769"/>
                  </a:lnTo>
                  <a:lnTo>
                    <a:pt x="220" y="1769"/>
                  </a:lnTo>
                  <a:lnTo>
                    <a:pt x="220" y="1769"/>
                  </a:lnTo>
                  <a:close/>
                  <a:moveTo>
                    <a:pt x="253" y="1784"/>
                  </a:moveTo>
                  <a:lnTo>
                    <a:pt x="253" y="1784"/>
                  </a:lnTo>
                  <a:lnTo>
                    <a:pt x="251" y="1784"/>
                  </a:lnTo>
                  <a:lnTo>
                    <a:pt x="251" y="1784"/>
                  </a:lnTo>
                  <a:lnTo>
                    <a:pt x="251" y="1784"/>
                  </a:lnTo>
                  <a:lnTo>
                    <a:pt x="251" y="1784"/>
                  </a:lnTo>
                  <a:lnTo>
                    <a:pt x="251" y="1782"/>
                  </a:lnTo>
                  <a:lnTo>
                    <a:pt x="251" y="1782"/>
                  </a:lnTo>
                  <a:lnTo>
                    <a:pt x="251" y="1782"/>
                  </a:lnTo>
                  <a:lnTo>
                    <a:pt x="249" y="1782"/>
                  </a:lnTo>
                  <a:lnTo>
                    <a:pt x="249" y="1782"/>
                  </a:lnTo>
                  <a:lnTo>
                    <a:pt x="249" y="1782"/>
                  </a:lnTo>
                  <a:lnTo>
                    <a:pt x="249" y="1782"/>
                  </a:lnTo>
                  <a:lnTo>
                    <a:pt x="249" y="1784"/>
                  </a:lnTo>
                  <a:lnTo>
                    <a:pt x="249" y="1784"/>
                  </a:lnTo>
                  <a:lnTo>
                    <a:pt x="247" y="1784"/>
                  </a:lnTo>
                  <a:lnTo>
                    <a:pt x="247" y="1784"/>
                  </a:lnTo>
                  <a:lnTo>
                    <a:pt x="247" y="1784"/>
                  </a:lnTo>
                  <a:lnTo>
                    <a:pt x="245" y="1784"/>
                  </a:lnTo>
                  <a:lnTo>
                    <a:pt x="245" y="1784"/>
                  </a:lnTo>
                  <a:lnTo>
                    <a:pt x="245" y="1786"/>
                  </a:lnTo>
                  <a:lnTo>
                    <a:pt x="245" y="1786"/>
                  </a:lnTo>
                  <a:lnTo>
                    <a:pt x="247" y="1786"/>
                  </a:lnTo>
                  <a:lnTo>
                    <a:pt x="247" y="1786"/>
                  </a:lnTo>
                  <a:lnTo>
                    <a:pt x="247" y="1786"/>
                  </a:lnTo>
                  <a:lnTo>
                    <a:pt x="247" y="1786"/>
                  </a:lnTo>
                  <a:lnTo>
                    <a:pt x="247" y="1786"/>
                  </a:lnTo>
                  <a:lnTo>
                    <a:pt x="249" y="1786"/>
                  </a:lnTo>
                  <a:lnTo>
                    <a:pt x="249" y="1786"/>
                  </a:lnTo>
                  <a:lnTo>
                    <a:pt x="249" y="1786"/>
                  </a:lnTo>
                  <a:lnTo>
                    <a:pt x="249" y="1786"/>
                  </a:lnTo>
                  <a:lnTo>
                    <a:pt x="249" y="1786"/>
                  </a:lnTo>
                  <a:lnTo>
                    <a:pt x="249" y="1786"/>
                  </a:lnTo>
                  <a:lnTo>
                    <a:pt x="251" y="1786"/>
                  </a:lnTo>
                  <a:lnTo>
                    <a:pt x="251" y="1786"/>
                  </a:lnTo>
                  <a:lnTo>
                    <a:pt x="251" y="1786"/>
                  </a:lnTo>
                  <a:lnTo>
                    <a:pt x="251" y="1788"/>
                  </a:lnTo>
                  <a:lnTo>
                    <a:pt x="251" y="1790"/>
                  </a:lnTo>
                  <a:lnTo>
                    <a:pt x="251" y="1790"/>
                  </a:lnTo>
                  <a:lnTo>
                    <a:pt x="251" y="1792"/>
                  </a:lnTo>
                  <a:lnTo>
                    <a:pt x="251" y="1792"/>
                  </a:lnTo>
                  <a:lnTo>
                    <a:pt x="251" y="1792"/>
                  </a:lnTo>
                  <a:lnTo>
                    <a:pt x="251" y="1794"/>
                  </a:lnTo>
                  <a:lnTo>
                    <a:pt x="251" y="1794"/>
                  </a:lnTo>
                  <a:lnTo>
                    <a:pt x="251" y="1794"/>
                  </a:lnTo>
                  <a:lnTo>
                    <a:pt x="251" y="1794"/>
                  </a:lnTo>
                  <a:lnTo>
                    <a:pt x="251" y="1794"/>
                  </a:lnTo>
                  <a:lnTo>
                    <a:pt x="251" y="1794"/>
                  </a:lnTo>
                  <a:lnTo>
                    <a:pt x="251" y="1794"/>
                  </a:lnTo>
                  <a:lnTo>
                    <a:pt x="253" y="1792"/>
                  </a:lnTo>
                  <a:lnTo>
                    <a:pt x="253" y="1792"/>
                  </a:lnTo>
                  <a:lnTo>
                    <a:pt x="253" y="1792"/>
                  </a:lnTo>
                  <a:lnTo>
                    <a:pt x="253" y="1792"/>
                  </a:lnTo>
                  <a:lnTo>
                    <a:pt x="253" y="1792"/>
                  </a:lnTo>
                  <a:lnTo>
                    <a:pt x="253" y="1792"/>
                  </a:lnTo>
                  <a:lnTo>
                    <a:pt x="253" y="1790"/>
                  </a:lnTo>
                  <a:lnTo>
                    <a:pt x="253" y="1790"/>
                  </a:lnTo>
                  <a:lnTo>
                    <a:pt x="253" y="1790"/>
                  </a:lnTo>
                  <a:lnTo>
                    <a:pt x="253" y="1790"/>
                  </a:lnTo>
                  <a:lnTo>
                    <a:pt x="253" y="1788"/>
                  </a:lnTo>
                  <a:lnTo>
                    <a:pt x="253" y="1786"/>
                  </a:lnTo>
                  <a:lnTo>
                    <a:pt x="253" y="1786"/>
                  </a:lnTo>
                  <a:lnTo>
                    <a:pt x="253" y="1786"/>
                  </a:lnTo>
                  <a:lnTo>
                    <a:pt x="253" y="1786"/>
                  </a:lnTo>
                  <a:lnTo>
                    <a:pt x="253" y="1784"/>
                  </a:lnTo>
                  <a:close/>
                  <a:moveTo>
                    <a:pt x="218" y="1757"/>
                  </a:moveTo>
                  <a:lnTo>
                    <a:pt x="218" y="1755"/>
                  </a:lnTo>
                  <a:lnTo>
                    <a:pt x="218" y="1755"/>
                  </a:lnTo>
                  <a:lnTo>
                    <a:pt x="218" y="1755"/>
                  </a:lnTo>
                  <a:lnTo>
                    <a:pt x="218" y="1755"/>
                  </a:lnTo>
                  <a:lnTo>
                    <a:pt x="218" y="1755"/>
                  </a:lnTo>
                  <a:lnTo>
                    <a:pt x="218" y="1755"/>
                  </a:lnTo>
                  <a:lnTo>
                    <a:pt x="218" y="1755"/>
                  </a:lnTo>
                  <a:lnTo>
                    <a:pt x="216" y="1755"/>
                  </a:lnTo>
                  <a:lnTo>
                    <a:pt x="216" y="1755"/>
                  </a:lnTo>
                  <a:lnTo>
                    <a:pt x="214" y="1755"/>
                  </a:lnTo>
                  <a:lnTo>
                    <a:pt x="214" y="1755"/>
                  </a:lnTo>
                  <a:lnTo>
                    <a:pt x="214" y="1755"/>
                  </a:lnTo>
                  <a:lnTo>
                    <a:pt x="214" y="1757"/>
                  </a:lnTo>
                  <a:lnTo>
                    <a:pt x="214" y="1755"/>
                  </a:lnTo>
                  <a:lnTo>
                    <a:pt x="214" y="1755"/>
                  </a:lnTo>
                  <a:lnTo>
                    <a:pt x="212" y="1755"/>
                  </a:lnTo>
                  <a:lnTo>
                    <a:pt x="212" y="1755"/>
                  </a:lnTo>
                  <a:lnTo>
                    <a:pt x="212" y="1755"/>
                  </a:lnTo>
                  <a:lnTo>
                    <a:pt x="212" y="1755"/>
                  </a:lnTo>
                  <a:lnTo>
                    <a:pt x="210" y="1755"/>
                  </a:lnTo>
                  <a:lnTo>
                    <a:pt x="210" y="1755"/>
                  </a:lnTo>
                  <a:lnTo>
                    <a:pt x="212" y="1755"/>
                  </a:lnTo>
                  <a:lnTo>
                    <a:pt x="212" y="1757"/>
                  </a:lnTo>
                  <a:lnTo>
                    <a:pt x="212" y="1757"/>
                  </a:lnTo>
                  <a:lnTo>
                    <a:pt x="214" y="1757"/>
                  </a:lnTo>
                  <a:lnTo>
                    <a:pt x="214" y="1757"/>
                  </a:lnTo>
                  <a:lnTo>
                    <a:pt x="214" y="1757"/>
                  </a:lnTo>
                  <a:lnTo>
                    <a:pt x="214" y="1757"/>
                  </a:lnTo>
                  <a:lnTo>
                    <a:pt x="214" y="1757"/>
                  </a:lnTo>
                  <a:lnTo>
                    <a:pt x="214" y="1757"/>
                  </a:lnTo>
                  <a:lnTo>
                    <a:pt x="214" y="1757"/>
                  </a:lnTo>
                  <a:lnTo>
                    <a:pt x="214" y="1757"/>
                  </a:lnTo>
                  <a:lnTo>
                    <a:pt x="216" y="1757"/>
                  </a:lnTo>
                  <a:lnTo>
                    <a:pt x="218" y="1757"/>
                  </a:lnTo>
                  <a:lnTo>
                    <a:pt x="218" y="1757"/>
                  </a:lnTo>
                  <a:lnTo>
                    <a:pt x="218" y="1757"/>
                  </a:lnTo>
                  <a:lnTo>
                    <a:pt x="218" y="1757"/>
                  </a:lnTo>
                  <a:lnTo>
                    <a:pt x="218" y="1757"/>
                  </a:lnTo>
                  <a:lnTo>
                    <a:pt x="220" y="1757"/>
                  </a:lnTo>
                  <a:lnTo>
                    <a:pt x="220" y="1757"/>
                  </a:lnTo>
                  <a:lnTo>
                    <a:pt x="218" y="1757"/>
                  </a:lnTo>
                  <a:close/>
                  <a:moveTo>
                    <a:pt x="261" y="1796"/>
                  </a:moveTo>
                  <a:lnTo>
                    <a:pt x="261" y="1796"/>
                  </a:lnTo>
                  <a:lnTo>
                    <a:pt x="263" y="1796"/>
                  </a:lnTo>
                  <a:lnTo>
                    <a:pt x="263" y="1794"/>
                  </a:lnTo>
                  <a:lnTo>
                    <a:pt x="263" y="1794"/>
                  </a:lnTo>
                  <a:lnTo>
                    <a:pt x="265" y="1792"/>
                  </a:lnTo>
                  <a:lnTo>
                    <a:pt x="263" y="1790"/>
                  </a:lnTo>
                  <a:lnTo>
                    <a:pt x="263" y="1790"/>
                  </a:lnTo>
                  <a:lnTo>
                    <a:pt x="263" y="1790"/>
                  </a:lnTo>
                  <a:lnTo>
                    <a:pt x="261" y="1790"/>
                  </a:lnTo>
                  <a:lnTo>
                    <a:pt x="261" y="1790"/>
                  </a:lnTo>
                  <a:lnTo>
                    <a:pt x="261" y="1790"/>
                  </a:lnTo>
                  <a:lnTo>
                    <a:pt x="261" y="1792"/>
                  </a:lnTo>
                  <a:lnTo>
                    <a:pt x="259" y="1792"/>
                  </a:lnTo>
                  <a:lnTo>
                    <a:pt x="259" y="1792"/>
                  </a:lnTo>
                  <a:lnTo>
                    <a:pt x="261" y="1792"/>
                  </a:lnTo>
                  <a:lnTo>
                    <a:pt x="261" y="1794"/>
                  </a:lnTo>
                  <a:lnTo>
                    <a:pt x="261" y="1794"/>
                  </a:lnTo>
                  <a:lnTo>
                    <a:pt x="261" y="1794"/>
                  </a:lnTo>
                  <a:lnTo>
                    <a:pt x="263" y="1792"/>
                  </a:lnTo>
                  <a:lnTo>
                    <a:pt x="263" y="1792"/>
                  </a:lnTo>
                  <a:lnTo>
                    <a:pt x="263" y="1792"/>
                  </a:lnTo>
                  <a:lnTo>
                    <a:pt x="263" y="1790"/>
                  </a:lnTo>
                  <a:lnTo>
                    <a:pt x="263" y="1790"/>
                  </a:lnTo>
                  <a:lnTo>
                    <a:pt x="263" y="1790"/>
                  </a:lnTo>
                  <a:lnTo>
                    <a:pt x="263" y="1790"/>
                  </a:lnTo>
                  <a:lnTo>
                    <a:pt x="263" y="1792"/>
                  </a:lnTo>
                  <a:lnTo>
                    <a:pt x="263" y="1792"/>
                  </a:lnTo>
                  <a:lnTo>
                    <a:pt x="263" y="1792"/>
                  </a:lnTo>
                  <a:lnTo>
                    <a:pt x="261" y="1794"/>
                  </a:lnTo>
                  <a:lnTo>
                    <a:pt x="261" y="1794"/>
                  </a:lnTo>
                  <a:lnTo>
                    <a:pt x="261" y="1794"/>
                  </a:lnTo>
                  <a:lnTo>
                    <a:pt x="261" y="1796"/>
                  </a:lnTo>
                  <a:lnTo>
                    <a:pt x="261" y="1796"/>
                  </a:lnTo>
                  <a:lnTo>
                    <a:pt x="261" y="1796"/>
                  </a:lnTo>
                  <a:close/>
                  <a:moveTo>
                    <a:pt x="255" y="1794"/>
                  </a:moveTo>
                  <a:lnTo>
                    <a:pt x="253" y="1794"/>
                  </a:lnTo>
                  <a:lnTo>
                    <a:pt x="253" y="1796"/>
                  </a:lnTo>
                  <a:lnTo>
                    <a:pt x="253" y="1796"/>
                  </a:lnTo>
                  <a:lnTo>
                    <a:pt x="253" y="1796"/>
                  </a:lnTo>
                  <a:lnTo>
                    <a:pt x="253" y="1798"/>
                  </a:lnTo>
                  <a:lnTo>
                    <a:pt x="253" y="1798"/>
                  </a:lnTo>
                  <a:lnTo>
                    <a:pt x="253" y="1798"/>
                  </a:lnTo>
                  <a:lnTo>
                    <a:pt x="253" y="1798"/>
                  </a:lnTo>
                  <a:lnTo>
                    <a:pt x="253" y="1798"/>
                  </a:lnTo>
                  <a:lnTo>
                    <a:pt x="253" y="1800"/>
                  </a:lnTo>
                  <a:lnTo>
                    <a:pt x="253" y="1800"/>
                  </a:lnTo>
                  <a:lnTo>
                    <a:pt x="253" y="1800"/>
                  </a:lnTo>
                  <a:lnTo>
                    <a:pt x="253" y="1800"/>
                  </a:lnTo>
                  <a:lnTo>
                    <a:pt x="255" y="1798"/>
                  </a:lnTo>
                  <a:lnTo>
                    <a:pt x="255" y="1798"/>
                  </a:lnTo>
                  <a:lnTo>
                    <a:pt x="255" y="1798"/>
                  </a:lnTo>
                  <a:lnTo>
                    <a:pt x="257" y="1798"/>
                  </a:lnTo>
                  <a:lnTo>
                    <a:pt x="257" y="1798"/>
                  </a:lnTo>
                  <a:lnTo>
                    <a:pt x="257" y="1798"/>
                  </a:lnTo>
                  <a:lnTo>
                    <a:pt x="257" y="1798"/>
                  </a:lnTo>
                  <a:lnTo>
                    <a:pt x="257" y="1796"/>
                  </a:lnTo>
                  <a:lnTo>
                    <a:pt x="257" y="1796"/>
                  </a:lnTo>
                  <a:lnTo>
                    <a:pt x="255" y="1796"/>
                  </a:lnTo>
                  <a:lnTo>
                    <a:pt x="255" y="1796"/>
                  </a:lnTo>
                  <a:lnTo>
                    <a:pt x="257" y="1796"/>
                  </a:lnTo>
                  <a:lnTo>
                    <a:pt x="257" y="1796"/>
                  </a:lnTo>
                  <a:lnTo>
                    <a:pt x="257" y="1796"/>
                  </a:lnTo>
                  <a:lnTo>
                    <a:pt x="257" y="1796"/>
                  </a:lnTo>
                  <a:lnTo>
                    <a:pt x="257" y="1796"/>
                  </a:lnTo>
                  <a:lnTo>
                    <a:pt x="257" y="1794"/>
                  </a:lnTo>
                  <a:lnTo>
                    <a:pt x="255" y="1792"/>
                  </a:lnTo>
                  <a:lnTo>
                    <a:pt x="255" y="1792"/>
                  </a:lnTo>
                  <a:lnTo>
                    <a:pt x="255" y="1792"/>
                  </a:lnTo>
                  <a:lnTo>
                    <a:pt x="255" y="1792"/>
                  </a:lnTo>
                  <a:lnTo>
                    <a:pt x="255" y="1792"/>
                  </a:lnTo>
                  <a:lnTo>
                    <a:pt x="255" y="1792"/>
                  </a:lnTo>
                  <a:lnTo>
                    <a:pt x="255" y="1794"/>
                  </a:lnTo>
                  <a:lnTo>
                    <a:pt x="255" y="1794"/>
                  </a:lnTo>
                  <a:close/>
                  <a:moveTo>
                    <a:pt x="220" y="1829"/>
                  </a:moveTo>
                  <a:lnTo>
                    <a:pt x="220" y="1831"/>
                  </a:lnTo>
                  <a:lnTo>
                    <a:pt x="222" y="1831"/>
                  </a:lnTo>
                  <a:lnTo>
                    <a:pt x="222" y="1831"/>
                  </a:lnTo>
                  <a:lnTo>
                    <a:pt x="224" y="1829"/>
                  </a:lnTo>
                  <a:lnTo>
                    <a:pt x="224" y="1829"/>
                  </a:lnTo>
                  <a:lnTo>
                    <a:pt x="224" y="1827"/>
                  </a:lnTo>
                  <a:lnTo>
                    <a:pt x="222" y="1827"/>
                  </a:lnTo>
                  <a:lnTo>
                    <a:pt x="222" y="1827"/>
                  </a:lnTo>
                  <a:lnTo>
                    <a:pt x="222" y="1827"/>
                  </a:lnTo>
                  <a:lnTo>
                    <a:pt x="220" y="1827"/>
                  </a:lnTo>
                  <a:lnTo>
                    <a:pt x="220" y="1829"/>
                  </a:lnTo>
                  <a:lnTo>
                    <a:pt x="220" y="1829"/>
                  </a:lnTo>
                  <a:lnTo>
                    <a:pt x="220" y="1829"/>
                  </a:lnTo>
                  <a:lnTo>
                    <a:pt x="220" y="1829"/>
                  </a:lnTo>
                  <a:close/>
                  <a:moveTo>
                    <a:pt x="284" y="1874"/>
                  </a:moveTo>
                  <a:lnTo>
                    <a:pt x="284" y="1872"/>
                  </a:lnTo>
                  <a:lnTo>
                    <a:pt x="284" y="1872"/>
                  </a:lnTo>
                  <a:lnTo>
                    <a:pt x="284" y="1872"/>
                  </a:lnTo>
                  <a:lnTo>
                    <a:pt x="284" y="1870"/>
                  </a:lnTo>
                  <a:lnTo>
                    <a:pt x="284" y="1868"/>
                  </a:lnTo>
                  <a:lnTo>
                    <a:pt x="284" y="1868"/>
                  </a:lnTo>
                  <a:lnTo>
                    <a:pt x="284" y="1866"/>
                  </a:lnTo>
                  <a:lnTo>
                    <a:pt x="284" y="1866"/>
                  </a:lnTo>
                  <a:lnTo>
                    <a:pt x="284" y="1866"/>
                  </a:lnTo>
                  <a:lnTo>
                    <a:pt x="284" y="1866"/>
                  </a:lnTo>
                  <a:lnTo>
                    <a:pt x="284" y="1866"/>
                  </a:lnTo>
                  <a:lnTo>
                    <a:pt x="284" y="1864"/>
                  </a:lnTo>
                  <a:lnTo>
                    <a:pt x="284" y="1864"/>
                  </a:lnTo>
                  <a:lnTo>
                    <a:pt x="284" y="1864"/>
                  </a:lnTo>
                  <a:lnTo>
                    <a:pt x="284" y="1864"/>
                  </a:lnTo>
                  <a:lnTo>
                    <a:pt x="282" y="1864"/>
                  </a:lnTo>
                  <a:lnTo>
                    <a:pt x="282" y="1864"/>
                  </a:lnTo>
                  <a:lnTo>
                    <a:pt x="282" y="1864"/>
                  </a:lnTo>
                  <a:lnTo>
                    <a:pt x="282" y="1864"/>
                  </a:lnTo>
                  <a:lnTo>
                    <a:pt x="282" y="1866"/>
                  </a:lnTo>
                  <a:lnTo>
                    <a:pt x="282" y="1866"/>
                  </a:lnTo>
                  <a:lnTo>
                    <a:pt x="282" y="1866"/>
                  </a:lnTo>
                  <a:lnTo>
                    <a:pt x="282" y="1866"/>
                  </a:lnTo>
                  <a:lnTo>
                    <a:pt x="282" y="1868"/>
                  </a:lnTo>
                  <a:lnTo>
                    <a:pt x="282" y="1868"/>
                  </a:lnTo>
                  <a:lnTo>
                    <a:pt x="280" y="1870"/>
                  </a:lnTo>
                  <a:lnTo>
                    <a:pt x="280" y="1870"/>
                  </a:lnTo>
                  <a:lnTo>
                    <a:pt x="280" y="1870"/>
                  </a:lnTo>
                  <a:lnTo>
                    <a:pt x="280" y="1868"/>
                  </a:lnTo>
                  <a:lnTo>
                    <a:pt x="280" y="1868"/>
                  </a:lnTo>
                  <a:lnTo>
                    <a:pt x="280" y="1868"/>
                  </a:lnTo>
                  <a:lnTo>
                    <a:pt x="280" y="1868"/>
                  </a:lnTo>
                  <a:lnTo>
                    <a:pt x="280" y="1868"/>
                  </a:lnTo>
                  <a:lnTo>
                    <a:pt x="280" y="1866"/>
                  </a:lnTo>
                  <a:lnTo>
                    <a:pt x="280" y="1866"/>
                  </a:lnTo>
                  <a:lnTo>
                    <a:pt x="280" y="1866"/>
                  </a:lnTo>
                  <a:lnTo>
                    <a:pt x="280" y="1866"/>
                  </a:lnTo>
                  <a:lnTo>
                    <a:pt x="280" y="1866"/>
                  </a:lnTo>
                  <a:lnTo>
                    <a:pt x="280" y="1864"/>
                  </a:lnTo>
                  <a:lnTo>
                    <a:pt x="280" y="1864"/>
                  </a:lnTo>
                  <a:lnTo>
                    <a:pt x="280" y="1864"/>
                  </a:lnTo>
                  <a:lnTo>
                    <a:pt x="280" y="1864"/>
                  </a:lnTo>
                  <a:lnTo>
                    <a:pt x="280" y="1862"/>
                  </a:lnTo>
                  <a:lnTo>
                    <a:pt x="278" y="1862"/>
                  </a:lnTo>
                  <a:lnTo>
                    <a:pt x="278" y="1860"/>
                  </a:lnTo>
                  <a:lnTo>
                    <a:pt x="278" y="1860"/>
                  </a:lnTo>
                  <a:lnTo>
                    <a:pt x="278" y="1860"/>
                  </a:lnTo>
                  <a:lnTo>
                    <a:pt x="278" y="1860"/>
                  </a:lnTo>
                  <a:lnTo>
                    <a:pt x="280" y="1860"/>
                  </a:lnTo>
                  <a:lnTo>
                    <a:pt x="280" y="1862"/>
                  </a:lnTo>
                  <a:lnTo>
                    <a:pt x="280" y="1862"/>
                  </a:lnTo>
                  <a:lnTo>
                    <a:pt x="280" y="1860"/>
                  </a:lnTo>
                  <a:lnTo>
                    <a:pt x="280" y="1860"/>
                  </a:lnTo>
                  <a:lnTo>
                    <a:pt x="280" y="1860"/>
                  </a:lnTo>
                  <a:lnTo>
                    <a:pt x="280" y="1860"/>
                  </a:lnTo>
                  <a:lnTo>
                    <a:pt x="280" y="1860"/>
                  </a:lnTo>
                  <a:lnTo>
                    <a:pt x="280" y="1860"/>
                  </a:lnTo>
                  <a:lnTo>
                    <a:pt x="280" y="1860"/>
                  </a:lnTo>
                  <a:lnTo>
                    <a:pt x="280" y="1860"/>
                  </a:lnTo>
                  <a:lnTo>
                    <a:pt x="280" y="1858"/>
                  </a:lnTo>
                  <a:lnTo>
                    <a:pt x="280" y="1858"/>
                  </a:lnTo>
                  <a:lnTo>
                    <a:pt x="280" y="1858"/>
                  </a:lnTo>
                  <a:lnTo>
                    <a:pt x="280" y="1858"/>
                  </a:lnTo>
                  <a:lnTo>
                    <a:pt x="280" y="1858"/>
                  </a:lnTo>
                  <a:lnTo>
                    <a:pt x="278" y="1854"/>
                  </a:lnTo>
                  <a:lnTo>
                    <a:pt x="278" y="1852"/>
                  </a:lnTo>
                  <a:lnTo>
                    <a:pt x="278" y="1852"/>
                  </a:lnTo>
                  <a:lnTo>
                    <a:pt x="275" y="1852"/>
                  </a:lnTo>
                  <a:lnTo>
                    <a:pt x="275" y="1850"/>
                  </a:lnTo>
                  <a:lnTo>
                    <a:pt x="275" y="1850"/>
                  </a:lnTo>
                  <a:lnTo>
                    <a:pt x="275" y="1850"/>
                  </a:lnTo>
                  <a:lnTo>
                    <a:pt x="275" y="1850"/>
                  </a:lnTo>
                  <a:lnTo>
                    <a:pt x="275" y="1850"/>
                  </a:lnTo>
                  <a:lnTo>
                    <a:pt x="275" y="1850"/>
                  </a:lnTo>
                  <a:lnTo>
                    <a:pt x="278" y="1850"/>
                  </a:lnTo>
                  <a:lnTo>
                    <a:pt x="278" y="1850"/>
                  </a:lnTo>
                  <a:lnTo>
                    <a:pt x="278" y="1850"/>
                  </a:lnTo>
                  <a:lnTo>
                    <a:pt x="278" y="1850"/>
                  </a:lnTo>
                  <a:lnTo>
                    <a:pt x="278" y="1850"/>
                  </a:lnTo>
                  <a:lnTo>
                    <a:pt x="278" y="1848"/>
                  </a:lnTo>
                  <a:lnTo>
                    <a:pt x="278" y="1848"/>
                  </a:lnTo>
                  <a:lnTo>
                    <a:pt x="278" y="1845"/>
                  </a:lnTo>
                  <a:lnTo>
                    <a:pt x="275" y="1845"/>
                  </a:lnTo>
                  <a:lnTo>
                    <a:pt x="275" y="1845"/>
                  </a:lnTo>
                  <a:lnTo>
                    <a:pt x="275" y="1843"/>
                  </a:lnTo>
                  <a:lnTo>
                    <a:pt x="275" y="1843"/>
                  </a:lnTo>
                  <a:lnTo>
                    <a:pt x="275" y="1843"/>
                  </a:lnTo>
                  <a:lnTo>
                    <a:pt x="273" y="1843"/>
                  </a:lnTo>
                  <a:lnTo>
                    <a:pt x="273" y="1843"/>
                  </a:lnTo>
                  <a:lnTo>
                    <a:pt x="273" y="1843"/>
                  </a:lnTo>
                  <a:lnTo>
                    <a:pt x="273" y="1841"/>
                  </a:lnTo>
                  <a:lnTo>
                    <a:pt x="273" y="1841"/>
                  </a:lnTo>
                  <a:lnTo>
                    <a:pt x="273" y="1839"/>
                  </a:lnTo>
                  <a:lnTo>
                    <a:pt x="273" y="1839"/>
                  </a:lnTo>
                  <a:lnTo>
                    <a:pt x="273" y="1839"/>
                  </a:lnTo>
                  <a:lnTo>
                    <a:pt x="273" y="1839"/>
                  </a:lnTo>
                  <a:lnTo>
                    <a:pt x="273" y="1839"/>
                  </a:lnTo>
                  <a:lnTo>
                    <a:pt x="273" y="1839"/>
                  </a:lnTo>
                  <a:lnTo>
                    <a:pt x="271" y="1837"/>
                  </a:lnTo>
                  <a:lnTo>
                    <a:pt x="271" y="1837"/>
                  </a:lnTo>
                  <a:lnTo>
                    <a:pt x="269" y="1837"/>
                  </a:lnTo>
                  <a:lnTo>
                    <a:pt x="269" y="1837"/>
                  </a:lnTo>
                  <a:lnTo>
                    <a:pt x="269" y="1837"/>
                  </a:lnTo>
                  <a:lnTo>
                    <a:pt x="269" y="1837"/>
                  </a:lnTo>
                  <a:lnTo>
                    <a:pt x="267" y="1837"/>
                  </a:lnTo>
                  <a:lnTo>
                    <a:pt x="267" y="1837"/>
                  </a:lnTo>
                  <a:lnTo>
                    <a:pt x="269" y="1835"/>
                  </a:lnTo>
                  <a:lnTo>
                    <a:pt x="269" y="1835"/>
                  </a:lnTo>
                  <a:lnTo>
                    <a:pt x="269" y="1835"/>
                  </a:lnTo>
                  <a:lnTo>
                    <a:pt x="269" y="1835"/>
                  </a:lnTo>
                  <a:lnTo>
                    <a:pt x="269" y="1835"/>
                  </a:lnTo>
                  <a:lnTo>
                    <a:pt x="267" y="1835"/>
                  </a:lnTo>
                  <a:lnTo>
                    <a:pt x="267" y="1835"/>
                  </a:lnTo>
                  <a:lnTo>
                    <a:pt x="267" y="1835"/>
                  </a:lnTo>
                  <a:lnTo>
                    <a:pt x="265" y="1833"/>
                  </a:lnTo>
                  <a:lnTo>
                    <a:pt x="265" y="1833"/>
                  </a:lnTo>
                  <a:lnTo>
                    <a:pt x="265" y="1831"/>
                  </a:lnTo>
                  <a:lnTo>
                    <a:pt x="263" y="1831"/>
                  </a:lnTo>
                  <a:lnTo>
                    <a:pt x="263" y="1831"/>
                  </a:lnTo>
                  <a:lnTo>
                    <a:pt x="261" y="1831"/>
                  </a:lnTo>
                  <a:lnTo>
                    <a:pt x="259" y="1829"/>
                  </a:lnTo>
                  <a:lnTo>
                    <a:pt x="257" y="1829"/>
                  </a:lnTo>
                  <a:lnTo>
                    <a:pt x="257" y="1827"/>
                  </a:lnTo>
                  <a:lnTo>
                    <a:pt x="257" y="1827"/>
                  </a:lnTo>
                  <a:lnTo>
                    <a:pt x="257" y="1827"/>
                  </a:lnTo>
                  <a:lnTo>
                    <a:pt x="257" y="1827"/>
                  </a:lnTo>
                  <a:lnTo>
                    <a:pt x="255" y="1825"/>
                  </a:lnTo>
                  <a:lnTo>
                    <a:pt x="255" y="1825"/>
                  </a:lnTo>
                  <a:lnTo>
                    <a:pt x="255" y="1825"/>
                  </a:lnTo>
                  <a:lnTo>
                    <a:pt x="253" y="1825"/>
                  </a:lnTo>
                  <a:lnTo>
                    <a:pt x="253" y="1825"/>
                  </a:lnTo>
                  <a:lnTo>
                    <a:pt x="253" y="1823"/>
                  </a:lnTo>
                  <a:lnTo>
                    <a:pt x="253" y="1823"/>
                  </a:lnTo>
                  <a:lnTo>
                    <a:pt x="253" y="1823"/>
                  </a:lnTo>
                  <a:lnTo>
                    <a:pt x="253" y="1823"/>
                  </a:lnTo>
                  <a:lnTo>
                    <a:pt x="253" y="1823"/>
                  </a:lnTo>
                  <a:lnTo>
                    <a:pt x="251" y="1817"/>
                  </a:lnTo>
                  <a:lnTo>
                    <a:pt x="251" y="1817"/>
                  </a:lnTo>
                  <a:lnTo>
                    <a:pt x="251" y="1817"/>
                  </a:lnTo>
                  <a:lnTo>
                    <a:pt x="251" y="1815"/>
                  </a:lnTo>
                  <a:lnTo>
                    <a:pt x="251" y="1815"/>
                  </a:lnTo>
                  <a:lnTo>
                    <a:pt x="251" y="1815"/>
                  </a:lnTo>
                  <a:lnTo>
                    <a:pt x="251" y="1815"/>
                  </a:lnTo>
                  <a:lnTo>
                    <a:pt x="251" y="1815"/>
                  </a:lnTo>
                  <a:lnTo>
                    <a:pt x="251" y="1815"/>
                  </a:lnTo>
                  <a:lnTo>
                    <a:pt x="253" y="1815"/>
                  </a:lnTo>
                  <a:lnTo>
                    <a:pt x="253" y="1815"/>
                  </a:lnTo>
                  <a:lnTo>
                    <a:pt x="253" y="1815"/>
                  </a:lnTo>
                  <a:lnTo>
                    <a:pt x="253" y="1813"/>
                  </a:lnTo>
                  <a:lnTo>
                    <a:pt x="253" y="1813"/>
                  </a:lnTo>
                  <a:lnTo>
                    <a:pt x="247" y="1802"/>
                  </a:lnTo>
                  <a:lnTo>
                    <a:pt x="247" y="1802"/>
                  </a:lnTo>
                  <a:lnTo>
                    <a:pt x="247" y="1800"/>
                  </a:lnTo>
                  <a:lnTo>
                    <a:pt x="247" y="1800"/>
                  </a:lnTo>
                  <a:lnTo>
                    <a:pt x="247" y="1800"/>
                  </a:lnTo>
                  <a:lnTo>
                    <a:pt x="247" y="1798"/>
                  </a:lnTo>
                  <a:lnTo>
                    <a:pt x="247" y="1798"/>
                  </a:lnTo>
                  <a:lnTo>
                    <a:pt x="247" y="1798"/>
                  </a:lnTo>
                  <a:lnTo>
                    <a:pt x="247" y="1796"/>
                  </a:lnTo>
                  <a:lnTo>
                    <a:pt x="247" y="1796"/>
                  </a:lnTo>
                  <a:lnTo>
                    <a:pt x="245" y="1794"/>
                  </a:lnTo>
                  <a:lnTo>
                    <a:pt x="245" y="1794"/>
                  </a:lnTo>
                  <a:lnTo>
                    <a:pt x="245" y="1794"/>
                  </a:lnTo>
                  <a:lnTo>
                    <a:pt x="245" y="1792"/>
                  </a:lnTo>
                  <a:lnTo>
                    <a:pt x="245" y="1792"/>
                  </a:lnTo>
                  <a:lnTo>
                    <a:pt x="245" y="1790"/>
                  </a:lnTo>
                  <a:lnTo>
                    <a:pt x="245" y="1788"/>
                  </a:lnTo>
                  <a:lnTo>
                    <a:pt x="245" y="1788"/>
                  </a:lnTo>
                  <a:lnTo>
                    <a:pt x="245" y="1786"/>
                  </a:lnTo>
                  <a:lnTo>
                    <a:pt x="245" y="1786"/>
                  </a:lnTo>
                  <a:lnTo>
                    <a:pt x="245" y="1786"/>
                  </a:lnTo>
                  <a:lnTo>
                    <a:pt x="245" y="1784"/>
                  </a:lnTo>
                  <a:lnTo>
                    <a:pt x="243" y="1784"/>
                  </a:lnTo>
                  <a:lnTo>
                    <a:pt x="243" y="1784"/>
                  </a:lnTo>
                  <a:lnTo>
                    <a:pt x="240" y="1782"/>
                  </a:lnTo>
                  <a:lnTo>
                    <a:pt x="240" y="1782"/>
                  </a:lnTo>
                  <a:lnTo>
                    <a:pt x="236" y="1782"/>
                  </a:lnTo>
                  <a:lnTo>
                    <a:pt x="236" y="1782"/>
                  </a:lnTo>
                  <a:lnTo>
                    <a:pt x="234" y="1780"/>
                  </a:lnTo>
                  <a:lnTo>
                    <a:pt x="234" y="1780"/>
                  </a:lnTo>
                  <a:lnTo>
                    <a:pt x="232" y="1780"/>
                  </a:lnTo>
                  <a:lnTo>
                    <a:pt x="230" y="1778"/>
                  </a:lnTo>
                  <a:lnTo>
                    <a:pt x="230" y="1778"/>
                  </a:lnTo>
                  <a:lnTo>
                    <a:pt x="228" y="1776"/>
                  </a:lnTo>
                  <a:lnTo>
                    <a:pt x="226" y="1774"/>
                  </a:lnTo>
                  <a:lnTo>
                    <a:pt x="224" y="1774"/>
                  </a:lnTo>
                  <a:lnTo>
                    <a:pt x="222" y="1774"/>
                  </a:lnTo>
                  <a:lnTo>
                    <a:pt x="222" y="1772"/>
                  </a:lnTo>
                  <a:lnTo>
                    <a:pt x="222" y="1772"/>
                  </a:lnTo>
                  <a:lnTo>
                    <a:pt x="218" y="1772"/>
                  </a:lnTo>
                  <a:lnTo>
                    <a:pt x="218" y="1772"/>
                  </a:lnTo>
                  <a:lnTo>
                    <a:pt x="218" y="1772"/>
                  </a:lnTo>
                  <a:lnTo>
                    <a:pt x="218" y="1772"/>
                  </a:lnTo>
                  <a:lnTo>
                    <a:pt x="216" y="1772"/>
                  </a:lnTo>
                  <a:lnTo>
                    <a:pt x="216" y="1772"/>
                  </a:lnTo>
                  <a:lnTo>
                    <a:pt x="216" y="1769"/>
                  </a:lnTo>
                  <a:lnTo>
                    <a:pt x="216" y="1769"/>
                  </a:lnTo>
                  <a:lnTo>
                    <a:pt x="216" y="1769"/>
                  </a:lnTo>
                  <a:lnTo>
                    <a:pt x="216" y="1772"/>
                  </a:lnTo>
                  <a:lnTo>
                    <a:pt x="216" y="1772"/>
                  </a:lnTo>
                  <a:lnTo>
                    <a:pt x="216" y="1772"/>
                  </a:lnTo>
                  <a:lnTo>
                    <a:pt x="214" y="1769"/>
                  </a:lnTo>
                  <a:lnTo>
                    <a:pt x="214" y="1769"/>
                  </a:lnTo>
                  <a:lnTo>
                    <a:pt x="214" y="1769"/>
                  </a:lnTo>
                  <a:lnTo>
                    <a:pt x="212" y="1767"/>
                  </a:lnTo>
                  <a:lnTo>
                    <a:pt x="210" y="1767"/>
                  </a:lnTo>
                  <a:lnTo>
                    <a:pt x="210" y="1767"/>
                  </a:lnTo>
                  <a:lnTo>
                    <a:pt x="210" y="1767"/>
                  </a:lnTo>
                  <a:lnTo>
                    <a:pt x="210" y="1767"/>
                  </a:lnTo>
                  <a:lnTo>
                    <a:pt x="210" y="1767"/>
                  </a:lnTo>
                  <a:lnTo>
                    <a:pt x="210" y="1767"/>
                  </a:lnTo>
                  <a:lnTo>
                    <a:pt x="208" y="1767"/>
                  </a:lnTo>
                  <a:lnTo>
                    <a:pt x="208" y="1767"/>
                  </a:lnTo>
                  <a:lnTo>
                    <a:pt x="210" y="1767"/>
                  </a:lnTo>
                  <a:lnTo>
                    <a:pt x="210" y="1765"/>
                  </a:lnTo>
                  <a:lnTo>
                    <a:pt x="210" y="1765"/>
                  </a:lnTo>
                  <a:lnTo>
                    <a:pt x="208" y="1765"/>
                  </a:lnTo>
                  <a:lnTo>
                    <a:pt x="206" y="1765"/>
                  </a:lnTo>
                  <a:lnTo>
                    <a:pt x="206" y="1765"/>
                  </a:lnTo>
                  <a:lnTo>
                    <a:pt x="206" y="1765"/>
                  </a:lnTo>
                  <a:lnTo>
                    <a:pt x="206" y="1765"/>
                  </a:lnTo>
                  <a:lnTo>
                    <a:pt x="206" y="1763"/>
                  </a:lnTo>
                  <a:lnTo>
                    <a:pt x="206" y="1763"/>
                  </a:lnTo>
                  <a:lnTo>
                    <a:pt x="206" y="1763"/>
                  </a:lnTo>
                  <a:lnTo>
                    <a:pt x="206" y="1763"/>
                  </a:lnTo>
                  <a:lnTo>
                    <a:pt x="206" y="1763"/>
                  </a:lnTo>
                  <a:lnTo>
                    <a:pt x="206" y="1763"/>
                  </a:lnTo>
                  <a:lnTo>
                    <a:pt x="206" y="1763"/>
                  </a:lnTo>
                  <a:lnTo>
                    <a:pt x="203" y="1763"/>
                  </a:lnTo>
                  <a:lnTo>
                    <a:pt x="203" y="1763"/>
                  </a:lnTo>
                  <a:lnTo>
                    <a:pt x="203" y="1763"/>
                  </a:lnTo>
                  <a:lnTo>
                    <a:pt x="203" y="1763"/>
                  </a:lnTo>
                  <a:lnTo>
                    <a:pt x="203" y="1763"/>
                  </a:lnTo>
                  <a:lnTo>
                    <a:pt x="203" y="1763"/>
                  </a:lnTo>
                  <a:lnTo>
                    <a:pt x="203" y="1763"/>
                  </a:lnTo>
                  <a:lnTo>
                    <a:pt x="203" y="1761"/>
                  </a:lnTo>
                  <a:lnTo>
                    <a:pt x="203" y="1761"/>
                  </a:lnTo>
                  <a:lnTo>
                    <a:pt x="201" y="1761"/>
                  </a:lnTo>
                  <a:lnTo>
                    <a:pt x="201" y="1761"/>
                  </a:lnTo>
                  <a:lnTo>
                    <a:pt x="201" y="1761"/>
                  </a:lnTo>
                  <a:lnTo>
                    <a:pt x="199" y="1761"/>
                  </a:lnTo>
                  <a:lnTo>
                    <a:pt x="199" y="1761"/>
                  </a:lnTo>
                  <a:lnTo>
                    <a:pt x="199" y="1759"/>
                  </a:lnTo>
                  <a:lnTo>
                    <a:pt x="199" y="1759"/>
                  </a:lnTo>
                  <a:lnTo>
                    <a:pt x="197" y="1757"/>
                  </a:lnTo>
                  <a:lnTo>
                    <a:pt x="197" y="1757"/>
                  </a:lnTo>
                  <a:lnTo>
                    <a:pt x="195" y="1757"/>
                  </a:lnTo>
                  <a:lnTo>
                    <a:pt x="195" y="1755"/>
                  </a:lnTo>
                  <a:lnTo>
                    <a:pt x="197" y="1755"/>
                  </a:lnTo>
                  <a:lnTo>
                    <a:pt x="195" y="1755"/>
                  </a:lnTo>
                  <a:lnTo>
                    <a:pt x="195" y="1755"/>
                  </a:lnTo>
                  <a:lnTo>
                    <a:pt x="195" y="1755"/>
                  </a:lnTo>
                  <a:lnTo>
                    <a:pt x="193" y="1757"/>
                  </a:lnTo>
                  <a:lnTo>
                    <a:pt x="193" y="1755"/>
                  </a:lnTo>
                  <a:lnTo>
                    <a:pt x="193" y="1755"/>
                  </a:lnTo>
                  <a:lnTo>
                    <a:pt x="193" y="1755"/>
                  </a:lnTo>
                  <a:lnTo>
                    <a:pt x="193" y="1755"/>
                  </a:lnTo>
                  <a:lnTo>
                    <a:pt x="193" y="1755"/>
                  </a:lnTo>
                  <a:lnTo>
                    <a:pt x="193" y="1755"/>
                  </a:lnTo>
                  <a:lnTo>
                    <a:pt x="195" y="1753"/>
                  </a:lnTo>
                  <a:lnTo>
                    <a:pt x="193" y="1753"/>
                  </a:lnTo>
                  <a:lnTo>
                    <a:pt x="193" y="1753"/>
                  </a:lnTo>
                  <a:lnTo>
                    <a:pt x="193" y="1753"/>
                  </a:lnTo>
                  <a:lnTo>
                    <a:pt x="193" y="1753"/>
                  </a:lnTo>
                  <a:lnTo>
                    <a:pt x="193" y="1751"/>
                  </a:lnTo>
                  <a:lnTo>
                    <a:pt x="185" y="1747"/>
                  </a:lnTo>
                  <a:lnTo>
                    <a:pt x="185" y="1747"/>
                  </a:lnTo>
                  <a:lnTo>
                    <a:pt x="181" y="1745"/>
                  </a:lnTo>
                  <a:lnTo>
                    <a:pt x="181" y="1745"/>
                  </a:lnTo>
                  <a:lnTo>
                    <a:pt x="181" y="1745"/>
                  </a:lnTo>
                  <a:lnTo>
                    <a:pt x="179" y="1745"/>
                  </a:lnTo>
                  <a:lnTo>
                    <a:pt x="177" y="1747"/>
                  </a:lnTo>
                  <a:lnTo>
                    <a:pt x="177" y="1745"/>
                  </a:lnTo>
                  <a:lnTo>
                    <a:pt x="177" y="1745"/>
                  </a:lnTo>
                  <a:lnTo>
                    <a:pt x="175" y="1747"/>
                  </a:lnTo>
                  <a:lnTo>
                    <a:pt x="173" y="1747"/>
                  </a:lnTo>
                  <a:lnTo>
                    <a:pt x="173" y="1745"/>
                  </a:lnTo>
                  <a:lnTo>
                    <a:pt x="173" y="1745"/>
                  </a:lnTo>
                  <a:lnTo>
                    <a:pt x="173" y="1747"/>
                  </a:lnTo>
                  <a:lnTo>
                    <a:pt x="171" y="1747"/>
                  </a:lnTo>
                  <a:lnTo>
                    <a:pt x="171" y="1747"/>
                  </a:lnTo>
                  <a:lnTo>
                    <a:pt x="171" y="1747"/>
                  </a:lnTo>
                  <a:lnTo>
                    <a:pt x="171" y="1747"/>
                  </a:lnTo>
                  <a:lnTo>
                    <a:pt x="171" y="1747"/>
                  </a:lnTo>
                  <a:lnTo>
                    <a:pt x="171" y="1749"/>
                  </a:lnTo>
                  <a:lnTo>
                    <a:pt x="171" y="1749"/>
                  </a:lnTo>
                  <a:lnTo>
                    <a:pt x="171" y="1751"/>
                  </a:lnTo>
                  <a:lnTo>
                    <a:pt x="171" y="1751"/>
                  </a:lnTo>
                  <a:lnTo>
                    <a:pt x="171" y="1751"/>
                  </a:lnTo>
                  <a:lnTo>
                    <a:pt x="171" y="1751"/>
                  </a:lnTo>
                  <a:lnTo>
                    <a:pt x="171" y="1751"/>
                  </a:lnTo>
                  <a:lnTo>
                    <a:pt x="171" y="1751"/>
                  </a:lnTo>
                  <a:lnTo>
                    <a:pt x="173" y="1751"/>
                  </a:lnTo>
                  <a:lnTo>
                    <a:pt x="173" y="1751"/>
                  </a:lnTo>
                  <a:lnTo>
                    <a:pt x="173" y="1751"/>
                  </a:lnTo>
                  <a:lnTo>
                    <a:pt x="173" y="1753"/>
                  </a:lnTo>
                  <a:lnTo>
                    <a:pt x="173" y="1753"/>
                  </a:lnTo>
                  <a:lnTo>
                    <a:pt x="171" y="1753"/>
                  </a:lnTo>
                  <a:lnTo>
                    <a:pt x="171" y="1753"/>
                  </a:lnTo>
                  <a:lnTo>
                    <a:pt x="171" y="1753"/>
                  </a:lnTo>
                  <a:lnTo>
                    <a:pt x="171" y="1753"/>
                  </a:lnTo>
                  <a:lnTo>
                    <a:pt x="171" y="1755"/>
                  </a:lnTo>
                  <a:lnTo>
                    <a:pt x="171" y="1755"/>
                  </a:lnTo>
                  <a:lnTo>
                    <a:pt x="173" y="1755"/>
                  </a:lnTo>
                  <a:lnTo>
                    <a:pt x="173" y="1755"/>
                  </a:lnTo>
                  <a:lnTo>
                    <a:pt x="173" y="1755"/>
                  </a:lnTo>
                  <a:lnTo>
                    <a:pt x="173" y="1757"/>
                  </a:lnTo>
                  <a:lnTo>
                    <a:pt x="173" y="1757"/>
                  </a:lnTo>
                  <a:lnTo>
                    <a:pt x="173" y="1757"/>
                  </a:lnTo>
                  <a:lnTo>
                    <a:pt x="173" y="1757"/>
                  </a:lnTo>
                  <a:lnTo>
                    <a:pt x="173" y="1759"/>
                  </a:lnTo>
                  <a:lnTo>
                    <a:pt x="173" y="1759"/>
                  </a:lnTo>
                  <a:lnTo>
                    <a:pt x="173" y="1759"/>
                  </a:lnTo>
                  <a:lnTo>
                    <a:pt x="175" y="1759"/>
                  </a:lnTo>
                  <a:lnTo>
                    <a:pt x="175" y="1759"/>
                  </a:lnTo>
                  <a:lnTo>
                    <a:pt x="175" y="1759"/>
                  </a:lnTo>
                  <a:lnTo>
                    <a:pt x="175" y="1761"/>
                  </a:lnTo>
                  <a:lnTo>
                    <a:pt x="175" y="1761"/>
                  </a:lnTo>
                  <a:lnTo>
                    <a:pt x="175" y="1761"/>
                  </a:lnTo>
                  <a:lnTo>
                    <a:pt x="175" y="1761"/>
                  </a:lnTo>
                  <a:lnTo>
                    <a:pt x="175" y="1761"/>
                  </a:lnTo>
                  <a:lnTo>
                    <a:pt x="177" y="1761"/>
                  </a:lnTo>
                  <a:lnTo>
                    <a:pt x="177" y="1763"/>
                  </a:lnTo>
                  <a:lnTo>
                    <a:pt x="177" y="1763"/>
                  </a:lnTo>
                  <a:lnTo>
                    <a:pt x="177" y="1761"/>
                  </a:lnTo>
                  <a:lnTo>
                    <a:pt x="177" y="1761"/>
                  </a:lnTo>
                  <a:lnTo>
                    <a:pt x="177" y="1761"/>
                  </a:lnTo>
                  <a:lnTo>
                    <a:pt x="177" y="1761"/>
                  </a:lnTo>
                  <a:lnTo>
                    <a:pt x="177" y="1761"/>
                  </a:lnTo>
                  <a:lnTo>
                    <a:pt x="177" y="1761"/>
                  </a:lnTo>
                  <a:lnTo>
                    <a:pt x="177" y="1761"/>
                  </a:lnTo>
                  <a:lnTo>
                    <a:pt x="177" y="1761"/>
                  </a:lnTo>
                  <a:lnTo>
                    <a:pt x="179" y="1761"/>
                  </a:lnTo>
                  <a:lnTo>
                    <a:pt x="179" y="1761"/>
                  </a:lnTo>
                  <a:lnTo>
                    <a:pt x="181" y="1761"/>
                  </a:lnTo>
                  <a:lnTo>
                    <a:pt x="181" y="1761"/>
                  </a:lnTo>
                  <a:lnTo>
                    <a:pt x="183" y="1761"/>
                  </a:lnTo>
                  <a:lnTo>
                    <a:pt x="183" y="1763"/>
                  </a:lnTo>
                  <a:lnTo>
                    <a:pt x="187" y="1761"/>
                  </a:lnTo>
                  <a:lnTo>
                    <a:pt x="189" y="1761"/>
                  </a:lnTo>
                  <a:lnTo>
                    <a:pt x="189" y="1761"/>
                  </a:lnTo>
                  <a:lnTo>
                    <a:pt x="189" y="1761"/>
                  </a:lnTo>
                  <a:lnTo>
                    <a:pt x="189" y="1761"/>
                  </a:lnTo>
                  <a:lnTo>
                    <a:pt x="189" y="1759"/>
                  </a:lnTo>
                  <a:lnTo>
                    <a:pt x="187" y="1759"/>
                  </a:lnTo>
                  <a:lnTo>
                    <a:pt x="185" y="1759"/>
                  </a:lnTo>
                  <a:lnTo>
                    <a:pt x="183" y="1759"/>
                  </a:lnTo>
                  <a:lnTo>
                    <a:pt x="183" y="1757"/>
                  </a:lnTo>
                  <a:lnTo>
                    <a:pt x="183" y="1757"/>
                  </a:lnTo>
                  <a:lnTo>
                    <a:pt x="183" y="1757"/>
                  </a:lnTo>
                  <a:lnTo>
                    <a:pt x="185" y="1757"/>
                  </a:lnTo>
                  <a:lnTo>
                    <a:pt x="189" y="1759"/>
                  </a:lnTo>
                  <a:lnTo>
                    <a:pt x="189" y="1759"/>
                  </a:lnTo>
                  <a:lnTo>
                    <a:pt x="189" y="1759"/>
                  </a:lnTo>
                  <a:lnTo>
                    <a:pt x="191" y="1761"/>
                  </a:lnTo>
                  <a:lnTo>
                    <a:pt x="191" y="1761"/>
                  </a:lnTo>
                  <a:lnTo>
                    <a:pt x="191" y="1761"/>
                  </a:lnTo>
                  <a:lnTo>
                    <a:pt x="191" y="1761"/>
                  </a:lnTo>
                  <a:lnTo>
                    <a:pt x="191" y="1761"/>
                  </a:lnTo>
                  <a:lnTo>
                    <a:pt x="191" y="1761"/>
                  </a:lnTo>
                  <a:lnTo>
                    <a:pt x="195" y="1761"/>
                  </a:lnTo>
                  <a:lnTo>
                    <a:pt x="193" y="1761"/>
                  </a:lnTo>
                  <a:lnTo>
                    <a:pt x="191" y="1761"/>
                  </a:lnTo>
                  <a:lnTo>
                    <a:pt x="191" y="1763"/>
                  </a:lnTo>
                  <a:lnTo>
                    <a:pt x="191" y="1761"/>
                  </a:lnTo>
                  <a:lnTo>
                    <a:pt x="189" y="1763"/>
                  </a:lnTo>
                  <a:lnTo>
                    <a:pt x="189" y="1763"/>
                  </a:lnTo>
                  <a:lnTo>
                    <a:pt x="191" y="1765"/>
                  </a:lnTo>
                  <a:lnTo>
                    <a:pt x="191" y="1767"/>
                  </a:lnTo>
                  <a:lnTo>
                    <a:pt x="191" y="1769"/>
                  </a:lnTo>
                  <a:lnTo>
                    <a:pt x="191" y="1769"/>
                  </a:lnTo>
                  <a:lnTo>
                    <a:pt x="191" y="1767"/>
                  </a:lnTo>
                  <a:lnTo>
                    <a:pt x="189" y="1765"/>
                  </a:lnTo>
                  <a:lnTo>
                    <a:pt x="189" y="1765"/>
                  </a:lnTo>
                  <a:lnTo>
                    <a:pt x="189" y="1763"/>
                  </a:lnTo>
                  <a:lnTo>
                    <a:pt x="185" y="1763"/>
                  </a:lnTo>
                  <a:lnTo>
                    <a:pt x="183" y="1763"/>
                  </a:lnTo>
                  <a:lnTo>
                    <a:pt x="183" y="1763"/>
                  </a:lnTo>
                  <a:lnTo>
                    <a:pt x="183" y="1763"/>
                  </a:lnTo>
                  <a:lnTo>
                    <a:pt x="181" y="1763"/>
                  </a:lnTo>
                  <a:lnTo>
                    <a:pt x="181" y="1763"/>
                  </a:lnTo>
                  <a:lnTo>
                    <a:pt x="181" y="1763"/>
                  </a:lnTo>
                  <a:lnTo>
                    <a:pt x="181" y="1763"/>
                  </a:lnTo>
                  <a:lnTo>
                    <a:pt x="179" y="1763"/>
                  </a:lnTo>
                  <a:lnTo>
                    <a:pt x="179" y="1763"/>
                  </a:lnTo>
                  <a:lnTo>
                    <a:pt x="179" y="1763"/>
                  </a:lnTo>
                  <a:lnTo>
                    <a:pt x="179" y="1763"/>
                  </a:lnTo>
                  <a:lnTo>
                    <a:pt x="179" y="1765"/>
                  </a:lnTo>
                  <a:lnTo>
                    <a:pt x="179" y="1765"/>
                  </a:lnTo>
                  <a:lnTo>
                    <a:pt x="179" y="1765"/>
                  </a:lnTo>
                  <a:lnTo>
                    <a:pt x="177" y="1767"/>
                  </a:lnTo>
                  <a:lnTo>
                    <a:pt x="177" y="1767"/>
                  </a:lnTo>
                  <a:lnTo>
                    <a:pt x="177" y="1767"/>
                  </a:lnTo>
                  <a:lnTo>
                    <a:pt x="179" y="1767"/>
                  </a:lnTo>
                  <a:lnTo>
                    <a:pt x="179" y="1769"/>
                  </a:lnTo>
                  <a:lnTo>
                    <a:pt x="179" y="1769"/>
                  </a:lnTo>
                  <a:lnTo>
                    <a:pt x="179" y="1767"/>
                  </a:lnTo>
                  <a:lnTo>
                    <a:pt x="179" y="1767"/>
                  </a:lnTo>
                  <a:lnTo>
                    <a:pt x="181" y="1767"/>
                  </a:lnTo>
                  <a:lnTo>
                    <a:pt x="181" y="1769"/>
                  </a:lnTo>
                  <a:lnTo>
                    <a:pt x="181" y="1769"/>
                  </a:lnTo>
                  <a:lnTo>
                    <a:pt x="181" y="1769"/>
                  </a:lnTo>
                  <a:lnTo>
                    <a:pt x="181" y="1769"/>
                  </a:lnTo>
                  <a:lnTo>
                    <a:pt x="181" y="1769"/>
                  </a:lnTo>
                  <a:lnTo>
                    <a:pt x="181" y="1769"/>
                  </a:lnTo>
                  <a:lnTo>
                    <a:pt x="181" y="1772"/>
                  </a:lnTo>
                  <a:lnTo>
                    <a:pt x="181" y="1769"/>
                  </a:lnTo>
                  <a:lnTo>
                    <a:pt x="179" y="1772"/>
                  </a:lnTo>
                  <a:lnTo>
                    <a:pt x="181" y="1772"/>
                  </a:lnTo>
                  <a:lnTo>
                    <a:pt x="181" y="1772"/>
                  </a:lnTo>
                  <a:lnTo>
                    <a:pt x="181" y="1772"/>
                  </a:lnTo>
                  <a:lnTo>
                    <a:pt x="181" y="1772"/>
                  </a:lnTo>
                  <a:lnTo>
                    <a:pt x="181" y="1772"/>
                  </a:lnTo>
                  <a:lnTo>
                    <a:pt x="181" y="1772"/>
                  </a:lnTo>
                  <a:lnTo>
                    <a:pt x="183" y="1772"/>
                  </a:lnTo>
                  <a:lnTo>
                    <a:pt x="183" y="1774"/>
                  </a:lnTo>
                  <a:lnTo>
                    <a:pt x="183" y="1774"/>
                  </a:lnTo>
                  <a:lnTo>
                    <a:pt x="181" y="1774"/>
                  </a:lnTo>
                  <a:lnTo>
                    <a:pt x="181" y="1774"/>
                  </a:lnTo>
                  <a:lnTo>
                    <a:pt x="179" y="1776"/>
                  </a:lnTo>
                  <a:lnTo>
                    <a:pt x="177" y="1776"/>
                  </a:lnTo>
                  <a:lnTo>
                    <a:pt x="177" y="1778"/>
                  </a:lnTo>
                  <a:lnTo>
                    <a:pt x="177" y="1778"/>
                  </a:lnTo>
                  <a:lnTo>
                    <a:pt x="177" y="1778"/>
                  </a:lnTo>
                  <a:lnTo>
                    <a:pt x="179" y="1778"/>
                  </a:lnTo>
                  <a:lnTo>
                    <a:pt x="179" y="1778"/>
                  </a:lnTo>
                  <a:lnTo>
                    <a:pt x="179" y="1780"/>
                  </a:lnTo>
                  <a:lnTo>
                    <a:pt x="179" y="1780"/>
                  </a:lnTo>
                  <a:lnTo>
                    <a:pt x="179" y="1780"/>
                  </a:lnTo>
                  <a:lnTo>
                    <a:pt x="179" y="1780"/>
                  </a:lnTo>
                  <a:lnTo>
                    <a:pt x="181" y="1778"/>
                  </a:lnTo>
                  <a:lnTo>
                    <a:pt x="183" y="1778"/>
                  </a:lnTo>
                  <a:lnTo>
                    <a:pt x="185" y="1776"/>
                  </a:lnTo>
                  <a:lnTo>
                    <a:pt x="185" y="1776"/>
                  </a:lnTo>
                  <a:lnTo>
                    <a:pt x="185" y="1778"/>
                  </a:lnTo>
                  <a:lnTo>
                    <a:pt x="185" y="1778"/>
                  </a:lnTo>
                  <a:lnTo>
                    <a:pt x="185" y="1778"/>
                  </a:lnTo>
                  <a:lnTo>
                    <a:pt x="185" y="1778"/>
                  </a:lnTo>
                  <a:lnTo>
                    <a:pt x="185" y="1780"/>
                  </a:lnTo>
                  <a:lnTo>
                    <a:pt x="185" y="1780"/>
                  </a:lnTo>
                  <a:lnTo>
                    <a:pt x="187" y="1780"/>
                  </a:lnTo>
                  <a:lnTo>
                    <a:pt x="187" y="1780"/>
                  </a:lnTo>
                  <a:lnTo>
                    <a:pt x="187" y="1778"/>
                  </a:lnTo>
                  <a:lnTo>
                    <a:pt x="189" y="1778"/>
                  </a:lnTo>
                  <a:lnTo>
                    <a:pt x="189" y="1778"/>
                  </a:lnTo>
                  <a:lnTo>
                    <a:pt x="189" y="1778"/>
                  </a:lnTo>
                  <a:lnTo>
                    <a:pt x="189" y="1780"/>
                  </a:lnTo>
                  <a:lnTo>
                    <a:pt x="187" y="1780"/>
                  </a:lnTo>
                  <a:lnTo>
                    <a:pt x="189" y="1780"/>
                  </a:lnTo>
                  <a:lnTo>
                    <a:pt x="189" y="1780"/>
                  </a:lnTo>
                  <a:lnTo>
                    <a:pt x="187" y="1780"/>
                  </a:lnTo>
                  <a:lnTo>
                    <a:pt x="187" y="1782"/>
                  </a:lnTo>
                  <a:lnTo>
                    <a:pt x="187" y="1782"/>
                  </a:lnTo>
                  <a:lnTo>
                    <a:pt x="189" y="1782"/>
                  </a:lnTo>
                  <a:lnTo>
                    <a:pt x="189" y="1784"/>
                  </a:lnTo>
                  <a:lnTo>
                    <a:pt x="189" y="1784"/>
                  </a:lnTo>
                  <a:lnTo>
                    <a:pt x="189" y="1784"/>
                  </a:lnTo>
                  <a:lnTo>
                    <a:pt x="191" y="1784"/>
                  </a:lnTo>
                  <a:lnTo>
                    <a:pt x="191" y="1784"/>
                  </a:lnTo>
                  <a:lnTo>
                    <a:pt x="191" y="1784"/>
                  </a:lnTo>
                  <a:lnTo>
                    <a:pt x="193" y="1784"/>
                  </a:lnTo>
                  <a:lnTo>
                    <a:pt x="193" y="1784"/>
                  </a:lnTo>
                  <a:lnTo>
                    <a:pt x="193" y="1782"/>
                  </a:lnTo>
                  <a:lnTo>
                    <a:pt x="193" y="1782"/>
                  </a:lnTo>
                  <a:lnTo>
                    <a:pt x="193" y="1782"/>
                  </a:lnTo>
                  <a:lnTo>
                    <a:pt x="193" y="1780"/>
                  </a:lnTo>
                  <a:lnTo>
                    <a:pt x="193" y="1780"/>
                  </a:lnTo>
                  <a:lnTo>
                    <a:pt x="193" y="1780"/>
                  </a:lnTo>
                  <a:lnTo>
                    <a:pt x="193" y="1782"/>
                  </a:lnTo>
                  <a:lnTo>
                    <a:pt x="195" y="1782"/>
                  </a:lnTo>
                  <a:lnTo>
                    <a:pt x="195" y="1782"/>
                  </a:lnTo>
                  <a:lnTo>
                    <a:pt x="195" y="1782"/>
                  </a:lnTo>
                  <a:lnTo>
                    <a:pt x="195" y="1784"/>
                  </a:lnTo>
                  <a:lnTo>
                    <a:pt x="195" y="1784"/>
                  </a:lnTo>
                  <a:lnTo>
                    <a:pt x="197" y="1782"/>
                  </a:lnTo>
                  <a:lnTo>
                    <a:pt x="197" y="1782"/>
                  </a:lnTo>
                  <a:lnTo>
                    <a:pt x="197" y="1782"/>
                  </a:lnTo>
                  <a:lnTo>
                    <a:pt x="197" y="1782"/>
                  </a:lnTo>
                  <a:lnTo>
                    <a:pt x="197" y="1782"/>
                  </a:lnTo>
                  <a:lnTo>
                    <a:pt x="197" y="1782"/>
                  </a:lnTo>
                  <a:lnTo>
                    <a:pt x="199" y="1782"/>
                  </a:lnTo>
                  <a:lnTo>
                    <a:pt x="199" y="1782"/>
                  </a:lnTo>
                  <a:lnTo>
                    <a:pt x="197" y="1784"/>
                  </a:lnTo>
                  <a:lnTo>
                    <a:pt x="197" y="1784"/>
                  </a:lnTo>
                  <a:lnTo>
                    <a:pt x="197" y="1784"/>
                  </a:lnTo>
                  <a:lnTo>
                    <a:pt x="195" y="1784"/>
                  </a:lnTo>
                  <a:lnTo>
                    <a:pt x="195" y="1784"/>
                  </a:lnTo>
                  <a:lnTo>
                    <a:pt x="195" y="1786"/>
                  </a:lnTo>
                  <a:lnTo>
                    <a:pt x="195" y="1786"/>
                  </a:lnTo>
                  <a:lnTo>
                    <a:pt x="195" y="1786"/>
                  </a:lnTo>
                  <a:lnTo>
                    <a:pt x="195" y="1786"/>
                  </a:lnTo>
                  <a:lnTo>
                    <a:pt x="195" y="1786"/>
                  </a:lnTo>
                  <a:lnTo>
                    <a:pt x="195" y="1786"/>
                  </a:lnTo>
                  <a:lnTo>
                    <a:pt x="195" y="1786"/>
                  </a:lnTo>
                  <a:lnTo>
                    <a:pt x="193" y="1786"/>
                  </a:lnTo>
                  <a:lnTo>
                    <a:pt x="193" y="1788"/>
                  </a:lnTo>
                  <a:lnTo>
                    <a:pt x="193" y="1788"/>
                  </a:lnTo>
                  <a:lnTo>
                    <a:pt x="193" y="1788"/>
                  </a:lnTo>
                  <a:lnTo>
                    <a:pt x="193" y="1792"/>
                  </a:lnTo>
                  <a:lnTo>
                    <a:pt x="195" y="1794"/>
                  </a:lnTo>
                  <a:lnTo>
                    <a:pt x="195" y="1794"/>
                  </a:lnTo>
                  <a:lnTo>
                    <a:pt x="195" y="1794"/>
                  </a:lnTo>
                  <a:lnTo>
                    <a:pt x="199" y="1794"/>
                  </a:lnTo>
                  <a:lnTo>
                    <a:pt x="199" y="1794"/>
                  </a:lnTo>
                  <a:lnTo>
                    <a:pt x="199" y="1794"/>
                  </a:lnTo>
                  <a:lnTo>
                    <a:pt x="201" y="1792"/>
                  </a:lnTo>
                  <a:lnTo>
                    <a:pt x="201" y="1790"/>
                  </a:lnTo>
                  <a:lnTo>
                    <a:pt x="201" y="1790"/>
                  </a:lnTo>
                  <a:lnTo>
                    <a:pt x="201" y="1790"/>
                  </a:lnTo>
                  <a:lnTo>
                    <a:pt x="201" y="1790"/>
                  </a:lnTo>
                  <a:lnTo>
                    <a:pt x="201" y="1790"/>
                  </a:lnTo>
                  <a:lnTo>
                    <a:pt x="201" y="1794"/>
                  </a:lnTo>
                  <a:lnTo>
                    <a:pt x="201" y="1794"/>
                  </a:lnTo>
                  <a:lnTo>
                    <a:pt x="201" y="1794"/>
                  </a:lnTo>
                  <a:lnTo>
                    <a:pt x="201" y="1794"/>
                  </a:lnTo>
                  <a:lnTo>
                    <a:pt x="203" y="1794"/>
                  </a:lnTo>
                  <a:lnTo>
                    <a:pt x="203" y="1794"/>
                  </a:lnTo>
                  <a:lnTo>
                    <a:pt x="203" y="1792"/>
                  </a:lnTo>
                  <a:lnTo>
                    <a:pt x="203" y="1792"/>
                  </a:lnTo>
                  <a:lnTo>
                    <a:pt x="203" y="1792"/>
                  </a:lnTo>
                  <a:lnTo>
                    <a:pt x="203" y="1790"/>
                  </a:lnTo>
                  <a:lnTo>
                    <a:pt x="203" y="1790"/>
                  </a:lnTo>
                  <a:lnTo>
                    <a:pt x="203" y="1792"/>
                  </a:lnTo>
                  <a:lnTo>
                    <a:pt x="206" y="1792"/>
                  </a:lnTo>
                  <a:lnTo>
                    <a:pt x="206" y="1794"/>
                  </a:lnTo>
                  <a:lnTo>
                    <a:pt x="206" y="1794"/>
                  </a:lnTo>
                  <a:lnTo>
                    <a:pt x="206" y="1794"/>
                  </a:lnTo>
                  <a:lnTo>
                    <a:pt x="206" y="1796"/>
                  </a:lnTo>
                  <a:lnTo>
                    <a:pt x="208" y="1794"/>
                  </a:lnTo>
                  <a:lnTo>
                    <a:pt x="208" y="1794"/>
                  </a:lnTo>
                  <a:lnTo>
                    <a:pt x="208" y="1794"/>
                  </a:lnTo>
                  <a:lnTo>
                    <a:pt x="208" y="1796"/>
                  </a:lnTo>
                  <a:lnTo>
                    <a:pt x="208" y="1798"/>
                  </a:lnTo>
                  <a:lnTo>
                    <a:pt x="208" y="1798"/>
                  </a:lnTo>
                  <a:lnTo>
                    <a:pt x="208" y="1802"/>
                  </a:lnTo>
                  <a:lnTo>
                    <a:pt x="208" y="1802"/>
                  </a:lnTo>
                  <a:lnTo>
                    <a:pt x="208" y="1802"/>
                  </a:lnTo>
                  <a:lnTo>
                    <a:pt x="208" y="1802"/>
                  </a:lnTo>
                  <a:lnTo>
                    <a:pt x="210" y="1802"/>
                  </a:lnTo>
                  <a:lnTo>
                    <a:pt x="210" y="1802"/>
                  </a:lnTo>
                  <a:lnTo>
                    <a:pt x="210" y="1802"/>
                  </a:lnTo>
                  <a:lnTo>
                    <a:pt x="212" y="1802"/>
                  </a:lnTo>
                  <a:lnTo>
                    <a:pt x="212" y="1800"/>
                  </a:lnTo>
                  <a:lnTo>
                    <a:pt x="212" y="1800"/>
                  </a:lnTo>
                  <a:lnTo>
                    <a:pt x="212" y="1800"/>
                  </a:lnTo>
                  <a:lnTo>
                    <a:pt x="212" y="1800"/>
                  </a:lnTo>
                  <a:lnTo>
                    <a:pt x="214" y="1800"/>
                  </a:lnTo>
                  <a:lnTo>
                    <a:pt x="212" y="1802"/>
                  </a:lnTo>
                  <a:lnTo>
                    <a:pt x="210" y="1804"/>
                  </a:lnTo>
                  <a:lnTo>
                    <a:pt x="210" y="1804"/>
                  </a:lnTo>
                  <a:lnTo>
                    <a:pt x="210" y="1804"/>
                  </a:lnTo>
                  <a:lnTo>
                    <a:pt x="210" y="1804"/>
                  </a:lnTo>
                  <a:lnTo>
                    <a:pt x="214" y="1806"/>
                  </a:lnTo>
                  <a:lnTo>
                    <a:pt x="214" y="1806"/>
                  </a:lnTo>
                  <a:lnTo>
                    <a:pt x="214" y="1806"/>
                  </a:lnTo>
                  <a:lnTo>
                    <a:pt x="218" y="1806"/>
                  </a:lnTo>
                  <a:lnTo>
                    <a:pt x="220" y="1806"/>
                  </a:lnTo>
                  <a:lnTo>
                    <a:pt x="220" y="1806"/>
                  </a:lnTo>
                  <a:lnTo>
                    <a:pt x="220" y="1806"/>
                  </a:lnTo>
                  <a:lnTo>
                    <a:pt x="220" y="1809"/>
                  </a:lnTo>
                  <a:lnTo>
                    <a:pt x="220" y="1809"/>
                  </a:lnTo>
                  <a:lnTo>
                    <a:pt x="218" y="1809"/>
                  </a:lnTo>
                  <a:lnTo>
                    <a:pt x="218" y="1809"/>
                  </a:lnTo>
                  <a:lnTo>
                    <a:pt x="218" y="1809"/>
                  </a:lnTo>
                  <a:lnTo>
                    <a:pt x="218" y="1809"/>
                  </a:lnTo>
                  <a:lnTo>
                    <a:pt x="218" y="1809"/>
                  </a:lnTo>
                  <a:lnTo>
                    <a:pt x="216" y="1809"/>
                  </a:lnTo>
                  <a:lnTo>
                    <a:pt x="214" y="1809"/>
                  </a:lnTo>
                  <a:lnTo>
                    <a:pt x="212" y="1806"/>
                  </a:lnTo>
                  <a:lnTo>
                    <a:pt x="210" y="1806"/>
                  </a:lnTo>
                  <a:lnTo>
                    <a:pt x="210" y="1809"/>
                  </a:lnTo>
                  <a:lnTo>
                    <a:pt x="208" y="1809"/>
                  </a:lnTo>
                  <a:lnTo>
                    <a:pt x="208" y="1809"/>
                  </a:lnTo>
                  <a:lnTo>
                    <a:pt x="208" y="1809"/>
                  </a:lnTo>
                  <a:lnTo>
                    <a:pt x="208" y="1809"/>
                  </a:lnTo>
                  <a:lnTo>
                    <a:pt x="206" y="1809"/>
                  </a:lnTo>
                  <a:lnTo>
                    <a:pt x="206" y="1809"/>
                  </a:lnTo>
                  <a:lnTo>
                    <a:pt x="206" y="1809"/>
                  </a:lnTo>
                  <a:lnTo>
                    <a:pt x="206" y="1809"/>
                  </a:lnTo>
                  <a:lnTo>
                    <a:pt x="206" y="1811"/>
                  </a:lnTo>
                  <a:lnTo>
                    <a:pt x="206" y="1811"/>
                  </a:lnTo>
                  <a:lnTo>
                    <a:pt x="206" y="1811"/>
                  </a:lnTo>
                  <a:lnTo>
                    <a:pt x="206" y="1811"/>
                  </a:lnTo>
                  <a:lnTo>
                    <a:pt x="206" y="1811"/>
                  </a:lnTo>
                  <a:lnTo>
                    <a:pt x="206" y="1811"/>
                  </a:lnTo>
                  <a:lnTo>
                    <a:pt x="206" y="1811"/>
                  </a:lnTo>
                  <a:lnTo>
                    <a:pt x="206" y="1811"/>
                  </a:lnTo>
                  <a:lnTo>
                    <a:pt x="206" y="1813"/>
                  </a:lnTo>
                  <a:lnTo>
                    <a:pt x="206" y="1813"/>
                  </a:lnTo>
                  <a:lnTo>
                    <a:pt x="206" y="1813"/>
                  </a:lnTo>
                  <a:lnTo>
                    <a:pt x="206" y="1813"/>
                  </a:lnTo>
                  <a:lnTo>
                    <a:pt x="206" y="1815"/>
                  </a:lnTo>
                  <a:lnTo>
                    <a:pt x="206" y="1815"/>
                  </a:lnTo>
                  <a:lnTo>
                    <a:pt x="206" y="1815"/>
                  </a:lnTo>
                  <a:lnTo>
                    <a:pt x="206" y="1817"/>
                  </a:lnTo>
                  <a:lnTo>
                    <a:pt x="206" y="1817"/>
                  </a:lnTo>
                  <a:lnTo>
                    <a:pt x="206" y="1817"/>
                  </a:lnTo>
                  <a:lnTo>
                    <a:pt x="206" y="1817"/>
                  </a:lnTo>
                  <a:lnTo>
                    <a:pt x="208" y="1817"/>
                  </a:lnTo>
                  <a:lnTo>
                    <a:pt x="208" y="1817"/>
                  </a:lnTo>
                  <a:lnTo>
                    <a:pt x="208" y="1817"/>
                  </a:lnTo>
                  <a:lnTo>
                    <a:pt x="208" y="1815"/>
                  </a:lnTo>
                  <a:lnTo>
                    <a:pt x="208" y="1815"/>
                  </a:lnTo>
                  <a:lnTo>
                    <a:pt x="208" y="1815"/>
                  </a:lnTo>
                  <a:lnTo>
                    <a:pt x="208" y="1815"/>
                  </a:lnTo>
                  <a:lnTo>
                    <a:pt x="210" y="1813"/>
                  </a:lnTo>
                  <a:lnTo>
                    <a:pt x="210" y="1813"/>
                  </a:lnTo>
                  <a:lnTo>
                    <a:pt x="210" y="1815"/>
                  </a:lnTo>
                  <a:lnTo>
                    <a:pt x="210" y="1815"/>
                  </a:lnTo>
                  <a:lnTo>
                    <a:pt x="210" y="1815"/>
                  </a:lnTo>
                  <a:lnTo>
                    <a:pt x="210" y="1817"/>
                  </a:lnTo>
                  <a:lnTo>
                    <a:pt x="210" y="1817"/>
                  </a:lnTo>
                  <a:lnTo>
                    <a:pt x="210" y="1817"/>
                  </a:lnTo>
                  <a:lnTo>
                    <a:pt x="210" y="1817"/>
                  </a:lnTo>
                  <a:lnTo>
                    <a:pt x="210" y="1817"/>
                  </a:lnTo>
                  <a:lnTo>
                    <a:pt x="212" y="1819"/>
                  </a:lnTo>
                  <a:lnTo>
                    <a:pt x="212" y="1819"/>
                  </a:lnTo>
                  <a:lnTo>
                    <a:pt x="212" y="1819"/>
                  </a:lnTo>
                  <a:lnTo>
                    <a:pt x="212" y="1819"/>
                  </a:lnTo>
                  <a:lnTo>
                    <a:pt x="212" y="1819"/>
                  </a:lnTo>
                  <a:lnTo>
                    <a:pt x="212" y="1819"/>
                  </a:lnTo>
                  <a:lnTo>
                    <a:pt x="212" y="1819"/>
                  </a:lnTo>
                  <a:lnTo>
                    <a:pt x="212" y="1819"/>
                  </a:lnTo>
                  <a:lnTo>
                    <a:pt x="214" y="1817"/>
                  </a:lnTo>
                  <a:lnTo>
                    <a:pt x="214" y="1817"/>
                  </a:lnTo>
                  <a:lnTo>
                    <a:pt x="214" y="1817"/>
                  </a:lnTo>
                  <a:lnTo>
                    <a:pt x="214" y="1817"/>
                  </a:lnTo>
                  <a:lnTo>
                    <a:pt x="214" y="1815"/>
                  </a:lnTo>
                  <a:lnTo>
                    <a:pt x="214" y="1817"/>
                  </a:lnTo>
                  <a:lnTo>
                    <a:pt x="214" y="1817"/>
                  </a:lnTo>
                  <a:lnTo>
                    <a:pt x="214" y="1817"/>
                  </a:lnTo>
                  <a:lnTo>
                    <a:pt x="214" y="1817"/>
                  </a:lnTo>
                  <a:lnTo>
                    <a:pt x="214" y="1817"/>
                  </a:lnTo>
                  <a:lnTo>
                    <a:pt x="214" y="1819"/>
                  </a:lnTo>
                  <a:lnTo>
                    <a:pt x="216" y="1819"/>
                  </a:lnTo>
                  <a:lnTo>
                    <a:pt x="216" y="1819"/>
                  </a:lnTo>
                  <a:lnTo>
                    <a:pt x="216" y="1819"/>
                  </a:lnTo>
                  <a:lnTo>
                    <a:pt x="216" y="1817"/>
                  </a:lnTo>
                  <a:lnTo>
                    <a:pt x="216" y="1817"/>
                  </a:lnTo>
                  <a:lnTo>
                    <a:pt x="216" y="1817"/>
                  </a:lnTo>
                  <a:lnTo>
                    <a:pt x="218" y="1817"/>
                  </a:lnTo>
                  <a:lnTo>
                    <a:pt x="218" y="1817"/>
                  </a:lnTo>
                  <a:lnTo>
                    <a:pt x="220" y="1817"/>
                  </a:lnTo>
                  <a:lnTo>
                    <a:pt x="220" y="1817"/>
                  </a:lnTo>
                  <a:lnTo>
                    <a:pt x="218" y="1819"/>
                  </a:lnTo>
                  <a:lnTo>
                    <a:pt x="218" y="1819"/>
                  </a:lnTo>
                  <a:lnTo>
                    <a:pt x="218" y="1819"/>
                  </a:lnTo>
                  <a:lnTo>
                    <a:pt x="218" y="1819"/>
                  </a:lnTo>
                  <a:lnTo>
                    <a:pt x="218" y="1821"/>
                  </a:lnTo>
                  <a:lnTo>
                    <a:pt x="218" y="1821"/>
                  </a:lnTo>
                  <a:lnTo>
                    <a:pt x="218" y="1823"/>
                  </a:lnTo>
                  <a:lnTo>
                    <a:pt x="218" y="1823"/>
                  </a:lnTo>
                  <a:lnTo>
                    <a:pt x="220" y="1823"/>
                  </a:lnTo>
                  <a:lnTo>
                    <a:pt x="220" y="1823"/>
                  </a:lnTo>
                  <a:lnTo>
                    <a:pt x="220" y="1821"/>
                  </a:lnTo>
                  <a:lnTo>
                    <a:pt x="220" y="1821"/>
                  </a:lnTo>
                  <a:lnTo>
                    <a:pt x="222" y="1821"/>
                  </a:lnTo>
                  <a:lnTo>
                    <a:pt x="222" y="1819"/>
                  </a:lnTo>
                  <a:lnTo>
                    <a:pt x="222" y="1819"/>
                  </a:lnTo>
                  <a:lnTo>
                    <a:pt x="222" y="1819"/>
                  </a:lnTo>
                  <a:lnTo>
                    <a:pt x="222" y="1821"/>
                  </a:lnTo>
                  <a:lnTo>
                    <a:pt x="222" y="1821"/>
                  </a:lnTo>
                  <a:lnTo>
                    <a:pt x="220" y="1823"/>
                  </a:lnTo>
                  <a:lnTo>
                    <a:pt x="220" y="1823"/>
                  </a:lnTo>
                  <a:lnTo>
                    <a:pt x="218" y="1823"/>
                  </a:lnTo>
                  <a:lnTo>
                    <a:pt x="218" y="1825"/>
                  </a:lnTo>
                  <a:lnTo>
                    <a:pt x="218" y="1825"/>
                  </a:lnTo>
                  <a:lnTo>
                    <a:pt x="218" y="1825"/>
                  </a:lnTo>
                  <a:lnTo>
                    <a:pt x="220" y="1827"/>
                  </a:lnTo>
                  <a:lnTo>
                    <a:pt x="220" y="1827"/>
                  </a:lnTo>
                  <a:lnTo>
                    <a:pt x="220" y="1827"/>
                  </a:lnTo>
                  <a:lnTo>
                    <a:pt x="222" y="1825"/>
                  </a:lnTo>
                  <a:lnTo>
                    <a:pt x="222" y="1825"/>
                  </a:lnTo>
                  <a:lnTo>
                    <a:pt x="222" y="1825"/>
                  </a:lnTo>
                  <a:lnTo>
                    <a:pt x="222" y="1825"/>
                  </a:lnTo>
                  <a:lnTo>
                    <a:pt x="222" y="1825"/>
                  </a:lnTo>
                  <a:lnTo>
                    <a:pt x="224" y="1825"/>
                  </a:lnTo>
                  <a:lnTo>
                    <a:pt x="224" y="1825"/>
                  </a:lnTo>
                  <a:lnTo>
                    <a:pt x="224" y="1825"/>
                  </a:lnTo>
                  <a:lnTo>
                    <a:pt x="224" y="1823"/>
                  </a:lnTo>
                  <a:lnTo>
                    <a:pt x="224" y="1823"/>
                  </a:lnTo>
                  <a:lnTo>
                    <a:pt x="226" y="1823"/>
                  </a:lnTo>
                  <a:lnTo>
                    <a:pt x="226" y="1823"/>
                  </a:lnTo>
                  <a:lnTo>
                    <a:pt x="226" y="1823"/>
                  </a:lnTo>
                  <a:lnTo>
                    <a:pt x="226" y="1823"/>
                  </a:lnTo>
                  <a:lnTo>
                    <a:pt x="226" y="1823"/>
                  </a:lnTo>
                  <a:lnTo>
                    <a:pt x="224" y="1825"/>
                  </a:lnTo>
                  <a:lnTo>
                    <a:pt x="224" y="1825"/>
                  </a:lnTo>
                  <a:lnTo>
                    <a:pt x="224" y="1825"/>
                  </a:lnTo>
                  <a:lnTo>
                    <a:pt x="224" y="1827"/>
                  </a:lnTo>
                  <a:lnTo>
                    <a:pt x="224" y="1827"/>
                  </a:lnTo>
                  <a:lnTo>
                    <a:pt x="224" y="1827"/>
                  </a:lnTo>
                  <a:lnTo>
                    <a:pt x="224" y="1827"/>
                  </a:lnTo>
                  <a:lnTo>
                    <a:pt x="224" y="1827"/>
                  </a:lnTo>
                  <a:lnTo>
                    <a:pt x="226" y="1827"/>
                  </a:lnTo>
                  <a:lnTo>
                    <a:pt x="226" y="1827"/>
                  </a:lnTo>
                  <a:lnTo>
                    <a:pt x="226" y="1827"/>
                  </a:lnTo>
                  <a:lnTo>
                    <a:pt x="224" y="1829"/>
                  </a:lnTo>
                  <a:lnTo>
                    <a:pt x="224" y="1831"/>
                  </a:lnTo>
                  <a:lnTo>
                    <a:pt x="224" y="1831"/>
                  </a:lnTo>
                  <a:lnTo>
                    <a:pt x="226" y="1831"/>
                  </a:lnTo>
                  <a:lnTo>
                    <a:pt x="226" y="1831"/>
                  </a:lnTo>
                  <a:lnTo>
                    <a:pt x="228" y="1829"/>
                  </a:lnTo>
                  <a:lnTo>
                    <a:pt x="228" y="1829"/>
                  </a:lnTo>
                  <a:lnTo>
                    <a:pt x="228" y="1831"/>
                  </a:lnTo>
                  <a:lnTo>
                    <a:pt x="228" y="1831"/>
                  </a:lnTo>
                  <a:lnTo>
                    <a:pt x="228" y="1831"/>
                  </a:lnTo>
                  <a:lnTo>
                    <a:pt x="228" y="1831"/>
                  </a:lnTo>
                  <a:lnTo>
                    <a:pt x="226" y="1831"/>
                  </a:lnTo>
                  <a:lnTo>
                    <a:pt x="226" y="1833"/>
                  </a:lnTo>
                  <a:lnTo>
                    <a:pt x="226" y="1833"/>
                  </a:lnTo>
                  <a:lnTo>
                    <a:pt x="224" y="1833"/>
                  </a:lnTo>
                  <a:lnTo>
                    <a:pt x="224" y="1833"/>
                  </a:lnTo>
                  <a:lnTo>
                    <a:pt x="224" y="1833"/>
                  </a:lnTo>
                  <a:lnTo>
                    <a:pt x="222" y="1833"/>
                  </a:lnTo>
                  <a:lnTo>
                    <a:pt x="222" y="1833"/>
                  </a:lnTo>
                  <a:lnTo>
                    <a:pt x="222" y="1831"/>
                  </a:lnTo>
                  <a:lnTo>
                    <a:pt x="222" y="1833"/>
                  </a:lnTo>
                  <a:lnTo>
                    <a:pt x="220" y="1833"/>
                  </a:lnTo>
                  <a:lnTo>
                    <a:pt x="220" y="1833"/>
                  </a:lnTo>
                  <a:lnTo>
                    <a:pt x="220" y="1833"/>
                  </a:lnTo>
                  <a:lnTo>
                    <a:pt x="220" y="1833"/>
                  </a:lnTo>
                  <a:lnTo>
                    <a:pt x="220" y="1833"/>
                  </a:lnTo>
                  <a:lnTo>
                    <a:pt x="222" y="1833"/>
                  </a:lnTo>
                  <a:lnTo>
                    <a:pt x="224" y="1835"/>
                  </a:lnTo>
                  <a:lnTo>
                    <a:pt x="224" y="1835"/>
                  </a:lnTo>
                  <a:lnTo>
                    <a:pt x="224" y="1837"/>
                  </a:lnTo>
                  <a:lnTo>
                    <a:pt x="226" y="1837"/>
                  </a:lnTo>
                  <a:lnTo>
                    <a:pt x="226" y="1839"/>
                  </a:lnTo>
                  <a:lnTo>
                    <a:pt x="226" y="1839"/>
                  </a:lnTo>
                  <a:lnTo>
                    <a:pt x="226" y="1839"/>
                  </a:lnTo>
                  <a:lnTo>
                    <a:pt x="226" y="1839"/>
                  </a:lnTo>
                  <a:lnTo>
                    <a:pt x="226" y="1839"/>
                  </a:lnTo>
                  <a:lnTo>
                    <a:pt x="228" y="1841"/>
                  </a:lnTo>
                  <a:lnTo>
                    <a:pt x="228" y="1841"/>
                  </a:lnTo>
                  <a:lnTo>
                    <a:pt x="228" y="1841"/>
                  </a:lnTo>
                  <a:lnTo>
                    <a:pt x="228" y="1841"/>
                  </a:lnTo>
                  <a:lnTo>
                    <a:pt x="228" y="1841"/>
                  </a:lnTo>
                  <a:lnTo>
                    <a:pt x="228" y="1841"/>
                  </a:lnTo>
                  <a:lnTo>
                    <a:pt x="228" y="1841"/>
                  </a:lnTo>
                  <a:lnTo>
                    <a:pt x="228" y="1843"/>
                  </a:lnTo>
                  <a:lnTo>
                    <a:pt x="230" y="1843"/>
                  </a:lnTo>
                  <a:lnTo>
                    <a:pt x="230" y="1843"/>
                  </a:lnTo>
                  <a:lnTo>
                    <a:pt x="230" y="1841"/>
                  </a:lnTo>
                  <a:lnTo>
                    <a:pt x="230" y="1841"/>
                  </a:lnTo>
                  <a:lnTo>
                    <a:pt x="230" y="1841"/>
                  </a:lnTo>
                  <a:lnTo>
                    <a:pt x="230" y="1841"/>
                  </a:lnTo>
                  <a:lnTo>
                    <a:pt x="232" y="1841"/>
                  </a:lnTo>
                  <a:lnTo>
                    <a:pt x="232" y="1841"/>
                  </a:lnTo>
                  <a:lnTo>
                    <a:pt x="234" y="1839"/>
                  </a:lnTo>
                  <a:lnTo>
                    <a:pt x="234" y="1839"/>
                  </a:lnTo>
                  <a:lnTo>
                    <a:pt x="234" y="1839"/>
                  </a:lnTo>
                  <a:lnTo>
                    <a:pt x="234" y="1839"/>
                  </a:lnTo>
                  <a:lnTo>
                    <a:pt x="234" y="1839"/>
                  </a:lnTo>
                  <a:lnTo>
                    <a:pt x="234" y="1839"/>
                  </a:lnTo>
                  <a:lnTo>
                    <a:pt x="234" y="1839"/>
                  </a:lnTo>
                  <a:lnTo>
                    <a:pt x="234" y="1839"/>
                  </a:lnTo>
                  <a:lnTo>
                    <a:pt x="236" y="1839"/>
                  </a:lnTo>
                  <a:lnTo>
                    <a:pt x="236" y="1839"/>
                  </a:lnTo>
                  <a:lnTo>
                    <a:pt x="236" y="1839"/>
                  </a:lnTo>
                  <a:lnTo>
                    <a:pt x="234" y="1839"/>
                  </a:lnTo>
                  <a:lnTo>
                    <a:pt x="234" y="1841"/>
                  </a:lnTo>
                  <a:lnTo>
                    <a:pt x="234" y="1841"/>
                  </a:lnTo>
                  <a:lnTo>
                    <a:pt x="236" y="1841"/>
                  </a:lnTo>
                  <a:lnTo>
                    <a:pt x="236" y="1843"/>
                  </a:lnTo>
                  <a:lnTo>
                    <a:pt x="236" y="1843"/>
                  </a:lnTo>
                  <a:lnTo>
                    <a:pt x="236" y="1841"/>
                  </a:lnTo>
                  <a:lnTo>
                    <a:pt x="238" y="1841"/>
                  </a:lnTo>
                  <a:lnTo>
                    <a:pt x="238" y="1841"/>
                  </a:lnTo>
                  <a:lnTo>
                    <a:pt x="240" y="1841"/>
                  </a:lnTo>
                  <a:lnTo>
                    <a:pt x="240" y="1841"/>
                  </a:lnTo>
                  <a:lnTo>
                    <a:pt x="240" y="1843"/>
                  </a:lnTo>
                  <a:lnTo>
                    <a:pt x="240" y="1843"/>
                  </a:lnTo>
                  <a:lnTo>
                    <a:pt x="240" y="1841"/>
                  </a:lnTo>
                  <a:lnTo>
                    <a:pt x="243" y="1841"/>
                  </a:lnTo>
                  <a:lnTo>
                    <a:pt x="243" y="1843"/>
                  </a:lnTo>
                  <a:lnTo>
                    <a:pt x="245" y="1843"/>
                  </a:lnTo>
                  <a:lnTo>
                    <a:pt x="245" y="1843"/>
                  </a:lnTo>
                  <a:lnTo>
                    <a:pt x="247" y="1843"/>
                  </a:lnTo>
                  <a:lnTo>
                    <a:pt x="247" y="1841"/>
                  </a:lnTo>
                  <a:lnTo>
                    <a:pt x="247" y="1841"/>
                  </a:lnTo>
                  <a:lnTo>
                    <a:pt x="247" y="1839"/>
                  </a:lnTo>
                  <a:lnTo>
                    <a:pt x="249" y="1839"/>
                  </a:lnTo>
                  <a:lnTo>
                    <a:pt x="249" y="1839"/>
                  </a:lnTo>
                  <a:lnTo>
                    <a:pt x="249" y="1839"/>
                  </a:lnTo>
                  <a:lnTo>
                    <a:pt x="249" y="1837"/>
                  </a:lnTo>
                  <a:lnTo>
                    <a:pt x="249" y="1835"/>
                  </a:lnTo>
                  <a:lnTo>
                    <a:pt x="251" y="1835"/>
                  </a:lnTo>
                  <a:lnTo>
                    <a:pt x="251" y="1833"/>
                  </a:lnTo>
                  <a:lnTo>
                    <a:pt x="251" y="1833"/>
                  </a:lnTo>
                  <a:lnTo>
                    <a:pt x="251" y="1833"/>
                  </a:lnTo>
                  <a:lnTo>
                    <a:pt x="251" y="1833"/>
                  </a:lnTo>
                  <a:lnTo>
                    <a:pt x="251" y="1833"/>
                  </a:lnTo>
                  <a:lnTo>
                    <a:pt x="251" y="1835"/>
                  </a:lnTo>
                  <a:lnTo>
                    <a:pt x="251" y="1837"/>
                  </a:lnTo>
                  <a:lnTo>
                    <a:pt x="251" y="1837"/>
                  </a:lnTo>
                  <a:lnTo>
                    <a:pt x="249" y="1839"/>
                  </a:lnTo>
                  <a:lnTo>
                    <a:pt x="249" y="1839"/>
                  </a:lnTo>
                  <a:lnTo>
                    <a:pt x="249" y="1841"/>
                  </a:lnTo>
                  <a:lnTo>
                    <a:pt x="247" y="1841"/>
                  </a:lnTo>
                  <a:lnTo>
                    <a:pt x="247" y="1843"/>
                  </a:lnTo>
                  <a:lnTo>
                    <a:pt x="245" y="1843"/>
                  </a:lnTo>
                  <a:lnTo>
                    <a:pt x="245" y="1843"/>
                  </a:lnTo>
                  <a:lnTo>
                    <a:pt x="243" y="1843"/>
                  </a:lnTo>
                  <a:lnTo>
                    <a:pt x="243" y="1845"/>
                  </a:lnTo>
                  <a:lnTo>
                    <a:pt x="243" y="1845"/>
                  </a:lnTo>
                  <a:lnTo>
                    <a:pt x="243" y="1845"/>
                  </a:lnTo>
                  <a:lnTo>
                    <a:pt x="243" y="1845"/>
                  </a:lnTo>
                  <a:lnTo>
                    <a:pt x="243" y="1845"/>
                  </a:lnTo>
                  <a:lnTo>
                    <a:pt x="243" y="1848"/>
                  </a:lnTo>
                  <a:lnTo>
                    <a:pt x="240" y="1848"/>
                  </a:lnTo>
                  <a:lnTo>
                    <a:pt x="240" y="1848"/>
                  </a:lnTo>
                  <a:lnTo>
                    <a:pt x="240" y="1848"/>
                  </a:lnTo>
                  <a:lnTo>
                    <a:pt x="240" y="1848"/>
                  </a:lnTo>
                  <a:lnTo>
                    <a:pt x="240" y="1848"/>
                  </a:lnTo>
                  <a:lnTo>
                    <a:pt x="240" y="1848"/>
                  </a:lnTo>
                  <a:lnTo>
                    <a:pt x="238" y="1848"/>
                  </a:lnTo>
                  <a:lnTo>
                    <a:pt x="238" y="1848"/>
                  </a:lnTo>
                  <a:lnTo>
                    <a:pt x="238" y="1848"/>
                  </a:lnTo>
                  <a:lnTo>
                    <a:pt x="236" y="1850"/>
                  </a:lnTo>
                  <a:lnTo>
                    <a:pt x="236" y="1850"/>
                  </a:lnTo>
                  <a:lnTo>
                    <a:pt x="236" y="1850"/>
                  </a:lnTo>
                  <a:lnTo>
                    <a:pt x="236" y="1850"/>
                  </a:lnTo>
                  <a:lnTo>
                    <a:pt x="238" y="1852"/>
                  </a:lnTo>
                  <a:lnTo>
                    <a:pt x="238" y="1854"/>
                  </a:lnTo>
                  <a:lnTo>
                    <a:pt x="245" y="1858"/>
                  </a:lnTo>
                  <a:lnTo>
                    <a:pt x="245" y="1858"/>
                  </a:lnTo>
                  <a:lnTo>
                    <a:pt x="247" y="1860"/>
                  </a:lnTo>
                  <a:lnTo>
                    <a:pt x="247" y="1860"/>
                  </a:lnTo>
                  <a:lnTo>
                    <a:pt x="249" y="1862"/>
                  </a:lnTo>
                  <a:lnTo>
                    <a:pt x="253" y="1864"/>
                  </a:lnTo>
                  <a:lnTo>
                    <a:pt x="253" y="1864"/>
                  </a:lnTo>
                  <a:lnTo>
                    <a:pt x="253" y="1864"/>
                  </a:lnTo>
                  <a:lnTo>
                    <a:pt x="253" y="1864"/>
                  </a:lnTo>
                  <a:lnTo>
                    <a:pt x="253" y="1864"/>
                  </a:lnTo>
                  <a:lnTo>
                    <a:pt x="255" y="1864"/>
                  </a:lnTo>
                  <a:lnTo>
                    <a:pt x="255" y="1864"/>
                  </a:lnTo>
                  <a:lnTo>
                    <a:pt x="255" y="1864"/>
                  </a:lnTo>
                  <a:lnTo>
                    <a:pt x="255" y="1864"/>
                  </a:lnTo>
                  <a:lnTo>
                    <a:pt x="255" y="1864"/>
                  </a:lnTo>
                  <a:lnTo>
                    <a:pt x="255" y="1864"/>
                  </a:lnTo>
                  <a:lnTo>
                    <a:pt x="255" y="1866"/>
                  </a:lnTo>
                  <a:lnTo>
                    <a:pt x="255" y="1866"/>
                  </a:lnTo>
                  <a:lnTo>
                    <a:pt x="255" y="1866"/>
                  </a:lnTo>
                  <a:lnTo>
                    <a:pt x="261" y="1870"/>
                  </a:lnTo>
                  <a:lnTo>
                    <a:pt x="267" y="1874"/>
                  </a:lnTo>
                  <a:lnTo>
                    <a:pt x="269" y="1876"/>
                  </a:lnTo>
                  <a:lnTo>
                    <a:pt x="271" y="1876"/>
                  </a:lnTo>
                  <a:lnTo>
                    <a:pt x="271" y="1876"/>
                  </a:lnTo>
                  <a:lnTo>
                    <a:pt x="271" y="1876"/>
                  </a:lnTo>
                  <a:lnTo>
                    <a:pt x="273" y="1878"/>
                  </a:lnTo>
                  <a:lnTo>
                    <a:pt x="273" y="1878"/>
                  </a:lnTo>
                  <a:lnTo>
                    <a:pt x="273" y="1878"/>
                  </a:lnTo>
                  <a:lnTo>
                    <a:pt x="273" y="1878"/>
                  </a:lnTo>
                  <a:lnTo>
                    <a:pt x="275" y="1878"/>
                  </a:lnTo>
                  <a:lnTo>
                    <a:pt x="275" y="1878"/>
                  </a:lnTo>
                  <a:lnTo>
                    <a:pt x="275" y="1878"/>
                  </a:lnTo>
                  <a:lnTo>
                    <a:pt x="275" y="1880"/>
                  </a:lnTo>
                  <a:lnTo>
                    <a:pt x="275" y="1878"/>
                  </a:lnTo>
                  <a:lnTo>
                    <a:pt x="275" y="1878"/>
                  </a:lnTo>
                  <a:lnTo>
                    <a:pt x="278" y="1878"/>
                  </a:lnTo>
                  <a:lnTo>
                    <a:pt x="278" y="1878"/>
                  </a:lnTo>
                  <a:lnTo>
                    <a:pt x="278" y="1878"/>
                  </a:lnTo>
                  <a:lnTo>
                    <a:pt x="278" y="1876"/>
                  </a:lnTo>
                  <a:lnTo>
                    <a:pt x="278" y="1876"/>
                  </a:lnTo>
                  <a:lnTo>
                    <a:pt x="278" y="1876"/>
                  </a:lnTo>
                  <a:lnTo>
                    <a:pt x="278" y="1876"/>
                  </a:lnTo>
                  <a:lnTo>
                    <a:pt x="280" y="1876"/>
                  </a:lnTo>
                  <a:lnTo>
                    <a:pt x="280" y="1874"/>
                  </a:lnTo>
                  <a:lnTo>
                    <a:pt x="280" y="1874"/>
                  </a:lnTo>
                  <a:lnTo>
                    <a:pt x="282" y="1876"/>
                  </a:lnTo>
                  <a:lnTo>
                    <a:pt x="284" y="1876"/>
                  </a:lnTo>
                  <a:lnTo>
                    <a:pt x="284" y="1876"/>
                  </a:lnTo>
                  <a:lnTo>
                    <a:pt x="284" y="1876"/>
                  </a:lnTo>
                  <a:lnTo>
                    <a:pt x="286" y="1874"/>
                  </a:lnTo>
                  <a:lnTo>
                    <a:pt x="286" y="1874"/>
                  </a:lnTo>
                  <a:lnTo>
                    <a:pt x="284" y="1874"/>
                  </a:lnTo>
                  <a:close/>
                  <a:moveTo>
                    <a:pt x="195" y="1741"/>
                  </a:moveTo>
                  <a:lnTo>
                    <a:pt x="195" y="1741"/>
                  </a:lnTo>
                  <a:lnTo>
                    <a:pt x="195" y="1741"/>
                  </a:lnTo>
                  <a:lnTo>
                    <a:pt x="195" y="1741"/>
                  </a:lnTo>
                  <a:lnTo>
                    <a:pt x="197" y="1741"/>
                  </a:lnTo>
                  <a:lnTo>
                    <a:pt x="197" y="1741"/>
                  </a:lnTo>
                  <a:lnTo>
                    <a:pt x="197" y="1739"/>
                  </a:lnTo>
                  <a:lnTo>
                    <a:pt x="195" y="1739"/>
                  </a:lnTo>
                  <a:lnTo>
                    <a:pt x="195" y="1739"/>
                  </a:lnTo>
                  <a:lnTo>
                    <a:pt x="195" y="1739"/>
                  </a:lnTo>
                  <a:lnTo>
                    <a:pt x="195" y="1741"/>
                  </a:lnTo>
                  <a:lnTo>
                    <a:pt x="195" y="1741"/>
                  </a:lnTo>
                  <a:lnTo>
                    <a:pt x="195" y="1741"/>
                  </a:lnTo>
                  <a:lnTo>
                    <a:pt x="195" y="1741"/>
                  </a:lnTo>
                  <a:close/>
                  <a:moveTo>
                    <a:pt x="259" y="1790"/>
                  </a:moveTo>
                  <a:lnTo>
                    <a:pt x="259" y="1790"/>
                  </a:lnTo>
                  <a:lnTo>
                    <a:pt x="257" y="1788"/>
                  </a:lnTo>
                  <a:lnTo>
                    <a:pt x="257" y="1790"/>
                  </a:lnTo>
                  <a:lnTo>
                    <a:pt x="257" y="1790"/>
                  </a:lnTo>
                  <a:lnTo>
                    <a:pt x="257" y="1790"/>
                  </a:lnTo>
                  <a:lnTo>
                    <a:pt x="257" y="1790"/>
                  </a:lnTo>
                  <a:lnTo>
                    <a:pt x="257" y="1790"/>
                  </a:lnTo>
                  <a:lnTo>
                    <a:pt x="257" y="1792"/>
                  </a:lnTo>
                  <a:lnTo>
                    <a:pt x="257" y="1794"/>
                  </a:lnTo>
                  <a:lnTo>
                    <a:pt x="257" y="1794"/>
                  </a:lnTo>
                  <a:lnTo>
                    <a:pt x="257" y="1794"/>
                  </a:lnTo>
                  <a:lnTo>
                    <a:pt x="259" y="1794"/>
                  </a:lnTo>
                  <a:lnTo>
                    <a:pt x="259" y="1794"/>
                  </a:lnTo>
                  <a:lnTo>
                    <a:pt x="259" y="1794"/>
                  </a:lnTo>
                  <a:lnTo>
                    <a:pt x="259" y="1794"/>
                  </a:lnTo>
                  <a:lnTo>
                    <a:pt x="259" y="1794"/>
                  </a:lnTo>
                  <a:lnTo>
                    <a:pt x="257" y="1794"/>
                  </a:lnTo>
                  <a:lnTo>
                    <a:pt x="257" y="1796"/>
                  </a:lnTo>
                  <a:lnTo>
                    <a:pt x="257" y="1796"/>
                  </a:lnTo>
                  <a:lnTo>
                    <a:pt x="259" y="1796"/>
                  </a:lnTo>
                  <a:lnTo>
                    <a:pt x="259" y="1796"/>
                  </a:lnTo>
                  <a:lnTo>
                    <a:pt x="259" y="1796"/>
                  </a:lnTo>
                  <a:lnTo>
                    <a:pt x="259" y="1796"/>
                  </a:lnTo>
                  <a:lnTo>
                    <a:pt x="261" y="1796"/>
                  </a:lnTo>
                  <a:lnTo>
                    <a:pt x="261" y="1796"/>
                  </a:lnTo>
                  <a:lnTo>
                    <a:pt x="261" y="1794"/>
                  </a:lnTo>
                  <a:lnTo>
                    <a:pt x="261" y="1794"/>
                  </a:lnTo>
                  <a:lnTo>
                    <a:pt x="259" y="1794"/>
                  </a:lnTo>
                  <a:lnTo>
                    <a:pt x="259" y="1792"/>
                  </a:lnTo>
                  <a:lnTo>
                    <a:pt x="261" y="1792"/>
                  </a:lnTo>
                  <a:lnTo>
                    <a:pt x="261" y="1790"/>
                  </a:lnTo>
                  <a:lnTo>
                    <a:pt x="261" y="1790"/>
                  </a:lnTo>
                  <a:lnTo>
                    <a:pt x="259" y="1790"/>
                  </a:lnTo>
                  <a:close/>
                  <a:moveTo>
                    <a:pt x="228" y="1759"/>
                  </a:moveTo>
                  <a:lnTo>
                    <a:pt x="228" y="1759"/>
                  </a:lnTo>
                  <a:lnTo>
                    <a:pt x="226" y="1759"/>
                  </a:lnTo>
                  <a:lnTo>
                    <a:pt x="226" y="1759"/>
                  </a:lnTo>
                  <a:lnTo>
                    <a:pt x="226" y="1759"/>
                  </a:lnTo>
                  <a:lnTo>
                    <a:pt x="226" y="1759"/>
                  </a:lnTo>
                  <a:lnTo>
                    <a:pt x="224" y="1759"/>
                  </a:lnTo>
                  <a:lnTo>
                    <a:pt x="224" y="1759"/>
                  </a:lnTo>
                  <a:lnTo>
                    <a:pt x="222" y="1759"/>
                  </a:lnTo>
                  <a:lnTo>
                    <a:pt x="220" y="1761"/>
                  </a:lnTo>
                  <a:lnTo>
                    <a:pt x="220" y="1761"/>
                  </a:lnTo>
                  <a:lnTo>
                    <a:pt x="220" y="1761"/>
                  </a:lnTo>
                  <a:lnTo>
                    <a:pt x="218" y="1761"/>
                  </a:lnTo>
                  <a:lnTo>
                    <a:pt x="218" y="1761"/>
                  </a:lnTo>
                  <a:lnTo>
                    <a:pt x="218" y="1763"/>
                  </a:lnTo>
                  <a:lnTo>
                    <a:pt x="218" y="1763"/>
                  </a:lnTo>
                  <a:lnTo>
                    <a:pt x="216" y="1763"/>
                  </a:lnTo>
                  <a:lnTo>
                    <a:pt x="216" y="1763"/>
                  </a:lnTo>
                  <a:lnTo>
                    <a:pt x="216" y="1763"/>
                  </a:lnTo>
                  <a:lnTo>
                    <a:pt x="218" y="1763"/>
                  </a:lnTo>
                  <a:lnTo>
                    <a:pt x="218" y="1763"/>
                  </a:lnTo>
                  <a:lnTo>
                    <a:pt x="220" y="1763"/>
                  </a:lnTo>
                  <a:lnTo>
                    <a:pt x="220" y="1765"/>
                  </a:lnTo>
                  <a:lnTo>
                    <a:pt x="220" y="1765"/>
                  </a:lnTo>
                  <a:lnTo>
                    <a:pt x="220" y="1765"/>
                  </a:lnTo>
                  <a:lnTo>
                    <a:pt x="220" y="1765"/>
                  </a:lnTo>
                  <a:lnTo>
                    <a:pt x="220" y="1765"/>
                  </a:lnTo>
                  <a:lnTo>
                    <a:pt x="220" y="1763"/>
                  </a:lnTo>
                  <a:lnTo>
                    <a:pt x="222" y="1763"/>
                  </a:lnTo>
                  <a:lnTo>
                    <a:pt x="224" y="1765"/>
                  </a:lnTo>
                  <a:lnTo>
                    <a:pt x="224" y="1765"/>
                  </a:lnTo>
                  <a:lnTo>
                    <a:pt x="226" y="1765"/>
                  </a:lnTo>
                  <a:lnTo>
                    <a:pt x="226" y="1765"/>
                  </a:lnTo>
                  <a:lnTo>
                    <a:pt x="226" y="1763"/>
                  </a:lnTo>
                  <a:lnTo>
                    <a:pt x="226" y="1763"/>
                  </a:lnTo>
                  <a:lnTo>
                    <a:pt x="228" y="1763"/>
                  </a:lnTo>
                  <a:lnTo>
                    <a:pt x="228" y="1763"/>
                  </a:lnTo>
                  <a:lnTo>
                    <a:pt x="228" y="1761"/>
                  </a:lnTo>
                  <a:lnTo>
                    <a:pt x="228" y="1761"/>
                  </a:lnTo>
                  <a:lnTo>
                    <a:pt x="228" y="1761"/>
                  </a:lnTo>
                  <a:lnTo>
                    <a:pt x="228" y="1761"/>
                  </a:lnTo>
                  <a:lnTo>
                    <a:pt x="228" y="1759"/>
                  </a:lnTo>
                  <a:close/>
                  <a:moveTo>
                    <a:pt x="220" y="1827"/>
                  </a:moveTo>
                  <a:lnTo>
                    <a:pt x="220" y="1827"/>
                  </a:lnTo>
                  <a:lnTo>
                    <a:pt x="218" y="1827"/>
                  </a:lnTo>
                  <a:lnTo>
                    <a:pt x="218" y="1827"/>
                  </a:lnTo>
                  <a:lnTo>
                    <a:pt x="218" y="1827"/>
                  </a:lnTo>
                  <a:lnTo>
                    <a:pt x="218" y="1827"/>
                  </a:lnTo>
                  <a:lnTo>
                    <a:pt x="218" y="1827"/>
                  </a:lnTo>
                  <a:lnTo>
                    <a:pt x="218" y="1829"/>
                  </a:lnTo>
                  <a:lnTo>
                    <a:pt x="218" y="1829"/>
                  </a:lnTo>
                  <a:lnTo>
                    <a:pt x="218" y="1829"/>
                  </a:lnTo>
                  <a:lnTo>
                    <a:pt x="218" y="1829"/>
                  </a:lnTo>
                  <a:lnTo>
                    <a:pt x="218" y="1829"/>
                  </a:lnTo>
                  <a:lnTo>
                    <a:pt x="218" y="1829"/>
                  </a:lnTo>
                  <a:lnTo>
                    <a:pt x="218" y="1829"/>
                  </a:lnTo>
                  <a:lnTo>
                    <a:pt x="220" y="1829"/>
                  </a:lnTo>
                  <a:lnTo>
                    <a:pt x="220" y="1829"/>
                  </a:lnTo>
                  <a:lnTo>
                    <a:pt x="220" y="1829"/>
                  </a:lnTo>
                  <a:lnTo>
                    <a:pt x="220" y="1829"/>
                  </a:lnTo>
                  <a:lnTo>
                    <a:pt x="220" y="1829"/>
                  </a:lnTo>
                  <a:lnTo>
                    <a:pt x="220" y="1827"/>
                  </a:lnTo>
                  <a:close/>
                  <a:moveTo>
                    <a:pt x="214" y="1767"/>
                  </a:moveTo>
                  <a:lnTo>
                    <a:pt x="216" y="1767"/>
                  </a:lnTo>
                  <a:lnTo>
                    <a:pt x="216" y="1767"/>
                  </a:lnTo>
                  <a:lnTo>
                    <a:pt x="218" y="1767"/>
                  </a:lnTo>
                  <a:lnTo>
                    <a:pt x="218" y="1767"/>
                  </a:lnTo>
                  <a:lnTo>
                    <a:pt x="218" y="1767"/>
                  </a:lnTo>
                  <a:lnTo>
                    <a:pt x="218" y="1767"/>
                  </a:lnTo>
                  <a:lnTo>
                    <a:pt x="218" y="1767"/>
                  </a:lnTo>
                  <a:lnTo>
                    <a:pt x="218" y="1767"/>
                  </a:lnTo>
                  <a:lnTo>
                    <a:pt x="216" y="1767"/>
                  </a:lnTo>
                  <a:lnTo>
                    <a:pt x="216" y="1767"/>
                  </a:lnTo>
                  <a:lnTo>
                    <a:pt x="216" y="1765"/>
                  </a:lnTo>
                  <a:lnTo>
                    <a:pt x="216" y="1765"/>
                  </a:lnTo>
                  <a:lnTo>
                    <a:pt x="216" y="1765"/>
                  </a:lnTo>
                  <a:lnTo>
                    <a:pt x="216" y="1765"/>
                  </a:lnTo>
                  <a:lnTo>
                    <a:pt x="214" y="1765"/>
                  </a:lnTo>
                  <a:lnTo>
                    <a:pt x="214" y="1765"/>
                  </a:lnTo>
                  <a:lnTo>
                    <a:pt x="214" y="1765"/>
                  </a:lnTo>
                  <a:lnTo>
                    <a:pt x="214" y="1767"/>
                  </a:lnTo>
                  <a:lnTo>
                    <a:pt x="214" y="1767"/>
                  </a:lnTo>
                  <a:lnTo>
                    <a:pt x="214" y="1767"/>
                  </a:lnTo>
                  <a:lnTo>
                    <a:pt x="214" y="1767"/>
                  </a:lnTo>
                  <a:close/>
                  <a:moveTo>
                    <a:pt x="203" y="1761"/>
                  </a:moveTo>
                  <a:lnTo>
                    <a:pt x="206" y="1761"/>
                  </a:lnTo>
                  <a:lnTo>
                    <a:pt x="206" y="1761"/>
                  </a:lnTo>
                  <a:lnTo>
                    <a:pt x="208" y="1763"/>
                  </a:lnTo>
                  <a:lnTo>
                    <a:pt x="210" y="1763"/>
                  </a:lnTo>
                  <a:lnTo>
                    <a:pt x="210" y="1763"/>
                  </a:lnTo>
                  <a:lnTo>
                    <a:pt x="210" y="1763"/>
                  </a:lnTo>
                  <a:lnTo>
                    <a:pt x="210" y="1763"/>
                  </a:lnTo>
                  <a:lnTo>
                    <a:pt x="210" y="1763"/>
                  </a:lnTo>
                  <a:lnTo>
                    <a:pt x="210" y="1763"/>
                  </a:lnTo>
                  <a:lnTo>
                    <a:pt x="210" y="1763"/>
                  </a:lnTo>
                  <a:lnTo>
                    <a:pt x="210" y="1763"/>
                  </a:lnTo>
                  <a:lnTo>
                    <a:pt x="210" y="1761"/>
                  </a:lnTo>
                  <a:lnTo>
                    <a:pt x="210" y="1761"/>
                  </a:lnTo>
                  <a:lnTo>
                    <a:pt x="208" y="1761"/>
                  </a:lnTo>
                  <a:lnTo>
                    <a:pt x="206" y="1761"/>
                  </a:lnTo>
                  <a:lnTo>
                    <a:pt x="203" y="1759"/>
                  </a:lnTo>
                  <a:lnTo>
                    <a:pt x="203" y="1759"/>
                  </a:lnTo>
                  <a:lnTo>
                    <a:pt x="203" y="1759"/>
                  </a:lnTo>
                  <a:lnTo>
                    <a:pt x="201" y="1759"/>
                  </a:lnTo>
                  <a:lnTo>
                    <a:pt x="201" y="1761"/>
                  </a:lnTo>
                  <a:lnTo>
                    <a:pt x="203" y="1761"/>
                  </a:lnTo>
                  <a:lnTo>
                    <a:pt x="203" y="1761"/>
                  </a:lnTo>
                  <a:close/>
                  <a:moveTo>
                    <a:pt x="259" y="1813"/>
                  </a:moveTo>
                  <a:lnTo>
                    <a:pt x="259" y="1813"/>
                  </a:lnTo>
                  <a:lnTo>
                    <a:pt x="259" y="1815"/>
                  </a:lnTo>
                  <a:lnTo>
                    <a:pt x="261" y="1815"/>
                  </a:lnTo>
                  <a:lnTo>
                    <a:pt x="261" y="1815"/>
                  </a:lnTo>
                  <a:lnTo>
                    <a:pt x="263" y="1817"/>
                  </a:lnTo>
                  <a:lnTo>
                    <a:pt x="263" y="1817"/>
                  </a:lnTo>
                  <a:lnTo>
                    <a:pt x="263" y="1817"/>
                  </a:lnTo>
                  <a:lnTo>
                    <a:pt x="263" y="1817"/>
                  </a:lnTo>
                  <a:lnTo>
                    <a:pt x="263" y="1817"/>
                  </a:lnTo>
                  <a:lnTo>
                    <a:pt x="263" y="1817"/>
                  </a:lnTo>
                  <a:lnTo>
                    <a:pt x="263" y="1817"/>
                  </a:lnTo>
                  <a:lnTo>
                    <a:pt x="263" y="1819"/>
                  </a:lnTo>
                  <a:lnTo>
                    <a:pt x="263" y="1819"/>
                  </a:lnTo>
                  <a:lnTo>
                    <a:pt x="265" y="1819"/>
                  </a:lnTo>
                  <a:lnTo>
                    <a:pt x="265" y="1821"/>
                  </a:lnTo>
                  <a:lnTo>
                    <a:pt x="263" y="1821"/>
                  </a:lnTo>
                  <a:lnTo>
                    <a:pt x="263" y="1821"/>
                  </a:lnTo>
                  <a:lnTo>
                    <a:pt x="265" y="1821"/>
                  </a:lnTo>
                  <a:lnTo>
                    <a:pt x="269" y="1825"/>
                  </a:lnTo>
                  <a:lnTo>
                    <a:pt x="271" y="1827"/>
                  </a:lnTo>
                  <a:lnTo>
                    <a:pt x="271" y="1827"/>
                  </a:lnTo>
                  <a:lnTo>
                    <a:pt x="271" y="1827"/>
                  </a:lnTo>
                  <a:lnTo>
                    <a:pt x="271" y="1825"/>
                  </a:lnTo>
                  <a:lnTo>
                    <a:pt x="271" y="1825"/>
                  </a:lnTo>
                  <a:lnTo>
                    <a:pt x="269" y="1821"/>
                  </a:lnTo>
                  <a:lnTo>
                    <a:pt x="269" y="1821"/>
                  </a:lnTo>
                  <a:lnTo>
                    <a:pt x="269" y="1821"/>
                  </a:lnTo>
                  <a:lnTo>
                    <a:pt x="269" y="1819"/>
                  </a:lnTo>
                  <a:lnTo>
                    <a:pt x="267" y="1819"/>
                  </a:lnTo>
                  <a:lnTo>
                    <a:pt x="267" y="1819"/>
                  </a:lnTo>
                  <a:lnTo>
                    <a:pt x="267" y="1817"/>
                  </a:lnTo>
                  <a:lnTo>
                    <a:pt x="267" y="1817"/>
                  </a:lnTo>
                  <a:lnTo>
                    <a:pt x="263" y="1815"/>
                  </a:lnTo>
                  <a:lnTo>
                    <a:pt x="263" y="1815"/>
                  </a:lnTo>
                  <a:lnTo>
                    <a:pt x="261" y="1815"/>
                  </a:lnTo>
                  <a:lnTo>
                    <a:pt x="261" y="1813"/>
                  </a:lnTo>
                  <a:lnTo>
                    <a:pt x="261" y="1813"/>
                  </a:lnTo>
                  <a:lnTo>
                    <a:pt x="261" y="1813"/>
                  </a:lnTo>
                  <a:lnTo>
                    <a:pt x="261" y="1811"/>
                  </a:lnTo>
                  <a:lnTo>
                    <a:pt x="261" y="1811"/>
                  </a:lnTo>
                  <a:lnTo>
                    <a:pt x="261" y="1811"/>
                  </a:lnTo>
                  <a:lnTo>
                    <a:pt x="259" y="1811"/>
                  </a:lnTo>
                  <a:lnTo>
                    <a:pt x="259" y="1813"/>
                  </a:lnTo>
                  <a:lnTo>
                    <a:pt x="259" y="1813"/>
                  </a:lnTo>
                  <a:lnTo>
                    <a:pt x="259" y="1813"/>
                  </a:lnTo>
                  <a:lnTo>
                    <a:pt x="259" y="1813"/>
                  </a:lnTo>
                  <a:lnTo>
                    <a:pt x="259" y="1813"/>
                  </a:lnTo>
                  <a:lnTo>
                    <a:pt x="259" y="1813"/>
                  </a:lnTo>
                  <a:lnTo>
                    <a:pt x="259" y="1813"/>
                  </a:lnTo>
                  <a:close/>
                  <a:moveTo>
                    <a:pt x="265" y="1827"/>
                  </a:moveTo>
                  <a:lnTo>
                    <a:pt x="265" y="1827"/>
                  </a:lnTo>
                  <a:lnTo>
                    <a:pt x="265" y="1827"/>
                  </a:lnTo>
                  <a:lnTo>
                    <a:pt x="267" y="1827"/>
                  </a:lnTo>
                  <a:lnTo>
                    <a:pt x="267" y="1827"/>
                  </a:lnTo>
                  <a:lnTo>
                    <a:pt x="267" y="1827"/>
                  </a:lnTo>
                  <a:lnTo>
                    <a:pt x="267" y="1827"/>
                  </a:lnTo>
                  <a:lnTo>
                    <a:pt x="267" y="1827"/>
                  </a:lnTo>
                  <a:lnTo>
                    <a:pt x="269" y="1829"/>
                  </a:lnTo>
                  <a:lnTo>
                    <a:pt x="269" y="1829"/>
                  </a:lnTo>
                  <a:lnTo>
                    <a:pt x="269" y="1829"/>
                  </a:lnTo>
                  <a:lnTo>
                    <a:pt x="269" y="1827"/>
                  </a:lnTo>
                  <a:lnTo>
                    <a:pt x="267" y="1827"/>
                  </a:lnTo>
                  <a:lnTo>
                    <a:pt x="267" y="1825"/>
                  </a:lnTo>
                  <a:lnTo>
                    <a:pt x="267" y="1825"/>
                  </a:lnTo>
                  <a:lnTo>
                    <a:pt x="267" y="1825"/>
                  </a:lnTo>
                  <a:lnTo>
                    <a:pt x="267" y="1825"/>
                  </a:lnTo>
                  <a:lnTo>
                    <a:pt x="265" y="1825"/>
                  </a:lnTo>
                  <a:lnTo>
                    <a:pt x="265" y="1825"/>
                  </a:lnTo>
                  <a:lnTo>
                    <a:pt x="265" y="1825"/>
                  </a:lnTo>
                  <a:lnTo>
                    <a:pt x="265" y="1825"/>
                  </a:lnTo>
                  <a:lnTo>
                    <a:pt x="265" y="1825"/>
                  </a:lnTo>
                  <a:lnTo>
                    <a:pt x="265" y="1825"/>
                  </a:lnTo>
                  <a:lnTo>
                    <a:pt x="265" y="1825"/>
                  </a:lnTo>
                  <a:lnTo>
                    <a:pt x="265" y="1825"/>
                  </a:lnTo>
                  <a:lnTo>
                    <a:pt x="265" y="1827"/>
                  </a:lnTo>
                  <a:lnTo>
                    <a:pt x="265" y="1827"/>
                  </a:lnTo>
                  <a:close/>
                  <a:moveTo>
                    <a:pt x="271" y="1821"/>
                  </a:moveTo>
                  <a:lnTo>
                    <a:pt x="273" y="1821"/>
                  </a:lnTo>
                  <a:lnTo>
                    <a:pt x="273" y="1819"/>
                  </a:lnTo>
                  <a:lnTo>
                    <a:pt x="275" y="1819"/>
                  </a:lnTo>
                  <a:lnTo>
                    <a:pt x="275" y="1817"/>
                  </a:lnTo>
                  <a:lnTo>
                    <a:pt x="275" y="1817"/>
                  </a:lnTo>
                  <a:lnTo>
                    <a:pt x="278" y="1817"/>
                  </a:lnTo>
                  <a:lnTo>
                    <a:pt x="278" y="1817"/>
                  </a:lnTo>
                  <a:lnTo>
                    <a:pt x="278" y="1817"/>
                  </a:lnTo>
                  <a:lnTo>
                    <a:pt x="278" y="1817"/>
                  </a:lnTo>
                  <a:lnTo>
                    <a:pt x="278" y="1817"/>
                  </a:lnTo>
                  <a:lnTo>
                    <a:pt x="275" y="1817"/>
                  </a:lnTo>
                  <a:lnTo>
                    <a:pt x="275" y="1817"/>
                  </a:lnTo>
                  <a:lnTo>
                    <a:pt x="275" y="1817"/>
                  </a:lnTo>
                  <a:lnTo>
                    <a:pt x="275" y="1817"/>
                  </a:lnTo>
                  <a:lnTo>
                    <a:pt x="273" y="1817"/>
                  </a:lnTo>
                  <a:lnTo>
                    <a:pt x="273" y="1817"/>
                  </a:lnTo>
                  <a:lnTo>
                    <a:pt x="273" y="1817"/>
                  </a:lnTo>
                  <a:lnTo>
                    <a:pt x="273" y="1817"/>
                  </a:lnTo>
                  <a:lnTo>
                    <a:pt x="271" y="1819"/>
                  </a:lnTo>
                  <a:lnTo>
                    <a:pt x="271" y="1819"/>
                  </a:lnTo>
                  <a:lnTo>
                    <a:pt x="271" y="1821"/>
                  </a:lnTo>
                  <a:close/>
                  <a:moveTo>
                    <a:pt x="275" y="1841"/>
                  </a:moveTo>
                  <a:lnTo>
                    <a:pt x="275" y="1843"/>
                  </a:lnTo>
                  <a:lnTo>
                    <a:pt x="278" y="1843"/>
                  </a:lnTo>
                  <a:lnTo>
                    <a:pt x="278" y="1845"/>
                  </a:lnTo>
                  <a:lnTo>
                    <a:pt x="280" y="1845"/>
                  </a:lnTo>
                  <a:lnTo>
                    <a:pt x="280" y="1845"/>
                  </a:lnTo>
                  <a:lnTo>
                    <a:pt x="280" y="1845"/>
                  </a:lnTo>
                  <a:lnTo>
                    <a:pt x="280" y="1845"/>
                  </a:lnTo>
                  <a:lnTo>
                    <a:pt x="280" y="1843"/>
                  </a:lnTo>
                  <a:lnTo>
                    <a:pt x="280" y="1843"/>
                  </a:lnTo>
                  <a:lnTo>
                    <a:pt x="280" y="1843"/>
                  </a:lnTo>
                  <a:lnTo>
                    <a:pt x="280" y="1843"/>
                  </a:lnTo>
                  <a:lnTo>
                    <a:pt x="278" y="1843"/>
                  </a:lnTo>
                  <a:lnTo>
                    <a:pt x="278" y="1841"/>
                  </a:lnTo>
                  <a:lnTo>
                    <a:pt x="278" y="1841"/>
                  </a:lnTo>
                  <a:lnTo>
                    <a:pt x="278" y="1841"/>
                  </a:lnTo>
                  <a:lnTo>
                    <a:pt x="278" y="1841"/>
                  </a:lnTo>
                  <a:lnTo>
                    <a:pt x="275" y="1841"/>
                  </a:lnTo>
                  <a:lnTo>
                    <a:pt x="275" y="1841"/>
                  </a:lnTo>
                  <a:lnTo>
                    <a:pt x="275" y="1841"/>
                  </a:lnTo>
                  <a:lnTo>
                    <a:pt x="275" y="1841"/>
                  </a:lnTo>
                  <a:lnTo>
                    <a:pt x="275" y="1841"/>
                  </a:lnTo>
                  <a:lnTo>
                    <a:pt x="275" y="1841"/>
                  </a:lnTo>
                  <a:lnTo>
                    <a:pt x="275" y="1841"/>
                  </a:lnTo>
                  <a:close/>
                  <a:moveTo>
                    <a:pt x="286" y="1858"/>
                  </a:moveTo>
                  <a:lnTo>
                    <a:pt x="288" y="1858"/>
                  </a:lnTo>
                  <a:lnTo>
                    <a:pt x="288" y="1858"/>
                  </a:lnTo>
                  <a:lnTo>
                    <a:pt x="288" y="1858"/>
                  </a:lnTo>
                  <a:lnTo>
                    <a:pt x="288" y="1858"/>
                  </a:lnTo>
                  <a:lnTo>
                    <a:pt x="288" y="1856"/>
                  </a:lnTo>
                  <a:lnTo>
                    <a:pt x="288" y="1856"/>
                  </a:lnTo>
                  <a:lnTo>
                    <a:pt x="286" y="1856"/>
                  </a:lnTo>
                  <a:lnTo>
                    <a:pt x="286" y="1856"/>
                  </a:lnTo>
                  <a:lnTo>
                    <a:pt x="286" y="1854"/>
                  </a:lnTo>
                  <a:lnTo>
                    <a:pt x="284" y="1854"/>
                  </a:lnTo>
                  <a:lnTo>
                    <a:pt x="284" y="1854"/>
                  </a:lnTo>
                  <a:lnTo>
                    <a:pt x="282" y="1852"/>
                  </a:lnTo>
                  <a:lnTo>
                    <a:pt x="282" y="1852"/>
                  </a:lnTo>
                  <a:lnTo>
                    <a:pt x="280" y="1848"/>
                  </a:lnTo>
                  <a:lnTo>
                    <a:pt x="280" y="1845"/>
                  </a:lnTo>
                  <a:lnTo>
                    <a:pt x="280" y="1845"/>
                  </a:lnTo>
                  <a:lnTo>
                    <a:pt x="280" y="1845"/>
                  </a:lnTo>
                  <a:lnTo>
                    <a:pt x="280" y="1848"/>
                  </a:lnTo>
                  <a:lnTo>
                    <a:pt x="280" y="1850"/>
                  </a:lnTo>
                  <a:lnTo>
                    <a:pt x="280" y="1850"/>
                  </a:lnTo>
                  <a:lnTo>
                    <a:pt x="280" y="1850"/>
                  </a:lnTo>
                  <a:lnTo>
                    <a:pt x="282" y="1854"/>
                  </a:lnTo>
                  <a:lnTo>
                    <a:pt x="284" y="1856"/>
                  </a:lnTo>
                  <a:lnTo>
                    <a:pt x="286" y="1858"/>
                  </a:lnTo>
                  <a:lnTo>
                    <a:pt x="286" y="1858"/>
                  </a:lnTo>
                  <a:close/>
                  <a:moveTo>
                    <a:pt x="286" y="1862"/>
                  </a:moveTo>
                  <a:lnTo>
                    <a:pt x="286" y="1862"/>
                  </a:lnTo>
                  <a:lnTo>
                    <a:pt x="284" y="1858"/>
                  </a:lnTo>
                  <a:lnTo>
                    <a:pt x="282" y="1858"/>
                  </a:lnTo>
                  <a:lnTo>
                    <a:pt x="282" y="1858"/>
                  </a:lnTo>
                  <a:lnTo>
                    <a:pt x="282" y="1858"/>
                  </a:lnTo>
                  <a:lnTo>
                    <a:pt x="284" y="1858"/>
                  </a:lnTo>
                  <a:lnTo>
                    <a:pt x="284" y="1858"/>
                  </a:lnTo>
                  <a:lnTo>
                    <a:pt x="284" y="1858"/>
                  </a:lnTo>
                  <a:lnTo>
                    <a:pt x="284" y="1858"/>
                  </a:lnTo>
                  <a:lnTo>
                    <a:pt x="284" y="1858"/>
                  </a:lnTo>
                  <a:lnTo>
                    <a:pt x="284" y="1858"/>
                  </a:lnTo>
                  <a:lnTo>
                    <a:pt x="284" y="1858"/>
                  </a:lnTo>
                  <a:lnTo>
                    <a:pt x="284" y="1856"/>
                  </a:lnTo>
                  <a:lnTo>
                    <a:pt x="282" y="1854"/>
                  </a:lnTo>
                  <a:lnTo>
                    <a:pt x="282" y="1854"/>
                  </a:lnTo>
                  <a:lnTo>
                    <a:pt x="282" y="1854"/>
                  </a:lnTo>
                  <a:lnTo>
                    <a:pt x="282" y="1854"/>
                  </a:lnTo>
                  <a:lnTo>
                    <a:pt x="280" y="1854"/>
                  </a:lnTo>
                  <a:lnTo>
                    <a:pt x="280" y="1856"/>
                  </a:lnTo>
                  <a:lnTo>
                    <a:pt x="282" y="1856"/>
                  </a:lnTo>
                  <a:lnTo>
                    <a:pt x="282" y="1856"/>
                  </a:lnTo>
                  <a:lnTo>
                    <a:pt x="280" y="1858"/>
                  </a:lnTo>
                  <a:lnTo>
                    <a:pt x="280" y="1858"/>
                  </a:lnTo>
                  <a:lnTo>
                    <a:pt x="282" y="1858"/>
                  </a:lnTo>
                  <a:lnTo>
                    <a:pt x="282" y="1860"/>
                  </a:lnTo>
                  <a:lnTo>
                    <a:pt x="282" y="1860"/>
                  </a:lnTo>
                  <a:lnTo>
                    <a:pt x="282" y="1860"/>
                  </a:lnTo>
                  <a:lnTo>
                    <a:pt x="280" y="1860"/>
                  </a:lnTo>
                  <a:lnTo>
                    <a:pt x="280" y="1862"/>
                  </a:lnTo>
                  <a:lnTo>
                    <a:pt x="280" y="1862"/>
                  </a:lnTo>
                  <a:lnTo>
                    <a:pt x="282" y="1862"/>
                  </a:lnTo>
                  <a:lnTo>
                    <a:pt x="282" y="1862"/>
                  </a:lnTo>
                  <a:lnTo>
                    <a:pt x="282" y="1862"/>
                  </a:lnTo>
                  <a:lnTo>
                    <a:pt x="282" y="1864"/>
                  </a:lnTo>
                  <a:lnTo>
                    <a:pt x="282" y="1864"/>
                  </a:lnTo>
                  <a:lnTo>
                    <a:pt x="282" y="1864"/>
                  </a:lnTo>
                  <a:lnTo>
                    <a:pt x="284" y="1864"/>
                  </a:lnTo>
                  <a:lnTo>
                    <a:pt x="284" y="1862"/>
                  </a:lnTo>
                  <a:lnTo>
                    <a:pt x="284" y="1862"/>
                  </a:lnTo>
                  <a:lnTo>
                    <a:pt x="284" y="1862"/>
                  </a:lnTo>
                  <a:lnTo>
                    <a:pt x="284" y="1862"/>
                  </a:lnTo>
                  <a:lnTo>
                    <a:pt x="284" y="1862"/>
                  </a:lnTo>
                  <a:lnTo>
                    <a:pt x="286" y="1862"/>
                  </a:lnTo>
                  <a:close/>
                  <a:moveTo>
                    <a:pt x="257" y="1823"/>
                  </a:moveTo>
                  <a:lnTo>
                    <a:pt x="257" y="1823"/>
                  </a:lnTo>
                  <a:lnTo>
                    <a:pt x="257" y="1823"/>
                  </a:lnTo>
                  <a:lnTo>
                    <a:pt x="257" y="1823"/>
                  </a:lnTo>
                  <a:lnTo>
                    <a:pt x="257" y="1823"/>
                  </a:lnTo>
                  <a:lnTo>
                    <a:pt x="257" y="1823"/>
                  </a:lnTo>
                  <a:lnTo>
                    <a:pt x="257" y="1823"/>
                  </a:lnTo>
                  <a:lnTo>
                    <a:pt x="257" y="1823"/>
                  </a:lnTo>
                  <a:lnTo>
                    <a:pt x="259" y="1823"/>
                  </a:lnTo>
                  <a:lnTo>
                    <a:pt x="259" y="1823"/>
                  </a:lnTo>
                  <a:lnTo>
                    <a:pt x="259" y="1823"/>
                  </a:lnTo>
                  <a:lnTo>
                    <a:pt x="259" y="1823"/>
                  </a:lnTo>
                  <a:lnTo>
                    <a:pt x="259" y="1823"/>
                  </a:lnTo>
                  <a:lnTo>
                    <a:pt x="257" y="1821"/>
                  </a:lnTo>
                  <a:lnTo>
                    <a:pt x="257" y="1821"/>
                  </a:lnTo>
                  <a:lnTo>
                    <a:pt x="257" y="1823"/>
                  </a:lnTo>
                  <a:close/>
                  <a:moveTo>
                    <a:pt x="255" y="1823"/>
                  </a:moveTo>
                  <a:lnTo>
                    <a:pt x="255" y="1819"/>
                  </a:lnTo>
                  <a:lnTo>
                    <a:pt x="255" y="1819"/>
                  </a:lnTo>
                  <a:lnTo>
                    <a:pt x="253" y="1819"/>
                  </a:lnTo>
                  <a:lnTo>
                    <a:pt x="253" y="1819"/>
                  </a:lnTo>
                  <a:lnTo>
                    <a:pt x="253" y="1819"/>
                  </a:lnTo>
                  <a:lnTo>
                    <a:pt x="253" y="1821"/>
                  </a:lnTo>
                  <a:lnTo>
                    <a:pt x="253" y="1821"/>
                  </a:lnTo>
                  <a:lnTo>
                    <a:pt x="255" y="1823"/>
                  </a:lnTo>
                  <a:lnTo>
                    <a:pt x="255" y="1825"/>
                  </a:lnTo>
                  <a:lnTo>
                    <a:pt x="255" y="1825"/>
                  </a:lnTo>
                  <a:lnTo>
                    <a:pt x="255" y="1825"/>
                  </a:lnTo>
                  <a:lnTo>
                    <a:pt x="257" y="1825"/>
                  </a:lnTo>
                  <a:lnTo>
                    <a:pt x="257" y="1823"/>
                  </a:lnTo>
                  <a:lnTo>
                    <a:pt x="255" y="1823"/>
                  </a:lnTo>
                  <a:lnTo>
                    <a:pt x="255" y="1823"/>
                  </a:lnTo>
                  <a:close/>
                  <a:moveTo>
                    <a:pt x="251" y="1792"/>
                  </a:moveTo>
                  <a:lnTo>
                    <a:pt x="251" y="1792"/>
                  </a:lnTo>
                  <a:lnTo>
                    <a:pt x="251" y="1792"/>
                  </a:lnTo>
                  <a:lnTo>
                    <a:pt x="251" y="1790"/>
                  </a:lnTo>
                  <a:lnTo>
                    <a:pt x="251" y="1790"/>
                  </a:lnTo>
                  <a:lnTo>
                    <a:pt x="249" y="1790"/>
                  </a:lnTo>
                  <a:lnTo>
                    <a:pt x="249" y="1788"/>
                  </a:lnTo>
                  <a:lnTo>
                    <a:pt x="249" y="1788"/>
                  </a:lnTo>
                  <a:lnTo>
                    <a:pt x="249" y="1788"/>
                  </a:lnTo>
                  <a:lnTo>
                    <a:pt x="249" y="1788"/>
                  </a:lnTo>
                  <a:lnTo>
                    <a:pt x="249" y="1788"/>
                  </a:lnTo>
                  <a:lnTo>
                    <a:pt x="249" y="1788"/>
                  </a:lnTo>
                  <a:lnTo>
                    <a:pt x="247" y="1788"/>
                  </a:lnTo>
                  <a:lnTo>
                    <a:pt x="247" y="1788"/>
                  </a:lnTo>
                  <a:lnTo>
                    <a:pt x="247" y="1788"/>
                  </a:lnTo>
                  <a:lnTo>
                    <a:pt x="247" y="1788"/>
                  </a:lnTo>
                  <a:lnTo>
                    <a:pt x="245" y="1790"/>
                  </a:lnTo>
                  <a:lnTo>
                    <a:pt x="245" y="1790"/>
                  </a:lnTo>
                  <a:lnTo>
                    <a:pt x="245" y="1792"/>
                  </a:lnTo>
                  <a:lnTo>
                    <a:pt x="245" y="1792"/>
                  </a:lnTo>
                  <a:lnTo>
                    <a:pt x="245" y="1792"/>
                  </a:lnTo>
                  <a:lnTo>
                    <a:pt x="247" y="1794"/>
                  </a:lnTo>
                  <a:lnTo>
                    <a:pt x="247" y="1794"/>
                  </a:lnTo>
                  <a:lnTo>
                    <a:pt x="247" y="1794"/>
                  </a:lnTo>
                  <a:lnTo>
                    <a:pt x="247" y="1794"/>
                  </a:lnTo>
                  <a:lnTo>
                    <a:pt x="247" y="1796"/>
                  </a:lnTo>
                  <a:lnTo>
                    <a:pt x="249" y="1796"/>
                  </a:lnTo>
                  <a:lnTo>
                    <a:pt x="247" y="1796"/>
                  </a:lnTo>
                  <a:lnTo>
                    <a:pt x="247" y="1796"/>
                  </a:lnTo>
                  <a:lnTo>
                    <a:pt x="247" y="1796"/>
                  </a:lnTo>
                  <a:lnTo>
                    <a:pt x="249" y="1798"/>
                  </a:lnTo>
                  <a:lnTo>
                    <a:pt x="249" y="1798"/>
                  </a:lnTo>
                  <a:lnTo>
                    <a:pt x="249" y="1800"/>
                  </a:lnTo>
                  <a:lnTo>
                    <a:pt x="249" y="1800"/>
                  </a:lnTo>
                  <a:lnTo>
                    <a:pt x="249" y="1800"/>
                  </a:lnTo>
                  <a:lnTo>
                    <a:pt x="249" y="1800"/>
                  </a:lnTo>
                  <a:lnTo>
                    <a:pt x="249" y="1798"/>
                  </a:lnTo>
                  <a:lnTo>
                    <a:pt x="249" y="1796"/>
                  </a:lnTo>
                  <a:lnTo>
                    <a:pt x="249" y="1796"/>
                  </a:lnTo>
                  <a:lnTo>
                    <a:pt x="249" y="1796"/>
                  </a:lnTo>
                  <a:lnTo>
                    <a:pt x="249" y="1796"/>
                  </a:lnTo>
                  <a:lnTo>
                    <a:pt x="249" y="1796"/>
                  </a:lnTo>
                  <a:lnTo>
                    <a:pt x="249" y="1796"/>
                  </a:lnTo>
                  <a:lnTo>
                    <a:pt x="249" y="1794"/>
                  </a:lnTo>
                  <a:lnTo>
                    <a:pt x="249" y="1794"/>
                  </a:lnTo>
                  <a:lnTo>
                    <a:pt x="249" y="1794"/>
                  </a:lnTo>
                  <a:lnTo>
                    <a:pt x="249" y="1794"/>
                  </a:lnTo>
                  <a:lnTo>
                    <a:pt x="249" y="1794"/>
                  </a:lnTo>
                  <a:lnTo>
                    <a:pt x="249" y="1792"/>
                  </a:lnTo>
                  <a:lnTo>
                    <a:pt x="251" y="1792"/>
                  </a:lnTo>
                  <a:close/>
                  <a:moveTo>
                    <a:pt x="236" y="1778"/>
                  </a:moveTo>
                  <a:lnTo>
                    <a:pt x="236" y="1778"/>
                  </a:lnTo>
                  <a:lnTo>
                    <a:pt x="236" y="1778"/>
                  </a:lnTo>
                  <a:lnTo>
                    <a:pt x="236" y="1778"/>
                  </a:lnTo>
                  <a:lnTo>
                    <a:pt x="236" y="1776"/>
                  </a:lnTo>
                  <a:lnTo>
                    <a:pt x="236" y="1776"/>
                  </a:lnTo>
                  <a:lnTo>
                    <a:pt x="234" y="1776"/>
                  </a:lnTo>
                  <a:lnTo>
                    <a:pt x="234" y="1776"/>
                  </a:lnTo>
                  <a:lnTo>
                    <a:pt x="232" y="1778"/>
                  </a:lnTo>
                  <a:lnTo>
                    <a:pt x="232" y="1776"/>
                  </a:lnTo>
                  <a:lnTo>
                    <a:pt x="232" y="1778"/>
                  </a:lnTo>
                  <a:lnTo>
                    <a:pt x="232" y="1778"/>
                  </a:lnTo>
                  <a:lnTo>
                    <a:pt x="232" y="1778"/>
                  </a:lnTo>
                  <a:lnTo>
                    <a:pt x="234" y="1778"/>
                  </a:lnTo>
                  <a:lnTo>
                    <a:pt x="234" y="1780"/>
                  </a:lnTo>
                  <a:lnTo>
                    <a:pt x="234" y="1780"/>
                  </a:lnTo>
                  <a:lnTo>
                    <a:pt x="236" y="1780"/>
                  </a:lnTo>
                  <a:lnTo>
                    <a:pt x="236" y="1780"/>
                  </a:lnTo>
                  <a:lnTo>
                    <a:pt x="236" y="1780"/>
                  </a:lnTo>
                  <a:lnTo>
                    <a:pt x="236" y="1778"/>
                  </a:lnTo>
                  <a:lnTo>
                    <a:pt x="236" y="1778"/>
                  </a:lnTo>
                  <a:lnTo>
                    <a:pt x="236" y="1778"/>
                  </a:lnTo>
                  <a:close/>
                  <a:moveTo>
                    <a:pt x="243" y="1780"/>
                  </a:moveTo>
                  <a:lnTo>
                    <a:pt x="240" y="1780"/>
                  </a:lnTo>
                  <a:lnTo>
                    <a:pt x="240" y="1780"/>
                  </a:lnTo>
                  <a:lnTo>
                    <a:pt x="240" y="1780"/>
                  </a:lnTo>
                  <a:lnTo>
                    <a:pt x="240" y="1780"/>
                  </a:lnTo>
                  <a:lnTo>
                    <a:pt x="238" y="1780"/>
                  </a:lnTo>
                  <a:lnTo>
                    <a:pt x="238" y="1780"/>
                  </a:lnTo>
                  <a:lnTo>
                    <a:pt x="236" y="1780"/>
                  </a:lnTo>
                  <a:lnTo>
                    <a:pt x="236" y="1780"/>
                  </a:lnTo>
                  <a:lnTo>
                    <a:pt x="236" y="1780"/>
                  </a:lnTo>
                  <a:lnTo>
                    <a:pt x="236" y="1780"/>
                  </a:lnTo>
                  <a:lnTo>
                    <a:pt x="236" y="1780"/>
                  </a:lnTo>
                  <a:lnTo>
                    <a:pt x="236" y="1780"/>
                  </a:lnTo>
                  <a:lnTo>
                    <a:pt x="236" y="1780"/>
                  </a:lnTo>
                  <a:lnTo>
                    <a:pt x="236" y="1780"/>
                  </a:lnTo>
                  <a:lnTo>
                    <a:pt x="236" y="1780"/>
                  </a:lnTo>
                  <a:lnTo>
                    <a:pt x="236" y="1780"/>
                  </a:lnTo>
                  <a:lnTo>
                    <a:pt x="238" y="1782"/>
                  </a:lnTo>
                  <a:lnTo>
                    <a:pt x="240" y="1782"/>
                  </a:lnTo>
                  <a:lnTo>
                    <a:pt x="240" y="1782"/>
                  </a:lnTo>
                  <a:lnTo>
                    <a:pt x="240" y="1782"/>
                  </a:lnTo>
                  <a:lnTo>
                    <a:pt x="243" y="1782"/>
                  </a:lnTo>
                  <a:lnTo>
                    <a:pt x="243" y="1780"/>
                  </a:lnTo>
                  <a:lnTo>
                    <a:pt x="243" y="1780"/>
                  </a:lnTo>
                  <a:lnTo>
                    <a:pt x="243" y="1780"/>
                  </a:lnTo>
                  <a:lnTo>
                    <a:pt x="243" y="1780"/>
                  </a:lnTo>
                  <a:close/>
                  <a:moveTo>
                    <a:pt x="247" y="1780"/>
                  </a:moveTo>
                  <a:lnTo>
                    <a:pt x="247" y="1780"/>
                  </a:lnTo>
                  <a:lnTo>
                    <a:pt x="247" y="1780"/>
                  </a:lnTo>
                  <a:lnTo>
                    <a:pt x="247" y="1780"/>
                  </a:lnTo>
                  <a:lnTo>
                    <a:pt x="245" y="1780"/>
                  </a:lnTo>
                  <a:lnTo>
                    <a:pt x="245" y="1780"/>
                  </a:lnTo>
                  <a:lnTo>
                    <a:pt x="245" y="1782"/>
                  </a:lnTo>
                  <a:lnTo>
                    <a:pt x="243" y="1782"/>
                  </a:lnTo>
                  <a:lnTo>
                    <a:pt x="243" y="1782"/>
                  </a:lnTo>
                  <a:lnTo>
                    <a:pt x="243" y="1782"/>
                  </a:lnTo>
                  <a:lnTo>
                    <a:pt x="243" y="1782"/>
                  </a:lnTo>
                  <a:lnTo>
                    <a:pt x="243" y="1782"/>
                  </a:lnTo>
                  <a:lnTo>
                    <a:pt x="243" y="1782"/>
                  </a:lnTo>
                  <a:lnTo>
                    <a:pt x="243" y="1784"/>
                  </a:lnTo>
                  <a:lnTo>
                    <a:pt x="245" y="1784"/>
                  </a:lnTo>
                  <a:lnTo>
                    <a:pt x="245" y="1784"/>
                  </a:lnTo>
                  <a:lnTo>
                    <a:pt x="247" y="1784"/>
                  </a:lnTo>
                  <a:lnTo>
                    <a:pt x="247" y="1784"/>
                  </a:lnTo>
                  <a:lnTo>
                    <a:pt x="247" y="1782"/>
                  </a:lnTo>
                  <a:lnTo>
                    <a:pt x="247" y="1782"/>
                  </a:lnTo>
                  <a:lnTo>
                    <a:pt x="247" y="1782"/>
                  </a:lnTo>
                  <a:lnTo>
                    <a:pt x="247" y="1782"/>
                  </a:lnTo>
                  <a:lnTo>
                    <a:pt x="247" y="1782"/>
                  </a:lnTo>
                  <a:lnTo>
                    <a:pt x="247" y="1782"/>
                  </a:lnTo>
                  <a:lnTo>
                    <a:pt x="249" y="1782"/>
                  </a:lnTo>
                  <a:lnTo>
                    <a:pt x="249" y="1780"/>
                  </a:lnTo>
                  <a:lnTo>
                    <a:pt x="247" y="1780"/>
                  </a:lnTo>
                  <a:close/>
                  <a:moveTo>
                    <a:pt x="189" y="1687"/>
                  </a:moveTo>
                  <a:lnTo>
                    <a:pt x="189" y="1685"/>
                  </a:lnTo>
                  <a:lnTo>
                    <a:pt x="187" y="1687"/>
                  </a:lnTo>
                  <a:lnTo>
                    <a:pt x="187" y="1685"/>
                  </a:lnTo>
                  <a:lnTo>
                    <a:pt x="185" y="1685"/>
                  </a:lnTo>
                  <a:lnTo>
                    <a:pt x="185" y="1685"/>
                  </a:lnTo>
                  <a:lnTo>
                    <a:pt x="185" y="1687"/>
                  </a:lnTo>
                  <a:lnTo>
                    <a:pt x="185" y="1687"/>
                  </a:lnTo>
                  <a:lnTo>
                    <a:pt x="183" y="1687"/>
                  </a:lnTo>
                  <a:lnTo>
                    <a:pt x="183" y="1687"/>
                  </a:lnTo>
                  <a:lnTo>
                    <a:pt x="183" y="1689"/>
                  </a:lnTo>
                  <a:lnTo>
                    <a:pt x="183" y="1689"/>
                  </a:lnTo>
                  <a:lnTo>
                    <a:pt x="183" y="1689"/>
                  </a:lnTo>
                  <a:lnTo>
                    <a:pt x="185" y="1689"/>
                  </a:lnTo>
                  <a:lnTo>
                    <a:pt x="185" y="1689"/>
                  </a:lnTo>
                  <a:lnTo>
                    <a:pt x="185" y="1689"/>
                  </a:lnTo>
                  <a:lnTo>
                    <a:pt x="185" y="1691"/>
                  </a:lnTo>
                  <a:lnTo>
                    <a:pt x="185" y="1691"/>
                  </a:lnTo>
                  <a:lnTo>
                    <a:pt x="185" y="1689"/>
                  </a:lnTo>
                  <a:lnTo>
                    <a:pt x="185" y="1689"/>
                  </a:lnTo>
                  <a:lnTo>
                    <a:pt x="187" y="1689"/>
                  </a:lnTo>
                  <a:lnTo>
                    <a:pt x="187" y="1689"/>
                  </a:lnTo>
                  <a:lnTo>
                    <a:pt x="187" y="1691"/>
                  </a:lnTo>
                  <a:lnTo>
                    <a:pt x="185" y="1691"/>
                  </a:lnTo>
                  <a:lnTo>
                    <a:pt x="185" y="1694"/>
                  </a:lnTo>
                  <a:lnTo>
                    <a:pt x="187" y="1694"/>
                  </a:lnTo>
                  <a:lnTo>
                    <a:pt x="187" y="1694"/>
                  </a:lnTo>
                  <a:lnTo>
                    <a:pt x="187" y="1691"/>
                  </a:lnTo>
                  <a:lnTo>
                    <a:pt x="187" y="1689"/>
                  </a:lnTo>
                  <a:lnTo>
                    <a:pt x="187" y="1691"/>
                  </a:lnTo>
                  <a:lnTo>
                    <a:pt x="187" y="1691"/>
                  </a:lnTo>
                  <a:lnTo>
                    <a:pt x="189" y="1689"/>
                  </a:lnTo>
                  <a:lnTo>
                    <a:pt x="189" y="1689"/>
                  </a:lnTo>
                  <a:lnTo>
                    <a:pt x="189" y="1689"/>
                  </a:lnTo>
                  <a:lnTo>
                    <a:pt x="189" y="1689"/>
                  </a:lnTo>
                  <a:lnTo>
                    <a:pt x="191" y="1687"/>
                  </a:lnTo>
                  <a:lnTo>
                    <a:pt x="191" y="1687"/>
                  </a:lnTo>
                  <a:lnTo>
                    <a:pt x="191" y="1687"/>
                  </a:lnTo>
                  <a:lnTo>
                    <a:pt x="189" y="1687"/>
                  </a:lnTo>
                  <a:close/>
                  <a:moveTo>
                    <a:pt x="199" y="1691"/>
                  </a:moveTo>
                  <a:lnTo>
                    <a:pt x="199" y="1694"/>
                  </a:lnTo>
                  <a:lnTo>
                    <a:pt x="199" y="1694"/>
                  </a:lnTo>
                  <a:lnTo>
                    <a:pt x="197" y="1694"/>
                  </a:lnTo>
                  <a:lnTo>
                    <a:pt x="197" y="1691"/>
                  </a:lnTo>
                  <a:lnTo>
                    <a:pt x="197" y="1691"/>
                  </a:lnTo>
                  <a:lnTo>
                    <a:pt x="195" y="1691"/>
                  </a:lnTo>
                  <a:lnTo>
                    <a:pt x="195" y="1691"/>
                  </a:lnTo>
                  <a:lnTo>
                    <a:pt x="193" y="1691"/>
                  </a:lnTo>
                  <a:lnTo>
                    <a:pt x="193" y="1691"/>
                  </a:lnTo>
                  <a:lnTo>
                    <a:pt x="193" y="1691"/>
                  </a:lnTo>
                  <a:lnTo>
                    <a:pt x="193" y="1691"/>
                  </a:lnTo>
                  <a:lnTo>
                    <a:pt x="193" y="1691"/>
                  </a:lnTo>
                  <a:lnTo>
                    <a:pt x="193" y="1694"/>
                  </a:lnTo>
                  <a:lnTo>
                    <a:pt x="193" y="1694"/>
                  </a:lnTo>
                  <a:lnTo>
                    <a:pt x="193" y="1694"/>
                  </a:lnTo>
                  <a:lnTo>
                    <a:pt x="193" y="1694"/>
                  </a:lnTo>
                  <a:lnTo>
                    <a:pt x="193" y="1696"/>
                  </a:lnTo>
                  <a:lnTo>
                    <a:pt x="193" y="1696"/>
                  </a:lnTo>
                  <a:lnTo>
                    <a:pt x="193" y="1696"/>
                  </a:lnTo>
                  <a:lnTo>
                    <a:pt x="195" y="1696"/>
                  </a:lnTo>
                  <a:lnTo>
                    <a:pt x="195" y="1696"/>
                  </a:lnTo>
                  <a:lnTo>
                    <a:pt x="197" y="1696"/>
                  </a:lnTo>
                  <a:lnTo>
                    <a:pt x="197" y="1696"/>
                  </a:lnTo>
                  <a:lnTo>
                    <a:pt x="197" y="1696"/>
                  </a:lnTo>
                  <a:lnTo>
                    <a:pt x="197" y="1694"/>
                  </a:lnTo>
                  <a:lnTo>
                    <a:pt x="199" y="1694"/>
                  </a:lnTo>
                  <a:lnTo>
                    <a:pt x="199" y="1694"/>
                  </a:lnTo>
                  <a:lnTo>
                    <a:pt x="199" y="1691"/>
                  </a:lnTo>
                  <a:lnTo>
                    <a:pt x="199" y="1691"/>
                  </a:lnTo>
                  <a:lnTo>
                    <a:pt x="199" y="1691"/>
                  </a:lnTo>
                  <a:close/>
                  <a:moveTo>
                    <a:pt x="191" y="1689"/>
                  </a:moveTo>
                  <a:lnTo>
                    <a:pt x="191" y="1689"/>
                  </a:lnTo>
                  <a:lnTo>
                    <a:pt x="191" y="1689"/>
                  </a:lnTo>
                  <a:lnTo>
                    <a:pt x="191" y="1689"/>
                  </a:lnTo>
                  <a:lnTo>
                    <a:pt x="189" y="1689"/>
                  </a:lnTo>
                  <a:lnTo>
                    <a:pt x="189" y="1689"/>
                  </a:lnTo>
                  <a:lnTo>
                    <a:pt x="189" y="1689"/>
                  </a:lnTo>
                  <a:lnTo>
                    <a:pt x="189" y="1689"/>
                  </a:lnTo>
                  <a:lnTo>
                    <a:pt x="189" y="1691"/>
                  </a:lnTo>
                  <a:lnTo>
                    <a:pt x="189" y="1691"/>
                  </a:lnTo>
                  <a:lnTo>
                    <a:pt x="189" y="1691"/>
                  </a:lnTo>
                  <a:lnTo>
                    <a:pt x="187" y="1691"/>
                  </a:lnTo>
                  <a:lnTo>
                    <a:pt x="189" y="1694"/>
                  </a:lnTo>
                  <a:lnTo>
                    <a:pt x="189" y="1696"/>
                  </a:lnTo>
                  <a:lnTo>
                    <a:pt x="189" y="1696"/>
                  </a:lnTo>
                  <a:lnTo>
                    <a:pt x="189" y="1696"/>
                  </a:lnTo>
                  <a:lnTo>
                    <a:pt x="189" y="1696"/>
                  </a:lnTo>
                  <a:lnTo>
                    <a:pt x="189" y="1696"/>
                  </a:lnTo>
                  <a:lnTo>
                    <a:pt x="189" y="1696"/>
                  </a:lnTo>
                  <a:lnTo>
                    <a:pt x="189" y="1696"/>
                  </a:lnTo>
                  <a:lnTo>
                    <a:pt x="189" y="1696"/>
                  </a:lnTo>
                  <a:lnTo>
                    <a:pt x="189" y="1696"/>
                  </a:lnTo>
                  <a:lnTo>
                    <a:pt x="189" y="1696"/>
                  </a:lnTo>
                  <a:lnTo>
                    <a:pt x="189" y="1696"/>
                  </a:lnTo>
                  <a:lnTo>
                    <a:pt x="189" y="1696"/>
                  </a:lnTo>
                  <a:lnTo>
                    <a:pt x="191" y="1696"/>
                  </a:lnTo>
                  <a:lnTo>
                    <a:pt x="191" y="1696"/>
                  </a:lnTo>
                  <a:lnTo>
                    <a:pt x="191" y="1694"/>
                  </a:lnTo>
                  <a:lnTo>
                    <a:pt x="191" y="1694"/>
                  </a:lnTo>
                  <a:lnTo>
                    <a:pt x="193" y="1689"/>
                  </a:lnTo>
                  <a:lnTo>
                    <a:pt x="193" y="1689"/>
                  </a:lnTo>
                  <a:lnTo>
                    <a:pt x="193" y="1689"/>
                  </a:lnTo>
                  <a:lnTo>
                    <a:pt x="191" y="1689"/>
                  </a:lnTo>
                  <a:close/>
                  <a:moveTo>
                    <a:pt x="191" y="1659"/>
                  </a:moveTo>
                  <a:lnTo>
                    <a:pt x="191" y="1659"/>
                  </a:lnTo>
                  <a:lnTo>
                    <a:pt x="191" y="1659"/>
                  </a:lnTo>
                  <a:lnTo>
                    <a:pt x="189" y="1661"/>
                  </a:lnTo>
                  <a:lnTo>
                    <a:pt x="189" y="1663"/>
                  </a:lnTo>
                  <a:lnTo>
                    <a:pt x="189" y="1663"/>
                  </a:lnTo>
                  <a:lnTo>
                    <a:pt x="189" y="1665"/>
                  </a:lnTo>
                  <a:lnTo>
                    <a:pt x="189" y="1665"/>
                  </a:lnTo>
                  <a:lnTo>
                    <a:pt x="189" y="1665"/>
                  </a:lnTo>
                  <a:lnTo>
                    <a:pt x="189" y="1665"/>
                  </a:lnTo>
                  <a:lnTo>
                    <a:pt x="189" y="1667"/>
                  </a:lnTo>
                  <a:lnTo>
                    <a:pt x="189" y="1667"/>
                  </a:lnTo>
                  <a:lnTo>
                    <a:pt x="189" y="1667"/>
                  </a:lnTo>
                  <a:lnTo>
                    <a:pt x="189" y="1667"/>
                  </a:lnTo>
                  <a:lnTo>
                    <a:pt x="189" y="1669"/>
                  </a:lnTo>
                  <a:lnTo>
                    <a:pt x="189" y="1667"/>
                  </a:lnTo>
                  <a:lnTo>
                    <a:pt x="189" y="1667"/>
                  </a:lnTo>
                  <a:lnTo>
                    <a:pt x="189" y="1667"/>
                  </a:lnTo>
                  <a:lnTo>
                    <a:pt x="191" y="1663"/>
                  </a:lnTo>
                  <a:lnTo>
                    <a:pt x="191" y="1663"/>
                  </a:lnTo>
                  <a:lnTo>
                    <a:pt x="191" y="1663"/>
                  </a:lnTo>
                  <a:lnTo>
                    <a:pt x="191" y="1663"/>
                  </a:lnTo>
                  <a:lnTo>
                    <a:pt x="191" y="1661"/>
                  </a:lnTo>
                  <a:lnTo>
                    <a:pt x="191" y="1661"/>
                  </a:lnTo>
                  <a:lnTo>
                    <a:pt x="191" y="1659"/>
                  </a:lnTo>
                  <a:close/>
                  <a:moveTo>
                    <a:pt x="187" y="1747"/>
                  </a:moveTo>
                  <a:lnTo>
                    <a:pt x="189" y="1747"/>
                  </a:lnTo>
                  <a:lnTo>
                    <a:pt x="189" y="1749"/>
                  </a:lnTo>
                  <a:lnTo>
                    <a:pt x="191" y="1749"/>
                  </a:lnTo>
                  <a:lnTo>
                    <a:pt x="191" y="1749"/>
                  </a:lnTo>
                  <a:lnTo>
                    <a:pt x="191" y="1749"/>
                  </a:lnTo>
                  <a:lnTo>
                    <a:pt x="191" y="1747"/>
                  </a:lnTo>
                  <a:lnTo>
                    <a:pt x="191" y="1747"/>
                  </a:lnTo>
                  <a:lnTo>
                    <a:pt x="189" y="1745"/>
                  </a:lnTo>
                  <a:lnTo>
                    <a:pt x="189" y="1745"/>
                  </a:lnTo>
                  <a:lnTo>
                    <a:pt x="189" y="1745"/>
                  </a:lnTo>
                  <a:lnTo>
                    <a:pt x="187" y="1747"/>
                  </a:lnTo>
                  <a:lnTo>
                    <a:pt x="187" y="1747"/>
                  </a:lnTo>
                  <a:lnTo>
                    <a:pt x="187" y="1747"/>
                  </a:lnTo>
                  <a:lnTo>
                    <a:pt x="187" y="1747"/>
                  </a:lnTo>
                  <a:close/>
                  <a:moveTo>
                    <a:pt x="160" y="1613"/>
                  </a:moveTo>
                  <a:lnTo>
                    <a:pt x="160" y="1613"/>
                  </a:lnTo>
                  <a:lnTo>
                    <a:pt x="160" y="1613"/>
                  </a:lnTo>
                  <a:lnTo>
                    <a:pt x="160" y="1613"/>
                  </a:lnTo>
                  <a:lnTo>
                    <a:pt x="158" y="1611"/>
                  </a:lnTo>
                  <a:lnTo>
                    <a:pt x="158" y="1611"/>
                  </a:lnTo>
                  <a:lnTo>
                    <a:pt x="158" y="1611"/>
                  </a:lnTo>
                  <a:lnTo>
                    <a:pt x="158" y="1611"/>
                  </a:lnTo>
                  <a:lnTo>
                    <a:pt x="158" y="1611"/>
                  </a:lnTo>
                  <a:lnTo>
                    <a:pt x="158" y="1609"/>
                  </a:lnTo>
                  <a:lnTo>
                    <a:pt x="158" y="1609"/>
                  </a:lnTo>
                  <a:lnTo>
                    <a:pt x="158" y="1609"/>
                  </a:lnTo>
                  <a:lnTo>
                    <a:pt x="158" y="1609"/>
                  </a:lnTo>
                  <a:lnTo>
                    <a:pt x="158" y="1607"/>
                  </a:lnTo>
                  <a:lnTo>
                    <a:pt x="156" y="1607"/>
                  </a:lnTo>
                  <a:lnTo>
                    <a:pt x="156" y="1607"/>
                  </a:lnTo>
                  <a:lnTo>
                    <a:pt x="156" y="1607"/>
                  </a:lnTo>
                  <a:lnTo>
                    <a:pt x="156" y="1609"/>
                  </a:lnTo>
                  <a:lnTo>
                    <a:pt x="156" y="1609"/>
                  </a:lnTo>
                  <a:lnTo>
                    <a:pt x="156" y="1609"/>
                  </a:lnTo>
                  <a:lnTo>
                    <a:pt x="154" y="1611"/>
                  </a:lnTo>
                  <a:lnTo>
                    <a:pt x="152" y="1611"/>
                  </a:lnTo>
                  <a:lnTo>
                    <a:pt x="152" y="1611"/>
                  </a:lnTo>
                  <a:lnTo>
                    <a:pt x="152" y="1611"/>
                  </a:lnTo>
                  <a:lnTo>
                    <a:pt x="152" y="1613"/>
                  </a:lnTo>
                  <a:lnTo>
                    <a:pt x="152" y="1613"/>
                  </a:lnTo>
                  <a:lnTo>
                    <a:pt x="154" y="1613"/>
                  </a:lnTo>
                  <a:lnTo>
                    <a:pt x="154" y="1616"/>
                  </a:lnTo>
                  <a:lnTo>
                    <a:pt x="154" y="1616"/>
                  </a:lnTo>
                  <a:lnTo>
                    <a:pt x="156" y="1616"/>
                  </a:lnTo>
                  <a:lnTo>
                    <a:pt x="156" y="1618"/>
                  </a:lnTo>
                  <a:lnTo>
                    <a:pt x="158" y="1618"/>
                  </a:lnTo>
                  <a:lnTo>
                    <a:pt x="158" y="1620"/>
                  </a:lnTo>
                  <a:lnTo>
                    <a:pt x="158" y="1618"/>
                  </a:lnTo>
                  <a:lnTo>
                    <a:pt x="158" y="1616"/>
                  </a:lnTo>
                  <a:lnTo>
                    <a:pt x="158" y="1616"/>
                  </a:lnTo>
                  <a:lnTo>
                    <a:pt x="158" y="1616"/>
                  </a:lnTo>
                  <a:lnTo>
                    <a:pt x="158" y="1616"/>
                  </a:lnTo>
                  <a:lnTo>
                    <a:pt x="158" y="1613"/>
                  </a:lnTo>
                  <a:lnTo>
                    <a:pt x="160" y="1613"/>
                  </a:lnTo>
                  <a:close/>
                  <a:moveTo>
                    <a:pt x="160" y="1587"/>
                  </a:moveTo>
                  <a:lnTo>
                    <a:pt x="160" y="1585"/>
                  </a:lnTo>
                  <a:lnTo>
                    <a:pt x="160" y="1585"/>
                  </a:lnTo>
                  <a:lnTo>
                    <a:pt x="160" y="1585"/>
                  </a:lnTo>
                  <a:lnTo>
                    <a:pt x="160" y="1585"/>
                  </a:lnTo>
                  <a:lnTo>
                    <a:pt x="158" y="1585"/>
                  </a:lnTo>
                  <a:lnTo>
                    <a:pt x="158" y="1585"/>
                  </a:lnTo>
                  <a:lnTo>
                    <a:pt x="158" y="1585"/>
                  </a:lnTo>
                  <a:lnTo>
                    <a:pt x="158" y="1587"/>
                  </a:lnTo>
                  <a:lnTo>
                    <a:pt x="160" y="1587"/>
                  </a:lnTo>
                  <a:lnTo>
                    <a:pt x="160" y="1589"/>
                  </a:lnTo>
                  <a:lnTo>
                    <a:pt x="160" y="1589"/>
                  </a:lnTo>
                  <a:lnTo>
                    <a:pt x="160" y="1589"/>
                  </a:lnTo>
                  <a:lnTo>
                    <a:pt x="160" y="1589"/>
                  </a:lnTo>
                  <a:lnTo>
                    <a:pt x="160" y="1587"/>
                  </a:lnTo>
                  <a:lnTo>
                    <a:pt x="160" y="1587"/>
                  </a:lnTo>
                  <a:lnTo>
                    <a:pt x="160" y="1587"/>
                  </a:lnTo>
                  <a:lnTo>
                    <a:pt x="160" y="1587"/>
                  </a:lnTo>
                  <a:lnTo>
                    <a:pt x="160" y="1587"/>
                  </a:lnTo>
                  <a:lnTo>
                    <a:pt x="160" y="1587"/>
                  </a:lnTo>
                  <a:close/>
                  <a:moveTo>
                    <a:pt x="152" y="1607"/>
                  </a:moveTo>
                  <a:lnTo>
                    <a:pt x="152" y="1605"/>
                  </a:lnTo>
                  <a:lnTo>
                    <a:pt x="150" y="1603"/>
                  </a:lnTo>
                  <a:lnTo>
                    <a:pt x="148" y="1605"/>
                  </a:lnTo>
                  <a:lnTo>
                    <a:pt x="148" y="1605"/>
                  </a:lnTo>
                  <a:lnTo>
                    <a:pt x="150" y="1607"/>
                  </a:lnTo>
                  <a:lnTo>
                    <a:pt x="150" y="1607"/>
                  </a:lnTo>
                  <a:lnTo>
                    <a:pt x="152" y="1607"/>
                  </a:lnTo>
                  <a:lnTo>
                    <a:pt x="152" y="1609"/>
                  </a:lnTo>
                  <a:lnTo>
                    <a:pt x="154" y="1607"/>
                  </a:lnTo>
                  <a:lnTo>
                    <a:pt x="152" y="1607"/>
                  </a:lnTo>
                  <a:close/>
                  <a:moveTo>
                    <a:pt x="191" y="1716"/>
                  </a:moveTo>
                  <a:lnTo>
                    <a:pt x="191" y="1714"/>
                  </a:lnTo>
                  <a:lnTo>
                    <a:pt x="191" y="1714"/>
                  </a:lnTo>
                  <a:lnTo>
                    <a:pt x="191" y="1712"/>
                  </a:lnTo>
                  <a:lnTo>
                    <a:pt x="191" y="1712"/>
                  </a:lnTo>
                  <a:lnTo>
                    <a:pt x="191" y="1712"/>
                  </a:lnTo>
                  <a:lnTo>
                    <a:pt x="191" y="1710"/>
                  </a:lnTo>
                  <a:lnTo>
                    <a:pt x="191" y="1710"/>
                  </a:lnTo>
                  <a:lnTo>
                    <a:pt x="189" y="1712"/>
                  </a:lnTo>
                  <a:lnTo>
                    <a:pt x="187" y="1712"/>
                  </a:lnTo>
                  <a:lnTo>
                    <a:pt x="187" y="1714"/>
                  </a:lnTo>
                  <a:lnTo>
                    <a:pt x="187" y="1714"/>
                  </a:lnTo>
                  <a:lnTo>
                    <a:pt x="187" y="1716"/>
                  </a:lnTo>
                  <a:lnTo>
                    <a:pt x="187" y="1718"/>
                  </a:lnTo>
                  <a:lnTo>
                    <a:pt x="187" y="1718"/>
                  </a:lnTo>
                  <a:lnTo>
                    <a:pt x="187" y="1720"/>
                  </a:lnTo>
                  <a:lnTo>
                    <a:pt x="187" y="1720"/>
                  </a:lnTo>
                  <a:lnTo>
                    <a:pt x="187" y="1720"/>
                  </a:lnTo>
                  <a:lnTo>
                    <a:pt x="187" y="1720"/>
                  </a:lnTo>
                  <a:lnTo>
                    <a:pt x="189" y="1720"/>
                  </a:lnTo>
                  <a:lnTo>
                    <a:pt x="189" y="1720"/>
                  </a:lnTo>
                  <a:lnTo>
                    <a:pt x="189" y="1722"/>
                  </a:lnTo>
                  <a:lnTo>
                    <a:pt x="189" y="1722"/>
                  </a:lnTo>
                  <a:lnTo>
                    <a:pt x="189" y="1722"/>
                  </a:lnTo>
                  <a:lnTo>
                    <a:pt x="189" y="1722"/>
                  </a:lnTo>
                  <a:lnTo>
                    <a:pt x="189" y="1722"/>
                  </a:lnTo>
                  <a:lnTo>
                    <a:pt x="189" y="1722"/>
                  </a:lnTo>
                  <a:lnTo>
                    <a:pt x="191" y="1722"/>
                  </a:lnTo>
                  <a:lnTo>
                    <a:pt x="191" y="1722"/>
                  </a:lnTo>
                  <a:lnTo>
                    <a:pt x="191" y="1722"/>
                  </a:lnTo>
                  <a:lnTo>
                    <a:pt x="191" y="1722"/>
                  </a:lnTo>
                  <a:lnTo>
                    <a:pt x="191" y="1722"/>
                  </a:lnTo>
                  <a:lnTo>
                    <a:pt x="191" y="1720"/>
                  </a:lnTo>
                  <a:lnTo>
                    <a:pt x="191" y="1720"/>
                  </a:lnTo>
                  <a:lnTo>
                    <a:pt x="191" y="1718"/>
                  </a:lnTo>
                  <a:lnTo>
                    <a:pt x="191" y="1718"/>
                  </a:lnTo>
                  <a:lnTo>
                    <a:pt x="191" y="1716"/>
                  </a:lnTo>
                  <a:close/>
                  <a:moveTo>
                    <a:pt x="195" y="1698"/>
                  </a:moveTo>
                  <a:lnTo>
                    <a:pt x="195" y="1696"/>
                  </a:lnTo>
                  <a:lnTo>
                    <a:pt x="195" y="1696"/>
                  </a:lnTo>
                  <a:lnTo>
                    <a:pt x="193" y="1696"/>
                  </a:lnTo>
                  <a:lnTo>
                    <a:pt x="193" y="1696"/>
                  </a:lnTo>
                  <a:lnTo>
                    <a:pt x="191" y="1696"/>
                  </a:lnTo>
                  <a:lnTo>
                    <a:pt x="191" y="1696"/>
                  </a:lnTo>
                  <a:lnTo>
                    <a:pt x="191" y="1696"/>
                  </a:lnTo>
                  <a:lnTo>
                    <a:pt x="191" y="1696"/>
                  </a:lnTo>
                  <a:lnTo>
                    <a:pt x="189" y="1698"/>
                  </a:lnTo>
                  <a:lnTo>
                    <a:pt x="189" y="1698"/>
                  </a:lnTo>
                  <a:lnTo>
                    <a:pt x="189" y="1700"/>
                  </a:lnTo>
                  <a:lnTo>
                    <a:pt x="189" y="1700"/>
                  </a:lnTo>
                  <a:lnTo>
                    <a:pt x="189" y="1700"/>
                  </a:lnTo>
                  <a:lnTo>
                    <a:pt x="189" y="1700"/>
                  </a:lnTo>
                  <a:lnTo>
                    <a:pt x="189" y="1702"/>
                  </a:lnTo>
                  <a:lnTo>
                    <a:pt x="187" y="1702"/>
                  </a:lnTo>
                  <a:lnTo>
                    <a:pt x="187" y="1702"/>
                  </a:lnTo>
                  <a:lnTo>
                    <a:pt x="187" y="1702"/>
                  </a:lnTo>
                  <a:lnTo>
                    <a:pt x="187" y="1702"/>
                  </a:lnTo>
                  <a:lnTo>
                    <a:pt x="187" y="1704"/>
                  </a:lnTo>
                  <a:lnTo>
                    <a:pt x="187" y="1704"/>
                  </a:lnTo>
                  <a:lnTo>
                    <a:pt x="189" y="1704"/>
                  </a:lnTo>
                  <a:lnTo>
                    <a:pt x="189" y="1704"/>
                  </a:lnTo>
                  <a:lnTo>
                    <a:pt x="189" y="1704"/>
                  </a:lnTo>
                  <a:lnTo>
                    <a:pt x="189" y="1704"/>
                  </a:lnTo>
                  <a:lnTo>
                    <a:pt x="189" y="1704"/>
                  </a:lnTo>
                  <a:lnTo>
                    <a:pt x="189" y="1704"/>
                  </a:lnTo>
                  <a:lnTo>
                    <a:pt x="189" y="1704"/>
                  </a:lnTo>
                  <a:lnTo>
                    <a:pt x="189" y="1704"/>
                  </a:lnTo>
                  <a:lnTo>
                    <a:pt x="189" y="1706"/>
                  </a:lnTo>
                  <a:lnTo>
                    <a:pt x="189" y="1706"/>
                  </a:lnTo>
                  <a:lnTo>
                    <a:pt x="189" y="1706"/>
                  </a:lnTo>
                  <a:lnTo>
                    <a:pt x="189" y="1706"/>
                  </a:lnTo>
                  <a:lnTo>
                    <a:pt x="189" y="1706"/>
                  </a:lnTo>
                  <a:lnTo>
                    <a:pt x="189" y="1708"/>
                  </a:lnTo>
                  <a:lnTo>
                    <a:pt x="189" y="1708"/>
                  </a:lnTo>
                  <a:lnTo>
                    <a:pt x="189" y="1708"/>
                  </a:lnTo>
                  <a:lnTo>
                    <a:pt x="187" y="1708"/>
                  </a:lnTo>
                  <a:lnTo>
                    <a:pt x="189" y="1708"/>
                  </a:lnTo>
                  <a:lnTo>
                    <a:pt x="189" y="1708"/>
                  </a:lnTo>
                  <a:lnTo>
                    <a:pt x="189" y="1708"/>
                  </a:lnTo>
                  <a:lnTo>
                    <a:pt x="189" y="1708"/>
                  </a:lnTo>
                  <a:lnTo>
                    <a:pt x="189" y="1708"/>
                  </a:lnTo>
                  <a:lnTo>
                    <a:pt x="191" y="1708"/>
                  </a:lnTo>
                  <a:lnTo>
                    <a:pt x="191" y="1708"/>
                  </a:lnTo>
                  <a:lnTo>
                    <a:pt x="191" y="1708"/>
                  </a:lnTo>
                  <a:lnTo>
                    <a:pt x="191" y="1708"/>
                  </a:lnTo>
                  <a:lnTo>
                    <a:pt x="191" y="1706"/>
                  </a:lnTo>
                  <a:lnTo>
                    <a:pt x="191" y="1706"/>
                  </a:lnTo>
                  <a:lnTo>
                    <a:pt x="191" y="1706"/>
                  </a:lnTo>
                  <a:lnTo>
                    <a:pt x="191" y="1706"/>
                  </a:lnTo>
                  <a:lnTo>
                    <a:pt x="191" y="1706"/>
                  </a:lnTo>
                  <a:lnTo>
                    <a:pt x="193" y="1702"/>
                  </a:lnTo>
                  <a:lnTo>
                    <a:pt x="193" y="1702"/>
                  </a:lnTo>
                  <a:lnTo>
                    <a:pt x="195" y="1700"/>
                  </a:lnTo>
                  <a:lnTo>
                    <a:pt x="195" y="1700"/>
                  </a:lnTo>
                  <a:lnTo>
                    <a:pt x="195" y="1700"/>
                  </a:lnTo>
                  <a:lnTo>
                    <a:pt x="195" y="1698"/>
                  </a:lnTo>
                  <a:lnTo>
                    <a:pt x="195" y="1698"/>
                  </a:lnTo>
                  <a:close/>
                  <a:moveTo>
                    <a:pt x="181" y="1681"/>
                  </a:moveTo>
                  <a:lnTo>
                    <a:pt x="183" y="1681"/>
                  </a:lnTo>
                  <a:lnTo>
                    <a:pt x="183" y="1679"/>
                  </a:lnTo>
                  <a:lnTo>
                    <a:pt x="183" y="1677"/>
                  </a:lnTo>
                  <a:lnTo>
                    <a:pt x="183" y="1677"/>
                  </a:lnTo>
                  <a:lnTo>
                    <a:pt x="183" y="1677"/>
                  </a:lnTo>
                  <a:lnTo>
                    <a:pt x="183" y="1675"/>
                  </a:lnTo>
                  <a:lnTo>
                    <a:pt x="183" y="1675"/>
                  </a:lnTo>
                  <a:lnTo>
                    <a:pt x="183" y="1675"/>
                  </a:lnTo>
                  <a:lnTo>
                    <a:pt x="183" y="1675"/>
                  </a:lnTo>
                  <a:lnTo>
                    <a:pt x="183" y="1675"/>
                  </a:lnTo>
                  <a:lnTo>
                    <a:pt x="183" y="1675"/>
                  </a:lnTo>
                  <a:lnTo>
                    <a:pt x="183" y="1675"/>
                  </a:lnTo>
                  <a:lnTo>
                    <a:pt x="181" y="1675"/>
                  </a:lnTo>
                  <a:lnTo>
                    <a:pt x="183" y="1675"/>
                  </a:lnTo>
                  <a:lnTo>
                    <a:pt x="183" y="1675"/>
                  </a:lnTo>
                  <a:lnTo>
                    <a:pt x="183" y="1673"/>
                  </a:lnTo>
                  <a:lnTo>
                    <a:pt x="181" y="1673"/>
                  </a:lnTo>
                  <a:lnTo>
                    <a:pt x="181" y="1673"/>
                  </a:lnTo>
                  <a:lnTo>
                    <a:pt x="181" y="1675"/>
                  </a:lnTo>
                  <a:lnTo>
                    <a:pt x="179" y="1675"/>
                  </a:lnTo>
                  <a:lnTo>
                    <a:pt x="179" y="1675"/>
                  </a:lnTo>
                  <a:lnTo>
                    <a:pt x="179" y="1677"/>
                  </a:lnTo>
                  <a:lnTo>
                    <a:pt x="179" y="1677"/>
                  </a:lnTo>
                  <a:lnTo>
                    <a:pt x="179" y="1677"/>
                  </a:lnTo>
                  <a:lnTo>
                    <a:pt x="179" y="1677"/>
                  </a:lnTo>
                  <a:lnTo>
                    <a:pt x="179" y="1677"/>
                  </a:lnTo>
                  <a:lnTo>
                    <a:pt x="179" y="1679"/>
                  </a:lnTo>
                  <a:lnTo>
                    <a:pt x="179" y="1679"/>
                  </a:lnTo>
                  <a:lnTo>
                    <a:pt x="179" y="1679"/>
                  </a:lnTo>
                  <a:lnTo>
                    <a:pt x="179" y="1681"/>
                  </a:lnTo>
                  <a:lnTo>
                    <a:pt x="179" y="1681"/>
                  </a:lnTo>
                  <a:lnTo>
                    <a:pt x="179" y="1681"/>
                  </a:lnTo>
                  <a:lnTo>
                    <a:pt x="179" y="1683"/>
                  </a:lnTo>
                  <a:lnTo>
                    <a:pt x="181" y="1681"/>
                  </a:lnTo>
                  <a:close/>
                  <a:moveTo>
                    <a:pt x="181" y="1671"/>
                  </a:moveTo>
                  <a:lnTo>
                    <a:pt x="181" y="1671"/>
                  </a:lnTo>
                  <a:lnTo>
                    <a:pt x="181" y="1673"/>
                  </a:lnTo>
                  <a:lnTo>
                    <a:pt x="181" y="1673"/>
                  </a:lnTo>
                  <a:lnTo>
                    <a:pt x="181" y="1673"/>
                  </a:lnTo>
                  <a:lnTo>
                    <a:pt x="181" y="1671"/>
                  </a:lnTo>
                  <a:lnTo>
                    <a:pt x="181" y="1671"/>
                  </a:lnTo>
                  <a:lnTo>
                    <a:pt x="181" y="1671"/>
                  </a:lnTo>
                  <a:lnTo>
                    <a:pt x="181" y="1671"/>
                  </a:lnTo>
                  <a:lnTo>
                    <a:pt x="179" y="1671"/>
                  </a:lnTo>
                  <a:lnTo>
                    <a:pt x="179" y="1671"/>
                  </a:lnTo>
                  <a:lnTo>
                    <a:pt x="179" y="1671"/>
                  </a:lnTo>
                  <a:lnTo>
                    <a:pt x="179" y="1671"/>
                  </a:lnTo>
                  <a:lnTo>
                    <a:pt x="181" y="1673"/>
                  </a:lnTo>
                  <a:lnTo>
                    <a:pt x="181" y="1673"/>
                  </a:lnTo>
                  <a:lnTo>
                    <a:pt x="181" y="1673"/>
                  </a:lnTo>
                  <a:lnTo>
                    <a:pt x="181" y="1673"/>
                  </a:lnTo>
                  <a:lnTo>
                    <a:pt x="181" y="1673"/>
                  </a:lnTo>
                  <a:lnTo>
                    <a:pt x="181" y="1673"/>
                  </a:lnTo>
                  <a:lnTo>
                    <a:pt x="181" y="1673"/>
                  </a:lnTo>
                  <a:lnTo>
                    <a:pt x="183" y="1673"/>
                  </a:lnTo>
                  <a:lnTo>
                    <a:pt x="183" y="1673"/>
                  </a:lnTo>
                  <a:lnTo>
                    <a:pt x="183" y="1673"/>
                  </a:lnTo>
                  <a:lnTo>
                    <a:pt x="183" y="1673"/>
                  </a:lnTo>
                  <a:lnTo>
                    <a:pt x="183" y="1673"/>
                  </a:lnTo>
                  <a:lnTo>
                    <a:pt x="183" y="1675"/>
                  </a:lnTo>
                  <a:lnTo>
                    <a:pt x="185" y="1675"/>
                  </a:lnTo>
                  <a:lnTo>
                    <a:pt x="185" y="1675"/>
                  </a:lnTo>
                  <a:lnTo>
                    <a:pt x="185" y="1677"/>
                  </a:lnTo>
                  <a:lnTo>
                    <a:pt x="185" y="1677"/>
                  </a:lnTo>
                  <a:lnTo>
                    <a:pt x="185" y="1677"/>
                  </a:lnTo>
                  <a:lnTo>
                    <a:pt x="187" y="1677"/>
                  </a:lnTo>
                  <a:lnTo>
                    <a:pt x="187" y="1677"/>
                  </a:lnTo>
                  <a:lnTo>
                    <a:pt x="187" y="1675"/>
                  </a:lnTo>
                  <a:lnTo>
                    <a:pt x="187" y="1671"/>
                  </a:lnTo>
                  <a:lnTo>
                    <a:pt x="187" y="1667"/>
                  </a:lnTo>
                  <a:lnTo>
                    <a:pt x="187" y="1667"/>
                  </a:lnTo>
                  <a:lnTo>
                    <a:pt x="187" y="1667"/>
                  </a:lnTo>
                  <a:lnTo>
                    <a:pt x="187" y="1669"/>
                  </a:lnTo>
                  <a:lnTo>
                    <a:pt x="187" y="1669"/>
                  </a:lnTo>
                  <a:lnTo>
                    <a:pt x="185" y="1669"/>
                  </a:lnTo>
                  <a:lnTo>
                    <a:pt x="183" y="1669"/>
                  </a:lnTo>
                  <a:lnTo>
                    <a:pt x="183" y="1669"/>
                  </a:lnTo>
                  <a:lnTo>
                    <a:pt x="181" y="1669"/>
                  </a:lnTo>
                  <a:lnTo>
                    <a:pt x="181" y="1669"/>
                  </a:lnTo>
                  <a:lnTo>
                    <a:pt x="181" y="1669"/>
                  </a:lnTo>
                  <a:lnTo>
                    <a:pt x="181" y="1669"/>
                  </a:lnTo>
                  <a:lnTo>
                    <a:pt x="181" y="1671"/>
                  </a:lnTo>
                  <a:lnTo>
                    <a:pt x="181" y="1671"/>
                  </a:lnTo>
                  <a:lnTo>
                    <a:pt x="181" y="1671"/>
                  </a:lnTo>
                  <a:lnTo>
                    <a:pt x="183" y="1671"/>
                  </a:lnTo>
                  <a:lnTo>
                    <a:pt x="183" y="1671"/>
                  </a:lnTo>
                  <a:lnTo>
                    <a:pt x="183" y="1671"/>
                  </a:lnTo>
                  <a:lnTo>
                    <a:pt x="181" y="1671"/>
                  </a:lnTo>
                  <a:lnTo>
                    <a:pt x="183" y="1671"/>
                  </a:lnTo>
                  <a:lnTo>
                    <a:pt x="183" y="1671"/>
                  </a:lnTo>
                  <a:lnTo>
                    <a:pt x="183" y="1673"/>
                  </a:lnTo>
                  <a:lnTo>
                    <a:pt x="181" y="1671"/>
                  </a:lnTo>
                  <a:close/>
                  <a:moveTo>
                    <a:pt x="185" y="1745"/>
                  </a:moveTo>
                  <a:lnTo>
                    <a:pt x="185" y="1745"/>
                  </a:lnTo>
                  <a:lnTo>
                    <a:pt x="185" y="1745"/>
                  </a:lnTo>
                  <a:lnTo>
                    <a:pt x="185" y="1745"/>
                  </a:lnTo>
                  <a:lnTo>
                    <a:pt x="185" y="1745"/>
                  </a:lnTo>
                  <a:lnTo>
                    <a:pt x="185" y="1745"/>
                  </a:lnTo>
                  <a:lnTo>
                    <a:pt x="187" y="1745"/>
                  </a:lnTo>
                  <a:lnTo>
                    <a:pt x="187" y="1745"/>
                  </a:lnTo>
                  <a:lnTo>
                    <a:pt x="187" y="1745"/>
                  </a:lnTo>
                  <a:lnTo>
                    <a:pt x="187" y="1745"/>
                  </a:lnTo>
                  <a:lnTo>
                    <a:pt x="187" y="1745"/>
                  </a:lnTo>
                  <a:lnTo>
                    <a:pt x="187" y="1745"/>
                  </a:lnTo>
                  <a:lnTo>
                    <a:pt x="187" y="1743"/>
                  </a:lnTo>
                  <a:lnTo>
                    <a:pt x="185" y="1743"/>
                  </a:lnTo>
                  <a:lnTo>
                    <a:pt x="185" y="1743"/>
                  </a:lnTo>
                  <a:lnTo>
                    <a:pt x="185" y="1743"/>
                  </a:lnTo>
                  <a:lnTo>
                    <a:pt x="185" y="1743"/>
                  </a:lnTo>
                  <a:lnTo>
                    <a:pt x="183" y="1743"/>
                  </a:lnTo>
                  <a:lnTo>
                    <a:pt x="183" y="1745"/>
                  </a:lnTo>
                  <a:lnTo>
                    <a:pt x="183" y="1745"/>
                  </a:lnTo>
                  <a:lnTo>
                    <a:pt x="185" y="1745"/>
                  </a:lnTo>
                  <a:close/>
                  <a:moveTo>
                    <a:pt x="181" y="1700"/>
                  </a:moveTo>
                  <a:lnTo>
                    <a:pt x="181" y="1700"/>
                  </a:lnTo>
                  <a:lnTo>
                    <a:pt x="183" y="1700"/>
                  </a:lnTo>
                  <a:lnTo>
                    <a:pt x="183" y="1700"/>
                  </a:lnTo>
                  <a:lnTo>
                    <a:pt x="183" y="1698"/>
                  </a:lnTo>
                  <a:lnTo>
                    <a:pt x="183" y="1696"/>
                  </a:lnTo>
                  <a:lnTo>
                    <a:pt x="183" y="1696"/>
                  </a:lnTo>
                  <a:lnTo>
                    <a:pt x="183" y="1696"/>
                  </a:lnTo>
                  <a:lnTo>
                    <a:pt x="183" y="1696"/>
                  </a:lnTo>
                  <a:lnTo>
                    <a:pt x="181" y="1698"/>
                  </a:lnTo>
                  <a:lnTo>
                    <a:pt x="181" y="1698"/>
                  </a:lnTo>
                  <a:lnTo>
                    <a:pt x="181" y="1700"/>
                  </a:lnTo>
                  <a:lnTo>
                    <a:pt x="181" y="1700"/>
                  </a:lnTo>
                  <a:close/>
                  <a:moveTo>
                    <a:pt x="164" y="1648"/>
                  </a:moveTo>
                  <a:lnTo>
                    <a:pt x="164" y="1646"/>
                  </a:lnTo>
                  <a:lnTo>
                    <a:pt x="164" y="1646"/>
                  </a:lnTo>
                  <a:lnTo>
                    <a:pt x="164" y="1648"/>
                  </a:lnTo>
                  <a:lnTo>
                    <a:pt x="166" y="1648"/>
                  </a:lnTo>
                  <a:lnTo>
                    <a:pt x="166" y="1648"/>
                  </a:lnTo>
                  <a:lnTo>
                    <a:pt x="166" y="1648"/>
                  </a:lnTo>
                  <a:lnTo>
                    <a:pt x="166" y="1646"/>
                  </a:lnTo>
                  <a:lnTo>
                    <a:pt x="166" y="1646"/>
                  </a:lnTo>
                  <a:lnTo>
                    <a:pt x="166" y="1646"/>
                  </a:lnTo>
                  <a:lnTo>
                    <a:pt x="164" y="1644"/>
                  </a:lnTo>
                  <a:lnTo>
                    <a:pt x="164" y="1644"/>
                  </a:lnTo>
                  <a:lnTo>
                    <a:pt x="164" y="1644"/>
                  </a:lnTo>
                  <a:lnTo>
                    <a:pt x="164" y="1646"/>
                  </a:lnTo>
                  <a:lnTo>
                    <a:pt x="164" y="1648"/>
                  </a:lnTo>
                  <a:lnTo>
                    <a:pt x="164" y="1648"/>
                  </a:lnTo>
                  <a:close/>
                  <a:moveTo>
                    <a:pt x="162" y="1636"/>
                  </a:moveTo>
                  <a:lnTo>
                    <a:pt x="164" y="1636"/>
                  </a:lnTo>
                  <a:lnTo>
                    <a:pt x="164" y="1636"/>
                  </a:lnTo>
                  <a:lnTo>
                    <a:pt x="164" y="1636"/>
                  </a:lnTo>
                  <a:lnTo>
                    <a:pt x="164" y="1634"/>
                  </a:lnTo>
                  <a:lnTo>
                    <a:pt x="162" y="1628"/>
                  </a:lnTo>
                  <a:lnTo>
                    <a:pt x="162" y="1628"/>
                  </a:lnTo>
                  <a:lnTo>
                    <a:pt x="162" y="1628"/>
                  </a:lnTo>
                  <a:lnTo>
                    <a:pt x="162" y="1628"/>
                  </a:lnTo>
                  <a:lnTo>
                    <a:pt x="162" y="1626"/>
                  </a:lnTo>
                  <a:lnTo>
                    <a:pt x="162" y="1626"/>
                  </a:lnTo>
                  <a:lnTo>
                    <a:pt x="160" y="1624"/>
                  </a:lnTo>
                  <a:lnTo>
                    <a:pt x="158" y="1622"/>
                  </a:lnTo>
                  <a:lnTo>
                    <a:pt x="158" y="1620"/>
                  </a:lnTo>
                  <a:lnTo>
                    <a:pt x="156" y="1620"/>
                  </a:lnTo>
                  <a:lnTo>
                    <a:pt x="156" y="1618"/>
                  </a:lnTo>
                  <a:lnTo>
                    <a:pt x="154" y="1618"/>
                  </a:lnTo>
                  <a:lnTo>
                    <a:pt x="154" y="1616"/>
                  </a:lnTo>
                  <a:lnTo>
                    <a:pt x="152" y="1616"/>
                  </a:lnTo>
                  <a:lnTo>
                    <a:pt x="152" y="1616"/>
                  </a:lnTo>
                  <a:lnTo>
                    <a:pt x="152" y="1613"/>
                  </a:lnTo>
                  <a:lnTo>
                    <a:pt x="150" y="1613"/>
                  </a:lnTo>
                  <a:lnTo>
                    <a:pt x="150" y="1613"/>
                  </a:lnTo>
                  <a:lnTo>
                    <a:pt x="148" y="1613"/>
                  </a:lnTo>
                  <a:lnTo>
                    <a:pt x="148" y="1613"/>
                  </a:lnTo>
                  <a:lnTo>
                    <a:pt x="148" y="1616"/>
                  </a:lnTo>
                  <a:lnTo>
                    <a:pt x="148" y="1616"/>
                  </a:lnTo>
                  <a:lnTo>
                    <a:pt x="148" y="1616"/>
                  </a:lnTo>
                  <a:lnTo>
                    <a:pt x="148" y="1616"/>
                  </a:lnTo>
                  <a:lnTo>
                    <a:pt x="148" y="1616"/>
                  </a:lnTo>
                  <a:lnTo>
                    <a:pt x="148" y="1618"/>
                  </a:lnTo>
                  <a:lnTo>
                    <a:pt x="148" y="1618"/>
                  </a:lnTo>
                  <a:lnTo>
                    <a:pt x="150" y="1618"/>
                  </a:lnTo>
                  <a:lnTo>
                    <a:pt x="150" y="1618"/>
                  </a:lnTo>
                  <a:lnTo>
                    <a:pt x="150" y="1618"/>
                  </a:lnTo>
                  <a:lnTo>
                    <a:pt x="150" y="1618"/>
                  </a:lnTo>
                  <a:lnTo>
                    <a:pt x="150" y="1618"/>
                  </a:lnTo>
                  <a:lnTo>
                    <a:pt x="152" y="1618"/>
                  </a:lnTo>
                  <a:lnTo>
                    <a:pt x="152" y="1620"/>
                  </a:lnTo>
                  <a:lnTo>
                    <a:pt x="150" y="1620"/>
                  </a:lnTo>
                  <a:lnTo>
                    <a:pt x="150" y="1620"/>
                  </a:lnTo>
                  <a:lnTo>
                    <a:pt x="150" y="1620"/>
                  </a:lnTo>
                  <a:lnTo>
                    <a:pt x="150" y="1620"/>
                  </a:lnTo>
                  <a:lnTo>
                    <a:pt x="150" y="1622"/>
                  </a:lnTo>
                  <a:lnTo>
                    <a:pt x="150" y="1622"/>
                  </a:lnTo>
                  <a:lnTo>
                    <a:pt x="150" y="1624"/>
                  </a:lnTo>
                  <a:lnTo>
                    <a:pt x="152" y="1624"/>
                  </a:lnTo>
                  <a:lnTo>
                    <a:pt x="154" y="1626"/>
                  </a:lnTo>
                  <a:lnTo>
                    <a:pt x="154" y="1626"/>
                  </a:lnTo>
                  <a:lnTo>
                    <a:pt x="154" y="1626"/>
                  </a:lnTo>
                  <a:lnTo>
                    <a:pt x="154" y="1626"/>
                  </a:lnTo>
                  <a:lnTo>
                    <a:pt x="154" y="1626"/>
                  </a:lnTo>
                  <a:lnTo>
                    <a:pt x="154" y="1626"/>
                  </a:lnTo>
                  <a:lnTo>
                    <a:pt x="154" y="1628"/>
                  </a:lnTo>
                  <a:lnTo>
                    <a:pt x="154" y="1628"/>
                  </a:lnTo>
                  <a:lnTo>
                    <a:pt x="154" y="1628"/>
                  </a:lnTo>
                  <a:lnTo>
                    <a:pt x="154" y="1628"/>
                  </a:lnTo>
                  <a:lnTo>
                    <a:pt x="156" y="1628"/>
                  </a:lnTo>
                  <a:lnTo>
                    <a:pt x="156" y="1630"/>
                  </a:lnTo>
                  <a:lnTo>
                    <a:pt x="156" y="1630"/>
                  </a:lnTo>
                  <a:lnTo>
                    <a:pt x="156" y="1630"/>
                  </a:lnTo>
                  <a:lnTo>
                    <a:pt x="156" y="1630"/>
                  </a:lnTo>
                  <a:lnTo>
                    <a:pt x="156" y="1632"/>
                  </a:lnTo>
                  <a:lnTo>
                    <a:pt x="156" y="1632"/>
                  </a:lnTo>
                  <a:lnTo>
                    <a:pt x="156" y="1632"/>
                  </a:lnTo>
                  <a:lnTo>
                    <a:pt x="156" y="1634"/>
                  </a:lnTo>
                  <a:lnTo>
                    <a:pt x="156" y="1634"/>
                  </a:lnTo>
                  <a:lnTo>
                    <a:pt x="158" y="1636"/>
                  </a:lnTo>
                  <a:lnTo>
                    <a:pt x="158" y="1636"/>
                  </a:lnTo>
                  <a:lnTo>
                    <a:pt x="158" y="1638"/>
                  </a:lnTo>
                  <a:lnTo>
                    <a:pt x="158" y="1638"/>
                  </a:lnTo>
                  <a:lnTo>
                    <a:pt x="160" y="1638"/>
                  </a:lnTo>
                  <a:lnTo>
                    <a:pt x="160" y="1638"/>
                  </a:lnTo>
                  <a:lnTo>
                    <a:pt x="160" y="1636"/>
                  </a:lnTo>
                  <a:lnTo>
                    <a:pt x="160" y="1636"/>
                  </a:lnTo>
                  <a:lnTo>
                    <a:pt x="160" y="1636"/>
                  </a:lnTo>
                  <a:lnTo>
                    <a:pt x="162" y="1636"/>
                  </a:lnTo>
                  <a:lnTo>
                    <a:pt x="162" y="1638"/>
                  </a:lnTo>
                  <a:lnTo>
                    <a:pt x="162" y="1638"/>
                  </a:lnTo>
                  <a:lnTo>
                    <a:pt x="162" y="1638"/>
                  </a:lnTo>
                  <a:lnTo>
                    <a:pt x="162" y="1638"/>
                  </a:lnTo>
                  <a:lnTo>
                    <a:pt x="162" y="1636"/>
                  </a:lnTo>
                  <a:close/>
                  <a:moveTo>
                    <a:pt x="171" y="1655"/>
                  </a:moveTo>
                  <a:lnTo>
                    <a:pt x="168" y="1652"/>
                  </a:lnTo>
                  <a:lnTo>
                    <a:pt x="168" y="1655"/>
                  </a:lnTo>
                  <a:lnTo>
                    <a:pt x="168" y="1655"/>
                  </a:lnTo>
                  <a:lnTo>
                    <a:pt x="168" y="1657"/>
                  </a:lnTo>
                  <a:lnTo>
                    <a:pt x="168" y="1657"/>
                  </a:lnTo>
                  <a:lnTo>
                    <a:pt x="168" y="1655"/>
                  </a:lnTo>
                  <a:lnTo>
                    <a:pt x="171" y="1655"/>
                  </a:lnTo>
                  <a:lnTo>
                    <a:pt x="171" y="1655"/>
                  </a:lnTo>
                  <a:close/>
                  <a:moveTo>
                    <a:pt x="168" y="1642"/>
                  </a:moveTo>
                  <a:lnTo>
                    <a:pt x="168" y="1642"/>
                  </a:lnTo>
                  <a:lnTo>
                    <a:pt x="168" y="1644"/>
                  </a:lnTo>
                  <a:lnTo>
                    <a:pt x="168" y="1644"/>
                  </a:lnTo>
                  <a:lnTo>
                    <a:pt x="168" y="1644"/>
                  </a:lnTo>
                  <a:lnTo>
                    <a:pt x="168" y="1646"/>
                  </a:lnTo>
                  <a:lnTo>
                    <a:pt x="171" y="1646"/>
                  </a:lnTo>
                  <a:lnTo>
                    <a:pt x="171" y="1648"/>
                  </a:lnTo>
                  <a:lnTo>
                    <a:pt x="171" y="1648"/>
                  </a:lnTo>
                  <a:lnTo>
                    <a:pt x="171" y="1648"/>
                  </a:lnTo>
                  <a:lnTo>
                    <a:pt x="171" y="1648"/>
                  </a:lnTo>
                  <a:lnTo>
                    <a:pt x="171" y="1648"/>
                  </a:lnTo>
                  <a:lnTo>
                    <a:pt x="173" y="1648"/>
                  </a:lnTo>
                  <a:lnTo>
                    <a:pt x="173" y="1648"/>
                  </a:lnTo>
                  <a:lnTo>
                    <a:pt x="173" y="1648"/>
                  </a:lnTo>
                  <a:lnTo>
                    <a:pt x="173" y="1646"/>
                  </a:lnTo>
                  <a:lnTo>
                    <a:pt x="173" y="1646"/>
                  </a:lnTo>
                  <a:lnTo>
                    <a:pt x="173" y="1644"/>
                  </a:lnTo>
                  <a:lnTo>
                    <a:pt x="173" y="1644"/>
                  </a:lnTo>
                  <a:lnTo>
                    <a:pt x="171" y="1644"/>
                  </a:lnTo>
                  <a:lnTo>
                    <a:pt x="171" y="1642"/>
                  </a:lnTo>
                  <a:lnTo>
                    <a:pt x="171" y="1640"/>
                  </a:lnTo>
                  <a:lnTo>
                    <a:pt x="171" y="1640"/>
                  </a:lnTo>
                  <a:lnTo>
                    <a:pt x="171" y="1638"/>
                  </a:lnTo>
                  <a:lnTo>
                    <a:pt x="171" y="1638"/>
                  </a:lnTo>
                  <a:lnTo>
                    <a:pt x="168" y="1638"/>
                  </a:lnTo>
                  <a:lnTo>
                    <a:pt x="168" y="1638"/>
                  </a:lnTo>
                  <a:lnTo>
                    <a:pt x="168" y="1640"/>
                  </a:lnTo>
                  <a:lnTo>
                    <a:pt x="166" y="1640"/>
                  </a:lnTo>
                  <a:lnTo>
                    <a:pt x="168" y="1640"/>
                  </a:lnTo>
                  <a:lnTo>
                    <a:pt x="168" y="1640"/>
                  </a:lnTo>
                  <a:lnTo>
                    <a:pt x="168" y="1642"/>
                  </a:lnTo>
                  <a:lnTo>
                    <a:pt x="168" y="1642"/>
                  </a:lnTo>
                  <a:lnTo>
                    <a:pt x="168" y="1642"/>
                  </a:lnTo>
                  <a:lnTo>
                    <a:pt x="168" y="1642"/>
                  </a:lnTo>
                  <a:lnTo>
                    <a:pt x="168" y="1642"/>
                  </a:lnTo>
                  <a:lnTo>
                    <a:pt x="168" y="1642"/>
                  </a:lnTo>
                  <a:lnTo>
                    <a:pt x="168" y="1642"/>
                  </a:lnTo>
                  <a:close/>
                  <a:moveTo>
                    <a:pt x="206" y="1806"/>
                  </a:moveTo>
                  <a:lnTo>
                    <a:pt x="206" y="1804"/>
                  </a:lnTo>
                  <a:lnTo>
                    <a:pt x="206" y="1802"/>
                  </a:lnTo>
                  <a:lnTo>
                    <a:pt x="206" y="1800"/>
                  </a:lnTo>
                  <a:lnTo>
                    <a:pt x="206" y="1800"/>
                  </a:lnTo>
                  <a:lnTo>
                    <a:pt x="206" y="1800"/>
                  </a:lnTo>
                  <a:lnTo>
                    <a:pt x="206" y="1798"/>
                  </a:lnTo>
                  <a:lnTo>
                    <a:pt x="206" y="1796"/>
                  </a:lnTo>
                  <a:lnTo>
                    <a:pt x="206" y="1796"/>
                  </a:lnTo>
                  <a:lnTo>
                    <a:pt x="206" y="1796"/>
                  </a:lnTo>
                  <a:lnTo>
                    <a:pt x="206" y="1796"/>
                  </a:lnTo>
                  <a:lnTo>
                    <a:pt x="206" y="1796"/>
                  </a:lnTo>
                  <a:lnTo>
                    <a:pt x="203" y="1794"/>
                  </a:lnTo>
                  <a:lnTo>
                    <a:pt x="203" y="1794"/>
                  </a:lnTo>
                  <a:lnTo>
                    <a:pt x="203" y="1794"/>
                  </a:lnTo>
                  <a:lnTo>
                    <a:pt x="201" y="1794"/>
                  </a:lnTo>
                  <a:lnTo>
                    <a:pt x="199" y="1796"/>
                  </a:lnTo>
                  <a:lnTo>
                    <a:pt x="199" y="1796"/>
                  </a:lnTo>
                  <a:lnTo>
                    <a:pt x="197" y="1796"/>
                  </a:lnTo>
                  <a:lnTo>
                    <a:pt x="197" y="1796"/>
                  </a:lnTo>
                  <a:lnTo>
                    <a:pt x="199" y="1796"/>
                  </a:lnTo>
                  <a:lnTo>
                    <a:pt x="199" y="1796"/>
                  </a:lnTo>
                  <a:lnTo>
                    <a:pt x="199" y="1796"/>
                  </a:lnTo>
                  <a:lnTo>
                    <a:pt x="199" y="1796"/>
                  </a:lnTo>
                  <a:lnTo>
                    <a:pt x="199" y="1796"/>
                  </a:lnTo>
                  <a:lnTo>
                    <a:pt x="199" y="1798"/>
                  </a:lnTo>
                  <a:lnTo>
                    <a:pt x="199" y="1798"/>
                  </a:lnTo>
                  <a:lnTo>
                    <a:pt x="199" y="1798"/>
                  </a:lnTo>
                  <a:lnTo>
                    <a:pt x="199" y="1798"/>
                  </a:lnTo>
                  <a:lnTo>
                    <a:pt x="199" y="1798"/>
                  </a:lnTo>
                  <a:lnTo>
                    <a:pt x="201" y="1798"/>
                  </a:lnTo>
                  <a:lnTo>
                    <a:pt x="201" y="1798"/>
                  </a:lnTo>
                  <a:lnTo>
                    <a:pt x="201" y="1798"/>
                  </a:lnTo>
                  <a:lnTo>
                    <a:pt x="201" y="1798"/>
                  </a:lnTo>
                  <a:lnTo>
                    <a:pt x="199" y="1798"/>
                  </a:lnTo>
                  <a:lnTo>
                    <a:pt x="199" y="1798"/>
                  </a:lnTo>
                  <a:lnTo>
                    <a:pt x="199" y="1798"/>
                  </a:lnTo>
                  <a:lnTo>
                    <a:pt x="199" y="1798"/>
                  </a:lnTo>
                  <a:lnTo>
                    <a:pt x="199" y="1800"/>
                  </a:lnTo>
                  <a:lnTo>
                    <a:pt x="197" y="1798"/>
                  </a:lnTo>
                  <a:lnTo>
                    <a:pt x="197" y="1798"/>
                  </a:lnTo>
                  <a:lnTo>
                    <a:pt x="197" y="1798"/>
                  </a:lnTo>
                  <a:lnTo>
                    <a:pt x="197" y="1798"/>
                  </a:lnTo>
                  <a:lnTo>
                    <a:pt x="199" y="1802"/>
                  </a:lnTo>
                  <a:lnTo>
                    <a:pt x="199" y="1802"/>
                  </a:lnTo>
                  <a:lnTo>
                    <a:pt x="199" y="1804"/>
                  </a:lnTo>
                  <a:lnTo>
                    <a:pt x="199" y="1804"/>
                  </a:lnTo>
                  <a:lnTo>
                    <a:pt x="201" y="1804"/>
                  </a:lnTo>
                  <a:lnTo>
                    <a:pt x="203" y="1806"/>
                  </a:lnTo>
                  <a:lnTo>
                    <a:pt x="206" y="1806"/>
                  </a:lnTo>
                  <a:lnTo>
                    <a:pt x="206" y="1806"/>
                  </a:lnTo>
                  <a:close/>
                  <a:moveTo>
                    <a:pt x="193" y="1786"/>
                  </a:moveTo>
                  <a:lnTo>
                    <a:pt x="193" y="1786"/>
                  </a:lnTo>
                  <a:lnTo>
                    <a:pt x="193" y="1786"/>
                  </a:lnTo>
                  <a:lnTo>
                    <a:pt x="193" y="1786"/>
                  </a:lnTo>
                  <a:lnTo>
                    <a:pt x="193" y="1786"/>
                  </a:lnTo>
                  <a:lnTo>
                    <a:pt x="193" y="1786"/>
                  </a:lnTo>
                  <a:lnTo>
                    <a:pt x="191" y="1784"/>
                  </a:lnTo>
                  <a:lnTo>
                    <a:pt x="191" y="1784"/>
                  </a:lnTo>
                  <a:lnTo>
                    <a:pt x="191" y="1786"/>
                  </a:lnTo>
                  <a:lnTo>
                    <a:pt x="191" y="1786"/>
                  </a:lnTo>
                  <a:lnTo>
                    <a:pt x="191" y="1786"/>
                  </a:lnTo>
                  <a:lnTo>
                    <a:pt x="191" y="1786"/>
                  </a:lnTo>
                  <a:lnTo>
                    <a:pt x="191" y="1786"/>
                  </a:lnTo>
                  <a:lnTo>
                    <a:pt x="191" y="1786"/>
                  </a:lnTo>
                  <a:lnTo>
                    <a:pt x="191" y="1786"/>
                  </a:lnTo>
                  <a:lnTo>
                    <a:pt x="191" y="1788"/>
                  </a:lnTo>
                  <a:lnTo>
                    <a:pt x="191" y="1788"/>
                  </a:lnTo>
                  <a:lnTo>
                    <a:pt x="193" y="1786"/>
                  </a:lnTo>
                  <a:lnTo>
                    <a:pt x="193" y="1786"/>
                  </a:lnTo>
                  <a:close/>
                  <a:moveTo>
                    <a:pt x="166" y="1644"/>
                  </a:moveTo>
                  <a:lnTo>
                    <a:pt x="166" y="1644"/>
                  </a:lnTo>
                  <a:lnTo>
                    <a:pt x="166" y="1644"/>
                  </a:lnTo>
                  <a:lnTo>
                    <a:pt x="164" y="1644"/>
                  </a:lnTo>
                  <a:lnTo>
                    <a:pt x="164" y="1642"/>
                  </a:lnTo>
                  <a:lnTo>
                    <a:pt x="162" y="1642"/>
                  </a:lnTo>
                  <a:lnTo>
                    <a:pt x="162" y="1642"/>
                  </a:lnTo>
                  <a:lnTo>
                    <a:pt x="164" y="1644"/>
                  </a:lnTo>
                  <a:lnTo>
                    <a:pt x="164" y="1644"/>
                  </a:lnTo>
                  <a:lnTo>
                    <a:pt x="164" y="1644"/>
                  </a:lnTo>
                  <a:lnTo>
                    <a:pt x="164" y="1644"/>
                  </a:lnTo>
                  <a:lnTo>
                    <a:pt x="164" y="1644"/>
                  </a:lnTo>
                  <a:lnTo>
                    <a:pt x="164" y="1644"/>
                  </a:lnTo>
                  <a:lnTo>
                    <a:pt x="164" y="1644"/>
                  </a:lnTo>
                  <a:lnTo>
                    <a:pt x="166" y="1644"/>
                  </a:lnTo>
                  <a:lnTo>
                    <a:pt x="166" y="1644"/>
                  </a:lnTo>
                  <a:lnTo>
                    <a:pt x="166" y="1644"/>
                  </a:lnTo>
                  <a:lnTo>
                    <a:pt x="166" y="1644"/>
                  </a:lnTo>
                  <a:lnTo>
                    <a:pt x="166" y="1646"/>
                  </a:lnTo>
                  <a:lnTo>
                    <a:pt x="166" y="1646"/>
                  </a:lnTo>
                  <a:lnTo>
                    <a:pt x="166" y="1646"/>
                  </a:lnTo>
                  <a:lnTo>
                    <a:pt x="166" y="1646"/>
                  </a:lnTo>
                  <a:lnTo>
                    <a:pt x="166" y="1646"/>
                  </a:lnTo>
                  <a:lnTo>
                    <a:pt x="166" y="1644"/>
                  </a:lnTo>
                  <a:lnTo>
                    <a:pt x="166" y="1644"/>
                  </a:lnTo>
                  <a:lnTo>
                    <a:pt x="166" y="1644"/>
                  </a:lnTo>
                  <a:close/>
                  <a:moveTo>
                    <a:pt x="171" y="1663"/>
                  </a:moveTo>
                  <a:lnTo>
                    <a:pt x="171" y="1663"/>
                  </a:lnTo>
                  <a:lnTo>
                    <a:pt x="171" y="1663"/>
                  </a:lnTo>
                  <a:lnTo>
                    <a:pt x="171" y="1663"/>
                  </a:lnTo>
                  <a:lnTo>
                    <a:pt x="171" y="1663"/>
                  </a:lnTo>
                  <a:lnTo>
                    <a:pt x="171" y="1665"/>
                  </a:lnTo>
                  <a:lnTo>
                    <a:pt x="171" y="1665"/>
                  </a:lnTo>
                  <a:lnTo>
                    <a:pt x="173" y="1665"/>
                  </a:lnTo>
                  <a:lnTo>
                    <a:pt x="173" y="1667"/>
                  </a:lnTo>
                  <a:lnTo>
                    <a:pt x="173" y="1667"/>
                  </a:lnTo>
                  <a:lnTo>
                    <a:pt x="173" y="1669"/>
                  </a:lnTo>
                  <a:lnTo>
                    <a:pt x="173" y="1669"/>
                  </a:lnTo>
                  <a:lnTo>
                    <a:pt x="173" y="1669"/>
                  </a:lnTo>
                  <a:lnTo>
                    <a:pt x="173" y="1669"/>
                  </a:lnTo>
                  <a:lnTo>
                    <a:pt x="173" y="1671"/>
                  </a:lnTo>
                  <a:lnTo>
                    <a:pt x="175" y="1669"/>
                  </a:lnTo>
                  <a:lnTo>
                    <a:pt x="175" y="1669"/>
                  </a:lnTo>
                  <a:lnTo>
                    <a:pt x="175" y="1671"/>
                  </a:lnTo>
                  <a:lnTo>
                    <a:pt x="175" y="1671"/>
                  </a:lnTo>
                  <a:lnTo>
                    <a:pt x="175" y="1671"/>
                  </a:lnTo>
                  <a:lnTo>
                    <a:pt x="175" y="1671"/>
                  </a:lnTo>
                  <a:lnTo>
                    <a:pt x="175" y="1671"/>
                  </a:lnTo>
                  <a:lnTo>
                    <a:pt x="175" y="1673"/>
                  </a:lnTo>
                  <a:lnTo>
                    <a:pt x="175" y="1673"/>
                  </a:lnTo>
                  <a:lnTo>
                    <a:pt x="175" y="1673"/>
                  </a:lnTo>
                  <a:lnTo>
                    <a:pt x="177" y="1671"/>
                  </a:lnTo>
                  <a:lnTo>
                    <a:pt x="177" y="1671"/>
                  </a:lnTo>
                  <a:lnTo>
                    <a:pt x="177" y="1669"/>
                  </a:lnTo>
                  <a:lnTo>
                    <a:pt x="177" y="1669"/>
                  </a:lnTo>
                  <a:lnTo>
                    <a:pt x="177" y="1667"/>
                  </a:lnTo>
                  <a:lnTo>
                    <a:pt x="177" y="1667"/>
                  </a:lnTo>
                  <a:lnTo>
                    <a:pt x="177" y="1667"/>
                  </a:lnTo>
                  <a:lnTo>
                    <a:pt x="175" y="1663"/>
                  </a:lnTo>
                  <a:lnTo>
                    <a:pt x="175" y="1661"/>
                  </a:lnTo>
                  <a:lnTo>
                    <a:pt x="175" y="1661"/>
                  </a:lnTo>
                  <a:lnTo>
                    <a:pt x="173" y="1659"/>
                  </a:lnTo>
                  <a:lnTo>
                    <a:pt x="173" y="1659"/>
                  </a:lnTo>
                  <a:lnTo>
                    <a:pt x="173" y="1659"/>
                  </a:lnTo>
                  <a:lnTo>
                    <a:pt x="171" y="1655"/>
                  </a:lnTo>
                  <a:lnTo>
                    <a:pt x="171" y="1657"/>
                  </a:lnTo>
                  <a:lnTo>
                    <a:pt x="171" y="1657"/>
                  </a:lnTo>
                  <a:lnTo>
                    <a:pt x="171" y="1657"/>
                  </a:lnTo>
                  <a:lnTo>
                    <a:pt x="171" y="1657"/>
                  </a:lnTo>
                  <a:lnTo>
                    <a:pt x="171" y="1659"/>
                  </a:lnTo>
                  <a:lnTo>
                    <a:pt x="171" y="1659"/>
                  </a:lnTo>
                  <a:lnTo>
                    <a:pt x="171" y="1659"/>
                  </a:lnTo>
                  <a:lnTo>
                    <a:pt x="171" y="1659"/>
                  </a:lnTo>
                  <a:lnTo>
                    <a:pt x="171" y="1661"/>
                  </a:lnTo>
                  <a:lnTo>
                    <a:pt x="171" y="1661"/>
                  </a:lnTo>
                  <a:lnTo>
                    <a:pt x="171" y="1663"/>
                  </a:lnTo>
                  <a:close/>
                  <a:moveTo>
                    <a:pt x="162" y="1642"/>
                  </a:moveTo>
                  <a:lnTo>
                    <a:pt x="164" y="1642"/>
                  </a:lnTo>
                  <a:lnTo>
                    <a:pt x="164" y="1642"/>
                  </a:lnTo>
                  <a:lnTo>
                    <a:pt x="166" y="1642"/>
                  </a:lnTo>
                  <a:lnTo>
                    <a:pt x="166" y="1642"/>
                  </a:lnTo>
                  <a:lnTo>
                    <a:pt x="164" y="1640"/>
                  </a:lnTo>
                  <a:lnTo>
                    <a:pt x="164" y="1640"/>
                  </a:lnTo>
                  <a:lnTo>
                    <a:pt x="164" y="1640"/>
                  </a:lnTo>
                  <a:lnTo>
                    <a:pt x="164" y="1640"/>
                  </a:lnTo>
                  <a:lnTo>
                    <a:pt x="162" y="1640"/>
                  </a:lnTo>
                  <a:lnTo>
                    <a:pt x="162" y="1640"/>
                  </a:lnTo>
                  <a:lnTo>
                    <a:pt x="162" y="1640"/>
                  </a:lnTo>
                  <a:lnTo>
                    <a:pt x="162" y="1642"/>
                  </a:lnTo>
                  <a:close/>
                  <a:moveTo>
                    <a:pt x="164" y="1743"/>
                  </a:moveTo>
                  <a:lnTo>
                    <a:pt x="164" y="1743"/>
                  </a:lnTo>
                  <a:lnTo>
                    <a:pt x="164" y="1743"/>
                  </a:lnTo>
                  <a:lnTo>
                    <a:pt x="164" y="1743"/>
                  </a:lnTo>
                  <a:lnTo>
                    <a:pt x="164" y="1743"/>
                  </a:lnTo>
                  <a:lnTo>
                    <a:pt x="162" y="1743"/>
                  </a:lnTo>
                  <a:lnTo>
                    <a:pt x="162" y="1743"/>
                  </a:lnTo>
                  <a:lnTo>
                    <a:pt x="162" y="1743"/>
                  </a:lnTo>
                  <a:lnTo>
                    <a:pt x="162" y="1743"/>
                  </a:lnTo>
                  <a:lnTo>
                    <a:pt x="162" y="1743"/>
                  </a:lnTo>
                  <a:lnTo>
                    <a:pt x="162" y="1743"/>
                  </a:lnTo>
                  <a:lnTo>
                    <a:pt x="164" y="1743"/>
                  </a:lnTo>
                  <a:lnTo>
                    <a:pt x="164" y="1743"/>
                  </a:lnTo>
                  <a:lnTo>
                    <a:pt x="164" y="1743"/>
                  </a:lnTo>
                  <a:lnTo>
                    <a:pt x="164" y="1743"/>
                  </a:lnTo>
                  <a:lnTo>
                    <a:pt x="164" y="1743"/>
                  </a:lnTo>
                  <a:close/>
                  <a:moveTo>
                    <a:pt x="166" y="1743"/>
                  </a:moveTo>
                  <a:lnTo>
                    <a:pt x="166" y="1743"/>
                  </a:lnTo>
                  <a:lnTo>
                    <a:pt x="164" y="1743"/>
                  </a:lnTo>
                  <a:lnTo>
                    <a:pt x="164" y="1745"/>
                  </a:lnTo>
                  <a:lnTo>
                    <a:pt x="164" y="1745"/>
                  </a:lnTo>
                  <a:lnTo>
                    <a:pt x="164" y="1745"/>
                  </a:lnTo>
                  <a:lnTo>
                    <a:pt x="164" y="1745"/>
                  </a:lnTo>
                  <a:lnTo>
                    <a:pt x="164" y="1745"/>
                  </a:lnTo>
                  <a:lnTo>
                    <a:pt x="166" y="1745"/>
                  </a:lnTo>
                  <a:lnTo>
                    <a:pt x="166" y="1745"/>
                  </a:lnTo>
                  <a:lnTo>
                    <a:pt x="166" y="1745"/>
                  </a:lnTo>
                  <a:lnTo>
                    <a:pt x="166" y="1745"/>
                  </a:lnTo>
                  <a:lnTo>
                    <a:pt x="166" y="1745"/>
                  </a:lnTo>
                  <a:lnTo>
                    <a:pt x="166" y="1745"/>
                  </a:lnTo>
                  <a:lnTo>
                    <a:pt x="166" y="1743"/>
                  </a:lnTo>
                  <a:close/>
                  <a:moveTo>
                    <a:pt x="164" y="1663"/>
                  </a:moveTo>
                  <a:lnTo>
                    <a:pt x="166" y="1663"/>
                  </a:lnTo>
                  <a:lnTo>
                    <a:pt x="166" y="1661"/>
                  </a:lnTo>
                  <a:lnTo>
                    <a:pt x="166" y="1661"/>
                  </a:lnTo>
                  <a:lnTo>
                    <a:pt x="166" y="1661"/>
                  </a:lnTo>
                  <a:lnTo>
                    <a:pt x="164" y="1661"/>
                  </a:lnTo>
                  <a:lnTo>
                    <a:pt x="164" y="1661"/>
                  </a:lnTo>
                  <a:lnTo>
                    <a:pt x="164" y="1661"/>
                  </a:lnTo>
                  <a:lnTo>
                    <a:pt x="164" y="1663"/>
                  </a:lnTo>
                  <a:lnTo>
                    <a:pt x="164" y="1663"/>
                  </a:lnTo>
                  <a:lnTo>
                    <a:pt x="164" y="1663"/>
                  </a:lnTo>
                  <a:close/>
                  <a:moveTo>
                    <a:pt x="218" y="1825"/>
                  </a:moveTo>
                  <a:lnTo>
                    <a:pt x="218" y="1823"/>
                  </a:lnTo>
                  <a:lnTo>
                    <a:pt x="218" y="1823"/>
                  </a:lnTo>
                  <a:lnTo>
                    <a:pt x="218" y="1823"/>
                  </a:lnTo>
                  <a:lnTo>
                    <a:pt x="218" y="1821"/>
                  </a:lnTo>
                  <a:lnTo>
                    <a:pt x="218" y="1821"/>
                  </a:lnTo>
                  <a:lnTo>
                    <a:pt x="218" y="1819"/>
                  </a:lnTo>
                  <a:lnTo>
                    <a:pt x="216" y="1819"/>
                  </a:lnTo>
                  <a:lnTo>
                    <a:pt x="216" y="1819"/>
                  </a:lnTo>
                  <a:lnTo>
                    <a:pt x="214" y="1819"/>
                  </a:lnTo>
                  <a:lnTo>
                    <a:pt x="214" y="1819"/>
                  </a:lnTo>
                  <a:lnTo>
                    <a:pt x="214" y="1819"/>
                  </a:lnTo>
                  <a:lnTo>
                    <a:pt x="214" y="1819"/>
                  </a:lnTo>
                  <a:lnTo>
                    <a:pt x="214" y="1819"/>
                  </a:lnTo>
                  <a:lnTo>
                    <a:pt x="214" y="1821"/>
                  </a:lnTo>
                  <a:lnTo>
                    <a:pt x="214" y="1821"/>
                  </a:lnTo>
                  <a:lnTo>
                    <a:pt x="214" y="1821"/>
                  </a:lnTo>
                  <a:lnTo>
                    <a:pt x="214" y="1821"/>
                  </a:lnTo>
                  <a:lnTo>
                    <a:pt x="212" y="1823"/>
                  </a:lnTo>
                  <a:lnTo>
                    <a:pt x="214" y="1823"/>
                  </a:lnTo>
                  <a:lnTo>
                    <a:pt x="214" y="1823"/>
                  </a:lnTo>
                  <a:lnTo>
                    <a:pt x="214" y="1823"/>
                  </a:lnTo>
                  <a:lnTo>
                    <a:pt x="216" y="1825"/>
                  </a:lnTo>
                  <a:lnTo>
                    <a:pt x="216" y="1825"/>
                  </a:lnTo>
                  <a:lnTo>
                    <a:pt x="216" y="1825"/>
                  </a:lnTo>
                  <a:lnTo>
                    <a:pt x="218" y="1825"/>
                  </a:lnTo>
                  <a:lnTo>
                    <a:pt x="218" y="1825"/>
                  </a:lnTo>
                  <a:close/>
                </a:path>
              </a:pathLst>
            </a:custGeom>
            <a:grp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CA" sz="2400" b="0" i="0" u="none" strike="noStrike" kern="0" cap="none" spc="0" normalizeH="0" baseline="0" dirty="0">
                <a:ln>
                  <a:noFill/>
                </a:ln>
                <a:solidFill>
                  <a:prstClr val="black"/>
                </a:solidFill>
                <a:effectLst/>
                <a:uLnTx/>
                <a:uFillTx/>
              </a:endParaRPr>
            </a:p>
          </p:txBody>
        </p:sp>
      </p:grpSp>
      <p:sp>
        <p:nvSpPr>
          <p:cNvPr id="9" name="TextBox 8">
            <a:extLst>
              <a:ext uri="{FF2B5EF4-FFF2-40B4-BE49-F238E27FC236}">
                <a16:creationId xmlns:a16="http://schemas.microsoft.com/office/drawing/2014/main" id="{16252F84-03C3-4411-9074-BC8833D46250}"/>
              </a:ext>
            </a:extLst>
          </p:cNvPr>
          <p:cNvSpPr txBox="1"/>
          <p:nvPr/>
        </p:nvSpPr>
        <p:spPr>
          <a:xfrm>
            <a:off x="367167" y="861390"/>
            <a:ext cx="11384280" cy="338554"/>
          </a:xfrm>
          <a:prstGeom prst="rect">
            <a:avLst/>
          </a:prstGeom>
          <a:noFill/>
        </p:spPr>
        <p:txBody>
          <a:bodyPr wrap="square">
            <a:spAutoFit/>
          </a:bodyPr>
          <a:lstStyle/>
          <a:p>
            <a:r>
              <a:rPr lang="en-US" sz="1600" dirty="0"/>
              <a:t>Beginning on January 1, 2021 your new General Service Committee begins a two-year term as your Panel 71 GSC. </a:t>
            </a:r>
          </a:p>
        </p:txBody>
      </p:sp>
      <p:sp>
        <p:nvSpPr>
          <p:cNvPr id="11" name="TextBox 10">
            <a:extLst>
              <a:ext uri="{FF2B5EF4-FFF2-40B4-BE49-F238E27FC236}">
                <a16:creationId xmlns:a16="http://schemas.microsoft.com/office/drawing/2014/main" id="{7DC15F08-C50C-448A-A596-B4EAB8953ADD}"/>
              </a:ext>
            </a:extLst>
          </p:cNvPr>
          <p:cNvSpPr txBox="1"/>
          <p:nvPr/>
        </p:nvSpPr>
        <p:spPr>
          <a:xfrm>
            <a:off x="367167" y="1257939"/>
            <a:ext cx="6865972" cy="584775"/>
          </a:xfrm>
          <a:prstGeom prst="rect">
            <a:avLst/>
          </a:prstGeom>
          <a:noFill/>
        </p:spPr>
        <p:txBody>
          <a:bodyPr wrap="square">
            <a:spAutoFit/>
          </a:bodyPr>
          <a:lstStyle/>
          <a:p>
            <a:r>
              <a:rPr lang="en-US" sz="1600" dirty="0"/>
              <a:t>AA in North America is divided into Panels, with half of the Panels being “odd’ years” and half of the panels being “even” years. </a:t>
            </a:r>
          </a:p>
        </p:txBody>
      </p:sp>
      <p:sp>
        <p:nvSpPr>
          <p:cNvPr id="23" name="TextBox 22">
            <a:extLst>
              <a:ext uri="{FF2B5EF4-FFF2-40B4-BE49-F238E27FC236}">
                <a16:creationId xmlns:a16="http://schemas.microsoft.com/office/drawing/2014/main" id="{C182107E-C912-4837-BAF4-5C170C13F1E8}"/>
              </a:ext>
            </a:extLst>
          </p:cNvPr>
          <p:cNvSpPr txBox="1"/>
          <p:nvPr/>
        </p:nvSpPr>
        <p:spPr>
          <a:xfrm>
            <a:off x="6687660" y="4356930"/>
            <a:ext cx="1535723" cy="313932"/>
          </a:xfrm>
          <a:prstGeom prst="rect">
            <a:avLst/>
          </a:prstGeom>
          <a:noFill/>
        </p:spPr>
        <p:txBody>
          <a:bodyPr wrap="square" lIns="18288" tIns="18288" rIns="18288" bIns="18288" rtlCol="0">
            <a:spAutoFit/>
          </a:bodyPr>
          <a:lstStyle/>
          <a:p>
            <a:pPr algn="ctr"/>
            <a:r>
              <a:rPr lang="en-US" b="1" dirty="0">
                <a:solidFill>
                  <a:schemeClr val="bg2"/>
                </a:solidFill>
              </a:rPr>
              <a:t>ODD Todd</a:t>
            </a:r>
          </a:p>
        </p:txBody>
      </p:sp>
      <p:sp>
        <p:nvSpPr>
          <p:cNvPr id="26" name="TextBox 25">
            <a:extLst>
              <a:ext uri="{FF2B5EF4-FFF2-40B4-BE49-F238E27FC236}">
                <a16:creationId xmlns:a16="http://schemas.microsoft.com/office/drawing/2014/main" id="{64201246-8C12-4452-83A5-83A7B68DA6BC}"/>
              </a:ext>
            </a:extLst>
          </p:cNvPr>
          <p:cNvSpPr txBox="1"/>
          <p:nvPr/>
        </p:nvSpPr>
        <p:spPr>
          <a:xfrm>
            <a:off x="10608409" y="4356930"/>
            <a:ext cx="1535723" cy="313932"/>
          </a:xfrm>
          <a:prstGeom prst="rect">
            <a:avLst/>
          </a:prstGeom>
          <a:noFill/>
        </p:spPr>
        <p:txBody>
          <a:bodyPr wrap="square" lIns="18288" tIns="18288" rIns="18288" bIns="18288" rtlCol="0">
            <a:spAutoFit/>
          </a:bodyPr>
          <a:lstStyle/>
          <a:p>
            <a:pPr algn="ctr"/>
            <a:r>
              <a:rPr lang="en-US" b="1" dirty="0">
                <a:solidFill>
                  <a:schemeClr val="bg2"/>
                </a:solidFill>
              </a:rPr>
              <a:t>EVEN Steven</a:t>
            </a:r>
          </a:p>
        </p:txBody>
      </p:sp>
      <p:sp>
        <p:nvSpPr>
          <p:cNvPr id="28" name="TextBox 27">
            <a:extLst>
              <a:ext uri="{FF2B5EF4-FFF2-40B4-BE49-F238E27FC236}">
                <a16:creationId xmlns:a16="http://schemas.microsoft.com/office/drawing/2014/main" id="{339FE836-6E5F-4CD2-B520-CC41CF4BE4F1}"/>
              </a:ext>
            </a:extLst>
          </p:cNvPr>
          <p:cNvSpPr txBox="1"/>
          <p:nvPr/>
        </p:nvSpPr>
        <p:spPr>
          <a:xfrm>
            <a:off x="613350" y="1900709"/>
            <a:ext cx="6096000" cy="954107"/>
          </a:xfrm>
          <a:prstGeom prst="rect">
            <a:avLst/>
          </a:prstGeom>
          <a:noFill/>
        </p:spPr>
        <p:txBody>
          <a:bodyPr wrap="square">
            <a:spAutoFit/>
          </a:bodyPr>
          <a:lstStyle/>
          <a:p>
            <a:r>
              <a:rPr lang="en-US" sz="1400" dirty="0"/>
              <a:t>That means that, in any one year, throughout North America, about half the AA groups are busy electing GSRs, and in the same year, Area Assemblies are electing qualified delegates to attend the annual Conference meeting in New York. </a:t>
            </a:r>
          </a:p>
        </p:txBody>
      </p:sp>
      <p:sp>
        <p:nvSpPr>
          <p:cNvPr id="30" name="TextBox 29">
            <a:extLst>
              <a:ext uri="{FF2B5EF4-FFF2-40B4-BE49-F238E27FC236}">
                <a16:creationId xmlns:a16="http://schemas.microsoft.com/office/drawing/2014/main" id="{228C3A31-9C8B-45C0-8F77-D46A615A816C}"/>
              </a:ext>
            </a:extLst>
          </p:cNvPr>
          <p:cNvSpPr txBox="1"/>
          <p:nvPr/>
        </p:nvSpPr>
        <p:spPr>
          <a:xfrm>
            <a:off x="367167" y="2912811"/>
            <a:ext cx="6096000" cy="1569660"/>
          </a:xfrm>
          <a:prstGeom prst="rect">
            <a:avLst/>
          </a:prstGeom>
          <a:noFill/>
        </p:spPr>
        <p:txBody>
          <a:bodyPr wrap="square">
            <a:spAutoFit/>
          </a:bodyPr>
          <a:lstStyle/>
          <a:p>
            <a:r>
              <a:rPr lang="en-US" sz="1600" dirty="0"/>
              <a:t>In </a:t>
            </a:r>
            <a:r>
              <a:rPr lang="en-US" sz="1600" b="1" dirty="0"/>
              <a:t>Area 79</a:t>
            </a:r>
            <a:r>
              <a:rPr lang="en-US" sz="1600" dirty="0"/>
              <a:t>’s case, we are an “odd” panel (no jokes, now) and we elected yours truly, (</a:t>
            </a:r>
            <a:r>
              <a:rPr lang="en-US" sz="1600" b="1" dirty="0"/>
              <a:t>Bob K), as our Panel 71 Delegate</a:t>
            </a:r>
            <a:r>
              <a:rPr lang="en-US" sz="1600" dirty="0"/>
              <a:t>. I will be attending the 71st Annual Meeting of the General Service Conference (the second ever virtual platform) of Alcoholics Anonymous in April 2021, and the 72nd Annual Meeting in April of 2022 (hopefully in person).</a:t>
            </a:r>
          </a:p>
        </p:txBody>
      </p:sp>
      <p:sp>
        <p:nvSpPr>
          <p:cNvPr id="32" name="TextBox 31">
            <a:extLst>
              <a:ext uri="{FF2B5EF4-FFF2-40B4-BE49-F238E27FC236}">
                <a16:creationId xmlns:a16="http://schemas.microsoft.com/office/drawing/2014/main" id="{4A517386-B460-49C0-A309-BDE27B400A3F}"/>
              </a:ext>
            </a:extLst>
          </p:cNvPr>
          <p:cNvSpPr txBox="1"/>
          <p:nvPr/>
        </p:nvSpPr>
        <p:spPr>
          <a:xfrm>
            <a:off x="367167" y="4508321"/>
            <a:ext cx="6096000" cy="1077218"/>
          </a:xfrm>
          <a:prstGeom prst="rect">
            <a:avLst/>
          </a:prstGeom>
          <a:noFill/>
        </p:spPr>
        <p:txBody>
          <a:bodyPr wrap="square">
            <a:spAutoFit/>
          </a:bodyPr>
          <a:lstStyle/>
          <a:p>
            <a:r>
              <a:rPr lang="en-US" sz="1600" dirty="0"/>
              <a:t>The rest of the Area 79 General Service Committee will be serving with me for this two-year term, which makes us the </a:t>
            </a:r>
            <a:r>
              <a:rPr lang="en-US" sz="1600" b="1" dirty="0"/>
              <a:t>Panel 71 GSC</a:t>
            </a:r>
            <a:r>
              <a:rPr lang="en-US" sz="1600" dirty="0"/>
              <a:t>. One important reason for this is that A.A continues to operate with experienced delegates.</a:t>
            </a:r>
          </a:p>
        </p:txBody>
      </p:sp>
      <p:sp>
        <p:nvSpPr>
          <p:cNvPr id="34" name="TextBox 33">
            <a:extLst>
              <a:ext uri="{FF2B5EF4-FFF2-40B4-BE49-F238E27FC236}">
                <a16:creationId xmlns:a16="http://schemas.microsoft.com/office/drawing/2014/main" id="{79CC81DA-E918-4530-9C94-EDC5B4EF5C13}"/>
              </a:ext>
            </a:extLst>
          </p:cNvPr>
          <p:cNvSpPr txBox="1"/>
          <p:nvPr/>
        </p:nvSpPr>
        <p:spPr>
          <a:xfrm>
            <a:off x="367167" y="5651393"/>
            <a:ext cx="6644043" cy="523220"/>
          </a:xfrm>
          <a:prstGeom prst="rect">
            <a:avLst/>
          </a:prstGeom>
          <a:solidFill>
            <a:schemeClr val="bg1">
              <a:lumMod val="85000"/>
            </a:schemeClr>
          </a:solidFill>
        </p:spPr>
        <p:txBody>
          <a:bodyPr wrap="square">
            <a:spAutoFit/>
          </a:bodyPr>
          <a:lstStyle/>
          <a:p>
            <a:r>
              <a:rPr lang="en-US" sz="1400" dirty="0"/>
              <a:t>If you would like more information regarding panels and Delegate Areas, you can find more in “The AA Service Manual” on pages S111 – S113.</a:t>
            </a:r>
            <a:endParaRPr lang="en-CA" sz="1400" dirty="0"/>
          </a:p>
        </p:txBody>
      </p:sp>
      <p:pic>
        <p:nvPicPr>
          <p:cNvPr id="1030" name="Picture 6" descr="Man face close-up Free Vector">
            <a:extLst>
              <a:ext uri="{FF2B5EF4-FFF2-40B4-BE49-F238E27FC236}">
                <a16:creationId xmlns:a16="http://schemas.microsoft.com/office/drawing/2014/main" id="{824778CE-E7EB-4A7D-B76D-D7C81082E7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2591" y="3433860"/>
            <a:ext cx="869541" cy="8695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head of a man Free Vector">
            <a:extLst>
              <a:ext uri="{FF2B5EF4-FFF2-40B4-BE49-F238E27FC236}">
                <a16:creationId xmlns:a16="http://schemas.microsoft.com/office/drawing/2014/main" id="{5D7A09DA-371C-4CBF-ABB1-2C6042DA23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77947" y="3404108"/>
            <a:ext cx="846160" cy="94618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D4FB6DC1-134B-4AA0-BAE5-93F9512E16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402082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B1559-1543-DC49-9E69-9DE35F430F41}"/>
              </a:ext>
            </a:extLst>
          </p:cNvPr>
          <p:cNvSpPr>
            <a:spLocks noGrp="1"/>
          </p:cNvSpPr>
          <p:nvPr>
            <p:ph type="body" sz="quarter" idx="13"/>
          </p:nvPr>
        </p:nvSpPr>
        <p:spPr>
          <a:xfrm>
            <a:off x="9879024" y="3287"/>
            <a:ext cx="2098395" cy="4011867"/>
          </a:xfrm>
        </p:spPr>
        <p:txBody>
          <a:bodyPr/>
          <a:lstStyle/>
          <a:p>
            <a:r>
              <a:rPr lang="en-US" dirty="0"/>
              <a:t>2</a:t>
            </a:r>
          </a:p>
        </p:txBody>
      </p:sp>
      <p:sp>
        <p:nvSpPr>
          <p:cNvPr id="3" name="Title 2">
            <a:extLst>
              <a:ext uri="{FF2B5EF4-FFF2-40B4-BE49-F238E27FC236}">
                <a16:creationId xmlns:a16="http://schemas.microsoft.com/office/drawing/2014/main" id="{070119F2-2662-D148-92BF-A4C0AC82EDAB}"/>
              </a:ext>
            </a:extLst>
          </p:cNvPr>
          <p:cNvSpPr>
            <a:spLocks noGrp="1"/>
          </p:cNvSpPr>
          <p:nvPr>
            <p:ph type="title"/>
          </p:nvPr>
        </p:nvSpPr>
        <p:spPr>
          <a:xfrm>
            <a:off x="459207" y="546021"/>
            <a:ext cx="7551996" cy="3748270"/>
          </a:xfrm>
        </p:spPr>
        <p:txBody>
          <a:bodyPr/>
          <a:lstStyle/>
          <a:p>
            <a:r>
              <a:rPr lang="en-US" sz="6000" dirty="0"/>
              <a:t>RESOURCES AVAILABLE TO SUPPORT YOUR SERVICE POSITIONS </a:t>
            </a:r>
          </a:p>
        </p:txBody>
      </p:sp>
    </p:spTree>
    <p:extLst>
      <p:ext uri="{BB962C8B-B14F-4D97-AF65-F5344CB8AC3E}">
        <p14:creationId xmlns:p14="http://schemas.microsoft.com/office/powerpoint/2010/main" val="143077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6" y="873992"/>
            <a:ext cx="7584906" cy="424732"/>
          </a:xfrm>
        </p:spPr>
        <p:txBody>
          <a:bodyPr/>
          <a:lstStyle/>
          <a:p>
            <a:r>
              <a:rPr lang="en-US" dirty="0"/>
              <a:t>AA Service Sponsor</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pic>
        <p:nvPicPr>
          <p:cNvPr id="4" name="Picture 3">
            <a:extLst>
              <a:ext uri="{FF2B5EF4-FFF2-40B4-BE49-F238E27FC236}">
                <a16:creationId xmlns:a16="http://schemas.microsoft.com/office/drawing/2014/main" id="{268B9DED-E646-475A-A13B-8787A19934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86" y="1337468"/>
            <a:ext cx="4500819" cy="2368090"/>
          </a:xfrm>
          <a:prstGeom prst="rect">
            <a:avLst/>
          </a:prstGeom>
        </p:spPr>
      </p:pic>
      <p:pic>
        <p:nvPicPr>
          <p:cNvPr id="23554" name="Picture 2" descr="P-15 - Questions and Answers on Sponsorship">
            <a:extLst>
              <a:ext uri="{FF2B5EF4-FFF2-40B4-BE49-F238E27FC236}">
                <a16:creationId xmlns:a16="http://schemas.microsoft.com/office/drawing/2014/main" id="{775410ED-7958-4220-906C-B82F991D35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4476" y="1200028"/>
            <a:ext cx="1081524" cy="2505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0C5AFE-AA3B-43E9-B9DD-007E043823CC}"/>
              </a:ext>
            </a:extLst>
          </p:cNvPr>
          <p:cNvSpPr txBox="1"/>
          <p:nvPr/>
        </p:nvSpPr>
        <p:spPr>
          <a:xfrm>
            <a:off x="502070" y="3830554"/>
            <a:ext cx="5685788" cy="2437590"/>
          </a:xfrm>
          <a:prstGeom prst="rect">
            <a:avLst/>
          </a:prstGeom>
          <a:solidFill>
            <a:schemeClr val="bg1">
              <a:lumMod val="95000"/>
            </a:schemeClr>
          </a:solidFill>
        </p:spPr>
        <p:txBody>
          <a:bodyPr wrap="square" lIns="18288" tIns="18288" rIns="18288" bIns="18288" rtlCol="0">
            <a:spAutoFit/>
          </a:bodyPr>
          <a:lstStyle/>
          <a:p>
            <a:pPr marL="285750" indent="-285750" algn="l">
              <a:buFont typeface="Arial" panose="020B0604020202020204" pitchFamily="34" charset="0"/>
              <a:buChar char="•"/>
            </a:pPr>
            <a:r>
              <a:rPr lang="en-US" sz="1200" dirty="0">
                <a:solidFill>
                  <a:srgbClr val="000000"/>
                </a:solidFill>
              </a:rPr>
              <a:t>Co-founder Dr. Bob said, “I spend a great deal of time passing on what I learned to others who want and need it badly. I do it for four reasons:</a:t>
            </a:r>
          </a:p>
          <a:p>
            <a:pPr lvl="1"/>
            <a:r>
              <a:rPr lang="en-US" sz="1200" dirty="0">
                <a:solidFill>
                  <a:srgbClr val="000000"/>
                </a:solidFill>
              </a:rPr>
              <a:t>1. Sense of duty.</a:t>
            </a:r>
          </a:p>
          <a:p>
            <a:pPr lvl="1"/>
            <a:r>
              <a:rPr lang="en-US" sz="1200" dirty="0">
                <a:solidFill>
                  <a:srgbClr val="000000"/>
                </a:solidFill>
              </a:rPr>
              <a:t>2. It is a pleasure.</a:t>
            </a:r>
          </a:p>
          <a:p>
            <a:pPr lvl="1"/>
            <a:r>
              <a:rPr lang="en-US" sz="1200" dirty="0">
                <a:solidFill>
                  <a:srgbClr val="000000"/>
                </a:solidFill>
              </a:rPr>
              <a:t>3. Because in doing so I am paying my debt to the man who took time to pass it on to me.</a:t>
            </a:r>
          </a:p>
          <a:p>
            <a:pPr lvl="1"/>
            <a:r>
              <a:rPr lang="en-US" sz="1200" dirty="0">
                <a:solidFill>
                  <a:srgbClr val="000000"/>
                </a:solidFill>
              </a:rPr>
              <a:t>4. Because every time I do it, I take out a little more insurance for myself against a possible slip.”</a:t>
            </a:r>
          </a:p>
          <a:p>
            <a:pPr marL="285750" indent="-285750" algn="l">
              <a:buFont typeface="Arial" panose="020B0604020202020204" pitchFamily="34" charset="0"/>
              <a:buChar char="•"/>
            </a:pPr>
            <a:r>
              <a:rPr lang="en-US" sz="1200" dirty="0">
                <a:solidFill>
                  <a:srgbClr val="000000"/>
                </a:solidFill>
              </a:rPr>
              <a:t>The basis of all sponsorship is to lead by example. Service sponsors can impart to their </a:t>
            </a:r>
            <a:r>
              <a:rPr lang="en-US" sz="1200" dirty="0" err="1">
                <a:solidFill>
                  <a:srgbClr val="000000"/>
                </a:solidFill>
              </a:rPr>
              <a:t>sponsees</a:t>
            </a:r>
            <a:r>
              <a:rPr lang="en-US" sz="1200" dirty="0">
                <a:solidFill>
                  <a:srgbClr val="000000"/>
                </a:solidFill>
              </a:rPr>
              <a:t> the pleasure of involvement in the work of Alcoholics Anonymous. This is best done by stressing the spiritual nature of service work and by pointing out the usefulness of simple footwork and faith.</a:t>
            </a:r>
          </a:p>
        </p:txBody>
      </p:sp>
      <p:pic>
        <p:nvPicPr>
          <p:cNvPr id="8" name="Picture 7">
            <a:extLst>
              <a:ext uri="{FF2B5EF4-FFF2-40B4-BE49-F238E27FC236}">
                <a16:creationId xmlns:a16="http://schemas.microsoft.com/office/drawing/2014/main" id="{4B3BCC78-8D07-4E05-B491-AAD9A72389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
        <p:nvSpPr>
          <p:cNvPr id="5" name="TextBox 4">
            <a:extLst>
              <a:ext uri="{FF2B5EF4-FFF2-40B4-BE49-F238E27FC236}">
                <a16:creationId xmlns:a16="http://schemas.microsoft.com/office/drawing/2014/main" id="{7A2E3DB4-8F80-44E3-913A-B96B7C2CA122}"/>
              </a:ext>
            </a:extLst>
          </p:cNvPr>
          <p:cNvSpPr txBox="1"/>
          <p:nvPr/>
        </p:nvSpPr>
        <p:spPr>
          <a:xfrm>
            <a:off x="6450716" y="1174976"/>
            <a:ext cx="5461536" cy="4099584"/>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sz="1200" dirty="0">
                <a:solidFill>
                  <a:srgbClr val="000000"/>
                </a:solidFill>
              </a:rPr>
              <a:t>“…A.A. service is anything whatever that helps us to reach a fellow sufferer Sponsorship in A.A. is basically the same, whether helping another individual’s recovery or service to a group. It can be defined as one alcoholic who has made some progress in recovery and/or performance in service, sharing this experience with another alcoholic who is just starting the journey. Both types of service spring from the spiritual aspects of the program.</a:t>
            </a:r>
          </a:p>
          <a:p>
            <a:pPr marL="285750" indent="-285750" algn="l">
              <a:buClr>
                <a:srgbClr val="2F469C"/>
              </a:buClr>
              <a:buFont typeface="Arial" panose="020B0604020202020204" pitchFamily="34" charset="0"/>
              <a:buChar char="•"/>
            </a:pPr>
            <a:r>
              <a:rPr lang="en-US" sz="1200" dirty="0">
                <a:solidFill>
                  <a:srgbClr val="000000"/>
                </a:solidFill>
              </a:rPr>
              <a:t>Individuals may feel that they have more to offer in one area than in another. It is the service sponsor’s responsibility to present the various aspects of service: setting up a meeting; working on committees; participating in conferences, etc.</a:t>
            </a:r>
          </a:p>
          <a:p>
            <a:pPr marL="285750" indent="-285750" algn="l">
              <a:buClr>
                <a:srgbClr val="2F469C"/>
              </a:buClr>
              <a:buFont typeface="Arial" panose="020B0604020202020204" pitchFamily="34" charset="0"/>
              <a:buChar char="•"/>
            </a:pPr>
            <a:r>
              <a:rPr lang="en-US" sz="1200" dirty="0">
                <a:solidFill>
                  <a:srgbClr val="000000"/>
                </a:solidFill>
              </a:rPr>
              <a:t>In this matter it is important for the service sponsor to help individuals understand the distinction between serving the needs of the Fellowship and meeting the personal needs of another group member.</a:t>
            </a:r>
          </a:p>
          <a:p>
            <a:pPr marL="285750" indent="-285750" algn="l">
              <a:buClr>
                <a:srgbClr val="2F469C"/>
              </a:buClr>
              <a:buFont typeface="Arial" panose="020B0604020202020204" pitchFamily="34" charset="0"/>
              <a:buChar char="•"/>
            </a:pPr>
            <a:r>
              <a:rPr lang="en-US" sz="1200" dirty="0">
                <a:solidFill>
                  <a:srgbClr val="000000"/>
                </a:solidFill>
              </a:rPr>
              <a:t>A service sponsor is usually someone who is knowledgeable in A.A. history and has a strong background in the service structure. The A.A. member is introduced to a new language: G.S.R., D.C.M., area assembly, minority opinion. They will become familiar with the Traditions, Concepts and Warranties, as well as The A.A. Service Manual/Twelve Concepts for World Service, Alcoholics Anonymous Comes of Age and other A.A. literature.</a:t>
            </a:r>
          </a:p>
        </p:txBody>
      </p:sp>
    </p:spTree>
    <p:extLst>
      <p:ext uri="{BB962C8B-B14F-4D97-AF65-F5344CB8AC3E}">
        <p14:creationId xmlns:p14="http://schemas.microsoft.com/office/powerpoint/2010/main" val="201808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6" y="873992"/>
            <a:ext cx="7584906" cy="424732"/>
          </a:xfrm>
        </p:spPr>
        <p:txBody>
          <a:bodyPr/>
          <a:lstStyle/>
          <a:p>
            <a:r>
              <a:rPr lang="en-US" dirty="0"/>
              <a:t>A.A. Literature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5" name="TextBox 4">
            <a:extLst>
              <a:ext uri="{FF2B5EF4-FFF2-40B4-BE49-F238E27FC236}">
                <a16:creationId xmlns:a16="http://schemas.microsoft.com/office/drawing/2014/main" id="{7A2E3DB4-8F80-44E3-913A-B96B7C2CA122}"/>
              </a:ext>
            </a:extLst>
          </p:cNvPr>
          <p:cNvSpPr txBox="1"/>
          <p:nvPr/>
        </p:nvSpPr>
        <p:spPr>
          <a:xfrm>
            <a:off x="4367921" y="1298724"/>
            <a:ext cx="6955607" cy="1698927"/>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Literature published by A.A. World Services, Inc. is a resource for the recovering alcoholic and for anyone who wants to find out about Alcoholics Anonymous, its history and how it works. General Service Conference-approved literature reflects the group conscience of the Fellowship of A.A. and includes the book Alcoholics Anonymous.</a:t>
            </a:r>
          </a:p>
        </p:txBody>
      </p:sp>
      <p:pic>
        <p:nvPicPr>
          <p:cNvPr id="10" name="Picture 9">
            <a:extLst>
              <a:ext uri="{FF2B5EF4-FFF2-40B4-BE49-F238E27FC236}">
                <a16:creationId xmlns:a16="http://schemas.microsoft.com/office/drawing/2014/main" id="{D75F0CF5-C278-49FC-BF79-9E47C30BF0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85" y="1337468"/>
            <a:ext cx="3716277" cy="4801322"/>
          </a:xfrm>
          <a:prstGeom prst="rect">
            <a:avLst/>
          </a:prstGeom>
        </p:spPr>
      </p:pic>
      <p:pic>
        <p:nvPicPr>
          <p:cNvPr id="12" name="Picture 11">
            <a:extLst>
              <a:ext uri="{FF2B5EF4-FFF2-40B4-BE49-F238E27FC236}">
                <a16:creationId xmlns:a16="http://schemas.microsoft.com/office/drawing/2014/main" id="{3406A55C-BFAB-4A2D-9203-81CC95A7A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307064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5" y="873992"/>
            <a:ext cx="10054447" cy="424732"/>
          </a:xfrm>
        </p:spPr>
        <p:txBody>
          <a:bodyPr>
            <a:spAutoFit/>
          </a:bodyPr>
          <a:lstStyle/>
          <a:p>
            <a:r>
              <a:rPr lang="en-US" dirty="0"/>
              <a:t>Locating and Purchasing A.A. Approved Literature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5" name="TextBox 4">
            <a:extLst>
              <a:ext uri="{FF2B5EF4-FFF2-40B4-BE49-F238E27FC236}">
                <a16:creationId xmlns:a16="http://schemas.microsoft.com/office/drawing/2014/main" id="{7A2E3DB4-8F80-44E3-913A-B96B7C2CA122}"/>
              </a:ext>
            </a:extLst>
          </p:cNvPr>
          <p:cNvSpPr txBox="1"/>
          <p:nvPr/>
        </p:nvSpPr>
        <p:spPr>
          <a:xfrm>
            <a:off x="2344455" y="1581317"/>
            <a:ext cx="4734839" cy="1144929"/>
          </a:xfrm>
          <a:prstGeom prst="rect">
            <a:avLst/>
          </a:prstGeom>
          <a:noFill/>
        </p:spPr>
        <p:txBody>
          <a:bodyPr wrap="square" lIns="18288" tIns="18288" rIns="18288" bIns="18288" rtlCol="0">
            <a:spAutoFit/>
          </a:bodyPr>
          <a:lstStyle/>
          <a:p>
            <a:pPr marL="627063" indent="-627063" algn="l"/>
            <a:r>
              <a:rPr lang="en-US" sz="2400" b="1" dirty="0">
                <a:solidFill>
                  <a:srgbClr val="000000"/>
                </a:solidFill>
              </a:rPr>
              <a:t>Q.	</a:t>
            </a:r>
            <a:r>
              <a:rPr lang="en-US" sz="2400" dirty="0">
                <a:solidFill>
                  <a:srgbClr val="000000"/>
                </a:solidFill>
              </a:rPr>
              <a:t>So, Rio, where can we find conference approved literature?</a:t>
            </a:r>
          </a:p>
        </p:txBody>
      </p:sp>
      <p:pic>
        <p:nvPicPr>
          <p:cNvPr id="8" name="Picture 7">
            <a:extLst>
              <a:ext uri="{FF2B5EF4-FFF2-40B4-BE49-F238E27FC236}">
                <a16:creationId xmlns:a16="http://schemas.microsoft.com/office/drawing/2014/main" id="{4B3BCC78-8D07-4E05-B491-AAD9A7238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742" y="1593785"/>
            <a:ext cx="1265806" cy="2693203"/>
          </a:xfrm>
          <a:prstGeom prst="rect">
            <a:avLst/>
          </a:prstGeom>
        </p:spPr>
      </p:pic>
      <p:sp>
        <p:nvSpPr>
          <p:cNvPr id="7" name="TextBox 6">
            <a:extLst>
              <a:ext uri="{FF2B5EF4-FFF2-40B4-BE49-F238E27FC236}">
                <a16:creationId xmlns:a16="http://schemas.microsoft.com/office/drawing/2014/main" id="{EB47E224-0844-40C4-9FA6-7EFE91449B7F}"/>
              </a:ext>
            </a:extLst>
          </p:cNvPr>
          <p:cNvSpPr txBox="1"/>
          <p:nvPr/>
        </p:nvSpPr>
        <p:spPr>
          <a:xfrm>
            <a:off x="2344455" y="3054610"/>
            <a:ext cx="7584906" cy="2991588"/>
          </a:xfrm>
          <a:prstGeom prst="rect">
            <a:avLst/>
          </a:prstGeom>
          <a:noFill/>
        </p:spPr>
        <p:txBody>
          <a:bodyPr wrap="square" lIns="18288" tIns="18288" rIns="18288" bIns="18288" rtlCol="0">
            <a:spAutoFit/>
          </a:bodyPr>
          <a:lstStyle/>
          <a:p>
            <a:pPr marL="463550" indent="-463550"/>
            <a:r>
              <a:rPr lang="en-US" sz="2400" b="1" dirty="0">
                <a:solidFill>
                  <a:srgbClr val="000000"/>
                </a:solidFill>
              </a:rPr>
              <a:t>A.	</a:t>
            </a:r>
            <a:r>
              <a:rPr lang="en-US" sz="2400" dirty="0">
                <a:solidFill>
                  <a:srgbClr val="000000"/>
                </a:solidFill>
              </a:rPr>
              <a:t>You can log in to the online bookstore at: </a:t>
            </a:r>
            <a:r>
              <a:rPr lang="en-US" sz="2400" dirty="0">
                <a:solidFill>
                  <a:srgbClr val="000000"/>
                </a:solidFill>
                <a:hlinkClick r:id="rId4"/>
              </a:rPr>
              <a:t>https://onlineliterature.aa.org/</a:t>
            </a:r>
            <a:r>
              <a:rPr lang="en-US" sz="2400" dirty="0">
                <a:solidFill>
                  <a:srgbClr val="000000"/>
                </a:solidFill>
              </a:rPr>
              <a:t> and purchase directly from A.A. World Services or if you have a local </a:t>
            </a:r>
            <a:r>
              <a:rPr lang="en-US" sz="2400">
                <a:solidFill>
                  <a:srgbClr val="000000"/>
                </a:solidFill>
              </a:rPr>
              <a:t>intergroup office /central </a:t>
            </a:r>
            <a:r>
              <a:rPr lang="en-US" sz="2400" dirty="0">
                <a:solidFill>
                  <a:srgbClr val="000000"/>
                </a:solidFill>
              </a:rPr>
              <a:t>office you can purchase directly from them; as they and A.A. World Services depend on the sales of literature to continue to provide services to the fellowship.  </a:t>
            </a:r>
          </a:p>
        </p:txBody>
      </p:sp>
      <p:pic>
        <p:nvPicPr>
          <p:cNvPr id="4" name="Picture 3">
            <a:extLst>
              <a:ext uri="{FF2B5EF4-FFF2-40B4-BE49-F238E27FC236}">
                <a16:creationId xmlns:a16="http://schemas.microsoft.com/office/drawing/2014/main" id="{58CFA40C-67F6-46A8-A4B6-08D15E0A8D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891783" y="3169005"/>
            <a:ext cx="1265806" cy="2812901"/>
          </a:xfrm>
          <a:prstGeom prst="rect">
            <a:avLst/>
          </a:prstGeom>
        </p:spPr>
      </p:pic>
    </p:spTree>
    <p:extLst>
      <p:ext uri="{BB962C8B-B14F-4D97-AF65-F5344CB8AC3E}">
        <p14:creationId xmlns:p14="http://schemas.microsoft.com/office/powerpoint/2010/main" val="105395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5" y="873992"/>
            <a:ext cx="11272349" cy="812530"/>
          </a:xfrm>
        </p:spPr>
        <p:txBody>
          <a:bodyPr/>
          <a:lstStyle/>
          <a:p>
            <a:r>
              <a:rPr lang="en-US" dirty="0"/>
              <a:t>AA Approved Literature is listed at: </a:t>
            </a:r>
            <a:r>
              <a:rPr lang="en-US" dirty="0">
                <a:hlinkClick r:id="rId3"/>
              </a:rPr>
              <a:t>https://www.aa.org/pages/en_US/aa-literature</a:t>
            </a:r>
            <a:r>
              <a:rPr lang="en-US" dirty="0"/>
              <a:t> </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5273881" y="1932709"/>
            <a:ext cx="4087147" cy="1421928"/>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b="1" dirty="0">
                <a:solidFill>
                  <a:srgbClr val="002060"/>
                </a:solidFill>
              </a:rPr>
              <a:t>This is the landing page</a:t>
            </a:r>
          </a:p>
          <a:p>
            <a:pPr marL="285750" indent="-285750" algn="l">
              <a:buClr>
                <a:srgbClr val="2F469C"/>
              </a:buClr>
              <a:buFont typeface="Arial" panose="020B0604020202020204" pitchFamily="34" charset="0"/>
              <a:buChar char="•"/>
            </a:pPr>
            <a:endParaRPr lang="en-US" b="1" dirty="0">
              <a:solidFill>
                <a:srgbClr val="002060"/>
              </a:solidFill>
            </a:endParaRPr>
          </a:p>
          <a:p>
            <a:pPr marL="285750" indent="-285750" algn="l">
              <a:buClr>
                <a:srgbClr val="2F469C"/>
              </a:buClr>
              <a:buFont typeface="Arial" panose="020B0604020202020204" pitchFamily="34" charset="0"/>
              <a:buChar char="•"/>
            </a:pPr>
            <a:r>
              <a:rPr lang="en-US" dirty="0">
                <a:solidFill>
                  <a:srgbClr val="000000"/>
                </a:solidFill>
              </a:rPr>
              <a:t>Use the dropdown menus to view the list of material available under each category.</a:t>
            </a:r>
          </a:p>
        </p:txBody>
      </p:sp>
      <p:pic>
        <p:nvPicPr>
          <p:cNvPr id="5" name="Picture 4">
            <a:extLst>
              <a:ext uri="{FF2B5EF4-FFF2-40B4-BE49-F238E27FC236}">
                <a16:creationId xmlns:a16="http://schemas.microsoft.com/office/drawing/2014/main" id="{4994F710-83D2-455A-BFBB-77720389C4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36" y="1932709"/>
            <a:ext cx="4422311" cy="4326322"/>
          </a:xfrm>
          <a:prstGeom prst="rect">
            <a:avLst/>
          </a:prstGeom>
          <a:ln w="25400">
            <a:solidFill>
              <a:srgbClr val="2F469C"/>
            </a:solidFill>
          </a:ln>
        </p:spPr>
      </p:pic>
      <p:pic>
        <p:nvPicPr>
          <p:cNvPr id="8" name="Picture 7">
            <a:extLst>
              <a:ext uri="{FF2B5EF4-FFF2-40B4-BE49-F238E27FC236}">
                <a16:creationId xmlns:a16="http://schemas.microsoft.com/office/drawing/2014/main" id="{C2C2F670-AB1B-4B7C-BBDA-AE2CE1BA9D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45453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6" y="873992"/>
            <a:ext cx="11382428" cy="812530"/>
          </a:xfrm>
        </p:spPr>
        <p:txBody>
          <a:bodyPr/>
          <a:lstStyle/>
          <a:p>
            <a:r>
              <a:rPr lang="en-US" dirty="0"/>
              <a:t>The A.A. Service Manual Combined With</a:t>
            </a:r>
            <a:br>
              <a:rPr lang="en-US" dirty="0"/>
            </a:br>
            <a:r>
              <a:rPr lang="en-US" dirty="0"/>
              <a:t>Twelve Concept for World Services</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pic>
        <p:nvPicPr>
          <p:cNvPr id="6" name="Picture 5">
            <a:extLst>
              <a:ext uri="{FF2B5EF4-FFF2-40B4-BE49-F238E27FC236}">
                <a16:creationId xmlns:a16="http://schemas.microsoft.com/office/drawing/2014/main" id="{C43FE664-AFAC-451B-956F-81E9FD0B82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786" y="1871010"/>
            <a:ext cx="4455313" cy="4125290"/>
          </a:xfrm>
          <a:prstGeom prst="rect">
            <a:avLst/>
          </a:prstGeom>
        </p:spPr>
      </p:pic>
      <p:sp>
        <p:nvSpPr>
          <p:cNvPr id="7" name="TextBox 6">
            <a:extLst>
              <a:ext uri="{FF2B5EF4-FFF2-40B4-BE49-F238E27FC236}">
                <a16:creationId xmlns:a16="http://schemas.microsoft.com/office/drawing/2014/main" id="{70CD0E96-4EA7-465A-BF4A-ABC8C2B4CEEF}"/>
              </a:ext>
            </a:extLst>
          </p:cNvPr>
          <p:cNvSpPr txBox="1"/>
          <p:nvPr/>
        </p:nvSpPr>
        <p:spPr>
          <a:xfrm>
            <a:off x="5132009" y="1871010"/>
            <a:ext cx="4764822" cy="3360920"/>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Both in a single booklet and one of the most helpful manuals that will help you understand general service. It opens with a history of A.A. services; explains the Conference structure and its year-round importance; includes the Conference Charter and General Service Board Bylaws. The Concepts—principles of service that have emerged from A.A.’s service accomplishments and mistakes since its beginning— are set forth by Bill W.</a:t>
            </a:r>
          </a:p>
        </p:txBody>
      </p:sp>
      <p:pic>
        <p:nvPicPr>
          <p:cNvPr id="8" name="Picture 7">
            <a:extLst>
              <a:ext uri="{FF2B5EF4-FFF2-40B4-BE49-F238E27FC236}">
                <a16:creationId xmlns:a16="http://schemas.microsoft.com/office/drawing/2014/main" id="{27679B39-993A-423D-AA26-4A662EF49D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262934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a:xfrm>
            <a:off x="404786" y="873992"/>
            <a:ext cx="11382428" cy="424732"/>
          </a:xfrm>
        </p:spPr>
        <p:txBody>
          <a:bodyPr/>
          <a:lstStyle/>
          <a:p>
            <a:r>
              <a:rPr lang="en-US" dirty="0"/>
              <a:t>Alcoholics Anonymous Comes of Age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3816777" y="1427968"/>
            <a:ext cx="5966050" cy="2252924"/>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A wonderful book that explains our A.A. history and where Bill W. tells the story of how the A.A. Fellowship grew, from its beginnings in New York and Akron to its spread across the country and overseas. Through the lens of the Three Legacies of Recovery, Unity and Service, Bill explains how the Twelve Steps, the Twelve Traditions and the Twelve Concepts for World Service evolved.</a:t>
            </a:r>
          </a:p>
        </p:txBody>
      </p:sp>
      <p:pic>
        <p:nvPicPr>
          <p:cNvPr id="4" name="Picture 3">
            <a:extLst>
              <a:ext uri="{FF2B5EF4-FFF2-40B4-BE49-F238E27FC236}">
                <a16:creationId xmlns:a16="http://schemas.microsoft.com/office/drawing/2014/main" id="{7BBD7F48-212F-41CB-B3E1-28C7B04D01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86" y="1427968"/>
            <a:ext cx="3116266" cy="4681602"/>
          </a:xfrm>
          <a:prstGeom prst="rect">
            <a:avLst/>
          </a:prstGeom>
        </p:spPr>
      </p:pic>
      <p:pic>
        <p:nvPicPr>
          <p:cNvPr id="10" name="Picture 9">
            <a:extLst>
              <a:ext uri="{FF2B5EF4-FFF2-40B4-BE49-F238E27FC236}">
                <a16:creationId xmlns:a16="http://schemas.microsoft.com/office/drawing/2014/main" id="{5A71775C-1A8C-4704-9772-701660DF08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87280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Our Great Responsibility</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3603835" y="1298724"/>
            <a:ext cx="5966050" cy="1421928"/>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One of the newer publications from A.A. World Services is a selection of Bill W.’s General Service Conference talks from 1951 to 1970. Timeless and timely, these 16 talks give fresh perspectives on the A.A. Fellowship in our co-founder’s own words.</a:t>
            </a:r>
          </a:p>
        </p:txBody>
      </p:sp>
      <p:pic>
        <p:nvPicPr>
          <p:cNvPr id="5" name="Picture 4">
            <a:extLst>
              <a:ext uri="{FF2B5EF4-FFF2-40B4-BE49-F238E27FC236}">
                <a16:creationId xmlns:a16="http://schemas.microsoft.com/office/drawing/2014/main" id="{1DB47BD5-9B91-4C3A-9698-11123EAB26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86" y="1337468"/>
            <a:ext cx="2984020" cy="4778679"/>
          </a:xfrm>
          <a:prstGeom prst="rect">
            <a:avLst/>
          </a:prstGeom>
        </p:spPr>
      </p:pic>
      <p:pic>
        <p:nvPicPr>
          <p:cNvPr id="8" name="Picture 7">
            <a:extLst>
              <a:ext uri="{FF2B5EF4-FFF2-40B4-BE49-F238E27FC236}">
                <a16:creationId xmlns:a16="http://schemas.microsoft.com/office/drawing/2014/main" id="{56174E03-CA80-479B-AF86-466DC0577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pic>
        <p:nvPicPr>
          <p:cNvPr id="9" name="Picture 8">
            <a:extLst>
              <a:ext uri="{FF2B5EF4-FFF2-40B4-BE49-F238E27FC236}">
                <a16:creationId xmlns:a16="http://schemas.microsoft.com/office/drawing/2014/main" id="{879E7BB0-E486-AC44-B69E-325A22F145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56567" y="3147999"/>
            <a:ext cx="5740439" cy="2651552"/>
          </a:xfrm>
          <a:prstGeom prst="rect">
            <a:avLst/>
          </a:prstGeom>
        </p:spPr>
      </p:pic>
    </p:spTree>
    <p:extLst>
      <p:ext uri="{BB962C8B-B14F-4D97-AF65-F5344CB8AC3E}">
        <p14:creationId xmlns:p14="http://schemas.microsoft.com/office/powerpoint/2010/main" val="10795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The A.A. Group</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2793304" y="1405463"/>
            <a:ext cx="7816241" cy="1144929"/>
          </a:xfrm>
          <a:prstGeom prst="rect">
            <a:avLst/>
          </a:prstGeom>
          <a:noFill/>
        </p:spPr>
        <p:txBody>
          <a:bodyPr wrap="square" lIns="18288" tIns="18288" rIns="18288" bIns="18288" rtlCol="0">
            <a:spAutoFit/>
          </a:bodyPr>
          <a:lstStyle/>
          <a:p>
            <a:pPr marL="285750" indent="-285750">
              <a:buClr>
                <a:srgbClr val="2F469C"/>
              </a:buClr>
              <a:buFont typeface="Arial" panose="020B0604020202020204" pitchFamily="34" charset="0"/>
              <a:buChar char="•"/>
            </a:pPr>
            <a:r>
              <a:rPr lang="en-US" dirty="0">
                <a:solidFill>
                  <a:srgbClr val="000000"/>
                </a:solidFill>
              </a:rPr>
              <a:t>One of the most popular pamphlets that you will find very helpful is  P-16 – The A.A. Group, an informal guide that tells how a group works most effectively; how a new group can be started, and how each group can be linked to A.A. as a whole.</a:t>
            </a:r>
          </a:p>
        </p:txBody>
      </p:sp>
      <p:pic>
        <p:nvPicPr>
          <p:cNvPr id="10" name="Picture 9">
            <a:extLst>
              <a:ext uri="{FF2B5EF4-FFF2-40B4-BE49-F238E27FC236}">
                <a16:creationId xmlns:a16="http://schemas.microsoft.com/office/drawing/2014/main" id="{5A71775C-1A8C-4704-9772-701660DF08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pic>
        <p:nvPicPr>
          <p:cNvPr id="25602" name="Picture 2" descr="P-16 - A.A. Group">
            <a:extLst>
              <a:ext uri="{FF2B5EF4-FFF2-40B4-BE49-F238E27FC236}">
                <a16:creationId xmlns:a16="http://schemas.microsoft.com/office/drawing/2014/main" id="{6057A13C-550A-4EE2-B411-4A24B5728E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546" y="1337468"/>
            <a:ext cx="2114290" cy="491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64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67F54-9FA0-F544-ADCA-3AB148495096}"/>
              </a:ext>
            </a:extLst>
          </p:cNvPr>
          <p:cNvSpPr>
            <a:spLocks noGrp="1"/>
          </p:cNvSpPr>
          <p:nvPr>
            <p:ph type="title"/>
          </p:nvPr>
        </p:nvSpPr>
        <p:spPr>
          <a:xfrm>
            <a:off x="404786" y="382816"/>
            <a:ext cx="11382428" cy="452432"/>
          </a:xfrm>
        </p:spPr>
        <p:txBody>
          <a:bodyPr/>
          <a:lstStyle/>
          <a:p>
            <a:r>
              <a:rPr lang="en-CA" dirty="0"/>
              <a:t>Sections</a:t>
            </a:r>
          </a:p>
        </p:txBody>
      </p:sp>
      <p:sp>
        <p:nvSpPr>
          <p:cNvPr id="13" name="Text Placeholder 8">
            <a:extLst>
              <a:ext uri="{FF2B5EF4-FFF2-40B4-BE49-F238E27FC236}">
                <a16:creationId xmlns:a16="http://schemas.microsoft.com/office/drawing/2014/main" id="{A5E8550D-CF7D-4D4C-9971-2EBDAAE5FA97}"/>
              </a:ext>
            </a:extLst>
          </p:cNvPr>
          <p:cNvSpPr txBox="1">
            <a:spLocks/>
          </p:cNvSpPr>
          <p:nvPr/>
        </p:nvSpPr>
        <p:spPr>
          <a:xfrm>
            <a:off x="1054937" y="1773034"/>
            <a:ext cx="4756927" cy="35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b="1" i="0" kern="1200">
                <a:solidFill>
                  <a:schemeClr val="tx1"/>
                </a:solidFill>
                <a:latin typeface="Century Gothic" panose="020B0502020202020204" pitchFamily="34" charset="0"/>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b="1" i="0" kern="1200">
                <a:solidFill>
                  <a:schemeClr val="tx1"/>
                </a:solidFill>
                <a:latin typeface="Century Gothic" panose="020B0502020202020204" pitchFamily="34" charset="0"/>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CA" sz="1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WELCOME AND INTRODUCTION</a:t>
            </a:r>
          </a:p>
        </p:txBody>
      </p:sp>
      <p:grpSp>
        <p:nvGrpSpPr>
          <p:cNvPr id="21" name="Group 20">
            <a:extLst>
              <a:ext uri="{FF2B5EF4-FFF2-40B4-BE49-F238E27FC236}">
                <a16:creationId xmlns:a16="http://schemas.microsoft.com/office/drawing/2014/main" id="{7F5459C8-C827-2F44-9F82-C5DDE2C1E66B}"/>
              </a:ext>
            </a:extLst>
          </p:cNvPr>
          <p:cNvGrpSpPr/>
          <p:nvPr/>
        </p:nvGrpSpPr>
        <p:grpSpPr>
          <a:xfrm>
            <a:off x="468596" y="1713000"/>
            <a:ext cx="477866" cy="575998"/>
            <a:chOff x="340468" y="972226"/>
            <a:chExt cx="972766" cy="1172528"/>
          </a:xfrm>
        </p:grpSpPr>
        <p:sp>
          <p:nvSpPr>
            <p:cNvPr id="22" name="Rectangle 25">
              <a:extLst>
                <a:ext uri="{FF2B5EF4-FFF2-40B4-BE49-F238E27FC236}">
                  <a16:creationId xmlns:a16="http://schemas.microsoft.com/office/drawing/2014/main" id="{3DE7EBFE-8DBC-D547-97BB-02E8B36276E4}"/>
                </a:ext>
              </a:extLst>
            </p:cNvPr>
            <p:cNvSpPr/>
            <p:nvPr/>
          </p:nvSpPr>
          <p:spPr>
            <a:xfrm>
              <a:off x="844920" y="1757747"/>
              <a:ext cx="468314" cy="387007"/>
            </a:xfrm>
            <a:custGeom>
              <a:avLst/>
              <a:gdLst>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353299 h 353299"/>
                <a:gd name="connsiteX4" fmla="*/ 0 w 353299"/>
                <a:gd name="connsiteY4" fmla="*/ 0 h 353299"/>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0 h 353299"/>
              </a:gdLst>
              <a:ahLst/>
              <a:cxnLst>
                <a:cxn ang="0">
                  <a:pos x="connsiteX0" y="connsiteY0"/>
                </a:cxn>
                <a:cxn ang="0">
                  <a:pos x="connsiteX1" y="connsiteY1"/>
                </a:cxn>
                <a:cxn ang="0">
                  <a:pos x="connsiteX2" y="connsiteY2"/>
                </a:cxn>
                <a:cxn ang="0">
                  <a:pos x="connsiteX3" y="connsiteY3"/>
                </a:cxn>
              </a:cxnLst>
              <a:rect l="l" t="t" r="r" b="b"/>
              <a:pathLst>
                <a:path w="353299" h="353299">
                  <a:moveTo>
                    <a:pt x="0" y="0"/>
                  </a:moveTo>
                  <a:lnTo>
                    <a:pt x="353299" y="0"/>
                  </a:lnTo>
                  <a:lnTo>
                    <a:pt x="353299" y="3532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23" name="Rectangle 22">
              <a:extLst>
                <a:ext uri="{FF2B5EF4-FFF2-40B4-BE49-F238E27FC236}">
                  <a16:creationId xmlns:a16="http://schemas.microsoft.com/office/drawing/2014/main" id="{AD9F03A6-161E-3F44-B30F-D958EE944A9C}"/>
                </a:ext>
              </a:extLst>
            </p:cNvPr>
            <p:cNvSpPr/>
            <p:nvPr/>
          </p:nvSpPr>
          <p:spPr>
            <a:xfrm>
              <a:off x="340468" y="972226"/>
              <a:ext cx="972766" cy="972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Century Gothic" panose="020B0502020202020204" pitchFamily="34" charset="0"/>
                  <a:cs typeface="Arial" pitchFamily="34" charset="0"/>
                </a:rPr>
                <a:t>01</a:t>
              </a:r>
              <a:endParaRPr lang="en-CA" sz="2000" dirty="0">
                <a:solidFill>
                  <a:schemeClr val="bg1"/>
                </a:solidFill>
              </a:endParaRPr>
            </a:p>
          </p:txBody>
        </p:sp>
      </p:grpSp>
      <p:grpSp>
        <p:nvGrpSpPr>
          <p:cNvPr id="53" name="Group 52">
            <a:extLst>
              <a:ext uri="{FF2B5EF4-FFF2-40B4-BE49-F238E27FC236}">
                <a16:creationId xmlns:a16="http://schemas.microsoft.com/office/drawing/2014/main" id="{647680D8-C614-2245-975A-34911DFEEAE4}"/>
              </a:ext>
            </a:extLst>
          </p:cNvPr>
          <p:cNvGrpSpPr/>
          <p:nvPr/>
        </p:nvGrpSpPr>
        <p:grpSpPr>
          <a:xfrm>
            <a:off x="468596" y="2730494"/>
            <a:ext cx="477866" cy="575998"/>
            <a:chOff x="340468" y="972226"/>
            <a:chExt cx="972766" cy="1172528"/>
          </a:xfrm>
        </p:grpSpPr>
        <p:sp>
          <p:nvSpPr>
            <p:cNvPr id="54" name="Rectangle 25">
              <a:extLst>
                <a:ext uri="{FF2B5EF4-FFF2-40B4-BE49-F238E27FC236}">
                  <a16:creationId xmlns:a16="http://schemas.microsoft.com/office/drawing/2014/main" id="{EC42BC47-39BE-F649-9E52-39DCD7D61F42}"/>
                </a:ext>
              </a:extLst>
            </p:cNvPr>
            <p:cNvSpPr/>
            <p:nvPr/>
          </p:nvSpPr>
          <p:spPr>
            <a:xfrm>
              <a:off x="844920" y="1757747"/>
              <a:ext cx="468314" cy="387007"/>
            </a:xfrm>
            <a:custGeom>
              <a:avLst/>
              <a:gdLst>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353299 h 353299"/>
                <a:gd name="connsiteX4" fmla="*/ 0 w 353299"/>
                <a:gd name="connsiteY4" fmla="*/ 0 h 353299"/>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0 h 353299"/>
              </a:gdLst>
              <a:ahLst/>
              <a:cxnLst>
                <a:cxn ang="0">
                  <a:pos x="connsiteX0" y="connsiteY0"/>
                </a:cxn>
                <a:cxn ang="0">
                  <a:pos x="connsiteX1" y="connsiteY1"/>
                </a:cxn>
                <a:cxn ang="0">
                  <a:pos x="connsiteX2" y="connsiteY2"/>
                </a:cxn>
                <a:cxn ang="0">
                  <a:pos x="connsiteX3" y="connsiteY3"/>
                </a:cxn>
              </a:cxnLst>
              <a:rect l="l" t="t" r="r" b="b"/>
              <a:pathLst>
                <a:path w="353299" h="353299">
                  <a:moveTo>
                    <a:pt x="0" y="0"/>
                  </a:moveTo>
                  <a:lnTo>
                    <a:pt x="353299" y="0"/>
                  </a:lnTo>
                  <a:lnTo>
                    <a:pt x="353299" y="3532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55" name="Rectangle 54">
              <a:extLst>
                <a:ext uri="{FF2B5EF4-FFF2-40B4-BE49-F238E27FC236}">
                  <a16:creationId xmlns:a16="http://schemas.microsoft.com/office/drawing/2014/main" id="{046D88BE-4225-ED43-ABEE-5BF6EAA77405}"/>
                </a:ext>
              </a:extLst>
            </p:cNvPr>
            <p:cNvSpPr/>
            <p:nvPr/>
          </p:nvSpPr>
          <p:spPr>
            <a:xfrm>
              <a:off x="340468" y="972226"/>
              <a:ext cx="972766" cy="972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Century Gothic" panose="020B0502020202020204" pitchFamily="34" charset="0"/>
                  <a:cs typeface="Arial" pitchFamily="34" charset="0"/>
                </a:rPr>
                <a:t>02</a:t>
              </a:r>
              <a:endParaRPr lang="en-CA" sz="2000" dirty="0">
                <a:solidFill>
                  <a:schemeClr val="bg1"/>
                </a:solidFill>
              </a:endParaRPr>
            </a:p>
          </p:txBody>
        </p:sp>
      </p:grpSp>
      <p:grpSp>
        <p:nvGrpSpPr>
          <p:cNvPr id="57" name="Group 56">
            <a:extLst>
              <a:ext uri="{FF2B5EF4-FFF2-40B4-BE49-F238E27FC236}">
                <a16:creationId xmlns:a16="http://schemas.microsoft.com/office/drawing/2014/main" id="{886EFE9A-6234-7749-A92A-1205124DC016}"/>
              </a:ext>
            </a:extLst>
          </p:cNvPr>
          <p:cNvGrpSpPr/>
          <p:nvPr/>
        </p:nvGrpSpPr>
        <p:grpSpPr>
          <a:xfrm>
            <a:off x="468596" y="3747988"/>
            <a:ext cx="477866" cy="575998"/>
            <a:chOff x="340468" y="972226"/>
            <a:chExt cx="972766" cy="1172528"/>
          </a:xfrm>
        </p:grpSpPr>
        <p:sp>
          <p:nvSpPr>
            <p:cNvPr id="58" name="Rectangle 25">
              <a:extLst>
                <a:ext uri="{FF2B5EF4-FFF2-40B4-BE49-F238E27FC236}">
                  <a16:creationId xmlns:a16="http://schemas.microsoft.com/office/drawing/2014/main" id="{C18C7FD9-10CA-184C-B779-D6D8F39CFB0A}"/>
                </a:ext>
              </a:extLst>
            </p:cNvPr>
            <p:cNvSpPr/>
            <p:nvPr/>
          </p:nvSpPr>
          <p:spPr>
            <a:xfrm>
              <a:off x="844920" y="1757747"/>
              <a:ext cx="468314" cy="387007"/>
            </a:xfrm>
            <a:custGeom>
              <a:avLst/>
              <a:gdLst>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353299 h 353299"/>
                <a:gd name="connsiteX4" fmla="*/ 0 w 353299"/>
                <a:gd name="connsiteY4" fmla="*/ 0 h 353299"/>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0 h 353299"/>
              </a:gdLst>
              <a:ahLst/>
              <a:cxnLst>
                <a:cxn ang="0">
                  <a:pos x="connsiteX0" y="connsiteY0"/>
                </a:cxn>
                <a:cxn ang="0">
                  <a:pos x="connsiteX1" y="connsiteY1"/>
                </a:cxn>
                <a:cxn ang="0">
                  <a:pos x="connsiteX2" y="connsiteY2"/>
                </a:cxn>
                <a:cxn ang="0">
                  <a:pos x="connsiteX3" y="connsiteY3"/>
                </a:cxn>
              </a:cxnLst>
              <a:rect l="l" t="t" r="r" b="b"/>
              <a:pathLst>
                <a:path w="353299" h="353299">
                  <a:moveTo>
                    <a:pt x="0" y="0"/>
                  </a:moveTo>
                  <a:lnTo>
                    <a:pt x="353299" y="0"/>
                  </a:lnTo>
                  <a:lnTo>
                    <a:pt x="353299" y="3532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59" name="Rectangle 58">
              <a:extLst>
                <a:ext uri="{FF2B5EF4-FFF2-40B4-BE49-F238E27FC236}">
                  <a16:creationId xmlns:a16="http://schemas.microsoft.com/office/drawing/2014/main" id="{4BC48DD7-100A-3C48-8A81-5F03975EF70A}"/>
                </a:ext>
              </a:extLst>
            </p:cNvPr>
            <p:cNvSpPr/>
            <p:nvPr/>
          </p:nvSpPr>
          <p:spPr>
            <a:xfrm>
              <a:off x="340468" y="972226"/>
              <a:ext cx="972766" cy="972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Century Gothic" panose="020B0502020202020204" pitchFamily="34" charset="0"/>
                  <a:cs typeface="Arial" pitchFamily="34" charset="0"/>
                </a:rPr>
                <a:t>03</a:t>
              </a:r>
              <a:endParaRPr lang="en-CA" sz="2000" dirty="0">
                <a:solidFill>
                  <a:schemeClr val="bg1"/>
                </a:solidFill>
              </a:endParaRPr>
            </a:p>
          </p:txBody>
        </p:sp>
      </p:grpSp>
      <p:cxnSp>
        <p:nvCxnSpPr>
          <p:cNvPr id="7" name="Straight Connector 6">
            <a:extLst>
              <a:ext uri="{FF2B5EF4-FFF2-40B4-BE49-F238E27FC236}">
                <a16:creationId xmlns:a16="http://schemas.microsoft.com/office/drawing/2014/main" id="{91E78964-3BD6-8243-AE60-A54CEABEE7FC}"/>
              </a:ext>
            </a:extLst>
          </p:cNvPr>
          <p:cNvCxnSpPr>
            <a:cxnSpLocks/>
          </p:cNvCxnSpPr>
          <p:nvPr/>
        </p:nvCxnSpPr>
        <p:spPr>
          <a:xfrm>
            <a:off x="1054937" y="2288998"/>
            <a:ext cx="47569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6" name="Text Placeholder 8">
            <a:extLst>
              <a:ext uri="{FF2B5EF4-FFF2-40B4-BE49-F238E27FC236}">
                <a16:creationId xmlns:a16="http://schemas.microsoft.com/office/drawing/2014/main" id="{F4B9C00D-1D6E-734D-8C84-B8414871F7F4}"/>
              </a:ext>
            </a:extLst>
          </p:cNvPr>
          <p:cNvSpPr txBox="1">
            <a:spLocks/>
          </p:cNvSpPr>
          <p:nvPr/>
        </p:nvSpPr>
        <p:spPr>
          <a:xfrm>
            <a:off x="1054937" y="2780424"/>
            <a:ext cx="4756927" cy="35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b="1" i="0" kern="1200">
                <a:solidFill>
                  <a:schemeClr val="tx1"/>
                </a:solidFill>
                <a:latin typeface="Century Gothic" panose="020B0502020202020204" pitchFamily="34" charset="0"/>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b="1" i="0" kern="1200">
                <a:solidFill>
                  <a:schemeClr val="tx1"/>
                </a:solidFill>
                <a:latin typeface="Century Gothic" panose="020B0502020202020204" pitchFamily="34" charset="0"/>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t>RESOURCES AVAILABLE TO SUPPORT YOUR SERVICE POSITIONS </a:t>
            </a:r>
            <a:endParaRPr kumimoji="0" lang="en-CA" sz="1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endParaRPr>
          </a:p>
        </p:txBody>
      </p:sp>
      <p:cxnSp>
        <p:nvCxnSpPr>
          <p:cNvPr id="87" name="Straight Connector 86">
            <a:extLst>
              <a:ext uri="{FF2B5EF4-FFF2-40B4-BE49-F238E27FC236}">
                <a16:creationId xmlns:a16="http://schemas.microsoft.com/office/drawing/2014/main" id="{D41B3DC8-B48A-014E-A524-81D32C0E63DB}"/>
              </a:ext>
            </a:extLst>
          </p:cNvPr>
          <p:cNvCxnSpPr>
            <a:cxnSpLocks/>
          </p:cNvCxnSpPr>
          <p:nvPr/>
        </p:nvCxnSpPr>
        <p:spPr>
          <a:xfrm>
            <a:off x="1054937" y="3296388"/>
            <a:ext cx="47569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Text Placeholder 8">
            <a:extLst>
              <a:ext uri="{FF2B5EF4-FFF2-40B4-BE49-F238E27FC236}">
                <a16:creationId xmlns:a16="http://schemas.microsoft.com/office/drawing/2014/main" id="{22BF0676-1201-EA4E-B353-00E19E0960AC}"/>
              </a:ext>
            </a:extLst>
          </p:cNvPr>
          <p:cNvSpPr txBox="1">
            <a:spLocks/>
          </p:cNvSpPr>
          <p:nvPr/>
        </p:nvSpPr>
        <p:spPr>
          <a:xfrm>
            <a:off x="1054937" y="3787814"/>
            <a:ext cx="4756927" cy="35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b="1" i="0" kern="1200">
                <a:solidFill>
                  <a:schemeClr val="tx1"/>
                </a:solidFill>
                <a:latin typeface="Century Gothic" panose="020B0502020202020204" pitchFamily="34" charset="0"/>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b="1" i="0" kern="1200">
                <a:solidFill>
                  <a:schemeClr val="tx1"/>
                </a:solidFill>
                <a:latin typeface="Century Gothic" panose="020B0502020202020204" pitchFamily="34" charset="0"/>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CA" sz="1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GENERAL AA SERVICE CONFERENCE</a:t>
            </a:r>
          </a:p>
        </p:txBody>
      </p:sp>
      <p:cxnSp>
        <p:nvCxnSpPr>
          <p:cNvPr id="91" name="Straight Connector 90">
            <a:extLst>
              <a:ext uri="{FF2B5EF4-FFF2-40B4-BE49-F238E27FC236}">
                <a16:creationId xmlns:a16="http://schemas.microsoft.com/office/drawing/2014/main" id="{59B87FAA-48F2-B04C-A348-33174D5F3197}"/>
              </a:ext>
            </a:extLst>
          </p:cNvPr>
          <p:cNvCxnSpPr>
            <a:cxnSpLocks/>
          </p:cNvCxnSpPr>
          <p:nvPr/>
        </p:nvCxnSpPr>
        <p:spPr>
          <a:xfrm>
            <a:off x="1054937" y="4303778"/>
            <a:ext cx="47569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8">
            <a:extLst>
              <a:ext uri="{FF2B5EF4-FFF2-40B4-BE49-F238E27FC236}">
                <a16:creationId xmlns:a16="http://schemas.microsoft.com/office/drawing/2014/main" id="{3C6E62DF-23A4-4FCA-9D92-A18CF2F45D07}"/>
              </a:ext>
            </a:extLst>
          </p:cNvPr>
          <p:cNvSpPr txBox="1">
            <a:spLocks/>
          </p:cNvSpPr>
          <p:nvPr/>
        </p:nvSpPr>
        <p:spPr>
          <a:xfrm>
            <a:off x="7030287" y="1773034"/>
            <a:ext cx="4756927" cy="35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b="1" i="0" kern="1200">
                <a:solidFill>
                  <a:schemeClr val="tx1"/>
                </a:solidFill>
                <a:latin typeface="Century Gothic" panose="020B0502020202020204" pitchFamily="34" charset="0"/>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b="1" i="0" kern="1200">
                <a:solidFill>
                  <a:schemeClr val="tx1"/>
                </a:solidFill>
                <a:latin typeface="Century Gothic" panose="020B0502020202020204" pitchFamily="34" charset="0"/>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AREA 79 APRIL 2021 PRE-CONFERENCE</a:t>
            </a:r>
          </a:p>
        </p:txBody>
      </p:sp>
      <p:grpSp>
        <p:nvGrpSpPr>
          <p:cNvPr id="44" name="Group 43">
            <a:extLst>
              <a:ext uri="{FF2B5EF4-FFF2-40B4-BE49-F238E27FC236}">
                <a16:creationId xmlns:a16="http://schemas.microsoft.com/office/drawing/2014/main" id="{75191D99-2924-4F06-A25A-6F87E9D25C1D}"/>
              </a:ext>
            </a:extLst>
          </p:cNvPr>
          <p:cNvGrpSpPr/>
          <p:nvPr/>
        </p:nvGrpSpPr>
        <p:grpSpPr>
          <a:xfrm>
            <a:off x="6443946" y="1713000"/>
            <a:ext cx="477866" cy="575998"/>
            <a:chOff x="340468" y="972226"/>
            <a:chExt cx="972766" cy="1172528"/>
          </a:xfrm>
        </p:grpSpPr>
        <p:sp>
          <p:nvSpPr>
            <p:cNvPr id="45" name="Rectangle 25">
              <a:extLst>
                <a:ext uri="{FF2B5EF4-FFF2-40B4-BE49-F238E27FC236}">
                  <a16:creationId xmlns:a16="http://schemas.microsoft.com/office/drawing/2014/main" id="{56A39643-BD74-4355-8078-82A1FCCF5433}"/>
                </a:ext>
              </a:extLst>
            </p:cNvPr>
            <p:cNvSpPr/>
            <p:nvPr/>
          </p:nvSpPr>
          <p:spPr>
            <a:xfrm>
              <a:off x="844920" y="1757747"/>
              <a:ext cx="468314" cy="387007"/>
            </a:xfrm>
            <a:custGeom>
              <a:avLst/>
              <a:gdLst>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353299 h 353299"/>
                <a:gd name="connsiteX4" fmla="*/ 0 w 353299"/>
                <a:gd name="connsiteY4" fmla="*/ 0 h 353299"/>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0 h 353299"/>
              </a:gdLst>
              <a:ahLst/>
              <a:cxnLst>
                <a:cxn ang="0">
                  <a:pos x="connsiteX0" y="connsiteY0"/>
                </a:cxn>
                <a:cxn ang="0">
                  <a:pos x="connsiteX1" y="connsiteY1"/>
                </a:cxn>
                <a:cxn ang="0">
                  <a:pos x="connsiteX2" y="connsiteY2"/>
                </a:cxn>
                <a:cxn ang="0">
                  <a:pos x="connsiteX3" y="connsiteY3"/>
                </a:cxn>
              </a:cxnLst>
              <a:rect l="l" t="t" r="r" b="b"/>
              <a:pathLst>
                <a:path w="353299" h="353299">
                  <a:moveTo>
                    <a:pt x="0" y="0"/>
                  </a:moveTo>
                  <a:lnTo>
                    <a:pt x="353299" y="0"/>
                  </a:lnTo>
                  <a:lnTo>
                    <a:pt x="353299" y="3532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46" name="Rectangle 45">
              <a:extLst>
                <a:ext uri="{FF2B5EF4-FFF2-40B4-BE49-F238E27FC236}">
                  <a16:creationId xmlns:a16="http://schemas.microsoft.com/office/drawing/2014/main" id="{14D21333-761D-43FC-A119-D74F8B5C10A3}"/>
                </a:ext>
              </a:extLst>
            </p:cNvPr>
            <p:cNvSpPr/>
            <p:nvPr/>
          </p:nvSpPr>
          <p:spPr>
            <a:xfrm>
              <a:off x="340468" y="972226"/>
              <a:ext cx="972766" cy="972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Century Gothic" panose="020B0502020202020204" pitchFamily="34" charset="0"/>
                  <a:cs typeface="Arial" pitchFamily="34" charset="0"/>
                </a:rPr>
                <a:t>04</a:t>
              </a:r>
              <a:endParaRPr lang="en-CA" sz="2000" dirty="0">
                <a:solidFill>
                  <a:schemeClr val="bg1"/>
                </a:solidFill>
              </a:endParaRPr>
            </a:p>
          </p:txBody>
        </p:sp>
      </p:grpSp>
      <p:grpSp>
        <p:nvGrpSpPr>
          <p:cNvPr id="47" name="Group 46">
            <a:extLst>
              <a:ext uri="{FF2B5EF4-FFF2-40B4-BE49-F238E27FC236}">
                <a16:creationId xmlns:a16="http://schemas.microsoft.com/office/drawing/2014/main" id="{A344B58D-8C56-47AC-A4B5-D05C1F6C9DA4}"/>
              </a:ext>
            </a:extLst>
          </p:cNvPr>
          <p:cNvGrpSpPr/>
          <p:nvPr/>
        </p:nvGrpSpPr>
        <p:grpSpPr>
          <a:xfrm>
            <a:off x="6443946" y="2730494"/>
            <a:ext cx="477866" cy="575998"/>
            <a:chOff x="340468" y="972226"/>
            <a:chExt cx="972766" cy="1172528"/>
          </a:xfrm>
        </p:grpSpPr>
        <p:sp>
          <p:nvSpPr>
            <p:cNvPr id="48" name="Rectangle 25">
              <a:extLst>
                <a:ext uri="{FF2B5EF4-FFF2-40B4-BE49-F238E27FC236}">
                  <a16:creationId xmlns:a16="http://schemas.microsoft.com/office/drawing/2014/main" id="{531FBF22-AE93-4F3D-8BDB-39E9B58DBD65}"/>
                </a:ext>
              </a:extLst>
            </p:cNvPr>
            <p:cNvSpPr/>
            <p:nvPr/>
          </p:nvSpPr>
          <p:spPr>
            <a:xfrm>
              <a:off x="844920" y="1757747"/>
              <a:ext cx="468314" cy="387007"/>
            </a:xfrm>
            <a:custGeom>
              <a:avLst/>
              <a:gdLst>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353299 h 353299"/>
                <a:gd name="connsiteX4" fmla="*/ 0 w 353299"/>
                <a:gd name="connsiteY4" fmla="*/ 0 h 353299"/>
                <a:gd name="connsiteX0" fmla="*/ 0 w 353299"/>
                <a:gd name="connsiteY0" fmla="*/ 0 h 353299"/>
                <a:gd name="connsiteX1" fmla="*/ 353299 w 353299"/>
                <a:gd name="connsiteY1" fmla="*/ 0 h 353299"/>
                <a:gd name="connsiteX2" fmla="*/ 353299 w 353299"/>
                <a:gd name="connsiteY2" fmla="*/ 353299 h 353299"/>
                <a:gd name="connsiteX3" fmla="*/ 0 w 353299"/>
                <a:gd name="connsiteY3" fmla="*/ 0 h 353299"/>
              </a:gdLst>
              <a:ahLst/>
              <a:cxnLst>
                <a:cxn ang="0">
                  <a:pos x="connsiteX0" y="connsiteY0"/>
                </a:cxn>
                <a:cxn ang="0">
                  <a:pos x="connsiteX1" y="connsiteY1"/>
                </a:cxn>
                <a:cxn ang="0">
                  <a:pos x="connsiteX2" y="connsiteY2"/>
                </a:cxn>
                <a:cxn ang="0">
                  <a:pos x="connsiteX3" y="connsiteY3"/>
                </a:cxn>
              </a:cxnLst>
              <a:rect l="l" t="t" r="r" b="b"/>
              <a:pathLst>
                <a:path w="353299" h="353299">
                  <a:moveTo>
                    <a:pt x="0" y="0"/>
                  </a:moveTo>
                  <a:lnTo>
                    <a:pt x="353299" y="0"/>
                  </a:lnTo>
                  <a:lnTo>
                    <a:pt x="353299" y="3532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49" name="Rectangle 48">
              <a:extLst>
                <a:ext uri="{FF2B5EF4-FFF2-40B4-BE49-F238E27FC236}">
                  <a16:creationId xmlns:a16="http://schemas.microsoft.com/office/drawing/2014/main" id="{D6401ED9-9CFA-4ADD-AF4C-A469EDF47D30}"/>
                </a:ext>
              </a:extLst>
            </p:cNvPr>
            <p:cNvSpPr/>
            <p:nvPr/>
          </p:nvSpPr>
          <p:spPr>
            <a:xfrm>
              <a:off x="340468" y="972226"/>
              <a:ext cx="972766" cy="972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Century Gothic" panose="020B0502020202020204" pitchFamily="34" charset="0"/>
                  <a:cs typeface="Arial" pitchFamily="34" charset="0"/>
                </a:rPr>
                <a:t>05</a:t>
              </a:r>
              <a:endParaRPr lang="en-CA" sz="2000" dirty="0">
                <a:solidFill>
                  <a:schemeClr val="bg1"/>
                </a:solidFill>
              </a:endParaRPr>
            </a:p>
          </p:txBody>
        </p:sp>
      </p:grpSp>
      <p:cxnSp>
        <p:nvCxnSpPr>
          <p:cNvPr id="50" name="Straight Connector 49">
            <a:extLst>
              <a:ext uri="{FF2B5EF4-FFF2-40B4-BE49-F238E27FC236}">
                <a16:creationId xmlns:a16="http://schemas.microsoft.com/office/drawing/2014/main" id="{2076C2CD-1822-4C5F-AE9E-092C29136784}"/>
              </a:ext>
            </a:extLst>
          </p:cNvPr>
          <p:cNvCxnSpPr>
            <a:cxnSpLocks/>
          </p:cNvCxnSpPr>
          <p:nvPr/>
        </p:nvCxnSpPr>
        <p:spPr>
          <a:xfrm>
            <a:off x="7030287" y="2288998"/>
            <a:ext cx="47569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8">
            <a:extLst>
              <a:ext uri="{FF2B5EF4-FFF2-40B4-BE49-F238E27FC236}">
                <a16:creationId xmlns:a16="http://schemas.microsoft.com/office/drawing/2014/main" id="{45FAEBA5-D703-4CBD-AEB3-A9489E623569}"/>
              </a:ext>
            </a:extLst>
          </p:cNvPr>
          <p:cNvSpPr txBox="1">
            <a:spLocks/>
          </p:cNvSpPr>
          <p:nvPr/>
        </p:nvSpPr>
        <p:spPr>
          <a:xfrm>
            <a:off x="7030287" y="2780424"/>
            <a:ext cx="4756927" cy="35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400" b="0" i="0" kern="1200">
                <a:solidFill>
                  <a:schemeClr val="tx1"/>
                </a:solidFill>
                <a:latin typeface="Century Gothic" panose="020B0502020202020204" pitchFamily="34" charset="0"/>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b="1" i="0" kern="1200">
                <a:solidFill>
                  <a:schemeClr val="tx1"/>
                </a:solidFill>
                <a:latin typeface="Century Gothic" panose="020B0502020202020204" pitchFamily="34" charset="0"/>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b="1" i="0" kern="1200">
                <a:solidFill>
                  <a:schemeClr val="tx1"/>
                </a:solidFill>
                <a:latin typeface="Century Gothic" panose="020B0502020202020204" pitchFamily="34" charset="0"/>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b="1"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dirty="0"/>
              <a:t>WESTERN CANADA REGION ALCOHOLICS ANNOYMOUS SERVICE ASSEMBLY </a:t>
            </a:r>
            <a:endParaRPr kumimoji="0" lang="en-CA" sz="1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endParaRPr>
          </a:p>
        </p:txBody>
      </p:sp>
      <p:cxnSp>
        <p:nvCxnSpPr>
          <p:cNvPr id="52" name="Straight Connector 51">
            <a:extLst>
              <a:ext uri="{FF2B5EF4-FFF2-40B4-BE49-F238E27FC236}">
                <a16:creationId xmlns:a16="http://schemas.microsoft.com/office/drawing/2014/main" id="{40DFC1F3-809A-4658-A1E1-C682EC79BF0D}"/>
              </a:ext>
            </a:extLst>
          </p:cNvPr>
          <p:cNvCxnSpPr>
            <a:cxnSpLocks/>
          </p:cNvCxnSpPr>
          <p:nvPr/>
        </p:nvCxnSpPr>
        <p:spPr>
          <a:xfrm>
            <a:off x="7030287" y="3296388"/>
            <a:ext cx="47569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6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Circles of Love and Service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2605413" y="1534049"/>
            <a:ext cx="6087650" cy="590931"/>
          </a:xfrm>
          <a:prstGeom prst="rect">
            <a:avLst/>
          </a:prstGeom>
          <a:noFill/>
        </p:spPr>
        <p:txBody>
          <a:bodyPr wrap="square" lIns="18288" tIns="18288" rIns="18288" bIns="18288" rtlCol="0">
            <a:spAutoFit/>
          </a:bodyPr>
          <a:lstStyle/>
          <a:p>
            <a:pPr marL="285750" indent="-285750">
              <a:buClr>
                <a:srgbClr val="2F469C"/>
              </a:buClr>
              <a:buFont typeface="Arial" panose="020B0604020202020204" pitchFamily="34" charset="0"/>
              <a:buChar char="•"/>
            </a:pPr>
            <a:r>
              <a:rPr lang="en-US" dirty="0">
                <a:solidFill>
                  <a:srgbClr val="000000"/>
                </a:solidFill>
              </a:rPr>
              <a:t>Circles of Love and Service. This leaflet outlines our service structure in full-color diagrams. (P-45)</a:t>
            </a:r>
          </a:p>
        </p:txBody>
      </p:sp>
      <p:pic>
        <p:nvPicPr>
          <p:cNvPr id="10" name="Picture 9">
            <a:extLst>
              <a:ext uri="{FF2B5EF4-FFF2-40B4-BE49-F238E27FC236}">
                <a16:creationId xmlns:a16="http://schemas.microsoft.com/office/drawing/2014/main" id="{5A71775C-1A8C-4704-9772-701660DF08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pic>
        <p:nvPicPr>
          <p:cNvPr id="30722" name="Picture 2" descr="P-45 - Circles of Love and Service">
            <a:extLst>
              <a:ext uri="{FF2B5EF4-FFF2-40B4-BE49-F238E27FC236}">
                <a16:creationId xmlns:a16="http://schemas.microsoft.com/office/drawing/2014/main" id="{78366D4E-925B-49FB-9394-FCD74A845E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85" y="1348841"/>
            <a:ext cx="2111372" cy="48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65111AF-40DE-4F84-B091-22448FF277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82866" y="2902688"/>
            <a:ext cx="6626268" cy="2783797"/>
          </a:xfrm>
          <a:prstGeom prst="rect">
            <a:avLst/>
          </a:prstGeom>
        </p:spPr>
      </p:pic>
    </p:spTree>
    <p:extLst>
      <p:ext uri="{BB962C8B-B14F-4D97-AF65-F5344CB8AC3E}">
        <p14:creationId xmlns:p14="http://schemas.microsoft.com/office/powerpoint/2010/main" val="334760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A.A. Tradition – How it Developed</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2617939" y="1496471"/>
            <a:ext cx="5160724" cy="590931"/>
          </a:xfrm>
          <a:prstGeom prst="rect">
            <a:avLst/>
          </a:prstGeom>
          <a:noFill/>
        </p:spPr>
        <p:txBody>
          <a:bodyPr wrap="square" lIns="18288" tIns="18288" rIns="18288" bIns="18288" rtlCol="0">
            <a:spAutoFit/>
          </a:bodyPr>
          <a:lstStyle/>
          <a:p>
            <a:pPr marL="285750" indent="-285750">
              <a:buClr>
                <a:srgbClr val="2F469C"/>
              </a:buClr>
              <a:buFont typeface="Arial" panose="020B0604020202020204" pitchFamily="34" charset="0"/>
              <a:buChar char="•"/>
            </a:pPr>
            <a:r>
              <a:rPr lang="en-US" dirty="0">
                <a:solidFill>
                  <a:srgbClr val="000000"/>
                </a:solidFill>
              </a:rPr>
              <a:t>A tour of the historical events that lead to our unique Twelve Traditions. (P-17)</a:t>
            </a:r>
          </a:p>
        </p:txBody>
      </p:sp>
      <p:pic>
        <p:nvPicPr>
          <p:cNvPr id="30724" name="Picture 4">
            <a:extLst>
              <a:ext uri="{FF2B5EF4-FFF2-40B4-BE49-F238E27FC236}">
                <a16:creationId xmlns:a16="http://schemas.microsoft.com/office/drawing/2014/main" id="{FEE554E4-1463-429A-8347-D928557FDB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812" y="1443408"/>
            <a:ext cx="1889754" cy="4383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40863F6-5D54-4356-A59C-4F13011A72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pic>
        <p:nvPicPr>
          <p:cNvPr id="5" name="Picture 4">
            <a:extLst>
              <a:ext uri="{FF2B5EF4-FFF2-40B4-BE49-F238E27FC236}">
                <a16:creationId xmlns:a16="http://schemas.microsoft.com/office/drawing/2014/main" id="{8646A57C-A532-4B71-867D-CB5277968A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92679" y="3895122"/>
            <a:ext cx="4070959" cy="1908401"/>
          </a:xfrm>
          <a:prstGeom prst="rect">
            <a:avLst/>
          </a:prstGeom>
        </p:spPr>
      </p:pic>
    </p:spTree>
    <p:extLst>
      <p:ext uri="{BB962C8B-B14F-4D97-AF65-F5344CB8AC3E}">
        <p14:creationId xmlns:p14="http://schemas.microsoft.com/office/powerpoint/2010/main" val="66527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G.S.R. General Service Representative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2617938" y="1337468"/>
            <a:ext cx="5787025" cy="1421928"/>
          </a:xfrm>
          <a:prstGeom prst="rect">
            <a:avLst/>
          </a:prstGeom>
          <a:noFill/>
        </p:spPr>
        <p:txBody>
          <a:bodyPr wrap="square" lIns="18288" tIns="18288" rIns="18288" bIns="18288" rtlCol="0">
            <a:spAutoFit/>
          </a:bodyPr>
          <a:lstStyle/>
          <a:p>
            <a:pPr marL="285750" indent="-285750">
              <a:buClr>
                <a:srgbClr val="2F469C"/>
              </a:buClr>
              <a:buFont typeface="Arial" panose="020B0604020202020204" pitchFamily="34" charset="0"/>
              <a:buChar char="•"/>
            </a:pPr>
            <a:r>
              <a:rPr lang="en-US" dirty="0">
                <a:solidFill>
                  <a:srgbClr val="000000"/>
                </a:solidFill>
              </a:rPr>
              <a:t>Your group's link to A.A. as a whole. For a new general service representative, this leaflet outlines responsibilities and useful sources of information; for a group, what to keep in mind when electing a G.S.R. (P-19 GSR)</a:t>
            </a:r>
          </a:p>
        </p:txBody>
      </p:sp>
      <p:pic>
        <p:nvPicPr>
          <p:cNvPr id="31746" name="Picture 2" descr="P-19 - G.S.R. Your group's link to A.A. as a whole">
            <a:extLst>
              <a:ext uri="{FF2B5EF4-FFF2-40B4-BE49-F238E27FC236}">
                <a16:creationId xmlns:a16="http://schemas.microsoft.com/office/drawing/2014/main" id="{B26FAB38-F772-425A-AF60-B574A34DAF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785" y="1373879"/>
            <a:ext cx="2075368" cy="480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5B21CCC-3F2C-4D7A-9577-3ACBA886E2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235813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GSR [General Service Representatives] Handbook</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3716569" y="1378218"/>
            <a:ext cx="6504670" cy="4191917"/>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This Area 79 publication was the idea of another Area in the Fellowship of Alcoholics Anonymous and originated because of an Assembly Action taken by that Area.</a:t>
            </a:r>
          </a:p>
          <a:p>
            <a:pPr marL="285750" indent="-285750" algn="l">
              <a:buClr>
                <a:srgbClr val="2F469C"/>
              </a:buClr>
              <a:buFont typeface="Arial" panose="020B0604020202020204" pitchFamily="34" charset="0"/>
              <a:buChar char="•"/>
            </a:pPr>
            <a:endParaRPr lang="en-US" dirty="0">
              <a:solidFill>
                <a:srgbClr val="000000"/>
              </a:solidFill>
            </a:endParaRPr>
          </a:p>
          <a:p>
            <a:pPr marL="285750" indent="-285750" algn="l">
              <a:buClr>
                <a:srgbClr val="2F469C"/>
              </a:buClr>
              <a:buFont typeface="Arial" panose="020B0604020202020204" pitchFamily="34" charset="0"/>
              <a:buChar char="•"/>
            </a:pPr>
            <a:r>
              <a:rPr lang="en-US" dirty="0">
                <a:solidFill>
                  <a:srgbClr val="000000"/>
                </a:solidFill>
              </a:rPr>
              <a:t>With permission, it has been reproduced and distributed by the BC/Yukon Area General Service Committee. It is in no way meant to replace the Alcoholics Anonymous Service Manual; it should be used only as a guide by the General Service Representative (GSR) or any interested member of Alcoholics Anonymous. It is hoped this booklet will give a more in-depth idea of the duties of the GSR and the Service Structure of A.A. in Canada and the United States.</a:t>
            </a:r>
          </a:p>
        </p:txBody>
      </p:sp>
      <p:pic>
        <p:nvPicPr>
          <p:cNvPr id="5" name="Picture 4">
            <a:extLst>
              <a:ext uri="{FF2B5EF4-FFF2-40B4-BE49-F238E27FC236}">
                <a16:creationId xmlns:a16="http://schemas.microsoft.com/office/drawing/2014/main" id="{CCCC0F06-ED7B-4347-B915-3B1AFAA263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85" y="1358302"/>
            <a:ext cx="2952190" cy="4728551"/>
          </a:xfrm>
          <a:prstGeom prst="rect">
            <a:avLst/>
          </a:prstGeom>
        </p:spPr>
      </p:pic>
      <p:pic>
        <p:nvPicPr>
          <p:cNvPr id="9" name="Picture 8">
            <a:extLst>
              <a:ext uri="{FF2B5EF4-FFF2-40B4-BE49-F238E27FC236}">
                <a16:creationId xmlns:a16="http://schemas.microsoft.com/office/drawing/2014/main" id="{404B8821-8DCA-4060-8EE5-F2CE1AC3F7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296565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DCM [District Committee Members] Factsheet</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4289145" y="1427274"/>
            <a:ext cx="4829804" cy="2529923"/>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This two-page fact sheet created by Area 79 contains important information for incoming District Committee Members.</a:t>
            </a:r>
          </a:p>
          <a:p>
            <a:pPr marL="285750" indent="-285750" algn="l">
              <a:buClr>
                <a:srgbClr val="2F469C"/>
              </a:buClr>
              <a:buFont typeface="Arial" panose="020B0604020202020204" pitchFamily="34" charset="0"/>
              <a:buChar char="•"/>
            </a:pPr>
            <a:endParaRPr lang="en-US" dirty="0">
              <a:solidFill>
                <a:srgbClr val="000000"/>
              </a:solidFill>
            </a:endParaRPr>
          </a:p>
          <a:p>
            <a:pPr marL="285750" indent="-285750" algn="l">
              <a:buClr>
                <a:srgbClr val="2F469C"/>
              </a:buClr>
              <a:buFont typeface="Arial" panose="020B0604020202020204" pitchFamily="34" charset="0"/>
              <a:buChar char="•"/>
            </a:pPr>
            <a:r>
              <a:rPr lang="en-US" dirty="0">
                <a:solidFill>
                  <a:srgbClr val="000000"/>
                </a:solidFill>
              </a:rPr>
              <a:t>It is intended to aid you and answer some of your questions. It also outlines some basic facts about what is offered in the way of services from your Area.</a:t>
            </a:r>
          </a:p>
        </p:txBody>
      </p:sp>
      <p:pic>
        <p:nvPicPr>
          <p:cNvPr id="6" name="Picture 5">
            <a:extLst>
              <a:ext uri="{FF2B5EF4-FFF2-40B4-BE49-F238E27FC236}">
                <a16:creationId xmlns:a16="http://schemas.microsoft.com/office/drawing/2014/main" id="{6ACEE5D7-1C46-4E00-B900-053B47A638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pic>
        <p:nvPicPr>
          <p:cNvPr id="9" name="Picture 8">
            <a:extLst>
              <a:ext uri="{FF2B5EF4-FFF2-40B4-BE49-F238E27FC236}">
                <a16:creationId xmlns:a16="http://schemas.microsoft.com/office/drawing/2014/main" id="{21494082-3D77-4AB1-A6A6-912EE71DC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63" y="1336302"/>
            <a:ext cx="3711328" cy="4814901"/>
          </a:xfrm>
          <a:prstGeom prst="rect">
            <a:avLst/>
          </a:prstGeom>
          <a:ln w="25400">
            <a:solidFill>
              <a:srgbClr val="2F469C"/>
            </a:solidFill>
          </a:ln>
        </p:spPr>
      </p:pic>
    </p:spTree>
    <p:extLst>
      <p:ext uri="{BB962C8B-B14F-4D97-AF65-F5344CB8AC3E}">
        <p14:creationId xmlns:p14="http://schemas.microsoft.com/office/powerpoint/2010/main" val="182120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Committee Workbooks and Kits</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404785" y="3748896"/>
            <a:ext cx="11709976" cy="313932"/>
          </a:xfrm>
          <a:prstGeom prst="rect">
            <a:avLst/>
          </a:prstGeom>
          <a:noFill/>
        </p:spPr>
        <p:txBody>
          <a:bodyPr wrap="square" lIns="18288" tIns="18288" rIns="18288" bIns="18288" rtlCol="0">
            <a:spAutoFit/>
          </a:bodyPr>
          <a:lstStyle/>
          <a:p>
            <a:pPr marL="285750" indent="-285750" algn="l">
              <a:buFont typeface="Arial" panose="020B0604020202020204" pitchFamily="34" charset="0"/>
              <a:buChar char="•"/>
            </a:pPr>
            <a:r>
              <a:rPr lang="en-US" dirty="0">
                <a:solidFill>
                  <a:srgbClr val="000000"/>
                </a:solidFill>
              </a:rPr>
              <a:t>These committee workbooks and kits offer a wealth of information to use in your specific committees.  </a:t>
            </a:r>
          </a:p>
        </p:txBody>
      </p:sp>
      <p:pic>
        <p:nvPicPr>
          <p:cNvPr id="15" name="Picture 14">
            <a:extLst>
              <a:ext uri="{FF2B5EF4-FFF2-40B4-BE49-F238E27FC236}">
                <a16:creationId xmlns:a16="http://schemas.microsoft.com/office/drawing/2014/main" id="{D670BB92-BF5E-4258-B517-0692EE4242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297" y="4277153"/>
            <a:ext cx="1566322" cy="1831717"/>
          </a:xfrm>
          <a:prstGeom prst="rect">
            <a:avLst/>
          </a:prstGeom>
        </p:spPr>
      </p:pic>
      <p:pic>
        <p:nvPicPr>
          <p:cNvPr id="32772" name="Picture 4">
            <a:extLst>
              <a:ext uri="{FF2B5EF4-FFF2-40B4-BE49-F238E27FC236}">
                <a16:creationId xmlns:a16="http://schemas.microsoft.com/office/drawing/2014/main" id="{4FF1ECF7-C4B7-491E-935B-E8BF1AA739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6328" y="4277152"/>
            <a:ext cx="1831718" cy="1831718"/>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a:extLst>
              <a:ext uri="{FF2B5EF4-FFF2-40B4-BE49-F238E27FC236}">
                <a16:creationId xmlns:a16="http://schemas.microsoft.com/office/drawing/2014/main" id="{35376C94-A816-4843-8A3D-B8290C60C6B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6890" y="4277152"/>
            <a:ext cx="1831718" cy="1831718"/>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a:extLst>
              <a:ext uri="{FF2B5EF4-FFF2-40B4-BE49-F238E27FC236}">
                <a16:creationId xmlns:a16="http://schemas.microsoft.com/office/drawing/2014/main" id="{C1E0EE5A-51B0-4A8B-B240-D418598F2F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48616" y="428007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a:extLst>
              <a:ext uri="{FF2B5EF4-FFF2-40B4-BE49-F238E27FC236}">
                <a16:creationId xmlns:a16="http://schemas.microsoft.com/office/drawing/2014/main" id="{008C3EE6-677E-4E26-9C79-71031297562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75627" y="428007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14193F57-3A3A-4502-853D-BF03C71DB4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pic>
        <p:nvPicPr>
          <p:cNvPr id="2050" name="Picture 2" descr="M-48i - Accessibilities Workbook">
            <a:extLst>
              <a:ext uri="{FF2B5EF4-FFF2-40B4-BE49-F238E27FC236}">
                <a16:creationId xmlns:a16="http://schemas.microsoft.com/office/drawing/2014/main" id="{7A35DD04-B54B-49AD-854B-333A57A80CC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33519" y="1790011"/>
            <a:ext cx="141280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45i - Corrections Workbook">
            <a:extLst>
              <a:ext uri="{FF2B5EF4-FFF2-40B4-BE49-F238E27FC236}">
                <a16:creationId xmlns:a16="http://schemas.microsoft.com/office/drawing/2014/main" id="{0ECE8788-F61E-48CB-80F2-11A92B288E3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004453" y="1790011"/>
            <a:ext cx="141584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41I - Cooperation With the Professional Community Workbook">
            <a:extLst>
              <a:ext uri="{FF2B5EF4-FFF2-40B4-BE49-F238E27FC236}">
                <a16:creationId xmlns:a16="http://schemas.microsoft.com/office/drawing/2014/main" id="{06234FC1-65FA-4479-9368-3F29C45202C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73819" y="1790011"/>
            <a:ext cx="1555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40I - Treatment Committee Workbook">
            <a:extLst>
              <a:ext uri="{FF2B5EF4-FFF2-40B4-BE49-F238E27FC236}">
                <a16:creationId xmlns:a16="http://schemas.microsoft.com/office/drawing/2014/main" id="{F1DFDDCD-9655-44B4-ACBC-25DD4F3B299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260023" y="1790011"/>
            <a:ext cx="140078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27I - Public Information Workbook">
            <a:extLst>
              <a:ext uri="{FF2B5EF4-FFF2-40B4-BE49-F238E27FC236}">
                <a16:creationId xmlns:a16="http://schemas.microsoft.com/office/drawing/2014/main" id="{CA4CC46D-E1AE-445B-B0ED-DA10ED035B64}"/>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93453" y="1790011"/>
            <a:ext cx="122829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44i - Archives Workbook">
            <a:extLst>
              <a:ext uri="{FF2B5EF4-FFF2-40B4-BE49-F238E27FC236}">
                <a16:creationId xmlns:a16="http://schemas.microsoft.com/office/drawing/2014/main" id="{5E5C32B5-4489-4858-A435-4F79ACFA245B}"/>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660135" y="1790011"/>
            <a:ext cx="141220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61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hlinkClick r:id="rId2"/>
              </a:rPr>
              <a:t>https://www.aagrapevine.org/</a:t>
            </a:r>
            <a:r>
              <a:rPr lang="en-US" dirty="0"/>
              <a:t>  </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404785" y="2517220"/>
            <a:ext cx="9778875" cy="2745367"/>
          </a:xfrm>
          <a:prstGeom prst="rect">
            <a:avLst/>
          </a:prstGeom>
          <a:noFill/>
        </p:spPr>
        <p:txBody>
          <a:bodyPr wrap="square" lIns="18288" tIns="18288" rIns="18288" bIns="18288" rtlCol="0">
            <a:spAutoFit/>
          </a:bodyPr>
          <a:lstStyle/>
          <a:p>
            <a:pPr algn="l"/>
            <a:r>
              <a:rPr lang="en-US" sz="1600" b="1" dirty="0">
                <a:solidFill>
                  <a:srgbClr val="000000"/>
                </a:solidFill>
              </a:rPr>
              <a:t>The AA Grapevine Statement of Purpose</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AA Grapevine is the international journal of Alcoholics Anonymous. Written, edited, illustrated, and read by AA members and others interested in the AA program of recovery from alcoholism, the Grapevine is a lifeline linking one alcoholic to another.</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Often referred to as our "meeting in print," the AA Grapevine communicates the experience, strength, and hope of its contributors and reflects a broad geographic spectrum of current AA experience with recovery, unity, and service. Founded in 1944, the Grapevine does not receive group contributions, but is supported entirely through magazine subscription sales and additional income derived from the sale of Grapevine items.</a:t>
            </a:r>
          </a:p>
        </p:txBody>
      </p:sp>
      <p:pic>
        <p:nvPicPr>
          <p:cNvPr id="1026" name="Picture 2">
            <a:extLst>
              <a:ext uri="{FF2B5EF4-FFF2-40B4-BE49-F238E27FC236}">
                <a16:creationId xmlns:a16="http://schemas.microsoft.com/office/drawing/2014/main" id="{D8314827-8ED9-4272-9777-DB4960F4DB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85" y="1374291"/>
            <a:ext cx="4045907" cy="1099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20E8DBB-D680-4B99-9BEA-A0BBC94316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350755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hlinkClick r:id="rId2"/>
              </a:rPr>
              <a:t>https://www.aagrapevine.org/</a:t>
            </a:r>
            <a:r>
              <a:rPr lang="en-US" dirty="0"/>
              <a:t>  </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8080255" y="1436921"/>
            <a:ext cx="2531300" cy="4745915"/>
          </a:xfrm>
          <a:prstGeom prst="rect">
            <a:avLst/>
          </a:prstGeom>
          <a:noFill/>
        </p:spPr>
        <p:txBody>
          <a:bodyPr wrap="square" lIns="18288" tIns="18288" rIns="18288" bIns="18288" rtlCol="0">
            <a:spAutoFit/>
          </a:bodyPr>
          <a:lstStyle/>
          <a:p>
            <a:pPr marL="285750" indent="-285750" algn="l">
              <a:buFont typeface="Arial" panose="020B0604020202020204" pitchFamily="34" charset="0"/>
              <a:buChar char="•"/>
            </a:pPr>
            <a:r>
              <a:rPr lang="en-US" dirty="0">
                <a:solidFill>
                  <a:srgbClr val="000000"/>
                </a:solidFill>
              </a:rPr>
              <a:t>The Grapevine was created by six AA members in the New York area — four women and two men. With the blessings of AA's co-founder Bill W., they published the first issue in June 1944, just nine years after the founding of AA. ... Individual opinions expressed here are not, necessarily, those of AA as a whole.</a:t>
            </a:r>
          </a:p>
        </p:txBody>
      </p:sp>
      <p:pic>
        <p:nvPicPr>
          <p:cNvPr id="1026" name="Picture 2">
            <a:extLst>
              <a:ext uri="{FF2B5EF4-FFF2-40B4-BE49-F238E27FC236}">
                <a16:creationId xmlns:a16="http://schemas.microsoft.com/office/drawing/2014/main" id="{D8314827-8ED9-4272-9777-DB4960F4DB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85" y="1374291"/>
            <a:ext cx="4045907" cy="1099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0E2E58-98E1-47A4-B2B9-11DA695793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785" y="2473429"/>
            <a:ext cx="2409396" cy="3716620"/>
          </a:xfrm>
          <a:prstGeom prst="rect">
            <a:avLst/>
          </a:prstGeom>
        </p:spPr>
      </p:pic>
      <p:pic>
        <p:nvPicPr>
          <p:cNvPr id="5" name="Picture 4">
            <a:extLst>
              <a:ext uri="{FF2B5EF4-FFF2-40B4-BE49-F238E27FC236}">
                <a16:creationId xmlns:a16="http://schemas.microsoft.com/office/drawing/2014/main" id="{E70B6F02-4C32-49F2-934C-E50DF9E4A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0839" y="2468441"/>
            <a:ext cx="2431878" cy="3721608"/>
          </a:xfrm>
          <a:prstGeom prst="rect">
            <a:avLst/>
          </a:prstGeom>
        </p:spPr>
      </p:pic>
      <p:pic>
        <p:nvPicPr>
          <p:cNvPr id="1028" name="Picture 4" descr="No Matter What: Dealing With Adversity in Sobriety - Grapevine">
            <a:extLst>
              <a:ext uri="{FF2B5EF4-FFF2-40B4-BE49-F238E27FC236}">
                <a16:creationId xmlns:a16="http://schemas.microsoft.com/office/drawing/2014/main" id="{B4519DEA-C9EF-4113-A1E7-ECE4429BC07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9375" y="2468441"/>
            <a:ext cx="2412629" cy="37216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D4F0C7D-0467-4D80-B647-29020AA9BCE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203613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73393E-236A-42B5-A30C-6A197AE167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6093" y="1456150"/>
            <a:ext cx="6425852" cy="3945699"/>
          </a:xfrm>
          <a:prstGeom prst="rect">
            <a:avLst/>
          </a:prstGeom>
        </p:spPr>
      </p:pic>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r>
              <a:rPr lang="en-US" dirty="0"/>
              <a:t>A.A. Guidelines</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6951945" y="1411430"/>
            <a:ext cx="4835269" cy="3637919"/>
          </a:xfrm>
          <a:prstGeom prst="rect">
            <a:avLst/>
          </a:prstGeom>
          <a:noFill/>
        </p:spPr>
        <p:txBody>
          <a:bodyPr wrap="square" lIns="18288" tIns="18288" rIns="18288" bIns="18288" rtlCol="0">
            <a:spAutoFit/>
          </a:bodyPr>
          <a:lstStyle/>
          <a:p>
            <a:pPr marL="285750" indent="-285750">
              <a:buClr>
                <a:srgbClr val="2F469C"/>
              </a:buClr>
              <a:buFont typeface="Arial" panose="020B0604020202020204" pitchFamily="34" charset="0"/>
              <a:buChar char="•"/>
            </a:pPr>
            <a:r>
              <a:rPr lang="en-US" dirty="0">
                <a:solidFill>
                  <a:srgbClr val="000000"/>
                </a:solidFill>
              </a:rPr>
              <a:t>A.A. Guidelines are compiled from the shared experience of A.A. members in various service areas. They also reflect guidance given through the Twelve Traditions and the General Service Conference (U.S. and Canada). In keeping with our Tradition of autonomy, except in matters affecting other groups or A.A. as a whole; most decisions are made by the group conscience of the members involved. The purpose of these Guidelines is to assist in reaching an informed group conscience.</a:t>
            </a:r>
          </a:p>
        </p:txBody>
      </p:sp>
      <p:pic>
        <p:nvPicPr>
          <p:cNvPr id="9" name="Picture 8">
            <a:extLst>
              <a:ext uri="{FF2B5EF4-FFF2-40B4-BE49-F238E27FC236}">
                <a16:creationId xmlns:a16="http://schemas.microsoft.com/office/drawing/2014/main" id="{9EF7EACB-11F0-4156-A985-89FC411897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119469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pPr marL="0" lvl="1" indent="0">
              <a:buNone/>
            </a:pPr>
            <a:r>
              <a:rPr lang="en-US" sz="2800" b="1" dirty="0"/>
              <a:t>Past Trusted Servants</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pic>
        <p:nvPicPr>
          <p:cNvPr id="6" name="Picture 5">
            <a:extLst>
              <a:ext uri="{FF2B5EF4-FFF2-40B4-BE49-F238E27FC236}">
                <a16:creationId xmlns:a16="http://schemas.microsoft.com/office/drawing/2014/main" id="{80A10158-4D57-4FC5-A88F-67E8D71DFC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85" y="1710193"/>
            <a:ext cx="7515425" cy="3753403"/>
          </a:xfrm>
          <a:prstGeom prst="rect">
            <a:avLst/>
          </a:prstGeom>
        </p:spPr>
      </p:pic>
      <p:sp>
        <p:nvSpPr>
          <p:cNvPr id="8" name="TextBox 7">
            <a:extLst>
              <a:ext uri="{FF2B5EF4-FFF2-40B4-BE49-F238E27FC236}">
                <a16:creationId xmlns:a16="http://schemas.microsoft.com/office/drawing/2014/main" id="{386D1598-E1CC-4F60-8F97-218465661A38}"/>
              </a:ext>
            </a:extLst>
          </p:cNvPr>
          <p:cNvSpPr txBox="1"/>
          <p:nvPr/>
        </p:nvSpPr>
        <p:spPr>
          <a:xfrm>
            <a:off x="804795" y="5413400"/>
            <a:ext cx="8562558" cy="400110"/>
          </a:xfrm>
          <a:prstGeom prst="rect">
            <a:avLst/>
          </a:prstGeom>
          <a:noFill/>
        </p:spPr>
        <p:txBody>
          <a:bodyPr wrap="square">
            <a:spAutoFit/>
          </a:bodyPr>
          <a:lstStyle/>
          <a:p>
            <a:r>
              <a:rPr lang="en-US" sz="2000" b="1" dirty="0">
                <a:solidFill>
                  <a:schemeClr val="bg2"/>
                </a:solidFill>
              </a:rPr>
              <a:t>PAST DELEGATES, TRUSTEES, GSC COMMITTEE CHAIRS ETC.</a:t>
            </a:r>
          </a:p>
        </p:txBody>
      </p:sp>
      <p:sp>
        <p:nvSpPr>
          <p:cNvPr id="7" name="TextBox 6">
            <a:extLst>
              <a:ext uri="{FF2B5EF4-FFF2-40B4-BE49-F238E27FC236}">
                <a16:creationId xmlns:a16="http://schemas.microsoft.com/office/drawing/2014/main" id="{70CD0E96-4EA7-465A-BF4A-ABC8C2B4CEEF}"/>
              </a:ext>
            </a:extLst>
          </p:cNvPr>
          <p:cNvSpPr txBox="1"/>
          <p:nvPr/>
        </p:nvSpPr>
        <p:spPr>
          <a:xfrm>
            <a:off x="7674793" y="1653381"/>
            <a:ext cx="3686537" cy="2252924"/>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Area 79 has been blessed to have so many past delegates, trustees and GSC committee chairs continuing to guide our fellowship and attend assemblies and quarterlies to act as Elder Statesmen when called upon.</a:t>
            </a:r>
          </a:p>
        </p:txBody>
      </p:sp>
      <p:pic>
        <p:nvPicPr>
          <p:cNvPr id="9" name="Picture 8">
            <a:extLst>
              <a:ext uri="{FF2B5EF4-FFF2-40B4-BE49-F238E27FC236}">
                <a16:creationId xmlns:a16="http://schemas.microsoft.com/office/drawing/2014/main" id="{8476B225-4E87-4942-936A-F0913363B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5205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F469C"/>
            </a:gs>
            <a:gs pos="100000">
              <a:srgbClr val="2F469C"/>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D275-D783-4A39-9827-CD17804EE059}"/>
              </a:ext>
            </a:extLst>
          </p:cNvPr>
          <p:cNvSpPr>
            <a:spLocks noGrp="1"/>
          </p:cNvSpPr>
          <p:nvPr>
            <p:ph type="title"/>
          </p:nvPr>
        </p:nvSpPr>
        <p:spPr/>
        <p:txBody>
          <a:bodyPr/>
          <a:lstStyle/>
          <a:p>
            <a:r>
              <a:rPr lang="en-US" dirty="0"/>
              <a:t>WELCOME AND </a:t>
            </a:r>
            <a:br>
              <a:rPr lang="en-US" dirty="0"/>
            </a:br>
            <a:r>
              <a:rPr lang="en-US" dirty="0"/>
              <a:t>INTRODUCTION</a:t>
            </a:r>
          </a:p>
        </p:txBody>
      </p:sp>
      <p:sp>
        <p:nvSpPr>
          <p:cNvPr id="3" name="Text Placeholder 2">
            <a:extLst>
              <a:ext uri="{FF2B5EF4-FFF2-40B4-BE49-F238E27FC236}">
                <a16:creationId xmlns:a16="http://schemas.microsoft.com/office/drawing/2014/main" id="{BCD8B09F-413D-4BF7-B67F-C4A0DDD5A2FE}"/>
              </a:ext>
            </a:extLst>
          </p:cNvPr>
          <p:cNvSpPr>
            <a:spLocks noGrp="1"/>
          </p:cNvSpPr>
          <p:nvPr>
            <p:ph type="body" sz="quarter" idx="13"/>
          </p:nvPr>
        </p:nvSpPr>
        <p:spPr/>
        <p:txBody>
          <a:bodyPr/>
          <a:lstStyle/>
          <a:p>
            <a:r>
              <a:rPr lang="en-US" dirty="0"/>
              <a:t>1</a:t>
            </a:r>
          </a:p>
        </p:txBody>
      </p:sp>
    </p:spTree>
    <p:extLst>
      <p:ext uri="{BB962C8B-B14F-4D97-AF65-F5344CB8AC3E}">
        <p14:creationId xmlns:p14="http://schemas.microsoft.com/office/powerpoint/2010/main" val="374744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8D9F3F-D2F9-4F7F-8F28-F756F08A160F}"/>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9254" y="1245639"/>
            <a:ext cx="7659961" cy="2882275"/>
          </a:xfrm>
          <a:prstGeom prst="rect">
            <a:avLst/>
          </a:prstGeom>
        </p:spPr>
      </p:pic>
      <p:pic>
        <p:nvPicPr>
          <p:cNvPr id="10" name="Picture 9">
            <a:extLst>
              <a:ext uri="{FF2B5EF4-FFF2-40B4-BE49-F238E27FC236}">
                <a16:creationId xmlns:a16="http://schemas.microsoft.com/office/drawing/2014/main" id="{F98BA577-9710-4F69-8FF6-D6EA2793EF8E}"/>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729066" y="1314877"/>
            <a:ext cx="4129301" cy="2513201"/>
          </a:xfrm>
          <a:prstGeom prst="rect">
            <a:avLst/>
          </a:prstGeom>
        </p:spPr>
      </p:pic>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pPr marL="0" lvl="1" indent="0">
              <a:buNone/>
            </a:pPr>
            <a:r>
              <a:rPr lang="en-US" sz="2800" b="1" dirty="0"/>
              <a:t>GSC [General Service Committee]</a:t>
            </a:r>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11" name="TextBox 10">
            <a:extLst>
              <a:ext uri="{FF2B5EF4-FFF2-40B4-BE49-F238E27FC236}">
                <a16:creationId xmlns:a16="http://schemas.microsoft.com/office/drawing/2014/main" id="{229A326A-EB2D-4604-A4E0-AAC11B0C5CDD}"/>
              </a:ext>
            </a:extLst>
          </p:cNvPr>
          <p:cNvSpPr txBox="1"/>
          <p:nvPr/>
        </p:nvSpPr>
        <p:spPr>
          <a:xfrm>
            <a:off x="586019" y="4279014"/>
            <a:ext cx="3217832" cy="1999009"/>
          </a:xfrm>
          <a:prstGeom prst="rect">
            <a:avLst/>
          </a:prstGeom>
          <a:noFill/>
        </p:spPr>
        <p:txBody>
          <a:bodyPr wrap="square" lIns="18288" tIns="18288" rIns="18288" bIns="18288" rtlCol="0">
            <a:spAutoFit/>
          </a:bodyPr>
          <a:lstStyle/>
          <a:p>
            <a:pPr marL="234950" indent="-234950" algn="l">
              <a:spcAft>
                <a:spcPts val="300"/>
              </a:spcAft>
              <a:buFont typeface="Arial" panose="020B0604020202020204" pitchFamily="34" charset="0"/>
              <a:buChar char="•"/>
            </a:pPr>
            <a:r>
              <a:rPr lang="en-US" sz="1400" dirty="0">
                <a:hlinkClick r:id="rId4"/>
              </a:rPr>
              <a:t>delegate@bcyukonaa.org</a:t>
            </a:r>
            <a:endParaRPr lang="en-US" sz="1400" dirty="0"/>
          </a:p>
          <a:p>
            <a:pPr marL="234950" indent="-234950" algn="l">
              <a:spcAft>
                <a:spcPts val="300"/>
              </a:spcAft>
              <a:buFont typeface="Arial" panose="020B0604020202020204" pitchFamily="34" charset="0"/>
              <a:buChar char="•"/>
            </a:pPr>
            <a:r>
              <a:rPr lang="en-US" sz="1400" dirty="0">
                <a:hlinkClick r:id="rId5"/>
              </a:rPr>
              <a:t>altdelegate@bcyukonaa.org</a:t>
            </a:r>
            <a:r>
              <a:rPr lang="en-US" sz="1400" dirty="0"/>
              <a:t>  </a:t>
            </a:r>
          </a:p>
          <a:p>
            <a:pPr marL="234950" indent="-234950" algn="l">
              <a:spcAft>
                <a:spcPts val="300"/>
              </a:spcAft>
              <a:buFont typeface="Arial" panose="020B0604020202020204" pitchFamily="34" charset="0"/>
              <a:buChar char="•"/>
            </a:pPr>
            <a:r>
              <a:rPr lang="en-US" sz="1400" dirty="0">
                <a:hlinkClick r:id="rId6"/>
              </a:rPr>
              <a:t>chair@bcyukonaa.org</a:t>
            </a:r>
            <a:endParaRPr lang="en-US" sz="1400" dirty="0"/>
          </a:p>
          <a:p>
            <a:pPr marL="234950" indent="-234950" algn="l">
              <a:spcAft>
                <a:spcPts val="300"/>
              </a:spcAft>
              <a:buFont typeface="Arial" panose="020B0604020202020204" pitchFamily="34" charset="0"/>
              <a:buChar char="•"/>
            </a:pPr>
            <a:r>
              <a:rPr lang="en-US" sz="1400" dirty="0">
                <a:hlinkClick r:id="rId7"/>
              </a:rPr>
              <a:t>altchair@bcyukonaa.org</a:t>
            </a:r>
            <a:endParaRPr lang="en-US" sz="1400" dirty="0"/>
          </a:p>
          <a:p>
            <a:pPr marL="234950" indent="-234950" algn="l">
              <a:spcAft>
                <a:spcPts val="300"/>
              </a:spcAft>
              <a:buFont typeface="Arial" panose="020B0604020202020204" pitchFamily="34" charset="0"/>
              <a:buChar char="•"/>
            </a:pPr>
            <a:r>
              <a:rPr lang="en-US" sz="1400" dirty="0">
                <a:hlinkClick r:id="rId8"/>
              </a:rPr>
              <a:t>treasurer@bcyukonaa.org</a:t>
            </a:r>
            <a:endParaRPr lang="en-US" sz="1400" dirty="0"/>
          </a:p>
          <a:p>
            <a:pPr marL="234950" indent="-234950" algn="l">
              <a:spcAft>
                <a:spcPts val="300"/>
              </a:spcAft>
              <a:buFont typeface="Arial" panose="020B0604020202020204" pitchFamily="34" charset="0"/>
              <a:buChar char="•"/>
            </a:pPr>
            <a:r>
              <a:rPr lang="en-US" sz="1400" dirty="0">
                <a:hlinkClick r:id="rId9"/>
              </a:rPr>
              <a:t>secretary@bcyukonaa.org</a:t>
            </a:r>
            <a:endParaRPr lang="en-US" sz="1400" dirty="0"/>
          </a:p>
          <a:p>
            <a:pPr marL="234950" indent="-234950" algn="l">
              <a:spcAft>
                <a:spcPts val="300"/>
              </a:spcAft>
              <a:buFont typeface="Arial" panose="020B0604020202020204" pitchFamily="34" charset="0"/>
              <a:buChar char="•"/>
            </a:pPr>
            <a:r>
              <a:rPr lang="en-US" sz="1400" dirty="0">
                <a:hlinkClick r:id="rId10"/>
              </a:rPr>
              <a:t>registrar@bcyukonaa.org</a:t>
            </a:r>
            <a:endParaRPr lang="en-US" sz="1400" dirty="0"/>
          </a:p>
          <a:p>
            <a:pPr marL="234950" indent="-234950" algn="l">
              <a:spcAft>
                <a:spcPts val="300"/>
              </a:spcAft>
              <a:buFont typeface="Arial" panose="020B0604020202020204" pitchFamily="34" charset="0"/>
              <a:buChar char="•"/>
            </a:pPr>
            <a:endParaRPr lang="en-US" sz="1200" dirty="0"/>
          </a:p>
        </p:txBody>
      </p:sp>
      <p:sp>
        <p:nvSpPr>
          <p:cNvPr id="14" name="TextBox 13">
            <a:extLst>
              <a:ext uri="{FF2B5EF4-FFF2-40B4-BE49-F238E27FC236}">
                <a16:creationId xmlns:a16="http://schemas.microsoft.com/office/drawing/2014/main" id="{07854A5F-7B69-4A37-A425-BFEF54A6DB7E}"/>
              </a:ext>
            </a:extLst>
          </p:cNvPr>
          <p:cNvSpPr txBox="1"/>
          <p:nvPr/>
        </p:nvSpPr>
        <p:spPr>
          <a:xfrm>
            <a:off x="3598880" y="4279014"/>
            <a:ext cx="3641643" cy="1999009"/>
          </a:xfrm>
          <a:prstGeom prst="rect">
            <a:avLst/>
          </a:prstGeom>
          <a:noFill/>
        </p:spPr>
        <p:txBody>
          <a:bodyPr wrap="square" lIns="18288" tIns="18288" rIns="18288" bIns="18288" rtlCol="0">
            <a:spAutoFit/>
          </a:bodyPr>
          <a:lstStyle/>
          <a:p>
            <a:pPr marL="234950" indent="-234950" algn="l">
              <a:spcAft>
                <a:spcPts val="300"/>
              </a:spcAft>
              <a:buFont typeface="Arial" panose="020B0604020202020204" pitchFamily="34" charset="0"/>
              <a:buChar char="•"/>
            </a:pPr>
            <a:r>
              <a:rPr lang="en-US" sz="1400" dirty="0">
                <a:hlinkClick r:id="rId11"/>
              </a:rPr>
              <a:t>archives@bcyukonaa.org</a:t>
            </a:r>
            <a:endParaRPr lang="en-US" sz="1400" dirty="0"/>
          </a:p>
          <a:p>
            <a:pPr marL="234950" indent="-234950" algn="l">
              <a:spcAft>
                <a:spcPts val="300"/>
              </a:spcAft>
              <a:buFont typeface="Arial" panose="020B0604020202020204" pitchFamily="34" charset="0"/>
              <a:buChar char="•"/>
            </a:pPr>
            <a:r>
              <a:rPr lang="en-US" sz="1400" dirty="0">
                <a:hlinkClick r:id="rId12"/>
              </a:rPr>
              <a:t>corrections@bcyukonaa.org</a:t>
            </a:r>
            <a:r>
              <a:rPr lang="en-US" sz="1400" dirty="0"/>
              <a:t>  </a:t>
            </a:r>
          </a:p>
          <a:p>
            <a:pPr marL="234950" indent="-234950" algn="l">
              <a:spcAft>
                <a:spcPts val="300"/>
              </a:spcAft>
              <a:buFont typeface="Arial" panose="020B0604020202020204" pitchFamily="34" charset="0"/>
              <a:buChar char="•"/>
            </a:pPr>
            <a:r>
              <a:rPr lang="en-US" sz="1400" dirty="0">
                <a:hlinkClick r:id="rId13"/>
              </a:rPr>
              <a:t>cpc@bcyukonaa.org</a:t>
            </a:r>
            <a:endParaRPr lang="en-US" sz="1400" dirty="0"/>
          </a:p>
          <a:p>
            <a:pPr marL="234950" indent="-234950" algn="l">
              <a:spcAft>
                <a:spcPts val="300"/>
              </a:spcAft>
              <a:buFont typeface="Arial" panose="020B0604020202020204" pitchFamily="34" charset="0"/>
              <a:buChar char="•"/>
            </a:pPr>
            <a:r>
              <a:rPr lang="en-US" sz="1400" dirty="0">
                <a:hlinkClick r:id="rId14"/>
              </a:rPr>
              <a:t>publicinformation@bcyukonaa.org</a:t>
            </a:r>
            <a:endParaRPr lang="en-US" sz="1400" dirty="0"/>
          </a:p>
          <a:p>
            <a:pPr marL="234950" indent="-234950" algn="l">
              <a:spcAft>
                <a:spcPts val="300"/>
              </a:spcAft>
              <a:buFont typeface="Arial" panose="020B0604020202020204" pitchFamily="34" charset="0"/>
              <a:buChar char="•"/>
            </a:pPr>
            <a:r>
              <a:rPr lang="en-US" sz="1400" dirty="0">
                <a:hlinkClick r:id="rId15"/>
              </a:rPr>
              <a:t>remoteconnections@bcyukonaa.org</a:t>
            </a:r>
            <a:endParaRPr lang="en-US" sz="1400" dirty="0"/>
          </a:p>
          <a:p>
            <a:pPr marL="234950" indent="-234950">
              <a:spcAft>
                <a:spcPts val="300"/>
              </a:spcAft>
              <a:buFont typeface="Arial" panose="020B0604020202020204" pitchFamily="34" charset="0"/>
              <a:buChar char="•"/>
            </a:pPr>
            <a:r>
              <a:rPr lang="en-US" sz="1400" dirty="0">
                <a:hlinkClick r:id="rId16"/>
              </a:rPr>
              <a:t>treatment@bcyukonaa.org</a:t>
            </a:r>
            <a:r>
              <a:rPr lang="en-US" sz="1400" dirty="0"/>
              <a:t> </a:t>
            </a:r>
          </a:p>
          <a:p>
            <a:pPr marL="234950" indent="-234950">
              <a:spcAft>
                <a:spcPts val="300"/>
              </a:spcAft>
              <a:buFont typeface="Arial" panose="020B0604020202020204" pitchFamily="34" charset="0"/>
              <a:buChar char="•"/>
            </a:pPr>
            <a:r>
              <a:rPr lang="en-US" sz="1400" dirty="0">
                <a:hlinkClick r:id="rId17"/>
              </a:rPr>
              <a:t>website@bcyukonaa.org</a:t>
            </a:r>
            <a:r>
              <a:rPr lang="en-US" sz="1400" dirty="0"/>
              <a:t> </a:t>
            </a:r>
          </a:p>
          <a:p>
            <a:pPr marL="234950" indent="-234950" algn="l">
              <a:spcAft>
                <a:spcPts val="300"/>
              </a:spcAft>
              <a:buFont typeface="Arial" panose="020B0604020202020204" pitchFamily="34" charset="0"/>
              <a:buChar char="•"/>
            </a:pPr>
            <a:endParaRPr lang="en-US" sz="1200" dirty="0"/>
          </a:p>
        </p:txBody>
      </p:sp>
      <p:sp>
        <p:nvSpPr>
          <p:cNvPr id="15" name="TextBox 14">
            <a:extLst>
              <a:ext uri="{FF2B5EF4-FFF2-40B4-BE49-F238E27FC236}">
                <a16:creationId xmlns:a16="http://schemas.microsoft.com/office/drawing/2014/main" id="{8C9E35F1-CE7B-4B98-A367-8FE4C7388832}"/>
              </a:ext>
            </a:extLst>
          </p:cNvPr>
          <p:cNvSpPr txBox="1"/>
          <p:nvPr/>
        </p:nvSpPr>
        <p:spPr>
          <a:xfrm>
            <a:off x="7135759" y="4441852"/>
            <a:ext cx="3368809" cy="1445011"/>
          </a:xfrm>
          <a:prstGeom prst="rect">
            <a:avLst/>
          </a:prstGeom>
          <a:noFill/>
        </p:spPr>
        <p:txBody>
          <a:bodyPr wrap="square" lIns="18288" tIns="18288" rIns="18288" bIns="18288" rtlCol="0">
            <a:spAutoFit/>
          </a:bodyPr>
          <a:lstStyle/>
          <a:p>
            <a:pPr marL="234950" indent="-234950" algn="l">
              <a:spcAft>
                <a:spcPts val="300"/>
              </a:spcAft>
              <a:buFont typeface="Arial" panose="020B0604020202020204" pitchFamily="34" charset="0"/>
              <a:buChar char="•"/>
            </a:pPr>
            <a:r>
              <a:rPr lang="en-US" sz="1400" dirty="0">
                <a:hlinkClick r:id="rId18"/>
              </a:rPr>
              <a:t>literature@bcyukonaa.org</a:t>
            </a:r>
            <a:endParaRPr lang="en-US" sz="1400" dirty="0"/>
          </a:p>
          <a:p>
            <a:pPr marL="234950" indent="-234950" algn="l">
              <a:spcAft>
                <a:spcPts val="300"/>
              </a:spcAft>
              <a:buFont typeface="Arial" panose="020B0604020202020204" pitchFamily="34" charset="0"/>
              <a:buChar char="•"/>
            </a:pPr>
            <a:r>
              <a:rPr lang="en-US" sz="1400" dirty="0">
                <a:hlinkClick r:id="rId19"/>
              </a:rPr>
              <a:t>grapevine@bcyukonaa.org</a:t>
            </a:r>
            <a:endParaRPr lang="en-US" sz="1400" dirty="0"/>
          </a:p>
          <a:p>
            <a:pPr marL="234950" indent="-234950" algn="l">
              <a:spcAft>
                <a:spcPts val="300"/>
              </a:spcAft>
              <a:buFont typeface="Arial" panose="020B0604020202020204" pitchFamily="34" charset="0"/>
              <a:buChar char="•"/>
            </a:pPr>
            <a:r>
              <a:rPr lang="en-US" sz="1400" dirty="0">
                <a:hlinkClick r:id="rId20"/>
              </a:rPr>
              <a:t>grassroots@bckyukonaa.org</a:t>
            </a:r>
            <a:endParaRPr lang="en-US" sz="1400" dirty="0"/>
          </a:p>
          <a:p>
            <a:pPr marL="234950" indent="-234950" algn="l">
              <a:spcAft>
                <a:spcPts val="300"/>
              </a:spcAft>
              <a:buFont typeface="Arial" panose="020B0604020202020204" pitchFamily="34" charset="0"/>
              <a:buChar char="•"/>
            </a:pPr>
            <a:r>
              <a:rPr lang="en-US" sz="1400" dirty="0"/>
              <a:t>(grassroots has been delegated to our Treatment and Accessibilities Chair)   </a:t>
            </a:r>
          </a:p>
        </p:txBody>
      </p:sp>
      <p:sp>
        <p:nvSpPr>
          <p:cNvPr id="4" name="TextBox 3">
            <a:extLst>
              <a:ext uri="{FF2B5EF4-FFF2-40B4-BE49-F238E27FC236}">
                <a16:creationId xmlns:a16="http://schemas.microsoft.com/office/drawing/2014/main" id="{08A7DBCC-040B-467B-82E0-33D145FC9254}"/>
              </a:ext>
            </a:extLst>
          </p:cNvPr>
          <p:cNvSpPr txBox="1"/>
          <p:nvPr/>
        </p:nvSpPr>
        <p:spPr>
          <a:xfrm>
            <a:off x="826718" y="3979905"/>
            <a:ext cx="2430049" cy="252377"/>
          </a:xfrm>
          <a:prstGeom prst="rect">
            <a:avLst/>
          </a:prstGeom>
          <a:noFill/>
        </p:spPr>
        <p:txBody>
          <a:bodyPr wrap="square" lIns="18288" tIns="18288" rIns="18288" bIns="18288" rtlCol="0">
            <a:spAutoFit/>
          </a:bodyPr>
          <a:lstStyle/>
          <a:p>
            <a:pPr algn="l"/>
            <a:r>
              <a:rPr lang="en-US" sz="1400" b="1" dirty="0"/>
              <a:t>ELECTED POSITONS</a:t>
            </a:r>
          </a:p>
        </p:txBody>
      </p:sp>
      <p:sp>
        <p:nvSpPr>
          <p:cNvPr id="16" name="TextBox 15">
            <a:extLst>
              <a:ext uri="{FF2B5EF4-FFF2-40B4-BE49-F238E27FC236}">
                <a16:creationId xmlns:a16="http://schemas.microsoft.com/office/drawing/2014/main" id="{22104BDD-1F79-497E-8329-DBB95F77883C}"/>
              </a:ext>
            </a:extLst>
          </p:cNvPr>
          <p:cNvSpPr txBox="1"/>
          <p:nvPr/>
        </p:nvSpPr>
        <p:spPr>
          <a:xfrm>
            <a:off x="3845492" y="3979905"/>
            <a:ext cx="2430049" cy="252377"/>
          </a:xfrm>
          <a:prstGeom prst="rect">
            <a:avLst/>
          </a:prstGeom>
          <a:noFill/>
        </p:spPr>
        <p:txBody>
          <a:bodyPr wrap="square" lIns="18288" tIns="18288" rIns="18288" bIns="18288" rtlCol="0">
            <a:spAutoFit/>
          </a:bodyPr>
          <a:lstStyle/>
          <a:p>
            <a:pPr algn="l"/>
            <a:r>
              <a:rPr lang="en-US" sz="1400" b="1" dirty="0"/>
              <a:t>APPOINTED POSITONS</a:t>
            </a:r>
          </a:p>
        </p:txBody>
      </p:sp>
      <p:sp>
        <p:nvSpPr>
          <p:cNvPr id="17" name="TextBox 16">
            <a:extLst>
              <a:ext uri="{FF2B5EF4-FFF2-40B4-BE49-F238E27FC236}">
                <a16:creationId xmlns:a16="http://schemas.microsoft.com/office/drawing/2014/main" id="{CD097FDA-2131-4DDA-BBC1-D39EE0D230B9}"/>
              </a:ext>
            </a:extLst>
          </p:cNvPr>
          <p:cNvSpPr txBox="1"/>
          <p:nvPr/>
        </p:nvSpPr>
        <p:spPr>
          <a:xfrm>
            <a:off x="7377833" y="3979905"/>
            <a:ext cx="3641643" cy="467820"/>
          </a:xfrm>
          <a:prstGeom prst="rect">
            <a:avLst/>
          </a:prstGeom>
          <a:noFill/>
        </p:spPr>
        <p:txBody>
          <a:bodyPr wrap="square" lIns="18288" tIns="18288" rIns="18288" bIns="18288" rtlCol="0">
            <a:spAutoFit/>
          </a:bodyPr>
          <a:lstStyle/>
          <a:p>
            <a:pPr algn="l"/>
            <a:r>
              <a:rPr lang="en-US" sz="1400" b="1" dirty="0"/>
              <a:t>COMMITTEE POSITONS SERVED BY</a:t>
            </a:r>
            <a:br>
              <a:rPr lang="en-US" sz="1400" b="1" dirty="0"/>
            </a:br>
            <a:r>
              <a:rPr lang="en-US" sz="1400" b="1" dirty="0"/>
              <a:t>ALT DELEGATE AND ALT CHAIR</a:t>
            </a:r>
          </a:p>
        </p:txBody>
      </p:sp>
      <p:pic>
        <p:nvPicPr>
          <p:cNvPr id="18" name="Picture 17">
            <a:extLst>
              <a:ext uri="{FF2B5EF4-FFF2-40B4-BE49-F238E27FC236}">
                <a16:creationId xmlns:a16="http://schemas.microsoft.com/office/drawing/2014/main" id="{2E51EE22-7D47-46DC-9F2A-B74D272B66E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176209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D5F2F-8610-495C-BF79-6322E2C1B8E0}"/>
              </a:ext>
            </a:extLst>
          </p:cNvPr>
          <p:cNvSpPr>
            <a:spLocks noGrp="1"/>
          </p:cNvSpPr>
          <p:nvPr>
            <p:ph type="body" sz="quarter" idx="15"/>
          </p:nvPr>
        </p:nvSpPr>
        <p:spPr/>
        <p:txBody>
          <a:bodyPr/>
          <a:lstStyle/>
          <a:p>
            <a:pPr marL="0" lvl="1" indent="0">
              <a:buNone/>
            </a:pPr>
            <a:r>
              <a:rPr lang="en-US" sz="2800" b="1" dirty="0"/>
              <a:t>BC / Yukon Website: www.</a:t>
            </a:r>
            <a:r>
              <a:rPr lang="en-US" sz="2800" b="1" dirty="0">
                <a:hlinkClick r:id="rId3"/>
              </a:rPr>
              <a:t>bcyukonaa.org </a:t>
            </a:r>
            <a:endParaRPr lang="en-US" sz="2800" b="1" dirty="0"/>
          </a:p>
        </p:txBody>
      </p:sp>
      <p:sp>
        <p:nvSpPr>
          <p:cNvPr id="3" name="Title 2">
            <a:extLst>
              <a:ext uri="{FF2B5EF4-FFF2-40B4-BE49-F238E27FC236}">
                <a16:creationId xmlns:a16="http://schemas.microsoft.com/office/drawing/2014/main" id="{34A1E54E-6F63-4D20-9C02-9233AC57F1BA}"/>
              </a:ext>
            </a:extLst>
          </p:cNvPr>
          <p:cNvSpPr>
            <a:spLocks noGrp="1"/>
          </p:cNvSpPr>
          <p:nvPr>
            <p:ph type="title"/>
          </p:nvPr>
        </p:nvSpPr>
        <p:spPr/>
        <p:txBody>
          <a:bodyPr/>
          <a:lstStyle/>
          <a:p>
            <a:r>
              <a:rPr lang="en-US" dirty="0"/>
              <a:t>Resources Available To Support Your Service Positions</a:t>
            </a:r>
          </a:p>
        </p:txBody>
      </p:sp>
      <p:sp>
        <p:nvSpPr>
          <p:cNvPr id="7" name="TextBox 6">
            <a:extLst>
              <a:ext uri="{FF2B5EF4-FFF2-40B4-BE49-F238E27FC236}">
                <a16:creationId xmlns:a16="http://schemas.microsoft.com/office/drawing/2014/main" id="{70CD0E96-4EA7-465A-BF4A-ABC8C2B4CEEF}"/>
              </a:ext>
            </a:extLst>
          </p:cNvPr>
          <p:cNvSpPr txBox="1"/>
          <p:nvPr/>
        </p:nvSpPr>
        <p:spPr>
          <a:xfrm>
            <a:off x="404785" y="1481712"/>
            <a:ext cx="8195683" cy="867930"/>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solidFill>
                  <a:srgbClr val="000000"/>
                </a:solidFill>
              </a:rPr>
              <a:t>Here in Area 79 our website is made up of a public site and a “Trusted Servant” site (Working Site for GSRs, DCMs, and the GSC). </a:t>
            </a:r>
          </a:p>
          <a:p>
            <a:pPr marL="285750" indent="-285750" algn="l">
              <a:buFont typeface="Arial" panose="020B0604020202020204" pitchFamily="34" charset="0"/>
              <a:buChar char="•"/>
            </a:pPr>
            <a:r>
              <a:rPr lang="en-US" dirty="0">
                <a:solidFill>
                  <a:srgbClr val="000000"/>
                </a:solidFill>
              </a:rPr>
              <a:t>Contact your DCM or Website Chair/Team for login info. </a:t>
            </a:r>
          </a:p>
        </p:txBody>
      </p:sp>
      <p:pic>
        <p:nvPicPr>
          <p:cNvPr id="10" name="Picture 9">
            <a:extLst>
              <a:ext uri="{FF2B5EF4-FFF2-40B4-BE49-F238E27FC236}">
                <a16:creationId xmlns:a16="http://schemas.microsoft.com/office/drawing/2014/main" id="{FFF03755-614B-40D6-8319-A78B38CB08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pic>
        <p:nvPicPr>
          <p:cNvPr id="8" name="Picture 7">
            <a:extLst>
              <a:ext uri="{FF2B5EF4-FFF2-40B4-BE49-F238E27FC236}">
                <a16:creationId xmlns:a16="http://schemas.microsoft.com/office/drawing/2014/main" id="{062149FD-5FD6-4112-B374-192360CB60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130" y="2532630"/>
            <a:ext cx="8976541" cy="3541796"/>
          </a:xfrm>
          <a:prstGeom prst="rect">
            <a:avLst/>
          </a:prstGeom>
        </p:spPr>
      </p:pic>
    </p:spTree>
    <p:extLst>
      <p:ext uri="{BB962C8B-B14F-4D97-AF65-F5344CB8AC3E}">
        <p14:creationId xmlns:p14="http://schemas.microsoft.com/office/powerpoint/2010/main" val="1028209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B1559-1543-DC49-9E69-9DE35F430F41}"/>
              </a:ext>
            </a:extLst>
          </p:cNvPr>
          <p:cNvSpPr>
            <a:spLocks noGrp="1"/>
          </p:cNvSpPr>
          <p:nvPr>
            <p:ph type="body" sz="quarter" idx="13"/>
          </p:nvPr>
        </p:nvSpPr>
        <p:spPr>
          <a:xfrm>
            <a:off x="9879024" y="3287"/>
            <a:ext cx="2098395" cy="4011867"/>
          </a:xfrm>
        </p:spPr>
        <p:txBody>
          <a:bodyPr/>
          <a:lstStyle/>
          <a:p>
            <a:r>
              <a:rPr lang="en-US" dirty="0"/>
              <a:t>3</a:t>
            </a:r>
          </a:p>
        </p:txBody>
      </p:sp>
      <p:sp>
        <p:nvSpPr>
          <p:cNvPr id="3" name="Title 2">
            <a:extLst>
              <a:ext uri="{FF2B5EF4-FFF2-40B4-BE49-F238E27FC236}">
                <a16:creationId xmlns:a16="http://schemas.microsoft.com/office/drawing/2014/main" id="{070119F2-2662-D148-92BF-A4C0AC82EDAB}"/>
              </a:ext>
            </a:extLst>
          </p:cNvPr>
          <p:cNvSpPr>
            <a:spLocks noGrp="1"/>
          </p:cNvSpPr>
          <p:nvPr>
            <p:ph type="title"/>
          </p:nvPr>
        </p:nvSpPr>
        <p:spPr>
          <a:xfrm>
            <a:off x="459207" y="546021"/>
            <a:ext cx="7551996" cy="2270943"/>
          </a:xfrm>
        </p:spPr>
        <p:txBody>
          <a:bodyPr/>
          <a:lstStyle/>
          <a:p>
            <a:r>
              <a:rPr lang="en-US" sz="6000" dirty="0"/>
              <a:t>GENERAL </a:t>
            </a:r>
            <a:br>
              <a:rPr lang="en-US" sz="6000" dirty="0"/>
            </a:br>
            <a:r>
              <a:rPr lang="en-US" sz="6000" dirty="0"/>
              <a:t>AA SERVICE CONFERENCE</a:t>
            </a:r>
          </a:p>
        </p:txBody>
      </p:sp>
    </p:spTree>
    <p:extLst>
      <p:ext uri="{BB962C8B-B14F-4D97-AF65-F5344CB8AC3E}">
        <p14:creationId xmlns:p14="http://schemas.microsoft.com/office/powerpoint/2010/main" val="3684102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0209E0-9F17-D344-B745-FC16E6FB1E15}"/>
              </a:ext>
            </a:extLst>
          </p:cNvPr>
          <p:cNvSpPr>
            <a:spLocks noGrp="1"/>
          </p:cNvSpPr>
          <p:nvPr>
            <p:ph type="body" sz="quarter" idx="15"/>
          </p:nvPr>
        </p:nvSpPr>
        <p:spPr>
          <a:xfrm>
            <a:off x="404786" y="1187974"/>
            <a:ext cx="5557865" cy="307023"/>
          </a:xfrm>
        </p:spPr>
        <p:txBody>
          <a:bodyPr/>
          <a:lstStyle/>
          <a:p>
            <a:pPr marL="53975" lvl="1" indent="0">
              <a:buNone/>
            </a:pPr>
            <a:r>
              <a:rPr lang="en-US" sz="2000" b="1" dirty="0">
                <a:solidFill>
                  <a:schemeClr val="bg2"/>
                </a:solidFill>
              </a:rPr>
              <a:t>THE Conference Structure — An Overview</a:t>
            </a:r>
          </a:p>
        </p:txBody>
      </p:sp>
      <p:sp>
        <p:nvSpPr>
          <p:cNvPr id="6" name="Title 5">
            <a:extLst>
              <a:ext uri="{FF2B5EF4-FFF2-40B4-BE49-F238E27FC236}">
                <a16:creationId xmlns:a16="http://schemas.microsoft.com/office/drawing/2014/main" id="{837462EF-17F2-6B45-9529-35FA07B1353D}"/>
              </a:ext>
            </a:extLst>
          </p:cNvPr>
          <p:cNvSpPr>
            <a:spLocks noGrp="1"/>
          </p:cNvSpPr>
          <p:nvPr>
            <p:ph type="title"/>
          </p:nvPr>
        </p:nvSpPr>
        <p:spPr/>
        <p:txBody>
          <a:bodyPr/>
          <a:lstStyle/>
          <a:p>
            <a:r>
              <a:rPr lang="en-US" sz="2800" dirty="0"/>
              <a:t>General AA Service Conference</a:t>
            </a:r>
          </a:p>
        </p:txBody>
      </p:sp>
      <p:sp>
        <p:nvSpPr>
          <p:cNvPr id="2" name="Content Placeholder 1">
            <a:extLst>
              <a:ext uri="{FF2B5EF4-FFF2-40B4-BE49-F238E27FC236}">
                <a16:creationId xmlns:a16="http://schemas.microsoft.com/office/drawing/2014/main" id="{3EB3C80E-5CF5-0B48-B94A-26084975E471}"/>
              </a:ext>
            </a:extLst>
          </p:cNvPr>
          <p:cNvSpPr>
            <a:spLocks noGrp="1"/>
          </p:cNvSpPr>
          <p:nvPr>
            <p:ph idx="20"/>
          </p:nvPr>
        </p:nvSpPr>
        <p:spPr>
          <a:xfrm>
            <a:off x="404786" y="1628198"/>
            <a:ext cx="5447653" cy="3734805"/>
          </a:xfrm>
        </p:spPr>
        <p:txBody>
          <a:bodyPr>
            <a:spAutoFit/>
          </a:bodyPr>
          <a:lstStyle/>
          <a:p>
            <a:pPr>
              <a:lnSpc>
                <a:spcPct val="110000"/>
              </a:lnSpc>
              <a:buClr>
                <a:srgbClr val="2F469C"/>
              </a:buClr>
            </a:pPr>
            <a:r>
              <a:rPr lang="en-US" dirty="0"/>
              <a:t>The U.S./Canada* Conference structure is the framework in which these “general services” are carried out.  It is a method by which A.A.’s collective group conscience can speak forcefully and put its desires for Conference-wide services into effect.  It is the structure that takes the place of government in A.A., ensuring that the full voice of A.A. will be heard and guaranteeing that the desired services will continue to function under all conditions.</a:t>
            </a:r>
          </a:p>
          <a:p>
            <a:pPr>
              <a:lnSpc>
                <a:spcPct val="110000"/>
              </a:lnSpc>
              <a:buClr>
                <a:srgbClr val="2F469C"/>
              </a:buClr>
            </a:pPr>
            <a:r>
              <a:rPr lang="en-US" dirty="0"/>
              <a:t>Today, general services include all kinds of activities within the Conference structure, carried on by groups, districts, area committees, delegates, trustees, the General Service Office and the Grapevine. Usually, these services affect A.A. as a whole.</a:t>
            </a:r>
          </a:p>
          <a:p>
            <a:pPr marL="0" indent="0">
              <a:lnSpc>
                <a:spcPct val="110000"/>
              </a:lnSpc>
              <a:buNone/>
            </a:pPr>
            <a:r>
              <a:rPr lang="en-US" sz="1000" dirty="0"/>
              <a:t>Source: The AA Service Manual, Chapter One, page S15</a:t>
            </a:r>
            <a:endParaRPr lang="en-CA" sz="1000" dirty="0"/>
          </a:p>
        </p:txBody>
      </p:sp>
      <p:pic>
        <p:nvPicPr>
          <p:cNvPr id="13" name="Picture 2" descr="Businessman with megaphone speaking idea speech bubble. light bulb and information, leader with bullhorn or loudspeaker Free Vector">
            <a:extLst>
              <a:ext uri="{FF2B5EF4-FFF2-40B4-BE49-F238E27FC236}">
                <a16:creationId xmlns:a16="http://schemas.microsoft.com/office/drawing/2014/main" id="{7757914D-FB2E-4A22-997C-14F37E064D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9350" y="961540"/>
            <a:ext cx="596265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AFE7DD2-0053-4D8E-8CEA-3E2FE28952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7160"/>
          <a:stretch/>
        </p:blipFill>
        <p:spPr>
          <a:xfrm flipH="1">
            <a:off x="9582410" y="3106251"/>
            <a:ext cx="2373939" cy="1153636"/>
          </a:xfrm>
          <a:prstGeom prst="rect">
            <a:avLst/>
          </a:prstGeom>
        </p:spPr>
      </p:pic>
    </p:spTree>
    <p:extLst>
      <p:ext uri="{BB962C8B-B14F-4D97-AF65-F5344CB8AC3E}">
        <p14:creationId xmlns:p14="http://schemas.microsoft.com/office/powerpoint/2010/main" val="163567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E48D-8D88-40DB-9E4A-F181B9ACABBB}"/>
              </a:ext>
            </a:extLst>
          </p:cNvPr>
          <p:cNvSpPr>
            <a:spLocks noGrp="1"/>
          </p:cNvSpPr>
          <p:nvPr>
            <p:ph type="title"/>
          </p:nvPr>
        </p:nvSpPr>
        <p:spPr/>
        <p:txBody>
          <a:bodyPr/>
          <a:lstStyle/>
          <a:p>
            <a:r>
              <a:rPr lang="en-US" dirty="0"/>
              <a:t>An Upside-Down Organization</a:t>
            </a:r>
          </a:p>
        </p:txBody>
      </p:sp>
      <p:sp>
        <p:nvSpPr>
          <p:cNvPr id="5" name="Content Placeholder 1">
            <a:extLst>
              <a:ext uri="{FF2B5EF4-FFF2-40B4-BE49-F238E27FC236}">
                <a16:creationId xmlns:a16="http://schemas.microsoft.com/office/drawing/2014/main" id="{7F1269F2-E599-4684-B80E-9592693964DB}"/>
              </a:ext>
            </a:extLst>
          </p:cNvPr>
          <p:cNvSpPr txBox="1">
            <a:spLocks/>
          </p:cNvSpPr>
          <p:nvPr/>
        </p:nvSpPr>
        <p:spPr>
          <a:xfrm>
            <a:off x="339706" y="914214"/>
            <a:ext cx="5447653" cy="4028475"/>
          </a:xfrm>
          <a:prstGeom prst="rect">
            <a:avLst/>
          </a:prstGeom>
        </p:spPr>
        <p:txBody>
          <a:bodyP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entury Gothic" panose="020B0502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Clr>
                <a:srgbClr val="2F469C"/>
              </a:buClr>
              <a:buFont typeface="Arial" panose="020B0604020202020204" pitchFamily="34" charset="0"/>
              <a:buChar char="•"/>
            </a:pPr>
            <a:r>
              <a:rPr lang="en-US" sz="1800" dirty="0"/>
              <a:t>Alcoholics Anonymous has been called an upside-down organization because, as the structure chart shows, the groups are on top and the trustees at the bottom. Bill W. wrote in Concept I: “The A.A. groups today hold ultimate responsibility and final authority for our world services.…” Then, in Concept II, Bill made it clear that the groups “delegated to the Conference complete authority for the active maintenance of our world services and thereby made the Conference… the actual voice and effective conscience for our whole Society.”</a:t>
            </a:r>
            <a:endParaRPr lang="en-CA" sz="1800" dirty="0"/>
          </a:p>
        </p:txBody>
      </p:sp>
      <p:pic>
        <p:nvPicPr>
          <p:cNvPr id="12" name="Picture 11">
            <a:extLst>
              <a:ext uri="{FF2B5EF4-FFF2-40B4-BE49-F238E27FC236}">
                <a16:creationId xmlns:a16="http://schemas.microsoft.com/office/drawing/2014/main" id="{BBCF10DB-B617-4D60-A897-F289C43D5C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85142" y="453644"/>
            <a:ext cx="4690858" cy="5899112"/>
          </a:xfrm>
          <a:prstGeom prst="rect">
            <a:avLst/>
          </a:prstGeom>
        </p:spPr>
      </p:pic>
      <p:pic>
        <p:nvPicPr>
          <p:cNvPr id="13" name="Picture 12">
            <a:extLst>
              <a:ext uri="{FF2B5EF4-FFF2-40B4-BE49-F238E27FC236}">
                <a16:creationId xmlns:a16="http://schemas.microsoft.com/office/drawing/2014/main" id="{A2936018-BE83-4EE7-BA9E-A1F0A308EC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312062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4805AA6F-BB99-4D90-8486-44B856E452FF}"/>
              </a:ext>
            </a:extLst>
          </p:cNvPr>
          <p:cNvCxnSpPr/>
          <p:nvPr/>
        </p:nvCxnSpPr>
        <p:spPr>
          <a:xfrm>
            <a:off x="402336" y="3597146"/>
            <a:ext cx="11612880" cy="0"/>
          </a:xfrm>
          <a:prstGeom prst="straightConnector1">
            <a:avLst/>
          </a:prstGeom>
          <a:ln w="38100">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C494ED-6C0D-4DC1-A89E-3A88FC00C06F}"/>
              </a:ext>
            </a:extLst>
          </p:cNvPr>
          <p:cNvSpPr>
            <a:spLocks noGrp="1"/>
          </p:cNvSpPr>
          <p:nvPr>
            <p:ph type="title"/>
          </p:nvPr>
        </p:nvSpPr>
        <p:spPr/>
        <p:txBody>
          <a:bodyPr/>
          <a:lstStyle/>
          <a:p>
            <a:r>
              <a:rPr lang="en-US" dirty="0"/>
              <a:t>Flow Chart of a Conference Advisory Action</a:t>
            </a:r>
          </a:p>
        </p:txBody>
      </p:sp>
      <p:sp>
        <p:nvSpPr>
          <p:cNvPr id="10" name="TextBox 9">
            <a:extLst>
              <a:ext uri="{FF2B5EF4-FFF2-40B4-BE49-F238E27FC236}">
                <a16:creationId xmlns:a16="http://schemas.microsoft.com/office/drawing/2014/main" id="{AB163F13-4A23-415D-BF4D-1BC0CD51BAF0}"/>
              </a:ext>
            </a:extLst>
          </p:cNvPr>
          <p:cNvSpPr txBox="1"/>
          <p:nvPr/>
        </p:nvSpPr>
        <p:spPr>
          <a:xfrm>
            <a:off x="473403" y="1170116"/>
            <a:ext cx="1316182" cy="680186"/>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An idea suggestion, question, concern or subject comes from…</a:t>
            </a:r>
          </a:p>
        </p:txBody>
      </p:sp>
      <p:sp>
        <p:nvSpPr>
          <p:cNvPr id="11" name="TextBox 10">
            <a:extLst>
              <a:ext uri="{FF2B5EF4-FFF2-40B4-BE49-F238E27FC236}">
                <a16:creationId xmlns:a16="http://schemas.microsoft.com/office/drawing/2014/main" id="{1110D3F1-AB6A-489F-878B-A784292336C5}"/>
              </a:ext>
            </a:extLst>
          </p:cNvPr>
          <p:cNvSpPr txBox="1"/>
          <p:nvPr/>
        </p:nvSpPr>
        <p:spPr>
          <a:xfrm>
            <a:off x="644977" y="5319539"/>
            <a:ext cx="1897807" cy="680186"/>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 A.A. members, GSRs, DCMs, Area Committee members, Delegates,</a:t>
            </a:r>
          </a:p>
          <a:p>
            <a:pPr algn="l"/>
            <a:r>
              <a:rPr lang="en-US" sz="1000" b="1" dirty="0">
                <a:solidFill>
                  <a:srgbClr val="000000"/>
                </a:solidFill>
              </a:rPr>
              <a:t>Trustees or GSO/GV Staff</a:t>
            </a:r>
          </a:p>
        </p:txBody>
      </p:sp>
      <p:sp>
        <p:nvSpPr>
          <p:cNvPr id="12" name="TextBox 11">
            <a:extLst>
              <a:ext uri="{FF2B5EF4-FFF2-40B4-BE49-F238E27FC236}">
                <a16:creationId xmlns:a16="http://schemas.microsoft.com/office/drawing/2014/main" id="{7DFC0DCA-376F-448C-9ECF-E0F8C2F9339D}"/>
              </a:ext>
            </a:extLst>
          </p:cNvPr>
          <p:cNvSpPr txBox="1"/>
          <p:nvPr/>
        </p:nvSpPr>
        <p:spPr>
          <a:xfrm>
            <a:off x="1963558" y="1016227"/>
            <a:ext cx="1321961" cy="834074"/>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 and is first shared or discussed at the group, district and Area Assembly and sent to the…</a:t>
            </a:r>
          </a:p>
        </p:txBody>
      </p:sp>
      <p:sp>
        <p:nvSpPr>
          <p:cNvPr id="15" name="TextBox 14">
            <a:extLst>
              <a:ext uri="{FF2B5EF4-FFF2-40B4-BE49-F238E27FC236}">
                <a16:creationId xmlns:a16="http://schemas.microsoft.com/office/drawing/2014/main" id="{C07639DD-0E51-4B6E-964B-1C1998F432E7}"/>
              </a:ext>
            </a:extLst>
          </p:cNvPr>
          <p:cNvSpPr txBox="1"/>
          <p:nvPr/>
        </p:nvSpPr>
        <p:spPr>
          <a:xfrm>
            <a:off x="3026354" y="2536686"/>
            <a:ext cx="1017736" cy="498598"/>
          </a:xfrm>
          <a:prstGeom prst="rect">
            <a:avLst/>
          </a:prstGeom>
          <a:noFill/>
        </p:spPr>
        <p:txBody>
          <a:bodyPr wrap="square" lIns="18288" tIns="18288" rIns="18288" bIns="18288" rtlCol="0">
            <a:spAutoFit/>
          </a:bodyPr>
          <a:lstStyle/>
          <a:p>
            <a:pPr algn="l"/>
            <a:r>
              <a:rPr lang="en-US" sz="1000" b="1" dirty="0">
                <a:solidFill>
                  <a:srgbClr val="002060"/>
                </a:solidFill>
              </a:rPr>
              <a:t>CONFERENCE</a:t>
            </a:r>
          </a:p>
          <a:p>
            <a:pPr algn="l"/>
            <a:r>
              <a:rPr lang="en-US" sz="1000" b="1" dirty="0">
                <a:solidFill>
                  <a:srgbClr val="002060"/>
                </a:solidFill>
              </a:rPr>
              <a:t>COORDINATOR </a:t>
            </a:r>
          </a:p>
          <a:p>
            <a:pPr algn="l"/>
            <a:r>
              <a:rPr lang="en-US" sz="1000" b="1" dirty="0">
                <a:solidFill>
                  <a:srgbClr val="002060"/>
                </a:solidFill>
              </a:rPr>
              <a:t>GSO</a:t>
            </a:r>
          </a:p>
        </p:txBody>
      </p:sp>
      <p:sp>
        <p:nvSpPr>
          <p:cNvPr id="18" name="TextBox 17">
            <a:extLst>
              <a:ext uri="{FF2B5EF4-FFF2-40B4-BE49-F238E27FC236}">
                <a16:creationId xmlns:a16="http://schemas.microsoft.com/office/drawing/2014/main" id="{540AF645-1747-4DB6-9F4A-9BD9CB40EC79}"/>
              </a:ext>
            </a:extLst>
          </p:cNvPr>
          <p:cNvSpPr txBox="1"/>
          <p:nvPr/>
        </p:nvSpPr>
        <p:spPr>
          <a:xfrm>
            <a:off x="3567863" y="5319539"/>
            <a:ext cx="1442545" cy="526298"/>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2060"/>
                </a:solidFill>
              </a:rPr>
              <a:t>The idea is discussed by the GSO Staff and sent to the…</a:t>
            </a:r>
          </a:p>
        </p:txBody>
      </p:sp>
      <p:sp>
        <p:nvSpPr>
          <p:cNvPr id="22" name="TextBox 21">
            <a:extLst>
              <a:ext uri="{FF2B5EF4-FFF2-40B4-BE49-F238E27FC236}">
                <a16:creationId xmlns:a16="http://schemas.microsoft.com/office/drawing/2014/main" id="{D4FDA332-C098-4E3D-B626-349D076338A0}"/>
              </a:ext>
            </a:extLst>
          </p:cNvPr>
          <p:cNvSpPr txBox="1"/>
          <p:nvPr/>
        </p:nvSpPr>
        <p:spPr>
          <a:xfrm>
            <a:off x="4772979" y="2536686"/>
            <a:ext cx="1637464" cy="498598"/>
          </a:xfrm>
          <a:prstGeom prst="rect">
            <a:avLst/>
          </a:prstGeom>
          <a:noFill/>
        </p:spPr>
        <p:txBody>
          <a:bodyPr wrap="square" lIns="18288" tIns="18288" rIns="18288" bIns="18288" rtlCol="0">
            <a:spAutoFit/>
          </a:bodyPr>
          <a:lstStyle/>
          <a:p>
            <a:pPr algn="l"/>
            <a:r>
              <a:rPr lang="en-US" sz="1000" b="1" dirty="0">
                <a:solidFill>
                  <a:srgbClr val="002060"/>
                </a:solidFill>
              </a:rPr>
              <a:t>TRUSTEES COMMITTEE</a:t>
            </a:r>
          </a:p>
          <a:p>
            <a:pPr algn="l"/>
            <a:r>
              <a:rPr lang="en-US" sz="1000" b="1" dirty="0">
                <a:solidFill>
                  <a:srgbClr val="002060"/>
                </a:solidFill>
              </a:rPr>
              <a:t> ON THE GENERAL</a:t>
            </a:r>
          </a:p>
          <a:p>
            <a:pPr algn="l"/>
            <a:r>
              <a:rPr lang="en-US" sz="1000" b="1" dirty="0">
                <a:solidFill>
                  <a:srgbClr val="002060"/>
                </a:solidFill>
              </a:rPr>
              <a:t>SERVICE CONFERENCE</a:t>
            </a:r>
          </a:p>
        </p:txBody>
      </p:sp>
      <p:sp>
        <p:nvSpPr>
          <p:cNvPr id="23" name="TextBox 22">
            <a:extLst>
              <a:ext uri="{FF2B5EF4-FFF2-40B4-BE49-F238E27FC236}">
                <a16:creationId xmlns:a16="http://schemas.microsoft.com/office/drawing/2014/main" id="{C7F7F301-3038-4039-A26F-AA46DB49C0CE}"/>
              </a:ext>
            </a:extLst>
          </p:cNvPr>
          <p:cNvSpPr txBox="1"/>
          <p:nvPr/>
        </p:nvSpPr>
        <p:spPr>
          <a:xfrm>
            <a:off x="5896877" y="1324004"/>
            <a:ext cx="1078747" cy="526298"/>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 who then refers the matter to the…</a:t>
            </a:r>
          </a:p>
        </p:txBody>
      </p:sp>
      <p:sp>
        <p:nvSpPr>
          <p:cNvPr id="25" name="TextBox 24">
            <a:extLst>
              <a:ext uri="{FF2B5EF4-FFF2-40B4-BE49-F238E27FC236}">
                <a16:creationId xmlns:a16="http://schemas.microsoft.com/office/drawing/2014/main" id="{079E653A-F80F-4169-A1BF-39CE0F369279}"/>
              </a:ext>
            </a:extLst>
          </p:cNvPr>
          <p:cNvSpPr txBox="1"/>
          <p:nvPr/>
        </p:nvSpPr>
        <p:spPr>
          <a:xfrm>
            <a:off x="6912961" y="2536686"/>
            <a:ext cx="1059860" cy="498598"/>
          </a:xfrm>
          <a:prstGeom prst="rect">
            <a:avLst/>
          </a:prstGeom>
          <a:noFill/>
        </p:spPr>
        <p:txBody>
          <a:bodyPr wrap="square" lIns="18288" tIns="18288" rIns="18288" bIns="18288" rtlCol="0">
            <a:spAutoFit/>
          </a:bodyPr>
          <a:lstStyle/>
          <a:p>
            <a:pPr algn="l"/>
            <a:r>
              <a:rPr lang="en-US" sz="1000" b="1" dirty="0">
                <a:solidFill>
                  <a:srgbClr val="002060"/>
                </a:solidFill>
              </a:rPr>
              <a:t>APPROPRIATE</a:t>
            </a:r>
            <a:br>
              <a:rPr lang="en-US" sz="1000" b="1" dirty="0">
                <a:solidFill>
                  <a:srgbClr val="002060"/>
                </a:solidFill>
              </a:rPr>
            </a:br>
            <a:r>
              <a:rPr lang="en-US" sz="1000" b="1" dirty="0">
                <a:solidFill>
                  <a:srgbClr val="002060"/>
                </a:solidFill>
              </a:rPr>
              <a:t>CONFERENCE</a:t>
            </a:r>
          </a:p>
          <a:p>
            <a:pPr algn="l"/>
            <a:r>
              <a:rPr lang="en-US" sz="1000" b="1" dirty="0">
                <a:solidFill>
                  <a:srgbClr val="002060"/>
                </a:solidFill>
              </a:rPr>
              <a:t>COMMITTEE</a:t>
            </a:r>
          </a:p>
        </p:txBody>
      </p:sp>
      <p:sp>
        <p:nvSpPr>
          <p:cNvPr id="26" name="TextBox 25">
            <a:extLst>
              <a:ext uri="{FF2B5EF4-FFF2-40B4-BE49-F238E27FC236}">
                <a16:creationId xmlns:a16="http://schemas.microsoft.com/office/drawing/2014/main" id="{68DF1E07-41BB-47A4-A721-31A139CC32FB}"/>
              </a:ext>
            </a:extLst>
          </p:cNvPr>
          <p:cNvSpPr txBox="1"/>
          <p:nvPr/>
        </p:nvSpPr>
        <p:spPr>
          <a:xfrm>
            <a:off x="7303686" y="5319539"/>
            <a:ext cx="1780377" cy="987963"/>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 which meets during the General Service Conference Week and makes a recommendation that goes in the Committee Report to the…</a:t>
            </a:r>
          </a:p>
        </p:txBody>
      </p:sp>
      <p:sp>
        <p:nvSpPr>
          <p:cNvPr id="28" name="TextBox 27">
            <a:extLst>
              <a:ext uri="{FF2B5EF4-FFF2-40B4-BE49-F238E27FC236}">
                <a16:creationId xmlns:a16="http://schemas.microsoft.com/office/drawing/2014/main" id="{CADA8D08-85D1-4771-9BA5-BA5CCC8A6D53}"/>
              </a:ext>
            </a:extLst>
          </p:cNvPr>
          <p:cNvSpPr txBox="1"/>
          <p:nvPr/>
        </p:nvSpPr>
        <p:spPr>
          <a:xfrm>
            <a:off x="9000229" y="2536686"/>
            <a:ext cx="1036625" cy="498598"/>
          </a:xfrm>
          <a:prstGeom prst="rect">
            <a:avLst/>
          </a:prstGeom>
          <a:noFill/>
        </p:spPr>
        <p:txBody>
          <a:bodyPr wrap="square" lIns="18288" tIns="18288" rIns="18288" bIns="18288" rtlCol="0">
            <a:spAutoFit/>
          </a:bodyPr>
          <a:lstStyle/>
          <a:p>
            <a:pPr algn="l"/>
            <a:r>
              <a:rPr lang="en-US" sz="1000" b="1" dirty="0">
                <a:solidFill>
                  <a:srgbClr val="002060"/>
                </a:solidFill>
              </a:rPr>
              <a:t>GENERAL</a:t>
            </a:r>
            <a:br>
              <a:rPr lang="en-US" sz="1000" b="1" dirty="0">
                <a:solidFill>
                  <a:srgbClr val="002060"/>
                </a:solidFill>
              </a:rPr>
            </a:br>
            <a:r>
              <a:rPr lang="en-US" sz="1000" b="1" dirty="0">
                <a:solidFill>
                  <a:srgbClr val="002060"/>
                </a:solidFill>
              </a:rPr>
              <a:t>SERVICE</a:t>
            </a:r>
          </a:p>
          <a:p>
            <a:pPr algn="l"/>
            <a:r>
              <a:rPr lang="en-US" sz="1000" b="1" dirty="0">
                <a:solidFill>
                  <a:srgbClr val="002060"/>
                </a:solidFill>
              </a:rPr>
              <a:t>CONFERENCE</a:t>
            </a:r>
          </a:p>
        </p:txBody>
      </p:sp>
      <p:sp>
        <p:nvSpPr>
          <p:cNvPr id="29" name="TextBox 28">
            <a:extLst>
              <a:ext uri="{FF2B5EF4-FFF2-40B4-BE49-F238E27FC236}">
                <a16:creationId xmlns:a16="http://schemas.microsoft.com/office/drawing/2014/main" id="{4ED1FF2B-2673-488E-B2B4-D1E2C10E167B}"/>
              </a:ext>
            </a:extLst>
          </p:cNvPr>
          <p:cNvSpPr txBox="1"/>
          <p:nvPr/>
        </p:nvSpPr>
        <p:spPr>
          <a:xfrm>
            <a:off x="9336981" y="862339"/>
            <a:ext cx="1722432" cy="987963"/>
          </a:xfrm>
          <a:prstGeom prst="rect">
            <a:avLst/>
          </a:prstGeom>
          <a:solidFill>
            <a:srgbClr val="2F469C">
              <a:alpha val="25000"/>
            </a:srgbClr>
          </a:solidFill>
        </p:spPr>
        <p:txBody>
          <a:bodyPr wrap="square" lIns="45720" tIns="45720" rIns="45720" bIns="18288" rtlCol="0">
            <a:spAutoFit/>
          </a:bodyPr>
          <a:lstStyle/>
          <a:p>
            <a:pPr algn="l"/>
            <a:r>
              <a:rPr lang="en-US" sz="1000" b="1" dirty="0">
                <a:solidFill>
                  <a:srgbClr val="000000"/>
                </a:solidFill>
              </a:rPr>
              <a:t>… which if approved after full floor discussion becomes a Conference Advisory Action that becomes binding when approved by the…</a:t>
            </a:r>
          </a:p>
        </p:txBody>
      </p:sp>
      <p:sp>
        <p:nvSpPr>
          <p:cNvPr id="31" name="TextBox 30">
            <a:extLst>
              <a:ext uri="{FF2B5EF4-FFF2-40B4-BE49-F238E27FC236}">
                <a16:creationId xmlns:a16="http://schemas.microsoft.com/office/drawing/2014/main" id="{4D646A2B-5364-424D-8FE6-071B38239C5C}"/>
              </a:ext>
            </a:extLst>
          </p:cNvPr>
          <p:cNvSpPr txBox="1"/>
          <p:nvPr/>
        </p:nvSpPr>
        <p:spPr>
          <a:xfrm>
            <a:off x="10771128" y="2536686"/>
            <a:ext cx="852650" cy="498598"/>
          </a:xfrm>
          <a:prstGeom prst="rect">
            <a:avLst/>
          </a:prstGeom>
          <a:noFill/>
        </p:spPr>
        <p:txBody>
          <a:bodyPr wrap="square" lIns="18288" tIns="18288" rIns="18288" bIns="18288" rtlCol="0">
            <a:spAutoFit/>
          </a:bodyPr>
          <a:lstStyle/>
          <a:p>
            <a:pPr algn="l"/>
            <a:r>
              <a:rPr lang="en-US" sz="1000" b="1" dirty="0">
                <a:solidFill>
                  <a:srgbClr val="002060"/>
                </a:solidFill>
              </a:rPr>
              <a:t>GENERAL</a:t>
            </a:r>
            <a:br>
              <a:rPr lang="en-US" sz="1000" b="1" dirty="0">
                <a:solidFill>
                  <a:srgbClr val="002060"/>
                </a:solidFill>
              </a:rPr>
            </a:br>
            <a:r>
              <a:rPr lang="en-US" sz="1000" b="1" dirty="0">
                <a:solidFill>
                  <a:srgbClr val="002060"/>
                </a:solidFill>
              </a:rPr>
              <a:t>SERVICE</a:t>
            </a:r>
          </a:p>
          <a:p>
            <a:pPr algn="l"/>
            <a:r>
              <a:rPr lang="en-US" sz="1000" b="1" dirty="0">
                <a:solidFill>
                  <a:srgbClr val="002060"/>
                </a:solidFill>
              </a:rPr>
              <a:t>BOARD</a:t>
            </a:r>
          </a:p>
        </p:txBody>
      </p:sp>
      <p:cxnSp>
        <p:nvCxnSpPr>
          <p:cNvPr id="39" name="Straight Connector 38">
            <a:extLst>
              <a:ext uri="{FF2B5EF4-FFF2-40B4-BE49-F238E27FC236}">
                <a16:creationId xmlns:a16="http://schemas.microsoft.com/office/drawing/2014/main" id="{2A661580-4C9D-48B9-8EAC-2FD94F9F4B38}"/>
              </a:ext>
            </a:extLst>
          </p:cNvPr>
          <p:cNvCxnSpPr>
            <a:cxnSpLocks/>
          </p:cNvCxnSpPr>
          <p:nvPr/>
        </p:nvCxnSpPr>
        <p:spPr>
          <a:xfrm flipH="1">
            <a:off x="1114816" y="1856603"/>
            <a:ext cx="16678"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11A365D-8030-4F88-AC2B-27D91B91376B}"/>
              </a:ext>
            </a:extLst>
          </p:cNvPr>
          <p:cNvCxnSpPr>
            <a:cxnSpLocks/>
          </p:cNvCxnSpPr>
          <p:nvPr/>
        </p:nvCxnSpPr>
        <p:spPr>
          <a:xfrm flipH="1">
            <a:off x="2367666" y="1856603"/>
            <a:ext cx="16678"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A589ED0-7203-483C-86DE-776CC67BDBB5}"/>
              </a:ext>
            </a:extLst>
          </p:cNvPr>
          <p:cNvCxnSpPr>
            <a:cxnSpLocks/>
          </p:cNvCxnSpPr>
          <p:nvPr/>
        </p:nvCxnSpPr>
        <p:spPr>
          <a:xfrm flipV="1">
            <a:off x="1603665" y="3597145"/>
            <a:ext cx="0"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DB8793-094D-4B7F-B0A3-D07DFF52FF5C}"/>
              </a:ext>
            </a:extLst>
          </p:cNvPr>
          <p:cNvCxnSpPr>
            <a:cxnSpLocks/>
          </p:cNvCxnSpPr>
          <p:nvPr/>
        </p:nvCxnSpPr>
        <p:spPr>
          <a:xfrm flipV="1">
            <a:off x="4284235" y="3597145"/>
            <a:ext cx="0"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0B76674-42B0-4119-9BC4-5163F2903906}"/>
              </a:ext>
            </a:extLst>
          </p:cNvPr>
          <p:cNvCxnSpPr>
            <a:cxnSpLocks/>
          </p:cNvCxnSpPr>
          <p:nvPr/>
        </p:nvCxnSpPr>
        <p:spPr>
          <a:xfrm flipH="1">
            <a:off x="6406501" y="1856603"/>
            <a:ext cx="16678"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11579E-65C8-434C-8EF5-FBF81A3CC3DD}"/>
              </a:ext>
            </a:extLst>
          </p:cNvPr>
          <p:cNvCxnSpPr>
            <a:cxnSpLocks/>
          </p:cNvCxnSpPr>
          <p:nvPr/>
        </p:nvCxnSpPr>
        <p:spPr>
          <a:xfrm flipV="1">
            <a:off x="8167304" y="3597145"/>
            <a:ext cx="0"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9A39D36-5521-48FB-B6D7-200949D06F9C}"/>
              </a:ext>
            </a:extLst>
          </p:cNvPr>
          <p:cNvCxnSpPr>
            <a:cxnSpLocks/>
          </p:cNvCxnSpPr>
          <p:nvPr/>
        </p:nvCxnSpPr>
        <p:spPr>
          <a:xfrm flipH="1">
            <a:off x="10165773" y="1856603"/>
            <a:ext cx="0" cy="1737360"/>
          </a:xfrm>
          <a:prstGeom prst="line">
            <a:avLst/>
          </a:prstGeom>
          <a:ln>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48" name="Graphic 47" descr="Door Open with solid fill">
            <a:extLst>
              <a:ext uri="{FF2B5EF4-FFF2-40B4-BE49-F238E27FC236}">
                <a16:creationId xmlns:a16="http://schemas.microsoft.com/office/drawing/2014/main" id="{18CBC7D7-A801-41D7-B4D3-C056C9210A2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67557" y="2996051"/>
            <a:ext cx="1322003" cy="1322003"/>
          </a:xfrm>
          <a:prstGeom prst="rect">
            <a:avLst/>
          </a:prstGeom>
        </p:spPr>
      </p:pic>
      <p:pic>
        <p:nvPicPr>
          <p:cNvPr id="49" name="Graphic 48" descr="Door Open with solid fill">
            <a:extLst>
              <a:ext uri="{FF2B5EF4-FFF2-40B4-BE49-F238E27FC236}">
                <a16:creationId xmlns:a16="http://schemas.microsoft.com/office/drawing/2014/main" id="{2BD3B282-BB95-4A0B-A4FD-775CBDE8929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80097" y="2996051"/>
            <a:ext cx="1322003" cy="1322003"/>
          </a:xfrm>
          <a:prstGeom prst="rect">
            <a:avLst/>
          </a:prstGeom>
        </p:spPr>
      </p:pic>
      <p:pic>
        <p:nvPicPr>
          <p:cNvPr id="50" name="Graphic 49" descr="Door Open with solid fill">
            <a:extLst>
              <a:ext uri="{FF2B5EF4-FFF2-40B4-BE49-F238E27FC236}">
                <a16:creationId xmlns:a16="http://schemas.microsoft.com/office/drawing/2014/main" id="{B1C4BAA7-D875-4C2B-8235-960DCC14406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34490" y="2996051"/>
            <a:ext cx="1322003" cy="1322003"/>
          </a:xfrm>
          <a:prstGeom prst="rect">
            <a:avLst/>
          </a:prstGeom>
        </p:spPr>
      </p:pic>
      <p:pic>
        <p:nvPicPr>
          <p:cNvPr id="51" name="Graphic 50" descr="Door Open with solid fill">
            <a:extLst>
              <a:ext uri="{FF2B5EF4-FFF2-40B4-BE49-F238E27FC236}">
                <a16:creationId xmlns:a16="http://schemas.microsoft.com/office/drawing/2014/main" id="{04C1A639-320C-4E90-8ACF-CB71042E8CF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3705" y="2996051"/>
            <a:ext cx="1322003" cy="1322003"/>
          </a:xfrm>
          <a:prstGeom prst="rect">
            <a:avLst/>
          </a:prstGeom>
        </p:spPr>
      </p:pic>
      <p:pic>
        <p:nvPicPr>
          <p:cNvPr id="52" name="Graphic 51" descr="Door Open with solid fill">
            <a:extLst>
              <a:ext uri="{FF2B5EF4-FFF2-40B4-BE49-F238E27FC236}">
                <a16:creationId xmlns:a16="http://schemas.microsoft.com/office/drawing/2014/main" id="{AAA7CA37-A56F-49D0-9E4D-7639870A4F2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7835" y="2996051"/>
            <a:ext cx="1322003" cy="1322003"/>
          </a:xfrm>
          <a:prstGeom prst="rect">
            <a:avLst/>
          </a:prstGeom>
        </p:spPr>
      </p:pic>
      <p:pic>
        <p:nvPicPr>
          <p:cNvPr id="30" name="Picture 29">
            <a:extLst>
              <a:ext uri="{FF2B5EF4-FFF2-40B4-BE49-F238E27FC236}">
                <a16:creationId xmlns:a16="http://schemas.microsoft.com/office/drawing/2014/main" id="{6C0E87D8-731D-489B-8E9D-075B0CF10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2040929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0119F2-2662-D148-92BF-A4C0AC82EDAB}"/>
              </a:ext>
            </a:extLst>
          </p:cNvPr>
          <p:cNvSpPr>
            <a:spLocks noGrp="1"/>
          </p:cNvSpPr>
          <p:nvPr>
            <p:ph type="title"/>
          </p:nvPr>
        </p:nvSpPr>
        <p:spPr/>
        <p:txBody>
          <a:bodyPr>
            <a:spAutoFit/>
          </a:bodyPr>
          <a:lstStyle/>
          <a:p>
            <a:r>
              <a:rPr lang="en-US" dirty="0"/>
              <a:t>AREA 79 APRIL 2021</a:t>
            </a:r>
            <a:br>
              <a:rPr lang="en-US" dirty="0"/>
            </a:br>
            <a:r>
              <a:rPr lang="en-US" dirty="0"/>
              <a:t>PRE-CONFERENCE</a:t>
            </a:r>
            <a:endParaRPr lang="en-US" sz="6000" dirty="0"/>
          </a:p>
        </p:txBody>
      </p:sp>
      <p:sp>
        <p:nvSpPr>
          <p:cNvPr id="2" name="Text Placeholder 1">
            <a:extLst>
              <a:ext uri="{FF2B5EF4-FFF2-40B4-BE49-F238E27FC236}">
                <a16:creationId xmlns:a16="http://schemas.microsoft.com/office/drawing/2014/main" id="{6F4B1559-1543-DC49-9E69-9DE35F430F41}"/>
              </a:ext>
            </a:extLst>
          </p:cNvPr>
          <p:cNvSpPr>
            <a:spLocks noGrp="1"/>
          </p:cNvSpPr>
          <p:nvPr>
            <p:ph type="body" sz="quarter" idx="13"/>
          </p:nvPr>
        </p:nvSpPr>
        <p:spPr>
          <a:xfrm>
            <a:off x="9879024" y="3287"/>
            <a:ext cx="2098395" cy="4011867"/>
          </a:xfrm>
        </p:spPr>
        <p:txBody>
          <a:bodyPr/>
          <a:lstStyle/>
          <a:p>
            <a:r>
              <a:rPr lang="en-US" dirty="0"/>
              <a:t>4</a:t>
            </a:r>
          </a:p>
        </p:txBody>
      </p:sp>
    </p:spTree>
    <p:extLst>
      <p:ext uri="{BB962C8B-B14F-4D97-AF65-F5344CB8AC3E}">
        <p14:creationId xmlns:p14="http://schemas.microsoft.com/office/powerpoint/2010/main" val="3346233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B4E7-2B11-4513-83D2-8F00E2B3A4F5}"/>
              </a:ext>
            </a:extLst>
          </p:cNvPr>
          <p:cNvSpPr>
            <a:spLocks noGrp="1"/>
          </p:cNvSpPr>
          <p:nvPr>
            <p:ph type="title"/>
          </p:nvPr>
        </p:nvSpPr>
        <p:spPr/>
        <p:txBody>
          <a:bodyPr/>
          <a:lstStyle/>
          <a:p>
            <a:r>
              <a:rPr lang="en-US" dirty="0"/>
              <a:t>Pre-Conference Instructions</a:t>
            </a:r>
          </a:p>
        </p:txBody>
      </p:sp>
      <p:sp>
        <p:nvSpPr>
          <p:cNvPr id="5" name="Freeform 12">
            <a:extLst>
              <a:ext uri="{FF2B5EF4-FFF2-40B4-BE49-F238E27FC236}">
                <a16:creationId xmlns:a16="http://schemas.microsoft.com/office/drawing/2014/main" id="{FE65E860-2918-4118-BBB4-AE69685C3EF1}"/>
              </a:ext>
            </a:extLst>
          </p:cNvPr>
          <p:cNvSpPr>
            <a:spLocks noChangeAspect="1" noEditPoints="1"/>
          </p:cNvSpPr>
          <p:nvPr/>
        </p:nvSpPr>
        <p:spPr bwMode="auto">
          <a:xfrm>
            <a:off x="2113018" y="1210368"/>
            <a:ext cx="272308" cy="274320"/>
          </a:xfrm>
          <a:custGeom>
            <a:avLst/>
            <a:gdLst>
              <a:gd name="T0" fmla="*/ 841 w 1143"/>
              <a:gd name="T1" fmla="*/ 191 h 1153"/>
              <a:gd name="T2" fmla="*/ 562 w 1143"/>
              <a:gd name="T3" fmla="*/ 4 h 1153"/>
              <a:gd name="T4" fmla="*/ 87 w 1143"/>
              <a:gd name="T5" fmla="*/ 191 h 1153"/>
              <a:gd name="T6" fmla="*/ 0 w 1143"/>
              <a:gd name="T7" fmla="*/ 858 h 1153"/>
              <a:gd name="T8" fmla="*/ 438 w 1143"/>
              <a:gd name="T9" fmla="*/ 945 h 1153"/>
              <a:gd name="T10" fmla="*/ 351 w 1143"/>
              <a:gd name="T11" fmla="*/ 1031 h 1153"/>
              <a:gd name="T12" fmla="*/ 294 w 1143"/>
              <a:gd name="T13" fmla="*/ 1096 h 1153"/>
              <a:gd name="T14" fmla="*/ 792 w 1143"/>
              <a:gd name="T15" fmla="*/ 1153 h 1153"/>
              <a:gd name="T16" fmla="*/ 848 w 1143"/>
              <a:gd name="T17" fmla="*/ 1088 h 1153"/>
              <a:gd name="T18" fmla="*/ 730 w 1143"/>
              <a:gd name="T19" fmla="*/ 1031 h 1153"/>
              <a:gd name="T20" fmla="*/ 1056 w 1143"/>
              <a:gd name="T21" fmla="*/ 945 h 1153"/>
              <a:gd name="T22" fmla="*/ 1143 w 1143"/>
              <a:gd name="T23" fmla="*/ 278 h 1153"/>
              <a:gd name="T24" fmla="*/ 572 w 1143"/>
              <a:gd name="T25" fmla="*/ 40 h 1153"/>
              <a:gd name="T26" fmla="*/ 722 w 1143"/>
              <a:gd name="T27" fmla="*/ 533 h 1153"/>
              <a:gd name="T28" fmla="*/ 674 w 1143"/>
              <a:gd name="T29" fmla="*/ 567 h 1153"/>
              <a:gd name="T30" fmla="*/ 155 w 1143"/>
              <a:gd name="T31" fmla="*/ 340 h 1153"/>
              <a:gd name="T32" fmla="*/ 430 w 1143"/>
              <a:gd name="T33" fmla="*/ 581 h 1153"/>
              <a:gd name="T34" fmla="*/ 140 w 1143"/>
              <a:gd name="T35" fmla="*/ 372 h 1153"/>
              <a:gd name="T36" fmla="*/ 460 w 1143"/>
              <a:gd name="T37" fmla="*/ 602 h 1153"/>
              <a:gd name="T38" fmla="*/ 572 w 1143"/>
              <a:gd name="T39" fmla="*/ 679 h 1153"/>
              <a:gd name="T40" fmla="*/ 684 w 1143"/>
              <a:gd name="T41" fmla="*/ 602 h 1153"/>
              <a:gd name="T42" fmla="*/ 177 w 1143"/>
              <a:gd name="T43" fmla="*/ 806 h 1153"/>
              <a:gd name="T44" fmla="*/ 1004 w 1143"/>
              <a:gd name="T45" fmla="*/ 372 h 1153"/>
              <a:gd name="T46" fmla="*/ 837 w 1143"/>
              <a:gd name="T47" fmla="*/ 670 h 1153"/>
              <a:gd name="T48" fmla="*/ 911 w 1143"/>
              <a:gd name="T49" fmla="*/ 440 h 1153"/>
              <a:gd name="T50" fmla="*/ 814 w 1143"/>
              <a:gd name="T51" fmla="*/ 1088 h 1153"/>
              <a:gd name="T52" fmla="*/ 792 w 1143"/>
              <a:gd name="T53" fmla="*/ 1118 h 1153"/>
              <a:gd name="T54" fmla="*/ 329 w 1143"/>
              <a:gd name="T55" fmla="*/ 1096 h 1153"/>
              <a:gd name="T56" fmla="*/ 351 w 1143"/>
              <a:gd name="T57" fmla="*/ 1066 h 1153"/>
              <a:gd name="T58" fmla="*/ 716 w 1143"/>
              <a:gd name="T59" fmla="*/ 1066 h 1153"/>
              <a:gd name="T60" fmla="*/ 814 w 1143"/>
              <a:gd name="T61" fmla="*/ 1088 h 1153"/>
              <a:gd name="T62" fmla="*/ 449 w 1143"/>
              <a:gd name="T63" fmla="*/ 1031 h 1153"/>
              <a:gd name="T64" fmla="*/ 668 w 1143"/>
              <a:gd name="T65" fmla="*/ 945 h 1153"/>
              <a:gd name="T66" fmla="*/ 1108 w 1143"/>
              <a:gd name="T67" fmla="*/ 858 h 1153"/>
              <a:gd name="T68" fmla="*/ 682 w 1143"/>
              <a:gd name="T69" fmla="*/ 910 h 1153"/>
              <a:gd name="T70" fmla="*/ 87 w 1143"/>
              <a:gd name="T71" fmla="*/ 910 h 1153"/>
              <a:gd name="T72" fmla="*/ 35 w 1143"/>
              <a:gd name="T73" fmla="*/ 278 h 1153"/>
              <a:gd name="T74" fmla="*/ 254 w 1143"/>
              <a:gd name="T75" fmla="*/ 226 h 1153"/>
              <a:gd name="T76" fmla="*/ 105 w 1143"/>
              <a:gd name="T77" fmla="*/ 340 h 1153"/>
              <a:gd name="T78" fmla="*/ 106 w 1143"/>
              <a:gd name="T79" fmla="*/ 829 h 1153"/>
              <a:gd name="T80" fmla="*/ 106 w 1143"/>
              <a:gd name="T81" fmla="*/ 830 h 1153"/>
              <a:gd name="T82" fmla="*/ 109 w 1143"/>
              <a:gd name="T83" fmla="*/ 834 h 1153"/>
              <a:gd name="T84" fmla="*/ 113 w 1143"/>
              <a:gd name="T85" fmla="*/ 838 h 1153"/>
              <a:gd name="T86" fmla="*/ 115 w 1143"/>
              <a:gd name="T87" fmla="*/ 840 h 1153"/>
              <a:gd name="T88" fmla="*/ 1022 w 1143"/>
              <a:gd name="T89" fmla="*/ 841 h 1153"/>
              <a:gd name="T90" fmla="*/ 1030 w 1143"/>
              <a:gd name="T91" fmla="*/ 839 h 1153"/>
              <a:gd name="T92" fmla="*/ 1033 w 1143"/>
              <a:gd name="T93" fmla="*/ 837 h 1153"/>
              <a:gd name="T94" fmla="*/ 1036 w 1143"/>
              <a:gd name="T95" fmla="*/ 833 h 1153"/>
              <a:gd name="T96" fmla="*/ 1038 w 1143"/>
              <a:gd name="T97" fmla="*/ 829 h 1153"/>
              <a:gd name="T98" fmla="*/ 1039 w 1143"/>
              <a:gd name="T99" fmla="*/ 824 h 1153"/>
              <a:gd name="T100" fmla="*/ 1039 w 1143"/>
              <a:gd name="T101" fmla="*/ 824 h 1153"/>
              <a:gd name="T102" fmla="*/ 1026 w 1143"/>
              <a:gd name="T103" fmla="*/ 324 h 1153"/>
              <a:gd name="T104" fmla="*/ 1056 w 1143"/>
              <a:gd name="T105" fmla="*/ 226 h 1153"/>
              <a:gd name="T106" fmla="*/ 1108 w 1143"/>
              <a:gd name="T107" fmla="*/ 85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3" h="1153">
                <a:moveTo>
                  <a:pt x="1056" y="191"/>
                </a:moveTo>
                <a:cubicBezTo>
                  <a:pt x="841" y="191"/>
                  <a:pt x="841" y="191"/>
                  <a:pt x="841" y="191"/>
                </a:cubicBezTo>
                <a:cubicBezTo>
                  <a:pt x="582" y="4"/>
                  <a:pt x="582" y="4"/>
                  <a:pt x="582" y="4"/>
                </a:cubicBezTo>
                <a:cubicBezTo>
                  <a:pt x="576" y="0"/>
                  <a:pt x="568" y="0"/>
                  <a:pt x="562" y="4"/>
                </a:cubicBezTo>
                <a:cubicBezTo>
                  <a:pt x="302" y="191"/>
                  <a:pt x="302" y="191"/>
                  <a:pt x="302" y="191"/>
                </a:cubicBezTo>
                <a:cubicBezTo>
                  <a:pt x="87" y="191"/>
                  <a:pt x="87" y="191"/>
                  <a:pt x="87" y="191"/>
                </a:cubicBezTo>
                <a:cubicBezTo>
                  <a:pt x="39" y="191"/>
                  <a:pt x="0" y="230"/>
                  <a:pt x="0" y="278"/>
                </a:cubicBezTo>
                <a:cubicBezTo>
                  <a:pt x="0" y="858"/>
                  <a:pt x="0" y="858"/>
                  <a:pt x="0" y="858"/>
                </a:cubicBezTo>
                <a:cubicBezTo>
                  <a:pt x="0" y="906"/>
                  <a:pt x="39" y="945"/>
                  <a:pt x="87" y="945"/>
                </a:cubicBezTo>
                <a:cubicBezTo>
                  <a:pt x="438" y="945"/>
                  <a:pt x="438" y="945"/>
                  <a:pt x="438" y="945"/>
                </a:cubicBezTo>
                <a:cubicBezTo>
                  <a:pt x="413" y="1031"/>
                  <a:pt x="413" y="1031"/>
                  <a:pt x="413" y="1031"/>
                </a:cubicBezTo>
                <a:cubicBezTo>
                  <a:pt x="351" y="1031"/>
                  <a:pt x="351" y="1031"/>
                  <a:pt x="351" y="1031"/>
                </a:cubicBezTo>
                <a:cubicBezTo>
                  <a:pt x="319" y="1031"/>
                  <a:pt x="294" y="1057"/>
                  <a:pt x="294" y="1088"/>
                </a:cubicBezTo>
                <a:cubicBezTo>
                  <a:pt x="294" y="1096"/>
                  <a:pt x="294" y="1096"/>
                  <a:pt x="294" y="1096"/>
                </a:cubicBezTo>
                <a:cubicBezTo>
                  <a:pt x="294" y="1128"/>
                  <a:pt x="319" y="1153"/>
                  <a:pt x="351" y="1153"/>
                </a:cubicBezTo>
                <a:cubicBezTo>
                  <a:pt x="792" y="1153"/>
                  <a:pt x="792" y="1153"/>
                  <a:pt x="792" y="1153"/>
                </a:cubicBezTo>
                <a:cubicBezTo>
                  <a:pt x="823" y="1153"/>
                  <a:pt x="848" y="1128"/>
                  <a:pt x="848" y="1096"/>
                </a:cubicBezTo>
                <a:cubicBezTo>
                  <a:pt x="848" y="1088"/>
                  <a:pt x="848" y="1088"/>
                  <a:pt x="848" y="1088"/>
                </a:cubicBezTo>
                <a:cubicBezTo>
                  <a:pt x="848" y="1057"/>
                  <a:pt x="823" y="1031"/>
                  <a:pt x="792" y="1031"/>
                </a:cubicBezTo>
                <a:cubicBezTo>
                  <a:pt x="730" y="1031"/>
                  <a:pt x="730" y="1031"/>
                  <a:pt x="730" y="1031"/>
                </a:cubicBezTo>
                <a:cubicBezTo>
                  <a:pt x="705" y="945"/>
                  <a:pt x="705" y="945"/>
                  <a:pt x="705" y="945"/>
                </a:cubicBezTo>
                <a:cubicBezTo>
                  <a:pt x="1056" y="945"/>
                  <a:pt x="1056" y="945"/>
                  <a:pt x="1056" y="945"/>
                </a:cubicBezTo>
                <a:cubicBezTo>
                  <a:pt x="1104" y="945"/>
                  <a:pt x="1143" y="906"/>
                  <a:pt x="1143" y="858"/>
                </a:cubicBezTo>
                <a:cubicBezTo>
                  <a:pt x="1143" y="278"/>
                  <a:pt x="1143" y="278"/>
                  <a:pt x="1143" y="278"/>
                </a:cubicBezTo>
                <a:cubicBezTo>
                  <a:pt x="1143" y="230"/>
                  <a:pt x="1104" y="191"/>
                  <a:pt x="1056" y="191"/>
                </a:cubicBezTo>
                <a:close/>
                <a:moveTo>
                  <a:pt x="572" y="40"/>
                </a:moveTo>
                <a:cubicBezTo>
                  <a:pt x="989" y="340"/>
                  <a:pt x="989" y="340"/>
                  <a:pt x="989" y="340"/>
                </a:cubicBezTo>
                <a:cubicBezTo>
                  <a:pt x="722" y="533"/>
                  <a:pt x="722" y="533"/>
                  <a:pt x="722" y="533"/>
                </a:cubicBezTo>
                <a:cubicBezTo>
                  <a:pt x="674" y="567"/>
                  <a:pt x="674" y="567"/>
                  <a:pt x="674" y="567"/>
                </a:cubicBezTo>
                <a:cubicBezTo>
                  <a:pt x="674" y="567"/>
                  <a:pt x="674" y="567"/>
                  <a:pt x="674" y="567"/>
                </a:cubicBezTo>
                <a:cubicBezTo>
                  <a:pt x="572" y="640"/>
                  <a:pt x="572" y="640"/>
                  <a:pt x="572" y="640"/>
                </a:cubicBezTo>
                <a:cubicBezTo>
                  <a:pt x="155" y="340"/>
                  <a:pt x="155" y="340"/>
                  <a:pt x="155" y="340"/>
                </a:cubicBezTo>
                <a:lnTo>
                  <a:pt x="572" y="40"/>
                </a:lnTo>
                <a:close/>
                <a:moveTo>
                  <a:pt x="430" y="581"/>
                </a:moveTo>
                <a:cubicBezTo>
                  <a:pt x="140" y="789"/>
                  <a:pt x="140" y="789"/>
                  <a:pt x="140" y="789"/>
                </a:cubicBezTo>
                <a:cubicBezTo>
                  <a:pt x="140" y="372"/>
                  <a:pt x="140" y="372"/>
                  <a:pt x="140" y="372"/>
                </a:cubicBezTo>
                <a:lnTo>
                  <a:pt x="430" y="581"/>
                </a:lnTo>
                <a:close/>
                <a:moveTo>
                  <a:pt x="460" y="602"/>
                </a:moveTo>
                <a:cubicBezTo>
                  <a:pt x="562" y="676"/>
                  <a:pt x="562" y="676"/>
                  <a:pt x="562" y="676"/>
                </a:cubicBezTo>
                <a:cubicBezTo>
                  <a:pt x="565" y="678"/>
                  <a:pt x="568" y="679"/>
                  <a:pt x="572" y="679"/>
                </a:cubicBezTo>
                <a:cubicBezTo>
                  <a:pt x="576" y="679"/>
                  <a:pt x="579" y="678"/>
                  <a:pt x="582" y="676"/>
                </a:cubicBezTo>
                <a:cubicBezTo>
                  <a:pt x="684" y="602"/>
                  <a:pt x="684" y="602"/>
                  <a:pt x="684" y="602"/>
                </a:cubicBezTo>
                <a:cubicBezTo>
                  <a:pt x="967" y="806"/>
                  <a:pt x="967" y="806"/>
                  <a:pt x="967" y="806"/>
                </a:cubicBezTo>
                <a:cubicBezTo>
                  <a:pt x="177" y="806"/>
                  <a:pt x="177" y="806"/>
                  <a:pt x="177" y="806"/>
                </a:cubicBezTo>
                <a:lnTo>
                  <a:pt x="460" y="602"/>
                </a:lnTo>
                <a:close/>
                <a:moveTo>
                  <a:pt x="1004" y="372"/>
                </a:moveTo>
                <a:cubicBezTo>
                  <a:pt x="1004" y="789"/>
                  <a:pt x="1004" y="789"/>
                  <a:pt x="1004" y="789"/>
                </a:cubicBezTo>
                <a:cubicBezTo>
                  <a:pt x="837" y="670"/>
                  <a:pt x="837" y="670"/>
                  <a:pt x="837" y="670"/>
                </a:cubicBezTo>
                <a:cubicBezTo>
                  <a:pt x="714" y="581"/>
                  <a:pt x="714" y="581"/>
                  <a:pt x="714" y="581"/>
                </a:cubicBezTo>
                <a:cubicBezTo>
                  <a:pt x="911" y="440"/>
                  <a:pt x="911" y="440"/>
                  <a:pt x="911" y="440"/>
                </a:cubicBezTo>
                <a:lnTo>
                  <a:pt x="1004" y="372"/>
                </a:lnTo>
                <a:close/>
                <a:moveTo>
                  <a:pt x="814" y="1088"/>
                </a:moveTo>
                <a:cubicBezTo>
                  <a:pt x="814" y="1096"/>
                  <a:pt x="814" y="1096"/>
                  <a:pt x="814" y="1096"/>
                </a:cubicBezTo>
                <a:cubicBezTo>
                  <a:pt x="814" y="1108"/>
                  <a:pt x="804" y="1118"/>
                  <a:pt x="792" y="1118"/>
                </a:cubicBezTo>
                <a:cubicBezTo>
                  <a:pt x="351" y="1118"/>
                  <a:pt x="351" y="1118"/>
                  <a:pt x="351" y="1118"/>
                </a:cubicBezTo>
                <a:cubicBezTo>
                  <a:pt x="339" y="1118"/>
                  <a:pt x="329" y="1108"/>
                  <a:pt x="329" y="1096"/>
                </a:cubicBezTo>
                <a:cubicBezTo>
                  <a:pt x="329" y="1088"/>
                  <a:pt x="329" y="1088"/>
                  <a:pt x="329" y="1088"/>
                </a:cubicBezTo>
                <a:cubicBezTo>
                  <a:pt x="329" y="1076"/>
                  <a:pt x="339" y="1066"/>
                  <a:pt x="351" y="1066"/>
                </a:cubicBezTo>
                <a:cubicBezTo>
                  <a:pt x="426" y="1066"/>
                  <a:pt x="426" y="1066"/>
                  <a:pt x="426" y="1066"/>
                </a:cubicBezTo>
                <a:cubicBezTo>
                  <a:pt x="716" y="1066"/>
                  <a:pt x="716" y="1066"/>
                  <a:pt x="716" y="1066"/>
                </a:cubicBezTo>
                <a:cubicBezTo>
                  <a:pt x="792" y="1066"/>
                  <a:pt x="792" y="1066"/>
                  <a:pt x="792" y="1066"/>
                </a:cubicBezTo>
                <a:cubicBezTo>
                  <a:pt x="804" y="1066"/>
                  <a:pt x="814" y="1076"/>
                  <a:pt x="814" y="1088"/>
                </a:cubicBezTo>
                <a:close/>
                <a:moveTo>
                  <a:pt x="693" y="1031"/>
                </a:moveTo>
                <a:cubicBezTo>
                  <a:pt x="449" y="1031"/>
                  <a:pt x="449" y="1031"/>
                  <a:pt x="449" y="1031"/>
                </a:cubicBezTo>
                <a:cubicBezTo>
                  <a:pt x="474" y="945"/>
                  <a:pt x="474" y="945"/>
                  <a:pt x="474" y="945"/>
                </a:cubicBezTo>
                <a:cubicBezTo>
                  <a:pt x="668" y="945"/>
                  <a:pt x="668" y="945"/>
                  <a:pt x="668" y="945"/>
                </a:cubicBezTo>
                <a:lnTo>
                  <a:pt x="693" y="1031"/>
                </a:lnTo>
                <a:close/>
                <a:moveTo>
                  <a:pt x="1108" y="858"/>
                </a:moveTo>
                <a:cubicBezTo>
                  <a:pt x="1108" y="886"/>
                  <a:pt x="1085" y="910"/>
                  <a:pt x="1056" y="910"/>
                </a:cubicBezTo>
                <a:cubicBezTo>
                  <a:pt x="682" y="910"/>
                  <a:pt x="682" y="910"/>
                  <a:pt x="682" y="910"/>
                </a:cubicBezTo>
                <a:cubicBezTo>
                  <a:pt x="461" y="910"/>
                  <a:pt x="461" y="910"/>
                  <a:pt x="461" y="910"/>
                </a:cubicBezTo>
                <a:cubicBezTo>
                  <a:pt x="87" y="910"/>
                  <a:pt x="87" y="910"/>
                  <a:pt x="87" y="910"/>
                </a:cubicBezTo>
                <a:cubicBezTo>
                  <a:pt x="58" y="910"/>
                  <a:pt x="35" y="886"/>
                  <a:pt x="35" y="858"/>
                </a:cubicBezTo>
                <a:cubicBezTo>
                  <a:pt x="35" y="278"/>
                  <a:pt x="35" y="278"/>
                  <a:pt x="35" y="278"/>
                </a:cubicBezTo>
                <a:cubicBezTo>
                  <a:pt x="35" y="249"/>
                  <a:pt x="58" y="226"/>
                  <a:pt x="87" y="226"/>
                </a:cubicBezTo>
                <a:cubicBezTo>
                  <a:pt x="254" y="226"/>
                  <a:pt x="254" y="226"/>
                  <a:pt x="254" y="226"/>
                </a:cubicBezTo>
                <a:cubicBezTo>
                  <a:pt x="118" y="324"/>
                  <a:pt x="118" y="324"/>
                  <a:pt x="118" y="324"/>
                </a:cubicBezTo>
                <a:cubicBezTo>
                  <a:pt x="110" y="326"/>
                  <a:pt x="105" y="332"/>
                  <a:pt x="105" y="340"/>
                </a:cubicBezTo>
                <a:cubicBezTo>
                  <a:pt x="105" y="824"/>
                  <a:pt x="105" y="824"/>
                  <a:pt x="105" y="824"/>
                </a:cubicBezTo>
                <a:cubicBezTo>
                  <a:pt x="105" y="826"/>
                  <a:pt x="105" y="827"/>
                  <a:pt x="106" y="829"/>
                </a:cubicBezTo>
                <a:cubicBezTo>
                  <a:pt x="106" y="829"/>
                  <a:pt x="106" y="829"/>
                  <a:pt x="106" y="829"/>
                </a:cubicBezTo>
                <a:cubicBezTo>
                  <a:pt x="106" y="829"/>
                  <a:pt x="106" y="830"/>
                  <a:pt x="106" y="830"/>
                </a:cubicBezTo>
                <a:cubicBezTo>
                  <a:pt x="107" y="831"/>
                  <a:pt x="107" y="832"/>
                  <a:pt x="108" y="833"/>
                </a:cubicBezTo>
                <a:cubicBezTo>
                  <a:pt x="108" y="834"/>
                  <a:pt x="109" y="834"/>
                  <a:pt x="109" y="834"/>
                </a:cubicBezTo>
                <a:cubicBezTo>
                  <a:pt x="110" y="835"/>
                  <a:pt x="111" y="837"/>
                  <a:pt x="112" y="837"/>
                </a:cubicBezTo>
                <a:cubicBezTo>
                  <a:pt x="112" y="838"/>
                  <a:pt x="113" y="838"/>
                  <a:pt x="113" y="838"/>
                </a:cubicBezTo>
                <a:cubicBezTo>
                  <a:pt x="114" y="839"/>
                  <a:pt x="114" y="839"/>
                  <a:pt x="115" y="839"/>
                </a:cubicBezTo>
                <a:cubicBezTo>
                  <a:pt x="115" y="839"/>
                  <a:pt x="115" y="839"/>
                  <a:pt x="115" y="840"/>
                </a:cubicBezTo>
                <a:cubicBezTo>
                  <a:pt x="117" y="840"/>
                  <a:pt x="120" y="841"/>
                  <a:pt x="122" y="841"/>
                </a:cubicBezTo>
                <a:cubicBezTo>
                  <a:pt x="1022" y="841"/>
                  <a:pt x="1022" y="841"/>
                  <a:pt x="1022" y="841"/>
                </a:cubicBezTo>
                <a:cubicBezTo>
                  <a:pt x="1024" y="841"/>
                  <a:pt x="1026" y="840"/>
                  <a:pt x="1029" y="840"/>
                </a:cubicBezTo>
                <a:cubicBezTo>
                  <a:pt x="1029" y="839"/>
                  <a:pt x="1029" y="839"/>
                  <a:pt x="1030" y="839"/>
                </a:cubicBezTo>
                <a:cubicBezTo>
                  <a:pt x="1030" y="839"/>
                  <a:pt x="1030" y="839"/>
                  <a:pt x="1031" y="838"/>
                </a:cubicBezTo>
                <a:cubicBezTo>
                  <a:pt x="1031" y="838"/>
                  <a:pt x="1032" y="838"/>
                  <a:pt x="1033" y="837"/>
                </a:cubicBezTo>
                <a:cubicBezTo>
                  <a:pt x="1033" y="837"/>
                  <a:pt x="1034" y="835"/>
                  <a:pt x="1035" y="834"/>
                </a:cubicBezTo>
                <a:cubicBezTo>
                  <a:pt x="1035" y="834"/>
                  <a:pt x="1036" y="834"/>
                  <a:pt x="1036" y="833"/>
                </a:cubicBezTo>
                <a:cubicBezTo>
                  <a:pt x="1037" y="832"/>
                  <a:pt x="1037" y="831"/>
                  <a:pt x="1038" y="830"/>
                </a:cubicBezTo>
                <a:cubicBezTo>
                  <a:pt x="1038" y="830"/>
                  <a:pt x="1038" y="829"/>
                  <a:pt x="1038" y="829"/>
                </a:cubicBezTo>
                <a:cubicBezTo>
                  <a:pt x="1038" y="829"/>
                  <a:pt x="1038" y="829"/>
                  <a:pt x="1038" y="829"/>
                </a:cubicBezTo>
                <a:cubicBezTo>
                  <a:pt x="1039" y="827"/>
                  <a:pt x="1039" y="826"/>
                  <a:pt x="1039" y="824"/>
                </a:cubicBezTo>
                <a:cubicBezTo>
                  <a:pt x="1039" y="824"/>
                  <a:pt x="1039" y="824"/>
                  <a:pt x="1039" y="824"/>
                </a:cubicBezTo>
                <a:cubicBezTo>
                  <a:pt x="1039" y="824"/>
                  <a:pt x="1039" y="824"/>
                  <a:pt x="1039" y="824"/>
                </a:cubicBezTo>
                <a:cubicBezTo>
                  <a:pt x="1039" y="340"/>
                  <a:pt x="1039" y="340"/>
                  <a:pt x="1039" y="340"/>
                </a:cubicBezTo>
                <a:cubicBezTo>
                  <a:pt x="1039" y="332"/>
                  <a:pt x="1033" y="326"/>
                  <a:pt x="1026" y="324"/>
                </a:cubicBezTo>
                <a:cubicBezTo>
                  <a:pt x="890" y="226"/>
                  <a:pt x="890" y="226"/>
                  <a:pt x="890" y="226"/>
                </a:cubicBezTo>
                <a:cubicBezTo>
                  <a:pt x="1056" y="226"/>
                  <a:pt x="1056" y="226"/>
                  <a:pt x="1056" y="226"/>
                </a:cubicBezTo>
                <a:cubicBezTo>
                  <a:pt x="1085" y="226"/>
                  <a:pt x="1108" y="249"/>
                  <a:pt x="1108" y="278"/>
                </a:cubicBezTo>
                <a:lnTo>
                  <a:pt x="1108" y="8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285">
            <a:extLst>
              <a:ext uri="{FF2B5EF4-FFF2-40B4-BE49-F238E27FC236}">
                <a16:creationId xmlns:a16="http://schemas.microsoft.com/office/drawing/2014/main" id="{9C401255-BE90-44FC-9B05-9E64D2E0F538}"/>
              </a:ext>
            </a:extLst>
          </p:cNvPr>
          <p:cNvSpPr>
            <a:spLocks noChangeAspect="1" noEditPoints="1"/>
          </p:cNvSpPr>
          <p:nvPr/>
        </p:nvSpPr>
        <p:spPr bwMode="auto">
          <a:xfrm>
            <a:off x="2112347" y="1556067"/>
            <a:ext cx="273651" cy="274320"/>
          </a:xfrm>
          <a:custGeom>
            <a:avLst/>
            <a:gdLst>
              <a:gd name="T0" fmla="*/ 1146 w 1152"/>
              <a:gd name="T1" fmla="*/ 483 h 1153"/>
              <a:gd name="T2" fmla="*/ 1058 w 1152"/>
              <a:gd name="T3" fmla="*/ 408 h 1153"/>
              <a:gd name="T4" fmla="*/ 927 w 1152"/>
              <a:gd name="T5" fmla="*/ 2 h 1153"/>
              <a:gd name="T6" fmla="*/ 587 w 1152"/>
              <a:gd name="T7" fmla="*/ 6 h 1153"/>
              <a:gd name="T8" fmla="*/ 369 w 1152"/>
              <a:gd name="T9" fmla="*/ 173 h 1153"/>
              <a:gd name="T10" fmla="*/ 192 w 1152"/>
              <a:gd name="T11" fmla="*/ 190 h 1153"/>
              <a:gd name="T12" fmla="*/ 6 w 1152"/>
              <a:gd name="T13" fmla="*/ 483 h 1153"/>
              <a:gd name="T14" fmla="*/ 2 w 1152"/>
              <a:gd name="T15" fmla="*/ 488 h 1153"/>
              <a:gd name="T16" fmla="*/ 0 w 1152"/>
              <a:gd name="T17" fmla="*/ 497 h 1153"/>
              <a:gd name="T18" fmla="*/ 0 w 1152"/>
              <a:gd name="T19" fmla="*/ 1136 h 1153"/>
              <a:gd name="T20" fmla="*/ 1 w 1152"/>
              <a:gd name="T21" fmla="*/ 1143 h 1153"/>
              <a:gd name="T22" fmla="*/ 5 w 1152"/>
              <a:gd name="T23" fmla="*/ 1148 h 1153"/>
              <a:gd name="T24" fmla="*/ 10 w 1152"/>
              <a:gd name="T25" fmla="*/ 1151 h 1153"/>
              <a:gd name="T26" fmla="*/ 17 w 1152"/>
              <a:gd name="T27" fmla="*/ 1153 h 1153"/>
              <a:gd name="T28" fmla="*/ 1140 w 1152"/>
              <a:gd name="T29" fmla="*/ 1152 h 1153"/>
              <a:gd name="T30" fmla="*/ 1146 w 1152"/>
              <a:gd name="T31" fmla="*/ 1149 h 1153"/>
              <a:gd name="T32" fmla="*/ 1150 w 1152"/>
              <a:gd name="T33" fmla="*/ 1144 h 1153"/>
              <a:gd name="T34" fmla="*/ 1151 w 1152"/>
              <a:gd name="T35" fmla="*/ 1142 h 1153"/>
              <a:gd name="T36" fmla="*/ 1152 w 1152"/>
              <a:gd name="T37" fmla="*/ 1136 h 1153"/>
              <a:gd name="T38" fmla="*/ 1151 w 1152"/>
              <a:gd name="T39" fmla="*/ 490 h 1153"/>
              <a:gd name="T40" fmla="*/ 1117 w 1152"/>
              <a:gd name="T41" fmla="*/ 534 h 1153"/>
              <a:gd name="T42" fmla="*/ 787 w 1152"/>
              <a:gd name="T43" fmla="*/ 816 h 1153"/>
              <a:gd name="T44" fmla="*/ 1108 w 1152"/>
              <a:gd name="T45" fmla="*/ 497 h 1153"/>
              <a:gd name="T46" fmla="*/ 960 w 1152"/>
              <a:gd name="T47" fmla="*/ 449 h 1153"/>
              <a:gd name="T48" fmla="*/ 1108 w 1152"/>
              <a:gd name="T49" fmla="*/ 497 h 1153"/>
              <a:gd name="T50" fmla="*/ 1117 w 1152"/>
              <a:gd name="T51" fmla="*/ 227 h 1153"/>
              <a:gd name="T52" fmla="*/ 737 w 1152"/>
              <a:gd name="T53" fmla="*/ 227 h 1153"/>
              <a:gd name="T54" fmla="*/ 576 w 1152"/>
              <a:gd name="T55" fmla="*/ 42 h 1153"/>
              <a:gd name="T56" fmla="*/ 709 w 1152"/>
              <a:gd name="T57" fmla="*/ 173 h 1153"/>
              <a:gd name="T58" fmla="*/ 576 w 1152"/>
              <a:gd name="T59" fmla="*/ 42 h 1153"/>
              <a:gd name="T60" fmla="*/ 702 w 1152"/>
              <a:gd name="T61" fmla="*/ 227 h 1153"/>
              <a:gd name="T62" fmla="*/ 925 w 1152"/>
              <a:gd name="T63" fmla="*/ 652 h 1153"/>
              <a:gd name="T64" fmla="*/ 587 w 1152"/>
              <a:gd name="T65" fmla="*/ 646 h 1153"/>
              <a:gd name="T66" fmla="*/ 392 w 1152"/>
              <a:gd name="T67" fmla="*/ 793 h 1153"/>
              <a:gd name="T68" fmla="*/ 227 w 1152"/>
              <a:gd name="T69" fmla="*/ 208 h 1153"/>
              <a:gd name="T70" fmla="*/ 365 w 1152"/>
              <a:gd name="T71" fmla="*/ 816 h 1153"/>
              <a:gd name="T72" fmla="*/ 35 w 1152"/>
              <a:gd name="T73" fmla="*/ 534 h 1153"/>
              <a:gd name="T74" fmla="*/ 192 w 1152"/>
              <a:gd name="T75" fmla="*/ 623 h 1153"/>
              <a:gd name="T76" fmla="*/ 192 w 1152"/>
              <a:gd name="T77" fmla="*/ 370 h 1153"/>
              <a:gd name="T78" fmla="*/ 65 w 1152"/>
              <a:gd name="T79" fmla="*/ 1119 h 1153"/>
              <a:gd name="T80" fmla="*/ 1087 w 1152"/>
              <a:gd name="T81" fmla="*/ 1119 h 1153"/>
              <a:gd name="T82" fmla="*/ 820 w 1152"/>
              <a:gd name="T83" fmla="*/ 242 h 1153"/>
              <a:gd name="T84" fmla="*/ 847 w 1152"/>
              <a:gd name="T85" fmla="*/ 219 h 1153"/>
              <a:gd name="T86" fmla="*/ 1005 w 1152"/>
              <a:gd name="T87" fmla="*/ 129 h 1153"/>
              <a:gd name="T88" fmla="*/ 1036 w 1152"/>
              <a:gd name="T89" fmla="*/ 145 h 1153"/>
              <a:gd name="T90" fmla="*/ 921 w 1152"/>
              <a:gd name="T91" fmla="*/ 351 h 1153"/>
              <a:gd name="T92" fmla="*/ 905 w 1152"/>
              <a:gd name="T93" fmla="*/ 345 h 1153"/>
              <a:gd name="T94" fmla="*/ 314 w 1152"/>
              <a:gd name="T95" fmla="*/ 451 h 1153"/>
              <a:gd name="T96" fmla="*/ 716 w 1152"/>
              <a:gd name="T97" fmla="*/ 433 h 1153"/>
              <a:gd name="T98" fmla="*/ 716 w 1152"/>
              <a:gd name="T99" fmla="*/ 469 h 1153"/>
              <a:gd name="T100" fmla="*/ 314 w 1152"/>
              <a:gd name="T101" fmla="*/ 451 h 1153"/>
              <a:gd name="T102" fmla="*/ 331 w 1152"/>
              <a:gd name="T103" fmla="*/ 320 h 1153"/>
              <a:gd name="T104" fmla="*/ 646 w 1152"/>
              <a:gd name="T105" fmla="*/ 338 h 1153"/>
              <a:gd name="T106" fmla="*/ 331 w 1152"/>
              <a:gd name="T107" fmla="*/ 355 h 1153"/>
              <a:gd name="T108" fmla="*/ 314 w 1152"/>
              <a:gd name="T109" fmla="*/ 564 h 1153"/>
              <a:gd name="T110" fmla="*/ 820 w 1152"/>
              <a:gd name="T111" fmla="*/ 547 h 1153"/>
              <a:gd name="T112" fmla="*/ 820 w 1152"/>
              <a:gd name="T113" fmla="*/ 582 h 1153"/>
              <a:gd name="T114" fmla="*/ 314 w 1152"/>
              <a:gd name="T115" fmla="*/ 56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2" h="1153">
                <a:moveTo>
                  <a:pt x="1150" y="488"/>
                </a:moveTo>
                <a:cubicBezTo>
                  <a:pt x="1149" y="487"/>
                  <a:pt x="1148" y="485"/>
                  <a:pt x="1146" y="483"/>
                </a:cubicBezTo>
                <a:cubicBezTo>
                  <a:pt x="1146" y="483"/>
                  <a:pt x="1146" y="483"/>
                  <a:pt x="1146" y="483"/>
                </a:cubicBezTo>
                <a:cubicBezTo>
                  <a:pt x="1058" y="408"/>
                  <a:pt x="1058" y="408"/>
                  <a:pt x="1058" y="408"/>
                </a:cubicBezTo>
                <a:cubicBezTo>
                  <a:pt x="1115" y="368"/>
                  <a:pt x="1152" y="301"/>
                  <a:pt x="1152" y="227"/>
                </a:cubicBezTo>
                <a:cubicBezTo>
                  <a:pt x="1152" y="103"/>
                  <a:pt x="1051" y="2"/>
                  <a:pt x="927" y="2"/>
                </a:cubicBezTo>
                <a:cubicBezTo>
                  <a:pt x="840" y="2"/>
                  <a:pt x="764" y="52"/>
                  <a:pt x="727" y="125"/>
                </a:cubicBezTo>
                <a:cubicBezTo>
                  <a:pt x="587" y="6"/>
                  <a:pt x="587" y="6"/>
                  <a:pt x="587" y="6"/>
                </a:cubicBezTo>
                <a:cubicBezTo>
                  <a:pt x="581" y="0"/>
                  <a:pt x="571" y="0"/>
                  <a:pt x="565" y="6"/>
                </a:cubicBezTo>
                <a:cubicBezTo>
                  <a:pt x="369" y="173"/>
                  <a:pt x="369" y="173"/>
                  <a:pt x="369" y="173"/>
                </a:cubicBezTo>
                <a:cubicBezTo>
                  <a:pt x="209" y="173"/>
                  <a:pt x="209" y="173"/>
                  <a:pt x="209" y="173"/>
                </a:cubicBezTo>
                <a:cubicBezTo>
                  <a:pt x="200" y="173"/>
                  <a:pt x="192" y="181"/>
                  <a:pt x="192" y="190"/>
                </a:cubicBezTo>
                <a:cubicBezTo>
                  <a:pt x="192" y="325"/>
                  <a:pt x="192" y="325"/>
                  <a:pt x="192" y="325"/>
                </a:cubicBezTo>
                <a:cubicBezTo>
                  <a:pt x="6" y="483"/>
                  <a:pt x="6" y="483"/>
                  <a:pt x="6" y="483"/>
                </a:cubicBezTo>
                <a:cubicBezTo>
                  <a:pt x="6" y="483"/>
                  <a:pt x="6" y="483"/>
                  <a:pt x="6" y="483"/>
                </a:cubicBezTo>
                <a:cubicBezTo>
                  <a:pt x="4" y="485"/>
                  <a:pt x="3" y="487"/>
                  <a:pt x="2" y="488"/>
                </a:cubicBezTo>
                <a:cubicBezTo>
                  <a:pt x="2" y="489"/>
                  <a:pt x="1" y="489"/>
                  <a:pt x="1" y="490"/>
                </a:cubicBezTo>
                <a:cubicBezTo>
                  <a:pt x="1" y="492"/>
                  <a:pt x="0" y="495"/>
                  <a:pt x="0" y="497"/>
                </a:cubicBezTo>
                <a:cubicBezTo>
                  <a:pt x="0" y="1136"/>
                  <a:pt x="0" y="1136"/>
                  <a:pt x="0" y="1136"/>
                </a:cubicBezTo>
                <a:cubicBezTo>
                  <a:pt x="0" y="1136"/>
                  <a:pt x="0" y="1136"/>
                  <a:pt x="0" y="1136"/>
                </a:cubicBezTo>
                <a:cubicBezTo>
                  <a:pt x="0" y="1138"/>
                  <a:pt x="0" y="1141"/>
                  <a:pt x="1" y="1142"/>
                </a:cubicBezTo>
                <a:cubicBezTo>
                  <a:pt x="1" y="1143"/>
                  <a:pt x="1" y="1143"/>
                  <a:pt x="1" y="1143"/>
                </a:cubicBezTo>
                <a:cubicBezTo>
                  <a:pt x="1" y="1143"/>
                  <a:pt x="2" y="1144"/>
                  <a:pt x="2" y="1144"/>
                </a:cubicBezTo>
                <a:cubicBezTo>
                  <a:pt x="3" y="1145"/>
                  <a:pt x="4" y="1147"/>
                  <a:pt x="5" y="1148"/>
                </a:cubicBezTo>
                <a:cubicBezTo>
                  <a:pt x="5" y="1148"/>
                  <a:pt x="5" y="1149"/>
                  <a:pt x="6" y="1149"/>
                </a:cubicBezTo>
                <a:cubicBezTo>
                  <a:pt x="7" y="1150"/>
                  <a:pt x="8" y="1151"/>
                  <a:pt x="10" y="1151"/>
                </a:cubicBezTo>
                <a:cubicBezTo>
                  <a:pt x="10" y="1152"/>
                  <a:pt x="11" y="1152"/>
                  <a:pt x="11" y="1152"/>
                </a:cubicBezTo>
                <a:cubicBezTo>
                  <a:pt x="13" y="1153"/>
                  <a:pt x="15" y="1153"/>
                  <a:pt x="17" y="1153"/>
                </a:cubicBezTo>
                <a:cubicBezTo>
                  <a:pt x="1135" y="1153"/>
                  <a:pt x="1135" y="1153"/>
                  <a:pt x="1135" y="1153"/>
                </a:cubicBezTo>
                <a:cubicBezTo>
                  <a:pt x="1137" y="1153"/>
                  <a:pt x="1139" y="1153"/>
                  <a:pt x="1140" y="1152"/>
                </a:cubicBezTo>
                <a:cubicBezTo>
                  <a:pt x="1141" y="1152"/>
                  <a:pt x="1142" y="1152"/>
                  <a:pt x="1142" y="1151"/>
                </a:cubicBezTo>
                <a:cubicBezTo>
                  <a:pt x="1144" y="1151"/>
                  <a:pt x="1145" y="1150"/>
                  <a:pt x="1146" y="1149"/>
                </a:cubicBezTo>
                <a:cubicBezTo>
                  <a:pt x="1146" y="1149"/>
                  <a:pt x="1147" y="1148"/>
                  <a:pt x="1147" y="1148"/>
                </a:cubicBezTo>
                <a:cubicBezTo>
                  <a:pt x="1148" y="1147"/>
                  <a:pt x="1149" y="1145"/>
                  <a:pt x="1150" y="1144"/>
                </a:cubicBezTo>
                <a:cubicBezTo>
                  <a:pt x="1150" y="1144"/>
                  <a:pt x="1150" y="1143"/>
                  <a:pt x="1151" y="1143"/>
                </a:cubicBezTo>
                <a:cubicBezTo>
                  <a:pt x="1151" y="1143"/>
                  <a:pt x="1151" y="1143"/>
                  <a:pt x="1151" y="1142"/>
                </a:cubicBezTo>
                <a:cubicBezTo>
                  <a:pt x="1152" y="1141"/>
                  <a:pt x="1152" y="1138"/>
                  <a:pt x="1152" y="1136"/>
                </a:cubicBezTo>
                <a:cubicBezTo>
                  <a:pt x="1152" y="1136"/>
                  <a:pt x="1152" y="1136"/>
                  <a:pt x="1152" y="1136"/>
                </a:cubicBezTo>
                <a:cubicBezTo>
                  <a:pt x="1152" y="497"/>
                  <a:pt x="1152" y="497"/>
                  <a:pt x="1152" y="497"/>
                </a:cubicBezTo>
                <a:cubicBezTo>
                  <a:pt x="1152" y="495"/>
                  <a:pt x="1151" y="492"/>
                  <a:pt x="1151" y="490"/>
                </a:cubicBezTo>
                <a:cubicBezTo>
                  <a:pt x="1150" y="489"/>
                  <a:pt x="1150" y="489"/>
                  <a:pt x="1150" y="488"/>
                </a:cubicBezTo>
                <a:close/>
                <a:moveTo>
                  <a:pt x="1117" y="534"/>
                </a:moveTo>
                <a:cubicBezTo>
                  <a:pt x="1117" y="1099"/>
                  <a:pt x="1117" y="1099"/>
                  <a:pt x="1117" y="1099"/>
                </a:cubicBezTo>
                <a:cubicBezTo>
                  <a:pt x="787" y="816"/>
                  <a:pt x="787" y="816"/>
                  <a:pt x="787" y="816"/>
                </a:cubicBezTo>
                <a:lnTo>
                  <a:pt x="1117" y="534"/>
                </a:lnTo>
                <a:close/>
                <a:moveTo>
                  <a:pt x="1108" y="497"/>
                </a:moveTo>
                <a:cubicBezTo>
                  <a:pt x="960" y="623"/>
                  <a:pt x="960" y="623"/>
                  <a:pt x="960" y="623"/>
                </a:cubicBezTo>
                <a:cubicBezTo>
                  <a:pt x="960" y="449"/>
                  <a:pt x="960" y="449"/>
                  <a:pt x="960" y="449"/>
                </a:cubicBezTo>
                <a:cubicBezTo>
                  <a:pt x="984" y="445"/>
                  <a:pt x="1006" y="438"/>
                  <a:pt x="1027" y="428"/>
                </a:cubicBezTo>
                <a:lnTo>
                  <a:pt x="1108" y="497"/>
                </a:lnTo>
                <a:close/>
                <a:moveTo>
                  <a:pt x="927" y="36"/>
                </a:moveTo>
                <a:cubicBezTo>
                  <a:pt x="1032" y="36"/>
                  <a:pt x="1117" y="122"/>
                  <a:pt x="1117" y="227"/>
                </a:cubicBezTo>
                <a:cubicBezTo>
                  <a:pt x="1117" y="331"/>
                  <a:pt x="1032" y="416"/>
                  <a:pt x="927" y="416"/>
                </a:cubicBezTo>
                <a:cubicBezTo>
                  <a:pt x="822" y="416"/>
                  <a:pt x="737" y="331"/>
                  <a:pt x="737" y="227"/>
                </a:cubicBezTo>
                <a:cubicBezTo>
                  <a:pt x="737" y="122"/>
                  <a:pt x="822" y="36"/>
                  <a:pt x="927" y="36"/>
                </a:cubicBezTo>
                <a:close/>
                <a:moveTo>
                  <a:pt x="576" y="42"/>
                </a:moveTo>
                <a:cubicBezTo>
                  <a:pt x="713" y="159"/>
                  <a:pt x="713" y="159"/>
                  <a:pt x="713" y="159"/>
                </a:cubicBezTo>
                <a:cubicBezTo>
                  <a:pt x="711" y="163"/>
                  <a:pt x="710" y="168"/>
                  <a:pt x="709" y="173"/>
                </a:cubicBezTo>
                <a:cubicBezTo>
                  <a:pt x="423" y="173"/>
                  <a:pt x="423" y="173"/>
                  <a:pt x="423" y="173"/>
                </a:cubicBezTo>
                <a:lnTo>
                  <a:pt x="576" y="42"/>
                </a:lnTo>
                <a:close/>
                <a:moveTo>
                  <a:pt x="703" y="208"/>
                </a:moveTo>
                <a:cubicBezTo>
                  <a:pt x="703" y="214"/>
                  <a:pt x="702" y="220"/>
                  <a:pt x="702" y="227"/>
                </a:cubicBezTo>
                <a:cubicBezTo>
                  <a:pt x="702" y="350"/>
                  <a:pt x="802" y="450"/>
                  <a:pt x="925" y="451"/>
                </a:cubicBezTo>
                <a:cubicBezTo>
                  <a:pt x="925" y="652"/>
                  <a:pt x="925" y="652"/>
                  <a:pt x="925" y="652"/>
                </a:cubicBezTo>
                <a:cubicBezTo>
                  <a:pt x="760" y="793"/>
                  <a:pt x="760" y="793"/>
                  <a:pt x="760" y="793"/>
                </a:cubicBezTo>
                <a:cubicBezTo>
                  <a:pt x="587" y="646"/>
                  <a:pt x="587" y="646"/>
                  <a:pt x="587" y="646"/>
                </a:cubicBezTo>
                <a:cubicBezTo>
                  <a:pt x="581" y="640"/>
                  <a:pt x="571" y="640"/>
                  <a:pt x="565" y="646"/>
                </a:cubicBezTo>
                <a:cubicBezTo>
                  <a:pt x="392" y="793"/>
                  <a:pt x="392" y="793"/>
                  <a:pt x="392" y="793"/>
                </a:cubicBezTo>
                <a:cubicBezTo>
                  <a:pt x="227" y="652"/>
                  <a:pt x="227" y="652"/>
                  <a:pt x="227" y="652"/>
                </a:cubicBezTo>
                <a:cubicBezTo>
                  <a:pt x="227" y="208"/>
                  <a:pt x="227" y="208"/>
                  <a:pt x="227" y="208"/>
                </a:cubicBezTo>
                <a:lnTo>
                  <a:pt x="703" y="208"/>
                </a:lnTo>
                <a:close/>
                <a:moveTo>
                  <a:pt x="365" y="816"/>
                </a:moveTo>
                <a:cubicBezTo>
                  <a:pt x="35" y="1099"/>
                  <a:pt x="35" y="1099"/>
                  <a:pt x="35" y="1099"/>
                </a:cubicBezTo>
                <a:cubicBezTo>
                  <a:pt x="35" y="534"/>
                  <a:pt x="35" y="534"/>
                  <a:pt x="35" y="534"/>
                </a:cubicBezTo>
                <a:lnTo>
                  <a:pt x="365" y="816"/>
                </a:lnTo>
                <a:close/>
                <a:moveTo>
                  <a:pt x="192" y="623"/>
                </a:moveTo>
                <a:cubicBezTo>
                  <a:pt x="44" y="497"/>
                  <a:pt x="44" y="497"/>
                  <a:pt x="44" y="497"/>
                </a:cubicBezTo>
                <a:cubicBezTo>
                  <a:pt x="192" y="370"/>
                  <a:pt x="192" y="370"/>
                  <a:pt x="192" y="370"/>
                </a:cubicBezTo>
                <a:lnTo>
                  <a:pt x="192" y="623"/>
                </a:lnTo>
                <a:close/>
                <a:moveTo>
                  <a:pt x="65" y="1119"/>
                </a:moveTo>
                <a:cubicBezTo>
                  <a:pt x="576" y="682"/>
                  <a:pt x="576" y="682"/>
                  <a:pt x="576" y="682"/>
                </a:cubicBezTo>
                <a:cubicBezTo>
                  <a:pt x="1087" y="1119"/>
                  <a:pt x="1087" y="1119"/>
                  <a:pt x="1087" y="1119"/>
                </a:cubicBezTo>
                <a:lnTo>
                  <a:pt x="65" y="1119"/>
                </a:lnTo>
                <a:close/>
                <a:moveTo>
                  <a:pt x="820" y="242"/>
                </a:moveTo>
                <a:cubicBezTo>
                  <a:pt x="814" y="234"/>
                  <a:pt x="815" y="224"/>
                  <a:pt x="823" y="217"/>
                </a:cubicBezTo>
                <a:cubicBezTo>
                  <a:pt x="830" y="211"/>
                  <a:pt x="841" y="212"/>
                  <a:pt x="847" y="219"/>
                </a:cubicBezTo>
                <a:cubicBezTo>
                  <a:pt x="916" y="302"/>
                  <a:pt x="916" y="302"/>
                  <a:pt x="916" y="302"/>
                </a:cubicBezTo>
                <a:cubicBezTo>
                  <a:pt x="1005" y="129"/>
                  <a:pt x="1005" y="129"/>
                  <a:pt x="1005" y="129"/>
                </a:cubicBezTo>
                <a:cubicBezTo>
                  <a:pt x="1009" y="120"/>
                  <a:pt x="1020" y="117"/>
                  <a:pt x="1029" y="122"/>
                </a:cubicBezTo>
                <a:cubicBezTo>
                  <a:pt x="1037" y="126"/>
                  <a:pt x="1040" y="136"/>
                  <a:pt x="1036" y="145"/>
                </a:cubicBezTo>
                <a:cubicBezTo>
                  <a:pt x="934" y="342"/>
                  <a:pt x="934" y="342"/>
                  <a:pt x="934" y="342"/>
                </a:cubicBezTo>
                <a:cubicBezTo>
                  <a:pt x="932" y="347"/>
                  <a:pt x="927" y="350"/>
                  <a:pt x="921" y="351"/>
                </a:cubicBezTo>
                <a:cubicBezTo>
                  <a:pt x="920" y="351"/>
                  <a:pt x="920" y="351"/>
                  <a:pt x="919" y="351"/>
                </a:cubicBezTo>
                <a:cubicBezTo>
                  <a:pt x="914" y="351"/>
                  <a:pt x="909" y="349"/>
                  <a:pt x="905" y="345"/>
                </a:cubicBezTo>
                <a:lnTo>
                  <a:pt x="820" y="242"/>
                </a:lnTo>
                <a:close/>
                <a:moveTo>
                  <a:pt x="314" y="451"/>
                </a:moveTo>
                <a:cubicBezTo>
                  <a:pt x="314" y="441"/>
                  <a:pt x="322" y="433"/>
                  <a:pt x="331" y="433"/>
                </a:cubicBezTo>
                <a:cubicBezTo>
                  <a:pt x="716" y="433"/>
                  <a:pt x="716" y="433"/>
                  <a:pt x="716" y="433"/>
                </a:cubicBezTo>
                <a:cubicBezTo>
                  <a:pt x="725" y="433"/>
                  <a:pt x="733" y="441"/>
                  <a:pt x="733" y="451"/>
                </a:cubicBezTo>
                <a:cubicBezTo>
                  <a:pt x="733" y="460"/>
                  <a:pt x="725" y="469"/>
                  <a:pt x="716" y="469"/>
                </a:cubicBezTo>
                <a:cubicBezTo>
                  <a:pt x="331" y="469"/>
                  <a:pt x="331" y="469"/>
                  <a:pt x="331" y="469"/>
                </a:cubicBezTo>
                <a:cubicBezTo>
                  <a:pt x="322" y="469"/>
                  <a:pt x="314" y="460"/>
                  <a:pt x="314" y="451"/>
                </a:cubicBezTo>
                <a:close/>
                <a:moveTo>
                  <a:pt x="314" y="338"/>
                </a:moveTo>
                <a:cubicBezTo>
                  <a:pt x="314" y="328"/>
                  <a:pt x="322" y="320"/>
                  <a:pt x="331" y="320"/>
                </a:cubicBezTo>
                <a:cubicBezTo>
                  <a:pt x="628" y="320"/>
                  <a:pt x="628" y="320"/>
                  <a:pt x="628" y="320"/>
                </a:cubicBezTo>
                <a:cubicBezTo>
                  <a:pt x="638" y="320"/>
                  <a:pt x="646" y="328"/>
                  <a:pt x="646" y="338"/>
                </a:cubicBezTo>
                <a:cubicBezTo>
                  <a:pt x="646" y="347"/>
                  <a:pt x="638" y="355"/>
                  <a:pt x="628" y="355"/>
                </a:cubicBezTo>
                <a:cubicBezTo>
                  <a:pt x="331" y="355"/>
                  <a:pt x="331" y="355"/>
                  <a:pt x="331" y="355"/>
                </a:cubicBezTo>
                <a:cubicBezTo>
                  <a:pt x="322" y="355"/>
                  <a:pt x="314" y="347"/>
                  <a:pt x="314" y="338"/>
                </a:cubicBezTo>
                <a:close/>
                <a:moveTo>
                  <a:pt x="314" y="564"/>
                </a:moveTo>
                <a:cubicBezTo>
                  <a:pt x="314" y="555"/>
                  <a:pt x="322" y="547"/>
                  <a:pt x="331" y="547"/>
                </a:cubicBezTo>
                <a:cubicBezTo>
                  <a:pt x="820" y="547"/>
                  <a:pt x="820" y="547"/>
                  <a:pt x="820" y="547"/>
                </a:cubicBezTo>
                <a:cubicBezTo>
                  <a:pt x="830" y="547"/>
                  <a:pt x="838" y="555"/>
                  <a:pt x="838" y="564"/>
                </a:cubicBezTo>
                <a:cubicBezTo>
                  <a:pt x="838" y="574"/>
                  <a:pt x="830" y="582"/>
                  <a:pt x="820" y="582"/>
                </a:cubicBezTo>
                <a:cubicBezTo>
                  <a:pt x="331" y="582"/>
                  <a:pt x="331" y="582"/>
                  <a:pt x="331" y="582"/>
                </a:cubicBezTo>
                <a:cubicBezTo>
                  <a:pt x="322" y="582"/>
                  <a:pt x="314" y="574"/>
                  <a:pt x="314" y="5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96">
            <a:extLst>
              <a:ext uri="{FF2B5EF4-FFF2-40B4-BE49-F238E27FC236}">
                <a16:creationId xmlns:a16="http://schemas.microsoft.com/office/drawing/2014/main" id="{BB732BEE-6C1A-4AF9-B8D1-D8B6106153A4}"/>
              </a:ext>
            </a:extLst>
          </p:cNvPr>
          <p:cNvSpPr>
            <a:spLocks noChangeAspect="1" noEditPoints="1"/>
          </p:cNvSpPr>
          <p:nvPr/>
        </p:nvSpPr>
        <p:spPr bwMode="auto">
          <a:xfrm>
            <a:off x="2112012" y="1827056"/>
            <a:ext cx="274320" cy="274320"/>
          </a:xfrm>
          <a:custGeom>
            <a:avLst/>
            <a:gdLst>
              <a:gd name="T0" fmla="*/ 0 w 1371"/>
              <a:gd name="T1" fmla="*/ 21 h 1371"/>
              <a:gd name="T2" fmla="*/ 20 w 1371"/>
              <a:gd name="T3" fmla="*/ 1371 h 1371"/>
              <a:gd name="T4" fmla="*/ 1171 w 1371"/>
              <a:gd name="T5" fmla="*/ 1365 h 1371"/>
              <a:gd name="T6" fmla="*/ 1369 w 1371"/>
              <a:gd name="T7" fmla="*/ 1166 h 1371"/>
              <a:gd name="T8" fmla="*/ 1371 w 1371"/>
              <a:gd name="T9" fmla="*/ 1156 h 1371"/>
              <a:gd name="T10" fmla="*/ 1350 w 1371"/>
              <a:gd name="T11" fmla="*/ 0 h 1371"/>
              <a:gd name="T12" fmla="*/ 1329 w 1371"/>
              <a:gd name="T13" fmla="*/ 208 h 1371"/>
              <a:gd name="T14" fmla="*/ 1136 w 1371"/>
              <a:gd name="T15" fmla="*/ 1156 h 1371"/>
              <a:gd name="T16" fmla="*/ 41 w 1371"/>
              <a:gd name="T17" fmla="*/ 249 h 1371"/>
              <a:gd name="T18" fmla="*/ 1156 w 1371"/>
              <a:gd name="T19" fmla="*/ 1136 h 1371"/>
              <a:gd name="T20" fmla="*/ 1177 w 1371"/>
              <a:gd name="T21" fmla="*/ 1177 h 1371"/>
              <a:gd name="T22" fmla="*/ 1256 w 1371"/>
              <a:gd name="T23" fmla="*/ 110 h 1371"/>
              <a:gd name="T24" fmla="*/ 1241 w 1371"/>
              <a:gd name="T25" fmla="*/ 145 h 1371"/>
              <a:gd name="T26" fmla="*/ 1226 w 1371"/>
              <a:gd name="T27" fmla="*/ 110 h 1371"/>
              <a:gd name="T28" fmla="*/ 1127 w 1371"/>
              <a:gd name="T29" fmla="*/ 145 h 1371"/>
              <a:gd name="T30" fmla="*/ 1148 w 1371"/>
              <a:gd name="T31" fmla="*/ 125 h 1371"/>
              <a:gd name="T32" fmla="*/ 1027 w 1371"/>
              <a:gd name="T33" fmla="*/ 139 h 1371"/>
              <a:gd name="T34" fmla="*/ 992 w 1371"/>
              <a:gd name="T35" fmla="*/ 125 h 1371"/>
              <a:gd name="T36" fmla="*/ 166 w 1371"/>
              <a:gd name="T37" fmla="*/ 649 h 1371"/>
              <a:gd name="T38" fmla="*/ 1225 w 1371"/>
              <a:gd name="T39" fmla="*/ 374 h 1371"/>
              <a:gd name="T40" fmla="*/ 145 w 1371"/>
              <a:gd name="T41" fmla="*/ 374 h 1371"/>
              <a:gd name="T42" fmla="*/ 187 w 1371"/>
              <a:gd name="T43" fmla="*/ 395 h 1371"/>
              <a:gd name="T44" fmla="*/ 187 w 1371"/>
              <a:gd name="T45" fmla="*/ 608 h 1371"/>
              <a:gd name="T46" fmla="*/ 318 w 1371"/>
              <a:gd name="T47" fmla="*/ 933 h 1371"/>
              <a:gd name="T48" fmla="*/ 318 w 1371"/>
              <a:gd name="T49" fmla="*/ 739 h 1371"/>
              <a:gd name="T50" fmla="*/ 145 w 1371"/>
              <a:gd name="T51" fmla="*/ 912 h 1371"/>
              <a:gd name="T52" fmla="*/ 297 w 1371"/>
              <a:gd name="T53" fmla="*/ 781 h 1371"/>
              <a:gd name="T54" fmla="*/ 187 w 1371"/>
              <a:gd name="T55" fmla="*/ 781 h 1371"/>
              <a:gd name="T56" fmla="*/ 441 w 1371"/>
              <a:gd name="T57" fmla="*/ 912 h 1371"/>
              <a:gd name="T58" fmla="*/ 634 w 1371"/>
              <a:gd name="T59" fmla="*/ 912 h 1371"/>
              <a:gd name="T60" fmla="*/ 462 w 1371"/>
              <a:gd name="T61" fmla="*/ 739 h 1371"/>
              <a:gd name="T62" fmla="*/ 482 w 1371"/>
              <a:gd name="T63" fmla="*/ 781 h 1371"/>
              <a:gd name="T64" fmla="*/ 757 w 1371"/>
              <a:gd name="T65" fmla="*/ 739 h 1371"/>
              <a:gd name="T66" fmla="*/ 757 w 1371"/>
              <a:gd name="T67" fmla="*/ 933 h 1371"/>
              <a:gd name="T68" fmla="*/ 930 w 1371"/>
              <a:gd name="T69" fmla="*/ 760 h 1371"/>
              <a:gd name="T70" fmla="*/ 888 w 1371"/>
              <a:gd name="T71" fmla="*/ 891 h 1371"/>
              <a:gd name="T72" fmla="*/ 888 w 1371"/>
              <a:gd name="T73" fmla="*/ 781 h 1371"/>
              <a:gd name="T74" fmla="*/ 1053 w 1371"/>
              <a:gd name="T75" fmla="*/ 739 h 1371"/>
              <a:gd name="T76" fmla="*/ 1053 w 1371"/>
              <a:gd name="T77" fmla="*/ 933 h 1371"/>
              <a:gd name="T78" fmla="*/ 1225 w 1371"/>
              <a:gd name="T79" fmla="*/ 760 h 1371"/>
              <a:gd name="T80" fmla="*/ 1074 w 1371"/>
              <a:gd name="T81" fmla="*/ 891 h 1371"/>
              <a:gd name="T82" fmla="*/ 1184 w 1371"/>
              <a:gd name="T83" fmla="*/ 891 h 1371"/>
              <a:gd name="T84" fmla="*/ 145 w 1371"/>
              <a:gd name="T85" fmla="*/ 1048 h 1371"/>
              <a:gd name="T86" fmla="*/ 1225 w 1371"/>
              <a:gd name="T87" fmla="*/ 1048 h 1371"/>
              <a:gd name="T88" fmla="*/ 1053 w 1371"/>
              <a:gd name="T89" fmla="*/ 1177 h 1371"/>
              <a:gd name="T90" fmla="*/ 166 w 1371"/>
              <a:gd name="T91" fmla="*/ 1136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1" h="1371">
                <a:moveTo>
                  <a:pt x="1350" y="0"/>
                </a:moveTo>
                <a:cubicBezTo>
                  <a:pt x="20" y="0"/>
                  <a:pt x="20" y="0"/>
                  <a:pt x="20" y="0"/>
                </a:cubicBezTo>
                <a:cubicBezTo>
                  <a:pt x="9" y="0"/>
                  <a:pt x="0" y="9"/>
                  <a:pt x="0" y="21"/>
                </a:cubicBezTo>
                <a:cubicBezTo>
                  <a:pt x="0" y="229"/>
                  <a:pt x="0" y="229"/>
                  <a:pt x="0" y="229"/>
                </a:cubicBezTo>
                <a:cubicBezTo>
                  <a:pt x="0" y="1351"/>
                  <a:pt x="0" y="1351"/>
                  <a:pt x="0" y="1351"/>
                </a:cubicBezTo>
                <a:cubicBezTo>
                  <a:pt x="0" y="1362"/>
                  <a:pt x="9" y="1371"/>
                  <a:pt x="20" y="1371"/>
                </a:cubicBezTo>
                <a:cubicBezTo>
                  <a:pt x="1156" y="1371"/>
                  <a:pt x="1156" y="1371"/>
                  <a:pt x="1156" y="1371"/>
                </a:cubicBezTo>
                <a:cubicBezTo>
                  <a:pt x="1159" y="1371"/>
                  <a:pt x="1162" y="1370"/>
                  <a:pt x="1164" y="1370"/>
                </a:cubicBezTo>
                <a:cubicBezTo>
                  <a:pt x="1167" y="1369"/>
                  <a:pt x="1169" y="1367"/>
                  <a:pt x="1171" y="1365"/>
                </a:cubicBezTo>
                <a:cubicBezTo>
                  <a:pt x="1365" y="1171"/>
                  <a:pt x="1365" y="1171"/>
                  <a:pt x="1365" y="1171"/>
                </a:cubicBezTo>
                <a:cubicBezTo>
                  <a:pt x="1365" y="1171"/>
                  <a:pt x="1365" y="1171"/>
                  <a:pt x="1365" y="1171"/>
                </a:cubicBezTo>
                <a:cubicBezTo>
                  <a:pt x="1367" y="1170"/>
                  <a:pt x="1368" y="1168"/>
                  <a:pt x="1369" y="1166"/>
                </a:cubicBezTo>
                <a:cubicBezTo>
                  <a:pt x="1369" y="1165"/>
                  <a:pt x="1370" y="1164"/>
                  <a:pt x="1370" y="1163"/>
                </a:cubicBezTo>
                <a:cubicBezTo>
                  <a:pt x="1370" y="1162"/>
                  <a:pt x="1371" y="1160"/>
                  <a:pt x="1371" y="1158"/>
                </a:cubicBezTo>
                <a:cubicBezTo>
                  <a:pt x="1371" y="1158"/>
                  <a:pt x="1371" y="1157"/>
                  <a:pt x="1371" y="1156"/>
                </a:cubicBezTo>
                <a:cubicBezTo>
                  <a:pt x="1371" y="229"/>
                  <a:pt x="1371" y="229"/>
                  <a:pt x="1371" y="229"/>
                </a:cubicBezTo>
                <a:cubicBezTo>
                  <a:pt x="1371" y="21"/>
                  <a:pt x="1371" y="21"/>
                  <a:pt x="1371" y="21"/>
                </a:cubicBezTo>
                <a:cubicBezTo>
                  <a:pt x="1371" y="9"/>
                  <a:pt x="1362" y="0"/>
                  <a:pt x="1350" y="0"/>
                </a:cubicBezTo>
                <a:close/>
                <a:moveTo>
                  <a:pt x="41" y="41"/>
                </a:moveTo>
                <a:cubicBezTo>
                  <a:pt x="1329" y="41"/>
                  <a:pt x="1329" y="41"/>
                  <a:pt x="1329" y="41"/>
                </a:cubicBezTo>
                <a:cubicBezTo>
                  <a:pt x="1329" y="208"/>
                  <a:pt x="1329" y="208"/>
                  <a:pt x="1329" y="208"/>
                </a:cubicBezTo>
                <a:cubicBezTo>
                  <a:pt x="41" y="208"/>
                  <a:pt x="41" y="208"/>
                  <a:pt x="41" y="208"/>
                </a:cubicBezTo>
                <a:lnTo>
                  <a:pt x="41" y="41"/>
                </a:lnTo>
                <a:close/>
                <a:moveTo>
                  <a:pt x="1136" y="1156"/>
                </a:moveTo>
                <a:cubicBezTo>
                  <a:pt x="1136" y="1330"/>
                  <a:pt x="1136" y="1330"/>
                  <a:pt x="1136" y="1330"/>
                </a:cubicBezTo>
                <a:cubicBezTo>
                  <a:pt x="41" y="1330"/>
                  <a:pt x="41" y="1330"/>
                  <a:pt x="41" y="1330"/>
                </a:cubicBezTo>
                <a:cubicBezTo>
                  <a:pt x="41" y="249"/>
                  <a:pt x="41" y="249"/>
                  <a:pt x="41" y="249"/>
                </a:cubicBezTo>
                <a:cubicBezTo>
                  <a:pt x="1329" y="249"/>
                  <a:pt x="1329" y="249"/>
                  <a:pt x="1329" y="249"/>
                </a:cubicBezTo>
                <a:cubicBezTo>
                  <a:pt x="1329" y="1136"/>
                  <a:pt x="1329" y="1136"/>
                  <a:pt x="1329" y="1136"/>
                </a:cubicBezTo>
                <a:cubicBezTo>
                  <a:pt x="1156" y="1136"/>
                  <a:pt x="1156" y="1136"/>
                  <a:pt x="1156" y="1136"/>
                </a:cubicBezTo>
                <a:cubicBezTo>
                  <a:pt x="1145" y="1136"/>
                  <a:pt x="1136" y="1145"/>
                  <a:pt x="1136" y="1156"/>
                </a:cubicBezTo>
                <a:close/>
                <a:moveTo>
                  <a:pt x="1177" y="1300"/>
                </a:moveTo>
                <a:cubicBezTo>
                  <a:pt x="1177" y="1177"/>
                  <a:pt x="1177" y="1177"/>
                  <a:pt x="1177" y="1177"/>
                </a:cubicBezTo>
                <a:cubicBezTo>
                  <a:pt x="1300" y="1177"/>
                  <a:pt x="1300" y="1177"/>
                  <a:pt x="1300" y="1177"/>
                </a:cubicBezTo>
                <a:lnTo>
                  <a:pt x="1177" y="1300"/>
                </a:lnTo>
                <a:close/>
                <a:moveTo>
                  <a:pt x="1256" y="110"/>
                </a:moveTo>
                <a:cubicBezTo>
                  <a:pt x="1260" y="114"/>
                  <a:pt x="1262" y="119"/>
                  <a:pt x="1262" y="125"/>
                </a:cubicBezTo>
                <a:cubicBezTo>
                  <a:pt x="1262" y="130"/>
                  <a:pt x="1260" y="135"/>
                  <a:pt x="1256" y="139"/>
                </a:cubicBezTo>
                <a:cubicBezTo>
                  <a:pt x="1252" y="143"/>
                  <a:pt x="1246" y="145"/>
                  <a:pt x="1241" y="145"/>
                </a:cubicBezTo>
                <a:cubicBezTo>
                  <a:pt x="1236" y="145"/>
                  <a:pt x="1230" y="143"/>
                  <a:pt x="1226" y="139"/>
                </a:cubicBezTo>
                <a:cubicBezTo>
                  <a:pt x="1223" y="135"/>
                  <a:pt x="1220" y="130"/>
                  <a:pt x="1220" y="125"/>
                </a:cubicBezTo>
                <a:cubicBezTo>
                  <a:pt x="1220" y="119"/>
                  <a:pt x="1223" y="114"/>
                  <a:pt x="1226" y="110"/>
                </a:cubicBezTo>
                <a:cubicBezTo>
                  <a:pt x="1234" y="102"/>
                  <a:pt x="1248" y="102"/>
                  <a:pt x="1256" y="110"/>
                </a:cubicBezTo>
                <a:close/>
                <a:moveTo>
                  <a:pt x="1148" y="125"/>
                </a:moveTo>
                <a:cubicBezTo>
                  <a:pt x="1148" y="136"/>
                  <a:pt x="1138" y="145"/>
                  <a:pt x="1127" y="145"/>
                </a:cubicBezTo>
                <a:cubicBezTo>
                  <a:pt x="1115" y="145"/>
                  <a:pt x="1106" y="136"/>
                  <a:pt x="1106" y="125"/>
                </a:cubicBezTo>
                <a:cubicBezTo>
                  <a:pt x="1106" y="113"/>
                  <a:pt x="1115" y="104"/>
                  <a:pt x="1127" y="104"/>
                </a:cubicBezTo>
                <a:cubicBezTo>
                  <a:pt x="1138" y="104"/>
                  <a:pt x="1148" y="113"/>
                  <a:pt x="1148" y="125"/>
                </a:cubicBezTo>
                <a:close/>
                <a:moveTo>
                  <a:pt x="1027" y="110"/>
                </a:moveTo>
                <a:cubicBezTo>
                  <a:pt x="1031" y="114"/>
                  <a:pt x="1033" y="119"/>
                  <a:pt x="1033" y="125"/>
                </a:cubicBezTo>
                <a:cubicBezTo>
                  <a:pt x="1033" y="130"/>
                  <a:pt x="1031" y="135"/>
                  <a:pt x="1027" y="139"/>
                </a:cubicBezTo>
                <a:cubicBezTo>
                  <a:pt x="1023" y="143"/>
                  <a:pt x="1018" y="145"/>
                  <a:pt x="1013" y="145"/>
                </a:cubicBezTo>
                <a:cubicBezTo>
                  <a:pt x="1007" y="145"/>
                  <a:pt x="1002" y="143"/>
                  <a:pt x="998" y="139"/>
                </a:cubicBezTo>
                <a:cubicBezTo>
                  <a:pt x="994" y="135"/>
                  <a:pt x="992" y="130"/>
                  <a:pt x="992" y="125"/>
                </a:cubicBezTo>
                <a:cubicBezTo>
                  <a:pt x="992" y="119"/>
                  <a:pt x="994" y="114"/>
                  <a:pt x="998" y="110"/>
                </a:cubicBezTo>
                <a:cubicBezTo>
                  <a:pt x="1006" y="102"/>
                  <a:pt x="1020" y="102"/>
                  <a:pt x="1027" y="110"/>
                </a:cubicBezTo>
                <a:close/>
                <a:moveTo>
                  <a:pt x="166" y="649"/>
                </a:moveTo>
                <a:cubicBezTo>
                  <a:pt x="1205" y="649"/>
                  <a:pt x="1205" y="649"/>
                  <a:pt x="1205" y="649"/>
                </a:cubicBezTo>
                <a:cubicBezTo>
                  <a:pt x="1216" y="649"/>
                  <a:pt x="1225" y="640"/>
                  <a:pt x="1225" y="628"/>
                </a:cubicBezTo>
                <a:cubicBezTo>
                  <a:pt x="1225" y="374"/>
                  <a:pt x="1225" y="374"/>
                  <a:pt x="1225" y="374"/>
                </a:cubicBezTo>
                <a:cubicBezTo>
                  <a:pt x="1225" y="363"/>
                  <a:pt x="1216" y="353"/>
                  <a:pt x="1205" y="353"/>
                </a:cubicBezTo>
                <a:cubicBezTo>
                  <a:pt x="166" y="353"/>
                  <a:pt x="166" y="353"/>
                  <a:pt x="166" y="353"/>
                </a:cubicBezTo>
                <a:cubicBezTo>
                  <a:pt x="155" y="353"/>
                  <a:pt x="145" y="363"/>
                  <a:pt x="145" y="374"/>
                </a:cubicBezTo>
                <a:cubicBezTo>
                  <a:pt x="145" y="628"/>
                  <a:pt x="145" y="628"/>
                  <a:pt x="145" y="628"/>
                </a:cubicBezTo>
                <a:cubicBezTo>
                  <a:pt x="145" y="640"/>
                  <a:pt x="155" y="649"/>
                  <a:pt x="166" y="649"/>
                </a:cubicBezTo>
                <a:close/>
                <a:moveTo>
                  <a:pt x="187" y="395"/>
                </a:moveTo>
                <a:cubicBezTo>
                  <a:pt x="1184" y="395"/>
                  <a:pt x="1184" y="395"/>
                  <a:pt x="1184" y="395"/>
                </a:cubicBezTo>
                <a:cubicBezTo>
                  <a:pt x="1184" y="608"/>
                  <a:pt x="1184" y="608"/>
                  <a:pt x="1184" y="608"/>
                </a:cubicBezTo>
                <a:cubicBezTo>
                  <a:pt x="187" y="608"/>
                  <a:pt x="187" y="608"/>
                  <a:pt x="187" y="608"/>
                </a:cubicBezTo>
                <a:lnTo>
                  <a:pt x="187" y="395"/>
                </a:lnTo>
                <a:close/>
                <a:moveTo>
                  <a:pt x="166" y="933"/>
                </a:moveTo>
                <a:cubicBezTo>
                  <a:pt x="318" y="933"/>
                  <a:pt x="318" y="933"/>
                  <a:pt x="318" y="933"/>
                </a:cubicBezTo>
                <a:cubicBezTo>
                  <a:pt x="329" y="933"/>
                  <a:pt x="338" y="923"/>
                  <a:pt x="338" y="912"/>
                </a:cubicBezTo>
                <a:cubicBezTo>
                  <a:pt x="338" y="760"/>
                  <a:pt x="338" y="760"/>
                  <a:pt x="338" y="760"/>
                </a:cubicBezTo>
                <a:cubicBezTo>
                  <a:pt x="338" y="749"/>
                  <a:pt x="329" y="739"/>
                  <a:pt x="318" y="739"/>
                </a:cubicBezTo>
                <a:cubicBezTo>
                  <a:pt x="166" y="739"/>
                  <a:pt x="166" y="739"/>
                  <a:pt x="166" y="739"/>
                </a:cubicBezTo>
                <a:cubicBezTo>
                  <a:pt x="155" y="739"/>
                  <a:pt x="145" y="749"/>
                  <a:pt x="145" y="760"/>
                </a:cubicBezTo>
                <a:cubicBezTo>
                  <a:pt x="145" y="912"/>
                  <a:pt x="145" y="912"/>
                  <a:pt x="145" y="912"/>
                </a:cubicBezTo>
                <a:cubicBezTo>
                  <a:pt x="145" y="923"/>
                  <a:pt x="155" y="933"/>
                  <a:pt x="166" y="933"/>
                </a:cubicBezTo>
                <a:close/>
                <a:moveTo>
                  <a:pt x="187" y="781"/>
                </a:moveTo>
                <a:cubicBezTo>
                  <a:pt x="297" y="781"/>
                  <a:pt x="297" y="781"/>
                  <a:pt x="297" y="781"/>
                </a:cubicBezTo>
                <a:cubicBezTo>
                  <a:pt x="297" y="891"/>
                  <a:pt x="297" y="891"/>
                  <a:pt x="297" y="891"/>
                </a:cubicBezTo>
                <a:cubicBezTo>
                  <a:pt x="187" y="891"/>
                  <a:pt x="187" y="891"/>
                  <a:pt x="187" y="891"/>
                </a:cubicBezTo>
                <a:lnTo>
                  <a:pt x="187" y="781"/>
                </a:lnTo>
                <a:close/>
                <a:moveTo>
                  <a:pt x="462" y="739"/>
                </a:moveTo>
                <a:cubicBezTo>
                  <a:pt x="450" y="739"/>
                  <a:pt x="441" y="749"/>
                  <a:pt x="441" y="760"/>
                </a:cubicBezTo>
                <a:cubicBezTo>
                  <a:pt x="441" y="912"/>
                  <a:pt x="441" y="912"/>
                  <a:pt x="441" y="912"/>
                </a:cubicBezTo>
                <a:cubicBezTo>
                  <a:pt x="441" y="923"/>
                  <a:pt x="450" y="933"/>
                  <a:pt x="462" y="933"/>
                </a:cubicBezTo>
                <a:cubicBezTo>
                  <a:pt x="613" y="933"/>
                  <a:pt x="613" y="933"/>
                  <a:pt x="613" y="933"/>
                </a:cubicBezTo>
                <a:cubicBezTo>
                  <a:pt x="625" y="933"/>
                  <a:pt x="634" y="923"/>
                  <a:pt x="634" y="912"/>
                </a:cubicBezTo>
                <a:cubicBezTo>
                  <a:pt x="634" y="760"/>
                  <a:pt x="634" y="760"/>
                  <a:pt x="634" y="760"/>
                </a:cubicBezTo>
                <a:cubicBezTo>
                  <a:pt x="634" y="749"/>
                  <a:pt x="625" y="739"/>
                  <a:pt x="613" y="739"/>
                </a:cubicBezTo>
                <a:lnTo>
                  <a:pt x="462" y="739"/>
                </a:lnTo>
                <a:close/>
                <a:moveTo>
                  <a:pt x="592" y="891"/>
                </a:moveTo>
                <a:cubicBezTo>
                  <a:pt x="482" y="891"/>
                  <a:pt x="482" y="891"/>
                  <a:pt x="482" y="891"/>
                </a:cubicBezTo>
                <a:cubicBezTo>
                  <a:pt x="482" y="781"/>
                  <a:pt x="482" y="781"/>
                  <a:pt x="482" y="781"/>
                </a:cubicBezTo>
                <a:cubicBezTo>
                  <a:pt x="592" y="781"/>
                  <a:pt x="592" y="781"/>
                  <a:pt x="592" y="781"/>
                </a:cubicBezTo>
                <a:lnTo>
                  <a:pt x="592" y="891"/>
                </a:lnTo>
                <a:close/>
                <a:moveTo>
                  <a:pt x="757" y="739"/>
                </a:moveTo>
                <a:cubicBezTo>
                  <a:pt x="746" y="739"/>
                  <a:pt x="737" y="749"/>
                  <a:pt x="737" y="760"/>
                </a:cubicBezTo>
                <a:cubicBezTo>
                  <a:pt x="737" y="912"/>
                  <a:pt x="737" y="912"/>
                  <a:pt x="737" y="912"/>
                </a:cubicBezTo>
                <a:cubicBezTo>
                  <a:pt x="737" y="923"/>
                  <a:pt x="746" y="933"/>
                  <a:pt x="757" y="933"/>
                </a:cubicBezTo>
                <a:cubicBezTo>
                  <a:pt x="909" y="933"/>
                  <a:pt x="909" y="933"/>
                  <a:pt x="909" y="933"/>
                </a:cubicBezTo>
                <a:cubicBezTo>
                  <a:pt x="920" y="933"/>
                  <a:pt x="930" y="923"/>
                  <a:pt x="930" y="912"/>
                </a:cubicBezTo>
                <a:cubicBezTo>
                  <a:pt x="930" y="760"/>
                  <a:pt x="930" y="760"/>
                  <a:pt x="930" y="760"/>
                </a:cubicBezTo>
                <a:cubicBezTo>
                  <a:pt x="930" y="749"/>
                  <a:pt x="920" y="739"/>
                  <a:pt x="909" y="739"/>
                </a:cubicBezTo>
                <a:lnTo>
                  <a:pt x="757" y="739"/>
                </a:lnTo>
                <a:close/>
                <a:moveTo>
                  <a:pt x="888" y="891"/>
                </a:moveTo>
                <a:cubicBezTo>
                  <a:pt x="778" y="891"/>
                  <a:pt x="778" y="891"/>
                  <a:pt x="778" y="891"/>
                </a:cubicBezTo>
                <a:cubicBezTo>
                  <a:pt x="778" y="781"/>
                  <a:pt x="778" y="781"/>
                  <a:pt x="778" y="781"/>
                </a:cubicBezTo>
                <a:cubicBezTo>
                  <a:pt x="888" y="781"/>
                  <a:pt x="888" y="781"/>
                  <a:pt x="888" y="781"/>
                </a:cubicBezTo>
                <a:lnTo>
                  <a:pt x="888" y="891"/>
                </a:lnTo>
                <a:close/>
                <a:moveTo>
                  <a:pt x="1205" y="739"/>
                </a:moveTo>
                <a:cubicBezTo>
                  <a:pt x="1053" y="739"/>
                  <a:pt x="1053" y="739"/>
                  <a:pt x="1053" y="739"/>
                </a:cubicBezTo>
                <a:cubicBezTo>
                  <a:pt x="1042" y="739"/>
                  <a:pt x="1032" y="749"/>
                  <a:pt x="1032" y="760"/>
                </a:cubicBezTo>
                <a:cubicBezTo>
                  <a:pt x="1032" y="912"/>
                  <a:pt x="1032" y="912"/>
                  <a:pt x="1032" y="912"/>
                </a:cubicBezTo>
                <a:cubicBezTo>
                  <a:pt x="1032" y="923"/>
                  <a:pt x="1042" y="933"/>
                  <a:pt x="1053" y="933"/>
                </a:cubicBezTo>
                <a:cubicBezTo>
                  <a:pt x="1205" y="933"/>
                  <a:pt x="1205" y="933"/>
                  <a:pt x="1205" y="933"/>
                </a:cubicBezTo>
                <a:cubicBezTo>
                  <a:pt x="1216" y="933"/>
                  <a:pt x="1225" y="923"/>
                  <a:pt x="1225" y="912"/>
                </a:cubicBezTo>
                <a:cubicBezTo>
                  <a:pt x="1225" y="760"/>
                  <a:pt x="1225" y="760"/>
                  <a:pt x="1225" y="760"/>
                </a:cubicBezTo>
                <a:cubicBezTo>
                  <a:pt x="1225" y="749"/>
                  <a:pt x="1216" y="739"/>
                  <a:pt x="1205" y="739"/>
                </a:cubicBezTo>
                <a:close/>
                <a:moveTo>
                  <a:pt x="1184" y="891"/>
                </a:moveTo>
                <a:cubicBezTo>
                  <a:pt x="1074" y="891"/>
                  <a:pt x="1074" y="891"/>
                  <a:pt x="1074" y="891"/>
                </a:cubicBezTo>
                <a:cubicBezTo>
                  <a:pt x="1074" y="781"/>
                  <a:pt x="1074" y="781"/>
                  <a:pt x="1074" y="781"/>
                </a:cubicBezTo>
                <a:cubicBezTo>
                  <a:pt x="1184" y="781"/>
                  <a:pt x="1184" y="781"/>
                  <a:pt x="1184" y="781"/>
                </a:cubicBezTo>
                <a:lnTo>
                  <a:pt x="1184" y="891"/>
                </a:lnTo>
                <a:close/>
                <a:moveTo>
                  <a:pt x="1205" y="1069"/>
                </a:moveTo>
                <a:cubicBezTo>
                  <a:pt x="166" y="1069"/>
                  <a:pt x="166" y="1069"/>
                  <a:pt x="166" y="1069"/>
                </a:cubicBezTo>
                <a:cubicBezTo>
                  <a:pt x="155" y="1069"/>
                  <a:pt x="145" y="1060"/>
                  <a:pt x="145" y="1048"/>
                </a:cubicBezTo>
                <a:cubicBezTo>
                  <a:pt x="145" y="1037"/>
                  <a:pt x="155" y="1028"/>
                  <a:pt x="166" y="1028"/>
                </a:cubicBezTo>
                <a:cubicBezTo>
                  <a:pt x="1205" y="1028"/>
                  <a:pt x="1205" y="1028"/>
                  <a:pt x="1205" y="1028"/>
                </a:cubicBezTo>
                <a:cubicBezTo>
                  <a:pt x="1216" y="1028"/>
                  <a:pt x="1225" y="1037"/>
                  <a:pt x="1225" y="1048"/>
                </a:cubicBezTo>
                <a:cubicBezTo>
                  <a:pt x="1225" y="1060"/>
                  <a:pt x="1216" y="1069"/>
                  <a:pt x="1205" y="1069"/>
                </a:cubicBezTo>
                <a:close/>
                <a:moveTo>
                  <a:pt x="1074" y="1156"/>
                </a:moveTo>
                <a:cubicBezTo>
                  <a:pt x="1074" y="1168"/>
                  <a:pt x="1065" y="1177"/>
                  <a:pt x="1053" y="1177"/>
                </a:cubicBezTo>
                <a:cubicBezTo>
                  <a:pt x="166" y="1177"/>
                  <a:pt x="166" y="1177"/>
                  <a:pt x="166" y="1177"/>
                </a:cubicBezTo>
                <a:cubicBezTo>
                  <a:pt x="155" y="1177"/>
                  <a:pt x="145" y="1168"/>
                  <a:pt x="145" y="1156"/>
                </a:cubicBezTo>
                <a:cubicBezTo>
                  <a:pt x="145" y="1145"/>
                  <a:pt x="155" y="1136"/>
                  <a:pt x="166" y="1136"/>
                </a:cubicBezTo>
                <a:cubicBezTo>
                  <a:pt x="1053" y="1136"/>
                  <a:pt x="1053" y="1136"/>
                  <a:pt x="1053" y="1136"/>
                </a:cubicBezTo>
                <a:cubicBezTo>
                  <a:pt x="1065" y="1136"/>
                  <a:pt x="1074" y="1145"/>
                  <a:pt x="1074" y="11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21">
            <a:extLst>
              <a:ext uri="{FF2B5EF4-FFF2-40B4-BE49-F238E27FC236}">
                <a16:creationId xmlns:a16="http://schemas.microsoft.com/office/drawing/2014/main" id="{D9BF7593-B9E3-4AE7-9BE5-585D585254AC}"/>
              </a:ext>
            </a:extLst>
          </p:cNvPr>
          <p:cNvSpPr>
            <a:spLocks noChangeAspect="1" noEditPoints="1"/>
          </p:cNvSpPr>
          <p:nvPr/>
        </p:nvSpPr>
        <p:spPr bwMode="auto">
          <a:xfrm>
            <a:off x="2104489" y="2397147"/>
            <a:ext cx="289367" cy="274320"/>
          </a:xfrm>
          <a:custGeom>
            <a:avLst/>
            <a:gdLst>
              <a:gd name="T0" fmla="*/ 1234 w 7200"/>
              <a:gd name="T1" fmla="*/ 2707 h 6826"/>
              <a:gd name="T2" fmla="*/ 1760 w 7200"/>
              <a:gd name="T3" fmla="*/ 2250 h 6826"/>
              <a:gd name="T4" fmla="*/ 3508 w 7200"/>
              <a:gd name="T5" fmla="*/ 2247 h 6826"/>
              <a:gd name="T6" fmla="*/ 4004 w 7200"/>
              <a:gd name="T7" fmla="*/ 1774 h 6826"/>
              <a:gd name="T8" fmla="*/ 5858 w 7200"/>
              <a:gd name="T9" fmla="*/ 2678 h 6826"/>
              <a:gd name="T10" fmla="*/ 6042 w 7200"/>
              <a:gd name="T11" fmla="*/ 2623 h 6826"/>
              <a:gd name="T12" fmla="*/ 5589 w 7200"/>
              <a:gd name="T13" fmla="*/ 437 h 6826"/>
              <a:gd name="T14" fmla="*/ 2383 w 7200"/>
              <a:gd name="T15" fmla="*/ 622 h 6826"/>
              <a:gd name="T16" fmla="*/ 1062 w 7200"/>
              <a:gd name="T17" fmla="*/ 2169 h 6826"/>
              <a:gd name="T18" fmla="*/ 6013 w 7200"/>
              <a:gd name="T19" fmla="*/ 1978 h 6826"/>
              <a:gd name="T20" fmla="*/ 5566 w 7200"/>
              <a:gd name="T21" fmla="*/ 2066 h 6826"/>
              <a:gd name="T22" fmla="*/ 4883 w 7200"/>
              <a:gd name="T23" fmla="*/ 910 h 6826"/>
              <a:gd name="T24" fmla="*/ 3599 w 7200"/>
              <a:gd name="T25" fmla="*/ 220 h 6826"/>
              <a:gd name="T26" fmla="*/ 3847 w 7200"/>
              <a:gd name="T27" fmla="*/ 1616 h 6826"/>
              <a:gd name="T28" fmla="*/ 3285 w 7200"/>
              <a:gd name="T29" fmla="*/ 1567 h 6826"/>
              <a:gd name="T30" fmla="*/ 1611 w 7200"/>
              <a:gd name="T31" fmla="*/ 654 h 6826"/>
              <a:gd name="T32" fmla="*/ 2641 w 7200"/>
              <a:gd name="T33" fmla="*/ 1518 h 6826"/>
              <a:gd name="T34" fmla="*/ 1329 w 7200"/>
              <a:gd name="T35" fmla="*/ 2380 h 6826"/>
              <a:gd name="T36" fmla="*/ 546 w 7200"/>
              <a:gd name="T37" fmla="*/ 1347 h 6826"/>
              <a:gd name="T38" fmla="*/ 6600 w 7200"/>
              <a:gd name="T39" fmla="*/ 4232 h 6826"/>
              <a:gd name="T40" fmla="*/ 5361 w 7200"/>
              <a:gd name="T41" fmla="*/ 3795 h 6826"/>
              <a:gd name="T42" fmla="*/ 4741 w 7200"/>
              <a:gd name="T43" fmla="*/ 4977 h 6826"/>
              <a:gd name="T44" fmla="*/ 4286 w 7200"/>
              <a:gd name="T45" fmla="*/ 3303 h 6826"/>
              <a:gd name="T46" fmla="*/ 3047 w 7200"/>
              <a:gd name="T47" fmla="*/ 3740 h 6826"/>
              <a:gd name="T48" fmla="*/ 2255 w 7200"/>
              <a:gd name="T49" fmla="*/ 4977 h 6826"/>
              <a:gd name="T50" fmla="*/ 1155 w 7200"/>
              <a:gd name="T51" fmla="*/ 3118 h 6826"/>
              <a:gd name="T52" fmla="*/ 0 w 7200"/>
              <a:gd name="T53" fmla="*/ 5317 h 6826"/>
              <a:gd name="T54" fmla="*/ 243 w 7200"/>
              <a:gd name="T55" fmla="*/ 6771 h 6826"/>
              <a:gd name="T56" fmla="*/ 6956 w 7200"/>
              <a:gd name="T57" fmla="*/ 6771 h 6826"/>
              <a:gd name="T58" fmla="*/ 7200 w 7200"/>
              <a:gd name="T59" fmla="*/ 5317 h 6826"/>
              <a:gd name="T60" fmla="*/ 6046 w 7200"/>
              <a:gd name="T61" fmla="*/ 4319 h 6826"/>
              <a:gd name="T62" fmla="*/ 3599 w 7200"/>
              <a:gd name="T63" fmla="*/ 2843 h 6826"/>
              <a:gd name="T64" fmla="*/ 3131 w 7200"/>
              <a:gd name="T65" fmla="*/ 3303 h 6826"/>
              <a:gd name="T66" fmla="*/ 3599 w 7200"/>
              <a:gd name="T67" fmla="*/ 4044 h 6826"/>
              <a:gd name="T68" fmla="*/ 4520 w 7200"/>
              <a:gd name="T69" fmla="*/ 4977 h 6826"/>
              <a:gd name="T70" fmla="*/ 3194 w 7200"/>
              <a:gd name="T71" fmla="*/ 3899 h 6826"/>
              <a:gd name="T72" fmla="*/ 1155 w 7200"/>
              <a:gd name="T73" fmla="*/ 4319 h 6826"/>
              <a:gd name="T74" fmla="*/ 219 w 7200"/>
              <a:gd name="T75" fmla="*/ 5317 h 6826"/>
              <a:gd name="T76" fmla="*/ 1559 w 7200"/>
              <a:gd name="T77" fmla="*/ 4394 h 6826"/>
              <a:gd name="T78" fmla="*/ 1211 w 7200"/>
              <a:gd name="T79" fmla="*/ 5032 h 6826"/>
              <a:gd name="T80" fmla="*/ 6669 w 7200"/>
              <a:gd name="T81" fmla="*/ 6609 h 6826"/>
              <a:gd name="T82" fmla="*/ 5832 w 7200"/>
              <a:gd name="T83" fmla="*/ 5194 h 6826"/>
              <a:gd name="T84" fmla="*/ 5987 w 7200"/>
              <a:gd name="T85" fmla="*/ 5032 h 6826"/>
              <a:gd name="T86" fmla="*/ 5641 w 7200"/>
              <a:gd name="T87" fmla="*/ 4394 h 6826"/>
              <a:gd name="T88" fmla="*/ 6981 w 7200"/>
              <a:gd name="T89" fmla="*/ 5317 h 6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00" h="6826">
                <a:moveTo>
                  <a:pt x="1062" y="2169"/>
                </a:moveTo>
                <a:cubicBezTo>
                  <a:pt x="1158" y="2623"/>
                  <a:pt x="1158" y="2623"/>
                  <a:pt x="1158" y="2623"/>
                </a:cubicBezTo>
                <a:cubicBezTo>
                  <a:pt x="1166" y="2665"/>
                  <a:pt x="1195" y="2694"/>
                  <a:pt x="1234" y="2707"/>
                </a:cubicBezTo>
                <a:cubicBezTo>
                  <a:pt x="1243" y="2710"/>
                  <a:pt x="1255" y="2710"/>
                  <a:pt x="1265" y="2710"/>
                </a:cubicBezTo>
                <a:cubicBezTo>
                  <a:pt x="1294" y="2710"/>
                  <a:pt x="1321" y="2700"/>
                  <a:pt x="1342" y="2678"/>
                </a:cubicBezTo>
                <a:cubicBezTo>
                  <a:pt x="1760" y="2250"/>
                  <a:pt x="1760" y="2250"/>
                  <a:pt x="1760" y="2250"/>
                </a:cubicBezTo>
                <a:cubicBezTo>
                  <a:pt x="2268" y="2208"/>
                  <a:pt x="2673" y="1965"/>
                  <a:pt x="2827" y="1638"/>
                </a:cubicBezTo>
                <a:cubicBezTo>
                  <a:pt x="2937" y="1696"/>
                  <a:pt x="3060" y="1742"/>
                  <a:pt x="3196" y="1774"/>
                </a:cubicBezTo>
                <a:cubicBezTo>
                  <a:pt x="3508" y="2247"/>
                  <a:pt x="3508" y="2247"/>
                  <a:pt x="3508" y="2247"/>
                </a:cubicBezTo>
                <a:cubicBezTo>
                  <a:pt x="3530" y="2276"/>
                  <a:pt x="3564" y="2296"/>
                  <a:pt x="3601" y="2296"/>
                </a:cubicBezTo>
                <a:cubicBezTo>
                  <a:pt x="3636" y="2296"/>
                  <a:pt x="3671" y="2276"/>
                  <a:pt x="3692" y="2247"/>
                </a:cubicBezTo>
                <a:cubicBezTo>
                  <a:pt x="4004" y="1774"/>
                  <a:pt x="4004" y="1774"/>
                  <a:pt x="4004" y="1774"/>
                </a:cubicBezTo>
                <a:cubicBezTo>
                  <a:pt x="4140" y="1742"/>
                  <a:pt x="4265" y="1696"/>
                  <a:pt x="4373" y="1638"/>
                </a:cubicBezTo>
                <a:cubicBezTo>
                  <a:pt x="4527" y="1965"/>
                  <a:pt x="4932" y="2208"/>
                  <a:pt x="5440" y="2250"/>
                </a:cubicBezTo>
                <a:cubicBezTo>
                  <a:pt x="5858" y="2678"/>
                  <a:pt x="5858" y="2678"/>
                  <a:pt x="5858" y="2678"/>
                </a:cubicBezTo>
                <a:cubicBezTo>
                  <a:pt x="5879" y="2700"/>
                  <a:pt x="5906" y="2710"/>
                  <a:pt x="5936" y="2710"/>
                </a:cubicBezTo>
                <a:cubicBezTo>
                  <a:pt x="5945" y="2710"/>
                  <a:pt x="5957" y="2710"/>
                  <a:pt x="5966" y="2707"/>
                </a:cubicBezTo>
                <a:cubicBezTo>
                  <a:pt x="6005" y="2694"/>
                  <a:pt x="6034" y="2665"/>
                  <a:pt x="6042" y="2623"/>
                </a:cubicBezTo>
                <a:cubicBezTo>
                  <a:pt x="6138" y="2169"/>
                  <a:pt x="6138" y="2169"/>
                  <a:pt x="6138" y="2169"/>
                </a:cubicBezTo>
                <a:cubicBezTo>
                  <a:pt x="6587" y="2020"/>
                  <a:pt x="6873" y="1703"/>
                  <a:pt x="6873" y="1347"/>
                </a:cubicBezTo>
                <a:cubicBezTo>
                  <a:pt x="6873" y="845"/>
                  <a:pt x="6297" y="437"/>
                  <a:pt x="5589" y="437"/>
                </a:cubicBezTo>
                <a:cubicBezTo>
                  <a:pt x="5298" y="437"/>
                  <a:pt x="5032" y="508"/>
                  <a:pt x="4817" y="622"/>
                </a:cubicBezTo>
                <a:cubicBezTo>
                  <a:pt x="4647" y="262"/>
                  <a:pt x="4166" y="0"/>
                  <a:pt x="3599" y="0"/>
                </a:cubicBezTo>
                <a:cubicBezTo>
                  <a:pt x="3034" y="0"/>
                  <a:pt x="2554" y="262"/>
                  <a:pt x="2383" y="622"/>
                </a:cubicBezTo>
                <a:cubicBezTo>
                  <a:pt x="2168" y="508"/>
                  <a:pt x="1901" y="437"/>
                  <a:pt x="1611" y="437"/>
                </a:cubicBezTo>
                <a:cubicBezTo>
                  <a:pt x="904" y="437"/>
                  <a:pt x="327" y="845"/>
                  <a:pt x="327" y="1347"/>
                </a:cubicBezTo>
                <a:cubicBezTo>
                  <a:pt x="327" y="1703"/>
                  <a:pt x="614" y="2020"/>
                  <a:pt x="1062" y="2169"/>
                </a:cubicBezTo>
                <a:close/>
                <a:moveTo>
                  <a:pt x="5589" y="654"/>
                </a:moveTo>
                <a:cubicBezTo>
                  <a:pt x="6177" y="654"/>
                  <a:pt x="6655" y="965"/>
                  <a:pt x="6655" y="1347"/>
                </a:cubicBezTo>
                <a:cubicBezTo>
                  <a:pt x="6655" y="1619"/>
                  <a:pt x="6404" y="1868"/>
                  <a:pt x="6013" y="1978"/>
                </a:cubicBezTo>
                <a:cubicBezTo>
                  <a:pt x="5974" y="1991"/>
                  <a:pt x="5945" y="2023"/>
                  <a:pt x="5937" y="2063"/>
                </a:cubicBezTo>
                <a:cubicBezTo>
                  <a:pt x="5871" y="2380"/>
                  <a:pt x="5871" y="2380"/>
                  <a:pt x="5871" y="2380"/>
                </a:cubicBezTo>
                <a:cubicBezTo>
                  <a:pt x="5566" y="2066"/>
                  <a:pt x="5566" y="2066"/>
                  <a:pt x="5566" y="2066"/>
                </a:cubicBezTo>
                <a:cubicBezTo>
                  <a:pt x="5549" y="2046"/>
                  <a:pt x="5523" y="2037"/>
                  <a:pt x="5495" y="2033"/>
                </a:cubicBezTo>
                <a:cubicBezTo>
                  <a:pt x="5040" y="2008"/>
                  <a:pt x="4669" y="1794"/>
                  <a:pt x="4559" y="1515"/>
                </a:cubicBezTo>
                <a:cubicBezTo>
                  <a:pt x="4764" y="1353"/>
                  <a:pt x="4883" y="1143"/>
                  <a:pt x="4883" y="910"/>
                </a:cubicBezTo>
                <a:cubicBezTo>
                  <a:pt x="4883" y="884"/>
                  <a:pt x="4880" y="861"/>
                  <a:pt x="4878" y="835"/>
                </a:cubicBezTo>
                <a:cubicBezTo>
                  <a:pt x="5066" y="725"/>
                  <a:pt x="5316" y="654"/>
                  <a:pt x="5589" y="654"/>
                </a:cubicBezTo>
                <a:close/>
                <a:moveTo>
                  <a:pt x="3599" y="220"/>
                </a:moveTo>
                <a:cubicBezTo>
                  <a:pt x="4187" y="220"/>
                  <a:pt x="4665" y="528"/>
                  <a:pt x="4665" y="910"/>
                </a:cubicBezTo>
                <a:cubicBezTo>
                  <a:pt x="4665" y="1208"/>
                  <a:pt x="4357" y="1480"/>
                  <a:pt x="3915" y="1567"/>
                </a:cubicBezTo>
                <a:cubicBezTo>
                  <a:pt x="3887" y="1573"/>
                  <a:pt x="3862" y="1593"/>
                  <a:pt x="3847" y="1616"/>
                </a:cubicBezTo>
                <a:cubicBezTo>
                  <a:pt x="3601" y="1988"/>
                  <a:pt x="3601" y="1988"/>
                  <a:pt x="3601" y="1988"/>
                </a:cubicBezTo>
                <a:cubicBezTo>
                  <a:pt x="3355" y="1616"/>
                  <a:pt x="3355" y="1616"/>
                  <a:pt x="3355" y="1616"/>
                </a:cubicBezTo>
                <a:cubicBezTo>
                  <a:pt x="3339" y="1593"/>
                  <a:pt x="3313" y="1573"/>
                  <a:pt x="3285" y="1567"/>
                </a:cubicBezTo>
                <a:cubicBezTo>
                  <a:pt x="2843" y="1480"/>
                  <a:pt x="2534" y="1208"/>
                  <a:pt x="2534" y="910"/>
                </a:cubicBezTo>
                <a:cubicBezTo>
                  <a:pt x="2534" y="528"/>
                  <a:pt x="3011" y="220"/>
                  <a:pt x="3599" y="220"/>
                </a:cubicBezTo>
                <a:close/>
                <a:moveTo>
                  <a:pt x="1611" y="654"/>
                </a:moveTo>
                <a:cubicBezTo>
                  <a:pt x="1885" y="654"/>
                  <a:pt x="2132" y="722"/>
                  <a:pt x="2322" y="832"/>
                </a:cubicBezTo>
                <a:cubicBezTo>
                  <a:pt x="2319" y="858"/>
                  <a:pt x="2315" y="884"/>
                  <a:pt x="2315" y="910"/>
                </a:cubicBezTo>
                <a:cubicBezTo>
                  <a:pt x="2315" y="1143"/>
                  <a:pt x="2437" y="1357"/>
                  <a:pt x="2641" y="1518"/>
                </a:cubicBezTo>
                <a:cubicBezTo>
                  <a:pt x="2531" y="1794"/>
                  <a:pt x="2160" y="2008"/>
                  <a:pt x="1705" y="2033"/>
                </a:cubicBezTo>
                <a:cubicBezTo>
                  <a:pt x="1677" y="2037"/>
                  <a:pt x="1653" y="2046"/>
                  <a:pt x="1634" y="2066"/>
                </a:cubicBezTo>
                <a:cubicBezTo>
                  <a:pt x="1329" y="2380"/>
                  <a:pt x="1329" y="2380"/>
                  <a:pt x="1329" y="2380"/>
                </a:cubicBezTo>
                <a:cubicBezTo>
                  <a:pt x="1263" y="2063"/>
                  <a:pt x="1263" y="2063"/>
                  <a:pt x="1263" y="2063"/>
                </a:cubicBezTo>
                <a:cubicBezTo>
                  <a:pt x="1255" y="2023"/>
                  <a:pt x="1226" y="1991"/>
                  <a:pt x="1187" y="1978"/>
                </a:cubicBezTo>
                <a:cubicBezTo>
                  <a:pt x="797" y="1868"/>
                  <a:pt x="546" y="1619"/>
                  <a:pt x="546" y="1347"/>
                </a:cubicBezTo>
                <a:cubicBezTo>
                  <a:pt x="546" y="965"/>
                  <a:pt x="1023" y="654"/>
                  <a:pt x="1611" y="654"/>
                </a:cubicBezTo>
                <a:close/>
                <a:moveTo>
                  <a:pt x="7200" y="5317"/>
                </a:moveTo>
                <a:cubicBezTo>
                  <a:pt x="7200" y="4909"/>
                  <a:pt x="6964" y="4465"/>
                  <a:pt x="6600" y="4232"/>
                </a:cubicBezTo>
                <a:cubicBezTo>
                  <a:pt x="6682" y="4109"/>
                  <a:pt x="6732" y="3957"/>
                  <a:pt x="6732" y="3795"/>
                </a:cubicBezTo>
                <a:cubicBezTo>
                  <a:pt x="6732" y="3403"/>
                  <a:pt x="6444" y="3118"/>
                  <a:pt x="6046" y="3118"/>
                </a:cubicBezTo>
                <a:cubicBezTo>
                  <a:pt x="5649" y="3118"/>
                  <a:pt x="5361" y="3403"/>
                  <a:pt x="5361" y="3795"/>
                </a:cubicBezTo>
                <a:cubicBezTo>
                  <a:pt x="5361" y="3957"/>
                  <a:pt x="5409" y="4109"/>
                  <a:pt x="5492" y="4232"/>
                </a:cubicBezTo>
                <a:cubicBezTo>
                  <a:pt x="5230" y="4400"/>
                  <a:pt x="5035" y="4679"/>
                  <a:pt x="4948" y="4977"/>
                </a:cubicBezTo>
                <a:cubicBezTo>
                  <a:pt x="4741" y="4977"/>
                  <a:pt x="4741" y="4977"/>
                  <a:pt x="4741" y="4977"/>
                </a:cubicBezTo>
                <a:cubicBezTo>
                  <a:pt x="4749" y="4928"/>
                  <a:pt x="4754" y="4876"/>
                  <a:pt x="4754" y="4825"/>
                </a:cubicBezTo>
                <a:cubicBezTo>
                  <a:pt x="4754" y="4413"/>
                  <a:pt x="4517" y="3973"/>
                  <a:pt x="4153" y="3736"/>
                </a:cubicBezTo>
                <a:cubicBezTo>
                  <a:pt x="4236" y="3613"/>
                  <a:pt x="4286" y="3464"/>
                  <a:pt x="4286" y="3303"/>
                </a:cubicBezTo>
                <a:cubicBezTo>
                  <a:pt x="4286" y="2907"/>
                  <a:pt x="3998" y="2623"/>
                  <a:pt x="3599" y="2623"/>
                </a:cubicBezTo>
                <a:cubicBezTo>
                  <a:pt x="3203" y="2623"/>
                  <a:pt x="2914" y="2907"/>
                  <a:pt x="2914" y="3303"/>
                </a:cubicBezTo>
                <a:cubicBezTo>
                  <a:pt x="2914" y="3464"/>
                  <a:pt x="2965" y="3617"/>
                  <a:pt x="3047" y="3740"/>
                </a:cubicBezTo>
                <a:cubicBezTo>
                  <a:pt x="2683" y="3973"/>
                  <a:pt x="2445" y="4413"/>
                  <a:pt x="2445" y="4825"/>
                </a:cubicBezTo>
                <a:cubicBezTo>
                  <a:pt x="2445" y="4876"/>
                  <a:pt x="2451" y="4928"/>
                  <a:pt x="2458" y="4977"/>
                </a:cubicBezTo>
                <a:cubicBezTo>
                  <a:pt x="2255" y="4977"/>
                  <a:pt x="2255" y="4977"/>
                  <a:pt x="2255" y="4977"/>
                </a:cubicBezTo>
                <a:cubicBezTo>
                  <a:pt x="2168" y="4679"/>
                  <a:pt x="1972" y="4400"/>
                  <a:pt x="1708" y="4229"/>
                </a:cubicBezTo>
                <a:cubicBezTo>
                  <a:pt x="1791" y="4109"/>
                  <a:pt x="1839" y="3957"/>
                  <a:pt x="1839" y="3795"/>
                </a:cubicBezTo>
                <a:cubicBezTo>
                  <a:pt x="1839" y="3403"/>
                  <a:pt x="1551" y="3118"/>
                  <a:pt x="1155" y="3118"/>
                </a:cubicBezTo>
                <a:cubicBezTo>
                  <a:pt x="758" y="3118"/>
                  <a:pt x="468" y="3403"/>
                  <a:pt x="468" y="3795"/>
                </a:cubicBezTo>
                <a:cubicBezTo>
                  <a:pt x="468" y="3957"/>
                  <a:pt x="518" y="4109"/>
                  <a:pt x="601" y="4232"/>
                </a:cubicBezTo>
                <a:cubicBezTo>
                  <a:pt x="236" y="4465"/>
                  <a:pt x="0" y="4909"/>
                  <a:pt x="0" y="5317"/>
                </a:cubicBezTo>
                <a:cubicBezTo>
                  <a:pt x="0" y="5705"/>
                  <a:pt x="203" y="5997"/>
                  <a:pt x="552" y="6142"/>
                </a:cubicBezTo>
                <a:cubicBezTo>
                  <a:pt x="245" y="6661"/>
                  <a:pt x="245" y="6661"/>
                  <a:pt x="245" y="6661"/>
                </a:cubicBezTo>
                <a:cubicBezTo>
                  <a:pt x="225" y="6696"/>
                  <a:pt x="223" y="6735"/>
                  <a:pt x="243" y="6771"/>
                </a:cubicBezTo>
                <a:cubicBezTo>
                  <a:pt x="262" y="6806"/>
                  <a:pt x="300" y="6826"/>
                  <a:pt x="339" y="6826"/>
                </a:cubicBezTo>
                <a:cubicBezTo>
                  <a:pt x="6860" y="6826"/>
                  <a:pt x="6860" y="6826"/>
                  <a:pt x="6860" y="6826"/>
                </a:cubicBezTo>
                <a:cubicBezTo>
                  <a:pt x="6901" y="6826"/>
                  <a:pt x="6936" y="6806"/>
                  <a:pt x="6956" y="6771"/>
                </a:cubicBezTo>
                <a:cubicBezTo>
                  <a:pt x="6975" y="6735"/>
                  <a:pt x="6975" y="6696"/>
                  <a:pt x="6954" y="6661"/>
                </a:cubicBezTo>
                <a:cubicBezTo>
                  <a:pt x="6645" y="6139"/>
                  <a:pt x="6645" y="6139"/>
                  <a:pt x="6645" y="6139"/>
                </a:cubicBezTo>
                <a:cubicBezTo>
                  <a:pt x="6994" y="5990"/>
                  <a:pt x="7200" y="5705"/>
                  <a:pt x="7200" y="5317"/>
                </a:cubicBezTo>
                <a:close/>
                <a:moveTo>
                  <a:pt x="6046" y="3335"/>
                </a:moveTo>
                <a:cubicBezTo>
                  <a:pt x="6321" y="3335"/>
                  <a:pt x="6514" y="3523"/>
                  <a:pt x="6514" y="3795"/>
                </a:cubicBezTo>
                <a:cubicBezTo>
                  <a:pt x="6514" y="4083"/>
                  <a:pt x="6305" y="4319"/>
                  <a:pt x="6046" y="4319"/>
                </a:cubicBezTo>
                <a:cubicBezTo>
                  <a:pt x="5788" y="4319"/>
                  <a:pt x="5579" y="4083"/>
                  <a:pt x="5579" y="3795"/>
                </a:cubicBezTo>
                <a:cubicBezTo>
                  <a:pt x="5579" y="3523"/>
                  <a:pt x="5771" y="3335"/>
                  <a:pt x="6046" y="3335"/>
                </a:cubicBezTo>
                <a:close/>
                <a:moveTo>
                  <a:pt x="3599" y="2843"/>
                </a:moveTo>
                <a:cubicBezTo>
                  <a:pt x="3875" y="2843"/>
                  <a:pt x="4067" y="3031"/>
                  <a:pt x="4067" y="3303"/>
                </a:cubicBezTo>
                <a:cubicBezTo>
                  <a:pt x="4067" y="3591"/>
                  <a:pt x="3858" y="3827"/>
                  <a:pt x="3599" y="3827"/>
                </a:cubicBezTo>
                <a:cubicBezTo>
                  <a:pt x="3342" y="3827"/>
                  <a:pt x="3131" y="3591"/>
                  <a:pt x="3131" y="3303"/>
                </a:cubicBezTo>
                <a:cubicBezTo>
                  <a:pt x="3131" y="3031"/>
                  <a:pt x="3324" y="2843"/>
                  <a:pt x="3599" y="2843"/>
                </a:cubicBezTo>
                <a:close/>
                <a:moveTo>
                  <a:pt x="3194" y="3899"/>
                </a:moveTo>
                <a:cubicBezTo>
                  <a:pt x="3310" y="3989"/>
                  <a:pt x="3449" y="4044"/>
                  <a:pt x="3599" y="4044"/>
                </a:cubicBezTo>
                <a:cubicBezTo>
                  <a:pt x="3750" y="4044"/>
                  <a:pt x="3889" y="3992"/>
                  <a:pt x="4003" y="3902"/>
                </a:cubicBezTo>
                <a:cubicBezTo>
                  <a:pt x="4323" y="4086"/>
                  <a:pt x="4535" y="4469"/>
                  <a:pt x="4535" y="4825"/>
                </a:cubicBezTo>
                <a:cubicBezTo>
                  <a:pt x="4535" y="4880"/>
                  <a:pt x="4530" y="4931"/>
                  <a:pt x="4520" y="4977"/>
                </a:cubicBezTo>
                <a:cubicBezTo>
                  <a:pt x="2680" y="4977"/>
                  <a:pt x="2680" y="4977"/>
                  <a:pt x="2680" y="4977"/>
                </a:cubicBezTo>
                <a:cubicBezTo>
                  <a:pt x="2670" y="4928"/>
                  <a:pt x="2664" y="4880"/>
                  <a:pt x="2664" y="4825"/>
                </a:cubicBezTo>
                <a:cubicBezTo>
                  <a:pt x="2664" y="4469"/>
                  <a:pt x="2875" y="4086"/>
                  <a:pt x="3194" y="3899"/>
                </a:cubicBezTo>
                <a:close/>
                <a:moveTo>
                  <a:pt x="1155" y="3335"/>
                </a:moveTo>
                <a:cubicBezTo>
                  <a:pt x="1430" y="3335"/>
                  <a:pt x="1622" y="3523"/>
                  <a:pt x="1622" y="3795"/>
                </a:cubicBezTo>
                <a:cubicBezTo>
                  <a:pt x="1622" y="4083"/>
                  <a:pt x="1412" y="4319"/>
                  <a:pt x="1155" y="4319"/>
                </a:cubicBezTo>
                <a:cubicBezTo>
                  <a:pt x="897" y="4319"/>
                  <a:pt x="687" y="4083"/>
                  <a:pt x="687" y="3795"/>
                </a:cubicBezTo>
                <a:cubicBezTo>
                  <a:pt x="687" y="3523"/>
                  <a:pt x="879" y="3335"/>
                  <a:pt x="1155" y="3335"/>
                </a:cubicBezTo>
                <a:close/>
                <a:moveTo>
                  <a:pt x="219" y="5317"/>
                </a:moveTo>
                <a:cubicBezTo>
                  <a:pt x="219" y="4961"/>
                  <a:pt x="431" y="4579"/>
                  <a:pt x="750" y="4394"/>
                </a:cubicBezTo>
                <a:cubicBezTo>
                  <a:pt x="863" y="4484"/>
                  <a:pt x="1004" y="4537"/>
                  <a:pt x="1155" y="4537"/>
                </a:cubicBezTo>
                <a:cubicBezTo>
                  <a:pt x="1305" y="4537"/>
                  <a:pt x="1446" y="4484"/>
                  <a:pt x="1559" y="4394"/>
                </a:cubicBezTo>
                <a:cubicBezTo>
                  <a:pt x="1778" y="4520"/>
                  <a:pt x="1943" y="4737"/>
                  <a:pt x="2027" y="4977"/>
                </a:cubicBezTo>
                <a:cubicBezTo>
                  <a:pt x="1305" y="4977"/>
                  <a:pt x="1305" y="4977"/>
                  <a:pt x="1305" y="4977"/>
                </a:cubicBezTo>
                <a:cubicBezTo>
                  <a:pt x="1266" y="4977"/>
                  <a:pt x="1231" y="4996"/>
                  <a:pt x="1211" y="5032"/>
                </a:cubicBezTo>
                <a:cubicBezTo>
                  <a:pt x="665" y="5951"/>
                  <a:pt x="665" y="5951"/>
                  <a:pt x="665" y="5951"/>
                </a:cubicBezTo>
                <a:cubicBezTo>
                  <a:pt x="434" y="5864"/>
                  <a:pt x="219" y="5683"/>
                  <a:pt x="219" y="5317"/>
                </a:cubicBezTo>
                <a:close/>
                <a:moveTo>
                  <a:pt x="6669" y="6609"/>
                </a:moveTo>
                <a:cubicBezTo>
                  <a:pt x="530" y="6609"/>
                  <a:pt x="530" y="6609"/>
                  <a:pt x="530" y="6609"/>
                </a:cubicBezTo>
                <a:cubicBezTo>
                  <a:pt x="1366" y="5194"/>
                  <a:pt x="1366" y="5194"/>
                  <a:pt x="1366" y="5194"/>
                </a:cubicBezTo>
                <a:cubicBezTo>
                  <a:pt x="5832" y="5194"/>
                  <a:pt x="5832" y="5194"/>
                  <a:pt x="5832" y="5194"/>
                </a:cubicBezTo>
                <a:lnTo>
                  <a:pt x="6669" y="6609"/>
                </a:lnTo>
                <a:close/>
                <a:moveTo>
                  <a:pt x="6535" y="5951"/>
                </a:moveTo>
                <a:cubicBezTo>
                  <a:pt x="5987" y="5032"/>
                  <a:pt x="5987" y="5032"/>
                  <a:pt x="5987" y="5032"/>
                </a:cubicBezTo>
                <a:cubicBezTo>
                  <a:pt x="5968" y="4996"/>
                  <a:pt x="5932" y="4977"/>
                  <a:pt x="5894" y="4977"/>
                </a:cubicBezTo>
                <a:cubicBezTo>
                  <a:pt x="5173" y="4977"/>
                  <a:pt x="5173" y="4977"/>
                  <a:pt x="5173" y="4977"/>
                </a:cubicBezTo>
                <a:cubicBezTo>
                  <a:pt x="5257" y="4737"/>
                  <a:pt x="5424" y="4520"/>
                  <a:pt x="5641" y="4394"/>
                </a:cubicBezTo>
                <a:cubicBezTo>
                  <a:pt x="5756" y="4484"/>
                  <a:pt x="5895" y="4537"/>
                  <a:pt x="6046" y="4537"/>
                </a:cubicBezTo>
                <a:cubicBezTo>
                  <a:pt x="6198" y="4537"/>
                  <a:pt x="6337" y="4484"/>
                  <a:pt x="6450" y="4394"/>
                </a:cubicBezTo>
                <a:cubicBezTo>
                  <a:pt x="6771" y="4579"/>
                  <a:pt x="6981" y="4961"/>
                  <a:pt x="6981" y="5317"/>
                </a:cubicBezTo>
                <a:cubicBezTo>
                  <a:pt x="6981" y="5683"/>
                  <a:pt x="6766" y="5864"/>
                  <a:pt x="6535" y="59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2">
            <a:extLst>
              <a:ext uri="{FF2B5EF4-FFF2-40B4-BE49-F238E27FC236}">
                <a16:creationId xmlns:a16="http://schemas.microsoft.com/office/drawing/2014/main" id="{3162680E-ECB8-455B-A370-8E46FAA686DF}"/>
              </a:ext>
            </a:extLst>
          </p:cNvPr>
          <p:cNvSpPr>
            <a:spLocks noChangeAspect="1" noEditPoints="1"/>
          </p:cNvSpPr>
          <p:nvPr/>
        </p:nvSpPr>
        <p:spPr bwMode="auto">
          <a:xfrm>
            <a:off x="2106064" y="3238227"/>
            <a:ext cx="286217" cy="274320"/>
          </a:xfrm>
          <a:custGeom>
            <a:avLst/>
            <a:gdLst>
              <a:gd name="T0" fmla="*/ 709 w 1152"/>
              <a:gd name="T1" fmla="*/ 351 h 1103"/>
              <a:gd name="T2" fmla="*/ 308 w 1152"/>
              <a:gd name="T3" fmla="*/ 0 h 1103"/>
              <a:gd name="T4" fmla="*/ 187 w 1152"/>
              <a:gd name="T5" fmla="*/ 124 h 1103"/>
              <a:gd name="T6" fmla="*/ 290 w 1152"/>
              <a:gd name="T7" fmla="*/ 63 h 1103"/>
              <a:gd name="T8" fmla="*/ 726 w 1152"/>
              <a:gd name="T9" fmla="*/ 53 h 1103"/>
              <a:gd name="T10" fmla="*/ 290 w 1152"/>
              <a:gd name="T11" fmla="*/ 299 h 1103"/>
              <a:gd name="T12" fmla="*/ 284 w 1152"/>
              <a:gd name="T13" fmla="*/ 76 h 1103"/>
              <a:gd name="T14" fmla="*/ 391 w 1152"/>
              <a:gd name="T15" fmla="*/ 729 h 1103"/>
              <a:gd name="T16" fmla="*/ 897 w 1152"/>
              <a:gd name="T17" fmla="*/ 624 h 1103"/>
              <a:gd name="T18" fmla="*/ 897 w 1152"/>
              <a:gd name="T19" fmla="*/ 486 h 1103"/>
              <a:gd name="T20" fmla="*/ 868 w 1152"/>
              <a:gd name="T21" fmla="*/ 603 h 1103"/>
              <a:gd name="T22" fmla="*/ 443 w 1152"/>
              <a:gd name="T23" fmla="*/ 746 h 1103"/>
              <a:gd name="T24" fmla="*/ 845 w 1152"/>
              <a:gd name="T25" fmla="*/ 466 h 1103"/>
              <a:gd name="T26" fmla="*/ 922 w 1152"/>
              <a:gd name="T27" fmla="*/ 555 h 1103"/>
              <a:gd name="T28" fmla="*/ 193 w 1152"/>
              <a:gd name="T29" fmla="*/ 969 h 1103"/>
              <a:gd name="T30" fmla="*/ 255 w 1152"/>
              <a:gd name="T31" fmla="*/ 1051 h 1103"/>
              <a:gd name="T32" fmla="*/ 761 w 1152"/>
              <a:gd name="T33" fmla="*/ 913 h 1103"/>
              <a:gd name="T34" fmla="*/ 308 w 1152"/>
              <a:gd name="T35" fmla="*/ 1068 h 1103"/>
              <a:gd name="T36" fmla="*/ 231 w 1152"/>
              <a:gd name="T37" fmla="*/ 982 h 1103"/>
              <a:gd name="T38" fmla="*/ 308 w 1152"/>
              <a:gd name="T39" fmla="*/ 895 h 1103"/>
              <a:gd name="T40" fmla="*/ 71 w 1152"/>
              <a:gd name="T41" fmla="*/ 52 h 1103"/>
              <a:gd name="T42" fmla="*/ 131 w 1152"/>
              <a:gd name="T43" fmla="*/ 165 h 1103"/>
              <a:gd name="T44" fmla="*/ 71 w 1152"/>
              <a:gd name="T45" fmla="*/ 161 h 1103"/>
              <a:gd name="T46" fmla="*/ 108 w 1152"/>
              <a:gd name="T47" fmla="*/ 124 h 1103"/>
              <a:gd name="T48" fmla="*/ 12 w 1152"/>
              <a:gd name="T49" fmla="*/ 1022 h 1103"/>
              <a:gd name="T50" fmla="*/ 71 w 1152"/>
              <a:gd name="T51" fmla="*/ 910 h 1103"/>
              <a:gd name="T52" fmla="*/ 35 w 1152"/>
              <a:gd name="T53" fmla="*/ 982 h 1103"/>
              <a:gd name="T54" fmla="*/ 1080 w 1152"/>
              <a:gd name="T55" fmla="*/ 494 h 1103"/>
              <a:gd name="T56" fmla="*/ 1139 w 1152"/>
              <a:gd name="T57" fmla="*/ 606 h 1103"/>
              <a:gd name="T58" fmla="*/ 1080 w 1152"/>
              <a:gd name="T59" fmla="*/ 603 h 1103"/>
              <a:gd name="T60" fmla="*/ 1117 w 1152"/>
              <a:gd name="T61" fmla="*/ 566 h 1103"/>
              <a:gd name="T62" fmla="*/ 636 w 1152"/>
              <a:gd name="T63" fmla="*/ 106 h 1103"/>
              <a:gd name="T64" fmla="*/ 356 w 1152"/>
              <a:gd name="T65" fmla="*/ 123 h 1103"/>
              <a:gd name="T66" fmla="*/ 607 w 1152"/>
              <a:gd name="T67" fmla="*/ 228 h 1103"/>
              <a:gd name="T68" fmla="*/ 791 w 1152"/>
              <a:gd name="T69" fmla="*/ 554 h 1103"/>
              <a:gd name="T70" fmla="*/ 512 w 1152"/>
              <a:gd name="T71" fmla="*/ 536 h 1103"/>
              <a:gd name="T72" fmla="*/ 640 w 1152"/>
              <a:gd name="T73" fmla="*/ 676 h 1103"/>
              <a:gd name="T74" fmla="*/ 640 w 1152"/>
              <a:gd name="T75" fmla="*/ 641 h 1103"/>
              <a:gd name="T76" fmla="*/ 541 w 1152"/>
              <a:gd name="T77" fmla="*/ 999 h 1103"/>
              <a:gd name="T78" fmla="*/ 658 w 1152"/>
              <a:gd name="T79" fmla="*/ 982 h 1103"/>
              <a:gd name="T80" fmla="*/ 331 w 1152"/>
              <a:gd name="T81" fmla="*/ 982 h 1103"/>
              <a:gd name="T82" fmla="*/ 0 w 1152"/>
              <a:gd name="T83" fmla="*/ 842 h 1103"/>
              <a:gd name="T84" fmla="*/ 35 w 1152"/>
              <a:gd name="T85" fmla="*/ 842 h 1103"/>
              <a:gd name="T86" fmla="*/ 1152 w 1152"/>
              <a:gd name="T87" fmla="*/ 426 h 1103"/>
              <a:gd name="T88" fmla="*/ 849 w 1152"/>
              <a:gd name="T89" fmla="*/ 35 h 1103"/>
              <a:gd name="T90" fmla="*/ 1152 w 1152"/>
              <a:gd name="T91" fmla="*/ 18 h 1103"/>
              <a:gd name="T92" fmla="*/ 849 w 1152"/>
              <a:gd name="T93" fmla="*/ 1103 h 1103"/>
              <a:gd name="T94" fmla="*/ 1117 w 1152"/>
              <a:gd name="T95" fmla="*/ 70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2" h="1103">
                <a:moveTo>
                  <a:pt x="255" y="193"/>
                </a:moveTo>
                <a:cubicBezTo>
                  <a:pt x="255" y="299"/>
                  <a:pt x="255" y="299"/>
                  <a:pt x="255" y="299"/>
                </a:cubicBezTo>
                <a:cubicBezTo>
                  <a:pt x="255" y="327"/>
                  <a:pt x="279" y="351"/>
                  <a:pt x="308" y="351"/>
                </a:cubicBezTo>
                <a:cubicBezTo>
                  <a:pt x="709" y="351"/>
                  <a:pt x="709" y="351"/>
                  <a:pt x="709" y="351"/>
                </a:cubicBezTo>
                <a:cubicBezTo>
                  <a:pt x="738" y="351"/>
                  <a:pt x="761" y="327"/>
                  <a:pt x="761" y="299"/>
                </a:cubicBezTo>
                <a:cubicBezTo>
                  <a:pt x="761" y="53"/>
                  <a:pt x="761" y="53"/>
                  <a:pt x="761" y="53"/>
                </a:cubicBezTo>
                <a:cubicBezTo>
                  <a:pt x="761" y="24"/>
                  <a:pt x="738" y="0"/>
                  <a:pt x="709" y="0"/>
                </a:cubicBezTo>
                <a:cubicBezTo>
                  <a:pt x="308" y="0"/>
                  <a:pt x="308" y="0"/>
                  <a:pt x="308" y="0"/>
                </a:cubicBezTo>
                <a:cubicBezTo>
                  <a:pt x="279" y="0"/>
                  <a:pt x="255" y="24"/>
                  <a:pt x="255" y="53"/>
                </a:cubicBezTo>
                <a:cubicBezTo>
                  <a:pt x="255" y="55"/>
                  <a:pt x="255" y="55"/>
                  <a:pt x="255" y="55"/>
                </a:cubicBezTo>
                <a:cubicBezTo>
                  <a:pt x="193" y="111"/>
                  <a:pt x="193" y="111"/>
                  <a:pt x="193" y="111"/>
                </a:cubicBezTo>
                <a:cubicBezTo>
                  <a:pt x="189" y="115"/>
                  <a:pt x="187" y="119"/>
                  <a:pt x="187" y="124"/>
                </a:cubicBezTo>
                <a:cubicBezTo>
                  <a:pt x="187" y="129"/>
                  <a:pt x="189" y="134"/>
                  <a:pt x="193" y="137"/>
                </a:cubicBezTo>
                <a:lnTo>
                  <a:pt x="255" y="193"/>
                </a:lnTo>
                <a:close/>
                <a:moveTo>
                  <a:pt x="284" y="76"/>
                </a:moveTo>
                <a:cubicBezTo>
                  <a:pt x="288" y="73"/>
                  <a:pt x="290" y="68"/>
                  <a:pt x="290" y="63"/>
                </a:cubicBezTo>
                <a:cubicBezTo>
                  <a:pt x="290" y="53"/>
                  <a:pt x="290" y="53"/>
                  <a:pt x="290" y="53"/>
                </a:cubicBezTo>
                <a:cubicBezTo>
                  <a:pt x="290" y="43"/>
                  <a:pt x="298" y="35"/>
                  <a:pt x="308" y="35"/>
                </a:cubicBezTo>
                <a:cubicBezTo>
                  <a:pt x="709" y="35"/>
                  <a:pt x="709" y="35"/>
                  <a:pt x="709" y="35"/>
                </a:cubicBezTo>
                <a:cubicBezTo>
                  <a:pt x="718" y="35"/>
                  <a:pt x="726" y="43"/>
                  <a:pt x="726" y="53"/>
                </a:cubicBezTo>
                <a:cubicBezTo>
                  <a:pt x="726" y="299"/>
                  <a:pt x="726" y="299"/>
                  <a:pt x="726" y="299"/>
                </a:cubicBezTo>
                <a:cubicBezTo>
                  <a:pt x="726" y="308"/>
                  <a:pt x="718" y="316"/>
                  <a:pt x="709" y="316"/>
                </a:cubicBezTo>
                <a:cubicBezTo>
                  <a:pt x="308" y="316"/>
                  <a:pt x="308" y="316"/>
                  <a:pt x="308" y="316"/>
                </a:cubicBezTo>
                <a:cubicBezTo>
                  <a:pt x="298" y="316"/>
                  <a:pt x="290" y="308"/>
                  <a:pt x="290" y="299"/>
                </a:cubicBezTo>
                <a:cubicBezTo>
                  <a:pt x="290" y="185"/>
                  <a:pt x="290" y="185"/>
                  <a:pt x="290" y="185"/>
                </a:cubicBezTo>
                <a:cubicBezTo>
                  <a:pt x="290" y="181"/>
                  <a:pt x="288" y="176"/>
                  <a:pt x="284" y="172"/>
                </a:cubicBezTo>
                <a:cubicBezTo>
                  <a:pt x="231" y="124"/>
                  <a:pt x="231" y="124"/>
                  <a:pt x="231" y="124"/>
                </a:cubicBezTo>
                <a:lnTo>
                  <a:pt x="284" y="76"/>
                </a:lnTo>
                <a:close/>
                <a:moveTo>
                  <a:pt x="845" y="431"/>
                </a:moveTo>
                <a:cubicBezTo>
                  <a:pt x="443" y="431"/>
                  <a:pt x="443" y="431"/>
                  <a:pt x="443" y="431"/>
                </a:cubicBezTo>
                <a:cubicBezTo>
                  <a:pt x="414" y="431"/>
                  <a:pt x="391" y="454"/>
                  <a:pt x="391" y="483"/>
                </a:cubicBezTo>
                <a:cubicBezTo>
                  <a:pt x="391" y="729"/>
                  <a:pt x="391" y="729"/>
                  <a:pt x="391" y="729"/>
                </a:cubicBezTo>
                <a:cubicBezTo>
                  <a:pt x="391" y="758"/>
                  <a:pt x="414" y="781"/>
                  <a:pt x="443" y="781"/>
                </a:cubicBezTo>
                <a:cubicBezTo>
                  <a:pt x="845" y="781"/>
                  <a:pt x="845" y="781"/>
                  <a:pt x="845" y="781"/>
                </a:cubicBezTo>
                <a:cubicBezTo>
                  <a:pt x="874" y="781"/>
                  <a:pt x="897" y="758"/>
                  <a:pt x="897" y="729"/>
                </a:cubicBezTo>
                <a:cubicBezTo>
                  <a:pt x="897" y="624"/>
                  <a:pt x="897" y="624"/>
                  <a:pt x="897" y="624"/>
                </a:cubicBezTo>
                <a:cubicBezTo>
                  <a:pt x="959" y="568"/>
                  <a:pt x="959" y="568"/>
                  <a:pt x="959" y="568"/>
                </a:cubicBezTo>
                <a:cubicBezTo>
                  <a:pt x="963" y="564"/>
                  <a:pt x="965" y="559"/>
                  <a:pt x="965" y="555"/>
                </a:cubicBezTo>
                <a:cubicBezTo>
                  <a:pt x="965" y="549"/>
                  <a:pt x="963" y="545"/>
                  <a:pt x="959" y="542"/>
                </a:cubicBezTo>
                <a:cubicBezTo>
                  <a:pt x="897" y="486"/>
                  <a:pt x="897" y="486"/>
                  <a:pt x="897" y="486"/>
                </a:cubicBezTo>
                <a:cubicBezTo>
                  <a:pt x="897" y="483"/>
                  <a:pt x="897" y="483"/>
                  <a:pt x="897" y="483"/>
                </a:cubicBezTo>
                <a:cubicBezTo>
                  <a:pt x="897" y="454"/>
                  <a:pt x="874" y="431"/>
                  <a:pt x="845" y="431"/>
                </a:cubicBezTo>
                <a:close/>
                <a:moveTo>
                  <a:pt x="922" y="555"/>
                </a:moveTo>
                <a:cubicBezTo>
                  <a:pt x="868" y="603"/>
                  <a:pt x="868" y="603"/>
                  <a:pt x="868" y="603"/>
                </a:cubicBezTo>
                <a:cubicBezTo>
                  <a:pt x="864" y="606"/>
                  <a:pt x="862" y="611"/>
                  <a:pt x="862" y="615"/>
                </a:cubicBezTo>
                <a:cubicBezTo>
                  <a:pt x="862" y="729"/>
                  <a:pt x="862" y="729"/>
                  <a:pt x="862" y="729"/>
                </a:cubicBezTo>
                <a:cubicBezTo>
                  <a:pt x="862" y="739"/>
                  <a:pt x="854" y="746"/>
                  <a:pt x="845" y="746"/>
                </a:cubicBezTo>
                <a:cubicBezTo>
                  <a:pt x="443" y="746"/>
                  <a:pt x="443" y="746"/>
                  <a:pt x="443" y="746"/>
                </a:cubicBezTo>
                <a:cubicBezTo>
                  <a:pt x="434" y="746"/>
                  <a:pt x="426" y="739"/>
                  <a:pt x="426" y="729"/>
                </a:cubicBezTo>
                <a:cubicBezTo>
                  <a:pt x="426" y="483"/>
                  <a:pt x="426" y="483"/>
                  <a:pt x="426" y="483"/>
                </a:cubicBezTo>
                <a:cubicBezTo>
                  <a:pt x="426" y="473"/>
                  <a:pt x="434" y="466"/>
                  <a:pt x="443" y="466"/>
                </a:cubicBezTo>
                <a:cubicBezTo>
                  <a:pt x="845" y="466"/>
                  <a:pt x="845" y="466"/>
                  <a:pt x="845" y="466"/>
                </a:cubicBezTo>
                <a:cubicBezTo>
                  <a:pt x="854" y="466"/>
                  <a:pt x="862" y="473"/>
                  <a:pt x="862" y="483"/>
                </a:cubicBezTo>
                <a:cubicBezTo>
                  <a:pt x="862" y="494"/>
                  <a:pt x="862" y="494"/>
                  <a:pt x="862" y="494"/>
                </a:cubicBezTo>
                <a:cubicBezTo>
                  <a:pt x="862" y="498"/>
                  <a:pt x="864" y="503"/>
                  <a:pt x="868" y="507"/>
                </a:cubicBezTo>
                <a:lnTo>
                  <a:pt x="922" y="555"/>
                </a:lnTo>
                <a:close/>
                <a:moveTo>
                  <a:pt x="709" y="860"/>
                </a:moveTo>
                <a:cubicBezTo>
                  <a:pt x="308" y="860"/>
                  <a:pt x="308" y="860"/>
                  <a:pt x="308" y="860"/>
                </a:cubicBezTo>
                <a:cubicBezTo>
                  <a:pt x="279" y="860"/>
                  <a:pt x="255" y="884"/>
                  <a:pt x="255" y="913"/>
                </a:cubicBezTo>
                <a:cubicBezTo>
                  <a:pt x="193" y="969"/>
                  <a:pt x="193" y="969"/>
                  <a:pt x="193" y="969"/>
                </a:cubicBezTo>
                <a:cubicBezTo>
                  <a:pt x="189" y="972"/>
                  <a:pt x="187" y="977"/>
                  <a:pt x="187" y="982"/>
                </a:cubicBezTo>
                <a:cubicBezTo>
                  <a:pt x="187" y="986"/>
                  <a:pt x="189" y="991"/>
                  <a:pt x="193" y="995"/>
                </a:cubicBezTo>
                <a:cubicBezTo>
                  <a:pt x="255" y="1051"/>
                  <a:pt x="255" y="1051"/>
                  <a:pt x="255" y="1051"/>
                </a:cubicBezTo>
                <a:cubicBezTo>
                  <a:pt x="255" y="1051"/>
                  <a:pt x="255" y="1051"/>
                  <a:pt x="255" y="1051"/>
                </a:cubicBezTo>
                <a:cubicBezTo>
                  <a:pt x="255" y="1080"/>
                  <a:pt x="279" y="1103"/>
                  <a:pt x="308" y="1103"/>
                </a:cubicBezTo>
                <a:cubicBezTo>
                  <a:pt x="709" y="1103"/>
                  <a:pt x="709" y="1103"/>
                  <a:pt x="709" y="1103"/>
                </a:cubicBezTo>
                <a:cubicBezTo>
                  <a:pt x="738" y="1103"/>
                  <a:pt x="761" y="1080"/>
                  <a:pt x="761" y="1051"/>
                </a:cubicBezTo>
                <a:cubicBezTo>
                  <a:pt x="761" y="913"/>
                  <a:pt x="761" y="913"/>
                  <a:pt x="761" y="913"/>
                </a:cubicBezTo>
                <a:cubicBezTo>
                  <a:pt x="761" y="884"/>
                  <a:pt x="738" y="860"/>
                  <a:pt x="709" y="860"/>
                </a:cubicBezTo>
                <a:close/>
                <a:moveTo>
                  <a:pt x="726" y="1051"/>
                </a:moveTo>
                <a:cubicBezTo>
                  <a:pt x="726" y="1060"/>
                  <a:pt x="718" y="1068"/>
                  <a:pt x="709" y="1068"/>
                </a:cubicBezTo>
                <a:cubicBezTo>
                  <a:pt x="308" y="1068"/>
                  <a:pt x="308" y="1068"/>
                  <a:pt x="308" y="1068"/>
                </a:cubicBezTo>
                <a:cubicBezTo>
                  <a:pt x="298" y="1068"/>
                  <a:pt x="290" y="1060"/>
                  <a:pt x="290" y="1051"/>
                </a:cubicBezTo>
                <a:cubicBezTo>
                  <a:pt x="290" y="1043"/>
                  <a:pt x="290" y="1043"/>
                  <a:pt x="290" y="1043"/>
                </a:cubicBezTo>
                <a:cubicBezTo>
                  <a:pt x="290" y="1038"/>
                  <a:pt x="288" y="1033"/>
                  <a:pt x="284" y="1030"/>
                </a:cubicBezTo>
                <a:cubicBezTo>
                  <a:pt x="231" y="982"/>
                  <a:pt x="231" y="982"/>
                  <a:pt x="231" y="982"/>
                </a:cubicBezTo>
                <a:cubicBezTo>
                  <a:pt x="284" y="933"/>
                  <a:pt x="284" y="933"/>
                  <a:pt x="284" y="933"/>
                </a:cubicBezTo>
                <a:cubicBezTo>
                  <a:pt x="288" y="930"/>
                  <a:pt x="290" y="926"/>
                  <a:pt x="290" y="920"/>
                </a:cubicBezTo>
                <a:cubicBezTo>
                  <a:pt x="290" y="913"/>
                  <a:pt x="290" y="913"/>
                  <a:pt x="290" y="913"/>
                </a:cubicBezTo>
                <a:cubicBezTo>
                  <a:pt x="290" y="903"/>
                  <a:pt x="298" y="895"/>
                  <a:pt x="308" y="895"/>
                </a:cubicBezTo>
                <a:cubicBezTo>
                  <a:pt x="709" y="895"/>
                  <a:pt x="709" y="895"/>
                  <a:pt x="709" y="895"/>
                </a:cubicBezTo>
                <a:cubicBezTo>
                  <a:pt x="718" y="895"/>
                  <a:pt x="726" y="903"/>
                  <a:pt x="726" y="913"/>
                </a:cubicBezTo>
                <a:lnTo>
                  <a:pt x="726" y="1051"/>
                </a:lnTo>
                <a:close/>
                <a:moveTo>
                  <a:pt x="71" y="52"/>
                </a:moveTo>
                <a:cubicBezTo>
                  <a:pt x="32" y="52"/>
                  <a:pt x="0" y="85"/>
                  <a:pt x="0" y="124"/>
                </a:cubicBezTo>
                <a:cubicBezTo>
                  <a:pt x="0" y="139"/>
                  <a:pt x="4" y="153"/>
                  <a:pt x="12" y="165"/>
                </a:cubicBezTo>
                <a:cubicBezTo>
                  <a:pt x="25" y="184"/>
                  <a:pt x="48" y="196"/>
                  <a:pt x="71" y="196"/>
                </a:cubicBezTo>
                <a:cubicBezTo>
                  <a:pt x="95" y="196"/>
                  <a:pt x="118" y="184"/>
                  <a:pt x="131" y="165"/>
                </a:cubicBezTo>
                <a:cubicBezTo>
                  <a:pt x="139" y="153"/>
                  <a:pt x="143" y="139"/>
                  <a:pt x="143" y="124"/>
                </a:cubicBezTo>
                <a:cubicBezTo>
                  <a:pt x="143" y="85"/>
                  <a:pt x="111" y="52"/>
                  <a:pt x="71" y="52"/>
                </a:cubicBezTo>
                <a:close/>
                <a:moveTo>
                  <a:pt x="102" y="145"/>
                </a:moveTo>
                <a:cubicBezTo>
                  <a:pt x="95" y="155"/>
                  <a:pt x="84" y="161"/>
                  <a:pt x="71" y="161"/>
                </a:cubicBezTo>
                <a:cubicBezTo>
                  <a:pt x="59" y="161"/>
                  <a:pt x="48" y="155"/>
                  <a:pt x="41" y="145"/>
                </a:cubicBezTo>
                <a:cubicBezTo>
                  <a:pt x="37" y="139"/>
                  <a:pt x="35" y="131"/>
                  <a:pt x="35" y="124"/>
                </a:cubicBezTo>
                <a:cubicBezTo>
                  <a:pt x="35" y="104"/>
                  <a:pt x="51" y="87"/>
                  <a:pt x="71" y="87"/>
                </a:cubicBezTo>
                <a:cubicBezTo>
                  <a:pt x="92" y="87"/>
                  <a:pt x="108" y="104"/>
                  <a:pt x="108" y="124"/>
                </a:cubicBezTo>
                <a:cubicBezTo>
                  <a:pt x="108" y="131"/>
                  <a:pt x="106" y="139"/>
                  <a:pt x="102" y="145"/>
                </a:cubicBezTo>
                <a:close/>
                <a:moveTo>
                  <a:pt x="71" y="910"/>
                </a:moveTo>
                <a:cubicBezTo>
                  <a:pt x="32" y="910"/>
                  <a:pt x="0" y="942"/>
                  <a:pt x="0" y="982"/>
                </a:cubicBezTo>
                <a:cubicBezTo>
                  <a:pt x="0" y="996"/>
                  <a:pt x="4" y="1010"/>
                  <a:pt x="12" y="1022"/>
                </a:cubicBezTo>
                <a:cubicBezTo>
                  <a:pt x="25" y="1042"/>
                  <a:pt x="48" y="1054"/>
                  <a:pt x="71" y="1054"/>
                </a:cubicBezTo>
                <a:cubicBezTo>
                  <a:pt x="95" y="1054"/>
                  <a:pt x="118" y="1042"/>
                  <a:pt x="131" y="1022"/>
                </a:cubicBezTo>
                <a:cubicBezTo>
                  <a:pt x="139" y="1010"/>
                  <a:pt x="143" y="996"/>
                  <a:pt x="143" y="982"/>
                </a:cubicBezTo>
                <a:cubicBezTo>
                  <a:pt x="143" y="942"/>
                  <a:pt x="111" y="910"/>
                  <a:pt x="71" y="910"/>
                </a:cubicBezTo>
                <a:close/>
                <a:moveTo>
                  <a:pt x="102" y="1002"/>
                </a:moveTo>
                <a:cubicBezTo>
                  <a:pt x="95" y="1013"/>
                  <a:pt x="84" y="1018"/>
                  <a:pt x="71" y="1018"/>
                </a:cubicBezTo>
                <a:cubicBezTo>
                  <a:pt x="59" y="1018"/>
                  <a:pt x="48" y="1013"/>
                  <a:pt x="41" y="1002"/>
                </a:cubicBezTo>
                <a:cubicBezTo>
                  <a:pt x="37" y="996"/>
                  <a:pt x="35" y="989"/>
                  <a:pt x="35" y="982"/>
                </a:cubicBezTo>
                <a:cubicBezTo>
                  <a:pt x="35" y="961"/>
                  <a:pt x="51" y="945"/>
                  <a:pt x="71" y="945"/>
                </a:cubicBezTo>
                <a:cubicBezTo>
                  <a:pt x="92" y="945"/>
                  <a:pt x="108" y="961"/>
                  <a:pt x="108" y="982"/>
                </a:cubicBezTo>
                <a:cubicBezTo>
                  <a:pt x="108" y="989"/>
                  <a:pt x="106" y="996"/>
                  <a:pt x="102" y="1002"/>
                </a:cubicBezTo>
                <a:close/>
                <a:moveTo>
                  <a:pt x="1080" y="494"/>
                </a:moveTo>
                <a:cubicBezTo>
                  <a:pt x="1040" y="494"/>
                  <a:pt x="1008" y="526"/>
                  <a:pt x="1008" y="566"/>
                </a:cubicBezTo>
                <a:cubicBezTo>
                  <a:pt x="1008" y="580"/>
                  <a:pt x="1012" y="594"/>
                  <a:pt x="1020" y="606"/>
                </a:cubicBezTo>
                <a:cubicBezTo>
                  <a:pt x="1033" y="626"/>
                  <a:pt x="1056" y="638"/>
                  <a:pt x="1080" y="638"/>
                </a:cubicBezTo>
                <a:cubicBezTo>
                  <a:pt x="1104" y="638"/>
                  <a:pt x="1126" y="626"/>
                  <a:pt x="1139" y="606"/>
                </a:cubicBezTo>
                <a:cubicBezTo>
                  <a:pt x="1147" y="594"/>
                  <a:pt x="1152" y="580"/>
                  <a:pt x="1152" y="566"/>
                </a:cubicBezTo>
                <a:cubicBezTo>
                  <a:pt x="1152" y="526"/>
                  <a:pt x="1119" y="494"/>
                  <a:pt x="1080" y="494"/>
                </a:cubicBezTo>
                <a:close/>
                <a:moveTo>
                  <a:pt x="1110" y="586"/>
                </a:moveTo>
                <a:cubicBezTo>
                  <a:pt x="1103" y="597"/>
                  <a:pt x="1092" y="603"/>
                  <a:pt x="1080" y="603"/>
                </a:cubicBezTo>
                <a:cubicBezTo>
                  <a:pt x="1067" y="603"/>
                  <a:pt x="1056" y="597"/>
                  <a:pt x="1049" y="586"/>
                </a:cubicBezTo>
                <a:cubicBezTo>
                  <a:pt x="1045" y="580"/>
                  <a:pt x="1043" y="573"/>
                  <a:pt x="1043" y="566"/>
                </a:cubicBezTo>
                <a:cubicBezTo>
                  <a:pt x="1043" y="545"/>
                  <a:pt x="1059" y="529"/>
                  <a:pt x="1080" y="529"/>
                </a:cubicBezTo>
                <a:cubicBezTo>
                  <a:pt x="1100" y="529"/>
                  <a:pt x="1117" y="545"/>
                  <a:pt x="1117" y="566"/>
                </a:cubicBezTo>
                <a:cubicBezTo>
                  <a:pt x="1117" y="573"/>
                  <a:pt x="1115" y="580"/>
                  <a:pt x="1110" y="586"/>
                </a:cubicBezTo>
                <a:close/>
                <a:moveTo>
                  <a:pt x="356" y="123"/>
                </a:moveTo>
                <a:cubicBezTo>
                  <a:pt x="356" y="114"/>
                  <a:pt x="364" y="106"/>
                  <a:pt x="374" y="106"/>
                </a:cubicBezTo>
                <a:cubicBezTo>
                  <a:pt x="636" y="106"/>
                  <a:pt x="636" y="106"/>
                  <a:pt x="636" y="106"/>
                </a:cubicBezTo>
                <a:cubicBezTo>
                  <a:pt x="645" y="106"/>
                  <a:pt x="653" y="114"/>
                  <a:pt x="653" y="123"/>
                </a:cubicBezTo>
                <a:cubicBezTo>
                  <a:pt x="653" y="133"/>
                  <a:pt x="645" y="141"/>
                  <a:pt x="636" y="141"/>
                </a:cubicBezTo>
                <a:cubicBezTo>
                  <a:pt x="374" y="141"/>
                  <a:pt x="374" y="141"/>
                  <a:pt x="374" y="141"/>
                </a:cubicBezTo>
                <a:cubicBezTo>
                  <a:pt x="364" y="141"/>
                  <a:pt x="356" y="133"/>
                  <a:pt x="356" y="123"/>
                </a:cubicBezTo>
                <a:close/>
                <a:moveTo>
                  <a:pt x="356" y="228"/>
                </a:moveTo>
                <a:cubicBezTo>
                  <a:pt x="356" y="218"/>
                  <a:pt x="364" y="211"/>
                  <a:pt x="374" y="211"/>
                </a:cubicBezTo>
                <a:cubicBezTo>
                  <a:pt x="589" y="211"/>
                  <a:pt x="589" y="211"/>
                  <a:pt x="589" y="211"/>
                </a:cubicBezTo>
                <a:cubicBezTo>
                  <a:pt x="599" y="211"/>
                  <a:pt x="607" y="218"/>
                  <a:pt x="607" y="228"/>
                </a:cubicBezTo>
                <a:cubicBezTo>
                  <a:pt x="607" y="238"/>
                  <a:pt x="599" y="245"/>
                  <a:pt x="589" y="245"/>
                </a:cubicBezTo>
                <a:cubicBezTo>
                  <a:pt x="374" y="245"/>
                  <a:pt x="374" y="245"/>
                  <a:pt x="374" y="245"/>
                </a:cubicBezTo>
                <a:cubicBezTo>
                  <a:pt x="364" y="245"/>
                  <a:pt x="356" y="238"/>
                  <a:pt x="356" y="228"/>
                </a:cubicBezTo>
                <a:close/>
                <a:moveTo>
                  <a:pt x="791" y="554"/>
                </a:moveTo>
                <a:cubicBezTo>
                  <a:pt x="791" y="563"/>
                  <a:pt x="784" y="571"/>
                  <a:pt x="774" y="571"/>
                </a:cubicBezTo>
                <a:cubicBezTo>
                  <a:pt x="512" y="571"/>
                  <a:pt x="512" y="571"/>
                  <a:pt x="512" y="571"/>
                </a:cubicBezTo>
                <a:cubicBezTo>
                  <a:pt x="503" y="571"/>
                  <a:pt x="495" y="563"/>
                  <a:pt x="495" y="554"/>
                </a:cubicBezTo>
                <a:cubicBezTo>
                  <a:pt x="495" y="544"/>
                  <a:pt x="503" y="536"/>
                  <a:pt x="512" y="536"/>
                </a:cubicBezTo>
                <a:cubicBezTo>
                  <a:pt x="774" y="536"/>
                  <a:pt x="774" y="536"/>
                  <a:pt x="774" y="536"/>
                </a:cubicBezTo>
                <a:cubicBezTo>
                  <a:pt x="784" y="536"/>
                  <a:pt x="791" y="544"/>
                  <a:pt x="791" y="554"/>
                </a:cubicBezTo>
                <a:close/>
                <a:moveTo>
                  <a:pt x="658" y="658"/>
                </a:moveTo>
                <a:cubicBezTo>
                  <a:pt x="658" y="668"/>
                  <a:pt x="650" y="676"/>
                  <a:pt x="640" y="676"/>
                </a:cubicBezTo>
                <a:cubicBezTo>
                  <a:pt x="512" y="676"/>
                  <a:pt x="512" y="676"/>
                  <a:pt x="512" y="676"/>
                </a:cubicBezTo>
                <a:cubicBezTo>
                  <a:pt x="503" y="676"/>
                  <a:pt x="495" y="668"/>
                  <a:pt x="495" y="658"/>
                </a:cubicBezTo>
                <a:cubicBezTo>
                  <a:pt x="495" y="648"/>
                  <a:pt x="503" y="641"/>
                  <a:pt x="512" y="641"/>
                </a:cubicBezTo>
                <a:cubicBezTo>
                  <a:pt x="640" y="641"/>
                  <a:pt x="640" y="641"/>
                  <a:pt x="640" y="641"/>
                </a:cubicBezTo>
                <a:cubicBezTo>
                  <a:pt x="650" y="641"/>
                  <a:pt x="658" y="648"/>
                  <a:pt x="658" y="658"/>
                </a:cubicBezTo>
                <a:close/>
                <a:moveTo>
                  <a:pt x="658" y="982"/>
                </a:moveTo>
                <a:cubicBezTo>
                  <a:pt x="658" y="991"/>
                  <a:pt x="650" y="999"/>
                  <a:pt x="640" y="999"/>
                </a:cubicBezTo>
                <a:cubicBezTo>
                  <a:pt x="541" y="999"/>
                  <a:pt x="541" y="999"/>
                  <a:pt x="541" y="999"/>
                </a:cubicBezTo>
                <a:cubicBezTo>
                  <a:pt x="531" y="999"/>
                  <a:pt x="523" y="991"/>
                  <a:pt x="523" y="982"/>
                </a:cubicBezTo>
                <a:cubicBezTo>
                  <a:pt x="523" y="972"/>
                  <a:pt x="531" y="964"/>
                  <a:pt x="541" y="964"/>
                </a:cubicBezTo>
                <a:cubicBezTo>
                  <a:pt x="640" y="964"/>
                  <a:pt x="640" y="964"/>
                  <a:pt x="640" y="964"/>
                </a:cubicBezTo>
                <a:cubicBezTo>
                  <a:pt x="650" y="964"/>
                  <a:pt x="658" y="972"/>
                  <a:pt x="658" y="982"/>
                </a:cubicBezTo>
                <a:close/>
                <a:moveTo>
                  <a:pt x="466" y="982"/>
                </a:moveTo>
                <a:cubicBezTo>
                  <a:pt x="466" y="991"/>
                  <a:pt x="458" y="999"/>
                  <a:pt x="448" y="999"/>
                </a:cubicBezTo>
                <a:cubicBezTo>
                  <a:pt x="348" y="999"/>
                  <a:pt x="348" y="999"/>
                  <a:pt x="348" y="999"/>
                </a:cubicBezTo>
                <a:cubicBezTo>
                  <a:pt x="339" y="999"/>
                  <a:pt x="331" y="991"/>
                  <a:pt x="331" y="982"/>
                </a:cubicBezTo>
                <a:cubicBezTo>
                  <a:pt x="331" y="972"/>
                  <a:pt x="339" y="964"/>
                  <a:pt x="348" y="964"/>
                </a:cubicBezTo>
                <a:cubicBezTo>
                  <a:pt x="448" y="964"/>
                  <a:pt x="448" y="964"/>
                  <a:pt x="448" y="964"/>
                </a:cubicBezTo>
                <a:cubicBezTo>
                  <a:pt x="458" y="964"/>
                  <a:pt x="466" y="972"/>
                  <a:pt x="466" y="982"/>
                </a:cubicBezTo>
                <a:close/>
                <a:moveTo>
                  <a:pt x="0" y="842"/>
                </a:moveTo>
                <a:cubicBezTo>
                  <a:pt x="0" y="264"/>
                  <a:pt x="0" y="264"/>
                  <a:pt x="0" y="264"/>
                </a:cubicBezTo>
                <a:cubicBezTo>
                  <a:pt x="0" y="254"/>
                  <a:pt x="7" y="246"/>
                  <a:pt x="17" y="246"/>
                </a:cubicBezTo>
                <a:cubicBezTo>
                  <a:pt x="27" y="246"/>
                  <a:pt x="35" y="254"/>
                  <a:pt x="35" y="264"/>
                </a:cubicBezTo>
                <a:cubicBezTo>
                  <a:pt x="35" y="842"/>
                  <a:pt x="35" y="842"/>
                  <a:pt x="35" y="842"/>
                </a:cubicBezTo>
                <a:cubicBezTo>
                  <a:pt x="35" y="852"/>
                  <a:pt x="27" y="859"/>
                  <a:pt x="17" y="859"/>
                </a:cubicBezTo>
                <a:cubicBezTo>
                  <a:pt x="7" y="859"/>
                  <a:pt x="0" y="852"/>
                  <a:pt x="0" y="842"/>
                </a:cubicBezTo>
                <a:close/>
                <a:moveTo>
                  <a:pt x="1152" y="18"/>
                </a:moveTo>
                <a:cubicBezTo>
                  <a:pt x="1152" y="426"/>
                  <a:pt x="1152" y="426"/>
                  <a:pt x="1152" y="426"/>
                </a:cubicBezTo>
                <a:cubicBezTo>
                  <a:pt x="1152" y="436"/>
                  <a:pt x="1144" y="443"/>
                  <a:pt x="1134" y="443"/>
                </a:cubicBezTo>
                <a:cubicBezTo>
                  <a:pt x="1125" y="443"/>
                  <a:pt x="1117" y="436"/>
                  <a:pt x="1117" y="426"/>
                </a:cubicBezTo>
                <a:cubicBezTo>
                  <a:pt x="1117" y="35"/>
                  <a:pt x="1117" y="35"/>
                  <a:pt x="1117" y="35"/>
                </a:cubicBezTo>
                <a:cubicBezTo>
                  <a:pt x="849" y="35"/>
                  <a:pt x="849" y="35"/>
                  <a:pt x="849" y="35"/>
                </a:cubicBezTo>
                <a:cubicBezTo>
                  <a:pt x="839" y="35"/>
                  <a:pt x="831" y="28"/>
                  <a:pt x="831" y="18"/>
                </a:cubicBezTo>
                <a:cubicBezTo>
                  <a:pt x="831" y="8"/>
                  <a:pt x="839" y="0"/>
                  <a:pt x="849" y="0"/>
                </a:cubicBezTo>
                <a:cubicBezTo>
                  <a:pt x="1134" y="0"/>
                  <a:pt x="1134" y="0"/>
                  <a:pt x="1134" y="0"/>
                </a:cubicBezTo>
                <a:cubicBezTo>
                  <a:pt x="1144" y="0"/>
                  <a:pt x="1152" y="8"/>
                  <a:pt x="1152" y="18"/>
                </a:cubicBezTo>
                <a:close/>
                <a:moveTo>
                  <a:pt x="1152" y="705"/>
                </a:moveTo>
                <a:cubicBezTo>
                  <a:pt x="1152" y="1086"/>
                  <a:pt x="1152" y="1086"/>
                  <a:pt x="1152" y="1086"/>
                </a:cubicBezTo>
                <a:cubicBezTo>
                  <a:pt x="1152" y="1096"/>
                  <a:pt x="1144" y="1103"/>
                  <a:pt x="1134" y="1103"/>
                </a:cubicBezTo>
                <a:cubicBezTo>
                  <a:pt x="849" y="1103"/>
                  <a:pt x="849" y="1103"/>
                  <a:pt x="849" y="1103"/>
                </a:cubicBezTo>
                <a:cubicBezTo>
                  <a:pt x="839" y="1103"/>
                  <a:pt x="831" y="1096"/>
                  <a:pt x="831" y="1086"/>
                </a:cubicBezTo>
                <a:cubicBezTo>
                  <a:pt x="831" y="1076"/>
                  <a:pt x="839" y="1068"/>
                  <a:pt x="849" y="1068"/>
                </a:cubicBezTo>
                <a:cubicBezTo>
                  <a:pt x="1117" y="1068"/>
                  <a:pt x="1117" y="1068"/>
                  <a:pt x="1117" y="1068"/>
                </a:cubicBezTo>
                <a:cubicBezTo>
                  <a:pt x="1117" y="705"/>
                  <a:pt x="1117" y="705"/>
                  <a:pt x="1117" y="705"/>
                </a:cubicBezTo>
                <a:cubicBezTo>
                  <a:pt x="1117" y="696"/>
                  <a:pt x="1125" y="688"/>
                  <a:pt x="1134" y="688"/>
                </a:cubicBezTo>
                <a:cubicBezTo>
                  <a:pt x="1144" y="688"/>
                  <a:pt x="1152" y="696"/>
                  <a:pt x="1152" y="7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1">
            <a:extLst>
              <a:ext uri="{FF2B5EF4-FFF2-40B4-BE49-F238E27FC236}">
                <a16:creationId xmlns:a16="http://schemas.microsoft.com/office/drawing/2014/main" id="{D0961C63-D53C-42D7-A57B-261D581213D6}"/>
              </a:ext>
            </a:extLst>
          </p:cNvPr>
          <p:cNvSpPr>
            <a:spLocks noChangeAspect="1" noEditPoints="1"/>
          </p:cNvSpPr>
          <p:nvPr/>
        </p:nvSpPr>
        <p:spPr bwMode="auto">
          <a:xfrm>
            <a:off x="2112012" y="3384693"/>
            <a:ext cx="274320" cy="282293"/>
          </a:xfrm>
          <a:custGeom>
            <a:avLst/>
            <a:gdLst>
              <a:gd name="T0" fmla="*/ 3914 w 6995"/>
              <a:gd name="T1" fmla="*/ 2886 h 7200"/>
              <a:gd name="T2" fmla="*/ 1172 w 6995"/>
              <a:gd name="T3" fmla="*/ 3103 h 7200"/>
              <a:gd name="T4" fmla="*/ 1172 w 6995"/>
              <a:gd name="T5" fmla="*/ 3544 h 7200"/>
              <a:gd name="T6" fmla="*/ 1935 w 6995"/>
              <a:gd name="T7" fmla="*/ 4303 h 7200"/>
              <a:gd name="T8" fmla="*/ 1066 w 6995"/>
              <a:gd name="T9" fmla="*/ 4303 h 7200"/>
              <a:gd name="T10" fmla="*/ 1720 w 6995"/>
              <a:gd name="T11" fmla="*/ 4198 h 7200"/>
              <a:gd name="T12" fmla="*/ 1281 w 6995"/>
              <a:gd name="T13" fmla="*/ 4198 h 7200"/>
              <a:gd name="T14" fmla="*/ 2266 w 6995"/>
              <a:gd name="T15" fmla="*/ 3976 h 7200"/>
              <a:gd name="T16" fmla="*/ 4348 w 6995"/>
              <a:gd name="T17" fmla="*/ 3976 h 7200"/>
              <a:gd name="T18" fmla="*/ 3475 w 6995"/>
              <a:gd name="T19" fmla="*/ 4958 h 7200"/>
              <a:gd name="T20" fmla="*/ 1066 w 6995"/>
              <a:gd name="T21" fmla="*/ 4958 h 7200"/>
              <a:gd name="T22" fmla="*/ 1935 w 6995"/>
              <a:gd name="T23" fmla="*/ 5615 h 7200"/>
              <a:gd name="T24" fmla="*/ 1172 w 6995"/>
              <a:gd name="T25" fmla="*/ 6378 h 7200"/>
              <a:gd name="T26" fmla="*/ 1172 w 6995"/>
              <a:gd name="T27" fmla="*/ 5507 h 7200"/>
              <a:gd name="T28" fmla="*/ 1720 w 6995"/>
              <a:gd name="T29" fmla="*/ 5723 h 7200"/>
              <a:gd name="T30" fmla="*/ 1720 w 6995"/>
              <a:gd name="T31" fmla="*/ 6161 h 7200"/>
              <a:gd name="T32" fmla="*/ 2823 w 6995"/>
              <a:gd name="T33" fmla="*/ 1137 h 7200"/>
              <a:gd name="T34" fmla="*/ 1172 w 6995"/>
              <a:gd name="T35" fmla="*/ 923 h 7200"/>
              <a:gd name="T36" fmla="*/ 1066 w 6995"/>
              <a:gd name="T37" fmla="*/ 1683 h 7200"/>
              <a:gd name="T38" fmla="*/ 1935 w 6995"/>
              <a:gd name="T39" fmla="*/ 1683 h 7200"/>
              <a:gd name="T40" fmla="*/ 1172 w 6995"/>
              <a:gd name="T41" fmla="*/ 2448 h 7200"/>
              <a:gd name="T42" fmla="*/ 1281 w 6995"/>
              <a:gd name="T43" fmla="*/ 2232 h 7200"/>
              <a:gd name="T44" fmla="*/ 1281 w 6995"/>
              <a:gd name="T45" fmla="*/ 1791 h 7200"/>
              <a:gd name="T46" fmla="*/ 4242 w 6995"/>
              <a:gd name="T47" fmla="*/ 6047 h 7200"/>
              <a:gd name="T48" fmla="*/ 2372 w 6995"/>
              <a:gd name="T49" fmla="*/ 5834 h 7200"/>
              <a:gd name="T50" fmla="*/ 4242 w 6995"/>
              <a:gd name="T51" fmla="*/ 1905 h 7200"/>
              <a:gd name="T52" fmla="*/ 2372 w 6995"/>
              <a:gd name="T53" fmla="*/ 2121 h 7200"/>
              <a:gd name="T54" fmla="*/ 4242 w 6995"/>
              <a:gd name="T55" fmla="*/ 1905 h 7200"/>
              <a:gd name="T56" fmla="*/ 3926 w 6995"/>
              <a:gd name="T57" fmla="*/ 0 h 7200"/>
              <a:gd name="T58" fmla="*/ 3959 w 6995"/>
              <a:gd name="T59" fmla="*/ 8 h 7200"/>
              <a:gd name="T60" fmla="*/ 5354 w 6995"/>
              <a:gd name="T61" fmla="*/ 1389 h 7200"/>
              <a:gd name="T62" fmla="*/ 5376 w 6995"/>
              <a:gd name="T63" fmla="*/ 1422 h 7200"/>
              <a:gd name="T64" fmla="*/ 5385 w 6995"/>
              <a:gd name="T65" fmla="*/ 1459 h 7200"/>
              <a:gd name="T66" fmla="*/ 5280 w 6995"/>
              <a:gd name="T67" fmla="*/ 7200 h 7200"/>
              <a:gd name="T68" fmla="*/ 0 w 6995"/>
              <a:gd name="T69" fmla="*/ 109 h 7200"/>
              <a:gd name="T70" fmla="*/ 4029 w 6995"/>
              <a:gd name="T71" fmla="*/ 370 h 7200"/>
              <a:gd name="T72" fmla="*/ 215 w 6995"/>
              <a:gd name="T73" fmla="*/ 6984 h 7200"/>
              <a:gd name="T74" fmla="*/ 3919 w 6995"/>
              <a:gd name="T75" fmla="*/ 1574 h 7200"/>
              <a:gd name="T76" fmla="*/ 215 w 6995"/>
              <a:gd name="T77" fmla="*/ 214 h 7200"/>
              <a:gd name="T78" fmla="*/ 6333 w 6995"/>
              <a:gd name="T79" fmla="*/ 6705 h 7200"/>
              <a:gd name="T80" fmla="*/ 5884 w 6995"/>
              <a:gd name="T81" fmla="*/ 5544 h 7200"/>
              <a:gd name="T82" fmla="*/ 6052 w 6995"/>
              <a:gd name="T83" fmla="*/ 733 h 7200"/>
              <a:gd name="T84" fmla="*/ 6059 w 6995"/>
              <a:gd name="T85" fmla="*/ 293 h 7200"/>
              <a:gd name="T86" fmla="*/ 6820 w 6995"/>
              <a:gd name="T87" fmla="*/ 293 h 7200"/>
              <a:gd name="T88" fmla="*/ 6995 w 6995"/>
              <a:gd name="T89" fmla="*/ 1132 h 7200"/>
              <a:gd name="T90" fmla="*/ 6549 w 6995"/>
              <a:gd name="T91" fmla="*/ 6705 h 7200"/>
              <a:gd name="T92" fmla="*/ 6439 w 6995"/>
              <a:gd name="T93" fmla="*/ 7200 h 7200"/>
              <a:gd name="T94" fmla="*/ 6276 w 6995"/>
              <a:gd name="T95" fmla="*/ 603 h 7200"/>
              <a:gd name="T96" fmla="*/ 6605 w 6995"/>
              <a:gd name="T97" fmla="*/ 603 h 7200"/>
              <a:gd name="T98" fmla="*/ 6353 w 6995"/>
              <a:gd name="T99" fmla="*/ 214 h 7200"/>
              <a:gd name="T100" fmla="*/ 6099 w 6995"/>
              <a:gd name="T101" fmla="*/ 2520 h 7200"/>
              <a:gd name="T102" fmla="*/ 6439 w 6995"/>
              <a:gd name="T103" fmla="*/ 790 h 7200"/>
              <a:gd name="T104" fmla="*/ 6099 w 6995"/>
              <a:gd name="T105" fmla="*/ 2520 h 7200"/>
              <a:gd name="T106" fmla="*/ 6778 w 6995"/>
              <a:gd name="T107" fmla="*/ 5562 h 7200"/>
              <a:gd name="T108" fmla="*/ 6779 w 6995"/>
              <a:gd name="T109" fmla="*/ 5544 h 7200"/>
              <a:gd name="T110" fmla="*/ 6099 w 6995"/>
              <a:gd name="T111" fmla="*/ 5544 h 7200"/>
              <a:gd name="T112" fmla="*/ 6439 w 6995"/>
              <a:gd name="T113" fmla="*/ 6521 h 7200"/>
              <a:gd name="T114" fmla="*/ 6126 w 6995"/>
              <a:gd name="T115" fmla="*/ 5775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95" h="7200">
                <a:moveTo>
                  <a:pt x="1066" y="2995"/>
                </a:moveTo>
                <a:cubicBezTo>
                  <a:pt x="1066" y="2934"/>
                  <a:pt x="1113" y="2886"/>
                  <a:pt x="1172" y="2886"/>
                </a:cubicBezTo>
                <a:cubicBezTo>
                  <a:pt x="3914" y="2886"/>
                  <a:pt x="3914" y="2886"/>
                  <a:pt x="3914" y="2886"/>
                </a:cubicBezTo>
                <a:cubicBezTo>
                  <a:pt x="3973" y="2886"/>
                  <a:pt x="4021" y="2935"/>
                  <a:pt x="4021" y="2995"/>
                </a:cubicBezTo>
                <a:cubicBezTo>
                  <a:pt x="4021" y="3054"/>
                  <a:pt x="3973" y="3103"/>
                  <a:pt x="3914" y="3103"/>
                </a:cubicBezTo>
                <a:cubicBezTo>
                  <a:pt x="1172" y="3103"/>
                  <a:pt x="1172" y="3103"/>
                  <a:pt x="1172" y="3103"/>
                </a:cubicBezTo>
                <a:cubicBezTo>
                  <a:pt x="1114" y="3103"/>
                  <a:pt x="1066" y="3054"/>
                  <a:pt x="1066" y="2995"/>
                </a:cubicBezTo>
                <a:close/>
                <a:moveTo>
                  <a:pt x="1066" y="3649"/>
                </a:moveTo>
                <a:cubicBezTo>
                  <a:pt x="1066" y="3590"/>
                  <a:pt x="1113" y="3544"/>
                  <a:pt x="1172" y="3544"/>
                </a:cubicBezTo>
                <a:cubicBezTo>
                  <a:pt x="1827" y="3544"/>
                  <a:pt x="1827" y="3544"/>
                  <a:pt x="1827" y="3544"/>
                </a:cubicBezTo>
                <a:cubicBezTo>
                  <a:pt x="1889" y="3544"/>
                  <a:pt x="1935" y="3589"/>
                  <a:pt x="1935" y="3649"/>
                </a:cubicBezTo>
                <a:cubicBezTo>
                  <a:pt x="1935" y="4303"/>
                  <a:pt x="1935" y="4303"/>
                  <a:pt x="1935" y="4303"/>
                </a:cubicBezTo>
                <a:cubicBezTo>
                  <a:pt x="1935" y="4364"/>
                  <a:pt x="1888" y="4411"/>
                  <a:pt x="1827" y="4411"/>
                </a:cubicBezTo>
                <a:cubicBezTo>
                  <a:pt x="1172" y="4411"/>
                  <a:pt x="1172" y="4411"/>
                  <a:pt x="1172" y="4411"/>
                </a:cubicBezTo>
                <a:cubicBezTo>
                  <a:pt x="1113" y="4411"/>
                  <a:pt x="1066" y="4364"/>
                  <a:pt x="1066" y="4303"/>
                </a:cubicBezTo>
                <a:lnTo>
                  <a:pt x="1066" y="3649"/>
                </a:lnTo>
                <a:close/>
                <a:moveTo>
                  <a:pt x="1281" y="4198"/>
                </a:moveTo>
                <a:cubicBezTo>
                  <a:pt x="1720" y="4198"/>
                  <a:pt x="1720" y="4198"/>
                  <a:pt x="1720" y="4198"/>
                </a:cubicBezTo>
                <a:cubicBezTo>
                  <a:pt x="1720" y="3757"/>
                  <a:pt x="1720" y="3757"/>
                  <a:pt x="1720" y="3757"/>
                </a:cubicBezTo>
                <a:cubicBezTo>
                  <a:pt x="1281" y="3757"/>
                  <a:pt x="1281" y="3757"/>
                  <a:pt x="1281" y="3757"/>
                </a:cubicBezTo>
                <a:lnTo>
                  <a:pt x="1281" y="4198"/>
                </a:lnTo>
                <a:close/>
                <a:moveTo>
                  <a:pt x="4242" y="3868"/>
                </a:moveTo>
                <a:cubicBezTo>
                  <a:pt x="2372" y="3868"/>
                  <a:pt x="2372" y="3868"/>
                  <a:pt x="2372" y="3868"/>
                </a:cubicBezTo>
                <a:cubicBezTo>
                  <a:pt x="2315" y="3868"/>
                  <a:pt x="2266" y="3917"/>
                  <a:pt x="2266" y="3976"/>
                </a:cubicBezTo>
                <a:cubicBezTo>
                  <a:pt x="2266" y="4036"/>
                  <a:pt x="2314" y="4084"/>
                  <a:pt x="2372" y="4084"/>
                </a:cubicBezTo>
                <a:cubicBezTo>
                  <a:pt x="4242" y="4084"/>
                  <a:pt x="4242" y="4084"/>
                  <a:pt x="4242" y="4084"/>
                </a:cubicBezTo>
                <a:cubicBezTo>
                  <a:pt x="4300" y="4084"/>
                  <a:pt x="4348" y="4036"/>
                  <a:pt x="4348" y="3976"/>
                </a:cubicBezTo>
                <a:cubicBezTo>
                  <a:pt x="4348" y="3917"/>
                  <a:pt x="4299" y="3868"/>
                  <a:pt x="4242" y="3868"/>
                </a:cubicBezTo>
                <a:close/>
                <a:moveTo>
                  <a:pt x="3368" y="5066"/>
                </a:moveTo>
                <a:cubicBezTo>
                  <a:pt x="3427" y="5066"/>
                  <a:pt x="3475" y="5017"/>
                  <a:pt x="3475" y="4958"/>
                </a:cubicBezTo>
                <a:cubicBezTo>
                  <a:pt x="3475" y="4899"/>
                  <a:pt x="3427" y="4852"/>
                  <a:pt x="3368" y="4852"/>
                </a:cubicBezTo>
                <a:cubicBezTo>
                  <a:pt x="1172" y="4852"/>
                  <a:pt x="1172" y="4852"/>
                  <a:pt x="1172" y="4852"/>
                </a:cubicBezTo>
                <a:cubicBezTo>
                  <a:pt x="1114" y="4852"/>
                  <a:pt x="1066" y="4899"/>
                  <a:pt x="1066" y="4958"/>
                </a:cubicBezTo>
                <a:cubicBezTo>
                  <a:pt x="1066" y="5017"/>
                  <a:pt x="1114" y="5066"/>
                  <a:pt x="1172" y="5066"/>
                </a:cubicBezTo>
                <a:lnTo>
                  <a:pt x="3368" y="5066"/>
                </a:lnTo>
                <a:close/>
                <a:moveTo>
                  <a:pt x="1935" y="5615"/>
                </a:moveTo>
                <a:cubicBezTo>
                  <a:pt x="1935" y="6269"/>
                  <a:pt x="1935" y="6269"/>
                  <a:pt x="1935" y="6269"/>
                </a:cubicBezTo>
                <a:cubicBezTo>
                  <a:pt x="1935" y="6328"/>
                  <a:pt x="1886" y="6378"/>
                  <a:pt x="1827" y="6378"/>
                </a:cubicBezTo>
                <a:cubicBezTo>
                  <a:pt x="1172" y="6378"/>
                  <a:pt x="1172" y="6378"/>
                  <a:pt x="1172" y="6378"/>
                </a:cubicBezTo>
                <a:cubicBezTo>
                  <a:pt x="1115" y="6378"/>
                  <a:pt x="1066" y="6328"/>
                  <a:pt x="1066" y="6269"/>
                </a:cubicBezTo>
                <a:cubicBezTo>
                  <a:pt x="1066" y="5615"/>
                  <a:pt x="1066" y="5615"/>
                  <a:pt x="1066" y="5615"/>
                </a:cubicBezTo>
                <a:cubicBezTo>
                  <a:pt x="1066" y="5555"/>
                  <a:pt x="1114" y="5507"/>
                  <a:pt x="1172" y="5507"/>
                </a:cubicBezTo>
                <a:cubicBezTo>
                  <a:pt x="1827" y="5507"/>
                  <a:pt x="1827" y="5507"/>
                  <a:pt x="1827" y="5507"/>
                </a:cubicBezTo>
                <a:cubicBezTo>
                  <a:pt x="1888" y="5507"/>
                  <a:pt x="1935" y="5554"/>
                  <a:pt x="1935" y="5615"/>
                </a:cubicBezTo>
                <a:close/>
                <a:moveTo>
                  <a:pt x="1720" y="5723"/>
                </a:moveTo>
                <a:cubicBezTo>
                  <a:pt x="1281" y="5723"/>
                  <a:pt x="1281" y="5723"/>
                  <a:pt x="1281" y="5723"/>
                </a:cubicBezTo>
                <a:cubicBezTo>
                  <a:pt x="1281" y="6161"/>
                  <a:pt x="1281" y="6161"/>
                  <a:pt x="1281" y="6161"/>
                </a:cubicBezTo>
                <a:cubicBezTo>
                  <a:pt x="1720" y="6161"/>
                  <a:pt x="1720" y="6161"/>
                  <a:pt x="1720" y="6161"/>
                </a:cubicBezTo>
                <a:lnTo>
                  <a:pt x="1720" y="5723"/>
                </a:lnTo>
                <a:close/>
                <a:moveTo>
                  <a:pt x="1172" y="1137"/>
                </a:moveTo>
                <a:cubicBezTo>
                  <a:pt x="2823" y="1137"/>
                  <a:pt x="2823" y="1137"/>
                  <a:pt x="2823" y="1137"/>
                </a:cubicBezTo>
                <a:cubicBezTo>
                  <a:pt x="2882" y="1137"/>
                  <a:pt x="2930" y="1090"/>
                  <a:pt x="2930" y="1032"/>
                </a:cubicBezTo>
                <a:cubicBezTo>
                  <a:pt x="2930" y="972"/>
                  <a:pt x="2882" y="923"/>
                  <a:pt x="2823" y="923"/>
                </a:cubicBezTo>
                <a:cubicBezTo>
                  <a:pt x="1172" y="923"/>
                  <a:pt x="1172" y="923"/>
                  <a:pt x="1172" y="923"/>
                </a:cubicBezTo>
                <a:cubicBezTo>
                  <a:pt x="1113" y="923"/>
                  <a:pt x="1066" y="971"/>
                  <a:pt x="1066" y="1032"/>
                </a:cubicBezTo>
                <a:cubicBezTo>
                  <a:pt x="1066" y="1090"/>
                  <a:pt x="1114" y="1137"/>
                  <a:pt x="1172" y="1137"/>
                </a:cubicBezTo>
                <a:close/>
                <a:moveTo>
                  <a:pt x="1066" y="1683"/>
                </a:moveTo>
                <a:cubicBezTo>
                  <a:pt x="1066" y="1625"/>
                  <a:pt x="1114" y="1577"/>
                  <a:pt x="1172" y="1577"/>
                </a:cubicBezTo>
                <a:cubicBezTo>
                  <a:pt x="1827" y="1577"/>
                  <a:pt x="1827" y="1577"/>
                  <a:pt x="1827" y="1577"/>
                </a:cubicBezTo>
                <a:cubicBezTo>
                  <a:pt x="1887" y="1577"/>
                  <a:pt x="1935" y="1625"/>
                  <a:pt x="1935" y="1683"/>
                </a:cubicBezTo>
                <a:cubicBezTo>
                  <a:pt x="1935" y="2340"/>
                  <a:pt x="1935" y="2340"/>
                  <a:pt x="1935" y="2340"/>
                </a:cubicBezTo>
                <a:cubicBezTo>
                  <a:pt x="1935" y="2401"/>
                  <a:pt x="1888" y="2448"/>
                  <a:pt x="1827" y="2448"/>
                </a:cubicBezTo>
                <a:cubicBezTo>
                  <a:pt x="1172" y="2448"/>
                  <a:pt x="1172" y="2448"/>
                  <a:pt x="1172" y="2448"/>
                </a:cubicBezTo>
                <a:cubicBezTo>
                  <a:pt x="1113" y="2448"/>
                  <a:pt x="1066" y="2401"/>
                  <a:pt x="1066" y="2340"/>
                </a:cubicBezTo>
                <a:lnTo>
                  <a:pt x="1066" y="1683"/>
                </a:lnTo>
                <a:close/>
                <a:moveTo>
                  <a:pt x="1281" y="2232"/>
                </a:moveTo>
                <a:cubicBezTo>
                  <a:pt x="1720" y="2232"/>
                  <a:pt x="1720" y="2232"/>
                  <a:pt x="1720" y="2232"/>
                </a:cubicBezTo>
                <a:cubicBezTo>
                  <a:pt x="1720" y="1791"/>
                  <a:pt x="1720" y="1791"/>
                  <a:pt x="1720" y="1791"/>
                </a:cubicBezTo>
                <a:cubicBezTo>
                  <a:pt x="1281" y="1791"/>
                  <a:pt x="1281" y="1791"/>
                  <a:pt x="1281" y="1791"/>
                </a:cubicBezTo>
                <a:lnTo>
                  <a:pt x="1281" y="2232"/>
                </a:lnTo>
                <a:close/>
                <a:moveTo>
                  <a:pt x="2372" y="6047"/>
                </a:moveTo>
                <a:cubicBezTo>
                  <a:pt x="4242" y="6047"/>
                  <a:pt x="4242" y="6047"/>
                  <a:pt x="4242" y="6047"/>
                </a:cubicBezTo>
                <a:cubicBezTo>
                  <a:pt x="4300" y="6047"/>
                  <a:pt x="4348" y="6000"/>
                  <a:pt x="4348" y="5942"/>
                </a:cubicBezTo>
                <a:cubicBezTo>
                  <a:pt x="4348" y="5882"/>
                  <a:pt x="4300" y="5834"/>
                  <a:pt x="4242" y="5834"/>
                </a:cubicBezTo>
                <a:cubicBezTo>
                  <a:pt x="2372" y="5834"/>
                  <a:pt x="2372" y="5834"/>
                  <a:pt x="2372" y="5834"/>
                </a:cubicBezTo>
                <a:cubicBezTo>
                  <a:pt x="2314" y="5834"/>
                  <a:pt x="2266" y="5882"/>
                  <a:pt x="2266" y="5942"/>
                </a:cubicBezTo>
                <a:cubicBezTo>
                  <a:pt x="2266" y="6000"/>
                  <a:pt x="2314" y="6047"/>
                  <a:pt x="2372" y="6047"/>
                </a:cubicBezTo>
                <a:close/>
                <a:moveTo>
                  <a:pt x="4242" y="1905"/>
                </a:moveTo>
                <a:cubicBezTo>
                  <a:pt x="2372" y="1905"/>
                  <a:pt x="2372" y="1905"/>
                  <a:pt x="2372" y="1905"/>
                </a:cubicBezTo>
                <a:cubicBezTo>
                  <a:pt x="2313" y="1905"/>
                  <a:pt x="2266" y="1952"/>
                  <a:pt x="2266" y="2013"/>
                </a:cubicBezTo>
                <a:cubicBezTo>
                  <a:pt x="2266" y="2072"/>
                  <a:pt x="2315" y="2121"/>
                  <a:pt x="2372" y="2121"/>
                </a:cubicBezTo>
                <a:cubicBezTo>
                  <a:pt x="4242" y="2121"/>
                  <a:pt x="4242" y="2121"/>
                  <a:pt x="4242" y="2121"/>
                </a:cubicBezTo>
                <a:cubicBezTo>
                  <a:pt x="4299" y="2121"/>
                  <a:pt x="4348" y="2072"/>
                  <a:pt x="4348" y="2013"/>
                </a:cubicBezTo>
                <a:cubicBezTo>
                  <a:pt x="4348" y="1952"/>
                  <a:pt x="4301" y="1905"/>
                  <a:pt x="4242" y="1905"/>
                </a:cubicBezTo>
                <a:close/>
                <a:moveTo>
                  <a:pt x="0" y="109"/>
                </a:moveTo>
                <a:cubicBezTo>
                  <a:pt x="0" y="48"/>
                  <a:pt x="47" y="0"/>
                  <a:pt x="107" y="0"/>
                </a:cubicBezTo>
                <a:cubicBezTo>
                  <a:pt x="3926" y="0"/>
                  <a:pt x="3926" y="0"/>
                  <a:pt x="3926" y="0"/>
                </a:cubicBezTo>
                <a:cubicBezTo>
                  <a:pt x="3935" y="0"/>
                  <a:pt x="3944" y="3"/>
                  <a:pt x="3954" y="6"/>
                </a:cubicBezTo>
                <a:cubicBezTo>
                  <a:pt x="3955" y="7"/>
                  <a:pt x="3955" y="7"/>
                  <a:pt x="3955" y="7"/>
                </a:cubicBezTo>
                <a:cubicBezTo>
                  <a:pt x="3956" y="7"/>
                  <a:pt x="3957" y="7"/>
                  <a:pt x="3959" y="8"/>
                </a:cubicBezTo>
                <a:cubicBezTo>
                  <a:pt x="3960" y="9"/>
                  <a:pt x="3962" y="10"/>
                  <a:pt x="3964" y="10"/>
                </a:cubicBezTo>
                <a:cubicBezTo>
                  <a:pt x="3975" y="16"/>
                  <a:pt x="3986" y="23"/>
                  <a:pt x="3996" y="32"/>
                </a:cubicBezTo>
                <a:cubicBezTo>
                  <a:pt x="5354" y="1389"/>
                  <a:pt x="5354" y="1389"/>
                  <a:pt x="5354" y="1389"/>
                </a:cubicBezTo>
                <a:cubicBezTo>
                  <a:pt x="5364" y="1398"/>
                  <a:pt x="5370" y="1411"/>
                  <a:pt x="5375" y="1420"/>
                </a:cubicBezTo>
                <a:cubicBezTo>
                  <a:pt x="5375" y="1421"/>
                  <a:pt x="5375" y="1421"/>
                  <a:pt x="5375" y="1421"/>
                </a:cubicBezTo>
                <a:cubicBezTo>
                  <a:pt x="5376" y="1422"/>
                  <a:pt x="5376" y="1422"/>
                  <a:pt x="5376" y="1422"/>
                </a:cubicBezTo>
                <a:cubicBezTo>
                  <a:pt x="5378" y="1424"/>
                  <a:pt x="5378" y="1427"/>
                  <a:pt x="5378" y="1430"/>
                </a:cubicBezTo>
                <a:cubicBezTo>
                  <a:pt x="5379" y="1431"/>
                  <a:pt x="5379" y="1431"/>
                  <a:pt x="5379" y="1431"/>
                </a:cubicBezTo>
                <a:cubicBezTo>
                  <a:pt x="5383" y="1439"/>
                  <a:pt x="5385" y="1449"/>
                  <a:pt x="5385" y="1459"/>
                </a:cubicBezTo>
                <a:cubicBezTo>
                  <a:pt x="5385" y="1462"/>
                  <a:pt x="5386" y="1465"/>
                  <a:pt x="5386" y="1466"/>
                </a:cubicBezTo>
                <a:cubicBezTo>
                  <a:pt x="5386" y="7092"/>
                  <a:pt x="5386" y="7092"/>
                  <a:pt x="5386" y="7092"/>
                </a:cubicBezTo>
                <a:cubicBezTo>
                  <a:pt x="5386" y="7151"/>
                  <a:pt x="5338" y="7200"/>
                  <a:pt x="5280" y="7200"/>
                </a:cubicBezTo>
                <a:cubicBezTo>
                  <a:pt x="107" y="7200"/>
                  <a:pt x="107" y="7200"/>
                  <a:pt x="107" y="7200"/>
                </a:cubicBezTo>
                <a:cubicBezTo>
                  <a:pt x="49" y="7200"/>
                  <a:pt x="0" y="7151"/>
                  <a:pt x="0" y="7092"/>
                </a:cubicBezTo>
                <a:lnTo>
                  <a:pt x="0" y="109"/>
                </a:lnTo>
                <a:close/>
                <a:moveTo>
                  <a:pt x="4026" y="1361"/>
                </a:moveTo>
                <a:cubicBezTo>
                  <a:pt x="5020" y="1361"/>
                  <a:pt x="5020" y="1361"/>
                  <a:pt x="5020" y="1361"/>
                </a:cubicBezTo>
                <a:cubicBezTo>
                  <a:pt x="4029" y="370"/>
                  <a:pt x="4029" y="370"/>
                  <a:pt x="4029" y="370"/>
                </a:cubicBezTo>
                <a:cubicBezTo>
                  <a:pt x="4026" y="367"/>
                  <a:pt x="4026" y="367"/>
                  <a:pt x="4026" y="367"/>
                </a:cubicBezTo>
                <a:lnTo>
                  <a:pt x="4026" y="1361"/>
                </a:lnTo>
                <a:close/>
                <a:moveTo>
                  <a:pt x="215" y="6984"/>
                </a:moveTo>
                <a:cubicBezTo>
                  <a:pt x="5171" y="6984"/>
                  <a:pt x="5171" y="6984"/>
                  <a:pt x="5171" y="6984"/>
                </a:cubicBezTo>
                <a:cubicBezTo>
                  <a:pt x="5171" y="1574"/>
                  <a:pt x="5171" y="1574"/>
                  <a:pt x="5171" y="1574"/>
                </a:cubicBezTo>
                <a:cubicBezTo>
                  <a:pt x="3919" y="1574"/>
                  <a:pt x="3919" y="1574"/>
                  <a:pt x="3919" y="1574"/>
                </a:cubicBezTo>
                <a:cubicBezTo>
                  <a:pt x="3860" y="1574"/>
                  <a:pt x="3812" y="1525"/>
                  <a:pt x="3812" y="1466"/>
                </a:cubicBezTo>
                <a:cubicBezTo>
                  <a:pt x="3812" y="214"/>
                  <a:pt x="3812" y="214"/>
                  <a:pt x="3812" y="214"/>
                </a:cubicBezTo>
                <a:cubicBezTo>
                  <a:pt x="215" y="214"/>
                  <a:pt x="215" y="214"/>
                  <a:pt x="215" y="214"/>
                </a:cubicBezTo>
                <a:lnTo>
                  <a:pt x="215" y="6984"/>
                </a:lnTo>
                <a:close/>
                <a:moveTo>
                  <a:pt x="6333" y="7092"/>
                </a:moveTo>
                <a:cubicBezTo>
                  <a:pt x="6333" y="6705"/>
                  <a:pt x="6333" y="6705"/>
                  <a:pt x="6333" y="6705"/>
                </a:cubicBezTo>
                <a:cubicBezTo>
                  <a:pt x="6332" y="6705"/>
                  <a:pt x="6332" y="6705"/>
                  <a:pt x="6332" y="6705"/>
                </a:cubicBezTo>
                <a:cubicBezTo>
                  <a:pt x="6166" y="6615"/>
                  <a:pt x="6055" y="6335"/>
                  <a:pt x="5992" y="6116"/>
                </a:cubicBezTo>
                <a:cubicBezTo>
                  <a:pt x="5916" y="5858"/>
                  <a:pt x="5884" y="5612"/>
                  <a:pt x="5884" y="5544"/>
                </a:cubicBezTo>
                <a:cubicBezTo>
                  <a:pt x="5884" y="1132"/>
                  <a:pt x="5884" y="1132"/>
                  <a:pt x="5884" y="1132"/>
                </a:cubicBezTo>
                <a:cubicBezTo>
                  <a:pt x="5884" y="982"/>
                  <a:pt x="5942" y="842"/>
                  <a:pt x="6047" y="738"/>
                </a:cubicBezTo>
                <a:cubicBezTo>
                  <a:pt x="6048" y="737"/>
                  <a:pt x="6050" y="735"/>
                  <a:pt x="6052" y="733"/>
                </a:cubicBezTo>
                <a:cubicBezTo>
                  <a:pt x="6055" y="732"/>
                  <a:pt x="6057" y="730"/>
                  <a:pt x="6058" y="728"/>
                </a:cubicBezTo>
                <a:cubicBezTo>
                  <a:pt x="6059" y="728"/>
                  <a:pt x="6059" y="728"/>
                  <a:pt x="6059" y="728"/>
                </a:cubicBezTo>
                <a:cubicBezTo>
                  <a:pt x="6059" y="293"/>
                  <a:pt x="6059" y="293"/>
                  <a:pt x="6059" y="293"/>
                </a:cubicBezTo>
                <a:cubicBezTo>
                  <a:pt x="6059" y="132"/>
                  <a:pt x="6191" y="0"/>
                  <a:pt x="6353" y="0"/>
                </a:cubicBezTo>
                <a:cubicBezTo>
                  <a:pt x="6525" y="0"/>
                  <a:pt x="6525" y="0"/>
                  <a:pt x="6525" y="0"/>
                </a:cubicBezTo>
                <a:cubicBezTo>
                  <a:pt x="6688" y="0"/>
                  <a:pt x="6820" y="132"/>
                  <a:pt x="6820" y="293"/>
                </a:cubicBezTo>
                <a:cubicBezTo>
                  <a:pt x="6820" y="728"/>
                  <a:pt x="6820" y="728"/>
                  <a:pt x="6820" y="728"/>
                </a:cubicBezTo>
                <a:cubicBezTo>
                  <a:pt x="6820" y="728"/>
                  <a:pt x="6820" y="728"/>
                  <a:pt x="6820" y="728"/>
                </a:cubicBezTo>
                <a:cubicBezTo>
                  <a:pt x="6933" y="838"/>
                  <a:pt x="6995" y="981"/>
                  <a:pt x="6995" y="1132"/>
                </a:cubicBezTo>
                <a:cubicBezTo>
                  <a:pt x="6995" y="5544"/>
                  <a:pt x="6995" y="5544"/>
                  <a:pt x="6995" y="5544"/>
                </a:cubicBezTo>
                <a:cubicBezTo>
                  <a:pt x="6995" y="5612"/>
                  <a:pt x="6962" y="5858"/>
                  <a:pt x="6887" y="6116"/>
                </a:cubicBezTo>
                <a:cubicBezTo>
                  <a:pt x="6824" y="6335"/>
                  <a:pt x="6713" y="6615"/>
                  <a:pt x="6549" y="6705"/>
                </a:cubicBezTo>
                <a:cubicBezTo>
                  <a:pt x="6548" y="6705"/>
                  <a:pt x="6548" y="6705"/>
                  <a:pt x="6548" y="6705"/>
                </a:cubicBezTo>
                <a:cubicBezTo>
                  <a:pt x="6548" y="7092"/>
                  <a:pt x="6548" y="7092"/>
                  <a:pt x="6548" y="7092"/>
                </a:cubicBezTo>
                <a:cubicBezTo>
                  <a:pt x="6548" y="7151"/>
                  <a:pt x="6498" y="7200"/>
                  <a:pt x="6439" y="7200"/>
                </a:cubicBezTo>
                <a:cubicBezTo>
                  <a:pt x="6381" y="7200"/>
                  <a:pt x="6333" y="7151"/>
                  <a:pt x="6333" y="7092"/>
                </a:cubicBezTo>
                <a:close/>
                <a:moveTo>
                  <a:pt x="6274" y="603"/>
                </a:moveTo>
                <a:cubicBezTo>
                  <a:pt x="6276" y="603"/>
                  <a:pt x="6276" y="603"/>
                  <a:pt x="6276" y="603"/>
                </a:cubicBezTo>
                <a:cubicBezTo>
                  <a:pt x="6333" y="585"/>
                  <a:pt x="6387" y="577"/>
                  <a:pt x="6439" y="577"/>
                </a:cubicBezTo>
                <a:cubicBezTo>
                  <a:pt x="6493" y="577"/>
                  <a:pt x="6548" y="585"/>
                  <a:pt x="6602" y="603"/>
                </a:cubicBezTo>
                <a:cubicBezTo>
                  <a:pt x="6605" y="603"/>
                  <a:pt x="6605" y="603"/>
                  <a:pt x="6605" y="603"/>
                </a:cubicBezTo>
                <a:cubicBezTo>
                  <a:pt x="6605" y="293"/>
                  <a:pt x="6605" y="293"/>
                  <a:pt x="6605" y="293"/>
                </a:cubicBezTo>
                <a:cubicBezTo>
                  <a:pt x="6605" y="249"/>
                  <a:pt x="6569" y="214"/>
                  <a:pt x="6525" y="214"/>
                </a:cubicBezTo>
                <a:cubicBezTo>
                  <a:pt x="6353" y="214"/>
                  <a:pt x="6353" y="214"/>
                  <a:pt x="6353" y="214"/>
                </a:cubicBezTo>
                <a:cubicBezTo>
                  <a:pt x="6310" y="214"/>
                  <a:pt x="6274" y="249"/>
                  <a:pt x="6274" y="293"/>
                </a:cubicBezTo>
                <a:lnTo>
                  <a:pt x="6274" y="603"/>
                </a:lnTo>
                <a:close/>
                <a:moveTo>
                  <a:pt x="6099" y="2520"/>
                </a:moveTo>
                <a:cubicBezTo>
                  <a:pt x="6779" y="2520"/>
                  <a:pt x="6779" y="2520"/>
                  <a:pt x="6779" y="2520"/>
                </a:cubicBezTo>
                <a:cubicBezTo>
                  <a:pt x="6779" y="1132"/>
                  <a:pt x="6779" y="1132"/>
                  <a:pt x="6779" y="1132"/>
                </a:cubicBezTo>
                <a:cubicBezTo>
                  <a:pt x="6779" y="943"/>
                  <a:pt x="6627" y="790"/>
                  <a:pt x="6439" y="790"/>
                </a:cubicBezTo>
                <a:cubicBezTo>
                  <a:pt x="6349" y="790"/>
                  <a:pt x="6264" y="826"/>
                  <a:pt x="6198" y="891"/>
                </a:cubicBezTo>
                <a:cubicBezTo>
                  <a:pt x="6135" y="953"/>
                  <a:pt x="6099" y="1040"/>
                  <a:pt x="6099" y="1132"/>
                </a:cubicBezTo>
                <a:lnTo>
                  <a:pt x="6099" y="2520"/>
                </a:lnTo>
                <a:close/>
                <a:moveTo>
                  <a:pt x="6100" y="5560"/>
                </a:moveTo>
                <a:cubicBezTo>
                  <a:pt x="6100" y="5562"/>
                  <a:pt x="6100" y="5562"/>
                  <a:pt x="6100" y="5562"/>
                </a:cubicBezTo>
                <a:cubicBezTo>
                  <a:pt x="6778" y="5562"/>
                  <a:pt x="6778" y="5562"/>
                  <a:pt x="6778" y="5562"/>
                </a:cubicBezTo>
                <a:cubicBezTo>
                  <a:pt x="6778" y="5560"/>
                  <a:pt x="6778" y="5560"/>
                  <a:pt x="6778" y="5560"/>
                </a:cubicBezTo>
                <a:cubicBezTo>
                  <a:pt x="6778" y="5556"/>
                  <a:pt x="6779" y="5553"/>
                  <a:pt x="6779" y="5550"/>
                </a:cubicBezTo>
                <a:cubicBezTo>
                  <a:pt x="6779" y="5547"/>
                  <a:pt x="6779" y="5545"/>
                  <a:pt x="6779" y="5544"/>
                </a:cubicBezTo>
                <a:cubicBezTo>
                  <a:pt x="6779" y="2737"/>
                  <a:pt x="6779" y="2737"/>
                  <a:pt x="6779" y="2737"/>
                </a:cubicBezTo>
                <a:cubicBezTo>
                  <a:pt x="6099" y="2737"/>
                  <a:pt x="6099" y="2737"/>
                  <a:pt x="6099" y="2737"/>
                </a:cubicBezTo>
                <a:cubicBezTo>
                  <a:pt x="6099" y="5544"/>
                  <a:pt x="6099" y="5544"/>
                  <a:pt x="6099" y="5544"/>
                </a:cubicBezTo>
                <a:cubicBezTo>
                  <a:pt x="6099" y="5545"/>
                  <a:pt x="6099" y="5547"/>
                  <a:pt x="6099" y="5550"/>
                </a:cubicBezTo>
                <a:cubicBezTo>
                  <a:pt x="6100" y="5553"/>
                  <a:pt x="6100" y="5556"/>
                  <a:pt x="6100" y="5560"/>
                </a:cubicBezTo>
                <a:close/>
                <a:moveTo>
                  <a:pt x="6439" y="6521"/>
                </a:moveTo>
                <a:cubicBezTo>
                  <a:pt x="6530" y="6521"/>
                  <a:pt x="6689" y="6105"/>
                  <a:pt x="6752" y="5777"/>
                </a:cubicBezTo>
                <a:cubicBezTo>
                  <a:pt x="6752" y="5775"/>
                  <a:pt x="6752" y="5775"/>
                  <a:pt x="6752" y="5775"/>
                </a:cubicBezTo>
                <a:cubicBezTo>
                  <a:pt x="6126" y="5775"/>
                  <a:pt x="6126" y="5775"/>
                  <a:pt x="6126" y="5775"/>
                </a:cubicBezTo>
                <a:cubicBezTo>
                  <a:pt x="6126" y="5777"/>
                  <a:pt x="6126" y="5777"/>
                  <a:pt x="6126" y="5777"/>
                </a:cubicBezTo>
                <a:cubicBezTo>
                  <a:pt x="6189" y="6105"/>
                  <a:pt x="6349" y="6521"/>
                  <a:pt x="6439" y="65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25">
            <a:extLst>
              <a:ext uri="{FF2B5EF4-FFF2-40B4-BE49-F238E27FC236}">
                <a16:creationId xmlns:a16="http://schemas.microsoft.com/office/drawing/2014/main" id="{CD8396C7-8B2E-4C52-BEC8-8D33D8A206EC}"/>
              </a:ext>
            </a:extLst>
          </p:cNvPr>
          <p:cNvSpPr>
            <a:spLocks noChangeAspect="1" noEditPoints="1"/>
          </p:cNvSpPr>
          <p:nvPr/>
        </p:nvSpPr>
        <p:spPr bwMode="auto">
          <a:xfrm>
            <a:off x="2134078" y="3663655"/>
            <a:ext cx="230188" cy="274320"/>
          </a:xfrm>
          <a:custGeom>
            <a:avLst/>
            <a:gdLst>
              <a:gd name="T0" fmla="*/ 6033 w 6040"/>
              <a:gd name="T1" fmla="*/ 1318 h 7200"/>
              <a:gd name="T2" fmla="*/ 6008 w 6040"/>
              <a:gd name="T3" fmla="*/ 1276 h 7200"/>
              <a:gd name="T4" fmla="*/ 4764 w 6040"/>
              <a:gd name="T5" fmla="*/ 32 h 7200"/>
              <a:gd name="T6" fmla="*/ 4732 w 6040"/>
              <a:gd name="T7" fmla="*/ 10 h 7200"/>
              <a:gd name="T8" fmla="*/ 4693 w 6040"/>
              <a:gd name="T9" fmla="*/ 0 h 7200"/>
              <a:gd name="T10" fmla="*/ 800 w 6040"/>
              <a:gd name="T11" fmla="*/ 0 h 7200"/>
              <a:gd name="T12" fmla="*/ 691 w 6040"/>
              <a:gd name="T13" fmla="*/ 592 h 7200"/>
              <a:gd name="T14" fmla="*/ 0 w 6040"/>
              <a:gd name="T15" fmla="*/ 699 h 7200"/>
              <a:gd name="T16" fmla="*/ 109 w 6040"/>
              <a:gd name="T17" fmla="*/ 7200 h 7200"/>
              <a:gd name="T18" fmla="*/ 5348 w 6040"/>
              <a:gd name="T19" fmla="*/ 7090 h 7200"/>
              <a:gd name="T20" fmla="*/ 5930 w 6040"/>
              <a:gd name="T21" fmla="*/ 6604 h 7200"/>
              <a:gd name="T22" fmla="*/ 6040 w 6040"/>
              <a:gd name="T23" fmla="*/ 1353 h 7200"/>
              <a:gd name="T24" fmla="*/ 5667 w 6040"/>
              <a:gd name="T25" fmla="*/ 1243 h 7200"/>
              <a:gd name="T26" fmla="*/ 4795 w 6040"/>
              <a:gd name="T27" fmla="*/ 372 h 7200"/>
              <a:gd name="T28" fmla="*/ 5130 w 6040"/>
              <a:gd name="T29" fmla="*/ 6980 h 7200"/>
              <a:gd name="T30" fmla="*/ 219 w 6040"/>
              <a:gd name="T31" fmla="*/ 810 h 7200"/>
              <a:gd name="T32" fmla="*/ 691 w 6040"/>
              <a:gd name="T33" fmla="*/ 6498 h 7200"/>
              <a:gd name="T34" fmla="*/ 5130 w 6040"/>
              <a:gd name="T35" fmla="*/ 6604 h 7200"/>
              <a:gd name="T36" fmla="*/ 5821 w 6040"/>
              <a:gd name="T37" fmla="*/ 6387 h 7200"/>
              <a:gd name="T38" fmla="*/ 909 w 6040"/>
              <a:gd name="T39" fmla="*/ 217 h 7200"/>
              <a:gd name="T40" fmla="*/ 4576 w 6040"/>
              <a:gd name="T41" fmla="*/ 1353 h 7200"/>
              <a:gd name="T42" fmla="*/ 5821 w 6040"/>
              <a:gd name="T43" fmla="*/ 1463 h 7200"/>
              <a:gd name="T44" fmla="*/ 1666 w 6040"/>
              <a:gd name="T45" fmla="*/ 1353 h 7200"/>
              <a:gd name="T46" fmla="*/ 3683 w 6040"/>
              <a:gd name="T47" fmla="*/ 1243 h 7200"/>
              <a:gd name="T48" fmla="*/ 3683 w 6040"/>
              <a:gd name="T49" fmla="*/ 1463 h 7200"/>
              <a:gd name="T50" fmla="*/ 1666 w 6040"/>
              <a:gd name="T51" fmla="*/ 1353 h 7200"/>
              <a:gd name="T52" fmla="*/ 4992 w 6040"/>
              <a:gd name="T53" fmla="*/ 2007 h 7200"/>
              <a:gd name="T54" fmla="*/ 4992 w 6040"/>
              <a:gd name="T55" fmla="*/ 2227 h 7200"/>
              <a:gd name="T56" fmla="*/ 1666 w 6040"/>
              <a:gd name="T57" fmla="*/ 2117 h 7200"/>
              <a:gd name="T58" fmla="*/ 1666 w 6040"/>
              <a:gd name="T59" fmla="*/ 2881 h 7200"/>
              <a:gd name="T60" fmla="*/ 4666 w 6040"/>
              <a:gd name="T61" fmla="*/ 2771 h 7200"/>
              <a:gd name="T62" fmla="*/ 4666 w 6040"/>
              <a:gd name="T63" fmla="*/ 2988 h 7200"/>
              <a:gd name="T64" fmla="*/ 1666 w 6040"/>
              <a:gd name="T65" fmla="*/ 2881 h 7200"/>
              <a:gd name="T66" fmla="*/ 4992 w 6040"/>
              <a:gd name="T67" fmla="*/ 3752 h 7200"/>
              <a:gd name="T68" fmla="*/ 3630 w 6040"/>
              <a:gd name="T69" fmla="*/ 3752 h 7200"/>
              <a:gd name="T70" fmla="*/ 2470 w 6040"/>
              <a:gd name="T71" fmla="*/ 3752 h 7200"/>
              <a:gd name="T72" fmla="*/ 1666 w 6040"/>
              <a:gd name="T73" fmla="*/ 3642 h 7200"/>
              <a:gd name="T74" fmla="*/ 2470 w 6040"/>
              <a:gd name="T75" fmla="*/ 3535 h 7200"/>
              <a:gd name="T76" fmla="*/ 3630 w 6040"/>
              <a:gd name="T77" fmla="*/ 3535 h 7200"/>
              <a:gd name="T78" fmla="*/ 4992 w 6040"/>
              <a:gd name="T79" fmla="*/ 3535 h 7200"/>
              <a:gd name="T80" fmla="*/ 1666 w 6040"/>
              <a:gd name="T81" fmla="*/ 4406 h 7200"/>
              <a:gd name="T82" fmla="*/ 4337 w 6040"/>
              <a:gd name="T83" fmla="*/ 4299 h 7200"/>
              <a:gd name="T84" fmla="*/ 4337 w 6040"/>
              <a:gd name="T85" fmla="*/ 4516 h 7200"/>
              <a:gd name="T86" fmla="*/ 1666 w 6040"/>
              <a:gd name="T87" fmla="*/ 4406 h 7200"/>
              <a:gd name="T88" fmla="*/ 4038 w 6040"/>
              <a:gd name="T89" fmla="*/ 5280 h 7200"/>
              <a:gd name="T90" fmla="*/ 3328 w 6040"/>
              <a:gd name="T91" fmla="*/ 5280 h 7200"/>
              <a:gd name="T92" fmla="*/ 2743 w 6040"/>
              <a:gd name="T93" fmla="*/ 5280 h 7200"/>
              <a:gd name="T94" fmla="*/ 1666 w 6040"/>
              <a:gd name="T95" fmla="*/ 5170 h 7200"/>
              <a:gd name="T96" fmla="*/ 2743 w 6040"/>
              <a:gd name="T97" fmla="*/ 5060 h 7200"/>
              <a:gd name="T98" fmla="*/ 3328 w 6040"/>
              <a:gd name="T99" fmla="*/ 5060 h 7200"/>
              <a:gd name="T100" fmla="*/ 4038 w 6040"/>
              <a:gd name="T101" fmla="*/ 5060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40" h="7200">
                <a:moveTo>
                  <a:pt x="6038" y="1347"/>
                </a:moveTo>
                <a:cubicBezTo>
                  <a:pt x="6038" y="1337"/>
                  <a:pt x="6035" y="1327"/>
                  <a:pt x="6033" y="1318"/>
                </a:cubicBezTo>
                <a:cubicBezTo>
                  <a:pt x="6032" y="1314"/>
                  <a:pt x="6030" y="1311"/>
                  <a:pt x="6028" y="1308"/>
                </a:cubicBezTo>
                <a:cubicBezTo>
                  <a:pt x="6023" y="1295"/>
                  <a:pt x="6017" y="1285"/>
                  <a:pt x="6008" y="1276"/>
                </a:cubicBezTo>
                <a:cubicBezTo>
                  <a:pt x="6008" y="1276"/>
                  <a:pt x="6008" y="1276"/>
                  <a:pt x="6008" y="1276"/>
                </a:cubicBezTo>
                <a:cubicBezTo>
                  <a:pt x="4764" y="32"/>
                  <a:pt x="4764" y="32"/>
                  <a:pt x="4764" y="32"/>
                </a:cubicBezTo>
                <a:cubicBezTo>
                  <a:pt x="4763" y="32"/>
                  <a:pt x="4763" y="32"/>
                  <a:pt x="4763" y="32"/>
                </a:cubicBezTo>
                <a:cubicBezTo>
                  <a:pt x="4754" y="23"/>
                  <a:pt x="4743" y="16"/>
                  <a:pt x="4732" y="10"/>
                </a:cubicBezTo>
                <a:cubicBezTo>
                  <a:pt x="4729" y="10"/>
                  <a:pt x="4725" y="10"/>
                  <a:pt x="4722" y="7"/>
                </a:cubicBezTo>
                <a:cubicBezTo>
                  <a:pt x="4712" y="3"/>
                  <a:pt x="4703" y="0"/>
                  <a:pt x="4693" y="0"/>
                </a:cubicBezTo>
                <a:cubicBezTo>
                  <a:pt x="4690" y="0"/>
                  <a:pt x="4688" y="0"/>
                  <a:pt x="4686" y="0"/>
                </a:cubicBezTo>
                <a:cubicBezTo>
                  <a:pt x="800" y="0"/>
                  <a:pt x="800" y="0"/>
                  <a:pt x="800" y="0"/>
                </a:cubicBezTo>
                <a:cubicBezTo>
                  <a:pt x="740" y="0"/>
                  <a:pt x="691" y="49"/>
                  <a:pt x="691" y="110"/>
                </a:cubicBezTo>
                <a:cubicBezTo>
                  <a:pt x="691" y="592"/>
                  <a:pt x="691" y="592"/>
                  <a:pt x="691" y="592"/>
                </a:cubicBezTo>
                <a:cubicBezTo>
                  <a:pt x="109" y="592"/>
                  <a:pt x="109" y="592"/>
                  <a:pt x="109" y="592"/>
                </a:cubicBezTo>
                <a:cubicBezTo>
                  <a:pt x="49" y="592"/>
                  <a:pt x="0" y="641"/>
                  <a:pt x="0" y="699"/>
                </a:cubicBezTo>
                <a:cubicBezTo>
                  <a:pt x="0" y="7090"/>
                  <a:pt x="0" y="7090"/>
                  <a:pt x="0" y="7090"/>
                </a:cubicBezTo>
                <a:cubicBezTo>
                  <a:pt x="0" y="7148"/>
                  <a:pt x="49" y="7200"/>
                  <a:pt x="109" y="7200"/>
                </a:cubicBezTo>
                <a:cubicBezTo>
                  <a:pt x="5240" y="7200"/>
                  <a:pt x="5240" y="7200"/>
                  <a:pt x="5240" y="7200"/>
                </a:cubicBezTo>
                <a:cubicBezTo>
                  <a:pt x="5300" y="7200"/>
                  <a:pt x="5348" y="7148"/>
                  <a:pt x="5348" y="7090"/>
                </a:cubicBezTo>
                <a:cubicBezTo>
                  <a:pt x="5348" y="6604"/>
                  <a:pt x="5348" y="6604"/>
                  <a:pt x="5348" y="6604"/>
                </a:cubicBezTo>
                <a:cubicBezTo>
                  <a:pt x="5930" y="6604"/>
                  <a:pt x="5930" y="6604"/>
                  <a:pt x="5930" y="6604"/>
                </a:cubicBezTo>
                <a:cubicBezTo>
                  <a:pt x="5991" y="6604"/>
                  <a:pt x="6040" y="6559"/>
                  <a:pt x="6040" y="6498"/>
                </a:cubicBezTo>
                <a:cubicBezTo>
                  <a:pt x="6040" y="1353"/>
                  <a:pt x="6040" y="1353"/>
                  <a:pt x="6040" y="1353"/>
                </a:cubicBezTo>
                <a:cubicBezTo>
                  <a:pt x="6040" y="1350"/>
                  <a:pt x="6038" y="1347"/>
                  <a:pt x="6038" y="1347"/>
                </a:cubicBezTo>
                <a:close/>
                <a:moveTo>
                  <a:pt x="5667" y="1243"/>
                </a:moveTo>
                <a:cubicBezTo>
                  <a:pt x="4795" y="1243"/>
                  <a:pt x="4795" y="1243"/>
                  <a:pt x="4795" y="1243"/>
                </a:cubicBezTo>
                <a:cubicBezTo>
                  <a:pt x="4795" y="372"/>
                  <a:pt x="4795" y="372"/>
                  <a:pt x="4795" y="372"/>
                </a:cubicBezTo>
                <a:lnTo>
                  <a:pt x="5667" y="1243"/>
                </a:lnTo>
                <a:close/>
                <a:moveTo>
                  <a:pt x="5130" y="6980"/>
                </a:moveTo>
                <a:cubicBezTo>
                  <a:pt x="219" y="6980"/>
                  <a:pt x="219" y="6980"/>
                  <a:pt x="219" y="6980"/>
                </a:cubicBezTo>
                <a:cubicBezTo>
                  <a:pt x="219" y="810"/>
                  <a:pt x="219" y="810"/>
                  <a:pt x="219" y="810"/>
                </a:cubicBezTo>
                <a:cubicBezTo>
                  <a:pt x="691" y="810"/>
                  <a:pt x="691" y="810"/>
                  <a:pt x="691" y="810"/>
                </a:cubicBezTo>
                <a:cubicBezTo>
                  <a:pt x="691" y="6498"/>
                  <a:pt x="691" y="6498"/>
                  <a:pt x="691" y="6498"/>
                </a:cubicBezTo>
                <a:cubicBezTo>
                  <a:pt x="691" y="6559"/>
                  <a:pt x="740" y="6604"/>
                  <a:pt x="800" y="6604"/>
                </a:cubicBezTo>
                <a:cubicBezTo>
                  <a:pt x="5130" y="6604"/>
                  <a:pt x="5130" y="6604"/>
                  <a:pt x="5130" y="6604"/>
                </a:cubicBezTo>
                <a:lnTo>
                  <a:pt x="5130" y="6980"/>
                </a:lnTo>
                <a:close/>
                <a:moveTo>
                  <a:pt x="5821" y="6387"/>
                </a:moveTo>
                <a:cubicBezTo>
                  <a:pt x="909" y="6387"/>
                  <a:pt x="909" y="6387"/>
                  <a:pt x="909" y="6387"/>
                </a:cubicBezTo>
                <a:cubicBezTo>
                  <a:pt x="909" y="217"/>
                  <a:pt x="909" y="217"/>
                  <a:pt x="909" y="217"/>
                </a:cubicBezTo>
                <a:cubicBezTo>
                  <a:pt x="4576" y="217"/>
                  <a:pt x="4576" y="217"/>
                  <a:pt x="4576" y="217"/>
                </a:cubicBezTo>
                <a:cubicBezTo>
                  <a:pt x="4576" y="1353"/>
                  <a:pt x="4576" y="1353"/>
                  <a:pt x="4576" y="1353"/>
                </a:cubicBezTo>
                <a:cubicBezTo>
                  <a:pt x="4576" y="1412"/>
                  <a:pt x="4626" y="1463"/>
                  <a:pt x="4686" y="1463"/>
                </a:cubicBezTo>
                <a:cubicBezTo>
                  <a:pt x="5821" y="1463"/>
                  <a:pt x="5821" y="1463"/>
                  <a:pt x="5821" y="1463"/>
                </a:cubicBezTo>
                <a:lnTo>
                  <a:pt x="5821" y="6387"/>
                </a:lnTo>
                <a:close/>
                <a:moveTo>
                  <a:pt x="1666" y="1353"/>
                </a:moveTo>
                <a:cubicBezTo>
                  <a:pt x="1666" y="1292"/>
                  <a:pt x="1715" y="1243"/>
                  <a:pt x="1775" y="1243"/>
                </a:cubicBezTo>
                <a:cubicBezTo>
                  <a:pt x="3683" y="1243"/>
                  <a:pt x="3683" y="1243"/>
                  <a:pt x="3683" y="1243"/>
                </a:cubicBezTo>
                <a:cubicBezTo>
                  <a:pt x="3744" y="1243"/>
                  <a:pt x="3793" y="1292"/>
                  <a:pt x="3793" y="1353"/>
                </a:cubicBezTo>
                <a:cubicBezTo>
                  <a:pt x="3793" y="1412"/>
                  <a:pt x="3744" y="1463"/>
                  <a:pt x="3683" y="1463"/>
                </a:cubicBezTo>
                <a:cubicBezTo>
                  <a:pt x="1775" y="1463"/>
                  <a:pt x="1775" y="1463"/>
                  <a:pt x="1775" y="1463"/>
                </a:cubicBezTo>
                <a:cubicBezTo>
                  <a:pt x="1715" y="1463"/>
                  <a:pt x="1666" y="1412"/>
                  <a:pt x="1666" y="1353"/>
                </a:cubicBezTo>
                <a:close/>
                <a:moveTo>
                  <a:pt x="1775" y="2007"/>
                </a:moveTo>
                <a:cubicBezTo>
                  <a:pt x="4992" y="2007"/>
                  <a:pt x="4992" y="2007"/>
                  <a:pt x="4992" y="2007"/>
                </a:cubicBezTo>
                <a:cubicBezTo>
                  <a:pt x="5052" y="2007"/>
                  <a:pt x="5101" y="2056"/>
                  <a:pt x="5101" y="2117"/>
                </a:cubicBezTo>
                <a:cubicBezTo>
                  <a:pt x="5101" y="2176"/>
                  <a:pt x="5052" y="2227"/>
                  <a:pt x="4992" y="2227"/>
                </a:cubicBezTo>
                <a:cubicBezTo>
                  <a:pt x="1775" y="2227"/>
                  <a:pt x="1775" y="2227"/>
                  <a:pt x="1775" y="2227"/>
                </a:cubicBezTo>
                <a:cubicBezTo>
                  <a:pt x="1715" y="2227"/>
                  <a:pt x="1666" y="2176"/>
                  <a:pt x="1666" y="2117"/>
                </a:cubicBezTo>
                <a:cubicBezTo>
                  <a:pt x="1666" y="2056"/>
                  <a:pt x="1715" y="2007"/>
                  <a:pt x="1775" y="2007"/>
                </a:cubicBezTo>
                <a:close/>
                <a:moveTo>
                  <a:pt x="1666" y="2881"/>
                </a:moveTo>
                <a:cubicBezTo>
                  <a:pt x="1666" y="2820"/>
                  <a:pt x="1715" y="2771"/>
                  <a:pt x="1775" y="2771"/>
                </a:cubicBezTo>
                <a:cubicBezTo>
                  <a:pt x="4666" y="2771"/>
                  <a:pt x="4666" y="2771"/>
                  <a:pt x="4666" y="2771"/>
                </a:cubicBezTo>
                <a:cubicBezTo>
                  <a:pt x="4725" y="2771"/>
                  <a:pt x="4774" y="2820"/>
                  <a:pt x="4774" y="2881"/>
                </a:cubicBezTo>
                <a:cubicBezTo>
                  <a:pt x="4774" y="2939"/>
                  <a:pt x="4725" y="2988"/>
                  <a:pt x="4666" y="2988"/>
                </a:cubicBezTo>
                <a:cubicBezTo>
                  <a:pt x="1775" y="2988"/>
                  <a:pt x="1775" y="2988"/>
                  <a:pt x="1775" y="2988"/>
                </a:cubicBezTo>
                <a:cubicBezTo>
                  <a:pt x="1715" y="2988"/>
                  <a:pt x="1666" y="2939"/>
                  <a:pt x="1666" y="2881"/>
                </a:cubicBezTo>
                <a:close/>
                <a:moveTo>
                  <a:pt x="5101" y="3642"/>
                </a:moveTo>
                <a:cubicBezTo>
                  <a:pt x="5101" y="3704"/>
                  <a:pt x="5052" y="3752"/>
                  <a:pt x="4992" y="3752"/>
                </a:cubicBezTo>
                <a:cubicBezTo>
                  <a:pt x="3725" y="3752"/>
                  <a:pt x="3725" y="3752"/>
                  <a:pt x="3725" y="3752"/>
                </a:cubicBezTo>
                <a:cubicBezTo>
                  <a:pt x="3630" y="3752"/>
                  <a:pt x="3630" y="3752"/>
                  <a:pt x="3630" y="3752"/>
                </a:cubicBezTo>
                <a:cubicBezTo>
                  <a:pt x="3029" y="3752"/>
                  <a:pt x="3029" y="3752"/>
                  <a:pt x="3029" y="3752"/>
                </a:cubicBezTo>
                <a:cubicBezTo>
                  <a:pt x="2470" y="3752"/>
                  <a:pt x="2470" y="3752"/>
                  <a:pt x="2470" y="3752"/>
                </a:cubicBezTo>
                <a:cubicBezTo>
                  <a:pt x="1775" y="3752"/>
                  <a:pt x="1775" y="3752"/>
                  <a:pt x="1775" y="3752"/>
                </a:cubicBezTo>
                <a:cubicBezTo>
                  <a:pt x="1715" y="3752"/>
                  <a:pt x="1666" y="3704"/>
                  <a:pt x="1666" y="3642"/>
                </a:cubicBezTo>
                <a:cubicBezTo>
                  <a:pt x="1666" y="3584"/>
                  <a:pt x="1715" y="3535"/>
                  <a:pt x="1775" y="3535"/>
                </a:cubicBezTo>
                <a:cubicBezTo>
                  <a:pt x="2470" y="3535"/>
                  <a:pt x="2470" y="3535"/>
                  <a:pt x="2470" y="3535"/>
                </a:cubicBezTo>
                <a:cubicBezTo>
                  <a:pt x="3029" y="3535"/>
                  <a:pt x="3029" y="3535"/>
                  <a:pt x="3029" y="3535"/>
                </a:cubicBezTo>
                <a:cubicBezTo>
                  <a:pt x="3630" y="3535"/>
                  <a:pt x="3630" y="3535"/>
                  <a:pt x="3630" y="3535"/>
                </a:cubicBezTo>
                <a:cubicBezTo>
                  <a:pt x="3725" y="3535"/>
                  <a:pt x="3725" y="3535"/>
                  <a:pt x="3725" y="3535"/>
                </a:cubicBezTo>
                <a:cubicBezTo>
                  <a:pt x="4992" y="3535"/>
                  <a:pt x="4992" y="3535"/>
                  <a:pt x="4992" y="3535"/>
                </a:cubicBezTo>
                <a:cubicBezTo>
                  <a:pt x="5052" y="3535"/>
                  <a:pt x="5101" y="3584"/>
                  <a:pt x="5101" y="3642"/>
                </a:cubicBezTo>
                <a:close/>
                <a:moveTo>
                  <a:pt x="1666" y="4406"/>
                </a:moveTo>
                <a:cubicBezTo>
                  <a:pt x="1666" y="4348"/>
                  <a:pt x="1715" y="4299"/>
                  <a:pt x="1775" y="4299"/>
                </a:cubicBezTo>
                <a:cubicBezTo>
                  <a:pt x="4337" y="4299"/>
                  <a:pt x="4337" y="4299"/>
                  <a:pt x="4337" y="4299"/>
                </a:cubicBezTo>
                <a:cubicBezTo>
                  <a:pt x="4398" y="4299"/>
                  <a:pt x="4447" y="4348"/>
                  <a:pt x="4447" y="4406"/>
                </a:cubicBezTo>
                <a:cubicBezTo>
                  <a:pt x="4447" y="4468"/>
                  <a:pt x="4398" y="4516"/>
                  <a:pt x="4337" y="4516"/>
                </a:cubicBezTo>
                <a:cubicBezTo>
                  <a:pt x="1775" y="4516"/>
                  <a:pt x="1775" y="4516"/>
                  <a:pt x="1775" y="4516"/>
                </a:cubicBezTo>
                <a:cubicBezTo>
                  <a:pt x="1715" y="4516"/>
                  <a:pt x="1666" y="4468"/>
                  <a:pt x="1666" y="4406"/>
                </a:cubicBezTo>
                <a:close/>
                <a:moveTo>
                  <a:pt x="4146" y="5170"/>
                </a:moveTo>
                <a:cubicBezTo>
                  <a:pt x="4146" y="5232"/>
                  <a:pt x="4098" y="5280"/>
                  <a:pt x="4038" y="5280"/>
                </a:cubicBezTo>
                <a:cubicBezTo>
                  <a:pt x="3452" y="5280"/>
                  <a:pt x="3452" y="5280"/>
                  <a:pt x="3452" y="5280"/>
                </a:cubicBezTo>
                <a:cubicBezTo>
                  <a:pt x="3328" y="5280"/>
                  <a:pt x="3328" y="5280"/>
                  <a:pt x="3328" y="5280"/>
                </a:cubicBezTo>
                <a:cubicBezTo>
                  <a:pt x="2921" y="5280"/>
                  <a:pt x="2921" y="5280"/>
                  <a:pt x="2921" y="5280"/>
                </a:cubicBezTo>
                <a:cubicBezTo>
                  <a:pt x="2743" y="5280"/>
                  <a:pt x="2743" y="5280"/>
                  <a:pt x="2743" y="5280"/>
                </a:cubicBezTo>
                <a:cubicBezTo>
                  <a:pt x="1775" y="5280"/>
                  <a:pt x="1775" y="5280"/>
                  <a:pt x="1775" y="5280"/>
                </a:cubicBezTo>
                <a:cubicBezTo>
                  <a:pt x="1715" y="5280"/>
                  <a:pt x="1666" y="5232"/>
                  <a:pt x="1666" y="5170"/>
                </a:cubicBezTo>
                <a:cubicBezTo>
                  <a:pt x="1666" y="5109"/>
                  <a:pt x="1715" y="5060"/>
                  <a:pt x="1775" y="5060"/>
                </a:cubicBezTo>
                <a:cubicBezTo>
                  <a:pt x="2743" y="5060"/>
                  <a:pt x="2743" y="5060"/>
                  <a:pt x="2743" y="5060"/>
                </a:cubicBezTo>
                <a:cubicBezTo>
                  <a:pt x="2921" y="5060"/>
                  <a:pt x="2921" y="5060"/>
                  <a:pt x="2921" y="5060"/>
                </a:cubicBezTo>
                <a:cubicBezTo>
                  <a:pt x="3328" y="5060"/>
                  <a:pt x="3328" y="5060"/>
                  <a:pt x="3328" y="5060"/>
                </a:cubicBezTo>
                <a:cubicBezTo>
                  <a:pt x="3452" y="5060"/>
                  <a:pt x="3452" y="5060"/>
                  <a:pt x="3452" y="5060"/>
                </a:cubicBezTo>
                <a:cubicBezTo>
                  <a:pt x="4038" y="5060"/>
                  <a:pt x="4038" y="5060"/>
                  <a:pt x="4038" y="5060"/>
                </a:cubicBezTo>
                <a:cubicBezTo>
                  <a:pt x="4098" y="5060"/>
                  <a:pt x="4146" y="5109"/>
                  <a:pt x="4146" y="51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74">
            <a:extLst>
              <a:ext uri="{FF2B5EF4-FFF2-40B4-BE49-F238E27FC236}">
                <a16:creationId xmlns:a16="http://schemas.microsoft.com/office/drawing/2014/main" id="{5B0BE60B-B66D-46EF-9079-FD623A19F797}"/>
              </a:ext>
            </a:extLst>
          </p:cNvPr>
          <p:cNvSpPr>
            <a:spLocks noChangeAspect="1" noEditPoints="1"/>
          </p:cNvSpPr>
          <p:nvPr/>
        </p:nvSpPr>
        <p:spPr bwMode="auto">
          <a:xfrm>
            <a:off x="2102492" y="4233746"/>
            <a:ext cx="293361" cy="274320"/>
          </a:xfrm>
          <a:custGeom>
            <a:avLst/>
            <a:gdLst>
              <a:gd name="T0" fmla="*/ 262 w 1153"/>
              <a:gd name="T1" fmla="*/ 144 h 1077"/>
              <a:gd name="T2" fmla="*/ 363 w 1153"/>
              <a:gd name="T3" fmla="*/ 246 h 1077"/>
              <a:gd name="T4" fmla="*/ 363 w 1153"/>
              <a:gd name="T5" fmla="*/ 109 h 1077"/>
              <a:gd name="T6" fmla="*/ 363 w 1153"/>
              <a:gd name="T7" fmla="*/ 144 h 1077"/>
              <a:gd name="T8" fmla="*/ 840 w 1153"/>
              <a:gd name="T9" fmla="*/ 126 h 1077"/>
              <a:gd name="T10" fmla="*/ 1010 w 1153"/>
              <a:gd name="T11" fmla="*/ 126 h 1077"/>
              <a:gd name="T12" fmla="*/ 840 w 1153"/>
              <a:gd name="T13" fmla="*/ 126 h 1077"/>
              <a:gd name="T14" fmla="*/ 755 w 1153"/>
              <a:gd name="T15" fmla="*/ 109 h 1077"/>
              <a:gd name="T16" fmla="*/ 501 w 1153"/>
              <a:gd name="T17" fmla="*/ 144 h 1077"/>
              <a:gd name="T18" fmla="*/ 705 w 1153"/>
              <a:gd name="T19" fmla="*/ 210 h 1077"/>
              <a:gd name="T20" fmla="*/ 891 w 1153"/>
              <a:gd name="T21" fmla="*/ 246 h 1077"/>
              <a:gd name="T22" fmla="*/ 484 w 1153"/>
              <a:gd name="T23" fmla="*/ 228 h 1077"/>
              <a:gd name="T24" fmla="*/ 637 w 1153"/>
              <a:gd name="T25" fmla="*/ 228 h 1077"/>
              <a:gd name="T26" fmla="*/ 484 w 1153"/>
              <a:gd name="T27" fmla="*/ 228 h 1077"/>
              <a:gd name="T28" fmla="*/ 85 w 1153"/>
              <a:gd name="T29" fmla="*/ 87 h 1077"/>
              <a:gd name="T30" fmla="*/ 1 w 1153"/>
              <a:gd name="T31" fmla="*/ 518 h 1077"/>
              <a:gd name="T32" fmla="*/ 85 w 1153"/>
              <a:gd name="T33" fmla="*/ 806 h 1077"/>
              <a:gd name="T34" fmla="*/ 464 w 1153"/>
              <a:gd name="T35" fmla="*/ 937 h 1077"/>
              <a:gd name="T36" fmla="*/ 301 w 1153"/>
              <a:gd name="T37" fmla="*/ 1059 h 1077"/>
              <a:gd name="T38" fmla="*/ 757 w 1153"/>
              <a:gd name="T39" fmla="*/ 1077 h 1077"/>
              <a:gd name="T40" fmla="*/ 920 w 1153"/>
              <a:gd name="T41" fmla="*/ 1041 h 1077"/>
              <a:gd name="T42" fmla="*/ 1066 w 1153"/>
              <a:gd name="T43" fmla="*/ 937 h 1077"/>
              <a:gd name="T44" fmla="*/ 1153 w 1153"/>
              <a:gd name="T45" fmla="*/ 87 h 1077"/>
              <a:gd name="T46" fmla="*/ 221 w 1153"/>
              <a:gd name="T47" fmla="*/ 676 h 1077"/>
              <a:gd name="T48" fmla="*/ 66 w 1153"/>
              <a:gd name="T49" fmla="*/ 521 h 1077"/>
              <a:gd name="T50" fmla="*/ 324 w 1153"/>
              <a:gd name="T51" fmla="*/ 395 h 1077"/>
              <a:gd name="T52" fmla="*/ 280 w 1153"/>
              <a:gd name="T53" fmla="*/ 344 h 1077"/>
              <a:gd name="T54" fmla="*/ 397 w 1153"/>
              <a:gd name="T55" fmla="*/ 461 h 1077"/>
              <a:gd name="T56" fmla="*/ 347 w 1153"/>
              <a:gd name="T57" fmla="*/ 417 h 1077"/>
              <a:gd name="T58" fmla="*/ 207 w 1153"/>
              <a:gd name="T59" fmla="*/ 731 h 1077"/>
              <a:gd name="T60" fmla="*/ 239 w 1153"/>
              <a:gd name="T61" fmla="*/ 729 h 1077"/>
              <a:gd name="T62" fmla="*/ 432 w 1153"/>
              <a:gd name="T63" fmla="*/ 461 h 1077"/>
              <a:gd name="T64" fmla="*/ 280 w 1153"/>
              <a:gd name="T65" fmla="*/ 309 h 1077"/>
              <a:gd name="T66" fmla="*/ 120 w 1153"/>
              <a:gd name="T67" fmla="*/ 465 h 1077"/>
              <a:gd name="T68" fmla="*/ 1066 w 1153"/>
              <a:gd name="T69" fmla="*/ 35 h 1077"/>
              <a:gd name="T70" fmla="*/ 120 w 1153"/>
              <a:gd name="T71" fmla="*/ 788 h 1077"/>
              <a:gd name="T72" fmla="*/ 739 w 1153"/>
              <a:gd name="T73" fmla="*/ 1041 h 1077"/>
              <a:gd name="T74" fmla="*/ 739 w 1153"/>
              <a:gd name="T75" fmla="*/ 937 h 1077"/>
              <a:gd name="T76" fmla="*/ 1066 w 1153"/>
              <a:gd name="T77" fmla="*/ 903 h 1077"/>
              <a:gd name="T78" fmla="*/ 172 w 1153"/>
              <a:gd name="T79" fmla="*/ 903 h 1077"/>
              <a:gd name="T80" fmla="*/ 1118 w 1153"/>
              <a:gd name="T81" fmla="*/ 823 h 1077"/>
              <a:gd name="T82" fmla="*/ 992 w 1153"/>
              <a:gd name="T83" fmla="*/ 378 h 1077"/>
              <a:gd name="T84" fmla="*/ 687 w 1153"/>
              <a:gd name="T85" fmla="*/ 343 h 1077"/>
              <a:gd name="T86" fmla="*/ 484 w 1153"/>
              <a:gd name="T87" fmla="*/ 361 h 1077"/>
              <a:gd name="T88" fmla="*/ 603 w 1153"/>
              <a:gd name="T89" fmla="*/ 361 h 1077"/>
              <a:gd name="T90" fmla="*/ 484 w 1153"/>
              <a:gd name="T91" fmla="*/ 361 h 1077"/>
              <a:gd name="T92" fmla="*/ 773 w 1153"/>
              <a:gd name="T93" fmla="*/ 445 h 1077"/>
              <a:gd name="T94" fmla="*/ 857 w 1153"/>
              <a:gd name="T95" fmla="*/ 480 h 1077"/>
              <a:gd name="T96" fmla="*/ 501 w 1153"/>
              <a:gd name="T97" fmla="*/ 445 h 1077"/>
              <a:gd name="T98" fmla="*/ 688 w 1153"/>
              <a:gd name="T99" fmla="*/ 480 h 1077"/>
              <a:gd name="T100" fmla="*/ 287 w 1153"/>
              <a:gd name="T101" fmla="*/ 696 h 1077"/>
              <a:gd name="T102" fmla="*/ 363 w 1153"/>
              <a:gd name="T103" fmla="*/ 612 h 1077"/>
              <a:gd name="T104" fmla="*/ 338 w 1153"/>
              <a:gd name="T105" fmla="*/ 578 h 1077"/>
              <a:gd name="T106" fmla="*/ 398 w 1153"/>
              <a:gd name="T107" fmla="*/ 680 h 1077"/>
              <a:gd name="T108" fmla="*/ 287 w 1153"/>
              <a:gd name="T109" fmla="*/ 696 h 1077"/>
              <a:gd name="T110" fmla="*/ 738 w 1153"/>
              <a:gd name="T111" fmla="*/ 612 h 1077"/>
              <a:gd name="T112" fmla="*/ 992 w 1153"/>
              <a:gd name="T113" fmla="*/ 578 h 1077"/>
              <a:gd name="T114" fmla="*/ 501 w 1153"/>
              <a:gd name="T115" fmla="*/ 578 h 1077"/>
              <a:gd name="T116" fmla="*/ 637 w 1153"/>
              <a:gd name="T117" fmla="*/ 612 h 1077"/>
              <a:gd name="T118" fmla="*/ 484 w 1153"/>
              <a:gd name="T119" fmla="*/ 696 h 1077"/>
              <a:gd name="T120" fmla="*/ 806 w 1153"/>
              <a:gd name="T121" fmla="*/ 696 h 1077"/>
              <a:gd name="T122" fmla="*/ 484 w 1153"/>
              <a:gd name="T123" fmla="*/ 6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3" h="1077">
                <a:moveTo>
                  <a:pt x="363" y="109"/>
                </a:moveTo>
                <a:cubicBezTo>
                  <a:pt x="297" y="109"/>
                  <a:pt x="297" y="109"/>
                  <a:pt x="297" y="109"/>
                </a:cubicBezTo>
                <a:cubicBezTo>
                  <a:pt x="278" y="109"/>
                  <a:pt x="262" y="125"/>
                  <a:pt x="262" y="144"/>
                </a:cubicBezTo>
                <a:cubicBezTo>
                  <a:pt x="262" y="210"/>
                  <a:pt x="262" y="210"/>
                  <a:pt x="262" y="210"/>
                </a:cubicBezTo>
                <a:cubicBezTo>
                  <a:pt x="262" y="230"/>
                  <a:pt x="278" y="246"/>
                  <a:pt x="297" y="246"/>
                </a:cubicBezTo>
                <a:cubicBezTo>
                  <a:pt x="363" y="246"/>
                  <a:pt x="363" y="246"/>
                  <a:pt x="363" y="246"/>
                </a:cubicBezTo>
                <a:cubicBezTo>
                  <a:pt x="383" y="246"/>
                  <a:pt x="398" y="230"/>
                  <a:pt x="398" y="210"/>
                </a:cubicBezTo>
                <a:cubicBezTo>
                  <a:pt x="398" y="144"/>
                  <a:pt x="398" y="144"/>
                  <a:pt x="398" y="144"/>
                </a:cubicBezTo>
                <a:cubicBezTo>
                  <a:pt x="398" y="125"/>
                  <a:pt x="383" y="109"/>
                  <a:pt x="363" y="109"/>
                </a:cubicBezTo>
                <a:close/>
                <a:moveTo>
                  <a:pt x="297" y="210"/>
                </a:moveTo>
                <a:cubicBezTo>
                  <a:pt x="297" y="144"/>
                  <a:pt x="297" y="144"/>
                  <a:pt x="297" y="144"/>
                </a:cubicBezTo>
                <a:cubicBezTo>
                  <a:pt x="363" y="144"/>
                  <a:pt x="363" y="144"/>
                  <a:pt x="363" y="144"/>
                </a:cubicBezTo>
                <a:cubicBezTo>
                  <a:pt x="363" y="210"/>
                  <a:pt x="363" y="210"/>
                  <a:pt x="363" y="210"/>
                </a:cubicBezTo>
                <a:lnTo>
                  <a:pt x="297" y="210"/>
                </a:lnTo>
                <a:close/>
                <a:moveTo>
                  <a:pt x="840" y="126"/>
                </a:moveTo>
                <a:cubicBezTo>
                  <a:pt x="840" y="117"/>
                  <a:pt x="847" y="109"/>
                  <a:pt x="857" y="109"/>
                </a:cubicBezTo>
                <a:cubicBezTo>
                  <a:pt x="992" y="109"/>
                  <a:pt x="992" y="109"/>
                  <a:pt x="992" y="109"/>
                </a:cubicBezTo>
                <a:cubicBezTo>
                  <a:pt x="1002" y="109"/>
                  <a:pt x="1010" y="117"/>
                  <a:pt x="1010" y="126"/>
                </a:cubicBezTo>
                <a:cubicBezTo>
                  <a:pt x="1010" y="136"/>
                  <a:pt x="1002" y="144"/>
                  <a:pt x="992" y="144"/>
                </a:cubicBezTo>
                <a:cubicBezTo>
                  <a:pt x="857" y="144"/>
                  <a:pt x="857" y="144"/>
                  <a:pt x="857" y="144"/>
                </a:cubicBezTo>
                <a:cubicBezTo>
                  <a:pt x="847" y="144"/>
                  <a:pt x="840" y="136"/>
                  <a:pt x="840" y="126"/>
                </a:cubicBezTo>
                <a:close/>
                <a:moveTo>
                  <a:pt x="484" y="126"/>
                </a:moveTo>
                <a:cubicBezTo>
                  <a:pt x="484" y="117"/>
                  <a:pt x="492" y="109"/>
                  <a:pt x="501" y="109"/>
                </a:cubicBezTo>
                <a:cubicBezTo>
                  <a:pt x="755" y="109"/>
                  <a:pt x="755" y="109"/>
                  <a:pt x="755" y="109"/>
                </a:cubicBezTo>
                <a:cubicBezTo>
                  <a:pt x="765" y="109"/>
                  <a:pt x="773" y="117"/>
                  <a:pt x="773" y="126"/>
                </a:cubicBezTo>
                <a:cubicBezTo>
                  <a:pt x="773" y="136"/>
                  <a:pt x="765" y="144"/>
                  <a:pt x="755" y="144"/>
                </a:cubicBezTo>
                <a:cubicBezTo>
                  <a:pt x="501" y="144"/>
                  <a:pt x="501" y="144"/>
                  <a:pt x="501" y="144"/>
                </a:cubicBezTo>
                <a:cubicBezTo>
                  <a:pt x="492" y="144"/>
                  <a:pt x="484" y="136"/>
                  <a:pt x="484" y="126"/>
                </a:cubicBezTo>
                <a:close/>
                <a:moveTo>
                  <a:pt x="687" y="228"/>
                </a:moveTo>
                <a:cubicBezTo>
                  <a:pt x="687" y="219"/>
                  <a:pt x="695" y="210"/>
                  <a:pt x="705" y="210"/>
                </a:cubicBezTo>
                <a:cubicBezTo>
                  <a:pt x="891" y="210"/>
                  <a:pt x="891" y="210"/>
                  <a:pt x="891" y="210"/>
                </a:cubicBezTo>
                <a:cubicBezTo>
                  <a:pt x="900" y="210"/>
                  <a:pt x="908" y="219"/>
                  <a:pt x="908" y="228"/>
                </a:cubicBezTo>
                <a:cubicBezTo>
                  <a:pt x="908" y="238"/>
                  <a:pt x="900" y="246"/>
                  <a:pt x="891" y="246"/>
                </a:cubicBezTo>
                <a:cubicBezTo>
                  <a:pt x="705" y="246"/>
                  <a:pt x="705" y="246"/>
                  <a:pt x="705" y="246"/>
                </a:cubicBezTo>
                <a:cubicBezTo>
                  <a:pt x="695" y="246"/>
                  <a:pt x="687" y="238"/>
                  <a:pt x="687" y="228"/>
                </a:cubicBezTo>
                <a:close/>
                <a:moveTo>
                  <a:pt x="484" y="228"/>
                </a:moveTo>
                <a:cubicBezTo>
                  <a:pt x="484" y="219"/>
                  <a:pt x="492" y="210"/>
                  <a:pt x="501" y="210"/>
                </a:cubicBezTo>
                <a:cubicBezTo>
                  <a:pt x="620" y="210"/>
                  <a:pt x="620" y="210"/>
                  <a:pt x="620" y="210"/>
                </a:cubicBezTo>
                <a:cubicBezTo>
                  <a:pt x="630" y="210"/>
                  <a:pt x="637" y="219"/>
                  <a:pt x="637" y="228"/>
                </a:cubicBezTo>
                <a:cubicBezTo>
                  <a:pt x="637" y="238"/>
                  <a:pt x="630" y="246"/>
                  <a:pt x="620" y="246"/>
                </a:cubicBezTo>
                <a:cubicBezTo>
                  <a:pt x="501" y="246"/>
                  <a:pt x="501" y="246"/>
                  <a:pt x="501" y="246"/>
                </a:cubicBezTo>
                <a:cubicBezTo>
                  <a:pt x="492" y="246"/>
                  <a:pt x="484" y="238"/>
                  <a:pt x="484" y="228"/>
                </a:cubicBezTo>
                <a:close/>
                <a:moveTo>
                  <a:pt x="1066" y="0"/>
                </a:moveTo>
                <a:cubicBezTo>
                  <a:pt x="172" y="0"/>
                  <a:pt x="172" y="0"/>
                  <a:pt x="172" y="0"/>
                </a:cubicBezTo>
                <a:cubicBezTo>
                  <a:pt x="124" y="0"/>
                  <a:pt x="85" y="39"/>
                  <a:pt x="85" y="87"/>
                </a:cubicBezTo>
                <a:cubicBezTo>
                  <a:pt x="85" y="477"/>
                  <a:pt x="85" y="477"/>
                  <a:pt x="85" y="477"/>
                </a:cubicBezTo>
                <a:cubicBezTo>
                  <a:pt x="13" y="502"/>
                  <a:pt x="13" y="502"/>
                  <a:pt x="13" y="502"/>
                </a:cubicBezTo>
                <a:cubicBezTo>
                  <a:pt x="6" y="505"/>
                  <a:pt x="1" y="511"/>
                  <a:pt x="1" y="518"/>
                </a:cubicBezTo>
                <a:cubicBezTo>
                  <a:pt x="0" y="525"/>
                  <a:pt x="5" y="532"/>
                  <a:pt x="11" y="535"/>
                </a:cubicBezTo>
                <a:cubicBezTo>
                  <a:pt x="85" y="567"/>
                  <a:pt x="85" y="567"/>
                  <a:pt x="85" y="567"/>
                </a:cubicBezTo>
                <a:cubicBezTo>
                  <a:pt x="85" y="806"/>
                  <a:pt x="85" y="806"/>
                  <a:pt x="85" y="806"/>
                </a:cubicBezTo>
                <a:cubicBezTo>
                  <a:pt x="85" y="850"/>
                  <a:pt x="85" y="850"/>
                  <a:pt x="85" y="850"/>
                </a:cubicBezTo>
                <a:cubicBezTo>
                  <a:pt x="85" y="898"/>
                  <a:pt x="124" y="937"/>
                  <a:pt x="172" y="937"/>
                </a:cubicBezTo>
                <a:cubicBezTo>
                  <a:pt x="464" y="937"/>
                  <a:pt x="464" y="937"/>
                  <a:pt x="464" y="937"/>
                </a:cubicBezTo>
                <a:cubicBezTo>
                  <a:pt x="464" y="1041"/>
                  <a:pt x="464" y="1041"/>
                  <a:pt x="464" y="1041"/>
                </a:cubicBezTo>
                <a:cubicBezTo>
                  <a:pt x="318" y="1041"/>
                  <a:pt x="318" y="1041"/>
                  <a:pt x="318" y="1041"/>
                </a:cubicBezTo>
                <a:cubicBezTo>
                  <a:pt x="308" y="1041"/>
                  <a:pt x="301" y="1049"/>
                  <a:pt x="301" y="1059"/>
                </a:cubicBezTo>
                <a:cubicBezTo>
                  <a:pt x="301" y="1068"/>
                  <a:pt x="308" y="1077"/>
                  <a:pt x="318" y="1077"/>
                </a:cubicBezTo>
                <a:cubicBezTo>
                  <a:pt x="481" y="1077"/>
                  <a:pt x="481" y="1077"/>
                  <a:pt x="481" y="1077"/>
                </a:cubicBezTo>
                <a:cubicBezTo>
                  <a:pt x="757" y="1077"/>
                  <a:pt x="757" y="1077"/>
                  <a:pt x="757" y="1077"/>
                </a:cubicBezTo>
                <a:cubicBezTo>
                  <a:pt x="920" y="1077"/>
                  <a:pt x="920" y="1077"/>
                  <a:pt x="920" y="1077"/>
                </a:cubicBezTo>
                <a:cubicBezTo>
                  <a:pt x="929" y="1077"/>
                  <a:pt x="937" y="1068"/>
                  <a:pt x="937" y="1059"/>
                </a:cubicBezTo>
                <a:cubicBezTo>
                  <a:pt x="937" y="1049"/>
                  <a:pt x="929" y="1041"/>
                  <a:pt x="920" y="1041"/>
                </a:cubicBezTo>
                <a:cubicBezTo>
                  <a:pt x="774" y="1041"/>
                  <a:pt x="774" y="1041"/>
                  <a:pt x="774" y="1041"/>
                </a:cubicBezTo>
                <a:cubicBezTo>
                  <a:pt x="774" y="937"/>
                  <a:pt x="774" y="937"/>
                  <a:pt x="774" y="937"/>
                </a:cubicBezTo>
                <a:cubicBezTo>
                  <a:pt x="1066" y="937"/>
                  <a:pt x="1066" y="937"/>
                  <a:pt x="1066" y="937"/>
                </a:cubicBezTo>
                <a:cubicBezTo>
                  <a:pt x="1113" y="937"/>
                  <a:pt x="1153" y="898"/>
                  <a:pt x="1153" y="850"/>
                </a:cubicBezTo>
                <a:cubicBezTo>
                  <a:pt x="1153" y="806"/>
                  <a:pt x="1153" y="806"/>
                  <a:pt x="1153" y="806"/>
                </a:cubicBezTo>
                <a:cubicBezTo>
                  <a:pt x="1153" y="87"/>
                  <a:pt x="1153" y="87"/>
                  <a:pt x="1153" y="87"/>
                </a:cubicBezTo>
                <a:cubicBezTo>
                  <a:pt x="1153" y="39"/>
                  <a:pt x="1113" y="0"/>
                  <a:pt x="1066" y="0"/>
                </a:cubicBezTo>
                <a:close/>
                <a:moveTo>
                  <a:pt x="302" y="439"/>
                </a:moveTo>
                <a:cubicBezTo>
                  <a:pt x="221" y="676"/>
                  <a:pt x="221" y="676"/>
                  <a:pt x="221" y="676"/>
                </a:cubicBezTo>
                <a:cubicBezTo>
                  <a:pt x="176" y="575"/>
                  <a:pt x="176" y="575"/>
                  <a:pt x="176" y="575"/>
                </a:cubicBezTo>
                <a:cubicBezTo>
                  <a:pt x="174" y="570"/>
                  <a:pt x="171" y="567"/>
                  <a:pt x="167" y="566"/>
                </a:cubicBezTo>
                <a:cubicBezTo>
                  <a:pt x="66" y="521"/>
                  <a:pt x="66" y="521"/>
                  <a:pt x="66" y="521"/>
                </a:cubicBezTo>
                <a:lnTo>
                  <a:pt x="302" y="439"/>
                </a:lnTo>
                <a:close/>
                <a:moveTo>
                  <a:pt x="342" y="399"/>
                </a:moveTo>
                <a:cubicBezTo>
                  <a:pt x="338" y="394"/>
                  <a:pt x="331" y="393"/>
                  <a:pt x="324" y="395"/>
                </a:cubicBezTo>
                <a:cubicBezTo>
                  <a:pt x="263" y="416"/>
                  <a:pt x="263" y="416"/>
                  <a:pt x="263" y="416"/>
                </a:cubicBezTo>
                <a:cubicBezTo>
                  <a:pt x="263" y="362"/>
                  <a:pt x="263" y="362"/>
                  <a:pt x="263" y="362"/>
                </a:cubicBezTo>
                <a:cubicBezTo>
                  <a:pt x="263" y="352"/>
                  <a:pt x="271" y="344"/>
                  <a:pt x="280" y="344"/>
                </a:cubicBezTo>
                <a:cubicBezTo>
                  <a:pt x="380" y="344"/>
                  <a:pt x="380" y="344"/>
                  <a:pt x="380" y="344"/>
                </a:cubicBezTo>
                <a:cubicBezTo>
                  <a:pt x="389" y="344"/>
                  <a:pt x="397" y="352"/>
                  <a:pt x="397" y="362"/>
                </a:cubicBezTo>
                <a:cubicBezTo>
                  <a:pt x="397" y="461"/>
                  <a:pt x="397" y="461"/>
                  <a:pt x="397" y="461"/>
                </a:cubicBezTo>
                <a:cubicBezTo>
                  <a:pt x="397" y="471"/>
                  <a:pt x="389" y="479"/>
                  <a:pt x="380" y="479"/>
                </a:cubicBezTo>
                <a:cubicBezTo>
                  <a:pt x="325" y="479"/>
                  <a:pt x="325" y="479"/>
                  <a:pt x="325" y="479"/>
                </a:cubicBezTo>
                <a:cubicBezTo>
                  <a:pt x="347" y="417"/>
                  <a:pt x="347" y="417"/>
                  <a:pt x="347" y="417"/>
                </a:cubicBezTo>
                <a:cubicBezTo>
                  <a:pt x="349" y="411"/>
                  <a:pt x="347" y="404"/>
                  <a:pt x="342" y="399"/>
                </a:cubicBezTo>
                <a:close/>
                <a:moveTo>
                  <a:pt x="147" y="595"/>
                </a:moveTo>
                <a:cubicBezTo>
                  <a:pt x="207" y="731"/>
                  <a:pt x="207" y="731"/>
                  <a:pt x="207" y="731"/>
                </a:cubicBezTo>
                <a:cubicBezTo>
                  <a:pt x="210" y="737"/>
                  <a:pt x="216" y="741"/>
                  <a:pt x="223" y="741"/>
                </a:cubicBezTo>
                <a:cubicBezTo>
                  <a:pt x="223" y="741"/>
                  <a:pt x="224" y="741"/>
                  <a:pt x="224" y="741"/>
                </a:cubicBezTo>
                <a:cubicBezTo>
                  <a:pt x="231" y="740"/>
                  <a:pt x="237" y="736"/>
                  <a:pt x="239" y="729"/>
                </a:cubicBezTo>
                <a:cubicBezTo>
                  <a:pt x="314" y="513"/>
                  <a:pt x="314" y="513"/>
                  <a:pt x="314" y="513"/>
                </a:cubicBezTo>
                <a:cubicBezTo>
                  <a:pt x="380" y="513"/>
                  <a:pt x="380" y="513"/>
                  <a:pt x="380" y="513"/>
                </a:cubicBezTo>
                <a:cubicBezTo>
                  <a:pt x="409" y="513"/>
                  <a:pt x="432" y="490"/>
                  <a:pt x="432" y="461"/>
                </a:cubicBezTo>
                <a:cubicBezTo>
                  <a:pt x="432" y="362"/>
                  <a:pt x="432" y="362"/>
                  <a:pt x="432" y="362"/>
                </a:cubicBezTo>
                <a:cubicBezTo>
                  <a:pt x="432" y="333"/>
                  <a:pt x="409" y="309"/>
                  <a:pt x="380" y="309"/>
                </a:cubicBezTo>
                <a:cubicBezTo>
                  <a:pt x="280" y="309"/>
                  <a:pt x="280" y="309"/>
                  <a:pt x="280" y="309"/>
                </a:cubicBezTo>
                <a:cubicBezTo>
                  <a:pt x="251" y="309"/>
                  <a:pt x="228" y="333"/>
                  <a:pt x="228" y="362"/>
                </a:cubicBezTo>
                <a:cubicBezTo>
                  <a:pt x="228" y="428"/>
                  <a:pt x="228" y="428"/>
                  <a:pt x="228" y="428"/>
                </a:cubicBezTo>
                <a:cubicBezTo>
                  <a:pt x="120" y="465"/>
                  <a:pt x="120" y="465"/>
                  <a:pt x="120" y="465"/>
                </a:cubicBezTo>
                <a:cubicBezTo>
                  <a:pt x="120" y="87"/>
                  <a:pt x="120" y="87"/>
                  <a:pt x="120" y="87"/>
                </a:cubicBezTo>
                <a:cubicBezTo>
                  <a:pt x="120" y="58"/>
                  <a:pt x="143" y="35"/>
                  <a:pt x="172" y="35"/>
                </a:cubicBezTo>
                <a:cubicBezTo>
                  <a:pt x="1066" y="35"/>
                  <a:pt x="1066" y="35"/>
                  <a:pt x="1066" y="35"/>
                </a:cubicBezTo>
                <a:cubicBezTo>
                  <a:pt x="1094" y="35"/>
                  <a:pt x="1118" y="58"/>
                  <a:pt x="1118" y="87"/>
                </a:cubicBezTo>
                <a:cubicBezTo>
                  <a:pt x="1118" y="788"/>
                  <a:pt x="1118" y="788"/>
                  <a:pt x="1118" y="788"/>
                </a:cubicBezTo>
                <a:cubicBezTo>
                  <a:pt x="120" y="788"/>
                  <a:pt x="120" y="788"/>
                  <a:pt x="120" y="788"/>
                </a:cubicBezTo>
                <a:cubicBezTo>
                  <a:pt x="120" y="583"/>
                  <a:pt x="120" y="583"/>
                  <a:pt x="120" y="583"/>
                </a:cubicBezTo>
                <a:lnTo>
                  <a:pt x="147" y="595"/>
                </a:lnTo>
                <a:close/>
                <a:moveTo>
                  <a:pt x="739" y="1041"/>
                </a:moveTo>
                <a:cubicBezTo>
                  <a:pt x="499" y="1041"/>
                  <a:pt x="499" y="1041"/>
                  <a:pt x="499" y="1041"/>
                </a:cubicBezTo>
                <a:cubicBezTo>
                  <a:pt x="499" y="937"/>
                  <a:pt x="499" y="937"/>
                  <a:pt x="499" y="937"/>
                </a:cubicBezTo>
                <a:cubicBezTo>
                  <a:pt x="739" y="937"/>
                  <a:pt x="739" y="937"/>
                  <a:pt x="739" y="937"/>
                </a:cubicBezTo>
                <a:lnTo>
                  <a:pt x="739" y="1041"/>
                </a:lnTo>
                <a:close/>
                <a:moveTo>
                  <a:pt x="1118" y="850"/>
                </a:moveTo>
                <a:cubicBezTo>
                  <a:pt x="1118" y="879"/>
                  <a:pt x="1094" y="903"/>
                  <a:pt x="1066" y="903"/>
                </a:cubicBezTo>
                <a:cubicBezTo>
                  <a:pt x="757" y="903"/>
                  <a:pt x="757" y="903"/>
                  <a:pt x="757" y="903"/>
                </a:cubicBezTo>
                <a:cubicBezTo>
                  <a:pt x="481" y="903"/>
                  <a:pt x="481" y="903"/>
                  <a:pt x="481" y="903"/>
                </a:cubicBezTo>
                <a:cubicBezTo>
                  <a:pt x="172" y="903"/>
                  <a:pt x="172" y="903"/>
                  <a:pt x="172" y="903"/>
                </a:cubicBezTo>
                <a:cubicBezTo>
                  <a:pt x="143" y="903"/>
                  <a:pt x="120" y="879"/>
                  <a:pt x="120" y="850"/>
                </a:cubicBezTo>
                <a:cubicBezTo>
                  <a:pt x="120" y="823"/>
                  <a:pt x="120" y="823"/>
                  <a:pt x="120" y="823"/>
                </a:cubicBezTo>
                <a:cubicBezTo>
                  <a:pt x="1118" y="823"/>
                  <a:pt x="1118" y="823"/>
                  <a:pt x="1118" y="823"/>
                </a:cubicBezTo>
                <a:lnTo>
                  <a:pt x="1118" y="850"/>
                </a:lnTo>
                <a:close/>
                <a:moveTo>
                  <a:pt x="1010" y="361"/>
                </a:moveTo>
                <a:cubicBezTo>
                  <a:pt x="1010" y="370"/>
                  <a:pt x="1002" y="378"/>
                  <a:pt x="992" y="378"/>
                </a:cubicBezTo>
                <a:cubicBezTo>
                  <a:pt x="687" y="378"/>
                  <a:pt x="687" y="378"/>
                  <a:pt x="687" y="378"/>
                </a:cubicBezTo>
                <a:cubicBezTo>
                  <a:pt x="678" y="378"/>
                  <a:pt x="670" y="370"/>
                  <a:pt x="670" y="361"/>
                </a:cubicBezTo>
                <a:cubicBezTo>
                  <a:pt x="670" y="351"/>
                  <a:pt x="678" y="343"/>
                  <a:pt x="687" y="343"/>
                </a:cubicBezTo>
                <a:cubicBezTo>
                  <a:pt x="992" y="343"/>
                  <a:pt x="992" y="343"/>
                  <a:pt x="992" y="343"/>
                </a:cubicBezTo>
                <a:cubicBezTo>
                  <a:pt x="1002" y="343"/>
                  <a:pt x="1010" y="351"/>
                  <a:pt x="1010" y="361"/>
                </a:cubicBezTo>
                <a:close/>
                <a:moveTo>
                  <a:pt x="484" y="361"/>
                </a:moveTo>
                <a:cubicBezTo>
                  <a:pt x="484" y="351"/>
                  <a:pt x="492" y="343"/>
                  <a:pt x="501" y="343"/>
                </a:cubicBezTo>
                <a:cubicBezTo>
                  <a:pt x="586" y="343"/>
                  <a:pt x="586" y="343"/>
                  <a:pt x="586" y="343"/>
                </a:cubicBezTo>
                <a:cubicBezTo>
                  <a:pt x="595" y="343"/>
                  <a:pt x="603" y="351"/>
                  <a:pt x="603" y="361"/>
                </a:cubicBezTo>
                <a:cubicBezTo>
                  <a:pt x="603" y="370"/>
                  <a:pt x="595" y="378"/>
                  <a:pt x="586" y="378"/>
                </a:cubicBezTo>
                <a:cubicBezTo>
                  <a:pt x="501" y="378"/>
                  <a:pt x="501" y="378"/>
                  <a:pt x="501" y="378"/>
                </a:cubicBezTo>
                <a:cubicBezTo>
                  <a:pt x="492" y="378"/>
                  <a:pt x="484" y="370"/>
                  <a:pt x="484" y="361"/>
                </a:cubicBezTo>
                <a:close/>
                <a:moveTo>
                  <a:pt x="773" y="480"/>
                </a:moveTo>
                <a:cubicBezTo>
                  <a:pt x="763" y="480"/>
                  <a:pt x="755" y="472"/>
                  <a:pt x="755" y="462"/>
                </a:cubicBezTo>
                <a:cubicBezTo>
                  <a:pt x="755" y="453"/>
                  <a:pt x="763" y="445"/>
                  <a:pt x="773" y="445"/>
                </a:cubicBezTo>
                <a:cubicBezTo>
                  <a:pt x="857" y="445"/>
                  <a:pt x="857" y="445"/>
                  <a:pt x="857" y="445"/>
                </a:cubicBezTo>
                <a:cubicBezTo>
                  <a:pt x="866" y="445"/>
                  <a:pt x="874" y="453"/>
                  <a:pt x="874" y="462"/>
                </a:cubicBezTo>
                <a:cubicBezTo>
                  <a:pt x="874" y="472"/>
                  <a:pt x="866" y="480"/>
                  <a:pt x="857" y="480"/>
                </a:cubicBezTo>
                <a:lnTo>
                  <a:pt x="773" y="480"/>
                </a:lnTo>
                <a:close/>
                <a:moveTo>
                  <a:pt x="484" y="462"/>
                </a:moveTo>
                <a:cubicBezTo>
                  <a:pt x="484" y="453"/>
                  <a:pt x="492" y="445"/>
                  <a:pt x="501" y="445"/>
                </a:cubicBezTo>
                <a:cubicBezTo>
                  <a:pt x="688" y="445"/>
                  <a:pt x="688" y="445"/>
                  <a:pt x="688" y="445"/>
                </a:cubicBezTo>
                <a:cubicBezTo>
                  <a:pt x="697" y="445"/>
                  <a:pt x="705" y="453"/>
                  <a:pt x="705" y="462"/>
                </a:cubicBezTo>
                <a:cubicBezTo>
                  <a:pt x="705" y="472"/>
                  <a:pt x="697" y="480"/>
                  <a:pt x="688" y="480"/>
                </a:cubicBezTo>
                <a:cubicBezTo>
                  <a:pt x="501" y="480"/>
                  <a:pt x="501" y="480"/>
                  <a:pt x="501" y="480"/>
                </a:cubicBezTo>
                <a:cubicBezTo>
                  <a:pt x="492" y="480"/>
                  <a:pt x="484" y="472"/>
                  <a:pt x="484" y="462"/>
                </a:cubicBezTo>
                <a:close/>
                <a:moveTo>
                  <a:pt x="287" y="696"/>
                </a:moveTo>
                <a:cubicBezTo>
                  <a:pt x="287" y="687"/>
                  <a:pt x="295" y="679"/>
                  <a:pt x="305" y="679"/>
                </a:cubicBezTo>
                <a:cubicBezTo>
                  <a:pt x="364" y="679"/>
                  <a:pt x="364" y="679"/>
                  <a:pt x="364" y="679"/>
                </a:cubicBezTo>
                <a:cubicBezTo>
                  <a:pt x="363" y="612"/>
                  <a:pt x="363" y="612"/>
                  <a:pt x="363" y="612"/>
                </a:cubicBezTo>
                <a:cubicBezTo>
                  <a:pt x="338" y="612"/>
                  <a:pt x="338" y="612"/>
                  <a:pt x="338" y="612"/>
                </a:cubicBezTo>
                <a:cubicBezTo>
                  <a:pt x="329" y="612"/>
                  <a:pt x="321" y="605"/>
                  <a:pt x="321" y="595"/>
                </a:cubicBezTo>
                <a:cubicBezTo>
                  <a:pt x="321" y="585"/>
                  <a:pt x="329" y="578"/>
                  <a:pt x="338" y="578"/>
                </a:cubicBezTo>
                <a:cubicBezTo>
                  <a:pt x="364" y="578"/>
                  <a:pt x="364" y="578"/>
                  <a:pt x="364" y="578"/>
                </a:cubicBezTo>
                <a:cubicBezTo>
                  <a:pt x="383" y="578"/>
                  <a:pt x="398" y="593"/>
                  <a:pt x="398" y="612"/>
                </a:cubicBezTo>
                <a:cubicBezTo>
                  <a:pt x="398" y="680"/>
                  <a:pt x="398" y="680"/>
                  <a:pt x="398" y="680"/>
                </a:cubicBezTo>
                <a:cubicBezTo>
                  <a:pt x="398" y="698"/>
                  <a:pt x="383" y="714"/>
                  <a:pt x="364" y="714"/>
                </a:cubicBezTo>
                <a:cubicBezTo>
                  <a:pt x="305" y="714"/>
                  <a:pt x="305" y="714"/>
                  <a:pt x="305" y="714"/>
                </a:cubicBezTo>
                <a:cubicBezTo>
                  <a:pt x="295" y="714"/>
                  <a:pt x="287" y="706"/>
                  <a:pt x="287" y="696"/>
                </a:cubicBezTo>
                <a:close/>
                <a:moveTo>
                  <a:pt x="1010" y="595"/>
                </a:moveTo>
                <a:cubicBezTo>
                  <a:pt x="1010" y="605"/>
                  <a:pt x="1002" y="612"/>
                  <a:pt x="992" y="612"/>
                </a:cubicBezTo>
                <a:cubicBezTo>
                  <a:pt x="738" y="612"/>
                  <a:pt x="738" y="612"/>
                  <a:pt x="738" y="612"/>
                </a:cubicBezTo>
                <a:cubicBezTo>
                  <a:pt x="729" y="612"/>
                  <a:pt x="721" y="605"/>
                  <a:pt x="721" y="595"/>
                </a:cubicBezTo>
                <a:cubicBezTo>
                  <a:pt x="721" y="585"/>
                  <a:pt x="729" y="578"/>
                  <a:pt x="738" y="578"/>
                </a:cubicBezTo>
                <a:cubicBezTo>
                  <a:pt x="992" y="578"/>
                  <a:pt x="992" y="578"/>
                  <a:pt x="992" y="578"/>
                </a:cubicBezTo>
                <a:cubicBezTo>
                  <a:pt x="1002" y="578"/>
                  <a:pt x="1010" y="585"/>
                  <a:pt x="1010" y="595"/>
                </a:cubicBezTo>
                <a:close/>
                <a:moveTo>
                  <a:pt x="484" y="595"/>
                </a:moveTo>
                <a:cubicBezTo>
                  <a:pt x="484" y="585"/>
                  <a:pt x="492" y="578"/>
                  <a:pt x="501" y="578"/>
                </a:cubicBezTo>
                <a:cubicBezTo>
                  <a:pt x="637" y="578"/>
                  <a:pt x="637" y="578"/>
                  <a:pt x="637" y="578"/>
                </a:cubicBezTo>
                <a:cubicBezTo>
                  <a:pt x="646" y="578"/>
                  <a:pt x="654" y="585"/>
                  <a:pt x="654" y="595"/>
                </a:cubicBezTo>
                <a:cubicBezTo>
                  <a:pt x="654" y="605"/>
                  <a:pt x="646" y="612"/>
                  <a:pt x="637" y="612"/>
                </a:cubicBezTo>
                <a:cubicBezTo>
                  <a:pt x="501" y="612"/>
                  <a:pt x="501" y="612"/>
                  <a:pt x="501" y="612"/>
                </a:cubicBezTo>
                <a:cubicBezTo>
                  <a:pt x="492" y="612"/>
                  <a:pt x="484" y="605"/>
                  <a:pt x="484" y="595"/>
                </a:cubicBezTo>
                <a:close/>
                <a:moveTo>
                  <a:pt x="484" y="696"/>
                </a:moveTo>
                <a:cubicBezTo>
                  <a:pt x="484" y="687"/>
                  <a:pt x="492" y="679"/>
                  <a:pt x="501" y="679"/>
                </a:cubicBezTo>
                <a:cubicBezTo>
                  <a:pt x="789" y="679"/>
                  <a:pt x="789" y="679"/>
                  <a:pt x="789" y="679"/>
                </a:cubicBezTo>
                <a:cubicBezTo>
                  <a:pt x="799" y="679"/>
                  <a:pt x="806" y="687"/>
                  <a:pt x="806" y="696"/>
                </a:cubicBezTo>
                <a:cubicBezTo>
                  <a:pt x="806" y="706"/>
                  <a:pt x="799" y="714"/>
                  <a:pt x="789" y="714"/>
                </a:cubicBezTo>
                <a:cubicBezTo>
                  <a:pt x="501" y="714"/>
                  <a:pt x="501" y="714"/>
                  <a:pt x="501" y="714"/>
                </a:cubicBezTo>
                <a:cubicBezTo>
                  <a:pt x="492" y="714"/>
                  <a:pt x="484" y="706"/>
                  <a:pt x="484" y="69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4">
            <a:extLst>
              <a:ext uri="{FF2B5EF4-FFF2-40B4-BE49-F238E27FC236}">
                <a16:creationId xmlns:a16="http://schemas.microsoft.com/office/drawing/2014/main" id="{0AB39556-C587-4993-9D70-BC6ACE4ACA4B}"/>
              </a:ext>
            </a:extLst>
          </p:cNvPr>
          <p:cNvSpPr>
            <a:spLocks noChangeAspect="1" noEditPoints="1"/>
          </p:cNvSpPr>
          <p:nvPr/>
        </p:nvSpPr>
        <p:spPr bwMode="auto">
          <a:xfrm>
            <a:off x="2112012" y="4504735"/>
            <a:ext cx="274320" cy="274321"/>
          </a:xfrm>
          <a:custGeom>
            <a:avLst/>
            <a:gdLst>
              <a:gd name="T0" fmla="*/ 519 w 1152"/>
              <a:gd name="T1" fmla="*/ 105 h 1152"/>
              <a:gd name="T2" fmla="*/ 451 w 1152"/>
              <a:gd name="T3" fmla="*/ 31 h 1152"/>
              <a:gd name="T4" fmla="*/ 122 w 1152"/>
              <a:gd name="T5" fmla="*/ 0 h 1152"/>
              <a:gd name="T6" fmla="*/ 0 w 1152"/>
              <a:gd name="T7" fmla="*/ 436 h 1152"/>
              <a:gd name="T8" fmla="*/ 0 w 1152"/>
              <a:gd name="T9" fmla="*/ 803 h 1152"/>
              <a:gd name="T10" fmla="*/ 558 w 1152"/>
              <a:gd name="T11" fmla="*/ 908 h 1152"/>
              <a:gd name="T12" fmla="*/ 453 w 1152"/>
              <a:gd name="T13" fmla="*/ 1012 h 1152"/>
              <a:gd name="T14" fmla="*/ 17 w 1152"/>
              <a:gd name="T15" fmla="*/ 1065 h 1152"/>
              <a:gd name="T16" fmla="*/ 17 w 1152"/>
              <a:gd name="T17" fmla="*/ 1100 h 1152"/>
              <a:gd name="T18" fmla="*/ 453 w 1152"/>
              <a:gd name="T19" fmla="*/ 1152 h 1152"/>
              <a:gd name="T20" fmla="*/ 765 w 1152"/>
              <a:gd name="T21" fmla="*/ 1100 h 1152"/>
              <a:gd name="T22" fmla="*/ 1152 w 1152"/>
              <a:gd name="T23" fmla="*/ 1082 h 1152"/>
              <a:gd name="T24" fmla="*/ 765 w 1152"/>
              <a:gd name="T25" fmla="*/ 1065 h 1152"/>
              <a:gd name="T26" fmla="*/ 593 w 1152"/>
              <a:gd name="T27" fmla="*/ 1012 h 1152"/>
              <a:gd name="T28" fmla="*/ 1047 w 1152"/>
              <a:gd name="T29" fmla="*/ 908 h 1152"/>
              <a:gd name="T30" fmla="*/ 1152 w 1152"/>
              <a:gd name="T31" fmla="*/ 549 h 1152"/>
              <a:gd name="T32" fmla="*/ 1152 w 1152"/>
              <a:gd name="T33" fmla="*/ 209 h 1152"/>
              <a:gd name="T34" fmla="*/ 733 w 1152"/>
              <a:gd name="T35" fmla="*/ 1082 h 1152"/>
              <a:gd name="T36" fmla="*/ 453 w 1152"/>
              <a:gd name="T37" fmla="*/ 1117 h 1152"/>
              <a:gd name="T38" fmla="*/ 453 w 1152"/>
              <a:gd name="T39" fmla="*/ 1047 h 1152"/>
              <a:gd name="T40" fmla="*/ 733 w 1152"/>
              <a:gd name="T41" fmla="*/ 1082 h 1152"/>
              <a:gd name="T42" fmla="*/ 1047 w 1152"/>
              <a:gd name="T43" fmla="*/ 873 h 1152"/>
              <a:gd name="T44" fmla="*/ 35 w 1152"/>
              <a:gd name="T45" fmla="*/ 803 h 1152"/>
              <a:gd name="T46" fmla="*/ 35 w 1152"/>
              <a:gd name="T47" fmla="*/ 436 h 1152"/>
              <a:gd name="T48" fmla="*/ 632 w 1152"/>
              <a:gd name="T49" fmla="*/ 366 h 1152"/>
              <a:gd name="T50" fmla="*/ 729 w 1152"/>
              <a:gd name="T51" fmla="*/ 277 h 1152"/>
              <a:gd name="T52" fmla="*/ 1029 w 1152"/>
              <a:gd name="T53" fmla="*/ 262 h 1152"/>
              <a:gd name="T54" fmla="*/ 1117 w 1152"/>
              <a:gd name="T55" fmla="*/ 540 h 1152"/>
              <a:gd name="T56" fmla="*/ 1029 w 1152"/>
              <a:gd name="T57" fmla="*/ 227 h 1152"/>
              <a:gd name="T58" fmla="*/ 700 w 1152"/>
              <a:gd name="T59" fmla="*/ 258 h 1152"/>
              <a:gd name="T60" fmla="*/ 632 w 1152"/>
              <a:gd name="T61" fmla="*/ 331 h 1152"/>
              <a:gd name="T62" fmla="*/ 35 w 1152"/>
              <a:gd name="T63" fmla="*/ 358 h 1152"/>
              <a:gd name="T64" fmla="*/ 122 w 1152"/>
              <a:gd name="T65" fmla="*/ 35 h 1152"/>
              <a:gd name="T66" fmla="*/ 422 w 1152"/>
              <a:gd name="T67" fmla="*/ 50 h 1152"/>
              <a:gd name="T68" fmla="*/ 519 w 1152"/>
              <a:gd name="T69" fmla="*/ 139 h 1152"/>
              <a:gd name="T70" fmla="*/ 1117 w 1152"/>
              <a:gd name="T71" fmla="*/ 209 h 1152"/>
              <a:gd name="T72" fmla="*/ 1029 w 1152"/>
              <a:gd name="T73" fmla="*/ 227 h 1152"/>
              <a:gd name="T74" fmla="*/ 356 w 1152"/>
              <a:gd name="T75" fmla="*/ 139 h 1152"/>
              <a:gd name="T76" fmla="*/ 127 w 1152"/>
              <a:gd name="T77" fmla="*/ 122 h 1152"/>
              <a:gd name="T78" fmla="*/ 356 w 1152"/>
              <a:gd name="T79" fmla="*/ 105 h 1152"/>
              <a:gd name="T80" fmla="*/ 1027 w 1152"/>
              <a:gd name="T81" fmla="*/ 349 h 1152"/>
              <a:gd name="T82" fmla="*/ 797 w 1152"/>
              <a:gd name="T83" fmla="*/ 366 h 1152"/>
              <a:gd name="T84" fmla="*/ 797 w 1152"/>
              <a:gd name="T85" fmla="*/ 331 h 1152"/>
              <a:gd name="T86" fmla="*/ 1027 w 1152"/>
              <a:gd name="T87" fmla="*/ 34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2" h="1152">
                <a:moveTo>
                  <a:pt x="1047" y="105"/>
                </a:moveTo>
                <a:cubicBezTo>
                  <a:pt x="519" y="105"/>
                  <a:pt x="519" y="105"/>
                  <a:pt x="519" y="105"/>
                </a:cubicBezTo>
                <a:cubicBezTo>
                  <a:pt x="507" y="105"/>
                  <a:pt x="496" y="99"/>
                  <a:pt x="490" y="89"/>
                </a:cubicBezTo>
                <a:cubicBezTo>
                  <a:pt x="451" y="31"/>
                  <a:pt x="451" y="31"/>
                  <a:pt x="451" y="31"/>
                </a:cubicBezTo>
                <a:cubicBezTo>
                  <a:pt x="438" y="11"/>
                  <a:pt x="416" y="0"/>
                  <a:pt x="393" y="0"/>
                </a:cubicBezTo>
                <a:cubicBezTo>
                  <a:pt x="122" y="0"/>
                  <a:pt x="122" y="0"/>
                  <a:pt x="122" y="0"/>
                </a:cubicBezTo>
                <a:cubicBezTo>
                  <a:pt x="55" y="0"/>
                  <a:pt x="0" y="55"/>
                  <a:pt x="0" y="122"/>
                </a:cubicBezTo>
                <a:cubicBezTo>
                  <a:pt x="0" y="436"/>
                  <a:pt x="0" y="436"/>
                  <a:pt x="0" y="436"/>
                </a:cubicBezTo>
                <a:cubicBezTo>
                  <a:pt x="0" y="566"/>
                  <a:pt x="0" y="566"/>
                  <a:pt x="0" y="566"/>
                </a:cubicBezTo>
                <a:cubicBezTo>
                  <a:pt x="0" y="803"/>
                  <a:pt x="0" y="803"/>
                  <a:pt x="0" y="803"/>
                </a:cubicBezTo>
                <a:cubicBezTo>
                  <a:pt x="0" y="860"/>
                  <a:pt x="47" y="908"/>
                  <a:pt x="104" y="908"/>
                </a:cubicBezTo>
                <a:cubicBezTo>
                  <a:pt x="558" y="908"/>
                  <a:pt x="558" y="908"/>
                  <a:pt x="558" y="908"/>
                </a:cubicBezTo>
                <a:cubicBezTo>
                  <a:pt x="558" y="1012"/>
                  <a:pt x="558" y="1012"/>
                  <a:pt x="558" y="1012"/>
                </a:cubicBezTo>
                <a:cubicBezTo>
                  <a:pt x="453" y="1012"/>
                  <a:pt x="453" y="1012"/>
                  <a:pt x="453" y="1012"/>
                </a:cubicBezTo>
                <a:cubicBezTo>
                  <a:pt x="421" y="1012"/>
                  <a:pt x="394" y="1034"/>
                  <a:pt x="386" y="1065"/>
                </a:cubicBezTo>
                <a:cubicBezTo>
                  <a:pt x="17" y="1065"/>
                  <a:pt x="17" y="1065"/>
                  <a:pt x="17" y="1065"/>
                </a:cubicBezTo>
                <a:cubicBezTo>
                  <a:pt x="7" y="1065"/>
                  <a:pt x="0" y="1072"/>
                  <a:pt x="0" y="1082"/>
                </a:cubicBezTo>
                <a:cubicBezTo>
                  <a:pt x="0" y="1091"/>
                  <a:pt x="7" y="1100"/>
                  <a:pt x="17" y="1100"/>
                </a:cubicBezTo>
                <a:cubicBezTo>
                  <a:pt x="386" y="1100"/>
                  <a:pt x="386" y="1100"/>
                  <a:pt x="386" y="1100"/>
                </a:cubicBezTo>
                <a:cubicBezTo>
                  <a:pt x="394" y="1129"/>
                  <a:pt x="421" y="1152"/>
                  <a:pt x="453" y="1152"/>
                </a:cubicBezTo>
                <a:cubicBezTo>
                  <a:pt x="698" y="1152"/>
                  <a:pt x="698" y="1152"/>
                  <a:pt x="698" y="1152"/>
                </a:cubicBezTo>
                <a:cubicBezTo>
                  <a:pt x="730" y="1152"/>
                  <a:pt x="757" y="1129"/>
                  <a:pt x="765" y="1100"/>
                </a:cubicBezTo>
                <a:cubicBezTo>
                  <a:pt x="1134" y="1100"/>
                  <a:pt x="1134" y="1100"/>
                  <a:pt x="1134" y="1100"/>
                </a:cubicBezTo>
                <a:cubicBezTo>
                  <a:pt x="1144" y="1100"/>
                  <a:pt x="1152" y="1091"/>
                  <a:pt x="1152" y="1082"/>
                </a:cubicBezTo>
                <a:cubicBezTo>
                  <a:pt x="1152" y="1072"/>
                  <a:pt x="1144" y="1065"/>
                  <a:pt x="1134" y="1065"/>
                </a:cubicBezTo>
                <a:cubicBezTo>
                  <a:pt x="765" y="1065"/>
                  <a:pt x="765" y="1065"/>
                  <a:pt x="765" y="1065"/>
                </a:cubicBezTo>
                <a:cubicBezTo>
                  <a:pt x="757" y="1034"/>
                  <a:pt x="730" y="1012"/>
                  <a:pt x="698" y="1012"/>
                </a:cubicBezTo>
                <a:cubicBezTo>
                  <a:pt x="593" y="1012"/>
                  <a:pt x="593" y="1012"/>
                  <a:pt x="593" y="1012"/>
                </a:cubicBezTo>
                <a:cubicBezTo>
                  <a:pt x="593" y="908"/>
                  <a:pt x="593" y="908"/>
                  <a:pt x="593" y="908"/>
                </a:cubicBezTo>
                <a:cubicBezTo>
                  <a:pt x="1047" y="908"/>
                  <a:pt x="1047" y="908"/>
                  <a:pt x="1047" y="908"/>
                </a:cubicBezTo>
                <a:cubicBezTo>
                  <a:pt x="1104" y="908"/>
                  <a:pt x="1152" y="860"/>
                  <a:pt x="1152" y="803"/>
                </a:cubicBezTo>
                <a:cubicBezTo>
                  <a:pt x="1152" y="549"/>
                  <a:pt x="1152" y="549"/>
                  <a:pt x="1152" y="549"/>
                </a:cubicBezTo>
                <a:cubicBezTo>
                  <a:pt x="1152" y="349"/>
                  <a:pt x="1152" y="349"/>
                  <a:pt x="1152" y="349"/>
                </a:cubicBezTo>
                <a:cubicBezTo>
                  <a:pt x="1152" y="209"/>
                  <a:pt x="1152" y="209"/>
                  <a:pt x="1152" y="209"/>
                </a:cubicBezTo>
                <a:cubicBezTo>
                  <a:pt x="1152" y="152"/>
                  <a:pt x="1104" y="105"/>
                  <a:pt x="1047" y="105"/>
                </a:cubicBezTo>
                <a:close/>
                <a:moveTo>
                  <a:pt x="733" y="1082"/>
                </a:moveTo>
                <a:cubicBezTo>
                  <a:pt x="733" y="1101"/>
                  <a:pt x="717" y="1117"/>
                  <a:pt x="698" y="1117"/>
                </a:cubicBezTo>
                <a:cubicBezTo>
                  <a:pt x="453" y="1117"/>
                  <a:pt x="453" y="1117"/>
                  <a:pt x="453" y="1117"/>
                </a:cubicBezTo>
                <a:cubicBezTo>
                  <a:pt x="434" y="1117"/>
                  <a:pt x="418" y="1101"/>
                  <a:pt x="418" y="1082"/>
                </a:cubicBezTo>
                <a:cubicBezTo>
                  <a:pt x="418" y="1062"/>
                  <a:pt x="434" y="1047"/>
                  <a:pt x="453" y="1047"/>
                </a:cubicBezTo>
                <a:cubicBezTo>
                  <a:pt x="698" y="1047"/>
                  <a:pt x="698" y="1047"/>
                  <a:pt x="698" y="1047"/>
                </a:cubicBezTo>
                <a:cubicBezTo>
                  <a:pt x="717" y="1047"/>
                  <a:pt x="733" y="1062"/>
                  <a:pt x="733" y="1082"/>
                </a:cubicBezTo>
                <a:close/>
                <a:moveTo>
                  <a:pt x="1117" y="803"/>
                </a:moveTo>
                <a:cubicBezTo>
                  <a:pt x="1117" y="841"/>
                  <a:pt x="1085" y="873"/>
                  <a:pt x="1047" y="873"/>
                </a:cubicBezTo>
                <a:cubicBezTo>
                  <a:pt x="104" y="873"/>
                  <a:pt x="104" y="873"/>
                  <a:pt x="104" y="873"/>
                </a:cubicBezTo>
                <a:cubicBezTo>
                  <a:pt x="66" y="873"/>
                  <a:pt x="35" y="841"/>
                  <a:pt x="35" y="803"/>
                </a:cubicBezTo>
                <a:cubicBezTo>
                  <a:pt x="35" y="568"/>
                  <a:pt x="35" y="568"/>
                  <a:pt x="35" y="568"/>
                </a:cubicBezTo>
                <a:cubicBezTo>
                  <a:pt x="35" y="436"/>
                  <a:pt x="35" y="436"/>
                  <a:pt x="35" y="436"/>
                </a:cubicBezTo>
                <a:cubicBezTo>
                  <a:pt x="35" y="398"/>
                  <a:pt x="66" y="366"/>
                  <a:pt x="104" y="366"/>
                </a:cubicBezTo>
                <a:cubicBezTo>
                  <a:pt x="632" y="366"/>
                  <a:pt x="632" y="366"/>
                  <a:pt x="632" y="366"/>
                </a:cubicBezTo>
                <a:cubicBezTo>
                  <a:pt x="656" y="366"/>
                  <a:pt x="677" y="355"/>
                  <a:pt x="690" y="336"/>
                </a:cubicBezTo>
                <a:cubicBezTo>
                  <a:pt x="729" y="277"/>
                  <a:pt x="729" y="277"/>
                  <a:pt x="729" y="277"/>
                </a:cubicBezTo>
                <a:cubicBezTo>
                  <a:pt x="736" y="268"/>
                  <a:pt x="746" y="262"/>
                  <a:pt x="758" y="262"/>
                </a:cubicBezTo>
                <a:cubicBezTo>
                  <a:pt x="1029" y="262"/>
                  <a:pt x="1029" y="262"/>
                  <a:pt x="1029" y="262"/>
                </a:cubicBezTo>
                <a:cubicBezTo>
                  <a:pt x="1078" y="262"/>
                  <a:pt x="1117" y="301"/>
                  <a:pt x="1117" y="349"/>
                </a:cubicBezTo>
                <a:cubicBezTo>
                  <a:pt x="1117" y="540"/>
                  <a:pt x="1117" y="540"/>
                  <a:pt x="1117" y="540"/>
                </a:cubicBezTo>
                <a:lnTo>
                  <a:pt x="1117" y="803"/>
                </a:lnTo>
                <a:close/>
                <a:moveTo>
                  <a:pt x="1029" y="227"/>
                </a:moveTo>
                <a:cubicBezTo>
                  <a:pt x="758" y="227"/>
                  <a:pt x="758" y="227"/>
                  <a:pt x="758" y="227"/>
                </a:cubicBezTo>
                <a:cubicBezTo>
                  <a:pt x="735" y="227"/>
                  <a:pt x="713" y="238"/>
                  <a:pt x="700" y="258"/>
                </a:cubicBezTo>
                <a:cubicBezTo>
                  <a:pt x="661" y="316"/>
                  <a:pt x="661" y="316"/>
                  <a:pt x="661" y="316"/>
                </a:cubicBezTo>
                <a:cubicBezTo>
                  <a:pt x="655" y="326"/>
                  <a:pt x="644" y="331"/>
                  <a:pt x="632" y="331"/>
                </a:cubicBezTo>
                <a:cubicBezTo>
                  <a:pt x="104" y="331"/>
                  <a:pt x="104" y="331"/>
                  <a:pt x="104" y="331"/>
                </a:cubicBezTo>
                <a:cubicBezTo>
                  <a:pt x="77" y="331"/>
                  <a:pt x="53" y="342"/>
                  <a:pt x="35" y="358"/>
                </a:cubicBezTo>
                <a:cubicBezTo>
                  <a:pt x="35" y="122"/>
                  <a:pt x="35" y="122"/>
                  <a:pt x="35" y="122"/>
                </a:cubicBezTo>
                <a:cubicBezTo>
                  <a:pt x="35" y="74"/>
                  <a:pt x="74" y="35"/>
                  <a:pt x="122" y="35"/>
                </a:cubicBezTo>
                <a:cubicBezTo>
                  <a:pt x="393" y="35"/>
                  <a:pt x="393" y="35"/>
                  <a:pt x="393" y="35"/>
                </a:cubicBezTo>
                <a:cubicBezTo>
                  <a:pt x="405" y="35"/>
                  <a:pt x="416" y="41"/>
                  <a:pt x="422" y="50"/>
                </a:cubicBezTo>
                <a:cubicBezTo>
                  <a:pt x="461" y="108"/>
                  <a:pt x="461" y="108"/>
                  <a:pt x="461" y="108"/>
                </a:cubicBezTo>
                <a:cubicBezTo>
                  <a:pt x="474" y="128"/>
                  <a:pt x="495" y="139"/>
                  <a:pt x="519" y="139"/>
                </a:cubicBezTo>
                <a:cubicBezTo>
                  <a:pt x="1047" y="139"/>
                  <a:pt x="1047" y="139"/>
                  <a:pt x="1047" y="139"/>
                </a:cubicBezTo>
                <a:cubicBezTo>
                  <a:pt x="1085" y="139"/>
                  <a:pt x="1117" y="171"/>
                  <a:pt x="1117" y="209"/>
                </a:cubicBezTo>
                <a:cubicBezTo>
                  <a:pt x="1117" y="264"/>
                  <a:pt x="1117" y="264"/>
                  <a:pt x="1117" y="264"/>
                </a:cubicBezTo>
                <a:cubicBezTo>
                  <a:pt x="1094" y="241"/>
                  <a:pt x="1063" y="227"/>
                  <a:pt x="1029" y="227"/>
                </a:cubicBezTo>
                <a:close/>
                <a:moveTo>
                  <a:pt x="374" y="122"/>
                </a:moveTo>
                <a:cubicBezTo>
                  <a:pt x="374" y="132"/>
                  <a:pt x="366" y="139"/>
                  <a:pt x="356" y="139"/>
                </a:cubicBezTo>
                <a:cubicBezTo>
                  <a:pt x="144" y="139"/>
                  <a:pt x="144" y="139"/>
                  <a:pt x="144" y="139"/>
                </a:cubicBezTo>
                <a:cubicBezTo>
                  <a:pt x="134" y="139"/>
                  <a:pt x="127" y="132"/>
                  <a:pt x="127" y="122"/>
                </a:cubicBezTo>
                <a:cubicBezTo>
                  <a:pt x="127" y="112"/>
                  <a:pt x="134" y="105"/>
                  <a:pt x="144" y="105"/>
                </a:cubicBezTo>
                <a:cubicBezTo>
                  <a:pt x="356" y="105"/>
                  <a:pt x="356" y="105"/>
                  <a:pt x="356" y="105"/>
                </a:cubicBezTo>
                <a:cubicBezTo>
                  <a:pt x="366" y="105"/>
                  <a:pt x="374" y="112"/>
                  <a:pt x="374" y="122"/>
                </a:cubicBezTo>
                <a:close/>
                <a:moveTo>
                  <a:pt x="1027" y="349"/>
                </a:moveTo>
                <a:cubicBezTo>
                  <a:pt x="1027" y="358"/>
                  <a:pt x="1019" y="366"/>
                  <a:pt x="1010" y="366"/>
                </a:cubicBezTo>
                <a:cubicBezTo>
                  <a:pt x="797" y="366"/>
                  <a:pt x="797" y="366"/>
                  <a:pt x="797" y="366"/>
                </a:cubicBezTo>
                <a:cubicBezTo>
                  <a:pt x="788" y="366"/>
                  <a:pt x="780" y="358"/>
                  <a:pt x="780" y="349"/>
                </a:cubicBezTo>
                <a:cubicBezTo>
                  <a:pt x="780" y="339"/>
                  <a:pt x="788" y="331"/>
                  <a:pt x="797" y="331"/>
                </a:cubicBezTo>
                <a:cubicBezTo>
                  <a:pt x="1010" y="331"/>
                  <a:pt x="1010" y="331"/>
                  <a:pt x="1010" y="331"/>
                </a:cubicBezTo>
                <a:cubicBezTo>
                  <a:pt x="1019" y="331"/>
                  <a:pt x="1027" y="339"/>
                  <a:pt x="1027" y="3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399">
            <a:extLst>
              <a:ext uri="{FF2B5EF4-FFF2-40B4-BE49-F238E27FC236}">
                <a16:creationId xmlns:a16="http://schemas.microsoft.com/office/drawing/2014/main" id="{676EDCB4-1530-4A4C-BA8B-5B4F8419FA80}"/>
              </a:ext>
            </a:extLst>
          </p:cNvPr>
          <p:cNvSpPr>
            <a:spLocks noChangeAspect="1" noEditPoints="1"/>
          </p:cNvSpPr>
          <p:nvPr/>
        </p:nvSpPr>
        <p:spPr bwMode="auto">
          <a:xfrm>
            <a:off x="2112012" y="5196271"/>
            <a:ext cx="274320" cy="280342"/>
          </a:xfrm>
          <a:custGeom>
            <a:avLst/>
            <a:gdLst>
              <a:gd name="T0" fmla="*/ 1137 w 1167"/>
              <a:gd name="T1" fmla="*/ 57 h 1191"/>
              <a:gd name="T2" fmla="*/ 663 w 1167"/>
              <a:gd name="T3" fmla="*/ 247 h 1191"/>
              <a:gd name="T4" fmla="*/ 683 w 1167"/>
              <a:gd name="T5" fmla="*/ 154 h 1191"/>
              <a:gd name="T6" fmla="*/ 519 w 1167"/>
              <a:gd name="T7" fmla="*/ 216 h 1191"/>
              <a:gd name="T8" fmla="*/ 452 w 1167"/>
              <a:gd name="T9" fmla="*/ 101 h 1191"/>
              <a:gd name="T10" fmla="*/ 286 w 1167"/>
              <a:gd name="T11" fmla="*/ 166 h 1191"/>
              <a:gd name="T12" fmla="*/ 66 w 1167"/>
              <a:gd name="T13" fmla="*/ 186 h 1191"/>
              <a:gd name="T14" fmla="*/ 543 w 1167"/>
              <a:gd name="T15" fmla="*/ 491 h 1191"/>
              <a:gd name="T16" fmla="*/ 178 w 1167"/>
              <a:gd name="T17" fmla="*/ 749 h 1191"/>
              <a:gd name="T18" fmla="*/ 15 w 1167"/>
              <a:gd name="T19" fmla="*/ 843 h 1191"/>
              <a:gd name="T20" fmla="*/ 168 w 1167"/>
              <a:gd name="T21" fmla="*/ 1001 h 1191"/>
              <a:gd name="T22" fmla="*/ 193 w 1167"/>
              <a:gd name="T23" fmla="*/ 1025 h 1191"/>
              <a:gd name="T24" fmla="*/ 351 w 1167"/>
              <a:gd name="T25" fmla="*/ 1179 h 1191"/>
              <a:gd name="T26" fmla="*/ 421 w 1167"/>
              <a:gd name="T27" fmla="*/ 1103 h 1191"/>
              <a:gd name="T28" fmla="*/ 445 w 1167"/>
              <a:gd name="T29" fmla="*/ 893 h 1191"/>
              <a:gd name="T30" fmla="*/ 959 w 1167"/>
              <a:gd name="T31" fmla="*/ 1157 h 1191"/>
              <a:gd name="T32" fmla="*/ 1041 w 1167"/>
              <a:gd name="T33" fmla="*/ 1061 h 1191"/>
              <a:gd name="T34" fmla="*/ 1107 w 1167"/>
              <a:gd name="T35" fmla="*/ 829 h 1191"/>
              <a:gd name="T36" fmla="*/ 1020 w 1167"/>
              <a:gd name="T37" fmla="*/ 742 h 1191"/>
              <a:gd name="T38" fmla="*/ 1054 w 1167"/>
              <a:gd name="T39" fmla="*/ 598 h 1191"/>
              <a:gd name="T40" fmla="*/ 967 w 1167"/>
              <a:gd name="T41" fmla="*/ 511 h 1191"/>
              <a:gd name="T42" fmla="*/ 1054 w 1167"/>
              <a:gd name="T43" fmla="*/ 319 h 1191"/>
              <a:gd name="T44" fmla="*/ 644 w 1167"/>
              <a:gd name="T45" fmla="*/ 165 h 1191"/>
              <a:gd name="T46" fmla="*/ 658 w 1167"/>
              <a:gd name="T47" fmla="*/ 203 h 1191"/>
              <a:gd name="T48" fmla="*/ 620 w 1167"/>
              <a:gd name="T49" fmla="*/ 165 h 1191"/>
              <a:gd name="T50" fmla="*/ 414 w 1167"/>
              <a:gd name="T51" fmla="*/ 112 h 1191"/>
              <a:gd name="T52" fmla="*/ 389 w 1167"/>
              <a:gd name="T53" fmla="*/ 188 h 1191"/>
              <a:gd name="T54" fmla="*/ 83 w 1167"/>
              <a:gd name="T55" fmla="*/ 249 h 1191"/>
              <a:gd name="T56" fmla="*/ 148 w 1167"/>
              <a:gd name="T57" fmla="*/ 184 h 1191"/>
              <a:gd name="T58" fmla="*/ 628 w 1167"/>
              <a:gd name="T59" fmla="*/ 401 h 1191"/>
              <a:gd name="T60" fmla="*/ 268 w 1167"/>
              <a:gd name="T61" fmla="*/ 281 h 1191"/>
              <a:gd name="T62" fmla="*/ 83 w 1167"/>
              <a:gd name="T63" fmla="*/ 249 h 1191"/>
              <a:gd name="T64" fmla="*/ 409 w 1167"/>
              <a:gd name="T65" fmla="*/ 1017 h 1191"/>
              <a:gd name="T66" fmla="*/ 274 w 1167"/>
              <a:gd name="T67" fmla="*/ 944 h 1191"/>
              <a:gd name="T68" fmla="*/ 318 w 1167"/>
              <a:gd name="T69" fmla="*/ 851 h 1191"/>
              <a:gd name="T70" fmla="*/ 109 w 1167"/>
              <a:gd name="T71" fmla="*/ 803 h 1191"/>
              <a:gd name="T72" fmla="*/ 285 w 1167"/>
              <a:gd name="T73" fmla="*/ 789 h 1191"/>
              <a:gd name="T74" fmla="*/ 1112 w 1167"/>
              <a:gd name="T75" fmla="*/ 81 h 1191"/>
              <a:gd name="T76" fmla="*/ 421 w 1167"/>
              <a:gd name="T77" fmla="*/ 868 h 1191"/>
              <a:gd name="T78" fmla="*/ 1068 w 1167"/>
              <a:gd name="T79" fmla="*/ 766 h 1191"/>
              <a:gd name="T80" fmla="*/ 1019 w 1167"/>
              <a:gd name="T81" fmla="*/ 867 h 1191"/>
              <a:gd name="T82" fmla="*/ 991 w 1167"/>
              <a:gd name="T83" fmla="*/ 536 h 1191"/>
              <a:gd name="T84" fmla="*/ 1029 w 1167"/>
              <a:gd name="T85" fmla="*/ 550 h 1191"/>
              <a:gd name="T86" fmla="*/ 955 w 1167"/>
              <a:gd name="T87" fmla="*/ 572 h 1191"/>
              <a:gd name="T88" fmla="*/ 1010 w 1167"/>
              <a:gd name="T89" fmla="*/ 1046 h 1191"/>
              <a:gd name="T90" fmla="*/ 944 w 1167"/>
              <a:gd name="T91" fmla="*/ 1111 h 1191"/>
              <a:gd name="T92" fmla="*/ 912 w 1167"/>
              <a:gd name="T93" fmla="*/ 925 h 1191"/>
              <a:gd name="T94" fmla="*/ 944 w 1167"/>
              <a:gd name="T95" fmla="*/ 911 h 1191"/>
              <a:gd name="T96" fmla="*/ 1014 w 1167"/>
              <a:gd name="T97" fmla="*/ 1010 h 1191"/>
              <a:gd name="T98" fmla="*/ 1000 w 1167"/>
              <a:gd name="T99" fmla="*/ 274 h 1191"/>
              <a:gd name="T100" fmla="*/ 920 w 1167"/>
              <a:gd name="T101" fmla="*/ 193 h 1191"/>
              <a:gd name="T102" fmla="*/ 1017 w 1167"/>
              <a:gd name="T103" fmla="*/ 256 h 1191"/>
              <a:gd name="T104" fmla="*/ 7 w 1167"/>
              <a:gd name="T105" fmla="*/ 508 h 1191"/>
              <a:gd name="T106" fmla="*/ 146 w 1167"/>
              <a:gd name="T107" fmla="*/ 418 h 1191"/>
              <a:gd name="T108" fmla="*/ 210 w 1167"/>
              <a:gd name="T109" fmla="*/ 630 h 1191"/>
              <a:gd name="T110" fmla="*/ 313 w 1167"/>
              <a:gd name="T111" fmla="*/ 485 h 1191"/>
              <a:gd name="T112" fmla="*/ 223 w 1167"/>
              <a:gd name="T113" fmla="*/ 624 h 1191"/>
              <a:gd name="T114" fmla="*/ 800 w 1167"/>
              <a:gd name="T115" fmla="*/ 1072 h 1191"/>
              <a:gd name="T116" fmla="*/ 660 w 1167"/>
              <a:gd name="T117" fmla="*/ 1186 h 1191"/>
              <a:gd name="T118" fmla="*/ 800 w 1167"/>
              <a:gd name="T119" fmla="*/ 1047 h 1191"/>
              <a:gd name="T120" fmla="*/ 581 w 1167"/>
              <a:gd name="T121" fmla="*/ 1000 h 1191"/>
              <a:gd name="T122" fmla="*/ 683 w 1167"/>
              <a:gd name="T123" fmla="*/ 85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7" h="1191">
                <a:moveTo>
                  <a:pt x="1054" y="319"/>
                </a:moveTo>
                <a:cubicBezTo>
                  <a:pt x="1078" y="295"/>
                  <a:pt x="1110" y="243"/>
                  <a:pt x="1131" y="195"/>
                </a:cubicBezTo>
                <a:cubicBezTo>
                  <a:pt x="1150" y="149"/>
                  <a:pt x="1167" y="88"/>
                  <a:pt x="1137" y="57"/>
                </a:cubicBezTo>
                <a:cubicBezTo>
                  <a:pt x="1080" y="0"/>
                  <a:pt x="911" y="102"/>
                  <a:pt x="874" y="140"/>
                </a:cubicBezTo>
                <a:cubicBezTo>
                  <a:pt x="755" y="267"/>
                  <a:pt x="755" y="267"/>
                  <a:pt x="755" y="267"/>
                </a:cubicBezTo>
                <a:cubicBezTo>
                  <a:pt x="663" y="247"/>
                  <a:pt x="663" y="247"/>
                  <a:pt x="663" y="247"/>
                </a:cubicBezTo>
                <a:cubicBezTo>
                  <a:pt x="683" y="227"/>
                  <a:pt x="683" y="227"/>
                  <a:pt x="683" y="227"/>
                </a:cubicBezTo>
                <a:cubicBezTo>
                  <a:pt x="692" y="217"/>
                  <a:pt x="698" y="204"/>
                  <a:pt x="698" y="191"/>
                </a:cubicBezTo>
                <a:cubicBezTo>
                  <a:pt x="698" y="177"/>
                  <a:pt x="692" y="164"/>
                  <a:pt x="683" y="154"/>
                </a:cubicBezTo>
                <a:cubicBezTo>
                  <a:pt x="669" y="140"/>
                  <a:pt x="669" y="140"/>
                  <a:pt x="669" y="140"/>
                </a:cubicBezTo>
                <a:cubicBezTo>
                  <a:pt x="649" y="120"/>
                  <a:pt x="616" y="120"/>
                  <a:pt x="596" y="140"/>
                </a:cubicBezTo>
                <a:cubicBezTo>
                  <a:pt x="519" y="216"/>
                  <a:pt x="519" y="216"/>
                  <a:pt x="519" y="216"/>
                </a:cubicBezTo>
                <a:cubicBezTo>
                  <a:pt x="430" y="197"/>
                  <a:pt x="430" y="197"/>
                  <a:pt x="430" y="197"/>
                </a:cubicBezTo>
                <a:cubicBezTo>
                  <a:pt x="452" y="174"/>
                  <a:pt x="452" y="174"/>
                  <a:pt x="452" y="174"/>
                </a:cubicBezTo>
                <a:cubicBezTo>
                  <a:pt x="472" y="154"/>
                  <a:pt x="472" y="121"/>
                  <a:pt x="452" y="101"/>
                </a:cubicBezTo>
                <a:cubicBezTo>
                  <a:pt x="438" y="87"/>
                  <a:pt x="438" y="87"/>
                  <a:pt x="438" y="87"/>
                </a:cubicBezTo>
                <a:cubicBezTo>
                  <a:pt x="418" y="67"/>
                  <a:pt x="385" y="67"/>
                  <a:pt x="365" y="87"/>
                </a:cubicBezTo>
                <a:cubicBezTo>
                  <a:pt x="286" y="166"/>
                  <a:pt x="286" y="166"/>
                  <a:pt x="286" y="166"/>
                </a:cubicBezTo>
                <a:cubicBezTo>
                  <a:pt x="190" y="145"/>
                  <a:pt x="190" y="145"/>
                  <a:pt x="190" y="145"/>
                </a:cubicBezTo>
                <a:cubicBezTo>
                  <a:pt x="171" y="141"/>
                  <a:pt x="150" y="144"/>
                  <a:pt x="132" y="153"/>
                </a:cubicBezTo>
                <a:cubicBezTo>
                  <a:pt x="66" y="186"/>
                  <a:pt x="66" y="186"/>
                  <a:pt x="66" y="186"/>
                </a:cubicBezTo>
                <a:cubicBezTo>
                  <a:pt x="48" y="195"/>
                  <a:pt x="37" y="214"/>
                  <a:pt x="37" y="235"/>
                </a:cubicBezTo>
                <a:cubicBezTo>
                  <a:pt x="38" y="255"/>
                  <a:pt x="50" y="273"/>
                  <a:pt x="69" y="281"/>
                </a:cubicBezTo>
                <a:cubicBezTo>
                  <a:pt x="543" y="491"/>
                  <a:pt x="543" y="491"/>
                  <a:pt x="543" y="491"/>
                </a:cubicBezTo>
                <a:cubicBezTo>
                  <a:pt x="300" y="748"/>
                  <a:pt x="300" y="748"/>
                  <a:pt x="300" y="748"/>
                </a:cubicBezTo>
                <a:cubicBezTo>
                  <a:pt x="297" y="752"/>
                  <a:pt x="292" y="754"/>
                  <a:pt x="287" y="754"/>
                </a:cubicBezTo>
                <a:cubicBezTo>
                  <a:pt x="178" y="749"/>
                  <a:pt x="178" y="749"/>
                  <a:pt x="178" y="749"/>
                </a:cubicBezTo>
                <a:cubicBezTo>
                  <a:pt x="147" y="749"/>
                  <a:pt x="116" y="757"/>
                  <a:pt x="90" y="773"/>
                </a:cubicBezTo>
                <a:cubicBezTo>
                  <a:pt x="31" y="810"/>
                  <a:pt x="31" y="810"/>
                  <a:pt x="31" y="810"/>
                </a:cubicBezTo>
                <a:cubicBezTo>
                  <a:pt x="20" y="817"/>
                  <a:pt x="14" y="830"/>
                  <a:pt x="15" y="843"/>
                </a:cubicBezTo>
                <a:cubicBezTo>
                  <a:pt x="16" y="856"/>
                  <a:pt x="25" y="867"/>
                  <a:pt x="37" y="872"/>
                </a:cubicBezTo>
                <a:cubicBezTo>
                  <a:pt x="223" y="946"/>
                  <a:pt x="223" y="946"/>
                  <a:pt x="223" y="946"/>
                </a:cubicBezTo>
                <a:cubicBezTo>
                  <a:pt x="168" y="1001"/>
                  <a:pt x="168" y="1001"/>
                  <a:pt x="168" y="1001"/>
                </a:cubicBezTo>
                <a:cubicBezTo>
                  <a:pt x="162" y="1007"/>
                  <a:pt x="162" y="1018"/>
                  <a:pt x="168" y="1025"/>
                </a:cubicBezTo>
                <a:cubicBezTo>
                  <a:pt x="172" y="1029"/>
                  <a:pt x="177" y="1030"/>
                  <a:pt x="181" y="1030"/>
                </a:cubicBezTo>
                <a:cubicBezTo>
                  <a:pt x="185" y="1030"/>
                  <a:pt x="190" y="1029"/>
                  <a:pt x="193" y="1025"/>
                </a:cubicBezTo>
                <a:cubicBezTo>
                  <a:pt x="247" y="971"/>
                  <a:pt x="247" y="971"/>
                  <a:pt x="247" y="971"/>
                </a:cubicBezTo>
                <a:cubicBezTo>
                  <a:pt x="322" y="1157"/>
                  <a:pt x="322" y="1157"/>
                  <a:pt x="322" y="1157"/>
                </a:cubicBezTo>
                <a:cubicBezTo>
                  <a:pt x="327" y="1169"/>
                  <a:pt x="338" y="1178"/>
                  <a:pt x="351" y="1179"/>
                </a:cubicBezTo>
                <a:cubicBezTo>
                  <a:pt x="352" y="1179"/>
                  <a:pt x="353" y="1179"/>
                  <a:pt x="354" y="1179"/>
                </a:cubicBezTo>
                <a:cubicBezTo>
                  <a:pt x="366" y="1179"/>
                  <a:pt x="378" y="1173"/>
                  <a:pt x="384" y="1162"/>
                </a:cubicBezTo>
                <a:cubicBezTo>
                  <a:pt x="421" y="1103"/>
                  <a:pt x="421" y="1103"/>
                  <a:pt x="421" y="1103"/>
                </a:cubicBezTo>
                <a:cubicBezTo>
                  <a:pt x="437" y="1077"/>
                  <a:pt x="445" y="1047"/>
                  <a:pt x="444" y="1016"/>
                </a:cubicBezTo>
                <a:cubicBezTo>
                  <a:pt x="440" y="907"/>
                  <a:pt x="440" y="907"/>
                  <a:pt x="440" y="907"/>
                </a:cubicBezTo>
                <a:cubicBezTo>
                  <a:pt x="439" y="902"/>
                  <a:pt x="442" y="897"/>
                  <a:pt x="445" y="893"/>
                </a:cubicBezTo>
                <a:cubicBezTo>
                  <a:pt x="703" y="650"/>
                  <a:pt x="703" y="650"/>
                  <a:pt x="703" y="650"/>
                </a:cubicBezTo>
                <a:cubicBezTo>
                  <a:pt x="912" y="1125"/>
                  <a:pt x="912" y="1125"/>
                  <a:pt x="912" y="1125"/>
                </a:cubicBezTo>
                <a:cubicBezTo>
                  <a:pt x="920" y="1144"/>
                  <a:pt x="938" y="1156"/>
                  <a:pt x="959" y="1157"/>
                </a:cubicBezTo>
                <a:cubicBezTo>
                  <a:pt x="960" y="1157"/>
                  <a:pt x="960" y="1157"/>
                  <a:pt x="960" y="1157"/>
                </a:cubicBezTo>
                <a:cubicBezTo>
                  <a:pt x="980" y="1157"/>
                  <a:pt x="998" y="1146"/>
                  <a:pt x="1008" y="1128"/>
                </a:cubicBezTo>
                <a:cubicBezTo>
                  <a:pt x="1041" y="1061"/>
                  <a:pt x="1041" y="1061"/>
                  <a:pt x="1041" y="1061"/>
                </a:cubicBezTo>
                <a:cubicBezTo>
                  <a:pt x="1050" y="1044"/>
                  <a:pt x="1053" y="1023"/>
                  <a:pt x="1048" y="1003"/>
                </a:cubicBezTo>
                <a:cubicBezTo>
                  <a:pt x="1028" y="907"/>
                  <a:pt x="1028" y="907"/>
                  <a:pt x="1028" y="907"/>
                </a:cubicBezTo>
                <a:cubicBezTo>
                  <a:pt x="1107" y="829"/>
                  <a:pt x="1107" y="829"/>
                  <a:pt x="1107" y="829"/>
                </a:cubicBezTo>
                <a:cubicBezTo>
                  <a:pt x="1127" y="808"/>
                  <a:pt x="1127" y="775"/>
                  <a:pt x="1107" y="755"/>
                </a:cubicBezTo>
                <a:cubicBezTo>
                  <a:pt x="1093" y="742"/>
                  <a:pt x="1093" y="742"/>
                  <a:pt x="1093" y="742"/>
                </a:cubicBezTo>
                <a:cubicBezTo>
                  <a:pt x="1073" y="721"/>
                  <a:pt x="1040" y="721"/>
                  <a:pt x="1020" y="742"/>
                </a:cubicBezTo>
                <a:cubicBezTo>
                  <a:pt x="997" y="764"/>
                  <a:pt x="997" y="764"/>
                  <a:pt x="997" y="764"/>
                </a:cubicBezTo>
                <a:cubicBezTo>
                  <a:pt x="977" y="674"/>
                  <a:pt x="977" y="674"/>
                  <a:pt x="977" y="674"/>
                </a:cubicBezTo>
                <a:cubicBezTo>
                  <a:pt x="1054" y="598"/>
                  <a:pt x="1054" y="598"/>
                  <a:pt x="1054" y="598"/>
                </a:cubicBezTo>
                <a:cubicBezTo>
                  <a:pt x="1074" y="578"/>
                  <a:pt x="1074" y="545"/>
                  <a:pt x="1054" y="525"/>
                </a:cubicBezTo>
                <a:cubicBezTo>
                  <a:pt x="1040" y="511"/>
                  <a:pt x="1040" y="511"/>
                  <a:pt x="1040" y="511"/>
                </a:cubicBezTo>
                <a:cubicBezTo>
                  <a:pt x="1020" y="491"/>
                  <a:pt x="987" y="491"/>
                  <a:pt x="967" y="511"/>
                </a:cubicBezTo>
                <a:cubicBezTo>
                  <a:pt x="947" y="531"/>
                  <a:pt x="947" y="531"/>
                  <a:pt x="947" y="531"/>
                </a:cubicBezTo>
                <a:cubicBezTo>
                  <a:pt x="927" y="439"/>
                  <a:pt x="927" y="439"/>
                  <a:pt x="927" y="439"/>
                </a:cubicBezTo>
                <a:lnTo>
                  <a:pt x="1054" y="319"/>
                </a:lnTo>
                <a:close/>
                <a:moveTo>
                  <a:pt x="620" y="165"/>
                </a:moveTo>
                <a:cubicBezTo>
                  <a:pt x="624" y="162"/>
                  <a:pt x="628" y="160"/>
                  <a:pt x="632" y="160"/>
                </a:cubicBezTo>
                <a:cubicBezTo>
                  <a:pt x="637" y="160"/>
                  <a:pt x="641" y="162"/>
                  <a:pt x="644" y="165"/>
                </a:cubicBezTo>
                <a:cubicBezTo>
                  <a:pt x="658" y="179"/>
                  <a:pt x="658" y="179"/>
                  <a:pt x="658" y="179"/>
                </a:cubicBezTo>
                <a:cubicBezTo>
                  <a:pt x="661" y="182"/>
                  <a:pt x="663" y="186"/>
                  <a:pt x="663" y="191"/>
                </a:cubicBezTo>
                <a:cubicBezTo>
                  <a:pt x="663" y="195"/>
                  <a:pt x="661" y="199"/>
                  <a:pt x="658" y="203"/>
                </a:cubicBezTo>
                <a:cubicBezTo>
                  <a:pt x="622" y="238"/>
                  <a:pt x="622" y="238"/>
                  <a:pt x="622" y="238"/>
                </a:cubicBezTo>
                <a:cubicBezTo>
                  <a:pt x="560" y="225"/>
                  <a:pt x="560" y="225"/>
                  <a:pt x="560" y="225"/>
                </a:cubicBezTo>
                <a:lnTo>
                  <a:pt x="620" y="165"/>
                </a:lnTo>
                <a:close/>
                <a:moveTo>
                  <a:pt x="390" y="112"/>
                </a:moveTo>
                <a:cubicBezTo>
                  <a:pt x="393" y="108"/>
                  <a:pt x="398" y="107"/>
                  <a:pt x="402" y="107"/>
                </a:cubicBezTo>
                <a:cubicBezTo>
                  <a:pt x="406" y="107"/>
                  <a:pt x="410" y="108"/>
                  <a:pt x="414" y="112"/>
                </a:cubicBezTo>
                <a:cubicBezTo>
                  <a:pt x="428" y="126"/>
                  <a:pt x="428" y="126"/>
                  <a:pt x="428" y="126"/>
                </a:cubicBezTo>
                <a:cubicBezTo>
                  <a:pt x="434" y="132"/>
                  <a:pt x="434" y="143"/>
                  <a:pt x="428" y="149"/>
                </a:cubicBezTo>
                <a:cubicBezTo>
                  <a:pt x="389" y="188"/>
                  <a:pt x="389" y="188"/>
                  <a:pt x="389" y="188"/>
                </a:cubicBezTo>
                <a:cubicBezTo>
                  <a:pt x="327" y="175"/>
                  <a:pt x="327" y="175"/>
                  <a:pt x="327" y="175"/>
                </a:cubicBezTo>
                <a:lnTo>
                  <a:pt x="390" y="112"/>
                </a:lnTo>
                <a:close/>
                <a:moveTo>
                  <a:pt x="83" y="249"/>
                </a:moveTo>
                <a:cubicBezTo>
                  <a:pt x="76" y="247"/>
                  <a:pt x="72" y="241"/>
                  <a:pt x="72" y="234"/>
                </a:cubicBezTo>
                <a:cubicBezTo>
                  <a:pt x="72" y="227"/>
                  <a:pt x="76" y="221"/>
                  <a:pt x="82" y="217"/>
                </a:cubicBezTo>
                <a:cubicBezTo>
                  <a:pt x="148" y="184"/>
                  <a:pt x="148" y="184"/>
                  <a:pt x="148" y="184"/>
                </a:cubicBezTo>
                <a:cubicBezTo>
                  <a:pt x="159" y="179"/>
                  <a:pt x="171" y="177"/>
                  <a:pt x="183" y="179"/>
                </a:cubicBezTo>
                <a:cubicBezTo>
                  <a:pt x="727" y="297"/>
                  <a:pt x="727" y="297"/>
                  <a:pt x="727" y="297"/>
                </a:cubicBezTo>
                <a:cubicBezTo>
                  <a:pt x="628" y="401"/>
                  <a:pt x="628" y="401"/>
                  <a:pt x="628" y="401"/>
                </a:cubicBezTo>
                <a:cubicBezTo>
                  <a:pt x="282" y="249"/>
                  <a:pt x="282" y="249"/>
                  <a:pt x="282" y="249"/>
                </a:cubicBezTo>
                <a:cubicBezTo>
                  <a:pt x="273" y="246"/>
                  <a:pt x="263" y="250"/>
                  <a:pt x="259" y="259"/>
                </a:cubicBezTo>
                <a:cubicBezTo>
                  <a:pt x="256" y="267"/>
                  <a:pt x="259" y="278"/>
                  <a:pt x="268" y="281"/>
                </a:cubicBezTo>
                <a:cubicBezTo>
                  <a:pt x="603" y="428"/>
                  <a:pt x="603" y="428"/>
                  <a:pt x="603" y="428"/>
                </a:cubicBezTo>
                <a:cubicBezTo>
                  <a:pt x="568" y="464"/>
                  <a:pt x="568" y="464"/>
                  <a:pt x="568" y="464"/>
                </a:cubicBezTo>
                <a:lnTo>
                  <a:pt x="83" y="249"/>
                </a:lnTo>
                <a:close/>
                <a:moveTo>
                  <a:pt x="421" y="868"/>
                </a:moveTo>
                <a:cubicBezTo>
                  <a:pt x="410" y="878"/>
                  <a:pt x="404" y="893"/>
                  <a:pt x="405" y="908"/>
                </a:cubicBezTo>
                <a:cubicBezTo>
                  <a:pt x="409" y="1017"/>
                  <a:pt x="409" y="1017"/>
                  <a:pt x="409" y="1017"/>
                </a:cubicBezTo>
                <a:cubicBezTo>
                  <a:pt x="410" y="1041"/>
                  <a:pt x="404" y="1065"/>
                  <a:pt x="391" y="1085"/>
                </a:cubicBezTo>
                <a:cubicBezTo>
                  <a:pt x="354" y="1144"/>
                  <a:pt x="354" y="1144"/>
                  <a:pt x="354" y="1144"/>
                </a:cubicBezTo>
                <a:cubicBezTo>
                  <a:pt x="274" y="944"/>
                  <a:pt x="274" y="944"/>
                  <a:pt x="274" y="944"/>
                </a:cubicBezTo>
                <a:cubicBezTo>
                  <a:pt x="343" y="875"/>
                  <a:pt x="343" y="875"/>
                  <a:pt x="343" y="875"/>
                </a:cubicBezTo>
                <a:cubicBezTo>
                  <a:pt x="350" y="868"/>
                  <a:pt x="350" y="858"/>
                  <a:pt x="343" y="851"/>
                </a:cubicBezTo>
                <a:cubicBezTo>
                  <a:pt x="336" y="844"/>
                  <a:pt x="325" y="844"/>
                  <a:pt x="318" y="851"/>
                </a:cubicBezTo>
                <a:cubicBezTo>
                  <a:pt x="250" y="919"/>
                  <a:pt x="250" y="919"/>
                  <a:pt x="250" y="919"/>
                </a:cubicBezTo>
                <a:cubicBezTo>
                  <a:pt x="50" y="839"/>
                  <a:pt x="50" y="839"/>
                  <a:pt x="50" y="839"/>
                </a:cubicBezTo>
                <a:cubicBezTo>
                  <a:pt x="109" y="803"/>
                  <a:pt x="109" y="803"/>
                  <a:pt x="109" y="803"/>
                </a:cubicBezTo>
                <a:cubicBezTo>
                  <a:pt x="128" y="790"/>
                  <a:pt x="150" y="784"/>
                  <a:pt x="173" y="784"/>
                </a:cubicBezTo>
                <a:cubicBezTo>
                  <a:pt x="174" y="784"/>
                  <a:pt x="175" y="784"/>
                  <a:pt x="176" y="784"/>
                </a:cubicBezTo>
                <a:cubicBezTo>
                  <a:pt x="285" y="789"/>
                  <a:pt x="285" y="789"/>
                  <a:pt x="285" y="789"/>
                </a:cubicBezTo>
                <a:cubicBezTo>
                  <a:pt x="300" y="790"/>
                  <a:pt x="315" y="783"/>
                  <a:pt x="326" y="773"/>
                </a:cubicBezTo>
                <a:cubicBezTo>
                  <a:pt x="899" y="164"/>
                  <a:pt x="899" y="164"/>
                  <a:pt x="899" y="164"/>
                </a:cubicBezTo>
                <a:cubicBezTo>
                  <a:pt x="941" y="122"/>
                  <a:pt x="1082" y="52"/>
                  <a:pt x="1112" y="81"/>
                </a:cubicBezTo>
                <a:cubicBezTo>
                  <a:pt x="1122" y="92"/>
                  <a:pt x="1123" y="123"/>
                  <a:pt x="1098" y="182"/>
                </a:cubicBezTo>
                <a:cubicBezTo>
                  <a:pt x="1077" y="231"/>
                  <a:pt x="1047" y="277"/>
                  <a:pt x="1030" y="294"/>
                </a:cubicBezTo>
                <a:lnTo>
                  <a:pt x="421" y="868"/>
                </a:lnTo>
                <a:close/>
                <a:moveTo>
                  <a:pt x="1044" y="766"/>
                </a:moveTo>
                <a:cubicBezTo>
                  <a:pt x="1048" y="763"/>
                  <a:pt x="1052" y="761"/>
                  <a:pt x="1056" y="761"/>
                </a:cubicBezTo>
                <a:cubicBezTo>
                  <a:pt x="1061" y="761"/>
                  <a:pt x="1065" y="763"/>
                  <a:pt x="1068" y="766"/>
                </a:cubicBezTo>
                <a:cubicBezTo>
                  <a:pt x="1082" y="780"/>
                  <a:pt x="1082" y="780"/>
                  <a:pt x="1082" y="780"/>
                </a:cubicBezTo>
                <a:cubicBezTo>
                  <a:pt x="1089" y="787"/>
                  <a:pt x="1089" y="797"/>
                  <a:pt x="1082" y="804"/>
                </a:cubicBezTo>
                <a:cubicBezTo>
                  <a:pt x="1019" y="867"/>
                  <a:pt x="1019" y="867"/>
                  <a:pt x="1019" y="867"/>
                </a:cubicBezTo>
                <a:cubicBezTo>
                  <a:pt x="1006" y="805"/>
                  <a:pt x="1006" y="805"/>
                  <a:pt x="1006" y="805"/>
                </a:cubicBezTo>
                <a:lnTo>
                  <a:pt x="1044" y="766"/>
                </a:lnTo>
                <a:close/>
                <a:moveTo>
                  <a:pt x="991" y="536"/>
                </a:moveTo>
                <a:cubicBezTo>
                  <a:pt x="995" y="532"/>
                  <a:pt x="999" y="531"/>
                  <a:pt x="1003" y="531"/>
                </a:cubicBezTo>
                <a:cubicBezTo>
                  <a:pt x="1008" y="531"/>
                  <a:pt x="1012" y="532"/>
                  <a:pt x="1015" y="536"/>
                </a:cubicBezTo>
                <a:cubicBezTo>
                  <a:pt x="1029" y="550"/>
                  <a:pt x="1029" y="550"/>
                  <a:pt x="1029" y="550"/>
                </a:cubicBezTo>
                <a:cubicBezTo>
                  <a:pt x="1036" y="556"/>
                  <a:pt x="1036" y="567"/>
                  <a:pt x="1029" y="574"/>
                </a:cubicBezTo>
                <a:cubicBezTo>
                  <a:pt x="969" y="634"/>
                  <a:pt x="969" y="634"/>
                  <a:pt x="969" y="634"/>
                </a:cubicBezTo>
                <a:cubicBezTo>
                  <a:pt x="955" y="572"/>
                  <a:pt x="955" y="572"/>
                  <a:pt x="955" y="572"/>
                </a:cubicBezTo>
                <a:lnTo>
                  <a:pt x="991" y="536"/>
                </a:lnTo>
                <a:close/>
                <a:moveTo>
                  <a:pt x="1014" y="1010"/>
                </a:moveTo>
                <a:cubicBezTo>
                  <a:pt x="1017" y="1022"/>
                  <a:pt x="1015" y="1035"/>
                  <a:pt x="1010" y="1046"/>
                </a:cubicBezTo>
                <a:cubicBezTo>
                  <a:pt x="976" y="1112"/>
                  <a:pt x="976" y="1112"/>
                  <a:pt x="976" y="1112"/>
                </a:cubicBezTo>
                <a:cubicBezTo>
                  <a:pt x="973" y="1118"/>
                  <a:pt x="967" y="1122"/>
                  <a:pt x="960" y="1122"/>
                </a:cubicBezTo>
                <a:cubicBezTo>
                  <a:pt x="953" y="1121"/>
                  <a:pt x="947" y="1118"/>
                  <a:pt x="944" y="1111"/>
                </a:cubicBezTo>
                <a:cubicBezTo>
                  <a:pt x="730" y="625"/>
                  <a:pt x="730" y="625"/>
                  <a:pt x="730" y="625"/>
                </a:cubicBezTo>
                <a:cubicBezTo>
                  <a:pt x="766" y="591"/>
                  <a:pt x="766" y="591"/>
                  <a:pt x="766" y="591"/>
                </a:cubicBezTo>
                <a:cubicBezTo>
                  <a:pt x="912" y="925"/>
                  <a:pt x="912" y="925"/>
                  <a:pt x="912" y="925"/>
                </a:cubicBezTo>
                <a:cubicBezTo>
                  <a:pt x="915" y="932"/>
                  <a:pt x="921" y="936"/>
                  <a:pt x="928" y="936"/>
                </a:cubicBezTo>
                <a:cubicBezTo>
                  <a:pt x="931" y="936"/>
                  <a:pt x="933" y="935"/>
                  <a:pt x="935" y="934"/>
                </a:cubicBezTo>
                <a:cubicBezTo>
                  <a:pt x="944" y="931"/>
                  <a:pt x="948" y="920"/>
                  <a:pt x="944" y="911"/>
                </a:cubicBezTo>
                <a:cubicBezTo>
                  <a:pt x="793" y="565"/>
                  <a:pt x="793" y="565"/>
                  <a:pt x="793" y="565"/>
                </a:cubicBezTo>
                <a:cubicBezTo>
                  <a:pt x="897" y="467"/>
                  <a:pt x="897" y="467"/>
                  <a:pt x="897" y="467"/>
                </a:cubicBezTo>
                <a:lnTo>
                  <a:pt x="1014" y="1010"/>
                </a:lnTo>
                <a:close/>
                <a:moveTo>
                  <a:pt x="1017" y="256"/>
                </a:moveTo>
                <a:cubicBezTo>
                  <a:pt x="1018" y="265"/>
                  <a:pt x="1010" y="273"/>
                  <a:pt x="1000" y="274"/>
                </a:cubicBezTo>
                <a:cubicBezTo>
                  <a:pt x="1000" y="274"/>
                  <a:pt x="1000" y="274"/>
                  <a:pt x="1000" y="274"/>
                </a:cubicBezTo>
                <a:cubicBezTo>
                  <a:pt x="990" y="274"/>
                  <a:pt x="983" y="266"/>
                  <a:pt x="982" y="257"/>
                </a:cubicBezTo>
                <a:cubicBezTo>
                  <a:pt x="982" y="232"/>
                  <a:pt x="962" y="212"/>
                  <a:pt x="937" y="212"/>
                </a:cubicBezTo>
                <a:cubicBezTo>
                  <a:pt x="928" y="211"/>
                  <a:pt x="920" y="203"/>
                  <a:pt x="920" y="193"/>
                </a:cubicBezTo>
                <a:cubicBezTo>
                  <a:pt x="920" y="184"/>
                  <a:pt x="928" y="176"/>
                  <a:pt x="938" y="176"/>
                </a:cubicBezTo>
                <a:cubicBezTo>
                  <a:pt x="938" y="176"/>
                  <a:pt x="938" y="176"/>
                  <a:pt x="938" y="176"/>
                </a:cubicBezTo>
                <a:cubicBezTo>
                  <a:pt x="981" y="177"/>
                  <a:pt x="1017" y="213"/>
                  <a:pt x="1017" y="256"/>
                </a:cubicBezTo>
                <a:close/>
                <a:moveTo>
                  <a:pt x="19" y="538"/>
                </a:moveTo>
                <a:cubicBezTo>
                  <a:pt x="14" y="538"/>
                  <a:pt x="10" y="536"/>
                  <a:pt x="7" y="533"/>
                </a:cubicBezTo>
                <a:cubicBezTo>
                  <a:pt x="0" y="526"/>
                  <a:pt x="0" y="515"/>
                  <a:pt x="7" y="508"/>
                </a:cubicBezTo>
                <a:cubicBezTo>
                  <a:pt x="121" y="393"/>
                  <a:pt x="121" y="393"/>
                  <a:pt x="121" y="393"/>
                </a:cubicBezTo>
                <a:cubicBezTo>
                  <a:pt x="128" y="386"/>
                  <a:pt x="139" y="386"/>
                  <a:pt x="146" y="393"/>
                </a:cubicBezTo>
                <a:cubicBezTo>
                  <a:pt x="153" y="400"/>
                  <a:pt x="153" y="411"/>
                  <a:pt x="146" y="418"/>
                </a:cubicBezTo>
                <a:cubicBezTo>
                  <a:pt x="31" y="533"/>
                  <a:pt x="31" y="533"/>
                  <a:pt x="31" y="533"/>
                </a:cubicBezTo>
                <a:cubicBezTo>
                  <a:pt x="28" y="536"/>
                  <a:pt x="23" y="538"/>
                  <a:pt x="19" y="538"/>
                </a:cubicBezTo>
                <a:close/>
                <a:moveTo>
                  <a:pt x="210" y="630"/>
                </a:moveTo>
                <a:cubicBezTo>
                  <a:pt x="206" y="630"/>
                  <a:pt x="202" y="628"/>
                  <a:pt x="198" y="624"/>
                </a:cubicBezTo>
                <a:cubicBezTo>
                  <a:pt x="191" y="618"/>
                  <a:pt x="191" y="607"/>
                  <a:pt x="198" y="600"/>
                </a:cubicBezTo>
                <a:cubicBezTo>
                  <a:pt x="313" y="485"/>
                  <a:pt x="313" y="485"/>
                  <a:pt x="313" y="485"/>
                </a:cubicBezTo>
                <a:cubicBezTo>
                  <a:pt x="320" y="478"/>
                  <a:pt x="331" y="478"/>
                  <a:pt x="338" y="485"/>
                </a:cubicBezTo>
                <a:cubicBezTo>
                  <a:pt x="345" y="492"/>
                  <a:pt x="345" y="503"/>
                  <a:pt x="338" y="510"/>
                </a:cubicBezTo>
                <a:cubicBezTo>
                  <a:pt x="223" y="624"/>
                  <a:pt x="223" y="624"/>
                  <a:pt x="223" y="624"/>
                </a:cubicBezTo>
                <a:cubicBezTo>
                  <a:pt x="220" y="628"/>
                  <a:pt x="215" y="630"/>
                  <a:pt x="210" y="630"/>
                </a:cubicBezTo>
                <a:close/>
                <a:moveTo>
                  <a:pt x="800" y="1047"/>
                </a:moveTo>
                <a:cubicBezTo>
                  <a:pt x="807" y="1054"/>
                  <a:pt x="807" y="1065"/>
                  <a:pt x="800" y="1072"/>
                </a:cubicBezTo>
                <a:cubicBezTo>
                  <a:pt x="685" y="1186"/>
                  <a:pt x="685" y="1186"/>
                  <a:pt x="685" y="1186"/>
                </a:cubicBezTo>
                <a:cubicBezTo>
                  <a:pt x="681" y="1190"/>
                  <a:pt x="677" y="1191"/>
                  <a:pt x="673" y="1191"/>
                </a:cubicBezTo>
                <a:cubicBezTo>
                  <a:pt x="668" y="1191"/>
                  <a:pt x="664" y="1190"/>
                  <a:pt x="660" y="1186"/>
                </a:cubicBezTo>
                <a:cubicBezTo>
                  <a:pt x="653" y="1180"/>
                  <a:pt x="653" y="1168"/>
                  <a:pt x="660" y="1162"/>
                </a:cubicBezTo>
                <a:cubicBezTo>
                  <a:pt x="775" y="1047"/>
                  <a:pt x="775" y="1047"/>
                  <a:pt x="775" y="1047"/>
                </a:cubicBezTo>
                <a:cubicBezTo>
                  <a:pt x="782" y="1040"/>
                  <a:pt x="793" y="1040"/>
                  <a:pt x="800" y="1047"/>
                </a:cubicBezTo>
                <a:close/>
                <a:moveTo>
                  <a:pt x="708" y="880"/>
                </a:moveTo>
                <a:cubicBezTo>
                  <a:pt x="593" y="995"/>
                  <a:pt x="593" y="995"/>
                  <a:pt x="593" y="995"/>
                </a:cubicBezTo>
                <a:cubicBezTo>
                  <a:pt x="590" y="999"/>
                  <a:pt x="585" y="1000"/>
                  <a:pt x="581" y="1000"/>
                </a:cubicBezTo>
                <a:cubicBezTo>
                  <a:pt x="576" y="1000"/>
                  <a:pt x="572" y="999"/>
                  <a:pt x="568" y="995"/>
                </a:cubicBezTo>
                <a:cubicBezTo>
                  <a:pt x="561" y="988"/>
                  <a:pt x="561" y="977"/>
                  <a:pt x="568" y="970"/>
                </a:cubicBezTo>
                <a:cubicBezTo>
                  <a:pt x="683" y="856"/>
                  <a:pt x="683" y="856"/>
                  <a:pt x="683" y="856"/>
                </a:cubicBezTo>
                <a:cubicBezTo>
                  <a:pt x="690" y="848"/>
                  <a:pt x="701" y="848"/>
                  <a:pt x="708" y="856"/>
                </a:cubicBezTo>
                <a:cubicBezTo>
                  <a:pt x="715" y="862"/>
                  <a:pt x="715" y="873"/>
                  <a:pt x="708" y="8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64">
            <a:extLst>
              <a:ext uri="{FF2B5EF4-FFF2-40B4-BE49-F238E27FC236}">
                <a16:creationId xmlns:a16="http://schemas.microsoft.com/office/drawing/2014/main" id="{524721D1-EBD8-4963-B59E-B8DB5E4AEF2E}"/>
              </a:ext>
            </a:extLst>
          </p:cNvPr>
          <p:cNvSpPr>
            <a:spLocks noChangeAspect="1" noEditPoints="1"/>
          </p:cNvSpPr>
          <p:nvPr/>
        </p:nvSpPr>
        <p:spPr bwMode="auto">
          <a:xfrm>
            <a:off x="2114325" y="2668136"/>
            <a:ext cx="269694" cy="274320"/>
          </a:xfrm>
          <a:custGeom>
            <a:avLst/>
            <a:gdLst>
              <a:gd name="T0" fmla="*/ 567 w 1133"/>
              <a:gd name="T1" fmla="*/ 0 h 1152"/>
              <a:gd name="T2" fmla="*/ 868 w 1133"/>
              <a:gd name="T3" fmla="*/ 202 h 1152"/>
              <a:gd name="T4" fmla="*/ 208 w 1133"/>
              <a:gd name="T5" fmla="*/ 495 h 1152"/>
              <a:gd name="T6" fmla="*/ 174 w 1133"/>
              <a:gd name="T7" fmla="*/ 502 h 1152"/>
              <a:gd name="T8" fmla="*/ 839 w 1133"/>
              <a:gd name="T9" fmla="*/ 840 h 1152"/>
              <a:gd name="T10" fmla="*/ 846 w 1133"/>
              <a:gd name="T11" fmla="*/ 874 h 1152"/>
              <a:gd name="T12" fmla="*/ 846 w 1133"/>
              <a:gd name="T13" fmla="*/ 937 h 1152"/>
              <a:gd name="T14" fmla="*/ 837 w 1133"/>
              <a:gd name="T15" fmla="*/ 972 h 1152"/>
              <a:gd name="T16" fmla="*/ 864 w 1133"/>
              <a:gd name="T17" fmla="*/ 1052 h 1152"/>
              <a:gd name="T18" fmla="*/ 777 w 1133"/>
              <a:gd name="T19" fmla="*/ 1070 h 1152"/>
              <a:gd name="T20" fmla="*/ 432 w 1133"/>
              <a:gd name="T21" fmla="*/ 1152 h 1152"/>
              <a:gd name="T22" fmla="*/ 314 w 1133"/>
              <a:gd name="T23" fmla="*/ 1070 h 1152"/>
              <a:gd name="T24" fmla="*/ 287 w 1133"/>
              <a:gd name="T25" fmla="*/ 1035 h 1152"/>
              <a:gd name="T26" fmla="*/ 287 w 1133"/>
              <a:gd name="T27" fmla="*/ 972 h 1152"/>
              <a:gd name="T28" fmla="*/ 296 w 1133"/>
              <a:gd name="T29" fmla="*/ 937 h 1152"/>
              <a:gd name="T30" fmla="*/ 270 w 1133"/>
              <a:gd name="T31" fmla="*/ 857 h 1152"/>
              <a:gd name="T32" fmla="*/ 266 w 1133"/>
              <a:gd name="T33" fmla="*/ 761 h 1152"/>
              <a:gd name="T34" fmla="*/ 330 w 1133"/>
              <a:gd name="T35" fmla="*/ 840 h 1152"/>
              <a:gd name="T36" fmla="*/ 932 w 1133"/>
              <a:gd name="T37" fmla="*/ 445 h 1152"/>
              <a:gd name="T38" fmla="*/ 742 w 1133"/>
              <a:gd name="T39" fmla="*/ 1070 h 1152"/>
              <a:gd name="T40" fmla="*/ 432 w 1133"/>
              <a:gd name="T41" fmla="*/ 1117 h 1152"/>
              <a:gd name="T42" fmla="*/ 742 w 1133"/>
              <a:gd name="T43" fmla="*/ 1070 h 1152"/>
              <a:gd name="T44" fmla="*/ 331 w 1133"/>
              <a:gd name="T45" fmla="*/ 1035 h 1152"/>
              <a:gd name="T46" fmla="*/ 802 w 1133"/>
              <a:gd name="T47" fmla="*/ 1035 h 1152"/>
              <a:gd name="T48" fmla="*/ 331 w 1133"/>
              <a:gd name="T49" fmla="*/ 874 h 1152"/>
              <a:gd name="T50" fmla="*/ 802 w 1133"/>
              <a:gd name="T51" fmla="*/ 874 h 1152"/>
              <a:gd name="T52" fmla="*/ 175 w 1133"/>
              <a:gd name="T53" fmla="*/ 681 h 1152"/>
              <a:gd name="T54" fmla="*/ 611 w 1133"/>
              <a:gd name="T55" fmla="*/ 559 h 1152"/>
              <a:gd name="T56" fmla="*/ 640 w 1133"/>
              <a:gd name="T57" fmla="*/ 479 h 1152"/>
              <a:gd name="T58" fmla="*/ 640 w 1133"/>
              <a:gd name="T59" fmla="*/ 778 h 1152"/>
              <a:gd name="T60" fmla="*/ 611 w 1133"/>
              <a:gd name="T61" fmla="*/ 766 h 1152"/>
              <a:gd name="T62" fmla="*/ 645 w 1133"/>
              <a:gd name="T63" fmla="*/ 681 h 1152"/>
              <a:gd name="T64" fmla="*/ 645 w 1133"/>
              <a:gd name="T65" fmla="*/ 534 h 1152"/>
              <a:gd name="T66" fmla="*/ 210 w 1133"/>
              <a:gd name="T67" fmla="*/ 594 h 1152"/>
              <a:gd name="T68" fmla="*/ 523 w 1133"/>
              <a:gd name="T69" fmla="*/ 246 h 1152"/>
              <a:gd name="T70" fmla="*/ 959 w 1133"/>
              <a:gd name="T71" fmla="*/ 368 h 1152"/>
              <a:gd name="T72" fmla="*/ 523 w 1133"/>
              <a:gd name="T73" fmla="*/ 454 h 1152"/>
              <a:gd name="T74" fmla="*/ 493 w 1133"/>
              <a:gd name="T75" fmla="*/ 466 h 1152"/>
              <a:gd name="T76" fmla="*/ 356 w 1133"/>
              <a:gd name="T77" fmla="*/ 304 h 1152"/>
              <a:gd name="T78" fmla="*/ 523 w 1133"/>
              <a:gd name="T79" fmla="*/ 179 h 1152"/>
              <a:gd name="T80" fmla="*/ 488 w 1133"/>
              <a:gd name="T81" fmla="*/ 264 h 1152"/>
              <a:gd name="T82" fmla="*/ 488 w 1133"/>
              <a:gd name="T83" fmla="*/ 411 h 1152"/>
              <a:gd name="T84" fmla="*/ 924 w 1133"/>
              <a:gd name="T85" fmla="*/ 351 h 1152"/>
              <a:gd name="T86" fmla="*/ 105 w 1133"/>
              <a:gd name="T87" fmla="*/ 559 h 1152"/>
              <a:gd name="T88" fmla="*/ 105 w 1133"/>
              <a:gd name="T89" fmla="*/ 698 h 1152"/>
              <a:gd name="T90" fmla="*/ 105 w 1133"/>
              <a:gd name="T91" fmla="*/ 559 h 1152"/>
              <a:gd name="T92" fmla="*/ 0 w 1133"/>
              <a:gd name="T93" fmla="*/ 681 h 1152"/>
              <a:gd name="T94" fmla="*/ 35 w 1133"/>
              <a:gd name="T95" fmla="*/ 576 h 1152"/>
              <a:gd name="T96" fmla="*/ 1011 w 1133"/>
              <a:gd name="T97" fmla="*/ 264 h 1152"/>
              <a:gd name="T98" fmla="*/ 1046 w 1133"/>
              <a:gd name="T99" fmla="*/ 368 h 1152"/>
              <a:gd name="T100" fmla="*/ 1116 w 1133"/>
              <a:gd name="T101" fmla="*/ 246 h 1152"/>
              <a:gd name="T102" fmla="*/ 1116 w 1133"/>
              <a:gd name="T103" fmla="*/ 386 h 1152"/>
              <a:gd name="T104" fmla="*/ 1116 w 1133"/>
              <a:gd name="T105" fmla="*/ 24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1152">
                <a:moveTo>
                  <a:pt x="174" y="502"/>
                </a:moveTo>
                <a:cubicBezTo>
                  <a:pt x="168" y="473"/>
                  <a:pt x="165" y="448"/>
                  <a:pt x="165" y="422"/>
                </a:cubicBezTo>
                <a:cubicBezTo>
                  <a:pt x="165" y="189"/>
                  <a:pt x="346" y="0"/>
                  <a:pt x="567" y="0"/>
                </a:cubicBezTo>
                <a:cubicBezTo>
                  <a:pt x="699" y="0"/>
                  <a:pt x="822" y="68"/>
                  <a:pt x="897" y="182"/>
                </a:cubicBezTo>
                <a:cubicBezTo>
                  <a:pt x="902" y="191"/>
                  <a:pt x="900" y="201"/>
                  <a:pt x="892" y="207"/>
                </a:cubicBezTo>
                <a:cubicBezTo>
                  <a:pt x="884" y="212"/>
                  <a:pt x="873" y="210"/>
                  <a:pt x="868" y="202"/>
                </a:cubicBezTo>
                <a:cubicBezTo>
                  <a:pt x="799" y="97"/>
                  <a:pt x="687" y="35"/>
                  <a:pt x="567" y="35"/>
                </a:cubicBezTo>
                <a:cubicBezTo>
                  <a:pt x="365" y="35"/>
                  <a:pt x="200" y="209"/>
                  <a:pt x="200" y="422"/>
                </a:cubicBezTo>
                <a:cubicBezTo>
                  <a:pt x="200" y="445"/>
                  <a:pt x="203" y="469"/>
                  <a:pt x="208" y="495"/>
                </a:cubicBezTo>
                <a:cubicBezTo>
                  <a:pt x="210" y="504"/>
                  <a:pt x="204" y="513"/>
                  <a:pt x="194" y="515"/>
                </a:cubicBezTo>
                <a:cubicBezTo>
                  <a:pt x="193" y="516"/>
                  <a:pt x="192" y="516"/>
                  <a:pt x="191" y="516"/>
                </a:cubicBezTo>
                <a:cubicBezTo>
                  <a:pt x="183" y="516"/>
                  <a:pt x="176" y="510"/>
                  <a:pt x="174" y="502"/>
                </a:cubicBezTo>
                <a:close/>
                <a:moveTo>
                  <a:pt x="967" y="448"/>
                </a:moveTo>
                <a:cubicBezTo>
                  <a:pt x="961" y="531"/>
                  <a:pt x="925" y="617"/>
                  <a:pt x="891" y="701"/>
                </a:cubicBezTo>
                <a:cubicBezTo>
                  <a:pt x="872" y="747"/>
                  <a:pt x="853" y="794"/>
                  <a:pt x="839" y="840"/>
                </a:cubicBezTo>
                <a:cubicBezTo>
                  <a:pt x="846" y="840"/>
                  <a:pt x="846" y="840"/>
                  <a:pt x="846" y="840"/>
                </a:cubicBezTo>
                <a:cubicBezTo>
                  <a:pt x="856" y="840"/>
                  <a:pt x="864" y="847"/>
                  <a:pt x="864" y="857"/>
                </a:cubicBezTo>
                <a:cubicBezTo>
                  <a:pt x="864" y="867"/>
                  <a:pt x="856" y="874"/>
                  <a:pt x="846" y="874"/>
                </a:cubicBezTo>
                <a:cubicBezTo>
                  <a:pt x="837" y="874"/>
                  <a:pt x="837" y="874"/>
                  <a:pt x="837" y="874"/>
                </a:cubicBezTo>
                <a:cubicBezTo>
                  <a:pt x="837" y="937"/>
                  <a:pt x="837" y="937"/>
                  <a:pt x="837" y="937"/>
                </a:cubicBezTo>
                <a:cubicBezTo>
                  <a:pt x="846" y="937"/>
                  <a:pt x="846" y="937"/>
                  <a:pt x="846" y="937"/>
                </a:cubicBezTo>
                <a:cubicBezTo>
                  <a:pt x="856" y="937"/>
                  <a:pt x="864" y="945"/>
                  <a:pt x="864" y="955"/>
                </a:cubicBezTo>
                <a:cubicBezTo>
                  <a:pt x="864" y="965"/>
                  <a:pt x="856" y="972"/>
                  <a:pt x="846" y="972"/>
                </a:cubicBezTo>
                <a:cubicBezTo>
                  <a:pt x="837" y="972"/>
                  <a:pt x="837" y="972"/>
                  <a:pt x="837" y="972"/>
                </a:cubicBezTo>
                <a:cubicBezTo>
                  <a:pt x="837" y="1035"/>
                  <a:pt x="837" y="1035"/>
                  <a:pt x="837" y="1035"/>
                </a:cubicBezTo>
                <a:cubicBezTo>
                  <a:pt x="846" y="1035"/>
                  <a:pt x="846" y="1035"/>
                  <a:pt x="846" y="1035"/>
                </a:cubicBezTo>
                <a:cubicBezTo>
                  <a:pt x="856" y="1035"/>
                  <a:pt x="864" y="1042"/>
                  <a:pt x="864" y="1052"/>
                </a:cubicBezTo>
                <a:cubicBezTo>
                  <a:pt x="864" y="1062"/>
                  <a:pt x="856" y="1070"/>
                  <a:pt x="846" y="1070"/>
                </a:cubicBezTo>
                <a:cubicBezTo>
                  <a:pt x="820" y="1070"/>
                  <a:pt x="820" y="1070"/>
                  <a:pt x="820" y="1070"/>
                </a:cubicBezTo>
                <a:cubicBezTo>
                  <a:pt x="777" y="1070"/>
                  <a:pt x="777" y="1070"/>
                  <a:pt x="777" y="1070"/>
                </a:cubicBezTo>
                <a:cubicBezTo>
                  <a:pt x="777" y="1078"/>
                  <a:pt x="777" y="1078"/>
                  <a:pt x="777" y="1078"/>
                </a:cubicBezTo>
                <a:cubicBezTo>
                  <a:pt x="777" y="1119"/>
                  <a:pt x="743" y="1152"/>
                  <a:pt x="702" y="1152"/>
                </a:cubicBezTo>
                <a:cubicBezTo>
                  <a:pt x="432" y="1152"/>
                  <a:pt x="432" y="1152"/>
                  <a:pt x="432" y="1152"/>
                </a:cubicBezTo>
                <a:cubicBezTo>
                  <a:pt x="391" y="1152"/>
                  <a:pt x="357" y="1119"/>
                  <a:pt x="357" y="1078"/>
                </a:cubicBezTo>
                <a:cubicBezTo>
                  <a:pt x="357" y="1070"/>
                  <a:pt x="357" y="1070"/>
                  <a:pt x="357" y="1070"/>
                </a:cubicBezTo>
                <a:cubicBezTo>
                  <a:pt x="314" y="1070"/>
                  <a:pt x="314" y="1070"/>
                  <a:pt x="314" y="1070"/>
                </a:cubicBezTo>
                <a:cubicBezTo>
                  <a:pt x="287" y="1070"/>
                  <a:pt x="287" y="1070"/>
                  <a:pt x="287" y="1070"/>
                </a:cubicBezTo>
                <a:cubicBezTo>
                  <a:pt x="278" y="1070"/>
                  <a:pt x="270" y="1062"/>
                  <a:pt x="270" y="1052"/>
                </a:cubicBezTo>
                <a:cubicBezTo>
                  <a:pt x="270" y="1042"/>
                  <a:pt x="278" y="1035"/>
                  <a:pt x="287" y="1035"/>
                </a:cubicBezTo>
                <a:cubicBezTo>
                  <a:pt x="296" y="1035"/>
                  <a:pt x="296" y="1035"/>
                  <a:pt x="296" y="1035"/>
                </a:cubicBezTo>
                <a:cubicBezTo>
                  <a:pt x="296" y="972"/>
                  <a:pt x="296" y="972"/>
                  <a:pt x="296" y="972"/>
                </a:cubicBezTo>
                <a:cubicBezTo>
                  <a:pt x="287" y="972"/>
                  <a:pt x="287" y="972"/>
                  <a:pt x="287" y="972"/>
                </a:cubicBezTo>
                <a:cubicBezTo>
                  <a:pt x="278" y="972"/>
                  <a:pt x="270" y="965"/>
                  <a:pt x="270" y="955"/>
                </a:cubicBezTo>
                <a:cubicBezTo>
                  <a:pt x="270" y="945"/>
                  <a:pt x="278" y="937"/>
                  <a:pt x="287" y="937"/>
                </a:cubicBezTo>
                <a:cubicBezTo>
                  <a:pt x="296" y="937"/>
                  <a:pt x="296" y="937"/>
                  <a:pt x="296" y="937"/>
                </a:cubicBezTo>
                <a:cubicBezTo>
                  <a:pt x="296" y="874"/>
                  <a:pt x="296" y="874"/>
                  <a:pt x="296" y="874"/>
                </a:cubicBezTo>
                <a:cubicBezTo>
                  <a:pt x="287" y="874"/>
                  <a:pt x="287" y="874"/>
                  <a:pt x="287" y="874"/>
                </a:cubicBezTo>
                <a:cubicBezTo>
                  <a:pt x="278" y="874"/>
                  <a:pt x="270" y="867"/>
                  <a:pt x="270" y="857"/>
                </a:cubicBezTo>
                <a:cubicBezTo>
                  <a:pt x="270" y="847"/>
                  <a:pt x="278" y="840"/>
                  <a:pt x="287" y="840"/>
                </a:cubicBezTo>
                <a:cubicBezTo>
                  <a:pt x="294" y="840"/>
                  <a:pt x="294" y="840"/>
                  <a:pt x="294" y="840"/>
                </a:cubicBezTo>
                <a:cubicBezTo>
                  <a:pt x="287" y="817"/>
                  <a:pt x="278" y="792"/>
                  <a:pt x="266" y="761"/>
                </a:cubicBezTo>
                <a:cubicBezTo>
                  <a:pt x="262" y="752"/>
                  <a:pt x="266" y="742"/>
                  <a:pt x="276" y="739"/>
                </a:cubicBezTo>
                <a:cubicBezTo>
                  <a:pt x="284" y="735"/>
                  <a:pt x="295" y="740"/>
                  <a:pt x="298" y="749"/>
                </a:cubicBezTo>
                <a:cubicBezTo>
                  <a:pt x="312" y="785"/>
                  <a:pt x="322" y="813"/>
                  <a:pt x="330" y="840"/>
                </a:cubicBezTo>
                <a:cubicBezTo>
                  <a:pt x="802" y="840"/>
                  <a:pt x="802" y="840"/>
                  <a:pt x="802" y="840"/>
                </a:cubicBezTo>
                <a:cubicBezTo>
                  <a:pt x="817" y="788"/>
                  <a:pt x="838" y="738"/>
                  <a:pt x="859" y="688"/>
                </a:cubicBezTo>
                <a:cubicBezTo>
                  <a:pt x="894" y="603"/>
                  <a:pt x="927" y="523"/>
                  <a:pt x="932" y="445"/>
                </a:cubicBezTo>
                <a:cubicBezTo>
                  <a:pt x="933" y="436"/>
                  <a:pt x="942" y="429"/>
                  <a:pt x="951" y="429"/>
                </a:cubicBezTo>
                <a:cubicBezTo>
                  <a:pt x="961" y="430"/>
                  <a:pt x="968" y="439"/>
                  <a:pt x="967" y="448"/>
                </a:cubicBezTo>
                <a:close/>
                <a:moveTo>
                  <a:pt x="742" y="1070"/>
                </a:moveTo>
                <a:cubicBezTo>
                  <a:pt x="392" y="1070"/>
                  <a:pt x="392" y="1070"/>
                  <a:pt x="392" y="1070"/>
                </a:cubicBezTo>
                <a:cubicBezTo>
                  <a:pt x="392" y="1078"/>
                  <a:pt x="392" y="1078"/>
                  <a:pt x="392" y="1078"/>
                </a:cubicBezTo>
                <a:cubicBezTo>
                  <a:pt x="392" y="1100"/>
                  <a:pt x="410" y="1117"/>
                  <a:pt x="432" y="1117"/>
                </a:cubicBezTo>
                <a:cubicBezTo>
                  <a:pt x="702" y="1117"/>
                  <a:pt x="702" y="1117"/>
                  <a:pt x="702" y="1117"/>
                </a:cubicBezTo>
                <a:cubicBezTo>
                  <a:pt x="724" y="1117"/>
                  <a:pt x="742" y="1100"/>
                  <a:pt x="742" y="1078"/>
                </a:cubicBezTo>
                <a:lnTo>
                  <a:pt x="742" y="1070"/>
                </a:lnTo>
                <a:close/>
                <a:moveTo>
                  <a:pt x="802" y="972"/>
                </a:moveTo>
                <a:cubicBezTo>
                  <a:pt x="331" y="972"/>
                  <a:pt x="331" y="972"/>
                  <a:pt x="331" y="972"/>
                </a:cubicBezTo>
                <a:cubicBezTo>
                  <a:pt x="331" y="1035"/>
                  <a:pt x="331" y="1035"/>
                  <a:pt x="331" y="1035"/>
                </a:cubicBezTo>
                <a:cubicBezTo>
                  <a:pt x="374" y="1035"/>
                  <a:pt x="374" y="1035"/>
                  <a:pt x="374" y="1035"/>
                </a:cubicBezTo>
                <a:cubicBezTo>
                  <a:pt x="759" y="1035"/>
                  <a:pt x="759" y="1035"/>
                  <a:pt x="759" y="1035"/>
                </a:cubicBezTo>
                <a:cubicBezTo>
                  <a:pt x="802" y="1035"/>
                  <a:pt x="802" y="1035"/>
                  <a:pt x="802" y="1035"/>
                </a:cubicBezTo>
                <a:lnTo>
                  <a:pt x="802" y="972"/>
                </a:lnTo>
                <a:close/>
                <a:moveTo>
                  <a:pt x="802" y="874"/>
                </a:moveTo>
                <a:cubicBezTo>
                  <a:pt x="331" y="874"/>
                  <a:pt x="331" y="874"/>
                  <a:pt x="331" y="874"/>
                </a:cubicBezTo>
                <a:cubicBezTo>
                  <a:pt x="331" y="937"/>
                  <a:pt x="331" y="937"/>
                  <a:pt x="331" y="937"/>
                </a:cubicBezTo>
                <a:cubicBezTo>
                  <a:pt x="802" y="937"/>
                  <a:pt x="802" y="937"/>
                  <a:pt x="802" y="937"/>
                </a:cubicBezTo>
                <a:lnTo>
                  <a:pt x="802" y="874"/>
                </a:lnTo>
                <a:close/>
                <a:moveTo>
                  <a:pt x="611" y="698"/>
                </a:moveTo>
                <a:cubicBezTo>
                  <a:pt x="192" y="698"/>
                  <a:pt x="192" y="698"/>
                  <a:pt x="192" y="698"/>
                </a:cubicBezTo>
                <a:cubicBezTo>
                  <a:pt x="183" y="698"/>
                  <a:pt x="175" y="690"/>
                  <a:pt x="175" y="681"/>
                </a:cubicBezTo>
                <a:cubicBezTo>
                  <a:pt x="175" y="576"/>
                  <a:pt x="175" y="576"/>
                  <a:pt x="175" y="576"/>
                </a:cubicBezTo>
                <a:cubicBezTo>
                  <a:pt x="175" y="567"/>
                  <a:pt x="183" y="559"/>
                  <a:pt x="192" y="559"/>
                </a:cubicBezTo>
                <a:cubicBezTo>
                  <a:pt x="611" y="559"/>
                  <a:pt x="611" y="559"/>
                  <a:pt x="611" y="559"/>
                </a:cubicBezTo>
                <a:cubicBezTo>
                  <a:pt x="611" y="491"/>
                  <a:pt x="611" y="491"/>
                  <a:pt x="611" y="491"/>
                </a:cubicBezTo>
                <a:cubicBezTo>
                  <a:pt x="611" y="484"/>
                  <a:pt x="615" y="478"/>
                  <a:pt x="621" y="475"/>
                </a:cubicBezTo>
                <a:cubicBezTo>
                  <a:pt x="628" y="472"/>
                  <a:pt x="635" y="474"/>
                  <a:pt x="640" y="479"/>
                </a:cubicBezTo>
                <a:cubicBezTo>
                  <a:pt x="778" y="616"/>
                  <a:pt x="778" y="616"/>
                  <a:pt x="778" y="616"/>
                </a:cubicBezTo>
                <a:cubicBezTo>
                  <a:pt x="784" y="623"/>
                  <a:pt x="784" y="634"/>
                  <a:pt x="778" y="641"/>
                </a:cubicBezTo>
                <a:cubicBezTo>
                  <a:pt x="640" y="778"/>
                  <a:pt x="640" y="778"/>
                  <a:pt x="640" y="778"/>
                </a:cubicBezTo>
                <a:cubicBezTo>
                  <a:pt x="637" y="782"/>
                  <a:pt x="632" y="783"/>
                  <a:pt x="628" y="783"/>
                </a:cubicBezTo>
                <a:cubicBezTo>
                  <a:pt x="626" y="783"/>
                  <a:pt x="623" y="783"/>
                  <a:pt x="621" y="782"/>
                </a:cubicBezTo>
                <a:cubicBezTo>
                  <a:pt x="615" y="779"/>
                  <a:pt x="611" y="773"/>
                  <a:pt x="611" y="766"/>
                </a:cubicBezTo>
                <a:lnTo>
                  <a:pt x="611" y="698"/>
                </a:lnTo>
                <a:close/>
                <a:moveTo>
                  <a:pt x="628" y="663"/>
                </a:moveTo>
                <a:cubicBezTo>
                  <a:pt x="637" y="663"/>
                  <a:pt x="645" y="671"/>
                  <a:pt x="645" y="681"/>
                </a:cubicBezTo>
                <a:cubicBezTo>
                  <a:pt x="645" y="724"/>
                  <a:pt x="645" y="724"/>
                  <a:pt x="645" y="724"/>
                </a:cubicBezTo>
                <a:cubicBezTo>
                  <a:pt x="741" y="628"/>
                  <a:pt x="741" y="628"/>
                  <a:pt x="741" y="628"/>
                </a:cubicBezTo>
                <a:cubicBezTo>
                  <a:pt x="645" y="534"/>
                  <a:pt x="645" y="534"/>
                  <a:pt x="645" y="534"/>
                </a:cubicBezTo>
                <a:cubicBezTo>
                  <a:pt x="645" y="576"/>
                  <a:pt x="645" y="576"/>
                  <a:pt x="645" y="576"/>
                </a:cubicBezTo>
                <a:cubicBezTo>
                  <a:pt x="645" y="586"/>
                  <a:pt x="637" y="594"/>
                  <a:pt x="628" y="594"/>
                </a:cubicBezTo>
                <a:cubicBezTo>
                  <a:pt x="210" y="594"/>
                  <a:pt x="210" y="594"/>
                  <a:pt x="210" y="594"/>
                </a:cubicBezTo>
                <a:cubicBezTo>
                  <a:pt x="210" y="663"/>
                  <a:pt x="210" y="663"/>
                  <a:pt x="210" y="663"/>
                </a:cubicBezTo>
                <a:lnTo>
                  <a:pt x="628" y="663"/>
                </a:lnTo>
                <a:close/>
                <a:moveTo>
                  <a:pt x="523" y="246"/>
                </a:moveTo>
                <a:cubicBezTo>
                  <a:pt x="941" y="246"/>
                  <a:pt x="941" y="246"/>
                  <a:pt x="941" y="246"/>
                </a:cubicBezTo>
                <a:cubicBezTo>
                  <a:pt x="951" y="246"/>
                  <a:pt x="959" y="254"/>
                  <a:pt x="959" y="264"/>
                </a:cubicBezTo>
                <a:cubicBezTo>
                  <a:pt x="959" y="368"/>
                  <a:pt x="959" y="368"/>
                  <a:pt x="959" y="368"/>
                </a:cubicBezTo>
                <a:cubicBezTo>
                  <a:pt x="959" y="378"/>
                  <a:pt x="951" y="386"/>
                  <a:pt x="941" y="386"/>
                </a:cubicBezTo>
                <a:cubicBezTo>
                  <a:pt x="523" y="386"/>
                  <a:pt x="523" y="386"/>
                  <a:pt x="523" y="386"/>
                </a:cubicBezTo>
                <a:cubicBezTo>
                  <a:pt x="523" y="454"/>
                  <a:pt x="523" y="454"/>
                  <a:pt x="523" y="454"/>
                </a:cubicBezTo>
                <a:cubicBezTo>
                  <a:pt x="523" y="461"/>
                  <a:pt x="519" y="467"/>
                  <a:pt x="512" y="470"/>
                </a:cubicBezTo>
                <a:cubicBezTo>
                  <a:pt x="510" y="471"/>
                  <a:pt x="508" y="471"/>
                  <a:pt x="506" y="471"/>
                </a:cubicBezTo>
                <a:cubicBezTo>
                  <a:pt x="501" y="471"/>
                  <a:pt x="497" y="469"/>
                  <a:pt x="493" y="466"/>
                </a:cubicBezTo>
                <a:cubicBezTo>
                  <a:pt x="356" y="328"/>
                  <a:pt x="356" y="328"/>
                  <a:pt x="356" y="328"/>
                </a:cubicBezTo>
                <a:cubicBezTo>
                  <a:pt x="353" y="325"/>
                  <a:pt x="351" y="321"/>
                  <a:pt x="351" y="316"/>
                </a:cubicBezTo>
                <a:cubicBezTo>
                  <a:pt x="351" y="312"/>
                  <a:pt x="353" y="307"/>
                  <a:pt x="356" y="304"/>
                </a:cubicBezTo>
                <a:cubicBezTo>
                  <a:pt x="493" y="166"/>
                  <a:pt x="493" y="166"/>
                  <a:pt x="493" y="166"/>
                </a:cubicBezTo>
                <a:cubicBezTo>
                  <a:pt x="498" y="161"/>
                  <a:pt x="506" y="160"/>
                  <a:pt x="512" y="163"/>
                </a:cubicBezTo>
                <a:cubicBezTo>
                  <a:pt x="519" y="165"/>
                  <a:pt x="523" y="172"/>
                  <a:pt x="523" y="179"/>
                </a:cubicBezTo>
                <a:lnTo>
                  <a:pt x="523" y="246"/>
                </a:lnTo>
                <a:close/>
                <a:moveTo>
                  <a:pt x="506" y="281"/>
                </a:moveTo>
                <a:cubicBezTo>
                  <a:pt x="496" y="281"/>
                  <a:pt x="488" y="273"/>
                  <a:pt x="488" y="264"/>
                </a:cubicBezTo>
                <a:cubicBezTo>
                  <a:pt x="488" y="221"/>
                  <a:pt x="488" y="221"/>
                  <a:pt x="488" y="221"/>
                </a:cubicBezTo>
                <a:cubicBezTo>
                  <a:pt x="393" y="316"/>
                  <a:pt x="393" y="316"/>
                  <a:pt x="393" y="316"/>
                </a:cubicBezTo>
                <a:cubicBezTo>
                  <a:pt x="488" y="411"/>
                  <a:pt x="488" y="411"/>
                  <a:pt x="488" y="411"/>
                </a:cubicBezTo>
                <a:cubicBezTo>
                  <a:pt x="488" y="368"/>
                  <a:pt x="488" y="368"/>
                  <a:pt x="488" y="368"/>
                </a:cubicBezTo>
                <a:cubicBezTo>
                  <a:pt x="488" y="359"/>
                  <a:pt x="496" y="351"/>
                  <a:pt x="506" y="351"/>
                </a:cubicBezTo>
                <a:cubicBezTo>
                  <a:pt x="924" y="351"/>
                  <a:pt x="924" y="351"/>
                  <a:pt x="924" y="351"/>
                </a:cubicBezTo>
                <a:cubicBezTo>
                  <a:pt x="924" y="281"/>
                  <a:pt x="924" y="281"/>
                  <a:pt x="924" y="281"/>
                </a:cubicBezTo>
                <a:lnTo>
                  <a:pt x="506" y="281"/>
                </a:lnTo>
                <a:close/>
                <a:moveTo>
                  <a:pt x="105" y="559"/>
                </a:moveTo>
                <a:cubicBezTo>
                  <a:pt x="95" y="559"/>
                  <a:pt x="87" y="567"/>
                  <a:pt x="87" y="576"/>
                </a:cubicBezTo>
                <a:cubicBezTo>
                  <a:pt x="87" y="681"/>
                  <a:pt x="87" y="681"/>
                  <a:pt x="87" y="681"/>
                </a:cubicBezTo>
                <a:cubicBezTo>
                  <a:pt x="87" y="690"/>
                  <a:pt x="95" y="698"/>
                  <a:pt x="105" y="698"/>
                </a:cubicBezTo>
                <a:cubicBezTo>
                  <a:pt x="115" y="698"/>
                  <a:pt x="122" y="690"/>
                  <a:pt x="122" y="681"/>
                </a:cubicBezTo>
                <a:cubicBezTo>
                  <a:pt x="122" y="576"/>
                  <a:pt x="122" y="576"/>
                  <a:pt x="122" y="576"/>
                </a:cubicBezTo>
                <a:cubicBezTo>
                  <a:pt x="122" y="567"/>
                  <a:pt x="115" y="559"/>
                  <a:pt x="105" y="559"/>
                </a:cubicBezTo>
                <a:close/>
                <a:moveTo>
                  <a:pt x="18" y="559"/>
                </a:moveTo>
                <a:cubicBezTo>
                  <a:pt x="8" y="559"/>
                  <a:pt x="0" y="567"/>
                  <a:pt x="0" y="576"/>
                </a:cubicBezTo>
                <a:cubicBezTo>
                  <a:pt x="0" y="681"/>
                  <a:pt x="0" y="681"/>
                  <a:pt x="0" y="681"/>
                </a:cubicBezTo>
                <a:cubicBezTo>
                  <a:pt x="0" y="690"/>
                  <a:pt x="8" y="698"/>
                  <a:pt x="18" y="698"/>
                </a:cubicBezTo>
                <a:cubicBezTo>
                  <a:pt x="27" y="698"/>
                  <a:pt x="35" y="690"/>
                  <a:pt x="35" y="681"/>
                </a:cubicBezTo>
                <a:cubicBezTo>
                  <a:pt x="35" y="576"/>
                  <a:pt x="35" y="576"/>
                  <a:pt x="35" y="576"/>
                </a:cubicBezTo>
                <a:cubicBezTo>
                  <a:pt x="35" y="567"/>
                  <a:pt x="27" y="559"/>
                  <a:pt x="18" y="559"/>
                </a:cubicBezTo>
                <a:close/>
                <a:moveTo>
                  <a:pt x="1029" y="246"/>
                </a:moveTo>
                <a:cubicBezTo>
                  <a:pt x="1019" y="246"/>
                  <a:pt x="1011" y="254"/>
                  <a:pt x="1011" y="264"/>
                </a:cubicBezTo>
                <a:cubicBezTo>
                  <a:pt x="1011" y="368"/>
                  <a:pt x="1011" y="368"/>
                  <a:pt x="1011" y="368"/>
                </a:cubicBezTo>
                <a:cubicBezTo>
                  <a:pt x="1011" y="378"/>
                  <a:pt x="1019" y="386"/>
                  <a:pt x="1029" y="386"/>
                </a:cubicBezTo>
                <a:cubicBezTo>
                  <a:pt x="1038" y="386"/>
                  <a:pt x="1046" y="378"/>
                  <a:pt x="1046" y="368"/>
                </a:cubicBezTo>
                <a:cubicBezTo>
                  <a:pt x="1046" y="264"/>
                  <a:pt x="1046" y="264"/>
                  <a:pt x="1046" y="264"/>
                </a:cubicBezTo>
                <a:cubicBezTo>
                  <a:pt x="1046" y="254"/>
                  <a:pt x="1038" y="246"/>
                  <a:pt x="1029" y="246"/>
                </a:cubicBezTo>
                <a:close/>
                <a:moveTo>
                  <a:pt x="1116" y="246"/>
                </a:moveTo>
                <a:cubicBezTo>
                  <a:pt x="1106" y="246"/>
                  <a:pt x="1099" y="254"/>
                  <a:pt x="1099" y="264"/>
                </a:cubicBezTo>
                <a:cubicBezTo>
                  <a:pt x="1099" y="368"/>
                  <a:pt x="1099" y="368"/>
                  <a:pt x="1099" y="368"/>
                </a:cubicBezTo>
                <a:cubicBezTo>
                  <a:pt x="1099" y="378"/>
                  <a:pt x="1106" y="386"/>
                  <a:pt x="1116" y="386"/>
                </a:cubicBezTo>
                <a:cubicBezTo>
                  <a:pt x="1125" y="386"/>
                  <a:pt x="1133" y="378"/>
                  <a:pt x="1133" y="368"/>
                </a:cubicBezTo>
                <a:cubicBezTo>
                  <a:pt x="1133" y="264"/>
                  <a:pt x="1133" y="264"/>
                  <a:pt x="1133" y="264"/>
                </a:cubicBezTo>
                <a:cubicBezTo>
                  <a:pt x="1133" y="254"/>
                  <a:pt x="1125" y="246"/>
                  <a:pt x="1116" y="2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632">
            <a:extLst>
              <a:ext uri="{FF2B5EF4-FFF2-40B4-BE49-F238E27FC236}">
                <a16:creationId xmlns:a16="http://schemas.microsoft.com/office/drawing/2014/main" id="{8F68E134-579A-4605-9271-AD67AE57C5D2}"/>
              </a:ext>
            </a:extLst>
          </p:cNvPr>
          <p:cNvSpPr>
            <a:spLocks noChangeAspect="1" noEditPoints="1"/>
          </p:cNvSpPr>
          <p:nvPr/>
        </p:nvSpPr>
        <p:spPr bwMode="auto">
          <a:xfrm>
            <a:off x="2118064" y="5473282"/>
            <a:ext cx="262217" cy="274320"/>
          </a:xfrm>
          <a:custGeom>
            <a:avLst/>
            <a:gdLst>
              <a:gd name="T0" fmla="*/ 906 w 1100"/>
              <a:gd name="T1" fmla="*/ 643 h 1152"/>
              <a:gd name="T2" fmla="*/ 1030 w 1100"/>
              <a:gd name="T3" fmla="*/ 457 h 1152"/>
              <a:gd name="T4" fmla="*/ 953 w 1100"/>
              <a:gd name="T5" fmla="*/ 168 h 1152"/>
              <a:gd name="T6" fmla="*/ 1004 w 1100"/>
              <a:gd name="T7" fmla="*/ 30 h 1152"/>
              <a:gd name="T8" fmla="*/ 892 w 1100"/>
              <a:gd name="T9" fmla="*/ 169 h 1152"/>
              <a:gd name="T10" fmla="*/ 376 w 1100"/>
              <a:gd name="T11" fmla="*/ 0 h 1152"/>
              <a:gd name="T12" fmla="*/ 201 w 1100"/>
              <a:gd name="T13" fmla="*/ 404 h 1152"/>
              <a:gd name="T14" fmla="*/ 0 w 1100"/>
              <a:gd name="T15" fmla="*/ 422 h 1152"/>
              <a:gd name="T16" fmla="*/ 201 w 1100"/>
              <a:gd name="T17" fmla="*/ 439 h 1152"/>
              <a:gd name="T18" fmla="*/ 239 w 1100"/>
              <a:gd name="T19" fmla="*/ 773 h 1152"/>
              <a:gd name="T20" fmla="*/ 201 w 1100"/>
              <a:gd name="T21" fmla="*/ 920 h 1152"/>
              <a:gd name="T22" fmla="*/ 312 w 1100"/>
              <a:gd name="T23" fmla="*/ 745 h 1152"/>
              <a:gd name="T24" fmla="*/ 331 w 1100"/>
              <a:gd name="T25" fmla="*/ 857 h 1152"/>
              <a:gd name="T26" fmla="*/ 378 w 1100"/>
              <a:gd name="T27" fmla="*/ 905 h 1152"/>
              <a:gd name="T28" fmla="*/ 331 w 1100"/>
              <a:gd name="T29" fmla="*/ 954 h 1152"/>
              <a:gd name="T30" fmla="*/ 367 w 1100"/>
              <a:gd name="T31" fmla="*/ 1034 h 1152"/>
              <a:gd name="T32" fmla="*/ 348 w 1100"/>
              <a:gd name="T33" fmla="*/ 1069 h 1152"/>
              <a:gd name="T34" fmla="*/ 668 w 1100"/>
              <a:gd name="T35" fmla="*/ 1152 h 1152"/>
              <a:gd name="T36" fmla="*/ 837 w 1100"/>
              <a:gd name="T37" fmla="*/ 1051 h 1152"/>
              <a:gd name="T38" fmla="*/ 802 w 1100"/>
              <a:gd name="T39" fmla="*/ 972 h 1152"/>
              <a:gd name="T40" fmla="*/ 820 w 1100"/>
              <a:gd name="T41" fmla="*/ 936 h 1152"/>
              <a:gd name="T42" fmla="*/ 802 w 1100"/>
              <a:gd name="T43" fmla="*/ 874 h 1152"/>
              <a:gd name="T44" fmla="*/ 820 w 1100"/>
              <a:gd name="T45" fmla="*/ 839 h 1152"/>
              <a:gd name="T46" fmla="*/ 890 w 1100"/>
              <a:gd name="T47" fmla="*/ 675 h 1152"/>
              <a:gd name="T48" fmla="*/ 1022 w 1100"/>
              <a:gd name="T49" fmla="*/ 833 h 1152"/>
              <a:gd name="T50" fmla="*/ 1004 w 1100"/>
              <a:gd name="T51" fmla="*/ 64 h 1152"/>
              <a:gd name="T52" fmla="*/ 960 w 1100"/>
              <a:gd name="T53" fmla="*/ 108 h 1152"/>
              <a:gd name="T54" fmla="*/ 157 w 1100"/>
              <a:gd name="T55" fmla="*/ 842 h 1152"/>
              <a:gd name="T56" fmla="*/ 201 w 1100"/>
              <a:gd name="T57" fmla="*/ 885 h 1152"/>
              <a:gd name="T58" fmla="*/ 773 w 1100"/>
              <a:gd name="T59" fmla="*/ 455 h 1152"/>
              <a:gd name="T60" fmla="*/ 877 w 1100"/>
              <a:gd name="T61" fmla="*/ 621 h 1152"/>
              <a:gd name="T62" fmla="*/ 742 w 1100"/>
              <a:gd name="T63" fmla="*/ 417 h 1152"/>
              <a:gd name="T64" fmla="*/ 995 w 1100"/>
              <a:gd name="T65" fmla="*/ 457 h 1152"/>
              <a:gd name="T66" fmla="*/ 952 w 1100"/>
              <a:gd name="T67" fmla="*/ 414 h 1152"/>
              <a:gd name="T68" fmla="*/ 878 w 1100"/>
              <a:gd name="T69" fmla="*/ 432 h 1152"/>
              <a:gd name="T70" fmla="*/ 749 w 1100"/>
              <a:gd name="T71" fmla="*/ 317 h 1152"/>
              <a:gd name="T72" fmla="*/ 585 w 1100"/>
              <a:gd name="T73" fmla="*/ 35 h 1152"/>
              <a:gd name="T74" fmla="*/ 585 w 1100"/>
              <a:gd name="T75" fmla="*/ 225 h 1152"/>
              <a:gd name="T76" fmla="*/ 454 w 1100"/>
              <a:gd name="T77" fmla="*/ 78 h 1152"/>
              <a:gd name="T78" fmla="*/ 376 w 1100"/>
              <a:gd name="T79" fmla="*/ 35 h 1152"/>
              <a:gd name="T80" fmla="*/ 332 w 1100"/>
              <a:gd name="T81" fmla="*/ 78 h 1152"/>
              <a:gd name="T82" fmla="*/ 376 w 1100"/>
              <a:gd name="T83" fmla="*/ 157 h 1152"/>
              <a:gd name="T84" fmla="*/ 394 w 1100"/>
              <a:gd name="T85" fmla="*/ 401 h 1152"/>
              <a:gd name="T86" fmla="*/ 79 w 1100"/>
              <a:gd name="T87" fmla="*/ 466 h 1152"/>
              <a:gd name="T88" fmla="*/ 122 w 1100"/>
              <a:gd name="T89" fmla="*/ 422 h 1152"/>
              <a:gd name="T90" fmla="*/ 394 w 1100"/>
              <a:gd name="T91" fmla="*/ 436 h 1152"/>
              <a:gd name="T92" fmla="*/ 236 w 1100"/>
              <a:gd name="T93" fmla="*/ 438 h 1152"/>
              <a:gd name="T94" fmla="*/ 763 w 1100"/>
              <a:gd name="T95" fmla="*/ 936 h 1152"/>
              <a:gd name="T96" fmla="*/ 668 w 1100"/>
              <a:gd name="T97" fmla="*/ 1117 h 1152"/>
              <a:gd name="T98" fmla="*/ 731 w 1100"/>
              <a:gd name="T99" fmla="*/ 1069 h 1152"/>
              <a:gd name="T100" fmla="*/ 407 w 1100"/>
              <a:gd name="T101" fmla="*/ 972 h 1152"/>
              <a:gd name="T102" fmla="*/ 407 w 1100"/>
              <a:gd name="T103" fmla="*/ 1034 h 1152"/>
              <a:gd name="T104" fmla="*/ 391 w 1100"/>
              <a:gd name="T105" fmla="*/ 839 h 1152"/>
              <a:gd name="T106" fmla="*/ 585 w 1100"/>
              <a:gd name="T107" fmla="*/ 608 h 1152"/>
              <a:gd name="T108" fmla="*/ 846 w 1100"/>
              <a:gd name="T109" fmla="*/ 686 h 1152"/>
              <a:gd name="T110" fmla="*/ 1022 w 1100"/>
              <a:gd name="T111" fmla="*/ 711 h 1152"/>
              <a:gd name="T112" fmla="*/ 580 w 1100"/>
              <a:gd name="T113" fmla="*/ 520 h 1152"/>
              <a:gd name="T114" fmla="*/ 503 w 1100"/>
              <a:gd name="T115" fmla="*/ 443 h 1152"/>
              <a:gd name="T116" fmla="*/ 575 w 1100"/>
              <a:gd name="T117" fmla="*/ 472 h 1152"/>
              <a:gd name="T118" fmla="*/ 671 w 1100"/>
              <a:gd name="T119" fmla="*/ 36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0" h="1152">
                <a:moveTo>
                  <a:pt x="1022" y="675"/>
                </a:moveTo>
                <a:cubicBezTo>
                  <a:pt x="1003" y="675"/>
                  <a:pt x="986" y="683"/>
                  <a:pt x="972" y="694"/>
                </a:cubicBezTo>
                <a:cubicBezTo>
                  <a:pt x="906" y="643"/>
                  <a:pt x="906" y="643"/>
                  <a:pt x="906" y="643"/>
                </a:cubicBezTo>
                <a:cubicBezTo>
                  <a:pt x="922" y="607"/>
                  <a:pt x="937" y="571"/>
                  <a:pt x="949" y="535"/>
                </a:cubicBezTo>
                <a:cubicBezTo>
                  <a:pt x="950" y="536"/>
                  <a:pt x="951" y="536"/>
                  <a:pt x="952" y="536"/>
                </a:cubicBezTo>
                <a:cubicBezTo>
                  <a:pt x="995" y="536"/>
                  <a:pt x="1030" y="501"/>
                  <a:pt x="1030" y="457"/>
                </a:cubicBezTo>
                <a:cubicBezTo>
                  <a:pt x="1030" y="419"/>
                  <a:pt x="1003" y="387"/>
                  <a:pt x="967" y="380"/>
                </a:cubicBezTo>
                <a:cubicBezTo>
                  <a:pt x="961" y="314"/>
                  <a:pt x="941" y="252"/>
                  <a:pt x="911" y="199"/>
                </a:cubicBezTo>
                <a:cubicBezTo>
                  <a:pt x="953" y="168"/>
                  <a:pt x="953" y="168"/>
                  <a:pt x="953" y="168"/>
                </a:cubicBezTo>
                <a:cubicBezTo>
                  <a:pt x="967" y="179"/>
                  <a:pt x="985" y="187"/>
                  <a:pt x="1004" y="187"/>
                </a:cubicBezTo>
                <a:cubicBezTo>
                  <a:pt x="1048" y="187"/>
                  <a:pt x="1083" y="151"/>
                  <a:pt x="1083" y="108"/>
                </a:cubicBezTo>
                <a:cubicBezTo>
                  <a:pt x="1083" y="65"/>
                  <a:pt x="1048" y="30"/>
                  <a:pt x="1004" y="30"/>
                </a:cubicBezTo>
                <a:cubicBezTo>
                  <a:pt x="961" y="30"/>
                  <a:pt x="926" y="65"/>
                  <a:pt x="926" y="108"/>
                </a:cubicBezTo>
                <a:cubicBezTo>
                  <a:pt x="926" y="119"/>
                  <a:pt x="928" y="130"/>
                  <a:pt x="932" y="140"/>
                </a:cubicBezTo>
                <a:cubicBezTo>
                  <a:pt x="892" y="169"/>
                  <a:pt x="892" y="169"/>
                  <a:pt x="892" y="169"/>
                </a:cubicBezTo>
                <a:cubicBezTo>
                  <a:pt x="822" y="66"/>
                  <a:pt x="710" y="0"/>
                  <a:pt x="585" y="0"/>
                </a:cubicBezTo>
                <a:cubicBezTo>
                  <a:pt x="533" y="0"/>
                  <a:pt x="484" y="11"/>
                  <a:pt x="438" y="32"/>
                </a:cubicBezTo>
                <a:cubicBezTo>
                  <a:pt x="424" y="13"/>
                  <a:pt x="401" y="0"/>
                  <a:pt x="376" y="0"/>
                </a:cubicBezTo>
                <a:cubicBezTo>
                  <a:pt x="332" y="0"/>
                  <a:pt x="297" y="35"/>
                  <a:pt x="297" y="78"/>
                </a:cubicBezTo>
                <a:cubicBezTo>
                  <a:pt x="297" y="96"/>
                  <a:pt x="303" y="112"/>
                  <a:pt x="313" y="125"/>
                </a:cubicBezTo>
                <a:cubicBezTo>
                  <a:pt x="247" y="197"/>
                  <a:pt x="206" y="295"/>
                  <a:pt x="201" y="404"/>
                </a:cubicBezTo>
                <a:cubicBezTo>
                  <a:pt x="155" y="404"/>
                  <a:pt x="155" y="404"/>
                  <a:pt x="155" y="404"/>
                </a:cubicBezTo>
                <a:cubicBezTo>
                  <a:pt x="147" y="370"/>
                  <a:pt x="116" y="344"/>
                  <a:pt x="79" y="344"/>
                </a:cubicBezTo>
                <a:cubicBezTo>
                  <a:pt x="36" y="344"/>
                  <a:pt x="0" y="379"/>
                  <a:pt x="0" y="422"/>
                </a:cubicBezTo>
                <a:cubicBezTo>
                  <a:pt x="0" y="466"/>
                  <a:pt x="36" y="501"/>
                  <a:pt x="79" y="501"/>
                </a:cubicBezTo>
                <a:cubicBezTo>
                  <a:pt x="117" y="501"/>
                  <a:pt x="148" y="474"/>
                  <a:pt x="156" y="439"/>
                </a:cubicBezTo>
                <a:cubicBezTo>
                  <a:pt x="201" y="439"/>
                  <a:pt x="201" y="439"/>
                  <a:pt x="201" y="439"/>
                </a:cubicBezTo>
                <a:cubicBezTo>
                  <a:pt x="207" y="527"/>
                  <a:pt x="251" y="618"/>
                  <a:pt x="294" y="707"/>
                </a:cubicBezTo>
                <a:cubicBezTo>
                  <a:pt x="295" y="708"/>
                  <a:pt x="295" y="709"/>
                  <a:pt x="296" y="711"/>
                </a:cubicBezTo>
                <a:cubicBezTo>
                  <a:pt x="239" y="773"/>
                  <a:pt x="239" y="773"/>
                  <a:pt x="239" y="773"/>
                </a:cubicBezTo>
                <a:cubicBezTo>
                  <a:pt x="228" y="767"/>
                  <a:pt x="215" y="763"/>
                  <a:pt x="201" y="763"/>
                </a:cubicBezTo>
                <a:cubicBezTo>
                  <a:pt x="158" y="763"/>
                  <a:pt x="122" y="798"/>
                  <a:pt x="122" y="842"/>
                </a:cubicBezTo>
                <a:cubicBezTo>
                  <a:pt x="122" y="885"/>
                  <a:pt x="158" y="920"/>
                  <a:pt x="201" y="920"/>
                </a:cubicBezTo>
                <a:cubicBezTo>
                  <a:pt x="244" y="920"/>
                  <a:pt x="280" y="885"/>
                  <a:pt x="280" y="842"/>
                </a:cubicBezTo>
                <a:cubicBezTo>
                  <a:pt x="280" y="824"/>
                  <a:pt x="274" y="809"/>
                  <a:pt x="265" y="797"/>
                </a:cubicBezTo>
                <a:cubicBezTo>
                  <a:pt x="312" y="745"/>
                  <a:pt x="312" y="745"/>
                  <a:pt x="312" y="745"/>
                </a:cubicBezTo>
                <a:cubicBezTo>
                  <a:pt x="327" y="776"/>
                  <a:pt x="341" y="808"/>
                  <a:pt x="353" y="839"/>
                </a:cubicBezTo>
                <a:cubicBezTo>
                  <a:pt x="348" y="839"/>
                  <a:pt x="348" y="839"/>
                  <a:pt x="348" y="839"/>
                </a:cubicBezTo>
                <a:cubicBezTo>
                  <a:pt x="339" y="839"/>
                  <a:pt x="331" y="847"/>
                  <a:pt x="331" y="857"/>
                </a:cubicBezTo>
                <a:cubicBezTo>
                  <a:pt x="331" y="866"/>
                  <a:pt x="339" y="874"/>
                  <a:pt x="348" y="874"/>
                </a:cubicBezTo>
                <a:cubicBezTo>
                  <a:pt x="367" y="874"/>
                  <a:pt x="367" y="874"/>
                  <a:pt x="367" y="874"/>
                </a:cubicBezTo>
                <a:cubicBezTo>
                  <a:pt x="374" y="883"/>
                  <a:pt x="378" y="894"/>
                  <a:pt x="378" y="905"/>
                </a:cubicBezTo>
                <a:cubicBezTo>
                  <a:pt x="378" y="917"/>
                  <a:pt x="374" y="928"/>
                  <a:pt x="367" y="936"/>
                </a:cubicBezTo>
                <a:cubicBezTo>
                  <a:pt x="348" y="936"/>
                  <a:pt x="348" y="936"/>
                  <a:pt x="348" y="936"/>
                </a:cubicBezTo>
                <a:cubicBezTo>
                  <a:pt x="339" y="936"/>
                  <a:pt x="331" y="944"/>
                  <a:pt x="331" y="954"/>
                </a:cubicBezTo>
                <a:cubicBezTo>
                  <a:pt x="331" y="963"/>
                  <a:pt x="339" y="972"/>
                  <a:pt x="348" y="972"/>
                </a:cubicBezTo>
                <a:cubicBezTo>
                  <a:pt x="367" y="972"/>
                  <a:pt x="367" y="972"/>
                  <a:pt x="367" y="972"/>
                </a:cubicBezTo>
                <a:cubicBezTo>
                  <a:pt x="382" y="990"/>
                  <a:pt x="382" y="1016"/>
                  <a:pt x="367" y="1034"/>
                </a:cubicBezTo>
                <a:cubicBezTo>
                  <a:pt x="348" y="1034"/>
                  <a:pt x="348" y="1034"/>
                  <a:pt x="348" y="1034"/>
                </a:cubicBezTo>
                <a:cubicBezTo>
                  <a:pt x="339" y="1034"/>
                  <a:pt x="331" y="1042"/>
                  <a:pt x="331" y="1051"/>
                </a:cubicBezTo>
                <a:cubicBezTo>
                  <a:pt x="331" y="1061"/>
                  <a:pt x="339" y="1069"/>
                  <a:pt x="348" y="1069"/>
                </a:cubicBezTo>
                <a:cubicBezTo>
                  <a:pt x="403" y="1069"/>
                  <a:pt x="403" y="1069"/>
                  <a:pt x="403" y="1069"/>
                </a:cubicBezTo>
                <a:cubicBezTo>
                  <a:pt x="412" y="1116"/>
                  <a:pt x="452" y="1152"/>
                  <a:pt x="502" y="1152"/>
                </a:cubicBezTo>
                <a:cubicBezTo>
                  <a:pt x="668" y="1152"/>
                  <a:pt x="668" y="1152"/>
                  <a:pt x="668" y="1152"/>
                </a:cubicBezTo>
                <a:cubicBezTo>
                  <a:pt x="717" y="1152"/>
                  <a:pt x="758" y="1116"/>
                  <a:pt x="766" y="1069"/>
                </a:cubicBezTo>
                <a:cubicBezTo>
                  <a:pt x="820" y="1069"/>
                  <a:pt x="820" y="1069"/>
                  <a:pt x="820" y="1069"/>
                </a:cubicBezTo>
                <a:cubicBezTo>
                  <a:pt x="829" y="1069"/>
                  <a:pt x="837" y="1061"/>
                  <a:pt x="837" y="1051"/>
                </a:cubicBezTo>
                <a:cubicBezTo>
                  <a:pt x="837" y="1042"/>
                  <a:pt x="829" y="1034"/>
                  <a:pt x="820" y="1034"/>
                </a:cubicBezTo>
                <a:cubicBezTo>
                  <a:pt x="802" y="1034"/>
                  <a:pt x="802" y="1034"/>
                  <a:pt x="802" y="1034"/>
                </a:cubicBezTo>
                <a:cubicBezTo>
                  <a:pt x="788" y="1016"/>
                  <a:pt x="788" y="990"/>
                  <a:pt x="802" y="972"/>
                </a:cubicBezTo>
                <a:cubicBezTo>
                  <a:pt x="820" y="972"/>
                  <a:pt x="820" y="972"/>
                  <a:pt x="820" y="972"/>
                </a:cubicBezTo>
                <a:cubicBezTo>
                  <a:pt x="829" y="972"/>
                  <a:pt x="837" y="963"/>
                  <a:pt x="837" y="954"/>
                </a:cubicBezTo>
                <a:cubicBezTo>
                  <a:pt x="837" y="944"/>
                  <a:pt x="829" y="936"/>
                  <a:pt x="820" y="936"/>
                </a:cubicBezTo>
                <a:cubicBezTo>
                  <a:pt x="802" y="936"/>
                  <a:pt x="802" y="936"/>
                  <a:pt x="802" y="936"/>
                </a:cubicBezTo>
                <a:cubicBezTo>
                  <a:pt x="795" y="928"/>
                  <a:pt x="792" y="917"/>
                  <a:pt x="792" y="905"/>
                </a:cubicBezTo>
                <a:cubicBezTo>
                  <a:pt x="792" y="894"/>
                  <a:pt x="795" y="883"/>
                  <a:pt x="802" y="874"/>
                </a:cubicBezTo>
                <a:cubicBezTo>
                  <a:pt x="820" y="874"/>
                  <a:pt x="820" y="874"/>
                  <a:pt x="820" y="874"/>
                </a:cubicBezTo>
                <a:cubicBezTo>
                  <a:pt x="829" y="874"/>
                  <a:pt x="837" y="866"/>
                  <a:pt x="837" y="857"/>
                </a:cubicBezTo>
                <a:cubicBezTo>
                  <a:pt x="837" y="847"/>
                  <a:pt x="829" y="839"/>
                  <a:pt x="820" y="839"/>
                </a:cubicBezTo>
                <a:cubicBezTo>
                  <a:pt x="816" y="839"/>
                  <a:pt x="816" y="839"/>
                  <a:pt x="816" y="839"/>
                </a:cubicBezTo>
                <a:cubicBezTo>
                  <a:pt x="833" y="793"/>
                  <a:pt x="855" y="747"/>
                  <a:pt x="877" y="702"/>
                </a:cubicBezTo>
                <a:cubicBezTo>
                  <a:pt x="881" y="693"/>
                  <a:pt x="886" y="684"/>
                  <a:pt x="890" y="675"/>
                </a:cubicBezTo>
                <a:cubicBezTo>
                  <a:pt x="950" y="721"/>
                  <a:pt x="950" y="721"/>
                  <a:pt x="950" y="721"/>
                </a:cubicBezTo>
                <a:cubicBezTo>
                  <a:pt x="946" y="731"/>
                  <a:pt x="943" y="742"/>
                  <a:pt x="943" y="754"/>
                </a:cubicBezTo>
                <a:cubicBezTo>
                  <a:pt x="943" y="798"/>
                  <a:pt x="978" y="833"/>
                  <a:pt x="1022" y="833"/>
                </a:cubicBezTo>
                <a:cubicBezTo>
                  <a:pt x="1065" y="833"/>
                  <a:pt x="1100" y="798"/>
                  <a:pt x="1100" y="754"/>
                </a:cubicBezTo>
                <a:cubicBezTo>
                  <a:pt x="1100" y="711"/>
                  <a:pt x="1065" y="675"/>
                  <a:pt x="1022" y="675"/>
                </a:cubicBezTo>
                <a:close/>
                <a:moveTo>
                  <a:pt x="1004" y="64"/>
                </a:moveTo>
                <a:cubicBezTo>
                  <a:pt x="1028" y="64"/>
                  <a:pt x="1048" y="84"/>
                  <a:pt x="1048" y="108"/>
                </a:cubicBezTo>
                <a:cubicBezTo>
                  <a:pt x="1048" y="132"/>
                  <a:pt x="1028" y="152"/>
                  <a:pt x="1004" y="152"/>
                </a:cubicBezTo>
                <a:cubicBezTo>
                  <a:pt x="980" y="152"/>
                  <a:pt x="960" y="132"/>
                  <a:pt x="960" y="108"/>
                </a:cubicBezTo>
                <a:cubicBezTo>
                  <a:pt x="960" y="84"/>
                  <a:pt x="980" y="64"/>
                  <a:pt x="1004" y="64"/>
                </a:cubicBezTo>
                <a:close/>
                <a:moveTo>
                  <a:pt x="201" y="885"/>
                </a:moveTo>
                <a:cubicBezTo>
                  <a:pt x="177" y="885"/>
                  <a:pt x="157" y="865"/>
                  <a:pt x="157" y="842"/>
                </a:cubicBezTo>
                <a:cubicBezTo>
                  <a:pt x="157" y="817"/>
                  <a:pt x="177" y="798"/>
                  <a:pt x="201" y="798"/>
                </a:cubicBezTo>
                <a:cubicBezTo>
                  <a:pt x="225" y="798"/>
                  <a:pt x="245" y="817"/>
                  <a:pt x="245" y="842"/>
                </a:cubicBezTo>
                <a:cubicBezTo>
                  <a:pt x="245" y="865"/>
                  <a:pt x="225" y="885"/>
                  <a:pt x="201" y="885"/>
                </a:cubicBezTo>
                <a:close/>
                <a:moveTo>
                  <a:pt x="877" y="621"/>
                </a:moveTo>
                <a:cubicBezTo>
                  <a:pt x="747" y="520"/>
                  <a:pt x="747" y="520"/>
                  <a:pt x="747" y="520"/>
                </a:cubicBezTo>
                <a:cubicBezTo>
                  <a:pt x="759" y="500"/>
                  <a:pt x="769" y="478"/>
                  <a:pt x="773" y="455"/>
                </a:cubicBezTo>
                <a:cubicBezTo>
                  <a:pt x="874" y="466"/>
                  <a:pt x="874" y="466"/>
                  <a:pt x="874" y="466"/>
                </a:cubicBezTo>
                <a:cubicBezTo>
                  <a:pt x="877" y="492"/>
                  <a:pt x="893" y="515"/>
                  <a:pt x="915" y="527"/>
                </a:cubicBezTo>
                <a:cubicBezTo>
                  <a:pt x="905" y="557"/>
                  <a:pt x="892" y="589"/>
                  <a:pt x="877" y="621"/>
                </a:cubicBezTo>
                <a:close/>
                <a:moveTo>
                  <a:pt x="428" y="417"/>
                </a:moveTo>
                <a:cubicBezTo>
                  <a:pt x="428" y="330"/>
                  <a:pt x="498" y="260"/>
                  <a:pt x="585" y="260"/>
                </a:cubicBezTo>
                <a:cubicBezTo>
                  <a:pt x="672" y="260"/>
                  <a:pt x="742" y="330"/>
                  <a:pt x="742" y="417"/>
                </a:cubicBezTo>
                <a:cubicBezTo>
                  <a:pt x="742" y="503"/>
                  <a:pt x="672" y="574"/>
                  <a:pt x="585" y="574"/>
                </a:cubicBezTo>
                <a:cubicBezTo>
                  <a:pt x="498" y="574"/>
                  <a:pt x="428" y="503"/>
                  <a:pt x="428" y="417"/>
                </a:cubicBezTo>
                <a:close/>
                <a:moveTo>
                  <a:pt x="995" y="457"/>
                </a:moveTo>
                <a:cubicBezTo>
                  <a:pt x="995" y="482"/>
                  <a:pt x="976" y="501"/>
                  <a:pt x="952" y="501"/>
                </a:cubicBezTo>
                <a:cubicBezTo>
                  <a:pt x="928" y="501"/>
                  <a:pt x="908" y="482"/>
                  <a:pt x="908" y="457"/>
                </a:cubicBezTo>
                <a:cubicBezTo>
                  <a:pt x="908" y="433"/>
                  <a:pt x="928" y="414"/>
                  <a:pt x="952" y="414"/>
                </a:cubicBezTo>
                <a:cubicBezTo>
                  <a:pt x="976" y="414"/>
                  <a:pt x="995" y="433"/>
                  <a:pt x="995" y="457"/>
                </a:cubicBezTo>
                <a:close/>
                <a:moveTo>
                  <a:pt x="932" y="382"/>
                </a:moveTo>
                <a:cubicBezTo>
                  <a:pt x="907" y="388"/>
                  <a:pt x="886" y="407"/>
                  <a:pt x="878" y="432"/>
                </a:cubicBezTo>
                <a:cubicBezTo>
                  <a:pt x="777" y="420"/>
                  <a:pt x="777" y="420"/>
                  <a:pt x="777" y="420"/>
                </a:cubicBezTo>
                <a:cubicBezTo>
                  <a:pt x="777" y="419"/>
                  <a:pt x="777" y="418"/>
                  <a:pt x="777" y="417"/>
                </a:cubicBezTo>
                <a:cubicBezTo>
                  <a:pt x="777" y="380"/>
                  <a:pt x="767" y="346"/>
                  <a:pt x="749" y="317"/>
                </a:cubicBezTo>
                <a:cubicBezTo>
                  <a:pt x="882" y="219"/>
                  <a:pt x="882" y="219"/>
                  <a:pt x="882" y="219"/>
                </a:cubicBezTo>
                <a:cubicBezTo>
                  <a:pt x="909" y="268"/>
                  <a:pt x="926" y="323"/>
                  <a:pt x="932" y="382"/>
                </a:cubicBezTo>
                <a:close/>
                <a:moveTo>
                  <a:pt x="585" y="35"/>
                </a:moveTo>
                <a:cubicBezTo>
                  <a:pt x="699" y="35"/>
                  <a:pt x="800" y="96"/>
                  <a:pt x="864" y="190"/>
                </a:cubicBezTo>
                <a:cubicBezTo>
                  <a:pt x="728" y="289"/>
                  <a:pt x="728" y="289"/>
                  <a:pt x="728" y="289"/>
                </a:cubicBezTo>
                <a:cubicBezTo>
                  <a:pt x="693" y="249"/>
                  <a:pt x="642" y="225"/>
                  <a:pt x="585" y="225"/>
                </a:cubicBezTo>
                <a:cubicBezTo>
                  <a:pt x="554" y="225"/>
                  <a:pt x="525" y="232"/>
                  <a:pt x="499" y="245"/>
                </a:cubicBezTo>
                <a:cubicBezTo>
                  <a:pt x="431" y="134"/>
                  <a:pt x="431" y="134"/>
                  <a:pt x="431" y="134"/>
                </a:cubicBezTo>
                <a:cubicBezTo>
                  <a:pt x="445" y="120"/>
                  <a:pt x="454" y="100"/>
                  <a:pt x="454" y="78"/>
                </a:cubicBezTo>
                <a:cubicBezTo>
                  <a:pt x="454" y="73"/>
                  <a:pt x="454" y="69"/>
                  <a:pt x="453" y="64"/>
                </a:cubicBezTo>
                <a:cubicBezTo>
                  <a:pt x="493" y="45"/>
                  <a:pt x="538" y="35"/>
                  <a:pt x="585" y="35"/>
                </a:cubicBezTo>
                <a:close/>
                <a:moveTo>
                  <a:pt x="376" y="35"/>
                </a:moveTo>
                <a:cubicBezTo>
                  <a:pt x="400" y="35"/>
                  <a:pt x="419" y="54"/>
                  <a:pt x="419" y="78"/>
                </a:cubicBezTo>
                <a:cubicBezTo>
                  <a:pt x="419" y="102"/>
                  <a:pt x="400" y="122"/>
                  <a:pt x="376" y="122"/>
                </a:cubicBezTo>
                <a:cubicBezTo>
                  <a:pt x="351" y="122"/>
                  <a:pt x="332" y="102"/>
                  <a:pt x="332" y="78"/>
                </a:cubicBezTo>
                <a:cubicBezTo>
                  <a:pt x="332" y="54"/>
                  <a:pt x="351" y="35"/>
                  <a:pt x="376" y="35"/>
                </a:cubicBezTo>
                <a:close/>
                <a:moveTo>
                  <a:pt x="339" y="147"/>
                </a:moveTo>
                <a:cubicBezTo>
                  <a:pt x="350" y="153"/>
                  <a:pt x="362" y="157"/>
                  <a:pt x="376" y="157"/>
                </a:cubicBezTo>
                <a:cubicBezTo>
                  <a:pt x="385" y="157"/>
                  <a:pt x="393" y="155"/>
                  <a:pt x="401" y="152"/>
                </a:cubicBezTo>
                <a:cubicBezTo>
                  <a:pt x="470" y="263"/>
                  <a:pt x="470" y="263"/>
                  <a:pt x="470" y="263"/>
                </a:cubicBezTo>
                <a:cubicBezTo>
                  <a:pt x="427" y="296"/>
                  <a:pt x="398" y="345"/>
                  <a:pt x="394" y="401"/>
                </a:cubicBezTo>
                <a:cubicBezTo>
                  <a:pt x="236" y="403"/>
                  <a:pt x="236" y="403"/>
                  <a:pt x="236" y="403"/>
                </a:cubicBezTo>
                <a:cubicBezTo>
                  <a:pt x="241" y="303"/>
                  <a:pt x="279" y="213"/>
                  <a:pt x="339" y="147"/>
                </a:cubicBezTo>
                <a:close/>
                <a:moveTo>
                  <a:pt x="79" y="466"/>
                </a:moveTo>
                <a:cubicBezTo>
                  <a:pt x="55" y="466"/>
                  <a:pt x="35" y="446"/>
                  <a:pt x="35" y="422"/>
                </a:cubicBezTo>
                <a:cubicBezTo>
                  <a:pt x="35" y="399"/>
                  <a:pt x="55" y="379"/>
                  <a:pt x="79" y="379"/>
                </a:cubicBezTo>
                <a:cubicBezTo>
                  <a:pt x="103" y="379"/>
                  <a:pt x="122" y="399"/>
                  <a:pt x="122" y="422"/>
                </a:cubicBezTo>
                <a:cubicBezTo>
                  <a:pt x="122" y="446"/>
                  <a:pt x="103" y="466"/>
                  <a:pt x="79" y="466"/>
                </a:cubicBezTo>
                <a:close/>
                <a:moveTo>
                  <a:pt x="236" y="438"/>
                </a:moveTo>
                <a:cubicBezTo>
                  <a:pt x="394" y="436"/>
                  <a:pt x="394" y="436"/>
                  <a:pt x="394" y="436"/>
                </a:cubicBezTo>
                <a:cubicBezTo>
                  <a:pt x="398" y="478"/>
                  <a:pt x="417" y="517"/>
                  <a:pt x="444" y="547"/>
                </a:cubicBezTo>
                <a:cubicBezTo>
                  <a:pt x="321" y="683"/>
                  <a:pt x="321" y="683"/>
                  <a:pt x="321" y="683"/>
                </a:cubicBezTo>
                <a:cubicBezTo>
                  <a:pt x="281" y="600"/>
                  <a:pt x="242" y="516"/>
                  <a:pt x="236" y="438"/>
                </a:cubicBezTo>
                <a:close/>
                <a:moveTo>
                  <a:pt x="407" y="874"/>
                </a:moveTo>
                <a:cubicBezTo>
                  <a:pt x="763" y="874"/>
                  <a:pt x="763" y="874"/>
                  <a:pt x="763" y="874"/>
                </a:cubicBezTo>
                <a:cubicBezTo>
                  <a:pt x="755" y="894"/>
                  <a:pt x="755" y="916"/>
                  <a:pt x="763" y="936"/>
                </a:cubicBezTo>
                <a:cubicBezTo>
                  <a:pt x="407" y="936"/>
                  <a:pt x="407" y="936"/>
                  <a:pt x="407" y="936"/>
                </a:cubicBezTo>
                <a:cubicBezTo>
                  <a:pt x="415" y="916"/>
                  <a:pt x="415" y="894"/>
                  <a:pt x="407" y="874"/>
                </a:cubicBezTo>
                <a:close/>
                <a:moveTo>
                  <a:pt x="668" y="1117"/>
                </a:moveTo>
                <a:cubicBezTo>
                  <a:pt x="502" y="1117"/>
                  <a:pt x="502" y="1117"/>
                  <a:pt x="502" y="1117"/>
                </a:cubicBezTo>
                <a:cubicBezTo>
                  <a:pt x="472" y="1117"/>
                  <a:pt x="447" y="1096"/>
                  <a:pt x="439" y="1069"/>
                </a:cubicBezTo>
                <a:cubicBezTo>
                  <a:pt x="731" y="1069"/>
                  <a:pt x="731" y="1069"/>
                  <a:pt x="731" y="1069"/>
                </a:cubicBezTo>
                <a:cubicBezTo>
                  <a:pt x="723" y="1096"/>
                  <a:pt x="698" y="1117"/>
                  <a:pt x="668" y="1117"/>
                </a:cubicBezTo>
                <a:close/>
                <a:moveTo>
                  <a:pt x="407" y="1034"/>
                </a:moveTo>
                <a:cubicBezTo>
                  <a:pt x="415" y="1014"/>
                  <a:pt x="415" y="992"/>
                  <a:pt x="407" y="972"/>
                </a:cubicBezTo>
                <a:cubicBezTo>
                  <a:pt x="763" y="972"/>
                  <a:pt x="763" y="972"/>
                  <a:pt x="763" y="972"/>
                </a:cubicBezTo>
                <a:cubicBezTo>
                  <a:pt x="755" y="992"/>
                  <a:pt x="755" y="1014"/>
                  <a:pt x="763" y="1034"/>
                </a:cubicBezTo>
                <a:lnTo>
                  <a:pt x="407" y="1034"/>
                </a:lnTo>
                <a:close/>
                <a:moveTo>
                  <a:pt x="846" y="686"/>
                </a:moveTo>
                <a:cubicBezTo>
                  <a:pt x="821" y="736"/>
                  <a:pt x="796" y="788"/>
                  <a:pt x="779" y="839"/>
                </a:cubicBezTo>
                <a:cubicBezTo>
                  <a:pt x="391" y="839"/>
                  <a:pt x="391" y="839"/>
                  <a:pt x="391" y="839"/>
                </a:cubicBezTo>
                <a:cubicBezTo>
                  <a:pt x="376" y="798"/>
                  <a:pt x="357" y="757"/>
                  <a:pt x="337" y="717"/>
                </a:cubicBezTo>
                <a:cubicBezTo>
                  <a:pt x="470" y="570"/>
                  <a:pt x="470" y="570"/>
                  <a:pt x="470" y="570"/>
                </a:cubicBezTo>
                <a:cubicBezTo>
                  <a:pt x="502" y="594"/>
                  <a:pt x="542" y="608"/>
                  <a:pt x="585" y="608"/>
                </a:cubicBezTo>
                <a:cubicBezTo>
                  <a:pt x="641" y="608"/>
                  <a:pt x="690" y="585"/>
                  <a:pt x="726" y="547"/>
                </a:cubicBezTo>
                <a:cubicBezTo>
                  <a:pt x="862" y="653"/>
                  <a:pt x="862" y="653"/>
                  <a:pt x="862" y="653"/>
                </a:cubicBezTo>
                <a:cubicBezTo>
                  <a:pt x="857" y="664"/>
                  <a:pt x="851" y="675"/>
                  <a:pt x="846" y="686"/>
                </a:cubicBezTo>
                <a:close/>
                <a:moveTo>
                  <a:pt x="1022" y="798"/>
                </a:moveTo>
                <a:cubicBezTo>
                  <a:pt x="998" y="798"/>
                  <a:pt x="978" y="778"/>
                  <a:pt x="978" y="754"/>
                </a:cubicBezTo>
                <a:cubicBezTo>
                  <a:pt x="978" y="730"/>
                  <a:pt x="998" y="711"/>
                  <a:pt x="1022" y="711"/>
                </a:cubicBezTo>
                <a:cubicBezTo>
                  <a:pt x="1046" y="711"/>
                  <a:pt x="1065" y="730"/>
                  <a:pt x="1065" y="754"/>
                </a:cubicBezTo>
                <a:cubicBezTo>
                  <a:pt x="1065" y="778"/>
                  <a:pt x="1046" y="798"/>
                  <a:pt x="1022" y="798"/>
                </a:cubicBezTo>
                <a:close/>
                <a:moveTo>
                  <a:pt x="580" y="520"/>
                </a:moveTo>
                <a:cubicBezTo>
                  <a:pt x="580" y="520"/>
                  <a:pt x="579" y="520"/>
                  <a:pt x="578" y="520"/>
                </a:cubicBezTo>
                <a:cubicBezTo>
                  <a:pt x="573" y="520"/>
                  <a:pt x="569" y="518"/>
                  <a:pt x="565" y="514"/>
                </a:cubicBezTo>
                <a:cubicBezTo>
                  <a:pt x="503" y="443"/>
                  <a:pt x="503" y="443"/>
                  <a:pt x="503" y="443"/>
                </a:cubicBezTo>
                <a:cubicBezTo>
                  <a:pt x="497" y="436"/>
                  <a:pt x="497" y="425"/>
                  <a:pt x="505" y="418"/>
                </a:cubicBezTo>
                <a:cubicBezTo>
                  <a:pt x="512" y="412"/>
                  <a:pt x="523" y="413"/>
                  <a:pt x="529" y="420"/>
                </a:cubicBezTo>
                <a:cubicBezTo>
                  <a:pt x="575" y="472"/>
                  <a:pt x="575" y="472"/>
                  <a:pt x="575" y="472"/>
                </a:cubicBezTo>
                <a:cubicBezTo>
                  <a:pt x="641" y="350"/>
                  <a:pt x="641" y="350"/>
                  <a:pt x="641" y="350"/>
                </a:cubicBezTo>
                <a:cubicBezTo>
                  <a:pt x="645" y="342"/>
                  <a:pt x="656" y="339"/>
                  <a:pt x="664" y="344"/>
                </a:cubicBezTo>
                <a:cubicBezTo>
                  <a:pt x="673" y="348"/>
                  <a:pt x="676" y="359"/>
                  <a:pt x="671" y="367"/>
                </a:cubicBezTo>
                <a:cubicBezTo>
                  <a:pt x="594" y="511"/>
                  <a:pt x="594" y="511"/>
                  <a:pt x="594" y="511"/>
                </a:cubicBezTo>
                <a:cubicBezTo>
                  <a:pt x="591" y="516"/>
                  <a:pt x="586" y="519"/>
                  <a:pt x="580" y="5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9" name="Picture 18">
            <a:extLst>
              <a:ext uri="{FF2B5EF4-FFF2-40B4-BE49-F238E27FC236}">
                <a16:creationId xmlns:a16="http://schemas.microsoft.com/office/drawing/2014/main" id="{D7D7FA53-BA34-4AF3-853C-E42DCC7337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
        <p:nvSpPr>
          <p:cNvPr id="6" name="Rectangle 5">
            <a:extLst>
              <a:ext uri="{FF2B5EF4-FFF2-40B4-BE49-F238E27FC236}">
                <a16:creationId xmlns:a16="http://schemas.microsoft.com/office/drawing/2014/main" id="{3F02FDCA-32F7-4CD5-AE04-32074A93D4EE}"/>
              </a:ext>
            </a:extLst>
          </p:cNvPr>
          <p:cNvSpPr/>
          <p:nvPr/>
        </p:nvSpPr>
        <p:spPr>
          <a:xfrm>
            <a:off x="402335" y="1197571"/>
            <a:ext cx="3693675" cy="39319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lnSpc>
                <a:spcPct val="126000"/>
              </a:lnSpc>
              <a:spcAft>
                <a:spcPts val="0"/>
              </a:spcAft>
            </a:pPr>
            <a:r>
              <a:rPr lang="en-US" sz="1400" b="1" spc="-40" dirty="0">
                <a:solidFill>
                  <a:schemeClr val="bg1"/>
                </a:solidFill>
                <a:effectLst/>
                <a:latin typeface="Calibri" panose="020F0502020204030204" pitchFamily="34" charset="0"/>
                <a:ea typeface="Calibri" panose="020F0502020204030204" pitchFamily="34" charset="0"/>
              </a:rPr>
              <a:t>Delegate/ </a:t>
            </a:r>
            <a:r>
              <a:rPr lang="en-US" sz="1400" b="1" spc="-15" dirty="0">
                <a:solidFill>
                  <a:schemeClr val="bg1"/>
                </a:solidFill>
                <a:effectLst/>
                <a:latin typeface="Calibri" panose="020F0502020204030204" pitchFamily="34" charset="0"/>
                <a:ea typeface="Calibri" panose="020F0502020204030204" pitchFamily="34" charset="0"/>
              </a:rPr>
              <a:t>General </a:t>
            </a:r>
            <a:r>
              <a:rPr lang="en-US" sz="1400" b="1" dirty="0">
                <a:solidFill>
                  <a:schemeClr val="bg1"/>
                </a:solidFill>
                <a:effectLst/>
                <a:latin typeface="Calibri" panose="020F0502020204030204" pitchFamily="34" charset="0"/>
                <a:ea typeface="Calibri" panose="020F0502020204030204" pitchFamily="34" charset="0"/>
              </a:rPr>
              <a:t>Service</a:t>
            </a:r>
            <a:r>
              <a:rPr lang="en-US" sz="1400" b="1" spc="420" dirty="0">
                <a:solidFill>
                  <a:schemeClr val="bg1"/>
                </a:solidFill>
                <a:effectLst/>
                <a:latin typeface="Calibri" panose="020F0502020204030204" pitchFamily="34" charset="0"/>
                <a:ea typeface="Calibri" panose="020F0502020204030204" pitchFamily="34" charset="0"/>
              </a:rPr>
              <a:t> </a:t>
            </a:r>
            <a:r>
              <a:rPr lang="en-US" sz="1400" b="1" spc="-20" dirty="0">
                <a:solidFill>
                  <a:schemeClr val="bg1"/>
                </a:solidFill>
                <a:effectLst/>
                <a:latin typeface="Calibri" panose="020F0502020204030204" pitchFamily="34" charset="0"/>
                <a:ea typeface="Calibri" panose="020F0502020204030204" pitchFamily="34" charset="0"/>
              </a:rPr>
              <a:t>Committee &amp; </a:t>
            </a:r>
            <a:r>
              <a:rPr lang="en-US" sz="1400" b="1" dirty="0">
                <a:solidFill>
                  <a:schemeClr val="bg1"/>
                </a:solidFill>
                <a:effectLst/>
                <a:latin typeface="Calibri" panose="020F0502020204030204" pitchFamily="34" charset="0"/>
                <a:ea typeface="Calibri" panose="020F0502020204030204" pitchFamily="34" charset="0"/>
              </a:rPr>
              <a:t>DCMs</a:t>
            </a:r>
            <a:endParaRPr lang="en-US" sz="1400" dirty="0">
              <a:solidFill>
                <a:schemeClr val="bg1"/>
              </a:solidFill>
              <a:effectLst/>
              <a:latin typeface="Calibri" panose="020F050202020403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7128B367-5973-428A-B3DD-D9B554612F8D}"/>
              </a:ext>
            </a:extLst>
          </p:cNvPr>
          <p:cNvSpPr/>
          <p:nvPr/>
        </p:nvSpPr>
        <p:spPr>
          <a:xfrm>
            <a:off x="4376220" y="1197571"/>
            <a:ext cx="3693675" cy="393192"/>
          </a:xfrm>
          <a:prstGeom prst="rect">
            <a:avLst/>
          </a:prstGeom>
          <a:solidFill>
            <a:srgbClr val="0066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lnSpc>
                <a:spcPct val="126000"/>
              </a:lnSpc>
              <a:spcAft>
                <a:spcPts val="0"/>
              </a:spcAft>
            </a:pPr>
            <a:r>
              <a:rPr lang="en-US" sz="1400" b="1" spc="-40" dirty="0">
                <a:solidFill>
                  <a:schemeClr val="bg1"/>
                </a:solidFill>
                <a:effectLst/>
                <a:latin typeface="Calibri" panose="020F0502020204030204" pitchFamily="34" charset="0"/>
                <a:ea typeface="Calibri" panose="020F0502020204030204" pitchFamily="34" charset="0"/>
              </a:rPr>
              <a:t>GSR</a:t>
            </a:r>
            <a:endParaRPr lang="en-US" sz="1400" dirty="0">
              <a:solidFill>
                <a:schemeClr val="bg1"/>
              </a:solidFill>
              <a:effectLst/>
              <a:latin typeface="Calibri" panose="020F050202020403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2C4DC388-3084-4FC3-8A53-651FF6349AFB}"/>
              </a:ext>
            </a:extLst>
          </p:cNvPr>
          <p:cNvSpPr/>
          <p:nvPr/>
        </p:nvSpPr>
        <p:spPr>
          <a:xfrm>
            <a:off x="8297912" y="1197571"/>
            <a:ext cx="3693675" cy="39319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lnSpc>
                <a:spcPct val="126000"/>
              </a:lnSpc>
              <a:spcAft>
                <a:spcPts val="0"/>
              </a:spcAft>
            </a:pPr>
            <a:r>
              <a:rPr lang="en-US" sz="1400" b="1" spc="-40" dirty="0">
                <a:solidFill>
                  <a:schemeClr val="bg1"/>
                </a:solidFill>
                <a:effectLst/>
                <a:latin typeface="Calibri" panose="020F0502020204030204" pitchFamily="34" charset="0"/>
                <a:ea typeface="Calibri" panose="020F0502020204030204" pitchFamily="34" charset="0"/>
              </a:rPr>
              <a:t>Delegate </a:t>
            </a:r>
            <a:endParaRPr lang="en-US" sz="1400" dirty="0">
              <a:solidFill>
                <a:schemeClr val="bg1"/>
              </a:solidFill>
              <a:effectLst/>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4011D947-CED3-4EC2-85F3-EBB9F7EDDDC9}"/>
              </a:ext>
            </a:extLst>
          </p:cNvPr>
          <p:cNvSpPr/>
          <p:nvPr/>
        </p:nvSpPr>
        <p:spPr>
          <a:xfrm>
            <a:off x="4376220" y="763222"/>
            <a:ext cx="3693675" cy="393192"/>
          </a:xfrm>
          <a:prstGeom prst="rect">
            <a:avLst/>
          </a:prstGeom>
          <a:no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lnSpc>
                <a:spcPct val="126000"/>
              </a:lnSpc>
              <a:spcAft>
                <a:spcPts val="0"/>
              </a:spcAft>
            </a:pPr>
            <a:r>
              <a:rPr lang="en-US" sz="1600" b="1" spc="-40" dirty="0">
                <a:solidFill>
                  <a:srgbClr val="006699"/>
                </a:solidFill>
                <a:effectLst/>
                <a:latin typeface="Calibri" panose="020F0502020204030204" pitchFamily="34" charset="0"/>
                <a:ea typeface="Calibri" panose="020F0502020204030204" pitchFamily="34" charset="0"/>
              </a:rPr>
              <a:t>PRE-CONFERENCE 2021</a:t>
            </a:r>
            <a:endParaRPr lang="en-US" sz="1600" dirty="0">
              <a:solidFill>
                <a:srgbClr val="006699"/>
              </a:solidFill>
              <a:effectLst/>
              <a:latin typeface="Calibri" panose="020F0502020204030204" pitchFamily="34" charset="0"/>
              <a:ea typeface="Calibri" panose="020F0502020204030204" pitchFamily="34" charset="0"/>
            </a:endParaRPr>
          </a:p>
        </p:txBody>
      </p:sp>
      <p:sp>
        <p:nvSpPr>
          <p:cNvPr id="25" name="Rectangle 24">
            <a:extLst>
              <a:ext uri="{FF2B5EF4-FFF2-40B4-BE49-F238E27FC236}">
                <a16:creationId xmlns:a16="http://schemas.microsoft.com/office/drawing/2014/main" id="{347989AE-0B1D-4C18-90E7-A68A0A6D519F}"/>
              </a:ext>
            </a:extLst>
          </p:cNvPr>
          <p:cNvSpPr/>
          <p:nvPr/>
        </p:nvSpPr>
        <p:spPr>
          <a:xfrm>
            <a:off x="8297911" y="763222"/>
            <a:ext cx="3693675" cy="3931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lnSpc>
                <a:spcPct val="126000"/>
              </a:lnSpc>
              <a:spcAft>
                <a:spcPts val="0"/>
              </a:spcAft>
            </a:pPr>
            <a:r>
              <a:rPr lang="en-US" sz="1600" b="1" spc="-40" dirty="0">
                <a:solidFill>
                  <a:srgbClr val="002060"/>
                </a:solidFill>
                <a:effectLst/>
                <a:latin typeface="Calibri" panose="020F0502020204030204" pitchFamily="34" charset="0"/>
                <a:ea typeface="Calibri" panose="020F0502020204030204" pitchFamily="34" charset="0"/>
              </a:rPr>
              <a:t>CONFERENCE AND POST-CONFERENCE </a:t>
            </a:r>
            <a:r>
              <a:rPr lang="en-US" sz="1600" b="1" spc="-40" dirty="0">
                <a:solidFill>
                  <a:srgbClr val="002060"/>
                </a:solidFill>
                <a:latin typeface="Calibri" panose="020F0502020204030204" pitchFamily="34" charset="0"/>
                <a:ea typeface="Calibri" panose="020F0502020204030204" pitchFamily="34" charset="0"/>
              </a:rPr>
              <a:t>2</a:t>
            </a:r>
            <a:r>
              <a:rPr lang="en-US" sz="1600" b="1" spc="-40" dirty="0">
                <a:solidFill>
                  <a:srgbClr val="002060"/>
                </a:solidFill>
                <a:effectLst/>
                <a:latin typeface="Calibri" panose="020F0502020204030204" pitchFamily="34" charset="0"/>
                <a:ea typeface="Calibri" panose="020F0502020204030204" pitchFamily="34" charset="0"/>
              </a:rPr>
              <a:t>021</a:t>
            </a:r>
            <a:endParaRPr lang="en-US" sz="1600" dirty="0">
              <a:solidFill>
                <a:srgbClr val="002060"/>
              </a:solidFill>
              <a:effectLst/>
              <a:latin typeface="Calibri" panose="020F050202020403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001BF2C0-4BE8-46CF-8661-6CACF6BFA89D}"/>
              </a:ext>
            </a:extLst>
          </p:cNvPr>
          <p:cNvSpPr/>
          <p:nvPr/>
        </p:nvSpPr>
        <p:spPr>
          <a:xfrm>
            <a:off x="402335" y="1973522"/>
            <a:ext cx="3693675" cy="551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Feb 6th (or so) Delegate receives list of proposed agenda items from GSO</a:t>
            </a:r>
          </a:p>
        </p:txBody>
      </p:sp>
      <p:sp>
        <p:nvSpPr>
          <p:cNvPr id="27" name="Rectangle 26">
            <a:extLst>
              <a:ext uri="{FF2B5EF4-FFF2-40B4-BE49-F238E27FC236}">
                <a16:creationId xmlns:a16="http://schemas.microsoft.com/office/drawing/2014/main" id="{20DC619E-6C4D-4A5D-8FAD-5192312A4F43}"/>
              </a:ext>
            </a:extLst>
          </p:cNvPr>
          <p:cNvSpPr/>
          <p:nvPr/>
        </p:nvSpPr>
        <p:spPr>
          <a:xfrm>
            <a:off x="402335" y="2814602"/>
            <a:ext cx="3693675" cy="551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Feb 15</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a:t>
            </a:r>
            <a:r>
              <a:rPr lang="en-US" sz="1200" spc="-40" dirty="0">
                <a:solidFill>
                  <a:schemeClr val="bg1"/>
                </a:solidFill>
                <a:latin typeface="Calibri" panose="020F0502020204030204" pitchFamily="34" charset="0"/>
                <a:ea typeface="Calibri" panose="020F0502020204030204" pitchFamily="34" charset="0"/>
              </a:rPr>
              <a:t>(or so) </a:t>
            </a:r>
            <a:r>
              <a:rPr lang="en-US" sz="1200" spc="-40" dirty="0">
                <a:solidFill>
                  <a:schemeClr val="bg1"/>
                </a:solidFill>
                <a:effectLst/>
                <a:latin typeface="Calibri" panose="020F0502020204030204" pitchFamily="34" charset="0"/>
                <a:ea typeface="Calibri" panose="020F0502020204030204" pitchFamily="34" charset="0"/>
              </a:rPr>
              <a:t>Delegate receives full background material and sorts into committees</a:t>
            </a:r>
          </a:p>
        </p:txBody>
      </p:sp>
      <p:sp>
        <p:nvSpPr>
          <p:cNvPr id="28" name="Rectangle 27">
            <a:extLst>
              <a:ext uri="{FF2B5EF4-FFF2-40B4-BE49-F238E27FC236}">
                <a16:creationId xmlns:a16="http://schemas.microsoft.com/office/drawing/2014/main" id="{B26590CA-C6E4-402C-9CD2-14F74C77288C}"/>
              </a:ext>
            </a:extLst>
          </p:cNvPr>
          <p:cNvSpPr/>
          <p:nvPr/>
        </p:nvSpPr>
        <p:spPr>
          <a:xfrm>
            <a:off x="402335" y="3810121"/>
            <a:ext cx="3693675" cy="551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Feb  17</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-21</a:t>
            </a:r>
            <a:r>
              <a:rPr lang="en-US" sz="1200" spc="-40" baseline="30000" dirty="0">
                <a:solidFill>
                  <a:schemeClr val="bg1"/>
                </a:solidFill>
                <a:latin typeface="Calibri" panose="020F0502020204030204" pitchFamily="34" charset="0"/>
                <a:ea typeface="Calibri" panose="020F0502020204030204" pitchFamily="34" charset="0"/>
              </a:rPr>
              <a:t>st</a:t>
            </a:r>
            <a:r>
              <a:rPr lang="en-US" sz="1200" spc="-40" dirty="0">
                <a:solidFill>
                  <a:schemeClr val="bg1"/>
                </a:solidFill>
                <a:effectLst/>
                <a:latin typeface="Calibri" panose="020F0502020204030204" pitchFamily="34" charset="0"/>
                <a:ea typeface="Calibri" panose="020F0502020204030204" pitchFamily="34" charset="0"/>
              </a:rPr>
              <a:t> (or so) General Service Committee work on synopsize background material into 4 pages per committee</a:t>
            </a:r>
          </a:p>
        </p:txBody>
      </p:sp>
      <p:sp>
        <p:nvSpPr>
          <p:cNvPr id="29" name="Rectangle 28">
            <a:extLst>
              <a:ext uri="{FF2B5EF4-FFF2-40B4-BE49-F238E27FC236}">
                <a16:creationId xmlns:a16="http://schemas.microsoft.com/office/drawing/2014/main" id="{7DBED63C-2282-4A83-B666-02845C421D06}"/>
              </a:ext>
            </a:extLst>
          </p:cNvPr>
          <p:cNvSpPr/>
          <p:nvPr/>
        </p:nvSpPr>
        <p:spPr>
          <a:xfrm>
            <a:off x="402335" y="4651202"/>
            <a:ext cx="3693675" cy="672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Feb 22-24 Delegate will gather all sheets create one document, review with all committee members then assist with uploading synopsis to Area 79 Website</a:t>
            </a:r>
          </a:p>
        </p:txBody>
      </p:sp>
      <p:sp>
        <p:nvSpPr>
          <p:cNvPr id="30" name="Rectangle 29">
            <a:extLst>
              <a:ext uri="{FF2B5EF4-FFF2-40B4-BE49-F238E27FC236}">
                <a16:creationId xmlns:a16="http://schemas.microsoft.com/office/drawing/2014/main" id="{A37374BE-5ED7-4DF9-9A51-DA2B6718AC62}"/>
              </a:ext>
            </a:extLst>
          </p:cNvPr>
          <p:cNvSpPr/>
          <p:nvPr/>
        </p:nvSpPr>
        <p:spPr>
          <a:xfrm>
            <a:off x="402335" y="5619746"/>
            <a:ext cx="3693675" cy="672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March 2</a:t>
            </a:r>
            <a:r>
              <a:rPr lang="en-US" sz="1200" spc="-40" baseline="30000" dirty="0">
                <a:solidFill>
                  <a:schemeClr val="bg1"/>
                </a:solidFill>
                <a:effectLst/>
                <a:latin typeface="Calibri" panose="020F0502020204030204" pitchFamily="34" charset="0"/>
                <a:ea typeface="Calibri" panose="020F0502020204030204" pitchFamily="34" charset="0"/>
              </a:rPr>
              <a:t>nd</a:t>
            </a:r>
            <a:r>
              <a:rPr lang="en-US" sz="1200" spc="-40" dirty="0">
                <a:solidFill>
                  <a:schemeClr val="bg1"/>
                </a:solidFill>
                <a:effectLst/>
                <a:latin typeface="Calibri" panose="020F0502020204030204" pitchFamily="34" charset="0"/>
                <a:ea typeface="Calibri" panose="020F0502020204030204" pitchFamily="34" charset="0"/>
              </a:rPr>
              <a:t> (or so) Delegate  will send email to DCM advising  that documents are on website.  DCM contact GSR to advise same and support GSR through process</a:t>
            </a:r>
          </a:p>
        </p:txBody>
      </p:sp>
      <p:sp>
        <p:nvSpPr>
          <p:cNvPr id="31" name="TextBox 30">
            <a:extLst>
              <a:ext uri="{FF2B5EF4-FFF2-40B4-BE49-F238E27FC236}">
                <a16:creationId xmlns:a16="http://schemas.microsoft.com/office/drawing/2014/main" id="{A76CD5F6-43D1-4753-8B2E-4D563AD3BBBB}"/>
              </a:ext>
            </a:extLst>
          </p:cNvPr>
          <p:cNvSpPr txBox="1"/>
          <p:nvPr/>
        </p:nvSpPr>
        <p:spPr>
          <a:xfrm>
            <a:off x="1961074" y="2543613"/>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32" name="TextBox 31">
            <a:extLst>
              <a:ext uri="{FF2B5EF4-FFF2-40B4-BE49-F238E27FC236}">
                <a16:creationId xmlns:a16="http://schemas.microsoft.com/office/drawing/2014/main" id="{E3C13CE8-63F8-4650-96D7-45427C918FC8}"/>
              </a:ext>
            </a:extLst>
          </p:cNvPr>
          <p:cNvSpPr txBox="1"/>
          <p:nvPr/>
        </p:nvSpPr>
        <p:spPr>
          <a:xfrm>
            <a:off x="1970447" y="3476502"/>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33" name="TextBox 32">
            <a:extLst>
              <a:ext uri="{FF2B5EF4-FFF2-40B4-BE49-F238E27FC236}">
                <a16:creationId xmlns:a16="http://schemas.microsoft.com/office/drawing/2014/main" id="{50A4FED2-8708-446C-A9D6-4346678A3388}"/>
              </a:ext>
            </a:extLst>
          </p:cNvPr>
          <p:cNvSpPr txBox="1"/>
          <p:nvPr/>
        </p:nvSpPr>
        <p:spPr>
          <a:xfrm>
            <a:off x="1961074" y="4380212"/>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34" name="TextBox 33">
            <a:extLst>
              <a:ext uri="{FF2B5EF4-FFF2-40B4-BE49-F238E27FC236}">
                <a16:creationId xmlns:a16="http://schemas.microsoft.com/office/drawing/2014/main" id="{0F0EC59C-E319-430A-8726-7C2197F06F3F}"/>
              </a:ext>
            </a:extLst>
          </p:cNvPr>
          <p:cNvSpPr txBox="1"/>
          <p:nvPr/>
        </p:nvSpPr>
        <p:spPr>
          <a:xfrm>
            <a:off x="1961074" y="5348759"/>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35" name="Rectangle 34">
            <a:extLst>
              <a:ext uri="{FF2B5EF4-FFF2-40B4-BE49-F238E27FC236}">
                <a16:creationId xmlns:a16="http://schemas.microsoft.com/office/drawing/2014/main" id="{CE7528FC-97C6-4B84-B3E6-0C6E81EC2C08}"/>
              </a:ext>
            </a:extLst>
          </p:cNvPr>
          <p:cNvSpPr/>
          <p:nvPr/>
        </p:nvSpPr>
        <p:spPr>
          <a:xfrm>
            <a:off x="4376220" y="1849753"/>
            <a:ext cx="3693675" cy="626123"/>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Jan 1st - April 1</a:t>
            </a:r>
            <a:r>
              <a:rPr lang="en-US" sz="1200" spc="-40" baseline="30000" dirty="0">
                <a:solidFill>
                  <a:schemeClr val="bg1"/>
                </a:solidFill>
                <a:effectLst/>
                <a:latin typeface="Calibri" panose="020F0502020204030204" pitchFamily="34" charset="0"/>
                <a:ea typeface="Calibri" panose="020F0502020204030204" pitchFamily="34" charset="0"/>
              </a:rPr>
              <a:t>st</a:t>
            </a:r>
            <a:r>
              <a:rPr lang="en-US" sz="1200" spc="-40" dirty="0">
                <a:solidFill>
                  <a:schemeClr val="bg1"/>
                </a:solidFill>
                <a:effectLst/>
                <a:latin typeface="Calibri" panose="020F0502020204030204" pitchFamily="34" charset="0"/>
                <a:ea typeface="Calibri" panose="020F0502020204030204" pitchFamily="34" charset="0"/>
              </a:rPr>
              <a:t> GSR  and Alt  GSR , Alt DCM can email Alt Chair for committee pre assignment (see Pre-Conference Committee Assignment document in your agenda package)</a:t>
            </a:r>
          </a:p>
        </p:txBody>
      </p:sp>
      <p:sp>
        <p:nvSpPr>
          <p:cNvPr id="36" name="Rectangle 35">
            <a:extLst>
              <a:ext uri="{FF2B5EF4-FFF2-40B4-BE49-F238E27FC236}">
                <a16:creationId xmlns:a16="http://schemas.microsoft.com/office/drawing/2014/main" id="{C180E51D-3220-443E-AA4F-C10D334EE903}"/>
              </a:ext>
            </a:extLst>
          </p:cNvPr>
          <p:cNvSpPr/>
          <p:nvPr/>
        </p:nvSpPr>
        <p:spPr>
          <a:xfrm>
            <a:off x="4376220" y="2645655"/>
            <a:ext cx="3693675" cy="55147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March 2</a:t>
            </a:r>
            <a:r>
              <a:rPr lang="en-US" sz="1200" spc="-40" baseline="30000" dirty="0">
                <a:solidFill>
                  <a:schemeClr val="bg1"/>
                </a:solidFill>
                <a:effectLst/>
                <a:latin typeface="Calibri" panose="020F0502020204030204" pitchFamily="34" charset="0"/>
                <a:ea typeface="Calibri" panose="020F0502020204030204" pitchFamily="34" charset="0"/>
              </a:rPr>
              <a:t>nd</a:t>
            </a:r>
            <a:r>
              <a:rPr lang="en-US" sz="1200" spc="-40" dirty="0">
                <a:solidFill>
                  <a:schemeClr val="bg1"/>
                </a:solidFill>
                <a:effectLst/>
                <a:latin typeface="Calibri" panose="020F0502020204030204" pitchFamily="34" charset="0"/>
                <a:ea typeface="Calibri" panose="020F0502020204030204" pitchFamily="34" charset="0"/>
              </a:rPr>
              <a:t> (or so) GSR receive email from DCM ’s advising that agenda items  and background material are posted on</a:t>
            </a:r>
          </a:p>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 Area 79 website</a:t>
            </a:r>
          </a:p>
        </p:txBody>
      </p:sp>
      <p:sp>
        <p:nvSpPr>
          <p:cNvPr id="37" name="Rectangle 36">
            <a:extLst>
              <a:ext uri="{FF2B5EF4-FFF2-40B4-BE49-F238E27FC236}">
                <a16:creationId xmlns:a16="http://schemas.microsoft.com/office/drawing/2014/main" id="{79435C4D-F72B-4460-AF3A-8D553AAEAB94}"/>
              </a:ext>
            </a:extLst>
          </p:cNvPr>
          <p:cNvSpPr/>
          <p:nvPr/>
        </p:nvSpPr>
        <p:spPr>
          <a:xfrm>
            <a:off x="4376220" y="3366913"/>
            <a:ext cx="3693675" cy="55147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GSR download agenda items and background material pertaining to your committee and your DCM’s committee from Area 79 Website </a:t>
            </a:r>
            <a:r>
              <a:rPr lang="en-US" sz="1200" spc="-40" dirty="0">
                <a:solidFill>
                  <a:schemeClr val="bg1"/>
                </a:solidFill>
                <a:effectLst/>
                <a:latin typeface="Calibri" panose="020F0502020204030204" pitchFamily="34" charset="0"/>
                <a:ea typeface="Calibri" panose="020F0502020204030204" pitchFamily="34" charset="0"/>
                <a:hlinkClick r:id="rId4"/>
              </a:rPr>
              <a:t>area79@bcyukonaa.org</a:t>
            </a:r>
            <a:r>
              <a:rPr lang="en-US" sz="1200" spc="-40" dirty="0">
                <a:solidFill>
                  <a:schemeClr val="bg1"/>
                </a:solidFill>
                <a:effectLst/>
                <a:latin typeface="Calibri" panose="020F0502020204030204" pitchFamily="34" charset="0"/>
                <a:ea typeface="Calibri" panose="020F0502020204030204" pitchFamily="34" charset="0"/>
              </a:rPr>
              <a:t>  Delegates page</a:t>
            </a:r>
          </a:p>
        </p:txBody>
      </p:sp>
      <p:sp>
        <p:nvSpPr>
          <p:cNvPr id="38" name="Rectangle 37">
            <a:extLst>
              <a:ext uri="{FF2B5EF4-FFF2-40B4-BE49-F238E27FC236}">
                <a16:creationId xmlns:a16="http://schemas.microsoft.com/office/drawing/2014/main" id="{79D64C35-1050-47DA-A275-807D5466947F}"/>
              </a:ext>
            </a:extLst>
          </p:cNvPr>
          <p:cNvSpPr/>
          <p:nvPr/>
        </p:nvSpPr>
        <p:spPr>
          <a:xfrm>
            <a:off x="4376220" y="4088171"/>
            <a:ext cx="3693675" cy="79700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Bring GSR and DCM agenda items with background material to your home group business meeting. Feedback should be collected from group members prior to the April Pre Conference Assembly held April 9</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-11</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a:t>
            </a:r>
          </a:p>
        </p:txBody>
      </p:sp>
      <p:sp>
        <p:nvSpPr>
          <p:cNvPr id="39" name="Rectangle 38">
            <a:extLst>
              <a:ext uri="{FF2B5EF4-FFF2-40B4-BE49-F238E27FC236}">
                <a16:creationId xmlns:a16="http://schemas.microsoft.com/office/drawing/2014/main" id="{3F8300E6-A299-49EA-95A1-27D98D698041}"/>
              </a:ext>
            </a:extLst>
          </p:cNvPr>
          <p:cNvSpPr/>
          <p:nvPr/>
        </p:nvSpPr>
        <p:spPr>
          <a:xfrm>
            <a:off x="4376220" y="5054952"/>
            <a:ext cx="3693675" cy="516458"/>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Note: Some Groups hold a special meeting apart</a:t>
            </a:r>
          </a:p>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from business meeting</a:t>
            </a:r>
          </a:p>
        </p:txBody>
      </p:sp>
      <p:sp>
        <p:nvSpPr>
          <p:cNvPr id="40" name="Rectangle 39">
            <a:extLst>
              <a:ext uri="{FF2B5EF4-FFF2-40B4-BE49-F238E27FC236}">
                <a16:creationId xmlns:a16="http://schemas.microsoft.com/office/drawing/2014/main" id="{ED0FD790-CE20-4985-A6D9-77C60E435BC2}"/>
              </a:ext>
            </a:extLst>
          </p:cNvPr>
          <p:cNvSpPr/>
          <p:nvPr/>
        </p:nvSpPr>
        <p:spPr>
          <a:xfrm>
            <a:off x="4376220" y="5741190"/>
            <a:ext cx="3693675" cy="551479"/>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Bring feedback from your group to the April Pre Conference Assembly committee meeting for further discussion</a:t>
            </a:r>
          </a:p>
        </p:txBody>
      </p:sp>
      <p:sp>
        <p:nvSpPr>
          <p:cNvPr id="43" name="TextBox 42">
            <a:extLst>
              <a:ext uri="{FF2B5EF4-FFF2-40B4-BE49-F238E27FC236}">
                <a16:creationId xmlns:a16="http://schemas.microsoft.com/office/drawing/2014/main" id="{6F2920F5-633D-4D3E-BFAF-6B3C3D5E1421}"/>
              </a:ext>
            </a:extLst>
          </p:cNvPr>
          <p:cNvSpPr txBox="1"/>
          <p:nvPr/>
        </p:nvSpPr>
        <p:spPr>
          <a:xfrm>
            <a:off x="5934959" y="2434577"/>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44" name="TextBox 43">
            <a:extLst>
              <a:ext uri="{FF2B5EF4-FFF2-40B4-BE49-F238E27FC236}">
                <a16:creationId xmlns:a16="http://schemas.microsoft.com/office/drawing/2014/main" id="{DCE51D8D-9C3F-4D62-9685-FA5BB36A01D0}"/>
              </a:ext>
            </a:extLst>
          </p:cNvPr>
          <p:cNvSpPr txBox="1"/>
          <p:nvPr/>
        </p:nvSpPr>
        <p:spPr>
          <a:xfrm>
            <a:off x="5934959" y="3155835"/>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45" name="TextBox 44">
            <a:extLst>
              <a:ext uri="{FF2B5EF4-FFF2-40B4-BE49-F238E27FC236}">
                <a16:creationId xmlns:a16="http://schemas.microsoft.com/office/drawing/2014/main" id="{161E3BC7-FD11-460D-A7F7-2716070C1238}"/>
              </a:ext>
            </a:extLst>
          </p:cNvPr>
          <p:cNvSpPr txBox="1"/>
          <p:nvPr/>
        </p:nvSpPr>
        <p:spPr>
          <a:xfrm>
            <a:off x="5934959" y="3877093"/>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46" name="TextBox 45">
            <a:extLst>
              <a:ext uri="{FF2B5EF4-FFF2-40B4-BE49-F238E27FC236}">
                <a16:creationId xmlns:a16="http://schemas.microsoft.com/office/drawing/2014/main" id="{604F782F-77FD-42ED-B072-4B03B3A494C4}"/>
              </a:ext>
            </a:extLst>
          </p:cNvPr>
          <p:cNvSpPr txBox="1"/>
          <p:nvPr/>
        </p:nvSpPr>
        <p:spPr>
          <a:xfrm>
            <a:off x="5934959" y="4843874"/>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47" name="TextBox 46">
            <a:extLst>
              <a:ext uri="{FF2B5EF4-FFF2-40B4-BE49-F238E27FC236}">
                <a16:creationId xmlns:a16="http://schemas.microsoft.com/office/drawing/2014/main" id="{6A423F6F-79C8-4BAB-8AD6-F8DFFBA2A0D5}"/>
              </a:ext>
            </a:extLst>
          </p:cNvPr>
          <p:cNvSpPr txBox="1"/>
          <p:nvPr/>
        </p:nvSpPr>
        <p:spPr>
          <a:xfrm>
            <a:off x="5934959" y="5530111"/>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48" name="Rectangle 47">
            <a:extLst>
              <a:ext uri="{FF2B5EF4-FFF2-40B4-BE49-F238E27FC236}">
                <a16:creationId xmlns:a16="http://schemas.microsoft.com/office/drawing/2014/main" id="{E986AA6A-474E-4AC0-9F7E-F2F8E1A1D54E}"/>
              </a:ext>
            </a:extLst>
          </p:cNvPr>
          <p:cNvSpPr/>
          <p:nvPr/>
        </p:nvSpPr>
        <p:spPr>
          <a:xfrm>
            <a:off x="8297911" y="1849753"/>
            <a:ext cx="3693675" cy="8607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April  18</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-24</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2021 Delegate takes feedback from groups received at the Pre-Conference Assembly to the General Service Conference (virtual)  in New York.  </a:t>
            </a:r>
          </a:p>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Assignment document in your agenda package</a:t>
            </a:r>
          </a:p>
        </p:txBody>
      </p:sp>
      <p:sp>
        <p:nvSpPr>
          <p:cNvPr id="49" name="Rectangle 48">
            <a:extLst>
              <a:ext uri="{FF2B5EF4-FFF2-40B4-BE49-F238E27FC236}">
                <a16:creationId xmlns:a16="http://schemas.microsoft.com/office/drawing/2014/main" id="{7F80E8DC-1128-4B9C-9A2D-BE35F15C84D0}"/>
              </a:ext>
            </a:extLst>
          </p:cNvPr>
          <p:cNvSpPr/>
          <p:nvPr/>
        </p:nvSpPr>
        <p:spPr>
          <a:xfrm>
            <a:off x="8297911" y="2896175"/>
            <a:ext cx="3693675" cy="12513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First Delegate Report May 15</a:t>
            </a:r>
            <a:r>
              <a:rPr lang="en-US" sz="1200" spc="-40" baseline="30000" dirty="0">
                <a:solidFill>
                  <a:schemeClr val="bg1"/>
                </a:solidFill>
                <a:effectLst/>
                <a:latin typeface="Calibri" panose="020F0502020204030204" pitchFamily="34" charset="0"/>
                <a:ea typeface="Calibri" panose="020F0502020204030204" pitchFamily="34" charset="0"/>
              </a:rPr>
              <a:t>th</a:t>
            </a:r>
            <a:r>
              <a:rPr lang="en-US" sz="1200" spc="-40" dirty="0">
                <a:solidFill>
                  <a:schemeClr val="bg1"/>
                </a:solidFill>
                <a:effectLst/>
                <a:latin typeface="Calibri" panose="020F0502020204030204" pitchFamily="34" charset="0"/>
                <a:ea typeface="Calibri" panose="020F0502020204030204" pitchFamily="34" charset="0"/>
              </a:rPr>
              <a:t>, 2021 Delegate brings information back to the districts from the General Service Conference via the Delegate Report.</a:t>
            </a:r>
          </a:p>
          <a:p>
            <a:pPr marL="0" marR="11430" indent="-5080" algn="ctr">
              <a:spcAft>
                <a:spcPts val="0"/>
              </a:spcAft>
            </a:pPr>
            <a:r>
              <a:rPr lang="en-US" sz="1200" spc="-40" dirty="0">
                <a:solidFill>
                  <a:schemeClr val="bg1"/>
                </a:solidFill>
                <a:effectLst/>
                <a:latin typeface="Calibri" panose="020F0502020204030204" pitchFamily="34" charset="0"/>
                <a:ea typeface="Calibri" panose="020F0502020204030204" pitchFamily="34" charset="0"/>
              </a:rPr>
              <a:t>They give feedback on decisions and considerations made. These decisions are based on the information sent from the groups at the Pre–Conference Assembly.</a:t>
            </a:r>
          </a:p>
        </p:txBody>
      </p:sp>
      <p:sp>
        <p:nvSpPr>
          <p:cNvPr id="51" name="TextBox 50">
            <a:extLst>
              <a:ext uri="{FF2B5EF4-FFF2-40B4-BE49-F238E27FC236}">
                <a16:creationId xmlns:a16="http://schemas.microsoft.com/office/drawing/2014/main" id="{C713F5B9-06EA-41C3-9723-47DC4DCFD324}"/>
              </a:ext>
            </a:extLst>
          </p:cNvPr>
          <p:cNvSpPr txBox="1"/>
          <p:nvPr/>
        </p:nvSpPr>
        <p:spPr>
          <a:xfrm>
            <a:off x="9856650" y="2660045"/>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52" name="TextBox 51">
            <a:extLst>
              <a:ext uri="{FF2B5EF4-FFF2-40B4-BE49-F238E27FC236}">
                <a16:creationId xmlns:a16="http://schemas.microsoft.com/office/drawing/2014/main" id="{AC4B5208-87E8-49FE-BD29-5E74A3212C4C}"/>
              </a:ext>
            </a:extLst>
          </p:cNvPr>
          <p:cNvSpPr txBox="1"/>
          <p:nvPr/>
        </p:nvSpPr>
        <p:spPr>
          <a:xfrm rot="16200000">
            <a:off x="3961587" y="1289215"/>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53" name="TextBox 52">
            <a:extLst>
              <a:ext uri="{FF2B5EF4-FFF2-40B4-BE49-F238E27FC236}">
                <a16:creationId xmlns:a16="http://schemas.microsoft.com/office/drawing/2014/main" id="{4C1747BD-61AF-48EE-95B2-AD8674AA2940}"/>
              </a:ext>
            </a:extLst>
          </p:cNvPr>
          <p:cNvSpPr txBox="1"/>
          <p:nvPr/>
        </p:nvSpPr>
        <p:spPr>
          <a:xfrm rot="16200000">
            <a:off x="7883624" y="1289215"/>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54" name="TextBox 53">
            <a:extLst>
              <a:ext uri="{FF2B5EF4-FFF2-40B4-BE49-F238E27FC236}">
                <a16:creationId xmlns:a16="http://schemas.microsoft.com/office/drawing/2014/main" id="{103C0234-09B4-4428-AD78-F372875A41EA}"/>
              </a:ext>
            </a:extLst>
          </p:cNvPr>
          <p:cNvSpPr txBox="1"/>
          <p:nvPr/>
        </p:nvSpPr>
        <p:spPr>
          <a:xfrm>
            <a:off x="1961074" y="1621259"/>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55" name="TextBox 54">
            <a:extLst>
              <a:ext uri="{FF2B5EF4-FFF2-40B4-BE49-F238E27FC236}">
                <a16:creationId xmlns:a16="http://schemas.microsoft.com/office/drawing/2014/main" id="{7AEE076E-C4AD-4E39-BD91-AFB4A45A2C69}"/>
              </a:ext>
            </a:extLst>
          </p:cNvPr>
          <p:cNvSpPr txBox="1"/>
          <p:nvPr/>
        </p:nvSpPr>
        <p:spPr>
          <a:xfrm>
            <a:off x="5934959" y="1558629"/>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
        <p:nvSpPr>
          <p:cNvPr id="56" name="TextBox 55">
            <a:extLst>
              <a:ext uri="{FF2B5EF4-FFF2-40B4-BE49-F238E27FC236}">
                <a16:creationId xmlns:a16="http://schemas.microsoft.com/office/drawing/2014/main" id="{C8D10A8C-E471-4217-9B65-2FAD8725B505}"/>
              </a:ext>
            </a:extLst>
          </p:cNvPr>
          <p:cNvSpPr txBox="1"/>
          <p:nvPr/>
        </p:nvSpPr>
        <p:spPr>
          <a:xfrm>
            <a:off x="9856650" y="1558629"/>
            <a:ext cx="576197" cy="252377"/>
          </a:xfrm>
          <a:prstGeom prst="rect">
            <a:avLst/>
          </a:prstGeom>
          <a:noFill/>
        </p:spPr>
        <p:txBody>
          <a:bodyPr wrap="square" lIns="18288" tIns="18288" rIns="18288" bIns="18288" rtlCol="0">
            <a:spAutoFit/>
          </a:bodyPr>
          <a:lstStyle/>
          <a:p>
            <a:pPr algn="ctr"/>
            <a:r>
              <a:rPr lang="en-US" sz="1400" dirty="0">
                <a:solidFill>
                  <a:schemeClr val="bg1">
                    <a:lumMod val="50000"/>
                  </a:schemeClr>
                </a:solidFill>
                <a:sym typeface="Wingdings 3" panose="05040102010807070707" pitchFamily="18" charset="2"/>
              </a:rPr>
              <a:t></a:t>
            </a:r>
            <a:endParaRPr lang="en-US" sz="1400" dirty="0">
              <a:solidFill>
                <a:schemeClr val="bg1">
                  <a:lumMod val="50000"/>
                </a:schemeClr>
              </a:solidFill>
            </a:endParaRPr>
          </a:p>
        </p:txBody>
      </p:sp>
    </p:spTree>
    <p:extLst>
      <p:ext uri="{BB962C8B-B14F-4D97-AF65-F5344CB8AC3E}">
        <p14:creationId xmlns:p14="http://schemas.microsoft.com/office/powerpoint/2010/main" val="3124630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B1559-1543-DC49-9E69-9DE35F430F41}"/>
              </a:ext>
            </a:extLst>
          </p:cNvPr>
          <p:cNvSpPr>
            <a:spLocks noGrp="1"/>
          </p:cNvSpPr>
          <p:nvPr>
            <p:ph type="body" sz="quarter" idx="13"/>
          </p:nvPr>
        </p:nvSpPr>
        <p:spPr>
          <a:xfrm>
            <a:off x="9879024" y="3287"/>
            <a:ext cx="2098395" cy="4011867"/>
          </a:xfrm>
        </p:spPr>
        <p:txBody>
          <a:bodyPr/>
          <a:lstStyle/>
          <a:p>
            <a:r>
              <a:rPr lang="en-US" dirty="0"/>
              <a:t>5</a:t>
            </a:r>
          </a:p>
        </p:txBody>
      </p:sp>
      <p:sp>
        <p:nvSpPr>
          <p:cNvPr id="3" name="Title 2">
            <a:extLst>
              <a:ext uri="{FF2B5EF4-FFF2-40B4-BE49-F238E27FC236}">
                <a16:creationId xmlns:a16="http://schemas.microsoft.com/office/drawing/2014/main" id="{070119F2-2662-D148-92BF-A4C0AC82EDAB}"/>
              </a:ext>
            </a:extLst>
          </p:cNvPr>
          <p:cNvSpPr>
            <a:spLocks noGrp="1"/>
          </p:cNvSpPr>
          <p:nvPr>
            <p:ph type="title"/>
          </p:nvPr>
        </p:nvSpPr>
        <p:spPr>
          <a:xfrm>
            <a:off x="459207" y="546021"/>
            <a:ext cx="7551996" cy="5225598"/>
          </a:xfrm>
        </p:spPr>
        <p:txBody>
          <a:bodyPr/>
          <a:lstStyle/>
          <a:p>
            <a:r>
              <a:rPr lang="en-US" dirty="0"/>
              <a:t>WESTERN CANADA REGION ALCOHOLICS ANNOYMOUS SERVICE ASSEMBLY [WRAASA]</a:t>
            </a:r>
          </a:p>
        </p:txBody>
      </p:sp>
    </p:spTree>
    <p:extLst>
      <p:ext uri="{BB962C8B-B14F-4D97-AF65-F5344CB8AC3E}">
        <p14:creationId xmlns:p14="http://schemas.microsoft.com/office/powerpoint/2010/main" val="3062790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0CE3F9-DBAC-4C9F-A6D4-B0C095416B86}"/>
              </a:ext>
            </a:extLst>
          </p:cNvPr>
          <p:cNvSpPr>
            <a:spLocks noGrp="1"/>
          </p:cNvSpPr>
          <p:nvPr>
            <p:ph type="title"/>
          </p:nvPr>
        </p:nvSpPr>
        <p:spPr/>
        <p:txBody>
          <a:bodyPr/>
          <a:lstStyle/>
          <a:p>
            <a:r>
              <a:rPr lang="en-US" dirty="0"/>
              <a:t>Save the Date for the Upcoming 2021 WRAASA</a:t>
            </a:r>
          </a:p>
        </p:txBody>
      </p:sp>
      <p:pic>
        <p:nvPicPr>
          <p:cNvPr id="6" name="Picture 5">
            <a:extLst>
              <a:ext uri="{FF2B5EF4-FFF2-40B4-BE49-F238E27FC236}">
                <a16:creationId xmlns:a16="http://schemas.microsoft.com/office/drawing/2014/main" id="{50E97AF4-14EA-4985-B4BA-AFBAF234A7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785" y="1039661"/>
            <a:ext cx="4814032" cy="4944348"/>
          </a:xfrm>
          <a:prstGeom prst="rect">
            <a:avLst/>
          </a:prstGeom>
          <a:ln w="38100">
            <a:solidFill>
              <a:srgbClr val="2F469C"/>
            </a:solidFill>
          </a:ln>
        </p:spPr>
      </p:pic>
      <p:sp>
        <p:nvSpPr>
          <p:cNvPr id="7" name="TextBox 6">
            <a:extLst>
              <a:ext uri="{FF2B5EF4-FFF2-40B4-BE49-F238E27FC236}">
                <a16:creationId xmlns:a16="http://schemas.microsoft.com/office/drawing/2014/main" id="{2CE1322E-926A-4561-AB9B-652412F388BC}"/>
              </a:ext>
            </a:extLst>
          </p:cNvPr>
          <p:cNvSpPr txBox="1"/>
          <p:nvPr/>
        </p:nvSpPr>
        <p:spPr>
          <a:xfrm>
            <a:off x="5395057" y="1039661"/>
            <a:ext cx="5991102" cy="3360920"/>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t>The purpose of WRAASA is to develop greater unity among the members, groups, and areas of Western Canada Region (WCR); to encourage the exchange of ideas and experiences; and to provide an opportunity for members to discuss pertinent aspects of A.A. The Assembly should always foster the </a:t>
            </a:r>
            <a:r>
              <a:rPr lang="en-US" b="1" dirty="0"/>
              <a:t>RECOVERY, UNITY, and SERVICE </a:t>
            </a:r>
            <a:r>
              <a:rPr lang="en-US" dirty="0"/>
              <a:t>legacies of A.A. The Areas of the Western Canada Region sponsor WRAASA. The Region boundaries are as designated in the A.A. Service Manual. WRAASA is held every two years in one of the western regions of Canada as per rotation.</a:t>
            </a:r>
            <a:endParaRPr lang="en-US" dirty="0">
              <a:solidFill>
                <a:srgbClr val="000000"/>
              </a:solidFill>
            </a:endParaRPr>
          </a:p>
        </p:txBody>
      </p:sp>
      <p:pic>
        <p:nvPicPr>
          <p:cNvPr id="8" name="Picture 7">
            <a:extLst>
              <a:ext uri="{FF2B5EF4-FFF2-40B4-BE49-F238E27FC236}">
                <a16:creationId xmlns:a16="http://schemas.microsoft.com/office/drawing/2014/main" id="{5D1B7E35-E298-4A00-8E71-DFBC1C6DD8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58874"/>
            <a:ext cx="730606" cy="1554480"/>
          </a:xfrm>
          <a:prstGeom prst="rect">
            <a:avLst/>
          </a:prstGeom>
        </p:spPr>
      </p:pic>
    </p:spTree>
    <p:extLst>
      <p:ext uri="{BB962C8B-B14F-4D97-AF65-F5344CB8AC3E}">
        <p14:creationId xmlns:p14="http://schemas.microsoft.com/office/powerpoint/2010/main" val="428894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85700D-5A39-BF43-A8FE-D395C0336F94}"/>
              </a:ext>
            </a:extLst>
          </p:cNvPr>
          <p:cNvSpPr>
            <a:spLocks noGrp="1"/>
          </p:cNvSpPr>
          <p:nvPr>
            <p:ph type="body" sz="quarter" idx="13"/>
          </p:nvPr>
        </p:nvSpPr>
        <p:spPr>
          <a:xfrm>
            <a:off x="495300" y="4226685"/>
            <a:ext cx="2375838" cy="701731"/>
          </a:xfrm>
        </p:spPr>
        <p:txBody>
          <a:bodyPr>
            <a:spAutoFit/>
          </a:bodyPr>
          <a:lstStyle/>
          <a:p>
            <a:r>
              <a:rPr lang="en-US" dirty="0"/>
              <a:t>General Service Representatives [GSRs] and their Alternates</a:t>
            </a:r>
          </a:p>
        </p:txBody>
      </p:sp>
      <p:sp>
        <p:nvSpPr>
          <p:cNvPr id="2" name="Content Placeholder 1">
            <a:extLst>
              <a:ext uri="{FF2B5EF4-FFF2-40B4-BE49-F238E27FC236}">
                <a16:creationId xmlns:a16="http://schemas.microsoft.com/office/drawing/2014/main" id="{F44A9A04-81B1-0C47-A228-C988CD2FDA2E}"/>
              </a:ext>
            </a:extLst>
          </p:cNvPr>
          <p:cNvSpPr>
            <a:spLocks noGrp="1"/>
          </p:cNvSpPr>
          <p:nvPr>
            <p:ph type="body" sz="quarter" idx="14"/>
          </p:nvPr>
        </p:nvSpPr>
        <p:spPr>
          <a:xfrm>
            <a:off x="3432745" y="4226684"/>
            <a:ext cx="2352018" cy="701731"/>
          </a:xfrm>
        </p:spPr>
        <p:txBody>
          <a:bodyPr>
            <a:spAutoFit/>
          </a:bodyPr>
          <a:lstStyle/>
          <a:p>
            <a:r>
              <a:rPr lang="en-CA" dirty="0"/>
              <a:t>District Committee Members [DCMs] and their Alternates</a:t>
            </a:r>
          </a:p>
        </p:txBody>
      </p:sp>
      <p:sp>
        <p:nvSpPr>
          <p:cNvPr id="3" name="Content Placeholder 2">
            <a:extLst>
              <a:ext uri="{FF2B5EF4-FFF2-40B4-BE49-F238E27FC236}">
                <a16:creationId xmlns:a16="http://schemas.microsoft.com/office/drawing/2014/main" id="{2F57760D-C85C-C446-94DB-6B5A26756000}"/>
              </a:ext>
            </a:extLst>
          </p:cNvPr>
          <p:cNvSpPr>
            <a:spLocks noGrp="1"/>
          </p:cNvSpPr>
          <p:nvPr>
            <p:ph type="body" sz="quarter" idx="15"/>
          </p:nvPr>
        </p:nvSpPr>
        <p:spPr>
          <a:xfrm>
            <a:off x="6407239" y="4448284"/>
            <a:ext cx="2369432" cy="480131"/>
          </a:xfrm>
        </p:spPr>
        <p:txBody>
          <a:bodyPr>
            <a:spAutoFit/>
          </a:bodyPr>
          <a:lstStyle/>
          <a:p>
            <a:r>
              <a:rPr lang="en-CA" dirty="0"/>
              <a:t>General Service Committee [GSC]</a:t>
            </a:r>
          </a:p>
        </p:txBody>
      </p:sp>
      <p:pic>
        <p:nvPicPr>
          <p:cNvPr id="24" name="Picture Placeholder 23">
            <a:extLst>
              <a:ext uri="{FF2B5EF4-FFF2-40B4-BE49-F238E27FC236}">
                <a16:creationId xmlns:a16="http://schemas.microsoft.com/office/drawing/2014/main" id="{80858D9B-1671-4538-B918-BA98BEDF6064}"/>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prstGeom prst="rect">
            <a:avLst/>
          </a:prstGeom>
        </p:spPr>
      </p:pic>
      <p:pic>
        <p:nvPicPr>
          <p:cNvPr id="25" name="Picture Placeholder 24">
            <a:extLst>
              <a:ext uri="{FF2B5EF4-FFF2-40B4-BE49-F238E27FC236}">
                <a16:creationId xmlns:a16="http://schemas.microsoft.com/office/drawing/2014/main" id="{1A8E9692-BC28-4E60-8123-30FFB3EA43FF}"/>
              </a:ext>
            </a:extLst>
          </p:cNvPr>
          <p:cNvPicPr>
            <a:picLocks noGrp="1" noChangeAspect="1"/>
          </p:cNvPicPr>
          <p:nvPr>
            <p:ph type="pic" sz="quarter" idx="23"/>
          </p:nvPr>
        </p:nvPicPr>
        <p:blipFill rotWithShape="1">
          <a:blip r:embed="rId4" cstate="email">
            <a:extLst>
              <a:ext uri="{28A0092B-C50C-407E-A947-70E740481C1C}">
                <a14:useLocalDpi xmlns:a14="http://schemas.microsoft.com/office/drawing/2010/main"/>
              </a:ext>
            </a:extLst>
          </a:blip>
          <a:srcRect/>
          <a:stretch/>
        </p:blipFill>
        <p:spPr>
          <a:prstGeom prst="rect">
            <a:avLst/>
          </a:prstGeom>
        </p:spPr>
      </p:pic>
      <p:sp>
        <p:nvSpPr>
          <p:cNvPr id="7" name="Text Placeholder 6">
            <a:extLst>
              <a:ext uri="{FF2B5EF4-FFF2-40B4-BE49-F238E27FC236}">
                <a16:creationId xmlns:a16="http://schemas.microsoft.com/office/drawing/2014/main" id="{9675F1F6-DA50-F54E-9AB8-EF481B2A8C96}"/>
              </a:ext>
            </a:extLst>
          </p:cNvPr>
          <p:cNvSpPr>
            <a:spLocks noGrp="1"/>
          </p:cNvSpPr>
          <p:nvPr>
            <p:ph type="body" sz="quarter" idx="25"/>
          </p:nvPr>
        </p:nvSpPr>
        <p:spPr>
          <a:xfrm>
            <a:off x="9327269" y="4448284"/>
            <a:ext cx="2369431" cy="480131"/>
          </a:xfrm>
        </p:spPr>
        <p:txBody>
          <a:bodyPr>
            <a:spAutoFit/>
          </a:bodyPr>
          <a:lstStyle/>
          <a:p>
            <a:r>
              <a:rPr lang="en-CA" dirty="0"/>
              <a:t>Past Trusted Servants and Friends</a:t>
            </a:r>
          </a:p>
        </p:txBody>
      </p:sp>
      <p:sp>
        <p:nvSpPr>
          <p:cNvPr id="6" name="Title 5">
            <a:extLst>
              <a:ext uri="{FF2B5EF4-FFF2-40B4-BE49-F238E27FC236}">
                <a16:creationId xmlns:a16="http://schemas.microsoft.com/office/drawing/2014/main" id="{3EC18713-99AC-8544-8F26-A62D25587142}"/>
              </a:ext>
            </a:extLst>
          </p:cNvPr>
          <p:cNvSpPr>
            <a:spLocks noGrp="1"/>
          </p:cNvSpPr>
          <p:nvPr>
            <p:ph type="title"/>
          </p:nvPr>
        </p:nvSpPr>
        <p:spPr/>
        <p:txBody>
          <a:bodyPr/>
          <a:lstStyle/>
          <a:p>
            <a:r>
              <a:rPr lang="en-CA" dirty="0"/>
              <a:t>Welcome…</a:t>
            </a:r>
          </a:p>
        </p:txBody>
      </p:sp>
      <p:sp>
        <p:nvSpPr>
          <p:cNvPr id="28" name="TextBox 27">
            <a:extLst>
              <a:ext uri="{FF2B5EF4-FFF2-40B4-BE49-F238E27FC236}">
                <a16:creationId xmlns:a16="http://schemas.microsoft.com/office/drawing/2014/main" id="{7FB4DD9C-3A85-41E5-8D0E-BA3E9CADC98F}"/>
              </a:ext>
            </a:extLst>
          </p:cNvPr>
          <p:cNvSpPr txBox="1"/>
          <p:nvPr/>
        </p:nvSpPr>
        <p:spPr>
          <a:xfrm>
            <a:off x="404786" y="874737"/>
            <a:ext cx="11201400" cy="461665"/>
          </a:xfrm>
          <a:prstGeom prst="rect">
            <a:avLst/>
          </a:prstGeom>
          <a:noFill/>
        </p:spPr>
        <p:txBody>
          <a:bodyPr wrap="square" lIns="0">
            <a:spAutoFit/>
          </a:bodyPr>
          <a:lstStyle/>
          <a:p>
            <a:r>
              <a:rPr lang="en-US" sz="2400" b="1" dirty="0">
                <a:solidFill>
                  <a:schemeClr val="bg2"/>
                </a:solidFill>
              </a:rPr>
              <a:t>… To Panel 71. You will be representing Area 79 over the next 2 years.</a:t>
            </a:r>
          </a:p>
        </p:txBody>
      </p:sp>
      <p:sp>
        <p:nvSpPr>
          <p:cNvPr id="30" name="TextBox 29">
            <a:extLst>
              <a:ext uri="{FF2B5EF4-FFF2-40B4-BE49-F238E27FC236}">
                <a16:creationId xmlns:a16="http://schemas.microsoft.com/office/drawing/2014/main" id="{898529B9-FF9C-467E-BF7D-0BEE17B02B27}"/>
              </a:ext>
            </a:extLst>
          </p:cNvPr>
          <p:cNvSpPr txBox="1"/>
          <p:nvPr/>
        </p:nvSpPr>
        <p:spPr>
          <a:xfrm>
            <a:off x="2994260" y="1916962"/>
            <a:ext cx="6096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i="1" dirty="0"/>
              <a:t>We would like to thank:</a:t>
            </a:r>
          </a:p>
        </p:txBody>
      </p:sp>
      <p:pic>
        <p:nvPicPr>
          <p:cNvPr id="9" name="Picture Placeholder 8">
            <a:extLst>
              <a:ext uri="{FF2B5EF4-FFF2-40B4-BE49-F238E27FC236}">
                <a16:creationId xmlns:a16="http://schemas.microsoft.com/office/drawing/2014/main" id="{A80F1086-BBE5-49D5-BFC2-AD7A1D02231F}"/>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a:stretch>
            <a:fillRect/>
          </a:stretch>
        </p:blipFill>
        <p:spPr>
          <a:prstGeom prst="rect">
            <a:avLst/>
          </a:prstGeom>
        </p:spPr>
      </p:pic>
      <p:pic>
        <p:nvPicPr>
          <p:cNvPr id="11" name="Graphic 10" descr="Clapping hands outline">
            <a:extLst>
              <a:ext uri="{FF2B5EF4-FFF2-40B4-BE49-F238E27FC236}">
                <a16:creationId xmlns:a16="http://schemas.microsoft.com/office/drawing/2014/main" id="{8CF94A3E-4BC1-4E36-97CD-CE3C24AA0EC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0658492" y="448539"/>
            <a:ext cx="998812" cy="998812"/>
          </a:xfrm>
          <a:prstGeom prst="rect">
            <a:avLst/>
          </a:prstGeom>
        </p:spPr>
      </p:pic>
      <p:pic>
        <p:nvPicPr>
          <p:cNvPr id="15" name="Picture Placeholder 14">
            <a:extLst>
              <a:ext uri="{FF2B5EF4-FFF2-40B4-BE49-F238E27FC236}">
                <a16:creationId xmlns:a16="http://schemas.microsoft.com/office/drawing/2014/main" id="{DAA7553B-C084-4979-B63D-5B6BB2BFD227}"/>
              </a:ext>
            </a:extLst>
          </p:cNvPr>
          <p:cNvPicPr>
            <a:picLocks noGrp="1" noChangeAspect="1"/>
          </p:cNvPicPr>
          <p:nvPr>
            <p:ph type="pic" sz="quarter" idx="27"/>
          </p:nvPr>
        </p:nvPicPr>
        <p:blipFill>
          <a:blip r:embed="rId8" cstate="email">
            <a:extLst>
              <a:ext uri="{28A0092B-C50C-407E-A947-70E740481C1C}">
                <a14:useLocalDpi xmlns:a14="http://schemas.microsoft.com/office/drawing/2010/main"/>
              </a:ext>
            </a:extLst>
          </a:blip>
          <a:srcRect/>
          <a:stretch>
            <a:fillRect/>
          </a:stretch>
        </p:blipFill>
        <p:spPr>
          <a:prstGeom prst="rect">
            <a:avLst/>
          </a:prstGeom>
        </p:spPr>
      </p:pic>
      <p:sp>
        <p:nvSpPr>
          <p:cNvPr id="16" name="TextBox 15">
            <a:extLst>
              <a:ext uri="{FF2B5EF4-FFF2-40B4-BE49-F238E27FC236}">
                <a16:creationId xmlns:a16="http://schemas.microsoft.com/office/drawing/2014/main" id="{302DF3F5-C901-4E31-BA6B-7A4B533E5947}"/>
              </a:ext>
            </a:extLst>
          </p:cNvPr>
          <p:cNvSpPr txBox="1"/>
          <p:nvPr/>
        </p:nvSpPr>
        <p:spPr>
          <a:xfrm>
            <a:off x="485421" y="5226599"/>
            <a:ext cx="10439923" cy="344710"/>
          </a:xfrm>
          <a:prstGeom prst="rect">
            <a:avLst/>
          </a:prstGeom>
          <a:noFill/>
        </p:spPr>
        <p:txBody>
          <a:bodyPr wrap="square" lIns="18288" tIns="18288" rIns="18288" bIns="18288" rtlCol="0">
            <a:spAutoFit/>
          </a:bodyPr>
          <a:lstStyle/>
          <a:p>
            <a:pPr>
              <a:defRPr/>
            </a:pPr>
            <a:r>
              <a:rPr lang="en-US" sz="2000" b="1" i="1" dirty="0"/>
              <a:t>For their dedication, passion and being of service helping the suffering alcoholic. </a:t>
            </a:r>
          </a:p>
        </p:txBody>
      </p:sp>
      <p:pic>
        <p:nvPicPr>
          <p:cNvPr id="23" name="Picture 22">
            <a:extLst>
              <a:ext uri="{FF2B5EF4-FFF2-40B4-BE49-F238E27FC236}">
                <a16:creationId xmlns:a16="http://schemas.microsoft.com/office/drawing/2014/main" id="{40A4F0B5-E2EF-4F4F-8AB9-9BCB46CA96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567104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9465-E756-481A-8573-94FC0DA66FBC}"/>
              </a:ext>
            </a:extLst>
          </p:cNvPr>
          <p:cNvSpPr>
            <a:spLocks noGrp="1"/>
          </p:cNvSpPr>
          <p:nvPr>
            <p:ph type="title"/>
          </p:nvPr>
        </p:nvSpPr>
        <p:spPr/>
        <p:txBody>
          <a:bodyPr/>
          <a:lstStyle/>
          <a:p>
            <a:r>
              <a:rPr lang="en-US" dirty="0"/>
              <a:t>Working with Others by Bill W.</a:t>
            </a:r>
          </a:p>
        </p:txBody>
      </p:sp>
      <p:pic>
        <p:nvPicPr>
          <p:cNvPr id="3" name="Online Media 2" title="Bill Wilson Shares His Experience of Working With Others - AA Speaker">
            <a:hlinkClick r:id="" action="ppaction://media"/>
            <a:extLst>
              <a:ext uri="{FF2B5EF4-FFF2-40B4-BE49-F238E27FC236}">
                <a16:creationId xmlns:a16="http://schemas.microsoft.com/office/drawing/2014/main" id="{82CFC515-7B91-464E-B970-F955577B5ED1}"/>
              </a:ext>
            </a:extLst>
          </p:cNvPr>
          <p:cNvPicPr>
            <a:picLocks noRot="1" noChangeAspect="1"/>
          </p:cNvPicPr>
          <p:nvPr>
            <a:videoFile r:link="rId1"/>
          </p:nvPr>
        </p:nvPicPr>
        <p:blipFill>
          <a:blip r:embed="rId3"/>
          <a:stretch>
            <a:fillRect/>
          </a:stretch>
        </p:blipFill>
        <p:spPr>
          <a:xfrm>
            <a:off x="402336" y="1042791"/>
            <a:ext cx="8446756" cy="4772417"/>
          </a:xfrm>
          <a:prstGeom prst="rect">
            <a:avLst/>
          </a:prstGeom>
        </p:spPr>
      </p:pic>
      <p:sp>
        <p:nvSpPr>
          <p:cNvPr id="4" name="TextBox 3">
            <a:extLst>
              <a:ext uri="{FF2B5EF4-FFF2-40B4-BE49-F238E27FC236}">
                <a16:creationId xmlns:a16="http://schemas.microsoft.com/office/drawing/2014/main" id="{6B010A79-0EE1-4B43-A3EF-DD0C8A79262C}"/>
              </a:ext>
            </a:extLst>
          </p:cNvPr>
          <p:cNvSpPr txBox="1"/>
          <p:nvPr/>
        </p:nvSpPr>
        <p:spPr>
          <a:xfrm>
            <a:off x="9090235" y="940559"/>
            <a:ext cx="2233294" cy="1698927"/>
          </a:xfrm>
          <a:prstGeom prst="rect">
            <a:avLst/>
          </a:prstGeom>
          <a:noFill/>
        </p:spPr>
        <p:txBody>
          <a:bodyPr wrap="square" lIns="18288" tIns="18288" rIns="18288" bIns="18288" rtlCol="0">
            <a:spAutoFit/>
          </a:bodyPr>
          <a:lstStyle/>
          <a:p>
            <a:pPr marL="285750" indent="-285750" algn="l">
              <a:buClr>
                <a:srgbClr val="2F469C"/>
              </a:buClr>
              <a:buFont typeface="Arial" panose="020B0604020202020204" pitchFamily="34" charset="0"/>
              <a:buChar char="•"/>
            </a:pPr>
            <a:r>
              <a:rPr lang="en-US" dirty="0"/>
              <a:t>We are going to end this in Bill’s own words as to the importance of working with others.</a:t>
            </a:r>
            <a:endParaRPr lang="en-US" dirty="0">
              <a:solidFill>
                <a:srgbClr val="000000"/>
              </a:solidFill>
            </a:endParaRPr>
          </a:p>
        </p:txBody>
      </p:sp>
      <p:pic>
        <p:nvPicPr>
          <p:cNvPr id="5" name="Picture 4">
            <a:extLst>
              <a:ext uri="{FF2B5EF4-FFF2-40B4-BE49-F238E27FC236}">
                <a16:creationId xmlns:a16="http://schemas.microsoft.com/office/drawing/2014/main" id="{65529E14-02D8-44D7-9A37-FC354C0FE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709151892"/>
      </p:ext>
    </p:extLst>
  </p:cSld>
  <p:clrMapOvr>
    <a:masterClrMapping/>
  </p:clrMapOvr>
  <p:timing>
    <p:tnLst>
      <p:par>
        <p:cTn id="1" dur="indefinite" restart="never" nodeType="tmRoot">
          <p:childTnLst>
            <p:video>
              <p:cMediaNode vol="80000">
                <p:cTn id="2" fill="hold" display="0">
                  <p:stCondLst>
                    <p:cond delay="indefinite"/>
                  </p:stCondLst>
                  <p:endCondLst>
                    <p:cond evt="onNext" delay="0">
                      <p:tgtEl>
                        <p:sldTgt/>
                      </p:tgtEl>
                    </p:cond>
                  </p:end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70B8-516B-4578-BB49-CDBBD8DF343C}"/>
              </a:ext>
            </a:extLst>
          </p:cNvPr>
          <p:cNvSpPr>
            <a:spLocks noGrp="1"/>
          </p:cNvSpPr>
          <p:nvPr>
            <p:ph type="title"/>
          </p:nvPr>
        </p:nvSpPr>
        <p:spPr/>
        <p:txBody>
          <a:bodyPr/>
          <a:lstStyle/>
          <a:p>
            <a:r>
              <a:rPr lang="en-US" dirty="0"/>
              <a:t>Closing Quote By Bill W., General Service Conference, 1964</a:t>
            </a:r>
          </a:p>
        </p:txBody>
      </p:sp>
      <p:sp>
        <p:nvSpPr>
          <p:cNvPr id="3" name="TextBox 2">
            <a:extLst>
              <a:ext uri="{FF2B5EF4-FFF2-40B4-BE49-F238E27FC236}">
                <a16:creationId xmlns:a16="http://schemas.microsoft.com/office/drawing/2014/main" id="{A3BA2187-A43F-42DD-9817-D832D4153ECC}"/>
              </a:ext>
            </a:extLst>
          </p:cNvPr>
          <p:cNvSpPr txBox="1"/>
          <p:nvPr/>
        </p:nvSpPr>
        <p:spPr>
          <a:xfrm>
            <a:off x="2535613" y="1748555"/>
            <a:ext cx="6792049" cy="3030766"/>
          </a:xfrm>
          <a:prstGeom prst="rect">
            <a:avLst/>
          </a:prstGeom>
          <a:noFill/>
        </p:spPr>
        <p:txBody>
          <a:bodyPr wrap="square">
            <a:spAutoFit/>
          </a:bodyPr>
          <a:lstStyle/>
          <a:p>
            <a:pPr marL="0" marR="0">
              <a:lnSpc>
                <a:spcPct val="107000"/>
              </a:lnSpc>
              <a:spcBef>
                <a:spcPts val="0"/>
              </a:spcBef>
              <a:spcAft>
                <a:spcPts val="800"/>
              </a:spcAft>
            </a:pPr>
            <a:r>
              <a:rPr lang="en-US" sz="2000" dirty="0">
                <a:solidFill>
                  <a:schemeClr val="bg1"/>
                </a:solidFill>
                <a:effectLst/>
                <a:ea typeface="Calibri" panose="020F0502020204030204" pitchFamily="34" charset="0"/>
                <a:cs typeface="Times New Roman" panose="02020603050405020304" pitchFamily="18" charset="0"/>
              </a:rPr>
              <a:t>We are propelled to this Society by the threat of death itself by alcoholism”, Bill suggested. “But when we have acquired a little grace and some of the mist has passed from our eyes, we find ourselves in a new world. We also find that we are faced with immense responsibilities; for our own growth and development, for the welfare of our Group, for the welfare of A.A. as a whole, for better homes, for better relations with the world around us.</a:t>
            </a:r>
          </a:p>
        </p:txBody>
      </p:sp>
      <p:grpSp>
        <p:nvGrpSpPr>
          <p:cNvPr id="4" name="Group 3">
            <a:extLst>
              <a:ext uri="{FF2B5EF4-FFF2-40B4-BE49-F238E27FC236}">
                <a16:creationId xmlns:a16="http://schemas.microsoft.com/office/drawing/2014/main" id="{22880956-9431-4233-804C-87C014FC98B9}"/>
              </a:ext>
            </a:extLst>
          </p:cNvPr>
          <p:cNvGrpSpPr>
            <a:grpSpLocks noChangeAspect="1"/>
          </p:cNvGrpSpPr>
          <p:nvPr/>
        </p:nvGrpSpPr>
        <p:grpSpPr bwMode="black">
          <a:xfrm flipV="1">
            <a:off x="1484930" y="1276735"/>
            <a:ext cx="1050683" cy="868483"/>
            <a:chOff x="1104151" y="9704065"/>
            <a:chExt cx="787684" cy="701407"/>
          </a:xfrm>
          <a:solidFill>
            <a:schemeClr val="accent4">
              <a:lumMod val="75000"/>
            </a:schemeClr>
          </a:solidFill>
        </p:grpSpPr>
        <p:sp>
          <p:nvSpPr>
            <p:cNvPr id="5" name="Freeform 14">
              <a:extLst>
                <a:ext uri="{FF2B5EF4-FFF2-40B4-BE49-F238E27FC236}">
                  <a16:creationId xmlns:a16="http://schemas.microsoft.com/office/drawing/2014/main" id="{509C140D-36FB-445C-B5B8-BDD16E03AF8F}"/>
                </a:ext>
              </a:extLst>
            </p:cNvPr>
            <p:cNvSpPr>
              <a:spLocks/>
            </p:cNvSpPr>
            <p:nvPr/>
          </p:nvSpPr>
          <p:spPr bwMode="black">
            <a:xfrm>
              <a:off x="1104151" y="9704066"/>
              <a:ext cx="480744" cy="701406"/>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2F469C"/>
            </a:solidFill>
            <a:ln w="317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a:solidFill>
                  <a:prstClr val="black"/>
                </a:solidFill>
                <a:latin typeface="Arial"/>
                <a:cs typeface="+mn-cs"/>
              </a:endParaRPr>
            </a:p>
          </p:txBody>
        </p:sp>
        <p:sp>
          <p:nvSpPr>
            <p:cNvPr id="6" name="Freeform 17">
              <a:extLst>
                <a:ext uri="{FF2B5EF4-FFF2-40B4-BE49-F238E27FC236}">
                  <a16:creationId xmlns:a16="http://schemas.microsoft.com/office/drawing/2014/main" id="{92D039CC-0892-4338-918A-2813C47037A9}"/>
                </a:ext>
              </a:extLst>
            </p:cNvPr>
            <p:cNvSpPr>
              <a:spLocks/>
            </p:cNvSpPr>
            <p:nvPr/>
          </p:nvSpPr>
          <p:spPr bwMode="black">
            <a:xfrm>
              <a:off x="1411091" y="9704065"/>
              <a:ext cx="480744" cy="70140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2F469C">
                <a:alpha val="75000"/>
              </a:srgbClr>
            </a:solidFill>
            <a:ln w="317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a:solidFill>
                  <a:prstClr val="black"/>
                </a:solidFill>
                <a:latin typeface="Arial"/>
                <a:cs typeface="+mn-cs"/>
              </a:endParaRPr>
            </a:p>
          </p:txBody>
        </p:sp>
      </p:grpSp>
      <p:grpSp>
        <p:nvGrpSpPr>
          <p:cNvPr id="10" name="Group 9">
            <a:extLst>
              <a:ext uri="{FF2B5EF4-FFF2-40B4-BE49-F238E27FC236}">
                <a16:creationId xmlns:a16="http://schemas.microsoft.com/office/drawing/2014/main" id="{00C954C5-E159-4BE5-A21F-D5D3A8FDA978}"/>
              </a:ext>
            </a:extLst>
          </p:cNvPr>
          <p:cNvGrpSpPr>
            <a:grpSpLocks noChangeAspect="1"/>
          </p:cNvGrpSpPr>
          <p:nvPr/>
        </p:nvGrpSpPr>
        <p:grpSpPr bwMode="black">
          <a:xfrm flipH="1" flipV="1">
            <a:off x="9443579" y="4132670"/>
            <a:ext cx="1050683" cy="868483"/>
            <a:chOff x="1104151" y="9704065"/>
            <a:chExt cx="787684" cy="701407"/>
          </a:xfrm>
          <a:solidFill>
            <a:schemeClr val="accent4">
              <a:lumMod val="75000"/>
            </a:schemeClr>
          </a:solidFill>
        </p:grpSpPr>
        <p:sp>
          <p:nvSpPr>
            <p:cNvPr id="11" name="Freeform 14">
              <a:extLst>
                <a:ext uri="{FF2B5EF4-FFF2-40B4-BE49-F238E27FC236}">
                  <a16:creationId xmlns:a16="http://schemas.microsoft.com/office/drawing/2014/main" id="{2C7F36FB-CB99-4F36-B9BD-71C36C6F55DD}"/>
                </a:ext>
              </a:extLst>
            </p:cNvPr>
            <p:cNvSpPr>
              <a:spLocks/>
            </p:cNvSpPr>
            <p:nvPr/>
          </p:nvSpPr>
          <p:spPr bwMode="black">
            <a:xfrm>
              <a:off x="1104151" y="9704066"/>
              <a:ext cx="480744" cy="701406"/>
            </a:xfrm>
            <a:custGeom>
              <a:avLst/>
              <a:gdLst/>
              <a:ahLst/>
              <a:cxnLst>
                <a:cxn ang="0">
                  <a:pos x="374" y="330"/>
                </a:cxn>
                <a:cxn ang="0">
                  <a:pos x="445" y="347"/>
                </a:cxn>
                <a:cxn ang="0">
                  <a:pos x="506" y="372"/>
                </a:cxn>
                <a:cxn ang="0">
                  <a:pos x="562" y="404"/>
                </a:cxn>
                <a:cxn ang="0">
                  <a:pos x="608" y="447"/>
                </a:cxn>
                <a:cxn ang="0">
                  <a:pos x="647" y="495"/>
                </a:cxn>
                <a:cxn ang="0">
                  <a:pos x="673" y="548"/>
                </a:cxn>
                <a:cxn ang="0">
                  <a:pos x="689" y="606"/>
                </a:cxn>
                <a:cxn ang="0">
                  <a:pos x="695" y="671"/>
                </a:cxn>
                <a:cxn ang="0">
                  <a:pos x="689" y="740"/>
                </a:cxn>
                <a:cxn ang="0">
                  <a:pos x="670" y="803"/>
                </a:cxn>
                <a:cxn ang="0">
                  <a:pos x="637" y="861"/>
                </a:cxn>
                <a:cxn ang="0">
                  <a:pos x="593" y="915"/>
                </a:cxn>
                <a:cxn ang="0">
                  <a:pos x="539" y="959"/>
                </a:cxn>
                <a:cxn ang="0">
                  <a:pos x="480" y="990"/>
                </a:cxn>
                <a:cxn ang="0">
                  <a:pos x="416" y="1009"/>
                </a:cxn>
                <a:cxn ang="0">
                  <a:pos x="345" y="1014"/>
                </a:cxn>
                <a:cxn ang="0">
                  <a:pos x="276" y="1007"/>
                </a:cxn>
                <a:cxn ang="0">
                  <a:pos x="211" y="988"/>
                </a:cxn>
                <a:cxn ang="0">
                  <a:pos x="151" y="953"/>
                </a:cxn>
                <a:cxn ang="0">
                  <a:pos x="99" y="905"/>
                </a:cxn>
                <a:cxn ang="0">
                  <a:pos x="55" y="846"/>
                </a:cxn>
                <a:cxn ang="0">
                  <a:pos x="25" y="780"/>
                </a:cxn>
                <a:cxn ang="0">
                  <a:pos x="5" y="709"/>
                </a:cxn>
                <a:cxn ang="0">
                  <a:pos x="0" y="633"/>
                </a:cxn>
                <a:cxn ang="0">
                  <a:pos x="2" y="564"/>
                </a:cxn>
                <a:cxn ang="0">
                  <a:pos x="11" y="496"/>
                </a:cxn>
                <a:cxn ang="0">
                  <a:pos x="26" y="427"/>
                </a:cxn>
                <a:cxn ang="0">
                  <a:pos x="50" y="360"/>
                </a:cxn>
                <a:cxn ang="0">
                  <a:pos x="76" y="297"/>
                </a:cxn>
                <a:cxn ang="0">
                  <a:pos x="109" y="237"/>
                </a:cxn>
                <a:cxn ang="0">
                  <a:pos x="147" y="182"/>
                </a:cxn>
                <a:cxn ang="0">
                  <a:pos x="192" y="132"/>
                </a:cxn>
                <a:cxn ang="0">
                  <a:pos x="226" y="97"/>
                </a:cxn>
                <a:cxn ang="0">
                  <a:pos x="268" y="65"/>
                </a:cxn>
                <a:cxn ang="0">
                  <a:pos x="374" y="0"/>
                </a:cxn>
              </a:cxnLst>
              <a:rect l="0" t="0" r="r" b="b"/>
              <a:pathLst>
                <a:path w="695" h="1014">
                  <a:moveTo>
                    <a:pt x="374" y="0"/>
                  </a:moveTo>
                  <a:lnTo>
                    <a:pt x="374" y="330"/>
                  </a:lnTo>
                  <a:lnTo>
                    <a:pt x="410" y="337"/>
                  </a:lnTo>
                  <a:lnTo>
                    <a:pt x="445" y="347"/>
                  </a:lnTo>
                  <a:lnTo>
                    <a:pt x="476" y="358"/>
                  </a:lnTo>
                  <a:lnTo>
                    <a:pt x="506" y="372"/>
                  </a:lnTo>
                  <a:lnTo>
                    <a:pt x="535" y="387"/>
                  </a:lnTo>
                  <a:lnTo>
                    <a:pt x="562" y="404"/>
                  </a:lnTo>
                  <a:lnTo>
                    <a:pt x="585" y="424"/>
                  </a:lnTo>
                  <a:lnTo>
                    <a:pt x="608" y="447"/>
                  </a:lnTo>
                  <a:lnTo>
                    <a:pt x="627" y="470"/>
                  </a:lnTo>
                  <a:lnTo>
                    <a:pt x="647" y="495"/>
                  </a:lnTo>
                  <a:lnTo>
                    <a:pt x="660" y="520"/>
                  </a:lnTo>
                  <a:lnTo>
                    <a:pt x="673" y="548"/>
                  </a:lnTo>
                  <a:lnTo>
                    <a:pt x="683" y="577"/>
                  </a:lnTo>
                  <a:lnTo>
                    <a:pt x="689" y="606"/>
                  </a:lnTo>
                  <a:lnTo>
                    <a:pt x="693" y="638"/>
                  </a:lnTo>
                  <a:lnTo>
                    <a:pt x="695" y="671"/>
                  </a:lnTo>
                  <a:lnTo>
                    <a:pt x="693" y="708"/>
                  </a:lnTo>
                  <a:lnTo>
                    <a:pt x="689" y="740"/>
                  </a:lnTo>
                  <a:lnTo>
                    <a:pt x="679" y="773"/>
                  </a:lnTo>
                  <a:lnTo>
                    <a:pt x="670" y="803"/>
                  </a:lnTo>
                  <a:lnTo>
                    <a:pt x="654" y="832"/>
                  </a:lnTo>
                  <a:lnTo>
                    <a:pt x="637" y="861"/>
                  </a:lnTo>
                  <a:lnTo>
                    <a:pt x="616" y="888"/>
                  </a:lnTo>
                  <a:lnTo>
                    <a:pt x="593" y="915"/>
                  </a:lnTo>
                  <a:lnTo>
                    <a:pt x="566" y="938"/>
                  </a:lnTo>
                  <a:lnTo>
                    <a:pt x="539" y="959"/>
                  </a:lnTo>
                  <a:lnTo>
                    <a:pt x="510" y="976"/>
                  </a:lnTo>
                  <a:lnTo>
                    <a:pt x="480" y="990"/>
                  </a:lnTo>
                  <a:lnTo>
                    <a:pt x="449" y="1001"/>
                  </a:lnTo>
                  <a:lnTo>
                    <a:pt x="416" y="1009"/>
                  </a:lnTo>
                  <a:lnTo>
                    <a:pt x="382" y="1013"/>
                  </a:lnTo>
                  <a:lnTo>
                    <a:pt x="345" y="1014"/>
                  </a:lnTo>
                  <a:lnTo>
                    <a:pt x="311" y="1013"/>
                  </a:lnTo>
                  <a:lnTo>
                    <a:pt x="276" y="1007"/>
                  </a:lnTo>
                  <a:lnTo>
                    <a:pt x="241" y="999"/>
                  </a:lnTo>
                  <a:lnTo>
                    <a:pt x="211" y="988"/>
                  </a:lnTo>
                  <a:lnTo>
                    <a:pt x="180" y="972"/>
                  </a:lnTo>
                  <a:lnTo>
                    <a:pt x="151" y="953"/>
                  </a:lnTo>
                  <a:lnTo>
                    <a:pt x="124" y="930"/>
                  </a:lnTo>
                  <a:lnTo>
                    <a:pt x="99" y="905"/>
                  </a:lnTo>
                  <a:lnTo>
                    <a:pt x="74" y="876"/>
                  </a:lnTo>
                  <a:lnTo>
                    <a:pt x="55" y="846"/>
                  </a:lnTo>
                  <a:lnTo>
                    <a:pt x="38" y="815"/>
                  </a:lnTo>
                  <a:lnTo>
                    <a:pt x="25" y="780"/>
                  </a:lnTo>
                  <a:lnTo>
                    <a:pt x="13" y="746"/>
                  </a:lnTo>
                  <a:lnTo>
                    <a:pt x="5" y="709"/>
                  </a:lnTo>
                  <a:lnTo>
                    <a:pt x="0" y="673"/>
                  </a:lnTo>
                  <a:lnTo>
                    <a:pt x="0" y="633"/>
                  </a:lnTo>
                  <a:lnTo>
                    <a:pt x="0" y="598"/>
                  </a:lnTo>
                  <a:lnTo>
                    <a:pt x="2" y="564"/>
                  </a:lnTo>
                  <a:lnTo>
                    <a:pt x="5" y="529"/>
                  </a:lnTo>
                  <a:lnTo>
                    <a:pt x="11" y="496"/>
                  </a:lnTo>
                  <a:lnTo>
                    <a:pt x="19" y="462"/>
                  </a:lnTo>
                  <a:lnTo>
                    <a:pt x="26" y="427"/>
                  </a:lnTo>
                  <a:lnTo>
                    <a:pt x="38" y="395"/>
                  </a:lnTo>
                  <a:lnTo>
                    <a:pt x="50" y="360"/>
                  </a:lnTo>
                  <a:lnTo>
                    <a:pt x="63" y="330"/>
                  </a:lnTo>
                  <a:lnTo>
                    <a:pt x="76" y="297"/>
                  </a:lnTo>
                  <a:lnTo>
                    <a:pt x="92" y="268"/>
                  </a:lnTo>
                  <a:lnTo>
                    <a:pt x="109" y="237"/>
                  </a:lnTo>
                  <a:lnTo>
                    <a:pt x="128" y="211"/>
                  </a:lnTo>
                  <a:lnTo>
                    <a:pt x="147" y="182"/>
                  </a:lnTo>
                  <a:lnTo>
                    <a:pt x="169" y="157"/>
                  </a:lnTo>
                  <a:lnTo>
                    <a:pt x="192" y="132"/>
                  </a:lnTo>
                  <a:lnTo>
                    <a:pt x="209" y="115"/>
                  </a:lnTo>
                  <a:lnTo>
                    <a:pt x="226" y="97"/>
                  </a:lnTo>
                  <a:lnTo>
                    <a:pt x="247" y="82"/>
                  </a:lnTo>
                  <a:lnTo>
                    <a:pt x="268" y="65"/>
                  </a:lnTo>
                  <a:lnTo>
                    <a:pt x="318" y="32"/>
                  </a:lnTo>
                  <a:lnTo>
                    <a:pt x="374" y="0"/>
                  </a:lnTo>
                  <a:close/>
                </a:path>
              </a:pathLst>
            </a:custGeom>
            <a:solidFill>
              <a:srgbClr val="2F469C"/>
            </a:solidFill>
            <a:ln w="317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a:solidFill>
                  <a:prstClr val="black"/>
                </a:solidFill>
                <a:latin typeface="Arial"/>
                <a:cs typeface="+mn-cs"/>
              </a:endParaRPr>
            </a:p>
          </p:txBody>
        </p:sp>
        <p:sp>
          <p:nvSpPr>
            <p:cNvPr id="12" name="Freeform 17">
              <a:extLst>
                <a:ext uri="{FF2B5EF4-FFF2-40B4-BE49-F238E27FC236}">
                  <a16:creationId xmlns:a16="http://schemas.microsoft.com/office/drawing/2014/main" id="{DDCED775-D98B-4DA3-AEAC-F677481A68C1}"/>
                </a:ext>
              </a:extLst>
            </p:cNvPr>
            <p:cNvSpPr>
              <a:spLocks/>
            </p:cNvSpPr>
            <p:nvPr/>
          </p:nvSpPr>
          <p:spPr bwMode="black">
            <a:xfrm>
              <a:off x="1411091" y="9704065"/>
              <a:ext cx="480744" cy="701406"/>
            </a:xfrm>
            <a:custGeom>
              <a:avLst/>
              <a:gdLst/>
              <a:ahLst/>
              <a:cxnLst>
                <a:cxn ang="0">
                  <a:pos x="378" y="330"/>
                </a:cxn>
                <a:cxn ang="0">
                  <a:pos x="447" y="345"/>
                </a:cxn>
                <a:cxn ang="0">
                  <a:pos x="508" y="370"/>
                </a:cxn>
                <a:cxn ang="0">
                  <a:pos x="562" y="402"/>
                </a:cxn>
                <a:cxn ang="0">
                  <a:pos x="610" y="445"/>
                </a:cxn>
                <a:cxn ang="0">
                  <a:pos x="647" y="493"/>
                </a:cxn>
                <a:cxn ang="0">
                  <a:pos x="673" y="548"/>
                </a:cxn>
                <a:cxn ang="0">
                  <a:pos x="689" y="608"/>
                </a:cxn>
                <a:cxn ang="0">
                  <a:pos x="695" y="671"/>
                </a:cxn>
                <a:cxn ang="0">
                  <a:pos x="689" y="740"/>
                </a:cxn>
                <a:cxn ang="0">
                  <a:pos x="670" y="803"/>
                </a:cxn>
                <a:cxn ang="0">
                  <a:pos x="639" y="861"/>
                </a:cxn>
                <a:cxn ang="0">
                  <a:pos x="595" y="915"/>
                </a:cxn>
                <a:cxn ang="0">
                  <a:pos x="541" y="959"/>
                </a:cxn>
                <a:cxn ang="0">
                  <a:pos x="483" y="990"/>
                </a:cxn>
                <a:cxn ang="0">
                  <a:pos x="418" y="1009"/>
                </a:cxn>
                <a:cxn ang="0">
                  <a:pos x="349" y="1014"/>
                </a:cxn>
                <a:cxn ang="0">
                  <a:pos x="276" y="1007"/>
                </a:cxn>
                <a:cxn ang="0">
                  <a:pos x="211" y="988"/>
                </a:cxn>
                <a:cxn ang="0">
                  <a:pos x="153" y="953"/>
                </a:cxn>
                <a:cxn ang="0">
                  <a:pos x="99" y="905"/>
                </a:cxn>
                <a:cxn ang="0">
                  <a:pos x="55" y="846"/>
                </a:cxn>
                <a:cxn ang="0">
                  <a:pos x="25" y="780"/>
                </a:cxn>
                <a:cxn ang="0">
                  <a:pos x="5" y="709"/>
                </a:cxn>
                <a:cxn ang="0">
                  <a:pos x="0" y="633"/>
                </a:cxn>
                <a:cxn ang="0">
                  <a:pos x="2" y="566"/>
                </a:cxn>
                <a:cxn ang="0">
                  <a:pos x="11" y="498"/>
                </a:cxn>
                <a:cxn ang="0">
                  <a:pos x="27" y="431"/>
                </a:cxn>
                <a:cxn ang="0">
                  <a:pos x="48" y="366"/>
                </a:cxn>
                <a:cxn ang="0">
                  <a:pos x="75" y="305"/>
                </a:cxn>
                <a:cxn ang="0">
                  <a:pos x="107" y="247"/>
                </a:cxn>
                <a:cxn ang="0">
                  <a:pos x="144" y="191"/>
                </a:cxn>
                <a:cxn ang="0">
                  <a:pos x="186" y="140"/>
                </a:cxn>
                <a:cxn ang="0">
                  <a:pos x="226" y="103"/>
                </a:cxn>
                <a:cxn ang="0">
                  <a:pos x="270" y="67"/>
                </a:cxn>
                <a:cxn ang="0">
                  <a:pos x="322" y="32"/>
                </a:cxn>
                <a:cxn ang="0">
                  <a:pos x="378" y="0"/>
                </a:cxn>
              </a:cxnLst>
              <a:rect l="0" t="0" r="r" b="b"/>
              <a:pathLst>
                <a:path w="695" h="1014">
                  <a:moveTo>
                    <a:pt x="378" y="0"/>
                  </a:moveTo>
                  <a:lnTo>
                    <a:pt x="378" y="330"/>
                  </a:lnTo>
                  <a:lnTo>
                    <a:pt x="412" y="337"/>
                  </a:lnTo>
                  <a:lnTo>
                    <a:pt x="447" y="345"/>
                  </a:lnTo>
                  <a:lnTo>
                    <a:pt x="478" y="356"/>
                  </a:lnTo>
                  <a:lnTo>
                    <a:pt x="508" y="370"/>
                  </a:lnTo>
                  <a:lnTo>
                    <a:pt x="537" y="385"/>
                  </a:lnTo>
                  <a:lnTo>
                    <a:pt x="562" y="402"/>
                  </a:lnTo>
                  <a:lnTo>
                    <a:pt x="587" y="422"/>
                  </a:lnTo>
                  <a:lnTo>
                    <a:pt x="610" y="445"/>
                  </a:lnTo>
                  <a:lnTo>
                    <a:pt x="629" y="468"/>
                  </a:lnTo>
                  <a:lnTo>
                    <a:pt x="647" y="493"/>
                  </a:lnTo>
                  <a:lnTo>
                    <a:pt x="662" y="520"/>
                  </a:lnTo>
                  <a:lnTo>
                    <a:pt x="673" y="548"/>
                  </a:lnTo>
                  <a:lnTo>
                    <a:pt x="683" y="577"/>
                  </a:lnTo>
                  <a:lnTo>
                    <a:pt x="689" y="608"/>
                  </a:lnTo>
                  <a:lnTo>
                    <a:pt x="693" y="638"/>
                  </a:lnTo>
                  <a:lnTo>
                    <a:pt x="695" y="671"/>
                  </a:lnTo>
                  <a:lnTo>
                    <a:pt x="693" y="708"/>
                  </a:lnTo>
                  <a:lnTo>
                    <a:pt x="689" y="740"/>
                  </a:lnTo>
                  <a:lnTo>
                    <a:pt x="681" y="773"/>
                  </a:lnTo>
                  <a:lnTo>
                    <a:pt x="670" y="803"/>
                  </a:lnTo>
                  <a:lnTo>
                    <a:pt x="656" y="832"/>
                  </a:lnTo>
                  <a:lnTo>
                    <a:pt x="639" y="861"/>
                  </a:lnTo>
                  <a:lnTo>
                    <a:pt x="618" y="888"/>
                  </a:lnTo>
                  <a:lnTo>
                    <a:pt x="595" y="915"/>
                  </a:lnTo>
                  <a:lnTo>
                    <a:pt x="568" y="938"/>
                  </a:lnTo>
                  <a:lnTo>
                    <a:pt x="541" y="959"/>
                  </a:lnTo>
                  <a:lnTo>
                    <a:pt x="512" y="976"/>
                  </a:lnTo>
                  <a:lnTo>
                    <a:pt x="483" y="990"/>
                  </a:lnTo>
                  <a:lnTo>
                    <a:pt x="451" y="1001"/>
                  </a:lnTo>
                  <a:lnTo>
                    <a:pt x="418" y="1009"/>
                  </a:lnTo>
                  <a:lnTo>
                    <a:pt x="384" y="1013"/>
                  </a:lnTo>
                  <a:lnTo>
                    <a:pt x="349" y="1014"/>
                  </a:lnTo>
                  <a:lnTo>
                    <a:pt x="313" y="1013"/>
                  </a:lnTo>
                  <a:lnTo>
                    <a:pt x="276" y="1007"/>
                  </a:lnTo>
                  <a:lnTo>
                    <a:pt x="243" y="999"/>
                  </a:lnTo>
                  <a:lnTo>
                    <a:pt x="211" y="988"/>
                  </a:lnTo>
                  <a:lnTo>
                    <a:pt x="182" y="972"/>
                  </a:lnTo>
                  <a:lnTo>
                    <a:pt x="153" y="953"/>
                  </a:lnTo>
                  <a:lnTo>
                    <a:pt x="124" y="930"/>
                  </a:lnTo>
                  <a:lnTo>
                    <a:pt x="99" y="905"/>
                  </a:lnTo>
                  <a:lnTo>
                    <a:pt x="76" y="876"/>
                  </a:lnTo>
                  <a:lnTo>
                    <a:pt x="55" y="846"/>
                  </a:lnTo>
                  <a:lnTo>
                    <a:pt x="38" y="815"/>
                  </a:lnTo>
                  <a:lnTo>
                    <a:pt x="25" y="780"/>
                  </a:lnTo>
                  <a:lnTo>
                    <a:pt x="13" y="746"/>
                  </a:lnTo>
                  <a:lnTo>
                    <a:pt x="5" y="709"/>
                  </a:lnTo>
                  <a:lnTo>
                    <a:pt x="0" y="673"/>
                  </a:lnTo>
                  <a:lnTo>
                    <a:pt x="0" y="633"/>
                  </a:lnTo>
                  <a:lnTo>
                    <a:pt x="0" y="600"/>
                  </a:lnTo>
                  <a:lnTo>
                    <a:pt x="2" y="566"/>
                  </a:lnTo>
                  <a:lnTo>
                    <a:pt x="5" y="531"/>
                  </a:lnTo>
                  <a:lnTo>
                    <a:pt x="11" y="498"/>
                  </a:lnTo>
                  <a:lnTo>
                    <a:pt x="19" y="464"/>
                  </a:lnTo>
                  <a:lnTo>
                    <a:pt x="27" y="431"/>
                  </a:lnTo>
                  <a:lnTo>
                    <a:pt x="36" y="399"/>
                  </a:lnTo>
                  <a:lnTo>
                    <a:pt x="48" y="366"/>
                  </a:lnTo>
                  <a:lnTo>
                    <a:pt x="61" y="335"/>
                  </a:lnTo>
                  <a:lnTo>
                    <a:pt x="75" y="305"/>
                  </a:lnTo>
                  <a:lnTo>
                    <a:pt x="90" y="276"/>
                  </a:lnTo>
                  <a:lnTo>
                    <a:pt x="107" y="247"/>
                  </a:lnTo>
                  <a:lnTo>
                    <a:pt x="124" y="218"/>
                  </a:lnTo>
                  <a:lnTo>
                    <a:pt x="144" y="191"/>
                  </a:lnTo>
                  <a:lnTo>
                    <a:pt x="165" y="165"/>
                  </a:lnTo>
                  <a:lnTo>
                    <a:pt x="186" y="140"/>
                  </a:lnTo>
                  <a:lnTo>
                    <a:pt x="205" y="120"/>
                  </a:lnTo>
                  <a:lnTo>
                    <a:pt x="226" y="103"/>
                  </a:lnTo>
                  <a:lnTo>
                    <a:pt x="247" y="84"/>
                  </a:lnTo>
                  <a:lnTo>
                    <a:pt x="270" y="67"/>
                  </a:lnTo>
                  <a:lnTo>
                    <a:pt x="295" y="49"/>
                  </a:lnTo>
                  <a:lnTo>
                    <a:pt x="322" y="32"/>
                  </a:lnTo>
                  <a:lnTo>
                    <a:pt x="349" y="15"/>
                  </a:lnTo>
                  <a:lnTo>
                    <a:pt x="378" y="0"/>
                  </a:lnTo>
                  <a:close/>
                </a:path>
              </a:pathLst>
            </a:custGeom>
            <a:solidFill>
              <a:srgbClr val="2F469C">
                <a:alpha val="75000"/>
              </a:srgbClr>
            </a:solidFill>
            <a:ln w="31750">
              <a:solidFill>
                <a:schemeClr val="bg1"/>
              </a:solidFill>
              <a:round/>
              <a:headEnd/>
              <a:tailEnd/>
            </a:ln>
          </p:spPr>
          <p:txBody>
            <a:bodyPr/>
            <a:ls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eaLnBrk="0" fontAlgn="auto" hangingPunct="0">
                <a:spcBef>
                  <a:spcPts val="0"/>
                </a:spcBef>
                <a:spcAft>
                  <a:spcPts val="0"/>
                </a:spcAft>
                <a:defRPr/>
              </a:pPr>
              <a:endParaRPr lang="en-CA" sz="900" noProof="0">
                <a:solidFill>
                  <a:prstClr val="black"/>
                </a:solidFill>
                <a:latin typeface="Arial"/>
                <a:cs typeface="+mn-cs"/>
              </a:endParaRPr>
            </a:p>
          </p:txBody>
        </p:sp>
      </p:grpSp>
      <p:pic>
        <p:nvPicPr>
          <p:cNvPr id="13" name="Picture 12">
            <a:extLst>
              <a:ext uri="{FF2B5EF4-FFF2-40B4-BE49-F238E27FC236}">
                <a16:creationId xmlns:a16="http://schemas.microsoft.com/office/drawing/2014/main" id="{17438827-B338-4DF4-9CB2-30B73A788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2747726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ank you lettering Free Vector">
            <a:extLst>
              <a:ext uri="{FF2B5EF4-FFF2-40B4-BE49-F238E27FC236}">
                <a16:creationId xmlns:a16="http://schemas.microsoft.com/office/drawing/2014/main" id="{A8D4E75F-82CF-4E75-B9AD-0A7E1FF376A5}"/>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8098" y="880802"/>
            <a:ext cx="5962650" cy="4219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846BD66-A35A-467A-BE2B-E0068CDEA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0203" y="453314"/>
            <a:ext cx="4889187" cy="4329280"/>
          </a:xfrm>
          <a:prstGeom prst="rect">
            <a:avLst/>
          </a:prstGeom>
        </p:spPr>
      </p:pic>
      <p:sp>
        <p:nvSpPr>
          <p:cNvPr id="8" name="TextBox 7">
            <a:extLst>
              <a:ext uri="{FF2B5EF4-FFF2-40B4-BE49-F238E27FC236}">
                <a16:creationId xmlns:a16="http://schemas.microsoft.com/office/drawing/2014/main" id="{7E219FAF-2A66-4D1E-B5C4-7712F0B15F4C}"/>
              </a:ext>
            </a:extLst>
          </p:cNvPr>
          <p:cNvSpPr txBox="1"/>
          <p:nvPr/>
        </p:nvSpPr>
        <p:spPr>
          <a:xfrm>
            <a:off x="5973770" y="4712578"/>
            <a:ext cx="4751540" cy="1575816"/>
          </a:xfrm>
          <a:prstGeom prst="rect">
            <a:avLst/>
          </a:prstGeom>
          <a:noFill/>
        </p:spPr>
        <p:txBody>
          <a:bodyPr wrap="square" lIns="18288" tIns="18288" rIns="18288" bIns="18288" rtlCol="0">
            <a:spAutoFit/>
          </a:bodyPr>
          <a:lstStyle/>
          <a:p>
            <a:r>
              <a:rPr lang="en-US" sz="2000" dirty="0">
                <a:solidFill>
                  <a:schemeClr val="bg2"/>
                </a:solidFill>
              </a:rPr>
              <a:t>Please submit any questions to our Area Secretary and they will be answered during our Ask It Basket sessions. They </a:t>
            </a:r>
            <a:r>
              <a:rPr lang="en-US" sz="2000">
                <a:solidFill>
                  <a:schemeClr val="bg2"/>
                </a:solidFill>
              </a:rPr>
              <a:t>will also </a:t>
            </a:r>
            <a:r>
              <a:rPr lang="en-US" sz="2000" dirty="0">
                <a:solidFill>
                  <a:schemeClr val="bg2"/>
                </a:solidFill>
              </a:rPr>
              <a:t>be included in our </a:t>
            </a:r>
            <a:r>
              <a:rPr lang="en-US" sz="2000">
                <a:solidFill>
                  <a:schemeClr val="bg2"/>
                </a:solidFill>
              </a:rPr>
              <a:t>next Grassroots edition.</a:t>
            </a:r>
            <a:endParaRPr lang="en-US" sz="2000" dirty="0">
              <a:solidFill>
                <a:schemeClr val="bg2"/>
              </a:solidFill>
            </a:endParaRPr>
          </a:p>
        </p:txBody>
      </p:sp>
      <p:pic>
        <p:nvPicPr>
          <p:cNvPr id="14" name="Picture 13">
            <a:extLst>
              <a:ext uri="{FF2B5EF4-FFF2-40B4-BE49-F238E27FC236}">
                <a16:creationId xmlns:a16="http://schemas.microsoft.com/office/drawing/2014/main" id="{9116FBC5-8E7B-4897-A792-446D2AC0F5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350361" y="4587873"/>
            <a:ext cx="699516" cy="1554480"/>
          </a:xfrm>
          <a:prstGeom prst="rect">
            <a:avLst/>
          </a:prstGeom>
        </p:spPr>
      </p:pic>
      <p:pic>
        <p:nvPicPr>
          <p:cNvPr id="6" name="Picture 5">
            <a:extLst>
              <a:ext uri="{FF2B5EF4-FFF2-40B4-BE49-F238E27FC236}">
                <a16:creationId xmlns:a16="http://schemas.microsoft.com/office/drawing/2014/main" id="{C81B91BC-CE45-4124-B021-8212EE4664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7279" y="4587873"/>
            <a:ext cx="730606" cy="1554480"/>
          </a:xfrm>
          <a:prstGeom prst="rect">
            <a:avLst/>
          </a:prstGeom>
        </p:spPr>
      </p:pic>
    </p:spTree>
    <p:extLst>
      <p:ext uri="{BB962C8B-B14F-4D97-AF65-F5344CB8AC3E}">
        <p14:creationId xmlns:p14="http://schemas.microsoft.com/office/powerpoint/2010/main" val="288737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rgbClr val="2F469C"/>
            </a:gs>
            <a:gs pos="100000">
              <a:srgbClr val="2F469C"/>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21C0-D316-4003-AF22-0CDC68BE3793}"/>
              </a:ext>
            </a:extLst>
          </p:cNvPr>
          <p:cNvSpPr>
            <a:spLocks noGrp="1"/>
          </p:cNvSpPr>
          <p:nvPr>
            <p:ph type="title"/>
          </p:nvPr>
        </p:nvSpPr>
        <p:spPr/>
        <p:txBody>
          <a:bodyPr/>
          <a:lstStyle/>
          <a:p>
            <a:r>
              <a:rPr lang="en-US" dirty="0"/>
              <a:t>Virtual Platforms as the New Normal for AA Meetings, Assemblies and Conferences – 2020 - 2021</a:t>
            </a:r>
          </a:p>
        </p:txBody>
      </p:sp>
      <p:sp>
        <p:nvSpPr>
          <p:cNvPr id="10" name="TextBox 9">
            <a:extLst>
              <a:ext uri="{FF2B5EF4-FFF2-40B4-BE49-F238E27FC236}">
                <a16:creationId xmlns:a16="http://schemas.microsoft.com/office/drawing/2014/main" id="{162F81EA-E181-40F8-97D3-037B7795EBE4}"/>
              </a:ext>
            </a:extLst>
          </p:cNvPr>
          <p:cNvSpPr txBox="1"/>
          <p:nvPr/>
        </p:nvSpPr>
        <p:spPr>
          <a:xfrm>
            <a:off x="6638794" y="1078469"/>
            <a:ext cx="5147822" cy="3914918"/>
          </a:xfrm>
          <a:prstGeom prst="rect">
            <a:avLst/>
          </a:prstGeom>
          <a:noFill/>
        </p:spPr>
        <p:txBody>
          <a:bodyPr wrap="square" lIns="18288" tIns="18288" rIns="18288" bIns="18288" rtlCol="0">
            <a:spAutoFit/>
          </a:bodyPr>
          <a:lstStyle/>
          <a:p>
            <a:pPr marL="285750" indent="-285750" algn="l">
              <a:buFont typeface="Arial" panose="020B0604020202020204" pitchFamily="34" charset="0"/>
              <a:buChar char="•"/>
            </a:pPr>
            <a:r>
              <a:rPr lang="en-US" dirty="0">
                <a:solidFill>
                  <a:schemeClr val="bg1"/>
                </a:solidFill>
              </a:rPr>
              <a:t>In 2020, were you familiar with the term “virtual platform”? It was almost a year ago that the COVID-19 pandemic hit and changed how we conduct all services in AA including our recovery meetings, our group, district and area business meetings. We have come to work from home to use the video apps available.  We are a diverse society that has adapted well and is continuing to find ways to help the suffering  alcoholic.  AA events across the world have gone virtual. Virtual meetings, including virtual handshakes and hugs are the new temporary normal.</a:t>
            </a:r>
          </a:p>
        </p:txBody>
      </p:sp>
      <p:pic>
        <p:nvPicPr>
          <p:cNvPr id="4" name="Picture 3">
            <a:extLst>
              <a:ext uri="{FF2B5EF4-FFF2-40B4-BE49-F238E27FC236}">
                <a16:creationId xmlns:a16="http://schemas.microsoft.com/office/drawing/2014/main" id="{01BD2D38-9BB2-4317-B3F4-60B43995D2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36" y="1078469"/>
            <a:ext cx="5935834" cy="5046188"/>
          </a:xfrm>
          <a:prstGeom prst="rect">
            <a:avLst/>
          </a:prstGeom>
        </p:spPr>
      </p:pic>
      <p:pic>
        <p:nvPicPr>
          <p:cNvPr id="9" name="Picture 8">
            <a:extLst>
              <a:ext uri="{FF2B5EF4-FFF2-40B4-BE49-F238E27FC236}">
                <a16:creationId xmlns:a16="http://schemas.microsoft.com/office/drawing/2014/main" id="{A8FF7ACD-4002-439E-8D69-70082E7B3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389782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21C0-D316-4003-AF22-0CDC68BE3793}"/>
              </a:ext>
            </a:extLst>
          </p:cNvPr>
          <p:cNvSpPr>
            <a:spLocks noGrp="1"/>
          </p:cNvSpPr>
          <p:nvPr>
            <p:ph type="title"/>
          </p:nvPr>
        </p:nvSpPr>
        <p:spPr/>
        <p:txBody>
          <a:bodyPr/>
          <a:lstStyle/>
          <a:p>
            <a:r>
              <a:rPr lang="en-US" dirty="0"/>
              <a:t>The New Normal for Meetings – 2020 -2021</a:t>
            </a:r>
          </a:p>
        </p:txBody>
      </p:sp>
      <p:pic>
        <p:nvPicPr>
          <p:cNvPr id="9" name="Picture 8">
            <a:extLst>
              <a:ext uri="{FF2B5EF4-FFF2-40B4-BE49-F238E27FC236}">
                <a16:creationId xmlns:a16="http://schemas.microsoft.com/office/drawing/2014/main" id="{90943333-3C52-4173-B75A-3680F7AB2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336" y="915454"/>
            <a:ext cx="7140369" cy="5227509"/>
          </a:xfrm>
          <a:prstGeom prst="rect">
            <a:avLst/>
          </a:prstGeom>
        </p:spPr>
      </p:pic>
      <p:sp>
        <p:nvSpPr>
          <p:cNvPr id="10" name="TextBox 9">
            <a:extLst>
              <a:ext uri="{FF2B5EF4-FFF2-40B4-BE49-F238E27FC236}">
                <a16:creationId xmlns:a16="http://schemas.microsoft.com/office/drawing/2014/main" id="{162F81EA-E181-40F8-97D3-037B7795EBE4}"/>
              </a:ext>
            </a:extLst>
          </p:cNvPr>
          <p:cNvSpPr txBox="1"/>
          <p:nvPr/>
        </p:nvSpPr>
        <p:spPr>
          <a:xfrm>
            <a:off x="7766137" y="915454"/>
            <a:ext cx="4208745" cy="775597"/>
          </a:xfrm>
          <a:prstGeom prst="rect">
            <a:avLst/>
          </a:prstGeom>
          <a:noFill/>
        </p:spPr>
        <p:txBody>
          <a:bodyPr wrap="square" lIns="18288" tIns="18288" rIns="18288" bIns="18288" rtlCol="0">
            <a:spAutoFit/>
          </a:bodyPr>
          <a:lstStyle/>
          <a:p>
            <a:pPr algn="l"/>
            <a:r>
              <a:rPr lang="en-US" sz="2400" b="1" dirty="0">
                <a:solidFill>
                  <a:srgbClr val="2F469C"/>
                </a:solidFill>
              </a:rPr>
              <a:t>Now for the start of the Service Orientation.</a:t>
            </a:r>
          </a:p>
        </p:txBody>
      </p:sp>
      <p:pic>
        <p:nvPicPr>
          <p:cNvPr id="5" name="Picture 4">
            <a:extLst>
              <a:ext uri="{FF2B5EF4-FFF2-40B4-BE49-F238E27FC236}">
                <a16:creationId xmlns:a16="http://schemas.microsoft.com/office/drawing/2014/main" id="{7859C0EA-A7D5-46E0-AB23-03296F5E2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066762" y="2940839"/>
            <a:ext cx="1703944" cy="3625411"/>
          </a:xfrm>
          <a:prstGeom prst="rect">
            <a:avLst/>
          </a:prstGeom>
        </p:spPr>
      </p:pic>
      <p:pic>
        <p:nvPicPr>
          <p:cNvPr id="6" name="Picture 5">
            <a:extLst>
              <a:ext uri="{FF2B5EF4-FFF2-40B4-BE49-F238E27FC236}">
                <a16:creationId xmlns:a16="http://schemas.microsoft.com/office/drawing/2014/main" id="{E41070F4-1614-435D-9F52-D19F52BC0C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577728" y="2940839"/>
            <a:ext cx="1631435" cy="3625411"/>
          </a:xfrm>
          <a:prstGeom prst="rect">
            <a:avLst/>
          </a:prstGeom>
        </p:spPr>
      </p:pic>
    </p:spTree>
    <p:extLst>
      <p:ext uri="{BB962C8B-B14F-4D97-AF65-F5344CB8AC3E}">
        <p14:creationId xmlns:p14="http://schemas.microsoft.com/office/powerpoint/2010/main" val="15195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B9EF-DF36-4D3E-BCF8-70DE040E73D5}"/>
              </a:ext>
            </a:extLst>
          </p:cNvPr>
          <p:cNvSpPr>
            <a:spLocks noGrp="1"/>
          </p:cNvSpPr>
          <p:nvPr>
            <p:ph type="title"/>
          </p:nvPr>
        </p:nvSpPr>
        <p:spPr/>
        <p:txBody>
          <a:bodyPr/>
          <a:lstStyle/>
          <a:p>
            <a:r>
              <a:rPr lang="en-US" dirty="0"/>
              <a:t>What is an Area?</a:t>
            </a:r>
          </a:p>
        </p:txBody>
      </p:sp>
      <p:sp>
        <p:nvSpPr>
          <p:cNvPr id="4" name="TextBox 3">
            <a:extLst>
              <a:ext uri="{FF2B5EF4-FFF2-40B4-BE49-F238E27FC236}">
                <a16:creationId xmlns:a16="http://schemas.microsoft.com/office/drawing/2014/main" id="{95268331-0833-4C84-95CF-702BDD7E9BE0}"/>
              </a:ext>
            </a:extLst>
          </p:cNvPr>
          <p:cNvSpPr txBox="1"/>
          <p:nvPr/>
        </p:nvSpPr>
        <p:spPr>
          <a:xfrm>
            <a:off x="377285" y="893781"/>
            <a:ext cx="4044404" cy="4801314"/>
          </a:xfrm>
          <a:prstGeom prst="rect">
            <a:avLst/>
          </a:prstGeom>
          <a:noFill/>
        </p:spPr>
        <p:txBody>
          <a:bodyPr wrap="square">
            <a:spAutoFit/>
          </a:bodyPr>
          <a:lstStyle/>
          <a:p>
            <a:pPr marL="285750" indent="-285750">
              <a:buClr>
                <a:srgbClr val="2F469C"/>
              </a:buClr>
              <a:buFont typeface="Arial" panose="020B0604020202020204" pitchFamily="34" charset="0"/>
              <a:buChar char="•"/>
            </a:pPr>
            <a:r>
              <a:rPr lang="en-US" dirty="0"/>
              <a:t>An area may be part of a state or province, or all of it, or may include parts of more than one state or province, depending on the size and needs of the A.A. population.</a:t>
            </a:r>
          </a:p>
          <a:p>
            <a:pPr marL="285750" indent="-285750">
              <a:buClr>
                <a:srgbClr val="2F469C"/>
              </a:buClr>
              <a:buFont typeface="Arial" panose="020B0604020202020204" pitchFamily="34" charset="0"/>
              <a:buChar char="•"/>
            </a:pPr>
            <a:r>
              <a:rPr lang="en-US" dirty="0"/>
              <a:t>In any case, the area holds an important middle position in the Conference structure — through the elected delegate, it participates in A.A. worldwide, while through the D.C.M.s and G.S.R.s, it is close to the local scene.</a:t>
            </a:r>
          </a:p>
          <a:p>
            <a:pPr marL="285750" indent="-285750">
              <a:buClr>
                <a:srgbClr val="2F469C"/>
              </a:buClr>
              <a:buFont typeface="Arial" panose="020B0604020202020204" pitchFamily="34" charset="0"/>
              <a:buChar char="•"/>
            </a:pPr>
            <a:r>
              <a:rPr lang="en-US" dirty="0"/>
              <a:t>The US</a:t>
            </a:r>
            <a:r>
              <a:rPr lang="en-US"/>
              <a:t>/Canada AA </a:t>
            </a:r>
            <a:r>
              <a:rPr lang="en-US" dirty="0"/>
              <a:t>structure is made up of eight regions consisting of 93 areas.</a:t>
            </a:r>
          </a:p>
        </p:txBody>
      </p:sp>
      <p:grpSp>
        <p:nvGrpSpPr>
          <p:cNvPr id="5" name="Group 4">
            <a:extLst>
              <a:ext uri="{FF2B5EF4-FFF2-40B4-BE49-F238E27FC236}">
                <a16:creationId xmlns:a16="http://schemas.microsoft.com/office/drawing/2014/main" id="{DEC33AD2-8527-441C-8B42-D505E0990D99}"/>
              </a:ext>
            </a:extLst>
          </p:cNvPr>
          <p:cNvGrpSpPr/>
          <p:nvPr/>
        </p:nvGrpSpPr>
        <p:grpSpPr>
          <a:xfrm>
            <a:off x="4557730" y="328821"/>
            <a:ext cx="7147144" cy="5890439"/>
            <a:chOff x="4401853" y="239649"/>
            <a:chExt cx="7147144" cy="5890439"/>
          </a:xfrm>
        </p:grpSpPr>
        <p:pic>
          <p:nvPicPr>
            <p:cNvPr id="6" name="Picture 5">
              <a:extLst>
                <a:ext uri="{FF2B5EF4-FFF2-40B4-BE49-F238E27FC236}">
                  <a16:creationId xmlns:a16="http://schemas.microsoft.com/office/drawing/2014/main" id="{B4D986E5-4109-4F79-B6DF-0AE78845FC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1853" y="239649"/>
              <a:ext cx="6508317" cy="5890439"/>
            </a:xfrm>
            <a:prstGeom prst="rect">
              <a:avLst/>
            </a:prstGeom>
          </p:spPr>
        </p:pic>
        <p:sp>
          <p:nvSpPr>
            <p:cNvPr id="7" name="Rectangle 6">
              <a:extLst>
                <a:ext uri="{FF2B5EF4-FFF2-40B4-BE49-F238E27FC236}">
                  <a16:creationId xmlns:a16="http://schemas.microsoft.com/office/drawing/2014/main" id="{5D794C3D-D404-463A-8AA3-171FDBEDD421}"/>
                </a:ext>
              </a:extLst>
            </p:cNvPr>
            <p:cNvSpPr/>
            <p:nvPr/>
          </p:nvSpPr>
          <p:spPr>
            <a:xfrm>
              <a:off x="9444625" y="726510"/>
              <a:ext cx="2104372" cy="1077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endParaRPr lang="en-US" dirty="0"/>
            </a:p>
          </p:txBody>
        </p:sp>
      </p:grpSp>
      <p:sp>
        <p:nvSpPr>
          <p:cNvPr id="9" name="TextBox 8">
            <a:extLst>
              <a:ext uri="{FF2B5EF4-FFF2-40B4-BE49-F238E27FC236}">
                <a16:creationId xmlns:a16="http://schemas.microsoft.com/office/drawing/2014/main" id="{C978D1F7-C8FA-4541-A714-75E313375CDC}"/>
              </a:ext>
            </a:extLst>
          </p:cNvPr>
          <p:cNvSpPr txBox="1"/>
          <p:nvPr/>
        </p:nvSpPr>
        <p:spPr>
          <a:xfrm>
            <a:off x="9239573" y="638740"/>
            <a:ext cx="2873558" cy="276999"/>
          </a:xfrm>
          <a:prstGeom prst="rect">
            <a:avLst/>
          </a:prstGeom>
          <a:noFill/>
        </p:spPr>
        <p:txBody>
          <a:bodyPr wrap="square">
            <a:spAutoFit/>
          </a:bodyPr>
          <a:lstStyle/>
          <a:p>
            <a:r>
              <a:rPr lang="en-CA" sz="1200" b="1" dirty="0"/>
              <a:t>Regional Map of U.S. and Canada</a:t>
            </a:r>
            <a:endParaRPr lang="en-US" sz="1200" b="1" dirty="0"/>
          </a:p>
        </p:txBody>
      </p:sp>
      <p:sp>
        <p:nvSpPr>
          <p:cNvPr id="11" name="TextBox 10">
            <a:extLst>
              <a:ext uri="{FF2B5EF4-FFF2-40B4-BE49-F238E27FC236}">
                <a16:creationId xmlns:a16="http://schemas.microsoft.com/office/drawing/2014/main" id="{E9CAB3E7-8589-429A-A140-377B32585238}"/>
              </a:ext>
            </a:extLst>
          </p:cNvPr>
          <p:cNvSpPr txBox="1"/>
          <p:nvPr/>
        </p:nvSpPr>
        <p:spPr>
          <a:xfrm>
            <a:off x="9375614" y="893781"/>
            <a:ext cx="2575142" cy="461665"/>
          </a:xfrm>
          <a:prstGeom prst="rect">
            <a:avLst/>
          </a:prstGeom>
          <a:noFill/>
        </p:spPr>
        <p:txBody>
          <a:bodyPr wrap="square">
            <a:spAutoFit/>
          </a:bodyPr>
          <a:lstStyle/>
          <a:p>
            <a:pPr marL="285750" indent="-285750">
              <a:buFont typeface="Wingdings" panose="05000000000000000000" pitchFamily="2" charset="2"/>
              <a:buChar char="§"/>
            </a:pPr>
            <a:r>
              <a:rPr lang="en-US" sz="1200" dirty="0"/>
              <a:t>This map represents a general outline of Regions.</a:t>
            </a:r>
          </a:p>
        </p:txBody>
      </p:sp>
      <p:pic>
        <p:nvPicPr>
          <p:cNvPr id="12" name="Picture 11">
            <a:extLst>
              <a:ext uri="{FF2B5EF4-FFF2-40B4-BE49-F238E27FC236}">
                <a16:creationId xmlns:a16="http://schemas.microsoft.com/office/drawing/2014/main" id="{CD972100-53F1-4678-865B-F242E7E80F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Tree>
    <p:extLst>
      <p:ext uri="{BB962C8B-B14F-4D97-AF65-F5344CB8AC3E}">
        <p14:creationId xmlns:p14="http://schemas.microsoft.com/office/powerpoint/2010/main" val="54680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193999-64A3-4E47-82DA-1FC02FCE421D}"/>
              </a:ext>
            </a:extLst>
          </p:cNvPr>
          <p:cNvSpPr>
            <a:spLocks noGrp="1"/>
          </p:cNvSpPr>
          <p:nvPr>
            <p:ph type="title"/>
          </p:nvPr>
        </p:nvSpPr>
        <p:spPr/>
        <p:txBody>
          <a:bodyPr/>
          <a:lstStyle/>
          <a:p>
            <a:r>
              <a:rPr lang="en-CA" dirty="0"/>
              <a:t>Canadian Regions and Areas</a:t>
            </a:r>
          </a:p>
        </p:txBody>
      </p:sp>
      <p:grpSp>
        <p:nvGrpSpPr>
          <p:cNvPr id="25" name="Group 24">
            <a:extLst>
              <a:ext uri="{FF2B5EF4-FFF2-40B4-BE49-F238E27FC236}">
                <a16:creationId xmlns:a16="http://schemas.microsoft.com/office/drawing/2014/main" id="{62A3D1EB-3DAF-1C48-9DB9-941D6F71282C}"/>
              </a:ext>
            </a:extLst>
          </p:cNvPr>
          <p:cNvGrpSpPr/>
          <p:nvPr/>
        </p:nvGrpSpPr>
        <p:grpSpPr>
          <a:xfrm>
            <a:off x="4119305" y="431105"/>
            <a:ext cx="7026337" cy="5590116"/>
            <a:chOff x="2051378" y="-1827584"/>
            <a:chExt cx="6841102" cy="5442746"/>
          </a:xfrm>
          <a:solidFill>
            <a:schemeClr val="accent6"/>
          </a:solidFill>
        </p:grpSpPr>
        <p:sp>
          <p:nvSpPr>
            <p:cNvPr id="26" name="Freeform 8">
              <a:extLst>
                <a:ext uri="{FF2B5EF4-FFF2-40B4-BE49-F238E27FC236}">
                  <a16:creationId xmlns:a16="http://schemas.microsoft.com/office/drawing/2014/main" id="{9A188F21-79E1-7E47-A1A0-2E654D47F9B3}"/>
                </a:ext>
              </a:extLst>
            </p:cNvPr>
            <p:cNvSpPr>
              <a:spLocks noEditPoints="1"/>
            </p:cNvSpPr>
            <p:nvPr/>
          </p:nvSpPr>
          <p:spPr bwMode="auto">
            <a:xfrm>
              <a:off x="6937355" y="717387"/>
              <a:ext cx="1955125" cy="1199903"/>
            </a:xfrm>
            <a:custGeom>
              <a:avLst/>
              <a:gdLst>
                <a:gd name="T0" fmla="*/ 78 w 150"/>
                <a:gd name="T1" fmla="*/ 30 h 92"/>
                <a:gd name="T2" fmla="*/ 76 w 150"/>
                <a:gd name="T3" fmla="*/ 34 h 92"/>
                <a:gd name="T4" fmla="*/ 68 w 150"/>
                <a:gd name="T5" fmla="*/ 35 h 92"/>
                <a:gd name="T6" fmla="*/ 63 w 150"/>
                <a:gd name="T7" fmla="*/ 45 h 92"/>
                <a:gd name="T8" fmla="*/ 64 w 150"/>
                <a:gd name="T9" fmla="*/ 39 h 92"/>
                <a:gd name="T10" fmla="*/ 69 w 150"/>
                <a:gd name="T11" fmla="*/ 29 h 92"/>
                <a:gd name="T12" fmla="*/ 55 w 150"/>
                <a:gd name="T13" fmla="*/ 29 h 92"/>
                <a:gd name="T14" fmla="*/ 49 w 150"/>
                <a:gd name="T15" fmla="*/ 27 h 92"/>
                <a:gd name="T16" fmla="*/ 35 w 150"/>
                <a:gd name="T17" fmla="*/ 20 h 92"/>
                <a:gd name="T18" fmla="*/ 19 w 150"/>
                <a:gd name="T19" fmla="*/ 13 h 92"/>
                <a:gd name="T20" fmla="*/ 7 w 150"/>
                <a:gd name="T21" fmla="*/ 4 h 92"/>
                <a:gd name="T22" fmla="*/ 0 w 150"/>
                <a:gd name="T23" fmla="*/ 1 h 92"/>
                <a:gd name="T24" fmla="*/ 5 w 150"/>
                <a:gd name="T25" fmla="*/ 9 h 92"/>
                <a:gd name="T26" fmla="*/ 13 w 150"/>
                <a:gd name="T27" fmla="*/ 13 h 92"/>
                <a:gd name="T28" fmla="*/ 22 w 150"/>
                <a:gd name="T29" fmla="*/ 23 h 92"/>
                <a:gd name="T30" fmla="*/ 35 w 150"/>
                <a:gd name="T31" fmla="*/ 44 h 92"/>
                <a:gd name="T32" fmla="*/ 28 w 150"/>
                <a:gd name="T33" fmla="*/ 49 h 92"/>
                <a:gd name="T34" fmla="*/ 17 w 150"/>
                <a:gd name="T35" fmla="*/ 51 h 92"/>
                <a:gd name="T36" fmla="*/ 15 w 150"/>
                <a:gd name="T37" fmla="*/ 56 h 92"/>
                <a:gd name="T38" fmla="*/ 16 w 150"/>
                <a:gd name="T39" fmla="*/ 61 h 92"/>
                <a:gd name="T40" fmla="*/ 19 w 150"/>
                <a:gd name="T41" fmla="*/ 66 h 92"/>
                <a:gd name="T42" fmla="*/ 27 w 150"/>
                <a:gd name="T43" fmla="*/ 75 h 92"/>
                <a:gd name="T44" fmla="*/ 36 w 150"/>
                <a:gd name="T45" fmla="*/ 77 h 92"/>
                <a:gd name="T46" fmla="*/ 46 w 150"/>
                <a:gd name="T47" fmla="*/ 69 h 92"/>
                <a:gd name="T48" fmla="*/ 69 w 150"/>
                <a:gd name="T49" fmla="*/ 60 h 92"/>
                <a:gd name="T50" fmla="*/ 95 w 150"/>
                <a:gd name="T51" fmla="*/ 38 h 92"/>
                <a:gd name="T52" fmla="*/ 134 w 150"/>
                <a:gd name="T53" fmla="*/ 62 h 92"/>
                <a:gd name="T54" fmla="*/ 130 w 150"/>
                <a:gd name="T55" fmla="*/ 58 h 92"/>
                <a:gd name="T56" fmla="*/ 124 w 150"/>
                <a:gd name="T57" fmla="*/ 52 h 92"/>
                <a:gd name="T58" fmla="*/ 115 w 150"/>
                <a:gd name="T59" fmla="*/ 59 h 92"/>
                <a:gd name="T60" fmla="*/ 106 w 150"/>
                <a:gd name="T61" fmla="*/ 61 h 92"/>
                <a:gd name="T62" fmla="*/ 101 w 150"/>
                <a:gd name="T63" fmla="*/ 51 h 92"/>
                <a:gd name="T64" fmla="*/ 99 w 150"/>
                <a:gd name="T65" fmla="*/ 43 h 92"/>
                <a:gd name="T66" fmla="*/ 99 w 150"/>
                <a:gd name="T67" fmla="*/ 83 h 92"/>
                <a:gd name="T68" fmla="*/ 105 w 150"/>
                <a:gd name="T69" fmla="*/ 90 h 92"/>
                <a:gd name="T70" fmla="*/ 119 w 150"/>
                <a:gd name="T71" fmla="*/ 81 h 92"/>
                <a:gd name="T72" fmla="*/ 132 w 150"/>
                <a:gd name="T73" fmla="*/ 72 h 92"/>
                <a:gd name="T74" fmla="*/ 134 w 150"/>
                <a:gd name="T75" fmla="*/ 67 h 92"/>
                <a:gd name="T76" fmla="*/ 134 w 150"/>
                <a:gd name="T77" fmla="*/ 62 h 92"/>
                <a:gd name="T78" fmla="*/ 141 w 150"/>
                <a:gd name="T79" fmla="*/ 63 h 92"/>
                <a:gd name="T80" fmla="*/ 138 w 150"/>
                <a:gd name="T81" fmla="*/ 65 h 92"/>
                <a:gd name="T82" fmla="*/ 138 w 150"/>
                <a:gd name="T83" fmla="*/ 70 h 92"/>
                <a:gd name="T84" fmla="*/ 144 w 150"/>
                <a:gd name="T85"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92">
                  <a:moveTo>
                    <a:pt x="82" y="30"/>
                  </a:moveTo>
                  <a:cubicBezTo>
                    <a:pt x="81" y="30"/>
                    <a:pt x="79" y="29"/>
                    <a:pt x="78" y="30"/>
                  </a:cubicBezTo>
                  <a:cubicBezTo>
                    <a:pt x="77" y="31"/>
                    <a:pt x="78" y="33"/>
                    <a:pt x="78" y="33"/>
                  </a:cubicBezTo>
                  <a:cubicBezTo>
                    <a:pt x="77" y="33"/>
                    <a:pt x="76" y="34"/>
                    <a:pt x="76" y="34"/>
                  </a:cubicBezTo>
                  <a:cubicBezTo>
                    <a:pt x="75" y="32"/>
                    <a:pt x="73" y="29"/>
                    <a:pt x="71" y="30"/>
                  </a:cubicBezTo>
                  <a:cubicBezTo>
                    <a:pt x="68" y="31"/>
                    <a:pt x="69" y="34"/>
                    <a:pt x="68" y="35"/>
                  </a:cubicBezTo>
                  <a:cubicBezTo>
                    <a:pt x="68" y="37"/>
                    <a:pt x="67" y="40"/>
                    <a:pt x="67" y="41"/>
                  </a:cubicBezTo>
                  <a:cubicBezTo>
                    <a:pt x="66" y="43"/>
                    <a:pt x="64" y="44"/>
                    <a:pt x="63" y="45"/>
                  </a:cubicBezTo>
                  <a:cubicBezTo>
                    <a:pt x="62" y="45"/>
                    <a:pt x="62" y="45"/>
                    <a:pt x="62" y="45"/>
                  </a:cubicBezTo>
                  <a:cubicBezTo>
                    <a:pt x="62" y="43"/>
                    <a:pt x="63" y="42"/>
                    <a:pt x="64" y="39"/>
                  </a:cubicBezTo>
                  <a:cubicBezTo>
                    <a:pt x="65" y="38"/>
                    <a:pt x="65" y="36"/>
                    <a:pt x="66" y="35"/>
                  </a:cubicBezTo>
                  <a:cubicBezTo>
                    <a:pt x="67" y="32"/>
                    <a:pt x="68" y="31"/>
                    <a:pt x="69" y="29"/>
                  </a:cubicBezTo>
                  <a:cubicBezTo>
                    <a:pt x="70" y="24"/>
                    <a:pt x="64" y="25"/>
                    <a:pt x="62" y="29"/>
                  </a:cubicBezTo>
                  <a:cubicBezTo>
                    <a:pt x="61" y="27"/>
                    <a:pt x="57" y="28"/>
                    <a:pt x="55" y="29"/>
                  </a:cubicBezTo>
                  <a:cubicBezTo>
                    <a:pt x="54" y="29"/>
                    <a:pt x="49" y="32"/>
                    <a:pt x="49" y="30"/>
                  </a:cubicBezTo>
                  <a:cubicBezTo>
                    <a:pt x="49" y="29"/>
                    <a:pt x="49" y="28"/>
                    <a:pt x="49" y="27"/>
                  </a:cubicBezTo>
                  <a:cubicBezTo>
                    <a:pt x="43" y="27"/>
                    <a:pt x="38" y="27"/>
                    <a:pt x="34" y="23"/>
                  </a:cubicBezTo>
                  <a:cubicBezTo>
                    <a:pt x="35" y="22"/>
                    <a:pt x="35" y="21"/>
                    <a:pt x="35" y="20"/>
                  </a:cubicBezTo>
                  <a:cubicBezTo>
                    <a:pt x="34" y="18"/>
                    <a:pt x="30" y="18"/>
                    <a:pt x="28" y="17"/>
                  </a:cubicBezTo>
                  <a:cubicBezTo>
                    <a:pt x="34" y="14"/>
                    <a:pt x="18" y="11"/>
                    <a:pt x="19" y="13"/>
                  </a:cubicBezTo>
                  <a:cubicBezTo>
                    <a:pt x="18" y="11"/>
                    <a:pt x="15" y="8"/>
                    <a:pt x="12" y="9"/>
                  </a:cubicBezTo>
                  <a:cubicBezTo>
                    <a:pt x="7" y="4"/>
                    <a:pt x="7" y="4"/>
                    <a:pt x="7" y="4"/>
                  </a:cubicBezTo>
                  <a:cubicBezTo>
                    <a:pt x="5" y="3"/>
                    <a:pt x="2" y="1"/>
                    <a:pt x="0" y="0"/>
                  </a:cubicBezTo>
                  <a:cubicBezTo>
                    <a:pt x="0" y="1"/>
                    <a:pt x="0" y="1"/>
                    <a:pt x="0" y="1"/>
                  </a:cubicBezTo>
                  <a:cubicBezTo>
                    <a:pt x="1" y="3"/>
                    <a:pt x="2" y="5"/>
                    <a:pt x="4" y="6"/>
                  </a:cubicBezTo>
                  <a:cubicBezTo>
                    <a:pt x="4" y="6"/>
                    <a:pt x="4" y="8"/>
                    <a:pt x="5" y="9"/>
                  </a:cubicBezTo>
                  <a:cubicBezTo>
                    <a:pt x="8" y="8"/>
                    <a:pt x="9" y="11"/>
                    <a:pt x="7" y="13"/>
                  </a:cubicBezTo>
                  <a:cubicBezTo>
                    <a:pt x="9" y="14"/>
                    <a:pt x="11" y="14"/>
                    <a:pt x="13" y="13"/>
                  </a:cubicBezTo>
                  <a:cubicBezTo>
                    <a:pt x="17" y="17"/>
                    <a:pt x="10" y="23"/>
                    <a:pt x="21" y="21"/>
                  </a:cubicBezTo>
                  <a:cubicBezTo>
                    <a:pt x="21" y="22"/>
                    <a:pt x="21" y="22"/>
                    <a:pt x="22" y="23"/>
                  </a:cubicBezTo>
                  <a:cubicBezTo>
                    <a:pt x="23" y="31"/>
                    <a:pt x="25" y="33"/>
                    <a:pt x="30" y="37"/>
                  </a:cubicBezTo>
                  <a:cubicBezTo>
                    <a:pt x="32" y="39"/>
                    <a:pt x="35" y="41"/>
                    <a:pt x="35" y="44"/>
                  </a:cubicBezTo>
                  <a:cubicBezTo>
                    <a:pt x="35" y="49"/>
                    <a:pt x="33" y="48"/>
                    <a:pt x="29" y="50"/>
                  </a:cubicBezTo>
                  <a:cubicBezTo>
                    <a:pt x="29" y="50"/>
                    <a:pt x="29" y="50"/>
                    <a:pt x="28" y="49"/>
                  </a:cubicBezTo>
                  <a:cubicBezTo>
                    <a:pt x="28" y="50"/>
                    <a:pt x="27" y="51"/>
                    <a:pt x="26" y="51"/>
                  </a:cubicBezTo>
                  <a:cubicBezTo>
                    <a:pt x="23" y="52"/>
                    <a:pt x="21" y="50"/>
                    <a:pt x="17" y="51"/>
                  </a:cubicBezTo>
                  <a:cubicBezTo>
                    <a:pt x="18" y="52"/>
                    <a:pt x="19" y="54"/>
                    <a:pt x="19" y="54"/>
                  </a:cubicBezTo>
                  <a:cubicBezTo>
                    <a:pt x="18" y="54"/>
                    <a:pt x="16" y="55"/>
                    <a:pt x="15" y="56"/>
                  </a:cubicBezTo>
                  <a:cubicBezTo>
                    <a:pt x="16" y="56"/>
                    <a:pt x="16" y="57"/>
                    <a:pt x="17" y="57"/>
                  </a:cubicBezTo>
                  <a:cubicBezTo>
                    <a:pt x="17" y="59"/>
                    <a:pt x="17" y="60"/>
                    <a:pt x="16" y="61"/>
                  </a:cubicBezTo>
                  <a:cubicBezTo>
                    <a:pt x="17" y="62"/>
                    <a:pt x="17" y="62"/>
                    <a:pt x="19" y="63"/>
                  </a:cubicBezTo>
                  <a:cubicBezTo>
                    <a:pt x="18" y="63"/>
                    <a:pt x="19" y="64"/>
                    <a:pt x="19" y="66"/>
                  </a:cubicBezTo>
                  <a:cubicBezTo>
                    <a:pt x="22" y="68"/>
                    <a:pt x="27" y="66"/>
                    <a:pt x="29" y="69"/>
                  </a:cubicBezTo>
                  <a:cubicBezTo>
                    <a:pt x="26" y="71"/>
                    <a:pt x="25" y="73"/>
                    <a:pt x="27" y="75"/>
                  </a:cubicBezTo>
                  <a:cubicBezTo>
                    <a:pt x="29" y="75"/>
                    <a:pt x="30" y="72"/>
                    <a:pt x="31" y="71"/>
                  </a:cubicBezTo>
                  <a:cubicBezTo>
                    <a:pt x="32" y="74"/>
                    <a:pt x="34" y="75"/>
                    <a:pt x="36" y="77"/>
                  </a:cubicBezTo>
                  <a:cubicBezTo>
                    <a:pt x="40" y="74"/>
                    <a:pt x="45" y="79"/>
                    <a:pt x="50" y="76"/>
                  </a:cubicBezTo>
                  <a:cubicBezTo>
                    <a:pt x="49" y="74"/>
                    <a:pt x="47" y="71"/>
                    <a:pt x="46" y="69"/>
                  </a:cubicBezTo>
                  <a:cubicBezTo>
                    <a:pt x="47" y="68"/>
                    <a:pt x="48" y="67"/>
                    <a:pt x="49" y="67"/>
                  </a:cubicBezTo>
                  <a:cubicBezTo>
                    <a:pt x="53" y="73"/>
                    <a:pt x="66" y="63"/>
                    <a:pt x="69" y="60"/>
                  </a:cubicBezTo>
                  <a:cubicBezTo>
                    <a:pt x="72" y="58"/>
                    <a:pt x="88" y="43"/>
                    <a:pt x="92" y="48"/>
                  </a:cubicBezTo>
                  <a:cubicBezTo>
                    <a:pt x="94" y="46"/>
                    <a:pt x="95" y="43"/>
                    <a:pt x="95" y="38"/>
                  </a:cubicBezTo>
                  <a:cubicBezTo>
                    <a:pt x="92" y="36"/>
                    <a:pt x="86" y="31"/>
                    <a:pt x="82" y="30"/>
                  </a:cubicBezTo>
                  <a:close/>
                  <a:moveTo>
                    <a:pt x="134" y="62"/>
                  </a:moveTo>
                  <a:cubicBezTo>
                    <a:pt x="134" y="59"/>
                    <a:pt x="137" y="56"/>
                    <a:pt x="135" y="54"/>
                  </a:cubicBezTo>
                  <a:cubicBezTo>
                    <a:pt x="133" y="56"/>
                    <a:pt x="132" y="57"/>
                    <a:pt x="130" y="58"/>
                  </a:cubicBezTo>
                  <a:cubicBezTo>
                    <a:pt x="130" y="57"/>
                    <a:pt x="129" y="58"/>
                    <a:pt x="128" y="57"/>
                  </a:cubicBezTo>
                  <a:cubicBezTo>
                    <a:pt x="128" y="54"/>
                    <a:pt x="127" y="52"/>
                    <a:pt x="124" y="52"/>
                  </a:cubicBezTo>
                  <a:cubicBezTo>
                    <a:pt x="122" y="51"/>
                    <a:pt x="121" y="54"/>
                    <a:pt x="120" y="55"/>
                  </a:cubicBezTo>
                  <a:cubicBezTo>
                    <a:pt x="118" y="58"/>
                    <a:pt x="117" y="58"/>
                    <a:pt x="115" y="59"/>
                  </a:cubicBezTo>
                  <a:cubicBezTo>
                    <a:pt x="111" y="61"/>
                    <a:pt x="113" y="58"/>
                    <a:pt x="111" y="57"/>
                  </a:cubicBezTo>
                  <a:cubicBezTo>
                    <a:pt x="108" y="56"/>
                    <a:pt x="108" y="59"/>
                    <a:pt x="106" y="61"/>
                  </a:cubicBezTo>
                  <a:cubicBezTo>
                    <a:pt x="105" y="62"/>
                    <a:pt x="105" y="62"/>
                    <a:pt x="104" y="60"/>
                  </a:cubicBezTo>
                  <a:cubicBezTo>
                    <a:pt x="103" y="58"/>
                    <a:pt x="102" y="54"/>
                    <a:pt x="101" y="51"/>
                  </a:cubicBezTo>
                  <a:cubicBezTo>
                    <a:pt x="101" y="50"/>
                    <a:pt x="102" y="42"/>
                    <a:pt x="99" y="43"/>
                  </a:cubicBezTo>
                  <a:cubicBezTo>
                    <a:pt x="99" y="43"/>
                    <a:pt x="99" y="43"/>
                    <a:pt x="99" y="43"/>
                  </a:cubicBezTo>
                  <a:cubicBezTo>
                    <a:pt x="92" y="52"/>
                    <a:pt x="99" y="67"/>
                    <a:pt x="102" y="76"/>
                  </a:cubicBezTo>
                  <a:cubicBezTo>
                    <a:pt x="103" y="80"/>
                    <a:pt x="100" y="79"/>
                    <a:pt x="99" y="83"/>
                  </a:cubicBezTo>
                  <a:cubicBezTo>
                    <a:pt x="101" y="82"/>
                    <a:pt x="102" y="82"/>
                    <a:pt x="104" y="81"/>
                  </a:cubicBezTo>
                  <a:cubicBezTo>
                    <a:pt x="104" y="84"/>
                    <a:pt x="103" y="88"/>
                    <a:pt x="105" y="90"/>
                  </a:cubicBezTo>
                  <a:cubicBezTo>
                    <a:pt x="108" y="92"/>
                    <a:pt x="110" y="88"/>
                    <a:pt x="111" y="86"/>
                  </a:cubicBezTo>
                  <a:cubicBezTo>
                    <a:pt x="113" y="83"/>
                    <a:pt x="117" y="83"/>
                    <a:pt x="119" y="81"/>
                  </a:cubicBezTo>
                  <a:cubicBezTo>
                    <a:pt x="122" y="79"/>
                    <a:pt x="122" y="78"/>
                    <a:pt x="125" y="76"/>
                  </a:cubicBezTo>
                  <a:cubicBezTo>
                    <a:pt x="128" y="75"/>
                    <a:pt x="129" y="73"/>
                    <a:pt x="132" y="72"/>
                  </a:cubicBezTo>
                  <a:cubicBezTo>
                    <a:pt x="131" y="74"/>
                    <a:pt x="130" y="82"/>
                    <a:pt x="133" y="79"/>
                  </a:cubicBezTo>
                  <a:cubicBezTo>
                    <a:pt x="135" y="77"/>
                    <a:pt x="134" y="69"/>
                    <a:pt x="134" y="67"/>
                  </a:cubicBezTo>
                  <a:cubicBezTo>
                    <a:pt x="135" y="65"/>
                    <a:pt x="136" y="65"/>
                    <a:pt x="136" y="64"/>
                  </a:cubicBezTo>
                  <a:cubicBezTo>
                    <a:pt x="136" y="63"/>
                    <a:pt x="134" y="62"/>
                    <a:pt x="134" y="62"/>
                  </a:cubicBezTo>
                  <a:close/>
                  <a:moveTo>
                    <a:pt x="145" y="60"/>
                  </a:moveTo>
                  <a:cubicBezTo>
                    <a:pt x="142" y="59"/>
                    <a:pt x="143" y="62"/>
                    <a:pt x="141" y="63"/>
                  </a:cubicBezTo>
                  <a:cubicBezTo>
                    <a:pt x="143" y="62"/>
                    <a:pt x="139" y="58"/>
                    <a:pt x="137" y="58"/>
                  </a:cubicBezTo>
                  <a:cubicBezTo>
                    <a:pt x="136" y="58"/>
                    <a:pt x="138" y="65"/>
                    <a:pt x="138" y="65"/>
                  </a:cubicBezTo>
                  <a:cubicBezTo>
                    <a:pt x="138" y="64"/>
                    <a:pt x="136" y="65"/>
                    <a:pt x="136" y="67"/>
                  </a:cubicBezTo>
                  <a:cubicBezTo>
                    <a:pt x="136" y="68"/>
                    <a:pt x="138" y="70"/>
                    <a:pt x="138" y="70"/>
                  </a:cubicBezTo>
                  <a:cubicBezTo>
                    <a:pt x="139" y="72"/>
                    <a:pt x="139" y="75"/>
                    <a:pt x="141" y="73"/>
                  </a:cubicBezTo>
                  <a:cubicBezTo>
                    <a:pt x="141" y="73"/>
                    <a:pt x="144" y="66"/>
                    <a:pt x="144" y="72"/>
                  </a:cubicBezTo>
                  <a:cubicBezTo>
                    <a:pt x="150" y="73"/>
                    <a:pt x="145" y="62"/>
                    <a:pt x="145" y="60"/>
                  </a:cubicBezTo>
                  <a:close/>
                </a:path>
              </a:pathLst>
            </a:custGeom>
            <a:grpFill/>
            <a:ln w="12700" cap="rnd">
              <a:solidFill>
                <a:srgbClr val="FFFFFF"/>
              </a:solidFill>
              <a:prstDash val="solid"/>
              <a:round/>
              <a:headEnd/>
              <a:tailEnd/>
            </a:ln>
          </p:spPr>
          <p:txBody>
            <a:bodyPr vert="horz" wrap="square" lIns="0" tIns="365760" rIns="457200" bIns="45720" numCol="1" anchor="ctr" anchorCtr="1" compatLnSpc="1">
              <a:prstTxWarp prst="textNoShape">
                <a:avLst/>
              </a:prstTxWarp>
            </a:bodyPr>
            <a:lstStyle/>
            <a:p>
              <a:pPr>
                <a:lnSpc>
                  <a:spcPts val="1300"/>
                </a:lnSpc>
              </a:pPr>
              <a:r>
                <a:rPr lang="en-CA" sz="1200" b="1" dirty="0">
                  <a:latin typeface="Calibri" panose="020F0502020204030204" pitchFamily="34" charset="0"/>
                  <a:cs typeface="Calibri" panose="020F0502020204030204" pitchFamily="34" charset="0"/>
                </a:rPr>
                <a:t>Labrador</a:t>
              </a:r>
              <a:br>
                <a:rPr lang="en-CA" sz="1200" b="1" dirty="0">
                  <a:latin typeface="Calibri" panose="020F0502020204030204" pitchFamily="34" charset="0"/>
                  <a:cs typeface="Calibri" panose="020F0502020204030204" pitchFamily="34" charset="0"/>
                </a:rPr>
              </a:br>
              <a:r>
                <a:rPr lang="en-CA" sz="1200" b="1" dirty="0">
                  <a:latin typeface="Calibri" panose="020F0502020204030204" pitchFamily="34" charset="0"/>
                  <a:cs typeface="Calibri" panose="020F0502020204030204" pitchFamily="34" charset="0"/>
                </a:rPr>
                <a:t>82</a:t>
              </a:r>
            </a:p>
          </p:txBody>
        </p:sp>
        <p:sp>
          <p:nvSpPr>
            <p:cNvPr id="27" name="Freeform 10">
              <a:extLst>
                <a:ext uri="{FF2B5EF4-FFF2-40B4-BE49-F238E27FC236}">
                  <a16:creationId xmlns:a16="http://schemas.microsoft.com/office/drawing/2014/main" id="{F487339F-09B3-7447-881A-0D1135BC5288}"/>
                </a:ext>
              </a:extLst>
            </p:cNvPr>
            <p:cNvSpPr>
              <a:spLocks/>
            </p:cNvSpPr>
            <p:nvPr/>
          </p:nvSpPr>
          <p:spPr bwMode="auto">
            <a:xfrm>
              <a:off x="7968205" y="2165355"/>
              <a:ext cx="233366" cy="130465"/>
            </a:xfrm>
            <a:custGeom>
              <a:avLst/>
              <a:gdLst>
                <a:gd name="T0" fmla="*/ 13 w 18"/>
                <a:gd name="T1" fmla="*/ 4 h 10"/>
                <a:gd name="T2" fmla="*/ 18 w 18"/>
                <a:gd name="T3" fmla="*/ 0 h 10"/>
                <a:gd name="T4" fmla="*/ 17 w 18"/>
                <a:gd name="T5" fmla="*/ 4 h 10"/>
                <a:gd name="T6" fmla="*/ 17 w 18"/>
                <a:gd name="T7" fmla="*/ 6 h 10"/>
                <a:gd name="T8" fmla="*/ 17 w 18"/>
                <a:gd name="T9" fmla="*/ 8 h 10"/>
                <a:gd name="T10" fmla="*/ 14 w 18"/>
                <a:gd name="T11" fmla="*/ 8 h 10"/>
                <a:gd name="T12" fmla="*/ 12 w 18"/>
                <a:gd name="T13" fmla="*/ 7 h 10"/>
                <a:gd name="T14" fmla="*/ 11 w 18"/>
                <a:gd name="T15" fmla="*/ 9 h 10"/>
                <a:gd name="T16" fmla="*/ 8 w 18"/>
                <a:gd name="T17" fmla="*/ 10 h 10"/>
                <a:gd name="T18" fmla="*/ 6 w 18"/>
                <a:gd name="T19" fmla="*/ 9 h 10"/>
                <a:gd name="T20" fmla="*/ 4 w 18"/>
                <a:gd name="T21" fmla="*/ 9 h 10"/>
                <a:gd name="T22" fmla="*/ 4 w 18"/>
                <a:gd name="T23" fmla="*/ 8 h 10"/>
                <a:gd name="T24" fmla="*/ 1 w 18"/>
                <a:gd name="T25" fmla="*/ 8 h 10"/>
                <a:gd name="T26" fmla="*/ 1 w 18"/>
                <a:gd name="T27" fmla="*/ 5 h 10"/>
                <a:gd name="T28" fmla="*/ 3 w 18"/>
                <a:gd name="T29" fmla="*/ 6 h 10"/>
                <a:gd name="T30" fmla="*/ 5 w 18"/>
                <a:gd name="T31" fmla="*/ 8 h 10"/>
                <a:gd name="T32" fmla="*/ 7 w 18"/>
                <a:gd name="T33" fmla="*/ 7 h 10"/>
                <a:gd name="T34" fmla="*/ 8 w 18"/>
                <a:gd name="T35" fmla="*/ 7 h 10"/>
                <a:gd name="T36" fmla="*/ 11 w 18"/>
                <a:gd name="T37" fmla="*/ 5 h 10"/>
                <a:gd name="T38" fmla="*/ 13 w 18"/>
                <a:gd name="T3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0">
                  <a:moveTo>
                    <a:pt x="13" y="4"/>
                  </a:moveTo>
                  <a:cubicBezTo>
                    <a:pt x="14" y="3"/>
                    <a:pt x="16" y="1"/>
                    <a:pt x="18" y="0"/>
                  </a:cubicBezTo>
                  <a:cubicBezTo>
                    <a:pt x="17" y="2"/>
                    <a:pt x="16" y="2"/>
                    <a:pt x="17" y="4"/>
                  </a:cubicBezTo>
                  <a:cubicBezTo>
                    <a:pt x="16" y="4"/>
                    <a:pt x="17" y="5"/>
                    <a:pt x="17" y="6"/>
                  </a:cubicBezTo>
                  <a:cubicBezTo>
                    <a:pt x="18" y="7"/>
                    <a:pt x="18" y="7"/>
                    <a:pt x="17" y="8"/>
                  </a:cubicBezTo>
                  <a:cubicBezTo>
                    <a:pt x="16" y="8"/>
                    <a:pt x="15" y="8"/>
                    <a:pt x="14" y="8"/>
                  </a:cubicBezTo>
                  <a:cubicBezTo>
                    <a:pt x="14" y="8"/>
                    <a:pt x="13" y="7"/>
                    <a:pt x="12" y="7"/>
                  </a:cubicBezTo>
                  <a:cubicBezTo>
                    <a:pt x="11" y="8"/>
                    <a:pt x="12" y="8"/>
                    <a:pt x="11" y="9"/>
                  </a:cubicBezTo>
                  <a:cubicBezTo>
                    <a:pt x="11" y="9"/>
                    <a:pt x="9" y="9"/>
                    <a:pt x="8" y="10"/>
                  </a:cubicBezTo>
                  <a:cubicBezTo>
                    <a:pt x="7" y="10"/>
                    <a:pt x="7" y="9"/>
                    <a:pt x="6" y="9"/>
                  </a:cubicBezTo>
                  <a:cubicBezTo>
                    <a:pt x="5" y="9"/>
                    <a:pt x="5" y="10"/>
                    <a:pt x="4" y="9"/>
                  </a:cubicBezTo>
                  <a:cubicBezTo>
                    <a:pt x="4" y="9"/>
                    <a:pt x="4" y="9"/>
                    <a:pt x="4" y="8"/>
                  </a:cubicBezTo>
                  <a:cubicBezTo>
                    <a:pt x="3" y="9"/>
                    <a:pt x="1" y="9"/>
                    <a:pt x="1" y="8"/>
                  </a:cubicBezTo>
                  <a:cubicBezTo>
                    <a:pt x="0" y="7"/>
                    <a:pt x="1" y="6"/>
                    <a:pt x="1" y="5"/>
                  </a:cubicBezTo>
                  <a:cubicBezTo>
                    <a:pt x="1" y="3"/>
                    <a:pt x="3" y="6"/>
                    <a:pt x="3" y="6"/>
                  </a:cubicBezTo>
                  <a:cubicBezTo>
                    <a:pt x="3" y="7"/>
                    <a:pt x="5" y="7"/>
                    <a:pt x="5" y="8"/>
                  </a:cubicBezTo>
                  <a:cubicBezTo>
                    <a:pt x="6" y="7"/>
                    <a:pt x="6" y="7"/>
                    <a:pt x="7" y="7"/>
                  </a:cubicBezTo>
                  <a:cubicBezTo>
                    <a:pt x="7" y="7"/>
                    <a:pt x="7" y="7"/>
                    <a:pt x="8" y="7"/>
                  </a:cubicBezTo>
                  <a:cubicBezTo>
                    <a:pt x="9" y="6"/>
                    <a:pt x="10" y="5"/>
                    <a:pt x="11" y="5"/>
                  </a:cubicBezTo>
                  <a:cubicBezTo>
                    <a:pt x="12" y="4"/>
                    <a:pt x="13" y="4"/>
                    <a:pt x="13" y="4"/>
                  </a:cubicBez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8" name="Freeform 6">
              <a:extLst>
                <a:ext uri="{FF2B5EF4-FFF2-40B4-BE49-F238E27FC236}">
                  <a16:creationId xmlns:a16="http://schemas.microsoft.com/office/drawing/2014/main" id="{70ABAC15-CF94-CA47-9F90-0D95861B61A6}"/>
                </a:ext>
              </a:extLst>
            </p:cNvPr>
            <p:cNvSpPr>
              <a:spLocks noEditPoints="1"/>
            </p:cNvSpPr>
            <p:nvPr/>
          </p:nvSpPr>
          <p:spPr bwMode="auto">
            <a:xfrm>
              <a:off x="7993930" y="2009165"/>
              <a:ext cx="429981" cy="731334"/>
            </a:xfrm>
            <a:custGeom>
              <a:avLst/>
              <a:gdLst>
                <a:gd name="T0" fmla="*/ 27 w 33"/>
                <a:gd name="T1" fmla="*/ 19 h 56"/>
                <a:gd name="T2" fmla="*/ 26 w 33"/>
                <a:gd name="T3" fmla="*/ 18 h 56"/>
                <a:gd name="T4" fmla="*/ 22 w 33"/>
                <a:gd name="T5" fmla="*/ 19 h 56"/>
                <a:gd name="T6" fmla="*/ 19 w 33"/>
                <a:gd name="T7" fmla="*/ 20 h 56"/>
                <a:gd name="T8" fmla="*/ 15 w 33"/>
                <a:gd name="T9" fmla="*/ 22 h 56"/>
                <a:gd name="T10" fmla="*/ 12 w 33"/>
                <a:gd name="T11" fmla="*/ 24 h 56"/>
                <a:gd name="T12" fmla="*/ 10 w 33"/>
                <a:gd name="T13" fmla="*/ 24 h 56"/>
                <a:gd name="T14" fmla="*/ 7 w 33"/>
                <a:gd name="T15" fmla="*/ 25 h 56"/>
                <a:gd name="T16" fmla="*/ 4 w 33"/>
                <a:gd name="T17" fmla="*/ 26 h 56"/>
                <a:gd name="T18" fmla="*/ 4 w 33"/>
                <a:gd name="T19" fmla="*/ 29 h 56"/>
                <a:gd name="T20" fmla="*/ 4 w 33"/>
                <a:gd name="T21" fmla="*/ 29 h 56"/>
                <a:gd name="T22" fmla="*/ 3 w 33"/>
                <a:gd name="T23" fmla="*/ 35 h 56"/>
                <a:gd name="T24" fmla="*/ 6 w 33"/>
                <a:gd name="T25" fmla="*/ 33 h 56"/>
                <a:gd name="T26" fmla="*/ 8 w 33"/>
                <a:gd name="T27" fmla="*/ 31 h 56"/>
                <a:gd name="T28" fmla="*/ 13 w 33"/>
                <a:gd name="T29" fmla="*/ 29 h 56"/>
                <a:gd name="T30" fmla="*/ 13 w 33"/>
                <a:gd name="T31" fmla="*/ 30 h 56"/>
                <a:gd name="T32" fmla="*/ 10 w 33"/>
                <a:gd name="T33" fmla="*/ 32 h 56"/>
                <a:gd name="T34" fmla="*/ 9 w 33"/>
                <a:gd name="T35" fmla="*/ 35 h 56"/>
                <a:gd name="T36" fmla="*/ 7 w 33"/>
                <a:gd name="T37" fmla="*/ 34 h 56"/>
                <a:gd name="T38" fmla="*/ 4 w 33"/>
                <a:gd name="T39" fmla="*/ 39 h 56"/>
                <a:gd name="T40" fmla="*/ 1 w 33"/>
                <a:gd name="T41" fmla="*/ 44 h 56"/>
                <a:gd name="T42" fmla="*/ 1 w 33"/>
                <a:gd name="T43" fmla="*/ 47 h 56"/>
                <a:gd name="T44" fmla="*/ 1 w 33"/>
                <a:gd name="T45" fmla="*/ 48 h 56"/>
                <a:gd name="T46" fmla="*/ 2 w 33"/>
                <a:gd name="T47" fmla="*/ 52 h 56"/>
                <a:gd name="T48" fmla="*/ 7 w 33"/>
                <a:gd name="T49" fmla="*/ 54 h 56"/>
                <a:gd name="T50" fmla="*/ 11 w 33"/>
                <a:gd name="T51" fmla="*/ 54 h 56"/>
                <a:gd name="T52" fmla="*/ 12 w 33"/>
                <a:gd name="T53" fmla="*/ 50 h 56"/>
                <a:gd name="T54" fmla="*/ 13 w 33"/>
                <a:gd name="T55" fmla="*/ 44 h 56"/>
                <a:gd name="T56" fmla="*/ 13 w 33"/>
                <a:gd name="T57" fmla="*/ 39 h 56"/>
                <a:gd name="T58" fmla="*/ 16 w 33"/>
                <a:gd name="T59" fmla="*/ 38 h 56"/>
                <a:gd name="T60" fmla="*/ 17 w 33"/>
                <a:gd name="T61" fmla="*/ 35 h 56"/>
                <a:gd name="T62" fmla="*/ 20 w 33"/>
                <a:gd name="T63" fmla="*/ 33 h 56"/>
                <a:gd name="T64" fmla="*/ 23 w 33"/>
                <a:gd name="T65" fmla="*/ 29 h 56"/>
                <a:gd name="T66" fmla="*/ 26 w 33"/>
                <a:gd name="T67" fmla="*/ 24 h 56"/>
                <a:gd name="T68" fmla="*/ 28 w 33"/>
                <a:gd name="T69" fmla="*/ 21 h 56"/>
                <a:gd name="T70" fmla="*/ 30 w 33"/>
                <a:gd name="T71" fmla="*/ 19 h 56"/>
                <a:gd name="T72" fmla="*/ 27 w 33"/>
                <a:gd name="T73" fmla="*/ 19 h 56"/>
                <a:gd name="T74" fmla="*/ 32 w 33"/>
                <a:gd name="T75" fmla="*/ 5 h 56"/>
                <a:gd name="T76" fmla="*/ 29 w 33"/>
                <a:gd name="T77" fmla="*/ 6 h 56"/>
                <a:gd name="T78" fmla="*/ 27 w 33"/>
                <a:gd name="T79" fmla="*/ 6 h 56"/>
                <a:gd name="T80" fmla="*/ 26 w 33"/>
                <a:gd name="T81" fmla="*/ 7 h 56"/>
                <a:gd name="T82" fmla="*/ 25 w 33"/>
                <a:gd name="T83" fmla="*/ 4 h 56"/>
                <a:gd name="T84" fmla="*/ 23 w 33"/>
                <a:gd name="T85" fmla="*/ 1 h 56"/>
                <a:gd name="T86" fmla="*/ 22 w 33"/>
                <a:gd name="T87" fmla="*/ 5 h 56"/>
                <a:gd name="T88" fmla="*/ 22 w 33"/>
                <a:gd name="T89" fmla="*/ 7 h 56"/>
                <a:gd name="T90" fmla="*/ 21 w 33"/>
                <a:gd name="T91" fmla="*/ 12 h 56"/>
                <a:gd name="T92" fmla="*/ 26 w 33"/>
                <a:gd name="T93" fmla="*/ 16 h 56"/>
                <a:gd name="T94" fmla="*/ 31 w 33"/>
                <a:gd name="T95" fmla="*/ 11 h 56"/>
                <a:gd name="T96" fmla="*/ 33 w 33"/>
                <a:gd name="T97" fmla="*/ 7 h 56"/>
                <a:gd name="T98" fmla="*/ 32 w 33"/>
                <a:gd name="T99"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 h="56">
                  <a:moveTo>
                    <a:pt x="27" y="19"/>
                  </a:moveTo>
                  <a:cubicBezTo>
                    <a:pt x="26" y="19"/>
                    <a:pt x="27" y="19"/>
                    <a:pt x="26" y="18"/>
                  </a:cubicBezTo>
                  <a:cubicBezTo>
                    <a:pt x="23" y="18"/>
                    <a:pt x="23" y="19"/>
                    <a:pt x="22" y="19"/>
                  </a:cubicBezTo>
                  <a:cubicBezTo>
                    <a:pt x="20" y="19"/>
                    <a:pt x="20" y="18"/>
                    <a:pt x="19" y="20"/>
                  </a:cubicBezTo>
                  <a:cubicBezTo>
                    <a:pt x="17" y="22"/>
                    <a:pt x="17" y="22"/>
                    <a:pt x="15" y="22"/>
                  </a:cubicBezTo>
                  <a:cubicBezTo>
                    <a:pt x="14" y="22"/>
                    <a:pt x="14" y="23"/>
                    <a:pt x="12" y="24"/>
                  </a:cubicBezTo>
                  <a:cubicBezTo>
                    <a:pt x="11" y="24"/>
                    <a:pt x="11" y="24"/>
                    <a:pt x="10" y="24"/>
                  </a:cubicBezTo>
                  <a:cubicBezTo>
                    <a:pt x="7" y="25"/>
                    <a:pt x="7" y="25"/>
                    <a:pt x="7" y="25"/>
                  </a:cubicBezTo>
                  <a:cubicBezTo>
                    <a:pt x="6" y="25"/>
                    <a:pt x="5" y="25"/>
                    <a:pt x="4" y="26"/>
                  </a:cubicBezTo>
                  <a:cubicBezTo>
                    <a:pt x="4" y="27"/>
                    <a:pt x="4" y="28"/>
                    <a:pt x="4" y="29"/>
                  </a:cubicBezTo>
                  <a:cubicBezTo>
                    <a:pt x="4" y="29"/>
                    <a:pt x="4" y="29"/>
                    <a:pt x="4" y="29"/>
                  </a:cubicBezTo>
                  <a:cubicBezTo>
                    <a:pt x="5" y="29"/>
                    <a:pt x="3" y="33"/>
                    <a:pt x="3" y="35"/>
                  </a:cubicBezTo>
                  <a:cubicBezTo>
                    <a:pt x="4" y="35"/>
                    <a:pt x="5" y="34"/>
                    <a:pt x="6" y="33"/>
                  </a:cubicBezTo>
                  <a:cubicBezTo>
                    <a:pt x="6" y="32"/>
                    <a:pt x="7" y="32"/>
                    <a:pt x="8" y="31"/>
                  </a:cubicBezTo>
                  <a:cubicBezTo>
                    <a:pt x="9" y="30"/>
                    <a:pt x="11" y="30"/>
                    <a:pt x="13" y="29"/>
                  </a:cubicBezTo>
                  <a:cubicBezTo>
                    <a:pt x="13" y="29"/>
                    <a:pt x="13" y="29"/>
                    <a:pt x="13" y="30"/>
                  </a:cubicBezTo>
                  <a:cubicBezTo>
                    <a:pt x="13" y="31"/>
                    <a:pt x="11" y="31"/>
                    <a:pt x="10" y="32"/>
                  </a:cubicBezTo>
                  <a:cubicBezTo>
                    <a:pt x="10" y="33"/>
                    <a:pt x="9" y="34"/>
                    <a:pt x="9" y="35"/>
                  </a:cubicBezTo>
                  <a:cubicBezTo>
                    <a:pt x="8" y="34"/>
                    <a:pt x="8" y="33"/>
                    <a:pt x="7" y="34"/>
                  </a:cubicBezTo>
                  <a:cubicBezTo>
                    <a:pt x="6" y="34"/>
                    <a:pt x="4" y="38"/>
                    <a:pt x="4" y="39"/>
                  </a:cubicBezTo>
                  <a:cubicBezTo>
                    <a:pt x="3" y="41"/>
                    <a:pt x="3" y="42"/>
                    <a:pt x="1" y="44"/>
                  </a:cubicBezTo>
                  <a:cubicBezTo>
                    <a:pt x="2" y="45"/>
                    <a:pt x="0" y="45"/>
                    <a:pt x="1" y="47"/>
                  </a:cubicBezTo>
                  <a:cubicBezTo>
                    <a:pt x="0" y="48"/>
                    <a:pt x="1" y="48"/>
                    <a:pt x="1" y="48"/>
                  </a:cubicBezTo>
                  <a:cubicBezTo>
                    <a:pt x="1" y="50"/>
                    <a:pt x="1" y="51"/>
                    <a:pt x="2" y="52"/>
                  </a:cubicBezTo>
                  <a:cubicBezTo>
                    <a:pt x="4" y="54"/>
                    <a:pt x="4" y="53"/>
                    <a:pt x="7" y="54"/>
                  </a:cubicBezTo>
                  <a:cubicBezTo>
                    <a:pt x="8" y="55"/>
                    <a:pt x="9" y="56"/>
                    <a:pt x="11" y="54"/>
                  </a:cubicBezTo>
                  <a:cubicBezTo>
                    <a:pt x="10" y="52"/>
                    <a:pt x="11" y="51"/>
                    <a:pt x="12" y="50"/>
                  </a:cubicBezTo>
                  <a:cubicBezTo>
                    <a:pt x="13" y="48"/>
                    <a:pt x="13" y="47"/>
                    <a:pt x="13" y="44"/>
                  </a:cubicBezTo>
                  <a:cubicBezTo>
                    <a:pt x="14" y="43"/>
                    <a:pt x="13" y="41"/>
                    <a:pt x="13" y="39"/>
                  </a:cubicBezTo>
                  <a:cubicBezTo>
                    <a:pt x="13" y="38"/>
                    <a:pt x="15" y="38"/>
                    <a:pt x="16" y="38"/>
                  </a:cubicBezTo>
                  <a:cubicBezTo>
                    <a:pt x="18" y="37"/>
                    <a:pt x="16" y="37"/>
                    <a:pt x="17" y="35"/>
                  </a:cubicBezTo>
                  <a:cubicBezTo>
                    <a:pt x="18" y="34"/>
                    <a:pt x="19" y="33"/>
                    <a:pt x="20" y="33"/>
                  </a:cubicBezTo>
                  <a:cubicBezTo>
                    <a:pt x="21" y="32"/>
                    <a:pt x="22" y="30"/>
                    <a:pt x="23" y="29"/>
                  </a:cubicBezTo>
                  <a:cubicBezTo>
                    <a:pt x="24" y="27"/>
                    <a:pt x="25" y="25"/>
                    <a:pt x="26" y="24"/>
                  </a:cubicBezTo>
                  <a:cubicBezTo>
                    <a:pt x="26" y="23"/>
                    <a:pt x="27" y="22"/>
                    <a:pt x="28" y="21"/>
                  </a:cubicBezTo>
                  <a:cubicBezTo>
                    <a:pt x="28" y="21"/>
                    <a:pt x="28" y="20"/>
                    <a:pt x="30" y="19"/>
                  </a:cubicBezTo>
                  <a:cubicBezTo>
                    <a:pt x="29" y="18"/>
                    <a:pt x="28" y="19"/>
                    <a:pt x="27" y="19"/>
                  </a:cubicBezTo>
                  <a:close/>
                  <a:moveTo>
                    <a:pt x="32" y="5"/>
                  </a:moveTo>
                  <a:cubicBezTo>
                    <a:pt x="30" y="5"/>
                    <a:pt x="30" y="6"/>
                    <a:pt x="29" y="6"/>
                  </a:cubicBezTo>
                  <a:cubicBezTo>
                    <a:pt x="29" y="6"/>
                    <a:pt x="28" y="6"/>
                    <a:pt x="27" y="6"/>
                  </a:cubicBezTo>
                  <a:cubicBezTo>
                    <a:pt x="26" y="7"/>
                    <a:pt x="26" y="7"/>
                    <a:pt x="26" y="7"/>
                  </a:cubicBezTo>
                  <a:cubicBezTo>
                    <a:pt x="25" y="7"/>
                    <a:pt x="26" y="6"/>
                    <a:pt x="25" y="4"/>
                  </a:cubicBezTo>
                  <a:cubicBezTo>
                    <a:pt x="25" y="3"/>
                    <a:pt x="24" y="2"/>
                    <a:pt x="23" y="1"/>
                  </a:cubicBezTo>
                  <a:cubicBezTo>
                    <a:pt x="20" y="0"/>
                    <a:pt x="22" y="4"/>
                    <a:pt x="22" y="5"/>
                  </a:cubicBezTo>
                  <a:cubicBezTo>
                    <a:pt x="22" y="6"/>
                    <a:pt x="22" y="7"/>
                    <a:pt x="22" y="7"/>
                  </a:cubicBezTo>
                  <a:cubicBezTo>
                    <a:pt x="22" y="9"/>
                    <a:pt x="22" y="10"/>
                    <a:pt x="21" y="12"/>
                  </a:cubicBezTo>
                  <a:cubicBezTo>
                    <a:pt x="21" y="14"/>
                    <a:pt x="23" y="17"/>
                    <a:pt x="26" y="16"/>
                  </a:cubicBezTo>
                  <a:cubicBezTo>
                    <a:pt x="28" y="16"/>
                    <a:pt x="30" y="14"/>
                    <a:pt x="31" y="11"/>
                  </a:cubicBezTo>
                  <a:cubicBezTo>
                    <a:pt x="31" y="10"/>
                    <a:pt x="32" y="9"/>
                    <a:pt x="33" y="7"/>
                  </a:cubicBezTo>
                  <a:cubicBezTo>
                    <a:pt x="32" y="7"/>
                    <a:pt x="31" y="6"/>
                    <a:pt x="32" y="5"/>
                  </a:cubicBezTo>
                  <a:close/>
                </a:path>
              </a:pathLst>
            </a:custGeom>
            <a:grpFill/>
            <a:ln w="12700" cap="rnd">
              <a:solidFill>
                <a:srgbClr val="FFFFFF"/>
              </a:solidFill>
              <a:prstDash val="solid"/>
              <a:round/>
              <a:headEnd/>
              <a:tailEnd/>
            </a:ln>
          </p:spPr>
          <p:txBody>
            <a:bodyPr vert="horz" wrap="square" lIns="91440" tIns="365760" rIns="0" bIns="45720" numCol="1" anchor="t" anchorCtr="0" compatLnSpc="1">
              <a:prstTxWarp prst="textNoShape">
                <a:avLst/>
              </a:prstTxWarp>
            </a:bodyPr>
            <a:lstStyle/>
            <a:p>
              <a:r>
                <a:rPr lang="en-CA" sz="1200" b="1" dirty="0">
                  <a:latin typeface="Calibri" panose="020F0502020204030204" pitchFamily="34" charset="0"/>
                  <a:cs typeface="Calibri" panose="020F0502020204030204" pitchFamily="34" charset="0"/>
                </a:rPr>
                <a:t>82</a:t>
              </a:r>
            </a:p>
          </p:txBody>
        </p:sp>
        <p:sp>
          <p:nvSpPr>
            <p:cNvPr id="29" name="Freeform 11">
              <a:extLst>
                <a:ext uri="{FF2B5EF4-FFF2-40B4-BE49-F238E27FC236}">
                  <a16:creationId xmlns:a16="http://schemas.microsoft.com/office/drawing/2014/main" id="{B752F045-CE84-3047-A22D-B01B5953DD69}"/>
                </a:ext>
              </a:extLst>
            </p:cNvPr>
            <p:cNvSpPr>
              <a:spLocks/>
            </p:cNvSpPr>
            <p:nvPr/>
          </p:nvSpPr>
          <p:spPr bwMode="auto">
            <a:xfrm>
              <a:off x="7538224" y="2139630"/>
              <a:ext cx="560445" cy="470406"/>
            </a:xfrm>
            <a:custGeom>
              <a:avLst/>
              <a:gdLst>
                <a:gd name="T0" fmla="*/ 42 w 43"/>
                <a:gd name="T1" fmla="*/ 15 h 36"/>
                <a:gd name="T2" fmla="*/ 39 w 43"/>
                <a:gd name="T3" fmla="*/ 16 h 36"/>
                <a:gd name="T4" fmla="*/ 39 w 43"/>
                <a:gd name="T5" fmla="*/ 19 h 36"/>
                <a:gd name="T6" fmla="*/ 37 w 43"/>
                <a:gd name="T7" fmla="*/ 21 h 36"/>
                <a:gd name="T8" fmla="*/ 36 w 43"/>
                <a:gd name="T9" fmla="*/ 23 h 36"/>
                <a:gd name="T10" fmla="*/ 32 w 43"/>
                <a:gd name="T11" fmla="*/ 30 h 36"/>
                <a:gd name="T12" fmla="*/ 30 w 43"/>
                <a:gd name="T13" fmla="*/ 32 h 36"/>
                <a:gd name="T14" fmla="*/ 28 w 43"/>
                <a:gd name="T15" fmla="*/ 34 h 36"/>
                <a:gd name="T16" fmla="*/ 24 w 43"/>
                <a:gd name="T17" fmla="*/ 36 h 36"/>
                <a:gd name="T18" fmla="*/ 24 w 43"/>
                <a:gd name="T19" fmla="*/ 36 h 36"/>
                <a:gd name="T20" fmla="*/ 22 w 43"/>
                <a:gd name="T21" fmla="*/ 35 h 36"/>
                <a:gd name="T22" fmla="*/ 21 w 43"/>
                <a:gd name="T23" fmla="*/ 35 h 36"/>
                <a:gd name="T24" fmla="*/ 20 w 43"/>
                <a:gd name="T25" fmla="*/ 35 h 36"/>
                <a:gd name="T26" fmla="*/ 20 w 43"/>
                <a:gd name="T27" fmla="*/ 34 h 36"/>
                <a:gd name="T28" fmla="*/ 19 w 43"/>
                <a:gd name="T29" fmla="*/ 33 h 36"/>
                <a:gd name="T30" fmla="*/ 18 w 43"/>
                <a:gd name="T31" fmla="*/ 33 h 36"/>
                <a:gd name="T32" fmla="*/ 17 w 43"/>
                <a:gd name="T33" fmla="*/ 33 h 36"/>
                <a:gd name="T34" fmla="*/ 16 w 43"/>
                <a:gd name="T35" fmla="*/ 32 h 36"/>
                <a:gd name="T36" fmla="*/ 15 w 43"/>
                <a:gd name="T37" fmla="*/ 28 h 36"/>
                <a:gd name="T38" fmla="*/ 14 w 43"/>
                <a:gd name="T39" fmla="*/ 26 h 36"/>
                <a:gd name="T40" fmla="*/ 13 w 43"/>
                <a:gd name="T41" fmla="*/ 25 h 36"/>
                <a:gd name="T42" fmla="*/ 11 w 43"/>
                <a:gd name="T43" fmla="*/ 22 h 36"/>
                <a:gd name="T44" fmla="*/ 10 w 43"/>
                <a:gd name="T45" fmla="*/ 20 h 36"/>
                <a:gd name="T46" fmla="*/ 9 w 43"/>
                <a:gd name="T47" fmla="*/ 20 h 36"/>
                <a:gd name="T48" fmla="*/ 5 w 43"/>
                <a:gd name="T49" fmla="*/ 19 h 36"/>
                <a:gd name="T50" fmla="*/ 1 w 43"/>
                <a:gd name="T51" fmla="*/ 22 h 36"/>
                <a:gd name="T52" fmla="*/ 0 w 43"/>
                <a:gd name="T53" fmla="*/ 22 h 36"/>
                <a:gd name="T54" fmla="*/ 1 w 43"/>
                <a:gd name="T55" fmla="*/ 19 h 36"/>
                <a:gd name="T56" fmla="*/ 1 w 43"/>
                <a:gd name="T57" fmla="*/ 16 h 36"/>
                <a:gd name="T58" fmla="*/ 1 w 43"/>
                <a:gd name="T59" fmla="*/ 15 h 36"/>
                <a:gd name="T60" fmla="*/ 0 w 43"/>
                <a:gd name="T61" fmla="*/ 14 h 36"/>
                <a:gd name="T62" fmla="*/ 0 w 43"/>
                <a:gd name="T63" fmla="*/ 13 h 36"/>
                <a:gd name="T64" fmla="*/ 3 w 43"/>
                <a:gd name="T65" fmla="*/ 11 h 36"/>
                <a:gd name="T66" fmla="*/ 7 w 43"/>
                <a:gd name="T67" fmla="*/ 10 h 36"/>
                <a:gd name="T68" fmla="*/ 10 w 43"/>
                <a:gd name="T69" fmla="*/ 7 h 36"/>
                <a:gd name="T70" fmla="*/ 13 w 43"/>
                <a:gd name="T71" fmla="*/ 5 h 36"/>
                <a:gd name="T72" fmla="*/ 14 w 43"/>
                <a:gd name="T73" fmla="*/ 5 h 36"/>
                <a:gd name="T74" fmla="*/ 13 w 43"/>
                <a:gd name="T75" fmla="*/ 6 h 36"/>
                <a:gd name="T76" fmla="*/ 16 w 43"/>
                <a:gd name="T77" fmla="*/ 5 h 36"/>
                <a:gd name="T78" fmla="*/ 17 w 43"/>
                <a:gd name="T79" fmla="*/ 5 h 36"/>
                <a:gd name="T80" fmla="*/ 18 w 43"/>
                <a:gd name="T81" fmla="*/ 4 h 36"/>
                <a:gd name="T82" fmla="*/ 21 w 43"/>
                <a:gd name="T83" fmla="*/ 6 h 36"/>
                <a:gd name="T84" fmla="*/ 27 w 43"/>
                <a:gd name="T85" fmla="*/ 4 h 36"/>
                <a:gd name="T86" fmla="*/ 29 w 43"/>
                <a:gd name="T87" fmla="*/ 9 h 36"/>
                <a:gd name="T88" fmla="*/ 34 w 43"/>
                <a:gd name="T89" fmla="*/ 14 h 36"/>
                <a:gd name="T90" fmla="*/ 38 w 43"/>
                <a:gd name="T91" fmla="*/ 14 h 36"/>
                <a:gd name="T92" fmla="*/ 42 w 43"/>
                <a:gd name="T9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6">
                  <a:moveTo>
                    <a:pt x="42" y="15"/>
                  </a:moveTo>
                  <a:cubicBezTo>
                    <a:pt x="41" y="15"/>
                    <a:pt x="40" y="15"/>
                    <a:pt x="39" y="16"/>
                  </a:cubicBezTo>
                  <a:cubicBezTo>
                    <a:pt x="39" y="17"/>
                    <a:pt x="39" y="18"/>
                    <a:pt x="39" y="19"/>
                  </a:cubicBezTo>
                  <a:cubicBezTo>
                    <a:pt x="38" y="19"/>
                    <a:pt x="38" y="20"/>
                    <a:pt x="37" y="21"/>
                  </a:cubicBezTo>
                  <a:cubicBezTo>
                    <a:pt x="37" y="22"/>
                    <a:pt x="37" y="23"/>
                    <a:pt x="36" y="23"/>
                  </a:cubicBezTo>
                  <a:cubicBezTo>
                    <a:pt x="35" y="26"/>
                    <a:pt x="34" y="29"/>
                    <a:pt x="32" y="30"/>
                  </a:cubicBezTo>
                  <a:cubicBezTo>
                    <a:pt x="31" y="31"/>
                    <a:pt x="31" y="31"/>
                    <a:pt x="30" y="32"/>
                  </a:cubicBezTo>
                  <a:cubicBezTo>
                    <a:pt x="30" y="34"/>
                    <a:pt x="30" y="33"/>
                    <a:pt x="28" y="34"/>
                  </a:cubicBezTo>
                  <a:cubicBezTo>
                    <a:pt x="28" y="34"/>
                    <a:pt x="26" y="35"/>
                    <a:pt x="24" y="36"/>
                  </a:cubicBezTo>
                  <a:cubicBezTo>
                    <a:pt x="24" y="36"/>
                    <a:pt x="24" y="36"/>
                    <a:pt x="24" y="36"/>
                  </a:cubicBezTo>
                  <a:cubicBezTo>
                    <a:pt x="22" y="35"/>
                    <a:pt x="22" y="35"/>
                    <a:pt x="22" y="35"/>
                  </a:cubicBezTo>
                  <a:cubicBezTo>
                    <a:pt x="21" y="35"/>
                    <a:pt x="21" y="35"/>
                    <a:pt x="21" y="35"/>
                  </a:cubicBezTo>
                  <a:cubicBezTo>
                    <a:pt x="20" y="35"/>
                    <a:pt x="20" y="35"/>
                    <a:pt x="20" y="35"/>
                  </a:cubicBezTo>
                  <a:cubicBezTo>
                    <a:pt x="20" y="34"/>
                    <a:pt x="20" y="34"/>
                    <a:pt x="20" y="34"/>
                  </a:cubicBezTo>
                  <a:cubicBezTo>
                    <a:pt x="19" y="33"/>
                    <a:pt x="19" y="33"/>
                    <a:pt x="19" y="33"/>
                  </a:cubicBezTo>
                  <a:cubicBezTo>
                    <a:pt x="18" y="33"/>
                    <a:pt x="18" y="33"/>
                    <a:pt x="18" y="33"/>
                  </a:cubicBezTo>
                  <a:cubicBezTo>
                    <a:pt x="17" y="33"/>
                    <a:pt x="17" y="33"/>
                    <a:pt x="17" y="33"/>
                  </a:cubicBezTo>
                  <a:cubicBezTo>
                    <a:pt x="16" y="32"/>
                    <a:pt x="16" y="32"/>
                    <a:pt x="16" y="32"/>
                  </a:cubicBezTo>
                  <a:cubicBezTo>
                    <a:pt x="15" y="28"/>
                    <a:pt x="15" y="28"/>
                    <a:pt x="15" y="28"/>
                  </a:cubicBezTo>
                  <a:cubicBezTo>
                    <a:pt x="14" y="26"/>
                    <a:pt x="14" y="26"/>
                    <a:pt x="14" y="26"/>
                  </a:cubicBezTo>
                  <a:cubicBezTo>
                    <a:pt x="13" y="25"/>
                    <a:pt x="13" y="25"/>
                    <a:pt x="13" y="25"/>
                  </a:cubicBezTo>
                  <a:cubicBezTo>
                    <a:pt x="11" y="22"/>
                    <a:pt x="11" y="22"/>
                    <a:pt x="11" y="22"/>
                  </a:cubicBezTo>
                  <a:cubicBezTo>
                    <a:pt x="10" y="20"/>
                    <a:pt x="10" y="20"/>
                    <a:pt x="10" y="20"/>
                  </a:cubicBezTo>
                  <a:cubicBezTo>
                    <a:pt x="9" y="20"/>
                    <a:pt x="9" y="20"/>
                    <a:pt x="9" y="20"/>
                  </a:cubicBezTo>
                  <a:cubicBezTo>
                    <a:pt x="8" y="19"/>
                    <a:pt x="6" y="18"/>
                    <a:pt x="5" y="19"/>
                  </a:cubicBezTo>
                  <a:cubicBezTo>
                    <a:pt x="3" y="20"/>
                    <a:pt x="2" y="22"/>
                    <a:pt x="1" y="22"/>
                  </a:cubicBezTo>
                  <a:cubicBezTo>
                    <a:pt x="0" y="22"/>
                    <a:pt x="0" y="22"/>
                    <a:pt x="0" y="22"/>
                  </a:cubicBezTo>
                  <a:cubicBezTo>
                    <a:pt x="0" y="21"/>
                    <a:pt x="1" y="20"/>
                    <a:pt x="1" y="19"/>
                  </a:cubicBezTo>
                  <a:cubicBezTo>
                    <a:pt x="1" y="18"/>
                    <a:pt x="1" y="17"/>
                    <a:pt x="1" y="16"/>
                  </a:cubicBezTo>
                  <a:cubicBezTo>
                    <a:pt x="1" y="15"/>
                    <a:pt x="1" y="15"/>
                    <a:pt x="1" y="15"/>
                  </a:cubicBezTo>
                  <a:cubicBezTo>
                    <a:pt x="1" y="15"/>
                    <a:pt x="1" y="14"/>
                    <a:pt x="0" y="14"/>
                  </a:cubicBezTo>
                  <a:cubicBezTo>
                    <a:pt x="0" y="14"/>
                    <a:pt x="0" y="14"/>
                    <a:pt x="0" y="13"/>
                  </a:cubicBezTo>
                  <a:cubicBezTo>
                    <a:pt x="1" y="13"/>
                    <a:pt x="3" y="12"/>
                    <a:pt x="3" y="11"/>
                  </a:cubicBezTo>
                  <a:cubicBezTo>
                    <a:pt x="5" y="10"/>
                    <a:pt x="6" y="10"/>
                    <a:pt x="7" y="10"/>
                  </a:cubicBezTo>
                  <a:cubicBezTo>
                    <a:pt x="9" y="9"/>
                    <a:pt x="9" y="8"/>
                    <a:pt x="10" y="7"/>
                  </a:cubicBezTo>
                  <a:cubicBezTo>
                    <a:pt x="11" y="6"/>
                    <a:pt x="12" y="6"/>
                    <a:pt x="13" y="5"/>
                  </a:cubicBezTo>
                  <a:cubicBezTo>
                    <a:pt x="14" y="5"/>
                    <a:pt x="14" y="5"/>
                    <a:pt x="14" y="5"/>
                  </a:cubicBezTo>
                  <a:cubicBezTo>
                    <a:pt x="14" y="5"/>
                    <a:pt x="14" y="5"/>
                    <a:pt x="13" y="6"/>
                  </a:cubicBezTo>
                  <a:cubicBezTo>
                    <a:pt x="14" y="6"/>
                    <a:pt x="15" y="5"/>
                    <a:pt x="16" y="5"/>
                  </a:cubicBezTo>
                  <a:cubicBezTo>
                    <a:pt x="16" y="5"/>
                    <a:pt x="16" y="5"/>
                    <a:pt x="17" y="5"/>
                  </a:cubicBezTo>
                  <a:cubicBezTo>
                    <a:pt x="17" y="4"/>
                    <a:pt x="18" y="4"/>
                    <a:pt x="18" y="4"/>
                  </a:cubicBezTo>
                  <a:cubicBezTo>
                    <a:pt x="19" y="5"/>
                    <a:pt x="20" y="7"/>
                    <a:pt x="21" y="6"/>
                  </a:cubicBezTo>
                  <a:cubicBezTo>
                    <a:pt x="22" y="4"/>
                    <a:pt x="25" y="0"/>
                    <a:pt x="27" y="4"/>
                  </a:cubicBezTo>
                  <a:cubicBezTo>
                    <a:pt x="27" y="7"/>
                    <a:pt x="25" y="11"/>
                    <a:pt x="29" y="9"/>
                  </a:cubicBezTo>
                  <a:cubicBezTo>
                    <a:pt x="29" y="11"/>
                    <a:pt x="33" y="13"/>
                    <a:pt x="34" y="14"/>
                  </a:cubicBezTo>
                  <a:cubicBezTo>
                    <a:pt x="36" y="14"/>
                    <a:pt x="37" y="15"/>
                    <a:pt x="38" y="14"/>
                  </a:cubicBezTo>
                  <a:cubicBezTo>
                    <a:pt x="40" y="13"/>
                    <a:pt x="43" y="11"/>
                    <a:pt x="42" y="15"/>
                  </a:cubicBezTo>
                  <a:close/>
                </a:path>
              </a:pathLst>
            </a:custGeom>
            <a:solidFill>
              <a:schemeClr val="accent6"/>
            </a:solidFill>
            <a:ln w="12700" cap="rnd">
              <a:solidFill>
                <a:srgbClr val="FFFFFF"/>
              </a:solidFill>
              <a:prstDash val="solid"/>
              <a:round/>
              <a:headEnd/>
              <a:tailEnd/>
            </a:ln>
          </p:spPr>
          <p:txBody>
            <a:bodyPr vert="horz" wrap="square" lIns="91440" tIns="137160" rIns="91440" bIns="45720" numCol="1" anchor="t" anchorCtr="0" compatLnSpc="1">
              <a:prstTxWarp prst="textNoShape">
                <a:avLst/>
              </a:prstTxWarp>
            </a:bodyPr>
            <a:lstStyle/>
            <a:p>
              <a:pPr algn="ctr"/>
              <a:r>
                <a:rPr lang="en-CA" sz="1200" b="1" dirty="0">
                  <a:latin typeface="Calibri" panose="020F0502020204030204" pitchFamily="34" charset="0"/>
                  <a:cs typeface="Calibri" panose="020F0502020204030204" pitchFamily="34" charset="0"/>
                </a:rPr>
                <a:t>81</a:t>
              </a:r>
            </a:p>
          </p:txBody>
        </p:sp>
        <p:sp>
          <p:nvSpPr>
            <p:cNvPr id="30" name="Freeform 12">
              <a:extLst>
                <a:ext uri="{FF2B5EF4-FFF2-40B4-BE49-F238E27FC236}">
                  <a16:creationId xmlns:a16="http://schemas.microsoft.com/office/drawing/2014/main" id="{1B802803-F4DB-FA44-A4E6-B977D6AC7287}"/>
                </a:ext>
              </a:extLst>
            </p:cNvPr>
            <p:cNvSpPr>
              <a:spLocks noEditPoints="1"/>
            </p:cNvSpPr>
            <p:nvPr/>
          </p:nvSpPr>
          <p:spPr bwMode="auto">
            <a:xfrm>
              <a:off x="6025943" y="730249"/>
              <a:ext cx="2111316" cy="2192166"/>
            </a:xfrm>
            <a:custGeom>
              <a:avLst/>
              <a:gdLst>
                <a:gd name="T0" fmla="*/ 138 w 162"/>
                <a:gd name="T1" fmla="*/ 91 h 168"/>
                <a:gd name="T2" fmla="*/ 144 w 162"/>
                <a:gd name="T3" fmla="*/ 86 h 168"/>
                <a:gd name="T4" fmla="*/ 116 w 162"/>
                <a:gd name="T5" fmla="*/ 68 h 168"/>
                <a:gd name="T6" fmla="*/ 104 w 162"/>
                <a:gd name="T7" fmla="*/ 75 h 168"/>
                <a:gd name="T8" fmla="*/ 103 w 162"/>
                <a:gd name="T9" fmla="*/ 73 h 168"/>
                <a:gd name="T10" fmla="*/ 97 w 162"/>
                <a:gd name="T11" fmla="*/ 74 h 168"/>
                <a:gd name="T12" fmla="*/ 89 w 162"/>
                <a:gd name="T13" fmla="*/ 62 h 168"/>
                <a:gd name="T14" fmla="*/ 85 w 162"/>
                <a:gd name="T15" fmla="*/ 55 h 168"/>
                <a:gd name="T16" fmla="*/ 96 w 162"/>
                <a:gd name="T17" fmla="*/ 50 h 168"/>
                <a:gd name="T18" fmla="*/ 105 w 162"/>
                <a:gd name="T19" fmla="*/ 43 h 168"/>
                <a:gd name="T20" fmla="*/ 91 w 162"/>
                <a:gd name="T21" fmla="*/ 20 h 168"/>
                <a:gd name="T22" fmla="*/ 75 w 162"/>
                <a:gd name="T23" fmla="*/ 8 h 168"/>
                <a:gd name="T24" fmla="*/ 71 w 162"/>
                <a:gd name="T25" fmla="*/ 9 h 168"/>
                <a:gd name="T26" fmla="*/ 54 w 162"/>
                <a:gd name="T27" fmla="*/ 21 h 168"/>
                <a:gd name="T28" fmla="*/ 31 w 162"/>
                <a:gd name="T29" fmla="*/ 7 h 168"/>
                <a:gd name="T30" fmla="*/ 5 w 162"/>
                <a:gd name="T31" fmla="*/ 8 h 168"/>
                <a:gd name="T32" fmla="*/ 6 w 162"/>
                <a:gd name="T33" fmla="*/ 24 h 168"/>
                <a:gd name="T34" fmla="*/ 20 w 162"/>
                <a:gd name="T35" fmla="*/ 52 h 168"/>
                <a:gd name="T36" fmla="*/ 19 w 162"/>
                <a:gd name="T37" fmla="*/ 86 h 168"/>
                <a:gd name="T38" fmla="*/ 34 w 162"/>
                <a:gd name="T39" fmla="*/ 111 h 168"/>
                <a:gd name="T40" fmla="*/ 34 w 162"/>
                <a:gd name="T41" fmla="*/ 117 h 168"/>
                <a:gd name="T42" fmla="*/ 33 w 162"/>
                <a:gd name="T43" fmla="*/ 125 h 168"/>
                <a:gd name="T44" fmla="*/ 36 w 162"/>
                <a:gd name="T45" fmla="*/ 139 h 168"/>
                <a:gd name="T46" fmla="*/ 40 w 162"/>
                <a:gd name="T47" fmla="*/ 148 h 168"/>
                <a:gd name="T48" fmla="*/ 43 w 162"/>
                <a:gd name="T49" fmla="*/ 155 h 168"/>
                <a:gd name="T50" fmla="*/ 44 w 162"/>
                <a:gd name="T51" fmla="*/ 157 h 168"/>
                <a:gd name="T52" fmla="*/ 46 w 162"/>
                <a:gd name="T53" fmla="*/ 160 h 168"/>
                <a:gd name="T54" fmla="*/ 49 w 162"/>
                <a:gd name="T55" fmla="*/ 162 h 168"/>
                <a:gd name="T56" fmla="*/ 53 w 162"/>
                <a:gd name="T57" fmla="*/ 165 h 168"/>
                <a:gd name="T58" fmla="*/ 57 w 162"/>
                <a:gd name="T59" fmla="*/ 166 h 168"/>
                <a:gd name="T60" fmla="*/ 89 w 162"/>
                <a:gd name="T61" fmla="*/ 168 h 168"/>
                <a:gd name="T62" fmla="*/ 109 w 162"/>
                <a:gd name="T63" fmla="*/ 160 h 168"/>
                <a:gd name="T64" fmla="*/ 111 w 162"/>
                <a:gd name="T65" fmla="*/ 158 h 168"/>
                <a:gd name="T66" fmla="*/ 114 w 162"/>
                <a:gd name="T67" fmla="*/ 153 h 168"/>
                <a:gd name="T68" fmla="*/ 115 w 162"/>
                <a:gd name="T69" fmla="*/ 150 h 168"/>
                <a:gd name="T70" fmla="*/ 115 w 162"/>
                <a:gd name="T71" fmla="*/ 145 h 168"/>
                <a:gd name="T72" fmla="*/ 113 w 162"/>
                <a:gd name="T73" fmla="*/ 133 h 168"/>
                <a:gd name="T74" fmla="*/ 115 w 162"/>
                <a:gd name="T75" fmla="*/ 130 h 168"/>
                <a:gd name="T76" fmla="*/ 117 w 162"/>
                <a:gd name="T77" fmla="*/ 124 h 168"/>
                <a:gd name="T78" fmla="*/ 116 w 162"/>
                <a:gd name="T79" fmla="*/ 121 h 168"/>
                <a:gd name="T80" fmla="*/ 126 w 162"/>
                <a:gd name="T81" fmla="*/ 115 h 168"/>
                <a:gd name="T82" fmla="*/ 134 w 162"/>
                <a:gd name="T83" fmla="*/ 111 h 168"/>
                <a:gd name="T84" fmla="*/ 112 w 162"/>
                <a:gd name="T85" fmla="*/ 121 h 168"/>
                <a:gd name="T86" fmla="*/ 96 w 162"/>
                <a:gd name="T87" fmla="*/ 151 h 168"/>
                <a:gd name="T88" fmla="*/ 108 w 162"/>
                <a:gd name="T89" fmla="*/ 123 h 168"/>
                <a:gd name="T90" fmla="*/ 115 w 162"/>
                <a:gd name="T91" fmla="*/ 99 h 168"/>
                <a:gd name="T92" fmla="*/ 153 w 162"/>
                <a:gd name="T93" fmla="*/ 74 h 168"/>
                <a:gd name="T94" fmla="*/ 162 w 162"/>
                <a:gd name="T95"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2" h="168">
                  <a:moveTo>
                    <a:pt x="144" y="86"/>
                  </a:moveTo>
                  <a:cubicBezTo>
                    <a:pt x="140" y="86"/>
                    <a:pt x="135" y="87"/>
                    <a:pt x="131" y="91"/>
                  </a:cubicBezTo>
                  <a:cubicBezTo>
                    <a:pt x="134" y="91"/>
                    <a:pt x="136" y="91"/>
                    <a:pt x="138" y="91"/>
                  </a:cubicBezTo>
                  <a:cubicBezTo>
                    <a:pt x="140" y="91"/>
                    <a:pt x="142" y="91"/>
                    <a:pt x="145" y="90"/>
                  </a:cubicBezTo>
                  <a:cubicBezTo>
                    <a:pt x="146" y="90"/>
                    <a:pt x="149" y="90"/>
                    <a:pt x="150" y="89"/>
                  </a:cubicBezTo>
                  <a:cubicBezTo>
                    <a:pt x="155" y="86"/>
                    <a:pt x="146" y="86"/>
                    <a:pt x="144" y="86"/>
                  </a:cubicBezTo>
                  <a:close/>
                  <a:moveTo>
                    <a:pt x="139" y="59"/>
                  </a:moveTo>
                  <a:cubicBezTo>
                    <a:pt x="136" y="62"/>
                    <a:pt x="123" y="72"/>
                    <a:pt x="119" y="66"/>
                  </a:cubicBezTo>
                  <a:cubicBezTo>
                    <a:pt x="118" y="66"/>
                    <a:pt x="117" y="67"/>
                    <a:pt x="116" y="68"/>
                  </a:cubicBezTo>
                  <a:cubicBezTo>
                    <a:pt x="117" y="70"/>
                    <a:pt x="119" y="73"/>
                    <a:pt x="120" y="75"/>
                  </a:cubicBezTo>
                  <a:cubicBezTo>
                    <a:pt x="115" y="78"/>
                    <a:pt x="110" y="73"/>
                    <a:pt x="106" y="76"/>
                  </a:cubicBezTo>
                  <a:cubicBezTo>
                    <a:pt x="105" y="76"/>
                    <a:pt x="105" y="75"/>
                    <a:pt x="104" y="75"/>
                  </a:cubicBezTo>
                  <a:cubicBezTo>
                    <a:pt x="104" y="74"/>
                    <a:pt x="104" y="74"/>
                    <a:pt x="104" y="74"/>
                  </a:cubicBezTo>
                  <a:cubicBezTo>
                    <a:pt x="104" y="74"/>
                    <a:pt x="104" y="74"/>
                    <a:pt x="104" y="74"/>
                  </a:cubicBezTo>
                  <a:cubicBezTo>
                    <a:pt x="103" y="74"/>
                    <a:pt x="103" y="74"/>
                    <a:pt x="103" y="73"/>
                  </a:cubicBezTo>
                  <a:cubicBezTo>
                    <a:pt x="102" y="72"/>
                    <a:pt x="102" y="72"/>
                    <a:pt x="102" y="72"/>
                  </a:cubicBezTo>
                  <a:cubicBezTo>
                    <a:pt x="102" y="71"/>
                    <a:pt x="101" y="71"/>
                    <a:pt x="101" y="70"/>
                  </a:cubicBezTo>
                  <a:cubicBezTo>
                    <a:pt x="100" y="71"/>
                    <a:pt x="99" y="74"/>
                    <a:pt x="97" y="74"/>
                  </a:cubicBezTo>
                  <a:cubicBezTo>
                    <a:pt x="95" y="72"/>
                    <a:pt x="96" y="70"/>
                    <a:pt x="99" y="68"/>
                  </a:cubicBezTo>
                  <a:cubicBezTo>
                    <a:pt x="97" y="65"/>
                    <a:pt x="92" y="67"/>
                    <a:pt x="89" y="65"/>
                  </a:cubicBezTo>
                  <a:cubicBezTo>
                    <a:pt x="89" y="63"/>
                    <a:pt x="88" y="62"/>
                    <a:pt x="89" y="62"/>
                  </a:cubicBezTo>
                  <a:cubicBezTo>
                    <a:pt x="87" y="61"/>
                    <a:pt x="87" y="61"/>
                    <a:pt x="86" y="60"/>
                  </a:cubicBezTo>
                  <a:cubicBezTo>
                    <a:pt x="87" y="59"/>
                    <a:pt x="87" y="58"/>
                    <a:pt x="87" y="56"/>
                  </a:cubicBezTo>
                  <a:cubicBezTo>
                    <a:pt x="86" y="56"/>
                    <a:pt x="86" y="55"/>
                    <a:pt x="85" y="55"/>
                  </a:cubicBezTo>
                  <a:cubicBezTo>
                    <a:pt x="86" y="54"/>
                    <a:pt x="88" y="53"/>
                    <a:pt x="89" y="53"/>
                  </a:cubicBezTo>
                  <a:cubicBezTo>
                    <a:pt x="89" y="53"/>
                    <a:pt x="88" y="51"/>
                    <a:pt x="87" y="50"/>
                  </a:cubicBezTo>
                  <a:cubicBezTo>
                    <a:pt x="91" y="49"/>
                    <a:pt x="93" y="51"/>
                    <a:pt x="96" y="50"/>
                  </a:cubicBezTo>
                  <a:cubicBezTo>
                    <a:pt x="97" y="50"/>
                    <a:pt x="98" y="49"/>
                    <a:pt x="98" y="48"/>
                  </a:cubicBezTo>
                  <a:cubicBezTo>
                    <a:pt x="99" y="49"/>
                    <a:pt x="99" y="49"/>
                    <a:pt x="99" y="49"/>
                  </a:cubicBezTo>
                  <a:cubicBezTo>
                    <a:pt x="103" y="47"/>
                    <a:pt x="105" y="48"/>
                    <a:pt x="105" y="43"/>
                  </a:cubicBezTo>
                  <a:cubicBezTo>
                    <a:pt x="105" y="40"/>
                    <a:pt x="102" y="38"/>
                    <a:pt x="100" y="36"/>
                  </a:cubicBezTo>
                  <a:cubicBezTo>
                    <a:pt x="95" y="32"/>
                    <a:pt x="93" y="30"/>
                    <a:pt x="92" y="22"/>
                  </a:cubicBezTo>
                  <a:cubicBezTo>
                    <a:pt x="91" y="21"/>
                    <a:pt x="91" y="21"/>
                    <a:pt x="91" y="20"/>
                  </a:cubicBezTo>
                  <a:cubicBezTo>
                    <a:pt x="80" y="22"/>
                    <a:pt x="87" y="16"/>
                    <a:pt x="83" y="12"/>
                  </a:cubicBezTo>
                  <a:cubicBezTo>
                    <a:pt x="81" y="13"/>
                    <a:pt x="79" y="13"/>
                    <a:pt x="77" y="12"/>
                  </a:cubicBezTo>
                  <a:cubicBezTo>
                    <a:pt x="79" y="10"/>
                    <a:pt x="78" y="7"/>
                    <a:pt x="75" y="8"/>
                  </a:cubicBezTo>
                  <a:cubicBezTo>
                    <a:pt x="74" y="7"/>
                    <a:pt x="74" y="5"/>
                    <a:pt x="74" y="5"/>
                  </a:cubicBezTo>
                  <a:cubicBezTo>
                    <a:pt x="72" y="4"/>
                    <a:pt x="71" y="2"/>
                    <a:pt x="70" y="0"/>
                  </a:cubicBezTo>
                  <a:cubicBezTo>
                    <a:pt x="69" y="3"/>
                    <a:pt x="70" y="6"/>
                    <a:pt x="71" y="9"/>
                  </a:cubicBezTo>
                  <a:cubicBezTo>
                    <a:pt x="72" y="14"/>
                    <a:pt x="73" y="21"/>
                    <a:pt x="68" y="25"/>
                  </a:cubicBezTo>
                  <a:cubicBezTo>
                    <a:pt x="64" y="29"/>
                    <a:pt x="58" y="22"/>
                    <a:pt x="55" y="30"/>
                  </a:cubicBezTo>
                  <a:cubicBezTo>
                    <a:pt x="54" y="27"/>
                    <a:pt x="55" y="24"/>
                    <a:pt x="54" y="21"/>
                  </a:cubicBezTo>
                  <a:cubicBezTo>
                    <a:pt x="50" y="19"/>
                    <a:pt x="50" y="16"/>
                    <a:pt x="48" y="12"/>
                  </a:cubicBezTo>
                  <a:cubicBezTo>
                    <a:pt x="46" y="8"/>
                    <a:pt x="44" y="8"/>
                    <a:pt x="40" y="9"/>
                  </a:cubicBezTo>
                  <a:cubicBezTo>
                    <a:pt x="35" y="11"/>
                    <a:pt x="34" y="10"/>
                    <a:pt x="31" y="7"/>
                  </a:cubicBezTo>
                  <a:cubicBezTo>
                    <a:pt x="28" y="4"/>
                    <a:pt x="24" y="3"/>
                    <a:pt x="21" y="3"/>
                  </a:cubicBezTo>
                  <a:cubicBezTo>
                    <a:pt x="18" y="3"/>
                    <a:pt x="17" y="5"/>
                    <a:pt x="15" y="8"/>
                  </a:cubicBezTo>
                  <a:cubicBezTo>
                    <a:pt x="12" y="9"/>
                    <a:pt x="8" y="8"/>
                    <a:pt x="5" y="8"/>
                  </a:cubicBezTo>
                  <a:cubicBezTo>
                    <a:pt x="3" y="8"/>
                    <a:pt x="0" y="10"/>
                    <a:pt x="1" y="12"/>
                  </a:cubicBezTo>
                  <a:cubicBezTo>
                    <a:pt x="0" y="15"/>
                    <a:pt x="3" y="16"/>
                    <a:pt x="4" y="17"/>
                  </a:cubicBezTo>
                  <a:cubicBezTo>
                    <a:pt x="6" y="20"/>
                    <a:pt x="5" y="22"/>
                    <a:pt x="6" y="24"/>
                  </a:cubicBezTo>
                  <a:cubicBezTo>
                    <a:pt x="7" y="27"/>
                    <a:pt x="9" y="27"/>
                    <a:pt x="11" y="29"/>
                  </a:cubicBezTo>
                  <a:cubicBezTo>
                    <a:pt x="13" y="34"/>
                    <a:pt x="11" y="38"/>
                    <a:pt x="10" y="43"/>
                  </a:cubicBezTo>
                  <a:cubicBezTo>
                    <a:pt x="9" y="48"/>
                    <a:pt x="16" y="49"/>
                    <a:pt x="20" y="52"/>
                  </a:cubicBezTo>
                  <a:cubicBezTo>
                    <a:pt x="29" y="57"/>
                    <a:pt x="34" y="66"/>
                    <a:pt x="28" y="76"/>
                  </a:cubicBezTo>
                  <a:cubicBezTo>
                    <a:pt x="27" y="79"/>
                    <a:pt x="27" y="81"/>
                    <a:pt x="25" y="83"/>
                  </a:cubicBezTo>
                  <a:cubicBezTo>
                    <a:pt x="23" y="84"/>
                    <a:pt x="21" y="84"/>
                    <a:pt x="19" y="86"/>
                  </a:cubicBezTo>
                  <a:cubicBezTo>
                    <a:pt x="17" y="90"/>
                    <a:pt x="23" y="92"/>
                    <a:pt x="24" y="95"/>
                  </a:cubicBezTo>
                  <a:cubicBezTo>
                    <a:pt x="27" y="99"/>
                    <a:pt x="29" y="102"/>
                    <a:pt x="31" y="106"/>
                  </a:cubicBezTo>
                  <a:cubicBezTo>
                    <a:pt x="33" y="107"/>
                    <a:pt x="33" y="109"/>
                    <a:pt x="34" y="111"/>
                  </a:cubicBezTo>
                  <a:cubicBezTo>
                    <a:pt x="34" y="112"/>
                    <a:pt x="34" y="113"/>
                    <a:pt x="34" y="113"/>
                  </a:cubicBezTo>
                  <a:cubicBezTo>
                    <a:pt x="34" y="114"/>
                    <a:pt x="34" y="115"/>
                    <a:pt x="34" y="116"/>
                  </a:cubicBezTo>
                  <a:cubicBezTo>
                    <a:pt x="34" y="117"/>
                    <a:pt x="34" y="117"/>
                    <a:pt x="34" y="117"/>
                  </a:cubicBezTo>
                  <a:cubicBezTo>
                    <a:pt x="34" y="118"/>
                    <a:pt x="35" y="118"/>
                    <a:pt x="35" y="118"/>
                  </a:cubicBezTo>
                  <a:cubicBezTo>
                    <a:pt x="33" y="118"/>
                    <a:pt x="31" y="118"/>
                    <a:pt x="31" y="116"/>
                  </a:cubicBezTo>
                  <a:cubicBezTo>
                    <a:pt x="33" y="125"/>
                    <a:pt x="33" y="125"/>
                    <a:pt x="33" y="125"/>
                  </a:cubicBezTo>
                  <a:cubicBezTo>
                    <a:pt x="33" y="126"/>
                    <a:pt x="33" y="127"/>
                    <a:pt x="34" y="129"/>
                  </a:cubicBezTo>
                  <a:cubicBezTo>
                    <a:pt x="35" y="135"/>
                    <a:pt x="35" y="135"/>
                    <a:pt x="35" y="135"/>
                  </a:cubicBezTo>
                  <a:cubicBezTo>
                    <a:pt x="36" y="136"/>
                    <a:pt x="36" y="137"/>
                    <a:pt x="36" y="139"/>
                  </a:cubicBezTo>
                  <a:cubicBezTo>
                    <a:pt x="36" y="139"/>
                    <a:pt x="36" y="139"/>
                    <a:pt x="36" y="139"/>
                  </a:cubicBezTo>
                  <a:cubicBezTo>
                    <a:pt x="39" y="146"/>
                    <a:pt x="39" y="146"/>
                    <a:pt x="39" y="146"/>
                  </a:cubicBezTo>
                  <a:cubicBezTo>
                    <a:pt x="39" y="147"/>
                    <a:pt x="39" y="148"/>
                    <a:pt x="40" y="148"/>
                  </a:cubicBezTo>
                  <a:cubicBezTo>
                    <a:pt x="40" y="149"/>
                    <a:pt x="40" y="149"/>
                    <a:pt x="40" y="150"/>
                  </a:cubicBezTo>
                  <a:cubicBezTo>
                    <a:pt x="41" y="151"/>
                    <a:pt x="42" y="153"/>
                    <a:pt x="42" y="154"/>
                  </a:cubicBezTo>
                  <a:cubicBezTo>
                    <a:pt x="43" y="155"/>
                    <a:pt x="43" y="155"/>
                    <a:pt x="43" y="155"/>
                  </a:cubicBezTo>
                  <a:cubicBezTo>
                    <a:pt x="43" y="155"/>
                    <a:pt x="43" y="155"/>
                    <a:pt x="43" y="155"/>
                  </a:cubicBezTo>
                  <a:cubicBezTo>
                    <a:pt x="43" y="156"/>
                    <a:pt x="43" y="156"/>
                    <a:pt x="44" y="156"/>
                  </a:cubicBezTo>
                  <a:cubicBezTo>
                    <a:pt x="44" y="157"/>
                    <a:pt x="44" y="157"/>
                    <a:pt x="44" y="157"/>
                  </a:cubicBezTo>
                  <a:cubicBezTo>
                    <a:pt x="45" y="158"/>
                    <a:pt x="45" y="158"/>
                    <a:pt x="45" y="158"/>
                  </a:cubicBezTo>
                  <a:cubicBezTo>
                    <a:pt x="45" y="158"/>
                    <a:pt x="45" y="159"/>
                    <a:pt x="46" y="159"/>
                  </a:cubicBezTo>
                  <a:cubicBezTo>
                    <a:pt x="46" y="159"/>
                    <a:pt x="46" y="159"/>
                    <a:pt x="46" y="160"/>
                  </a:cubicBezTo>
                  <a:cubicBezTo>
                    <a:pt x="46" y="160"/>
                    <a:pt x="46" y="160"/>
                    <a:pt x="47" y="160"/>
                  </a:cubicBezTo>
                  <a:cubicBezTo>
                    <a:pt x="47" y="161"/>
                    <a:pt x="47" y="161"/>
                    <a:pt x="47" y="161"/>
                  </a:cubicBezTo>
                  <a:cubicBezTo>
                    <a:pt x="48" y="161"/>
                    <a:pt x="48" y="162"/>
                    <a:pt x="49" y="162"/>
                  </a:cubicBezTo>
                  <a:cubicBezTo>
                    <a:pt x="49" y="163"/>
                    <a:pt x="50" y="163"/>
                    <a:pt x="50" y="163"/>
                  </a:cubicBezTo>
                  <a:cubicBezTo>
                    <a:pt x="51" y="164"/>
                    <a:pt x="51" y="164"/>
                    <a:pt x="51" y="164"/>
                  </a:cubicBezTo>
                  <a:cubicBezTo>
                    <a:pt x="52" y="164"/>
                    <a:pt x="52" y="165"/>
                    <a:pt x="53" y="165"/>
                  </a:cubicBezTo>
                  <a:cubicBezTo>
                    <a:pt x="53" y="165"/>
                    <a:pt x="54" y="165"/>
                    <a:pt x="54" y="166"/>
                  </a:cubicBezTo>
                  <a:cubicBezTo>
                    <a:pt x="55" y="166"/>
                    <a:pt x="55" y="166"/>
                    <a:pt x="56" y="166"/>
                  </a:cubicBezTo>
                  <a:cubicBezTo>
                    <a:pt x="56" y="166"/>
                    <a:pt x="56" y="166"/>
                    <a:pt x="57" y="166"/>
                  </a:cubicBezTo>
                  <a:cubicBezTo>
                    <a:pt x="63" y="168"/>
                    <a:pt x="69" y="167"/>
                    <a:pt x="75" y="168"/>
                  </a:cubicBezTo>
                  <a:cubicBezTo>
                    <a:pt x="79" y="167"/>
                    <a:pt x="82" y="162"/>
                    <a:pt x="87" y="164"/>
                  </a:cubicBezTo>
                  <a:cubicBezTo>
                    <a:pt x="87" y="165"/>
                    <a:pt x="88" y="166"/>
                    <a:pt x="89" y="168"/>
                  </a:cubicBezTo>
                  <a:cubicBezTo>
                    <a:pt x="97" y="164"/>
                    <a:pt x="97" y="164"/>
                    <a:pt x="97" y="164"/>
                  </a:cubicBezTo>
                  <a:cubicBezTo>
                    <a:pt x="97" y="164"/>
                    <a:pt x="97" y="164"/>
                    <a:pt x="97" y="164"/>
                  </a:cubicBezTo>
                  <a:cubicBezTo>
                    <a:pt x="109" y="160"/>
                    <a:pt x="109" y="160"/>
                    <a:pt x="109" y="160"/>
                  </a:cubicBezTo>
                  <a:cubicBezTo>
                    <a:pt x="111" y="159"/>
                    <a:pt x="111" y="159"/>
                    <a:pt x="111" y="159"/>
                  </a:cubicBezTo>
                  <a:cubicBezTo>
                    <a:pt x="111" y="158"/>
                    <a:pt x="111" y="158"/>
                    <a:pt x="111" y="158"/>
                  </a:cubicBezTo>
                  <a:cubicBezTo>
                    <a:pt x="111" y="158"/>
                    <a:pt x="111" y="158"/>
                    <a:pt x="111" y="158"/>
                  </a:cubicBezTo>
                  <a:cubicBezTo>
                    <a:pt x="111" y="158"/>
                    <a:pt x="111" y="158"/>
                    <a:pt x="111" y="158"/>
                  </a:cubicBezTo>
                  <a:cubicBezTo>
                    <a:pt x="111" y="157"/>
                    <a:pt x="110" y="156"/>
                    <a:pt x="110" y="155"/>
                  </a:cubicBezTo>
                  <a:cubicBezTo>
                    <a:pt x="111" y="154"/>
                    <a:pt x="113" y="155"/>
                    <a:pt x="114" y="153"/>
                  </a:cubicBezTo>
                  <a:cubicBezTo>
                    <a:pt x="114" y="153"/>
                    <a:pt x="114" y="153"/>
                    <a:pt x="114" y="153"/>
                  </a:cubicBezTo>
                  <a:cubicBezTo>
                    <a:pt x="114" y="152"/>
                    <a:pt x="114" y="152"/>
                    <a:pt x="114" y="152"/>
                  </a:cubicBezTo>
                  <a:cubicBezTo>
                    <a:pt x="115" y="150"/>
                    <a:pt x="115" y="150"/>
                    <a:pt x="115" y="150"/>
                  </a:cubicBezTo>
                  <a:cubicBezTo>
                    <a:pt x="115" y="150"/>
                    <a:pt x="115" y="150"/>
                    <a:pt x="115" y="150"/>
                  </a:cubicBezTo>
                  <a:cubicBezTo>
                    <a:pt x="115" y="147"/>
                    <a:pt x="115" y="147"/>
                    <a:pt x="115" y="147"/>
                  </a:cubicBezTo>
                  <a:cubicBezTo>
                    <a:pt x="115" y="145"/>
                    <a:pt x="115" y="145"/>
                    <a:pt x="115" y="145"/>
                  </a:cubicBezTo>
                  <a:cubicBezTo>
                    <a:pt x="115" y="145"/>
                    <a:pt x="115" y="145"/>
                    <a:pt x="115" y="145"/>
                  </a:cubicBezTo>
                  <a:cubicBezTo>
                    <a:pt x="114" y="143"/>
                    <a:pt x="114" y="141"/>
                    <a:pt x="113" y="140"/>
                  </a:cubicBezTo>
                  <a:cubicBezTo>
                    <a:pt x="113" y="137"/>
                    <a:pt x="114" y="135"/>
                    <a:pt x="113" y="133"/>
                  </a:cubicBezTo>
                  <a:cubicBezTo>
                    <a:pt x="114" y="132"/>
                    <a:pt x="114" y="131"/>
                    <a:pt x="115" y="131"/>
                  </a:cubicBezTo>
                  <a:cubicBezTo>
                    <a:pt x="115" y="131"/>
                    <a:pt x="115" y="131"/>
                    <a:pt x="115" y="130"/>
                  </a:cubicBezTo>
                  <a:cubicBezTo>
                    <a:pt x="115" y="130"/>
                    <a:pt x="115" y="130"/>
                    <a:pt x="115" y="130"/>
                  </a:cubicBezTo>
                  <a:cubicBezTo>
                    <a:pt x="116" y="130"/>
                    <a:pt x="116" y="130"/>
                    <a:pt x="116" y="130"/>
                  </a:cubicBezTo>
                  <a:cubicBezTo>
                    <a:pt x="116" y="129"/>
                    <a:pt x="117" y="128"/>
                    <a:pt x="117" y="127"/>
                  </a:cubicBezTo>
                  <a:cubicBezTo>
                    <a:pt x="117" y="126"/>
                    <a:pt x="117" y="125"/>
                    <a:pt x="117" y="124"/>
                  </a:cubicBezTo>
                  <a:cubicBezTo>
                    <a:pt x="117" y="123"/>
                    <a:pt x="117" y="123"/>
                    <a:pt x="117" y="123"/>
                  </a:cubicBezTo>
                  <a:cubicBezTo>
                    <a:pt x="117" y="123"/>
                    <a:pt x="117" y="122"/>
                    <a:pt x="116" y="122"/>
                  </a:cubicBezTo>
                  <a:cubicBezTo>
                    <a:pt x="116" y="122"/>
                    <a:pt x="116" y="122"/>
                    <a:pt x="116" y="121"/>
                  </a:cubicBezTo>
                  <a:cubicBezTo>
                    <a:pt x="117" y="121"/>
                    <a:pt x="119" y="120"/>
                    <a:pt x="119" y="119"/>
                  </a:cubicBezTo>
                  <a:cubicBezTo>
                    <a:pt x="121" y="118"/>
                    <a:pt x="122" y="118"/>
                    <a:pt x="123" y="118"/>
                  </a:cubicBezTo>
                  <a:cubicBezTo>
                    <a:pt x="125" y="117"/>
                    <a:pt x="125" y="116"/>
                    <a:pt x="126" y="115"/>
                  </a:cubicBezTo>
                  <a:cubicBezTo>
                    <a:pt x="127" y="114"/>
                    <a:pt x="128" y="114"/>
                    <a:pt x="129" y="113"/>
                  </a:cubicBezTo>
                  <a:cubicBezTo>
                    <a:pt x="130" y="113"/>
                    <a:pt x="130" y="113"/>
                    <a:pt x="130" y="113"/>
                  </a:cubicBezTo>
                  <a:cubicBezTo>
                    <a:pt x="131" y="112"/>
                    <a:pt x="132" y="111"/>
                    <a:pt x="134" y="111"/>
                  </a:cubicBezTo>
                  <a:cubicBezTo>
                    <a:pt x="137" y="110"/>
                    <a:pt x="139" y="108"/>
                    <a:pt x="140" y="104"/>
                  </a:cubicBezTo>
                  <a:cubicBezTo>
                    <a:pt x="142" y="95"/>
                    <a:pt x="132" y="97"/>
                    <a:pt x="127" y="101"/>
                  </a:cubicBezTo>
                  <a:cubicBezTo>
                    <a:pt x="121" y="106"/>
                    <a:pt x="113" y="114"/>
                    <a:pt x="112" y="121"/>
                  </a:cubicBezTo>
                  <a:cubicBezTo>
                    <a:pt x="111" y="128"/>
                    <a:pt x="110" y="136"/>
                    <a:pt x="105" y="142"/>
                  </a:cubicBezTo>
                  <a:cubicBezTo>
                    <a:pt x="102" y="146"/>
                    <a:pt x="97" y="149"/>
                    <a:pt x="95" y="154"/>
                  </a:cubicBezTo>
                  <a:cubicBezTo>
                    <a:pt x="94" y="153"/>
                    <a:pt x="95" y="152"/>
                    <a:pt x="96" y="151"/>
                  </a:cubicBezTo>
                  <a:cubicBezTo>
                    <a:pt x="97" y="149"/>
                    <a:pt x="98" y="146"/>
                    <a:pt x="100" y="145"/>
                  </a:cubicBezTo>
                  <a:cubicBezTo>
                    <a:pt x="102" y="141"/>
                    <a:pt x="104" y="139"/>
                    <a:pt x="106" y="135"/>
                  </a:cubicBezTo>
                  <a:cubicBezTo>
                    <a:pt x="107" y="131"/>
                    <a:pt x="107" y="127"/>
                    <a:pt x="108" y="123"/>
                  </a:cubicBezTo>
                  <a:cubicBezTo>
                    <a:pt x="107" y="119"/>
                    <a:pt x="109" y="116"/>
                    <a:pt x="111" y="112"/>
                  </a:cubicBezTo>
                  <a:cubicBezTo>
                    <a:pt x="111" y="110"/>
                    <a:pt x="114" y="109"/>
                    <a:pt x="115" y="106"/>
                  </a:cubicBezTo>
                  <a:cubicBezTo>
                    <a:pt x="117" y="104"/>
                    <a:pt x="115" y="101"/>
                    <a:pt x="115" y="99"/>
                  </a:cubicBezTo>
                  <a:cubicBezTo>
                    <a:pt x="116" y="95"/>
                    <a:pt x="120" y="92"/>
                    <a:pt x="122" y="90"/>
                  </a:cubicBezTo>
                  <a:cubicBezTo>
                    <a:pt x="127" y="86"/>
                    <a:pt x="130" y="86"/>
                    <a:pt x="135" y="84"/>
                  </a:cubicBezTo>
                  <a:cubicBezTo>
                    <a:pt x="141" y="82"/>
                    <a:pt x="148" y="78"/>
                    <a:pt x="153" y="74"/>
                  </a:cubicBezTo>
                  <a:cubicBezTo>
                    <a:pt x="155" y="71"/>
                    <a:pt x="155" y="68"/>
                    <a:pt x="155" y="65"/>
                  </a:cubicBezTo>
                  <a:cubicBezTo>
                    <a:pt x="156" y="60"/>
                    <a:pt x="157" y="55"/>
                    <a:pt x="160" y="51"/>
                  </a:cubicBezTo>
                  <a:cubicBezTo>
                    <a:pt x="160" y="50"/>
                    <a:pt x="161" y="49"/>
                    <a:pt x="162" y="47"/>
                  </a:cubicBezTo>
                  <a:cubicBezTo>
                    <a:pt x="158" y="42"/>
                    <a:pt x="142" y="57"/>
                    <a:pt x="139" y="59"/>
                  </a:cubicBezTo>
                  <a:close/>
                </a:path>
              </a:pathLst>
            </a:custGeom>
            <a:grpFill/>
            <a:ln w="12700" cap="rnd">
              <a:solidFill>
                <a:srgbClr val="FFFFFF"/>
              </a:solidFill>
              <a:prstDash val="solid"/>
              <a:round/>
              <a:headEnd/>
              <a:tailEnd/>
            </a:ln>
          </p:spPr>
          <p:txBody>
            <a:bodyPr vert="horz" wrap="square" lIns="0" tIns="45720" rIns="365760" bIns="45720" numCol="1" anchor="ctr" anchorCtr="1" compatLnSpc="1">
              <a:prstTxWarp prst="textNoShape">
                <a:avLst/>
              </a:prstTxWarp>
            </a:bodyPr>
            <a:lstStyle/>
            <a:p>
              <a:pPr algn="r"/>
              <a:r>
                <a:rPr lang="en-CA" sz="1200" b="1" dirty="0">
                  <a:latin typeface="Calibri" panose="020F0502020204030204" pitchFamily="34" charset="0"/>
                  <a:cs typeface="Calibri" panose="020F0502020204030204" pitchFamily="34" charset="0"/>
                </a:rPr>
                <a:t>Quebec</a:t>
              </a:r>
              <a:br>
                <a:rPr lang="en-CA" sz="1200" b="1" dirty="0">
                  <a:latin typeface="Calibri" panose="020F0502020204030204" pitchFamily="34" charset="0"/>
                  <a:cs typeface="Calibri" panose="020F0502020204030204" pitchFamily="34" charset="0"/>
                </a:rPr>
              </a:br>
              <a:r>
                <a:rPr lang="en-CA" sz="1200" b="1" dirty="0">
                  <a:latin typeface="Calibri" panose="020F0502020204030204" pitchFamily="34" charset="0"/>
                  <a:cs typeface="Calibri" panose="020F0502020204030204" pitchFamily="34" charset="0"/>
                </a:rPr>
                <a:t>89</a:t>
              </a:r>
            </a:p>
          </p:txBody>
        </p:sp>
        <p:sp>
          <p:nvSpPr>
            <p:cNvPr id="31" name="Freeform 13">
              <a:extLst>
                <a:ext uri="{FF2B5EF4-FFF2-40B4-BE49-F238E27FC236}">
                  <a16:creationId xmlns:a16="http://schemas.microsoft.com/office/drawing/2014/main" id="{89E27987-FF23-3A4A-A7CE-7D384EBDC12F}"/>
                </a:ext>
              </a:extLst>
            </p:cNvPr>
            <p:cNvSpPr>
              <a:spLocks/>
            </p:cNvSpPr>
            <p:nvPr/>
          </p:nvSpPr>
          <p:spPr bwMode="auto">
            <a:xfrm>
              <a:off x="5074105" y="1761100"/>
              <a:ext cx="2111316" cy="1854062"/>
            </a:xfrm>
            <a:custGeom>
              <a:avLst/>
              <a:gdLst>
                <a:gd name="T0" fmla="*/ 157 w 162"/>
                <a:gd name="T1" fmla="*/ 92 h 142"/>
                <a:gd name="T2" fmla="*/ 156 w 162"/>
                <a:gd name="T3" fmla="*/ 95 h 142"/>
                <a:gd name="T4" fmla="*/ 152 w 162"/>
                <a:gd name="T5" fmla="*/ 105 h 142"/>
                <a:gd name="T6" fmla="*/ 133 w 162"/>
                <a:gd name="T7" fmla="*/ 115 h 142"/>
                <a:gd name="T8" fmla="*/ 136 w 162"/>
                <a:gd name="T9" fmla="*/ 120 h 142"/>
                <a:gd name="T10" fmla="*/ 137 w 162"/>
                <a:gd name="T11" fmla="*/ 121 h 142"/>
                <a:gd name="T12" fmla="*/ 137 w 162"/>
                <a:gd name="T13" fmla="*/ 121 h 142"/>
                <a:gd name="T14" fmla="*/ 128 w 162"/>
                <a:gd name="T15" fmla="*/ 127 h 142"/>
                <a:gd name="T16" fmla="*/ 106 w 162"/>
                <a:gd name="T17" fmla="*/ 142 h 142"/>
                <a:gd name="T18" fmla="*/ 105 w 162"/>
                <a:gd name="T19" fmla="*/ 142 h 142"/>
                <a:gd name="T20" fmla="*/ 105 w 162"/>
                <a:gd name="T21" fmla="*/ 142 h 142"/>
                <a:gd name="T22" fmla="*/ 106 w 162"/>
                <a:gd name="T23" fmla="*/ 139 h 142"/>
                <a:gd name="T24" fmla="*/ 105 w 162"/>
                <a:gd name="T25" fmla="*/ 137 h 142"/>
                <a:gd name="T26" fmla="*/ 114 w 162"/>
                <a:gd name="T27" fmla="*/ 126 h 142"/>
                <a:gd name="T28" fmla="*/ 115 w 162"/>
                <a:gd name="T29" fmla="*/ 112 h 142"/>
                <a:gd name="T30" fmla="*/ 118 w 162"/>
                <a:gd name="T31" fmla="*/ 99 h 142"/>
                <a:gd name="T32" fmla="*/ 90 w 162"/>
                <a:gd name="T33" fmla="*/ 101 h 142"/>
                <a:gd name="T34" fmla="*/ 90 w 162"/>
                <a:gd name="T35" fmla="*/ 99 h 142"/>
                <a:gd name="T36" fmla="*/ 88 w 162"/>
                <a:gd name="T37" fmla="*/ 98 h 142"/>
                <a:gd name="T38" fmla="*/ 84 w 162"/>
                <a:gd name="T39" fmla="*/ 98 h 142"/>
                <a:gd name="T40" fmla="*/ 81 w 162"/>
                <a:gd name="T41" fmla="*/ 96 h 142"/>
                <a:gd name="T42" fmla="*/ 81 w 162"/>
                <a:gd name="T43" fmla="*/ 95 h 142"/>
                <a:gd name="T44" fmla="*/ 80 w 162"/>
                <a:gd name="T45" fmla="*/ 94 h 142"/>
                <a:gd name="T46" fmla="*/ 80 w 162"/>
                <a:gd name="T47" fmla="*/ 93 h 142"/>
                <a:gd name="T48" fmla="*/ 79 w 162"/>
                <a:gd name="T49" fmla="*/ 89 h 142"/>
                <a:gd name="T50" fmla="*/ 66 w 162"/>
                <a:gd name="T51" fmla="*/ 83 h 142"/>
                <a:gd name="T52" fmla="*/ 51 w 162"/>
                <a:gd name="T53" fmla="*/ 82 h 142"/>
                <a:gd name="T54" fmla="*/ 44 w 162"/>
                <a:gd name="T55" fmla="*/ 90 h 142"/>
                <a:gd name="T56" fmla="*/ 34 w 162"/>
                <a:gd name="T57" fmla="*/ 88 h 142"/>
                <a:gd name="T58" fmla="*/ 33 w 162"/>
                <a:gd name="T59" fmla="*/ 88 h 142"/>
                <a:gd name="T60" fmla="*/ 19 w 162"/>
                <a:gd name="T61" fmla="*/ 86 h 142"/>
                <a:gd name="T62" fmla="*/ 6 w 162"/>
                <a:gd name="T63" fmla="*/ 84 h 142"/>
                <a:gd name="T64" fmla="*/ 3 w 162"/>
                <a:gd name="T65" fmla="*/ 83 h 142"/>
                <a:gd name="T66" fmla="*/ 3 w 162"/>
                <a:gd name="T67" fmla="*/ 82 h 142"/>
                <a:gd name="T68" fmla="*/ 3 w 162"/>
                <a:gd name="T69" fmla="*/ 82 h 142"/>
                <a:gd name="T70" fmla="*/ 3 w 162"/>
                <a:gd name="T71" fmla="*/ 81 h 142"/>
                <a:gd name="T72" fmla="*/ 0 w 162"/>
                <a:gd name="T73" fmla="*/ 45 h 142"/>
                <a:gd name="T74" fmla="*/ 38 w 162"/>
                <a:gd name="T75" fmla="*/ 4 h 142"/>
                <a:gd name="T76" fmla="*/ 49 w 162"/>
                <a:gd name="T77" fmla="*/ 9 h 142"/>
                <a:gd name="T78" fmla="*/ 60 w 162"/>
                <a:gd name="T79" fmla="*/ 11 h 142"/>
                <a:gd name="T80" fmla="*/ 79 w 162"/>
                <a:gd name="T81" fmla="*/ 23 h 142"/>
                <a:gd name="T82" fmla="*/ 95 w 162"/>
                <a:gd name="T83" fmla="*/ 39 h 142"/>
                <a:gd name="T84" fmla="*/ 106 w 162"/>
                <a:gd name="T85" fmla="*/ 46 h 142"/>
                <a:gd name="T86" fmla="*/ 109 w 162"/>
                <a:gd name="T87" fmla="*/ 60 h 142"/>
                <a:gd name="T88" fmla="*/ 113 w 162"/>
                <a:gd name="T89" fmla="*/ 69 h 142"/>
                <a:gd name="T90" fmla="*/ 116 w 162"/>
                <a:gd name="T91" fmla="*/ 76 h 142"/>
                <a:gd name="T92" fmla="*/ 117 w 162"/>
                <a:gd name="T93" fmla="*/ 78 h 142"/>
                <a:gd name="T94" fmla="*/ 119 w 162"/>
                <a:gd name="T95" fmla="*/ 81 h 142"/>
                <a:gd name="T96" fmla="*/ 122 w 162"/>
                <a:gd name="T97" fmla="*/ 83 h 142"/>
                <a:gd name="T98" fmla="*/ 126 w 162"/>
                <a:gd name="T99" fmla="*/ 86 h 142"/>
                <a:gd name="T100" fmla="*/ 130 w 162"/>
                <a:gd name="T101" fmla="*/ 87 h 142"/>
                <a:gd name="T102" fmla="*/ 162 w 162"/>
                <a:gd name="T103" fmla="*/ 8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2" h="142">
                  <a:moveTo>
                    <a:pt x="162" y="89"/>
                  </a:moveTo>
                  <a:cubicBezTo>
                    <a:pt x="160" y="90"/>
                    <a:pt x="160" y="90"/>
                    <a:pt x="160" y="90"/>
                  </a:cubicBezTo>
                  <a:cubicBezTo>
                    <a:pt x="157" y="92"/>
                    <a:pt x="157" y="92"/>
                    <a:pt x="157" y="92"/>
                  </a:cubicBezTo>
                  <a:cubicBezTo>
                    <a:pt x="156" y="95"/>
                    <a:pt x="156" y="95"/>
                    <a:pt x="156" y="95"/>
                  </a:cubicBezTo>
                  <a:cubicBezTo>
                    <a:pt x="156" y="95"/>
                    <a:pt x="156" y="95"/>
                    <a:pt x="156" y="95"/>
                  </a:cubicBezTo>
                  <a:cubicBezTo>
                    <a:pt x="156" y="95"/>
                    <a:pt x="156" y="95"/>
                    <a:pt x="156" y="95"/>
                  </a:cubicBezTo>
                  <a:cubicBezTo>
                    <a:pt x="156" y="96"/>
                    <a:pt x="155" y="96"/>
                    <a:pt x="155" y="96"/>
                  </a:cubicBezTo>
                  <a:cubicBezTo>
                    <a:pt x="155" y="97"/>
                    <a:pt x="155" y="98"/>
                    <a:pt x="154" y="98"/>
                  </a:cubicBezTo>
                  <a:cubicBezTo>
                    <a:pt x="153" y="101"/>
                    <a:pt x="152" y="103"/>
                    <a:pt x="152" y="105"/>
                  </a:cubicBezTo>
                  <a:cubicBezTo>
                    <a:pt x="150" y="104"/>
                    <a:pt x="148" y="103"/>
                    <a:pt x="147" y="105"/>
                  </a:cubicBezTo>
                  <a:cubicBezTo>
                    <a:pt x="146" y="108"/>
                    <a:pt x="147" y="108"/>
                    <a:pt x="144" y="109"/>
                  </a:cubicBezTo>
                  <a:cubicBezTo>
                    <a:pt x="140" y="110"/>
                    <a:pt x="136" y="112"/>
                    <a:pt x="133" y="115"/>
                  </a:cubicBezTo>
                  <a:cubicBezTo>
                    <a:pt x="132" y="117"/>
                    <a:pt x="130" y="119"/>
                    <a:pt x="130" y="120"/>
                  </a:cubicBezTo>
                  <a:cubicBezTo>
                    <a:pt x="131" y="121"/>
                    <a:pt x="133" y="120"/>
                    <a:pt x="135" y="120"/>
                  </a:cubicBezTo>
                  <a:cubicBezTo>
                    <a:pt x="135" y="120"/>
                    <a:pt x="135" y="120"/>
                    <a:pt x="136" y="120"/>
                  </a:cubicBezTo>
                  <a:cubicBezTo>
                    <a:pt x="136" y="120"/>
                    <a:pt x="136" y="120"/>
                    <a:pt x="136" y="120"/>
                  </a:cubicBezTo>
                  <a:cubicBezTo>
                    <a:pt x="136" y="121"/>
                    <a:pt x="136" y="121"/>
                    <a:pt x="136" y="121"/>
                  </a:cubicBezTo>
                  <a:cubicBezTo>
                    <a:pt x="137" y="121"/>
                    <a:pt x="137" y="121"/>
                    <a:pt x="137" y="121"/>
                  </a:cubicBezTo>
                  <a:cubicBezTo>
                    <a:pt x="137" y="121"/>
                    <a:pt x="137" y="121"/>
                    <a:pt x="137" y="121"/>
                  </a:cubicBezTo>
                  <a:cubicBezTo>
                    <a:pt x="137" y="121"/>
                    <a:pt x="137" y="121"/>
                    <a:pt x="137" y="121"/>
                  </a:cubicBezTo>
                  <a:cubicBezTo>
                    <a:pt x="137" y="121"/>
                    <a:pt x="138" y="121"/>
                    <a:pt x="137" y="121"/>
                  </a:cubicBezTo>
                  <a:cubicBezTo>
                    <a:pt x="138" y="121"/>
                    <a:pt x="138" y="122"/>
                    <a:pt x="138" y="122"/>
                  </a:cubicBezTo>
                  <a:cubicBezTo>
                    <a:pt x="138" y="122"/>
                    <a:pt x="138" y="122"/>
                    <a:pt x="138" y="122"/>
                  </a:cubicBezTo>
                  <a:cubicBezTo>
                    <a:pt x="137" y="125"/>
                    <a:pt x="131" y="126"/>
                    <a:pt x="128" y="127"/>
                  </a:cubicBezTo>
                  <a:cubicBezTo>
                    <a:pt x="126" y="128"/>
                    <a:pt x="119" y="131"/>
                    <a:pt x="116" y="133"/>
                  </a:cubicBezTo>
                  <a:cubicBezTo>
                    <a:pt x="112" y="135"/>
                    <a:pt x="112" y="140"/>
                    <a:pt x="109" y="141"/>
                  </a:cubicBezTo>
                  <a:cubicBezTo>
                    <a:pt x="108" y="142"/>
                    <a:pt x="107" y="142"/>
                    <a:pt x="106" y="142"/>
                  </a:cubicBezTo>
                  <a:cubicBezTo>
                    <a:pt x="106" y="142"/>
                    <a:pt x="106" y="142"/>
                    <a:pt x="106" y="142"/>
                  </a:cubicBezTo>
                  <a:cubicBezTo>
                    <a:pt x="106" y="142"/>
                    <a:pt x="106" y="142"/>
                    <a:pt x="106" y="142"/>
                  </a:cubicBezTo>
                  <a:cubicBezTo>
                    <a:pt x="105" y="142"/>
                    <a:pt x="105" y="142"/>
                    <a:pt x="105" y="142"/>
                  </a:cubicBezTo>
                  <a:cubicBezTo>
                    <a:pt x="105" y="142"/>
                    <a:pt x="105" y="142"/>
                    <a:pt x="105" y="142"/>
                  </a:cubicBezTo>
                  <a:cubicBezTo>
                    <a:pt x="105" y="142"/>
                    <a:pt x="105" y="142"/>
                    <a:pt x="105" y="142"/>
                  </a:cubicBezTo>
                  <a:cubicBezTo>
                    <a:pt x="105" y="142"/>
                    <a:pt x="105" y="142"/>
                    <a:pt x="105" y="142"/>
                  </a:cubicBezTo>
                  <a:cubicBezTo>
                    <a:pt x="105" y="142"/>
                    <a:pt x="105" y="142"/>
                    <a:pt x="105" y="142"/>
                  </a:cubicBezTo>
                  <a:cubicBezTo>
                    <a:pt x="105" y="141"/>
                    <a:pt x="105" y="141"/>
                    <a:pt x="105" y="141"/>
                  </a:cubicBezTo>
                  <a:cubicBezTo>
                    <a:pt x="106" y="139"/>
                    <a:pt x="106" y="139"/>
                    <a:pt x="106" y="139"/>
                  </a:cubicBezTo>
                  <a:cubicBezTo>
                    <a:pt x="105" y="138"/>
                    <a:pt x="105" y="138"/>
                    <a:pt x="105" y="138"/>
                  </a:cubicBezTo>
                  <a:cubicBezTo>
                    <a:pt x="105" y="138"/>
                    <a:pt x="105" y="138"/>
                    <a:pt x="105" y="138"/>
                  </a:cubicBezTo>
                  <a:cubicBezTo>
                    <a:pt x="105" y="138"/>
                    <a:pt x="105" y="138"/>
                    <a:pt x="105" y="137"/>
                  </a:cubicBezTo>
                  <a:cubicBezTo>
                    <a:pt x="105" y="137"/>
                    <a:pt x="105" y="137"/>
                    <a:pt x="105" y="137"/>
                  </a:cubicBezTo>
                  <a:cubicBezTo>
                    <a:pt x="107" y="135"/>
                    <a:pt x="111" y="131"/>
                    <a:pt x="113" y="128"/>
                  </a:cubicBezTo>
                  <a:cubicBezTo>
                    <a:pt x="113" y="127"/>
                    <a:pt x="113" y="127"/>
                    <a:pt x="114" y="126"/>
                  </a:cubicBezTo>
                  <a:cubicBezTo>
                    <a:pt x="114" y="125"/>
                    <a:pt x="114" y="124"/>
                    <a:pt x="114" y="122"/>
                  </a:cubicBezTo>
                  <a:cubicBezTo>
                    <a:pt x="114" y="121"/>
                    <a:pt x="113" y="120"/>
                    <a:pt x="113" y="119"/>
                  </a:cubicBezTo>
                  <a:cubicBezTo>
                    <a:pt x="112" y="116"/>
                    <a:pt x="115" y="114"/>
                    <a:pt x="115" y="112"/>
                  </a:cubicBezTo>
                  <a:cubicBezTo>
                    <a:pt x="114" y="110"/>
                    <a:pt x="112" y="109"/>
                    <a:pt x="113" y="107"/>
                  </a:cubicBezTo>
                  <a:cubicBezTo>
                    <a:pt x="115" y="108"/>
                    <a:pt x="119" y="109"/>
                    <a:pt x="121" y="107"/>
                  </a:cubicBezTo>
                  <a:cubicBezTo>
                    <a:pt x="123" y="104"/>
                    <a:pt x="121" y="101"/>
                    <a:pt x="118" y="99"/>
                  </a:cubicBezTo>
                  <a:cubicBezTo>
                    <a:pt x="113" y="96"/>
                    <a:pt x="105" y="97"/>
                    <a:pt x="99" y="98"/>
                  </a:cubicBezTo>
                  <a:cubicBezTo>
                    <a:pt x="98" y="98"/>
                    <a:pt x="97" y="98"/>
                    <a:pt x="95" y="98"/>
                  </a:cubicBezTo>
                  <a:cubicBezTo>
                    <a:pt x="93" y="99"/>
                    <a:pt x="92" y="101"/>
                    <a:pt x="90" y="101"/>
                  </a:cubicBezTo>
                  <a:cubicBezTo>
                    <a:pt x="90" y="101"/>
                    <a:pt x="90" y="101"/>
                    <a:pt x="90" y="101"/>
                  </a:cubicBezTo>
                  <a:cubicBezTo>
                    <a:pt x="90" y="100"/>
                    <a:pt x="90" y="100"/>
                    <a:pt x="90" y="100"/>
                  </a:cubicBezTo>
                  <a:cubicBezTo>
                    <a:pt x="90" y="99"/>
                    <a:pt x="90" y="99"/>
                    <a:pt x="90" y="99"/>
                  </a:cubicBezTo>
                  <a:cubicBezTo>
                    <a:pt x="89" y="99"/>
                    <a:pt x="89" y="99"/>
                    <a:pt x="89" y="99"/>
                  </a:cubicBezTo>
                  <a:cubicBezTo>
                    <a:pt x="88" y="99"/>
                    <a:pt x="88" y="99"/>
                    <a:pt x="88" y="99"/>
                  </a:cubicBezTo>
                  <a:cubicBezTo>
                    <a:pt x="88" y="98"/>
                    <a:pt x="88" y="98"/>
                    <a:pt x="88" y="98"/>
                  </a:cubicBezTo>
                  <a:cubicBezTo>
                    <a:pt x="86" y="97"/>
                    <a:pt x="86" y="97"/>
                    <a:pt x="86" y="97"/>
                  </a:cubicBezTo>
                  <a:cubicBezTo>
                    <a:pt x="85" y="98"/>
                    <a:pt x="85" y="98"/>
                    <a:pt x="85" y="98"/>
                  </a:cubicBezTo>
                  <a:cubicBezTo>
                    <a:pt x="84" y="98"/>
                    <a:pt x="84" y="98"/>
                    <a:pt x="84" y="98"/>
                  </a:cubicBezTo>
                  <a:cubicBezTo>
                    <a:pt x="83" y="98"/>
                    <a:pt x="83" y="98"/>
                    <a:pt x="83" y="98"/>
                  </a:cubicBezTo>
                  <a:cubicBezTo>
                    <a:pt x="82" y="98"/>
                    <a:pt x="82" y="97"/>
                    <a:pt x="82" y="97"/>
                  </a:cubicBezTo>
                  <a:cubicBezTo>
                    <a:pt x="82" y="97"/>
                    <a:pt x="82" y="97"/>
                    <a:pt x="81" y="96"/>
                  </a:cubicBezTo>
                  <a:cubicBezTo>
                    <a:pt x="81" y="96"/>
                    <a:pt x="81" y="96"/>
                    <a:pt x="81" y="96"/>
                  </a:cubicBezTo>
                  <a:cubicBezTo>
                    <a:pt x="82" y="95"/>
                    <a:pt x="82" y="95"/>
                    <a:pt x="82" y="95"/>
                  </a:cubicBezTo>
                  <a:cubicBezTo>
                    <a:pt x="81" y="95"/>
                    <a:pt x="81" y="95"/>
                    <a:pt x="81" y="95"/>
                  </a:cubicBezTo>
                  <a:cubicBezTo>
                    <a:pt x="80" y="95"/>
                    <a:pt x="80" y="95"/>
                    <a:pt x="80" y="95"/>
                  </a:cubicBezTo>
                  <a:cubicBezTo>
                    <a:pt x="80" y="95"/>
                    <a:pt x="80" y="95"/>
                    <a:pt x="80" y="95"/>
                  </a:cubicBezTo>
                  <a:cubicBezTo>
                    <a:pt x="80" y="94"/>
                    <a:pt x="80" y="94"/>
                    <a:pt x="80" y="94"/>
                  </a:cubicBezTo>
                  <a:cubicBezTo>
                    <a:pt x="80" y="94"/>
                    <a:pt x="80" y="94"/>
                    <a:pt x="80" y="94"/>
                  </a:cubicBezTo>
                  <a:cubicBezTo>
                    <a:pt x="80" y="93"/>
                    <a:pt x="80" y="93"/>
                    <a:pt x="80" y="93"/>
                  </a:cubicBezTo>
                  <a:cubicBezTo>
                    <a:pt x="80" y="93"/>
                    <a:pt x="80" y="93"/>
                    <a:pt x="80" y="93"/>
                  </a:cubicBezTo>
                  <a:cubicBezTo>
                    <a:pt x="80" y="93"/>
                    <a:pt x="80" y="93"/>
                    <a:pt x="80" y="92"/>
                  </a:cubicBezTo>
                  <a:cubicBezTo>
                    <a:pt x="80" y="92"/>
                    <a:pt x="80" y="92"/>
                    <a:pt x="80" y="92"/>
                  </a:cubicBezTo>
                  <a:cubicBezTo>
                    <a:pt x="82" y="92"/>
                    <a:pt x="81" y="88"/>
                    <a:pt x="79" y="89"/>
                  </a:cubicBezTo>
                  <a:cubicBezTo>
                    <a:pt x="78" y="88"/>
                    <a:pt x="78" y="87"/>
                    <a:pt x="78" y="86"/>
                  </a:cubicBezTo>
                  <a:cubicBezTo>
                    <a:pt x="77" y="85"/>
                    <a:pt x="75" y="86"/>
                    <a:pt x="74" y="86"/>
                  </a:cubicBezTo>
                  <a:cubicBezTo>
                    <a:pt x="72" y="89"/>
                    <a:pt x="67" y="85"/>
                    <a:pt x="66" y="83"/>
                  </a:cubicBezTo>
                  <a:cubicBezTo>
                    <a:pt x="66" y="79"/>
                    <a:pt x="62" y="80"/>
                    <a:pt x="59" y="80"/>
                  </a:cubicBezTo>
                  <a:cubicBezTo>
                    <a:pt x="55" y="80"/>
                    <a:pt x="53" y="78"/>
                    <a:pt x="51" y="81"/>
                  </a:cubicBezTo>
                  <a:cubicBezTo>
                    <a:pt x="51" y="82"/>
                    <a:pt x="51" y="82"/>
                    <a:pt x="51" y="82"/>
                  </a:cubicBezTo>
                  <a:cubicBezTo>
                    <a:pt x="50" y="84"/>
                    <a:pt x="49" y="86"/>
                    <a:pt x="48" y="88"/>
                  </a:cubicBezTo>
                  <a:cubicBezTo>
                    <a:pt x="47" y="89"/>
                    <a:pt x="46" y="89"/>
                    <a:pt x="44" y="90"/>
                  </a:cubicBezTo>
                  <a:cubicBezTo>
                    <a:pt x="44" y="90"/>
                    <a:pt x="44" y="90"/>
                    <a:pt x="44" y="90"/>
                  </a:cubicBezTo>
                  <a:cubicBezTo>
                    <a:pt x="42" y="90"/>
                    <a:pt x="40" y="90"/>
                    <a:pt x="38" y="90"/>
                  </a:cubicBezTo>
                  <a:cubicBezTo>
                    <a:pt x="36" y="90"/>
                    <a:pt x="35" y="88"/>
                    <a:pt x="34" y="88"/>
                  </a:cubicBezTo>
                  <a:cubicBezTo>
                    <a:pt x="34" y="88"/>
                    <a:pt x="34" y="88"/>
                    <a:pt x="34" y="88"/>
                  </a:cubicBezTo>
                  <a:cubicBezTo>
                    <a:pt x="34" y="88"/>
                    <a:pt x="34" y="88"/>
                    <a:pt x="34" y="88"/>
                  </a:cubicBezTo>
                  <a:cubicBezTo>
                    <a:pt x="33" y="88"/>
                    <a:pt x="33" y="88"/>
                    <a:pt x="33" y="88"/>
                  </a:cubicBezTo>
                  <a:cubicBezTo>
                    <a:pt x="33" y="88"/>
                    <a:pt x="33" y="88"/>
                    <a:pt x="33" y="88"/>
                  </a:cubicBezTo>
                  <a:cubicBezTo>
                    <a:pt x="32" y="89"/>
                    <a:pt x="31" y="91"/>
                    <a:pt x="29" y="90"/>
                  </a:cubicBezTo>
                  <a:cubicBezTo>
                    <a:pt x="27" y="89"/>
                    <a:pt x="28" y="89"/>
                    <a:pt x="26" y="89"/>
                  </a:cubicBezTo>
                  <a:cubicBezTo>
                    <a:pt x="23" y="89"/>
                    <a:pt x="23" y="88"/>
                    <a:pt x="19" y="86"/>
                  </a:cubicBezTo>
                  <a:cubicBezTo>
                    <a:pt x="17" y="86"/>
                    <a:pt x="14" y="87"/>
                    <a:pt x="11" y="87"/>
                  </a:cubicBezTo>
                  <a:cubicBezTo>
                    <a:pt x="8" y="86"/>
                    <a:pt x="8" y="87"/>
                    <a:pt x="6" y="85"/>
                  </a:cubicBezTo>
                  <a:cubicBezTo>
                    <a:pt x="6" y="85"/>
                    <a:pt x="6" y="85"/>
                    <a:pt x="6" y="84"/>
                  </a:cubicBezTo>
                  <a:cubicBezTo>
                    <a:pt x="5" y="84"/>
                    <a:pt x="5" y="84"/>
                    <a:pt x="5" y="84"/>
                  </a:cubicBezTo>
                  <a:cubicBezTo>
                    <a:pt x="4" y="83"/>
                    <a:pt x="4" y="83"/>
                    <a:pt x="4" y="83"/>
                  </a:cubicBezTo>
                  <a:cubicBezTo>
                    <a:pt x="3" y="83"/>
                    <a:pt x="3" y="83"/>
                    <a:pt x="3" y="83"/>
                  </a:cubicBezTo>
                  <a:cubicBezTo>
                    <a:pt x="3" y="83"/>
                    <a:pt x="3" y="83"/>
                    <a:pt x="3" y="83"/>
                  </a:cubicBezTo>
                  <a:cubicBezTo>
                    <a:pt x="3" y="83"/>
                    <a:pt x="3" y="83"/>
                    <a:pt x="3" y="83"/>
                  </a:cubicBezTo>
                  <a:cubicBezTo>
                    <a:pt x="3" y="82"/>
                    <a:pt x="3" y="82"/>
                    <a:pt x="3" y="82"/>
                  </a:cubicBezTo>
                  <a:cubicBezTo>
                    <a:pt x="3" y="82"/>
                    <a:pt x="3" y="82"/>
                    <a:pt x="3" y="82"/>
                  </a:cubicBezTo>
                  <a:cubicBezTo>
                    <a:pt x="3" y="82"/>
                    <a:pt x="3" y="82"/>
                    <a:pt x="3" y="82"/>
                  </a:cubicBezTo>
                  <a:cubicBezTo>
                    <a:pt x="3" y="82"/>
                    <a:pt x="3" y="82"/>
                    <a:pt x="3" y="82"/>
                  </a:cubicBezTo>
                  <a:cubicBezTo>
                    <a:pt x="3" y="82"/>
                    <a:pt x="3" y="82"/>
                    <a:pt x="3" y="82"/>
                  </a:cubicBezTo>
                  <a:cubicBezTo>
                    <a:pt x="3" y="81"/>
                    <a:pt x="3" y="81"/>
                    <a:pt x="3" y="81"/>
                  </a:cubicBezTo>
                  <a:cubicBezTo>
                    <a:pt x="3" y="81"/>
                    <a:pt x="3" y="81"/>
                    <a:pt x="3" y="81"/>
                  </a:cubicBezTo>
                  <a:cubicBezTo>
                    <a:pt x="3" y="80"/>
                    <a:pt x="3" y="80"/>
                    <a:pt x="3" y="79"/>
                  </a:cubicBezTo>
                  <a:cubicBezTo>
                    <a:pt x="2" y="72"/>
                    <a:pt x="1" y="64"/>
                    <a:pt x="1" y="57"/>
                  </a:cubicBezTo>
                  <a:cubicBezTo>
                    <a:pt x="1" y="53"/>
                    <a:pt x="0" y="45"/>
                    <a:pt x="0" y="45"/>
                  </a:cubicBezTo>
                  <a:cubicBezTo>
                    <a:pt x="0" y="45"/>
                    <a:pt x="6" y="38"/>
                    <a:pt x="8" y="36"/>
                  </a:cubicBezTo>
                  <a:cubicBezTo>
                    <a:pt x="16" y="25"/>
                    <a:pt x="25" y="12"/>
                    <a:pt x="32" y="0"/>
                  </a:cubicBezTo>
                  <a:cubicBezTo>
                    <a:pt x="34" y="0"/>
                    <a:pt x="36" y="2"/>
                    <a:pt x="38" y="4"/>
                  </a:cubicBezTo>
                  <a:cubicBezTo>
                    <a:pt x="39" y="5"/>
                    <a:pt x="39" y="7"/>
                    <a:pt x="41" y="7"/>
                  </a:cubicBezTo>
                  <a:cubicBezTo>
                    <a:pt x="43" y="8"/>
                    <a:pt x="44" y="7"/>
                    <a:pt x="46" y="7"/>
                  </a:cubicBezTo>
                  <a:cubicBezTo>
                    <a:pt x="47" y="8"/>
                    <a:pt x="47" y="8"/>
                    <a:pt x="49" y="9"/>
                  </a:cubicBezTo>
                  <a:cubicBezTo>
                    <a:pt x="50" y="9"/>
                    <a:pt x="51" y="8"/>
                    <a:pt x="53" y="9"/>
                  </a:cubicBezTo>
                  <a:cubicBezTo>
                    <a:pt x="54" y="9"/>
                    <a:pt x="54" y="11"/>
                    <a:pt x="56" y="12"/>
                  </a:cubicBezTo>
                  <a:cubicBezTo>
                    <a:pt x="57" y="12"/>
                    <a:pt x="58" y="11"/>
                    <a:pt x="60" y="11"/>
                  </a:cubicBezTo>
                  <a:cubicBezTo>
                    <a:pt x="63" y="10"/>
                    <a:pt x="66" y="10"/>
                    <a:pt x="69" y="10"/>
                  </a:cubicBezTo>
                  <a:cubicBezTo>
                    <a:pt x="72" y="9"/>
                    <a:pt x="75" y="8"/>
                    <a:pt x="76" y="11"/>
                  </a:cubicBezTo>
                  <a:cubicBezTo>
                    <a:pt x="77" y="15"/>
                    <a:pt x="77" y="20"/>
                    <a:pt x="79" y="23"/>
                  </a:cubicBezTo>
                  <a:cubicBezTo>
                    <a:pt x="81" y="27"/>
                    <a:pt x="82" y="31"/>
                    <a:pt x="85" y="33"/>
                  </a:cubicBezTo>
                  <a:cubicBezTo>
                    <a:pt x="87" y="35"/>
                    <a:pt x="89" y="35"/>
                    <a:pt x="90" y="37"/>
                  </a:cubicBezTo>
                  <a:cubicBezTo>
                    <a:pt x="92" y="38"/>
                    <a:pt x="93" y="39"/>
                    <a:pt x="95" y="39"/>
                  </a:cubicBezTo>
                  <a:cubicBezTo>
                    <a:pt x="96" y="40"/>
                    <a:pt x="97" y="42"/>
                    <a:pt x="98" y="43"/>
                  </a:cubicBezTo>
                  <a:cubicBezTo>
                    <a:pt x="103" y="45"/>
                    <a:pt x="103" y="40"/>
                    <a:pt x="104" y="37"/>
                  </a:cubicBezTo>
                  <a:cubicBezTo>
                    <a:pt x="104" y="40"/>
                    <a:pt x="105" y="43"/>
                    <a:pt x="106" y="46"/>
                  </a:cubicBezTo>
                  <a:cubicBezTo>
                    <a:pt x="106" y="47"/>
                    <a:pt x="106" y="48"/>
                    <a:pt x="107" y="50"/>
                  </a:cubicBezTo>
                  <a:cubicBezTo>
                    <a:pt x="107" y="52"/>
                    <a:pt x="108" y="54"/>
                    <a:pt x="108" y="56"/>
                  </a:cubicBezTo>
                  <a:cubicBezTo>
                    <a:pt x="109" y="57"/>
                    <a:pt x="109" y="58"/>
                    <a:pt x="109" y="60"/>
                  </a:cubicBezTo>
                  <a:cubicBezTo>
                    <a:pt x="109" y="60"/>
                    <a:pt x="109" y="60"/>
                    <a:pt x="109" y="60"/>
                  </a:cubicBezTo>
                  <a:cubicBezTo>
                    <a:pt x="110" y="62"/>
                    <a:pt x="111" y="65"/>
                    <a:pt x="112" y="67"/>
                  </a:cubicBezTo>
                  <a:cubicBezTo>
                    <a:pt x="112" y="68"/>
                    <a:pt x="112" y="69"/>
                    <a:pt x="113" y="69"/>
                  </a:cubicBezTo>
                  <a:cubicBezTo>
                    <a:pt x="113" y="70"/>
                    <a:pt x="113" y="70"/>
                    <a:pt x="113" y="71"/>
                  </a:cubicBezTo>
                  <a:cubicBezTo>
                    <a:pt x="114" y="72"/>
                    <a:pt x="115" y="74"/>
                    <a:pt x="115" y="75"/>
                  </a:cubicBezTo>
                  <a:cubicBezTo>
                    <a:pt x="116" y="76"/>
                    <a:pt x="116" y="76"/>
                    <a:pt x="116" y="76"/>
                  </a:cubicBezTo>
                  <a:cubicBezTo>
                    <a:pt x="116" y="76"/>
                    <a:pt x="116" y="76"/>
                    <a:pt x="116" y="76"/>
                  </a:cubicBezTo>
                  <a:cubicBezTo>
                    <a:pt x="116" y="77"/>
                    <a:pt x="116" y="77"/>
                    <a:pt x="117" y="77"/>
                  </a:cubicBezTo>
                  <a:cubicBezTo>
                    <a:pt x="117" y="78"/>
                    <a:pt x="117" y="78"/>
                    <a:pt x="117" y="78"/>
                  </a:cubicBezTo>
                  <a:cubicBezTo>
                    <a:pt x="118" y="79"/>
                    <a:pt x="118" y="79"/>
                    <a:pt x="118" y="79"/>
                  </a:cubicBezTo>
                  <a:cubicBezTo>
                    <a:pt x="118" y="79"/>
                    <a:pt x="118" y="80"/>
                    <a:pt x="119" y="80"/>
                  </a:cubicBezTo>
                  <a:cubicBezTo>
                    <a:pt x="119" y="80"/>
                    <a:pt x="119" y="80"/>
                    <a:pt x="119" y="81"/>
                  </a:cubicBezTo>
                  <a:cubicBezTo>
                    <a:pt x="119" y="81"/>
                    <a:pt x="119" y="81"/>
                    <a:pt x="120" y="81"/>
                  </a:cubicBezTo>
                  <a:cubicBezTo>
                    <a:pt x="120" y="82"/>
                    <a:pt x="120" y="82"/>
                    <a:pt x="120" y="82"/>
                  </a:cubicBezTo>
                  <a:cubicBezTo>
                    <a:pt x="121" y="82"/>
                    <a:pt x="121" y="83"/>
                    <a:pt x="122" y="83"/>
                  </a:cubicBezTo>
                  <a:cubicBezTo>
                    <a:pt x="122" y="84"/>
                    <a:pt x="123" y="84"/>
                    <a:pt x="123" y="84"/>
                  </a:cubicBezTo>
                  <a:cubicBezTo>
                    <a:pt x="124" y="85"/>
                    <a:pt x="124" y="85"/>
                    <a:pt x="124" y="85"/>
                  </a:cubicBezTo>
                  <a:cubicBezTo>
                    <a:pt x="125" y="85"/>
                    <a:pt x="125" y="86"/>
                    <a:pt x="126" y="86"/>
                  </a:cubicBezTo>
                  <a:cubicBezTo>
                    <a:pt x="126" y="86"/>
                    <a:pt x="127" y="86"/>
                    <a:pt x="127" y="87"/>
                  </a:cubicBezTo>
                  <a:cubicBezTo>
                    <a:pt x="128" y="87"/>
                    <a:pt x="128" y="87"/>
                    <a:pt x="129" y="87"/>
                  </a:cubicBezTo>
                  <a:cubicBezTo>
                    <a:pt x="129" y="87"/>
                    <a:pt x="129" y="87"/>
                    <a:pt x="130" y="87"/>
                  </a:cubicBezTo>
                  <a:cubicBezTo>
                    <a:pt x="136" y="89"/>
                    <a:pt x="142" y="88"/>
                    <a:pt x="148" y="89"/>
                  </a:cubicBezTo>
                  <a:cubicBezTo>
                    <a:pt x="152" y="88"/>
                    <a:pt x="155" y="83"/>
                    <a:pt x="160" y="85"/>
                  </a:cubicBezTo>
                  <a:cubicBezTo>
                    <a:pt x="160" y="86"/>
                    <a:pt x="161" y="87"/>
                    <a:pt x="162" y="89"/>
                  </a:cubicBezTo>
                  <a:close/>
                </a:path>
              </a:pathLst>
            </a:custGeom>
            <a:grpFill/>
            <a:ln w="12700" cap="rnd">
              <a:solidFill>
                <a:srgbClr val="FFFFFF"/>
              </a:solidFill>
              <a:prstDash val="solid"/>
              <a:round/>
              <a:headEnd/>
              <a:tailEnd/>
            </a:ln>
          </p:spPr>
          <p:txBody>
            <a:bodyPr vert="horz" wrap="square" lIns="274320" tIns="457200" rIns="1371600" bIns="274320" numCol="1" anchor="t" anchorCtr="1" compatLnSpc="1">
              <a:prstTxWarp prst="textNoShape">
                <a:avLst/>
              </a:prstTxWarp>
            </a:bodyPr>
            <a:lstStyle/>
            <a:p>
              <a:pPr algn="ctr"/>
              <a:r>
                <a:rPr lang="en-CA" sz="1200" b="1" dirty="0">
                  <a:latin typeface="Calibri" panose="020F0502020204030204" pitchFamily="34" charset="0"/>
                  <a:cs typeface="Calibri" panose="020F0502020204030204" pitchFamily="34" charset="0"/>
                </a:rPr>
                <a:t>Ontario</a:t>
              </a:r>
            </a:p>
            <a:p>
              <a:r>
                <a:rPr lang="en-CA" sz="1200" b="1" dirty="0">
                  <a:latin typeface="Calibri" panose="020F0502020204030204" pitchFamily="34" charset="0"/>
                  <a:cs typeface="Calibri" panose="020F0502020204030204" pitchFamily="34" charset="0"/>
                </a:rPr>
                <a:t>85</a:t>
              </a:r>
              <a:br>
                <a:rPr lang="en-CA" dirty="0"/>
              </a:br>
              <a:endParaRPr lang="en-CA" dirty="0"/>
            </a:p>
          </p:txBody>
        </p:sp>
        <p:sp>
          <p:nvSpPr>
            <p:cNvPr id="32" name="Freeform 19">
              <a:extLst>
                <a:ext uri="{FF2B5EF4-FFF2-40B4-BE49-F238E27FC236}">
                  <a16:creationId xmlns:a16="http://schemas.microsoft.com/office/drawing/2014/main" id="{8E09B413-BD91-ED45-81D1-8C3124105311}"/>
                </a:ext>
              </a:extLst>
            </p:cNvPr>
            <p:cNvSpPr>
              <a:spLocks noEditPoints="1"/>
            </p:cNvSpPr>
            <p:nvPr/>
          </p:nvSpPr>
          <p:spPr bwMode="auto">
            <a:xfrm>
              <a:off x="3602248" y="-1827584"/>
              <a:ext cx="3191780" cy="3223016"/>
            </a:xfrm>
            <a:custGeom>
              <a:avLst/>
              <a:gdLst>
                <a:gd name="T0" fmla="*/ 47 w 245"/>
                <a:gd name="T1" fmla="*/ 165 h 247"/>
                <a:gd name="T2" fmla="*/ 67 w 245"/>
                <a:gd name="T3" fmla="*/ 86 h 247"/>
                <a:gd name="T4" fmla="*/ 58 w 245"/>
                <a:gd name="T5" fmla="*/ 96 h 247"/>
                <a:gd name="T6" fmla="*/ 63 w 245"/>
                <a:gd name="T7" fmla="*/ 158 h 247"/>
                <a:gd name="T8" fmla="*/ 64 w 245"/>
                <a:gd name="T9" fmla="*/ 125 h 247"/>
                <a:gd name="T10" fmla="*/ 20 w 245"/>
                <a:gd name="T11" fmla="*/ 141 h 247"/>
                <a:gd name="T12" fmla="*/ 71 w 245"/>
                <a:gd name="T13" fmla="*/ 51 h 247"/>
                <a:gd name="T14" fmla="*/ 81 w 245"/>
                <a:gd name="T15" fmla="*/ 87 h 247"/>
                <a:gd name="T16" fmla="*/ 87 w 245"/>
                <a:gd name="T17" fmla="*/ 82 h 247"/>
                <a:gd name="T18" fmla="*/ 90 w 245"/>
                <a:gd name="T19" fmla="*/ 120 h 247"/>
                <a:gd name="T20" fmla="*/ 80 w 245"/>
                <a:gd name="T21" fmla="*/ 118 h 247"/>
                <a:gd name="T22" fmla="*/ 85 w 245"/>
                <a:gd name="T23" fmla="*/ 160 h 247"/>
                <a:gd name="T24" fmla="*/ 92 w 245"/>
                <a:gd name="T25" fmla="*/ 64 h 247"/>
                <a:gd name="T26" fmla="*/ 96 w 245"/>
                <a:gd name="T27" fmla="*/ 70 h 247"/>
                <a:gd name="T28" fmla="*/ 102 w 245"/>
                <a:gd name="T29" fmla="*/ 71 h 247"/>
                <a:gd name="T30" fmla="*/ 95 w 245"/>
                <a:gd name="T31" fmla="*/ 120 h 247"/>
                <a:gd name="T32" fmla="*/ 97 w 245"/>
                <a:gd name="T33" fmla="*/ 57 h 247"/>
                <a:gd name="T34" fmla="*/ 93 w 245"/>
                <a:gd name="T35" fmla="*/ 29 h 247"/>
                <a:gd name="T36" fmla="*/ 130 w 245"/>
                <a:gd name="T37" fmla="*/ 93 h 247"/>
                <a:gd name="T38" fmla="*/ 119 w 245"/>
                <a:gd name="T39" fmla="*/ 85 h 247"/>
                <a:gd name="T40" fmla="*/ 96 w 245"/>
                <a:gd name="T41" fmla="*/ 77 h 247"/>
                <a:gd name="T42" fmla="*/ 117 w 245"/>
                <a:gd name="T43" fmla="*/ 98 h 247"/>
                <a:gd name="T44" fmla="*/ 118 w 245"/>
                <a:gd name="T45" fmla="*/ 42 h 247"/>
                <a:gd name="T46" fmla="*/ 109 w 245"/>
                <a:gd name="T47" fmla="*/ 61 h 247"/>
                <a:gd name="T48" fmla="*/ 109 w 245"/>
                <a:gd name="T49" fmla="*/ 68 h 247"/>
                <a:gd name="T50" fmla="*/ 131 w 245"/>
                <a:gd name="T51" fmla="*/ 68 h 247"/>
                <a:gd name="T52" fmla="*/ 132 w 245"/>
                <a:gd name="T53" fmla="*/ 51 h 247"/>
                <a:gd name="T54" fmla="*/ 135 w 245"/>
                <a:gd name="T55" fmla="*/ 35 h 247"/>
                <a:gd name="T56" fmla="*/ 131 w 245"/>
                <a:gd name="T57" fmla="*/ 12 h 247"/>
                <a:gd name="T58" fmla="*/ 113 w 245"/>
                <a:gd name="T59" fmla="*/ 7 h 247"/>
                <a:gd name="T60" fmla="*/ 99 w 245"/>
                <a:gd name="T61" fmla="*/ 22 h 247"/>
                <a:gd name="T62" fmla="*/ 137 w 245"/>
                <a:gd name="T63" fmla="*/ 178 h 247"/>
                <a:gd name="T64" fmla="*/ 134 w 245"/>
                <a:gd name="T65" fmla="*/ 144 h 247"/>
                <a:gd name="T66" fmla="*/ 118 w 245"/>
                <a:gd name="T67" fmla="*/ 161 h 247"/>
                <a:gd name="T68" fmla="*/ 102 w 245"/>
                <a:gd name="T69" fmla="*/ 165 h 247"/>
                <a:gd name="T70" fmla="*/ 85 w 245"/>
                <a:gd name="T71" fmla="*/ 170 h 247"/>
                <a:gd name="T72" fmla="*/ 25 w 245"/>
                <a:gd name="T73" fmla="*/ 154 h 247"/>
                <a:gd name="T74" fmla="*/ 26 w 245"/>
                <a:gd name="T75" fmla="*/ 188 h 247"/>
                <a:gd name="T76" fmla="*/ 109 w 245"/>
                <a:gd name="T77" fmla="*/ 247 h 247"/>
                <a:gd name="T78" fmla="*/ 137 w 245"/>
                <a:gd name="T79" fmla="*/ 195 h 247"/>
                <a:gd name="T80" fmla="*/ 147 w 245"/>
                <a:gd name="T81" fmla="*/ 107 h 247"/>
                <a:gd name="T82" fmla="*/ 159 w 245"/>
                <a:gd name="T83" fmla="*/ 210 h 247"/>
                <a:gd name="T84" fmla="*/ 155 w 245"/>
                <a:gd name="T85" fmla="*/ 187 h 247"/>
                <a:gd name="T86" fmla="*/ 147 w 245"/>
                <a:gd name="T87" fmla="*/ 204 h 247"/>
                <a:gd name="T88" fmla="*/ 179 w 245"/>
                <a:gd name="T89" fmla="*/ 209 h 247"/>
                <a:gd name="T90" fmla="*/ 170 w 245"/>
                <a:gd name="T91" fmla="*/ 150 h 247"/>
                <a:gd name="T92" fmla="*/ 183 w 245"/>
                <a:gd name="T93" fmla="*/ 195 h 247"/>
                <a:gd name="T94" fmla="*/ 240 w 245"/>
                <a:gd name="T95" fmla="*/ 171 h 247"/>
                <a:gd name="T96" fmla="*/ 217 w 245"/>
                <a:gd name="T97" fmla="*/ 150 h 247"/>
                <a:gd name="T98" fmla="*/ 225 w 245"/>
                <a:gd name="T99" fmla="*/ 133 h 247"/>
                <a:gd name="T100" fmla="*/ 199 w 245"/>
                <a:gd name="T101" fmla="*/ 124 h 247"/>
                <a:gd name="T102" fmla="*/ 179 w 245"/>
                <a:gd name="T103" fmla="*/ 116 h 247"/>
                <a:gd name="T104" fmla="*/ 162 w 245"/>
                <a:gd name="T105" fmla="*/ 115 h 247"/>
                <a:gd name="T106" fmla="*/ 143 w 245"/>
                <a:gd name="T107" fmla="*/ 118 h 247"/>
                <a:gd name="T108" fmla="*/ 124 w 245"/>
                <a:gd name="T109" fmla="*/ 117 h 247"/>
                <a:gd name="T110" fmla="*/ 122 w 245"/>
                <a:gd name="T111" fmla="*/ 141 h 247"/>
                <a:gd name="T112" fmla="*/ 169 w 245"/>
                <a:gd name="T113" fmla="*/ 144 h 247"/>
                <a:gd name="T114" fmla="*/ 187 w 245"/>
                <a:gd name="T115" fmla="*/ 168 h 247"/>
                <a:gd name="T116" fmla="*/ 186 w 245"/>
                <a:gd name="T117" fmla="*/ 185 h 247"/>
                <a:gd name="T118" fmla="*/ 220 w 245"/>
                <a:gd name="T119" fmla="*/ 18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5" h="247">
                  <a:moveTo>
                    <a:pt x="47" y="165"/>
                  </a:moveTo>
                  <a:cubicBezTo>
                    <a:pt x="49" y="165"/>
                    <a:pt x="51" y="163"/>
                    <a:pt x="52" y="163"/>
                  </a:cubicBezTo>
                  <a:cubicBezTo>
                    <a:pt x="53" y="162"/>
                    <a:pt x="54" y="162"/>
                    <a:pt x="56" y="163"/>
                  </a:cubicBezTo>
                  <a:cubicBezTo>
                    <a:pt x="56" y="160"/>
                    <a:pt x="59" y="161"/>
                    <a:pt x="59" y="159"/>
                  </a:cubicBezTo>
                  <a:cubicBezTo>
                    <a:pt x="58" y="158"/>
                    <a:pt x="57" y="158"/>
                    <a:pt x="56" y="158"/>
                  </a:cubicBezTo>
                  <a:cubicBezTo>
                    <a:pt x="58" y="158"/>
                    <a:pt x="58" y="158"/>
                    <a:pt x="58" y="158"/>
                  </a:cubicBezTo>
                  <a:cubicBezTo>
                    <a:pt x="57" y="158"/>
                    <a:pt x="42" y="161"/>
                    <a:pt x="47" y="165"/>
                  </a:cubicBezTo>
                  <a:close/>
                  <a:moveTo>
                    <a:pt x="61" y="110"/>
                  </a:moveTo>
                  <a:cubicBezTo>
                    <a:pt x="60" y="112"/>
                    <a:pt x="63" y="114"/>
                    <a:pt x="64" y="116"/>
                  </a:cubicBezTo>
                  <a:cubicBezTo>
                    <a:pt x="64" y="117"/>
                    <a:pt x="67" y="112"/>
                    <a:pt x="66" y="111"/>
                  </a:cubicBezTo>
                  <a:cubicBezTo>
                    <a:pt x="66" y="109"/>
                    <a:pt x="62" y="108"/>
                    <a:pt x="61" y="110"/>
                  </a:cubicBezTo>
                  <a:close/>
                  <a:moveTo>
                    <a:pt x="58" y="96"/>
                  </a:moveTo>
                  <a:cubicBezTo>
                    <a:pt x="60" y="96"/>
                    <a:pt x="63" y="96"/>
                    <a:pt x="65" y="93"/>
                  </a:cubicBezTo>
                  <a:cubicBezTo>
                    <a:pt x="66" y="92"/>
                    <a:pt x="69" y="88"/>
                    <a:pt x="67" y="86"/>
                  </a:cubicBezTo>
                  <a:cubicBezTo>
                    <a:pt x="66" y="84"/>
                    <a:pt x="62" y="85"/>
                    <a:pt x="60" y="84"/>
                  </a:cubicBezTo>
                  <a:cubicBezTo>
                    <a:pt x="59" y="84"/>
                    <a:pt x="59" y="84"/>
                    <a:pt x="59" y="84"/>
                  </a:cubicBezTo>
                  <a:cubicBezTo>
                    <a:pt x="59" y="82"/>
                    <a:pt x="60" y="78"/>
                    <a:pt x="59" y="77"/>
                  </a:cubicBezTo>
                  <a:cubicBezTo>
                    <a:pt x="54" y="74"/>
                    <a:pt x="57" y="89"/>
                    <a:pt x="57" y="89"/>
                  </a:cubicBezTo>
                  <a:cubicBezTo>
                    <a:pt x="56" y="89"/>
                    <a:pt x="55" y="89"/>
                    <a:pt x="54" y="89"/>
                  </a:cubicBezTo>
                  <a:cubicBezTo>
                    <a:pt x="54" y="91"/>
                    <a:pt x="53" y="93"/>
                    <a:pt x="52" y="96"/>
                  </a:cubicBezTo>
                  <a:cubicBezTo>
                    <a:pt x="54" y="96"/>
                    <a:pt x="56" y="95"/>
                    <a:pt x="58" y="96"/>
                  </a:cubicBezTo>
                  <a:close/>
                  <a:moveTo>
                    <a:pt x="31" y="156"/>
                  </a:moveTo>
                  <a:cubicBezTo>
                    <a:pt x="30" y="157"/>
                    <a:pt x="31" y="158"/>
                    <a:pt x="31" y="159"/>
                  </a:cubicBezTo>
                  <a:cubicBezTo>
                    <a:pt x="35" y="158"/>
                    <a:pt x="40" y="160"/>
                    <a:pt x="45" y="158"/>
                  </a:cubicBezTo>
                  <a:cubicBezTo>
                    <a:pt x="47" y="157"/>
                    <a:pt x="49" y="157"/>
                    <a:pt x="51" y="156"/>
                  </a:cubicBezTo>
                  <a:cubicBezTo>
                    <a:pt x="53" y="156"/>
                    <a:pt x="54" y="153"/>
                    <a:pt x="56" y="154"/>
                  </a:cubicBezTo>
                  <a:cubicBezTo>
                    <a:pt x="58" y="153"/>
                    <a:pt x="61" y="156"/>
                    <a:pt x="64" y="157"/>
                  </a:cubicBezTo>
                  <a:cubicBezTo>
                    <a:pt x="63" y="158"/>
                    <a:pt x="63" y="158"/>
                    <a:pt x="63" y="158"/>
                  </a:cubicBezTo>
                  <a:cubicBezTo>
                    <a:pt x="66" y="160"/>
                    <a:pt x="69" y="158"/>
                    <a:pt x="73" y="159"/>
                  </a:cubicBezTo>
                  <a:cubicBezTo>
                    <a:pt x="73" y="157"/>
                    <a:pt x="73" y="155"/>
                    <a:pt x="74" y="154"/>
                  </a:cubicBezTo>
                  <a:cubicBezTo>
                    <a:pt x="71" y="154"/>
                    <a:pt x="70" y="152"/>
                    <a:pt x="70" y="151"/>
                  </a:cubicBezTo>
                  <a:cubicBezTo>
                    <a:pt x="73" y="151"/>
                    <a:pt x="78" y="151"/>
                    <a:pt x="79" y="149"/>
                  </a:cubicBezTo>
                  <a:cubicBezTo>
                    <a:pt x="80" y="145"/>
                    <a:pt x="73" y="143"/>
                    <a:pt x="71" y="141"/>
                  </a:cubicBezTo>
                  <a:cubicBezTo>
                    <a:pt x="68" y="138"/>
                    <a:pt x="68" y="136"/>
                    <a:pt x="67" y="132"/>
                  </a:cubicBezTo>
                  <a:cubicBezTo>
                    <a:pt x="66" y="129"/>
                    <a:pt x="65" y="127"/>
                    <a:pt x="64" y="125"/>
                  </a:cubicBezTo>
                  <a:cubicBezTo>
                    <a:pt x="64" y="123"/>
                    <a:pt x="65" y="120"/>
                    <a:pt x="65" y="118"/>
                  </a:cubicBezTo>
                  <a:cubicBezTo>
                    <a:pt x="61" y="115"/>
                    <a:pt x="57" y="109"/>
                    <a:pt x="56" y="117"/>
                  </a:cubicBezTo>
                  <a:cubicBezTo>
                    <a:pt x="56" y="118"/>
                    <a:pt x="58" y="130"/>
                    <a:pt x="54" y="130"/>
                  </a:cubicBezTo>
                  <a:cubicBezTo>
                    <a:pt x="51" y="129"/>
                    <a:pt x="54" y="117"/>
                    <a:pt x="52" y="117"/>
                  </a:cubicBezTo>
                  <a:cubicBezTo>
                    <a:pt x="51" y="116"/>
                    <a:pt x="50" y="117"/>
                    <a:pt x="49" y="117"/>
                  </a:cubicBezTo>
                  <a:cubicBezTo>
                    <a:pt x="46" y="133"/>
                    <a:pt x="45" y="144"/>
                    <a:pt x="45" y="144"/>
                  </a:cubicBezTo>
                  <a:cubicBezTo>
                    <a:pt x="45" y="144"/>
                    <a:pt x="29" y="144"/>
                    <a:pt x="20" y="141"/>
                  </a:cubicBezTo>
                  <a:cubicBezTo>
                    <a:pt x="19" y="143"/>
                    <a:pt x="22" y="147"/>
                    <a:pt x="23" y="149"/>
                  </a:cubicBezTo>
                  <a:cubicBezTo>
                    <a:pt x="27" y="148"/>
                    <a:pt x="30" y="153"/>
                    <a:pt x="31" y="156"/>
                  </a:cubicBezTo>
                  <a:close/>
                  <a:moveTo>
                    <a:pt x="78" y="63"/>
                  </a:moveTo>
                  <a:cubicBezTo>
                    <a:pt x="81" y="65"/>
                    <a:pt x="81" y="69"/>
                    <a:pt x="81" y="65"/>
                  </a:cubicBezTo>
                  <a:cubicBezTo>
                    <a:pt x="81" y="62"/>
                    <a:pt x="81" y="58"/>
                    <a:pt x="80" y="56"/>
                  </a:cubicBezTo>
                  <a:cubicBezTo>
                    <a:pt x="78" y="53"/>
                    <a:pt x="76" y="51"/>
                    <a:pt x="72" y="52"/>
                  </a:cubicBezTo>
                  <a:cubicBezTo>
                    <a:pt x="71" y="51"/>
                    <a:pt x="71" y="51"/>
                    <a:pt x="71" y="51"/>
                  </a:cubicBezTo>
                  <a:cubicBezTo>
                    <a:pt x="72" y="51"/>
                    <a:pt x="72" y="51"/>
                    <a:pt x="71" y="51"/>
                  </a:cubicBezTo>
                  <a:cubicBezTo>
                    <a:pt x="69" y="53"/>
                    <a:pt x="69" y="58"/>
                    <a:pt x="71" y="60"/>
                  </a:cubicBezTo>
                  <a:cubicBezTo>
                    <a:pt x="73" y="62"/>
                    <a:pt x="76" y="62"/>
                    <a:pt x="78" y="63"/>
                  </a:cubicBezTo>
                  <a:close/>
                  <a:moveTo>
                    <a:pt x="82" y="81"/>
                  </a:moveTo>
                  <a:cubicBezTo>
                    <a:pt x="81" y="80"/>
                    <a:pt x="80" y="80"/>
                    <a:pt x="80" y="80"/>
                  </a:cubicBezTo>
                  <a:cubicBezTo>
                    <a:pt x="80" y="80"/>
                    <a:pt x="80" y="80"/>
                    <a:pt x="80" y="80"/>
                  </a:cubicBezTo>
                  <a:cubicBezTo>
                    <a:pt x="78" y="82"/>
                    <a:pt x="81" y="84"/>
                    <a:pt x="81" y="87"/>
                  </a:cubicBezTo>
                  <a:cubicBezTo>
                    <a:pt x="79" y="87"/>
                    <a:pt x="78" y="83"/>
                    <a:pt x="77" y="82"/>
                  </a:cubicBezTo>
                  <a:cubicBezTo>
                    <a:pt x="77" y="84"/>
                    <a:pt x="77" y="85"/>
                    <a:pt x="76" y="87"/>
                  </a:cubicBezTo>
                  <a:cubicBezTo>
                    <a:pt x="76" y="88"/>
                    <a:pt x="74" y="89"/>
                    <a:pt x="74" y="90"/>
                  </a:cubicBezTo>
                  <a:cubicBezTo>
                    <a:pt x="74" y="94"/>
                    <a:pt x="79" y="88"/>
                    <a:pt x="81" y="90"/>
                  </a:cubicBezTo>
                  <a:cubicBezTo>
                    <a:pt x="82" y="92"/>
                    <a:pt x="76" y="98"/>
                    <a:pt x="83" y="97"/>
                  </a:cubicBezTo>
                  <a:cubicBezTo>
                    <a:pt x="87" y="97"/>
                    <a:pt x="87" y="91"/>
                    <a:pt x="87" y="89"/>
                  </a:cubicBezTo>
                  <a:cubicBezTo>
                    <a:pt x="87" y="87"/>
                    <a:pt x="88" y="83"/>
                    <a:pt x="87" y="82"/>
                  </a:cubicBezTo>
                  <a:cubicBezTo>
                    <a:pt x="86" y="80"/>
                    <a:pt x="85" y="81"/>
                    <a:pt x="84" y="80"/>
                  </a:cubicBezTo>
                  <a:cubicBezTo>
                    <a:pt x="84" y="80"/>
                    <a:pt x="83" y="81"/>
                    <a:pt x="82" y="81"/>
                  </a:cubicBezTo>
                  <a:close/>
                  <a:moveTo>
                    <a:pt x="86" y="133"/>
                  </a:moveTo>
                  <a:cubicBezTo>
                    <a:pt x="87" y="133"/>
                    <a:pt x="87" y="131"/>
                    <a:pt x="88" y="131"/>
                  </a:cubicBezTo>
                  <a:cubicBezTo>
                    <a:pt x="88" y="130"/>
                    <a:pt x="89" y="130"/>
                    <a:pt x="90" y="129"/>
                  </a:cubicBezTo>
                  <a:cubicBezTo>
                    <a:pt x="93" y="126"/>
                    <a:pt x="93" y="123"/>
                    <a:pt x="92" y="120"/>
                  </a:cubicBezTo>
                  <a:cubicBezTo>
                    <a:pt x="91" y="120"/>
                    <a:pt x="91" y="120"/>
                    <a:pt x="90" y="120"/>
                  </a:cubicBezTo>
                  <a:cubicBezTo>
                    <a:pt x="91" y="118"/>
                    <a:pt x="88" y="117"/>
                    <a:pt x="86" y="116"/>
                  </a:cubicBezTo>
                  <a:cubicBezTo>
                    <a:pt x="86" y="113"/>
                    <a:pt x="90" y="112"/>
                    <a:pt x="89" y="108"/>
                  </a:cubicBezTo>
                  <a:cubicBezTo>
                    <a:pt x="87" y="108"/>
                    <a:pt x="86" y="110"/>
                    <a:pt x="84" y="110"/>
                  </a:cubicBezTo>
                  <a:cubicBezTo>
                    <a:pt x="83" y="109"/>
                    <a:pt x="82" y="107"/>
                    <a:pt x="81" y="108"/>
                  </a:cubicBezTo>
                  <a:cubicBezTo>
                    <a:pt x="79" y="108"/>
                    <a:pt x="77" y="110"/>
                    <a:pt x="77" y="111"/>
                  </a:cubicBezTo>
                  <a:cubicBezTo>
                    <a:pt x="78" y="112"/>
                    <a:pt x="78" y="112"/>
                    <a:pt x="77" y="113"/>
                  </a:cubicBezTo>
                  <a:cubicBezTo>
                    <a:pt x="78" y="113"/>
                    <a:pt x="79" y="117"/>
                    <a:pt x="80" y="118"/>
                  </a:cubicBezTo>
                  <a:cubicBezTo>
                    <a:pt x="77" y="122"/>
                    <a:pt x="76" y="118"/>
                    <a:pt x="75" y="116"/>
                  </a:cubicBezTo>
                  <a:cubicBezTo>
                    <a:pt x="71" y="121"/>
                    <a:pt x="79" y="126"/>
                    <a:pt x="81" y="130"/>
                  </a:cubicBezTo>
                  <a:cubicBezTo>
                    <a:pt x="83" y="133"/>
                    <a:pt x="84" y="135"/>
                    <a:pt x="86" y="133"/>
                  </a:cubicBezTo>
                  <a:close/>
                  <a:moveTo>
                    <a:pt x="92" y="152"/>
                  </a:moveTo>
                  <a:cubicBezTo>
                    <a:pt x="91" y="151"/>
                    <a:pt x="89" y="147"/>
                    <a:pt x="87" y="150"/>
                  </a:cubicBezTo>
                  <a:cubicBezTo>
                    <a:pt x="86" y="151"/>
                    <a:pt x="86" y="153"/>
                    <a:pt x="87" y="155"/>
                  </a:cubicBezTo>
                  <a:cubicBezTo>
                    <a:pt x="83" y="155"/>
                    <a:pt x="83" y="159"/>
                    <a:pt x="85" y="160"/>
                  </a:cubicBezTo>
                  <a:cubicBezTo>
                    <a:pt x="88" y="162"/>
                    <a:pt x="93" y="163"/>
                    <a:pt x="95" y="162"/>
                  </a:cubicBezTo>
                  <a:cubicBezTo>
                    <a:pt x="97" y="162"/>
                    <a:pt x="98" y="159"/>
                    <a:pt x="96" y="158"/>
                  </a:cubicBezTo>
                  <a:cubicBezTo>
                    <a:pt x="97" y="156"/>
                    <a:pt x="94" y="154"/>
                    <a:pt x="92" y="152"/>
                  </a:cubicBezTo>
                  <a:close/>
                  <a:moveTo>
                    <a:pt x="87" y="63"/>
                  </a:moveTo>
                  <a:cubicBezTo>
                    <a:pt x="87" y="64"/>
                    <a:pt x="85" y="65"/>
                    <a:pt x="88" y="67"/>
                  </a:cubicBezTo>
                  <a:cubicBezTo>
                    <a:pt x="89" y="67"/>
                    <a:pt x="89" y="65"/>
                    <a:pt x="90" y="65"/>
                  </a:cubicBezTo>
                  <a:cubicBezTo>
                    <a:pt x="91" y="65"/>
                    <a:pt x="92" y="65"/>
                    <a:pt x="92" y="64"/>
                  </a:cubicBezTo>
                  <a:cubicBezTo>
                    <a:pt x="92" y="61"/>
                    <a:pt x="88" y="54"/>
                    <a:pt x="85" y="57"/>
                  </a:cubicBezTo>
                  <a:cubicBezTo>
                    <a:pt x="85" y="57"/>
                    <a:pt x="85" y="57"/>
                    <a:pt x="85" y="57"/>
                  </a:cubicBezTo>
                  <a:cubicBezTo>
                    <a:pt x="83" y="59"/>
                    <a:pt x="86" y="60"/>
                    <a:pt x="87" y="63"/>
                  </a:cubicBezTo>
                  <a:close/>
                  <a:moveTo>
                    <a:pt x="95" y="98"/>
                  </a:moveTo>
                  <a:cubicBezTo>
                    <a:pt x="99" y="98"/>
                    <a:pt x="100" y="93"/>
                    <a:pt x="97" y="91"/>
                  </a:cubicBezTo>
                  <a:cubicBezTo>
                    <a:pt x="93" y="88"/>
                    <a:pt x="89" y="99"/>
                    <a:pt x="95" y="98"/>
                  </a:cubicBezTo>
                  <a:close/>
                  <a:moveTo>
                    <a:pt x="96" y="70"/>
                  </a:moveTo>
                  <a:cubicBezTo>
                    <a:pt x="99" y="68"/>
                    <a:pt x="95" y="67"/>
                    <a:pt x="93" y="67"/>
                  </a:cubicBezTo>
                  <a:cubicBezTo>
                    <a:pt x="91" y="67"/>
                    <a:pt x="89" y="68"/>
                    <a:pt x="90" y="69"/>
                  </a:cubicBezTo>
                  <a:cubicBezTo>
                    <a:pt x="91" y="69"/>
                    <a:pt x="92" y="70"/>
                    <a:pt x="93" y="70"/>
                  </a:cubicBezTo>
                  <a:cubicBezTo>
                    <a:pt x="95" y="70"/>
                    <a:pt x="95" y="71"/>
                    <a:pt x="96" y="70"/>
                  </a:cubicBezTo>
                  <a:close/>
                  <a:moveTo>
                    <a:pt x="105" y="67"/>
                  </a:moveTo>
                  <a:cubicBezTo>
                    <a:pt x="105" y="68"/>
                    <a:pt x="105" y="68"/>
                    <a:pt x="105" y="68"/>
                  </a:cubicBezTo>
                  <a:cubicBezTo>
                    <a:pt x="103" y="68"/>
                    <a:pt x="102" y="69"/>
                    <a:pt x="102" y="71"/>
                  </a:cubicBezTo>
                  <a:cubicBezTo>
                    <a:pt x="103" y="70"/>
                    <a:pt x="104" y="71"/>
                    <a:pt x="106" y="71"/>
                  </a:cubicBezTo>
                  <a:cubicBezTo>
                    <a:pt x="106" y="69"/>
                    <a:pt x="105" y="68"/>
                    <a:pt x="105" y="67"/>
                  </a:cubicBezTo>
                  <a:close/>
                  <a:moveTo>
                    <a:pt x="106" y="118"/>
                  </a:moveTo>
                  <a:cubicBezTo>
                    <a:pt x="107" y="117"/>
                    <a:pt x="111" y="107"/>
                    <a:pt x="109" y="106"/>
                  </a:cubicBezTo>
                  <a:cubicBezTo>
                    <a:pt x="106" y="103"/>
                    <a:pt x="102" y="108"/>
                    <a:pt x="100" y="104"/>
                  </a:cubicBezTo>
                  <a:cubicBezTo>
                    <a:pt x="100" y="102"/>
                    <a:pt x="94" y="110"/>
                    <a:pt x="94" y="111"/>
                  </a:cubicBezTo>
                  <a:cubicBezTo>
                    <a:pt x="93" y="114"/>
                    <a:pt x="95" y="118"/>
                    <a:pt x="95" y="120"/>
                  </a:cubicBezTo>
                  <a:cubicBezTo>
                    <a:pt x="98" y="121"/>
                    <a:pt x="97" y="125"/>
                    <a:pt x="99" y="127"/>
                  </a:cubicBezTo>
                  <a:cubicBezTo>
                    <a:pt x="102" y="124"/>
                    <a:pt x="100" y="122"/>
                    <a:pt x="100" y="120"/>
                  </a:cubicBezTo>
                  <a:cubicBezTo>
                    <a:pt x="101" y="116"/>
                    <a:pt x="103" y="119"/>
                    <a:pt x="106" y="118"/>
                  </a:cubicBezTo>
                  <a:close/>
                  <a:moveTo>
                    <a:pt x="95" y="53"/>
                  </a:moveTo>
                  <a:cubicBezTo>
                    <a:pt x="95" y="53"/>
                    <a:pt x="94" y="53"/>
                    <a:pt x="93" y="54"/>
                  </a:cubicBezTo>
                  <a:cubicBezTo>
                    <a:pt x="93" y="55"/>
                    <a:pt x="94" y="58"/>
                    <a:pt x="94" y="58"/>
                  </a:cubicBezTo>
                  <a:cubicBezTo>
                    <a:pt x="95" y="58"/>
                    <a:pt x="96" y="58"/>
                    <a:pt x="97" y="57"/>
                  </a:cubicBezTo>
                  <a:cubicBezTo>
                    <a:pt x="98" y="59"/>
                    <a:pt x="98" y="61"/>
                    <a:pt x="99" y="62"/>
                  </a:cubicBezTo>
                  <a:cubicBezTo>
                    <a:pt x="101" y="62"/>
                    <a:pt x="103" y="60"/>
                    <a:pt x="104" y="59"/>
                  </a:cubicBezTo>
                  <a:cubicBezTo>
                    <a:pt x="106" y="57"/>
                    <a:pt x="112" y="50"/>
                    <a:pt x="111" y="47"/>
                  </a:cubicBezTo>
                  <a:cubicBezTo>
                    <a:pt x="110" y="45"/>
                    <a:pt x="107" y="44"/>
                    <a:pt x="106" y="43"/>
                  </a:cubicBezTo>
                  <a:cubicBezTo>
                    <a:pt x="104" y="42"/>
                    <a:pt x="102" y="42"/>
                    <a:pt x="102" y="41"/>
                  </a:cubicBezTo>
                  <a:cubicBezTo>
                    <a:pt x="99" y="39"/>
                    <a:pt x="96" y="27"/>
                    <a:pt x="91" y="30"/>
                  </a:cubicBezTo>
                  <a:cubicBezTo>
                    <a:pt x="93" y="29"/>
                    <a:pt x="93" y="29"/>
                    <a:pt x="93" y="29"/>
                  </a:cubicBezTo>
                  <a:cubicBezTo>
                    <a:pt x="91" y="31"/>
                    <a:pt x="89" y="34"/>
                    <a:pt x="89" y="35"/>
                  </a:cubicBezTo>
                  <a:cubicBezTo>
                    <a:pt x="90" y="38"/>
                    <a:pt x="93" y="40"/>
                    <a:pt x="91" y="43"/>
                  </a:cubicBezTo>
                  <a:cubicBezTo>
                    <a:pt x="85" y="42"/>
                    <a:pt x="89" y="47"/>
                    <a:pt x="90" y="50"/>
                  </a:cubicBezTo>
                  <a:cubicBezTo>
                    <a:pt x="93" y="51"/>
                    <a:pt x="98" y="47"/>
                    <a:pt x="95" y="53"/>
                  </a:cubicBezTo>
                  <a:close/>
                  <a:moveTo>
                    <a:pt x="117" y="98"/>
                  </a:moveTo>
                  <a:cubicBezTo>
                    <a:pt x="118" y="99"/>
                    <a:pt x="121" y="98"/>
                    <a:pt x="123" y="97"/>
                  </a:cubicBezTo>
                  <a:cubicBezTo>
                    <a:pt x="125" y="97"/>
                    <a:pt x="126" y="93"/>
                    <a:pt x="130" y="93"/>
                  </a:cubicBezTo>
                  <a:cubicBezTo>
                    <a:pt x="131" y="93"/>
                    <a:pt x="131" y="95"/>
                    <a:pt x="134" y="94"/>
                  </a:cubicBezTo>
                  <a:cubicBezTo>
                    <a:pt x="136" y="93"/>
                    <a:pt x="136" y="89"/>
                    <a:pt x="135" y="87"/>
                  </a:cubicBezTo>
                  <a:cubicBezTo>
                    <a:pt x="135" y="86"/>
                    <a:pt x="136" y="84"/>
                    <a:pt x="134" y="83"/>
                  </a:cubicBezTo>
                  <a:cubicBezTo>
                    <a:pt x="133" y="82"/>
                    <a:pt x="132" y="82"/>
                    <a:pt x="130" y="82"/>
                  </a:cubicBezTo>
                  <a:cubicBezTo>
                    <a:pt x="128" y="82"/>
                    <a:pt x="125" y="82"/>
                    <a:pt x="123" y="83"/>
                  </a:cubicBezTo>
                  <a:cubicBezTo>
                    <a:pt x="122" y="83"/>
                    <a:pt x="122" y="85"/>
                    <a:pt x="121" y="85"/>
                  </a:cubicBezTo>
                  <a:cubicBezTo>
                    <a:pt x="120" y="85"/>
                    <a:pt x="119" y="85"/>
                    <a:pt x="119" y="85"/>
                  </a:cubicBezTo>
                  <a:cubicBezTo>
                    <a:pt x="116" y="87"/>
                    <a:pt x="117" y="87"/>
                    <a:pt x="114" y="88"/>
                  </a:cubicBezTo>
                  <a:cubicBezTo>
                    <a:pt x="110" y="88"/>
                    <a:pt x="112" y="86"/>
                    <a:pt x="109" y="85"/>
                  </a:cubicBezTo>
                  <a:cubicBezTo>
                    <a:pt x="108" y="84"/>
                    <a:pt x="105" y="87"/>
                    <a:pt x="104" y="84"/>
                  </a:cubicBezTo>
                  <a:cubicBezTo>
                    <a:pt x="104" y="82"/>
                    <a:pt x="106" y="81"/>
                    <a:pt x="106" y="79"/>
                  </a:cubicBezTo>
                  <a:cubicBezTo>
                    <a:pt x="106" y="80"/>
                    <a:pt x="102" y="77"/>
                    <a:pt x="102" y="77"/>
                  </a:cubicBezTo>
                  <a:cubicBezTo>
                    <a:pt x="101" y="77"/>
                    <a:pt x="99" y="79"/>
                    <a:pt x="98" y="79"/>
                  </a:cubicBezTo>
                  <a:cubicBezTo>
                    <a:pt x="98" y="78"/>
                    <a:pt x="97" y="77"/>
                    <a:pt x="96" y="77"/>
                  </a:cubicBezTo>
                  <a:cubicBezTo>
                    <a:pt x="95" y="76"/>
                    <a:pt x="95" y="76"/>
                    <a:pt x="95" y="76"/>
                  </a:cubicBezTo>
                  <a:cubicBezTo>
                    <a:pt x="92" y="74"/>
                    <a:pt x="88" y="74"/>
                    <a:pt x="90" y="78"/>
                  </a:cubicBezTo>
                  <a:cubicBezTo>
                    <a:pt x="91" y="80"/>
                    <a:pt x="94" y="82"/>
                    <a:pt x="96" y="82"/>
                  </a:cubicBezTo>
                  <a:cubicBezTo>
                    <a:pt x="98" y="82"/>
                    <a:pt x="99" y="81"/>
                    <a:pt x="100" y="83"/>
                  </a:cubicBezTo>
                  <a:cubicBezTo>
                    <a:pt x="103" y="86"/>
                    <a:pt x="101" y="97"/>
                    <a:pt x="107" y="99"/>
                  </a:cubicBezTo>
                  <a:cubicBezTo>
                    <a:pt x="110" y="99"/>
                    <a:pt x="110" y="97"/>
                    <a:pt x="112" y="96"/>
                  </a:cubicBezTo>
                  <a:cubicBezTo>
                    <a:pt x="114" y="97"/>
                    <a:pt x="114" y="97"/>
                    <a:pt x="117" y="98"/>
                  </a:cubicBezTo>
                  <a:close/>
                  <a:moveTo>
                    <a:pt x="99" y="30"/>
                  </a:moveTo>
                  <a:cubicBezTo>
                    <a:pt x="101" y="31"/>
                    <a:pt x="104" y="29"/>
                    <a:pt x="106" y="28"/>
                  </a:cubicBezTo>
                  <a:cubicBezTo>
                    <a:pt x="105" y="31"/>
                    <a:pt x="103" y="35"/>
                    <a:pt x="107" y="35"/>
                  </a:cubicBezTo>
                  <a:cubicBezTo>
                    <a:pt x="110" y="35"/>
                    <a:pt x="113" y="33"/>
                    <a:pt x="114" y="31"/>
                  </a:cubicBezTo>
                  <a:cubicBezTo>
                    <a:pt x="115" y="30"/>
                    <a:pt x="119" y="26"/>
                    <a:pt x="120" y="29"/>
                  </a:cubicBezTo>
                  <a:cubicBezTo>
                    <a:pt x="120" y="32"/>
                    <a:pt x="114" y="32"/>
                    <a:pt x="114" y="35"/>
                  </a:cubicBezTo>
                  <a:cubicBezTo>
                    <a:pt x="114" y="36"/>
                    <a:pt x="117" y="40"/>
                    <a:pt x="118" y="42"/>
                  </a:cubicBezTo>
                  <a:cubicBezTo>
                    <a:pt x="114" y="42"/>
                    <a:pt x="113" y="39"/>
                    <a:pt x="110" y="38"/>
                  </a:cubicBezTo>
                  <a:cubicBezTo>
                    <a:pt x="105" y="37"/>
                    <a:pt x="106" y="41"/>
                    <a:pt x="109" y="43"/>
                  </a:cubicBezTo>
                  <a:cubicBezTo>
                    <a:pt x="110" y="44"/>
                    <a:pt x="111" y="44"/>
                    <a:pt x="112" y="46"/>
                  </a:cubicBezTo>
                  <a:cubicBezTo>
                    <a:pt x="113" y="47"/>
                    <a:pt x="112" y="49"/>
                    <a:pt x="114" y="49"/>
                  </a:cubicBezTo>
                  <a:cubicBezTo>
                    <a:pt x="115" y="50"/>
                    <a:pt x="118" y="49"/>
                    <a:pt x="118" y="51"/>
                  </a:cubicBezTo>
                  <a:cubicBezTo>
                    <a:pt x="118" y="53"/>
                    <a:pt x="116" y="53"/>
                    <a:pt x="114" y="53"/>
                  </a:cubicBezTo>
                  <a:cubicBezTo>
                    <a:pt x="110" y="54"/>
                    <a:pt x="108" y="56"/>
                    <a:pt x="109" y="61"/>
                  </a:cubicBezTo>
                  <a:cubicBezTo>
                    <a:pt x="110" y="62"/>
                    <a:pt x="110" y="61"/>
                    <a:pt x="112" y="61"/>
                  </a:cubicBezTo>
                  <a:cubicBezTo>
                    <a:pt x="114" y="62"/>
                    <a:pt x="113" y="61"/>
                    <a:pt x="114" y="63"/>
                  </a:cubicBezTo>
                  <a:cubicBezTo>
                    <a:pt x="116" y="66"/>
                    <a:pt x="117" y="63"/>
                    <a:pt x="118" y="63"/>
                  </a:cubicBezTo>
                  <a:cubicBezTo>
                    <a:pt x="122" y="64"/>
                    <a:pt x="119" y="66"/>
                    <a:pt x="117" y="66"/>
                  </a:cubicBezTo>
                  <a:cubicBezTo>
                    <a:pt x="115" y="66"/>
                    <a:pt x="115" y="66"/>
                    <a:pt x="113" y="65"/>
                  </a:cubicBezTo>
                  <a:cubicBezTo>
                    <a:pt x="113" y="64"/>
                    <a:pt x="113" y="64"/>
                    <a:pt x="113" y="64"/>
                  </a:cubicBezTo>
                  <a:cubicBezTo>
                    <a:pt x="109" y="63"/>
                    <a:pt x="109" y="65"/>
                    <a:pt x="109" y="68"/>
                  </a:cubicBezTo>
                  <a:cubicBezTo>
                    <a:pt x="115" y="70"/>
                    <a:pt x="104" y="74"/>
                    <a:pt x="109" y="78"/>
                  </a:cubicBezTo>
                  <a:cubicBezTo>
                    <a:pt x="112" y="78"/>
                    <a:pt x="114" y="78"/>
                    <a:pt x="116" y="78"/>
                  </a:cubicBezTo>
                  <a:cubicBezTo>
                    <a:pt x="118" y="78"/>
                    <a:pt x="119" y="79"/>
                    <a:pt x="120" y="76"/>
                  </a:cubicBezTo>
                  <a:cubicBezTo>
                    <a:pt x="123" y="77"/>
                    <a:pt x="125" y="74"/>
                    <a:pt x="128" y="74"/>
                  </a:cubicBezTo>
                  <a:cubicBezTo>
                    <a:pt x="128" y="75"/>
                    <a:pt x="128" y="76"/>
                    <a:pt x="129" y="77"/>
                  </a:cubicBezTo>
                  <a:cubicBezTo>
                    <a:pt x="131" y="76"/>
                    <a:pt x="139" y="68"/>
                    <a:pt x="133" y="67"/>
                  </a:cubicBezTo>
                  <a:cubicBezTo>
                    <a:pt x="132" y="67"/>
                    <a:pt x="131" y="68"/>
                    <a:pt x="131" y="68"/>
                  </a:cubicBezTo>
                  <a:cubicBezTo>
                    <a:pt x="131" y="67"/>
                    <a:pt x="131" y="67"/>
                    <a:pt x="131" y="67"/>
                  </a:cubicBezTo>
                  <a:cubicBezTo>
                    <a:pt x="128" y="66"/>
                    <a:pt x="124" y="68"/>
                    <a:pt x="123" y="64"/>
                  </a:cubicBezTo>
                  <a:cubicBezTo>
                    <a:pt x="126" y="64"/>
                    <a:pt x="127" y="66"/>
                    <a:pt x="130" y="64"/>
                  </a:cubicBezTo>
                  <a:cubicBezTo>
                    <a:pt x="133" y="61"/>
                    <a:pt x="130" y="60"/>
                    <a:pt x="131" y="57"/>
                  </a:cubicBezTo>
                  <a:cubicBezTo>
                    <a:pt x="132" y="57"/>
                    <a:pt x="137" y="54"/>
                    <a:pt x="133" y="54"/>
                  </a:cubicBezTo>
                  <a:cubicBezTo>
                    <a:pt x="132" y="52"/>
                    <a:pt x="136" y="53"/>
                    <a:pt x="135" y="50"/>
                  </a:cubicBezTo>
                  <a:cubicBezTo>
                    <a:pt x="134" y="51"/>
                    <a:pt x="133" y="50"/>
                    <a:pt x="132" y="51"/>
                  </a:cubicBezTo>
                  <a:cubicBezTo>
                    <a:pt x="134" y="48"/>
                    <a:pt x="135" y="47"/>
                    <a:pt x="131" y="46"/>
                  </a:cubicBezTo>
                  <a:cubicBezTo>
                    <a:pt x="130" y="46"/>
                    <a:pt x="130" y="46"/>
                    <a:pt x="129" y="46"/>
                  </a:cubicBezTo>
                  <a:cubicBezTo>
                    <a:pt x="129" y="45"/>
                    <a:pt x="129" y="45"/>
                    <a:pt x="128" y="45"/>
                  </a:cubicBezTo>
                  <a:cubicBezTo>
                    <a:pt x="128" y="43"/>
                    <a:pt x="127" y="44"/>
                    <a:pt x="126" y="44"/>
                  </a:cubicBezTo>
                  <a:cubicBezTo>
                    <a:pt x="127" y="42"/>
                    <a:pt x="129" y="43"/>
                    <a:pt x="129" y="41"/>
                  </a:cubicBezTo>
                  <a:cubicBezTo>
                    <a:pt x="130" y="40"/>
                    <a:pt x="131" y="38"/>
                    <a:pt x="131" y="36"/>
                  </a:cubicBezTo>
                  <a:cubicBezTo>
                    <a:pt x="131" y="37"/>
                    <a:pt x="135" y="35"/>
                    <a:pt x="135" y="35"/>
                  </a:cubicBezTo>
                  <a:cubicBezTo>
                    <a:pt x="137" y="34"/>
                    <a:pt x="136" y="31"/>
                    <a:pt x="134" y="30"/>
                  </a:cubicBezTo>
                  <a:cubicBezTo>
                    <a:pt x="134" y="28"/>
                    <a:pt x="135" y="27"/>
                    <a:pt x="136" y="25"/>
                  </a:cubicBezTo>
                  <a:cubicBezTo>
                    <a:pt x="136" y="23"/>
                    <a:pt x="136" y="22"/>
                    <a:pt x="137" y="19"/>
                  </a:cubicBezTo>
                  <a:cubicBezTo>
                    <a:pt x="137" y="19"/>
                    <a:pt x="137" y="19"/>
                    <a:pt x="137" y="19"/>
                  </a:cubicBezTo>
                  <a:cubicBezTo>
                    <a:pt x="138" y="19"/>
                    <a:pt x="137" y="14"/>
                    <a:pt x="137" y="13"/>
                  </a:cubicBezTo>
                  <a:cubicBezTo>
                    <a:pt x="134" y="14"/>
                    <a:pt x="134" y="18"/>
                    <a:pt x="132" y="19"/>
                  </a:cubicBezTo>
                  <a:cubicBezTo>
                    <a:pt x="131" y="17"/>
                    <a:pt x="132" y="14"/>
                    <a:pt x="131" y="12"/>
                  </a:cubicBezTo>
                  <a:cubicBezTo>
                    <a:pt x="132" y="12"/>
                    <a:pt x="132" y="12"/>
                    <a:pt x="133" y="13"/>
                  </a:cubicBezTo>
                  <a:cubicBezTo>
                    <a:pt x="135" y="10"/>
                    <a:pt x="137" y="5"/>
                    <a:pt x="133" y="2"/>
                  </a:cubicBezTo>
                  <a:cubicBezTo>
                    <a:pt x="130" y="0"/>
                    <a:pt x="127" y="4"/>
                    <a:pt x="124" y="3"/>
                  </a:cubicBezTo>
                  <a:cubicBezTo>
                    <a:pt x="124" y="2"/>
                    <a:pt x="125" y="1"/>
                    <a:pt x="123" y="1"/>
                  </a:cubicBezTo>
                  <a:cubicBezTo>
                    <a:pt x="122" y="0"/>
                    <a:pt x="120" y="1"/>
                    <a:pt x="120" y="1"/>
                  </a:cubicBezTo>
                  <a:cubicBezTo>
                    <a:pt x="118" y="2"/>
                    <a:pt x="115" y="4"/>
                    <a:pt x="114" y="5"/>
                  </a:cubicBezTo>
                  <a:cubicBezTo>
                    <a:pt x="113" y="5"/>
                    <a:pt x="114" y="5"/>
                    <a:pt x="113" y="7"/>
                  </a:cubicBezTo>
                  <a:cubicBezTo>
                    <a:pt x="112" y="8"/>
                    <a:pt x="111" y="9"/>
                    <a:pt x="109" y="9"/>
                  </a:cubicBezTo>
                  <a:cubicBezTo>
                    <a:pt x="109" y="10"/>
                    <a:pt x="108" y="11"/>
                    <a:pt x="107" y="13"/>
                  </a:cubicBezTo>
                  <a:cubicBezTo>
                    <a:pt x="107" y="16"/>
                    <a:pt x="106" y="16"/>
                    <a:pt x="103" y="14"/>
                  </a:cubicBezTo>
                  <a:cubicBezTo>
                    <a:pt x="103" y="15"/>
                    <a:pt x="102" y="16"/>
                    <a:pt x="102" y="17"/>
                  </a:cubicBezTo>
                  <a:cubicBezTo>
                    <a:pt x="103" y="18"/>
                    <a:pt x="103" y="18"/>
                    <a:pt x="104" y="19"/>
                  </a:cubicBezTo>
                  <a:cubicBezTo>
                    <a:pt x="103" y="20"/>
                    <a:pt x="103" y="20"/>
                    <a:pt x="103" y="20"/>
                  </a:cubicBezTo>
                  <a:cubicBezTo>
                    <a:pt x="101" y="18"/>
                    <a:pt x="101" y="20"/>
                    <a:pt x="99" y="22"/>
                  </a:cubicBezTo>
                  <a:cubicBezTo>
                    <a:pt x="98" y="23"/>
                    <a:pt x="96" y="23"/>
                    <a:pt x="95" y="23"/>
                  </a:cubicBezTo>
                  <a:cubicBezTo>
                    <a:pt x="95" y="25"/>
                    <a:pt x="95" y="25"/>
                    <a:pt x="95" y="25"/>
                  </a:cubicBezTo>
                  <a:cubicBezTo>
                    <a:pt x="99" y="25"/>
                    <a:pt x="97" y="29"/>
                    <a:pt x="99" y="30"/>
                  </a:cubicBezTo>
                  <a:close/>
                  <a:moveTo>
                    <a:pt x="129" y="186"/>
                  </a:moveTo>
                  <a:cubicBezTo>
                    <a:pt x="132" y="187"/>
                    <a:pt x="134" y="190"/>
                    <a:pt x="137" y="188"/>
                  </a:cubicBezTo>
                  <a:cubicBezTo>
                    <a:pt x="140" y="187"/>
                    <a:pt x="140" y="182"/>
                    <a:pt x="142" y="180"/>
                  </a:cubicBezTo>
                  <a:cubicBezTo>
                    <a:pt x="141" y="179"/>
                    <a:pt x="137" y="178"/>
                    <a:pt x="137" y="178"/>
                  </a:cubicBezTo>
                  <a:cubicBezTo>
                    <a:pt x="137" y="177"/>
                    <a:pt x="142" y="175"/>
                    <a:pt x="143" y="178"/>
                  </a:cubicBezTo>
                  <a:cubicBezTo>
                    <a:pt x="148" y="177"/>
                    <a:pt x="149" y="175"/>
                    <a:pt x="151" y="172"/>
                  </a:cubicBezTo>
                  <a:cubicBezTo>
                    <a:pt x="154" y="169"/>
                    <a:pt x="158" y="167"/>
                    <a:pt x="156" y="163"/>
                  </a:cubicBezTo>
                  <a:cubicBezTo>
                    <a:pt x="156" y="162"/>
                    <a:pt x="147" y="153"/>
                    <a:pt x="147" y="153"/>
                  </a:cubicBezTo>
                  <a:cubicBezTo>
                    <a:pt x="154" y="152"/>
                    <a:pt x="150" y="146"/>
                    <a:pt x="146" y="144"/>
                  </a:cubicBezTo>
                  <a:cubicBezTo>
                    <a:pt x="143" y="145"/>
                    <a:pt x="141" y="141"/>
                    <a:pt x="137" y="144"/>
                  </a:cubicBezTo>
                  <a:cubicBezTo>
                    <a:pt x="136" y="143"/>
                    <a:pt x="135" y="144"/>
                    <a:pt x="134" y="144"/>
                  </a:cubicBezTo>
                  <a:cubicBezTo>
                    <a:pt x="133" y="145"/>
                    <a:pt x="133" y="147"/>
                    <a:pt x="134" y="148"/>
                  </a:cubicBezTo>
                  <a:cubicBezTo>
                    <a:pt x="135" y="149"/>
                    <a:pt x="136" y="149"/>
                    <a:pt x="137" y="149"/>
                  </a:cubicBezTo>
                  <a:cubicBezTo>
                    <a:pt x="138" y="152"/>
                    <a:pt x="137" y="159"/>
                    <a:pt x="137" y="163"/>
                  </a:cubicBezTo>
                  <a:cubicBezTo>
                    <a:pt x="134" y="179"/>
                    <a:pt x="123" y="163"/>
                    <a:pt x="127" y="158"/>
                  </a:cubicBezTo>
                  <a:cubicBezTo>
                    <a:pt x="125" y="156"/>
                    <a:pt x="123" y="153"/>
                    <a:pt x="120" y="152"/>
                  </a:cubicBezTo>
                  <a:cubicBezTo>
                    <a:pt x="120" y="155"/>
                    <a:pt x="122" y="160"/>
                    <a:pt x="121" y="162"/>
                  </a:cubicBezTo>
                  <a:cubicBezTo>
                    <a:pt x="120" y="162"/>
                    <a:pt x="119" y="161"/>
                    <a:pt x="118" y="161"/>
                  </a:cubicBezTo>
                  <a:cubicBezTo>
                    <a:pt x="118" y="157"/>
                    <a:pt x="115" y="150"/>
                    <a:pt x="109" y="152"/>
                  </a:cubicBezTo>
                  <a:cubicBezTo>
                    <a:pt x="108" y="149"/>
                    <a:pt x="109" y="144"/>
                    <a:pt x="108" y="140"/>
                  </a:cubicBezTo>
                  <a:cubicBezTo>
                    <a:pt x="108" y="138"/>
                    <a:pt x="105" y="133"/>
                    <a:pt x="103" y="130"/>
                  </a:cubicBezTo>
                  <a:cubicBezTo>
                    <a:pt x="101" y="131"/>
                    <a:pt x="99" y="130"/>
                    <a:pt x="96" y="130"/>
                  </a:cubicBezTo>
                  <a:cubicBezTo>
                    <a:pt x="97" y="132"/>
                    <a:pt x="95" y="137"/>
                    <a:pt x="94" y="139"/>
                  </a:cubicBezTo>
                  <a:cubicBezTo>
                    <a:pt x="93" y="148"/>
                    <a:pt x="100" y="148"/>
                    <a:pt x="103" y="157"/>
                  </a:cubicBezTo>
                  <a:cubicBezTo>
                    <a:pt x="106" y="162"/>
                    <a:pt x="105" y="159"/>
                    <a:pt x="102" y="165"/>
                  </a:cubicBezTo>
                  <a:cubicBezTo>
                    <a:pt x="100" y="169"/>
                    <a:pt x="100" y="170"/>
                    <a:pt x="99" y="175"/>
                  </a:cubicBezTo>
                  <a:cubicBezTo>
                    <a:pt x="99" y="176"/>
                    <a:pt x="96" y="174"/>
                    <a:pt x="96" y="173"/>
                  </a:cubicBezTo>
                  <a:cubicBezTo>
                    <a:pt x="94" y="171"/>
                    <a:pt x="95" y="168"/>
                    <a:pt x="97" y="165"/>
                  </a:cubicBezTo>
                  <a:cubicBezTo>
                    <a:pt x="95" y="166"/>
                    <a:pt x="92" y="164"/>
                    <a:pt x="92" y="164"/>
                  </a:cubicBezTo>
                  <a:cubicBezTo>
                    <a:pt x="89" y="163"/>
                    <a:pt x="86" y="165"/>
                    <a:pt x="87" y="168"/>
                  </a:cubicBezTo>
                  <a:cubicBezTo>
                    <a:pt x="90" y="167"/>
                    <a:pt x="90" y="169"/>
                    <a:pt x="92" y="170"/>
                  </a:cubicBezTo>
                  <a:cubicBezTo>
                    <a:pt x="90" y="174"/>
                    <a:pt x="87" y="171"/>
                    <a:pt x="85" y="170"/>
                  </a:cubicBezTo>
                  <a:cubicBezTo>
                    <a:pt x="81" y="170"/>
                    <a:pt x="78" y="172"/>
                    <a:pt x="75" y="172"/>
                  </a:cubicBezTo>
                  <a:cubicBezTo>
                    <a:pt x="69" y="171"/>
                    <a:pt x="54" y="157"/>
                    <a:pt x="50" y="168"/>
                  </a:cubicBezTo>
                  <a:cubicBezTo>
                    <a:pt x="51" y="178"/>
                    <a:pt x="51" y="178"/>
                    <a:pt x="51" y="178"/>
                  </a:cubicBezTo>
                  <a:cubicBezTo>
                    <a:pt x="49" y="178"/>
                    <a:pt x="49" y="178"/>
                    <a:pt x="47" y="177"/>
                  </a:cubicBezTo>
                  <a:cubicBezTo>
                    <a:pt x="51" y="164"/>
                    <a:pt x="27" y="167"/>
                    <a:pt x="21" y="162"/>
                  </a:cubicBezTo>
                  <a:cubicBezTo>
                    <a:pt x="21" y="160"/>
                    <a:pt x="21" y="160"/>
                    <a:pt x="23" y="159"/>
                  </a:cubicBezTo>
                  <a:cubicBezTo>
                    <a:pt x="27" y="161"/>
                    <a:pt x="27" y="156"/>
                    <a:pt x="25" y="154"/>
                  </a:cubicBezTo>
                  <a:cubicBezTo>
                    <a:pt x="23" y="152"/>
                    <a:pt x="19" y="151"/>
                    <a:pt x="16" y="152"/>
                  </a:cubicBezTo>
                  <a:cubicBezTo>
                    <a:pt x="14" y="148"/>
                    <a:pt x="10" y="145"/>
                    <a:pt x="6" y="143"/>
                  </a:cubicBezTo>
                  <a:cubicBezTo>
                    <a:pt x="6" y="143"/>
                    <a:pt x="6" y="143"/>
                    <a:pt x="5" y="143"/>
                  </a:cubicBezTo>
                  <a:cubicBezTo>
                    <a:pt x="3" y="145"/>
                    <a:pt x="0" y="153"/>
                    <a:pt x="0" y="156"/>
                  </a:cubicBezTo>
                  <a:cubicBezTo>
                    <a:pt x="1" y="160"/>
                    <a:pt x="7" y="163"/>
                    <a:pt x="10" y="166"/>
                  </a:cubicBezTo>
                  <a:cubicBezTo>
                    <a:pt x="14" y="170"/>
                    <a:pt x="13" y="174"/>
                    <a:pt x="17" y="178"/>
                  </a:cubicBezTo>
                  <a:cubicBezTo>
                    <a:pt x="20" y="181"/>
                    <a:pt x="23" y="186"/>
                    <a:pt x="26" y="188"/>
                  </a:cubicBezTo>
                  <a:cubicBezTo>
                    <a:pt x="29" y="190"/>
                    <a:pt x="32" y="189"/>
                    <a:pt x="34" y="190"/>
                  </a:cubicBezTo>
                  <a:cubicBezTo>
                    <a:pt x="37" y="191"/>
                    <a:pt x="36" y="195"/>
                    <a:pt x="37" y="197"/>
                  </a:cubicBezTo>
                  <a:cubicBezTo>
                    <a:pt x="42" y="199"/>
                    <a:pt x="47" y="199"/>
                    <a:pt x="52" y="200"/>
                  </a:cubicBezTo>
                  <a:cubicBezTo>
                    <a:pt x="59" y="202"/>
                    <a:pt x="70" y="208"/>
                    <a:pt x="70" y="208"/>
                  </a:cubicBezTo>
                  <a:cubicBezTo>
                    <a:pt x="70" y="208"/>
                    <a:pt x="71" y="223"/>
                    <a:pt x="71" y="229"/>
                  </a:cubicBezTo>
                  <a:cubicBezTo>
                    <a:pt x="70" y="236"/>
                    <a:pt x="69" y="242"/>
                    <a:pt x="70" y="247"/>
                  </a:cubicBezTo>
                  <a:cubicBezTo>
                    <a:pt x="82" y="247"/>
                    <a:pt x="95" y="247"/>
                    <a:pt x="109" y="247"/>
                  </a:cubicBezTo>
                  <a:cubicBezTo>
                    <a:pt x="110" y="238"/>
                    <a:pt x="113" y="228"/>
                    <a:pt x="118" y="220"/>
                  </a:cubicBezTo>
                  <a:cubicBezTo>
                    <a:pt x="119" y="218"/>
                    <a:pt x="127" y="216"/>
                    <a:pt x="123" y="212"/>
                  </a:cubicBezTo>
                  <a:cubicBezTo>
                    <a:pt x="120" y="210"/>
                    <a:pt x="113" y="209"/>
                    <a:pt x="109" y="210"/>
                  </a:cubicBezTo>
                  <a:cubicBezTo>
                    <a:pt x="109" y="204"/>
                    <a:pt x="119" y="208"/>
                    <a:pt x="121" y="209"/>
                  </a:cubicBezTo>
                  <a:cubicBezTo>
                    <a:pt x="124" y="209"/>
                    <a:pt x="125" y="211"/>
                    <a:pt x="127" y="207"/>
                  </a:cubicBezTo>
                  <a:cubicBezTo>
                    <a:pt x="129" y="204"/>
                    <a:pt x="129" y="204"/>
                    <a:pt x="133" y="204"/>
                  </a:cubicBezTo>
                  <a:cubicBezTo>
                    <a:pt x="135" y="202"/>
                    <a:pt x="136" y="199"/>
                    <a:pt x="137" y="195"/>
                  </a:cubicBezTo>
                  <a:cubicBezTo>
                    <a:pt x="138" y="194"/>
                    <a:pt x="138" y="192"/>
                    <a:pt x="136" y="191"/>
                  </a:cubicBezTo>
                  <a:cubicBezTo>
                    <a:pt x="134" y="190"/>
                    <a:pt x="133" y="191"/>
                    <a:pt x="131" y="191"/>
                  </a:cubicBezTo>
                  <a:cubicBezTo>
                    <a:pt x="128" y="192"/>
                    <a:pt x="124" y="188"/>
                    <a:pt x="120" y="186"/>
                  </a:cubicBezTo>
                  <a:cubicBezTo>
                    <a:pt x="122" y="188"/>
                    <a:pt x="126" y="186"/>
                    <a:pt x="129" y="186"/>
                  </a:cubicBezTo>
                  <a:close/>
                  <a:moveTo>
                    <a:pt x="140" y="104"/>
                  </a:moveTo>
                  <a:cubicBezTo>
                    <a:pt x="140" y="104"/>
                    <a:pt x="142" y="106"/>
                    <a:pt x="143" y="107"/>
                  </a:cubicBezTo>
                  <a:cubicBezTo>
                    <a:pt x="145" y="112"/>
                    <a:pt x="144" y="109"/>
                    <a:pt x="147" y="107"/>
                  </a:cubicBezTo>
                  <a:cubicBezTo>
                    <a:pt x="149" y="106"/>
                    <a:pt x="151" y="107"/>
                    <a:pt x="152" y="107"/>
                  </a:cubicBezTo>
                  <a:cubicBezTo>
                    <a:pt x="157" y="105"/>
                    <a:pt x="154" y="103"/>
                    <a:pt x="152" y="101"/>
                  </a:cubicBezTo>
                  <a:cubicBezTo>
                    <a:pt x="149" y="99"/>
                    <a:pt x="144" y="100"/>
                    <a:pt x="142" y="101"/>
                  </a:cubicBezTo>
                  <a:cubicBezTo>
                    <a:pt x="140" y="101"/>
                    <a:pt x="139" y="103"/>
                    <a:pt x="140" y="104"/>
                  </a:cubicBezTo>
                  <a:close/>
                  <a:moveTo>
                    <a:pt x="164" y="208"/>
                  </a:moveTo>
                  <a:cubicBezTo>
                    <a:pt x="164" y="208"/>
                    <a:pt x="164" y="208"/>
                    <a:pt x="164" y="208"/>
                  </a:cubicBezTo>
                  <a:cubicBezTo>
                    <a:pt x="162" y="208"/>
                    <a:pt x="160" y="208"/>
                    <a:pt x="159" y="210"/>
                  </a:cubicBezTo>
                  <a:cubicBezTo>
                    <a:pt x="158" y="213"/>
                    <a:pt x="160" y="217"/>
                    <a:pt x="163" y="216"/>
                  </a:cubicBezTo>
                  <a:cubicBezTo>
                    <a:pt x="164" y="216"/>
                    <a:pt x="167" y="210"/>
                    <a:pt x="167" y="209"/>
                  </a:cubicBezTo>
                  <a:cubicBezTo>
                    <a:pt x="168" y="207"/>
                    <a:pt x="167" y="205"/>
                    <a:pt x="164" y="208"/>
                  </a:cubicBezTo>
                  <a:close/>
                  <a:moveTo>
                    <a:pt x="165" y="196"/>
                  </a:moveTo>
                  <a:cubicBezTo>
                    <a:pt x="164" y="196"/>
                    <a:pt x="164" y="196"/>
                    <a:pt x="164" y="196"/>
                  </a:cubicBezTo>
                  <a:cubicBezTo>
                    <a:pt x="163" y="193"/>
                    <a:pt x="162" y="193"/>
                    <a:pt x="159" y="190"/>
                  </a:cubicBezTo>
                  <a:cubicBezTo>
                    <a:pt x="157" y="190"/>
                    <a:pt x="156" y="188"/>
                    <a:pt x="155" y="187"/>
                  </a:cubicBezTo>
                  <a:cubicBezTo>
                    <a:pt x="153" y="187"/>
                    <a:pt x="151" y="186"/>
                    <a:pt x="149" y="185"/>
                  </a:cubicBezTo>
                  <a:cubicBezTo>
                    <a:pt x="147" y="192"/>
                    <a:pt x="144" y="183"/>
                    <a:pt x="143" y="183"/>
                  </a:cubicBezTo>
                  <a:cubicBezTo>
                    <a:pt x="141" y="184"/>
                    <a:pt x="140" y="189"/>
                    <a:pt x="142" y="190"/>
                  </a:cubicBezTo>
                  <a:cubicBezTo>
                    <a:pt x="142" y="190"/>
                    <a:pt x="142" y="190"/>
                    <a:pt x="143" y="190"/>
                  </a:cubicBezTo>
                  <a:cubicBezTo>
                    <a:pt x="143" y="193"/>
                    <a:pt x="144" y="196"/>
                    <a:pt x="144" y="199"/>
                  </a:cubicBezTo>
                  <a:cubicBezTo>
                    <a:pt x="143" y="202"/>
                    <a:pt x="141" y="203"/>
                    <a:pt x="141" y="206"/>
                  </a:cubicBezTo>
                  <a:cubicBezTo>
                    <a:pt x="142" y="206"/>
                    <a:pt x="145" y="205"/>
                    <a:pt x="147" y="204"/>
                  </a:cubicBezTo>
                  <a:cubicBezTo>
                    <a:pt x="150" y="205"/>
                    <a:pt x="147" y="209"/>
                    <a:pt x="150" y="210"/>
                  </a:cubicBezTo>
                  <a:cubicBezTo>
                    <a:pt x="153" y="209"/>
                    <a:pt x="155" y="204"/>
                    <a:pt x="155" y="201"/>
                  </a:cubicBezTo>
                  <a:cubicBezTo>
                    <a:pt x="158" y="196"/>
                    <a:pt x="158" y="199"/>
                    <a:pt x="163" y="200"/>
                  </a:cubicBezTo>
                  <a:cubicBezTo>
                    <a:pt x="165" y="201"/>
                    <a:pt x="167" y="201"/>
                    <a:pt x="169" y="201"/>
                  </a:cubicBezTo>
                  <a:cubicBezTo>
                    <a:pt x="170" y="200"/>
                    <a:pt x="172" y="198"/>
                    <a:pt x="171" y="196"/>
                  </a:cubicBezTo>
                  <a:cubicBezTo>
                    <a:pt x="170" y="194"/>
                    <a:pt x="167" y="195"/>
                    <a:pt x="165" y="196"/>
                  </a:cubicBezTo>
                  <a:close/>
                  <a:moveTo>
                    <a:pt x="179" y="209"/>
                  </a:moveTo>
                  <a:cubicBezTo>
                    <a:pt x="175" y="210"/>
                    <a:pt x="179" y="216"/>
                    <a:pt x="180" y="218"/>
                  </a:cubicBezTo>
                  <a:cubicBezTo>
                    <a:pt x="183" y="216"/>
                    <a:pt x="182" y="208"/>
                    <a:pt x="179" y="209"/>
                  </a:cubicBezTo>
                  <a:close/>
                  <a:moveTo>
                    <a:pt x="179" y="155"/>
                  </a:moveTo>
                  <a:cubicBezTo>
                    <a:pt x="180" y="153"/>
                    <a:pt x="178" y="153"/>
                    <a:pt x="177" y="151"/>
                  </a:cubicBezTo>
                  <a:cubicBezTo>
                    <a:pt x="177" y="150"/>
                    <a:pt x="178" y="147"/>
                    <a:pt x="175" y="148"/>
                  </a:cubicBezTo>
                  <a:cubicBezTo>
                    <a:pt x="175" y="148"/>
                    <a:pt x="175" y="148"/>
                    <a:pt x="175" y="148"/>
                  </a:cubicBezTo>
                  <a:cubicBezTo>
                    <a:pt x="173" y="148"/>
                    <a:pt x="171" y="148"/>
                    <a:pt x="170" y="150"/>
                  </a:cubicBezTo>
                  <a:cubicBezTo>
                    <a:pt x="170" y="152"/>
                    <a:pt x="171" y="156"/>
                    <a:pt x="171" y="159"/>
                  </a:cubicBezTo>
                  <a:cubicBezTo>
                    <a:pt x="174" y="160"/>
                    <a:pt x="178" y="157"/>
                    <a:pt x="179" y="155"/>
                  </a:cubicBezTo>
                  <a:close/>
                  <a:moveTo>
                    <a:pt x="184" y="196"/>
                  </a:moveTo>
                  <a:cubicBezTo>
                    <a:pt x="185" y="196"/>
                    <a:pt x="185" y="196"/>
                    <a:pt x="185" y="196"/>
                  </a:cubicBezTo>
                  <a:cubicBezTo>
                    <a:pt x="184" y="196"/>
                    <a:pt x="184" y="196"/>
                    <a:pt x="184" y="196"/>
                  </a:cubicBezTo>
                  <a:cubicBezTo>
                    <a:pt x="184" y="196"/>
                    <a:pt x="184" y="195"/>
                    <a:pt x="183" y="195"/>
                  </a:cubicBezTo>
                  <a:cubicBezTo>
                    <a:pt x="183" y="195"/>
                    <a:pt x="183" y="195"/>
                    <a:pt x="183" y="195"/>
                  </a:cubicBezTo>
                  <a:cubicBezTo>
                    <a:pt x="182" y="196"/>
                    <a:pt x="182" y="196"/>
                    <a:pt x="182" y="196"/>
                  </a:cubicBezTo>
                  <a:cubicBezTo>
                    <a:pt x="182" y="200"/>
                    <a:pt x="187" y="199"/>
                    <a:pt x="185" y="197"/>
                  </a:cubicBezTo>
                  <a:cubicBezTo>
                    <a:pt x="185" y="196"/>
                    <a:pt x="185" y="196"/>
                    <a:pt x="184" y="196"/>
                  </a:cubicBezTo>
                  <a:close/>
                  <a:moveTo>
                    <a:pt x="220" y="177"/>
                  </a:moveTo>
                  <a:cubicBezTo>
                    <a:pt x="223" y="170"/>
                    <a:pt x="232" y="177"/>
                    <a:pt x="236" y="177"/>
                  </a:cubicBezTo>
                  <a:cubicBezTo>
                    <a:pt x="245" y="177"/>
                    <a:pt x="241" y="170"/>
                    <a:pt x="237" y="172"/>
                  </a:cubicBezTo>
                  <a:cubicBezTo>
                    <a:pt x="237" y="171"/>
                    <a:pt x="238" y="171"/>
                    <a:pt x="240" y="171"/>
                  </a:cubicBezTo>
                  <a:cubicBezTo>
                    <a:pt x="237" y="169"/>
                    <a:pt x="237" y="168"/>
                    <a:pt x="235" y="166"/>
                  </a:cubicBezTo>
                  <a:cubicBezTo>
                    <a:pt x="234" y="165"/>
                    <a:pt x="232" y="165"/>
                    <a:pt x="231" y="163"/>
                  </a:cubicBezTo>
                  <a:cubicBezTo>
                    <a:pt x="228" y="164"/>
                    <a:pt x="229" y="161"/>
                    <a:pt x="228" y="160"/>
                  </a:cubicBezTo>
                  <a:cubicBezTo>
                    <a:pt x="226" y="160"/>
                    <a:pt x="224" y="162"/>
                    <a:pt x="222" y="161"/>
                  </a:cubicBezTo>
                  <a:cubicBezTo>
                    <a:pt x="219" y="161"/>
                    <a:pt x="218" y="154"/>
                    <a:pt x="215" y="160"/>
                  </a:cubicBezTo>
                  <a:cubicBezTo>
                    <a:pt x="215" y="157"/>
                    <a:pt x="212" y="158"/>
                    <a:pt x="211" y="155"/>
                  </a:cubicBezTo>
                  <a:cubicBezTo>
                    <a:pt x="215" y="155"/>
                    <a:pt x="209" y="149"/>
                    <a:pt x="217" y="150"/>
                  </a:cubicBezTo>
                  <a:cubicBezTo>
                    <a:pt x="217" y="150"/>
                    <a:pt x="219" y="151"/>
                    <a:pt x="220" y="151"/>
                  </a:cubicBezTo>
                  <a:cubicBezTo>
                    <a:pt x="221" y="151"/>
                    <a:pt x="222" y="149"/>
                    <a:pt x="224" y="149"/>
                  </a:cubicBezTo>
                  <a:cubicBezTo>
                    <a:pt x="224" y="151"/>
                    <a:pt x="231" y="156"/>
                    <a:pt x="233" y="155"/>
                  </a:cubicBezTo>
                  <a:cubicBezTo>
                    <a:pt x="234" y="154"/>
                    <a:pt x="234" y="153"/>
                    <a:pt x="234" y="152"/>
                  </a:cubicBezTo>
                  <a:cubicBezTo>
                    <a:pt x="230" y="149"/>
                    <a:pt x="234" y="148"/>
                    <a:pt x="234" y="146"/>
                  </a:cubicBezTo>
                  <a:cubicBezTo>
                    <a:pt x="235" y="143"/>
                    <a:pt x="234" y="139"/>
                    <a:pt x="234" y="135"/>
                  </a:cubicBezTo>
                  <a:cubicBezTo>
                    <a:pt x="231" y="134"/>
                    <a:pt x="229" y="134"/>
                    <a:pt x="225" y="133"/>
                  </a:cubicBezTo>
                  <a:cubicBezTo>
                    <a:pt x="224" y="133"/>
                    <a:pt x="222" y="133"/>
                    <a:pt x="220" y="134"/>
                  </a:cubicBezTo>
                  <a:cubicBezTo>
                    <a:pt x="218" y="134"/>
                    <a:pt x="217" y="132"/>
                    <a:pt x="215" y="132"/>
                  </a:cubicBezTo>
                  <a:cubicBezTo>
                    <a:pt x="213" y="132"/>
                    <a:pt x="211" y="134"/>
                    <a:pt x="208" y="134"/>
                  </a:cubicBezTo>
                  <a:cubicBezTo>
                    <a:pt x="206" y="134"/>
                    <a:pt x="206" y="132"/>
                    <a:pt x="205" y="132"/>
                  </a:cubicBezTo>
                  <a:cubicBezTo>
                    <a:pt x="202" y="130"/>
                    <a:pt x="199" y="135"/>
                    <a:pt x="195" y="132"/>
                  </a:cubicBezTo>
                  <a:cubicBezTo>
                    <a:pt x="197" y="132"/>
                    <a:pt x="198" y="128"/>
                    <a:pt x="196" y="127"/>
                  </a:cubicBezTo>
                  <a:cubicBezTo>
                    <a:pt x="199" y="128"/>
                    <a:pt x="201" y="125"/>
                    <a:pt x="199" y="124"/>
                  </a:cubicBezTo>
                  <a:cubicBezTo>
                    <a:pt x="197" y="126"/>
                    <a:pt x="195" y="125"/>
                    <a:pt x="193" y="125"/>
                  </a:cubicBezTo>
                  <a:cubicBezTo>
                    <a:pt x="191" y="123"/>
                    <a:pt x="196" y="122"/>
                    <a:pt x="195" y="120"/>
                  </a:cubicBezTo>
                  <a:cubicBezTo>
                    <a:pt x="195" y="118"/>
                    <a:pt x="192" y="119"/>
                    <a:pt x="190" y="118"/>
                  </a:cubicBezTo>
                  <a:cubicBezTo>
                    <a:pt x="190" y="122"/>
                    <a:pt x="189" y="122"/>
                    <a:pt x="186" y="122"/>
                  </a:cubicBezTo>
                  <a:cubicBezTo>
                    <a:pt x="186" y="120"/>
                    <a:pt x="189" y="118"/>
                    <a:pt x="187" y="117"/>
                  </a:cubicBezTo>
                  <a:cubicBezTo>
                    <a:pt x="186" y="114"/>
                    <a:pt x="182" y="115"/>
                    <a:pt x="181" y="117"/>
                  </a:cubicBezTo>
                  <a:cubicBezTo>
                    <a:pt x="181" y="116"/>
                    <a:pt x="180" y="116"/>
                    <a:pt x="179" y="116"/>
                  </a:cubicBezTo>
                  <a:cubicBezTo>
                    <a:pt x="177" y="117"/>
                    <a:pt x="177" y="118"/>
                    <a:pt x="174" y="119"/>
                  </a:cubicBezTo>
                  <a:cubicBezTo>
                    <a:pt x="174" y="116"/>
                    <a:pt x="177" y="110"/>
                    <a:pt x="171" y="112"/>
                  </a:cubicBezTo>
                  <a:cubicBezTo>
                    <a:pt x="172" y="112"/>
                    <a:pt x="172" y="112"/>
                    <a:pt x="172" y="112"/>
                  </a:cubicBezTo>
                  <a:cubicBezTo>
                    <a:pt x="172" y="113"/>
                    <a:pt x="171" y="113"/>
                    <a:pt x="171" y="113"/>
                  </a:cubicBezTo>
                  <a:cubicBezTo>
                    <a:pt x="171" y="114"/>
                    <a:pt x="170" y="116"/>
                    <a:pt x="170" y="116"/>
                  </a:cubicBezTo>
                  <a:cubicBezTo>
                    <a:pt x="169" y="116"/>
                    <a:pt x="168" y="114"/>
                    <a:pt x="166" y="113"/>
                  </a:cubicBezTo>
                  <a:cubicBezTo>
                    <a:pt x="165" y="113"/>
                    <a:pt x="163" y="115"/>
                    <a:pt x="162" y="115"/>
                  </a:cubicBezTo>
                  <a:cubicBezTo>
                    <a:pt x="164" y="111"/>
                    <a:pt x="163" y="110"/>
                    <a:pt x="159" y="109"/>
                  </a:cubicBezTo>
                  <a:cubicBezTo>
                    <a:pt x="159" y="108"/>
                    <a:pt x="155" y="108"/>
                    <a:pt x="155" y="108"/>
                  </a:cubicBezTo>
                  <a:cubicBezTo>
                    <a:pt x="155" y="108"/>
                    <a:pt x="155" y="107"/>
                    <a:pt x="154" y="107"/>
                  </a:cubicBezTo>
                  <a:cubicBezTo>
                    <a:pt x="151" y="109"/>
                    <a:pt x="151" y="107"/>
                    <a:pt x="148" y="109"/>
                  </a:cubicBezTo>
                  <a:cubicBezTo>
                    <a:pt x="147" y="111"/>
                    <a:pt x="149" y="113"/>
                    <a:pt x="149" y="115"/>
                  </a:cubicBezTo>
                  <a:cubicBezTo>
                    <a:pt x="147" y="115"/>
                    <a:pt x="146" y="114"/>
                    <a:pt x="145" y="112"/>
                  </a:cubicBezTo>
                  <a:cubicBezTo>
                    <a:pt x="143" y="114"/>
                    <a:pt x="145" y="116"/>
                    <a:pt x="143" y="118"/>
                  </a:cubicBezTo>
                  <a:cubicBezTo>
                    <a:pt x="141" y="114"/>
                    <a:pt x="143" y="111"/>
                    <a:pt x="141" y="107"/>
                  </a:cubicBezTo>
                  <a:cubicBezTo>
                    <a:pt x="139" y="106"/>
                    <a:pt x="138" y="102"/>
                    <a:pt x="136" y="102"/>
                  </a:cubicBezTo>
                  <a:cubicBezTo>
                    <a:pt x="133" y="101"/>
                    <a:pt x="131" y="105"/>
                    <a:pt x="130" y="105"/>
                  </a:cubicBezTo>
                  <a:cubicBezTo>
                    <a:pt x="125" y="106"/>
                    <a:pt x="126" y="112"/>
                    <a:pt x="127" y="115"/>
                  </a:cubicBezTo>
                  <a:cubicBezTo>
                    <a:pt x="128" y="118"/>
                    <a:pt x="128" y="117"/>
                    <a:pt x="127" y="121"/>
                  </a:cubicBezTo>
                  <a:cubicBezTo>
                    <a:pt x="130" y="123"/>
                    <a:pt x="132" y="126"/>
                    <a:pt x="132" y="129"/>
                  </a:cubicBezTo>
                  <a:cubicBezTo>
                    <a:pt x="127" y="126"/>
                    <a:pt x="125" y="122"/>
                    <a:pt x="124" y="117"/>
                  </a:cubicBezTo>
                  <a:cubicBezTo>
                    <a:pt x="123" y="113"/>
                    <a:pt x="123" y="114"/>
                    <a:pt x="123" y="110"/>
                  </a:cubicBezTo>
                  <a:cubicBezTo>
                    <a:pt x="124" y="108"/>
                    <a:pt x="124" y="106"/>
                    <a:pt x="125" y="103"/>
                  </a:cubicBezTo>
                  <a:cubicBezTo>
                    <a:pt x="120" y="105"/>
                    <a:pt x="116" y="107"/>
                    <a:pt x="115" y="113"/>
                  </a:cubicBezTo>
                  <a:cubicBezTo>
                    <a:pt x="114" y="116"/>
                    <a:pt x="113" y="129"/>
                    <a:pt x="115" y="131"/>
                  </a:cubicBezTo>
                  <a:cubicBezTo>
                    <a:pt x="119" y="133"/>
                    <a:pt x="123" y="130"/>
                    <a:pt x="125" y="134"/>
                  </a:cubicBezTo>
                  <a:cubicBezTo>
                    <a:pt x="123" y="135"/>
                    <a:pt x="121" y="133"/>
                    <a:pt x="118" y="134"/>
                  </a:cubicBezTo>
                  <a:cubicBezTo>
                    <a:pt x="118" y="136"/>
                    <a:pt x="120" y="140"/>
                    <a:pt x="122" y="141"/>
                  </a:cubicBezTo>
                  <a:cubicBezTo>
                    <a:pt x="123" y="141"/>
                    <a:pt x="128" y="139"/>
                    <a:pt x="128" y="138"/>
                  </a:cubicBezTo>
                  <a:cubicBezTo>
                    <a:pt x="131" y="143"/>
                    <a:pt x="149" y="140"/>
                    <a:pt x="151" y="136"/>
                  </a:cubicBezTo>
                  <a:cubicBezTo>
                    <a:pt x="159" y="138"/>
                    <a:pt x="151" y="132"/>
                    <a:pt x="152" y="131"/>
                  </a:cubicBezTo>
                  <a:cubicBezTo>
                    <a:pt x="153" y="131"/>
                    <a:pt x="156" y="130"/>
                    <a:pt x="157" y="130"/>
                  </a:cubicBezTo>
                  <a:cubicBezTo>
                    <a:pt x="158" y="131"/>
                    <a:pt x="159" y="133"/>
                    <a:pt x="160" y="134"/>
                  </a:cubicBezTo>
                  <a:cubicBezTo>
                    <a:pt x="162" y="137"/>
                    <a:pt x="166" y="136"/>
                    <a:pt x="169" y="139"/>
                  </a:cubicBezTo>
                  <a:cubicBezTo>
                    <a:pt x="168" y="142"/>
                    <a:pt x="167" y="142"/>
                    <a:pt x="169" y="144"/>
                  </a:cubicBezTo>
                  <a:cubicBezTo>
                    <a:pt x="170" y="144"/>
                    <a:pt x="171" y="141"/>
                    <a:pt x="172" y="139"/>
                  </a:cubicBezTo>
                  <a:cubicBezTo>
                    <a:pt x="174" y="140"/>
                    <a:pt x="175" y="140"/>
                    <a:pt x="176" y="142"/>
                  </a:cubicBezTo>
                  <a:cubicBezTo>
                    <a:pt x="177" y="142"/>
                    <a:pt x="177" y="142"/>
                    <a:pt x="177" y="142"/>
                  </a:cubicBezTo>
                  <a:cubicBezTo>
                    <a:pt x="181" y="146"/>
                    <a:pt x="185" y="145"/>
                    <a:pt x="188" y="148"/>
                  </a:cubicBezTo>
                  <a:cubicBezTo>
                    <a:pt x="191" y="151"/>
                    <a:pt x="191" y="151"/>
                    <a:pt x="190" y="154"/>
                  </a:cubicBezTo>
                  <a:cubicBezTo>
                    <a:pt x="189" y="156"/>
                    <a:pt x="186" y="158"/>
                    <a:pt x="190" y="159"/>
                  </a:cubicBezTo>
                  <a:cubicBezTo>
                    <a:pt x="191" y="162"/>
                    <a:pt x="186" y="164"/>
                    <a:pt x="187" y="168"/>
                  </a:cubicBezTo>
                  <a:cubicBezTo>
                    <a:pt x="190" y="168"/>
                    <a:pt x="192" y="168"/>
                    <a:pt x="194" y="170"/>
                  </a:cubicBezTo>
                  <a:cubicBezTo>
                    <a:pt x="192" y="171"/>
                    <a:pt x="190" y="173"/>
                    <a:pt x="188" y="174"/>
                  </a:cubicBezTo>
                  <a:cubicBezTo>
                    <a:pt x="188" y="175"/>
                    <a:pt x="187" y="175"/>
                    <a:pt x="187" y="176"/>
                  </a:cubicBezTo>
                  <a:cubicBezTo>
                    <a:pt x="182" y="175"/>
                    <a:pt x="178" y="175"/>
                    <a:pt x="178" y="180"/>
                  </a:cubicBezTo>
                  <a:cubicBezTo>
                    <a:pt x="176" y="180"/>
                    <a:pt x="175" y="183"/>
                    <a:pt x="176" y="185"/>
                  </a:cubicBezTo>
                  <a:cubicBezTo>
                    <a:pt x="178" y="185"/>
                    <a:pt x="178" y="185"/>
                    <a:pt x="179" y="187"/>
                  </a:cubicBezTo>
                  <a:cubicBezTo>
                    <a:pt x="182" y="187"/>
                    <a:pt x="183" y="188"/>
                    <a:pt x="186" y="185"/>
                  </a:cubicBezTo>
                  <a:cubicBezTo>
                    <a:pt x="188" y="184"/>
                    <a:pt x="190" y="179"/>
                    <a:pt x="192" y="182"/>
                  </a:cubicBezTo>
                  <a:cubicBezTo>
                    <a:pt x="194" y="177"/>
                    <a:pt x="200" y="181"/>
                    <a:pt x="203" y="183"/>
                  </a:cubicBezTo>
                  <a:cubicBezTo>
                    <a:pt x="204" y="183"/>
                    <a:pt x="204" y="184"/>
                    <a:pt x="205" y="185"/>
                  </a:cubicBezTo>
                  <a:cubicBezTo>
                    <a:pt x="206" y="185"/>
                    <a:pt x="208" y="184"/>
                    <a:pt x="208" y="184"/>
                  </a:cubicBezTo>
                  <a:cubicBezTo>
                    <a:pt x="211" y="184"/>
                    <a:pt x="212" y="185"/>
                    <a:pt x="212" y="188"/>
                  </a:cubicBezTo>
                  <a:cubicBezTo>
                    <a:pt x="213" y="188"/>
                    <a:pt x="215" y="188"/>
                    <a:pt x="217" y="188"/>
                  </a:cubicBezTo>
                  <a:cubicBezTo>
                    <a:pt x="217" y="188"/>
                    <a:pt x="220" y="186"/>
                    <a:pt x="220" y="187"/>
                  </a:cubicBezTo>
                  <a:cubicBezTo>
                    <a:pt x="222" y="187"/>
                    <a:pt x="224" y="189"/>
                    <a:pt x="225" y="190"/>
                  </a:cubicBezTo>
                  <a:cubicBezTo>
                    <a:pt x="229" y="190"/>
                    <a:pt x="230" y="189"/>
                    <a:pt x="232" y="188"/>
                  </a:cubicBezTo>
                  <a:cubicBezTo>
                    <a:pt x="235" y="187"/>
                    <a:pt x="239" y="188"/>
                    <a:pt x="242" y="187"/>
                  </a:cubicBezTo>
                  <a:cubicBezTo>
                    <a:pt x="240" y="180"/>
                    <a:pt x="226" y="182"/>
                    <a:pt x="220" y="177"/>
                  </a:cubicBezTo>
                  <a:close/>
                </a:path>
              </a:pathLst>
            </a:custGeom>
            <a:solidFill>
              <a:srgbClr val="2F469C"/>
            </a:solidFill>
            <a:ln w="12700" cap="rnd">
              <a:solidFill>
                <a:schemeClr val="bg1"/>
              </a:solidFill>
              <a:prstDash val="solid"/>
              <a:round/>
              <a:headEnd/>
              <a:tailEnd/>
            </a:ln>
          </p:spPr>
          <p:txBody>
            <a:bodyPr vert="horz" wrap="square" lIns="0" tIns="45720" rIns="914400" bIns="457200" numCol="1" anchor="b" anchorCtr="0"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Nunavut</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78</a:t>
              </a:r>
            </a:p>
          </p:txBody>
        </p:sp>
        <p:sp>
          <p:nvSpPr>
            <p:cNvPr id="33" name="Freeform 20">
              <a:extLst>
                <a:ext uri="{FF2B5EF4-FFF2-40B4-BE49-F238E27FC236}">
                  <a16:creationId xmlns:a16="http://schemas.microsoft.com/office/drawing/2014/main" id="{FE296FBA-F354-C74B-9640-02E9D129A5D7}"/>
                </a:ext>
              </a:extLst>
            </p:cNvPr>
            <p:cNvSpPr>
              <a:spLocks noEditPoints="1"/>
            </p:cNvSpPr>
            <p:nvPr/>
          </p:nvSpPr>
          <p:spPr bwMode="auto">
            <a:xfrm>
              <a:off x="2729425" y="-1121975"/>
              <a:ext cx="1797099" cy="2517407"/>
            </a:xfrm>
            <a:custGeom>
              <a:avLst/>
              <a:gdLst>
                <a:gd name="T0" fmla="*/ 118 w 138"/>
                <a:gd name="T1" fmla="*/ 33 h 193"/>
                <a:gd name="T2" fmla="*/ 119 w 138"/>
                <a:gd name="T3" fmla="*/ 42 h 193"/>
                <a:gd name="T4" fmla="*/ 109 w 138"/>
                <a:gd name="T5" fmla="*/ 44 h 193"/>
                <a:gd name="T6" fmla="*/ 117 w 138"/>
                <a:gd name="T7" fmla="*/ 40 h 193"/>
                <a:gd name="T8" fmla="*/ 107 w 138"/>
                <a:gd name="T9" fmla="*/ 37 h 193"/>
                <a:gd name="T10" fmla="*/ 101 w 138"/>
                <a:gd name="T11" fmla="*/ 34 h 193"/>
                <a:gd name="T12" fmla="*/ 103 w 138"/>
                <a:gd name="T13" fmla="*/ 30 h 193"/>
                <a:gd name="T14" fmla="*/ 104 w 138"/>
                <a:gd name="T15" fmla="*/ 29 h 193"/>
                <a:gd name="T16" fmla="*/ 123 w 138"/>
                <a:gd name="T17" fmla="*/ 15 h 193"/>
                <a:gd name="T18" fmla="*/ 118 w 138"/>
                <a:gd name="T19" fmla="*/ 12 h 193"/>
                <a:gd name="T20" fmla="*/ 126 w 138"/>
                <a:gd name="T21" fmla="*/ 5 h 193"/>
                <a:gd name="T22" fmla="*/ 119 w 138"/>
                <a:gd name="T23" fmla="*/ 4 h 193"/>
                <a:gd name="T24" fmla="*/ 69 w 138"/>
                <a:gd name="T25" fmla="*/ 62 h 193"/>
                <a:gd name="T26" fmla="*/ 77 w 138"/>
                <a:gd name="T27" fmla="*/ 69 h 193"/>
                <a:gd name="T28" fmla="*/ 90 w 138"/>
                <a:gd name="T29" fmla="*/ 58 h 193"/>
                <a:gd name="T30" fmla="*/ 100 w 138"/>
                <a:gd name="T31" fmla="*/ 46 h 193"/>
                <a:gd name="T32" fmla="*/ 89 w 138"/>
                <a:gd name="T33" fmla="*/ 43 h 193"/>
                <a:gd name="T34" fmla="*/ 84 w 138"/>
                <a:gd name="T35" fmla="*/ 38 h 193"/>
                <a:gd name="T36" fmla="*/ 78 w 138"/>
                <a:gd name="T37" fmla="*/ 43 h 193"/>
                <a:gd name="T38" fmla="*/ 66 w 138"/>
                <a:gd name="T39" fmla="*/ 59 h 193"/>
                <a:gd name="T40" fmla="*/ 105 w 138"/>
                <a:gd name="T41" fmla="*/ 87 h 193"/>
                <a:gd name="T42" fmla="*/ 87 w 138"/>
                <a:gd name="T43" fmla="*/ 87 h 193"/>
                <a:gd name="T44" fmla="*/ 116 w 138"/>
                <a:gd name="T45" fmla="*/ 63 h 193"/>
                <a:gd name="T46" fmla="*/ 110 w 138"/>
                <a:gd name="T47" fmla="*/ 67 h 193"/>
                <a:gd name="T48" fmla="*/ 102 w 138"/>
                <a:gd name="T49" fmla="*/ 63 h 193"/>
                <a:gd name="T50" fmla="*/ 95 w 138"/>
                <a:gd name="T51" fmla="*/ 59 h 193"/>
                <a:gd name="T52" fmla="*/ 89 w 138"/>
                <a:gd name="T53" fmla="*/ 61 h 193"/>
                <a:gd name="T54" fmla="*/ 96 w 138"/>
                <a:gd name="T55" fmla="*/ 73 h 193"/>
                <a:gd name="T56" fmla="*/ 98 w 138"/>
                <a:gd name="T57" fmla="*/ 82 h 193"/>
                <a:gd name="T58" fmla="*/ 137 w 138"/>
                <a:gd name="T59" fmla="*/ 154 h 193"/>
                <a:gd name="T60" fmla="*/ 104 w 138"/>
                <a:gd name="T61" fmla="*/ 143 h 193"/>
                <a:gd name="T62" fmla="*/ 93 w 138"/>
                <a:gd name="T63" fmla="*/ 134 h 193"/>
                <a:gd name="T64" fmla="*/ 77 w 138"/>
                <a:gd name="T65" fmla="*/ 112 h 193"/>
                <a:gd name="T66" fmla="*/ 72 w 138"/>
                <a:gd name="T67" fmla="*/ 89 h 193"/>
                <a:gd name="T68" fmla="*/ 66 w 138"/>
                <a:gd name="T69" fmla="*/ 82 h 193"/>
                <a:gd name="T70" fmla="*/ 56 w 138"/>
                <a:gd name="T71" fmla="*/ 81 h 193"/>
                <a:gd name="T72" fmla="*/ 38 w 138"/>
                <a:gd name="T73" fmla="*/ 69 h 193"/>
                <a:gd name="T74" fmla="*/ 26 w 138"/>
                <a:gd name="T75" fmla="*/ 65 h 193"/>
                <a:gd name="T76" fmla="*/ 20 w 138"/>
                <a:gd name="T77" fmla="*/ 69 h 193"/>
                <a:gd name="T78" fmla="*/ 13 w 138"/>
                <a:gd name="T79" fmla="*/ 64 h 193"/>
                <a:gd name="T80" fmla="*/ 10 w 138"/>
                <a:gd name="T81" fmla="*/ 82 h 193"/>
                <a:gd name="T82" fmla="*/ 10 w 138"/>
                <a:gd name="T83" fmla="*/ 99 h 193"/>
                <a:gd name="T84" fmla="*/ 14 w 138"/>
                <a:gd name="T85" fmla="*/ 102 h 193"/>
                <a:gd name="T86" fmla="*/ 8 w 138"/>
                <a:gd name="T87" fmla="*/ 114 h 193"/>
                <a:gd name="T88" fmla="*/ 12 w 138"/>
                <a:gd name="T89" fmla="*/ 124 h 193"/>
                <a:gd name="T90" fmla="*/ 10 w 138"/>
                <a:gd name="T91" fmla="*/ 131 h 193"/>
                <a:gd name="T92" fmla="*/ 7 w 138"/>
                <a:gd name="T93" fmla="*/ 145 h 193"/>
                <a:gd name="T94" fmla="*/ 13 w 138"/>
                <a:gd name="T95" fmla="*/ 156 h 193"/>
                <a:gd name="T96" fmla="*/ 24 w 138"/>
                <a:gd name="T97" fmla="*/ 165 h 193"/>
                <a:gd name="T98" fmla="*/ 24 w 138"/>
                <a:gd name="T99" fmla="*/ 173 h 193"/>
                <a:gd name="T100" fmla="*/ 95 w 138"/>
                <a:gd name="T101" fmla="*/ 190 h 193"/>
                <a:gd name="T102" fmla="*/ 138 w 138"/>
                <a:gd name="T103" fmla="*/ 175 h 193"/>
                <a:gd name="T104" fmla="*/ 97 w 138"/>
                <a:gd name="T105" fmla="*/ 26 h 193"/>
                <a:gd name="T106" fmla="*/ 100 w 138"/>
                <a:gd name="T107" fmla="*/ 23 h 193"/>
                <a:gd name="T108" fmla="*/ 105 w 138"/>
                <a:gd name="T109" fmla="*/ 22 h 193"/>
                <a:gd name="T110" fmla="*/ 110 w 138"/>
                <a:gd name="T111" fmla="*/ 11 h 193"/>
                <a:gd name="T112" fmla="*/ 105 w 138"/>
                <a:gd name="T113" fmla="*/ 11 h 193"/>
                <a:gd name="T114" fmla="*/ 100 w 138"/>
                <a:gd name="T115" fmla="*/ 14 h 193"/>
                <a:gd name="T116" fmla="*/ 90 w 138"/>
                <a:gd name="T117" fmla="*/ 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 h="193">
                  <a:moveTo>
                    <a:pt x="113" y="27"/>
                  </a:moveTo>
                  <a:cubicBezTo>
                    <a:pt x="117" y="26"/>
                    <a:pt x="116" y="31"/>
                    <a:pt x="118" y="33"/>
                  </a:cubicBezTo>
                  <a:cubicBezTo>
                    <a:pt x="119" y="33"/>
                    <a:pt x="120" y="34"/>
                    <a:pt x="121" y="35"/>
                  </a:cubicBezTo>
                  <a:cubicBezTo>
                    <a:pt x="121" y="37"/>
                    <a:pt x="120" y="39"/>
                    <a:pt x="119" y="42"/>
                  </a:cubicBezTo>
                  <a:cubicBezTo>
                    <a:pt x="119" y="42"/>
                    <a:pt x="118" y="43"/>
                    <a:pt x="117" y="43"/>
                  </a:cubicBezTo>
                  <a:cubicBezTo>
                    <a:pt x="114" y="44"/>
                    <a:pt x="112" y="46"/>
                    <a:pt x="109" y="44"/>
                  </a:cubicBezTo>
                  <a:cubicBezTo>
                    <a:pt x="108" y="43"/>
                    <a:pt x="108" y="43"/>
                    <a:pt x="108" y="42"/>
                  </a:cubicBezTo>
                  <a:cubicBezTo>
                    <a:pt x="110" y="42"/>
                    <a:pt x="116" y="41"/>
                    <a:pt x="117" y="40"/>
                  </a:cubicBezTo>
                  <a:cubicBezTo>
                    <a:pt x="118" y="36"/>
                    <a:pt x="111" y="39"/>
                    <a:pt x="110" y="38"/>
                  </a:cubicBezTo>
                  <a:cubicBezTo>
                    <a:pt x="110" y="34"/>
                    <a:pt x="109" y="37"/>
                    <a:pt x="107" y="37"/>
                  </a:cubicBezTo>
                  <a:cubicBezTo>
                    <a:pt x="106" y="37"/>
                    <a:pt x="106" y="38"/>
                    <a:pt x="104" y="37"/>
                  </a:cubicBezTo>
                  <a:cubicBezTo>
                    <a:pt x="103" y="36"/>
                    <a:pt x="101" y="36"/>
                    <a:pt x="101" y="34"/>
                  </a:cubicBezTo>
                  <a:cubicBezTo>
                    <a:pt x="100" y="32"/>
                    <a:pt x="102" y="32"/>
                    <a:pt x="104" y="32"/>
                  </a:cubicBezTo>
                  <a:cubicBezTo>
                    <a:pt x="103" y="31"/>
                    <a:pt x="103" y="31"/>
                    <a:pt x="103" y="30"/>
                  </a:cubicBezTo>
                  <a:cubicBezTo>
                    <a:pt x="105" y="28"/>
                    <a:pt x="105" y="28"/>
                    <a:pt x="105" y="28"/>
                  </a:cubicBezTo>
                  <a:cubicBezTo>
                    <a:pt x="104" y="29"/>
                    <a:pt x="104" y="29"/>
                    <a:pt x="104" y="29"/>
                  </a:cubicBezTo>
                  <a:cubicBezTo>
                    <a:pt x="105" y="25"/>
                    <a:pt x="115" y="21"/>
                    <a:pt x="113" y="27"/>
                  </a:cubicBezTo>
                  <a:close/>
                  <a:moveTo>
                    <a:pt x="123" y="15"/>
                  </a:moveTo>
                  <a:cubicBezTo>
                    <a:pt x="124" y="14"/>
                    <a:pt x="127" y="6"/>
                    <a:pt x="122" y="8"/>
                  </a:cubicBezTo>
                  <a:cubicBezTo>
                    <a:pt x="120" y="9"/>
                    <a:pt x="117" y="9"/>
                    <a:pt x="118" y="12"/>
                  </a:cubicBezTo>
                  <a:cubicBezTo>
                    <a:pt x="117" y="18"/>
                    <a:pt x="120" y="14"/>
                    <a:pt x="123" y="15"/>
                  </a:cubicBezTo>
                  <a:close/>
                  <a:moveTo>
                    <a:pt x="126" y="5"/>
                  </a:moveTo>
                  <a:cubicBezTo>
                    <a:pt x="126" y="4"/>
                    <a:pt x="126" y="3"/>
                    <a:pt x="126" y="3"/>
                  </a:cubicBezTo>
                  <a:cubicBezTo>
                    <a:pt x="125" y="0"/>
                    <a:pt x="120" y="3"/>
                    <a:pt x="119" y="4"/>
                  </a:cubicBezTo>
                  <a:cubicBezTo>
                    <a:pt x="120" y="7"/>
                    <a:pt x="124" y="7"/>
                    <a:pt x="126" y="5"/>
                  </a:cubicBezTo>
                  <a:close/>
                  <a:moveTo>
                    <a:pt x="69" y="62"/>
                  </a:moveTo>
                  <a:cubicBezTo>
                    <a:pt x="69" y="64"/>
                    <a:pt x="68" y="66"/>
                    <a:pt x="69" y="68"/>
                  </a:cubicBezTo>
                  <a:cubicBezTo>
                    <a:pt x="71" y="73"/>
                    <a:pt x="75" y="65"/>
                    <a:pt x="77" y="69"/>
                  </a:cubicBezTo>
                  <a:cubicBezTo>
                    <a:pt x="80" y="67"/>
                    <a:pt x="81" y="65"/>
                    <a:pt x="83" y="63"/>
                  </a:cubicBezTo>
                  <a:cubicBezTo>
                    <a:pt x="85" y="60"/>
                    <a:pt x="87" y="59"/>
                    <a:pt x="90" y="58"/>
                  </a:cubicBezTo>
                  <a:cubicBezTo>
                    <a:pt x="92" y="56"/>
                    <a:pt x="97" y="56"/>
                    <a:pt x="99" y="55"/>
                  </a:cubicBezTo>
                  <a:cubicBezTo>
                    <a:pt x="101" y="53"/>
                    <a:pt x="102" y="48"/>
                    <a:pt x="100" y="46"/>
                  </a:cubicBezTo>
                  <a:cubicBezTo>
                    <a:pt x="98" y="43"/>
                    <a:pt x="93" y="44"/>
                    <a:pt x="91" y="42"/>
                  </a:cubicBezTo>
                  <a:cubicBezTo>
                    <a:pt x="90" y="42"/>
                    <a:pt x="90" y="42"/>
                    <a:pt x="89" y="43"/>
                  </a:cubicBezTo>
                  <a:cubicBezTo>
                    <a:pt x="88" y="38"/>
                    <a:pt x="88" y="38"/>
                    <a:pt x="88" y="38"/>
                  </a:cubicBezTo>
                  <a:cubicBezTo>
                    <a:pt x="87" y="37"/>
                    <a:pt x="86" y="38"/>
                    <a:pt x="84" y="38"/>
                  </a:cubicBezTo>
                  <a:cubicBezTo>
                    <a:pt x="83" y="38"/>
                    <a:pt x="81" y="36"/>
                    <a:pt x="79" y="37"/>
                  </a:cubicBezTo>
                  <a:cubicBezTo>
                    <a:pt x="76" y="38"/>
                    <a:pt x="78" y="40"/>
                    <a:pt x="78" y="43"/>
                  </a:cubicBezTo>
                  <a:cubicBezTo>
                    <a:pt x="76" y="47"/>
                    <a:pt x="73" y="49"/>
                    <a:pt x="70" y="52"/>
                  </a:cubicBezTo>
                  <a:cubicBezTo>
                    <a:pt x="68" y="54"/>
                    <a:pt x="65" y="55"/>
                    <a:pt x="66" y="59"/>
                  </a:cubicBezTo>
                  <a:cubicBezTo>
                    <a:pt x="67" y="60"/>
                    <a:pt x="69" y="61"/>
                    <a:pt x="69" y="62"/>
                  </a:cubicBezTo>
                  <a:close/>
                  <a:moveTo>
                    <a:pt x="105" y="87"/>
                  </a:moveTo>
                  <a:cubicBezTo>
                    <a:pt x="102" y="89"/>
                    <a:pt x="95" y="84"/>
                    <a:pt x="91" y="84"/>
                  </a:cubicBezTo>
                  <a:cubicBezTo>
                    <a:pt x="89" y="84"/>
                    <a:pt x="87" y="85"/>
                    <a:pt x="87" y="87"/>
                  </a:cubicBezTo>
                  <a:cubicBezTo>
                    <a:pt x="96" y="90"/>
                    <a:pt x="112" y="90"/>
                    <a:pt x="112" y="90"/>
                  </a:cubicBezTo>
                  <a:cubicBezTo>
                    <a:pt x="112" y="90"/>
                    <a:pt x="113" y="79"/>
                    <a:pt x="116" y="63"/>
                  </a:cubicBezTo>
                  <a:cubicBezTo>
                    <a:pt x="114" y="64"/>
                    <a:pt x="113" y="66"/>
                    <a:pt x="113" y="66"/>
                  </a:cubicBezTo>
                  <a:cubicBezTo>
                    <a:pt x="112" y="66"/>
                    <a:pt x="110" y="67"/>
                    <a:pt x="110" y="67"/>
                  </a:cubicBezTo>
                  <a:cubicBezTo>
                    <a:pt x="109" y="64"/>
                    <a:pt x="112" y="59"/>
                    <a:pt x="107" y="60"/>
                  </a:cubicBezTo>
                  <a:cubicBezTo>
                    <a:pt x="105" y="60"/>
                    <a:pt x="104" y="63"/>
                    <a:pt x="102" y="63"/>
                  </a:cubicBezTo>
                  <a:cubicBezTo>
                    <a:pt x="100" y="62"/>
                    <a:pt x="103" y="60"/>
                    <a:pt x="103" y="60"/>
                  </a:cubicBezTo>
                  <a:cubicBezTo>
                    <a:pt x="108" y="52"/>
                    <a:pt x="97" y="58"/>
                    <a:pt x="95" y="59"/>
                  </a:cubicBezTo>
                  <a:cubicBezTo>
                    <a:pt x="92" y="59"/>
                    <a:pt x="91" y="58"/>
                    <a:pt x="90" y="61"/>
                  </a:cubicBezTo>
                  <a:cubicBezTo>
                    <a:pt x="89" y="61"/>
                    <a:pt x="89" y="61"/>
                    <a:pt x="89" y="61"/>
                  </a:cubicBezTo>
                  <a:cubicBezTo>
                    <a:pt x="89" y="65"/>
                    <a:pt x="83" y="66"/>
                    <a:pt x="86" y="69"/>
                  </a:cubicBezTo>
                  <a:cubicBezTo>
                    <a:pt x="89" y="72"/>
                    <a:pt x="93" y="71"/>
                    <a:pt x="96" y="73"/>
                  </a:cubicBezTo>
                  <a:cubicBezTo>
                    <a:pt x="93" y="73"/>
                    <a:pt x="83" y="73"/>
                    <a:pt x="86" y="78"/>
                  </a:cubicBezTo>
                  <a:cubicBezTo>
                    <a:pt x="88" y="82"/>
                    <a:pt x="94" y="81"/>
                    <a:pt x="98" y="82"/>
                  </a:cubicBezTo>
                  <a:cubicBezTo>
                    <a:pt x="100" y="83"/>
                    <a:pt x="109" y="86"/>
                    <a:pt x="105" y="87"/>
                  </a:cubicBezTo>
                  <a:close/>
                  <a:moveTo>
                    <a:pt x="137" y="154"/>
                  </a:moveTo>
                  <a:cubicBezTo>
                    <a:pt x="137" y="154"/>
                    <a:pt x="126" y="148"/>
                    <a:pt x="119" y="146"/>
                  </a:cubicBezTo>
                  <a:cubicBezTo>
                    <a:pt x="114" y="145"/>
                    <a:pt x="109" y="145"/>
                    <a:pt x="104" y="143"/>
                  </a:cubicBezTo>
                  <a:cubicBezTo>
                    <a:pt x="103" y="141"/>
                    <a:pt x="104" y="137"/>
                    <a:pt x="101" y="136"/>
                  </a:cubicBezTo>
                  <a:cubicBezTo>
                    <a:pt x="99" y="135"/>
                    <a:pt x="96" y="136"/>
                    <a:pt x="93" y="134"/>
                  </a:cubicBezTo>
                  <a:cubicBezTo>
                    <a:pt x="90" y="132"/>
                    <a:pt x="87" y="127"/>
                    <a:pt x="84" y="124"/>
                  </a:cubicBezTo>
                  <a:cubicBezTo>
                    <a:pt x="80" y="120"/>
                    <a:pt x="81" y="116"/>
                    <a:pt x="77" y="112"/>
                  </a:cubicBezTo>
                  <a:cubicBezTo>
                    <a:pt x="74" y="109"/>
                    <a:pt x="68" y="106"/>
                    <a:pt x="67" y="102"/>
                  </a:cubicBezTo>
                  <a:cubicBezTo>
                    <a:pt x="67" y="99"/>
                    <a:pt x="70" y="91"/>
                    <a:pt x="72" y="89"/>
                  </a:cubicBezTo>
                  <a:cubicBezTo>
                    <a:pt x="73" y="89"/>
                    <a:pt x="73" y="89"/>
                    <a:pt x="73" y="89"/>
                  </a:cubicBezTo>
                  <a:cubicBezTo>
                    <a:pt x="70" y="86"/>
                    <a:pt x="68" y="84"/>
                    <a:pt x="66" y="82"/>
                  </a:cubicBezTo>
                  <a:cubicBezTo>
                    <a:pt x="63" y="83"/>
                    <a:pt x="62" y="85"/>
                    <a:pt x="59" y="84"/>
                  </a:cubicBezTo>
                  <a:cubicBezTo>
                    <a:pt x="61" y="79"/>
                    <a:pt x="61" y="74"/>
                    <a:pt x="56" y="81"/>
                  </a:cubicBezTo>
                  <a:cubicBezTo>
                    <a:pt x="55" y="76"/>
                    <a:pt x="56" y="71"/>
                    <a:pt x="54" y="68"/>
                  </a:cubicBezTo>
                  <a:cubicBezTo>
                    <a:pt x="55" y="70"/>
                    <a:pt x="39" y="69"/>
                    <a:pt x="38" y="69"/>
                  </a:cubicBezTo>
                  <a:cubicBezTo>
                    <a:pt x="35" y="70"/>
                    <a:pt x="18" y="72"/>
                    <a:pt x="27" y="66"/>
                  </a:cubicBezTo>
                  <a:cubicBezTo>
                    <a:pt x="26" y="65"/>
                    <a:pt x="26" y="65"/>
                    <a:pt x="26" y="65"/>
                  </a:cubicBezTo>
                  <a:cubicBezTo>
                    <a:pt x="24" y="66"/>
                    <a:pt x="22" y="67"/>
                    <a:pt x="19" y="66"/>
                  </a:cubicBezTo>
                  <a:cubicBezTo>
                    <a:pt x="20" y="67"/>
                    <a:pt x="20" y="69"/>
                    <a:pt x="20" y="69"/>
                  </a:cubicBezTo>
                  <a:cubicBezTo>
                    <a:pt x="16" y="69"/>
                    <a:pt x="14" y="67"/>
                    <a:pt x="13" y="64"/>
                  </a:cubicBezTo>
                  <a:cubicBezTo>
                    <a:pt x="13" y="64"/>
                    <a:pt x="13" y="64"/>
                    <a:pt x="13" y="64"/>
                  </a:cubicBezTo>
                  <a:cubicBezTo>
                    <a:pt x="14" y="66"/>
                    <a:pt x="15" y="68"/>
                    <a:pt x="16" y="70"/>
                  </a:cubicBezTo>
                  <a:cubicBezTo>
                    <a:pt x="14" y="74"/>
                    <a:pt x="9" y="79"/>
                    <a:pt x="10" y="82"/>
                  </a:cubicBezTo>
                  <a:cubicBezTo>
                    <a:pt x="0" y="85"/>
                    <a:pt x="11" y="87"/>
                    <a:pt x="12" y="88"/>
                  </a:cubicBezTo>
                  <a:cubicBezTo>
                    <a:pt x="14" y="92"/>
                    <a:pt x="12" y="95"/>
                    <a:pt x="10" y="99"/>
                  </a:cubicBezTo>
                  <a:cubicBezTo>
                    <a:pt x="10" y="100"/>
                    <a:pt x="10" y="100"/>
                    <a:pt x="10" y="101"/>
                  </a:cubicBezTo>
                  <a:cubicBezTo>
                    <a:pt x="12" y="101"/>
                    <a:pt x="13" y="102"/>
                    <a:pt x="14" y="102"/>
                  </a:cubicBezTo>
                  <a:cubicBezTo>
                    <a:pt x="14" y="106"/>
                    <a:pt x="11" y="106"/>
                    <a:pt x="9" y="108"/>
                  </a:cubicBezTo>
                  <a:cubicBezTo>
                    <a:pt x="9" y="110"/>
                    <a:pt x="8" y="113"/>
                    <a:pt x="8" y="114"/>
                  </a:cubicBezTo>
                  <a:cubicBezTo>
                    <a:pt x="9" y="117"/>
                    <a:pt x="10" y="116"/>
                    <a:pt x="12" y="118"/>
                  </a:cubicBezTo>
                  <a:cubicBezTo>
                    <a:pt x="12" y="121"/>
                    <a:pt x="11" y="122"/>
                    <a:pt x="12" y="124"/>
                  </a:cubicBezTo>
                  <a:cubicBezTo>
                    <a:pt x="13" y="126"/>
                    <a:pt x="13" y="127"/>
                    <a:pt x="13" y="129"/>
                  </a:cubicBezTo>
                  <a:cubicBezTo>
                    <a:pt x="12" y="130"/>
                    <a:pt x="10" y="131"/>
                    <a:pt x="10" y="131"/>
                  </a:cubicBezTo>
                  <a:cubicBezTo>
                    <a:pt x="9" y="134"/>
                    <a:pt x="10" y="135"/>
                    <a:pt x="10" y="137"/>
                  </a:cubicBezTo>
                  <a:cubicBezTo>
                    <a:pt x="11" y="141"/>
                    <a:pt x="8" y="142"/>
                    <a:pt x="7" y="145"/>
                  </a:cubicBezTo>
                  <a:cubicBezTo>
                    <a:pt x="9" y="146"/>
                    <a:pt x="10" y="144"/>
                    <a:pt x="12" y="143"/>
                  </a:cubicBezTo>
                  <a:cubicBezTo>
                    <a:pt x="14" y="147"/>
                    <a:pt x="12" y="152"/>
                    <a:pt x="13" y="156"/>
                  </a:cubicBezTo>
                  <a:cubicBezTo>
                    <a:pt x="14" y="161"/>
                    <a:pt x="18" y="161"/>
                    <a:pt x="22" y="163"/>
                  </a:cubicBezTo>
                  <a:cubicBezTo>
                    <a:pt x="24" y="163"/>
                    <a:pt x="23" y="162"/>
                    <a:pt x="24" y="165"/>
                  </a:cubicBezTo>
                  <a:cubicBezTo>
                    <a:pt x="25" y="166"/>
                    <a:pt x="24" y="167"/>
                    <a:pt x="24" y="169"/>
                  </a:cubicBezTo>
                  <a:cubicBezTo>
                    <a:pt x="23" y="170"/>
                    <a:pt x="23" y="171"/>
                    <a:pt x="24" y="173"/>
                  </a:cubicBezTo>
                  <a:cubicBezTo>
                    <a:pt x="30" y="175"/>
                    <a:pt x="37" y="177"/>
                    <a:pt x="44" y="179"/>
                  </a:cubicBezTo>
                  <a:cubicBezTo>
                    <a:pt x="59" y="183"/>
                    <a:pt x="77" y="187"/>
                    <a:pt x="95" y="190"/>
                  </a:cubicBezTo>
                  <a:cubicBezTo>
                    <a:pt x="108" y="191"/>
                    <a:pt x="122" y="193"/>
                    <a:pt x="137" y="193"/>
                  </a:cubicBezTo>
                  <a:cubicBezTo>
                    <a:pt x="136" y="188"/>
                    <a:pt x="137" y="182"/>
                    <a:pt x="138" y="175"/>
                  </a:cubicBezTo>
                  <a:cubicBezTo>
                    <a:pt x="138" y="169"/>
                    <a:pt x="137" y="154"/>
                    <a:pt x="137" y="154"/>
                  </a:cubicBezTo>
                  <a:close/>
                  <a:moveTo>
                    <a:pt x="97" y="26"/>
                  </a:moveTo>
                  <a:cubicBezTo>
                    <a:pt x="98" y="25"/>
                    <a:pt x="97" y="25"/>
                    <a:pt x="98" y="24"/>
                  </a:cubicBezTo>
                  <a:cubicBezTo>
                    <a:pt x="99" y="23"/>
                    <a:pt x="100" y="24"/>
                    <a:pt x="100" y="23"/>
                  </a:cubicBezTo>
                  <a:cubicBezTo>
                    <a:pt x="101" y="21"/>
                    <a:pt x="101" y="17"/>
                    <a:pt x="103" y="18"/>
                  </a:cubicBezTo>
                  <a:cubicBezTo>
                    <a:pt x="106" y="19"/>
                    <a:pt x="102" y="23"/>
                    <a:pt x="105" y="22"/>
                  </a:cubicBezTo>
                  <a:cubicBezTo>
                    <a:pt x="106" y="22"/>
                    <a:pt x="108" y="19"/>
                    <a:pt x="109" y="18"/>
                  </a:cubicBezTo>
                  <a:cubicBezTo>
                    <a:pt x="109" y="16"/>
                    <a:pt x="110" y="14"/>
                    <a:pt x="110" y="11"/>
                  </a:cubicBezTo>
                  <a:cubicBezTo>
                    <a:pt x="109" y="12"/>
                    <a:pt x="108" y="12"/>
                    <a:pt x="107" y="12"/>
                  </a:cubicBezTo>
                  <a:cubicBezTo>
                    <a:pt x="107" y="12"/>
                    <a:pt x="105" y="12"/>
                    <a:pt x="105" y="11"/>
                  </a:cubicBezTo>
                  <a:cubicBezTo>
                    <a:pt x="103" y="11"/>
                    <a:pt x="102" y="12"/>
                    <a:pt x="100" y="14"/>
                  </a:cubicBezTo>
                  <a:cubicBezTo>
                    <a:pt x="100" y="14"/>
                    <a:pt x="100" y="14"/>
                    <a:pt x="100" y="14"/>
                  </a:cubicBezTo>
                  <a:cubicBezTo>
                    <a:pt x="100" y="15"/>
                    <a:pt x="98" y="16"/>
                    <a:pt x="97" y="17"/>
                  </a:cubicBezTo>
                  <a:cubicBezTo>
                    <a:pt x="95" y="19"/>
                    <a:pt x="91" y="18"/>
                    <a:pt x="90" y="20"/>
                  </a:cubicBezTo>
                  <a:cubicBezTo>
                    <a:pt x="87" y="24"/>
                    <a:pt x="96" y="23"/>
                    <a:pt x="97" y="26"/>
                  </a:cubicBezTo>
                  <a:close/>
                </a:path>
              </a:pathLst>
            </a:custGeom>
            <a:solidFill>
              <a:srgbClr val="2F469C"/>
            </a:solidFill>
            <a:ln w="12700" cap="rnd">
              <a:solidFill>
                <a:schemeClr val="bg1"/>
              </a:solidFill>
              <a:prstDash val="solid"/>
              <a:round/>
              <a:headEnd/>
              <a:tailEnd/>
            </a:ln>
          </p:spPr>
          <p:txBody>
            <a:bodyPr vert="horz" wrap="square" lIns="0" tIns="182880" rIns="0" bIns="274320" numCol="1" anchor="b" anchorCtr="0"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Northwest Territories</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78</a:t>
              </a:r>
            </a:p>
          </p:txBody>
        </p:sp>
        <p:sp>
          <p:nvSpPr>
            <p:cNvPr id="34" name="Freeform 21">
              <a:extLst>
                <a:ext uri="{FF2B5EF4-FFF2-40B4-BE49-F238E27FC236}">
                  <a16:creationId xmlns:a16="http://schemas.microsoft.com/office/drawing/2014/main" id="{25735722-EE36-1147-88FD-9AE93F6589E9}"/>
                </a:ext>
              </a:extLst>
            </p:cNvPr>
            <p:cNvSpPr>
              <a:spLocks/>
            </p:cNvSpPr>
            <p:nvPr/>
          </p:nvSpPr>
          <p:spPr bwMode="auto">
            <a:xfrm>
              <a:off x="2051378" y="-418203"/>
              <a:ext cx="1003288" cy="1552708"/>
            </a:xfrm>
            <a:custGeom>
              <a:avLst/>
              <a:gdLst>
                <a:gd name="T0" fmla="*/ 76 w 77"/>
                <a:gd name="T1" fmla="*/ 111 h 119"/>
                <a:gd name="T2" fmla="*/ 76 w 77"/>
                <a:gd name="T3" fmla="*/ 115 h 119"/>
                <a:gd name="T4" fmla="*/ 76 w 77"/>
                <a:gd name="T5" fmla="*/ 119 h 119"/>
                <a:gd name="T6" fmla="*/ 5 w 77"/>
                <a:gd name="T7" fmla="*/ 80 h 119"/>
                <a:gd name="T8" fmla="*/ 4 w 77"/>
                <a:gd name="T9" fmla="*/ 77 h 119"/>
                <a:gd name="T10" fmla="*/ 2 w 77"/>
                <a:gd name="T11" fmla="*/ 77 h 119"/>
                <a:gd name="T12" fmla="*/ 0 w 77"/>
                <a:gd name="T13" fmla="*/ 76 h 119"/>
                <a:gd name="T14" fmla="*/ 59 w 77"/>
                <a:gd name="T15" fmla="*/ 0 h 119"/>
                <a:gd name="T16" fmla="*/ 68 w 77"/>
                <a:gd name="T17" fmla="*/ 16 h 119"/>
                <a:gd name="T18" fmla="*/ 62 w 77"/>
                <a:gd name="T19" fmla="*/ 28 h 119"/>
                <a:gd name="T20" fmla="*/ 64 w 77"/>
                <a:gd name="T21" fmla="*/ 34 h 119"/>
                <a:gd name="T22" fmla="*/ 62 w 77"/>
                <a:gd name="T23" fmla="*/ 45 h 119"/>
                <a:gd name="T24" fmla="*/ 62 w 77"/>
                <a:gd name="T25" fmla="*/ 47 h 119"/>
                <a:gd name="T26" fmla="*/ 66 w 77"/>
                <a:gd name="T27" fmla="*/ 48 h 119"/>
                <a:gd name="T28" fmla="*/ 61 w 77"/>
                <a:gd name="T29" fmla="*/ 54 h 119"/>
                <a:gd name="T30" fmla="*/ 60 w 77"/>
                <a:gd name="T31" fmla="*/ 60 h 119"/>
                <a:gd name="T32" fmla="*/ 64 w 77"/>
                <a:gd name="T33" fmla="*/ 64 h 119"/>
                <a:gd name="T34" fmla="*/ 64 w 77"/>
                <a:gd name="T35" fmla="*/ 70 h 119"/>
                <a:gd name="T36" fmla="*/ 65 w 77"/>
                <a:gd name="T37" fmla="*/ 75 h 119"/>
                <a:gd name="T38" fmla="*/ 62 w 77"/>
                <a:gd name="T39" fmla="*/ 77 h 119"/>
                <a:gd name="T40" fmla="*/ 62 w 77"/>
                <a:gd name="T41" fmla="*/ 83 h 119"/>
                <a:gd name="T42" fmla="*/ 59 w 77"/>
                <a:gd name="T43" fmla="*/ 91 h 119"/>
                <a:gd name="T44" fmla="*/ 64 w 77"/>
                <a:gd name="T45" fmla="*/ 89 h 119"/>
                <a:gd name="T46" fmla="*/ 65 w 77"/>
                <a:gd name="T47" fmla="*/ 102 h 119"/>
                <a:gd name="T48" fmla="*/ 74 w 77"/>
                <a:gd name="T49" fmla="*/ 109 h 119"/>
                <a:gd name="T50" fmla="*/ 76 w 77"/>
                <a:gd name="T51" fmla="*/ 1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19">
                  <a:moveTo>
                    <a:pt x="76" y="111"/>
                  </a:moveTo>
                  <a:cubicBezTo>
                    <a:pt x="77" y="112"/>
                    <a:pt x="76" y="113"/>
                    <a:pt x="76" y="115"/>
                  </a:cubicBezTo>
                  <a:cubicBezTo>
                    <a:pt x="75" y="116"/>
                    <a:pt x="75" y="117"/>
                    <a:pt x="76" y="119"/>
                  </a:cubicBezTo>
                  <a:cubicBezTo>
                    <a:pt x="44" y="108"/>
                    <a:pt x="20" y="93"/>
                    <a:pt x="5" y="80"/>
                  </a:cubicBezTo>
                  <a:cubicBezTo>
                    <a:pt x="5" y="80"/>
                    <a:pt x="5" y="78"/>
                    <a:pt x="4" y="77"/>
                  </a:cubicBezTo>
                  <a:cubicBezTo>
                    <a:pt x="3" y="78"/>
                    <a:pt x="3" y="77"/>
                    <a:pt x="2" y="77"/>
                  </a:cubicBezTo>
                  <a:cubicBezTo>
                    <a:pt x="1" y="76"/>
                    <a:pt x="0" y="76"/>
                    <a:pt x="0" y="76"/>
                  </a:cubicBezTo>
                  <a:cubicBezTo>
                    <a:pt x="8" y="66"/>
                    <a:pt x="51" y="9"/>
                    <a:pt x="59" y="0"/>
                  </a:cubicBezTo>
                  <a:cubicBezTo>
                    <a:pt x="61" y="6"/>
                    <a:pt x="65" y="11"/>
                    <a:pt x="68" y="16"/>
                  </a:cubicBezTo>
                  <a:cubicBezTo>
                    <a:pt x="66" y="20"/>
                    <a:pt x="61" y="25"/>
                    <a:pt x="62" y="28"/>
                  </a:cubicBezTo>
                  <a:cubicBezTo>
                    <a:pt x="52" y="31"/>
                    <a:pt x="63" y="33"/>
                    <a:pt x="64" y="34"/>
                  </a:cubicBezTo>
                  <a:cubicBezTo>
                    <a:pt x="66" y="38"/>
                    <a:pt x="64" y="41"/>
                    <a:pt x="62" y="45"/>
                  </a:cubicBezTo>
                  <a:cubicBezTo>
                    <a:pt x="62" y="46"/>
                    <a:pt x="62" y="46"/>
                    <a:pt x="62" y="47"/>
                  </a:cubicBezTo>
                  <a:cubicBezTo>
                    <a:pt x="64" y="47"/>
                    <a:pt x="65" y="48"/>
                    <a:pt x="66" y="48"/>
                  </a:cubicBezTo>
                  <a:cubicBezTo>
                    <a:pt x="66" y="52"/>
                    <a:pt x="63" y="52"/>
                    <a:pt x="61" y="54"/>
                  </a:cubicBezTo>
                  <a:cubicBezTo>
                    <a:pt x="61" y="56"/>
                    <a:pt x="60" y="59"/>
                    <a:pt x="60" y="60"/>
                  </a:cubicBezTo>
                  <a:cubicBezTo>
                    <a:pt x="61" y="63"/>
                    <a:pt x="62" y="62"/>
                    <a:pt x="64" y="64"/>
                  </a:cubicBezTo>
                  <a:cubicBezTo>
                    <a:pt x="64" y="67"/>
                    <a:pt x="63" y="68"/>
                    <a:pt x="64" y="70"/>
                  </a:cubicBezTo>
                  <a:cubicBezTo>
                    <a:pt x="65" y="72"/>
                    <a:pt x="65" y="73"/>
                    <a:pt x="65" y="75"/>
                  </a:cubicBezTo>
                  <a:cubicBezTo>
                    <a:pt x="64" y="76"/>
                    <a:pt x="62" y="77"/>
                    <a:pt x="62" y="77"/>
                  </a:cubicBezTo>
                  <a:cubicBezTo>
                    <a:pt x="61" y="80"/>
                    <a:pt x="62" y="81"/>
                    <a:pt x="62" y="83"/>
                  </a:cubicBezTo>
                  <a:cubicBezTo>
                    <a:pt x="63" y="87"/>
                    <a:pt x="60" y="88"/>
                    <a:pt x="59" y="91"/>
                  </a:cubicBezTo>
                  <a:cubicBezTo>
                    <a:pt x="61" y="92"/>
                    <a:pt x="62" y="90"/>
                    <a:pt x="64" y="89"/>
                  </a:cubicBezTo>
                  <a:cubicBezTo>
                    <a:pt x="66" y="93"/>
                    <a:pt x="64" y="98"/>
                    <a:pt x="65" y="102"/>
                  </a:cubicBezTo>
                  <a:cubicBezTo>
                    <a:pt x="66" y="107"/>
                    <a:pt x="70" y="107"/>
                    <a:pt x="74" y="109"/>
                  </a:cubicBezTo>
                  <a:cubicBezTo>
                    <a:pt x="76" y="109"/>
                    <a:pt x="75" y="108"/>
                    <a:pt x="76" y="111"/>
                  </a:cubicBezTo>
                  <a:close/>
                </a:path>
              </a:pathLst>
            </a:custGeom>
            <a:solidFill>
              <a:srgbClr val="2F469C"/>
            </a:solidFill>
            <a:ln w="25400" cap="rnd">
              <a:solidFill>
                <a:srgbClr val="C00000"/>
              </a:solidFill>
              <a:prstDash val="solid"/>
              <a:round/>
              <a:headEnd/>
              <a:tailEnd/>
            </a:ln>
          </p:spPr>
          <p:txBody>
            <a:bodyPr vert="horz" wrap="square" lIns="91440" tIns="274320" rIns="91440" bIns="45720" numCol="1" anchor="ctr" anchorCtr="1"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Yukon</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79</a:t>
              </a:r>
            </a:p>
          </p:txBody>
        </p:sp>
        <p:sp>
          <p:nvSpPr>
            <p:cNvPr id="35" name="Freeform 22">
              <a:extLst>
                <a:ext uri="{FF2B5EF4-FFF2-40B4-BE49-F238E27FC236}">
                  <a16:creationId xmlns:a16="http://schemas.microsoft.com/office/drawing/2014/main" id="{C08B0DD4-A538-F64A-A2A8-11BCAC718EC3}"/>
                </a:ext>
              </a:extLst>
            </p:cNvPr>
            <p:cNvSpPr>
              <a:spLocks/>
            </p:cNvSpPr>
            <p:nvPr/>
          </p:nvSpPr>
          <p:spPr bwMode="auto">
            <a:xfrm>
              <a:off x="3745575" y="1356845"/>
              <a:ext cx="780948" cy="1501257"/>
            </a:xfrm>
            <a:custGeom>
              <a:avLst/>
              <a:gdLst>
                <a:gd name="T0" fmla="*/ 7 w 60"/>
                <a:gd name="T1" fmla="*/ 112 h 115"/>
                <a:gd name="T2" fmla="*/ 12 w 60"/>
                <a:gd name="T3" fmla="*/ 112 h 115"/>
                <a:gd name="T4" fmla="*/ 23 w 60"/>
                <a:gd name="T5" fmla="*/ 113 h 115"/>
                <a:gd name="T6" fmla="*/ 44 w 60"/>
                <a:gd name="T7" fmla="*/ 115 h 115"/>
                <a:gd name="T8" fmla="*/ 44 w 60"/>
                <a:gd name="T9" fmla="*/ 114 h 115"/>
                <a:gd name="T10" fmla="*/ 60 w 60"/>
                <a:gd name="T11" fmla="*/ 115 h 115"/>
                <a:gd name="T12" fmla="*/ 59 w 60"/>
                <a:gd name="T13" fmla="*/ 64 h 115"/>
                <a:gd name="T14" fmla="*/ 59 w 60"/>
                <a:gd name="T15" fmla="*/ 3 h 115"/>
                <a:gd name="T16" fmla="*/ 17 w 60"/>
                <a:gd name="T17" fmla="*/ 0 h 115"/>
                <a:gd name="T18" fmla="*/ 0 w 60"/>
                <a:gd name="T19" fmla="*/ 111 h 115"/>
                <a:gd name="T20" fmla="*/ 7 w 60"/>
                <a:gd name="T21" fmla="*/ 112 h 115"/>
                <a:gd name="connsiteX0" fmla="*/ 1167 w 10000"/>
                <a:gd name="connsiteY0" fmla="*/ 9739 h 10000"/>
                <a:gd name="connsiteX1" fmla="*/ 2000 w 10000"/>
                <a:gd name="connsiteY1" fmla="*/ 9739 h 10000"/>
                <a:gd name="connsiteX2" fmla="*/ 3833 w 10000"/>
                <a:gd name="connsiteY2" fmla="*/ 9826 h 10000"/>
                <a:gd name="connsiteX3" fmla="*/ 7333 w 10000"/>
                <a:gd name="connsiteY3" fmla="*/ 10000 h 10000"/>
                <a:gd name="connsiteX4" fmla="*/ 10000 w 10000"/>
                <a:gd name="connsiteY4" fmla="*/ 10000 h 10000"/>
                <a:gd name="connsiteX5" fmla="*/ 9833 w 10000"/>
                <a:gd name="connsiteY5" fmla="*/ 5565 h 10000"/>
                <a:gd name="connsiteX6" fmla="*/ 9833 w 10000"/>
                <a:gd name="connsiteY6" fmla="*/ 261 h 10000"/>
                <a:gd name="connsiteX7" fmla="*/ 2833 w 10000"/>
                <a:gd name="connsiteY7" fmla="*/ 0 h 10000"/>
                <a:gd name="connsiteX8" fmla="*/ 0 w 10000"/>
                <a:gd name="connsiteY8" fmla="*/ 9652 h 10000"/>
                <a:gd name="connsiteX9" fmla="*/ 1167 w 10000"/>
                <a:gd name="connsiteY9" fmla="*/ 973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167" y="9739"/>
                  </a:moveTo>
                  <a:lnTo>
                    <a:pt x="2000" y="9739"/>
                  </a:lnTo>
                  <a:lnTo>
                    <a:pt x="3833" y="9826"/>
                  </a:lnTo>
                  <a:lnTo>
                    <a:pt x="7333" y="10000"/>
                  </a:lnTo>
                  <a:lnTo>
                    <a:pt x="10000" y="10000"/>
                  </a:lnTo>
                  <a:cubicBezTo>
                    <a:pt x="10000" y="8522"/>
                    <a:pt x="10000" y="7043"/>
                    <a:pt x="9833" y="5565"/>
                  </a:cubicBezTo>
                  <a:cubicBezTo>
                    <a:pt x="9833" y="3826"/>
                    <a:pt x="9667" y="2000"/>
                    <a:pt x="9833" y="261"/>
                  </a:cubicBezTo>
                  <a:cubicBezTo>
                    <a:pt x="7333" y="261"/>
                    <a:pt x="5000" y="87"/>
                    <a:pt x="2833" y="0"/>
                  </a:cubicBezTo>
                  <a:lnTo>
                    <a:pt x="0" y="9652"/>
                  </a:lnTo>
                  <a:lnTo>
                    <a:pt x="1167" y="9739"/>
                  </a:lnTo>
                  <a:close/>
                </a:path>
              </a:pathLst>
            </a:custGeom>
            <a:solidFill>
              <a:srgbClr val="2F469C"/>
            </a:solidFill>
            <a:ln w="12700" cap="rnd">
              <a:solidFill>
                <a:schemeClr val="bg1"/>
              </a:solidFill>
              <a:prstDash val="solid"/>
              <a:round/>
              <a:headEnd/>
              <a:tailEnd/>
            </a:ln>
          </p:spPr>
          <p:txBody>
            <a:bodyPr vert="horz" wrap="square" lIns="91440" tIns="45720" rIns="91440" bIns="45720" numCol="1" anchor="ctr" anchorCtr="1"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Sask</a:t>
              </a:r>
            </a:p>
            <a:p>
              <a:pPr algn="ctr"/>
              <a:r>
                <a:rPr lang="en-CA" sz="1200" b="1" dirty="0">
                  <a:solidFill>
                    <a:schemeClr val="bg1"/>
                  </a:solidFill>
                  <a:latin typeface="Calibri" panose="020F0502020204030204" pitchFamily="34" charset="0"/>
                  <a:cs typeface="Calibri" panose="020F0502020204030204" pitchFamily="34" charset="0"/>
                </a:rPr>
                <a:t>91</a:t>
              </a:r>
            </a:p>
          </p:txBody>
        </p:sp>
        <p:sp>
          <p:nvSpPr>
            <p:cNvPr id="36" name="Freeform 23">
              <a:extLst>
                <a:ext uri="{FF2B5EF4-FFF2-40B4-BE49-F238E27FC236}">
                  <a16:creationId xmlns:a16="http://schemas.microsoft.com/office/drawing/2014/main" id="{AD725CCC-8F9C-E24C-B846-5D9B4B3CB224}"/>
                </a:ext>
              </a:extLst>
            </p:cNvPr>
            <p:cNvSpPr>
              <a:spLocks/>
            </p:cNvSpPr>
            <p:nvPr/>
          </p:nvSpPr>
          <p:spPr bwMode="auto">
            <a:xfrm>
              <a:off x="4500798" y="1395432"/>
              <a:ext cx="990426" cy="1462669"/>
            </a:xfrm>
            <a:custGeom>
              <a:avLst/>
              <a:gdLst>
                <a:gd name="T0" fmla="*/ 2 w 76"/>
                <a:gd name="T1" fmla="*/ 112 h 112"/>
                <a:gd name="T2" fmla="*/ 4 w 76"/>
                <a:gd name="T3" fmla="*/ 112 h 112"/>
                <a:gd name="T4" fmla="*/ 12 w 76"/>
                <a:gd name="T5" fmla="*/ 112 h 112"/>
                <a:gd name="T6" fmla="*/ 34 w 76"/>
                <a:gd name="T7" fmla="*/ 110 h 112"/>
                <a:gd name="T8" fmla="*/ 39 w 76"/>
                <a:gd name="T9" fmla="*/ 111 h 112"/>
                <a:gd name="T10" fmla="*/ 42 w 76"/>
                <a:gd name="T11" fmla="*/ 111 h 112"/>
                <a:gd name="T12" fmla="*/ 47 w 76"/>
                <a:gd name="T13" fmla="*/ 110 h 112"/>
                <a:gd name="T14" fmla="*/ 47 w 76"/>
                <a:gd name="T15" fmla="*/ 110 h 112"/>
                <a:gd name="T16" fmla="*/ 47 w 76"/>
                <a:gd name="T17" fmla="*/ 110 h 112"/>
                <a:gd name="T18" fmla="*/ 45 w 76"/>
                <a:gd name="T19" fmla="*/ 85 h 112"/>
                <a:gd name="T20" fmla="*/ 44 w 76"/>
                <a:gd name="T21" fmla="*/ 73 h 112"/>
                <a:gd name="T22" fmla="*/ 52 w 76"/>
                <a:gd name="T23" fmla="*/ 64 h 112"/>
                <a:gd name="T24" fmla="*/ 76 w 76"/>
                <a:gd name="T25" fmla="*/ 28 h 112"/>
                <a:gd name="T26" fmla="*/ 75 w 76"/>
                <a:gd name="T27" fmla="*/ 28 h 112"/>
                <a:gd name="T28" fmla="*/ 71 w 76"/>
                <a:gd name="T29" fmla="*/ 28 h 112"/>
                <a:gd name="T30" fmla="*/ 69 w 76"/>
                <a:gd name="T31" fmla="*/ 27 h 112"/>
                <a:gd name="T32" fmla="*/ 61 w 76"/>
                <a:gd name="T33" fmla="*/ 27 h 112"/>
                <a:gd name="T34" fmla="*/ 55 w 76"/>
                <a:gd name="T35" fmla="*/ 28 h 112"/>
                <a:gd name="T36" fmla="*/ 53 w 76"/>
                <a:gd name="T37" fmla="*/ 15 h 112"/>
                <a:gd name="T38" fmla="*/ 43 w 76"/>
                <a:gd name="T39" fmla="*/ 13 h 112"/>
                <a:gd name="T40" fmla="*/ 40 w 76"/>
                <a:gd name="T41" fmla="*/ 3 h 112"/>
                <a:gd name="T42" fmla="*/ 40 w 76"/>
                <a:gd name="T43" fmla="*/ 0 h 112"/>
                <a:gd name="T44" fmla="*/ 1 w 76"/>
                <a:gd name="T45" fmla="*/ 0 h 112"/>
                <a:gd name="T46" fmla="*/ 1 w 76"/>
                <a:gd name="T47" fmla="*/ 61 h 112"/>
                <a:gd name="T48" fmla="*/ 2 w 76"/>
                <a:gd name="T4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12">
                  <a:moveTo>
                    <a:pt x="2" y="112"/>
                  </a:moveTo>
                  <a:cubicBezTo>
                    <a:pt x="4" y="112"/>
                    <a:pt x="4" y="112"/>
                    <a:pt x="4" y="112"/>
                  </a:cubicBezTo>
                  <a:cubicBezTo>
                    <a:pt x="12" y="112"/>
                    <a:pt x="12" y="112"/>
                    <a:pt x="12" y="112"/>
                  </a:cubicBezTo>
                  <a:cubicBezTo>
                    <a:pt x="34" y="110"/>
                    <a:pt x="34" y="110"/>
                    <a:pt x="34" y="110"/>
                  </a:cubicBezTo>
                  <a:cubicBezTo>
                    <a:pt x="39" y="111"/>
                    <a:pt x="39" y="111"/>
                    <a:pt x="39" y="111"/>
                  </a:cubicBezTo>
                  <a:cubicBezTo>
                    <a:pt x="42" y="111"/>
                    <a:pt x="42" y="111"/>
                    <a:pt x="42" y="111"/>
                  </a:cubicBezTo>
                  <a:cubicBezTo>
                    <a:pt x="47" y="110"/>
                    <a:pt x="47" y="110"/>
                    <a:pt x="47" y="110"/>
                  </a:cubicBezTo>
                  <a:cubicBezTo>
                    <a:pt x="47" y="110"/>
                    <a:pt x="47" y="110"/>
                    <a:pt x="47" y="110"/>
                  </a:cubicBezTo>
                  <a:cubicBezTo>
                    <a:pt x="47" y="110"/>
                    <a:pt x="47" y="110"/>
                    <a:pt x="47" y="110"/>
                  </a:cubicBezTo>
                  <a:cubicBezTo>
                    <a:pt x="46" y="102"/>
                    <a:pt x="46" y="93"/>
                    <a:pt x="45" y="85"/>
                  </a:cubicBezTo>
                  <a:cubicBezTo>
                    <a:pt x="45" y="81"/>
                    <a:pt x="44" y="73"/>
                    <a:pt x="44" y="73"/>
                  </a:cubicBezTo>
                  <a:cubicBezTo>
                    <a:pt x="44" y="73"/>
                    <a:pt x="50" y="66"/>
                    <a:pt x="52" y="64"/>
                  </a:cubicBezTo>
                  <a:cubicBezTo>
                    <a:pt x="60" y="53"/>
                    <a:pt x="69" y="40"/>
                    <a:pt x="76" y="28"/>
                  </a:cubicBezTo>
                  <a:cubicBezTo>
                    <a:pt x="75" y="28"/>
                    <a:pt x="75" y="28"/>
                    <a:pt x="75" y="28"/>
                  </a:cubicBezTo>
                  <a:cubicBezTo>
                    <a:pt x="73" y="28"/>
                    <a:pt x="72" y="29"/>
                    <a:pt x="71" y="28"/>
                  </a:cubicBezTo>
                  <a:cubicBezTo>
                    <a:pt x="70" y="28"/>
                    <a:pt x="69" y="27"/>
                    <a:pt x="69" y="27"/>
                  </a:cubicBezTo>
                  <a:cubicBezTo>
                    <a:pt x="67" y="26"/>
                    <a:pt x="63" y="26"/>
                    <a:pt x="61" y="27"/>
                  </a:cubicBezTo>
                  <a:cubicBezTo>
                    <a:pt x="61" y="27"/>
                    <a:pt x="55" y="30"/>
                    <a:pt x="55" y="28"/>
                  </a:cubicBezTo>
                  <a:cubicBezTo>
                    <a:pt x="54" y="24"/>
                    <a:pt x="54" y="19"/>
                    <a:pt x="53" y="15"/>
                  </a:cubicBezTo>
                  <a:cubicBezTo>
                    <a:pt x="50" y="10"/>
                    <a:pt x="47" y="14"/>
                    <a:pt x="43" y="13"/>
                  </a:cubicBezTo>
                  <a:cubicBezTo>
                    <a:pt x="39" y="12"/>
                    <a:pt x="39" y="6"/>
                    <a:pt x="40" y="3"/>
                  </a:cubicBezTo>
                  <a:cubicBezTo>
                    <a:pt x="40" y="1"/>
                    <a:pt x="39" y="1"/>
                    <a:pt x="40" y="0"/>
                  </a:cubicBezTo>
                  <a:cubicBezTo>
                    <a:pt x="26" y="0"/>
                    <a:pt x="13" y="0"/>
                    <a:pt x="1" y="0"/>
                  </a:cubicBezTo>
                  <a:cubicBezTo>
                    <a:pt x="0" y="20"/>
                    <a:pt x="1" y="41"/>
                    <a:pt x="1" y="61"/>
                  </a:cubicBezTo>
                  <a:cubicBezTo>
                    <a:pt x="2" y="78"/>
                    <a:pt x="2" y="95"/>
                    <a:pt x="2" y="112"/>
                  </a:cubicBezTo>
                  <a:close/>
                </a:path>
              </a:pathLst>
            </a:custGeom>
            <a:solidFill>
              <a:srgbClr val="2F469C"/>
            </a:solidFill>
            <a:ln w="12700" cap="rnd">
              <a:solidFill>
                <a:schemeClr val="bg1"/>
              </a:solidFill>
              <a:prstDash val="solid"/>
              <a:round/>
              <a:headEnd/>
              <a:tailEnd/>
            </a:ln>
          </p:spPr>
          <p:txBody>
            <a:bodyPr vert="horz" wrap="square" lIns="27432" tIns="45720" rIns="182880" bIns="45720" numCol="1" anchor="ctr" anchorCtr="1"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Manitoba</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80</a:t>
              </a:r>
            </a:p>
          </p:txBody>
        </p:sp>
        <p:sp>
          <p:nvSpPr>
            <p:cNvPr id="37" name="Freeform 24">
              <a:extLst>
                <a:ext uri="{FF2B5EF4-FFF2-40B4-BE49-F238E27FC236}">
                  <a16:creationId xmlns:a16="http://schemas.microsoft.com/office/drawing/2014/main" id="{60AEC10F-E4CA-664F-AF7A-B2E953461041}"/>
                </a:ext>
              </a:extLst>
            </p:cNvPr>
            <p:cNvSpPr>
              <a:spLocks/>
            </p:cNvSpPr>
            <p:nvPr/>
          </p:nvSpPr>
          <p:spPr bwMode="auto">
            <a:xfrm>
              <a:off x="2975653" y="1213518"/>
              <a:ext cx="990426" cy="1591295"/>
            </a:xfrm>
            <a:custGeom>
              <a:avLst/>
              <a:gdLst>
                <a:gd name="T0" fmla="*/ 11 w 76"/>
                <a:gd name="T1" fmla="*/ 78 h 122"/>
                <a:gd name="T2" fmla="*/ 14 w 76"/>
                <a:gd name="T3" fmla="*/ 83 h 122"/>
                <a:gd name="T4" fmla="*/ 25 w 76"/>
                <a:gd name="T5" fmla="*/ 103 h 122"/>
                <a:gd name="T6" fmla="*/ 29 w 76"/>
                <a:gd name="T7" fmla="*/ 103 h 122"/>
                <a:gd name="T8" fmla="*/ 27 w 76"/>
                <a:gd name="T9" fmla="*/ 117 h 122"/>
                <a:gd name="T10" fmla="*/ 49 w 76"/>
                <a:gd name="T11" fmla="*/ 120 h 122"/>
                <a:gd name="T12" fmla="*/ 57 w 76"/>
                <a:gd name="T13" fmla="*/ 121 h 122"/>
                <a:gd name="T14" fmla="*/ 59 w 76"/>
                <a:gd name="T15" fmla="*/ 122 h 122"/>
                <a:gd name="T16" fmla="*/ 76 w 76"/>
                <a:gd name="T17" fmla="*/ 11 h 122"/>
                <a:gd name="T18" fmla="*/ 25 w 76"/>
                <a:gd name="T19" fmla="*/ 0 h 122"/>
                <a:gd name="T20" fmla="*/ 4 w 76"/>
                <a:gd name="T21" fmla="*/ 56 h 122"/>
                <a:gd name="T22" fmla="*/ 11 w 76"/>
                <a:gd name="T23" fmla="*/ 7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22">
                  <a:moveTo>
                    <a:pt x="11" y="78"/>
                  </a:moveTo>
                  <a:cubicBezTo>
                    <a:pt x="14" y="77"/>
                    <a:pt x="14" y="80"/>
                    <a:pt x="14" y="83"/>
                  </a:cubicBezTo>
                  <a:cubicBezTo>
                    <a:pt x="20" y="85"/>
                    <a:pt x="24" y="96"/>
                    <a:pt x="25" y="103"/>
                  </a:cubicBezTo>
                  <a:cubicBezTo>
                    <a:pt x="26" y="103"/>
                    <a:pt x="27" y="104"/>
                    <a:pt x="29" y="103"/>
                  </a:cubicBezTo>
                  <a:cubicBezTo>
                    <a:pt x="26" y="108"/>
                    <a:pt x="26" y="112"/>
                    <a:pt x="27" y="117"/>
                  </a:cubicBezTo>
                  <a:cubicBezTo>
                    <a:pt x="49" y="120"/>
                    <a:pt x="49" y="120"/>
                    <a:pt x="49" y="120"/>
                  </a:cubicBezTo>
                  <a:cubicBezTo>
                    <a:pt x="57" y="121"/>
                    <a:pt x="57" y="121"/>
                    <a:pt x="57" y="121"/>
                  </a:cubicBezTo>
                  <a:cubicBezTo>
                    <a:pt x="59" y="122"/>
                    <a:pt x="59" y="122"/>
                    <a:pt x="59" y="122"/>
                  </a:cubicBezTo>
                  <a:cubicBezTo>
                    <a:pt x="60" y="115"/>
                    <a:pt x="64" y="91"/>
                    <a:pt x="76" y="11"/>
                  </a:cubicBezTo>
                  <a:cubicBezTo>
                    <a:pt x="58" y="8"/>
                    <a:pt x="40" y="4"/>
                    <a:pt x="25" y="0"/>
                  </a:cubicBezTo>
                  <a:cubicBezTo>
                    <a:pt x="18" y="17"/>
                    <a:pt x="9" y="46"/>
                    <a:pt x="4" y="56"/>
                  </a:cubicBezTo>
                  <a:cubicBezTo>
                    <a:pt x="0" y="64"/>
                    <a:pt x="13" y="69"/>
                    <a:pt x="11" y="78"/>
                  </a:cubicBezTo>
                  <a:close/>
                </a:path>
              </a:pathLst>
            </a:custGeom>
            <a:solidFill>
              <a:srgbClr val="2F469C"/>
            </a:solidFill>
            <a:ln w="12700" cap="rnd">
              <a:solidFill>
                <a:schemeClr val="bg1"/>
              </a:solidFill>
              <a:prstDash val="solid"/>
              <a:round/>
              <a:headEnd/>
              <a:tailEnd/>
            </a:ln>
          </p:spPr>
          <p:txBody>
            <a:bodyPr vert="horz" wrap="square" lIns="91440" tIns="45720" rIns="91440" bIns="45720" numCol="1" anchor="ctr" anchorCtr="1"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Alberta</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78</a:t>
              </a:r>
            </a:p>
          </p:txBody>
        </p:sp>
        <p:grpSp>
          <p:nvGrpSpPr>
            <p:cNvPr id="38" name="Group 37">
              <a:extLst>
                <a:ext uri="{FF2B5EF4-FFF2-40B4-BE49-F238E27FC236}">
                  <a16:creationId xmlns:a16="http://schemas.microsoft.com/office/drawing/2014/main" id="{64B3BDC3-1E3D-0146-AECA-E74A5BC3CBAF}"/>
                </a:ext>
              </a:extLst>
            </p:cNvPr>
            <p:cNvGrpSpPr/>
            <p:nvPr/>
          </p:nvGrpSpPr>
          <p:grpSpPr>
            <a:xfrm>
              <a:off x="2115692" y="625511"/>
              <a:ext cx="1238491" cy="2114990"/>
              <a:chOff x="2862263" y="2119313"/>
              <a:chExt cx="1069975" cy="1827213"/>
            </a:xfrm>
            <a:grpFill/>
          </p:grpSpPr>
          <p:sp>
            <p:nvSpPr>
              <p:cNvPr id="39" name="Freeform 25">
                <a:extLst>
                  <a:ext uri="{FF2B5EF4-FFF2-40B4-BE49-F238E27FC236}">
                    <a16:creationId xmlns:a16="http://schemas.microsoft.com/office/drawing/2014/main" id="{109A7A76-B69D-A04A-BA2A-5A3041FB6380}"/>
                  </a:ext>
                </a:extLst>
              </p:cNvPr>
              <p:cNvSpPr>
                <a:spLocks/>
              </p:cNvSpPr>
              <p:nvPr/>
            </p:nvSpPr>
            <p:spPr bwMode="auto">
              <a:xfrm>
                <a:off x="2862263" y="2119313"/>
                <a:ext cx="1069975" cy="1827213"/>
              </a:xfrm>
              <a:custGeom>
                <a:avLst/>
                <a:gdLst>
                  <a:gd name="T0" fmla="*/ 2 w 95"/>
                  <a:gd name="T1" fmla="*/ 17 h 162"/>
                  <a:gd name="T2" fmla="*/ 7 w 95"/>
                  <a:gd name="T3" fmla="*/ 17 h 162"/>
                  <a:gd name="T4" fmla="*/ 9 w 95"/>
                  <a:gd name="T5" fmla="*/ 16 h 162"/>
                  <a:gd name="T6" fmla="*/ 10 w 95"/>
                  <a:gd name="T7" fmla="*/ 15 h 162"/>
                  <a:gd name="T8" fmla="*/ 12 w 95"/>
                  <a:gd name="T9" fmla="*/ 14 h 162"/>
                  <a:gd name="T10" fmla="*/ 14 w 95"/>
                  <a:gd name="T11" fmla="*/ 14 h 162"/>
                  <a:gd name="T12" fmla="*/ 16 w 95"/>
                  <a:gd name="T13" fmla="*/ 18 h 162"/>
                  <a:gd name="T14" fmla="*/ 15 w 95"/>
                  <a:gd name="T15" fmla="*/ 18 h 162"/>
                  <a:gd name="T16" fmla="*/ 16 w 95"/>
                  <a:gd name="T17" fmla="*/ 21 h 162"/>
                  <a:gd name="T18" fmla="*/ 16 w 95"/>
                  <a:gd name="T19" fmla="*/ 28 h 162"/>
                  <a:gd name="T20" fmla="*/ 17 w 95"/>
                  <a:gd name="T21" fmla="*/ 32 h 162"/>
                  <a:gd name="T22" fmla="*/ 17 w 95"/>
                  <a:gd name="T23" fmla="*/ 34 h 162"/>
                  <a:gd name="T24" fmla="*/ 17 w 95"/>
                  <a:gd name="T25" fmla="*/ 38 h 162"/>
                  <a:gd name="T26" fmla="*/ 17 w 95"/>
                  <a:gd name="T27" fmla="*/ 39 h 162"/>
                  <a:gd name="T28" fmla="*/ 17 w 95"/>
                  <a:gd name="T29" fmla="*/ 46 h 162"/>
                  <a:gd name="T30" fmla="*/ 17 w 95"/>
                  <a:gd name="T31" fmla="*/ 48 h 162"/>
                  <a:gd name="T32" fmla="*/ 17 w 95"/>
                  <a:gd name="T33" fmla="*/ 53 h 162"/>
                  <a:gd name="T34" fmla="*/ 18 w 95"/>
                  <a:gd name="T35" fmla="*/ 55 h 162"/>
                  <a:gd name="T36" fmla="*/ 22 w 95"/>
                  <a:gd name="T37" fmla="*/ 61 h 162"/>
                  <a:gd name="T38" fmla="*/ 22 w 95"/>
                  <a:gd name="T39" fmla="*/ 65 h 162"/>
                  <a:gd name="T40" fmla="*/ 19 w 95"/>
                  <a:gd name="T41" fmla="*/ 72 h 162"/>
                  <a:gd name="T42" fmla="*/ 15 w 95"/>
                  <a:gd name="T43" fmla="*/ 73 h 162"/>
                  <a:gd name="T44" fmla="*/ 15 w 95"/>
                  <a:gd name="T45" fmla="*/ 74 h 162"/>
                  <a:gd name="T46" fmla="*/ 13 w 95"/>
                  <a:gd name="T47" fmla="*/ 87 h 162"/>
                  <a:gd name="T48" fmla="*/ 16 w 95"/>
                  <a:gd name="T49" fmla="*/ 89 h 162"/>
                  <a:gd name="T50" fmla="*/ 15 w 95"/>
                  <a:gd name="T51" fmla="*/ 96 h 162"/>
                  <a:gd name="T52" fmla="*/ 15 w 95"/>
                  <a:gd name="T53" fmla="*/ 99 h 162"/>
                  <a:gd name="T54" fmla="*/ 15 w 95"/>
                  <a:gd name="T55" fmla="*/ 101 h 162"/>
                  <a:gd name="T56" fmla="*/ 17 w 95"/>
                  <a:gd name="T57" fmla="*/ 106 h 162"/>
                  <a:gd name="T58" fmla="*/ 13 w 95"/>
                  <a:gd name="T59" fmla="*/ 114 h 162"/>
                  <a:gd name="T60" fmla="*/ 20 w 95"/>
                  <a:gd name="T61" fmla="*/ 122 h 162"/>
                  <a:gd name="T62" fmla="*/ 23 w 95"/>
                  <a:gd name="T63" fmla="*/ 126 h 162"/>
                  <a:gd name="T64" fmla="*/ 26 w 95"/>
                  <a:gd name="T65" fmla="*/ 134 h 162"/>
                  <a:gd name="T66" fmla="*/ 32 w 95"/>
                  <a:gd name="T67" fmla="*/ 143 h 162"/>
                  <a:gd name="T68" fmla="*/ 40 w 95"/>
                  <a:gd name="T69" fmla="*/ 149 h 162"/>
                  <a:gd name="T70" fmla="*/ 76 w 95"/>
                  <a:gd name="T71" fmla="*/ 159 h 162"/>
                  <a:gd name="T72" fmla="*/ 83 w 95"/>
                  <a:gd name="T73" fmla="*/ 160 h 162"/>
                  <a:gd name="T74" fmla="*/ 95 w 95"/>
                  <a:gd name="T75" fmla="*/ 148 h 162"/>
                  <a:gd name="T76" fmla="*/ 80 w 95"/>
                  <a:gd name="T77" fmla="*/ 128 h 162"/>
                  <a:gd name="T78" fmla="*/ 70 w 95"/>
                  <a:gd name="T79" fmla="*/ 101 h 162"/>
                  <a:gd name="T80" fmla="*/ 71 w 95"/>
                  <a:gd name="T81" fmla="*/ 39 h 162"/>
                  <a:gd name="T82" fmla="*/ 67 w 95"/>
                  <a:gd name="T83" fmla="*/ 37 h 162"/>
                  <a:gd name="T84" fmla="*/ 61 w 95"/>
                  <a:gd name="T85" fmla="*/ 35 h 162"/>
                  <a:gd name="T86" fmla="*/ 54 w 95"/>
                  <a:gd name="T87" fmla="*/ 32 h 162"/>
                  <a:gd name="T88" fmla="*/ 52 w 95"/>
                  <a:gd name="T89" fmla="*/ 31 h 162"/>
                  <a:gd name="T90" fmla="*/ 51 w 95"/>
                  <a:gd name="T91" fmla="*/ 31 h 162"/>
                  <a:gd name="T92" fmla="*/ 43 w 95"/>
                  <a:gd name="T93" fmla="*/ 27 h 162"/>
                  <a:gd name="T94" fmla="*/ 34 w 95"/>
                  <a:gd name="T95" fmla="*/ 22 h 162"/>
                  <a:gd name="T96" fmla="*/ 29 w 95"/>
                  <a:gd name="T97" fmla="*/ 20 h 162"/>
                  <a:gd name="T98" fmla="*/ 27 w 95"/>
                  <a:gd name="T99" fmla="*/ 19 h 162"/>
                  <a:gd name="T100" fmla="*/ 24 w 95"/>
                  <a:gd name="T101" fmla="*/ 17 h 162"/>
                  <a:gd name="T102" fmla="*/ 19 w 95"/>
                  <a:gd name="T103" fmla="*/ 14 h 162"/>
                  <a:gd name="T104" fmla="*/ 17 w 95"/>
                  <a:gd name="T105" fmla="*/ 12 h 162"/>
                  <a:gd name="T106" fmla="*/ 14 w 95"/>
                  <a:gd name="T107" fmla="*/ 10 h 162"/>
                  <a:gd name="T108" fmla="*/ 12 w 95"/>
                  <a:gd name="T109" fmla="*/ 9 h 162"/>
                  <a:gd name="T110" fmla="*/ 0 w 95"/>
                  <a:gd name="T111" fmla="*/ 0 h 162"/>
                  <a:gd name="T112" fmla="*/ 1 w 95"/>
                  <a:gd name="T113" fmla="*/ 1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162">
                    <a:moveTo>
                      <a:pt x="1" y="15"/>
                    </a:moveTo>
                    <a:cubicBezTo>
                      <a:pt x="1" y="16"/>
                      <a:pt x="2" y="17"/>
                      <a:pt x="2" y="17"/>
                    </a:cubicBezTo>
                    <a:cubicBezTo>
                      <a:pt x="2" y="17"/>
                      <a:pt x="3" y="17"/>
                      <a:pt x="5" y="17"/>
                    </a:cubicBezTo>
                    <a:cubicBezTo>
                      <a:pt x="5" y="17"/>
                      <a:pt x="7" y="18"/>
                      <a:pt x="7" y="17"/>
                    </a:cubicBezTo>
                    <a:cubicBezTo>
                      <a:pt x="7" y="17"/>
                      <a:pt x="7" y="17"/>
                      <a:pt x="7" y="16"/>
                    </a:cubicBezTo>
                    <a:cubicBezTo>
                      <a:pt x="8" y="16"/>
                      <a:pt x="9" y="16"/>
                      <a:pt x="9" y="16"/>
                    </a:cubicBezTo>
                    <a:cubicBezTo>
                      <a:pt x="9" y="15"/>
                      <a:pt x="9" y="15"/>
                      <a:pt x="9" y="15"/>
                    </a:cubicBezTo>
                    <a:cubicBezTo>
                      <a:pt x="9" y="15"/>
                      <a:pt x="9" y="15"/>
                      <a:pt x="10" y="15"/>
                    </a:cubicBezTo>
                    <a:cubicBezTo>
                      <a:pt x="10" y="15"/>
                      <a:pt x="10" y="15"/>
                      <a:pt x="10" y="15"/>
                    </a:cubicBezTo>
                    <a:cubicBezTo>
                      <a:pt x="11" y="15"/>
                      <a:pt x="11" y="15"/>
                      <a:pt x="12" y="14"/>
                    </a:cubicBezTo>
                    <a:cubicBezTo>
                      <a:pt x="13" y="14"/>
                      <a:pt x="13" y="14"/>
                      <a:pt x="13" y="14"/>
                    </a:cubicBezTo>
                    <a:cubicBezTo>
                      <a:pt x="14" y="14"/>
                      <a:pt x="14" y="14"/>
                      <a:pt x="14" y="14"/>
                    </a:cubicBezTo>
                    <a:cubicBezTo>
                      <a:pt x="15" y="14"/>
                      <a:pt x="16" y="17"/>
                      <a:pt x="16" y="18"/>
                    </a:cubicBezTo>
                    <a:cubicBezTo>
                      <a:pt x="16" y="18"/>
                      <a:pt x="16" y="18"/>
                      <a:pt x="16" y="18"/>
                    </a:cubicBezTo>
                    <a:cubicBezTo>
                      <a:pt x="16" y="18"/>
                      <a:pt x="16" y="18"/>
                      <a:pt x="16" y="18"/>
                    </a:cubicBezTo>
                    <a:cubicBezTo>
                      <a:pt x="15" y="18"/>
                      <a:pt x="15" y="18"/>
                      <a:pt x="15" y="18"/>
                    </a:cubicBezTo>
                    <a:cubicBezTo>
                      <a:pt x="15" y="19"/>
                      <a:pt x="15" y="19"/>
                      <a:pt x="15" y="19"/>
                    </a:cubicBezTo>
                    <a:cubicBezTo>
                      <a:pt x="16" y="21"/>
                      <a:pt x="16" y="21"/>
                      <a:pt x="16" y="21"/>
                    </a:cubicBezTo>
                    <a:cubicBezTo>
                      <a:pt x="16" y="25"/>
                      <a:pt x="16" y="25"/>
                      <a:pt x="16" y="25"/>
                    </a:cubicBezTo>
                    <a:cubicBezTo>
                      <a:pt x="16" y="28"/>
                      <a:pt x="16" y="28"/>
                      <a:pt x="16" y="28"/>
                    </a:cubicBezTo>
                    <a:cubicBezTo>
                      <a:pt x="17" y="29"/>
                      <a:pt x="17" y="29"/>
                      <a:pt x="17" y="30"/>
                    </a:cubicBezTo>
                    <a:cubicBezTo>
                      <a:pt x="18" y="31"/>
                      <a:pt x="18" y="31"/>
                      <a:pt x="17" y="32"/>
                    </a:cubicBezTo>
                    <a:cubicBezTo>
                      <a:pt x="17" y="32"/>
                      <a:pt x="18" y="33"/>
                      <a:pt x="17" y="34"/>
                    </a:cubicBezTo>
                    <a:cubicBezTo>
                      <a:pt x="17" y="34"/>
                      <a:pt x="17" y="34"/>
                      <a:pt x="17" y="34"/>
                    </a:cubicBezTo>
                    <a:cubicBezTo>
                      <a:pt x="17" y="35"/>
                      <a:pt x="17" y="35"/>
                      <a:pt x="16" y="35"/>
                    </a:cubicBezTo>
                    <a:cubicBezTo>
                      <a:pt x="17" y="38"/>
                      <a:pt x="17" y="38"/>
                      <a:pt x="17" y="38"/>
                    </a:cubicBezTo>
                    <a:cubicBezTo>
                      <a:pt x="17" y="39"/>
                      <a:pt x="17" y="39"/>
                      <a:pt x="17" y="39"/>
                    </a:cubicBezTo>
                    <a:cubicBezTo>
                      <a:pt x="17" y="39"/>
                      <a:pt x="17" y="39"/>
                      <a:pt x="17" y="39"/>
                    </a:cubicBezTo>
                    <a:cubicBezTo>
                      <a:pt x="17" y="40"/>
                      <a:pt x="17" y="40"/>
                      <a:pt x="17" y="40"/>
                    </a:cubicBezTo>
                    <a:cubicBezTo>
                      <a:pt x="18" y="43"/>
                      <a:pt x="18" y="44"/>
                      <a:pt x="17" y="46"/>
                    </a:cubicBezTo>
                    <a:cubicBezTo>
                      <a:pt x="17" y="46"/>
                      <a:pt x="17" y="46"/>
                      <a:pt x="17" y="46"/>
                    </a:cubicBezTo>
                    <a:cubicBezTo>
                      <a:pt x="17" y="48"/>
                      <a:pt x="17" y="48"/>
                      <a:pt x="17" y="48"/>
                    </a:cubicBezTo>
                    <a:cubicBezTo>
                      <a:pt x="17" y="51"/>
                      <a:pt x="17" y="51"/>
                      <a:pt x="17" y="51"/>
                    </a:cubicBezTo>
                    <a:cubicBezTo>
                      <a:pt x="17" y="53"/>
                      <a:pt x="17" y="53"/>
                      <a:pt x="17" y="53"/>
                    </a:cubicBezTo>
                    <a:cubicBezTo>
                      <a:pt x="17" y="53"/>
                      <a:pt x="17" y="53"/>
                      <a:pt x="17" y="53"/>
                    </a:cubicBezTo>
                    <a:cubicBezTo>
                      <a:pt x="18" y="54"/>
                      <a:pt x="18" y="55"/>
                      <a:pt x="18" y="55"/>
                    </a:cubicBezTo>
                    <a:cubicBezTo>
                      <a:pt x="20" y="57"/>
                      <a:pt x="21" y="58"/>
                      <a:pt x="22" y="60"/>
                    </a:cubicBezTo>
                    <a:cubicBezTo>
                      <a:pt x="22" y="61"/>
                      <a:pt x="22" y="61"/>
                      <a:pt x="22" y="61"/>
                    </a:cubicBezTo>
                    <a:cubicBezTo>
                      <a:pt x="22" y="62"/>
                      <a:pt x="23" y="62"/>
                      <a:pt x="23" y="63"/>
                    </a:cubicBezTo>
                    <a:cubicBezTo>
                      <a:pt x="22" y="63"/>
                      <a:pt x="22" y="64"/>
                      <a:pt x="22" y="65"/>
                    </a:cubicBezTo>
                    <a:cubicBezTo>
                      <a:pt x="23" y="65"/>
                      <a:pt x="23" y="65"/>
                      <a:pt x="23" y="65"/>
                    </a:cubicBezTo>
                    <a:cubicBezTo>
                      <a:pt x="19" y="72"/>
                      <a:pt x="19" y="72"/>
                      <a:pt x="19" y="72"/>
                    </a:cubicBezTo>
                    <a:cubicBezTo>
                      <a:pt x="18" y="72"/>
                      <a:pt x="18" y="72"/>
                      <a:pt x="18" y="72"/>
                    </a:cubicBezTo>
                    <a:cubicBezTo>
                      <a:pt x="15" y="73"/>
                      <a:pt x="15" y="73"/>
                      <a:pt x="15" y="73"/>
                    </a:cubicBezTo>
                    <a:cubicBezTo>
                      <a:pt x="15" y="74"/>
                      <a:pt x="15" y="74"/>
                      <a:pt x="15" y="74"/>
                    </a:cubicBezTo>
                    <a:cubicBezTo>
                      <a:pt x="15" y="74"/>
                      <a:pt x="15" y="74"/>
                      <a:pt x="15" y="74"/>
                    </a:cubicBezTo>
                    <a:cubicBezTo>
                      <a:pt x="14" y="75"/>
                      <a:pt x="13" y="76"/>
                      <a:pt x="12" y="78"/>
                    </a:cubicBezTo>
                    <a:cubicBezTo>
                      <a:pt x="12" y="80"/>
                      <a:pt x="10" y="86"/>
                      <a:pt x="13" y="87"/>
                    </a:cubicBezTo>
                    <a:cubicBezTo>
                      <a:pt x="14" y="88"/>
                      <a:pt x="15" y="86"/>
                      <a:pt x="16" y="85"/>
                    </a:cubicBezTo>
                    <a:cubicBezTo>
                      <a:pt x="21" y="84"/>
                      <a:pt x="17" y="88"/>
                      <a:pt x="16" y="89"/>
                    </a:cubicBezTo>
                    <a:cubicBezTo>
                      <a:pt x="16" y="90"/>
                      <a:pt x="16" y="91"/>
                      <a:pt x="16" y="92"/>
                    </a:cubicBezTo>
                    <a:cubicBezTo>
                      <a:pt x="16" y="94"/>
                      <a:pt x="15" y="94"/>
                      <a:pt x="15" y="96"/>
                    </a:cubicBezTo>
                    <a:cubicBezTo>
                      <a:pt x="15" y="97"/>
                      <a:pt x="16" y="97"/>
                      <a:pt x="15" y="99"/>
                    </a:cubicBezTo>
                    <a:cubicBezTo>
                      <a:pt x="15" y="99"/>
                      <a:pt x="15" y="99"/>
                      <a:pt x="15" y="99"/>
                    </a:cubicBezTo>
                    <a:cubicBezTo>
                      <a:pt x="15" y="99"/>
                      <a:pt x="15" y="99"/>
                      <a:pt x="15" y="100"/>
                    </a:cubicBezTo>
                    <a:cubicBezTo>
                      <a:pt x="14" y="100"/>
                      <a:pt x="14" y="100"/>
                      <a:pt x="15" y="101"/>
                    </a:cubicBezTo>
                    <a:cubicBezTo>
                      <a:pt x="17" y="103"/>
                      <a:pt x="19" y="103"/>
                      <a:pt x="21" y="103"/>
                    </a:cubicBezTo>
                    <a:cubicBezTo>
                      <a:pt x="22" y="105"/>
                      <a:pt x="18" y="105"/>
                      <a:pt x="17" y="106"/>
                    </a:cubicBezTo>
                    <a:cubicBezTo>
                      <a:pt x="15" y="107"/>
                      <a:pt x="14" y="110"/>
                      <a:pt x="13" y="111"/>
                    </a:cubicBezTo>
                    <a:cubicBezTo>
                      <a:pt x="13" y="112"/>
                      <a:pt x="13" y="114"/>
                      <a:pt x="13" y="114"/>
                    </a:cubicBezTo>
                    <a:cubicBezTo>
                      <a:pt x="12" y="115"/>
                      <a:pt x="13" y="117"/>
                      <a:pt x="14" y="118"/>
                    </a:cubicBezTo>
                    <a:cubicBezTo>
                      <a:pt x="16" y="118"/>
                      <a:pt x="20" y="120"/>
                      <a:pt x="20" y="122"/>
                    </a:cubicBezTo>
                    <a:cubicBezTo>
                      <a:pt x="20" y="124"/>
                      <a:pt x="19" y="124"/>
                      <a:pt x="20" y="124"/>
                    </a:cubicBezTo>
                    <a:cubicBezTo>
                      <a:pt x="21" y="125"/>
                      <a:pt x="22" y="126"/>
                      <a:pt x="23" y="126"/>
                    </a:cubicBezTo>
                    <a:cubicBezTo>
                      <a:pt x="25" y="127"/>
                      <a:pt x="27" y="129"/>
                      <a:pt x="27" y="131"/>
                    </a:cubicBezTo>
                    <a:cubicBezTo>
                      <a:pt x="27" y="132"/>
                      <a:pt x="26" y="132"/>
                      <a:pt x="26" y="134"/>
                    </a:cubicBezTo>
                    <a:cubicBezTo>
                      <a:pt x="26" y="135"/>
                      <a:pt x="26" y="135"/>
                      <a:pt x="28" y="136"/>
                    </a:cubicBezTo>
                    <a:cubicBezTo>
                      <a:pt x="30" y="138"/>
                      <a:pt x="31" y="141"/>
                      <a:pt x="32" y="143"/>
                    </a:cubicBezTo>
                    <a:cubicBezTo>
                      <a:pt x="34" y="145"/>
                      <a:pt x="32" y="147"/>
                      <a:pt x="35" y="148"/>
                    </a:cubicBezTo>
                    <a:cubicBezTo>
                      <a:pt x="35" y="148"/>
                      <a:pt x="37" y="148"/>
                      <a:pt x="40" y="149"/>
                    </a:cubicBezTo>
                    <a:cubicBezTo>
                      <a:pt x="76" y="158"/>
                      <a:pt x="76" y="158"/>
                      <a:pt x="76" y="158"/>
                    </a:cubicBezTo>
                    <a:cubicBezTo>
                      <a:pt x="76" y="159"/>
                      <a:pt x="76" y="159"/>
                      <a:pt x="76" y="159"/>
                    </a:cubicBezTo>
                    <a:cubicBezTo>
                      <a:pt x="83" y="160"/>
                      <a:pt x="83" y="160"/>
                      <a:pt x="83" y="160"/>
                    </a:cubicBezTo>
                    <a:cubicBezTo>
                      <a:pt x="83" y="160"/>
                      <a:pt x="83" y="160"/>
                      <a:pt x="83" y="160"/>
                    </a:cubicBezTo>
                    <a:cubicBezTo>
                      <a:pt x="93" y="162"/>
                      <a:pt x="93" y="162"/>
                      <a:pt x="93" y="162"/>
                    </a:cubicBezTo>
                    <a:cubicBezTo>
                      <a:pt x="92" y="157"/>
                      <a:pt x="92" y="153"/>
                      <a:pt x="95" y="148"/>
                    </a:cubicBezTo>
                    <a:cubicBezTo>
                      <a:pt x="93" y="149"/>
                      <a:pt x="92" y="148"/>
                      <a:pt x="91" y="148"/>
                    </a:cubicBezTo>
                    <a:cubicBezTo>
                      <a:pt x="90" y="141"/>
                      <a:pt x="86" y="130"/>
                      <a:pt x="80" y="128"/>
                    </a:cubicBezTo>
                    <a:cubicBezTo>
                      <a:pt x="80" y="125"/>
                      <a:pt x="80" y="122"/>
                      <a:pt x="77" y="123"/>
                    </a:cubicBezTo>
                    <a:cubicBezTo>
                      <a:pt x="79" y="114"/>
                      <a:pt x="66" y="109"/>
                      <a:pt x="70" y="101"/>
                    </a:cubicBezTo>
                    <a:cubicBezTo>
                      <a:pt x="75" y="91"/>
                      <a:pt x="84" y="62"/>
                      <a:pt x="91" y="45"/>
                    </a:cubicBezTo>
                    <a:cubicBezTo>
                      <a:pt x="84" y="43"/>
                      <a:pt x="77" y="41"/>
                      <a:pt x="71" y="39"/>
                    </a:cubicBezTo>
                    <a:cubicBezTo>
                      <a:pt x="70" y="38"/>
                      <a:pt x="69" y="38"/>
                      <a:pt x="69" y="38"/>
                    </a:cubicBezTo>
                    <a:cubicBezTo>
                      <a:pt x="68" y="38"/>
                      <a:pt x="68" y="38"/>
                      <a:pt x="67" y="37"/>
                    </a:cubicBezTo>
                    <a:cubicBezTo>
                      <a:pt x="66" y="37"/>
                      <a:pt x="65" y="37"/>
                      <a:pt x="64" y="36"/>
                    </a:cubicBezTo>
                    <a:cubicBezTo>
                      <a:pt x="63" y="36"/>
                      <a:pt x="62" y="35"/>
                      <a:pt x="61" y="35"/>
                    </a:cubicBezTo>
                    <a:cubicBezTo>
                      <a:pt x="60" y="34"/>
                      <a:pt x="58" y="34"/>
                      <a:pt x="57" y="34"/>
                    </a:cubicBezTo>
                    <a:cubicBezTo>
                      <a:pt x="56" y="33"/>
                      <a:pt x="55" y="33"/>
                      <a:pt x="54" y="32"/>
                    </a:cubicBezTo>
                    <a:cubicBezTo>
                      <a:pt x="54" y="32"/>
                      <a:pt x="53" y="32"/>
                      <a:pt x="52" y="32"/>
                    </a:cubicBezTo>
                    <a:cubicBezTo>
                      <a:pt x="52" y="31"/>
                      <a:pt x="52" y="31"/>
                      <a:pt x="52" y="31"/>
                    </a:cubicBezTo>
                    <a:cubicBezTo>
                      <a:pt x="52" y="31"/>
                      <a:pt x="52" y="31"/>
                      <a:pt x="51" y="31"/>
                    </a:cubicBezTo>
                    <a:cubicBezTo>
                      <a:pt x="51" y="31"/>
                      <a:pt x="51" y="31"/>
                      <a:pt x="51" y="31"/>
                    </a:cubicBezTo>
                    <a:cubicBezTo>
                      <a:pt x="49" y="30"/>
                      <a:pt x="47" y="29"/>
                      <a:pt x="45" y="28"/>
                    </a:cubicBezTo>
                    <a:cubicBezTo>
                      <a:pt x="44" y="28"/>
                      <a:pt x="44" y="27"/>
                      <a:pt x="43" y="27"/>
                    </a:cubicBezTo>
                    <a:cubicBezTo>
                      <a:pt x="41" y="26"/>
                      <a:pt x="39" y="25"/>
                      <a:pt x="37" y="24"/>
                    </a:cubicBezTo>
                    <a:cubicBezTo>
                      <a:pt x="36" y="24"/>
                      <a:pt x="35" y="23"/>
                      <a:pt x="34" y="22"/>
                    </a:cubicBezTo>
                    <a:cubicBezTo>
                      <a:pt x="32" y="22"/>
                      <a:pt x="31" y="21"/>
                      <a:pt x="30" y="20"/>
                    </a:cubicBezTo>
                    <a:cubicBezTo>
                      <a:pt x="30" y="20"/>
                      <a:pt x="30" y="20"/>
                      <a:pt x="29" y="20"/>
                    </a:cubicBezTo>
                    <a:cubicBezTo>
                      <a:pt x="29" y="20"/>
                      <a:pt x="29" y="20"/>
                      <a:pt x="29" y="20"/>
                    </a:cubicBezTo>
                    <a:cubicBezTo>
                      <a:pt x="28" y="20"/>
                      <a:pt x="28" y="19"/>
                      <a:pt x="27" y="19"/>
                    </a:cubicBezTo>
                    <a:cubicBezTo>
                      <a:pt x="26" y="18"/>
                      <a:pt x="25" y="18"/>
                      <a:pt x="24" y="17"/>
                    </a:cubicBezTo>
                    <a:cubicBezTo>
                      <a:pt x="24" y="17"/>
                      <a:pt x="24" y="17"/>
                      <a:pt x="24" y="17"/>
                    </a:cubicBezTo>
                    <a:cubicBezTo>
                      <a:pt x="23" y="16"/>
                      <a:pt x="22" y="16"/>
                      <a:pt x="21" y="15"/>
                    </a:cubicBezTo>
                    <a:cubicBezTo>
                      <a:pt x="20" y="15"/>
                      <a:pt x="19" y="14"/>
                      <a:pt x="19" y="14"/>
                    </a:cubicBezTo>
                    <a:cubicBezTo>
                      <a:pt x="18" y="14"/>
                      <a:pt x="18" y="13"/>
                      <a:pt x="18" y="13"/>
                    </a:cubicBezTo>
                    <a:cubicBezTo>
                      <a:pt x="17" y="13"/>
                      <a:pt x="17" y="13"/>
                      <a:pt x="17" y="12"/>
                    </a:cubicBezTo>
                    <a:cubicBezTo>
                      <a:pt x="16" y="12"/>
                      <a:pt x="15" y="12"/>
                      <a:pt x="15" y="11"/>
                    </a:cubicBezTo>
                    <a:cubicBezTo>
                      <a:pt x="15" y="11"/>
                      <a:pt x="14" y="11"/>
                      <a:pt x="14" y="10"/>
                    </a:cubicBezTo>
                    <a:cubicBezTo>
                      <a:pt x="13" y="10"/>
                      <a:pt x="13" y="10"/>
                      <a:pt x="13" y="10"/>
                    </a:cubicBezTo>
                    <a:cubicBezTo>
                      <a:pt x="12" y="10"/>
                      <a:pt x="12" y="9"/>
                      <a:pt x="12" y="9"/>
                    </a:cubicBezTo>
                    <a:cubicBezTo>
                      <a:pt x="11" y="9"/>
                      <a:pt x="10" y="8"/>
                      <a:pt x="9" y="7"/>
                    </a:cubicBezTo>
                    <a:cubicBezTo>
                      <a:pt x="6" y="5"/>
                      <a:pt x="3" y="3"/>
                      <a:pt x="0" y="0"/>
                    </a:cubicBezTo>
                    <a:cubicBezTo>
                      <a:pt x="0" y="3"/>
                      <a:pt x="1" y="7"/>
                      <a:pt x="1" y="10"/>
                    </a:cubicBezTo>
                    <a:cubicBezTo>
                      <a:pt x="1" y="12"/>
                      <a:pt x="1" y="14"/>
                      <a:pt x="1" y="15"/>
                    </a:cubicBezTo>
                    <a:close/>
                  </a:path>
                </a:pathLst>
              </a:custGeom>
              <a:solidFill>
                <a:srgbClr val="2F469C"/>
              </a:solidFill>
              <a:ln w="25400" cap="rnd">
                <a:solidFill>
                  <a:srgbClr val="C00000"/>
                </a:solidFill>
                <a:prstDash val="solid"/>
                <a:round/>
                <a:headEnd/>
                <a:tailEnd/>
              </a:ln>
            </p:spPr>
            <p:txBody>
              <a:bodyPr vert="horz" wrap="square" lIns="91440" tIns="45720" rIns="91440" bIns="45720" numCol="1" anchor="ctr" anchorCtr="1" compatLnSpc="1">
                <a:prstTxWarp prst="textNoShape">
                  <a:avLst/>
                </a:prstTxWarp>
              </a:bodyPr>
              <a:lstStyle/>
              <a:p>
                <a:pPr algn="ctr"/>
                <a:r>
                  <a:rPr lang="en-CA" sz="1200" b="1" dirty="0">
                    <a:solidFill>
                      <a:schemeClr val="bg1"/>
                    </a:solidFill>
                    <a:latin typeface="Calibri" panose="020F0502020204030204" pitchFamily="34" charset="0"/>
                    <a:cs typeface="Calibri" panose="020F0502020204030204" pitchFamily="34" charset="0"/>
                  </a:rPr>
                  <a:t>British</a:t>
                </a:r>
                <a:br>
                  <a:rPr lang="en-CA" sz="1200" b="1" dirty="0">
                    <a:solidFill>
                      <a:schemeClr val="bg1"/>
                    </a:solidFill>
                    <a:latin typeface="Calibri" panose="020F0502020204030204" pitchFamily="34" charset="0"/>
                    <a:cs typeface="Calibri" panose="020F0502020204030204" pitchFamily="34" charset="0"/>
                  </a:rPr>
                </a:br>
                <a:r>
                  <a:rPr lang="en-CA" sz="1200" b="1" dirty="0">
                    <a:solidFill>
                      <a:schemeClr val="bg1"/>
                    </a:solidFill>
                    <a:latin typeface="Calibri" panose="020F0502020204030204" pitchFamily="34" charset="0"/>
                    <a:cs typeface="Calibri" panose="020F0502020204030204" pitchFamily="34" charset="0"/>
                  </a:rPr>
                  <a:t>Columbia</a:t>
                </a:r>
              </a:p>
              <a:p>
                <a:pPr algn="ctr"/>
                <a:r>
                  <a:rPr lang="en-CA" sz="1200" b="1" dirty="0">
                    <a:solidFill>
                      <a:schemeClr val="bg1"/>
                    </a:solidFill>
                    <a:latin typeface="Calibri" panose="020F0502020204030204" pitchFamily="34" charset="0"/>
                    <a:cs typeface="Calibri" panose="020F0502020204030204" pitchFamily="34" charset="0"/>
                  </a:rPr>
                  <a:t>79</a:t>
                </a:r>
              </a:p>
            </p:txBody>
          </p:sp>
          <p:sp>
            <p:nvSpPr>
              <p:cNvPr id="40" name="Freeform 26">
                <a:extLst>
                  <a:ext uri="{FF2B5EF4-FFF2-40B4-BE49-F238E27FC236}">
                    <a16:creationId xmlns:a16="http://schemas.microsoft.com/office/drawing/2014/main" id="{6DF7F5BA-5F7B-EA42-B38A-9BC6E6D90259}"/>
                  </a:ext>
                </a:extLst>
              </p:cNvPr>
              <p:cNvSpPr>
                <a:spLocks/>
              </p:cNvSpPr>
              <p:nvPr/>
            </p:nvSpPr>
            <p:spPr bwMode="auto">
              <a:xfrm>
                <a:off x="2919413" y="3427413"/>
                <a:ext cx="269875" cy="417513"/>
              </a:xfrm>
              <a:custGeom>
                <a:avLst/>
                <a:gdLst>
                  <a:gd name="T0" fmla="*/ 22 w 24"/>
                  <a:gd name="T1" fmla="*/ 36 h 37"/>
                  <a:gd name="T2" fmla="*/ 23 w 24"/>
                  <a:gd name="T3" fmla="*/ 30 h 37"/>
                  <a:gd name="T4" fmla="*/ 18 w 24"/>
                  <a:gd name="T5" fmla="*/ 20 h 37"/>
                  <a:gd name="T6" fmla="*/ 16 w 24"/>
                  <a:gd name="T7" fmla="*/ 12 h 37"/>
                  <a:gd name="T8" fmla="*/ 9 w 24"/>
                  <a:gd name="T9" fmla="*/ 6 h 37"/>
                  <a:gd name="T10" fmla="*/ 4 w 24"/>
                  <a:gd name="T11" fmla="*/ 0 h 37"/>
                  <a:gd name="T12" fmla="*/ 4 w 24"/>
                  <a:gd name="T13" fmla="*/ 5 h 37"/>
                  <a:gd name="T14" fmla="*/ 6 w 24"/>
                  <a:gd name="T15" fmla="*/ 11 h 37"/>
                  <a:gd name="T16" fmla="*/ 8 w 24"/>
                  <a:gd name="T17" fmla="*/ 14 h 37"/>
                  <a:gd name="T18" fmla="*/ 8 w 24"/>
                  <a:gd name="T19" fmla="*/ 17 h 37"/>
                  <a:gd name="T20" fmla="*/ 12 w 24"/>
                  <a:gd name="T21" fmla="*/ 23 h 37"/>
                  <a:gd name="T22" fmla="*/ 15 w 24"/>
                  <a:gd name="T23" fmla="*/ 30 h 37"/>
                  <a:gd name="T24" fmla="*/ 22 w 24"/>
                  <a:gd name="T25"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7">
                    <a:moveTo>
                      <a:pt x="22" y="36"/>
                    </a:moveTo>
                    <a:cubicBezTo>
                      <a:pt x="24" y="37"/>
                      <a:pt x="23" y="30"/>
                      <a:pt x="23" y="30"/>
                    </a:cubicBezTo>
                    <a:cubicBezTo>
                      <a:pt x="23" y="26"/>
                      <a:pt x="20" y="24"/>
                      <a:pt x="18" y="20"/>
                    </a:cubicBezTo>
                    <a:cubicBezTo>
                      <a:pt x="17" y="18"/>
                      <a:pt x="18" y="14"/>
                      <a:pt x="16" y="12"/>
                    </a:cubicBezTo>
                    <a:cubicBezTo>
                      <a:pt x="14" y="9"/>
                      <a:pt x="11" y="9"/>
                      <a:pt x="9" y="6"/>
                    </a:cubicBezTo>
                    <a:cubicBezTo>
                      <a:pt x="8" y="4"/>
                      <a:pt x="7" y="1"/>
                      <a:pt x="4" y="0"/>
                    </a:cubicBezTo>
                    <a:cubicBezTo>
                      <a:pt x="0" y="0"/>
                      <a:pt x="3" y="3"/>
                      <a:pt x="4" y="5"/>
                    </a:cubicBezTo>
                    <a:cubicBezTo>
                      <a:pt x="0" y="6"/>
                      <a:pt x="4" y="10"/>
                      <a:pt x="6" y="11"/>
                    </a:cubicBezTo>
                    <a:cubicBezTo>
                      <a:pt x="7" y="12"/>
                      <a:pt x="8" y="13"/>
                      <a:pt x="8" y="14"/>
                    </a:cubicBezTo>
                    <a:cubicBezTo>
                      <a:pt x="8" y="16"/>
                      <a:pt x="8" y="16"/>
                      <a:pt x="8" y="17"/>
                    </a:cubicBezTo>
                    <a:cubicBezTo>
                      <a:pt x="7" y="20"/>
                      <a:pt x="11" y="21"/>
                      <a:pt x="12" y="23"/>
                    </a:cubicBezTo>
                    <a:cubicBezTo>
                      <a:pt x="14" y="25"/>
                      <a:pt x="13" y="28"/>
                      <a:pt x="15" y="30"/>
                    </a:cubicBezTo>
                    <a:cubicBezTo>
                      <a:pt x="16" y="32"/>
                      <a:pt x="20" y="35"/>
                      <a:pt x="22" y="36"/>
                    </a:cubicBezTo>
                    <a:close/>
                  </a:path>
                </a:pathLst>
              </a:custGeom>
              <a:solidFill>
                <a:srgbClr val="2F469C"/>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sp>
        <p:nvSpPr>
          <p:cNvPr id="117" name="TextBox 116">
            <a:extLst>
              <a:ext uri="{FF2B5EF4-FFF2-40B4-BE49-F238E27FC236}">
                <a16:creationId xmlns:a16="http://schemas.microsoft.com/office/drawing/2014/main" id="{113BEA09-EC95-4E56-B564-3947C2B2EED3}"/>
              </a:ext>
            </a:extLst>
          </p:cNvPr>
          <p:cNvSpPr txBox="1"/>
          <p:nvPr/>
        </p:nvSpPr>
        <p:spPr>
          <a:xfrm>
            <a:off x="7752530" y="2218411"/>
            <a:ext cx="1381955" cy="369332"/>
          </a:xfrm>
          <a:prstGeom prst="rect">
            <a:avLst/>
          </a:prstGeom>
          <a:noFill/>
        </p:spPr>
        <p:txBody>
          <a:bodyPr wrap="square" lIns="0" tIns="0" rIns="0" bIns="0" rtlCol="0">
            <a:spAutoFit/>
          </a:bodyPr>
          <a:lstStyle/>
          <a:p>
            <a:pPr algn="ctr"/>
            <a:r>
              <a:rPr lang="en-US" sz="1200" b="1" dirty="0">
                <a:solidFill>
                  <a:schemeClr val="bg1"/>
                </a:solidFill>
                <a:latin typeface="Calibri" panose="020F0502020204030204" pitchFamily="34" charset="0"/>
                <a:cs typeface="Calibri" panose="020F0502020204030204" pitchFamily="34" charset="0"/>
              </a:rPr>
              <a:t>Nunavut</a:t>
            </a:r>
            <a:br>
              <a:rPr lang="en-US" sz="1200" b="1" dirty="0">
                <a:solidFill>
                  <a:schemeClr val="bg1"/>
                </a:solidFill>
                <a:latin typeface="Calibri" panose="020F0502020204030204" pitchFamily="34" charset="0"/>
                <a:cs typeface="Calibri" panose="020F0502020204030204" pitchFamily="34" charset="0"/>
              </a:rPr>
            </a:br>
            <a:r>
              <a:rPr lang="en-US" sz="1200" b="1" dirty="0">
                <a:solidFill>
                  <a:schemeClr val="bg1"/>
                </a:solidFill>
                <a:latin typeface="Calibri" panose="020F0502020204030204" pitchFamily="34" charset="0"/>
                <a:cs typeface="Calibri" panose="020F0502020204030204" pitchFamily="34" charset="0"/>
              </a:rPr>
              <a:t>90</a:t>
            </a:r>
          </a:p>
        </p:txBody>
      </p:sp>
      <p:sp>
        <p:nvSpPr>
          <p:cNvPr id="6" name="TextBox 5">
            <a:extLst>
              <a:ext uri="{FF2B5EF4-FFF2-40B4-BE49-F238E27FC236}">
                <a16:creationId xmlns:a16="http://schemas.microsoft.com/office/drawing/2014/main" id="{58F6B529-6700-454C-A47D-7A307A5C28E8}"/>
              </a:ext>
            </a:extLst>
          </p:cNvPr>
          <p:cNvSpPr txBox="1"/>
          <p:nvPr/>
        </p:nvSpPr>
        <p:spPr>
          <a:xfrm>
            <a:off x="8384419" y="4977160"/>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84</a:t>
            </a:r>
          </a:p>
        </p:txBody>
      </p:sp>
      <p:sp>
        <p:nvSpPr>
          <p:cNvPr id="107" name="TextBox 106">
            <a:extLst>
              <a:ext uri="{FF2B5EF4-FFF2-40B4-BE49-F238E27FC236}">
                <a16:creationId xmlns:a16="http://schemas.microsoft.com/office/drawing/2014/main" id="{C37C0C0B-CF79-4A30-AE7C-3506480021B5}"/>
              </a:ext>
            </a:extLst>
          </p:cNvPr>
          <p:cNvSpPr txBox="1"/>
          <p:nvPr/>
        </p:nvSpPr>
        <p:spPr>
          <a:xfrm>
            <a:off x="8749939" y="5594001"/>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86</a:t>
            </a:r>
          </a:p>
        </p:txBody>
      </p:sp>
      <p:sp>
        <p:nvSpPr>
          <p:cNvPr id="108" name="TextBox 107">
            <a:extLst>
              <a:ext uri="{FF2B5EF4-FFF2-40B4-BE49-F238E27FC236}">
                <a16:creationId xmlns:a16="http://schemas.microsoft.com/office/drawing/2014/main" id="{3AF7F68F-7106-43B8-A3DD-DC4522992423}"/>
              </a:ext>
            </a:extLst>
          </p:cNvPr>
          <p:cNvSpPr txBox="1"/>
          <p:nvPr/>
        </p:nvSpPr>
        <p:spPr>
          <a:xfrm>
            <a:off x="8984235" y="5346542"/>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83</a:t>
            </a:r>
          </a:p>
        </p:txBody>
      </p:sp>
      <p:sp>
        <p:nvSpPr>
          <p:cNvPr id="109" name="TextBox 108">
            <a:extLst>
              <a:ext uri="{FF2B5EF4-FFF2-40B4-BE49-F238E27FC236}">
                <a16:creationId xmlns:a16="http://schemas.microsoft.com/office/drawing/2014/main" id="{A9E2C2C1-393B-492D-8F4D-76A005EC44DA}"/>
              </a:ext>
            </a:extLst>
          </p:cNvPr>
          <p:cNvSpPr txBox="1"/>
          <p:nvPr/>
        </p:nvSpPr>
        <p:spPr>
          <a:xfrm>
            <a:off x="9407399" y="5096598"/>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87</a:t>
            </a:r>
          </a:p>
        </p:txBody>
      </p:sp>
      <p:sp>
        <p:nvSpPr>
          <p:cNvPr id="110" name="TextBox 109">
            <a:extLst>
              <a:ext uri="{FF2B5EF4-FFF2-40B4-BE49-F238E27FC236}">
                <a16:creationId xmlns:a16="http://schemas.microsoft.com/office/drawing/2014/main" id="{2B60AA6A-8523-43E6-850A-A23371E0AEA9}"/>
              </a:ext>
            </a:extLst>
          </p:cNvPr>
          <p:cNvSpPr txBox="1"/>
          <p:nvPr/>
        </p:nvSpPr>
        <p:spPr>
          <a:xfrm>
            <a:off x="9510620" y="4954895"/>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88</a:t>
            </a:r>
          </a:p>
        </p:txBody>
      </p:sp>
      <p:sp>
        <p:nvSpPr>
          <p:cNvPr id="8" name="Callout: Bent Line with No Border 7">
            <a:extLst>
              <a:ext uri="{FF2B5EF4-FFF2-40B4-BE49-F238E27FC236}">
                <a16:creationId xmlns:a16="http://schemas.microsoft.com/office/drawing/2014/main" id="{7DE6DF3B-8A9C-4091-8AF9-7BF702DBB6FA}"/>
              </a:ext>
            </a:extLst>
          </p:cNvPr>
          <p:cNvSpPr/>
          <p:nvPr/>
        </p:nvSpPr>
        <p:spPr>
          <a:xfrm>
            <a:off x="11056904" y="3564255"/>
            <a:ext cx="1005840" cy="184666"/>
          </a:xfrm>
          <a:prstGeom prst="callout2">
            <a:avLst>
              <a:gd name="adj1" fmla="val 34709"/>
              <a:gd name="adj2" fmla="val -3301"/>
              <a:gd name="adj3" fmla="val 30540"/>
              <a:gd name="adj4" fmla="val -21285"/>
              <a:gd name="adj5" fmla="val 103047"/>
              <a:gd name="adj6" fmla="val -2758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tx1"/>
                </a:solidFill>
                <a:latin typeface="Calibri" panose="020F0502020204030204" pitchFamily="34" charset="0"/>
                <a:cs typeface="Calibri" panose="020F0502020204030204" pitchFamily="34" charset="0"/>
              </a:rPr>
              <a:t>Newfoundland</a:t>
            </a:r>
          </a:p>
        </p:txBody>
      </p:sp>
      <p:sp>
        <p:nvSpPr>
          <p:cNvPr id="111" name="TextBox 110">
            <a:extLst>
              <a:ext uri="{FF2B5EF4-FFF2-40B4-BE49-F238E27FC236}">
                <a16:creationId xmlns:a16="http://schemas.microsoft.com/office/drawing/2014/main" id="{9F6921F3-A4BC-4C92-A39A-27D230F98363}"/>
              </a:ext>
            </a:extLst>
          </p:cNvPr>
          <p:cNvSpPr txBox="1"/>
          <p:nvPr/>
        </p:nvSpPr>
        <p:spPr>
          <a:xfrm>
            <a:off x="10552482" y="3901418"/>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82</a:t>
            </a:r>
          </a:p>
        </p:txBody>
      </p:sp>
      <p:sp>
        <p:nvSpPr>
          <p:cNvPr id="112" name="Callout: Bent Line with No Border 111">
            <a:extLst>
              <a:ext uri="{FF2B5EF4-FFF2-40B4-BE49-F238E27FC236}">
                <a16:creationId xmlns:a16="http://schemas.microsoft.com/office/drawing/2014/main" id="{2B50B280-9DD8-4746-BD3F-2970722981BD}"/>
              </a:ext>
            </a:extLst>
          </p:cNvPr>
          <p:cNvSpPr/>
          <p:nvPr/>
        </p:nvSpPr>
        <p:spPr>
          <a:xfrm>
            <a:off x="10838017" y="4696621"/>
            <a:ext cx="1178637" cy="184666"/>
          </a:xfrm>
          <a:prstGeom prst="callout2">
            <a:avLst>
              <a:gd name="adj1" fmla="val 34709"/>
              <a:gd name="adj2" fmla="val -3301"/>
              <a:gd name="adj3" fmla="val 30540"/>
              <a:gd name="adj4" fmla="val -21285"/>
              <a:gd name="adj5" fmla="val 67678"/>
              <a:gd name="adj6" fmla="val -266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tx1"/>
                </a:solidFill>
                <a:latin typeface="Calibri" panose="020F0502020204030204" pitchFamily="34" charset="0"/>
                <a:cs typeface="Calibri" panose="020F0502020204030204" pitchFamily="34" charset="0"/>
              </a:rPr>
              <a:t>Nova Scotia</a:t>
            </a:r>
          </a:p>
        </p:txBody>
      </p:sp>
      <p:sp>
        <p:nvSpPr>
          <p:cNvPr id="113" name="Callout: Bent Line with No Border 112">
            <a:extLst>
              <a:ext uri="{FF2B5EF4-FFF2-40B4-BE49-F238E27FC236}">
                <a16:creationId xmlns:a16="http://schemas.microsoft.com/office/drawing/2014/main" id="{4E93C9B0-7E8E-45AC-B919-027A333F281F}"/>
              </a:ext>
            </a:extLst>
          </p:cNvPr>
          <p:cNvSpPr/>
          <p:nvPr/>
        </p:nvSpPr>
        <p:spPr>
          <a:xfrm>
            <a:off x="10552482" y="4201177"/>
            <a:ext cx="1554480" cy="184666"/>
          </a:xfrm>
          <a:prstGeom prst="callout2">
            <a:avLst>
              <a:gd name="adj1" fmla="val 34709"/>
              <a:gd name="adj2" fmla="val -3301"/>
              <a:gd name="adj3" fmla="val 36435"/>
              <a:gd name="adj4" fmla="val -9053"/>
              <a:gd name="adj5" fmla="val 191469"/>
              <a:gd name="adj6" fmla="val -229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tx1"/>
                </a:solidFill>
                <a:latin typeface="Calibri" panose="020F0502020204030204" pitchFamily="34" charset="0"/>
                <a:cs typeface="Calibri" panose="020F0502020204030204" pitchFamily="34" charset="0"/>
              </a:rPr>
              <a:t>New Brunswick (81)</a:t>
            </a:r>
          </a:p>
        </p:txBody>
      </p:sp>
      <p:sp>
        <p:nvSpPr>
          <p:cNvPr id="114" name="Callout: Bent Line with No Border 113">
            <a:extLst>
              <a:ext uri="{FF2B5EF4-FFF2-40B4-BE49-F238E27FC236}">
                <a16:creationId xmlns:a16="http://schemas.microsoft.com/office/drawing/2014/main" id="{223636E3-063F-4D19-9766-067AE5E18553}"/>
              </a:ext>
            </a:extLst>
          </p:cNvPr>
          <p:cNvSpPr/>
          <p:nvPr/>
        </p:nvSpPr>
        <p:spPr>
          <a:xfrm>
            <a:off x="10962374" y="4408603"/>
            <a:ext cx="914400" cy="184666"/>
          </a:xfrm>
          <a:prstGeom prst="callout2">
            <a:avLst>
              <a:gd name="adj1" fmla="val 34709"/>
              <a:gd name="adj2" fmla="val -3301"/>
              <a:gd name="adj3" fmla="val 36435"/>
              <a:gd name="adj4" fmla="val -9053"/>
              <a:gd name="adj5" fmla="val 49104"/>
              <a:gd name="adj6" fmla="val -321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200" b="1" dirty="0">
                <a:solidFill>
                  <a:schemeClr val="tx1"/>
                </a:solidFill>
                <a:latin typeface="Calibri" panose="020F0502020204030204" pitchFamily="34" charset="0"/>
                <a:cs typeface="Calibri" panose="020F0502020204030204" pitchFamily="34" charset="0"/>
              </a:rPr>
              <a:t>PEI (81)</a:t>
            </a:r>
          </a:p>
        </p:txBody>
      </p:sp>
      <p:cxnSp>
        <p:nvCxnSpPr>
          <p:cNvPr id="10" name="Straight Connector 9">
            <a:extLst>
              <a:ext uri="{FF2B5EF4-FFF2-40B4-BE49-F238E27FC236}">
                <a16:creationId xmlns:a16="http://schemas.microsoft.com/office/drawing/2014/main" id="{ADA58ADC-8527-4225-9A3D-17146540C15E}"/>
              </a:ext>
            </a:extLst>
          </p:cNvPr>
          <p:cNvCxnSpPr>
            <a:cxnSpLocks/>
            <a:stCxn id="31" idx="39"/>
          </p:cNvCxnSpPr>
          <p:nvPr/>
        </p:nvCxnSpPr>
        <p:spPr>
          <a:xfrm>
            <a:off x="8941418" y="4264471"/>
            <a:ext cx="427374" cy="117043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127085D-AE93-4D72-A70F-E5550E638EFF}"/>
              </a:ext>
            </a:extLst>
          </p:cNvPr>
          <p:cNvCxnSpPr>
            <a:cxnSpLocks/>
            <a:stCxn id="31" idx="50"/>
          </p:cNvCxnSpPr>
          <p:nvPr/>
        </p:nvCxnSpPr>
        <p:spPr>
          <a:xfrm flipH="1">
            <a:off x="9707823" y="5283654"/>
            <a:ext cx="170594" cy="13955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7BD1AB9-5DFB-4CB9-B7FA-E8A7CC779447}"/>
              </a:ext>
            </a:extLst>
          </p:cNvPr>
          <p:cNvCxnSpPr>
            <a:cxnSpLocks/>
          </p:cNvCxnSpPr>
          <p:nvPr/>
        </p:nvCxnSpPr>
        <p:spPr>
          <a:xfrm>
            <a:off x="8966546" y="5271863"/>
            <a:ext cx="27775" cy="35579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96FF6B9-E25B-4E98-B7BD-6B4F517C1548}"/>
              </a:ext>
            </a:extLst>
          </p:cNvPr>
          <p:cNvSpPr txBox="1"/>
          <p:nvPr/>
        </p:nvSpPr>
        <p:spPr>
          <a:xfrm>
            <a:off x="7334063" y="3656588"/>
            <a:ext cx="985392"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Hudson Bay</a:t>
            </a:r>
          </a:p>
        </p:txBody>
      </p:sp>
      <p:cxnSp>
        <p:nvCxnSpPr>
          <p:cNvPr id="119" name="Straight Connector 118">
            <a:extLst>
              <a:ext uri="{FF2B5EF4-FFF2-40B4-BE49-F238E27FC236}">
                <a16:creationId xmlns:a16="http://schemas.microsoft.com/office/drawing/2014/main" id="{C1FCF463-7F5B-4255-9247-5E7FDD00675B}"/>
              </a:ext>
            </a:extLst>
          </p:cNvPr>
          <p:cNvCxnSpPr>
            <a:cxnSpLocks/>
          </p:cNvCxnSpPr>
          <p:nvPr/>
        </p:nvCxnSpPr>
        <p:spPr>
          <a:xfrm flipH="1">
            <a:off x="9349428" y="5109729"/>
            <a:ext cx="146155" cy="13716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FBA0B63A-E081-4EB1-BDA4-73CB33BC022B}"/>
              </a:ext>
            </a:extLst>
          </p:cNvPr>
          <p:cNvSpPr txBox="1"/>
          <p:nvPr/>
        </p:nvSpPr>
        <p:spPr>
          <a:xfrm>
            <a:off x="8949489" y="4945055"/>
            <a:ext cx="263143" cy="184666"/>
          </a:xfrm>
          <a:prstGeom prst="rect">
            <a:avLst/>
          </a:prstGeom>
          <a:noFill/>
        </p:spPr>
        <p:txBody>
          <a:bodyPr wrap="square" lIns="0" tIns="0" rIns="0" bIns="0" rtlCol="0">
            <a:spAutoFit/>
          </a:bodyPr>
          <a:lstStyle/>
          <a:p>
            <a:pPr algn="ctr"/>
            <a:r>
              <a:rPr lang="en-US" sz="1200" b="1" dirty="0">
                <a:latin typeface="Calibri" panose="020F0502020204030204" pitchFamily="34" charset="0"/>
                <a:cs typeface="Calibri" panose="020F0502020204030204" pitchFamily="34" charset="0"/>
              </a:rPr>
              <a:t>90</a:t>
            </a:r>
          </a:p>
        </p:txBody>
      </p:sp>
      <p:cxnSp>
        <p:nvCxnSpPr>
          <p:cNvPr id="144" name="Straight Connector 143">
            <a:extLst>
              <a:ext uri="{FF2B5EF4-FFF2-40B4-BE49-F238E27FC236}">
                <a16:creationId xmlns:a16="http://schemas.microsoft.com/office/drawing/2014/main" id="{D0B72554-7F1C-404D-8221-A9FE284AF7D0}"/>
              </a:ext>
            </a:extLst>
          </p:cNvPr>
          <p:cNvCxnSpPr>
            <a:cxnSpLocks/>
          </p:cNvCxnSpPr>
          <p:nvPr/>
        </p:nvCxnSpPr>
        <p:spPr>
          <a:xfrm flipH="1" flipV="1">
            <a:off x="8896018" y="4686658"/>
            <a:ext cx="779097" cy="46693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7AFC516-CA43-4588-B07E-D982FF9749F0}"/>
              </a:ext>
            </a:extLst>
          </p:cNvPr>
          <p:cNvCxnSpPr>
            <a:cxnSpLocks/>
          </p:cNvCxnSpPr>
          <p:nvPr/>
        </p:nvCxnSpPr>
        <p:spPr>
          <a:xfrm flipV="1">
            <a:off x="8896018" y="3436574"/>
            <a:ext cx="117064" cy="1236953"/>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2B0845F4-49F3-42CE-AD55-9B950EF26014}"/>
              </a:ext>
            </a:extLst>
          </p:cNvPr>
          <p:cNvSpPr txBox="1"/>
          <p:nvPr/>
        </p:nvSpPr>
        <p:spPr>
          <a:xfrm>
            <a:off x="402336" y="814549"/>
            <a:ext cx="3552978" cy="4801314"/>
          </a:xfrm>
          <a:prstGeom prst="rect">
            <a:avLst/>
          </a:prstGeom>
          <a:noFill/>
        </p:spPr>
        <p:txBody>
          <a:bodyPr wrap="square" lIns="0">
            <a:spAutoFit/>
          </a:bodyPr>
          <a:lstStyle/>
          <a:p>
            <a:r>
              <a:rPr lang="en-US" sz="1800" dirty="0">
                <a:solidFill>
                  <a:srgbClr val="C00000"/>
                </a:solidFill>
              </a:rPr>
              <a:t>The BC/Yukon Delegate</a:t>
            </a:r>
            <a:br>
              <a:rPr lang="en-US" sz="1800" dirty="0">
                <a:solidFill>
                  <a:srgbClr val="C00000"/>
                </a:solidFill>
              </a:rPr>
            </a:br>
            <a:r>
              <a:rPr lang="en-US" dirty="0">
                <a:solidFill>
                  <a:srgbClr val="C00000"/>
                </a:solidFill>
              </a:rPr>
              <a:t>Area 79 makes up 1 of the 4 areas of the Western Canada Region.</a:t>
            </a:r>
          </a:p>
          <a:p>
            <a:endParaRPr lang="en-US" sz="1000" dirty="0">
              <a:solidFill>
                <a:srgbClr val="C00000"/>
              </a:solidFill>
            </a:endParaRPr>
          </a:p>
          <a:p>
            <a:pPr marL="285750" indent="-285750">
              <a:buClr>
                <a:srgbClr val="2F469C"/>
              </a:buClr>
              <a:buFont typeface="Arial" panose="020B0604020202020204" pitchFamily="34" charset="0"/>
              <a:buChar char="•"/>
            </a:pPr>
            <a:r>
              <a:rPr lang="en-US" sz="1400" dirty="0"/>
              <a:t>Area 79 includes the Yukon Territory, most of British Columbia and one small section of Washington. At 1,431,250 square kilometres, it is the second largest Delegate Area in Canada/USA. Area 79 includes Districts that are of equal size to the states of Mississippi and Maryland combined, not to mention Districts that are as big as the third-largest state in the US, smaller only than Texas and Alaska. From the southernmost tip of British Columbia to the northernmost tip of the Yukon Territory is a staggering 2,540km/1,587 mi.</a:t>
            </a:r>
          </a:p>
        </p:txBody>
      </p:sp>
      <p:graphicFrame>
        <p:nvGraphicFramePr>
          <p:cNvPr id="42" name="Table 4">
            <a:extLst>
              <a:ext uri="{FF2B5EF4-FFF2-40B4-BE49-F238E27FC236}">
                <a16:creationId xmlns:a16="http://schemas.microsoft.com/office/drawing/2014/main" id="{02C047CF-6AB9-4CAA-BE9F-CF170B2FFB7A}"/>
              </a:ext>
            </a:extLst>
          </p:cNvPr>
          <p:cNvGraphicFramePr>
            <a:graphicFrameLocks noGrp="1"/>
          </p:cNvGraphicFramePr>
          <p:nvPr>
            <p:extLst>
              <p:ext uri="{D42A27DB-BD31-4B8C-83A1-F6EECF244321}">
                <p14:modId xmlns:p14="http://schemas.microsoft.com/office/powerpoint/2010/main" val="2616945028"/>
              </p:ext>
            </p:extLst>
          </p:nvPr>
        </p:nvGraphicFramePr>
        <p:xfrm>
          <a:off x="4493088" y="5605339"/>
          <a:ext cx="3708400" cy="2590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17326896"/>
                    </a:ext>
                  </a:extLst>
                </a:gridCol>
                <a:gridCol w="1737360">
                  <a:extLst>
                    <a:ext uri="{9D8B030D-6E8A-4147-A177-3AD203B41FA5}">
                      <a16:colId xmlns:a16="http://schemas.microsoft.com/office/drawing/2014/main" val="2948410214"/>
                    </a:ext>
                  </a:extLst>
                </a:gridCol>
                <a:gridCol w="208280">
                  <a:extLst>
                    <a:ext uri="{9D8B030D-6E8A-4147-A177-3AD203B41FA5}">
                      <a16:colId xmlns:a16="http://schemas.microsoft.com/office/drawing/2014/main" val="1435085596"/>
                    </a:ext>
                  </a:extLst>
                </a:gridCol>
                <a:gridCol w="1554480">
                  <a:extLst>
                    <a:ext uri="{9D8B030D-6E8A-4147-A177-3AD203B41FA5}">
                      <a16:colId xmlns:a16="http://schemas.microsoft.com/office/drawing/2014/main" val="3739059132"/>
                    </a:ext>
                  </a:extLst>
                </a:gridCol>
              </a:tblGrid>
              <a:tr h="0">
                <a:tc>
                  <a:txBody>
                    <a:bodyPr/>
                    <a:lstStyle/>
                    <a:p>
                      <a:endParaRPr lang="en-US" sz="1100" dirty="0">
                        <a:latin typeface="Calibri" panose="020F0502020204030204" pitchFamily="34" charset="0"/>
                        <a:cs typeface="Calibri" panose="020F0502020204030204" pitchFamily="34" charset="0"/>
                      </a:endParaRPr>
                    </a:p>
                  </a:txBody>
                  <a:tcPr>
                    <a:solidFill>
                      <a:srgbClr val="2F469C"/>
                    </a:solidFill>
                  </a:tcPr>
                </a:tc>
                <a:tc>
                  <a:txBody>
                    <a:bodyPr/>
                    <a:lstStyle/>
                    <a:p>
                      <a:r>
                        <a:rPr lang="en-US" sz="1100" dirty="0">
                          <a:solidFill>
                            <a:schemeClr val="tx1"/>
                          </a:solidFill>
                          <a:latin typeface="Calibri" panose="020F0502020204030204" pitchFamily="34" charset="0"/>
                          <a:cs typeface="Calibri" panose="020F0502020204030204" pitchFamily="34" charset="0"/>
                        </a:rPr>
                        <a:t>Western Canada Region</a:t>
                      </a:r>
                    </a:p>
                  </a:txBody>
                  <a:tcPr>
                    <a:noFill/>
                  </a:tcPr>
                </a:tc>
                <a:tc>
                  <a:txBody>
                    <a:bodyPr/>
                    <a:lstStyle/>
                    <a:p>
                      <a:endParaRPr lang="en-US" sz="1100" dirty="0">
                        <a:latin typeface="Calibri" panose="020F0502020204030204" pitchFamily="34" charset="0"/>
                        <a:cs typeface="Calibri" panose="020F0502020204030204" pitchFamily="34" charset="0"/>
                      </a:endParaRPr>
                    </a:p>
                  </a:txBody>
                  <a:tcPr>
                    <a:solidFill>
                      <a:srgbClr val="BEDBFF"/>
                    </a:solidFill>
                  </a:tcPr>
                </a:tc>
                <a:tc>
                  <a:txBody>
                    <a:bodyPr/>
                    <a:lstStyle/>
                    <a:p>
                      <a:r>
                        <a:rPr lang="en-US" sz="1100" b="1" kern="1200" dirty="0">
                          <a:solidFill>
                            <a:schemeClr val="tx1"/>
                          </a:solidFill>
                          <a:effectLst/>
                          <a:latin typeface="Calibri" panose="020F0502020204030204" pitchFamily="34" charset="0"/>
                          <a:ea typeface="+mn-ea"/>
                          <a:cs typeface="Calibri" panose="020F0502020204030204" pitchFamily="34" charset="0"/>
                        </a:rPr>
                        <a:t>Eastern Canada Region</a:t>
                      </a:r>
                      <a:endParaRPr lang="en-US" sz="1100" dirty="0">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63144231"/>
                  </a:ext>
                </a:extLst>
              </a:tr>
            </a:tbl>
          </a:graphicData>
        </a:graphic>
      </p:graphicFrame>
      <p:pic>
        <p:nvPicPr>
          <p:cNvPr id="43" name="Picture 42">
            <a:extLst>
              <a:ext uri="{FF2B5EF4-FFF2-40B4-BE49-F238E27FC236}">
                <a16:creationId xmlns:a16="http://schemas.microsoft.com/office/drawing/2014/main" id="{1C34957F-F9BC-47C5-9861-9B7D6A03F3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04568" y="5049349"/>
            <a:ext cx="730606" cy="1554480"/>
          </a:xfrm>
          <a:prstGeom prst="rect">
            <a:avLst/>
          </a:prstGeom>
        </p:spPr>
      </p:pic>
    </p:spTree>
    <p:extLst>
      <p:ext uri="{BB962C8B-B14F-4D97-AF65-F5344CB8AC3E}">
        <p14:creationId xmlns:p14="http://schemas.microsoft.com/office/powerpoint/2010/main" val="324805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193999-64A3-4E47-82DA-1FC02FCE421D}"/>
              </a:ext>
            </a:extLst>
          </p:cNvPr>
          <p:cNvSpPr>
            <a:spLocks noGrp="1"/>
          </p:cNvSpPr>
          <p:nvPr>
            <p:ph type="title"/>
          </p:nvPr>
        </p:nvSpPr>
        <p:spPr>
          <a:xfrm>
            <a:off x="404786" y="382816"/>
            <a:ext cx="11382428" cy="452432"/>
          </a:xfrm>
        </p:spPr>
        <p:txBody>
          <a:bodyPr/>
          <a:lstStyle/>
          <a:p>
            <a:r>
              <a:rPr lang="en-CA" dirty="0"/>
              <a:t>United States Regions and Areas</a:t>
            </a:r>
          </a:p>
        </p:txBody>
      </p:sp>
      <p:grpSp>
        <p:nvGrpSpPr>
          <p:cNvPr id="5" name="Group 4">
            <a:extLst>
              <a:ext uri="{FF2B5EF4-FFF2-40B4-BE49-F238E27FC236}">
                <a16:creationId xmlns:a16="http://schemas.microsoft.com/office/drawing/2014/main" id="{36D0BC09-698B-034C-AB0D-9AD893E2F0B6}"/>
              </a:ext>
            </a:extLst>
          </p:cNvPr>
          <p:cNvGrpSpPr/>
          <p:nvPr/>
        </p:nvGrpSpPr>
        <p:grpSpPr>
          <a:xfrm>
            <a:off x="1986682" y="892042"/>
            <a:ext cx="8516077" cy="4781781"/>
            <a:chOff x="1870644" y="835248"/>
            <a:chExt cx="6517797" cy="3659746"/>
          </a:xfrm>
          <a:solidFill>
            <a:schemeClr val="accent6"/>
          </a:solidFill>
        </p:grpSpPr>
        <p:grpSp>
          <p:nvGrpSpPr>
            <p:cNvPr id="22" name="Group 21">
              <a:extLst>
                <a:ext uri="{FF2B5EF4-FFF2-40B4-BE49-F238E27FC236}">
                  <a16:creationId xmlns:a16="http://schemas.microsoft.com/office/drawing/2014/main" id="{5547C6A3-B1FA-C045-B47C-1C43F6CFEFDE}"/>
                </a:ext>
              </a:extLst>
            </p:cNvPr>
            <p:cNvGrpSpPr/>
            <p:nvPr/>
          </p:nvGrpSpPr>
          <p:grpSpPr>
            <a:xfrm>
              <a:off x="1870644" y="1244417"/>
              <a:ext cx="1286423" cy="1492468"/>
              <a:chOff x="865137" y="563563"/>
              <a:chExt cx="2060575" cy="2390614"/>
            </a:xfrm>
            <a:grpFill/>
          </p:grpSpPr>
          <p:sp>
            <p:nvSpPr>
              <p:cNvPr id="23" name="Freeform 80">
                <a:extLst>
                  <a:ext uri="{FF2B5EF4-FFF2-40B4-BE49-F238E27FC236}">
                    <a16:creationId xmlns:a16="http://schemas.microsoft.com/office/drawing/2014/main" id="{816221AF-CCDF-164E-B460-02E644C6337E}"/>
                  </a:ext>
                </a:extLst>
              </p:cNvPr>
              <p:cNvSpPr>
                <a:spLocks/>
              </p:cNvSpPr>
              <p:nvPr/>
            </p:nvSpPr>
            <p:spPr bwMode="auto">
              <a:xfrm>
                <a:off x="1406475" y="609600"/>
                <a:ext cx="55563" cy="157163"/>
              </a:xfrm>
              <a:custGeom>
                <a:avLst/>
                <a:gdLst>
                  <a:gd name="T0" fmla="*/ 7 w 35"/>
                  <a:gd name="T1" fmla="*/ 85 h 99"/>
                  <a:gd name="T2" fmla="*/ 28 w 35"/>
                  <a:gd name="T3" fmla="*/ 99 h 99"/>
                  <a:gd name="T4" fmla="*/ 28 w 35"/>
                  <a:gd name="T5" fmla="*/ 78 h 99"/>
                  <a:gd name="T6" fmla="*/ 28 w 35"/>
                  <a:gd name="T7" fmla="*/ 64 h 99"/>
                  <a:gd name="T8" fmla="*/ 35 w 35"/>
                  <a:gd name="T9" fmla="*/ 42 h 99"/>
                  <a:gd name="T10" fmla="*/ 21 w 35"/>
                  <a:gd name="T11" fmla="*/ 0 h 99"/>
                  <a:gd name="T12" fmla="*/ 0 w 35"/>
                  <a:gd name="T13" fmla="*/ 14 h 99"/>
                  <a:gd name="T14" fmla="*/ 14 w 35"/>
                  <a:gd name="T15" fmla="*/ 42 h 99"/>
                  <a:gd name="T16" fmla="*/ 7 w 35"/>
                  <a:gd name="T17" fmla="*/ 85 h 99"/>
                  <a:gd name="T18" fmla="*/ 7 w 35"/>
                  <a:gd name="T19"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99">
                    <a:moveTo>
                      <a:pt x="7" y="85"/>
                    </a:moveTo>
                    <a:lnTo>
                      <a:pt x="28" y="99"/>
                    </a:lnTo>
                    <a:lnTo>
                      <a:pt x="28" y="78"/>
                    </a:lnTo>
                    <a:lnTo>
                      <a:pt x="28" y="64"/>
                    </a:lnTo>
                    <a:lnTo>
                      <a:pt x="35" y="42"/>
                    </a:lnTo>
                    <a:lnTo>
                      <a:pt x="21" y="0"/>
                    </a:lnTo>
                    <a:lnTo>
                      <a:pt x="0" y="14"/>
                    </a:lnTo>
                    <a:lnTo>
                      <a:pt x="14" y="42"/>
                    </a:lnTo>
                    <a:lnTo>
                      <a:pt x="7" y="85"/>
                    </a:lnTo>
                    <a:lnTo>
                      <a:pt x="7" y="85"/>
                    </a:lnTo>
                    <a:close/>
                  </a:path>
                </a:pathLst>
              </a:custGeom>
              <a:solidFill>
                <a:srgbClr val="FFC000"/>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24" name="Freeform 81">
                <a:extLst>
                  <a:ext uri="{FF2B5EF4-FFF2-40B4-BE49-F238E27FC236}">
                    <a16:creationId xmlns:a16="http://schemas.microsoft.com/office/drawing/2014/main" id="{31448CF1-975E-4046-85B7-51432C2A1EBF}"/>
                  </a:ext>
                </a:extLst>
              </p:cNvPr>
              <p:cNvSpPr>
                <a:spLocks/>
              </p:cNvSpPr>
              <p:nvPr/>
            </p:nvSpPr>
            <p:spPr bwMode="auto">
              <a:xfrm>
                <a:off x="1203275" y="1003300"/>
                <a:ext cx="57150" cy="101600"/>
              </a:xfrm>
              <a:custGeom>
                <a:avLst/>
                <a:gdLst>
                  <a:gd name="T0" fmla="*/ 4 w 5"/>
                  <a:gd name="T1" fmla="*/ 9 h 9"/>
                  <a:gd name="T2" fmla="*/ 5 w 5"/>
                  <a:gd name="T3" fmla="*/ 5 h 9"/>
                  <a:gd name="T4" fmla="*/ 2 w 5"/>
                  <a:gd name="T5" fmla="*/ 1 h 9"/>
                  <a:gd name="T6" fmla="*/ 0 w 5"/>
                  <a:gd name="T7" fmla="*/ 0 h 9"/>
                  <a:gd name="T8" fmla="*/ 0 w 5"/>
                  <a:gd name="T9" fmla="*/ 8 h 9"/>
                  <a:gd name="T10" fmla="*/ 4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4" y="9"/>
                    </a:moveTo>
                    <a:cubicBezTo>
                      <a:pt x="5" y="5"/>
                      <a:pt x="5" y="5"/>
                      <a:pt x="5" y="5"/>
                    </a:cubicBezTo>
                    <a:cubicBezTo>
                      <a:pt x="2" y="1"/>
                      <a:pt x="2" y="1"/>
                      <a:pt x="2" y="1"/>
                    </a:cubicBezTo>
                    <a:cubicBezTo>
                      <a:pt x="0" y="0"/>
                      <a:pt x="0" y="0"/>
                      <a:pt x="0" y="0"/>
                    </a:cubicBezTo>
                    <a:cubicBezTo>
                      <a:pt x="0" y="2"/>
                      <a:pt x="0" y="5"/>
                      <a:pt x="0" y="8"/>
                    </a:cubicBezTo>
                    <a:lnTo>
                      <a:pt x="4" y="9"/>
                    </a:lnTo>
                    <a:close/>
                  </a:path>
                </a:pathLst>
              </a:custGeom>
              <a:solidFill>
                <a:srgbClr val="FFC000"/>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nvGrpSpPr>
              <p:cNvPr id="41" name="Group 40">
                <a:extLst>
                  <a:ext uri="{FF2B5EF4-FFF2-40B4-BE49-F238E27FC236}">
                    <a16:creationId xmlns:a16="http://schemas.microsoft.com/office/drawing/2014/main" id="{0120BCDC-CF81-F847-9960-A589E2BD4739}"/>
                  </a:ext>
                </a:extLst>
              </p:cNvPr>
              <p:cNvGrpSpPr/>
              <p:nvPr/>
            </p:nvGrpSpPr>
            <p:grpSpPr>
              <a:xfrm>
                <a:off x="865137" y="563563"/>
                <a:ext cx="2060575" cy="2390614"/>
                <a:chOff x="1409700" y="563563"/>
                <a:chExt cx="2060575" cy="2390614"/>
              </a:xfrm>
              <a:grpFill/>
            </p:grpSpPr>
            <p:sp>
              <p:nvSpPr>
                <p:cNvPr id="42" name="Freeform 79">
                  <a:extLst>
                    <a:ext uri="{FF2B5EF4-FFF2-40B4-BE49-F238E27FC236}">
                      <a16:creationId xmlns:a16="http://schemas.microsoft.com/office/drawing/2014/main" id="{4C7F77FE-11E5-1D47-80AB-513443D742D3}"/>
                    </a:ext>
                  </a:extLst>
                </p:cNvPr>
                <p:cNvSpPr>
                  <a:spLocks/>
                </p:cNvSpPr>
                <p:nvPr/>
              </p:nvSpPr>
              <p:spPr bwMode="auto">
                <a:xfrm>
                  <a:off x="1409700" y="563563"/>
                  <a:ext cx="2060575" cy="1860550"/>
                </a:xfrm>
                <a:custGeom>
                  <a:avLst/>
                  <a:gdLst>
                    <a:gd name="T0" fmla="*/ 915 w 1298"/>
                    <a:gd name="T1" fmla="*/ 1080 h 1172"/>
                    <a:gd name="T2" fmla="*/ 908 w 1298"/>
                    <a:gd name="T3" fmla="*/ 1023 h 1172"/>
                    <a:gd name="T4" fmla="*/ 901 w 1298"/>
                    <a:gd name="T5" fmla="*/ 973 h 1172"/>
                    <a:gd name="T6" fmla="*/ 873 w 1298"/>
                    <a:gd name="T7" fmla="*/ 959 h 1172"/>
                    <a:gd name="T8" fmla="*/ 880 w 1298"/>
                    <a:gd name="T9" fmla="*/ 952 h 1172"/>
                    <a:gd name="T10" fmla="*/ 1242 w 1298"/>
                    <a:gd name="T11" fmla="*/ 334 h 1172"/>
                    <a:gd name="T12" fmla="*/ 1156 w 1298"/>
                    <a:gd name="T13" fmla="*/ 220 h 1172"/>
                    <a:gd name="T14" fmla="*/ 1121 w 1298"/>
                    <a:gd name="T15" fmla="*/ 142 h 1172"/>
                    <a:gd name="T16" fmla="*/ 1100 w 1298"/>
                    <a:gd name="T17" fmla="*/ 114 h 1172"/>
                    <a:gd name="T18" fmla="*/ 1107 w 1298"/>
                    <a:gd name="T19" fmla="*/ 100 h 1172"/>
                    <a:gd name="T20" fmla="*/ 1036 w 1298"/>
                    <a:gd name="T21" fmla="*/ 64 h 1172"/>
                    <a:gd name="T22" fmla="*/ 993 w 1298"/>
                    <a:gd name="T23" fmla="*/ 64 h 1172"/>
                    <a:gd name="T24" fmla="*/ 894 w 1298"/>
                    <a:gd name="T25" fmla="*/ 21 h 1172"/>
                    <a:gd name="T26" fmla="*/ 788 w 1298"/>
                    <a:gd name="T27" fmla="*/ 0 h 1172"/>
                    <a:gd name="T28" fmla="*/ 717 w 1298"/>
                    <a:gd name="T29" fmla="*/ 107 h 1172"/>
                    <a:gd name="T30" fmla="*/ 731 w 1298"/>
                    <a:gd name="T31" fmla="*/ 178 h 1172"/>
                    <a:gd name="T32" fmla="*/ 724 w 1298"/>
                    <a:gd name="T33" fmla="*/ 206 h 1172"/>
                    <a:gd name="T34" fmla="*/ 660 w 1298"/>
                    <a:gd name="T35" fmla="*/ 149 h 1172"/>
                    <a:gd name="T36" fmla="*/ 625 w 1298"/>
                    <a:gd name="T37" fmla="*/ 100 h 1172"/>
                    <a:gd name="T38" fmla="*/ 554 w 1298"/>
                    <a:gd name="T39" fmla="*/ 121 h 1172"/>
                    <a:gd name="T40" fmla="*/ 554 w 1298"/>
                    <a:gd name="T41" fmla="*/ 192 h 1172"/>
                    <a:gd name="T42" fmla="*/ 603 w 1298"/>
                    <a:gd name="T43" fmla="*/ 242 h 1172"/>
                    <a:gd name="T44" fmla="*/ 582 w 1298"/>
                    <a:gd name="T45" fmla="*/ 284 h 1172"/>
                    <a:gd name="T46" fmla="*/ 504 w 1298"/>
                    <a:gd name="T47" fmla="*/ 277 h 1172"/>
                    <a:gd name="T48" fmla="*/ 454 w 1298"/>
                    <a:gd name="T49" fmla="*/ 235 h 1172"/>
                    <a:gd name="T50" fmla="*/ 348 w 1298"/>
                    <a:gd name="T51" fmla="*/ 249 h 1172"/>
                    <a:gd name="T52" fmla="*/ 327 w 1298"/>
                    <a:gd name="T53" fmla="*/ 348 h 1172"/>
                    <a:gd name="T54" fmla="*/ 263 w 1298"/>
                    <a:gd name="T55" fmla="*/ 362 h 1172"/>
                    <a:gd name="T56" fmla="*/ 334 w 1298"/>
                    <a:gd name="T57" fmla="*/ 405 h 1172"/>
                    <a:gd name="T58" fmla="*/ 263 w 1298"/>
                    <a:gd name="T59" fmla="*/ 469 h 1172"/>
                    <a:gd name="T60" fmla="*/ 291 w 1298"/>
                    <a:gd name="T61" fmla="*/ 512 h 1172"/>
                    <a:gd name="T62" fmla="*/ 327 w 1298"/>
                    <a:gd name="T63" fmla="*/ 575 h 1172"/>
                    <a:gd name="T64" fmla="*/ 327 w 1298"/>
                    <a:gd name="T65" fmla="*/ 632 h 1172"/>
                    <a:gd name="T66" fmla="*/ 249 w 1298"/>
                    <a:gd name="T67" fmla="*/ 654 h 1172"/>
                    <a:gd name="T68" fmla="*/ 121 w 1298"/>
                    <a:gd name="T69" fmla="*/ 654 h 1172"/>
                    <a:gd name="T70" fmla="*/ 57 w 1298"/>
                    <a:gd name="T71" fmla="*/ 618 h 1172"/>
                    <a:gd name="T72" fmla="*/ 86 w 1298"/>
                    <a:gd name="T73" fmla="*/ 654 h 1172"/>
                    <a:gd name="T74" fmla="*/ 227 w 1298"/>
                    <a:gd name="T75" fmla="*/ 725 h 1172"/>
                    <a:gd name="T76" fmla="*/ 334 w 1298"/>
                    <a:gd name="T77" fmla="*/ 732 h 1172"/>
                    <a:gd name="T78" fmla="*/ 447 w 1298"/>
                    <a:gd name="T79" fmla="*/ 732 h 1172"/>
                    <a:gd name="T80" fmla="*/ 504 w 1298"/>
                    <a:gd name="T81" fmla="*/ 689 h 1172"/>
                    <a:gd name="T82" fmla="*/ 575 w 1298"/>
                    <a:gd name="T83" fmla="*/ 675 h 1172"/>
                    <a:gd name="T84" fmla="*/ 667 w 1298"/>
                    <a:gd name="T85" fmla="*/ 696 h 1172"/>
                    <a:gd name="T86" fmla="*/ 646 w 1298"/>
                    <a:gd name="T87" fmla="*/ 725 h 1172"/>
                    <a:gd name="T88" fmla="*/ 561 w 1298"/>
                    <a:gd name="T89" fmla="*/ 753 h 1172"/>
                    <a:gd name="T90" fmla="*/ 575 w 1298"/>
                    <a:gd name="T91" fmla="*/ 781 h 1172"/>
                    <a:gd name="T92" fmla="*/ 681 w 1298"/>
                    <a:gd name="T93" fmla="*/ 781 h 1172"/>
                    <a:gd name="T94" fmla="*/ 745 w 1298"/>
                    <a:gd name="T95" fmla="*/ 789 h 1172"/>
                    <a:gd name="T96" fmla="*/ 774 w 1298"/>
                    <a:gd name="T97" fmla="*/ 852 h 1172"/>
                    <a:gd name="T98" fmla="*/ 823 w 1298"/>
                    <a:gd name="T99" fmla="*/ 923 h 1172"/>
                    <a:gd name="T100" fmla="*/ 852 w 1298"/>
                    <a:gd name="T101" fmla="*/ 994 h 1172"/>
                    <a:gd name="T102" fmla="*/ 866 w 1298"/>
                    <a:gd name="T103" fmla="*/ 1044 h 1172"/>
                    <a:gd name="T104" fmla="*/ 894 w 1298"/>
                    <a:gd name="T105" fmla="*/ 1115 h 1172"/>
                    <a:gd name="T106" fmla="*/ 937 w 1298"/>
                    <a:gd name="T107" fmla="*/ 1144 h 1172"/>
                    <a:gd name="connsiteX0" fmla="*/ 7219 w 10000"/>
                    <a:gd name="connsiteY0" fmla="*/ 9761 h 10000"/>
                    <a:gd name="connsiteX1" fmla="*/ 7643 w 10000"/>
                    <a:gd name="connsiteY1" fmla="*/ 9431 h 10000"/>
                    <a:gd name="connsiteX2" fmla="*/ 7165 w 10000"/>
                    <a:gd name="connsiteY2" fmla="*/ 9454 h 10000"/>
                    <a:gd name="connsiteX3" fmla="*/ 7049 w 10000"/>
                    <a:gd name="connsiteY3" fmla="*/ 9215 h 10000"/>
                    <a:gd name="connsiteX4" fmla="*/ 7049 w 10000"/>
                    <a:gd name="connsiteY4" fmla="*/ 9027 h 10000"/>
                    <a:gd name="connsiteX5" fmla="*/ 7049 w 10000"/>
                    <a:gd name="connsiteY5" fmla="*/ 8968 h 10000"/>
                    <a:gd name="connsiteX6" fmla="*/ 7049 w 10000"/>
                    <a:gd name="connsiteY6" fmla="*/ 8908 h 10000"/>
                    <a:gd name="connsiteX7" fmla="*/ 6995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88 w 10000"/>
                    <a:gd name="connsiteY12" fmla="*/ 8362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94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643 w 10000"/>
                    <a:gd name="connsiteY1" fmla="*/ 9431 h 10000"/>
                    <a:gd name="connsiteX2" fmla="*/ 7165 w 10000"/>
                    <a:gd name="connsiteY2" fmla="*/ 9454 h 10000"/>
                    <a:gd name="connsiteX3" fmla="*/ 7049 w 10000"/>
                    <a:gd name="connsiteY3" fmla="*/ 9215 h 10000"/>
                    <a:gd name="connsiteX4" fmla="*/ 7049 w 10000"/>
                    <a:gd name="connsiteY4" fmla="*/ 9027 h 10000"/>
                    <a:gd name="connsiteX5" fmla="*/ 7049 w 10000"/>
                    <a:gd name="connsiteY5" fmla="*/ 8968 h 10000"/>
                    <a:gd name="connsiteX6" fmla="*/ 7049 w 10000"/>
                    <a:gd name="connsiteY6" fmla="*/ 8908 h 10000"/>
                    <a:gd name="connsiteX7" fmla="*/ 6995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88 w 10000"/>
                    <a:gd name="connsiteY12" fmla="*/ 8362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49 w 10000"/>
                    <a:gd name="connsiteY4" fmla="*/ 9027 h 10000"/>
                    <a:gd name="connsiteX5" fmla="*/ 7049 w 10000"/>
                    <a:gd name="connsiteY5" fmla="*/ 8968 h 10000"/>
                    <a:gd name="connsiteX6" fmla="*/ 7049 w 10000"/>
                    <a:gd name="connsiteY6" fmla="*/ 8908 h 10000"/>
                    <a:gd name="connsiteX7" fmla="*/ 6995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88 w 10000"/>
                    <a:gd name="connsiteY12" fmla="*/ 8362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49 w 10000"/>
                    <a:gd name="connsiteY4" fmla="*/ 9027 h 10000"/>
                    <a:gd name="connsiteX5" fmla="*/ 7049 w 10000"/>
                    <a:gd name="connsiteY5" fmla="*/ 8968 h 10000"/>
                    <a:gd name="connsiteX6" fmla="*/ 7049 w 10000"/>
                    <a:gd name="connsiteY6" fmla="*/ 8908 h 10000"/>
                    <a:gd name="connsiteX7" fmla="*/ 6995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76 w 10000"/>
                    <a:gd name="connsiteY12" fmla="*/ 8221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49 w 10000"/>
                    <a:gd name="connsiteY4" fmla="*/ 9027 h 10000"/>
                    <a:gd name="connsiteX5" fmla="*/ 7049 w 10000"/>
                    <a:gd name="connsiteY5" fmla="*/ 8968 h 10000"/>
                    <a:gd name="connsiteX6" fmla="*/ 7049 w 10000"/>
                    <a:gd name="connsiteY6" fmla="*/ 8908 h 10000"/>
                    <a:gd name="connsiteX7" fmla="*/ 7064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76 w 10000"/>
                    <a:gd name="connsiteY12" fmla="*/ 8221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84 w 10000"/>
                    <a:gd name="connsiteY4" fmla="*/ 9040 h 10000"/>
                    <a:gd name="connsiteX5" fmla="*/ 7049 w 10000"/>
                    <a:gd name="connsiteY5" fmla="*/ 8968 h 10000"/>
                    <a:gd name="connsiteX6" fmla="*/ 7049 w 10000"/>
                    <a:gd name="connsiteY6" fmla="*/ 8908 h 10000"/>
                    <a:gd name="connsiteX7" fmla="*/ 7064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76 w 10000"/>
                    <a:gd name="connsiteY12" fmla="*/ 8221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84 w 10000"/>
                    <a:gd name="connsiteY4" fmla="*/ 9040 h 10000"/>
                    <a:gd name="connsiteX5" fmla="*/ 7049 w 10000"/>
                    <a:gd name="connsiteY5" fmla="*/ 8968 h 10000"/>
                    <a:gd name="connsiteX6" fmla="*/ 7107 w 10000"/>
                    <a:gd name="connsiteY6" fmla="*/ 8882 h 10000"/>
                    <a:gd name="connsiteX7" fmla="*/ 7064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6941 w 10000"/>
                    <a:gd name="connsiteY11" fmla="*/ 8302 h 10000"/>
                    <a:gd name="connsiteX12" fmla="*/ 6876 w 10000"/>
                    <a:gd name="connsiteY12" fmla="*/ 8221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84 w 10000"/>
                    <a:gd name="connsiteY4" fmla="*/ 9040 h 10000"/>
                    <a:gd name="connsiteX5" fmla="*/ 7049 w 10000"/>
                    <a:gd name="connsiteY5" fmla="*/ 8968 h 10000"/>
                    <a:gd name="connsiteX6" fmla="*/ 7107 w 10000"/>
                    <a:gd name="connsiteY6" fmla="*/ 8882 h 10000"/>
                    <a:gd name="connsiteX7" fmla="*/ 7064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7015 w 10000"/>
                    <a:gd name="connsiteY11" fmla="*/ 8261 h 10000"/>
                    <a:gd name="connsiteX12" fmla="*/ 6876 w 10000"/>
                    <a:gd name="connsiteY12" fmla="*/ 8221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 name="connsiteX0" fmla="*/ 7219 w 10000"/>
                    <a:gd name="connsiteY0" fmla="*/ 9761 h 10000"/>
                    <a:gd name="connsiteX1" fmla="*/ 7568 w 10000"/>
                    <a:gd name="connsiteY1" fmla="*/ 9381 h 10000"/>
                    <a:gd name="connsiteX2" fmla="*/ 7165 w 10000"/>
                    <a:gd name="connsiteY2" fmla="*/ 9454 h 10000"/>
                    <a:gd name="connsiteX3" fmla="*/ 7049 w 10000"/>
                    <a:gd name="connsiteY3" fmla="*/ 9215 h 10000"/>
                    <a:gd name="connsiteX4" fmla="*/ 7084 w 10000"/>
                    <a:gd name="connsiteY4" fmla="*/ 9040 h 10000"/>
                    <a:gd name="connsiteX5" fmla="*/ 7049 w 10000"/>
                    <a:gd name="connsiteY5" fmla="*/ 8968 h 10000"/>
                    <a:gd name="connsiteX6" fmla="*/ 7107 w 10000"/>
                    <a:gd name="connsiteY6" fmla="*/ 8882 h 10000"/>
                    <a:gd name="connsiteX7" fmla="*/ 7064 w 10000"/>
                    <a:gd name="connsiteY7" fmla="*/ 8729 h 10000"/>
                    <a:gd name="connsiteX8" fmla="*/ 6995 w 10000"/>
                    <a:gd name="connsiteY8" fmla="*/ 8609 h 10000"/>
                    <a:gd name="connsiteX9" fmla="*/ 7049 w 10000"/>
                    <a:gd name="connsiteY9" fmla="*/ 8481 h 10000"/>
                    <a:gd name="connsiteX10" fmla="*/ 6995 w 10000"/>
                    <a:gd name="connsiteY10" fmla="*/ 8302 h 10000"/>
                    <a:gd name="connsiteX11" fmla="*/ 7015 w 10000"/>
                    <a:gd name="connsiteY11" fmla="*/ 8261 h 10000"/>
                    <a:gd name="connsiteX12" fmla="*/ 6913 w 10000"/>
                    <a:gd name="connsiteY12" fmla="*/ 8180 h 10000"/>
                    <a:gd name="connsiteX13" fmla="*/ 6726 w 10000"/>
                    <a:gd name="connsiteY13" fmla="*/ 8242 h 10000"/>
                    <a:gd name="connsiteX14" fmla="*/ 6726 w 10000"/>
                    <a:gd name="connsiteY14" fmla="*/ 8242 h 10000"/>
                    <a:gd name="connsiteX15" fmla="*/ 6726 w 10000"/>
                    <a:gd name="connsiteY15" fmla="*/ 8183 h 10000"/>
                    <a:gd name="connsiteX16" fmla="*/ 6726 w 10000"/>
                    <a:gd name="connsiteY16" fmla="*/ 8183 h 10000"/>
                    <a:gd name="connsiteX17" fmla="*/ 6726 w 10000"/>
                    <a:gd name="connsiteY17" fmla="*/ 8183 h 10000"/>
                    <a:gd name="connsiteX18" fmla="*/ 6726 w 10000"/>
                    <a:gd name="connsiteY18" fmla="*/ 8183 h 10000"/>
                    <a:gd name="connsiteX19" fmla="*/ 6780 w 10000"/>
                    <a:gd name="connsiteY19" fmla="*/ 8123 h 10000"/>
                    <a:gd name="connsiteX20" fmla="*/ 10000 w 10000"/>
                    <a:gd name="connsiteY20" fmla="*/ 3515 h 10000"/>
                    <a:gd name="connsiteX21" fmla="*/ 9838 w 10000"/>
                    <a:gd name="connsiteY21" fmla="*/ 3148 h 10000"/>
                    <a:gd name="connsiteX22" fmla="*/ 9730 w 10000"/>
                    <a:gd name="connsiteY22" fmla="*/ 2850 h 10000"/>
                    <a:gd name="connsiteX23" fmla="*/ 9569 w 10000"/>
                    <a:gd name="connsiteY23" fmla="*/ 2850 h 10000"/>
                    <a:gd name="connsiteX24" fmla="*/ 9291 w 10000"/>
                    <a:gd name="connsiteY24" fmla="*/ 2543 h 10000"/>
                    <a:gd name="connsiteX25" fmla="*/ 9183 w 10000"/>
                    <a:gd name="connsiteY25" fmla="*/ 2304 h 10000"/>
                    <a:gd name="connsiteX26" fmla="*/ 9183 w 10000"/>
                    <a:gd name="connsiteY26" fmla="*/ 1937 h 10000"/>
                    <a:gd name="connsiteX27" fmla="*/ 8906 w 10000"/>
                    <a:gd name="connsiteY27" fmla="*/ 1877 h 10000"/>
                    <a:gd name="connsiteX28" fmla="*/ 8744 w 10000"/>
                    <a:gd name="connsiteY28" fmla="*/ 1758 h 10000"/>
                    <a:gd name="connsiteX29" fmla="*/ 8798 w 10000"/>
                    <a:gd name="connsiteY29" fmla="*/ 1638 h 10000"/>
                    <a:gd name="connsiteX30" fmla="*/ 8798 w 10000"/>
                    <a:gd name="connsiteY30" fmla="*/ 1399 h 10000"/>
                    <a:gd name="connsiteX31" fmla="*/ 8636 w 10000"/>
                    <a:gd name="connsiteY31" fmla="*/ 1212 h 10000"/>
                    <a:gd name="connsiteX32" fmla="*/ 8529 w 10000"/>
                    <a:gd name="connsiteY32" fmla="*/ 1271 h 10000"/>
                    <a:gd name="connsiteX33" fmla="*/ 8475 w 10000"/>
                    <a:gd name="connsiteY33" fmla="*/ 1212 h 10000"/>
                    <a:gd name="connsiteX34" fmla="*/ 8582 w 10000"/>
                    <a:gd name="connsiteY34" fmla="*/ 1032 h 10000"/>
                    <a:gd name="connsiteX35" fmla="*/ 8475 w 10000"/>
                    <a:gd name="connsiteY35" fmla="*/ 973 h 10000"/>
                    <a:gd name="connsiteX36" fmla="*/ 8367 w 10000"/>
                    <a:gd name="connsiteY36" fmla="*/ 1092 h 10000"/>
                    <a:gd name="connsiteX37" fmla="*/ 8305 w 10000"/>
                    <a:gd name="connsiteY37" fmla="*/ 1032 h 10000"/>
                    <a:gd name="connsiteX38" fmla="*/ 8421 w 10000"/>
                    <a:gd name="connsiteY38" fmla="*/ 853 h 10000"/>
                    <a:gd name="connsiteX39" fmla="*/ 8529 w 10000"/>
                    <a:gd name="connsiteY39" fmla="*/ 853 h 10000"/>
                    <a:gd name="connsiteX40" fmla="*/ 8529 w 10000"/>
                    <a:gd name="connsiteY40" fmla="*/ 725 h 10000"/>
                    <a:gd name="connsiteX41" fmla="*/ 8367 w 10000"/>
                    <a:gd name="connsiteY41" fmla="*/ 666 h 10000"/>
                    <a:gd name="connsiteX42" fmla="*/ 8197 w 10000"/>
                    <a:gd name="connsiteY42" fmla="*/ 725 h 10000"/>
                    <a:gd name="connsiteX43" fmla="*/ 7982 w 10000"/>
                    <a:gd name="connsiteY43" fmla="*/ 546 h 10000"/>
                    <a:gd name="connsiteX44" fmla="*/ 7982 w 10000"/>
                    <a:gd name="connsiteY44" fmla="*/ 427 h 10000"/>
                    <a:gd name="connsiteX45" fmla="*/ 7820 w 10000"/>
                    <a:gd name="connsiteY45" fmla="*/ 427 h 10000"/>
                    <a:gd name="connsiteX46" fmla="*/ 7704 w 10000"/>
                    <a:gd name="connsiteY46" fmla="*/ 546 h 10000"/>
                    <a:gd name="connsiteX47" fmla="*/ 7650 w 10000"/>
                    <a:gd name="connsiteY47" fmla="*/ 546 h 10000"/>
                    <a:gd name="connsiteX48" fmla="*/ 7596 w 10000"/>
                    <a:gd name="connsiteY48" fmla="*/ 367 h 10000"/>
                    <a:gd name="connsiteX49" fmla="*/ 7488 w 10000"/>
                    <a:gd name="connsiteY49" fmla="*/ 307 h 10000"/>
                    <a:gd name="connsiteX50" fmla="*/ 7219 w 10000"/>
                    <a:gd name="connsiteY50" fmla="*/ 179 h 10000"/>
                    <a:gd name="connsiteX51" fmla="*/ 6888 w 10000"/>
                    <a:gd name="connsiteY51" fmla="*/ 179 h 10000"/>
                    <a:gd name="connsiteX52" fmla="*/ 6618 w 10000"/>
                    <a:gd name="connsiteY52" fmla="*/ 367 h 10000"/>
                    <a:gd name="connsiteX53" fmla="*/ 6448 w 10000"/>
                    <a:gd name="connsiteY53" fmla="*/ 247 h 10000"/>
                    <a:gd name="connsiteX54" fmla="*/ 6287 w 10000"/>
                    <a:gd name="connsiteY54" fmla="*/ 60 h 10000"/>
                    <a:gd name="connsiteX55" fmla="*/ 6071 w 10000"/>
                    <a:gd name="connsiteY55" fmla="*/ 0 h 10000"/>
                    <a:gd name="connsiteX56" fmla="*/ 5794 w 10000"/>
                    <a:gd name="connsiteY56" fmla="*/ 60 h 10000"/>
                    <a:gd name="connsiteX57" fmla="*/ 5740 w 10000"/>
                    <a:gd name="connsiteY57" fmla="*/ 606 h 10000"/>
                    <a:gd name="connsiteX58" fmla="*/ 5686 w 10000"/>
                    <a:gd name="connsiteY58" fmla="*/ 853 h 10000"/>
                    <a:gd name="connsiteX59" fmla="*/ 5524 w 10000"/>
                    <a:gd name="connsiteY59" fmla="*/ 913 h 10000"/>
                    <a:gd name="connsiteX60" fmla="*/ 5578 w 10000"/>
                    <a:gd name="connsiteY60" fmla="*/ 1152 h 10000"/>
                    <a:gd name="connsiteX61" fmla="*/ 5740 w 10000"/>
                    <a:gd name="connsiteY61" fmla="*/ 1399 h 10000"/>
                    <a:gd name="connsiteX62" fmla="*/ 5632 w 10000"/>
                    <a:gd name="connsiteY62" fmla="*/ 1399 h 10000"/>
                    <a:gd name="connsiteX63" fmla="*/ 5632 w 10000"/>
                    <a:gd name="connsiteY63" fmla="*/ 1519 h 10000"/>
                    <a:gd name="connsiteX64" fmla="*/ 5794 w 10000"/>
                    <a:gd name="connsiteY64" fmla="*/ 1698 h 10000"/>
                    <a:gd name="connsiteX65" fmla="*/ 5847 w 10000"/>
                    <a:gd name="connsiteY65" fmla="*/ 1817 h 10000"/>
                    <a:gd name="connsiteX66" fmla="*/ 5794 w 10000"/>
                    <a:gd name="connsiteY66" fmla="*/ 1937 h 10000"/>
                    <a:gd name="connsiteX67" fmla="*/ 5578 w 10000"/>
                    <a:gd name="connsiteY67" fmla="*/ 1758 h 10000"/>
                    <a:gd name="connsiteX68" fmla="*/ 5470 w 10000"/>
                    <a:gd name="connsiteY68" fmla="*/ 1638 h 10000"/>
                    <a:gd name="connsiteX69" fmla="*/ 5300 w 10000"/>
                    <a:gd name="connsiteY69" fmla="*/ 1698 h 10000"/>
                    <a:gd name="connsiteX70" fmla="*/ 5247 w 10000"/>
                    <a:gd name="connsiteY70" fmla="*/ 1519 h 10000"/>
                    <a:gd name="connsiteX71" fmla="*/ 5085 w 10000"/>
                    <a:gd name="connsiteY71" fmla="*/ 1271 h 10000"/>
                    <a:gd name="connsiteX72" fmla="*/ 5085 w 10000"/>
                    <a:gd name="connsiteY72" fmla="*/ 1092 h 10000"/>
                    <a:gd name="connsiteX73" fmla="*/ 5247 w 10000"/>
                    <a:gd name="connsiteY73" fmla="*/ 1032 h 10000"/>
                    <a:gd name="connsiteX74" fmla="*/ 4923 w 10000"/>
                    <a:gd name="connsiteY74" fmla="*/ 725 h 10000"/>
                    <a:gd name="connsiteX75" fmla="*/ 4815 w 10000"/>
                    <a:gd name="connsiteY75" fmla="*/ 853 h 10000"/>
                    <a:gd name="connsiteX76" fmla="*/ 4322 w 10000"/>
                    <a:gd name="connsiteY76" fmla="*/ 486 h 10000"/>
                    <a:gd name="connsiteX77" fmla="*/ 4268 w 10000"/>
                    <a:gd name="connsiteY77" fmla="*/ 606 h 10000"/>
                    <a:gd name="connsiteX78" fmla="*/ 4268 w 10000"/>
                    <a:gd name="connsiteY78" fmla="*/ 913 h 10000"/>
                    <a:gd name="connsiteX79" fmla="*/ 4268 w 10000"/>
                    <a:gd name="connsiteY79" fmla="*/ 1032 h 10000"/>
                    <a:gd name="connsiteX80" fmla="*/ 4153 w 10000"/>
                    <a:gd name="connsiteY80" fmla="*/ 794 h 10000"/>
                    <a:gd name="connsiteX81" fmla="*/ 3991 w 10000"/>
                    <a:gd name="connsiteY81" fmla="*/ 1212 h 10000"/>
                    <a:gd name="connsiteX82" fmla="*/ 4099 w 10000"/>
                    <a:gd name="connsiteY82" fmla="*/ 1519 h 10000"/>
                    <a:gd name="connsiteX83" fmla="*/ 4268 w 10000"/>
                    <a:gd name="connsiteY83" fmla="*/ 1638 h 10000"/>
                    <a:gd name="connsiteX84" fmla="*/ 4322 w 10000"/>
                    <a:gd name="connsiteY84" fmla="*/ 1817 h 10000"/>
                    <a:gd name="connsiteX85" fmla="*/ 4376 w 10000"/>
                    <a:gd name="connsiteY85" fmla="*/ 2065 h 10000"/>
                    <a:gd name="connsiteX86" fmla="*/ 4484 w 10000"/>
                    <a:gd name="connsiteY86" fmla="*/ 1937 h 10000"/>
                    <a:gd name="connsiteX87" fmla="*/ 4646 w 10000"/>
                    <a:gd name="connsiteY87" fmla="*/ 2065 h 10000"/>
                    <a:gd name="connsiteX88" fmla="*/ 4753 w 10000"/>
                    <a:gd name="connsiteY88" fmla="*/ 2125 h 10000"/>
                    <a:gd name="connsiteX89" fmla="*/ 4700 w 10000"/>
                    <a:gd name="connsiteY89" fmla="*/ 2304 h 10000"/>
                    <a:gd name="connsiteX90" fmla="*/ 4592 w 10000"/>
                    <a:gd name="connsiteY90" fmla="*/ 2244 h 10000"/>
                    <a:gd name="connsiteX91" fmla="*/ 4484 w 10000"/>
                    <a:gd name="connsiteY91" fmla="*/ 2423 h 10000"/>
                    <a:gd name="connsiteX92" fmla="*/ 4376 w 10000"/>
                    <a:gd name="connsiteY92" fmla="*/ 2543 h 10000"/>
                    <a:gd name="connsiteX93" fmla="*/ 4045 w 10000"/>
                    <a:gd name="connsiteY93" fmla="*/ 2611 h 10000"/>
                    <a:gd name="connsiteX94" fmla="*/ 3991 w 10000"/>
                    <a:gd name="connsiteY94" fmla="*/ 2483 h 10000"/>
                    <a:gd name="connsiteX95" fmla="*/ 3883 w 10000"/>
                    <a:gd name="connsiteY95" fmla="*/ 2363 h 10000"/>
                    <a:gd name="connsiteX96" fmla="*/ 3721 w 10000"/>
                    <a:gd name="connsiteY96" fmla="*/ 2363 h 10000"/>
                    <a:gd name="connsiteX97" fmla="*/ 3498 w 10000"/>
                    <a:gd name="connsiteY97" fmla="*/ 2184 h 10000"/>
                    <a:gd name="connsiteX98" fmla="*/ 3613 w 10000"/>
                    <a:gd name="connsiteY98" fmla="*/ 2125 h 10000"/>
                    <a:gd name="connsiteX99" fmla="*/ 3498 w 10000"/>
                    <a:gd name="connsiteY99" fmla="*/ 2005 h 10000"/>
                    <a:gd name="connsiteX100" fmla="*/ 3282 w 10000"/>
                    <a:gd name="connsiteY100" fmla="*/ 2005 h 10000"/>
                    <a:gd name="connsiteX101" fmla="*/ 3174 w 10000"/>
                    <a:gd name="connsiteY101" fmla="*/ 2125 h 10000"/>
                    <a:gd name="connsiteX102" fmla="*/ 2951 w 10000"/>
                    <a:gd name="connsiteY102" fmla="*/ 1937 h 10000"/>
                    <a:gd name="connsiteX103" fmla="*/ 2681 w 10000"/>
                    <a:gd name="connsiteY103" fmla="*/ 2125 h 10000"/>
                    <a:gd name="connsiteX104" fmla="*/ 2465 w 10000"/>
                    <a:gd name="connsiteY104" fmla="*/ 2005 h 10000"/>
                    <a:gd name="connsiteX105" fmla="*/ 2411 w 10000"/>
                    <a:gd name="connsiteY105" fmla="*/ 2423 h 10000"/>
                    <a:gd name="connsiteX106" fmla="*/ 2411 w 10000"/>
                    <a:gd name="connsiteY106" fmla="*/ 2671 h 10000"/>
                    <a:gd name="connsiteX107" fmla="*/ 2519 w 10000"/>
                    <a:gd name="connsiteY107" fmla="*/ 2969 h 10000"/>
                    <a:gd name="connsiteX108" fmla="*/ 2411 w 10000"/>
                    <a:gd name="connsiteY108" fmla="*/ 3029 h 10000"/>
                    <a:gd name="connsiteX109" fmla="*/ 2411 w 10000"/>
                    <a:gd name="connsiteY109" fmla="*/ 2790 h 10000"/>
                    <a:gd name="connsiteX110" fmla="*/ 2188 w 10000"/>
                    <a:gd name="connsiteY110" fmla="*/ 2730 h 10000"/>
                    <a:gd name="connsiteX111" fmla="*/ 2026 w 10000"/>
                    <a:gd name="connsiteY111" fmla="*/ 3089 h 10000"/>
                    <a:gd name="connsiteX112" fmla="*/ 2026 w 10000"/>
                    <a:gd name="connsiteY112" fmla="*/ 3217 h 10000"/>
                    <a:gd name="connsiteX113" fmla="*/ 2242 w 10000"/>
                    <a:gd name="connsiteY113" fmla="*/ 3456 h 10000"/>
                    <a:gd name="connsiteX114" fmla="*/ 2519 w 10000"/>
                    <a:gd name="connsiteY114" fmla="*/ 3336 h 10000"/>
                    <a:gd name="connsiteX115" fmla="*/ 2573 w 10000"/>
                    <a:gd name="connsiteY115" fmla="*/ 3456 h 10000"/>
                    <a:gd name="connsiteX116" fmla="*/ 2350 w 10000"/>
                    <a:gd name="connsiteY116" fmla="*/ 3695 h 10000"/>
                    <a:gd name="connsiteX117" fmla="*/ 2188 w 10000"/>
                    <a:gd name="connsiteY117" fmla="*/ 3882 h 10000"/>
                    <a:gd name="connsiteX118" fmla="*/ 2134 w 10000"/>
                    <a:gd name="connsiteY118" fmla="*/ 3942 h 10000"/>
                    <a:gd name="connsiteX119" fmla="*/ 2026 w 10000"/>
                    <a:gd name="connsiteY119" fmla="*/ 4002 h 10000"/>
                    <a:gd name="connsiteX120" fmla="*/ 1864 w 10000"/>
                    <a:gd name="connsiteY120" fmla="*/ 4181 h 10000"/>
                    <a:gd name="connsiteX121" fmla="*/ 1972 w 10000"/>
                    <a:gd name="connsiteY121" fmla="*/ 4300 h 10000"/>
                    <a:gd name="connsiteX122" fmla="*/ 2188 w 10000"/>
                    <a:gd name="connsiteY122" fmla="*/ 4241 h 10000"/>
                    <a:gd name="connsiteX123" fmla="*/ 2242 w 10000"/>
                    <a:gd name="connsiteY123" fmla="*/ 4369 h 10000"/>
                    <a:gd name="connsiteX124" fmla="*/ 2296 w 10000"/>
                    <a:gd name="connsiteY124" fmla="*/ 4608 h 10000"/>
                    <a:gd name="connsiteX125" fmla="*/ 2350 w 10000"/>
                    <a:gd name="connsiteY125" fmla="*/ 4787 h 10000"/>
                    <a:gd name="connsiteX126" fmla="*/ 2242 w 10000"/>
                    <a:gd name="connsiteY126" fmla="*/ 5094 h 10000"/>
                    <a:gd name="connsiteX127" fmla="*/ 2519 w 10000"/>
                    <a:gd name="connsiteY127" fmla="*/ 4906 h 10000"/>
                    <a:gd name="connsiteX128" fmla="*/ 2627 w 10000"/>
                    <a:gd name="connsiteY128" fmla="*/ 4906 h 10000"/>
                    <a:gd name="connsiteX129" fmla="*/ 2573 w 10000"/>
                    <a:gd name="connsiteY129" fmla="*/ 5094 h 10000"/>
                    <a:gd name="connsiteX130" fmla="*/ 2789 w 10000"/>
                    <a:gd name="connsiteY130" fmla="*/ 5333 h 10000"/>
                    <a:gd name="connsiteX131" fmla="*/ 2519 w 10000"/>
                    <a:gd name="connsiteY131" fmla="*/ 5392 h 10000"/>
                    <a:gd name="connsiteX132" fmla="*/ 2465 w 10000"/>
                    <a:gd name="connsiteY132" fmla="*/ 5452 h 10000"/>
                    <a:gd name="connsiteX133" fmla="*/ 2296 w 10000"/>
                    <a:gd name="connsiteY133" fmla="*/ 5580 h 10000"/>
                    <a:gd name="connsiteX134" fmla="*/ 2134 w 10000"/>
                    <a:gd name="connsiteY134" fmla="*/ 5759 h 10000"/>
                    <a:gd name="connsiteX135" fmla="*/ 1918 w 10000"/>
                    <a:gd name="connsiteY135" fmla="*/ 5580 h 10000"/>
                    <a:gd name="connsiteX136" fmla="*/ 1695 w 10000"/>
                    <a:gd name="connsiteY136" fmla="*/ 5759 h 10000"/>
                    <a:gd name="connsiteX137" fmla="*/ 1479 w 10000"/>
                    <a:gd name="connsiteY137" fmla="*/ 5640 h 10000"/>
                    <a:gd name="connsiteX138" fmla="*/ 1263 w 10000"/>
                    <a:gd name="connsiteY138" fmla="*/ 5452 h 10000"/>
                    <a:gd name="connsiteX139" fmla="*/ 932 w 10000"/>
                    <a:gd name="connsiteY139" fmla="*/ 5580 h 10000"/>
                    <a:gd name="connsiteX140" fmla="*/ 824 w 10000"/>
                    <a:gd name="connsiteY140" fmla="*/ 5452 h 10000"/>
                    <a:gd name="connsiteX141" fmla="*/ 770 w 10000"/>
                    <a:gd name="connsiteY141" fmla="*/ 5273 h 10000"/>
                    <a:gd name="connsiteX142" fmla="*/ 663 w 10000"/>
                    <a:gd name="connsiteY142" fmla="*/ 5213 h 10000"/>
                    <a:gd name="connsiteX143" fmla="*/ 439 w 10000"/>
                    <a:gd name="connsiteY143" fmla="*/ 5273 h 10000"/>
                    <a:gd name="connsiteX144" fmla="*/ 0 w 10000"/>
                    <a:gd name="connsiteY144" fmla="*/ 4787 h 10000"/>
                    <a:gd name="connsiteX145" fmla="*/ 169 w 10000"/>
                    <a:gd name="connsiteY145" fmla="*/ 5213 h 10000"/>
                    <a:gd name="connsiteX146" fmla="*/ 439 w 10000"/>
                    <a:gd name="connsiteY146" fmla="*/ 5452 h 10000"/>
                    <a:gd name="connsiteX147" fmla="*/ 663 w 10000"/>
                    <a:gd name="connsiteY147" fmla="*/ 5580 h 10000"/>
                    <a:gd name="connsiteX148" fmla="*/ 932 w 10000"/>
                    <a:gd name="connsiteY148" fmla="*/ 5819 h 10000"/>
                    <a:gd name="connsiteX149" fmla="*/ 1479 w 10000"/>
                    <a:gd name="connsiteY149" fmla="*/ 6246 h 10000"/>
                    <a:gd name="connsiteX150" fmla="*/ 1587 w 10000"/>
                    <a:gd name="connsiteY150" fmla="*/ 6118 h 10000"/>
                    <a:gd name="connsiteX151" fmla="*/ 1749 w 10000"/>
                    <a:gd name="connsiteY151" fmla="*/ 6186 h 10000"/>
                    <a:gd name="connsiteX152" fmla="*/ 1864 w 10000"/>
                    <a:gd name="connsiteY152" fmla="*/ 6118 h 10000"/>
                    <a:gd name="connsiteX153" fmla="*/ 2080 w 10000"/>
                    <a:gd name="connsiteY153" fmla="*/ 6246 h 10000"/>
                    <a:gd name="connsiteX154" fmla="*/ 2296 w 10000"/>
                    <a:gd name="connsiteY154" fmla="*/ 6118 h 10000"/>
                    <a:gd name="connsiteX155" fmla="*/ 2573 w 10000"/>
                    <a:gd name="connsiteY155" fmla="*/ 6246 h 10000"/>
                    <a:gd name="connsiteX156" fmla="*/ 2843 w 10000"/>
                    <a:gd name="connsiteY156" fmla="*/ 6186 h 10000"/>
                    <a:gd name="connsiteX157" fmla="*/ 3066 w 10000"/>
                    <a:gd name="connsiteY157" fmla="*/ 6365 h 10000"/>
                    <a:gd name="connsiteX158" fmla="*/ 3282 w 10000"/>
                    <a:gd name="connsiteY158" fmla="*/ 6186 h 10000"/>
                    <a:gd name="connsiteX159" fmla="*/ 3444 w 10000"/>
                    <a:gd name="connsiteY159" fmla="*/ 6246 h 10000"/>
                    <a:gd name="connsiteX160" fmla="*/ 3552 w 10000"/>
                    <a:gd name="connsiteY160" fmla="*/ 6118 h 10000"/>
                    <a:gd name="connsiteX161" fmla="*/ 3444 w 10000"/>
                    <a:gd name="connsiteY161" fmla="*/ 5939 h 10000"/>
                    <a:gd name="connsiteX162" fmla="*/ 3721 w 10000"/>
                    <a:gd name="connsiteY162" fmla="*/ 5879 h 10000"/>
                    <a:gd name="connsiteX163" fmla="*/ 3883 w 10000"/>
                    <a:gd name="connsiteY163" fmla="*/ 5879 h 10000"/>
                    <a:gd name="connsiteX164" fmla="*/ 4099 w 10000"/>
                    <a:gd name="connsiteY164" fmla="*/ 5879 h 10000"/>
                    <a:gd name="connsiteX165" fmla="*/ 4153 w 10000"/>
                    <a:gd name="connsiteY165" fmla="*/ 5700 h 10000"/>
                    <a:gd name="connsiteX166" fmla="*/ 4322 w 10000"/>
                    <a:gd name="connsiteY166" fmla="*/ 5939 h 10000"/>
                    <a:gd name="connsiteX167" fmla="*/ 4430 w 10000"/>
                    <a:gd name="connsiteY167" fmla="*/ 5759 h 10000"/>
                    <a:gd name="connsiteX168" fmla="*/ 4592 w 10000"/>
                    <a:gd name="connsiteY168" fmla="*/ 5819 h 10000"/>
                    <a:gd name="connsiteX169" fmla="*/ 4753 w 10000"/>
                    <a:gd name="connsiteY169" fmla="*/ 5759 h 10000"/>
                    <a:gd name="connsiteX170" fmla="*/ 4977 w 10000"/>
                    <a:gd name="connsiteY170" fmla="*/ 5759 h 10000"/>
                    <a:gd name="connsiteX171" fmla="*/ 5139 w 10000"/>
                    <a:gd name="connsiteY171" fmla="*/ 5939 h 10000"/>
                    <a:gd name="connsiteX172" fmla="*/ 5300 w 10000"/>
                    <a:gd name="connsiteY172" fmla="*/ 5998 h 10000"/>
                    <a:gd name="connsiteX173" fmla="*/ 5085 w 10000"/>
                    <a:gd name="connsiteY173" fmla="*/ 6058 h 10000"/>
                    <a:gd name="connsiteX174" fmla="*/ 5085 w 10000"/>
                    <a:gd name="connsiteY174" fmla="*/ 6305 h 10000"/>
                    <a:gd name="connsiteX175" fmla="*/ 4977 w 10000"/>
                    <a:gd name="connsiteY175" fmla="*/ 6186 h 10000"/>
                    <a:gd name="connsiteX176" fmla="*/ 4869 w 10000"/>
                    <a:gd name="connsiteY176" fmla="*/ 5998 h 10000"/>
                    <a:gd name="connsiteX177" fmla="*/ 4430 w 10000"/>
                    <a:gd name="connsiteY177" fmla="*/ 6118 h 10000"/>
                    <a:gd name="connsiteX178" fmla="*/ 4153 w 10000"/>
                    <a:gd name="connsiteY178" fmla="*/ 6246 h 10000"/>
                    <a:gd name="connsiteX179" fmla="*/ 4322 w 10000"/>
                    <a:gd name="connsiteY179" fmla="*/ 6425 h 10000"/>
                    <a:gd name="connsiteX180" fmla="*/ 4153 w 10000"/>
                    <a:gd name="connsiteY180" fmla="*/ 6485 h 10000"/>
                    <a:gd name="connsiteX181" fmla="*/ 3991 w 10000"/>
                    <a:gd name="connsiteY181" fmla="*/ 6425 h 10000"/>
                    <a:gd name="connsiteX182" fmla="*/ 4153 w 10000"/>
                    <a:gd name="connsiteY182" fmla="*/ 6664 h 10000"/>
                    <a:gd name="connsiteX183" fmla="*/ 4430 w 10000"/>
                    <a:gd name="connsiteY183" fmla="*/ 6664 h 10000"/>
                    <a:gd name="connsiteX184" fmla="*/ 4700 w 10000"/>
                    <a:gd name="connsiteY184" fmla="*/ 6732 h 10000"/>
                    <a:gd name="connsiteX185" fmla="*/ 4923 w 10000"/>
                    <a:gd name="connsiteY185" fmla="*/ 6792 h 10000"/>
                    <a:gd name="connsiteX186" fmla="*/ 5085 w 10000"/>
                    <a:gd name="connsiteY186" fmla="*/ 6852 h 10000"/>
                    <a:gd name="connsiteX187" fmla="*/ 5247 w 10000"/>
                    <a:gd name="connsiteY187" fmla="*/ 6664 h 10000"/>
                    <a:gd name="connsiteX188" fmla="*/ 5300 w 10000"/>
                    <a:gd name="connsiteY188" fmla="*/ 6425 h 10000"/>
                    <a:gd name="connsiteX189" fmla="*/ 5416 w 10000"/>
                    <a:gd name="connsiteY189" fmla="*/ 6365 h 10000"/>
                    <a:gd name="connsiteX190" fmla="*/ 5470 w 10000"/>
                    <a:gd name="connsiteY190" fmla="*/ 6544 h 10000"/>
                    <a:gd name="connsiteX191" fmla="*/ 5740 w 10000"/>
                    <a:gd name="connsiteY191" fmla="*/ 6732 h 10000"/>
                    <a:gd name="connsiteX192" fmla="*/ 5686 w 10000"/>
                    <a:gd name="connsiteY192" fmla="*/ 6852 h 10000"/>
                    <a:gd name="connsiteX193" fmla="*/ 5686 w 10000"/>
                    <a:gd name="connsiteY193" fmla="*/ 7090 h 10000"/>
                    <a:gd name="connsiteX194" fmla="*/ 5686 w 10000"/>
                    <a:gd name="connsiteY194" fmla="*/ 7210 h 10000"/>
                    <a:gd name="connsiteX195" fmla="*/ 5963 w 10000"/>
                    <a:gd name="connsiteY195" fmla="*/ 7270 h 10000"/>
                    <a:gd name="connsiteX196" fmla="*/ 5901 w 10000"/>
                    <a:gd name="connsiteY196" fmla="*/ 7457 h 10000"/>
                    <a:gd name="connsiteX197" fmla="*/ 5901 w 10000"/>
                    <a:gd name="connsiteY197" fmla="*/ 7696 h 10000"/>
                    <a:gd name="connsiteX198" fmla="*/ 6017 w 10000"/>
                    <a:gd name="connsiteY198" fmla="*/ 7816 h 10000"/>
                    <a:gd name="connsiteX199" fmla="*/ 6341 w 10000"/>
                    <a:gd name="connsiteY199" fmla="*/ 7875 h 10000"/>
                    <a:gd name="connsiteX200" fmla="*/ 6394 w 10000"/>
                    <a:gd name="connsiteY200" fmla="*/ 8183 h 10000"/>
                    <a:gd name="connsiteX201" fmla="*/ 6564 w 10000"/>
                    <a:gd name="connsiteY201" fmla="*/ 8242 h 10000"/>
                    <a:gd name="connsiteX202" fmla="*/ 6502 w 10000"/>
                    <a:gd name="connsiteY202" fmla="*/ 8422 h 10000"/>
                    <a:gd name="connsiteX203" fmla="*/ 6564 w 10000"/>
                    <a:gd name="connsiteY203" fmla="*/ 8481 h 10000"/>
                    <a:gd name="connsiteX204" fmla="*/ 6834 w 10000"/>
                    <a:gd name="connsiteY204" fmla="*/ 8549 h 10000"/>
                    <a:gd name="connsiteX205" fmla="*/ 6821 w 10000"/>
                    <a:gd name="connsiteY205" fmla="*/ 8669 h 10000"/>
                    <a:gd name="connsiteX206" fmla="*/ 6834 w 10000"/>
                    <a:gd name="connsiteY206" fmla="*/ 8729 h 10000"/>
                    <a:gd name="connsiteX207" fmla="*/ 6672 w 10000"/>
                    <a:gd name="connsiteY207" fmla="*/ 8908 h 10000"/>
                    <a:gd name="connsiteX208" fmla="*/ 6834 w 10000"/>
                    <a:gd name="connsiteY208" fmla="*/ 9027 h 10000"/>
                    <a:gd name="connsiteX209" fmla="*/ 6888 w 10000"/>
                    <a:gd name="connsiteY209" fmla="*/ 9215 h 10000"/>
                    <a:gd name="connsiteX210" fmla="*/ 6834 w 10000"/>
                    <a:gd name="connsiteY210" fmla="*/ 9334 h 10000"/>
                    <a:gd name="connsiteX211" fmla="*/ 6888 w 10000"/>
                    <a:gd name="connsiteY211" fmla="*/ 9514 h 10000"/>
                    <a:gd name="connsiteX212" fmla="*/ 6941 w 10000"/>
                    <a:gd name="connsiteY212" fmla="*/ 9821 h 10000"/>
                    <a:gd name="connsiteX213" fmla="*/ 7273 w 10000"/>
                    <a:gd name="connsiteY213" fmla="*/ 10000 h 10000"/>
                    <a:gd name="connsiteX214" fmla="*/ 7219 w 10000"/>
                    <a:gd name="connsiteY214" fmla="*/ 9761 h 10000"/>
                    <a:gd name="connsiteX215" fmla="*/ 7219 w 10000"/>
                    <a:gd name="connsiteY215" fmla="*/ 97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0000" h="10000">
                      <a:moveTo>
                        <a:pt x="7219" y="9761"/>
                      </a:moveTo>
                      <a:lnTo>
                        <a:pt x="7568" y="9381"/>
                      </a:lnTo>
                      <a:lnTo>
                        <a:pt x="7165" y="9454"/>
                      </a:lnTo>
                      <a:lnTo>
                        <a:pt x="7049" y="9215"/>
                      </a:lnTo>
                      <a:cubicBezTo>
                        <a:pt x="7061" y="9157"/>
                        <a:pt x="7072" y="9098"/>
                        <a:pt x="7084" y="9040"/>
                      </a:cubicBezTo>
                      <a:cubicBezTo>
                        <a:pt x="7072" y="9016"/>
                        <a:pt x="7061" y="8992"/>
                        <a:pt x="7049" y="8968"/>
                      </a:cubicBezTo>
                      <a:cubicBezTo>
                        <a:pt x="7068" y="8939"/>
                        <a:pt x="7088" y="8911"/>
                        <a:pt x="7107" y="8882"/>
                      </a:cubicBezTo>
                      <a:cubicBezTo>
                        <a:pt x="7089" y="8822"/>
                        <a:pt x="7082" y="8789"/>
                        <a:pt x="7064" y="8729"/>
                      </a:cubicBezTo>
                      <a:lnTo>
                        <a:pt x="6995" y="8609"/>
                      </a:lnTo>
                      <a:cubicBezTo>
                        <a:pt x="7013" y="8566"/>
                        <a:pt x="7031" y="8524"/>
                        <a:pt x="7049" y="8481"/>
                      </a:cubicBezTo>
                      <a:cubicBezTo>
                        <a:pt x="7031" y="8421"/>
                        <a:pt x="7013" y="8362"/>
                        <a:pt x="6995" y="8302"/>
                      </a:cubicBezTo>
                      <a:cubicBezTo>
                        <a:pt x="7002" y="8288"/>
                        <a:pt x="7008" y="8275"/>
                        <a:pt x="7015" y="8261"/>
                      </a:cubicBezTo>
                      <a:cubicBezTo>
                        <a:pt x="6997" y="8281"/>
                        <a:pt x="6931" y="8160"/>
                        <a:pt x="6913" y="8180"/>
                      </a:cubicBezTo>
                      <a:lnTo>
                        <a:pt x="6726" y="8242"/>
                      </a:lnTo>
                      <a:lnTo>
                        <a:pt x="6726" y="8242"/>
                      </a:lnTo>
                      <a:lnTo>
                        <a:pt x="6726" y="8183"/>
                      </a:lnTo>
                      <a:lnTo>
                        <a:pt x="6726" y="8183"/>
                      </a:lnTo>
                      <a:lnTo>
                        <a:pt x="6726" y="8183"/>
                      </a:lnTo>
                      <a:lnTo>
                        <a:pt x="6726" y="8183"/>
                      </a:lnTo>
                      <a:lnTo>
                        <a:pt x="6780" y="8123"/>
                      </a:lnTo>
                      <a:lnTo>
                        <a:pt x="10000" y="3515"/>
                      </a:lnTo>
                      <a:lnTo>
                        <a:pt x="9838" y="3148"/>
                      </a:lnTo>
                      <a:lnTo>
                        <a:pt x="9730" y="2850"/>
                      </a:lnTo>
                      <a:lnTo>
                        <a:pt x="9569" y="2850"/>
                      </a:lnTo>
                      <a:lnTo>
                        <a:pt x="9291" y="2543"/>
                      </a:lnTo>
                      <a:lnTo>
                        <a:pt x="9183" y="2304"/>
                      </a:lnTo>
                      <a:lnTo>
                        <a:pt x="9183" y="1937"/>
                      </a:lnTo>
                      <a:lnTo>
                        <a:pt x="8906" y="1877"/>
                      </a:lnTo>
                      <a:lnTo>
                        <a:pt x="8744" y="1758"/>
                      </a:lnTo>
                      <a:lnTo>
                        <a:pt x="8798" y="1638"/>
                      </a:lnTo>
                      <a:lnTo>
                        <a:pt x="8798" y="1399"/>
                      </a:lnTo>
                      <a:lnTo>
                        <a:pt x="8636" y="1212"/>
                      </a:lnTo>
                      <a:lnTo>
                        <a:pt x="8529" y="1271"/>
                      </a:lnTo>
                      <a:cubicBezTo>
                        <a:pt x="8511" y="1251"/>
                        <a:pt x="8493" y="1232"/>
                        <a:pt x="8475" y="1212"/>
                      </a:cubicBezTo>
                      <a:cubicBezTo>
                        <a:pt x="8511" y="1152"/>
                        <a:pt x="8546" y="1092"/>
                        <a:pt x="8582" y="1032"/>
                      </a:cubicBezTo>
                      <a:lnTo>
                        <a:pt x="8475" y="973"/>
                      </a:lnTo>
                      <a:lnTo>
                        <a:pt x="8367" y="1092"/>
                      </a:lnTo>
                      <a:cubicBezTo>
                        <a:pt x="8346" y="1072"/>
                        <a:pt x="8326" y="1052"/>
                        <a:pt x="8305" y="1032"/>
                      </a:cubicBezTo>
                      <a:lnTo>
                        <a:pt x="8421" y="853"/>
                      </a:lnTo>
                      <a:lnTo>
                        <a:pt x="8529" y="853"/>
                      </a:lnTo>
                      <a:lnTo>
                        <a:pt x="8529" y="725"/>
                      </a:lnTo>
                      <a:lnTo>
                        <a:pt x="8367" y="666"/>
                      </a:lnTo>
                      <a:lnTo>
                        <a:pt x="8197" y="725"/>
                      </a:lnTo>
                      <a:lnTo>
                        <a:pt x="7982" y="546"/>
                      </a:lnTo>
                      <a:lnTo>
                        <a:pt x="7982" y="427"/>
                      </a:lnTo>
                      <a:lnTo>
                        <a:pt x="7820" y="427"/>
                      </a:lnTo>
                      <a:lnTo>
                        <a:pt x="7704" y="546"/>
                      </a:lnTo>
                      <a:lnTo>
                        <a:pt x="7650" y="546"/>
                      </a:lnTo>
                      <a:cubicBezTo>
                        <a:pt x="7632" y="486"/>
                        <a:pt x="7614" y="427"/>
                        <a:pt x="7596" y="367"/>
                      </a:cubicBezTo>
                      <a:lnTo>
                        <a:pt x="7488" y="307"/>
                      </a:lnTo>
                      <a:lnTo>
                        <a:pt x="7219" y="179"/>
                      </a:lnTo>
                      <a:lnTo>
                        <a:pt x="6888" y="179"/>
                      </a:lnTo>
                      <a:lnTo>
                        <a:pt x="6618" y="367"/>
                      </a:lnTo>
                      <a:lnTo>
                        <a:pt x="6448" y="247"/>
                      </a:lnTo>
                      <a:cubicBezTo>
                        <a:pt x="6394" y="185"/>
                        <a:pt x="6341" y="122"/>
                        <a:pt x="6287" y="60"/>
                      </a:cubicBezTo>
                      <a:lnTo>
                        <a:pt x="6071" y="0"/>
                      </a:lnTo>
                      <a:lnTo>
                        <a:pt x="5794" y="60"/>
                      </a:lnTo>
                      <a:lnTo>
                        <a:pt x="5740" y="606"/>
                      </a:lnTo>
                      <a:cubicBezTo>
                        <a:pt x="5722" y="688"/>
                        <a:pt x="5704" y="771"/>
                        <a:pt x="5686" y="853"/>
                      </a:cubicBezTo>
                      <a:lnTo>
                        <a:pt x="5524" y="913"/>
                      </a:lnTo>
                      <a:cubicBezTo>
                        <a:pt x="5542" y="993"/>
                        <a:pt x="5560" y="1072"/>
                        <a:pt x="5578" y="1152"/>
                      </a:cubicBezTo>
                      <a:lnTo>
                        <a:pt x="5740" y="1399"/>
                      </a:lnTo>
                      <a:lnTo>
                        <a:pt x="5632" y="1399"/>
                      </a:lnTo>
                      <a:lnTo>
                        <a:pt x="5632" y="1519"/>
                      </a:lnTo>
                      <a:lnTo>
                        <a:pt x="5794" y="1698"/>
                      </a:lnTo>
                      <a:cubicBezTo>
                        <a:pt x="5812" y="1738"/>
                        <a:pt x="5829" y="1777"/>
                        <a:pt x="5847" y="1817"/>
                      </a:cubicBezTo>
                      <a:cubicBezTo>
                        <a:pt x="5829" y="1857"/>
                        <a:pt x="5812" y="1897"/>
                        <a:pt x="5794" y="1937"/>
                      </a:cubicBezTo>
                      <a:lnTo>
                        <a:pt x="5578" y="1758"/>
                      </a:lnTo>
                      <a:lnTo>
                        <a:pt x="5470" y="1638"/>
                      </a:lnTo>
                      <a:lnTo>
                        <a:pt x="5300" y="1698"/>
                      </a:lnTo>
                      <a:cubicBezTo>
                        <a:pt x="5282" y="1638"/>
                        <a:pt x="5265" y="1579"/>
                        <a:pt x="5247" y="1519"/>
                      </a:cubicBezTo>
                      <a:lnTo>
                        <a:pt x="5085" y="1271"/>
                      </a:lnTo>
                      <a:lnTo>
                        <a:pt x="5085" y="1092"/>
                      </a:lnTo>
                      <a:lnTo>
                        <a:pt x="5247" y="1032"/>
                      </a:lnTo>
                      <a:lnTo>
                        <a:pt x="4923" y="725"/>
                      </a:lnTo>
                      <a:lnTo>
                        <a:pt x="4815" y="853"/>
                      </a:lnTo>
                      <a:lnTo>
                        <a:pt x="4322" y="486"/>
                      </a:lnTo>
                      <a:lnTo>
                        <a:pt x="4268" y="606"/>
                      </a:lnTo>
                      <a:lnTo>
                        <a:pt x="4268" y="913"/>
                      </a:lnTo>
                      <a:lnTo>
                        <a:pt x="4268" y="1032"/>
                      </a:lnTo>
                      <a:lnTo>
                        <a:pt x="4153" y="794"/>
                      </a:lnTo>
                      <a:lnTo>
                        <a:pt x="3991" y="1212"/>
                      </a:lnTo>
                      <a:lnTo>
                        <a:pt x="4099" y="1519"/>
                      </a:lnTo>
                      <a:cubicBezTo>
                        <a:pt x="4155" y="1559"/>
                        <a:pt x="4212" y="1598"/>
                        <a:pt x="4268" y="1638"/>
                      </a:cubicBezTo>
                      <a:cubicBezTo>
                        <a:pt x="4286" y="1698"/>
                        <a:pt x="4304" y="1757"/>
                        <a:pt x="4322" y="1817"/>
                      </a:cubicBezTo>
                      <a:cubicBezTo>
                        <a:pt x="4340" y="1900"/>
                        <a:pt x="4358" y="1982"/>
                        <a:pt x="4376" y="2065"/>
                      </a:cubicBezTo>
                      <a:lnTo>
                        <a:pt x="4484" y="1937"/>
                      </a:lnTo>
                      <a:lnTo>
                        <a:pt x="4646" y="2065"/>
                      </a:lnTo>
                      <a:lnTo>
                        <a:pt x="4753" y="2125"/>
                      </a:lnTo>
                      <a:cubicBezTo>
                        <a:pt x="4735" y="2185"/>
                        <a:pt x="4718" y="2244"/>
                        <a:pt x="4700" y="2304"/>
                      </a:cubicBezTo>
                      <a:lnTo>
                        <a:pt x="4592" y="2244"/>
                      </a:lnTo>
                      <a:lnTo>
                        <a:pt x="4484" y="2423"/>
                      </a:lnTo>
                      <a:lnTo>
                        <a:pt x="4376" y="2543"/>
                      </a:lnTo>
                      <a:lnTo>
                        <a:pt x="4045" y="2611"/>
                      </a:lnTo>
                      <a:cubicBezTo>
                        <a:pt x="4027" y="2568"/>
                        <a:pt x="4009" y="2526"/>
                        <a:pt x="3991" y="2483"/>
                      </a:cubicBezTo>
                      <a:lnTo>
                        <a:pt x="3883" y="2363"/>
                      </a:lnTo>
                      <a:lnTo>
                        <a:pt x="3721" y="2363"/>
                      </a:lnTo>
                      <a:lnTo>
                        <a:pt x="3498" y="2184"/>
                      </a:lnTo>
                      <a:cubicBezTo>
                        <a:pt x="3536" y="2164"/>
                        <a:pt x="3575" y="2145"/>
                        <a:pt x="3613" y="2125"/>
                      </a:cubicBezTo>
                      <a:lnTo>
                        <a:pt x="3498" y="2005"/>
                      </a:lnTo>
                      <a:lnTo>
                        <a:pt x="3282" y="2005"/>
                      </a:lnTo>
                      <a:lnTo>
                        <a:pt x="3174" y="2125"/>
                      </a:lnTo>
                      <a:lnTo>
                        <a:pt x="2951" y="1937"/>
                      </a:lnTo>
                      <a:lnTo>
                        <a:pt x="2681" y="2125"/>
                      </a:lnTo>
                      <a:lnTo>
                        <a:pt x="2465" y="2005"/>
                      </a:lnTo>
                      <a:cubicBezTo>
                        <a:pt x="2447" y="2144"/>
                        <a:pt x="2429" y="2284"/>
                        <a:pt x="2411" y="2423"/>
                      </a:cubicBezTo>
                      <a:lnTo>
                        <a:pt x="2411" y="2671"/>
                      </a:lnTo>
                      <a:lnTo>
                        <a:pt x="2519" y="2969"/>
                      </a:lnTo>
                      <a:lnTo>
                        <a:pt x="2411" y="3029"/>
                      </a:lnTo>
                      <a:lnTo>
                        <a:pt x="2411" y="2790"/>
                      </a:lnTo>
                      <a:lnTo>
                        <a:pt x="2188" y="2730"/>
                      </a:lnTo>
                      <a:lnTo>
                        <a:pt x="2026" y="3089"/>
                      </a:lnTo>
                      <a:lnTo>
                        <a:pt x="2026" y="3217"/>
                      </a:lnTo>
                      <a:lnTo>
                        <a:pt x="2242" y="3456"/>
                      </a:lnTo>
                      <a:lnTo>
                        <a:pt x="2519" y="3336"/>
                      </a:lnTo>
                      <a:lnTo>
                        <a:pt x="2573" y="3456"/>
                      </a:lnTo>
                      <a:lnTo>
                        <a:pt x="2350" y="3695"/>
                      </a:lnTo>
                      <a:lnTo>
                        <a:pt x="2188" y="3882"/>
                      </a:lnTo>
                      <a:lnTo>
                        <a:pt x="2134" y="3942"/>
                      </a:lnTo>
                      <a:lnTo>
                        <a:pt x="2026" y="4002"/>
                      </a:lnTo>
                      <a:lnTo>
                        <a:pt x="1864" y="4181"/>
                      </a:lnTo>
                      <a:lnTo>
                        <a:pt x="1972" y="4300"/>
                      </a:lnTo>
                      <a:lnTo>
                        <a:pt x="2188" y="4241"/>
                      </a:lnTo>
                      <a:cubicBezTo>
                        <a:pt x="2206" y="4284"/>
                        <a:pt x="2224" y="4326"/>
                        <a:pt x="2242" y="4369"/>
                      </a:cubicBezTo>
                      <a:cubicBezTo>
                        <a:pt x="2260" y="4449"/>
                        <a:pt x="2278" y="4528"/>
                        <a:pt x="2296" y="4608"/>
                      </a:cubicBezTo>
                      <a:cubicBezTo>
                        <a:pt x="2314" y="4668"/>
                        <a:pt x="2332" y="4727"/>
                        <a:pt x="2350" y="4787"/>
                      </a:cubicBezTo>
                      <a:lnTo>
                        <a:pt x="2242" y="5094"/>
                      </a:lnTo>
                      <a:lnTo>
                        <a:pt x="2519" y="4906"/>
                      </a:lnTo>
                      <a:lnTo>
                        <a:pt x="2627" y="4906"/>
                      </a:lnTo>
                      <a:cubicBezTo>
                        <a:pt x="2609" y="4969"/>
                        <a:pt x="2591" y="5031"/>
                        <a:pt x="2573" y="5094"/>
                      </a:cubicBezTo>
                      <a:lnTo>
                        <a:pt x="2789" y="5333"/>
                      </a:lnTo>
                      <a:lnTo>
                        <a:pt x="2519" y="5392"/>
                      </a:lnTo>
                      <a:lnTo>
                        <a:pt x="2465" y="5452"/>
                      </a:lnTo>
                      <a:cubicBezTo>
                        <a:pt x="2409" y="5495"/>
                        <a:pt x="2352" y="5537"/>
                        <a:pt x="2296" y="5580"/>
                      </a:cubicBezTo>
                      <a:lnTo>
                        <a:pt x="2134" y="5759"/>
                      </a:lnTo>
                      <a:lnTo>
                        <a:pt x="1918" y="5580"/>
                      </a:lnTo>
                      <a:lnTo>
                        <a:pt x="1695" y="5759"/>
                      </a:lnTo>
                      <a:lnTo>
                        <a:pt x="1479" y="5640"/>
                      </a:lnTo>
                      <a:lnTo>
                        <a:pt x="1263" y="5452"/>
                      </a:lnTo>
                      <a:lnTo>
                        <a:pt x="932" y="5580"/>
                      </a:lnTo>
                      <a:lnTo>
                        <a:pt x="824" y="5452"/>
                      </a:lnTo>
                      <a:cubicBezTo>
                        <a:pt x="806" y="5392"/>
                        <a:pt x="788" y="5333"/>
                        <a:pt x="770" y="5273"/>
                      </a:cubicBezTo>
                      <a:lnTo>
                        <a:pt x="663" y="5213"/>
                      </a:lnTo>
                      <a:lnTo>
                        <a:pt x="439" y="5273"/>
                      </a:lnTo>
                      <a:lnTo>
                        <a:pt x="0" y="4787"/>
                      </a:lnTo>
                      <a:cubicBezTo>
                        <a:pt x="56" y="4929"/>
                        <a:pt x="113" y="5071"/>
                        <a:pt x="169" y="5213"/>
                      </a:cubicBezTo>
                      <a:lnTo>
                        <a:pt x="439" y="5452"/>
                      </a:lnTo>
                      <a:lnTo>
                        <a:pt x="663" y="5580"/>
                      </a:lnTo>
                      <a:lnTo>
                        <a:pt x="932" y="5819"/>
                      </a:lnTo>
                      <a:lnTo>
                        <a:pt x="1479" y="6246"/>
                      </a:lnTo>
                      <a:lnTo>
                        <a:pt x="1587" y="6118"/>
                      </a:lnTo>
                      <a:lnTo>
                        <a:pt x="1749" y="6186"/>
                      </a:lnTo>
                      <a:cubicBezTo>
                        <a:pt x="1787" y="6163"/>
                        <a:pt x="1826" y="6141"/>
                        <a:pt x="1864" y="6118"/>
                      </a:cubicBezTo>
                      <a:lnTo>
                        <a:pt x="2080" y="6246"/>
                      </a:lnTo>
                      <a:lnTo>
                        <a:pt x="2296" y="6118"/>
                      </a:lnTo>
                      <a:lnTo>
                        <a:pt x="2573" y="6246"/>
                      </a:lnTo>
                      <a:lnTo>
                        <a:pt x="2843" y="6186"/>
                      </a:lnTo>
                      <a:lnTo>
                        <a:pt x="3066" y="6365"/>
                      </a:lnTo>
                      <a:lnTo>
                        <a:pt x="3282" y="6186"/>
                      </a:lnTo>
                      <a:lnTo>
                        <a:pt x="3444" y="6246"/>
                      </a:lnTo>
                      <a:lnTo>
                        <a:pt x="3552" y="6118"/>
                      </a:lnTo>
                      <a:lnTo>
                        <a:pt x="3444" y="5939"/>
                      </a:lnTo>
                      <a:lnTo>
                        <a:pt x="3721" y="5879"/>
                      </a:lnTo>
                      <a:lnTo>
                        <a:pt x="3883" y="5879"/>
                      </a:lnTo>
                      <a:lnTo>
                        <a:pt x="4099" y="5879"/>
                      </a:lnTo>
                      <a:cubicBezTo>
                        <a:pt x="4117" y="5819"/>
                        <a:pt x="4135" y="5760"/>
                        <a:pt x="4153" y="5700"/>
                      </a:cubicBezTo>
                      <a:cubicBezTo>
                        <a:pt x="4209" y="5780"/>
                        <a:pt x="4266" y="5859"/>
                        <a:pt x="4322" y="5939"/>
                      </a:cubicBezTo>
                      <a:lnTo>
                        <a:pt x="4430" y="5759"/>
                      </a:lnTo>
                      <a:lnTo>
                        <a:pt x="4592" y="5819"/>
                      </a:lnTo>
                      <a:lnTo>
                        <a:pt x="4753" y="5759"/>
                      </a:lnTo>
                      <a:lnTo>
                        <a:pt x="4977" y="5759"/>
                      </a:lnTo>
                      <a:lnTo>
                        <a:pt x="5139" y="5939"/>
                      </a:lnTo>
                      <a:lnTo>
                        <a:pt x="5300" y="5998"/>
                      </a:lnTo>
                      <a:lnTo>
                        <a:pt x="5085" y="6058"/>
                      </a:lnTo>
                      <a:lnTo>
                        <a:pt x="5085" y="6305"/>
                      </a:lnTo>
                      <a:lnTo>
                        <a:pt x="4977" y="6186"/>
                      </a:lnTo>
                      <a:lnTo>
                        <a:pt x="4869" y="5998"/>
                      </a:lnTo>
                      <a:lnTo>
                        <a:pt x="4430" y="6118"/>
                      </a:lnTo>
                      <a:lnTo>
                        <a:pt x="4153" y="6246"/>
                      </a:lnTo>
                      <a:cubicBezTo>
                        <a:pt x="4209" y="6306"/>
                        <a:pt x="4266" y="6365"/>
                        <a:pt x="4322" y="6425"/>
                      </a:cubicBezTo>
                      <a:lnTo>
                        <a:pt x="4153" y="6485"/>
                      </a:lnTo>
                      <a:lnTo>
                        <a:pt x="3991" y="6425"/>
                      </a:lnTo>
                      <a:lnTo>
                        <a:pt x="4153" y="6664"/>
                      </a:lnTo>
                      <a:lnTo>
                        <a:pt x="4430" y="6664"/>
                      </a:lnTo>
                      <a:lnTo>
                        <a:pt x="4700" y="6732"/>
                      </a:lnTo>
                      <a:lnTo>
                        <a:pt x="4923" y="6792"/>
                      </a:lnTo>
                      <a:lnTo>
                        <a:pt x="5085" y="6852"/>
                      </a:lnTo>
                      <a:lnTo>
                        <a:pt x="5247" y="6664"/>
                      </a:lnTo>
                      <a:cubicBezTo>
                        <a:pt x="5265" y="6584"/>
                        <a:pt x="5282" y="6505"/>
                        <a:pt x="5300" y="6425"/>
                      </a:cubicBezTo>
                      <a:lnTo>
                        <a:pt x="5416" y="6365"/>
                      </a:lnTo>
                      <a:cubicBezTo>
                        <a:pt x="5434" y="6425"/>
                        <a:pt x="5452" y="6484"/>
                        <a:pt x="5470" y="6544"/>
                      </a:cubicBezTo>
                      <a:lnTo>
                        <a:pt x="5740" y="6732"/>
                      </a:lnTo>
                      <a:lnTo>
                        <a:pt x="5686" y="6852"/>
                      </a:lnTo>
                      <a:lnTo>
                        <a:pt x="5686" y="7090"/>
                      </a:lnTo>
                      <a:lnTo>
                        <a:pt x="5686" y="7210"/>
                      </a:lnTo>
                      <a:lnTo>
                        <a:pt x="5963" y="7270"/>
                      </a:lnTo>
                      <a:cubicBezTo>
                        <a:pt x="5942" y="7332"/>
                        <a:pt x="5922" y="7395"/>
                        <a:pt x="5901" y="7457"/>
                      </a:cubicBezTo>
                      <a:lnTo>
                        <a:pt x="5901" y="7696"/>
                      </a:lnTo>
                      <a:lnTo>
                        <a:pt x="6017" y="7816"/>
                      </a:lnTo>
                      <a:lnTo>
                        <a:pt x="6341" y="7875"/>
                      </a:lnTo>
                      <a:cubicBezTo>
                        <a:pt x="6359" y="7978"/>
                        <a:pt x="6376" y="8080"/>
                        <a:pt x="6394" y="8183"/>
                      </a:cubicBezTo>
                      <a:lnTo>
                        <a:pt x="6564" y="8242"/>
                      </a:lnTo>
                      <a:cubicBezTo>
                        <a:pt x="6543" y="8302"/>
                        <a:pt x="6523" y="8362"/>
                        <a:pt x="6502" y="8422"/>
                      </a:cubicBezTo>
                      <a:lnTo>
                        <a:pt x="6564" y="8481"/>
                      </a:lnTo>
                      <a:lnTo>
                        <a:pt x="6834" y="8549"/>
                      </a:lnTo>
                      <a:cubicBezTo>
                        <a:pt x="6870" y="8589"/>
                        <a:pt x="6785" y="8629"/>
                        <a:pt x="6821" y="8669"/>
                      </a:cubicBezTo>
                      <a:cubicBezTo>
                        <a:pt x="6825" y="8689"/>
                        <a:pt x="6830" y="8709"/>
                        <a:pt x="6834" y="8729"/>
                      </a:cubicBezTo>
                      <a:lnTo>
                        <a:pt x="6672" y="8908"/>
                      </a:lnTo>
                      <a:lnTo>
                        <a:pt x="6834" y="9027"/>
                      </a:lnTo>
                      <a:cubicBezTo>
                        <a:pt x="6852" y="9090"/>
                        <a:pt x="6870" y="9152"/>
                        <a:pt x="6888" y="9215"/>
                      </a:cubicBezTo>
                      <a:cubicBezTo>
                        <a:pt x="6870" y="9255"/>
                        <a:pt x="6852" y="9294"/>
                        <a:pt x="6834" y="9334"/>
                      </a:cubicBezTo>
                      <a:lnTo>
                        <a:pt x="6888" y="9514"/>
                      </a:lnTo>
                      <a:cubicBezTo>
                        <a:pt x="6906" y="9616"/>
                        <a:pt x="6923" y="9719"/>
                        <a:pt x="6941" y="9821"/>
                      </a:cubicBezTo>
                      <a:lnTo>
                        <a:pt x="7273" y="10000"/>
                      </a:lnTo>
                      <a:cubicBezTo>
                        <a:pt x="7255" y="9920"/>
                        <a:pt x="7237" y="9841"/>
                        <a:pt x="7219" y="9761"/>
                      </a:cubicBezTo>
                      <a:lnTo>
                        <a:pt x="7219" y="9761"/>
                      </a:lnTo>
                      <a:close/>
                    </a:path>
                  </a:pathLst>
                </a:custGeom>
                <a:solidFill>
                  <a:srgbClr val="FFC000"/>
                </a:solidFill>
                <a:ln w="12700" cap="rnd">
                  <a:noFill/>
                  <a:prstDash val="solid"/>
                  <a:round/>
                  <a:headEnd/>
                  <a:tailEnd/>
                </a:ln>
              </p:spPr>
              <p:txBody>
                <a:bodyPr vert="horz" wrap="square" lIns="274320" tIns="548640" rIns="91440" bIns="0" numCol="1" anchor="t" anchorCtr="0" compatLnSpc="1">
                  <a:prstTxWarp prst="textNoShape">
                    <a:avLst/>
                  </a:prstTxWarp>
                </a:bodyPr>
                <a:lstStyle/>
                <a:p>
                  <a:pPr algn="ctr"/>
                  <a:r>
                    <a:rPr lang="en-CA" sz="1000" b="1" dirty="0">
                      <a:latin typeface="Calibri" panose="020F0502020204030204" pitchFamily="34" charset="0"/>
                      <a:cs typeface="Calibri" panose="020F0502020204030204" pitchFamily="34" charset="0"/>
                    </a:rPr>
                    <a:t>Alaska</a:t>
                  </a:r>
                </a:p>
              </p:txBody>
            </p:sp>
            <p:sp>
              <p:nvSpPr>
                <p:cNvPr id="43" name="Freeform 82">
                  <a:extLst>
                    <a:ext uri="{FF2B5EF4-FFF2-40B4-BE49-F238E27FC236}">
                      <a16:creationId xmlns:a16="http://schemas.microsoft.com/office/drawing/2014/main" id="{ABB62D3F-E0BB-6346-B386-EB518E24455B}"/>
                    </a:ext>
                  </a:extLst>
                </p:cNvPr>
                <p:cNvSpPr>
                  <a:spLocks/>
                </p:cNvSpPr>
                <p:nvPr/>
              </p:nvSpPr>
              <p:spPr bwMode="auto">
                <a:xfrm>
                  <a:off x="1962150" y="1816100"/>
                  <a:ext cx="179388" cy="100013"/>
                </a:xfrm>
                <a:custGeom>
                  <a:avLst/>
                  <a:gdLst>
                    <a:gd name="T0" fmla="*/ 11 w 16"/>
                    <a:gd name="T1" fmla="*/ 0 h 9"/>
                    <a:gd name="T2" fmla="*/ 8 w 16"/>
                    <a:gd name="T3" fmla="*/ 2 h 9"/>
                    <a:gd name="T4" fmla="*/ 7 w 16"/>
                    <a:gd name="T5" fmla="*/ 2 h 9"/>
                    <a:gd name="T6" fmla="*/ 4 w 16"/>
                    <a:gd name="T7" fmla="*/ 1 h 9"/>
                    <a:gd name="T8" fmla="*/ 0 w 16"/>
                    <a:gd name="T9" fmla="*/ 0 h 9"/>
                    <a:gd name="T10" fmla="*/ 0 w 16"/>
                    <a:gd name="T11" fmla="*/ 8 h 9"/>
                    <a:gd name="T12" fmla="*/ 2 w 16"/>
                    <a:gd name="T13" fmla="*/ 9 h 9"/>
                    <a:gd name="T14" fmla="*/ 4 w 16"/>
                    <a:gd name="T15" fmla="*/ 8 h 9"/>
                    <a:gd name="T16" fmla="*/ 7 w 16"/>
                    <a:gd name="T17" fmla="*/ 9 h 9"/>
                    <a:gd name="T18" fmla="*/ 9 w 16"/>
                    <a:gd name="T19" fmla="*/ 9 h 9"/>
                    <a:gd name="T20" fmla="*/ 11 w 16"/>
                    <a:gd name="T21" fmla="*/ 8 h 9"/>
                    <a:gd name="T22" fmla="*/ 12 w 16"/>
                    <a:gd name="T23" fmla="*/ 5 h 9"/>
                    <a:gd name="T24" fmla="*/ 10 w 16"/>
                    <a:gd name="T25" fmla="*/ 4 h 9"/>
                    <a:gd name="T26" fmla="*/ 14 w 16"/>
                    <a:gd name="T27" fmla="*/ 2 h 9"/>
                    <a:gd name="T28" fmla="*/ 16 w 16"/>
                    <a:gd name="T29" fmla="*/ 6 h 9"/>
                    <a:gd name="T30" fmla="*/ 16 w 16"/>
                    <a:gd name="T31" fmla="*/ 4 h 9"/>
                    <a:gd name="T32" fmla="*/ 15 w 16"/>
                    <a:gd name="T33" fmla="*/ 1 h 9"/>
                    <a:gd name="T34" fmla="*/ 11 w 16"/>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9">
                      <a:moveTo>
                        <a:pt x="11" y="0"/>
                      </a:moveTo>
                      <a:cubicBezTo>
                        <a:pt x="8" y="2"/>
                        <a:pt x="8" y="2"/>
                        <a:pt x="8" y="2"/>
                      </a:cubicBezTo>
                      <a:cubicBezTo>
                        <a:pt x="7" y="2"/>
                        <a:pt x="7" y="2"/>
                        <a:pt x="7" y="2"/>
                      </a:cubicBezTo>
                      <a:cubicBezTo>
                        <a:pt x="4" y="1"/>
                        <a:pt x="4" y="1"/>
                        <a:pt x="4" y="1"/>
                      </a:cubicBezTo>
                      <a:cubicBezTo>
                        <a:pt x="0" y="0"/>
                        <a:pt x="0" y="0"/>
                        <a:pt x="0" y="0"/>
                      </a:cubicBezTo>
                      <a:cubicBezTo>
                        <a:pt x="0" y="3"/>
                        <a:pt x="0" y="5"/>
                        <a:pt x="0" y="8"/>
                      </a:cubicBezTo>
                      <a:cubicBezTo>
                        <a:pt x="2" y="9"/>
                        <a:pt x="2" y="9"/>
                        <a:pt x="2" y="9"/>
                      </a:cubicBezTo>
                      <a:cubicBezTo>
                        <a:pt x="4" y="8"/>
                        <a:pt x="4" y="8"/>
                        <a:pt x="4" y="8"/>
                      </a:cubicBezTo>
                      <a:cubicBezTo>
                        <a:pt x="7" y="9"/>
                        <a:pt x="7" y="9"/>
                        <a:pt x="7" y="9"/>
                      </a:cubicBezTo>
                      <a:cubicBezTo>
                        <a:pt x="9" y="9"/>
                        <a:pt x="9" y="9"/>
                        <a:pt x="9" y="9"/>
                      </a:cubicBezTo>
                      <a:cubicBezTo>
                        <a:pt x="11" y="8"/>
                        <a:pt x="11" y="8"/>
                        <a:pt x="11" y="8"/>
                      </a:cubicBezTo>
                      <a:cubicBezTo>
                        <a:pt x="12" y="5"/>
                        <a:pt x="12" y="5"/>
                        <a:pt x="12" y="5"/>
                      </a:cubicBezTo>
                      <a:cubicBezTo>
                        <a:pt x="10" y="4"/>
                        <a:pt x="10" y="4"/>
                        <a:pt x="10" y="4"/>
                      </a:cubicBezTo>
                      <a:cubicBezTo>
                        <a:pt x="14" y="2"/>
                        <a:pt x="14" y="2"/>
                        <a:pt x="14" y="2"/>
                      </a:cubicBezTo>
                      <a:cubicBezTo>
                        <a:pt x="16" y="6"/>
                        <a:pt x="16" y="6"/>
                        <a:pt x="16" y="6"/>
                      </a:cubicBezTo>
                      <a:cubicBezTo>
                        <a:pt x="16" y="4"/>
                        <a:pt x="16" y="4"/>
                        <a:pt x="16" y="4"/>
                      </a:cubicBezTo>
                      <a:cubicBezTo>
                        <a:pt x="15" y="1"/>
                        <a:pt x="15" y="1"/>
                        <a:pt x="15" y="1"/>
                      </a:cubicBezTo>
                      <a:lnTo>
                        <a:pt x="11" y="0"/>
                      </a:lnTo>
                      <a:close/>
                    </a:path>
                  </a:pathLst>
                </a:custGeom>
                <a:solidFill>
                  <a:srgbClr val="FFC000"/>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4" name="Freeform 83">
                  <a:extLst>
                    <a:ext uri="{FF2B5EF4-FFF2-40B4-BE49-F238E27FC236}">
                      <a16:creationId xmlns:a16="http://schemas.microsoft.com/office/drawing/2014/main" id="{086563F0-0859-344C-A89E-CBA7E20CB31F}"/>
                    </a:ext>
                  </a:extLst>
                </p:cNvPr>
                <p:cNvSpPr>
                  <a:spLocks/>
                </p:cNvSpPr>
                <p:nvPr/>
              </p:nvSpPr>
              <p:spPr bwMode="auto">
                <a:xfrm>
                  <a:off x="2941638" y="2278062"/>
                  <a:ext cx="179388" cy="676115"/>
                </a:xfrm>
                <a:custGeom>
                  <a:avLst/>
                  <a:gdLst>
                    <a:gd name="T0" fmla="*/ 15 w 16"/>
                    <a:gd name="T1" fmla="*/ 47 h 61"/>
                    <a:gd name="T2" fmla="*/ 11 w 16"/>
                    <a:gd name="T3" fmla="*/ 41 h 61"/>
                    <a:gd name="T4" fmla="*/ 10 w 16"/>
                    <a:gd name="T5" fmla="*/ 39 h 61"/>
                    <a:gd name="T6" fmla="*/ 10 w 16"/>
                    <a:gd name="T7" fmla="*/ 34 h 61"/>
                    <a:gd name="T8" fmla="*/ 10 w 16"/>
                    <a:gd name="T9" fmla="*/ 32 h 61"/>
                    <a:gd name="T10" fmla="*/ 10 w 16"/>
                    <a:gd name="T11" fmla="*/ 25 h 61"/>
                    <a:gd name="T12" fmla="*/ 10 w 16"/>
                    <a:gd name="T13" fmla="*/ 24 h 61"/>
                    <a:gd name="T14" fmla="*/ 10 w 16"/>
                    <a:gd name="T15" fmla="*/ 20 h 61"/>
                    <a:gd name="T16" fmla="*/ 10 w 16"/>
                    <a:gd name="T17" fmla="*/ 18 h 61"/>
                    <a:gd name="T18" fmla="*/ 9 w 16"/>
                    <a:gd name="T19" fmla="*/ 14 h 61"/>
                    <a:gd name="T20" fmla="*/ 9 w 16"/>
                    <a:gd name="T21" fmla="*/ 7 h 61"/>
                    <a:gd name="T22" fmla="*/ 8 w 16"/>
                    <a:gd name="T23" fmla="*/ 4 h 61"/>
                    <a:gd name="T24" fmla="*/ 9 w 16"/>
                    <a:gd name="T25" fmla="*/ 4 h 61"/>
                    <a:gd name="T26" fmla="*/ 7 w 16"/>
                    <a:gd name="T27" fmla="*/ 0 h 61"/>
                    <a:gd name="T28" fmla="*/ 5 w 16"/>
                    <a:gd name="T29" fmla="*/ 0 h 61"/>
                    <a:gd name="T30" fmla="*/ 3 w 16"/>
                    <a:gd name="T31" fmla="*/ 1 h 61"/>
                    <a:gd name="T32" fmla="*/ 2 w 16"/>
                    <a:gd name="T33" fmla="*/ 2 h 61"/>
                    <a:gd name="T34" fmla="*/ 0 w 16"/>
                    <a:gd name="T35" fmla="*/ 3 h 61"/>
                    <a:gd name="T36" fmla="*/ 0 w 16"/>
                    <a:gd name="T37" fmla="*/ 3 h 61"/>
                    <a:gd name="T38" fmla="*/ 5 w 16"/>
                    <a:gd name="T39" fmla="*/ 5 h 61"/>
                    <a:gd name="T40" fmla="*/ 6 w 16"/>
                    <a:gd name="T41" fmla="*/ 14 h 61"/>
                    <a:gd name="T42" fmla="*/ 8 w 16"/>
                    <a:gd name="T43" fmla="*/ 26 h 61"/>
                    <a:gd name="T44" fmla="*/ 6 w 16"/>
                    <a:gd name="T45" fmla="*/ 31 h 61"/>
                    <a:gd name="T46" fmla="*/ 7 w 16"/>
                    <a:gd name="T47" fmla="*/ 35 h 61"/>
                    <a:gd name="T48" fmla="*/ 8 w 16"/>
                    <a:gd name="T49" fmla="*/ 37 h 61"/>
                    <a:gd name="T50" fmla="*/ 8 w 16"/>
                    <a:gd name="T51" fmla="*/ 45 h 61"/>
                    <a:gd name="T52" fmla="*/ 11 w 16"/>
                    <a:gd name="T53" fmla="*/ 47 h 61"/>
                    <a:gd name="T54" fmla="*/ 6 w 16"/>
                    <a:gd name="T55" fmla="*/ 59 h 61"/>
                    <a:gd name="T56" fmla="*/ 8 w 16"/>
                    <a:gd name="T57" fmla="*/ 60 h 61"/>
                    <a:gd name="T58" fmla="*/ 8 w 16"/>
                    <a:gd name="T59" fmla="*/ 59 h 61"/>
                    <a:gd name="T60" fmla="*/ 12 w 16"/>
                    <a:gd name="T61" fmla="*/ 58 h 61"/>
                    <a:gd name="T62" fmla="*/ 15 w 16"/>
                    <a:gd name="T63" fmla="*/ 51 h 61"/>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750 w 10000"/>
                    <a:gd name="connsiteY40" fmla="*/ 1639 h 10000"/>
                    <a:gd name="connsiteX41" fmla="*/ 3750 w 10000"/>
                    <a:gd name="connsiteY41" fmla="*/ 2295 h 10000"/>
                    <a:gd name="connsiteX42" fmla="*/ 3750 w 10000"/>
                    <a:gd name="connsiteY42" fmla="*/ 3279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407 w 10000"/>
                    <a:gd name="connsiteY40" fmla="*/ 1102 h 10000"/>
                    <a:gd name="connsiteX41" fmla="*/ 3750 w 10000"/>
                    <a:gd name="connsiteY41" fmla="*/ 2295 h 10000"/>
                    <a:gd name="connsiteX42" fmla="*/ 3750 w 10000"/>
                    <a:gd name="connsiteY42" fmla="*/ 3279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407 w 10000"/>
                    <a:gd name="connsiteY40" fmla="*/ 744 h 10000"/>
                    <a:gd name="connsiteX41" fmla="*/ 3750 w 10000"/>
                    <a:gd name="connsiteY41" fmla="*/ 2295 h 10000"/>
                    <a:gd name="connsiteX42" fmla="*/ 3750 w 10000"/>
                    <a:gd name="connsiteY42" fmla="*/ 3279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407 w 10000"/>
                    <a:gd name="connsiteY40" fmla="*/ 744 h 10000"/>
                    <a:gd name="connsiteX41" fmla="*/ 3750 w 10000"/>
                    <a:gd name="connsiteY41" fmla="*/ 2295 h 10000"/>
                    <a:gd name="connsiteX42" fmla="*/ 2377 w 10000"/>
                    <a:gd name="connsiteY42" fmla="*/ 2876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407 w 10000"/>
                    <a:gd name="connsiteY40" fmla="*/ 744 h 10000"/>
                    <a:gd name="connsiteX41" fmla="*/ 2720 w 10000"/>
                    <a:gd name="connsiteY41" fmla="*/ 1847 h 10000"/>
                    <a:gd name="connsiteX42" fmla="*/ 2377 w 10000"/>
                    <a:gd name="connsiteY42" fmla="*/ 2876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00"/>
                    <a:gd name="connsiteX1" fmla="*/ 9375 w 10000"/>
                    <a:gd name="connsiteY1" fmla="*/ 7705 h 10000"/>
                    <a:gd name="connsiteX2" fmla="*/ 9375 w 10000"/>
                    <a:gd name="connsiteY2" fmla="*/ 7541 h 10000"/>
                    <a:gd name="connsiteX3" fmla="*/ 6875 w 10000"/>
                    <a:gd name="connsiteY3" fmla="*/ 6721 h 10000"/>
                    <a:gd name="connsiteX4" fmla="*/ 6250 w 10000"/>
                    <a:gd name="connsiteY4" fmla="*/ 6393 h 10000"/>
                    <a:gd name="connsiteX5" fmla="*/ 6250 w 10000"/>
                    <a:gd name="connsiteY5" fmla="*/ 6393 h 10000"/>
                    <a:gd name="connsiteX6" fmla="*/ 6250 w 10000"/>
                    <a:gd name="connsiteY6" fmla="*/ 6066 h 10000"/>
                    <a:gd name="connsiteX7" fmla="*/ 6250 w 10000"/>
                    <a:gd name="connsiteY7" fmla="*/ 5574 h 10000"/>
                    <a:gd name="connsiteX8" fmla="*/ 6250 w 10000"/>
                    <a:gd name="connsiteY8" fmla="*/ 5246 h 10000"/>
                    <a:gd name="connsiteX9" fmla="*/ 6250 w 10000"/>
                    <a:gd name="connsiteY9" fmla="*/ 5246 h 10000"/>
                    <a:gd name="connsiteX10" fmla="*/ 6250 w 10000"/>
                    <a:gd name="connsiteY10" fmla="*/ 4262 h 10000"/>
                    <a:gd name="connsiteX11" fmla="*/ 6250 w 10000"/>
                    <a:gd name="connsiteY11" fmla="*/ 4098 h 10000"/>
                    <a:gd name="connsiteX12" fmla="*/ 6250 w 10000"/>
                    <a:gd name="connsiteY12" fmla="*/ 4098 h 10000"/>
                    <a:gd name="connsiteX13" fmla="*/ 6250 w 10000"/>
                    <a:gd name="connsiteY13" fmla="*/ 3934 h 10000"/>
                    <a:gd name="connsiteX14" fmla="*/ 5625 w 10000"/>
                    <a:gd name="connsiteY14" fmla="*/ 3443 h 10000"/>
                    <a:gd name="connsiteX15" fmla="*/ 6250 w 10000"/>
                    <a:gd name="connsiteY15" fmla="*/ 3279 h 10000"/>
                    <a:gd name="connsiteX16" fmla="*/ 6250 w 10000"/>
                    <a:gd name="connsiteY16" fmla="*/ 3279 h 10000"/>
                    <a:gd name="connsiteX17" fmla="*/ 6250 w 10000"/>
                    <a:gd name="connsiteY17" fmla="*/ 2951 h 10000"/>
                    <a:gd name="connsiteX18" fmla="*/ 6250 w 10000"/>
                    <a:gd name="connsiteY18" fmla="*/ 2623 h 10000"/>
                    <a:gd name="connsiteX19" fmla="*/ 5625 w 10000"/>
                    <a:gd name="connsiteY19" fmla="*/ 2295 h 10000"/>
                    <a:gd name="connsiteX20" fmla="*/ 5625 w 10000"/>
                    <a:gd name="connsiteY20" fmla="*/ 1803 h 10000"/>
                    <a:gd name="connsiteX21" fmla="*/ 5625 w 10000"/>
                    <a:gd name="connsiteY21" fmla="*/ 1148 h 10000"/>
                    <a:gd name="connsiteX22" fmla="*/ 5000 w 10000"/>
                    <a:gd name="connsiteY22" fmla="*/ 820 h 10000"/>
                    <a:gd name="connsiteX23" fmla="*/ 5000 w 10000"/>
                    <a:gd name="connsiteY23" fmla="*/ 656 h 10000"/>
                    <a:gd name="connsiteX24" fmla="*/ 5625 w 10000"/>
                    <a:gd name="connsiteY24" fmla="*/ 656 h 10000"/>
                    <a:gd name="connsiteX25" fmla="*/ 5625 w 10000"/>
                    <a:gd name="connsiteY25" fmla="*/ 656 h 10000"/>
                    <a:gd name="connsiteX26" fmla="*/ 5625 w 10000"/>
                    <a:gd name="connsiteY26" fmla="*/ 656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4 h 10000"/>
                    <a:gd name="connsiteX31" fmla="*/ 1875 w 10000"/>
                    <a:gd name="connsiteY31" fmla="*/ 164 h 10000"/>
                    <a:gd name="connsiteX32" fmla="*/ 1250 w 10000"/>
                    <a:gd name="connsiteY32" fmla="*/ 164 h 10000"/>
                    <a:gd name="connsiteX33" fmla="*/ 1250 w 10000"/>
                    <a:gd name="connsiteY33" fmla="*/ 328 h 10000"/>
                    <a:gd name="connsiteX34" fmla="*/ 0 w 10000"/>
                    <a:gd name="connsiteY34" fmla="*/ 328 h 10000"/>
                    <a:gd name="connsiteX35" fmla="*/ 0 w 10000"/>
                    <a:gd name="connsiteY35" fmla="*/ 492 h 10000"/>
                    <a:gd name="connsiteX36" fmla="*/ 0 w 10000"/>
                    <a:gd name="connsiteY36" fmla="*/ 492 h 10000"/>
                    <a:gd name="connsiteX37" fmla="*/ 0 w 10000"/>
                    <a:gd name="connsiteY37" fmla="*/ 492 h 10000"/>
                    <a:gd name="connsiteX38" fmla="*/ 0 w 10000"/>
                    <a:gd name="connsiteY38" fmla="*/ 492 h 10000"/>
                    <a:gd name="connsiteX39" fmla="*/ 894 w 10000"/>
                    <a:gd name="connsiteY39" fmla="*/ 1044 h 10000"/>
                    <a:gd name="connsiteX40" fmla="*/ 3407 w 10000"/>
                    <a:gd name="connsiteY40" fmla="*/ 744 h 10000"/>
                    <a:gd name="connsiteX41" fmla="*/ 2720 w 10000"/>
                    <a:gd name="connsiteY41" fmla="*/ 1847 h 10000"/>
                    <a:gd name="connsiteX42" fmla="*/ 3064 w 10000"/>
                    <a:gd name="connsiteY42" fmla="*/ 2697 h 10000"/>
                    <a:gd name="connsiteX43" fmla="*/ 5000 w 10000"/>
                    <a:gd name="connsiteY43" fmla="*/ 4262 h 10000"/>
                    <a:gd name="connsiteX44" fmla="*/ 4375 w 10000"/>
                    <a:gd name="connsiteY44" fmla="*/ 4426 h 10000"/>
                    <a:gd name="connsiteX45" fmla="*/ 3750 w 10000"/>
                    <a:gd name="connsiteY45" fmla="*/ 5082 h 10000"/>
                    <a:gd name="connsiteX46" fmla="*/ 5000 w 10000"/>
                    <a:gd name="connsiteY46" fmla="*/ 5082 h 10000"/>
                    <a:gd name="connsiteX47" fmla="*/ 4375 w 10000"/>
                    <a:gd name="connsiteY47" fmla="*/ 5738 h 10000"/>
                    <a:gd name="connsiteX48" fmla="*/ 5000 w 10000"/>
                    <a:gd name="connsiteY48" fmla="*/ 5902 h 10000"/>
                    <a:gd name="connsiteX49" fmla="*/ 5000 w 10000"/>
                    <a:gd name="connsiteY49" fmla="*/ 6066 h 10000"/>
                    <a:gd name="connsiteX50" fmla="*/ 5000 w 10000"/>
                    <a:gd name="connsiteY50" fmla="*/ 6557 h 10000"/>
                    <a:gd name="connsiteX51" fmla="*/ 5000 w 10000"/>
                    <a:gd name="connsiteY51" fmla="*/ 7377 h 10000"/>
                    <a:gd name="connsiteX52" fmla="*/ 6875 w 10000"/>
                    <a:gd name="connsiteY52" fmla="*/ 7705 h 10000"/>
                    <a:gd name="connsiteX53" fmla="*/ 6875 w 10000"/>
                    <a:gd name="connsiteY53" fmla="*/ 7705 h 10000"/>
                    <a:gd name="connsiteX54" fmla="*/ 5625 w 10000"/>
                    <a:gd name="connsiteY54" fmla="*/ 9016 h 10000"/>
                    <a:gd name="connsiteX55" fmla="*/ 3750 w 10000"/>
                    <a:gd name="connsiteY55" fmla="*/ 9672 h 10000"/>
                    <a:gd name="connsiteX56" fmla="*/ 3125 w 10000"/>
                    <a:gd name="connsiteY56" fmla="*/ 10000 h 10000"/>
                    <a:gd name="connsiteX57" fmla="*/ 5000 w 10000"/>
                    <a:gd name="connsiteY57" fmla="*/ 9836 h 10000"/>
                    <a:gd name="connsiteX58" fmla="*/ 5000 w 10000"/>
                    <a:gd name="connsiteY58" fmla="*/ 9836 h 10000"/>
                    <a:gd name="connsiteX59" fmla="*/ 5000 w 10000"/>
                    <a:gd name="connsiteY59" fmla="*/ 9672 h 10000"/>
                    <a:gd name="connsiteX60" fmla="*/ 6875 w 10000"/>
                    <a:gd name="connsiteY60" fmla="*/ 9508 h 10000"/>
                    <a:gd name="connsiteX61" fmla="*/ 7500 w 10000"/>
                    <a:gd name="connsiteY61" fmla="*/ 9508 h 10000"/>
                    <a:gd name="connsiteX62" fmla="*/ 10000 w 10000"/>
                    <a:gd name="connsiteY62" fmla="*/ 8361 h 10000"/>
                    <a:gd name="connsiteX63" fmla="*/ 9375 w 10000"/>
                    <a:gd name="connsiteY63" fmla="*/ 8361 h 10000"/>
                    <a:gd name="connsiteX64" fmla="*/ 10000 w 10000"/>
                    <a:gd name="connsiteY64" fmla="*/ 8033 h 10000"/>
                    <a:gd name="connsiteX0" fmla="*/ 10000 w 10000"/>
                    <a:gd name="connsiteY0" fmla="*/ 8033 h 10038"/>
                    <a:gd name="connsiteX1" fmla="*/ 9375 w 10000"/>
                    <a:gd name="connsiteY1" fmla="*/ 7705 h 10038"/>
                    <a:gd name="connsiteX2" fmla="*/ 9375 w 10000"/>
                    <a:gd name="connsiteY2" fmla="*/ 7541 h 10038"/>
                    <a:gd name="connsiteX3" fmla="*/ 6875 w 10000"/>
                    <a:gd name="connsiteY3" fmla="*/ 6721 h 10038"/>
                    <a:gd name="connsiteX4" fmla="*/ 6250 w 10000"/>
                    <a:gd name="connsiteY4" fmla="*/ 6393 h 10038"/>
                    <a:gd name="connsiteX5" fmla="*/ 6250 w 10000"/>
                    <a:gd name="connsiteY5" fmla="*/ 6393 h 10038"/>
                    <a:gd name="connsiteX6" fmla="*/ 6250 w 10000"/>
                    <a:gd name="connsiteY6" fmla="*/ 6066 h 10038"/>
                    <a:gd name="connsiteX7" fmla="*/ 6250 w 10000"/>
                    <a:gd name="connsiteY7" fmla="*/ 5574 h 10038"/>
                    <a:gd name="connsiteX8" fmla="*/ 6250 w 10000"/>
                    <a:gd name="connsiteY8" fmla="*/ 5246 h 10038"/>
                    <a:gd name="connsiteX9" fmla="*/ 6250 w 10000"/>
                    <a:gd name="connsiteY9" fmla="*/ 5246 h 10038"/>
                    <a:gd name="connsiteX10" fmla="*/ 6250 w 10000"/>
                    <a:gd name="connsiteY10" fmla="*/ 4262 h 10038"/>
                    <a:gd name="connsiteX11" fmla="*/ 6250 w 10000"/>
                    <a:gd name="connsiteY11" fmla="*/ 4098 h 10038"/>
                    <a:gd name="connsiteX12" fmla="*/ 6250 w 10000"/>
                    <a:gd name="connsiteY12" fmla="*/ 4098 h 10038"/>
                    <a:gd name="connsiteX13" fmla="*/ 6250 w 10000"/>
                    <a:gd name="connsiteY13" fmla="*/ 3934 h 10038"/>
                    <a:gd name="connsiteX14" fmla="*/ 5625 w 10000"/>
                    <a:gd name="connsiteY14" fmla="*/ 3443 h 10038"/>
                    <a:gd name="connsiteX15" fmla="*/ 6250 w 10000"/>
                    <a:gd name="connsiteY15" fmla="*/ 3279 h 10038"/>
                    <a:gd name="connsiteX16" fmla="*/ 6250 w 10000"/>
                    <a:gd name="connsiteY16" fmla="*/ 3279 h 10038"/>
                    <a:gd name="connsiteX17" fmla="*/ 6250 w 10000"/>
                    <a:gd name="connsiteY17" fmla="*/ 2951 h 10038"/>
                    <a:gd name="connsiteX18" fmla="*/ 6250 w 10000"/>
                    <a:gd name="connsiteY18" fmla="*/ 2623 h 10038"/>
                    <a:gd name="connsiteX19" fmla="*/ 5625 w 10000"/>
                    <a:gd name="connsiteY19" fmla="*/ 2295 h 10038"/>
                    <a:gd name="connsiteX20" fmla="*/ 5625 w 10000"/>
                    <a:gd name="connsiteY20" fmla="*/ 1803 h 10038"/>
                    <a:gd name="connsiteX21" fmla="*/ 5625 w 10000"/>
                    <a:gd name="connsiteY21" fmla="*/ 1148 h 10038"/>
                    <a:gd name="connsiteX22" fmla="*/ 5000 w 10000"/>
                    <a:gd name="connsiteY22" fmla="*/ 820 h 10038"/>
                    <a:gd name="connsiteX23" fmla="*/ 5000 w 10000"/>
                    <a:gd name="connsiteY23" fmla="*/ 656 h 10038"/>
                    <a:gd name="connsiteX24" fmla="*/ 5625 w 10000"/>
                    <a:gd name="connsiteY24" fmla="*/ 656 h 10038"/>
                    <a:gd name="connsiteX25" fmla="*/ 5625 w 10000"/>
                    <a:gd name="connsiteY25" fmla="*/ 656 h 10038"/>
                    <a:gd name="connsiteX26" fmla="*/ 5625 w 10000"/>
                    <a:gd name="connsiteY26" fmla="*/ 656 h 10038"/>
                    <a:gd name="connsiteX27" fmla="*/ 4375 w 10000"/>
                    <a:gd name="connsiteY27" fmla="*/ 0 h 10038"/>
                    <a:gd name="connsiteX28" fmla="*/ 3750 w 10000"/>
                    <a:gd name="connsiteY28" fmla="*/ 0 h 10038"/>
                    <a:gd name="connsiteX29" fmla="*/ 3125 w 10000"/>
                    <a:gd name="connsiteY29" fmla="*/ 0 h 10038"/>
                    <a:gd name="connsiteX30" fmla="*/ 1875 w 10000"/>
                    <a:gd name="connsiteY30" fmla="*/ 164 h 10038"/>
                    <a:gd name="connsiteX31" fmla="*/ 1875 w 10000"/>
                    <a:gd name="connsiteY31" fmla="*/ 164 h 10038"/>
                    <a:gd name="connsiteX32" fmla="*/ 1250 w 10000"/>
                    <a:gd name="connsiteY32" fmla="*/ 164 h 10038"/>
                    <a:gd name="connsiteX33" fmla="*/ 1250 w 10000"/>
                    <a:gd name="connsiteY33" fmla="*/ 328 h 10038"/>
                    <a:gd name="connsiteX34" fmla="*/ 0 w 10000"/>
                    <a:gd name="connsiteY34" fmla="*/ 328 h 10038"/>
                    <a:gd name="connsiteX35" fmla="*/ 0 w 10000"/>
                    <a:gd name="connsiteY35" fmla="*/ 492 h 10038"/>
                    <a:gd name="connsiteX36" fmla="*/ 0 w 10000"/>
                    <a:gd name="connsiteY36" fmla="*/ 492 h 10038"/>
                    <a:gd name="connsiteX37" fmla="*/ 0 w 10000"/>
                    <a:gd name="connsiteY37" fmla="*/ 492 h 10038"/>
                    <a:gd name="connsiteX38" fmla="*/ 0 w 10000"/>
                    <a:gd name="connsiteY38" fmla="*/ 492 h 10038"/>
                    <a:gd name="connsiteX39" fmla="*/ 894 w 10000"/>
                    <a:gd name="connsiteY39" fmla="*/ 1044 h 10038"/>
                    <a:gd name="connsiteX40" fmla="*/ 3407 w 10000"/>
                    <a:gd name="connsiteY40" fmla="*/ 744 h 10038"/>
                    <a:gd name="connsiteX41" fmla="*/ 2720 w 10000"/>
                    <a:gd name="connsiteY41" fmla="*/ 1847 h 10038"/>
                    <a:gd name="connsiteX42" fmla="*/ 3064 w 10000"/>
                    <a:gd name="connsiteY42" fmla="*/ 2697 h 10038"/>
                    <a:gd name="connsiteX43" fmla="*/ 5000 w 10000"/>
                    <a:gd name="connsiteY43" fmla="*/ 4262 h 10038"/>
                    <a:gd name="connsiteX44" fmla="*/ 4375 w 10000"/>
                    <a:gd name="connsiteY44" fmla="*/ 4426 h 10038"/>
                    <a:gd name="connsiteX45" fmla="*/ 3750 w 10000"/>
                    <a:gd name="connsiteY45" fmla="*/ 5082 h 10038"/>
                    <a:gd name="connsiteX46" fmla="*/ 5000 w 10000"/>
                    <a:gd name="connsiteY46" fmla="*/ 5082 h 10038"/>
                    <a:gd name="connsiteX47" fmla="*/ 4375 w 10000"/>
                    <a:gd name="connsiteY47" fmla="*/ 5738 h 10038"/>
                    <a:gd name="connsiteX48" fmla="*/ 5000 w 10000"/>
                    <a:gd name="connsiteY48" fmla="*/ 5902 h 10038"/>
                    <a:gd name="connsiteX49" fmla="*/ 5000 w 10000"/>
                    <a:gd name="connsiteY49" fmla="*/ 6066 h 10038"/>
                    <a:gd name="connsiteX50" fmla="*/ 5000 w 10000"/>
                    <a:gd name="connsiteY50" fmla="*/ 6557 h 10038"/>
                    <a:gd name="connsiteX51" fmla="*/ 5000 w 10000"/>
                    <a:gd name="connsiteY51" fmla="*/ 7377 h 10038"/>
                    <a:gd name="connsiteX52" fmla="*/ 6875 w 10000"/>
                    <a:gd name="connsiteY52" fmla="*/ 7705 h 10038"/>
                    <a:gd name="connsiteX53" fmla="*/ 6875 w 10000"/>
                    <a:gd name="connsiteY53" fmla="*/ 7705 h 10038"/>
                    <a:gd name="connsiteX54" fmla="*/ 5625 w 10000"/>
                    <a:gd name="connsiteY54" fmla="*/ 9016 h 10038"/>
                    <a:gd name="connsiteX55" fmla="*/ 3407 w 10000"/>
                    <a:gd name="connsiteY55" fmla="*/ 9045 h 10038"/>
                    <a:gd name="connsiteX56" fmla="*/ 3125 w 10000"/>
                    <a:gd name="connsiteY56" fmla="*/ 10000 h 10038"/>
                    <a:gd name="connsiteX57" fmla="*/ 5000 w 10000"/>
                    <a:gd name="connsiteY57" fmla="*/ 9836 h 10038"/>
                    <a:gd name="connsiteX58" fmla="*/ 5000 w 10000"/>
                    <a:gd name="connsiteY58" fmla="*/ 9836 h 10038"/>
                    <a:gd name="connsiteX59" fmla="*/ 5000 w 10000"/>
                    <a:gd name="connsiteY59" fmla="*/ 9672 h 10038"/>
                    <a:gd name="connsiteX60" fmla="*/ 6875 w 10000"/>
                    <a:gd name="connsiteY60" fmla="*/ 9508 h 10038"/>
                    <a:gd name="connsiteX61" fmla="*/ 7500 w 10000"/>
                    <a:gd name="connsiteY61" fmla="*/ 9508 h 10038"/>
                    <a:gd name="connsiteX62" fmla="*/ 10000 w 10000"/>
                    <a:gd name="connsiteY62" fmla="*/ 8361 h 10038"/>
                    <a:gd name="connsiteX63" fmla="*/ 9375 w 10000"/>
                    <a:gd name="connsiteY63" fmla="*/ 8361 h 10038"/>
                    <a:gd name="connsiteX64" fmla="*/ 10000 w 10000"/>
                    <a:gd name="connsiteY64" fmla="*/ 8033 h 10038"/>
                    <a:gd name="connsiteX0" fmla="*/ 10000 w 10000"/>
                    <a:gd name="connsiteY0" fmla="*/ 8033 h 10038"/>
                    <a:gd name="connsiteX1" fmla="*/ 9375 w 10000"/>
                    <a:gd name="connsiteY1" fmla="*/ 7705 h 10038"/>
                    <a:gd name="connsiteX2" fmla="*/ 9375 w 10000"/>
                    <a:gd name="connsiteY2" fmla="*/ 7541 h 10038"/>
                    <a:gd name="connsiteX3" fmla="*/ 6875 w 10000"/>
                    <a:gd name="connsiteY3" fmla="*/ 6721 h 10038"/>
                    <a:gd name="connsiteX4" fmla="*/ 6250 w 10000"/>
                    <a:gd name="connsiteY4" fmla="*/ 6393 h 10038"/>
                    <a:gd name="connsiteX5" fmla="*/ 6250 w 10000"/>
                    <a:gd name="connsiteY5" fmla="*/ 6393 h 10038"/>
                    <a:gd name="connsiteX6" fmla="*/ 6250 w 10000"/>
                    <a:gd name="connsiteY6" fmla="*/ 6066 h 10038"/>
                    <a:gd name="connsiteX7" fmla="*/ 6250 w 10000"/>
                    <a:gd name="connsiteY7" fmla="*/ 5574 h 10038"/>
                    <a:gd name="connsiteX8" fmla="*/ 6250 w 10000"/>
                    <a:gd name="connsiteY8" fmla="*/ 5246 h 10038"/>
                    <a:gd name="connsiteX9" fmla="*/ 6250 w 10000"/>
                    <a:gd name="connsiteY9" fmla="*/ 5246 h 10038"/>
                    <a:gd name="connsiteX10" fmla="*/ 6250 w 10000"/>
                    <a:gd name="connsiteY10" fmla="*/ 4262 h 10038"/>
                    <a:gd name="connsiteX11" fmla="*/ 6250 w 10000"/>
                    <a:gd name="connsiteY11" fmla="*/ 4098 h 10038"/>
                    <a:gd name="connsiteX12" fmla="*/ 6250 w 10000"/>
                    <a:gd name="connsiteY12" fmla="*/ 4098 h 10038"/>
                    <a:gd name="connsiteX13" fmla="*/ 6250 w 10000"/>
                    <a:gd name="connsiteY13" fmla="*/ 3934 h 10038"/>
                    <a:gd name="connsiteX14" fmla="*/ 5625 w 10000"/>
                    <a:gd name="connsiteY14" fmla="*/ 3443 h 10038"/>
                    <a:gd name="connsiteX15" fmla="*/ 6250 w 10000"/>
                    <a:gd name="connsiteY15" fmla="*/ 3279 h 10038"/>
                    <a:gd name="connsiteX16" fmla="*/ 6250 w 10000"/>
                    <a:gd name="connsiteY16" fmla="*/ 3279 h 10038"/>
                    <a:gd name="connsiteX17" fmla="*/ 6250 w 10000"/>
                    <a:gd name="connsiteY17" fmla="*/ 2951 h 10038"/>
                    <a:gd name="connsiteX18" fmla="*/ 6250 w 10000"/>
                    <a:gd name="connsiteY18" fmla="*/ 2623 h 10038"/>
                    <a:gd name="connsiteX19" fmla="*/ 5625 w 10000"/>
                    <a:gd name="connsiteY19" fmla="*/ 2295 h 10038"/>
                    <a:gd name="connsiteX20" fmla="*/ 5625 w 10000"/>
                    <a:gd name="connsiteY20" fmla="*/ 1803 h 10038"/>
                    <a:gd name="connsiteX21" fmla="*/ 5625 w 10000"/>
                    <a:gd name="connsiteY21" fmla="*/ 1148 h 10038"/>
                    <a:gd name="connsiteX22" fmla="*/ 5000 w 10000"/>
                    <a:gd name="connsiteY22" fmla="*/ 820 h 10038"/>
                    <a:gd name="connsiteX23" fmla="*/ 5000 w 10000"/>
                    <a:gd name="connsiteY23" fmla="*/ 656 h 10038"/>
                    <a:gd name="connsiteX24" fmla="*/ 5625 w 10000"/>
                    <a:gd name="connsiteY24" fmla="*/ 656 h 10038"/>
                    <a:gd name="connsiteX25" fmla="*/ 5625 w 10000"/>
                    <a:gd name="connsiteY25" fmla="*/ 656 h 10038"/>
                    <a:gd name="connsiteX26" fmla="*/ 5625 w 10000"/>
                    <a:gd name="connsiteY26" fmla="*/ 656 h 10038"/>
                    <a:gd name="connsiteX27" fmla="*/ 4375 w 10000"/>
                    <a:gd name="connsiteY27" fmla="*/ 0 h 10038"/>
                    <a:gd name="connsiteX28" fmla="*/ 3750 w 10000"/>
                    <a:gd name="connsiteY28" fmla="*/ 0 h 10038"/>
                    <a:gd name="connsiteX29" fmla="*/ 3125 w 10000"/>
                    <a:gd name="connsiteY29" fmla="*/ 0 h 10038"/>
                    <a:gd name="connsiteX30" fmla="*/ 1875 w 10000"/>
                    <a:gd name="connsiteY30" fmla="*/ 164 h 10038"/>
                    <a:gd name="connsiteX31" fmla="*/ 1875 w 10000"/>
                    <a:gd name="connsiteY31" fmla="*/ 164 h 10038"/>
                    <a:gd name="connsiteX32" fmla="*/ 1250 w 10000"/>
                    <a:gd name="connsiteY32" fmla="*/ 164 h 10038"/>
                    <a:gd name="connsiteX33" fmla="*/ 1250 w 10000"/>
                    <a:gd name="connsiteY33" fmla="*/ 328 h 10038"/>
                    <a:gd name="connsiteX34" fmla="*/ 0 w 10000"/>
                    <a:gd name="connsiteY34" fmla="*/ 328 h 10038"/>
                    <a:gd name="connsiteX35" fmla="*/ 0 w 10000"/>
                    <a:gd name="connsiteY35" fmla="*/ 492 h 10038"/>
                    <a:gd name="connsiteX36" fmla="*/ 0 w 10000"/>
                    <a:gd name="connsiteY36" fmla="*/ 492 h 10038"/>
                    <a:gd name="connsiteX37" fmla="*/ 0 w 10000"/>
                    <a:gd name="connsiteY37" fmla="*/ 492 h 10038"/>
                    <a:gd name="connsiteX38" fmla="*/ 0 w 10000"/>
                    <a:gd name="connsiteY38" fmla="*/ 492 h 10038"/>
                    <a:gd name="connsiteX39" fmla="*/ 894 w 10000"/>
                    <a:gd name="connsiteY39" fmla="*/ 1044 h 10038"/>
                    <a:gd name="connsiteX40" fmla="*/ 3407 w 10000"/>
                    <a:gd name="connsiteY40" fmla="*/ 744 h 10038"/>
                    <a:gd name="connsiteX41" fmla="*/ 2720 w 10000"/>
                    <a:gd name="connsiteY41" fmla="*/ 1847 h 10038"/>
                    <a:gd name="connsiteX42" fmla="*/ 3064 w 10000"/>
                    <a:gd name="connsiteY42" fmla="*/ 2697 h 10038"/>
                    <a:gd name="connsiteX43" fmla="*/ 5000 w 10000"/>
                    <a:gd name="connsiteY43" fmla="*/ 4262 h 10038"/>
                    <a:gd name="connsiteX44" fmla="*/ 4375 w 10000"/>
                    <a:gd name="connsiteY44" fmla="*/ 4426 h 10038"/>
                    <a:gd name="connsiteX45" fmla="*/ 3750 w 10000"/>
                    <a:gd name="connsiteY45" fmla="*/ 5082 h 10038"/>
                    <a:gd name="connsiteX46" fmla="*/ 5000 w 10000"/>
                    <a:gd name="connsiteY46" fmla="*/ 5082 h 10038"/>
                    <a:gd name="connsiteX47" fmla="*/ 4375 w 10000"/>
                    <a:gd name="connsiteY47" fmla="*/ 5738 h 10038"/>
                    <a:gd name="connsiteX48" fmla="*/ 5000 w 10000"/>
                    <a:gd name="connsiteY48" fmla="*/ 5902 h 10038"/>
                    <a:gd name="connsiteX49" fmla="*/ 5000 w 10000"/>
                    <a:gd name="connsiteY49" fmla="*/ 6066 h 10038"/>
                    <a:gd name="connsiteX50" fmla="*/ 5000 w 10000"/>
                    <a:gd name="connsiteY50" fmla="*/ 6557 h 10038"/>
                    <a:gd name="connsiteX51" fmla="*/ 5000 w 10000"/>
                    <a:gd name="connsiteY51" fmla="*/ 7377 h 10038"/>
                    <a:gd name="connsiteX52" fmla="*/ 6875 w 10000"/>
                    <a:gd name="connsiteY52" fmla="*/ 7705 h 10038"/>
                    <a:gd name="connsiteX53" fmla="*/ 6875 w 10000"/>
                    <a:gd name="connsiteY53" fmla="*/ 7705 h 10038"/>
                    <a:gd name="connsiteX54" fmla="*/ 5282 w 10000"/>
                    <a:gd name="connsiteY54" fmla="*/ 8299 h 10038"/>
                    <a:gd name="connsiteX55" fmla="*/ 3407 w 10000"/>
                    <a:gd name="connsiteY55" fmla="*/ 9045 h 10038"/>
                    <a:gd name="connsiteX56" fmla="*/ 3125 w 10000"/>
                    <a:gd name="connsiteY56" fmla="*/ 10000 h 10038"/>
                    <a:gd name="connsiteX57" fmla="*/ 5000 w 10000"/>
                    <a:gd name="connsiteY57" fmla="*/ 9836 h 10038"/>
                    <a:gd name="connsiteX58" fmla="*/ 5000 w 10000"/>
                    <a:gd name="connsiteY58" fmla="*/ 9836 h 10038"/>
                    <a:gd name="connsiteX59" fmla="*/ 5000 w 10000"/>
                    <a:gd name="connsiteY59" fmla="*/ 9672 h 10038"/>
                    <a:gd name="connsiteX60" fmla="*/ 6875 w 10000"/>
                    <a:gd name="connsiteY60" fmla="*/ 9508 h 10038"/>
                    <a:gd name="connsiteX61" fmla="*/ 7500 w 10000"/>
                    <a:gd name="connsiteY61" fmla="*/ 9508 h 10038"/>
                    <a:gd name="connsiteX62" fmla="*/ 10000 w 10000"/>
                    <a:gd name="connsiteY62" fmla="*/ 8361 h 10038"/>
                    <a:gd name="connsiteX63" fmla="*/ 9375 w 10000"/>
                    <a:gd name="connsiteY63" fmla="*/ 8361 h 10038"/>
                    <a:gd name="connsiteX64" fmla="*/ 10000 w 10000"/>
                    <a:gd name="connsiteY64" fmla="*/ 8033 h 10038"/>
                    <a:gd name="connsiteX0" fmla="*/ 10000 w 10000"/>
                    <a:gd name="connsiteY0" fmla="*/ 8033 h 9836"/>
                    <a:gd name="connsiteX1" fmla="*/ 9375 w 10000"/>
                    <a:gd name="connsiteY1" fmla="*/ 7705 h 9836"/>
                    <a:gd name="connsiteX2" fmla="*/ 9375 w 10000"/>
                    <a:gd name="connsiteY2" fmla="*/ 7541 h 9836"/>
                    <a:gd name="connsiteX3" fmla="*/ 6875 w 10000"/>
                    <a:gd name="connsiteY3" fmla="*/ 6721 h 9836"/>
                    <a:gd name="connsiteX4" fmla="*/ 6250 w 10000"/>
                    <a:gd name="connsiteY4" fmla="*/ 6393 h 9836"/>
                    <a:gd name="connsiteX5" fmla="*/ 6250 w 10000"/>
                    <a:gd name="connsiteY5" fmla="*/ 6393 h 9836"/>
                    <a:gd name="connsiteX6" fmla="*/ 6250 w 10000"/>
                    <a:gd name="connsiteY6" fmla="*/ 6066 h 9836"/>
                    <a:gd name="connsiteX7" fmla="*/ 6250 w 10000"/>
                    <a:gd name="connsiteY7" fmla="*/ 5574 h 9836"/>
                    <a:gd name="connsiteX8" fmla="*/ 6250 w 10000"/>
                    <a:gd name="connsiteY8" fmla="*/ 5246 h 9836"/>
                    <a:gd name="connsiteX9" fmla="*/ 6250 w 10000"/>
                    <a:gd name="connsiteY9" fmla="*/ 5246 h 9836"/>
                    <a:gd name="connsiteX10" fmla="*/ 6250 w 10000"/>
                    <a:gd name="connsiteY10" fmla="*/ 4262 h 9836"/>
                    <a:gd name="connsiteX11" fmla="*/ 6250 w 10000"/>
                    <a:gd name="connsiteY11" fmla="*/ 4098 h 9836"/>
                    <a:gd name="connsiteX12" fmla="*/ 6250 w 10000"/>
                    <a:gd name="connsiteY12" fmla="*/ 4098 h 9836"/>
                    <a:gd name="connsiteX13" fmla="*/ 6250 w 10000"/>
                    <a:gd name="connsiteY13" fmla="*/ 3934 h 9836"/>
                    <a:gd name="connsiteX14" fmla="*/ 5625 w 10000"/>
                    <a:gd name="connsiteY14" fmla="*/ 3443 h 9836"/>
                    <a:gd name="connsiteX15" fmla="*/ 6250 w 10000"/>
                    <a:gd name="connsiteY15" fmla="*/ 3279 h 9836"/>
                    <a:gd name="connsiteX16" fmla="*/ 6250 w 10000"/>
                    <a:gd name="connsiteY16" fmla="*/ 3279 h 9836"/>
                    <a:gd name="connsiteX17" fmla="*/ 6250 w 10000"/>
                    <a:gd name="connsiteY17" fmla="*/ 2951 h 9836"/>
                    <a:gd name="connsiteX18" fmla="*/ 6250 w 10000"/>
                    <a:gd name="connsiteY18" fmla="*/ 2623 h 9836"/>
                    <a:gd name="connsiteX19" fmla="*/ 5625 w 10000"/>
                    <a:gd name="connsiteY19" fmla="*/ 2295 h 9836"/>
                    <a:gd name="connsiteX20" fmla="*/ 5625 w 10000"/>
                    <a:gd name="connsiteY20" fmla="*/ 1803 h 9836"/>
                    <a:gd name="connsiteX21" fmla="*/ 5625 w 10000"/>
                    <a:gd name="connsiteY21" fmla="*/ 1148 h 9836"/>
                    <a:gd name="connsiteX22" fmla="*/ 5000 w 10000"/>
                    <a:gd name="connsiteY22" fmla="*/ 820 h 9836"/>
                    <a:gd name="connsiteX23" fmla="*/ 5000 w 10000"/>
                    <a:gd name="connsiteY23" fmla="*/ 656 h 9836"/>
                    <a:gd name="connsiteX24" fmla="*/ 5625 w 10000"/>
                    <a:gd name="connsiteY24" fmla="*/ 656 h 9836"/>
                    <a:gd name="connsiteX25" fmla="*/ 5625 w 10000"/>
                    <a:gd name="connsiteY25" fmla="*/ 656 h 9836"/>
                    <a:gd name="connsiteX26" fmla="*/ 5625 w 10000"/>
                    <a:gd name="connsiteY26" fmla="*/ 656 h 9836"/>
                    <a:gd name="connsiteX27" fmla="*/ 4375 w 10000"/>
                    <a:gd name="connsiteY27" fmla="*/ 0 h 9836"/>
                    <a:gd name="connsiteX28" fmla="*/ 3750 w 10000"/>
                    <a:gd name="connsiteY28" fmla="*/ 0 h 9836"/>
                    <a:gd name="connsiteX29" fmla="*/ 3125 w 10000"/>
                    <a:gd name="connsiteY29" fmla="*/ 0 h 9836"/>
                    <a:gd name="connsiteX30" fmla="*/ 1875 w 10000"/>
                    <a:gd name="connsiteY30" fmla="*/ 164 h 9836"/>
                    <a:gd name="connsiteX31" fmla="*/ 1875 w 10000"/>
                    <a:gd name="connsiteY31" fmla="*/ 164 h 9836"/>
                    <a:gd name="connsiteX32" fmla="*/ 1250 w 10000"/>
                    <a:gd name="connsiteY32" fmla="*/ 164 h 9836"/>
                    <a:gd name="connsiteX33" fmla="*/ 1250 w 10000"/>
                    <a:gd name="connsiteY33" fmla="*/ 328 h 9836"/>
                    <a:gd name="connsiteX34" fmla="*/ 0 w 10000"/>
                    <a:gd name="connsiteY34" fmla="*/ 328 h 9836"/>
                    <a:gd name="connsiteX35" fmla="*/ 0 w 10000"/>
                    <a:gd name="connsiteY35" fmla="*/ 492 h 9836"/>
                    <a:gd name="connsiteX36" fmla="*/ 0 w 10000"/>
                    <a:gd name="connsiteY36" fmla="*/ 492 h 9836"/>
                    <a:gd name="connsiteX37" fmla="*/ 0 w 10000"/>
                    <a:gd name="connsiteY37" fmla="*/ 492 h 9836"/>
                    <a:gd name="connsiteX38" fmla="*/ 0 w 10000"/>
                    <a:gd name="connsiteY38" fmla="*/ 492 h 9836"/>
                    <a:gd name="connsiteX39" fmla="*/ 894 w 10000"/>
                    <a:gd name="connsiteY39" fmla="*/ 1044 h 9836"/>
                    <a:gd name="connsiteX40" fmla="*/ 3407 w 10000"/>
                    <a:gd name="connsiteY40" fmla="*/ 744 h 9836"/>
                    <a:gd name="connsiteX41" fmla="*/ 2720 w 10000"/>
                    <a:gd name="connsiteY41" fmla="*/ 1847 h 9836"/>
                    <a:gd name="connsiteX42" fmla="*/ 3064 w 10000"/>
                    <a:gd name="connsiteY42" fmla="*/ 2697 h 9836"/>
                    <a:gd name="connsiteX43" fmla="*/ 5000 w 10000"/>
                    <a:gd name="connsiteY43" fmla="*/ 4262 h 9836"/>
                    <a:gd name="connsiteX44" fmla="*/ 4375 w 10000"/>
                    <a:gd name="connsiteY44" fmla="*/ 4426 h 9836"/>
                    <a:gd name="connsiteX45" fmla="*/ 3750 w 10000"/>
                    <a:gd name="connsiteY45" fmla="*/ 5082 h 9836"/>
                    <a:gd name="connsiteX46" fmla="*/ 5000 w 10000"/>
                    <a:gd name="connsiteY46" fmla="*/ 5082 h 9836"/>
                    <a:gd name="connsiteX47" fmla="*/ 4375 w 10000"/>
                    <a:gd name="connsiteY47" fmla="*/ 5738 h 9836"/>
                    <a:gd name="connsiteX48" fmla="*/ 5000 w 10000"/>
                    <a:gd name="connsiteY48" fmla="*/ 5902 h 9836"/>
                    <a:gd name="connsiteX49" fmla="*/ 5000 w 10000"/>
                    <a:gd name="connsiteY49" fmla="*/ 6066 h 9836"/>
                    <a:gd name="connsiteX50" fmla="*/ 5000 w 10000"/>
                    <a:gd name="connsiteY50" fmla="*/ 6557 h 9836"/>
                    <a:gd name="connsiteX51" fmla="*/ 5000 w 10000"/>
                    <a:gd name="connsiteY51" fmla="*/ 7377 h 9836"/>
                    <a:gd name="connsiteX52" fmla="*/ 6875 w 10000"/>
                    <a:gd name="connsiteY52" fmla="*/ 7705 h 9836"/>
                    <a:gd name="connsiteX53" fmla="*/ 6875 w 10000"/>
                    <a:gd name="connsiteY53" fmla="*/ 7705 h 9836"/>
                    <a:gd name="connsiteX54" fmla="*/ 5282 w 10000"/>
                    <a:gd name="connsiteY54" fmla="*/ 8299 h 9836"/>
                    <a:gd name="connsiteX55" fmla="*/ 3407 w 10000"/>
                    <a:gd name="connsiteY55" fmla="*/ 9045 h 9836"/>
                    <a:gd name="connsiteX56" fmla="*/ 3983 w 10000"/>
                    <a:gd name="connsiteY56" fmla="*/ 9507 h 9836"/>
                    <a:gd name="connsiteX57" fmla="*/ 5000 w 10000"/>
                    <a:gd name="connsiteY57" fmla="*/ 9836 h 9836"/>
                    <a:gd name="connsiteX58" fmla="*/ 5000 w 10000"/>
                    <a:gd name="connsiteY58" fmla="*/ 9836 h 9836"/>
                    <a:gd name="connsiteX59" fmla="*/ 5000 w 10000"/>
                    <a:gd name="connsiteY59" fmla="*/ 9672 h 9836"/>
                    <a:gd name="connsiteX60" fmla="*/ 6875 w 10000"/>
                    <a:gd name="connsiteY60" fmla="*/ 9508 h 9836"/>
                    <a:gd name="connsiteX61" fmla="*/ 7500 w 10000"/>
                    <a:gd name="connsiteY61" fmla="*/ 9508 h 9836"/>
                    <a:gd name="connsiteX62" fmla="*/ 10000 w 10000"/>
                    <a:gd name="connsiteY62" fmla="*/ 8361 h 9836"/>
                    <a:gd name="connsiteX63" fmla="*/ 9375 w 10000"/>
                    <a:gd name="connsiteY63" fmla="*/ 8361 h 9836"/>
                    <a:gd name="connsiteX64" fmla="*/ 10000 w 10000"/>
                    <a:gd name="connsiteY64" fmla="*/ 8033 h 9836"/>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4375 w 10000"/>
                    <a:gd name="connsiteY44" fmla="*/ 4500 h 10000"/>
                    <a:gd name="connsiteX45" fmla="*/ 3750 w 10000"/>
                    <a:gd name="connsiteY45" fmla="*/ 5167 h 10000"/>
                    <a:gd name="connsiteX46" fmla="*/ 5000 w 10000"/>
                    <a:gd name="connsiteY46" fmla="*/ 5167 h 10000"/>
                    <a:gd name="connsiteX47" fmla="*/ 4375 w 10000"/>
                    <a:gd name="connsiteY47" fmla="*/ 5834 h 10000"/>
                    <a:gd name="connsiteX48" fmla="*/ 5000 w 10000"/>
                    <a:gd name="connsiteY48" fmla="*/ 6000 h 10000"/>
                    <a:gd name="connsiteX49" fmla="*/ 5000 w 10000"/>
                    <a:gd name="connsiteY49" fmla="*/ 616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4375 w 10000"/>
                    <a:gd name="connsiteY44" fmla="*/ 4500 h 10000"/>
                    <a:gd name="connsiteX45" fmla="*/ 2377 w 10000"/>
                    <a:gd name="connsiteY45" fmla="*/ 5121 h 10000"/>
                    <a:gd name="connsiteX46" fmla="*/ 5000 w 10000"/>
                    <a:gd name="connsiteY46" fmla="*/ 5167 h 10000"/>
                    <a:gd name="connsiteX47" fmla="*/ 4375 w 10000"/>
                    <a:gd name="connsiteY47" fmla="*/ 5834 h 10000"/>
                    <a:gd name="connsiteX48" fmla="*/ 5000 w 10000"/>
                    <a:gd name="connsiteY48" fmla="*/ 6000 h 10000"/>
                    <a:gd name="connsiteX49" fmla="*/ 5000 w 10000"/>
                    <a:gd name="connsiteY49" fmla="*/ 616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4375 w 10000"/>
                    <a:gd name="connsiteY44" fmla="*/ 4500 h 10000"/>
                    <a:gd name="connsiteX45" fmla="*/ 2377 w 10000"/>
                    <a:gd name="connsiteY45" fmla="*/ 5121 h 10000"/>
                    <a:gd name="connsiteX46" fmla="*/ 5000 w 10000"/>
                    <a:gd name="connsiteY46" fmla="*/ 5167 h 10000"/>
                    <a:gd name="connsiteX47" fmla="*/ 4375 w 10000"/>
                    <a:gd name="connsiteY47" fmla="*/ 5834 h 10000"/>
                    <a:gd name="connsiteX48" fmla="*/ 5000 w 10000"/>
                    <a:gd name="connsiteY48" fmla="*/ 6000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4375 w 10000"/>
                    <a:gd name="connsiteY44" fmla="*/ 4500 h 10000"/>
                    <a:gd name="connsiteX45" fmla="*/ 2377 w 10000"/>
                    <a:gd name="connsiteY45" fmla="*/ 5121 h 10000"/>
                    <a:gd name="connsiteX46" fmla="*/ 5000 w 10000"/>
                    <a:gd name="connsiteY46" fmla="*/ 5167 h 10000"/>
                    <a:gd name="connsiteX47" fmla="*/ 4375 w 10000"/>
                    <a:gd name="connsiteY47" fmla="*/ 5834 h 10000"/>
                    <a:gd name="connsiteX48" fmla="*/ 3540 w 10000"/>
                    <a:gd name="connsiteY48" fmla="*/ 5718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4375 w 10000"/>
                    <a:gd name="connsiteY44" fmla="*/ 4500 h 10000"/>
                    <a:gd name="connsiteX45" fmla="*/ 2377 w 10000"/>
                    <a:gd name="connsiteY45" fmla="*/ 5121 h 10000"/>
                    <a:gd name="connsiteX46" fmla="*/ 5000 w 10000"/>
                    <a:gd name="connsiteY46" fmla="*/ 5167 h 10000"/>
                    <a:gd name="connsiteX47" fmla="*/ 4109 w 10000"/>
                    <a:gd name="connsiteY47" fmla="*/ 5482 h 10000"/>
                    <a:gd name="connsiteX48" fmla="*/ 3540 w 10000"/>
                    <a:gd name="connsiteY48" fmla="*/ 5718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5000 w 10000"/>
                    <a:gd name="connsiteY43" fmla="*/ 4333 h 10000"/>
                    <a:gd name="connsiteX44" fmla="*/ 3579 w 10000"/>
                    <a:gd name="connsiteY44" fmla="*/ 4570 h 10000"/>
                    <a:gd name="connsiteX45" fmla="*/ 2377 w 10000"/>
                    <a:gd name="connsiteY45" fmla="*/ 5121 h 10000"/>
                    <a:gd name="connsiteX46" fmla="*/ 5000 w 10000"/>
                    <a:gd name="connsiteY46" fmla="*/ 5167 h 10000"/>
                    <a:gd name="connsiteX47" fmla="*/ 4109 w 10000"/>
                    <a:gd name="connsiteY47" fmla="*/ 5482 h 10000"/>
                    <a:gd name="connsiteX48" fmla="*/ 3540 w 10000"/>
                    <a:gd name="connsiteY48" fmla="*/ 5718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2720 w 10000"/>
                    <a:gd name="connsiteY41" fmla="*/ 1878 h 10000"/>
                    <a:gd name="connsiteX42" fmla="*/ 3064 w 10000"/>
                    <a:gd name="connsiteY42" fmla="*/ 2742 h 10000"/>
                    <a:gd name="connsiteX43" fmla="*/ 4204 w 10000"/>
                    <a:gd name="connsiteY43" fmla="*/ 3840 h 10000"/>
                    <a:gd name="connsiteX44" fmla="*/ 3579 w 10000"/>
                    <a:gd name="connsiteY44" fmla="*/ 4570 h 10000"/>
                    <a:gd name="connsiteX45" fmla="*/ 2377 w 10000"/>
                    <a:gd name="connsiteY45" fmla="*/ 5121 h 10000"/>
                    <a:gd name="connsiteX46" fmla="*/ 5000 w 10000"/>
                    <a:gd name="connsiteY46" fmla="*/ 5167 h 10000"/>
                    <a:gd name="connsiteX47" fmla="*/ 4109 w 10000"/>
                    <a:gd name="connsiteY47" fmla="*/ 5482 h 10000"/>
                    <a:gd name="connsiteX48" fmla="*/ 3540 w 10000"/>
                    <a:gd name="connsiteY48" fmla="*/ 5718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 name="connsiteX0" fmla="*/ 10000 w 10000"/>
                    <a:gd name="connsiteY0" fmla="*/ 8167 h 10000"/>
                    <a:gd name="connsiteX1" fmla="*/ 9375 w 10000"/>
                    <a:gd name="connsiteY1" fmla="*/ 7833 h 10000"/>
                    <a:gd name="connsiteX2" fmla="*/ 9375 w 10000"/>
                    <a:gd name="connsiteY2" fmla="*/ 7667 h 10000"/>
                    <a:gd name="connsiteX3" fmla="*/ 6875 w 10000"/>
                    <a:gd name="connsiteY3" fmla="*/ 6833 h 10000"/>
                    <a:gd name="connsiteX4" fmla="*/ 6250 w 10000"/>
                    <a:gd name="connsiteY4" fmla="*/ 6500 h 10000"/>
                    <a:gd name="connsiteX5" fmla="*/ 6250 w 10000"/>
                    <a:gd name="connsiteY5" fmla="*/ 6500 h 10000"/>
                    <a:gd name="connsiteX6" fmla="*/ 6250 w 10000"/>
                    <a:gd name="connsiteY6" fmla="*/ 6167 h 10000"/>
                    <a:gd name="connsiteX7" fmla="*/ 6250 w 10000"/>
                    <a:gd name="connsiteY7" fmla="*/ 5667 h 10000"/>
                    <a:gd name="connsiteX8" fmla="*/ 6250 w 10000"/>
                    <a:gd name="connsiteY8" fmla="*/ 5333 h 10000"/>
                    <a:gd name="connsiteX9" fmla="*/ 6250 w 10000"/>
                    <a:gd name="connsiteY9" fmla="*/ 5333 h 10000"/>
                    <a:gd name="connsiteX10" fmla="*/ 6250 w 10000"/>
                    <a:gd name="connsiteY10" fmla="*/ 4333 h 10000"/>
                    <a:gd name="connsiteX11" fmla="*/ 6250 w 10000"/>
                    <a:gd name="connsiteY11" fmla="*/ 4166 h 10000"/>
                    <a:gd name="connsiteX12" fmla="*/ 6250 w 10000"/>
                    <a:gd name="connsiteY12" fmla="*/ 4166 h 10000"/>
                    <a:gd name="connsiteX13" fmla="*/ 6250 w 10000"/>
                    <a:gd name="connsiteY13" fmla="*/ 4000 h 10000"/>
                    <a:gd name="connsiteX14" fmla="*/ 5625 w 10000"/>
                    <a:gd name="connsiteY14" fmla="*/ 3500 h 10000"/>
                    <a:gd name="connsiteX15" fmla="*/ 6250 w 10000"/>
                    <a:gd name="connsiteY15" fmla="*/ 3334 h 10000"/>
                    <a:gd name="connsiteX16" fmla="*/ 6250 w 10000"/>
                    <a:gd name="connsiteY16" fmla="*/ 3334 h 10000"/>
                    <a:gd name="connsiteX17" fmla="*/ 6250 w 10000"/>
                    <a:gd name="connsiteY17" fmla="*/ 3000 h 10000"/>
                    <a:gd name="connsiteX18" fmla="*/ 6250 w 10000"/>
                    <a:gd name="connsiteY18" fmla="*/ 2667 h 10000"/>
                    <a:gd name="connsiteX19" fmla="*/ 5625 w 10000"/>
                    <a:gd name="connsiteY19" fmla="*/ 2333 h 10000"/>
                    <a:gd name="connsiteX20" fmla="*/ 5625 w 10000"/>
                    <a:gd name="connsiteY20" fmla="*/ 1833 h 10000"/>
                    <a:gd name="connsiteX21" fmla="*/ 5625 w 10000"/>
                    <a:gd name="connsiteY21" fmla="*/ 1167 h 10000"/>
                    <a:gd name="connsiteX22" fmla="*/ 5000 w 10000"/>
                    <a:gd name="connsiteY22" fmla="*/ 834 h 10000"/>
                    <a:gd name="connsiteX23" fmla="*/ 5000 w 10000"/>
                    <a:gd name="connsiteY23" fmla="*/ 667 h 10000"/>
                    <a:gd name="connsiteX24" fmla="*/ 5625 w 10000"/>
                    <a:gd name="connsiteY24" fmla="*/ 667 h 10000"/>
                    <a:gd name="connsiteX25" fmla="*/ 5625 w 10000"/>
                    <a:gd name="connsiteY25" fmla="*/ 667 h 10000"/>
                    <a:gd name="connsiteX26" fmla="*/ 5625 w 10000"/>
                    <a:gd name="connsiteY26" fmla="*/ 667 h 10000"/>
                    <a:gd name="connsiteX27" fmla="*/ 4375 w 10000"/>
                    <a:gd name="connsiteY27" fmla="*/ 0 h 10000"/>
                    <a:gd name="connsiteX28" fmla="*/ 3750 w 10000"/>
                    <a:gd name="connsiteY28" fmla="*/ 0 h 10000"/>
                    <a:gd name="connsiteX29" fmla="*/ 3125 w 10000"/>
                    <a:gd name="connsiteY29" fmla="*/ 0 h 10000"/>
                    <a:gd name="connsiteX30" fmla="*/ 1875 w 10000"/>
                    <a:gd name="connsiteY30" fmla="*/ 167 h 10000"/>
                    <a:gd name="connsiteX31" fmla="*/ 1875 w 10000"/>
                    <a:gd name="connsiteY31" fmla="*/ 167 h 10000"/>
                    <a:gd name="connsiteX32" fmla="*/ 1250 w 10000"/>
                    <a:gd name="connsiteY32" fmla="*/ 167 h 10000"/>
                    <a:gd name="connsiteX33" fmla="*/ 1250 w 10000"/>
                    <a:gd name="connsiteY33" fmla="*/ 333 h 10000"/>
                    <a:gd name="connsiteX34" fmla="*/ 0 w 10000"/>
                    <a:gd name="connsiteY34" fmla="*/ 333 h 10000"/>
                    <a:gd name="connsiteX35" fmla="*/ 0 w 10000"/>
                    <a:gd name="connsiteY35" fmla="*/ 500 h 10000"/>
                    <a:gd name="connsiteX36" fmla="*/ 0 w 10000"/>
                    <a:gd name="connsiteY36" fmla="*/ 500 h 10000"/>
                    <a:gd name="connsiteX37" fmla="*/ 0 w 10000"/>
                    <a:gd name="connsiteY37" fmla="*/ 500 h 10000"/>
                    <a:gd name="connsiteX38" fmla="*/ 0 w 10000"/>
                    <a:gd name="connsiteY38" fmla="*/ 500 h 10000"/>
                    <a:gd name="connsiteX39" fmla="*/ 894 w 10000"/>
                    <a:gd name="connsiteY39" fmla="*/ 1061 h 10000"/>
                    <a:gd name="connsiteX40" fmla="*/ 3407 w 10000"/>
                    <a:gd name="connsiteY40" fmla="*/ 756 h 10000"/>
                    <a:gd name="connsiteX41" fmla="*/ 1924 w 10000"/>
                    <a:gd name="connsiteY41" fmla="*/ 1737 h 10000"/>
                    <a:gd name="connsiteX42" fmla="*/ 3064 w 10000"/>
                    <a:gd name="connsiteY42" fmla="*/ 2742 h 10000"/>
                    <a:gd name="connsiteX43" fmla="*/ 4204 w 10000"/>
                    <a:gd name="connsiteY43" fmla="*/ 3840 h 10000"/>
                    <a:gd name="connsiteX44" fmla="*/ 3579 w 10000"/>
                    <a:gd name="connsiteY44" fmla="*/ 4570 h 10000"/>
                    <a:gd name="connsiteX45" fmla="*/ 2377 w 10000"/>
                    <a:gd name="connsiteY45" fmla="*/ 5121 h 10000"/>
                    <a:gd name="connsiteX46" fmla="*/ 5000 w 10000"/>
                    <a:gd name="connsiteY46" fmla="*/ 5167 h 10000"/>
                    <a:gd name="connsiteX47" fmla="*/ 4109 w 10000"/>
                    <a:gd name="connsiteY47" fmla="*/ 5482 h 10000"/>
                    <a:gd name="connsiteX48" fmla="*/ 3540 w 10000"/>
                    <a:gd name="connsiteY48" fmla="*/ 5718 h 10000"/>
                    <a:gd name="connsiteX49" fmla="*/ 3805 w 10000"/>
                    <a:gd name="connsiteY49" fmla="*/ 6237 h 10000"/>
                    <a:gd name="connsiteX50" fmla="*/ 5000 w 10000"/>
                    <a:gd name="connsiteY50" fmla="*/ 6666 h 10000"/>
                    <a:gd name="connsiteX51" fmla="*/ 3455 w 10000"/>
                    <a:gd name="connsiteY51" fmla="*/ 7773 h 10000"/>
                    <a:gd name="connsiteX52" fmla="*/ 6875 w 10000"/>
                    <a:gd name="connsiteY52" fmla="*/ 7833 h 10000"/>
                    <a:gd name="connsiteX53" fmla="*/ 6875 w 10000"/>
                    <a:gd name="connsiteY53" fmla="*/ 7833 h 10000"/>
                    <a:gd name="connsiteX54" fmla="*/ 5282 w 10000"/>
                    <a:gd name="connsiteY54" fmla="*/ 8437 h 10000"/>
                    <a:gd name="connsiteX55" fmla="*/ 3407 w 10000"/>
                    <a:gd name="connsiteY55" fmla="*/ 9196 h 10000"/>
                    <a:gd name="connsiteX56" fmla="*/ 3983 w 10000"/>
                    <a:gd name="connsiteY56" fmla="*/ 9666 h 10000"/>
                    <a:gd name="connsiteX57" fmla="*/ 5000 w 10000"/>
                    <a:gd name="connsiteY57" fmla="*/ 10000 h 10000"/>
                    <a:gd name="connsiteX58" fmla="*/ 5000 w 10000"/>
                    <a:gd name="connsiteY58" fmla="*/ 10000 h 10000"/>
                    <a:gd name="connsiteX59" fmla="*/ 5000 w 10000"/>
                    <a:gd name="connsiteY59" fmla="*/ 9833 h 10000"/>
                    <a:gd name="connsiteX60" fmla="*/ 6875 w 10000"/>
                    <a:gd name="connsiteY60" fmla="*/ 9667 h 10000"/>
                    <a:gd name="connsiteX61" fmla="*/ 7500 w 10000"/>
                    <a:gd name="connsiteY61" fmla="*/ 9667 h 10000"/>
                    <a:gd name="connsiteX62" fmla="*/ 10000 w 10000"/>
                    <a:gd name="connsiteY62" fmla="*/ 8500 h 10000"/>
                    <a:gd name="connsiteX63" fmla="*/ 9375 w 10000"/>
                    <a:gd name="connsiteY63" fmla="*/ 8500 h 10000"/>
                    <a:gd name="connsiteX64" fmla="*/ 10000 w 10000"/>
                    <a:gd name="connsiteY64" fmla="*/ 81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000" h="10000">
                      <a:moveTo>
                        <a:pt x="10000" y="8167"/>
                      </a:moveTo>
                      <a:cubicBezTo>
                        <a:pt x="10000" y="8000"/>
                        <a:pt x="9375" y="8000"/>
                        <a:pt x="9375" y="7833"/>
                      </a:cubicBezTo>
                      <a:lnTo>
                        <a:pt x="9375" y="7667"/>
                      </a:lnTo>
                      <a:cubicBezTo>
                        <a:pt x="8750" y="7333"/>
                        <a:pt x="8125" y="7167"/>
                        <a:pt x="6875" y="6833"/>
                      </a:cubicBezTo>
                      <a:cubicBezTo>
                        <a:pt x="6875" y="6833"/>
                        <a:pt x="6875" y="6666"/>
                        <a:pt x="6250" y="6500"/>
                      </a:cubicBezTo>
                      <a:lnTo>
                        <a:pt x="6250" y="6500"/>
                      </a:lnTo>
                      <a:lnTo>
                        <a:pt x="6250" y="6167"/>
                      </a:lnTo>
                      <a:lnTo>
                        <a:pt x="6250" y="5667"/>
                      </a:lnTo>
                      <a:lnTo>
                        <a:pt x="6250" y="5333"/>
                      </a:lnTo>
                      <a:lnTo>
                        <a:pt x="6250" y="5333"/>
                      </a:lnTo>
                      <a:cubicBezTo>
                        <a:pt x="6875" y="5000"/>
                        <a:pt x="6875" y="4833"/>
                        <a:pt x="6250" y="4333"/>
                      </a:cubicBezTo>
                      <a:lnTo>
                        <a:pt x="6250" y="4166"/>
                      </a:lnTo>
                      <a:lnTo>
                        <a:pt x="6250" y="4166"/>
                      </a:lnTo>
                      <a:lnTo>
                        <a:pt x="6250" y="4000"/>
                      </a:lnTo>
                      <a:lnTo>
                        <a:pt x="5625" y="3500"/>
                      </a:lnTo>
                      <a:cubicBezTo>
                        <a:pt x="6250" y="3500"/>
                        <a:pt x="6250" y="3500"/>
                        <a:pt x="6250" y="3334"/>
                      </a:cubicBezTo>
                      <a:lnTo>
                        <a:pt x="6250" y="3334"/>
                      </a:lnTo>
                      <a:cubicBezTo>
                        <a:pt x="6875" y="3167"/>
                        <a:pt x="6250" y="3000"/>
                        <a:pt x="6250" y="3000"/>
                      </a:cubicBezTo>
                      <a:cubicBezTo>
                        <a:pt x="6875" y="2833"/>
                        <a:pt x="6875" y="2833"/>
                        <a:pt x="6250" y="2667"/>
                      </a:cubicBezTo>
                      <a:cubicBezTo>
                        <a:pt x="6250" y="2500"/>
                        <a:pt x="6250" y="2500"/>
                        <a:pt x="5625" y="2333"/>
                      </a:cubicBezTo>
                      <a:lnTo>
                        <a:pt x="5625" y="1833"/>
                      </a:lnTo>
                      <a:lnTo>
                        <a:pt x="5625" y="1167"/>
                      </a:lnTo>
                      <a:lnTo>
                        <a:pt x="5000" y="834"/>
                      </a:lnTo>
                      <a:lnTo>
                        <a:pt x="5000" y="667"/>
                      </a:lnTo>
                      <a:lnTo>
                        <a:pt x="5625" y="667"/>
                      </a:lnTo>
                      <a:lnTo>
                        <a:pt x="5625" y="667"/>
                      </a:lnTo>
                      <a:lnTo>
                        <a:pt x="5625" y="667"/>
                      </a:lnTo>
                      <a:cubicBezTo>
                        <a:pt x="5625" y="500"/>
                        <a:pt x="5000" y="0"/>
                        <a:pt x="4375" y="0"/>
                      </a:cubicBezTo>
                      <a:lnTo>
                        <a:pt x="3750" y="0"/>
                      </a:lnTo>
                      <a:lnTo>
                        <a:pt x="3125" y="0"/>
                      </a:lnTo>
                      <a:cubicBezTo>
                        <a:pt x="2500" y="167"/>
                        <a:pt x="2500" y="167"/>
                        <a:pt x="1875" y="167"/>
                      </a:cubicBezTo>
                      <a:lnTo>
                        <a:pt x="1875" y="167"/>
                      </a:lnTo>
                      <a:lnTo>
                        <a:pt x="1250" y="167"/>
                      </a:lnTo>
                      <a:lnTo>
                        <a:pt x="1250" y="333"/>
                      </a:lnTo>
                      <a:lnTo>
                        <a:pt x="0" y="333"/>
                      </a:lnTo>
                      <a:lnTo>
                        <a:pt x="0" y="500"/>
                      </a:lnTo>
                      <a:lnTo>
                        <a:pt x="0" y="500"/>
                      </a:lnTo>
                      <a:lnTo>
                        <a:pt x="0" y="500"/>
                      </a:lnTo>
                      <a:lnTo>
                        <a:pt x="0" y="500"/>
                      </a:lnTo>
                      <a:cubicBezTo>
                        <a:pt x="298" y="687"/>
                        <a:pt x="326" y="1019"/>
                        <a:pt x="894" y="1061"/>
                      </a:cubicBezTo>
                      <a:cubicBezTo>
                        <a:pt x="1462" y="1104"/>
                        <a:pt x="3235" y="643"/>
                        <a:pt x="3407" y="756"/>
                      </a:cubicBezTo>
                      <a:cubicBezTo>
                        <a:pt x="3579" y="869"/>
                        <a:pt x="1981" y="1406"/>
                        <a:pt x="1924" y="1737"/>
                      </a:cubicBezTo>
                      <a:cubicBezTo>
                        <a:pt x="1867" y="2067"/>
                        <a:pt x="2684" y="2392"/>
                        <a:pt x="3064" y="2742"/>
                      </a:cubicBezTo>
                      <a:cubicBezTo>
                        <a:pt x="3444" y="3093"/>
                        <a:pt x="4118" y="3535"/>
                        <a:pt x="4204" y="3840"/>
                      </a:cubicBezTo>
                      <a:cubicBezTo>
                        <a:pt x="4290" y="4145"/>
                        <a:pt x="3883" y="4357"/>
                        <a:pt x="3579" y="4570"/>
                      </a:cubicBezTo>
                      <a:cubicBezTo>
                        <a:pt x="3275" y="4783"/>
                        <a:pt x="2140" y="5022"/>
                        <a:pt x="2377" y="5121"/>
                      </a:cubicBezTo>
                      <a:cubicBezTo>
                        <a:pt x="2614" y="5220"/>
                        <a:pt x="4711" y="5107"/>
                        <a:pt x="5000" y="5167"/>
                      </a:cubicBezTo>
                      <a:cubicBezTo>
                        <a:pt x="5289" y="5227"/>
                        <a:pt x="4352" y="5390"/>
                        <a:pt x="4109" y="5482"/>
                      </a:cubicBezTo>
                      <a:cubicBezTo>
                        <a:pt x="3866" y="5574"/>
                        <a:pt x="3591" y="5592"/>
                        <a:pt x="3540" y="5718"/>
                      </a:cubicBezTo>
                      <a:cubicBezTo>
                        <a:pt x="3489" y="5844"/>
                        <a:pt x="3562" y="6079"/>
                        <a:pt x="3805" y="6237"/>
                      </a:cubicBezTo>
                      <a:cubicBezTo>
                        <a:pt x="4048" y="6395"/>
                        <a:pt x="5058" y="6410"/>
                        <a:pt x="5000" y="6666"/>
                      </a:cubicBezTo>
                      <a:cubicBezTo>
                        <a:pt x="4942" y="6922"/>
                        <a:pt x="3970" y="7404"/>
                        <a:pt x="3455" y="7773"/>
                      </a:cubicBezTo>
                      <a:lnTo>
                        <a:pt x="6875" y="7833"/>
                      </a:lnTo>
                      <a:lnTo>
                        <a:pt x="6875" y="7833"/>
                      </a:lnTo>
                      <a:lnTo>
                        <a:pt x="5282" y="8437"/>
                      </a:lnTo>
                      <a:cubicBezTo>
                        <a:pt x="4704" y="8664"/>
                        <a:pt x="3623" y="8991"/>
                        <a:pt x="3407" y="9196"/>
                      </a:cubicBezTo>
                      <a:cubicBezTo>
                        <a:pt x="3191" y="9400"/>
                        <a:pt x="3718" y="9531"/>
                        <a:pt x="3983" y="9666"/>
                      </a:cubicBezTo>
                      <a:cubicBezTo>
                        <a:pt x="4249" y="9800"/>
                        <a:pt x="4831" y="9944"/>
                        <a:pt x="5000" y="10000"/>
                      </a:cubicBezTo>
                      <a:lnTo>
                        <a:pt x="5000" y="10000"/>
                      </a:lnTo>
                      <a:lnTo>
                        <a:pt x="5000" y="9833"/>
                      </a:lnTo>
                      <a:lnTo>
                        <a:pt x="6875" y="9667"/>
                      </a:lnTo>
                      <a:lnTo>
                        <a:pt x="7500" y="9667"/>
                      </a:lnTo>
                      <a:lnTo>
                        <a:pt x="10000" y="8500"/>
                      </a:lnTo>
                      <a:lnTo>
                        <a:pt x="9375" y="8500"/>
                      </a:lnTo>
                      <a:cubicBezTo>
                        <a:pt x="9375" y="8334"/>
                        <a:pt x="9375" y="8167"/>
                        <a:pt x="10000" y="8167"/>
                      </a:cubicBezTo>
                      <a:close/>
                    </a:path>
                  </a:pathLst>
                </a:custGeom>
                <a:solidFill>
                  <a:srgbClr val="FFC000"/>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5" name="Freeform 84">
                  <a:extLst>
                    <a:ext uri="{FF2B5EF4-FFF2-40B4-BE49-F238E27FC236}">
                      <a16:creationId xmlns:a16="http://schemas.microsoft.com/office/drawing/2014/main" id="{1CE7AEF2-FBBB-2148-AE40-81E7847EF37D}"/>
                    </a:ext>
                  </a:extLst>
                </p:cNvPr>
                <p:cNvSpPr>
                  <a:spLocks/>
                </p:cNvSpPr>
                <p:nvPr/>
              </p:nvSpPr>
              <p:spPr bwMode="auto">
                <a:xfrm>
                  <a:off x="2856706" y="2366884"/>
                  <a:ext cx="147638" cy="245267"/>
                </a:xfrm>
                <a:custGeom>
                  <a:avLst/>
                  <a:gdLst>
                    <a:gd name="T0" fmla="*/ 85 w 93"/>
                    <a:gd name="T1" fmla="*/ 85 h 171"/>
                    <a:gd name="T2" fmla="*/ 71 w 93"/>
                    <a:gd name="T3" fmla="*/ 57 h 171"/>
                    <a:gd name="T4" fmla="*/ 43 w 93"/>
                    <a:gd name="T5" fmla="*/ 0 h 171"/>
                    <a:gd name="T6" fmla="*/ 50 w 93"/>
                    <a:gd name="T7" fmla="*/ 78 h 171"/>
                    <a:gd name="T8" fmla="*/ 36 w 93"/>
                    <a:gd name="T9" fmla="*/ 71 h 171"/>
                    <a:gd name="T10" fmla="*/ 15 w 93"/>
                    <a:gd name="T11" fmla="*/ 71 h 171"/>
                    <a:gd name="T12" fmla="*/ 7 w 93"/>
                    <a:gd name="T13" fmla="*/ 100 h 171"/>
                    <a:gd name="T14" fmla="*/ 0 w 93"/>
                    <a:gd name="T15" fmla="*/ 135 h 171"/>
                    <a:gd name="T16" fmla="*/ 22 w 93"/>
                    <a:gd name="T17" fmla="*/ 128 h 171"/>
                    <a:gd name="T18" fmla="*/ 36 w 93"/>
                    <a:gd name="T19" fmla="*/ 107 h 171"/>
                    <a:gd name="T20" fmla="*/ 50 w 93"/>
                    <a:gd name="T21" fmla="*/ 100 h 171"/>
                    <a:gd name="T22" fmla="*/ 71 w 93"/>
                    <a:gd name="T23" fmla="*/ 135 h 171"/>
                    <a:gd name="T24" fmla="*/ 50 w 93"/>
                    <a:gd name="T25" fmla="*/ 171 h 171"/>
                    <a:gd name="T26" fmla="*/ 78 w 93"/>
                    <a:gd name="T27" fmla="*/ 156 h 171"/>
                    <a:gd name="T28" fmla="*/ 93 w 93"/>
                    <a:gd name="T29" fmla="*/ 135 h 171"/>
                    <a:gd name="T30" fmla="*/ 85 w 93"/>
                    <a:gd name="T31" fmla="*/ 85 h 171"/>
                    <a:gd name="T32" fmla="*/ 85 w 93"/>
                    <a:gd name="T33" fmla="*/ 85 h 171"/>
                    <a:gd name="connsiteX0" fmla="*/ 9140 w 10000"/>
                    <a:gd name="connsiteY0" fmla="*/ 4971 h 10000"/>
                    <a:gd name="connsiteX1" fmla="*/ 7311 w 10000"/>
                    <a:gd name="connsiteY1" fmla="*/ 965 h 10000"/>
                    <a:gd name="connsiteX2" fmla="*/ 4624 w 10000"/>
                    <a:gd name="connsiteY2" fmla="*/ 0 h 10000"/>
                    <a:gd name="connsiteX3" fmla="*/ 5376 w 10000"/>
                    <a:gd name="connsiteY3" fmla="*/ 4561 h 10000"/>
                    <a:gd name="connsiteX4" fmla="*/ 3871 w 10000"/>
                    <a:gd name="connsiteY4" fmla="*/ 4152 h 10000"/>
                    <a:gd name="connsiteX5" fmla="*/ 1613 w 10000"/>
                    <a:gd name="connsiteY5" fmla="*/ 4152 h 10000"/>
                    <a:gd name="connsiteX6" fmla="*/ 753 w 10000"/>
                    <a:gd name="connsiteY6" fmla="*/ 5848 h 10000"/>
                    <a:gd name="connsiteX7" fmla="*/ 0 w 10000"/>
                    <a:gd name="connsiteY7" fmla="*/ 7895 h 10000"/>
                    <a:gd name="connsiteX8" fmla="*/ 2366 w 10000"/>
                    <a:gd name="connsiteY8" fmla="*/ 7485 h 10000"/>
                    <a:gd name="connsiteX9" fmla="*/ 3871 w 10000"/>
                    <a:gd name="connsiteY9" fmla="*/ 6257 h 10000"/>
                    <a:gd name="connsiteX10" fmla="*/ 5376 w 10000"/>
                    <a:gd name="connsiteY10" fmla="*/ 5848 h 10000"/>
                    <a:gd name="connsiteX11" fmla="*/ 7634 w 10000"/>
                    <a:gd name="connsiteY11" fmla="*/ 7895 h 10000"/>
                    <a:gd name="connsiteX12" fmla="*/ 5376 w 10000"/>
                    <a:gd name="connsiteY12" fmla="*/ 10000 h 10000"/>
                    <a:gd name="connsiteX13" fmla="*/ 8387 w 10000"/>
                    <a:gd name="connsiteY13" fmla="*/ 9123 h 10000"/>
                    <a:gd name="connsiteX14" fmla="*/ 10000 w 10000"/>
                    <a:gd name="connsiteY14" fmla="*/ 7895 h 10000"/>
                    <a:gd name="connsiteX15" fmla="*/ 9140 w 10000"/>
                    <a:gd name="connsiteY15" fmla="*/ 4971 h 10000"/>
                    <a:gd name="connsiteX16" fmla="*/ 9140 w 10000"/>
                    <a:gd name="connsiteY16" fmla="*/ 4971 h 10000"/>
                    <a:gd name="connsiteX0" fmla="*/ 9140 w 10000"/>
                    <a:gd name="connsiteY0" fmla="*/ 4006 h 9035"/>
                    <a:gd name="connsiteX1" fmla="*/ 7311 w 10000"/>
                    <a:gd name="connsiteY1" fmla="*/ 0 h 9035"/>
                    <a:gd name="connsiteX2" fmla="*/ 4624 w 10000"/>
                    <a:gd name="connsiteY2" fmla="*/ 0 h 9035"/>
                    <a:gd name="connsiteX3" fmla="*/ 5376 w 10000"/>
                    <a:gd name="connsiteY3" fmla="*/ 3596 h 9035"/>
                    <a:gd name="connsiteX4" fmla="*/ 3871 w 10000"/>
                    <a:gd name="connsiteY4" fmla="*/ 3187 h 9035"/>
                    <a:gd name="connsiteX5" fmla="*/ 1613 w 10000"/>
                    <a:gd name="connsiteY5" fmla="*/ 3187 h 9035"/>
                    <a:gd name="connsiteX6" fmla="*/ 753 w 10000"/>
                    <a:gd name="connsiteY6" fmla="*/ 4883 h 9035"/>
                    <a:gd name="connsiteX7" fmla="*/ 0 w 10000"/>
                    <a:gd name="connsiteY7" fmla="*/ 6930 h 9035"/>
                    <a:gd name="connsiteX8" fmla="*/ 2366 w 10000"/>
                    <a:gd name="connsiteY8" fmla="*/ 6520 h 9035"/>
                    <a:gd name="connsiteX9" fmla="*/ 3871 w 10000"/>
                    <a:gd name="connsiteY9" fmla="*/ 5292 h 9035"/>
                    <a:gd name="connsiteX10" fmla="*/ 5376 w 10000"/>
                    <a:gd name="connsiteY10" fmla="*/ 4883 h 9035"/>
                    <a:gd name="connsiteX11" fmla="*/ 7634 w 10000"/>
                    <a:gd name="connsiteY11" fmla="*/ 6930 h 9035"/>
                    <a:gd name="connsiteX12" fmla="*/ 5376 w 10000"/>
                    <a:gd name="connsiteY12" fmla="*/ 9035 h 9035"/>
                    <a:gd name="connsiteX13" fmla="*/ 8387 w 10000"/>
                    <a:gd name="connsiteY13" fmla="*/ 8158 h 9035"/>
                    <a:gd name="connsiteX14" fmla="*/ 10000 w 10000"/>
                    <a:gd name="connsiteY14" fmla="*/ 6930 h 9035"/>
                    <a:gd name="connsiteX15" fmla="*/ 9140 w 10000"/>
                    <a:gd name="connsiteY15" fmla="*/ 4006 h 9035"/>
                    <a:gd name="connsiteX16" fmla="*/ 9140 w 10000"/>
                    <a:gd name="connsiteY16" fmla="*/ 4006 h 9035"/>
                    <a:gd name="connsiteX0" fmla="*/ 9140 w 10000"/>
                    <a:gd name="connsiteY0" fmla="*/ 4434 h 10000"/>
                    <a:gd name="connsiteX1" fmla="*/ 7311 w 10000"/>
                    <a:gd name="connsiteY1" fmla="*/ 0 h 10000"/>
                    <a:gd name="connsiteX2" fmla="*/ 4624 w 10000"/>
                    <a:gd name="connsiteY2" fmla="*/ 0 h 10000"/>
                    <a:gd name="connsiteX3" fmla="*/ 5376 w 10000"/>
                    <a:gd name="connsiteY3" fmla="*/ 3980 h 10000"/>
                    <a:gd name="connsiteX4" fmla="*/ 3387 w 10000"/>
                    <a:gd name="connsiteY4" fmla="*/ 1974 h 10000"/>
                    <a:gd name="connsiteX5" fmla="*/ 1613 w 10000"/>
                    <a:gd name="connsiteY5" fmla="*/ 3527 h 10000"/>
                    <a:gd name="connsiteX6" fmla="*/ 753 w 10000"/>
                    <a:gd name="connsiteY6" fmla="*/ 5405 h 10000"/>
                    <a:gd name="connsiteX7" fmla="*/ 0 w 10000"/>
                    <a:gd name="connsiteY7" fmla="*/ 7670 h 10000"/>
                    <a:gd name="connsiteX8" fmla="*/ 2366 w 10000"/>
                    <a:gd name="connsiteY8" fmla="*/ 7216 h 10000"/>
                    <a:gd name="connsiteX9" fmla="*/ 3871 w 10000"/>
                    <a:gd name="connsiteY9" fmla="*/ 5857 h 10000"/>
                    <a:gd name="connsiteX10" fmla="*/ 5376 w 10000"/>
                    <a:gd name="connsiteY10" fmla="*/ 5405 h 10000"/>
                    <a:gd name="connsiteX11" fmla="*/ 7634 w 10000"/>
                    <a:gd name="connsiteY11" fmla="*/ 7670 h 10000"/>
                    <a:gd name="connsiteX12" fmla="*/ 5376 w 10000"/>
                    <a:gd name="connsiteY12" fmla="*/ 10000 h 10000"/>
                    <a:gd name="connsiteX13" fmla="*/ 8387 w 10000"/>
                    <a:gd name="connsiteY13" fmla="*/ 9029 h 10000"/>
                    <a:gd name="connsiteX14" fmla="*/ 10000 w 10000"/>
                    <a:gd name="connsiteY14" fmla="*/ 7670 h 10000"/>
                    <a:gd name="connsiteX15" fmla="*/ 9140 w 10000"/>
                    <a:gd name="connsiteY15" fmla="*/ 4434 h 10000"/>
                    <a:gd name="connsiteX16" fmla="*/ 9140 w 10000"/>
                    <a:gd name="connsiteY16" fmla="*/ 4434 h 10000"/>
                    <a:gd name="connsiteX0" fmla="*/ 9140 w 10000"/>
                    <a:gd name="connsiteY0" fmla="*/ 4434 h 10000"/>
                    <a:gd name="connsiteX1" fmla="*/ 7311 w 10000"/>
                    <a:gd name="connsiteY1" fmla="*/ 0 h 10000"/>
                    <a:gd name="connsiteX2" fmla="*/ 4624 w 10000"/>
                    <a:gd name="connsiteY2" fmla="*/ 0 h 10000"/>
                    <a:gd name="connsiteX3" fmla="*/ 5376 w 10000"/>
                    <a:gd name="connsiteY3" fmla="*/ 3980 h 10000"/>
                    <a:gd name="connsiteX4" fmla="*/ 3387 w 10000"/>
                    <a:gd name="connsiteY4" fmla="*/ 1974 h 10000"/>
                    <a:gd name="connsiteX5" fmla="*/ 1613 w 10000"/>
                    <a:gd name="connsiteY5" fmla="*/ 3527 h 10000"/>
                    <a:gd name="connsiteX6" fmla="*/ 753 w 10000"/>
                    <a:gd name="connsiteY6" fmla="*/ 5405 h 10000"/>
                    <a:gd name="connsiteX7" fmla="*/ 0 w 10000"/>
                    <a:gd name="connsiteY7" fmla="*/ 7670 h 10000"/>
                    <a:gd name="connsiteX8" fmla="*/ 2366 w 10000"/>
                    <a:gd name="connsiteY8" fmla="*/ 7216 h 10000"/>
                    <a:gd name="connsiteX9" fmla="*/ 3871 w 10000"/>
                    <a:gd name="connsiteY9" fmla="*/ 5857 h 10000"/>
                    <a:gd name="connsiteX10" fmla="*/ 5376 w 10000"/>
                    <a:gd name="connsiteY10" fmla="*/ 5405 h 10000"/>
                    <a:gd name="connsiteX11" fmla="*/ 7634 w 10000"/>
                    <a:gd name="connsiteY11" fmla="*/ 7670 h 10000"/>
                    <a:gd name="connsiteX12" fmla="*/ 5376 w 10000"/>
                    <a:gd name="connsiteY12" fmla="*/ 10000 h 10000"/>
                    <a:gd name="connsiteX13" fmla="*/ 9032 w 10000"/>
                    <a:gd name="connsiteY13" fmla="*/ 9806 h 10000"/>
                    <a:gd name="connsiteX14" fmla="*/ 10000 w 10000"/>
                    <a:gd name="connsiteY14" fmla="*/ 7670 h 10000"/>
                    <a:gd name="connsiteX15" fmla="*/ 9140 w 10000"/>
                    <a:gd name="connsiteY15" fmla="*/ 4434 h 10000"/>
                    <a:gd name="connsiteX16" fmla="*/ 9140 w 10000"/>
                    <a:gd name="connsiteY16" fmla="*/ 443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000">
                      <a:moveTo>
                        <a:pt x="9140" y="4434"/>
                      </a:moveTo>
                      <a:lnTo>
                        <a:pt x="7311" y="0"/>
                      </a:lnTo>
                      <a:lnTo>
                        <a:pt x="4624" y="0"/>
                      </a:lnTo>
                      <a:lnTo>
                        <a:pt x="5376" y="3980"/>
                      </a:lnTo>
                      <a:lnTo>
                        <a:pt x="3387" y="1974"/>
                      </a:lnTo>
                      <a:lnTo>
                        <a:pt x="1613" y="3527"/>
                      </a:lnTo>
                      <a:lnTo>
                        <a:pt x="753" y="5405"/>
                      </a:lnTo>
                      <a:lnTo>
                        <a:pt x="0" y="7670"/>
                      </a:lnTo>
                      <a:lnTo>
                        <a:pt x="2366" y="7216"/>
                      </a:lnTo>
                      <a:lnTo>
                        <a:pt x="3871" y="5857"/>
                      </a:lnTo>
                      <a:lnTo>
                        <a:pt x="5376" y="5405"/>
                      </a:lnTo>
                      <a:lnTo>
                        <a:pt x="7634" y="7670"/>
                      </a:lnTo>
                      <a:lnTo>
                        <a:pt x="5376" y="10000"/>
                      </a:lnTo>
                      <a:lnTo>
                        <a:pt x="9032" y="9806"/>
                      </a:lnTo>
                      <a:lnTo>
                        <a:pt x="10000" y="7670"/>
                      </a:lnTo>
                      <a:lnTo>
                        <a:pt x="9140" y="4434"/>
                      </a:lnTo>
                      <a:lnTo>
                        <a:pt x="9140" y="4434"/>
                      </a:lnTo>
                      <a:close/>
                    </a:path>
                  </a:pathLst>
                </a:custGeom>
                <a:solidFill>
                  <a:srgbClr val="FFC000"/>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6" name="Freeform 85">
                  <a:extLst>
                    <a:ext uri="{FF2B5EF4-FFF2-40B4-BE49-F238E27FC236}">
                      <a16:creationId xmlns:a16="http://schemas.microsoft.com/office/drawing/2014/main" id="{6ED085F3-71A3-5B47-A2A6-052FA78BE390}"/>
                    </a:ext>
                  </a:extLst>
                </p:cNvPr>
                <p:cNvSpPr>
                  <a:spLocks/>
                </p:cNvSpPr>
                <p:nvPr/>
              </p:nvSpPr>
              <p:spPr bwMode="auto">
                <a:xfrm>
                  <a:off x="2935288" y="2604293"/>
                  <a:ext cx="57150" cy="123825"/>
                </a:xfrm>
                <a:custGeom>
                  <a:avLst/>
                  <a:gdLst>
                    <a:gd name="T0" fmla="*/ 0 w 36"/>
                    <a:gd name="T1" fmla="*/ 43 h 78"/>
                    <a:gd name="T2" fmla="*/ 22 w 36"/>
                    <a:gd name="T3" fmla="*/ 78 h 78"/>
                    <a:gd name="T4" fmla="*/ 36 w 36"/>
                    <a:gd name="T5" fmla="*/ 57 h 78"/>
                    <a:gd name="T6" fmla="*/ 22 w 36"/>
                    <a:gd name="T7" fmla="*/ 0 h 78"/>
                    <a:gd name="T8" fmla="*/ 0 w 36"/>
                    <a:gd name="T9" fmla="*/ 43 h 78"/>
                    <a:gd name="T10" fmla="*/ 0 w 36"/>
                    <a:gd name="T11" fmla="*/ 43 h 78"/>
                  </a:gdLst>
                  <a:ahLst/>
                  <a:cxnLst>
                    <a:cxn ang="0">
                      <a:pos x="T0" y="T1"/>
                    </a:cxn>
                    <a:cxn ang="0">
                      <a:pos x="T2" y="T3"/>
                    </a:cxn>
                    <a:cxn ang="0">
                      <a:pos x="T4" y="T5"/>
                    </a:cxn>
                    <a:cxn ang="0">
                      <a:pos x="T6" y="T7"/>
                    </a:cxn>
                    <a:cxn ang="0">
                      <a:pos x="T8" y="T9"/>
                    </a:cxn>
                    <a:cxn ang="0">
                      <a:pos x="T10" y="T11"/>
                    </a:cxn>
                  </a:cxnLst>
                  <a:rect l="0" t="0" r="r" b="b"/>
                  <a:pathLst>
                    <a:path w="36" h="78">
                      <a:moveTo>
                        <a:pt x="0" y="43"/>
                      </a:moveTo>
                      <a:lnTo>
                        <a:pt x="22" y="78"/>
                      </a:lnTo>
                      <a:lnTo>
                        <a:pt x="36" y="57"/>
                      </a:lnTo>
                      <a:lnTo>
                        <a:pt x="22" y="0"/>
                      </a:lnTo>
                      <a:lnTo>
                        <a:pt x="0" y="43"/>
                      </a:lnTo>
                      <a:lnTo>
                        <a:pt x="0" y="43"/>
                      </a:ln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47" name="Freeform 86">
                  <a:extLst>
                    <a:ext uri="{FF2B5EF4-FFF2-40B4-BE49-F238E27FC236}">
                      <a16:creationId xmlns:a16="http://schemas.microsoft.com/office/drawing/2014/main" id="{4B13EDFB-94A6-074D-B1A3-C6DF7577B7D1}"/>
                    </a:ext>
                  </a:extLst>
                </p:cNvPr>
                <p:cNvSpPr>
                  <a:spLocks/>
                </p:cNvSpPr>
                <p:nvPr/>
              </p:nvSpPr>
              <p:spPr bwMode="auto">
                <a:xfrm>
                  <a:off x="2958207" y="2708920"/>
                  <a:ext cx="55563" cy="192088"/>
                </a:xfrm>
                <a:custGeom>
                  <a:avLst/>
                  <a:gdLst>
                    <a:gd name="T0" fmla="*/ 0 w 5"/>
                    <a:gd name="T1" fmla="*/ 8 h 17"/>
                    <a:gd name="T2" fmla="*/ 1 w 5"/>
                    <a:gd name="T3" fmla="*/ 12 h 17"/>
                    <a:gd name="T4" fmla="*/ 1 w 5"/>
                    <a:gd name="T5" fmla="*/ 16 h 17"/>
                    <a:gd name="T6" fmla="*/ 3 w 5"/>
                    <a:gd name="T7" fmla="*/ 17 h 17"/>
                    <a:gd name="T8" fmla="*/ 4 w 5"/>
                    <a:gd name="T9" fmla="*/ 13 h 17"/>
                    <a:gd name="T10" fmla="*/ 3 w 5"/>
                    <a:gd name="T11" fmla="*/ 12 h 17"/>
                    <a:gd name="T12" fmla="*/ 4 w 5"/>
                    <a:gd name="T13" fmla="*/ 9 h 17"/>
                    <a:gd name="T14" fmla="*/ 3 w 5"/>
                    <a:gd name="T15" fmla="*/ 7 h 17"/>
                    <a:gd name="T16" fmla="*/ 5 w 5"/>
                    <a:gd name="T17" fmla="*/ 5 h 17"/>
                    <a:gd name="T18" fmla="*/ 3 w 5"/>
                    <a:gd name="T19" fmla="*/ 0 h 17"/>
                    <a:gd name="T20" fmla="*/ 0 w 5"/>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7">
                      <a:moveTo>
                        <a:pt x="0" y="8"/>
                      </a:moveTo>
                      <a:cubicBezTo>
                        <a:pt x="1" y="12"/>
                        <a:pt x="1" y="12"/>
                        <a:pt x="1" y="12"/>
                      </a:cubicBezTo>
                      <a:cubicBezTo>
                        <a:pt x="1" y="16"/>
                        <a:pt x="1" y="16"/>
                        <a:pt x="1" y="16"/>
                      </a:cubicBezTo>
                      <a:cubicBezTo>
                        <a:pt x="3" y="17"/>
                        <a:pt x="3" y="17"/>
                        <a:pt x="3" y="17"/>
                      </a:cubicBezTo>
                      <a:cubicBezTo>
                        <a:pt x="4" y="13"/>
                        <a:pt x="4" y="13"/>
                        <a:pt x="4" y="13"/>
                      </a:cubicBezTo>
                      <a:cubicBezTo>
                        <a:pt x="3" y="12"/>
                        <a:pt x="3" y="12"/>
                        <a:pt x="3" y="12"/>
                      </a:cubicBezTo>
                      <a:cubicBezTo>
                        <a:pt x="4" y="9"/>
                        <a:pt x="4" y="9"/>
                        <a:pt x="4" y="9"/>
                      </a:cubicBezTo>
                      <a:cubicBezTo>
                        <a:pt x="3" y="7"/>
                        <a:pt x="3" y="7"/>
                        <a:pt x="3" y="7"/>
                      </a:cubicBezTo>
                      <a:cubicBezTo>
                        <a:pt x="3" y="6"/>
                        <a:pt x="4" y="5"/>
                        <a:pt x="5" y="5"/>
                      </a:cubicBezTo>
                      <a:cubicBezTo>
                        <a:pt x="3" y="0"/>
                        <a:pt x="3" y="0"/>
                        <a:pt x="3" y="0"/>
                      </a:cubicBezTo>
                      <a:lnTo>
                        <a:pt x="0" y="8"/>
                      </a:lnTo>
                      <a:close/>
                    </a:path>
                  </a:pathLst>
                </a:custGeom>
                <a:solidFill>
                  <a:srgbClr val="FFC000"/>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grpSp>
        <p:sp>
          <p:nvSpPr>
            <p:cNvPr id="48" name="Freeform 87">
              <a:extLst>
                <a:ext uri="{FF2B5EF4-FFF2-40B4-BE49-F238E27FC236}">
                  <a16:creationId xmlns:a16="http://schemas.microsoft.com/office/drawing/2014/main" id="{48DEC0F7-412F-0F44-ABBB-A6A53BF89CC3}"/>
                </a:ext>
              </a:extLst>
            </p:cNvPr>
            <p:cNvSpPr>
              <a:spLocks noEditPoints="1"/>
            </p:cNvSpPr>
            <p:nvPr/>
          </p:nvSpPr>
          <p:spPr bwMode="auto">
            <a:xfrm>
              <a:off x="2671835" y="3531783"/>
              <a:ext cx="1686857" cy="963211"/>
            </a:xfrm>
            <a:custGeom>
              <a:avLst/>
              <a:gdLst>
                <a:gd name="T0" fmla="*/ 125 w 144"/>
                <a:gd name="T1" fmla="*/ 47 h 82"/>
                <a:gd name="T2" fmla="*/ 136 w 144"/>
                <a:gd name="T3" fmla="*/ 51 h 82"/>
                <a:gd name="T4" fmla="*/ 139 w 144"/>
                <a:gd name="T5" fmla="*/ 56 h 82"/>
                <a:gd name="T6" fmla="*/ 144 w 144"/>
                <a:gd name="T7" fmla="*/ 62 h 82"/>
                <a:gd name="T8" fmla="*/ 142 w 144"/>
                <a:gd name="T9" fmla="*/ 65 h 82"/>
                <a:gd name="T10" fmla="*/ 134 w 144"/>
                <a:gd name="T11" fmla="*/ 70 h 82"/>
                <a:gd name="T12" fmla="*/ 127 w 144"/>
                <a:gd name="T13" fmla="*/ 76 h 82"/>
                <a:gd name="T14" fmla="*/ 126 w 144"/>
                <a:gd name="T15" fmla="*/ 82 h 82"/>
                <a:gd name="T16" fmla="*/ 119 w 144"/>
                <a:gd name="T17" fmla="*/ 73 h 82"/>
                <a:gd name="T18" fmla="*/ 115 w 144"/>
                <a:gd name="T19" fmla="*/ 64 h 82"/>
                <a:gd name="T20" fmla="*/ 114 w 144"/>
                <a:gd name="T21" fmla="*/ 57 h 82"/>
                <a:gd name="T22" fmla="*/ 115 w 144"/>
                <a:gd name="T23" fmla="*/ 44 h 82"/>
                <a:gd name="T24" fmla="*/ 107 w 144"/>
                <a:gd name="T25" fmla="*/ 36 h 82"/>
                <a:gd name="T26" fmla="*/ 110 w 144"/>
                <a:gd name="T27" fmla="*/ 31 h 82"/>
                <a:gd name="T28" fmla="*/ 103 w 144"/>
                <a:gd name="T29" fmla="*/ 28 h 82"/>
                <a:gd name="T30" fmla="*/ 94 w 144"/>
                <a:gd name="T31" fmla="*/ 26 h 82"/>
                <a:gd name="T32" fmla="*/ 95 w 144"/>
                <a:gd name="T33" fmla="*/ 32 h 82"/>
                <a:gd name="T34" fmla="*/ 100 w 144"/>
                <a:gd name="T35" fmla="*/ 38 h 82"/>
                <a:gd name="T36" fmla="*/ 51 w 144"/>
                <a:gd name="T37" fmla="*/ 15 h 82"/>
                <a:gd name="T38" fmla="*/ 60 w 144"/>
                <a:gd name="T39" fmla="*/ 24 h 82"/>
                <a:gd name="T40" fmla="*/ 65 w 144"/>
                <a:gd name="T41" fmla="*/ 21 h 82"/>
                <a:gd name="T42" fmla="*/ 62 w 144"/>
                <a:gd name="T43" fmla="*/ 17 h 82"/>
                <a:gd name="T44" fmla="*/ 57 w 144"/>
                <a:gd name="T45" fmla="*/ 10 h 82"/>
                <a:gd name="T46" fmla="*/ 51 w 144"/>
                <a:gd name="T47" fmla="*/ 15 h 82"/>
                <a:gd name="T48" fmla="*/ 18 w 144"/>
                <a:gd name="T49" fmla="*/ 10 h 82"/>
                <a:gd name="T50" fmla="*/ 23 w 144"/>
                <a:gd name="T51" fmla="*/ 6 h 82"/>
                <a:gd name="T52" fmla="*/ 21 w 144"/>
                <a:gd name="T53" fmla="*/ 0 h 82"/>
                <a:gd name="T54" fmla="*/ 17 w 144"/>
                <a:gd name="T55" fmla="*/ 1 h 82"/>
                <a:gd name="T56" fmla="*/ 13 w 144"/>
                <a:gd name="T57" fmla="*/ 2 h 82"/>
                <a:gd name="T58" fmla="*/ 1 w 144"/>
                <a:gd name="T59" fmla="*/ 16 h 82"/>
                <a:gd name="T60" fmla="*/ 4 w 144"/>
                <a:gd name="T61" fmla="*/ 8 h 82"/>
                <a:gd name="T62" fmla="*/ 1 w 144"/>
                <a:gd name="T63" fmla="*/ 16 h 82"/>
                <a:gd name="T64" fmla="*/ 75 w 144"/>
                <a:gd name="T65" fmla="*/ 26 h 82"/>
                <a:gd name="T66" fmla="*/ 83 w 144"/>
                <a:gd name="T67" fmla="*/ 25 h 82"/>
                <a:gd name="T68" fmla="*/ 87 w 144"/>
                <a:gd name="T69" fmla="*/ 26 h 82"/>
                <a:gd name="T70" fmla="*/ 89 w 144"/>
                <a:gd name="T71" fmla="*/ 23 h 82"/>
                <a:gd name="T72" fmla="*/ 84 w 144"/>
                <a:gd name="T73" fmla="*/ 21 h 82"/>
                <a:gd name="T74" fmla="*/ 77 w 144"/>
                <a:gd name="T75" fmla="*/ 22 h 82"/>
                <a:gd name="T76" fmla="*/ 85 w 144"/>
                <a:gd name="T77" fmla="*/ 36 h 82"/>
                <a:gd name="T78" fmla="*/ 90 w 144"/>
                <a:gd name="T79" fmla="*/ 33 h 82"/>
                <a:gd name="T80" fmla="*/ 83 w 144"/>
                <a:gd name="T81" fmla="*/ 30 h 82"/>
                <a:gd name="T82" fmla="*/ 97 w 144"/>
                <a:gd name="T83" fmla="*/ 40 h 82"/>
                <a:gd name="T84" fmla="*/ 94 w 144"/>
                <a:gd name="T85"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82">
                  <a:moveTo>
                    <a:pt x="123" y="47"/>
                  </a:moveTo>
                  <a:cubicBezTo>
                    <a:pt x="125" y="47"/>
                    <a:pt x="125" y="47"/>
                    <a:pt x="125" y="47"/>
                  </a:cubicBezTo>
                  <a:cubicBezTo>
                    <a:pt x="130" y="49"/>
                    <a:pt x="130" y="49"/>
                    <a:pt x="130" y="49"/>
                  </a:cubicBezTo>
                  <a:cubicBezTo>
                    <a:pt x="136" y="51"/>
                    <a:pt x="136" y="51"/>
                    <a:pt x="136" y="51"/>
                  </a:cubicBezTo>
                  <a:cubicBezTo>
                    <a:pt x="137" y="57"/>
                    <a:pt x="137" y="57"/>
                    <a:pt x="137" y="57"/>
                  </a:cubicBezTo>
                  <a:cubicBezTo>
                    <a:pt x="139" y="56"/>
                    <a:pt x="139" y="56"/>
                    <a:pt x="139" y="56"/>
                  </a:cubicBezTo>
                  <a:cubicBezTo>
                    <a:pt x="141" y="59"/>
                    <a:pt x="141" y="59"/>
                    <a:pt x="141" y="59"/>
                  </a:cubicBezTo>
                  <a:cubicBezTo>
                    <a:pt x="144" y="62"/>
                    <a:pt x="144" y="62"/>
                    <a:pt x="144" y="62"/>
                  </a:cubicBezTo>
                  <a:cubicBezTo>
                    <a:pt x="144" y="64"/>
                    <a:pt x="144" y="64"/>
                    <a:pt x="144" y="64"/>
                  </a:cubicBezTo>
                  <a:cubicBezTo>
                    <a:pt x="142" y="65"/>
                    <a:pt x="142" y="65"/>
                    <a:pt x="142" y="65"/>
                  </a:cubicBezTo>
                  <a:cubicBezTo>
                    <a:pt x="137" y="71"/>
                    <a:pt x="137" y="71"/>
                    <a:pt x="137" y="71"/>
                  </a:cubicBezTo>
                  <a:cubicBezTo>
                    <a:pt x="134" y="70"/>
                    <a:pt x="134" y="70"/>
                    <a:pt x="134" y="70"/>
                  </a:cubicBezTo>
                  <a:cubicBezTo>
                    <a:pt x="132" y="73"/>
                    <a:pt x="132" y="73"/>
                    <a:pt x="132" y="73"/>
                  </a:cubicBezTo>
                  <a:cubicBezTo>
                    <a:pt x="127" y="76"/>
                    <a:pt x="127" y="76"/>
                    <a:pt x="127" y="76"/>
                  </a:cubicBezTo>
                  <a:cubicBezTo>
                    <a:pt x="127" y="78"/>
                    <a:pt x="127" y="78"/>
                    <a:pt x="127" y="78"/>
                  </a:cubicBezTo>
                  <a:cubicBezTo>
                    <a:pt x="126" y="82"/>
                    <a:pt x="126" y="82"/>
                    <a:pt x="126" y="82"/>
                  </a:cubicBezTo>
                  <a:cubicBezTo>
                    <a:pt x="118" y="79"/>
                    <a:pt x="118" y="79"/>
                    <a:pt x="118" y="79"/>
                  </a:cubicBezTo>
                  <a:cubicBezTo>
                    <a:pt x="119" y="73"/>
                    <a:pt x="119" y="73"/>
                    <a:pt x="119" y="73"/>
                  </a:cubicBezTo>
                  <a:cubicBezTo>
                    <a:pt x="117" y="68"/>
                    <a:pt x="117" y="68"/>
                    <a:pt x="117" y="68"/>
                  </a:cubicBezTo>
                  <a:cubicBezTo>
                    <a:pt x="115" y="64"/>
                    <a:pt x="115" y="64"/>
                    <a:pt x="115" y="64"/>
                  </a:cubicBezTo>
                  <a:cubicBezTo>
                    <a:pt x="112" y="60"/>
                    <a:pt x="112" y="60"/>
                    <a:pt x="112" y="60"/>
                  </a:cubicBezTo>
                  <a:cubicBezTo>
                    <a:pt x="114" y="57"/>
                    <a:pt x="114" y="57"/>
                    <a:pt x="114" y="57"/>
                  </a:cubicBezTo>
                  <a:cubicBezTo>
                    <a:pt x="117" y="51"/>
                    <a:pt x="117" y="51"/>
                    <a:pt x="117" y="51"/>
                  </a:cubicBezTo>
                  <a:cubicBezTo>
                    <a:pt x="115" y="44"/>
                    <a:pt x="115" y="44"/>
                    <a:pt x="115" y="44"/>
                  </a:cubicBezTo>
                  <a:lnTo>
                    <a:pt x="123" y="47"/>
                  </a:lnTo>
                  <a:close/>
                  <a:moveTo>
                    <a:pt x="107" y="36"/>
                  </a:moveTo>
                  <a:cubicBezTo>
                    <a:pt x="110" y="33"/>
                    <a:pt x="110" y="33"/>
                    <a:pt x="110" y="33"/>
                  </a:cubicBezTo>
                  <a:cubicBezTo>
                    <a:pt x="110" y="31"/>
                    <a:pt x="110" y="31"/>
                    <a:pt x="110" y="31"/>
                  </a:cubicBezTo>
                  <a:cubicBezTo>
                    <a:pt x="105" y="29"/>
                    <a:pt x="105" y="29"/>
                    <a:pt x="105" y="29"/>
                  </a:cubicBezTo>
                  <a:cubicBezTo>
                    <a:pt x="103" y="28"/>
                    <a:pt x="103" y="28"/>
                    <a:pt x="103" y="28"/>
                  </a:cubicBezTo>
                  <a:cubicBezTo>
                    <a:pt x="98" y="29"/>
                    <a:pt x="98" y="29"/>
                    <a:pt x="98" y="29"/>
                  </a:cubicBezTo>
                  <a:cubicBezTo>
                    <a:pt x="94" y="26"/>
                    <a:pt x="94" y="26"/>
                    <a:pt x="94" y="26"/>
                  </a:cubicBezTo>
                  <a:cubicBezTo>
                    <a:pt x="92" y="28"/>
                    <a:pt x="92" y="28"/>
                    <a:pt x="92" y="28"/>
                  </a:cubicBezTo>
                  <a:cubicBezTo>
                    <a:pt x="95" y="32"/>
                    <a:pt x="95" y="32"/>
                    <a:pt x="95" y="32"/>
                  </a:cubicBezTo>
                  <a:cubicBezTo>
                    <a:pt x="98" y="32"/>
                    <a:pt x="98" y="32"/>
                    <a:pt x="98" y="32"/>
                  </a:cubicBezTo>
                  <a:cubicBezTo>
                    <a:pt x="100" y="38"/>
                    <a:pt x="100" y="38"/>
                    <a:pt x="100" y="38"/>
                  </a:cubicBezTo>
                  <a:lnTo>
                    <a:pt x="107" y="36"/>
                  </a:lnTo>
                  <a:close/>
                  <a:moveTo>
                    <a:pt x="51" y="15"/>
                  </a:moveTo>
                  <a:cubicBezTo>
                    <a:pt x="55" y="23"/>
                    <a:pt x="55" y="23"/>
                    <a:pt x="55" y="23"/>
                  </a:cubicBezTo>
                  <a:cubicBezTo>
                    <a:pt x="60" y="24"/>
                    <a:pt x="60" y="24"/>
                    <a:pt x="60" y="24"/>
                  </a:cubicBezTo>
                  <a:cubicBezTo>
                    <a:pt x="64" y="22"/>
                    <a:pt x="64" y="22"/>
                    <a:pt x="64" y="22"/>
                  </a:cubicBezTo>
                  <a:cubicBezTo>
                    <a:pt x="65" y="21"/>
                    <a:pt x="65" y="21"/>
                    <a:pt x="65" y="21"/>
                  </a:cubicBezTo>
                  <a:cubicBezTo>
                    <a:pt x="66" y="20"/>
                    <a:pt x="66" y="20"/>
                    <a:pt x="66" y="20"/>
                  </a:cubicBezTo>
                  <a:cubicBezTo>
                    <a:pt x="62" y="17"/>
                    <a:pt x="62" y="17"/>
                    <a:pt x="62" y="17"/>
                  </a:cubicBezTo>
                  <a:cubicBezTo>
                    <a:pt x="60" y="14"/>
                    <a:pt x="60" y="14"/>
                    <a:pt x="60" y="14"/>
                  </a:cubicBezTo>
                  <a:cubicBezTo>
                    <a:pt x="57" y="10"/>
                    <a:pt x="57" y="10"/>
                    <a:pt x="57" y="10"/>
                  </a:cubicBezTo>
                  <a:cubicBezTo>
                    <a:pt x="55" y="15"/>
                    <a:pt x="55" y="15"/>
                    <a:pt x="55" y="15"/>
                  </a:cubicBezTo>
                  <a:lnTo>
                    <a:pt x="51" y="15"/>
                  </a:lnTo>
                  <a:close/>
                  <a:moveTo>
                    <a:pt x="11" y="8"/>
                  </a:moveTo>
                  <a:cubicBezTo>
                    <a:pt x="18" y="10"/>
                    <a:pt x="18" y="10"/>
                    <a:pt x="18" y="10"/>
                  </a:cubicBezTo>
                  <a:cubicBezTo>
                    <a:pt x="22" y="9"/>
                    <a:pt x="22" y="9"/>
                    <a:pt x="22" y="9"/>
                  </a:cubicBezTo>
                  <a:cubicBezTo>
                    <a:pt x="23" y="6"/>
                    <a:pt x="23" y="6"/>
                    <a:pt x="23" y="6"/>
                  </a:cubicBezTo>
                  <a:cubicBezTo>
                    <a:pt x="23" y="3"/>
                    <a:pt x="23" y="3"/>
                    <a:pt x="23" y="3"/>
                  </a:cubicBezTo>
                  <a:cubicBezTo>
                    <a:pt x="21" y="0"/>
                    <a:pt x="21" y="0"/>
                    <a:pt x="21" y="0"/>
                  </a:cubicBezTo>
                  <a:cubicBezTo>
                    <a:pt x="20" y="0"/>
                    <a:pt x="20" y="0"/>
                    <a:pt x="20" y="0"/>
                  </a:cubicBezTo>
                  <a:cubicBezTo>
                    <a:pt x="17" y="1"/>
                    <a:pt x="17" y="1"/>
                    <a:pt x="17" y="1"/>
                  </a:cubicBezTo>
                  <a:cubicBezTo>
                    <a:pt x="17" y="0"/>
                    <a:pt x="17" y="0"/>
                    <a:pt x="17" y="0"/>
                  </a:cubicBezTo>
                  <a:cubicBezTo>
                    <a:pt x="13" y="2"/>
                    <a:pt x="13" y="2"/>
                    <a:pt x="13" y="2"/>
                  </a:cubicBezTo>
                  <a:lnTo>
                    <a:pt x="11" y="8"/>
                  </a:lnTo>
                  <a:close/>
                  <a:moveTo>
                    <a:pt x="1" y="16"/>
                  </a:moveTo>
                  <a:cubicBezTo>
                    <a:pt x="2" y="16"/>
                    <a:pt x="1" y="13"/>
                    <a:pt x="2" y="11"/>
                  </a:cubicBezTo>
                  <a:cubicBezTo>
                    <a:pt x="2" y="10"/>
                    <a:pt x="4" y="8"/>
                    <a:pt x="4" y="8"/>
                  </a:cubicBezTo>
                  <a:cubicBezTo>
                    <a:pt x="4" y="8"/>
                    <a:pt x="1" y="9"/>
                    <a:pt x="0" y="11"/>
                  </a:cubicBezTo>
                  <a:cubicBezTo>
                    <a:pt x="0" y="12"/>
                    <a:pt x="1" y="15"/>
                    <a:pt x="1" y="16"/>
                  </a:cubicBezTo>
                  <a:close/>
                  <a:moveTo>
                    <a:pt x="77" y="22"/>
                  </a:moveTo>
                  <a:cubicBezTo>
                    <a:pt x="75" y="26"/>
                    <a:pt x="75" y="26"/>
                    <a:pt x="75" y="26"/>
                  </a:cubicBezTo>
                  <a:cubicBezTo>
                    <a:pt x="81" y="26"/>
                    <a:pt x="81" y="26"/>
                    <a:pt x="81" y="26"/>
                  </a:cubicBezTo>
                  <a:cubicBezTo>
                    <a:pt x="83" y="25"/>
                    <a:pt x="83" y="25"/>
                    <a:pt x="83" y="25"/>
                  </a:cubicBezTo>
                  <a:cubicBezTo>
                    <a:pt x="85" y="26"/>
                    <a:pt x="85" y="26"/>
                    <a:pt x="85" y="26"/>
                  </a:cubicBezTo>
                  <a:cubicBezTo>
                    <a:pt x="87" y="26"/>
                    <a:pt x="87" y="26"/>
                    <a:pt x="87" y="26"/>
                  </a:cubicBezTo>
                  <a:cubicBezTo>
                    <a:pt x="91" y="24"/>
                    <a:pt x="91" y="24"/>
                    <a:pt x="91" y="24"/>
                  </a:cubicBezTo>
                  <a:cubicBezTo>
                    <a:pt x="89" y="23"/>
                    <a:pt x="89" y="23"/>
                    <a:pt x="89" y="23"/>
                  </a:cubicBezTo>
                  <a:cubicBezTo>
                    <a:pt x="86" y="23"/>
                    <a:pt x="86" y="23"/>
                    <a:pt x="86" y="23"/>
                  </a:cubicBezTo>
                  <a:cubicBezTo>
                    <a:pt x="84" y="21"/>
                    <a:pt x="84" y="21"/>
                    <a:pt x="84" y="21"/>
                  </a:cubicBezTo>
                  <a:cubicBezTo>
                    <a:pt x="83" y="23"/>
                    <a:pt x="83" y="23"/>
                    <a:pt x="83" y="23"/>
                  </a:cubicBezTo>
                  <a:lnTo>
                    <a:pt x="77" y="22"/>
                  </a:lnTo>
                  <a:close/>
                  <a:moveTo>
                    <a:pt x="83" y="30"/>
                  </a:moveTo>
                  <a:cubicBezTo>
                    <a:pt x="85" y="36"/>
                    <a:pt x="85" y="36"/>
                    <a:pt x="85" y="36"/>
                  </a:cubicBezTo>
                  <a:cubicBezTo>
                    <a:pt x="87" y="35"/>
                    <a:pt x="87" y="35"/>
                    <a:pt x="87" y="35"/>
                  </a:cubicBezTo>
                  <a:cubicBezTo>
                    <a:pt x="90" y="33"/>
                    <a:pt x="90" y="33"/>
                    <a:pt x="90" y="33"/>
                  </a:cubicBezTo>
                  <a:cubicBezTo>
                    <a:pt x="86" y="29"/>
                    <a:pt x="86" y="29"/>
                    <a:pt x="86" y="29"/>
                  </a:cubicBezTo>
                  <a:lnTo>
                    <a:pt x="83" y="30"/>
                  </a:lnTo>
                  <a:close/>
                  <a:moveTo>
                    <a:pt x="94" y="40"/>
                  </a:moveTo>
                  <a:cubicBezTo>
                    <a:pt x="95" y="41"/>
                    <a:pt x="97" y="41"/>
                    <a:pt x="97" y="40"/>
                  </a:cubicBezTo>
                  <a:cubicBezTo>
                    <a:pt x="98" y="40"/>
                    <a:pt x="96" y="37"/>
                    <a:pt x="96" y="37"/>
                  </a:cubicBezTo>
                  <a:cubicBezTo>
                    <a:pt x="95" y="37"/>
                    <a:pt x="93" y="38"/>
                    <a:pt x="94" y="40"/>
                  </a:cubicBezTo>
                  <a:close/>
                </a:path>
              </a:pathLst>
            </a:custGeom>
            <a:solidFill>
              <a:srgbClr val="FFC000"/>
            </a:solidFill>
            <a:ln w="11113" cap="flat">
              <a:noFill/>
              <a:prstDash val="solid"/>
              <a:miter lim="800000"/>
              <a:headEnd/>
              <a:tailEnd/>
            </a:ln>
          </p:spPr>
          <p:txBody>
            <a:bodyPr vert="horz" wrap="square" lIns="1737360" tIns="822960" rIns="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Hawaii</a:t>
              </a:r>
            </a:p>
            <a:p>
              <a:r>
                <a:rPr lang="en-CA" sz="1000" b="1" dirty="0">
                  <a:latin typeface="Calibri" panose="020F0502020204030204" pitchFamily="34" charset="0"/>
                  <a:cs typeface="Calibri" panose="020F0502020204030204" pitchFamily="34" charset="0"/>
                </a:rPr>
                <a:t>    17</a:t>
              </a:r>
            </a:p>
          </p:txBody>
        </p:sp>
        <p:grpSp>
          <p:nvGrpSpPr>
            <p:cNvPr id="49" name="Group 48">
              <a:extLst>
                <a:ext uri="{FF2B5EF4-FFF2-40B4-BE49-F238E27FC236}">
                  <a16:creationId xmlns:a16="http://schemas.microsoft.com/office/drawing/2014/main" id="{D66573E5-EEBC-6E42-BA76-EFAE64ED96B9}"/>
                </a:ext>
              </a:extLst>
            </p:cNvPr>
            <p:cNvGrpSpPr/>
            <p:nvPr/>
          </p:nvGrpSpPr>
          <p:grpSpPr>
            <a:xfrm>
              <a:off x="3197350" y="835248"/>
              <a:ext cx="5191091" cy="3320844"/>
              <a:chOff x="2317700" y="3630613"/>
              <a:chExt cx="4987925" cy="3190875"/>
            </a:xfrm>
            <a:grpFill/>
          </p:grpSpPr>
          <p:sp>
            <p:nvSpPr>
              <p:cNvPr id="50" name="Freeform 14">
                <a:extLst>
                  <a:ext uri="{FF2B5EF4-FFF2-40B4-BE49-F238E27FC236}">
                    <a16:creationId xmlns:a16="http://schemas.microsoft.com/office/drawing/2014/main" id="{082E2281-2948-FD4E-A09B-D50D28F69606}"/>
                  </a:ext>
                </a:extLst>
              </p:cNvPr>
              <p:cNvSpPr>
                <a:spLocks/>
              </p:cNvSpPr>
              <p:nvPr/>
            </p:nvSpPr>
            <p:spPr bwMode="auto">
              <a:xfrm>
                <a:off x="6405512" y="4452938"/>
                <a:ext cx="0" cy="12700"/>
              </a:xfrm>
              <a:custGeom>
                <a:avLst/>
                <a:gdLst>
                  <a:gd name="T0" fmla="*/ 0 h 8"/>
                  <a:gd name="T1" fmla="*/ 8 h 8"/>
                  <a:gd name="T2" fmla="*/ 0 h 8"/>
                  <a:gd name="T3" fmla="*/ 0 h 8"/>
                  <a:gd name="T4" fmla="*/ 0 h 8"/>
                </a:gdLst>
                <a:ahLst/>
                <a:cxnLst>
                  <a:cxn ang="0">
                    <a:pos x="0" y="T0"/>
                  </a:cxn>
                  <a:cxn ang="0">
                    <a:pos x="0" y="T1"/>
                  </a:cxn>
                  <a:cxn ang="0">
                    <a:pos x="0" y="T2"/>
                  </a:cxn>
                  <a:cxn ang="0">
                    <a:pos x="0" y="T3"/>
                  </a:cxn>
                  <a:cxn ang="0">
                    <a:pos x="0" y="T4"/>
                  </a:cxn>
                </a:cxnLst>
                <a:rect l="0" t="0" r="r" b="b"/>
                <a:pathLst>
                  <a:path h="8">
                    <a:moveTo>
                      <a:pt x="0" y="0"/>
                    </a:moveTo>
                    <a:lnTo>
                      <a:pt x="0" y="8"/>
                    </a:lnTo>
                    <a:lnTo>
                      <a:pt x="0" y="0"/>
                    </a:lnTo>
                    <a:lnTo>
                      <a:pt x="0" y="0"/>
                    </a:lnTo>
                    <a:lnTo>
                      <a:pt x="0" y="0"/>
                    </a:ln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1" name="Freeform 15">
                <a:extLst>
                  <a:ext uri="{FF2B5EF4-FFF2-40B4-BE49-F238E27FC236}">
                    <a16:creationId xmlns:a16="http://schemas.microsoft.com/office/drawing/2014/main" id="{8C02F739-60A9-3F4E-90BC-8C608863D737}"/>
                  </a:ext>
                </a:extLst>
              </p:cNvPr>
              <p:cNvSpPr>
                <a:spLocks/>
              </p:cNvSpPr>
              <p:nvPr/>
            </p:nvSpPr>
            <p:spPr bwMode="auto">
              <a:xfrm>
                <a:off x="6630937" y="4138613"/>
                <a:ext cx="11113" cy="33338"/>
              </a:xfrm>
              <a:custGeom>
                <a:avLst/>
                <a:gdLst>
                  <a:gd name="T0" fmla="*/ 1 w 1"/>
                  <a:gd name="T1" fmla="*/ 0 h 3"/>
                  <a:gd name="T2" fmla="*/ 0 w 1"/>
                  <a:gd name="T3" fmla="*/ 3 h 3"/>
                  <a:gd name="T4" fmla="*/ 0 w 1"/>
                  <a:gd name="T5" fmla="*/ 3 h 3"/>
                  <a:gd name="T6" fmla="*/ 0 w 1"/>
                  <a:gd name="T7" fmla="*/ 3 h 3"/>
                  <a:gd name="T8" fmla="*/ 0 w 1"/>
                  <a:gd name="T9" fmla="*/ 3 h 3"/>
                  <a:gd name="T10" fmla="*/ 1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1" y="0"/>
                    </a:moveTo>
                    <a:cubicBezTo>
                      <a:pt x="0" y="3"/>
                      <a:pt x="0" y="3"/>
                      <a:pt x="0" y="3"/>
                    </a:cubicBezTo>
                    <a:cubicBezTo>
                      <a:pt x="0" y="3"/>
                      <a:pt x="0" y="3"/>
                      <a:pt x="0" y="3"/>
                    </a:cubicBezTo>
                    <a:cubicBezTo>
                      <a:pt x="0" y="3"/>
                      <a:pt x="0" y="3"/>
                      <a:pt x="0" y="3"/>
                    </a:cubicBezTo>
                    <a:cubicBezTo>
                      <a:pt x="0" y="3"/>
                      <a:pt x="0" y="3"/>
                      <a:pt x="0" y="3"/>
                    </a:cubicBezTo>
                    <a:lnTo>
                      <a:pt x="1" y="0"/>
                    </a:ln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2" name="Rectangle 16">
                <a:extLst>
                  <a:ext uri="{FF2B5EF4-FFF2-40B4-BE49-F238E27FC236}">
                    <a16:creationId xmlns:a16="http://schemas.microsoft.com/office/drawing/2014/main" id="{3A436DA6-1D0C-D449-8077-EC1F4C024592}"/>
                  </a:ext>
                </a:extLst>
              </p:cNvPr>
              <p:cNvSpPr>
                <a:spLocks noChangeArrowheads="1"/>
              </p:cNvSpPr>
              <p:nvPr/>
            </p:nvSpPr>
            <p:spPr bwMode="auto">
              <a:xfrm>
                <a:off x="4906912" y="4025900"/>
                <a:ext cx="1588" cy="1588"/>
              </a:xfrm>
              <a:prstGeom prst="rect">
                <a:avLst/>
              </a:pr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3" name="Freeform 17">
                <a:extLst>
                  <a:ext uri="{FF2B5EF4-FFF2-40B4-BE49-F238E27FC236}">
                    <a16:creationId xmlns:a16="http://schemas.microsoft.com/office/drawing/2014/main" id="{583E285D-5524-4341-AA49-C883A0BE44E4}"/>
                  </a:ext>
                </a:extLst>
              </p:cNvPr>
              <p:cNvSpPr>
                <a:spLocks/>
              </p:cNvSpPr>
              <p:nvPr/>
            </p:nvSpPr>
            <p:spPr bwMode="auto">
              <a:xfrm>
                <a:off x="6045150" y="4656138"/>
                <a:ext cx="22225" cy="46038"/>
              </a:xfrm>
              <a:custGeom>
                <a:avLst/>
                <a:gdLst>
                  <a:gd name="T0" fmla="*/ 2 w 2"/>
                  <a:gd name="T1" fmla="*/ 1 h 4"/>
                  <a:gd name="T2" fmla="*/ 1 w 2"/>
                  <a:gd name="T3" fmla="*/ 3 h 4"/>
                  <a:gd name="T4" fmla="*/ 1 w 2"/>
                  <a:gd name="T5" fmla="*/ 4 h 4"/>
                  <a:gd name="T6" fmla="*/ 1 w 2"/>
                  <a:gd name="T7" fmla="*/ 0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3"/>
                      <a:pt x="1" y="3"/>
                      <a:pt x="1" y="3"/>
                    </a:cubicBezTo>
                    <a:cubicBezTo>
                      <a:pt x="1" y="4"/>
                      <a:pt x="1" y="4"/>
                      <a:pt x="1" y="4"/>
                    </a:cubicBezTo>
                    <a:cubicBezTo>
                      <a:pt x="0" y="3"/>
                      <a:pt x="1" y="2"/>
                      <a:pt x="1" y="0"/>
                    </a:cubicBezTo>
                    <a:lnTo>
                      <a:pt x="2" y="1"/>
                    </a:ln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4" name="Freeform 18">
                <a:extLst>
                  <a:ext uri="{FF2B5EF4-FFF2-40B4-BE49-F238E27FC236}">
                    <a16:creationId xmlns:a16="http://schemas.microsoft.com/office/drawing/2014/main" id="{F3A0D45F-8AF3-094C-B06E-DE0E4D3AEDC1}"/>
                  </a:ext>
                </a:extLst>
              </p:cNvPr>
              <p:cNvSpPr>
                <a:spLocks/>
              </p:cNvSpPr>
              <p:nvPr/>
            </p:nvSpPr>
            <p:spPr bwMode="auto">
              <a:xfrm>
                <a:off x="6405512" y="4452938"/>
                <a:ext cx="11113" cy="12700"/>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0" y="1"/>
                      <a:pt x="0" y="1"/>
                    </a:cubicBezTo>
                    <a:cubicBezTo>
                      <a:pt x="0" y="0"/>
                      <a:pt x="0" y="0"/>
                      <a:pt x="0" y="0"/>
                    </a:cubicBezTo>
                    <a:cubicBezTo>
                      <a:pt x="1" y="0"/>
                      <a:pt x="1" y="1"/>
                      <a:pt x="1" y="1"/>
                    </a:cubicBez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55" name="Freeform 27">
                <a:extLst>
                  <a:ext uri="{FF2B5EF4-FFF2-40B4-BE49-F238E27FC236}">
                    <a16:creationId xmlns:a16="http://schemas.microsoft.com/office/drawing/2014/main" id="{4C51F5F0-2CEF-1244-9723-E8A3C40AD338}"/>
                  </a:ext>
                </a:extLst>
              </p:cNvPr>
              <p:cNvSpPr>
                <a:spLocks/>
              </p:cNvSpPr>
              <p:nvPr/>
            </p:nvSpPr>
            <p:spPr bwMode="auto">
              <a:xfrm>
                <a:off x="4840237" y="4633913"/>
                <a:ext cx="608013" cy="395288"/>
              </a:xfrm>
              <a:custGeom>
                <a:avLst/>
                <a:gdLst>
                  <a:gd name="T0" fmla="*/ 44 w 54"/>
                  <a:gd name="T1" fmla="*/ 0 h 35"/>
                  <a:gd name="T2" fmla="*/ 45 w 54"/>
                  <a:gd name="T3" fmla="*/ 1 h 35"/>
                  <a:gd name="T4" fmla="*/ 45 w 54"/>
                  <a:gd name="T5" fmla="*/ 2 h 35"/>
                  <a:gd name="T6" fmla="*/ 44 w 54"/>
                  <a:gd name="T7" fmla="*/ 3 h 35"/>
                  <a:gd name="T8" fmla="*/ 43 w 54"/>
                  <a:gd name="T9" fmla="*/ 6 h 35"/>
                  <a:gd name="T10" fmla="*/ 44 w 54"/>
                  <a:gd name="T11" fmla="*/ 7 h 35"/>
                  <a:gd name="T12" fmla="*/ 45 w 54"/>
                  <a:gd name="T13" fmla="*/ 8 h 35"/>
                  <a:gd name="T14" fmla="*/ 47 w 54"/>
                  <a:gd name="T15" fmla="*/ 9 h 35"/>
                  <a:gd name="T16" fmla="*/ 49 w 54"/>
                  <a:gd name="T17" fmla="*/ 10 h 35"/>
                  <a:gd name="T18" fmla="*/ 50 w 54"/>
                  <a:gd name="T19" fmla="*/ 12 h 35"/>
                  <a:gd name="T20" fmla="*/ 51 w 54"/>
                  <a:gd name="T21" fmla="*/ 13 h 35"/>
                  <a:gd name="T22" fmla="*/ 52 w 54"/>
                  <a:gd name="T23" fmla="*/ 14 h 35"/>
                  <a:gd name="T24" fmla="*/ 54 w 54"/>
                  <a:gd name="T25" fmla="*/ 17 h 35"/>
                  <a:gd name="T26" fmla="*/ 53 w 54"/>
                  <a:gd name="T27" fmla="*/ 19 h 35"/>
                  <a:gd name="T28" fmla="*/ 51 w 54"/>
                  <a:gd name="T29" fmla="*/ 21 h 35"/>
                  <a:gd name="T30" fmla="*/ 50 w 54"/>
                  <a:gd name="T31" fmla="*/ 22 h 35"/>
                  <a:gd name="T32" fmla="*/ 48 w 54"/>
                  <a:gd name="T33" fmla="*/ 22 h 35"/>
                  <a:gd name="T34" fmla="*/ 47 w 54"/>
                  <a:gd name="T35" fmla="*/ 22 h 35"/>
                  <a:gd name="T36" fmla="*/ 48 w 54"/>
                  <a:gd name="T37" fmla="*/ 26 h 35"/>
                  <a:gd name="T38" fmla="*/ 45 w 54"/>
                  <a:gd name="T39" fmla="*/ 30 h 35"/>
                  <a:gd name="T40" fmla="*/ 45 w 54"/>
                  <a:gd name="T41" fmla="*/ 33 h 35"/>
                  <a:gd name="T42" fmla="*/ 42 w 54"/>
                  <a:gd name="T43" fmla="*/ 32 h 35"/>
                  <a:gd name="T44" fmla="*/ 19 w 54"/>
                  <a:gd name="T45" fmla="*/ 34 h 35"/>
                  <a:gd name="T46" fmla="*/ 10 w 54"/>
                  <a:gd name="T47" fmla="*/ 35 h 35"/>
                  <a:gd name="T48" fmla="*/ 9 w 54"/>
                  <a:gd name="T49" fmla="*/ 34 h 35"/>
                  <a:gd name="T50" fmla="*/ 9 w 54"/>
                  <a:gd name="T51" fmla="*/ 32 h 35"/>
                  <a:gd name="T52" fmla="*/ 9 w 54"/>
                  <a:gd name="T53" fmla="*/ 31 h 35"/>
                  <a:gd name="T54" fmla="*/ 9 w 54"/>
                  <a:gd name="T55" fmla="*/ 30 h 35"/>
                  <a:gd name="T56" fmla="*/ 8 w 54"/>
                  <a:gd name="T57" fmla="*/ 28 h 35"/>
                  <a:gd name="T58" fmla="*/ 8 w 54"/>
                  <a:gd name="T59" fmla="*/ 27 h 35"/>
                  <a:gd name="T60" fmla="*/ 8 w 54"/>
                  <a:gd name="T61" fmla="*/ 26 h 35"/>
                  <a:gd name="T62" fmla="*/ 7 w 54"/>
                  <a:gd name="T63" fmla="*/ 25 h 35"/>
                  <a:gd name="T64" fmla="*/ 6 w 54"/>
                  <a:gd name="T65" fmla="*/ 23 h 35"/>
                  <a:gd name="T66" fmla="*/ 5 w 54"/>
                  <a:gd name="T67" fmla="*/ 19 h 35"/>
                  <a:gd name="T68" fmla="*/ 4 w 54"/>
                  <a:gd name="T69" fmla="*/ 17 h 35"/>
                  <a:gd name="T70" fmla="*/ 3 w 54"/>
                  <a:gd name="T71" fmla="*/ 16 h 35"/>
                  <a:gd name="T72" fmla="*/ 0 w 54"/>
                  <a:gd name="T73" fmla="*/ 13 h 35"/>
                  <a:gd name="T74" fmla="*/ 3 w 54"/>
                  <a:gd name="T75" fmla="*/ 11 h 35"/>
                  <a:gd name="T76" fmla="*/ 3 w 54"/>
                  <a:gd name="T77" fmla="*/ 10 h 35"/>
                  <a:gd name="T78" fmla="*/ 2 w 54"/>
                  <a:gd name="T79" fmla="*/ 8 h 35"/>
                  <a:gd name="T80" fmla="*/ 3 w 54"/>
                  <a:gd name="T81" fmla="*/ 5 h 35"/>
                  <a:gd name="T82" fmla="*/ 24 w 54"/>
                  <a:gd name="T83" fmla="*/ 3 h 35"/>
                  <a:gd name="T84" fmla="*/ 44 w 54"/>
                  <a:gd name="T8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35">
                    <a:moveTo>
                      <a:pt x="44" y="0"/>
                    </a:moveTo>
                    <a:cubicBezTo>
                      <a:pt x="44" y="0"/>
                      <a:pt x="45" y="0"/>
                      <a:pt x="45" y="1"/>
                    </a:cubicBezTo>
                    <a:cubicBezTo>
                      <a:pt x="45" y="1"/>
                      <a:pt x="44" y="2"/>
                      <a:pt x="45" y="2"/>
                    </a:cubicBezTo>
                    <a:cubicBezTo>
                      <a:pt x="44" y="3"/>
                      <a:pt x="44" y="3"/>
                      <a:pt x="44" y="3"/>
                    </a:cubicBezTo>
                    <a:cubicBezTo>
                      <a:pt x="44" y="4"/>
                      <a:pt x="44" y="5"/>
                      <a:pt x="43" y="6"/>
                    </a:cubicBezTo>
                    <a:cubicBezTo>
                      <a:pt x="44" y="7"/>
                      <a:pt x="44" y="7"/>
                      <a:pt x="44" y="7"/>
                    </a:cubicBezTo>
                    <a:cubicBezTo>
                      <a:pt x="44" y="7"/>
                      <a:pt x="45" y="7"/>
                      <a:pt x="45" y="8"/>
                    </a:cubicBezTo>
                    <a:cubicBezTo>
                      <a:pt x="47" y="9"/>
                      <a:pt x="47" y="9"/>
                      <a:pt x="47" y="9"/>
                    </a:cubicBezTo>
                    <a:cubicBezTo>
                      <a:pt x="49" y="10"/>
                      <a:pt x="49" y="10"/>
                      <a:pt x="49" y="10"/>
                    </a:cubicBezTo>
                    <a:cubicBezTo>
                      <a:pt x="50" y="11"/>
                      <a:pt x="50" y="11"/>
                      <a:pt x="50" y="12"/>
                    </a:cubicBezTo>
                    <a:cubicBezTo>
                      <a:pt x="51" y="12"/>
                      <a:pt x="51" y="13"/>
                      <a:pt x="51" y="13"/>
                    </a:cubicBezTo>
                    <a:cubicBezTo>
                      <a:pt x="52" y="14"/>
                      <a:pt x="52" y="14"/>
                      <a:pt x="52" y="14"/>
                    </a:cubicBezTo>
                    <a:cubicBezTo>
                      <a:pt x="52" y="15"/>
                      <a:pt x="54" y="16"/>
                      <a:pt x="54" y="17"/>
                    </a:cubicBezTo>
                    <a:cubicBezTo>
                      <a:pt x="53" y="19"/>
                      <a:pt x="53" y="19"/>
                      <a:pt x="53" y="19"/>
                    </a:cubicBezTo>
                    <a:cubicBezTo>
                      <a:pt x="51" y="21"/>
                      <a:pt x="51" y="21"/>
                      <a:pt x="51" y="21"/>
                    </a:cubicBezTo>
                    <a:cubicBezTo>
                      <a:pt x="51" y="21"/>
                      <a:pt x="51" y="21"/>
                      <a:pt x="50" y="22"/>
                    </a:cubicBezTo>
                    <a:cubicBezTo>
                      <a:pt x="50" y="23"/>
                      <a:pt x="49" y="22"/>
                      <a:pt x="48" y="22"/>
                    </a:cubicBezTo>
                    <a:cubicBezTo>
                      <a:pt x="47" y="22"/>
                      <a:pt x="47" y="22"/>
                      <a:pt x="47" y="22"/>
                    </a:cubicBezTo>
                    <a:cubicBezTo>
                      <a:pt x="47" y="23"/>
                      <a:pt x="48" y="24"/>
                      <a:pt x="48" y="26"/>
                    </a:cubicBezTo>
                    <a:cubicBezTo>
                      <a:pt x="48" y="27"/>
                      <a:pt x="46" y="29"/>
                      <a:pt x="45" y="30"/>
                    </a:cubicBezTo>
                    <a:cubicBezTo>
                      <a:pt x="45" y="31"/>
                      <a:pt x="46" y="33"/>
                      <a:pt x="45" y="33"/>
                    </a:cubicBezTo>
                    <a:cubicBezTo>
                      <a:pt x="45" y="34"/>
                      <a:pt x="46" y="33"/>
                      <a:pt x="42" y="32"/>
                    </a:cubicBezTo>
                    <a:cubicBezTo>
                      <a:pt x="36" y="33"/>
                      <a:pt x="27" y="34"/>
                      <a:pt x="19" y="34"/>
                    </a:cubicBezTo>
                    <a:cubicBezTo>
                      <a:pt x="14" y="35"/>
                      <a:pt x="11" y="35"/>
                      <a:pt x="10" y="35"/>
                    </a:cubicBezTo>
                    <a:cubicBezTo>
                      <a:pt x="9" y="35"/>
                      <a:pt x="9" y="35"/>
                      <a:pt x="9" y="34"/>
                    </a:cubicBezTo>
                    <a:cubicBezTo>
                      <a:pt x="9" y="34"/>
                      <a:pt x="9" y="33"/>
                      <a:pt x="9" y="32"/>
                    </a:cubicBezTo>
                    <a:cubicBezTo>
                      <a:pt x="9" y="32"/>
                      <a:pt x="9" y="32"/>
                      <a:pt x="9" y="31"/>
                    </a:cubicBezTo>
                    <a:cubicBezTo>
                      <a:pt x="8" y="31"/>
                      <a:pt x="9" y="30"/>
                      <a:pt x="9" y="30"/>
                    </a:cubicBezTo>
                    <a:cubicBezTo>
                      <a:pt x="9" y="29"/>
                      <a:pt x="9" y="29"/>
                      <a:pt x="8" y="28"/>
                    </a:cubicBezTo>
                    <a:cubicBezTo>
                      <a:pt x="8" y="27"/>
                      <a:pt x="8" y="27"/>
                      <a:pt x="8" y="27"/>
                    </a:cubicBezTo>
                    <a:cubicBezTo>
                      <a:pt x="7" y="26"/>
                      <a:pt x="8" y="26"/>
                      <a:pt x="8" y="26"/>
                    </a:cubicBezTo>
                    <a:cubicBezTo>
                      <a:pt x="7" y="25"/>
                      <a:pt x="7" y="25"/>
                      <a:pt x="7" y="25"/>
                    </a:cubicBezTo>
                    <a:cubicBezTo>
                      <a:pt x="7" y="25"/>
                      <a:pt x="6" y="24"/>
                      <a:pt x="6" y="23"/>
                    </a:cubicBezTo>
                    <a:cubicBezTo>
                      <a:pt x="5" y="21"/>
                      <a:pt x="5" y="20"/>
                      <a:pt x="5" y="19"/>
                    </a:cubicBezTo>
                    <a:cubicBezTo>
                      <a:pt x="4" y="19"/>
                      <a:pt x="4" y="17"/>
                      <a:pt x="4" y="17"/>
                    </a:cubicBezTo>
                    <a:cubicBezTo>
                      <a:pt x="4" y="17"/>
                      <a:pt x="4" y="16"/>
                      <a:pt x="3" y="16"/>
                    </a:cubicBezTo>
                    <a:cubicBezTo>
                      <a:pt x="0" y="13"/>
                      <a:pt x="0" y="13"/>
                      <a:pt x="0" y="13"/>
                    </a:cubicBezTo>
                    <a:cubicBezTo>
                      <a:pt x="3" y="11"/>
                      <a:pt x="3" y="11"/>
                      <a:pt x="3" y="11"/>
                    </a:cubicBezTo>
                    <a:cubicBezTo>
                      <a:pt x="3" y="10"/>
                      <a:pt x="3" y="10"/>
                      <a:pt x="3" y="10"/>
                    </a:cubicBezTo>
                    <a:cubicBezTo>
                      <a:pt x="2" y="8"/>
                      <a:pt x="2" y="8"/>
                      <a:pt x="2" y="8"/>
                    </a:cubicBezTo>
                    <a:cubicBezTo>
                      <a:pt x="2" y="7"/>
                      <a:pt x="3" y="5"/>
                      <a:pt x="3" y="5"/>
                    </a:cubicBezTo>
                    <a:cubicBezTo>
                      <a:pt x="3" y="4"/>
                      <a:pt x="24" y="4"/>
                      <a:pt x="24" y="3"/>
                    </a:cubicBezTo>
                    <a:lnTo>
                      <a:pt x="44" y="0"/>
                    </a:lnTo>
                    <a:close/>
                  </a:path>
                </a:pathLst>
              </a:custGeom>
              <a:solidFill>
                <a:srgbClr val="92D050"/>
              </a:solidFill>
              <a:ln w="12700" cap="rnd">
                <a:solidFill>
                  <a:srgbClr val="FFFFFF"/>
                </a:solidFill>
                <a:prstDash val="solid"/>
                <a:round/>
                <a:headEnd/>
                <a:tailEnd/>
              </a:ln>
            </p:spPr>
            <p:txBody>
              <a:bodyPr vert="horz" wrap="square" lIns="274320" tIns="18288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Iowa</a:t>
                </a:r>
              </a:p>
              <a:p>
                <a:r>
                  <a:rPr lang="en-CA" sz="1000" b="1" dirty="0">
                    <a:latin typeface="Calibri" panose="020F0502020204030204" pitchFamily="34" charset="0"/>
                    <a:cs typeface="Calibri" panose="020F0502020204030204" pitchFamily="34" charset="0"/>
                  </a:rPr>
                  <a:t>   24</a:t>
                </a:r>
              </a:p>
            </p:txBody>
          </p:sp>
          <p:sp>
            <p:nvSpPr>
              <p:cNvPr id="56" name="Freeform 28">
                <a:extLst>
                  <a:ext uri="{FF2B5EF4-FFF2-40B4-BE49-F238E27FC236}">
                    <a16:creationId xmlns:a16="http://schemas.microsoft.com/office/drawing/2014/main" id="{684F9D97-9949-5344-81A0-62FAF75C5535}"/>
                  </a:ext>
                </a:extLst>
              </p:cNvPr>
              <p:cNvSpPr>
                <a:spLocks/>
              </p:cNvSpPr>
              <p:nvPr/>
            </p:nvSpPr>
            <p:spPr bwMode="auto">
              <a:xfrm>
                <a:off x="3016200" y="3901321"/>
                <a:ext cx="574675" cy="924680"/>
              </a:xfrm>
              <a:custGeom>
                <a:avLst/>
                <a:gdLst>
                  <a:gd name="T0" fmla="*/ 14 w 51"/>
                  <a:gd name="T1" fmla="*/ 0 h 81"/>
                  <a:gd name="T2" fmla="*/ 8 w 51"/>
                  <a:gd name="T3" fmla="*/ 31 h 81"/>
                  <a:gd name="T4" fmla="*/ 10 w 51"/>
                  <a:gd name="T5" fmla="*/ 33 h 81"/>
                  <a:gd name="T6" fmla="*/ 10 w 51"/>
                  <a:gd name="T7" fmla="*/ 37 h 81"/>
                  <a:gd name="T8" fmla="*/ 7 w 51"/>
                  <a:gd name="T9" fmla="*/ 39 h 81"/>
                  <a:gd name="T10" fmla="*/ 6 w 51"/>
                  <a:gd name="T11" fmla="*/ 44 h 81"/>
                  <a:gd name="T12" fmla="*/ 4 w 51"/>
                  <a:gd name="T13" fmla="*/ 45 h 81"/>
                  <a:gd name="T14" fmla="*/ 3 w 51"/>
                  <a:gd name="T15" fmla="*/ 49 h 81"/>
                  <a:gd name="T16" fmla="*/ 4 w 51"/>
                  <a:gd name="T17" fmla="*/ 50 h 81"/>
                  <a:gd name="T18" fmla="*/ 4 w 51"/>
                  <a:gd name="T19" fmla="*/ 50 h 81"/>
                  <a:gd name="T20" fmla="*/ 5 w 51"/>
                  <a:gd name="T21" fmla="*/ 51 h 81"/>
                  <a:gd name="T22" fmla="*/ 3 w 51"/>
                  <a:gd name="T23" fmla="*/ 55 h 81"/>
                  <a:gd name="T24" fmla="*/ 0 w 51"/>
                  <a:gd name="T25" fmla="*/ 72 h 81"/>
                  <a:gd name="T26" fmla="*/ 48 w 51"/>
                  <a:gd name="T27" fmla="*/ 81 h 81"/>
                  <a:gd name="T28" fmla="*/ 51 w 51"/>
                  <a:gd name="T29" fmla="*/ 54 h 81"/>
                  <a:gd name="T30" fmla="*/ 48 w 51"/>
                  <a:gd name="T31" fmla="*/ 52 h 81"/>
                  <a:gd name="T32" fmla="*/ 47 w 51"/>
                  <a:gd name="T33" fmla="*/ 52 h 81"/>
                  <a:gd name="T34" fmla="*/ 45 w 51"/>
                  <a:gd name="T35" fmla="*/ 54 h 81"/>
                  <a:gd name="T36" fmla="*/ 43 w 51"/>
                  <a:gd name="T37" fmla="*/ 54 h 81"/>
                  <a:gd name="T38" fmla="*/ 41 w 51"/>
                  <a:gd name="T39" fmla="*/ 53 h 81"/>
                  <a:gd name="T40" fmla="*/ 36 w 51"/>
                  <a:gd name="T41" fmla="*/ 54 h 81"/>
                  <a:gd name="T42" fmla="*/ 33 w 51"/>
                  <a:gd name="T43" fmla="*/ 51 h 81"/>
                  <a:gd name="T44" fmla="*/ 32 w 51"/>
                  <a:gd name="T45" fmla="*/ 50 h 81"/>
                  <a:gd name="T46" fmla="*/ 32 w 51"/>
                  <a:gd name="T47" fmla="*/ 47 h 81"/>
                  <a:gd name="T48" fmla="*/ 31 w 51"/>
                  <a:gd name="T49" fmla="*/ 44 h 81"/>
                  <a:gd name="T50" fmla="*/ 31 w 51"/>
                  <a:gd name="T51" fmla="*/ 42 h 81"/>
                  <a:gd name="T52" fmla="*/ 30 w 51"/>
                  <a:gd name="T53" fmla="*/ 39 h 81"/>
                  <a:gd name="T54" fmla="*/ 25 w 51"/>
                  <a:gd name="T55" fmla="*/ 39 h 81"/>
                  <a:gd name="T56" fmla="*/ 25 w 51"/>
                  <a:gd name="T57" fmla="*/ 37 h 81"/>
                  <a:gd name="T58" fmla="*/ 27 w 51"/>
                  <a:gd name="T59" fmla="*/ 36 h 81"/>
                  <a:gd name="T60" fmla="*/ 26 w 51"/>
                  <a:gd name="T61" fmla="*/ 32 h 81"/>
                  <a:gd name="T62" fmla="*/ 28 w 51"/>
                  <a:gd name="T63" fmla="*/ 28 h 81"/>
                  <a:gd name="T64" fmla="*/ 23 w 51"/>
                  <a:gd name="T65" fmla="*/ 24 h 81"/>
                  <a:gd name="T66" fmla="*/ 21 w 51"/>
                  <a:gd name="T67" fmla="*/ 20 h 81"/>
                  <a:gd name="T68" fmla="*/ 19 w 51"/>
                  <a:gd name="T69" fmla="*/ 18 h 81"/>
                  <a:gd name="T70" fmla="*/ 19 w 51"/>
                  <a:gd name="T71" fmla="*/ 12 h 81"/>
                  <a:gd name="T72" fmla="*/ 19 w 51"/>
                  <a:gd name="T73" fmla="*/ 10 h 81"/>
                  <a:gd name="T74" fmla="*/ 20 w 51"/>
                  <a:gd name="T75" fmla="*/ 5 h 81"/>
                  <a:gd name="T76" fmla="*/ 21 w 51"/>
                  <a:gd name="T77" fmla="*/ 1 h 81"/>
                  <a:gd name="T78" fmla="*/ 14 w 51"/>
                  <a:gd name="T79" fmla="*/ 0 h 81"/>
                  <a:gd name="connsiteX0" fmla="*/ 2745 w 10000"/>
                  <a:gd name="connsiteY0" fmla="*/ 0 h 10130"/>
                  <a:gd name="connsiteX1" fmla="*/ 1569 w 10000"/>
                  <a:gd name="connsiteY1" fmla="*/ 3957 h 10130"/>
                  <a:gd name="connsiteX2" fmla="*/ 1961 w 10000"/>
                  <a:gd name="connsiteY2" fmla="*/ 4204 h 10130"/>
                  <a:gd name="connsiteX3" fmla="*/ 1961 w 10000"/>
                  <a:gd name="connsiteY3" fmla="*/ 4698 h 10130"/>
                  <a:gd name="connsiteX4" fmla="*/ 1373 w 10000"/>
                  <a:gd name="connsiteY4" fmla="*/ 4945 h 10130"/>
                  <a:gd name="connsiteX5" fmla="*/ 1176 w 10000"/>
                  <a:gd name="connsiteY5" fmla="*/ 5562 h 10130"/>
                  <a:gd name="connsiteX6" fmla="*/ 784 w 10000"/>
                  <a:gd name="connsiteY6" fmla="*/ 5686 h 10130"/>
                  <a:gd name="connsiteX7" fmla="*/ 588 w 10000"/>
                  <a:gd name="connsiteY7" fmla="*/ 6179 h 10130"/>
                  <a:gd name="connsiteX8" fmla="*/ 784 w 10000"/>
                  <a:gd name="connsiteY8" fmla="*/ 6303 h 10130"/>
                  <a:gd name="connsiteX9" fmla="*/ 784 w 10000"/>
                  <a:gd name="connsiteY9" fmla="*/ 6303 h 10130"/>
                  <a:gd name="connsiteX10" fmla="*/ 980 w 10000"/>
                  <a:gd name="connsiteY10" fmla="*/ 6426 h 10130"/>
                  <a:gd name="connsiteX11" fmla="*/ 588 w 10000"/>
                  <a:gd name="connsiteY11" fmla="*/ 6920 h 10130"/>
                  <a:gd name="connsiteX12" fmla="*/ 0 w 10000"/>
                  <a:gd name="connsiteY12" fmla="*/ 9019 h 10130"/>
                  <a:gd name="connsiteX13" fmla="*/ 9412 w 10000"/>
                  <a:gd name="connsiteY13" fmla="*/ 10130 h 10130"/>
                  <a:gd name="connsiteX14" fmla="*/ 10000 w 10000"/>
                  <a:gd name="connsiteY14" fmla="*/ 6797 h 10130"/>
                  <a:gd name="connsiteX15" fmla="*/ 9412 w 10000"/>
                  <a:gd name="connsiteY15" fmla="*/ 6550 h 10130"/>
                  <a:gd name="connsiteX16" fmla="*/ 9216 w 10000"/>
                  <a:gd name="connsiteY16" fmla="*/ 6550 h 10130"/>
                  <a:gd name="connsiteX17" fmla="*/ 8824 w 10000"/>
                  <a:gd name="connsiteY17" fmla="*/ 6797 h 10130"/>
                  <a:gd name="connsiteX18" fmla="*/ 8431 w 10000"/>
                  <a:gd name="connsiteY18" fmla="*/ 6797 h 10130"/>
                  <a:gd name="connsiteX19" fmla="*/ 8039 w 10000"/>
                  <a:gd name="connsiteY19" fmla="*/ 6673 h 10130"/>
                  <a:gd name="connsiteX20" fmla="*/ 7059 w 10000"/>
                  <a:gd name="connsiteY20" fmla="*/ 6797 h 10130"/>
                  <a:gd name="connsiteX21" fmla="*/ 6471 w 10000"/>
                  <a:gd name="connsiteY21" fmla="*/ 6426 h 10130"/>
                  <a:gd name="connsiteX22" fmla="*/ 6275 w 10000"/>
                  <a:gd name="connsiteY22" fmla="*/ 6303 h 10130"/>
                  <a:gd name="connsiteX23" fmla="*/ 6275 w 10000"/>
                  <a:gd name="connsiteY23" fmla="*/ 5932 h 10130"/>
                  <a:gd name="connsiteX24" fmla="*/ 6078 w 10000"/>
                  <a:gd name="connsiteY24" fmla="*/ 5562 h 10130"/>
                  <a:gd name="connsiteX25" fmla="*/ 6078 w 10000"/>
                  <a:gd name="connsiteY25" fmla="*/ 5315 h 10130"/>
                  <a:gd name="connsiteX26" fmla="*/ 5882 w 10000"/>
                  <a:gd name="connsiteY26" fmla="*/ 4945 h 10130"/>
                  <a:gd name="connsiteX27" fmla="*/ 4902 w 10000"/>
                  <a:gd name="connsiteY27" fmla="*/ 4945 h 10130"/>
                  <a:gd name="connsiteX28" fmla="*/ 4902 w 10000"/>
                  <a:gd name="connsiteY28" fmla="*/ 4698 h 10130"/>
                  <a:gd name="connsiteX29" fmla="*/ 5294 w 10000"/>
                  <a:gd name="connsiteY29" fmla="*/ 4574 h 10130"/>
                  <a:gd name="connsiteX30" fmla="*/ 5098 w 10000"/>
                  <a:gd name="connsiteY30" fmla="*/ 4081 h 10130"/>
                  <a:gd name="connsiteX31" fmla="*/ 5490 w 10000"/>
                  <a:gd name="connsiteY31" fmla="*/ 3587 h 10130"/>
                  <a:gd name="connsiteX32" fmla="*/ 4510 w 10000"/>
                  <a:gd name="connsiteY32" fmla="*/ 3093 h 10130"/>
                  <a:gd name="connsiteX33" fmla="*/ 4118 w 10000"/>
                  <a:gd name="connsiteY33" fmla="*/ 2599 h 10130"/>
                  <a:gd name="connsiteX34" fmla="*/ 3725 w 10000"/>
                  <a:gd name="connsiteY34" fmla="*/ 2352 h 10130"/>
                  <a:gd name="connsiteX35" fmla="*/ 3725 w 10000"/>
                  <a:gd name="connsiteY35" fmla="*/ 1611 h 10130"/>
                  <a:gd name="connsiteX36" fmla="*/ 3725 w 10000"/>
                  <a:gd name="connsiteY36" fmla="*/ 1365 h 10130"/>
                  <a:gd name="connsiteX37" fmla="*/ 3922 w 10000"/>
                  <a:gd name="connsiteY37" fmla="*/ 747 h 10130"/>
                  <a:gd name="connsiteX38" fmla="*/ 4118 w 10000"/>
                  <a:gd name="connsiteY38" fmla="*/ 253 h 10130"/>
                  <a:gd name="connsiteX39" fmla="*/ 2745 w 10000"/>
                  <a:gd name="connsiteY39" fmla="*/ 0 h 1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130">
                    <a:moveTo>
                      <a:pt x="2745" y="0"/>
                    </a:moveTo>
                    <a:cubicBezTo>
                      <a:pt x="1569" y="3827"/>
                      <a:pt x="1700" y="3256"/>
                      <a:pt x="1569" y="3957"/>
                    </a:cubicBezTo>
                    <a:cubicBezTo>
                      <a:pt x="1438" y="4658"/>
                      <a:pt x="1961" y="4204"/>
                      <a:pt x="1961" y="4204"/>
                    </a:cubicBezTo>
                    <a:lnTo>
                      <a:pt x="1961" y="4698"/>
                    </a:lnTo>
                    <a:lnTo>
                      <a:pt x="1373" y="4945"/>
                    </a:lnTo>
                    <a:lnTo>
                      <a:pt x="1176" y="5562"/>
                    </a:lnTo>
                    <a:lnTo>
                      <a:pt x="784" y="5686"/>
                    </a:lnTo>
                    <a:lnTo>
                      <a:pt x="588" y="6179"/>
                    </a:lnTo>
                    <a:lnTo>
                      <a:pt x="784" y="6303"/>
                    </a:lnTo>
                    <a:lnTo>
                      <a:pt x="784" y="6303"/>
                    </a:lnTo>
                    <a:lnTo>
                      <a:pt x="980" y="6426"/>
                    </a:lnTo>
                    <a:lnTo>
                      <a:pt x="588" y="6920"/>
                    </a:lnTo>
                    <a:lnTo>
                      <a:pt x="0" y="9019"/>
                    </a:lnTo>
                    <a:lnTo>
                      <a:pt x="9412" y="10130"/>
                    </a:lnTo>
                    <a:lnTo>
                      <a:pt x="10000" y="6797"/>
                    </a:lnTo>
                    <a:cubicBezTo>
                      <a:pt x="9804" y="6797"/>
                      <a:pt x="9608" y="6550"/>
                      <a:pt x="9412" y="6550"/>
                    </a:cubicBezTo>
                    <a:lnTo>
                      <a:pt x="9216" y="6550"/>
                    </a:lnTo>
                    <a:lnTo>
                      <a:pt x="8824" y="6797"/>
                    </a:lnTo>
                    <a:lnTo>
                      <a:pt x="8431" y="6797"/>
                    </a:lnTo>
                    <a:lnTo>
                      <a:pt x="8039" y="6673"/>
                    </a:lnTo>
                    <a:lnTo>
                      <a:pt x="7059" y="6797"/>
                    </a:lnTo>
                    <a:lnTo>
                      <a:pt x="6471" y="6426"/>
                    </a:lnTo>
                    <a:lnTo>
                      <a:pt x="6275" y="6303"/>
                    </a:lnTo>
                    <a:lnTo>
                      <a:pt x="6275" y="5932"/>
                    </a:lnTo>
                    <a:lnTo>
                      <a:pt x="6078" y="5562"/>
                    </a:lnTo>
                    <a:lnTo>
                      <a:pt x="6078" y="5315"/>
                    </a:lnTo>
                    <a:lnTo>
                      <a:pt x="5882" y="4945"/>
                    </a:lnTo>
                    <a:lnTo>
                      <a:pt x="4902" y="4945"/>
                    </a:lnTo>
                    <a:lnTo>
                      <a:pt x="4902" y="4698"/>
                    </a:lnTo>
                    <a:lnTo>
                      <a:pt x="5294" y="4574"/>
                    </a:lnTo>
                    <a:lnTo>
                      <a:pt x="5098" y="4081"/>
                    </a:lnTo>
                    <a:lnTo>
                      <a:pt x="5490" y="3587"/>
                    </a:lnTo>
                    <a:lnTo>
                      <a:pt x="4510" y="3093"/>
                    </a:lnTo>
                    <a:lnTo>
                      <a:pt x="4118" y="2599"/>
                    </a:lnTo>
                    <a:lnTo>
                      <a:pt x="3725" y="2352"/>
                    </a:lnTo>
                    <a:lnTo>
                      <a:pt x="3725" y="1611"/>
                    </a:lnTo>
                    <a:lnTo>
                      <a:pt x="3725" y="1365"/>
                    </a:lnTo>
                    <a:lnTo>
                      <a:pt x="3922" y="747"/>
                    </a:lnTo>
                    <a:lnTo>
                      <a:pt x="4118" y="253"/>
                    </a:lnTo>
                    <a:lnTo>
                      <a:pt x="2745" y="0"/>
                    </a:lnTo>
                    <a:close/>
                  </a:path>
                </a:pathLst>
              </a:custGeom>
              <a:solidFill>
                <a:srgbClr val="FFC000"/>
              </a:solidFill>
              <a:ln w="12700" cap="rnd">
                <a:solidFill>
                  <a:srgbClr val="FFFFFF"/>
                </a:solidFill>
                <a:prstDash val="solid"/>
                <a:round/>
                <a:headEnd/>
                <a:tailEnd/>
              </a:ln>
            </p:spPr>
            <p:txBody>
              <a:bodyPr vert="horz" wrap="square" lIns="182880" tIns="457200" rIns="91440" bIns="45720" numCol="1" anchor="ctr" anchorCtr="0" compatLnSpc="1">
                <a:prstTxWarp prst="textNoShape">
                  <a:avLst/>
                </a:prstTxWarp>
              </a:bodyPr>
              <a:lstStyle/>
              <a:p>
                <a:r>
                  <a:rPr lang="en-CA" sz="1000" dirty="0">
                    <a:latin typeface="Calibri" panose="020F0502020204030204" pitchFamily="34" charset="0"/>
                    <a:cs typeface="Calibri" panose="020F0502020204030204" pitchFamily="34" charset="0"/>
                  </a:rPr>
                  <a:t>Idaho</a:t>
                </a:r>
              </a:p>
              <a:p>
                <a:r>
                  <a:rPr lang="en-CA" sz="1000" dirty="0">
                    <a:latin typeface="Calibri" panose="020F0502020204030204" pitchFamily="34" charset="0"/>
                    <a:cs typeface="Calibri" panose="020F0502020204030204" pitchFamily="34" charset="0"/>
                  </a:rPr>
                  <a:t>18</a:t>
                </a:r>
              </a:p>
            </p:txBody>
          </p:sp>
          <p:sp>
            <p:nvSpPr>
              <p:cNvPr id="57" name="Freeform 29">
                <a:extLst>
                  <a:ext uri="{FF2B5EF4-FFF2-40B4-BE49-F238E27FC236}">
                    <a16:creationId xmlns:a16="http://schemas.microsoft.com/office/drawing/2014/main" id="{B73EF5F6-1F4F-E14F-9098-7778CDF71B09}"/>
                  </a:ext>
                </a:extLst>
              </p:cNvPr>
              <p:cNvSpPr>
                <a:spLocks/>
              </p:cNvSpPr>
              <p:nvPr/>
            </p:nvSpPr>
            <p:spPr bwMode="auto">
              <a:xfrm>
                <a:off x="2543125" y="3787775"/>
                <a:ext cx="630238" cy="485775"/>
              </a:xfrm>
              <a:custGeom>
                <a:avLst/>
                <a:gdLst>
                  <a:gd name="T0" fmla="*/ 397 w 397"/>
                  <a:gd name="T1" fmla="*/ 71 h 306"/>
                  <a:gd name="T2" fmla="*/ 99 w 397"/>
                  <a:gd name="T3" fmla="*/ 0 h 306"/>
                  <a:gd name="T4" fmla="*/ 114 w 397"/>
                  <a:gd name="T5" fmla="*/ 7 h 306"/>
                  <a:gd name="T6" fmla="*/ 128 w 397"/>
                  <a:gd name="T7" fmla="*/ 29 h 306"/>
                  <a:gd name="T8" fmla="*/ 114 w 397"/>
                  <a:gd name="T9" fmla="*/ 43 h 306"/>
                  <a:gd name="T10" fmla="*/ 121 w 397"/>
                  <a:gd name="T11" fmla="*/ 57 h 306"/>
                  <a:gd name="T12" fmla="*/ 114 w 397"/>
                  <a:gd name="T13" fmla="*/ 64 h 306"/>
                  <a:gd name="T14" fmla="*/ 128 w 397"/>
                  <a:gd name="T15" fmla="*/ 79 h 306"/>
                  <a:gd name="T16" fmla="*/ 128 w 397"/>
                  <a:gd name="T17" fmla="*/ 93 h 306"/>
                  <a:gd name="T18" fmla="*/ 107 w 397"/>
                  <a:gd name="T19" fmla="*/ 100 h 306"/>
                  <a:gd name="T20" fmla="*/ 107 w 397"/>
                  <a:gd name="T21" fmla="*/ 121 h 306"/>
                  <a:gd name="T22" fmla="*/ 85 w 397"/>
                  <a:gd name="T23" fmla="*/ 142 h 306"/>
                  <a:gd name="T24" fmla="*/ 71 w 397"/>
                  <a:gd name="T25" fmla="*/ 135 h 306"/>
                  <a:gd name="T26" fmla="*/ 92 w 397"/>
                  <a:gd name="T27" fmla="*/ 121 h 306"/>
                  <a:gd name="T28" fmla="*/ 92 w 397"/>
                  <a:gd name="T29" fmla="*/ 107 h 306"/>
                  <a:gd name="T30" fmla="*/ 85 w 397"/>
                  <a:gd name="T31" fmla="*/ 93 h 306"/>
                  <a:gd name="T32" fmla="*/ 99 w 397"/>
                  <a:gd name="T33" fmla="*/ 86 h 306"/>
                  <a:gd name="T34" fmla="*/ 92 w 397"/>
                  <a:gd name="T35" fmla="*/ 71 h 306"/>
                  <a:gd name="T36" fmla="*/ 78 w 397"/>
                  <a:gd name="T37" fmla="*/ 57 h 306"/>
                  <a:gd name="T38" fmla="*/ 14 w 397"/>
                  <a:gd name="T39" fmla="*/ 29 h 306"/>
                  <a:gd name="T40" fmla="*/ 0 w 397"/>
                  <a:gd name="T41" fmla="*/ 36 h 306"/>
                  <a:gd name="T42" fmla="*/ 7 w 397"/>
                  <a:gd name="T43" fmla="*/ 79 h 306"/>
                  <a:gd name="T44" fmla="*/ 7 w 397"/>
                  <a:gd name="T45" fmla="*/ 93 h 306"/>
                  <a:gd name="T46" fmla="*/ 0 w 397"/>
                  <a:gd name="T47" fmla="*/ 114 h 306"/>
                  <a:gd name="T48" fmla="*/ 0 w 397"/>
                  <a:gd name="T49" fmla="*/ 121 h 306"/>
                  <a:gd name="T50" fmla="*/ 14 w 397"/>
                  <a:gd name="T51" fmla="*/ 121 h 306"/>
                  <a:gd name="T52" fmla="*/ 14 w 397"/>
                  <a:gd name="T53" fmla="*/ 135 h 306"/>
                  <a:gd name="T54" fmla="*/ 14 w 397"/>
                  <a:gd name="T55" fmla="*/ 142 h 306"/>
                  <a:gd name="T56" fmla="*/ 0 w 397"/>
                  <a:gd name="T57" fmla="*/ 142 h 306"/>
                  <a:gd name="T58" fmla="*/ 7 w 397"/>
                  <a:gd name="T59" fmla="*/ 157 h 306"/>
                  <a:gd name="T60" fmla="*/ 0 w 397"/>
                  <a:gd name="T61" fmla="*/ 171 h 306"/>
                  <a:gd name="T62" fmla="*/ 7 w 397"/>
                  <a:gd name="T63" fmla="*/ 178 h 306"/>
                  <a:gd name="T64" fmla="*/ 7 w 397"/>
                  <a:gd name="T65" fmla="*/ 178 h 306"/>
                  <a:gd name="T66" fmla="*/ 50 w 397"/>
                  <a:gd name="T67" fmla="*/ 206 h 306"/>
                  <a:gd name="T68" fmla="*/ 57 w 397"/>
                  <a:gd name="T69" fmla="*/ 256 h 306"/>
                  <a:gd name="T70" fmla="*/ 107 w 397"/>
                  <a:gd name="T71" fmla="*/ 242 h 306"/>
                  <a:gd name="T72" fmla="*/ 128 w 397"/>
                  <a:gd name="T73" fmla="*/ 263 h 306"/>
                  <a:gd name="T74" fmla="*/ 149 w 397"/>
                  <a:gd name="T75" fmla="*/ 256 h 306"/>
                  <a:gd name="T76" fmla="*/ 177 w 397"/>
                  <a:gd name="T77" fmla="*/ 270 h 306"/>
                  <a:gd name="T78" fmla="*/ 199 w 397"/>
                  <a:gd name="T79" fmla="*/ 277 h 306"/>
                  <a:gd name="T80" fmla="*/ 220 w 397"/>
                  <a:gd name="T81" fmla="*/ 277 h 306"/>
                  <a:gd name="T82" fmla="*/ 234 w 397"/>
                  <a:gd name="T83" fmla="*/ 277 h 306"/>
                  <a:gd name="T84" fmla="*/ 248 w 397"/>
                  <a:gd name="T85" fmla="*/ 277 h 306"/>
                  <a:gd name="T86" fmla="*/ 277 w 397"/>
                  <a:gd name="T87" fmla="*/ 284 h 306"/>
                  <a:gd name="T88" fmla="*/ 291 w 397"/>
                  <a:gd name="T89" fmla="*/ 277 h 306"/>
                  <a:gd name="T90" fmla="*/ 312 w 397"/>
                  <a:gd name="T91" fmla="*/ 292 h 306"/>
                  <a:gd name="T92" fmla="*/ 334 w 397"/>
                  <a:gd name="T93" fmla="*/ 299 h 306"/>
                  <a:gd name="T94" fmla="*/ 341 w 397"/>
                  <a:gd name="T95" fmla="*/ 292 h 306"/>
                  <a:gd name="T96" fmla="*/ 355 w 397"/>
                  <a:gd name="T97" fmla="*/ 292 h 306"/>
                  <a:gd name="T98" fmla="*/ 362 w 397"/>
                  <a:gd name="T99" fmla="*/ 306 h 306"/>
                  <a:gd name="T100" fmla="*/ 397 w 397"/>
                  <a:gd name="T101" fmla="*/ 71 h 306"/>
                  <a:gd name="T102" fmla="*/ 397 w 397"/>
                  <a:gd name="T103" fmla="*/ 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 h="306">
                    <a:moveTo>
                      <a:pt x="397" y="71"/>
                    </a:moveTo>
                    <a:lnTo>
                      <a:pt x="99" y="0"/>
                    </a:lnTo>
                    <a:lnTo>
                      <a:pt x="114" y="7"/>
                    </a:lnTo>
                    <a:lnTo>
                      <a:pt x="128" y="29"/>
                    </a:lnTo>
                    <a:lnTo>
                      <a:pt x="114" y="43"/>
                    </a:lnTo>
                    <a:lnTo>
                      <a:pt x="121" y="57"/>
                    </a:lnTo>
                    <a:lnTo>
                      <a:pt x="114" y="64"/>
                    </a:lnTo>
                    <a:lnTo>
                      <a:pt x="128" y="79"/>
                    </a:lnTo>
                    <a:lnTo>
                      <a:pt x="128" y="93"/>
                    </a:lnTo>
                    <a:lnTo>
                      <a:pt x="107" y="100"/>
                    </a:lnTo>
                    <a:lnTo>
                      <a:pt x="107" y="121"/>
                    </a:lnTo>
                    <a:lnTo>
                      <a:pt x="85" y="142"/>
                    </a:lnTo>
                    <a:lnTo>
                      <a:pt x="71" y="135"/>
                    </a:lnTo>
                    <a:lnTo>
                      <a:pt x="92" y="121"/>
                    </a:lnTo>
                    <a:lnTo>
                      <a:pt x="92" y="107"/>
                    </a:lnTo>
                    <a:lnTo>
                      <a:pt x="85" y="93"/>
                    </a:lnTo>
                    <a:lnTo>
                      <a:pt x="99" y="86"/>
                    </a:lnTo>
                    <a:lnTo>
                      <a:pt x="92" y="71"/>
                    </a:lnTo>
                    <a:lnTo>
                      <a:pt x="78" y="57"/>
                    </a:lnTo>
                    <a:lnTo>
                      <a:pt x="14" y="29"/>
                    </a:lnTo>
                    <a:lnTo>
                      <a:pt x="0" y="36"/>
                    </a:lnTo>
                    <a:lnTo>
                      <a:pt x="7" y="79"/>
                    </a:lnTo>
                    <a:lnTo>
                      <a:pt x="7" y="93"/>
                    </a:lnTo>
                    <a:lnTo>
                      <a:pt x="0" y="114"/>
                    </a:lnTo>
                    <a:lnTo>
                      <a:pt x="0" y="121"/>
                    </a:lnTo>
                    <a:lnTo>
                      <a:pt x="14" y="121"/>
                    </a:lnTo>
                    <a:lnTo>
                      <a:pt x="14" y="135"/>
                    </a:lnTo>
                    <a:lnTo>
                      <a:pt x="14" y="142"/>
                    </a:lnTo>
                    <a:lnTo>
                      <a:pt x="0" y="142"/>
                    </a:lnTo>
                    <a:lnTo>
                      <a:pt x="7" y="157"/>
                    </a:lnTo>
                    <a:lnTo>
                      <a:pt x="0" y="171"/>
                    </a:lnTo>
                    <a:lnTo>
                      <a:pt x="7" y="178"/>
                    </a:lnTo>
                    <a:lnTo>
                      <a:pt x="7" y="178"/>
                    </a:lnTo>
                    <a:lnTo>
                      <a:pt x="50" y="206"/>
                    </a:lnTo>
                    <a:lnTo>
                      <a:pt x="57" y="256"/>
                    </a:lnTo>
                    <a:lnTo>
                      <a:pt x="107" y="242"/>
                    </a:lnTo>
                    <a:lnTo>
                      <a:pt x="128" y="263"/>
                    </a:lnTo>
                    <a:lnTo>
                      <a:pt x="149" y="256"/>
                    </a:lnTo>
                    <a:lnTo>
                      <a:pt x="177" y="270"/>
                    </a:lnTo>
                    <a:lnTo>
                      <a:pt x="199" y="277"/>
                    </a:lnTo>
                    <a:lnTo>
                      <a:pt x="220" y="277"/>
                    </a:lnTo>
                    <a:lnTo>
                      <a:pt x="234" y="277"/>
                    </a:lnTo>
                    <a:lnTo>
                      <a:pt x="248" y="277"/>
                    </a:lnTo>
                    <a:lnTo>
                      <a:pt x="277" y="284"/>
                    </a:lnTo>
                    <a:lnTo>
                      <a:pt x="291" y="277"/>
                    </a:lnTo>
                    <a:lnTo>
                      <a:pt x="312" y="292"/>
                    </a:lnTo>
                    <a:lnTo>
                      <a:pt x="334" y="299"/>
                    </a:lnTo>
                    <a:lnTo>
                      <a:pt x="341" y="292"/>
                    </a:lnTo>
                    <a:lnTo>
                      <a:pt x="355" y="292"/>
                    </a:lnTo>
                    <a:lnTo>
                      <a:pt x="362" y="306"/>
                    </a:lnTo>
                    <a:lnTo>
                      <a:pt x="397" y="71"/>
                    </a:lnTo>
                    <a:lnTo>
                      <a:pt x="397" y="71"/>
                    </a:lnTo>
                    <a:close/>
                  </a:path>
                </a:pathLst>
              </a:custGeom>
              <a:solidFill>
                <a:srgbClr val="FFC000"/>
              </a:solidFill>
              <a:ln w="12700" cap="rnd">
                <a:solidFill>
                  <a:srgbClr val="FFFFFF"/>
                </a:solidFill>
                <a:prstDash val="solid"/>
                <a:round/>
                <a:headEnd/>
                <a:tailEnd/>
              </a:ln>
            </p:spPr>
            <p:txBody>
              <a:bodyPr vert="horz" wrap="square" lIns="118872" tIns="182880" rIns="91440" bIns="45720" numCol="1" anchor="ctr" anchorCtr="0" compatLnSpc="1">
                <a:prstTxWarp prst="textNoShape">
                  <a:avLst/>
                </a:prstTxWarp>
              </a:bodyPr>
              <a:lstStyle/>
              <a:p>
                <a:pPr algn="ctr"/>
                <a:r>
                  <a:rPr lang="en-CA" sz="1000" b="1" dirty="0">
                    <a:latin typeface="Calibri" panose="020F0502020204030204" pitchFamily="34" charset="0"/>
                    <a:cs typeface="Calibri" panose="020F0502020204030204" pitchFamily="34" charset="0"/>
                  </a:rPr>
                  <a:t>Washington</a:t>
                </a:r>
              </a:p>
              <a:p>
                <a:pPr algn="ctr"/>
                <a:r>
                  <a:rPr lang="en-CA" sz="1000" b="1" dirty="0">
                    <a:latin typeface="Calibri" panose="020F0502020204030204" pitchFamily="34" charset="0"/>
                    <a:cs typeface="Calibri" panose="020F0502020204030204" pitchFamily="34" charset="0"/>
                  </a:rPr>
                  <a:t>72</a:t>
                </a:r>
              </a:p>
            </p:txBody>
          </p:sp>
          <p:sp>
            <p:nvSpPr>
              <p:cNvPr id="58" name="Freeform 30">
                <a:extLst>
                  <a:ext uri="{FF2B5EF4-FFF2-40B4-BE49-F238E27FC236}">
                    <a16:creationId xmlns:a16="http://schemas.microsoft.com/office/drawing/2014/main" id="{27C557C7-A8A7-EC42-9674-FBE1156928E9}"/>
                  </a:ext>
                </a:extLst>
              </p:cNvPr>
              <p:cNvSpPr>
                <a:spLocks/>
              </p:cNvSpPr>
              <p:nvPr/>
            </p:nvSpPr>
            <p:spPr bwMode="auto">
              <a:xfrm>
                <a:off x="2385962" y="4070350"/>
                <a:ext cx="742950" cy="654050"/>
              </a:xfrm>
              <a:custGeom>
                <a:avLst/>
                <a:gdLst>
                  <a:gd name="T0" fmla="*/ 15 w 66"/>
                  <a:gd name="T1" fmla="*/ 0 h 58"/>
                  <a:gd name="T2" fmla="*/ 14 w 66"/>
                  <a:gd name="T3" fmla="*/ 5 h 58"/>
                  <a:gd name="T4" fmla="*/ 14 w 66"/>
                  <a:gd name="T5" fmla="*/ 8 h 58"/>
                  <a:gd name="T6" fmla="*/ 13 w 66"/>
                  <a:gd name="T7" fmla="*/ 9 h 58"/>
                  <a:gd name="T8" fmla="*/ 12 w 66"/>
                  <a:gd name="T9" fmla="*/ 12 h 58"/>
                  <a:gd name="T10" fmla="*/ 9 w 66"/>
                  <a:gd name="T11" fmla="*/ 15 h 58"/>
                  <a:gd name="T12" fmla="*/ 9 w 66"/>
                  <a:gd name="T13" fmla="*/ 19 h 58"/>
                  <a:gd name="T14" fmla="*/ 3 w 66"/>
                  <a:gd name="T15" fmla="*/ 28 h 58"/>
                  <a:gd name="T16" fmla="*/ 3 w 66"/>
                  <a:gd name="T17" fmla="*/ 30 h 58"/>
                  <a:gd name="T18" fmla="*/ 1 w 66"/>
                  <a:gd name="T19" fmla="*/ 32 h 58"/>
                  <a:gd name="T20" fmla="*/ 1 w 66"/>
                  <a:gd name="T21" fmla="*/ 36 h 58"/>
                  <a:gd name="T22" fmla="*/ 0 w 66"/>
                  <a:gd name="T23" fmla="*/ 40 h 58"/>
                  <a:gd name="T24" fmla="*/ 0 w 66"/>
                  <a:gd name="T25" fmla="*/ 43 h 58"/>
                  <a:gd name="T26" fmla="*/ 32 w 66"/>
                  <a:gd name="T27" fmla="*/ 52 h 58"/>
                  <a:gd name="T28" fmla="*/ 57 w 66"/>
                  <a:gd name="T29" fmla="*/ 58 h 58"/>
                  <a:gd name="T30" fmla="*/ 59 w 66"/>
                  <a:gd name="T31" fmla="*/ 41 h 58"/>
                  <a:gd name="T32" fmla="*/ 61 w 66"/>
                  <a:gd name="T33" fmla="*/ 37 h 58"/>
                  <a:gd name="T34" fmla="*/ 60 w 66"/>
                  <a:gd name="T35" fmla="*/ 35 h 58"/>
                  <a:gd name="T36" fmla="*/ 60 w 66"/>
                  <a:gd name="T37" fmla="*/ 36 h 58"/>
                  <a:gd name="T38" fmla="*/ 60 w 66"/>
                  <a:gd name="T39" fmla="*/ 32 h 58"/>
                  <a:gd name="T40" fmla="*/ 62 w 66"/>
                  <a:gd name="T41" fmla="*/ 30 h 58"/>
                  <a:gd name="T42" fmla="*/ 63 w 66"/>
                  <a:gd name="T43" fmla="*/ 25 h 58"/>
                  <a:gd name="T44" fmla="*/ 66 w 66"/>
                  <a:gd name="T45" fmla="*/ 23 h 58"/>
                  <a:gd name="T46" fmla="*/ 66 w 66"/>
                  <a:gd name="T47" fmla="*/ 19 h 58"/>
                  <a:gd name="T48" fmla="*/ 65 w 66"/>
                  <a:gd name="T49" fmla="*/ 18 h 58"/>
                  <a:gd name="T50" fmla="*/ 64 w 66"/>
                  <a:gd name="T51" fmla="*/ 16 h 58"/>
                  <a:gd name="T52" fmla="*/ 62 w 66"/>
                  <a:gd name="T53" fmla="*/ 16 h 58"/>
                  <a:gd name="T54" fmla="*/ 60 w 66"/>
                  <a:gd name="T55" fmla="*/ 16 h 58"/>
                  <a:gd name="T56" fmla="*/ 58 w 66"/>
                  <a:gd name="T57" fmla="*/ 16 h 58"/>
                  <a:gd name="T58" fmla="*/ 55 w 66"/>
                  <a:gd name="T59" fmla="*/ 14 h 58"/>
                  <a:gd name="T60" fmla="*/ 53 w 66"/>
                  <a:gd name="T61" fmla="*/ 15 h 58"/>
                  <a:gd name="T62" fmla="*/ 53 w 66"/>
                  <a:gd name="T63" fmla="*/ 15 h 58"/>
                  <a:gd name="T64" fmla="*/ 50 w 66"/>
                  <a:gd name="T65" fmla="*/ 14 h 58"/>
                  <a:gd name="T66" fmla="*/ 47 w 66"/>
                  <a:gd name="T67" fmla="*/ 14 h 58"/>
                  <a:gd name="T68" fmla="*/ 45 w 66"/>
                  <a:gd name="T69" fmla="*/ 14 h 58"/>
                  <a:gd name="T70" fmla="*/ 39 w 66"/>
                  <a:gd name="T71" fmla="*/ 13 h 58"/>
                  <a:gd name="T72" fmla="*/ 36 w 66"/>
                  <a:gd name="T73" fmla="*/ 11 h 58"/>
                  <a:gd name="T74" fmla="*/ 32 w 66"/>
                  <a:gd name="T75" fmla="*/ 12 h 58"/>
                  <a:gd name="T76" fmla="*/ 29 w 66"/>
                  <a:gd name="T77" fmla="*/ 9 h 58"/>
                  <a:gd name="T78" fmla="*/ 22 w 66"/>
                  <a:gd name="T79" fmla="*/ 11 h 58"/>
                  <a:gd name="T80" fmla="*/ 21 w 66"/>
                  <a:gd name="T81" fmla="*/ 5 h 58"/>
                  <a:gd name="T82" fmla="*/ 15 w 66"/>
                  <a:gd name="T8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8">
                    <a:moveTo>
                      <a:pt x="15" y="0"/>
                    </a:moveTo>
                    <a:cubicBezTo>
                      <a:pt x="14" y="5"/>
                      <a:pt x="14" y="5"/>
                      <a:pt x="14" y="5"/>
                    </a:cubicBezTo>
                    <a:cubicBezTo>
                      <a:pt x="14" y="8"/>
                      <a:pt x="14" y="8"/>
                      <a:pt x="14" y="8"/>
                    </a:cubicBezTo>
                    <a:cubicBezTo>
                      <a:pt x="13" y="9"/>
                      <a:pt x="13" y="9"/>
                      <a:pt x="13" y="9"/>
                    </a:cubicBezTo>
                    <a:cubicBezTo>
                      <a:pt x="12" y="12"/>
                      <a:pt x="12" y="12"/>
                      <a:pt x="12" y="12"/>
                    </a:cubicBezTo>
                    <a:cubicBezTo>
                      <a:pt x="9" y="15"/>
                      <a:pt x="9" y="15"/>
                      <a:pt x="9" y="15"/>
                    </a:cubicBezTo>
                    <a:cubicBezTo>
                      <a:pt x="9" y="19"/>
                      <a:pt x="9" y="19"/>
                      <a:pt x="9" y="19"/>
                    </a:cubicBezTo>
                    <a:cubicBezTo>
                      <a:pt x="3" y="28"/>
                      <a:pt x="3" y="28"/>
                      <a:pt x="3" y="28"/>
                    </a:cubicBezTo>
                    <a:cubicBezTo>
                      <a:pt x="3" y="30"/>
                      <a:pt x="3" y="30"/>
                      <a:pt x="3" y="30"/>
                    </a:cubicBezTo>
                    <a:cubicBezTo>
                      <a:pt x="1" y="32"/>
                      <a:pt x="1" y="32"/>
                      <a:pt x="1" y="32"/>
                    </a:cubicBezTo>
                    <a:cubicBezTo>
                      <a:pt x="1" y="36"/>
                      <a:pt x="1" y="36"/>
                      <a:pt x="1" y="36"/>
                    </a:cubicBezTo>
                    <a:cubicBezTo>
                      <a:pt x="0" y="40"/>
                      <a:pt x="0" y="40"/>
                      <a:pt x="0" y="40"/>
                    </a:cubicBezTo>
                    <a:cubicBezTo>
                      <a:pt x="0" y="43"/>
                      <a:pt x="0" y="43"/>
                      <a:pt x="0" y="43"/>
                    </a:cubicBezTo>
                    <a:cubicBezTo>
                      <a:pt x="32" y="52"/>
                      <a:pt x="32" y="52"/>
                      <a:pt x="32" y="52"/>
                    </a:cubicBezTo>
                    <a:cubicBezTo>
                      <a:pt x="57" y="58"/>
                      <a:pt x="57" y="58"/>
                      <a:pt x="57" y="58"/>
                    </a:cubicBezTo>
                    <a:cubicBezTo>
                      <a:pt x="59" y="41"/>
                      <a:pt x="59" y="41"/>
                      <a:pt x="59" y="41"/>
                    </a:cubicBezTo>
                    <a:cubicBezTo>
                      <a:pt x="61" y="37"/>
                      <a:pt x="61" y="37"/>
                      <a:pt x="61" y="37"/>
                    </a:cubicBezTo>
                    <a:cubicBezTo>
                      <a:pt x="60" y="35"/>
                      <a:pt x="60" y="35"/>
                      <a:pt x="60" y="35"/>
                    </a:cubicBezTo>
                    <a:cubicBezTo>
                      <a:pt x="60" y="36"/>
                      <a:pt x="60" y="36"/>
                      <a:pt x="60" y="36"/>
                    </a:cubicBezTo>
                    <a:cubicBezTo>
                      <a:pt x="60" y="32"/>
                      <a:pt x="60" y="32"/>
                      <a:pt x="60" y="32"/>
                    </a:cubicBezTo>
                    <a:cubicBezTo>
                      <a:pt x="62" y="30"/>
                      <a:pt x="62" y="30"/>
                      <a:pt x="62" y="30"/>
                    </a:cubicBezTo>
                    <a:cubicBezTo>
                      <a:pt x="63" y="25"/>
                      <a:pt x="63" y="25"/>
                      <a:pt x="63" y="25"/>
                    </a:cubicBezTo>
                    <a:cubicBezTo>
                      <a:pt x="66" y="23"/>
                      <a:pt x="66" y="23"/>
                      <a:pt x="66" y="23"/>
                    </a:cubicBezTo>
                    <a:cubicBezTo>
                      <a:pt x="66" y="22"/>
                      <a:pt x="66" y="21"/>
                      <a:pt x="66" y="19"/>
                    </a:cubicBezTo>
                    <a:cubicBezTo>
                      <a:pt x="65" y="18"/>
                      <a:pt x="65" y="18"/>
                      <a:pt x="65" y="18"/>
                    </a:cubicBezTo>
                    <a:cubicBezTo>
                      <a:pt x="64" y="16"/>
                      <a:pt x="64" y="16"/>
                      <a:pt x="64" y="16"/>
                    </a:cubicBezTo>
                    <a:cubicBezTo>
                      <a:pt x="62" y="16"/>
                      <a:pt x="62" y="16"/>
                      <a:pt x="62" y="16"/>
                    </a:cubicBezTo>
                    <a:cubicBezTo>
                      <a:pt x="60" y="16"/>
                      <a:pt x="60" y="16"/>
                      <a:pt x="60" y="16"/>
                    </a:cubicBezTo>
                    <a:cubicBezTo>
                      <a:pt x="58" y="16"/>
                      <a:pt x="58" y="16"/>
                      <a:pt x="58" y="16"/>
                    </a:cubicBezTo>
                    <a:cubicBezTo>
                      <a:pt x="55" y="14"/>
                      <a:pt x="55" y="14"/>
                      <a:pt x="55" y="14"/>
                    </a:cubicBezTo>
                    <a:cubicBezTo>
                      <a:pt x="53" y="15"/>
                      <a:pt x="53" y="15"/>
                      <a:pt x="53" y="15"/>
                    </a:cubicBezTo>
                    <a:cubicBezTo>
                      <a:pt x="53" y="15"/>
                      <a:pt x="53" y="15"/>
                      <a:pt x="53" y="15"/>
                    </a:cubicBezTo>
                    <a:cubicBezTo>
                      <a:pt x="50" y="14"/>
                      <a:pt x="50" y="14"/>
                      <a:pt x="50" y="14"/>
                    </a:cubicBezTo>
                    <a:cubicBezTo>
                      <a:pt x="47" y="14"/>
                      <a:pt x="47" y="14"/>
                      <a:pt x="47" y="14"/>
                    </a:cubicBezTo>
                    <a:cubicBezTo>
                      <a:pt x="45" y="14"/>
                      <a:pt x="45" y="14"/>
                      <a:pt x="45" y="14"/>
                    </a:cubicBezTo>
                    <a:cubicBezTo>
                      <a:pt x="39" y="13"/>
                      <a:pt x="39" y="13"/>
                      <a:pt x="39" y="13"/>
                    </a:cubicBezTo>
                    <a:cubicBezTo>
                      <a:pt x="36" y="11"/>
                      <a:pt x="36" y="11"/>
                      <a:pt x="36" y="11"/>
                    </a:cubicBezTo>
                    <a:cubicBezTo>
                      <a:pt x="32" y="12"/>
                      <a:pt x="32" y="12"/>
                      <a:pt x="32" y="12"/>
                    </a:cubicBezTo>
                    <a:cubicBezTo>
                      <a:pt x="29" y="9"/>
                      <a:pt x="29" y="9"/>
                      <a:pt x="29" y="9"/>
                    </a:cubicBezTo>
                    <a:cubicBezTo>
                      <a:pt x="22" y="11"/>
                      <a:pt x="22" y="11"/>
                      <a:pt x="22" y="11"/>
                    </a:cubicBezTo>
                    <a:cubicBezTo>
                      <a:pt x="21" y="5"/>
                      <a:pt x="21" y="5"/>
                      <a:pt x="21" y="5"/>
                    </a:cubicBezTo>
                    <a:lnTo>
                      <a:pt x="15" y="0"/>
                    </a:lnTo>
                    <a:close/>
                  </a:path>
                </a:pathLst>
              </a:custGeom>
              <a:solidFill>
                <a:srgbClr val="FFC000"/>
              </a:solidFill>
              <a:ln w="12700" cap="rnd">
                <a:solidFill>
                  <a:srgbClr val="FFFFFF"/>
                </a:solidFill>
                <a:prstDash val="solid"/>
                <a:round/>
                <a:headEnd/>
                <a:tailEnd/>
              </a:ln>
            </p:spPr>
            <p:txBody>
              <a:bodyPr vert="horz" wrap="square" lIns="91440" tIns="45720" rIns="91440" bIns="45720" numCol="1" anchor="ctr" anchorCtr="1" compatLnSpc="1">
                <a:prstTxWarp prst="textNoShape">
                  <a:avLst/>
                </a:prstTxWarp>
              </a:bodyPr>
              <a:lstStyle/>
              <a:p>
                <a:pPr algn="ctr"/>
                <a:r>
                  <a:rPr lang="en-CA" sz="1000" b="1" dirty="0">
                    <a:latin typeface="Calibri" panose="020F0502020204030204" pitchFamily="34" charset="0"/>
                    <a:cs typeface="Calibri" panose="020F0502020204030204" pitchFamily="34" charset="0"/>
                  </a:rPr>
                  <a:t>Oregon</a:t>
                </a:r>
              </a:p>
              <a:p>
                <a:pPr algn="ctr"/>
                <a:r>
                  <a:rPr lang="en-CA" sz="1000" b="1" dirty="0">
                    <a:latin typeface="Calibri" panose="020F0502020204030204" pitchFamily="34" charset="0"/>
                    <a:cs typeface="Calibri" panose="020F0502020204030204" pitchFamily="34" charset="0"/>
                  </a:rPr>
                  <a:t>58</a:t>
                </a:r>
              </a:p>
            </p:txBody>
          </p:sp>
          <p:sp>
            <p:nvSpPr>
              <p:cNvPr id="59" name="Freeform 31">
                <a:extLst>
                  <a:ext uri="{FF2B5EF4-FFF2-40B4-BE49-F238E27FC236}">
                    <a16:creationId xmlns:a16="http://schemas.microsoft.com/office/drawing/2014/main" id="{3FE6742B-7C19-9F40-A657-D784FCDB306A}"/>
                  </a:ext>
                </a:extLst>
              </p:cNvPr>
              <p:cNvSpPr>
                <a:spLocks/>
              </p:cNvSpPr>
              <p:nvPr/>
            </p:nvSpPr>
            <p:spPr bwMode="auto">
              <a:xfrm>
                <a:off x="2666950" y="4656138"/>
                <a:ext cx="619125" cy="947738"/>
              </a:xfrm>
              <a:custGeom>
                <a:avLst/>
                <a:gdLst>
                  <a:gd name="T0" fmla="*/ 50 w 390"/>
                  <a:gd name="T1" fmla="*/ 0 h 597"/>
                  <a:gd name="T2" fmla="*/ 0 w 390"/>
                  <a:gd name="T3" fmla="*/ 220 h 597"/>
                  <a:gd name="T4" fmla="*/ 270 w 390"/>
                  <a:gd name="T5" fmla="*/ 597 h 597"/>
                  <a:gd name="T6" fmla="*/ 284 w 390"/>
                  <a:gd name="T7" fmla="*/ 568 h 597"/>
                  <a:gd name="T8" fmla="*/ 284 w 390"/>
                  <a:gd name="T9" fmla="*/ 547 h 597"/>
                  <a:gd name="T10" fmla="*/ 298 w 390"/>
                  <a:gd name="T11" fmla="*/ 519 h 597"/>
                  <a:gd name="T12" fmla="*/ 326 w 390"/>
                  <a:gd name="T13" fmla="*/ 526 h 597"/>
                  <a:gd name="T14" fmla="*/ 390 w 390"/>
                  <a:gd name="T15" fmla="*/ 71 h 597"/>
                  <a:gd name="T16" fmla="*/ 50 w 390"/>
                  <a:gd name="T17" fmla="*/ 0 h 597"/>
                  <a:gd name="T18" fmla="*/ 50 w 390"/>
                  <a:gd name="T19"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597">
                    <a:moveTo>
                      <a:pt x="50" y="0"/>
                    </a:moveTo>
                    <a:lnTo>
                      <a:pt x="0" y="220"/>
                    </a:lnTo>
                    <a:lnTo>
                      <a:pt x="270" y="597"/>
                    </a:lnTo>
                    <a:lnTo>
                      <a:pt x="284" y="568"/>
                    </a:lnTo>
                    <a:lnTo>
                      <a:pt x="284" y="547"/>
                    </a:lnTo>
                    <a:lnTo>
                      <a:pt x="298" y="519"/>
                    </a:lnTo>
                    <a:lnTo>
                      <a:pt x="326" y="526"/>
                    </a:lnTo>
                    <a:lnTo>
                      <a:pt x="390" y="71"/>
                    </a:lnTo>
                    <a:lnTo>
                      <a:pt x="50" y="0"/>
                    </a:lnTo>
                    <a:lnTo>
                      <a:pt x="50" y="0"/>
                    </a:lnTo>
                    <a:close/>
                  </a:path>
                </a:pathLst>
              </a:custGeom>
              <a:solidFill>
                <a:srgbClr val="FFC000"/>
              </a:solidFill>
              <a:ln w="12700" cap="rnd">
                <a:solidFill>
                  <a:srgbClr val="FFFFFF"/>
                </a:solidFill>
                <a:prstDash val="solid"/>
                <a:round/>
                <a:headEnd/>
                <a:tailEnd/>
              </a:ln>
            </p:spPr>
            <p:txBody>
              <a:bodyPr vert="horz" wrap="square" lIns="274320" tIns="45720" rIns="91440" bIns="45720" numCol="1" anchor="ctr" anchorCtr="0" compatLnSpc="1">
                <a:prstTxWarp prst="textNoShape">
                  <a:avLst/>
                </a:prstTxWarp>
              </a:bodyPr>
              <a:lstStyle/>
              <a:p>
                <a:pPr algn="ctr"/>
                <a:r>
                  <a:rPr lang="en-CA" sz="1000" b="1" dirty="0">
                    <a:latin typeface="Calibri" panose="020F0502020204030204" pitchFamily="34" charset="0"/>
                    <a:cs typeface="Calibri" panose="020F0502020204030204" pitchFamily="34" charset="0"/>
                  </a:rPr>
                  <a:t>Nevada</a:t>
                </a:r>
              </a:p>
              <a:p>
                <a:pPr algn="ctr"/>
                <a:r>
                  <a:rPr lang="en-CA" sz="1000" b="1" dirty="0">
                    <a:latin typeface="Calibri" panose="020F0502020204030204" pitchFamily="34" charset="0"/>
                    <a:cs typeface="Calibri" panose="020F0502020204030204" pitchFamily="34" charset="0"/>
                  </a:rPr>
                  <a:t>42</a:t>
                </a:r>
              </a:p>
            </p:txBody>
          </p:sp>
          <p:sp>
            <p:nvSpPr>
              <p:cNvPr id="60" name="Freeform 32">
                <a:extLst>
                  <a:ext uri="{FF2B5EF4-FFF2-40B4-BE49-F238E27FC236}">
                    <a16:creationId xmlns:a16="http://schemas.microsoft.com/office/drawing/2014/main" id="{E551C1CF-A371-FB49-8B28-AE5C9F02B926}"/>
                  </a:ext>
                </a:extLst>
              </p:cNvPr>
              <p:cNvSpPr>
                <a:spLocks/>
              </p:cNvSpPr>
              <p:nvPr/>
            </p:nvSpPr>
            <p:spPr bwMode="auto">
              <a:xfrm>
                <a:off x="3197175" y="4779963"/>
                <a:ext cx="528638" cy="677863"/>
              </a:xfrm>
              <a:custGeom>
                <a:avLst/>
                <a:gdLst>
                  <a:gd name="T0" fmla="*/ 56 w 333"/>
                  <a:gd name="T1" fmla="*/ 0 h 427"/>
                  <a:gd name="T2" fmla="*/ 0 w 333"/>
                  <a:gd name="T3" fmla="*/ 377 h 427"/>
                  <a:gd name="T4" fmla="*/ 304 w 333"/>
                  <a:gd name="T5" fmla="*/ 427 h 427"/>
                  <a:gd name="T6" fmla="*/ 333 w 333"/>
                  <a:gd name="T7" fmla="*/ 114 h 427"/>
                  <a:gd name="T8" fmla="*/ 212 w 333"/>
                  <a:gd name="T9" fmla="*/ 100 h 427"/>
                  <a:gd name="T10" fmla="*/ 219 w 333"/>
                  <a:gd name="T11" fmla="*/ 29 h 427"/>
                  <a:gd name="T12" fmla="*/ 56 w 333"/>
                  <a:gd name="T13" fmla="*/ 0 h 427"/>
                  <a:gd name="T14" fmla="*/ 56 w 333"/>
                  <a:gd name="T15" fmla="*/ 0 h 427"/>
                  <a:gd name="connsiteX0" fmla="*/ 1682 w 10000"/>
                  <a:gd name="connsiteY0" fmla="*/ 0 h 10000"/>
                  <a:gd name="connsiteX1" fmla="*/ 0 w 10000"/>
                  <a:gd name="connsiteY1" fmla="*/ 8829 h 10000"/>
                  <a:gd name="connsiteX2" fmla="*/ 9129 w 10000"/>
                  <a:gd name="connsiteY2" fmla="*/ 10000 h 10000"/>
                  <a:gd name="connsiteX3" fmla="*/ 10000 w 10000"/>
                  <a:gd name="connsiteY3" fmla="*/ 2670 h 10000"/>
                  <a:gd name="connsiteX4" fmla="*/ 6366 w 10000"/>
                  <a:gd name="connsiteY4" fmla="*/ 2342 h 10000"/>
                  <a:gd name="connsiteX5" fmla="*/ 6712 w 10000"/>
                  <a:gd name="connsiteY5" fmla="*/ 679 h 10000"/>
                  <a:gd name="connsiteX6" fmla="*/ 1682 w 10000"/>
                  <a:gd name="connsiteY6" fmla="*/ 0 h 10000"/>
                  <a:gd name="connsiteX7" fmla="*/ 1682 w 10000"/>
                  <a:gd name="connsiteY7" fmla="*/ 0 h 10000"/>
                  <a:gd name="connsiteX0" fmla="*/ 1682 w 10000"/>
                  <a:gd name="connsiteY0" fmla="*/ 0 h 10000"/>
                  <a:gd name="connsiteX1" fmla="*/ 0 w 10000"/>
                  <a:gd name="connsiteY1" fmla="*/ 8829 h 10000"/>
                  <a:gd name="connsiteX2" fmla="*/ 9129 w 10000"/>
                  <a:gd name="connsiteY2" fmla="*/ 10000 h 10000"/>
                  <a:gd name="connsiteX3" fmla="*/ 10000 w 10000"/>
                  <a:gd name="connsiteY3" fmla="*/ 2670 h 10000"/>
                  <a:gd name="connsiteX4" fmla="*/ 6546 w 10000"/>
                  <a:gd name="connsiteY4" fmla="*/ 2272 h 10000"/>
                  <a:gd name="connsiteX5" fmla="*/ 6712 w 10000"/>
                  <a:gd name="connsiteY5" fmla="*/ 679 h 10000"/>
                  <a:gd name="connsiteX6" fmla="*/ 1682 w 10000"/>
                  <a:gd name="connsiteY6" fmla="*/ 0 h 10000"/>
                  <a:gd name="connsiteX7" fmla="*/ 1682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1682" y="0"/>
                    </a:moveTo>
                    <a:lnTo>
                      <a:pt x="0" y="8829"/>
                    </a:lnTo>
                    <a:lnTo>
                      <a:pt x="9129" y="10000"/>
                    </a:lnTo>
                    <a:lnTo>
                      <a:pt x="10000" y="2670"/>
                    </a:lnTo>
                    <a:lnTo>
                      <a:pt x="6546" y="2272"/>
                    </a:lnTo>
                    <a:cubicBezTo>
                      <a:pt x="6661" y="1718"/>
                      <a:pt x="6597" y="1233"/>
                      <a:pt x="6712" y="679"/>
                    </a:cubicBezTo>
                    <a:lnTo>
                      <a:pt x="1682" y="0"/>
                    </a:lnTo>
                    <a:lnTo>
                      <a:pt x="1682" y="0"/>
                    </a:lnTo>
                    <a:close/>
                  </a:path>
                </a:pathLst>
              </a:custGeom>
              <a:solidFill>
                <a:srgbClr val="FFC000"/>
              </a:solidFill>
              <a:ln w="12700" cap="rnd">
                <a:solidFill>
                  <a:srgbClr val="FFFFFF"/>
                </a:solidFill>
                <a:prstDash val="solid"/>
                <a:round/>
                <a:headEnd/>
                <a:tailEnd/>
              </a:ln>
            </p:spPr>
            <p:txBody>
              <a:bodyPr vert="horz" wrap="square" lIns="274320" tIns="45720" rIns="91440" bIns="45720" numCol="1" anchor="ctr" anchorCtr="0" compatLnSpc="1">
                <a:prstTxWarp prst="textNoShape">
                  <a:avLst/>
                </a:prstTxWarp>
              </a:bodyPr>
              <a:lstStyle/>
              <a:p>
                <a:r>
                  <a:rPr lang="en-CA" sz="1000" b="1" dirty="0">
                    <a:latin typeface="Calibri" panose="020F0502020204030204" pitchFamily="34" charset="0"/>
                    <a:cs typeface="Calibri" panose="020F0502020204030204" pitchFamily="34" charset="0"/>
                  </a:rPr>
                  <a:t>Utah</a:t>
                </a:r>
              </a:p>
              <a:p>
                <a:r>
                  <a:rPr lang="en-CA" sz="1000" b="1" dirty="0">
                    <a:latin typeface="Calibri" panose="020F0502020204030204" pitchFamily="34" charset="0"/>
                    <a:cs typeface="Calibri" panose="020F0502020204030204" pitchFamily="34" charset="0"/>
                  </a:rPr>
                  <a:t>69</a:t>
                </a:r>
              </a:p>
            </p:txBody>
          </p:sp>
          <p:sp>
            <p:nvSpPr>
              <p:cNvPr id="61" name="Freeform 33">
                <a:extLst>
                  <a:ext uri="{FF2B5EF4-FFF2-40B4-BE49-F238E27FC236}">
                    <a16:creationId xmlns:a16="http://schemas.microsoft.com/office/drawing/2014/main" id="{9A9BDE1B-A4A1-7046-B81B-189A11D496E6}"/>
                  </a:ext>
                </a:extLst>
              </p:cNvPr>
              <p:cNvSpPr>
                <a:spLocks/>
              </p:cNvSpPr>
              <p:nvPr/>
            </p:nvSpPr>
            <p:spPr bwMode="auto">
              <a:xfrm>
                <a:off x="3060650" y="5378450"/>
                <a:ext cx="619125" cy="766763"/>
              </a:xfrm>
              <a:custGeom>
                <a:avLst/>
                <a:gdLst>
                  <a:gd name="T0" fmla="*/ 93 w 390"/>
                  <a:gd name="T1" fmla="*/ 0 h 483"/>
                  <a:gd name="T2" fmla="*/ 78 w 390"/>
                  <a:gd name="T3" fmla="*/ 71 h 483"/>
                  <a:gd name="T4" fmla="*/ 43 w 390"/>
                  <a:gd name="T5" fmla="*/ 64 h 483"/>
                  <a:gd name="T6" fmla="*/ 29 w 390"/>
                  <a:gd name="T7" fmla="*/ 92 h 483"/>
                  <a:gd name="T8" fmla="*/ 36 w 390"/>
                  <a:gd name="T9" fmla="*/ 113 h 483"/>
                  <a:gd name="T10" fmla="*/ 29 w 390"/>
                  <a:gd name="T11" fmla="*/ 135 h 483"/>
                  <a:gd name="T12" fmla="*/ 36 w 390"/>
                  <a:gd name="T13" fmla="*/ 156 h 483"/>
                  <a:gd name="T14" fmla="*/ 57 w 390"/>
                  <a:gd name="T15" fmla="*/ 206 h 483"/>
                  <a:gd name="T16" fmla="*/ 57 w 390"/>
                  <a:gd name="T17" fmla="*/ 213 h 483"/>
                  <a:gd name="T18" fmla="*/ 36 w 390"/>
                  <a:gd name="T19" fmla="*/ 220 h 483"/>
                  <a:gd name="T20" fmla="*/ 29 w 390"/>
                  <a:gd name="T21" fmla="*/ 255 h 483"/>
                  <a:gd name="T22" fmla="*/ 8 w 390"/>
                  <a:gd name="T23" fmla="*/ 284 h 483"/>
                  <a:gd name="T24" fmla="*/ 8 w 390"/>
                  <a:gd name="T25" fmla="*/ 312 h 483"/>
                  <a:gd name="T26" fmla="*/ 0 w 390"/>
                  <a:gd name="T27" fmla="*/ 319 h 483"/>
                  <a:gd name="T28" fmla="*/ 0 w 390"/>
                  <a:gd name="T29" fmla="*/ 334 h 483"/>
                  <a:gd name="T30" fmla="*/ 227 w 390"/>
                  <a:gd name="T31" fmla="*/ 461 h 483"/>
                  <a:gd name="T32" fmla="*/ 355 w 390"/>
                  <a:gd name="T33" fmla="*/ 483 h 483"/>
                  <a:gd name="T34" fmla="*/ 390 w 390"/>
                  <a:gd name="T35" fmla="*/ 50 h 483"/>
                  <a:gd name="T36" fmla="*/ 93 w 390"/>
                  <a:gd name="T37" fmla="*/ 0 h 483"/>
                  <a:gd name="T38" fmla="*/ 93 w 390"/>
                  <a:gd name="T3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483">
                    <a:moveTo>
                      <a:pt x="93" y="0"/>
                    </a:moveTo>
                    <a:lnTo>
                      <a:pt x="78" y="71"/>
                    </a:lnTo>
                    <a:lnTo>
                      <a:pt x="43" y="64"/>
                    </a:lnTo>
                    <a:lnTo>
                      <a:pt x="29" y="92"/>
                    </a:lnTo>
                    <a:lnTo>
                      <a:pt x="36" y="113"/>
                    </a:lnTo>
                    <a:lnTo>
                      <a:pt x="29" y="135"/>
                    </a:lnTo>
                    <a:lnTo>
                      <a:pt x="36" y="156"/>
                    </a:lnTo>
                    <a:lnTo>
                      <a:pt x="57" y="206"/>
                    </a:lnTo>
                    <a:lnTo>
                      <a:pt x="57" y="213"/>
                    </a:lnTo>
                    <a:lnTo>
                      <a:pt x="36" y="220"/>
                    </a:lnTo>
                    <a:lnTo>
                      <a:pt x="29" y="255"/>
                    </a:lnTo>
                    <a:lnTo>
                      <a:pt x="8" y="284"/>
                    </a:lnTo>
                    <a:lnTo>
                      <a:pt x="8" y="312"/>
                    </a:lnTo>
                    <a:lnTo>
                      <a:pt x="0" y="319"/>
                    </a:lnTo>
                    <a:lnTo>
                      <a:pt x="0" y="334"/>
                    </a:lnTo>
                    <a:lnTo>
                      <a:pt x="227" y="461"/>
                    </a:lnTo>
                    <a:lnTo>
                      <a:pt x="355" y="483"/>
                    </a:lnTo>
                    <a:lnTo>
                      <a:pt x="390" y="50"/>
                    </a:lnTo>
                    <a:lnTo>
                      <a:pt x="93" y="0"/>
                    </a:lnTo>
                    <a:lnTo>
                      <a:pt x="93" y="0"/>
                    </a:lnTo>
                    <a:close/>
                  </a:path>
                </a:pathLst>
              </a:custGeom>
              <a:solidFill>
                <a:srgbClr val="FFC000"/>
              </a:solidFill>
              <a:ln w="12700" cap="rnd">
                <a:solidFill>
                  <a:srgbClr val="FFFFFF"/>
                </a:solidFill>
                <a:prstDash val="solid"/>
                <a:round/>
                <a:headEnd/>
                <a:tailEnd/>
              </a:ln>
            </p:spPr>
            <p:txBody>
              <a:bodyPr vert="horz" wrap="square" lIns="274320" tIns="45720" rIns="91440" bIns="45720" numCol="1" anchor="ctr" anchorCtr="0" compatLnSpc="1">
                <a:prstTxWarp prst="textNoShape">
                  <a:avLst/>
                </a:prstTxWarp>
              </a:bodyPr>
              <a:lstStyle/>
              <a:p>
                <a:r>
                  <a:rPr lang="en-CA" sz="1000" b="1" dirty="0">
                    <a:latin typeface="Calibri" panose="020F0502020204030204" pitchFamily="34" charset="0"/>
                    <a:cs typeface="Calibri" panose="020F0502020204030204" pitchFamily="34" charset="0"/>
                  </a:rPr>
                  <a:t>Arizona</a:t>
                </a:r>
              </a:p>
              <a:p>
                <a:r>
                  <a:rPr lang="en-CA" sz="1000" b="1" dirty="0">
                    <a:latin typeface="Calibri" panose="020F0502020204030204" pitchFamily="34" charset="0"/>
                    <a:cs typeface="Calibri" panose="020F0502020204030204" pitchFamily="34" charset="0"/>
                  </a:rPr>
                  <a:t>     3</a:t>
                </a:r>
              </a:p>
            </p:txBody>
          </p:sp>
          <p:sp>
            <p:nvSpPr>
              <p:cNvPr id="62" name="Freeform 34">
                <a:extLst>
                  <a:ext uri="{FF2B5EF4-FFF2-40B4-BE49-F238E27FC236}">
                    <a16:creationId xmlns:a16="http://schemas.microsoft.com/office/drawing/2014/main" id="{808DB258-0206-774B-AC6D-98D1656FAA29}"/>
                  </a:ext>
                </a:extLst>
              </p:cNvPr>
              <p:cNvSpPr>
                <a:spLocks/>
              </p:cNvSpPr>
              <p:nvPr/>
            </p:nvSpPr>
            <p:spPr bwMode="auto">
              <a:xfrm>
                <a:off x="3624212" y="5457825"/>
                <a:ext cx="641350" cy="687388"/>
              </a:xfrm>
              <a:custGeom>
                <a:avLst/>
                <a:gdLst>
                  <a:gd name="T0" fmla="*/ 35 w 404"/>
                  <a:gd name="T1" fmla="*/ 0 h 433"/>
                  <a:gd name="T2" fmla="*/ 0 w 404"/>
                  <a:gd name="T3" fmla="*/ 433 h 433"/>
                  <a:gd name="T4" fmla="*/ 64 w 404"/>
                  <a:gd name="T5" fmla="*/ 433 h 433"/>
                  <a:gd name="T6" fmla="*/ 64 w 404"/>
                  <a:gd name="T7" fmla="*/ 404 h 433"/>
                  <a:gd name="T8" fmla="*/ 163 w 404"/>
                  <a:gd name="T9" fmla="*/ 404 h 433"/>
                  <a:gd name="T10" fmla="*/ 170 w 404"/>
                  <a:gd name="T11" fmla="*/ 390 h 433"/>
                  <a:gd name="T12" fmla="*/ 397 w 404"/>
                  <a:gd name="T13" fmla="*/ 397 h 433"/>
                  <a:gd name="T14" fmla="*/ 404 w 404"/>
                  <a:gd name="T15" fmla="*/ 21 h 433"/>
                  <a:gd name="T16" fmla="*/ 149 w 404"/>
                  <a:gd name="T17" fmla="*/ 7 h 433"/>
                  <a:gd name="T18" fmla="*/ 92 w 404"/>
                  <a:gd name="T19" fmla="*/ 7 h 433"/>
                  <a:gd name="T20" fmla="*/ 35 w 404"/>
                  <a:gd name="T21" fmla="*/ 0 h 433"/>
                  <a:gd name="T22" fmla="*/ 35 w 404"/>
                  <a:gd name="T2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4" h="433">
                    <a:moveTo>
                      <a:pt x="35" y="0"/>
                    </a:moveTo>
                    <a:lnTo>
                      <a:pt x="0" y="433"/>
                    </a:lnTo>
                    <a:lnTo>
                      <a:pt x="64" y="433"/>
                    </a:lnTo>
                    <a:lnTo>
                      <a:pt x="64" y="404"/>
                    </a:lnTo>
                    <a:lnTo>
                      <a:pt x="163" y="404"/>
                    </a:lnTo>
                    <a:lnTo>
                      <a:pt x="170" y="390"/>
                    </a:lnTo>
                    <a:lnTo>
                      <a:pt x="397" y="397"/>
                    </a:lnTo>
                    <a:lnTo>
                      <a:pt x="404" y="21"/>
                    </a:lnTo>
                    <a:lnTo>
                      <a:pt x="149" y="7"/>
                    </a:lnTo>
                    <a:lnTo>
                      <a:pt x="92" y="7"/>
                    </a:lnTo>
                    <a:lnTo>
                      <a:pt x="35" y="0"/>
                    </a:lnTo>
                    <a:lnTo>
                      <a:pt x="35" y="0"/>
                    </a:lnTo>
                    <a:close/>
                  </a:path>
                </a:pathLst>
              </a:custGeom>
              <a:solidFill>
                <a:srgbClr val="FF9900"/>
              </a:solidFill>
              <a:ln w="12700" cap="rnd">
                <a:solidFill>
                  <a:srgbClr val="FFFFFF"/>
                </a:solidFill>
                <a:prstDash val="solid"/>
                <a:round/>
                <a:headEnd/>
                <a:tailEnd/>
              </a:ln>
            </p:spPr>
            <p:txBody>
              <a:bodyPr vert="horz" wrap="square" lIns="274320" tIns="27432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New</a:t>
                </a:r>
              </a:p>
              <a:p>
                <a:r>
                  <a:rPr lang="en-CA" sz="1000" b="1" dirty="0">
                    <a:latin typeface="Calibri" panose="020F0502020204030204" pitchFamily="34" charset="0"/>
                    <a:cs typeface="Calibri" panose="020F0502020204030204" pitchFamily="34" charset="0"/>
                  </a:rPr>
                  <a:t>Mexico</a:t>
                </a:r>
              </a:p>
              <a:p>
                <a:r>
                  <a:rPr lang="en-CA" sz="1000" b="1" dirty="0">
                    <a:latin typeface="Calibri" panose="020F0502020204030204" pitchFamily="34" charset="0"/>
                    <a:cs typeface="Calibri" panose="020F0502020204030204" pitchFamily="34" charset="0"/>
                  </a:rPr>
                  <a:t>    46</a:t>
                </a:r>
              </a:p>
            </p:txBody>
          </p:sp>
          <p:sp>
            <p:nvSpPr>
              <p:cNvPr id="63" name="Freeform 35">
                <a:extLst>
                  <a:ext uri="{FF2B5EF4-FFF2-40B4-BE49-F238E27FC236}">
                    <a16:creationId xmlns:a16="http://schemas.microsoft.com/office/drawing/2014/main" id="{1E8512A7-C299-504A-98D2-34F03A1EF4FE}"/>
                  </a:ext>
                </a:extLst>
              </p:cNvPr>
              <p:cNvSpPr>
                <a:spLocks/>
              </p:cNvSpPr>
              <p:nvPr/>
            </p:nvSpPr>
            <p:spPr bwMode="auto">
              <a:xfrm>
                <a:off x="3679775" y="4960938"/>
                <a:ext cx="687388" cy="530225"/>
              </a:xfrm>
              <a:custGeom>
                <a:avLst/>
                <a:gdLst>
                  <a:gd name="T0" fmla="*/ 29 w 433"/>
                  <a:gd name="T1" fmla="*/ 0 h 334"/>
                  <a:gd name="T2" fmla="*/ 0 w 433"/>
                  <a:gd name="T3" fmla="*/ 305 h 334"/>
                  <a:gd name="T4" fmla="*/ 149 w 433"/>
                  <a:gd name="T5" fmla="*/ 320 h 334"/>
                  <a:gd name="T6" fmla="*/ 376 w 433"/>
                  <a:gd name="T7" fmla="*/ 334 h 334"/>
                  <a:gd name="T8" fmla="*/ 433 w 433"/>
                  <a:gd name="T9" fmla="*/ 327 h 334"/>
                  <a:gd name="T10" fmla="*/ 433 w 433"/>
                  <a:gd name="T11" fmla="*/ 28 h 334"/>
                  <a:gd name="T12" fmla="*/ 263 w 433"/>
                  <a:gd name="T13" fmla="*/ 21 h 334"/>
                  <a:gd name="T14" fmla="*/ 171 w 433"/>
                  <a:gd name="T15" fmla="*/ 14 h 334"/>
                  <a:gd name="T16" fmla="*/ 29 w 433"/>
                  <a:gd name="T17" fmla="*/ 0 h 334"/>
                  <a:gd name="T18" fmla="*/ 29 w 433"/>
                  <a:gd name="T19" fmla="*/ 0 h 334"/>
                  <a:gd name="connsiteX0" fmla="*/ 670 w 10000"/>
                  <a:gd name="connsiteY0" fmla="*/ 0 h 10000"/>
                  <a:gd name="connsiteX1" fmla="*/ 0 w 10000"/>
                  <a:gd name="connsiteY1" fmla="*/ 9404 h 10000"/>
                  <a:gd name="connsiteX2" fmla="*/ 3441 w 10000"/>
                  <a:gd name="connsiteY2" fmla="*/ 9581 h 10000"/>
                  <a:gd name="connsiteX3" fmla="*/ 8684 w 10000"/>
                  <a:gd name="connsiteY3" fmla="*/ 10000 h 10000"/>
                  <a:gd name="connsiteX4" fmla="*/ 10000 w 10000"/>
                  <a:gd name="connsiteY4" fmla="*/ 9790 h 10000"/>
                  <a:gd name="connsiteX5" fmla="*/ 10000 w 10000"/>
                  <a:gd name="connsiteY5" fmla="*/ 838 h 10000"/>
                  <a:gd name="connsiteX6" fmla="*/ 6074 w 10000"/>
                  <a:gd name="connsiteY6" fmla="*/ 629 h 10000"/>
                  <a:gd name="connsiteX7" fmla="*/ 3949 w 10000"/>
                  <a:gd name="connsiteY7" fmla="*/ 419 h 10000"/>
                  <a:gd name="connsiteX8" fmla="*/ 670 w 10000"/>
                  <a:gd name="connsiteY8" fmla="*/ 0 h 10000"/>
                  <a:gd name="connsiteX9" fmla="*/ 670 w 10000"/>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670" y="0"/>
                    </a:moveTo>
                    <a:cubicBezTo>
                      <a:pt x="447" y="3135"/>
                      <a:pt x="223" y="6269"/>
                      <a:pt x="0" y="9404"/>
                    </a:cubicBezTo>
                    <a:lnTo>
                      <a:pt x="3441" y="9581"/>
                    </a:lnTo>
                    <a:lnTo>
                      <a:pt x="8684" y="10000"/>
                    </a:lnTo>
                    <a:lnTo>
                      <a:pt x="10000" y="9790"/>
                    </a:lnTo>
                    <a:lnTo>
                      <a:pt x="10000" y="838"/>
                    </a:lnTo>
                    <a:lnTo>
                      <a:pt x="6074" y="629"/>
                    </a:lnTo>
                    <a:lnTo>
                      <a:pt x="3949" y="419"/>
                    </a:lnTo>
                    <a:lnTo>
                      <a:pt x="670" y="0"/>
                    </a:lnTo>
                    <a:lnTo>
                      <a:pt x="670" y="0"/>
                    </a:lnTo>
                    <a:close/>
                  </a:path>
                </a:pathLst>
              </a:custGeom>
              <a:solidFill>
                <a:srgbClr val="FF9900"/>
              </a:solidFill>
              <a:ln w="12700" cap="rnd">
                <a:solidFill>
                  <a:schemeClr val="bg1"/>
                </a:solidFill>
                <a:prstDash val="solid"/>
                <a:round/>
                <a:headEnd/>
                <a:tailEnd/>
              </a:ln>
            </p:spPr>
            <p:txBody>
              <a:bodyPr vert="horz" wrap="square" lIns="182880" tIns="27432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Colorado</a:t>
                </a:r>
              </a:p>
              <a:p>
                <a:r>
                  <a:rPr lang="en-CA" sz="1000" b="1" dirty="0">
                    <a:latin typeface="Calibri" panose="020F0502020204030204" pitchFamily="34" charset="0"/>
                    <a:cs typeface="Calibri" panose="020F0502020204030204" pitchFamily="34" charset="0"/>
                  </a:rPr>
                  <a:t>      10</a:t>
                </a:r>
              </a:p>
            </p:txBody>
          </p:sp>
          <p:sp>
            <p:nvSpPr>
              <p:cNvPr id="64" name="Freeform 36">
                <a:extLst>
                  <a:ext uri="{FF2B5EF4-FFF2-40B4-BE49-F238E27FC236}">
                    <a16:creationId xmlns:a16="http://schemas.microsoft.com/office/drawing/2014/main" id="{1225D04C-BCD4-6A41-9D82-17A70ACE6DD0}"/>
                  </a:ext>
                </a:extLst>
              </p:cNvPr>
              <p:cNvSpPr>
                <a:spLocks/>
              </p:cNvSpPr>
              <p:nvPr/>
            </p:nvSpPr>
            <p:spPr bwMode="auto">
              <a:xfrm>
                <a:off x="3544837" y="4452938"/>
                <a:ext cx="665163" cy="541338"/>
              </a:xfrm>
              <a:custGeom>
                <a:avLst/>
                <a:gdLst>
                  <a:gd name="T0" fmla="*/ 29 w 419"/>
                  <a:gd name="T1" fmla="*/ 0 h 341"/>
                  <a:gd name="T2" fmla="*/ 7 w 419"/>
                  <a:gd name="T3" fmla="*/ 235 h 341"/>
                  <a:gd name="T4" fmla="*/ 0 w 419"/>
                  <a:gd name="T5" fmla="*/ 299 h 341"/>
                  <a:gd name="T6" fmla="*/ 114 w 419"/>
                  <a:gd name="T7" fmla="*/ 320 h 341"/>
                  <a:gd name="T8" fmla="*/ 405 w 419"/>
                  <a:gd name="T9" fmla="*/ 341 h 341"/>
                  <a:gd name="T10" fmla="*/ 419 w 419"/>
                  <a:gd name="T11" fmla="*/ 36 h 341"/>
                  <a:gd name="T12" fmla="*/ 29 w 419"/>
                  <a:gd name="T13" fmla="*/ 0 h 341"/>
                  <a:gd name="T14" fmla="*/ 29 w 419"/>
                  <a:gd name="T15" fmla="*/ 0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41">
                    <a:moveTo>
                      <a:pt x="29" y="0"/>
                    </a:moveTo>
                    <a:lnTo>
                      <a:pt x="7" y="235"/>
                    </a:lnTo>
                    <a:lnTo>
                      <a:pt x="0" y="299"/>
                    </a:lnTo>
                    <a:lnTo>
                      <a:pt x="114" y="320"/>
                    </a:lnTo>
                    <a:lnTo>
                      <a:pt x="405" y="341"/>
                    </a:lnTo>
                    <a:lnTo>
                      <a:pt x="419" y="36"/>
                    </a:lnTo>
                    <a:lnTo>
                      <a:pt x="29" y="0"/>
                    </a:lnTo>
                    <a:lnTo>
                      <a:pt x="29" y="0"/>
                    </a:lnTo>
                    <a:close/>
                  </a:path>
                </a:pathLst>
              </a:custGeom>
              <a:solidFill>
                <a:srgbClr val="92D050"/>
              </a:solidFill>
              <a:ln w="12700" cap="rnd">
                <a:solidFill>
                  <a:srgbClr val="FFFFFF"/>
                </a:solidFill>
                <a:prstDash val="solid"/>
                <a:round/>
                <a:headEnd/>
                <a:tailEnd/>
              </a:ln>
            </p:spPr>
            <p:txBody>
              <a:bodyPr vert="horz" wrap="square" lIns="182880" tIns="27432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Wyoming</a:t>
                </a:r>
              </a:p>
              <a:p>
                <a:r>
                  <a:rPr lang="en-CA" sz="1000" b="1" dirty="0">
                    <a:latin typeface="Calibri" panose="020F0502020204030204" pitchFamily="34" charset="0"/>
                    <a:cs typeface="Calibri" panose="020F0502020204030204" pitchFamily="34" charset="0"/>
                  </a:rPr>
                  <a:t>        76</a:t>
                </a:r>
              </a:p>
            </p:txBody>
          </p:sp>
          <p:sp>
            <p:nvSpPr>
              <p:cNvPr id="65" name="Freeform 37">
                <a:extLst>
                  <a:ext uri="{FF2B5EF4-FFF2-40B4-BE49-F238E27FC236}">
                    <a16:creationId xmlns:a16="http://schemas.microsoft.com/office/drawing/2014/main" id="{F2F83018-3ECF-3F4B-9088-3122ABE1B1D0}"/>
                  </a:ext>
                </a:extLst>
              </p:cNvPr>
              <p:cNvSpPr>
                <a:spLocks/>
              </p:cNvSpPr>
              <p:nvPr/>
            </p:nvSpPr>
            <p:spPr bwMode="auto">
              <a:xfrm>
                <a:off x="3230512" y="3924300"/>
                <a:ext cx="990600" cy="596900"/>
              </a:xfrm>
              <a:custGeom>
                <a:avLst/>
                <a:gdLst>
                  <a:gd name="T0" fmla="*/ 2 w 88"/>
                  <a:gd name="T1" fmla="*/ 0 h 53"/>
                  <a:gd name="T2" fmla="*/ 1 w 88"/>
                  <a:gd name="T3" fmla="*/ 4 h 53"/>
                  <a:gd name="T4" fmla="*/ 0 w 88"/>
                  <a:gd name="T5" fmla="*/ 7 h 53"/>
                  <a:gd name="T6" fmla="*/ 0 w 88"/>
                  <a:gd name="T7" fmla="*/ 17 h 53"/>
                  <a:gd name="T8" fmla="*/ 5 w 88"/>
                  <a:gd name="T9" fmla="*/ 24 h 53"/>
                  <a:gd name="T10" fmla="*/ 8 w 88"/>
                  <a:gd name="T11" fmla="*/ 27 h 53"/>
                  <a:gd name="T12" fmla="*/ 7 w 88"/>
                  <a:gd name="T13" fmla="*/ 32 h 53"/>
                  <a:gd name="T14" fmla="*/ 7 w 88"/>
                  <a:gd name="T15" fmla="*/ 35 h 53"/>
                  <a:gd name="T16" fmla="*/ 6 w 88"/>
                  <a:gd name="T17" fmla="*/ 36 h 53"/>
                  <a:gd name="T18" fmla="*/ 7 w 88"/>
                  <a:gd name="T19" fmla="*/ 38 h 53"/>
                  <a:gd name="T20" fmla="*/ 11 w 88"/>
                  <a:gd name="T21" fmla="*/ 38 h 53"/>
                  <a:gd name="T22" fmla="*/ 12 w 88"/>
                  <a:gd name="T23" fmla="*/ 41 h 53"/>
                  <a:gd name="T24" fmla="*/ 12 w 88"/>
                  <a:gd name="T25" fmla="*/ 43 h 53"/>
                  <a:gd name="T26" fmla="*/ 13 w 88"/>
                  <a:gd name="T27" fmla="*/ 46 h 53"/>
                  <a:gd name="T28" fmla="*/ 13 w 88"/>
                  <a:gd name="T29" fmla="*/ 49 h 53"/>
                  <a:gd name="T30" fmla="*/ 17 w 88"/>
                  <a:gd name="T31" fmla="*/ 53 h 53"/>
                  <a:gd name="T32" fmla="*/ 22 w 88"/>
                  <a:gd name="T33" fmla="*/ 53 h 53"/>
                  <a:gd name="T34" fmla="*/ 25 w 88"/>
                  <a:gd name="T35" fmla="*/ 53 h 53"/>
                  <a:gd name="T36" fmla="*/ 29 w 88"/>
                  <a:gd name="T37" fmla="*/ 51 h 53"/>
                  <a:gd name="T38" fmla="*/ 31 w 88"/>
                  <a:gd name="T39" fmla="*/ 53 h 53"/>
                  <a:gd name="T40" fmla="*/ 32 w 88"/>
                  <a:gd name="T41" fmla="*/ 47 h 53"/>
                  <a:gd name="T42" fmla="*/ 86 w 88"/>
                  <a:gd name="T43" fmla="*/ 52 h 53"/>
                  <a:gd name="T44" fmla="*/ 88 w 88"/>
                  <a:gd name="T45" fmla="*/ 11 h 53"/>
                  <a:gd name="T46" fmla="*/ 67 w 88"/>
                  <a:gd name="T47" fmla="*/ 9 h 53"/>
                  <a:gd name="T48" fmla="*/ 56 w 88"/>
                  <a:gd name="T49" fmla="*/ 8 h 53"/>
                  <a:gd name="T50" fmla="*/ 51 w 88"/>
                  <a:gd name="T51" fmla="*/ 8 h 53"/>
                  <a:gd name="T52" fmla="*/ 42 w 88"/>
                  <a:gd name="T53" fmla="*/ 6 h 53"/>
                  <a:gd name="T54" fmla="*/ 34 w 88"/>
                  <a:gd name="T55" fmla="*/ 5 h 53"/>
                  <a:gd name="T56" fmla="*/ 2 w 88"/>
                  <a:gd name="T5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53">
                    <a:moveTo>
                      <a:pt x="2" y="0"/>
                    </a:moveTo>
                    <a:cubicBezTo>
                      <a:pt x="1" y="4"/>
                      <a:pt x="1" y="4"/>
                      <a:pt x="1" y="4"/>
                    </a:cubicBezTo>
                    <a:cubicBezTo>
                      <a:pt x="0" y="7"/>
                      <a:pt x="0" y="7"/>
                      <a:pt x="0" y="7"/>
                    </a:cubicBezTo>
                    <a:cubicBezTo>
                      <a:pt x="0" y="11"/>
                      <a:pt x="0" y="14"/>
                      <a:pt x="0" y="17"/>
                    </a:cubicBezTo>
                    <a:cubicBezTo>
                      <a:pt x="5" y="24"/>
                      <a:pt x="5" y="24"/>
                      <a:pt x="5" y="24"/>
                    </a:cubicBezTo>
                    <a:cubicBezTo>
                      <a:pt x="8" y="27"/>
                      <a:pt x="8" y="27"/>
                      <a:pt x="8" y="27"/>
                    </a:cubicBezTo>
                    <a:cubicBezTo>
                      <a:pt x="7" y="32"/>
                      <a:pt x="7" y="32"/>
                      <a:pt x="7" y="32"/>
                    </a:cubicBezTo>
                    <a:cubicBezTo>
                      <a:pt x="7" y="35"/>
                      <a:pt x="7" y="35"/>
                      <a:pt x="7" y="35"/>
                    </a:cubicBezTo>
                    <a:cubicBezTo>
                      <a:pt x="6" y="36"/>
                      <a:pt x="6" y="36"/>
                      <a:pt x="6" y="36"/>
                    </a:cubicBezTo>
                    <a:cubicBezTo>
                      <a:pt x="7" y="38"/>
                      <a:pt x="7" y="38"/>
                      <a:pt x="7" y="38"/>
                    </a:cubicBezTo>
                    <a:cubicBezTo>
                      <a:pt x="11" y="38"/>
                      <a:pt x="11" y="38"/>
                      <a:pt x="11" y="38"/>
                    </a:cubicBezTo>
                    <a:cubicBezTo>
                      <a:pt x="12" y="41"/>
                      <a:pt x="12" y="41"/>
                      <a:pt x="12" y="41"/>
                    </a:cubicBezTo>
                    <a:cubicBezTo>
                      <a:pt x="12" y="43"/>
                      <a:pt x="12" y="43"/>
                      <a:pt x="12" y="43"/>
                    </a:cubicBezTo>
                    <a:cubicBezTo>
                      <a:pt x="13" y="46"/>
                      <a:pt x="13" y="46"/>
                      <a:pt x="13" y="46"/>
                    </a:cubicBezTo>
                    <a:cubicBezTo>
                      <a:pt x="13" y="49"/>
                      <a:pt x="13" y="49"/>
                      <a:pt x="13" y="49"/>
                    </a:cubicBezTo>
                    <a:cubicBezTo>
                      <a:pt x="17" y="53"/>
                      <a:pt x="17" y="53"/>
                      <a:pt x="17" y="53"/>
                    </a:cubicBezTo>
                    <a:cubicBezTo>
                      <a:pt x="22" y="53"/>
                      <a:pt x="22" y="53"/>
                      <a:pt x="22" y="53"/>
                    </a:cubicBezTo>
                    <a:cubicBezTo>
                      <a:pt x="25" y="53"/>
                      <a:pt x="25" y="53"/>
                      <a:pt x="25" y="53"/>
                    </a:cubicBezTo>
                    <a:cubicBezTo>
                      <a:pt x="29" y="51"/>
                      <a:pt x="29" y="51"/>
                      <a:pt x="29" y="51"/>
                    </a:cubicBezTo>
                    <a:cubicBezTo>
                      <a:pt x="31" y="53"/>
                      <a:pt x="31" y="53"/>
                      <a:pt x="31" y="53"/>
                    </a:cubicBezTo>
                    <a:cubicBezTo>
                      <a:pt x="32" y="47"/>
                      <a:pt x="32" y="47"/>
                      <a:pt x="32" y="47"/>
                    </a:cubicBezTo>
                    <a:cubicBezTo>
                      <a:pt x="86" y="52"/>
                      <a:pt x="86" y="52"/>
                      <a:pt x="86" y="52"/>
                    </a:cubicBezTo>
                    <a:cubicBezTo>
                      <a:pt x="88" y="11"/>
                      <a:pt x="88" y="11"/>
                      <a:pt x="88" y="11"/>
                    </a:cubicBezTo>
                    <a:cubicBezTo>
                      <a:pt x="67" y="9"/>
                      <a:pt x="67" y="9"/>
                      <a:pt x="67" y="9"/>
                    </a:cubicBezTo>
                    <a:cubicBezTo>
                      <a:pt x="56" y="8"/>
                      <a:pt x="56" y="8"/>
                      <a:pt x="56" y="8"/>
                    </a:cubicBezTo>
                    <a:cubicBezTo>
                      <a:pt x="51" y="8"/>
                      <a:pt x="51" y="8"/>
                      <a:pt x="51" y="8"/>
                    </a:cubicBezTo>
                    <a:cubicBezTo>
                      <a:pt x="42" y="6"/>
                      <a:pt x="42" y="6"/>
                      <a:pt x="42" y="6"/>
                    </a:cubicBezTo>
                    <a:cubicBezTo>
                      <a:pt x="34" y="5"/>
                      <a:pt x="34" y="5"/>
                      <a:pt x="34" y="5"/>
                    </a:cubicBezTo>
                    <a:lnTo>
                      <a:pt x="2" y="0"/>
                    </a:lnTo>
                    <a:close/>
                  </a:path>
                </a:pathLst>
              </a:custGeom>
              <a:solidFill>
                <a:srgbClr val="92D050"/>
              </a:solidFill>
              <a:ln w="12700" cap="rnd">
                <a:solidFill>
                  <a:srgbClr val="FFFFFF"/>
                </a:solidFill>
                <a:prstDash val="solid"/>
                <a:round/>
                <a:headEnd/>
                <a:tailEnd/>
              </a:ln>
            </p:spPr>
            <p:txBody>
              <a:bodyPr vert="horz" wrap="square" lIns="457200" tIns="36576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Montana</a:t>
                </a:r>
              </a:p>
              <a:p>
                <a:r>
                  <a:rPr lang="en-CA" sz="1000" b="1" dirty="0">
                    <a:latin typeface="Calibri" panose="020F0502020204030204" pitchFamily="34" charset="0"/>
                    <a:cs typeface="Calibri" panose="020F0502020204030204" pitchFamily="34" charset="0"/>
                  </a:rPr>
                  <a:t>       40</a:t>
                </a:r>
              </a:p>
            </p:txBody>
          </p:sp>
          <p:sp>
            <p:nvSpPr>
              <p:cNvPr id="66" name="Freeform 38">
                <a:extLst>
                  <a:ext uri="{FF2B5EF4-FFF2-40B4-BE49-F238E27FC236}">
                    <a16:creationId xmlns:a16="http://schemas.microsoft.com/office/drawing/2014/main" id="{E785B530-6FBF-1344-B2DF-5EFC79C77105}"/>
                  </a:ext>
                </a:extLst>
              </p:cNvPr>
              <p:cNvSpPr>
                <a:spLocks/>
              </p:cNvSpPr>
              <p:nvPr/>
            </p:nvSpPr>
            <p:spPr bwMode="auto">
              <a:xfrm>
                <a:off x="4210000" y="4025900"/>
                <a:ext cx="630238" cy="382588"/>
              </a:xfrm>
              <a:custGeom>
                <a:avLst/>
                <a:gdLst>
                  <a:gd name="T0" fmla="*/ 7 w 397"/>
                  <a:gd name="T1" fmla="*/ 7 h 241"/>
                  <a:gd name="T2" fmla="*/ 0 w 397"/>
                  <a:gd name="T3" fmla="*/ 241 h 241"/>
                  <a:gd name="T4" fmla="*/ 390 w 397"/>
                  <a:gd name="T5" fmla="*/ 234 h 241"/>
                  <a:gd name="T6" fmla="*/ 397 w 397"/>
                  <a:gd name="T7" fmla="*/ 213 h 241"/>
                  <a:gd name="T8" fmla="*/ 383 w 397"/>
                  <a:gd name="T9" fmla="*/ 170 h 241"/>
                  <a:gd name="T10" fmla="*/ 383 w 397"/>
                  <a:gd name="T11" fmla="*/ 127 h 241"/>
                  <a:gd name="T12" fmla="*/ 369 w 397"/>
                  <a:gd name="T13" fmla="*/ 92 h 241"/>
                  <a:gd name="T14" fmla="*/ 354 w 397"/>
                  <a:gd name="T15" fmla="*/ 78 h 241"/>
                  <a:gd name="T16" fmla="*/ 361 w 397"/>
                  <a:gd name="T17" fmla="*/ 35 h 241"/>
                  <a:gd name="T18" fmla="*/ 347 w 397"/>
                  <a:gd name="T19" fmla="*/ 0 h 241"/>
                  <a:gd name="T20" fmla="*/ 191 w 397"/>
                  <a:gd name="T21" fmla="*/ 14 h 241"/>
                  <a:gd name="T22" fmla="*/ 135 w 397"/>
                  <a:gd name="T23" fmla="*/ 14 h 241"/>
                  <a:gd name="T24" fmla="*/ 7 w 397"/>
                  <a:gd name="T25" fmla="*/ 7 h 241"/>
                  <a:gd name="T26" fmla="*/ 7 w 397"/>
                  <a:gd name="T27" fmla="*/ 7 h 241"/>
                  <a:gd name="connsiteX0" fmla="*/ 176 w 10000"/>
                  <a:gd name="connsiteY0" fmla="*/ 477 h 10000"/>
                  <a:gd name="connsiteX1" fmla="*/ 0 w 10000"/>
                  <a:gd name="connsiteY1" fmla="*/ 10000 h 10000"/>
                  <a:gd name="connsiteX2" fmla="*/ 9824 w 10000"/>
                  <a:gd name="connsiteY2" fmla="*/ 9710 h 10000"/>
                  <a:gd name="connsiteX3" fmla="*/ 10000 w 10000"/>
                  <a:gd name="connsiteY3" fmla="*/ 8838 h 10000"/>
                  <a:gd name="connsiteX4" fmla="*/ 9647 w 10000"/>
                  <a:gd name="connsiteY4" fmla="*/ 7054 h 10000"/>
                  <a:gd name="connsiteX5" fmla="*/ 9647 w 10000"/>
                  <a:gd name="connsiteY5" fmla="*/ 5270 h 10000"/>
                  <a:gd name="connsiteX6" fmla="*/ 9295 w 10000"/>
                  <a:gd name="connsiteY6" fmla="*/ 3817 h 10000"/>
                  <a:gd name="connsiteX7" fmla="*/ 8917 w 10000"/>
                  <a:gd name="connsiteY7" fmla="*/ 3237 h 10000"/>
                  <a:gd name="connsiteX8" fmla="*/ 9093 w 10000"/>
                  <a:gd name="connsiteY8" fmla="*/ 1452 h 10000"/>
                  <a:gd name="connsiteX9" fmla="*/ 8741 w 10000"/>
                  <a:gd name="connsiteY9" fmla="*/ 0 h 10000"/>
                  <a:gd name="connsiteX10" fmla="*/ 4811 w 10000"/>
                  <a:gd name="connsiteY10" fmla="*/ 581 h 10000"/>
                  <a:gd name="connsiteX11" fmla="*/ 3401 w 10000"/>
                  <a:gd name="connsiteY11" fmla="*/ 581 h 10000"/>
                  <a:gd name="connsiteX12" fmla="*/ 176 w 10000"/>
                  <a:gd name="connsiteY12" fmla="*/ 290 h 10000"/>
                  <a:gd name="connsiteX13" fmla="*/ 176 w 10000"/>
                  <a:gd name="connsiteY13" fmla="*/ 477 h 10000"/>
                  <a:gd name="connsiteX0" fmla="*/ 138 w 10000"/>
                  <a:gd name="connsiteY0" fmla="*/ 2282 h 10000"/>
                  <a:gd name="connsiteX1" fmla="*/ 0 w 10000"/>
                  <a:gd name="connsiteY1" fmla="*/ 10000 h 10000"/>
                  <a:gd name="connsiteX2" fmla="*/ 9824 w 10000"/>
                  <a:gd name="connsiteY2" fmla="*/ 9710 h 10000"/>
                  <a:gd name="connsiteX3" fmla="*/ 10000 w 10000"/>
                  <a:gd name="connsiteY3" fmla="*/ 8838 h 10000"/>
                  <a:gd name="connsiteX4" fmla="*/ 9647 w 10000"/>
                  <a:gd name="connsiteY4" fmla="*/ 7054 h 10000"/>
                  <a:gd name="connsiteX5" fmla="*/ 9647 w 10000"/>
                  <a:gd name="connsiteY5" fmla="*/ 5270 h 10000"/>
                  <a:gd name="connsiteX6" fmla="*/ 9295 w 10000"/>
                  <a:gd name="connsiteY6" fmla="*/ 3817 h 10000"/>
                  <a:gd name="connsiteX7" fmla="*/ 8917 w 10000"/>
                  <a:gd name="connsiteY7" fmla="*/ 3237 h 10000"/>
                  <a:gd name="connsiteX8" fmla="*/ 9093 w 10000"/>
                  <a:gd name="connsiteY8" fmla="*/ 1452 h 10000"/>
                  <a:gd name="connsiteX9" fmla="*/ 8741 w 10000"/>
                  <a:gd name="connsiteY9" fmla="*/ 0 h 10000"/>
                  <a:gd name="connsiteX10" fmla="*/ 4811 w 10000"/>
                  <a:gd name="connsiteY10" fmla="*/ 581 h 10000"/>
                  <a:gd name="connsiteX11" fmla="*/ 3401 w 10000"/>
                  <a:gd name="connsiteY11" fmla="*/ 581 h 10000"/>
                  <a:gd name="connsiteX12" fmla="*/ 176 w 10000"/>
                  <a:gd name="connsiteY12" fmla="*/ 290 h 10000"/>
                  <a:gd name="connsiteX13" fmla="*/ 138 w 10000"/>
                  <a:gd name="connsiteY13" fmla="*/ 2282 h 10000"/>
                  <a:gd name="connsiteX0" fmla="*/ 138 w 10000"/>
                  <a:gd name="connsiteY0" fmla="*/ 2282 h 10000"/>
                  <a:gd name="connsiteX1" fmla="*/ 0 w 10000"/>
                  <a:gd name="connsiteY1" fmla="*/ 10000 h 10000"/>
                  <a:gd name="connsiteX2" fmla="*/ 9824 w 10000"/>
                  <a:gd name="connsiteY2" fmla="*/ 9710 h 10000"/>
                  <a:gd name="connsiteX3" fmla="*/ 10000 w 10000"/>
                  <a:gd name="connsiteY3" fmla="*/ 8838 h 10000"/>
                  <a:gd name="connsiteX4" fmla="*/ 9647 w 10000"/>
                  <a:gd name="connsiteY4" fmla="*/ 7054 h 10000"/>
                  <a:gd name="connsiteX5" fmla="*/ 9647 w 10000"/>
                  <a:gd name="connsiteY5" fmla="*/ 5270 h 10000"/>
                  <a:gd name="connsiteX6" fmla="*/ 9295 w 10000"/>
                  <a:gd name="connsiteY6" fmla="*/ 3817 h 10000"/>
                  <a:gd name="connsiteX7" fmla="*/ 8917 w 10000"/>
                  <a:gd name="connsiteY7" fmla="*/ 3237 h 10000"/>
                  <a:gd name="connsiteX8" fmla="*/ 9093 w 10000"/>
                  <a:gd name="connsiteY8" fmla="*/ 1452 h 10000"/>
                  <a:gd name="connsiteX9" fmla="*/ 8741 w 10000"/>
                  <a:gd name="connsiteY9" fmla="*/ 0 h 10000"/>
                  <a:gd name="connsiteX10" fmla="*/ 4811 w 10000"/>
                  <a:gd name="connsiteY10" fmla="*/ 581 h 10000"/>
                  <a:gd name="connsiteX11" fmla="*/ 3401 w 10000"/>
                  <a:gd name="connsiteY11" fmla="*/ 581 h 10000"/>
                  <a:gd name="connsiteX12" fmla="*/ 176 w 10000"/>
                  <a:gd name="connsiteY12" fmla="*/ 539 h 10000"/>
                  <a:gd name="connsiteX13" fmla="*/ 138 w 10000"/>
                  <a:gd name="connsiteY13" fmla="*/ 22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138" y="2282"/>
                    </a:moveTo>
                    <a:cubicBezTo>
                      <a:pt x="79" y="5456"/>
                      <a:pt x="59" y="6826"/>
                      <a:pt x="0" y="10000"/>
                    </a:cubicBezTo>
                    <a:lnTo>
                      <a:pt x="9824" y="9710"/>
                    </a:lnTo>
                    <a:cubicBezTo>
                      <a:pt x="9883" y="9419"/>
                      <a:pt x="9941" y="9129"/>
                      <a:pt x="10000" y="8838"/>
                    </a:cubicBezTo>
                    <a:cubicBezTo>
                      <a:pt x="9882" y="8243"/>
                      <a:pt x="9765" y="7649"/>
                      <a:pt x="9647" y="7054"/>
                    </a:cubicBezTo>
                    <a:lnTo>
                      <a:pt x="9647" y="5270"/>
                    </a:lnTo>
                    <a:lnTo>
                      <a:pt x="9295" y="3817"/>
                    </a:lnTo>
                    <a:lnTo>
                      <a:pt x="8917" y="3237"/>
                    </a:lnTo>
                    <a:cubicBezTo>
                      <a:pt x="8976" y="2642"/>
                      <a:pt x="9034" y="2047"/>
                      <a:pt x="9093" y="1452"/>
                    </a:cubicBezTo>
                    <a:cubicBezTo>
                      <a:pt x="8976" y="968"/>
                      <a:pt x="8858" y="484"/>
                      <a:pt x="8741" y="0"/>
                    </a:cubicBezTo>
                    <a:lnTo>
                      <a:pt x="4811" y="581"/>
                    </a:lnTo>
                    <a:lnTo>
                      <a:pt x="3401" y="581"/>
                    </a:lnTo>
                    <a:lnTo>
                      <a:pt x="176" y="539"/>
                    </a:lnTo>
                    <a:cubicBezTo>
                      <a:pt x="163" y="1203"/>
                      <a:pt x="151" y="1618"/>
                      <a:pt x="138" y="2282"/>
                    </a:cubicBezTo>
                    <a:close/>
                  </a:path>
                </a:pathLst>
              </a:custGeom>
              <a:solidFill>
                <a:srgbClr val="92D050"/>
              </a:solidFill>
              <a:ln w="12700" cap="rnd">
                <a:solidFill>
                  <a:srgbClr val="FFFFFF"/>
                </a:solidFill>
                <a:prstDash val="solid"/>
                <a:round/>
                <a:headEnd/>
                <a:tailEnd/>
              </a:ln>
            </p:spPr>
            <p:txBody>
              <a:bodyPr vert="horz" wrap="square" lIns="182880" tIns="9144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North</a:t>
                </a:r>
                <a:br>
                  <a:rPr lang="en-CA" sz="1000" b="1" dirty="0">
                    <a:latin typeface="Calibri" panose="020F0502020204030204" pitchFamily="34" charset="0"/>
                    <a:cs typeface="Calibri" panose="020F0502020204030204" pitchFamily="34" charset="0"/>
                  </a:rPr>
                </a:br>
                <a:r>
                  <a:rPr lang="en-CA" sz="1000" b="1" dirty="0">
                    <a:latin typeface="Calibri" panose="020F0502020204030204" pitchFamily="34" charset="0"/>
                    <a:cs typeface="Calibri" panose="020F0502020204030204" pitchFamily="34" charset="0"/>
                  </a:rPr>
                  <a:t>Dakota 52</a:t>
                </a:r>
              </a:p>
            </p:txBody>
          </p:sp>
          <p:sp>
            <p:nvSpPr>
              <p:cNvPr id="67" name="Freeform 39">
                <a:extLst>
                  <a:ext uri="{FF2B5EF4-FFF2-40B4-BE49-F238E27FC236}">
                    <a16:creationId xmlns:a16="http://schemas.microsoft.com/office/drawing/2014/main" id="{AF116FDC-88B8-D044-8170-72E1E923FC40}"/>
                  </a:ext>
                </a:extLst>
              </p:cNvPr>
              <p:cNvSpPr>
                <a:spLocks/>
              </p:cNvSpPr>
              <p:nvPr/>
            </p:nvSpPr>
            <p:spPr bwMode="auto">
              <a:xfrm>
                <a:off x="4187775" y="4397375"/>
                <a:ext cx="696913" cy="417513"/>
              </a:xfrm>
              <a:custGeom>
                <a:avLst/>
                <a:gdLst>
                  <a:gd name="T0" fmla="*/ 14 w 439"/>
                  <a:gd name="T1" fmla="*/ 0 h 263"/>
                  <a:gd name="T2" fmla="*/ 0 w 439"/>
                  <a:gd name="T3" fmla="*/ 227 h 263"/>
                  <a:gd name="T4" fmla="*/ 177 w 439"/>
                  <a:gd name="T5" fmla="*/ 234 h 263"/>
                  <a:gd name="T6" fmla="*/ 255 w 439"/>
                  <a:gd name="T7" fmla="*/ 234 h 263"/>
                  <a:gd name="T8" fmla="*/ 305 w 439"/>
                  <a:gd name="T9" fmla="*/ 234 h 263"/>
                  <a:gd name="T10" fmla="*/ 326 w 439"/>
                  <a:gd name="T11" fmla="*/ 234 h 263"/>
                  <a:gd name="T12" fmla="*/ 347 w 439"/>
                  <a:gd name="T13" fmla="*/ 241 h 263"/>
                  <a:gd name="T14" fmla="*/ 368 w 439"/>
                  <a:gd name="T15" fmla="*/ 234 h 263"/>
                  <a:gd name="T16" fmla="*/ 390 w 439"/>
                  <a:gd name="T17" fmla="*/ 241 h 263"/>
                  <a:gd name="T18" fmla="*/ 397 w 439"/>
                  <a:gd name="T19" fmla="*/ 248 h 263"/>
                  <a:gd name="T20" fmla="*/ 411 w 439"/>
                  <a:gd name="T21" fmla="*/ 248 h 263"/>
                  <a:gd name="T22" fmla="*/ 432 w 439"/>
                  <a:gd name="T23" fmla="*/ 263 h 263"/>
                  <a:gd name="T24" fmla="*/ 432 w 439"/>
                  <a:gd name="T25" fmla="*/ 241 h 263"/>
                  <a:gd name="T26" fmla="*/ 432 w 439"/>
                  <a:gd name="T27" fmla="*/ 213 h 263"/>
                  <a:gd name="T28" fmla="*/ 439 w 439"/>
                  <a:gd name="T29" fmla="*/ 192 h 263"/>
                  <a:gd name="T30" fmla="*/ 425 w 439"/>
                  <a:gd name="T31" fmla="*/ 50 h 263"/>
                  <a:gd name="T32" fmla="*/ 404 w 439"/>
                  <a:gd name="T33" fmla="*/ 35 h 263"/>
                  <a:gd name="T34" fmla="*/ 411 w 439"/>
                  <a:gd name="T35" fmla="*/ 7 h 263"/>
                  <a:gd name="T36" fmla="*/ 411 w 439"/>
                  <a:gd name="T37" fmla="*/ 0 h 263"/>
                  <a:gd name="T38" fmla="*/ 14 w 439"/>
                  <a:gd name="T39" fmla="*/ 0 h 263"/>
                  <a:gd name="T40" fmla="*/ 14 w 439"/>
                  <a:gd name="T4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9" h="263">
                    <a:moveTo>
                      <a:pt x="14" y="0"/>
                    </a:moveTo>
                    <a:lnTo>
                      <a:pt x="0" y="227"/>
                    </a:lnTo>
                    <a:lnTo>
                      <a:pt x="177" y="234"/>
                    </a:lnTo>
                    <a:lnTo>
                      <a:pt x="255" y="234"/>
                    </a:lnTo>
                    <a:lnTo>
                      <a:pt x="305" y="234"/>
                    </a:lnTo>
                    <a:lnTo>
                      <a:pt x="326" y="234"/>
                    </a:lnTo>
                    <a:lnTo>
                      <a:pt x="347" y="241"/>
                    </a:lnTo>
                    <a:lnTo>
                      <a:pt x="368" y="234"/>
                    </a:lnTo>
                    <a:lnTo>
                      <a:pt x="390" y="241"/>
                    </a:lnTo>
                    <a:lnTo>
                      <a:pt x="397" y="248"/>
                    </a:lnTo>
                    <a:lnTo>
                      <a:pt x="411" y="248"/>
                    </a:lnTo>
                    <a:lnTo>
                      <a:pt x="432" y="263"/>
                    </a:lnTo>
                    <a:lnTo>
                      <a:pt x="432" y="241"/>
                    </a:lnTo>
                    <a:lnTo>
                      <a:pt x="432" y="213"/>
                    </a:lnTo>
                    <a:lnTo>
                      <a:pt x="439" y="192"/>
                    </a:lnTo>
                    <a:lnTo>
                      <a:pt x="425" y="50"/>
                    </a:lnTo>
                    <a:lnTo>
                      <a:pt x="404" y="35"/>
                    </a:lnTo>
                    <a:lnTo>
                      <a:pt x="411" y="7"/>
                    </a:lnTo>
                    <a:lnTo>
                      <a:pt x="411" y="0"/>
                    </a:lnTo>
                    <a:lnTo>
                      <a:pt x="14" y="0"/>
                    </a:lnTo>
                    <a:lnTo>
                      <a:pt x="14" y="0"/>
                    </a:lnTo>
                    <a:close/>
                  </a:path>
                </a:pathLst>
              </a:custGeom>
              <a:solidFill>
                <a:srgbClr val="92D050"/>
              </a:solidFill>
              <a:ln w="12700" cap="rnd">
                <a:solidFill>
                  <a:srgbClr val="FFFFFF"/>
                </a:solidFill>
                <a:prstDash val="solid"/>
                <a:round/>
                <a:headEnd/>
                <a:tailEnd/>
              </a:ln>
            </p:spPr>
            <p:txBody>
              <a:bodyPr vert="horz" wrap="square" lIns="274320" tIns="9144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South</a:t>
                </a:r>
              </a:p>
              <a:p>
                <a:r>
                  <a:rPr lang="en-CA" sz="1000" b="1" dirty="0">
                    <a:latin typeface="Calibri" panose="020F0502020204030204" pitchFamily="34" charset="0"/>
                    <a:cs typeface="Calibri" panose="020F0502020204030204" pitchFamily="34" charset="0"/>
                  </a:rPr>
                  <a:t>Dakota 63 </a:t>
                </a:r>
              </a:p>
            </p:txBody>
          </p:sp>
          <p:sp>
            <p:nvSpPr>
              <p:cNvPr id="68" name="Freeform 40">
                <a:extLst>
                  <a:ext uri="{FF2B5EF4-FFF2-40B4-BE49-F238E27FC236}">
                    <a16:creationId xmlns:a16="http://schemas.microsoft.com/office/drawing/2014/main" id="{211298E1-99FF-7041-9B5B-B53B43A80ADA}"/>
                  </a:ext>
                </a:extLst>
              </p:cNvPr>
              <p:cNvSpPr>
                <a:spLocks/>
              </p:cNvSpPr>
              <p:nvPr/>
            </p:nvSpPr>
            <p:spPr bwMode="auto">
              <a:xfrm>
                <a:off x="4176662" y="4746625"/>
                <a:ext cx="820738" cy="360363"/>
              </a:xfrm>
              <a:custGeom>
                <a:avLst/>
                <a:gdLst>
                  <a:gd name="T0" fmla="*/ 7 w 517"/>
                  <a:gd name="T1" fmla="*/ 0 h 227"/>
                  <a:gd name="T2" fmla="*/ 0 w 517"/>
                  <a:gd name="T3" fmla="*/ 156 h 227"/>
                  <a:gd name="T4" fmla="*/ 120 w 517"/>
                  <a:gd name="T5" fmla="*/ 163 h 227"/>
                  <a:gd name="T6" fmla="*/ 120 w 517"/>
                  <a:gd name="T7" fmla="*/ 227 h 227"/>
                  <a:gd name="T8" fmla="*/ 304 w 517"/>
                  <a:gd name="T9" fmla="*/ 227 h 227"/>
                  <a:gd name="T10" fmla="*/ 333 w 517"/>
                  <a:gd name="T11" fmla="*/ 227 h 227"/>
                  <a:gd name="T12" fmla="*/ 489 w 517"/>
                  <a:gd name="T13" fmla="*/ 213 h 227"/>
                  <a:gd name="T14" fmla="*/ 510 w 517"/>
                  <a:gd name="T15" fmla="*/ 213 h 227"/>
                  <a:gd name="T16" fmla="*/ 517 w 517"/>
                  <a:gd name="T17" fmla="*/ 213 h 227"/>
                  <a:gd name="T18" fmla="*/ 503 w 517"/>
                  <a:gd name="T19" fmla="*/ 192 h 227"/>
                  <a:gd name="T20" fmla="*/ 489 w 517"/>
                  <a:gd name="T21" fmla="*/ 171 h 227"/>
                  <a:gd name="T22" fmla="*/ 489 w 517"/>
                  <a:gd name="T23" fmla="*/ 135 h 227"/>
                  <a:gd name="T24" fmla="*/ 482 w 517"/>
                  <a:gd name="T25" fmla="*/ 121 h 227"/>
                  <a:gd name="T26" fmla="*/ 482 w 517"/>
                  <a:gd name="T27" fmla="*/ 107 h 227"/>
                  <a:gd name="T28" fmla="*/ 468 w 517"/>
                  <a:gd name="T29" fmla="*/ 99 h 227"/>
                  <a:gd name="T30" fmla="*/ 468 w 517"/>
                  <a:gd name="T31" fmla="*/ 85 h 227"/>
                  <a:gd name="T32" fmla="*/ 453 w 517"/>
                  <a:gd name="T33" fmla="*/ 64 h 227"/>
                  <a:gd name="T34" fmla="*/ 446 w 517"/>
                  <a:gd name="T35" fmla="*/ 36 h 227"/>
                  <a:gd name="T36" fmla="*/ 425 w 517"/>
                  <a:gd name="T37" fmla="*/ 21 h 227"/>
                  <a:gd name="T38" fmla="*/ 404 w 517"/>
                  <a:gd name="T39" fmla="*/ 28 h 227"/>
                  <a:gd name="T40" fmla="*/ 397 w 517"/>
                  <a:gd name="T41" fmla="*/ 14 h 227"/>
                  <a:gd name="T42" fmla="*/ 375 w 517"/>
                  <a:gd name="T43" fmla="*/ 7 h 227"/>
                  <a:gd name="T44" fmla="*/ 347 w 517"/>
                  <a:gd name="T45" fmla="*/ 14 h 227"/>
                  <a:gd name="T46" fmla="*/ 319 w 517"/>
                  <a:gd name="T47" fmla="*/ 7 h 227"/>
                  <a:gd name="T48" fmla="*/ 7 w 517"/>
                  <a:gd name="T49" fmla="*/ 0 h 227"/>
                  <a:gd name="T50" fmla="*/ 7 w 517"/>
                  <a:gd name="T5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7" h="227">
                    <a:moveTo>
                      <a:pt x="7" y="0"/>
                    </a:moveTo>
                    <a:lnTo>
                      <a:pt x="0" y="156"/>
                    </a:lnTo>
                    <a:lnTo>
                      <a:pt x="120" y="163"/>
                    </a:lnTo>
                    <a:lnTo>
                      <a:pt x="120" y="227"/>
                    </a:lnTo>
                    <a:lnTo>
                      <a:pt x="304" y="227"/>
                    </a:lnTo>
                    <a:lnTo>
                      <a:pt x="333" y="227"/>
                    </a:lnTo>
                    <a:lnTo>
                      <a:pt x="489" y="213"/>
                    </a:lnTo>
                    <a:lnTo>
                      <a:pt x="510" y="213"/>
                    </a:lnTo>
                    <a:lnTo>
                      <a:pt x="517" y="213"/>
                    </a:lnTo>
                    <a:lnTo>
                      <a:pt x="503" y="192"/>
                    </a:lnTo>
                    <a:lnTo>
                      <a:pt x="489" y="171"/>
                    </a:lnTo>
                    <a:lnTo>
                      <a:pt x="489" y="135"/>
                    </a:lnTo>
                    <a:lnTo>
                      <a:pt x="482" y="121"/>
                    </a:lnTo>
                    <a:lnTo>
                      <a:pt x="482" y="107"/>
                    </a:lnTo>
                    <a:lnTo>
                      <a:pt x="468" y="99"/>
                    </a:lnTo>
                    <a:lnTo>
                      <a:pt x="468" y="85"/>
                    </a:lnTo>
                    <a:lnTo>
                      <a:pt x="453" y="64"/>
                    </a:lnTo>
                    <a:lnTo>
                      <a:pt x="446" y="36"/>
                    </a:lnTo>
                    <a:lnTo>
                      <a:pt x="425" y="21"/>
                    </a:lnTo>
                    <a:lnTo>
                      <a:pt x="404" y="28"/>
                    </a:lnTo>
                    <a:lnTo>
                      <a:pt x="397" y="14"/>
                    </a:lnTo>
                    <a:lnTo>
                      <a:pt x="375" y="7"/>
                    </a:lnTo>
                    <a:lnTo>
                      <a:pt x="347" y="14"/>
                    </a:lnTo>
                    <a:lnTo>
                      <a:pt x="319" y="7"/>
                    </a:lnTo>
                    <a:lnTo>
                      <a:pt x="7" y="0"/>
                    </a:lnTo>
                    <a:lnTo>
                      <a:pt x="7" y="0"/>
                    </a:lnTo>
                    <a:close/>
                  </a:path>
                </a:pathLst>
              </a:custGeom>
              <a:solidFill>
                <a:srgbClr val="92D050"/>
              </a:solidFill>
              <a:ln w="12700" cap="rnd">
                <a:solidFill>
                  <a:srgbClr val="FFFFFF"/>
                </a:solidFill>
                <a:prstDash val="solid"/>
                <a:round/>
                <a:headEnd/>
                <a:tailEnd/>
              </a:ln>
            </p:spPr>
            <p:txBody>
              <a:bodyPr vert="horz" wrap="square" lIns="182880" tIns="18288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Nebraska 41</a:t>
                </a:r>
              </a:p>
            </p:txBody>
          </p:sp>
          <p:sp>
            <p:nvSpPr>
              <p:cNvPr id="69" name="Freeform 41">
                <a:extLst>
                  <a:ext uri="{FF2B5EF4-FFF2-40B4-BE49-F238E27FC236}">
                    <a16:creationId xmlns:a16="http://schemas.microsoft.com/office/drawing/2014/main" id="{1C18C5D3-1D42-B04E-9A9E-955B913D783D}"/>
                  </a:ext>
                </a:extLst>
              </p:cNvPr>
              <p:cNvSpPr>
                <a:spLocks/>
              </p:cNvSpPr>
              <p:nvPr/>
            </p:nvSpPr>
            <p:spPr bwMode="auto">
              <a:xfrm>
                <a:off x="4356050" y="5088681"/>
                <a:ext cx="731838" cy="402482"/>
              </a:xfrm>
              <a:custGeom>
                <a:avLst/>
                <a:gdLst>
                  <a:gd name="T0" fmla="*/ 1 w 65"/>
                  <a:gd name="T1" fmla="*/ 2 h 35"/>
                  <a:gd name="T2" fmla="*/ 0 w 65"/>
                  <a:gd name="T3" fmla="*/ 35 h 35"/>
                  <a:gd name="T4" fmla="*/ 26 w 65"/>
                  <a:gd name="T5" fmla="*/ 35 h 35"/>
                  <a:gd name="T6" fmla="*/ 36 w 65"/>
                  <a:gd name="T7" fmla="*/ 34 h 35"/>
                  <a:gd name="T8" fmla="*/ 50 w 65"/>
                  <a:gd name="T9" fmla="*/ 33 h 35"/>
                  <a:gd name="T10" fmla="*/ 65 w 65"/>
                  <a:gd name="T11" fmla="*/ 32 h 35"/>
                  <a:gd name="T12" fmla="*/ 64 w 65"/>
                  <a:gd name="T13" fmla="*/ 10 h 35"/>
                  <a:gd name="T14" fmla="*/ 61 w 65"/>
                  <a:gd name="T15" fmla="*/ 6 h 35"/>
                  <a:gd name="T16" fmla="*/ 60 w 65"/>
                  <a:gd name="T17" fmla="*/ 3 h 35"/>
                  <a:gd name="T18" fmla="*/ 57 w 65"/>
                  <a:gd name="T19" fmla="*/ 0 h 35"/>
                  <a:gd name="T20" fmla="*/ 1 w 65"/>
                  <a:gd name="T21" fmla="*/ 2 h 35"/>
                  <a:gd name="connsiteX0" fmla="*/ 154 w 10000"/>
                  <a:gd name="connsiteY0" fmla="*/ 753 h 10182"/>
                  <a:gd name="connsiteX1" fmla="*/ 0 w 10000"/>
                  <a:gd name="connsiteY1" fmla="*/ 10182 h 10182"/>
                  <a:gd name="connsiteX2" fmla="*/ 4000 w 10000"/>
                  <a:gd name="connsiteY2" fmla="*/ 10182 h 10182"/>
                  <a:gd name="connsiteX3" fmla="*/ 5538 w 10000"/>
                  <a:gd name="connsiteY3" fmla="*/ 9896 h 10182"/>
                  <a:gd name="connsiteX4" fmla="*/ 7692 w 10000"/>
                  <a:gd name="connsiteY4" fmla="*/ 9611 h 10182"/>
                  <a:gd name="connsiteX5" fmla="*/ 10000 w 10000"/>
                  <a:gd name="connsiteY5" fmla="*/ 9325 h 10182"/>
                  <a:gd name="connsiteX6" fmla="*/ 9846 w 10000"/>
                  <a:gd name="connsiteY6" fmla="*/ 3039 h 10182"/>
                  <a:gd name="connsiteX7" fmla="*/ 9385 w 10000"/>
                  <a:gd name="connsiteY7" fmla="*/ 1896 h 10182"/>
                  <a:gd name="connsiteX8" fmla="*/ 9231 w 10000"/>
                  <a:gd name="connsiteY8" fmla="*/ 1039 h 10182"/>
                  <a:gd name="connsiteX9" fmla="*/ 8703 w 10000"/>
                  <a:gd name="connsiteY9" fmla="*/ 0 h 10182"/>
                  <a:gd name="connsiteX10" fmla="*/ 154 w 10000"/>
                  <a:gd name="connsiteY10" fmla="*/ 753 h 10182"/>
                  <a:gd name="connsiteX0" fmla="*/ 154 w 10000"/>
                  <a:gd name="connsiteY0" fmla="*/ 753 h 10182"/>
                  <a:gd name="connsiteX1" fmla="*/ 0 w 10000"/>
                  <a:gd name="connsiteY1" fmla="*/ 10182 h 10182"/>
                  <a:gd name="connsiteX2" fmla="*/ 4000 w 10000"/>
                  <a:gd name="connsiteY2" fmla="*/ 10182 h 10182"/>
                  <a:gd name="connsiteX3" fmla="*/ 5538 w 10000"/>
                  <a:gd name="connsiteY3" fmla="*/ 9896 h 10182"/>
                  <a:gd name="connsiteX4" fmla="*/ 7692 w 10000"/>
                  <a:gd name="connsiteY4" fmla="*/ 9611 h 10182"/>
                  <a:gd name="connsiteX5" fmla="*/ 10000 w 10000"/>
                  <a:gd name="connsiteY5" fmla="*/ 9325 h 10182"/>
                  <a:gd name="connsiteX6" fmla="*/ 9846 w 10000"/>
                  <a:gd name="connsiteY6" fmla="*/ 3039 h 10182"/>
                  <a:gd name="connsiteX7" fmla="*/ 9385 w 10000"/>
                  <a:gd name="connsiteY7" fmla="*/ 1896 h 10182"/>
                  <a:gd name="connsiteX8" fmla="*/ 9231 w 10000"/>
                  <a:gd name="connsiteY8" fmla="*/ 1039 h 10182"/>
                  <a:gd name="connsiteX9" fmla="*/ 8703 w 10000"/>
                  <a:gd name="connsiteY9" fmla="*/ 0 h 10182"/>
                  <a:gd name="connsiteX10" fmla="*/ 154 w 10000"/>
                  <a:gd name="connsiteY10" fmla="*/ 753 h 10182"/>
                  <a:gd name="connsiteX0" fmla="*/ 154 w 10000"/>
                  <a:gd name="connsiteY0" fmla="*/ 753 h 10182"/>
                  <a:gd name="connsiteX1" fmla="*/ 0 w 10000"/>
                  <a:gd name="connsiteY1" fmla="*/ 10182 h 10182"/>
                  <a:gd name="connsiteX2" fmla="*/ 4000 w 10000"/>
                  <a:gd name="connsiteY2" fmla="*/ 10182 h 10182"/>
                  <a:gd name="connsiteX3" fmla="*/ 5538 w 10000"/>
                  <a:gd name="connsiteY3" fmla="*/ 9896 h 10182"/>
                  <a:gd name="connsiteX4" fmla="*/ 7692 w 10000"/>
                  <a:gd name="connsiteY4" fmla="*/ 9611 h 10182"/>
                  <a:gd name="connsiteX5" fmla="*/ 10000 w 10000"/>
                  <a:gd name="connsiteY5" fmla="*/ 9325 h 10182"/>
                  <a:gd name="connsiteX6" fmla="*/ 9846 w 10000"/>
                  <a:gd name="connsiteY6" fmla="*/ 3039 h 10182"/>
                  <a:gd name="connsiteX7" fmla="*/ 9385 w 10000"/>
                  <a:gd name="connsiteY7" fmla="*/ 1896 h 10182"/>
                  <a:gd name="connsiteX8" fmla="*/ 9231 w 10000"/>
                  <a:gd name="connsiteY8" fmla="*/ 1039 h 10182"/>
                  <a:gd name="connsiteX9" fmla="*/ 8703 w 10000"/>
                  <a:gd name="connsiteY9" fmla="*/ 0 h 10182"/>
                  <a:gd name="connsiteX10" fmla="*/ 154 w 10000"/>
                  <a:gd name="connsiteY10" fmla="*/ 753 h 10182"/>
                  <a:gd name="connsiteX0" fmla="*/ 220 w 10000"/>
                  <a:gd name="connsiteY0" fmla="*/ 571 h 10182"/>
                  <a:gd name="connsiteX1" fmla="*/ 0 w 10000"/>
                  <a:gd name="connsiteY1" fmla="*/ 10182 h 10182"/>
                  <a:gd name="connsiteX2" fmla="*/ 4000 w 10000"/>
                  <a:gd name="connsiteY2" fmla="*/ 10182 h 10182"/>
                  <a:gd name="connsiteX3" fmla="*/ 5538 w 10000"/>
                  <a:gd name="connsiteY3" fmla="*/ 9896 h 10182"/>
                  <a:gd name="connsiteX4" fmla="*/ 7692 w 10000"/>
                  <a:gd name="connsiteY4" fmla="*/ 9611 h 10182"/>
                  <a:gd name="connsiteX5" fmla="*/ 10000 w 10000"/>
                  <a:gd name="connsiteY5" fmla="*/ 9325 h 10182"/>
                  <a:gd name="connsiteX6" fmla="*/ 9846 w 10000"/>
                  <a:gd name="connsiteY6" fmla="*/ 3039 h 10182"/>
                  <a:gd name="connsiteX7" fmla="*/ 9385 w 10000"/>
                  <a:gd name="connsiteY7" fmla="*/ 1896 h 10182"/>
                  <a:gd name="connsiteX8" fmla="*/ 9231 w 10000"/>
                  <a:gd name="connsiteY8" fmla="*/ 1039 h 10182"/>
                  <a:gd name="connsiteX9" fmla="*/ 8703 w 10000"/>
                  <a:gd name="connsiteY9" fmla="*/ 0 h 10182"/>
                  <a:gd name="connsiteX10" fmla="*/ 220 w 10000"/>
                  <a:gd name="connsiteY10" fmla="*/ 571 h 10182"/>
                  <a:gd name="connsiteX0" fmla="*/ 187 w 10000"/>
                  <a:gd name="connsiteY0" fmla="*/ 571 h 10182"/>
                  <a:gd name="connsiteX1" fmla="*/ 0 w 10000"/>
                  <a:gd name="connsiteY1" fmla="*/ 10182 h 10182"/>
                  <a:gd name="connsiteX2" fmla="*/ 4000 w 10000"/>
                  <a:gd name="connsiteY2" fmla="*/ 10182 h 10182"/>
                  <a:gd name="connsiteX3" fmla="*/ 5538 w 10000"/>
                  <a:gd name="connsiteY3" fmla="*/ 9896 h 10182"/>
                  <a:gd name="connsiteX4" fmla="*/ 7692 w 10000"/>
                  <a:gd name="connsiteY4" fmla="*/ 9611 h 10182"/>
                  <a:gd name="connsiteX5" fmla="*/ 10000 w 10000"/>
                  <a:gd name="connsiteY5" fmla="*/ 9325 h 10182"/>
                  <a:gd name="connsiteX6" fmla="*/ 9846 w 10000"/>
                  <a:gd name="connsiteY6" fmla="*/ 3039 h 10182"/>
                  <a:gd name="connsiteX7" fmla="*/ 9385 w 10000"/>
                  <a:gd name="connsiteY7" fmla="*/ 1896 h 10182"/>
                  <a:gd name="connsiteX8" fmla="*/ 9231 w 10000"/>
                  <a:gd name="connsiteY8" fmla="*/ 1039 h 10182"/>
                  <a:gd name="connsiteX9" fmla="*/ 8703 w 10000"/>
                  <a:gd name="connsiteY9" fmla="*/ 0 h 10182"/>
                  <a:gd name="connsiteX10" fmla="*/ 187 w 10000"/>
                  <a:gd name="connsiteY10" fmla="*/ 571 h 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182">
                    <a:moveTo>
                      <a:pt x="187" y="571"/>
                    </a:moveTo>
                    <a:cubicBezTo>
                      <a:pt x="136" y="3714"/>
                      <a:pt x="77" y="5467"/>
                      <a:pt x="0" y="10182"/>
                    </a:cubicBezTo>
                    <a:lnTo>
                      <a:pt x="4000" y="10182"/>
                    </a:lnTo>
                    <a:lnTo>
                      <a:pt x="5538" y="9896"/>
                    </a:lnTo>
                    <a:lnTo>
                      <a:pt x="7692" y="9611"/>
                    </a:lnTo>
                    <a:lnTo>
                      <a:pt x="10000" y="9325"/>
                    </a:lnTo>
                    <a:cubicBezTo>
                      <a:pt x="9949" y="7230"/>
                      <a:pt x="9897" y="5134"/>
                      <a:pt x="9846" y="3039"/>
                    </a:cubicBezTo>
                    <a:cubicBezTo>
                      <a:pt x="9692" y="2753"/>
                      <a:pt x="9538" y="2182"/>
                      <a:pt x="9385" y="1896"/>
                    </a:cubicBezTo>
                    <a:cubicBezTo>
                      <a:pt x="9334" y="1610"/>
                      <a:pt x="9282" y="1325"/>
                      <a:pt x="9231" y="1039"/>
                    </a:cubicBezTo>
                    <a:cubicBezTo>
                      <a:pt x="8769" y="182"/>
                      <a:pt x="8703" y="0"/>
                      <a:pt x="8703" y="0"/>
                    </a:cubicBezTo>
                    <a:lnTo>
                      <a:pt x="187" y="571"/>
                    </a:lnTo>
                    <a:close/>
                  </a:path>
                </a:pathLst>
              </a:custGeom>
              <a:solidFill>
                <a:srgbClr val="FF9900"/>
              </a:solidFill>
              <a:ln w="12700" cap="rnd">
                <a:solidFill>
                  <a:srgbClr val="FFFFFF"/>
                </a:solidFill>
                <a:prstDash val="solid"/>
                <a:round/>
                <a:headEnd/>
                <a:tailEnd/>
              </a:ln>
            </p:spPr>
            <p:txBody>
              <a:bodyPr vert="horz" wrap="square" lIns="274320" tIns="18288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Kansas</a:t>
                </a:r>
              </a:p>
              <a:p>
                <a:r>
                  <a:rPr lang="en-CA" sz="1000" b="1" dirty="0">
                    <a:latin typeface="Calibri" panose="020F0502020204030204" pitchFamily="34" charset="0"/>
                    <a:cs typeface="Calibri" panose="020F0502020204030204" pitchFamily="34" charset="0"/>
                  </a:rPr>
                  <a:t>     25</a:t>
                </a:r>
              </a:p>
            </p:txBody>
          </p:sp>
          <p:sp>
            <p:nvSpPr>
              <p:cNvPr id="70" name="Freeform 42">
                <a:extLst>
                  <a:ext uri="{FF2B5EF4-FFF2-40B4-BE49-F238E27FC236}">
                    <a16:creationId xmlns:a16="http://schemas.microsoft.com/office/drawing/2014/main" id="{A2F51515-5635-D440-99A9-408A56036A75}"/>
                  </a:ext>
                </a:extLst>
              </p:cNvPr>
              <p:cNvSpPr>
                <a:spLocks/>
              </p:cNvSpPr>
              <p:nvPr/>
            </p:nvSpPr>
            <p:spPr bwMode="auto">
              <a:xfrm>
                <a:off x="4265562" y="5457825"/>
                <a:ext cx="866775" cy="415925"/>
              </a:xfrm>
              <a:custGeom>
                <a:avLst/>
                <a:gdLst>
                  <a:gd name="T0" fmla="*/ 0 w 77"/>
                  <a:gd name="T1" fmla="*/ 3 h 37"/>
                  <a:gd name="T2" fmla="*/ 0 w 77"/>
                  <a:gd name="T3" fmla="*/ 8 h 37"/>
                  <a:gd name="T4" fmla="*/ 26 w 77"/>
                  <a:gd name="T5" fmla="*/ 9 h 37"/>
                  <a:gd name="T6" fmla="*/ 26 w 77"/>
                  <a:gd name="T7" fmla="*/ 28 h 37"/>
                  <a:gd name="T8" fmla="*/ 27 w 77"/>
                  <a:gd name="T9" fmla="*/ 29 h 37"/>
                  <a:gd name="T10" fmla="*/ 29 w 77"/>
                  <a:gd name="T11" fmla="*/ 29 h 37"/>
                  <a:gd name="T12" fmla="*/ 31 w 77"/>
                  <a:gd name="T13" fmla="*/ 29 h 37"/>
                  <a:gd name="T14" fmla="*/ 31 w 77"/>
                  <a:gd name="T15" fmla="*/ 30 h 37"/>
                  <a:gd name="T16" fmla="*/ 34 w 77"/>
                  <a:gd name="T17" fmla="*/ 30 h 37"/>
                  <a:gd name="T18" fmla="*/ 35 w 77"/>
                  <a:gd name="T19" fmla="*/ 32 h 37"/>
                  <a:gd name="T20" fmla="*/ 37 w 77"/>
                  <a:gd name="T21" fmla="*/ 32 h 37"/>
                  <a:gd name="T22" fmla="*/ 38 w 77"/>
                  <a:gd name="T23" fmla="*/ 33 h 37"/>
                  <a:gd name="T24" fmla="*/ 42 w 77"/>
                  <a:gd name="T25" fmla="*/ 32 h 37"/>
                  <a:gd name="T26" fmla="*/ 47 w 77"/>
                  <a:gd name="T27" fmla="*/ 35 h 37"/>
                  <a:gd name="T28" fmla="*/ 49 w 77"/>
                  <a:gd name="T29" fmla="*/ 34 h 37"/>
                  <a:gd name="T30" fmla="*/ 51 w 77"/>
                  <a:gd name="T31" fmla="*/ 35 h 37"/>
                  <a:gd name="T32" fmla="*/ 54 w 77"/>
                  <a:gd name="T33" fmla="*/ 35 h 37"/>
                  <a:gd name="T34" fmla="*/ 56 w 77"/>
                  <a:gd name="T35" fmla="*/ 36 h 37"/>
                  <a:gd name="T36" fmla="*/ 58 w 77"/>
                  <a:gd name="T37" fmla="*/ 36 h 37"/>
                  <a:gd name="T38" fmla="*/ 60 w 77"/>
                  <a:gd name="T39" fmla="*/ 37 h 37"/>
                  <a:gd name="T40" fmla="*/ 61 w 77"/>
                  <a:gd name="T41" fmla="*/ 37 h 37"/>
                  <a:gd name="T42" fmla="*/ 64 w 77"/>
                  <a:gd name="T43" fmla="*/ 34 h 37"/>
                  <a:gd name="T44" fmla="*/ 66 w 77"/>
                  <a:gd name="T45" fmla="*/ 34 h 37"/>
                  <a:gd name="T46" fmla="*/ 69 w 77"/>
                  <a:gd name="T47" fmla="*/ 34 h 37"/>
                  <a:gd name="T48" fmla="*/ 71 w 77"/>
                  <a:gd name="T49" fmla="*/ 34 h 37"/>
                  <a:gd name="T50" fmla="*/ 77 w 77"/>
                  <a:gd name="T51" fmla="*/ 37 h 37"/>
                  <a:gd name="T52" fmla="*/ 77 w 77"/>
                  <a:gd name="T53" fmla="*/ 19 h 37"/>
                  <a:gd name="T54" fmla="*/ 76 w 77"/>
                  <a:gd name="T55" fmla="*/ 11 h 37"/>
                  <a:gd name="T56" fmla="*/ 74 w 77"/>
                  <a:gd name="T57" fmla="*/ 5 h 37"/>
                  <a:gd name="T58" fmla="*/ 73 w 77"/>
                  <a:gd name="T59" fmla="*/ 0 h 37"/>
                  <a:gd name="T60" fmla="*/ 41 w 77"/>
                  <a:gd name="T61" fmla="*/ 2 h 37"/>
                  <a:gd name="T62" fmla="*/ 0 w 77"/>
                  <a:gd name="T63"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37">
                    <a:moveTo>
                      <a:pt x="0" y="3"/>
                    </a:moveTo>
                    <a:cubicBezTo>
                      <a:pt x="0" y="5"/>
                      <a:pt x="0" y="6"/>
                      <a:pt x="0" y="8"/>
                    </a:cubicBezTo>
                    <a:cubicBezTo>
                      <a:pt x="26" y="9"/>
                      <a:pt x="26" y="9"/>
                      <a:pt x="26" y="9"/>
                    </a:cubicBezTo>
                    <a:cubicBezTo>
                      <a:pt x="26" y="28"/>
                      <a:pt x="26" y="28"/>
                      <a:pt x="26" y="28"/>
                    </a:cubicBezTo>
                    <a:cubicBezTo>
                      <a:pt x="27" y="29"/>
                      <a:pt x="27" y="29"/>
                      <a:pt x="27" y="29"/>
                    </a:cubicBezTo>
                    <a:cubicBezTo>
                      <a:pt x="29" y="29"/>
                      <a:pt x="29" y="29"/>
                      <a:pt x="29" y="29"/>
                    </a:cubicBezTo>
                    <a:cubicBezTo>
                      <a:pt x="31" y="29"/>
                      <a:pt x="31" y="29"/>
                      <a:pt x="31" y="29"/>
                    </a:cubicBezTo>
                    <a:cubicBezTo>
                      <a:pt x="31" y="30"/>
                      <a:pt x="31" y="30"/>
                      <a:pt x="31" y="30"/>
                    </a:cubicBezTo>
                    <a:cubicBezTo>
                      <a:pt x="34" y="30"/>
                      <a:pt x="34" y="30"/>
                      <a:pt x="34" y="30"/>
                    </a:cubicBezTo>
                    <a:cubicBezTo>
                      <a:pt x="35" y="32"/>
                      <a:pt x="35" y="32"/>
                      <a:pt x="35" y="32"/>
                    </a:cubicBezTo>
                    <a:cubicBezTo>
                      <a:pt x="37" y="32"/>
                      <a:pt x="37" y="32"/>
                      <a:pt x="37" y="32"/>
                    </a:cubicBezTo>
                    <a:cubicBezTo>
                      <a:pt x="38" y="33"/>
                      <a:pt x="38" y="33"/>
                      <a:pt x="38" y="33"/>
                    </a:cubicBezTo>
                    <a:cubicBezTo>
                      <a:pt x="42" y="32"/>
                      <a:pt x="42" y="32"/>
                      <a:pt x="42" y="32"/>
                    </a:cubicBezTo>
                    <a:cubicBezTo>
                      <a:pt x="47" y="35"/>
                      <a:pt x="47" y="35"/>
                      <a:pt x="47" y="35"/>
                    </a:cubicBezTo>
                    <a:cubicBezTo>
                      <a:pt x="49" y="34"/>
                      <a:pt x="49" y="34"/>
                      <a:pt x="49" y="34"/>
                    </a:cubicBezTo>
                    <a:cubicBezTo>
                      <a:pt x="51" y="35"/>
                      <a:pt x="51" y="35"/>
                      <a:pt x="51" y="35"/>
                    </a:cubicBezTo>
                    <a:cubicBezTo>
                      <a:pt x="54" y="35"/>
                      <a:pt x="54" y="35"/>
                      <a:pt x="54" y="35"/>
                    </a:cubicBezTo>
                    <a:cubicBezTo>
                      <a:pt x="56" y="36"/>
                      <a:pt x="56" y="36"/>
                      <a:pt x="56" y="36"/>
                    </a:cubicBezTo>
                    <a:cubicBezTo>
                      <a:pt x="58" y="36"/>
                      <a:pt x="58" y="36"/>
                      <a:pt x="58" y="36"/>
                    </a:cubicBezTo>
                    <a:cubicBezTo>
                      <a:pt x="60" y="37"/>
                      <a:pt x="60" y="37"/>
                      <a:pt x="60" y="37"/>
                    </a:cubicBezTo>
                    <a:cubicBezTo>
                      <a:pt x="61" y="37"/>
                      <a:pt x="61" y="37"/>
                      <a:pt x="61" y="37"/>
                    </a:cubicBezTo>
                    <a:cubicBezTo>
                      <a:pt x="64" y="34"/>
                      <a:pt x="64" y="34"/>
                      <a:pt x="64" y="34"/>
                    </a:cubicBezTo>
                    <a:cubicBezTo>
                      <a:pt x="66" y="34"/>
                      <a:pt x="66" y="34"/>
                      <a:pt x="66" y="34"/>
                    </a:cubicBezTo>
                    <a:cubicBezTo>
                      <a:pt x="69" y="34"/>
                      <a:pt x="69" y="34"/>
                      <a:pt x="69" y="34"/>
                    </a:cubicBezTo>
                    <a:cubicBezTo>
                      <a:pt x="71" y="34"/>
                      <a:pt x="71" y="34"/>
                      <a:pt x="71" y="34"/>
                    </a:cubicBezTo>
                    <a:cubicBezTo>
                      <a:pt x="77" y="37"/>
                      <a:pt x="77" y="37"/>
                      <a:pt x="77" y="37"/>
                    </a:cubicBezTo>
                    <a:cubicBezTo>
                      <a:pt x="77" y="19"/>
                      <a:pt x="77" y="19"/>
                      <a:pt x="77" y="19"/>
                    </a:cubicBezTo>
                    <a:cubicBezTo>
                      <a:pt x="76" y="11"/>
                      <a:pt x="76" y="11"/>
                      <a:pt x="76" y="11"/>
                    </a:cubicBezTo>
                    <a:cubicBezTo>
                      <a:pt x="74" y="5"/>
                      <a:pt x="74" y="5"/>
                      <a:pt x="74" y="5"/>
                    </a:cubicBezTo>
                    <a:cubicBezTo>
                      <a:pt x="73" y="0"/>
                      <a:pt x="73" y="0"/>
                      <a:pt x="73" y="0"/>
                    </a:cubicBezTo>
                    <a:cubicBezTo>
                      <a:pt x="41" y="2"/>
                      <a:pt x="41" y="2"/>
                      <a:pt x="41" y="2"/>
                    </a:cubicBezTo>
                    <a:lnTo>
                      <a:pt x="0" y="3"/>
                    </a:lnTo>
                    <a:close/>
                  </a:path>
                </a:pathLst>
              </a:custGeom>
              <a:solidFill>
                <a:srgbClr val="FF9900"/>
              </a:solidFill>
              <a:ln w="12700" cap="rnd">
                <a:solidFill>
                  <a:srgbClr val="FFFFFF"/>
                </a:solidFill>
                <a:prstDash val="solid"/>
                <a:round/>
                <a:headEnd/>
                <a:tailEnd/>
              </a:ln>
            </p:spPr>
            <p:txBody>
              <a:bodyPr vert="horz" wrap="square" lIns="457200" tIns="9144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Oklahoma</a:t>
                </a:r>
              </a:p>
              <a:p>
                <a:r>
                  <a:rPr lang="en-CA" sz="1000" b="1" dirty="0">
                    <a:latin typeface="Calibri" panose="020F0502020204030204" pitchFamily="34" charset="0"/>
                    <a:cs typeface="Calibri" panose="020F0502020204030204" pitchFamily="34" charset="0"/>
                  </a:rPr>
                  <a:t>         57</a:t>
                </a:r>
              </a:p>
            </p:txBody>
          </p:sp>
          <p:sp>
            <p:nvSpPr>
              <p:cNvPr id="71" name="Freeform 43">
                <a:extLst>
                  <a:ext uri="{FF2B5EF4-FFF2-40B4-BE49-F238E27FC236}">
                    <a16:creationId xmlns:a16="http://schemas.microsoft.com/office/drawing/2014/main" id="{28F5AF38-9A59-AE42-9152-D9A81FBAC4F3}"/>
                  </a:ext>
                </a:extLst>
              </p:cNvPr>
              <p:cNvSpPr>
                <a:spLocks/>
              </p:cNvSpPr>
              <p:nvPr/>
            </p:nvSpPr>
            <p:spPr bwMode="auto">
              <a:xfrm>
                <a:off x="5110112" y="5468938"/>
                <a:ext cx="473075" cy="473075"/>
              </a:xfrm>
              <a:custGeom>
                <a:avLst/>
                <a:gdLst>
                  <a:gd name="T0" fmla="*/ 0 w 42"/>
                  <a:gd name="T1" fmla="*/ 5 h 42"/>
                  <a:gd name="T2" fmla="*/ 2 w 42"/>
                  <a:gd name="T3" fmla="*/ 20 h 42"/>
                  <a:gd name="T4" fmla="*/ 2 w 42"/>
                  <a:gd name="T5" fmla="*/ 36 h 42"/>
                  <a:gd name="T6" fmla="*/ 3 w 42"/>
                  <a:gd name="T7" fmla="*/ 36 h 42"/>
                  <a:gd name="T8" fmla="*/ 5 w 42"/>
                  <a:gd name="T9" fmla="*/ 35 h 42"/>
                  <a:gd name="T10" fmla="*/ 6 w 42"/>
                  <a:gd name="T11" fmla="*/ 36 h 42"/>
                  <a:gd name="T12" fmla="*/ 7 w 42"/>
                  <a:gd name="T13" fmla="*/ 42 h 42"/>
                  <a:gd name="T14" fmla="*/ 23 w 42"/>
                  <a:gd name="T15" fmla="*/ 40 h 42"/>
                  <a:gd name="T16" fmla="*/ 33 w 42"/>
                  <a:gd name="T17" fmla="*/ 38 h 42"/>
                  <a:gd name="T18" fmla="*/ 33 w 42"/>
                  <a:gd name="T19" fmla="*/ 39 h 42"/>
                  <a:gd name="T20" fmla="*/ 34 w 42"/>
                  <a:gd name="T21" fmla="*/ 34 h 42"/>
                  <a:gd name="T22" fmla="*/ 32 w 42"/>
                  <a:gd name="T23" fmla="*/ 30 h 42"/>
                  <a:gd name="T24" fmla="*/ 33 w 42"/>
                  <a:gd name="T25" fmla="*/ 27 h 42"/>
                  <a:gd name="T26" fmla="*/ 36 w 42"/>
                  <a:gd name="T27" fmla="*/ 22 h 42"/>
                  <a:gd name="T28" fmla="*/ 37 w 42"/>
                  <a:gd name="T29" fmla="*/ 21 h 42"/>
                  <a:gd name="T30" fmla="*/ 37 w 42"/>
                  <a:gd name="T31" fmla="*/ 19 h 42"/>
                  <a:gd name="T32" fmla="*/ 39 w 42"/>
                  <a:gd name="T33" fmla="*/ 16 h 42"/>
                  <a:gd name="T34" fmla="*/ 39 w 42"/>
                  <a:gd name="T35" fmla="*/ 13 h 42"/>
                  <a:gd name="T36" fmla="*/ 39 w 42"/>
                  <a:gd name="T37" fmla="*/ 12 h 42"/>
                  <a:gd name="T38" fmla="*/ 41 w 42"/>
                  <a:gd name="T39" fmla="*/ 10 h 42"/>
                  <a:gd name="T40" fmla="*/ 40 w 42"/>
                  <a:gd name="T41" fmla="*/ 8 h 42"/>
                  <a:gd name="T42" fmla="*/ 42 w 42"/>
                  <a:gd name="T43" fmla="*/ 4 h 42"/>
                  <a:gd name="T44" fmla="*/ 39 w 42"/>
                  <a:gd name="T45" fmla="*/ 4 h 42"/>
                  <a:gd name="T46" fmla="*/ 37 w 42"/>
                  <a:gd name="T47" fmla="*/ 4 h 42"/>
                  <a:gd name="T48" fmla="*/ 38 w 42"/>
                  <a:gd name="T49" fmla="*/ 0 h 42"/>
                  <a:gd name="T50" fmla="*/ 18 w 42"/>
                  <a:gd name="T51" fmla="*/ 2 h 42"/>
                  <a:gd name="T52" fmla="*/ 9 w 42"/>
                  <a:gd name="T53" fmla="*/ 3 h 42"/>
                  <a:gd name="T54" fmla="*/ 0 w 42"/>
                  <a:gd name="T55"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42">
                    <a:moveTo>
                      <a:pt x="0" y="5"/>
                    </a:moveTo>
                    <a:cubicBezTo>
                      <a:pt x="2" y="20"/>
                      <a:pt x="2" y="20"/>
                      <a:pt x="2" y="20"/>
                    </a:cubicBezTo>
                    <a:cubicBezTo>
                      <a:pt x="2" y="36"/>
                      <a:pt x="2" y="36"/>
                      <a:pt x="2" y="36"/>
                    </a:cubicBezTo>
                    <a:cubicBezTo>
                      <a:pt x="3" y="36"/>
                      <a:pt x="3" y="36"/>
                      <a:pt x="3" y="36"/>
                    </a:cubicBezTo>
                    <a:cubicBezTo>
                      <a:pt x="5" y="35"/>
                      <a:pt x="5" y="35"/>
                      <a:pt x="5" y="35"/>
                    </a:cubicBezTo>
                    <a:cubicBezTo>
                      <a:pt x="6" y="36"/>
                      <a:pt x="6" y="36"/>
                      <a:pt x="6" y="36"/>
                    </a:cubicBezTo>
                    <a:cubicBezTo>
                      <a:pt x="7" y="42"/>
                      <a:pt x="7" y="42"/>
                      <a:pt x="7" y="42"/>
                    </a:cubicBezTo>
                    <a:cubicBezTo>
                      <a:pt x="23" y="40"/>
                      <a:pt x="23" y="40"/>
                      <a:pt x="23" y="40"/>
                    </a:cubicBezTo>
                    <a:cubicBezTo>
                      <a:pt x="33" y="38"/>
                      <a:pt x="33" y="38"/>
                      <a:pt x="33" y="38"/>
                    </a:cubicBezTo>
                    <a:cubicBezTo>
                      <a:pt x="33" y="39"/>
                      <a:pt x="33" y="39"/>
                      <a:pt x="33" y="39"/>
                    </a:cubicBezTo>
                    <a:cubicBezTo>
                      <a:pt x="34" y="34"/>
                      <a:pt x="34" y="34"/>
                      <a:pt x="34" y="34"/>
                    </a:cubicBezTo>
                    <a:cubicBezTo>
                      <a:pt x="32" y="30"/>
                      <a:pt x="32" y="30"/>
                      <a:pt x="32" y="30"/>
                    </a:cubicBezTo>
                    <a:cubicBezTo>
                      <a:pt x="33" y="27"/>
                      <a:pt x="33" y="27"/>
                      <a:pt x="33" y="27"/>
                    </a:cubicBezTo>
                    <a:cubicBezTo>
                      <a:pt x="36" y="22"/>
                      <a:pt x="36" y="22"/>
                      <a:pt x="36" y="22"/>
                    </a:cubicBezTo>
                    <a:cubicBezTo>
                      <a:pt x="37" y="21"/>
                      <a:pt x="37" y="21"/>
                      <a:pt x="37" y="21"/>
                    </a:cubicBezTo>
                    <a:cubicBezTo>
                      <a:pt x="37" y="19"/>
                      <a:pt x="37" y="19"/>
                      <a:pt x="37" y="19"/>
                    </a:cubicBezTo>
                    <a:cubicBezTo>
                      <a:pt x="39" y="16"/>
                      <a:pt x="39" y="16"/>
                      <a:pt x="39" y="16"/>
                    </a:cubicBezTo>
                    <a:cubicBezTo>
                      <a:pt x="39" y="13"/>
                      <a:pt x="39" y="13"/>
                      <a:pt x="39" y="13"/>
                    </a:cubicBezTo>
                    <a:cubicBezTo>
                      <a:pt x="39" y="12"/>
                      <a:pt x="39" y="12"/>
                      <a:pt x="39" y="12"/>
                    </a:cubicBezTo>
                    <a:cubicBezTo>
                      <a:pt x="41" y="10"/>
                      <a:pt x="41" y="10"/>
                      <a:pt x="41" y="10"/>
                    </a:cubicBezTo>
                    <a:cubicBezTo>
                      <a:pt x="40" y="8"/>
                      <a:pt x="40" y="8"/>
                      <a:pt x="40" y="8"/>
                    </a:cubicBezTo>
                    <a:cubicBezTo>
                      <a:pt x="42" y="4"/>
                      <a:pt x="42" y="4"/>
                      <a:pt x="42" y="4"/>
                    </a:cubicBezTo>
                    <a:cubicBezTo>
                      <a:pt x="39" y="4"/>
                      <a:pt x="39" y="4"/>
                      <a:pt x="39" y="4"/>
                    </a:cubicBezTo>
                    <a:cubicBezTo>
                      <a:pt x="37" y="4"/>
                      <a:pt x="37" y="4"/>
                      <a:pt x="37" y="4"/>
                    </a:cubicBezTo>
                    <a:cubicBezTo>
                      <a:pt x="38" y="0"/>
                      <a:pt x="38" y="0"/>
                      <a:pt x="38" y="0"/>
                    </a:cubicBezTo>
                    <a:cubicBezTo>
                      <a:pt x="18" y="2"/>
                      <a:pt x="18" y="2"/>
                      <a:pt x="18" y="2"/>
                    </a:cubicBezTo>
                    <a:cubicBezTo>
                      <a:pt x="9" y="3"/>
                      <a:pt x="9" y="3"/>
                      <a:pt x="9" y="3"/>
                    </a:cubicBezTo>
                    <a:lnTo>
                      <a:pt x="0" y="5"/>
                    </a:lnTo>
                    <a:close/>
                  </a:path>
                </a:pathLst>
              </a:custGeom>
              <a:solidFill>
                <a:srgbClr val="FF9900"/>
              </a:solidFill>
              <a:ln w="12700" cap="rnd">
                <a:solidFill>
                  <a:srgbClr val="FFFFFF"/>
                </a:solidFill>
                <a:prstDash val="solid"/>
                <a:round/>
                <a:headEnd/>
                <a:tailEnd/>
              </a:ln>
            </p:spPr>
            <p:txBody>
              <a:bodyPr vert="horz" wrap="square" lIns="91440" tIns="91440" rIns="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Arkansas</a:t>
                </a:r>
              </a:p>
              <a:p>
                <a:r>
                  <a:rPr lang="en-CA" sz="1000" b="1" dirty="0">
                    <a:latin typeface="Calibri" panose="020F0502020204030204" pitchFamily="34" charset="0"/>
                    <a:cs typeface="Calibri" panose="020F0502020204030204" pitchFamily="34" charset="0"/>
                  </a:rPr>
                  <a:t>     4</a:t>
                </a:r>
              </a:p>
            </p:txBody>
          </p:sp>
          <p:sp>
            <p:nvSpPr>
              <p:cNvPr id="72" name="Freeform 44">
                <a:extLst>
                  <a:ext uri="{FF2B5EF4-FFF2-40B4-BE49-F238E27FC236}">
                    <a16:creationId xmlns:a16="http://schemas.microsoft.com/office/drawing/2014/main" id="{000339F5-F68F-7249-AAA4-A6C17671512C}"/>
                  </a:ext>
                </a:extLst>
              </p:cNvPr>
              <p:cNvSpPr>
                <a:spLocks/>
              </p:cNvSpPr>
              <p:nvPr/>
            </p:nvSpPr>
            <p:spPr bwMode="auto">
              <a:xfrm>
                <a:off x="5470475" y="5603875"/>
                <a:ext cx="327025" cy="619125"/>
              </a:xfrm>
              <a:custGeom>
                <a:avLst/>
                <a:gdLst>
                  <a:gd name="T0" fmla="*/ 7 w 29"/>
                  <a:gd name="T1" fmla="*/ 3 h 55"/>
                  <a:gd name="T2" fmla="*/ 5 w 29"/>
                  <a:gd name="T3" fmla="*/ 7 h 55"/>
                  <a:gd name="T4" fmla="*/ 5 w 29"/>
                  <a:gd name="T5" fmla="*/ 10 h 55"/>
                  <a:gd name="T6" fmla="*/ 1 w 29"/>
                  <a:gd name="T7" fmla="*/ 15 h 55"/>
                  <a:gd name="T8" fmla="*/ 0 w 29"/>
                  <a:gd name="T9" fmla="*/ 19 h 55"/>
                  <a:gd name="T10" fmla="*/ 2 w 29"/>
                  <a:gd name="T11" fmla="*/ 22 h 55"/>
                  <a:gd name="T12" fmla="*/ 2 w 29"/>
                  <a:gd name="T13" fmla="*/ 28 h 55"/>
                  <a:gd name="T14" fmla="*/ 2 w 29"/>
                  <a:gd name="T15" fmla="*/ 34 h 55"/>
                  <a:gd name="T16" fmla="*/ 2 w 29"/>
                  <a:gd name="T17" fmla="*/ 35 h 55"/>
                  <a:gd name="T18" fmla="*/ 3 w 29"/>
                  <a:gd name="T19" fmla="*/ 38 h 55"/>
                  <a:gd name="T20" fmla="*/ 1 w 29"/>
                  <a:gd name="T21" fmla="*/ 40 h 55"/>
                  <a:gd name="T22" fmla="*/ 1 w 29"/>
                  <a:gd name="T23" fmla="*/ 41 h 55"/>
                  <a:gd name="T24" fmla="*/ 0 w 29"/>
                  <a:gd name="T25" fmla="*/ 42 h 55"/>
                  <a:gd name="T26" fmla="*/ 0 w 29"/>
                  <a:gd name="T27" fmla="*/ 48 h 55"/>
                  <a:gd name="T28" fmla="*/ 0 w 29"/>
                  <a:gd name="T29" fmla="*/ 48 h 55"/>
                  <a:gd name="T30" fmla="*/ 14 w 29"/>
                  <a:gd name="T31" fmla="*/ 46 h 55"/>
                  <a:gd name="T32" fmla="*/ 15 w 29"/>
                  <a:gd name="T33" fmla="*/ 46 h 55"/>
                  <a:gd name="T34" fmla="*/ 16 w 29"/>
                  <a:gd name="T35" fmla="*/ 48 h 55"/>
                  <a:gd name="T36" fmla="*/ 16 w 29"/>
                  <a:gd name="T37" fmla="*/ 49 h 55"/>
                  <a:gd name="T38" fmla="*/ 16 w 29"/>
                  <a:gd name="T39" fmla="*/ 51 h 55"/>
                  <a:gd name="T40" fmla="*/ 18 w 29"/>
                  <a:gd name="T41" fmla="*/ 52 h 55"/>
                  <a:gd name="T42" fmla="*/ 18 w 29"/>
                  <a:gd name="T43" fmla="*/ 55 h 55"/>
                  <a:gd name="T44" fmla="*/ 19 w 29"/>
                  <a:gd name="T45" fmla="*/ 55 h 55"/>
                  <a:gd name="T46" fmla="*/ 23 w 29"/>
                  <a:gd name="T47" fmla="*/ 52 h 55"/>
                  <a:gd name="T48" fmla="*/ 24 w 29"/>
                  <a:gd name="T49" fmla="*/ 52 h 55"/>
                  <a:gd name="T50" fmla="*/ 26 w 29"/>
                  <a:gd name="T51" fmla="*/ 51 h 55"/>
                  <a:gd name="T52" fmla="*/ 28 w 29"/>
                  <a:gd name="T53" fmla="*/ 52 h 55"/>
                  <a:gd name="T54" fmla="*/ 29 w 29"/>
                  <a:gd name="T55" fmla="*/ 50 h 55"/>
                  <a:gd name="T56" fmla="*/ 27 w 29"/>
                  <a:gd name="T57" fmla="*/ 28 h 55"/>
                  <a:gd name="T58" fmla="*/ 27 w 29"/>
                  <a:gd name="T59" fmla="*/ 16 h 55"/>
                  <a:gd name="T60" fmla="*/ 25 w 29"/>
                  <a:gd name="T61" fmla="*/ 0 h 55"/>
                  <a:gd name="T62" fmla="*/ 24 w 29"/>
                  <a:gd name="T63" fmla="*/ 1 h 55"/>
                  <a:gd name="T64" fmla="*/ 22 w 29"/>
                  <a:gd name="T65" fmla="*/ 1 h 55"/>
                  <a:gd name="T66" fmla="*/ 7 w 29"/>
                  <a:gd name="T67"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55">
                    <a:moveTo>
                      <a:pt x="7" y="3"/>
                    </a:moveTo>
                    <a:cubicBezTo>
                      <a:pt x="5" y="7"/>
                      <a:pt x="5" y="7"/>
                      <a:pt x="5" y="7"/>
                    </a:cubicBezTo>
                    <a:cubicBezTo>
                      <a:pt x="5" y="10"/>
                      <a:pt x="5" y="10"/>
                      <a:pt x="5" y="10"/>
                    </a:cubicBezTo>
                    <a:cubicBezTo>
                      <a:pt x="1" y="15"/>
                      <a:pt x="1" y="15"/>
                      <a:pt x="1" y="15"/>
                    </a:cubicBezTo>
                    <a:cubicBezTo>
                      <a:pt x="0" y="19"/>
                      <a:pt x="0" y="19"/>
                      <a:pt x="0" y="19"/>
                    </a:cubicBezTo>
                    <a:cubicBezTo>
                      <a:pt x="2" y="22"/>
                      <a:pt x="2" y="22"/>
                      <a:pt x="2" y="22"/>
                    </a:cubicBezTo>
                    <a:cubicBezTo>
                      <a:pt x="2" y="28"/>
                      <a:pt x="2" y="28"/>
                      <a:pt x="2" y="28"/>
                    </a:cubicBezTo>
                    <a:cubicBezTo>
                      <a:pt x="2" y="34"/>
                      <a:pt x="2" y="34"/>
                      <a:pt x="2" y="34"/>
                    </a:cubicBezTo>
                    <a:cubicBezTo>
                      <a:pt x="2" y="35"/>
                      <a:pt x="2" y="35"/>
                      <a:pt x="2" y="35"/>
                    </a:cubicBezTo>
                    <a:cubicBezTo>
                      <a:pt x="3" y="38"/>
                      <a:pt x="3" y="38"/>
                      <a:pt x="3" y="38"/>
                    </a:cubicBezTo>
                    <a:cubicBezTo>
                      <a:pt x="1" y="40"/>
                      <a:pt x="1" y="40"/>
                      <a:pt x="1" y="40"/>
                    </a:cubicBezTo>
                    <a:cubicBezTo>
                      <a:pt x="1" y="41"/>
                      <a:pt x="1" y="41"/>
                      <a:pt x="1" y="41"/>
                    </a:cubicBezTo>
                    <a:cubicBezTo>
                      <a:pt x="0" y="42"/>
                      <a:pt x="0" y="42"/>
                      <a:pt x="0" y="42"/>
                    </a:cubicBezTo>
                    <a:cubicBezTo>
                      <a:pt x="0" y="44"/>
                      <a:pt x="0" y="46"/>
                      <a:pt x="0" y="48"/>
                    </a:cubicBezTo>
                    <a:cubicBezTo>
                      <a:pt x="0" y="48"/>
                      <a:pt x="0" y="48"/>
                      <a:pt x="0" y="48"/>
                    </a:cubicBezTo>
                    <a:cubicBezTo>
                      <a:pt x="14" y="46"/>
                      <a:pt x="14" y="46"/>
                      <a:pt x="14" y="46"/>
                    </a:cubicBezTo>
                    <a:cubicBezTo>
                      <a:pt x="15" y="46"/>
                      <a:pt x="15" y="46"/>
                      <a:pt x="15" y="46"/>
                    </a:cubicBezTo>
                    <a:cubicBezTo>
                      <a:pt x="16" y="48"/>
                      <a:pt x="16" y="48"/>
                      <a:pt x="16" y="48"/>
                    </a:cubicBezTo>
                    <a:cubicBezTo>
                      <a:pt x="16" y="49"/>
                      <a:pt x="16" y="49"/>
                      <a:pt x="16" y="49"/>
                    </a:cubicBezTo>
                    <a:cubicBezTo>
                      <a:pt x="16" y="51"/>
                      <a:pt x="16" y="51"/>
                      <a:pt x="16" y="51"/>
                    </a:cubicBezTo>
                    <a:cubicBezTo>
                      <a:pt x="18" y="52"/>
                      <a:pt x="18" y="52"/>
                      <a:pt x="18" y="52"/>
                    </a:cubicBezTo>
                    <a:cubicBezTo>
                      <a:pt x="18" y="55"/>
                      <a:pt x="18" y="55"/>
                      <a:pt x="18" y="55"/>
                    </a:cubicBezTo>
                    <a:cubicBezTo>
                      <a:pt x="19" y="55"/>
                      <a:pt x="19" y="55"/>
                      <a:pt x="19" y="55"/>
                    </a:cubicBezTo>
                    <a:cubicBezTo>
                      <a:pt x="23" y="52"/>
                      <a:pt x="23" y="52"/>
                      <a:pt x="23" y="52"/>
                    </a:cubicBezTo>
                    <a:cubicBezTo>
                      <a:pt x="24" y="52"/>
                      <a:pt x="24" y="52"/>
                      <a:pt x="24" y="52"/>
                    </a:cubicBezTo>
                    <a:cubicBezTo>
                      <a:pt x="26" y="51"/>
                      <a:pt x="26" y="51"/>
                      <a:pt x="26" y="51"/>
                    </a:cubicBezTo>
                    <a:cubicBezTo>
                      <a:pt x="28" y="52"/>
                      <a:pt x="28" y="52"/>
                      <a:pt x="28" y="52"/>
                    </a:cubicBezTo>
                    <a:cubicBezTo>
                      <a:pt x="29" y="50"/>
                      <a:pt x="29" y="50"/>
                      <a:pt x="29" y="50"/>
                    </a:cubicBezTo>
                    <a:cubicBezTo>
                      <a:pt x="27" y="28"/>
                      <a:pt x="27" y="28"/>
                      <a:pt x="27" y="28"/>
                    </a:cubicBezTo>
                    <a:cubicBezTo>
                      <a:pt x="27" y="16"/>
                      <a:pt x="27" y="16"/>
                      <a:pt x="27" y="16"/>
                    </a:cubicBezTo>
                    <a:cubicBezTo>
                      <a:pt x="25" y="0"/>
                      <a:pt x="25" y="0"/>
                      <a:pt x="25" y="0"/>
                    </a:cubicBezTo>
                    <a:cubicBezTo>
                      <a:pt x="24" y="1"/>
                      <a:pt x="24" y="1"/>
                      <a:pt x="24" y="1"/>
                    </a:cubicBezTo>
                    <a:cubicBezTo>
                      <a:pt x="22" y="1"/>
                      <a:pt x="22" y="1"/>
                      <a:pt x="22" y="1"/>
                    </a:cubicBezTo>
                    <a:lnTo>
                      <a:pt x="7" y="3"/>
                    </a:lnTo>
                    <a:close/>
                  </a:path>
                </a:pathLst>
              </a:custGeom>
              <a:solidFill>
                <a:srgbClr val="B76140"/>
              </a:solidFill>
              <a:ln w="12700" cap="rnd">
                <a:solidFill>
                  <a:srgbClr val="FFFFFF"/>
                </a:solidFill>
                <a:prstDash val="solid"/>
                <a:round/>
                <a:headEnd/>
                <a:tailEnd/>
              </a:ln>
            </p:spPr>
            <p:txBody>
              <a:bodyPr vert="horz" wrap="square" lIns="91440" tIns="182880" rIns="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Miss--issippi</a:t>
                </a:r>
              </a:p>
              <a:p>
                <a:r>
                  <a:rPr lang="en-CA" sz="1000" b="1" dirty="0">
                    <a:solidFill>
                      <a:schemeClr val="bg1"/>
                    </a:solidFill>
                    <a:latin typeface="Calibri" panose="020F0502020204030204" pitchFamily="34" charset="0"/>
                    <a:cs typeface="Calibri" panose="020F0502020204030204" pitchFamily="34" charset="0"/>
                  </a:rPr>
                  <a:t>37</a:t>
                </a:r>
              </a:p>
            </p:txBody>
          </p:sp>
          <p:sp>
            <p:nvSpPr>
              <p:cNvPr id="73" name="Freeform 45">
                <a:extLst>
                  <a:ext uri="{FF2B5EF4-FFF2-40B4-BE49-F238E27FC236}">
                    <a16:creationId xmlns:a16="http://schemas.microsoft.com/office/drawing/2014/main" id="{92DF3668-8FBE-1D48-A822-A8E31B9B139C}"/>
                  </a:ext>
                </a:extLst>
              </p:cNvPr>
              <p:cNvSpPr>
                <a:spLocks/>
              </p:cNvSpPr>
              <p:nvPr/>
            </p:nvSpPr>
            <p:spPr bwMode="auto">
              <a:xfrm>
                <a:off x="4952950" y="4994275"/>
                <a:ext cx="698500" cy="519113"/>
              </a:xfrm>
              <a:custGeom>
                <a:avLst/>
                <a:gdLst>
                  <a:gd name="T0" fmla="*/ 0 w 440"/>
                  <a:gd name="T1" fmla="*/ 22 h 327"/>
                  <a:gd name="T2" fmla="*/ 28 w 440"/>
                  <a:gd name="T3" fmla="*/ 71 h 327"/>
                  <a:gd name="T4" fmla="*/ 49 w 440"/>
                  <a:gd name="T5" fmla="*/ 86 h 327"/>
                  <a:gd name="T6" fmla="*/ 49 w 440"/>
                  <a:gd name="T7" fmla="*/ 107 h 327"/>
                  <a:gd name="T8" fmla="*/ 78 w 440"/>
                  <a:gd name="T9" fmla="*/ 135 h 327"/>
                  <a:gd name="T10" fmla="*/ 85 w 440"/>
                  <a:gd name="T11" fmla="*/ 284 h 327"/>
                  <a:gd name="T12" fmla="*/ 99 w 440"/>
                  <a:gd name="T13" fmla="*/ 327 h 327"/>
                  <a:gd name="T14" fmla="*/ 362 w 440"/>
                  <a:gd name="T15" fmla="*/ 299 h 327"/>
                  <a:gd name="T16" fmla="*/ 362 w 440"/>
                  <a:gd name="T17" fmla="*/ 320 h 327"/>
                  <a:gd name="T18" fmla="*/ 376 w 440"/>
                  <a:gd name="T19" fmla="*/ 327 h 327"/>
                  <a:gd name="T20" fmla="*/ 397 w 440"/>
                  <a:gd name="T21" fmla="*/ 327 h 327"/>
                  <a:gd name="T22" fmla="*/ 404 w 440"/>
                  <a:gd name="T23" fmla="*/ 320 h 327"/>
                  <a:gd name="T24" fmla="*/ 397 w 440"/>
                  <a:gd name="T25" fmla="*/ 306 h 327"/>
                  <a:gd name="T26" fmla="*/ 411 w 440"/>
                  <a:gd name="T27" fmla="*/ 277 h 327"/>
                  <a:gd name="T28" fmla="*/ 425 w 440"/>
                  <a:gd name="T29" fmla="*/ 277 h 327"/>
                  <a:gd name="T30" fmla="*/ 440 w 440"/>
                  <a:gd name="T31" fmla="*/ 270 h 327"/>
                  <a:gd name="T32" fmla="*/ 425 w 440"/>
                  <a:gd name="T33" fmla="*/ 256 h 327"/>
                  <a:gd name="T34" fmla="*/ 425 w 440"/>
                  <a:gd name="T35" fmla="*/ 242 h 327"/>
                  <a:gd name="T36" fmla="*/ 418 w 440"/>
                  <a:gd name="T37" fmla="*/ 235 h 327"/>
                  <a:gd name="T38" fmla="*/ 390 w 440"/>
                  <a:gd name="T39" fmla="*/ 228 h 327"/>
                  <a:gd name="T40" fmla="*/ 383 w 440"/>
                  <a:gd name="T41" fmla="*/ 192 h 327"/>
                  <a:gd name="T42" fmla="*/ 347 w 440"/>
                  <a:gd name="T43" fmla="*/ 171 h 327"/>
                  <a:gd name="T44" fmla="*/ 326 w 440"/>
                  <a:gd name="T45" fmla="*/ 142 h 327"/>
                  <a:gd name="T46" fmla="*/ 340 w 440"/>
                  <a:gd name="T47" fmla="*/ 121 h 327"/>
                  <a:gd name="T48" fmla="*/ 326 w 440"/>
                  <a:gd name="T49" fmla="*/ 107 h 327"/>
                  <a:gd name="T50" fmla="*/ 312 w 440"/>
                  <a:gd name="T51" fmla="*/ 107 h 327"/>
                  <a:gd name="T52" fmla="*/ 291 w 440"/>
                  <a:gd name="T53" fmla="*/ 71 h 327"/>
                  <a:gd name="T54" fmla="*/ 262 w 440"/>
                  <a:gd name="T55" fmla="*/ 64 h 327"/>
                  <a:gd name="T56" fmla="*/ 255 w 440"/>
                  <a:gd name="T57" fmla="*/ 7 h 327"/>
                  <a:gd name="T58" fmla="*/ 227 w 440"/>
                  <a:gd name="T59" fmla="*/ 0 h 327"/>
                  <a:gd name="T60" fmla="*/ 0 w 440"/>
                  <a:gd name="T61" fmla="*/ 22 h 327"/>
                  <a:gd name="T62" fmla="*/ 0 w 440"/>
                  <a:gd name="T63" fmla="*/ 2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 h="327">
                    <a:moveTo>
                      <a:pt x="0" y="22"/>
                    </a:moveTo>
                    <a:lnTo>
                      <a:pt x="28" y="71"/>
                    </a:lnTo>
                    <a:lnTo>
                      <a:pt x="49" y="86"/>
                    </a:lnTo>
                    <a:lnTo>
                      <a:pt x="49" y="107"/>
                    </a:lnTo>
                    <a:lnTo>
                      <a:pt x="78" y="135"/>
                    </a:lnTo>
                    <a:lnTo>
                      <a:pt x="85" y="284"/>
                    </a:lnTo>
                    <a:lnTo>
                      <a:pt x="99" y="327"/>
                    </a:lnTo>
                    <a:lnTo>
                      <a:pt x="362" y="299"/>
                    </a:lnTo>
                    <a:lnTo>
                      <a:pt x="362" y="320"/>
                    </a:lnTo>
                    <a:lnTo>
                      <a:pt x="376" y="327"/>
                    </a:lnTo>
                    <a:lnTo>
                      <a:pt x="397" y="327"/>
                    </a:lnTo>
                    <a:lnTo>
                      <a:pt x="404" y="320"/>
                    </a:lnTo>
                    <a:lnTo>
                      <a:pt x="397" y="306"/>
                    </a:lnTo>
                    <a:lnTo>
                      <a:pt x="411" y="277"/>
                    </a:lnTo>
                    <a:lnTo>
                      <a:pt x="425" y="277"/>
                    </a:lnTo>
                    <a:lnTo>
                      <a:pt x="440" y="270"/>
                    </a:lnTo>
                    <a:lnTo>
                      <a:pt x="425" y="256"/>
                    </a:lnTo>
                    <a:lnTo>
                      <a:pt x="425" y="242"/>
                    </a:lnTo>
                    <a:lnTo>
                      <a:pt x="418" y="235"/>
                    </a:lnTo>
                    <a:lnTo>
                      <a:pt x="390" y="228"/>
                    </a:lnTo>
                    <a:lnTo>
                      <a:pt x="383" y="192"/>
                    </a:lnTo>
                    <a:lnTo>
                      <a:pt x="347" y="171"/>
                    </a:lnTo>
                    <a:lnTo>
                      <a:pt x="326" y="142"/>
                    </a:lnTo>
                    <a:lnTo>
                      <a:pt x="340" y="121"/>
                    </a:lnTo>
                    <a:lnTo>
                      <a:pt x="326" y="107"/>
                    </a:lnTo>
                    <a:lnTo>
                      <a:pt x="312" y="107"/>
                    </a:lnTo>
                    <a:lnTo>
                      <a:pt x="291" y="71"/>
                    </a:lnTo>
                    <a:lnTo>
                      <a:pt x="262" y="64"/>
                    </a:lnTo>
                    <a:lnTo>
                      <a:pt x="255" y="7"/>
                    </a:lnTo>
                    <a:lnTo>
                      <a:pt x="227" y="0"/>
                    </a:lnTo>
                    <a:lnTo>
                      <a:pt x="0" y="22"/>
                    </a:lnTo>
                    <a:lnTo>
                      <a:pt x="0" y="22"/>
                    </a:lnTo>
                    <a:close/>
                  </a:path>
                </a:pathLst>
              </a:custGeom>
              <a:solidFill>
                <a:srgbClr val="FF9900"/>
              </a:solidFill>
              <a:ln w="12700" cap="rnd">
                <a:solidFill>
                  <a:srgbClr val="FFFFFF"/>
                </a:solidFill>
                <a:prstDash val="solid"/>
                <a:round/>
                <a:headEnd/>
                <a:tailEnd/>
              </a:ln>
            </p:spPr>
            <p:txBody>
              <a:bodyPr vert="horz" wrap="square" lIns="182880" tIns="91440" rIns="91440" bIns="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39</a:t>
                </a:r>
              </a:p>
              <a:p>
                <a:r>
                  <a:rPr lang="en-CA" sz="1000" b="1" dirty="0">
                    <a:latin typeface="Calibri" panose="020F0502020204030204" pitchFamily="34" charset="0"/>
                    <a:cs typeface="Calibri" panose="020F0502020204030204" pitchFamily="34" charset="0"/>
                  </a:rPr>
                  <a:t>Missouri</a:t>
                </a:r>
              </a:p>
              <a:p>
                <a:r>
                  <a:rPr lang="en-CA" sz="1000" b="1" dirty="0">
                    <a:latin typeface="Calibri" panose="020F0502020204030204" pitchFamily="34" charset="0"/>
                    <a:cs typeface="Calibri" panose="020F0502020204030204" pitchFamily="34" charset="0"/>
                  </a:rPr>
                  <a:t>              38</a:t>
                </a:r>
              </a:p>
            </p:txBody>
          </p:sp>
          <p:sp>
            <p:nvSpPr>
              <p:cNvPr id="74" name="Freeform 46">
                <a:extLst>
                  <a:ext uri="{FF2B5EF4-FFF2-40B4-BE49-F238E27FC236}">
                    <a16:creationId xmlns:a16="http://schemas.microsoft.com/office/drawing/2014/main" id="{CFD9F8A2-D2EB-B04E-9219-63CFFE6176C3}"/>
                  </a:ext>
                </a:extLst>
              </p:cNvPr>
              <p:cNvSpPr>
                <a:spLocks/>
              </p:cNvSpPr>
              <p:nvPr/>
            </p:nvSpPr>
            <p:spPr bwMode="auto">
              <a:xfrm>
                <a:off x="5156150" y="4238625"/>
                <a:ext cx="517525" cy="519113"/>
              </a:xfrm>
              <a:custGeom>
                <a:avLst/>
                <a:gdLst>
                  <a:gd name="T0" fmla="*/ 21 w 326"/>
                  <a:gd name="T1" fmla="*/ 36 h 327"/>
                  <a:gd name="T2" fmla="*/ 0 w 326"/>
                  <a:gd name="T3" fmla="*/ 100 h 327"/>
                  <a:gd name="T4" fmla="*/ 14 w 326"/>
                  <a:gd name="T5" fmla="*/ 128 h 327"/>
                  <a:gd name="T6" fmla="*/ 21 w 326"/>
                  <a:gd name="T7" fmla="*/ 178 h 327"/>
                  <a:gd name="T8" fmla="*/ 70 w 326"/>
                  <a:gd name="T9" fmla="*/ 214 h 327"/>
                  <a:gd name="T10" fmla="*/ 99 w 326"/>
                  <a:gd name="T11" fmla="*/ 228 h 327"/>
                  <a:gd name="T12" fmla="*/ 113 w 326"/>
                  <a:gd name="T13" fmla="*/ 249 h 327"/>
                  <a:gd name="T14" fmla="*/ 120 w 326"/>
                  <a:gd name="T15" fmla="*/ 263 h 327"/>
                  <a:gd name="T16" fmla="*/ 113 w 326"/>
                  <a:gd name="T17" fmla="*/ 270 h 327"/>
                  <a:gd name="T18" fmla="*/ 134 w 326"/>
                  <a:gd name="T19" fmla="*/ 313 h 327"/>
                  <a:gd name="T20" fmla="*/ 148 w 326"/>
                  <a:gd name="T21" fmla="*/ 327 h 327"/>
                  <a:gd name="T22" fmla="*/ 319 w 326"/>
                  <a:gd name="T23" fmla="*/ 292 h 327"/>
                  <a:gd name="T24" fmla="*/ 304 w 326"/>
                  <a:gd name="T25" fmla="*/ 228 h 327"/>
                  <a:gd name="T26" fmla="*/ 297 w 326"/>
                  <a:gd name="T27" fmla="*/ 185 h 327"/>
                  <a:gd name="T28" fmla="*/ 312 w 326"/>
                  <a:gd name="T29" fmla="*/ 157 h 327"/>
                  <a:gd name="T30" fmla="*/ 319 w 326"/>
                  <a:gd name="T31" fmla="*/ 114 h 327"/>
                  <a:gd name="T32" fmla="*/ 326 w 326"/>
                  <a:gd name="T33" fmla="*/ 86 h 327"/>
                  <a:gd name="T34" fmla="*/ 312 w 326"/>
                  <a:gd name="T35" fmla="*/ 107 h 327"/>
                  <a:gd name="T36" fmla="*/ 297 w 326"/>
                  <a:gd name="T37" fmla="*/ 121 h 327"/>
                  <a:gd name="T38" fmla="*/ 290 w 326"/>
                  <a:gd name="T39" fmla="*/ 143 h 327"/>
                  <a:gd name="T40" fmla="*/ 283 w 326"/>
                  <a:gd name="T41" fmla="*/ 121 h 327"/>
                  <a:gd name="T42" fmla="*/ 290 w 326"/>
                  <a:gd name="T43" fmla="*/ 107 h 327"/>
                  <a:gd name="T44" fmla="*/ 276 w 326"/>
                  <a:gd name="T45" fmla="*/ 79 h 327"/>
                  <a:gd name="T46" fmla="*/ 276 w 326"/>
                  <a:gd name="T47" fmla="*/ 64 h 327"/>
                  <a:gd name="T48" fmla="*/ 276 w 326"/>
                  <a:gd name="T49" fmla="*/ 57 h 327"/>
                  <a:gd name="T50" fmla="*/ 255 w 326"/>
                  <a:gd name="T51" fmla="*/ 43 h 327"/>
                  <a:gd name="T52" fmla="*/ 219 w 326"/>
                  <a:gd name="T53" fmla="*/ 43 h 327"/>
                  <a:gd name="T54" fmla="*/ 177 w 326"/>
                  <a:gd name="T55" fmla="*/ 36 h 327"/>
                  <a:gd name="T56" fmla="*/ 141 w 326"/>
                  <a:gd name="T57" fmla="*/ 22 h 327"/>
                  <a:gd name="T58" fmla="*/ 99 w 326"/>
                  <a:gd name="T59" fmla="*/ 22 h 327"/>
                  <a:gd name="T60" fmla="*/ 63 w 326"/>
                  <a:gd name="T61" fmla="*/ 15 h 327"/>
                  <a:gd name="T62" fmla="*/ 28 w 326"/>
                  <a:gd name="T63" fmla="*/ 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327">
                    <a:moveTo>
                      <a:pt x="28" y="15"/>
                    </a:moveTo>
                    <a:lnTo>
                      <a:pt x="21" y="36"/>
                    </a:lnTo>
                    <a:lnTo>
                      <a:pt x="21" y="71"/>
                    </a:lnTo>
                    <a:lnTo>
                      <a:pt x="0" y="100"/>
                    </a:lnTo>
                    <a:lnTo>
                      <a:pt x="14" y="121"/>
                    </a:lnTo>
                    <a:lnTo>
                      <a:pt x="14" y="128"/>
                    </a:lnTo>
                    <a:lnTo>
                      <a:pt x="7" y="150"/>
                    </a:lnTo>
                    <a:lnTo>
                      <a:pt x="21" y="178"/>
                    </a:lnTo>
                    <a:lnTo>
                      <a:pt x="56" y="192"/>
                    </a:lnTo>
                    <a:lnTo>
                      <a:pt x="70" y="214"/>
                    </a:lnTo>
                    <a:lnTo>
                      <a:pt x="85" y="214"/>
                    </a:lnTo>
                    <a:lnTo>
                      <a:pt x="99" y="228"/>
                    </a:lnTo>
                    <a:lnTo>
                      <a:pt x="106" y="221"/>
                    </a:lnTo>
                    <a:lnTo>
                      <a:pt x="113" y="249"/>
                    </a:lnTo>
                    <a:lnTo>
                      <a:pt x="113" y="249"/>
                    </a:lnTo>
                    <a:lnTo>
                      <a:pt x="120" y="263"/>
                    </a:lnTo>
                    <a:lnTo>
                      <a:pt x="113" y="270"/>
                    </a:lnTo>
                    <a:lnTo>
                      <a:pt x="113" y="270"/>
                    </a:lnTo>
                    <a:lnTo>
                      <a:pt x="106" y="292"/>
                    </a:lnTo>
                    <a:lnTo>
                      <a:pt x="134" y="313"/>
                    </a:lnTo>
                    <a:lnTo>
                      <a:pt x="148" y="320"/>
                    </a:lnTo>
                    <a:lnTo>
                      <a:pt x="148" y="327"/>
                    </a:lnTo>
                    <a:lnTo>
                      <a:pt x="312" y="292"/>
                    </a:lnTo>
                    <a:lnTo>
                      <a:pt x="319" y="292"/>
                    </a:lnTo>
                    <a:lnTo>
                      <a:pt x="319" y="270"/>
                    </a:lnTo>
                    <a:lnTo>
                      <a:pt x="304" y="228"/>
                    </a:lnTo>
                    <a:lnTo>
                      <a:pt x="304" y="206"/>
                    </a:lnTo>
                    <a:lnTo>
                      <a:pt x="297" y="185"/>
                    </a:lnTo>
                    <a:lnTo>
                      <a:pt x="304" y="171"/>
                    </a:lnTo>
                    <a:lnTo>
                      <a:pt x="312" y="157"/>
                    </a:lnTo>
                    <a:lnTo>
                      <a:pt x="304" y="135"/>
                    </a:lnTo>
                    <a:lnTo>
                      <a:pt x="319" y="114"/>
                    </a:lnTo>
                    <a:lnTo>
                      <a:pt x="326" y="86"/>
                    </a:lnTo>
                    <a:lnTo>
                      <a:pt x="326" y="86"/>
                    </a:lnTo>
                    <a:lnTo>
                      <a:pt x="319" y="93"/>
                    </a:lnTo>
                    <a:lnTo>
                      <a:pt x="312" y="107"/>
                    </a:lnTo>
                    <a:lnTo>
                      <a:pt x="304" y="121"/>
                    </a:lnTo>
                    <a:lnTo>
                      <a:pt x="297" y="121"/>
                    </a:lnTo>
                    <a:lnTo>
                      <a:pt x="297" y="135"/>
                    </a:lnTo>
                    <a:lnTo>
                      <a:pt x="290" y="143"/>
                    </a:lnTo>
                    <a:lnTo>
                      <a:pt x="283" y="143"/>
                    </a:lnTo>
                    <a:lnTo>
                      <a:pt x="283" y="121"/>
                    </a:lnTo>
                    <a:lnTo>
                      <a:pt x="283" y="121"/>
                    </a:lnTo>
                    <a:lnTo>
                      <a:pt x="290" y="107"/>
                    </a:lnTo>
                    <a:lnTo>
                      <a:pt x="290" y="86"/>
                    </a:lnTo>
                    <a:lnTo>
                      <a:pt x="276" y="79"/>
                    </a:lnTo>
                    <a:lnTo>
                      <a:pt x="276" y="71"/>
                    </a:lnTo>
                    <a:lnTo>
                      <a:pt x="276" y="64"/>
                    </a:lnTo>
                    <a:lnTo>
                      <a:pt x="283" y="57"/>
                    </a:lnTo>
                    <a:lnTo>
                      <a:pt x="276" y="57"/>
                    </a:lnTo>
                    <a:lnTo>
                      <a:pt x="269" y="57"/>
                    </a:lnTo>
                    <a:lnTo>
                      <a:pt x="255" y="43"/>
                    </a:lnTo>
                    <a:lnTo>
                      <a:pt x="241" y="43"/>
                    </a:lnTo>
                    <a:lnTo>
                      <a:pt x="219" y="43"/>
                    </a:lnTo>
                    <a:lnTo>
                      <a:pt x="198" y="36"/>
                    </a:lnTo>
                    <a:lnTo>
                      <a:pt x="177" y="36"/>
                    </a:lnTo>
                    <a:lnTo>
                      <a:pt x="156" y="36"/>
                    </a:lnTo>
                    <a:lnTo>
                      <a:pt x="141" y="22"/>
                    </a:lnTo>
                    <a:lnTo>
                      <a:pt x="127" y="22"/>
                    </a:lnTo>
                    <a:lnTo>
                      <a:pt x="99" y="22"/>
                    </a:lnTo>
                    <a:lnTo>
                      <a:pt x="92" y="0"/>
                    </a:lnTo>
                    <a:lnTo>
                      <a:pt x="63" y="15"/>
                    </a:lnTo>
                    <a:lnTo>
                      <a:pt x="28" y="15"/>
                    </a:lnTo>
                    <a:lnTo>
                      <a:pt x="28" y="15"/>
                    </a:lnTo>
                    <a:close/>
                  </a:path>
                </a:pathLst>
              </a:custGeom>
              <a:solidFill>
                <a:srgbClr val="FFFF00"/>
              </a:solidFill>
              <a:ln w="12700" cap="rnd">
                <a:solidFill>
                  <a:srgbClr val="FFFFFF"/>
                </a:solidFill>
                <a:prstDash val="solid"/>
                <a:round/>
                <a:headEnd/>
                <a:tailEnd/>
              </a:ln>
            </p:spPr>
            <p:txBody>
              <a:bodyPr vert="horz" wrap="square" lIns="91440" tIns="182880" rIns="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Wisconsin</a:t>
                </a:r>
              </a:p>
              <a:p>
                <a:r>
                  <a:rPr lang="en-CA" sz="1000" b="1" dirty="0">
                    <a:latin typeface="Calibri" panose="020F0502020204030204" pitchFamily="34" charset="0"/>
                    <a:cs typeface="Calibri" panose="020F0502020204030204" pitchFamily="34" charset="0"/>
                  </a:rPr>
                  <a:t>       74</a:t>
                </a:r>
              </a:p>
              <a:p>
                <a:r>
                  <a:rPr lang="en-CA" sz="1000" b="1" dirty="0">
                    <a:latin typeface="Calibri" panose="020F0502020204030204" pitchFamily="34" charset="0"/>
                    <a:cs typeface="Calibri" panose="020F0502020204030204" pitchFamily="34" charset="0"/>
                  </a:rPr>
                  <a:t>       75</a:t>
                </a:r>
              </a:p>
            </p:txBody>
          </p:sp>
          <p:sp>
            <p:nvSpPr>
              <p:cNvPr id="75" name="Freeform 47">
                <a:extLst>
                  <a:ext uri="{FF2B5EF4-FFF2-40B4-BE49-F238E27FC236}">
                    <a16:creationId xmlns:a16="http://schemas.microsoft.com/office/drawing/2014/main" id="{EAD8E0CA-4A65-F843-802D-39AAA508903E}"/>
                  </a:ext>
                </a:extLst>
              </p:cNvPr>
              <p:cNvSpPr>
                <a:spLocks/>
              </p:cNvSpPr>
              <p:nvPr/>
            </p:nvSpPr>
            <p:spPr bwMode="auto">
              <a:xfrm>
                <a:off x="5346650" y="4702175"/>
                <a:ext cx="393700" cy="676275"/>
              </a:xfrm>
              <a:custGeom>
                <a:avLst/>
                <a:gdLst>
                  <a:gd name="T0" fmla="*/ 28 w 248"/>
                  <a:gd name="T1" fmla="*/ 35 h 426"/>
                  <a:gd name="T2" fmla="*/ 64 w 248"/>
                  <a:gd name="T3" fmla="*/ 78 h 426"/>
                  <a:gd name="T4" fmla="*/ 57 w 248"/>
                  <a:gd name="T5" fmla="*/ 85 h 426"/>
                  <a:gd name="T6" fmla="*/ 36 w 248"/>
                  <a:gd name="T7" fmla="*/ 113 h 426"/>
                  <a:gd name="T8" fmla="*/ 14 w 248"/>
                  <a:gd name="T9" fmla="*/ 113 h 426"/>
                  <a:gd name="T10" fmla="*/ 21 w 248"/>
                  <a:gd name="T11" fmla="*/ 142 h 426"/>
                  <a:gd name="T12" fmla="*/ 0 w 248"/>
                  <a:gd name="T13" fmla="*/ 170 h 426"/>
                  <a:gd name="T14" fmla="*/ 14 w 248"/>
                  <a:gd name="T15" fmla="*/ 248 h 426"/>
                  <a:gd name="T16" fmla="*/ 43 w 248"/>
                  <a:gd name="T17" fmla="*/ 255 h 426"/>
                  <a:gd name="T18" fmla="*/ 64 w 248"/>
                  <a:gd name="T19" fmla="*/ 291 h 426"/>
                  <a:gd name="T20" fmla="*/ 78 w 248"/>
                  <a:gd name="T21" fmla="*/ 291 h 426"/>
                  <a:gd name="T22" fmla="*/ 92 w 248"/>
                  <a:gd name="T23" fmla="*/ 305 h 426"/>
                  <a:gd name="T24" fmla="*/ 85 w 248"/>
                  <a:gd name="T25" fmla="*/ 312 h 426"/>
                  <a:gd name="T26" fmla="*/ 78 w 248"/>
                  <a:gd name="T27" fmla="*/ 326 h 426"/>
                  <a:gd name="T28" fmla="*/ 99 w 248"/>
                  <a:gd name="T29" fmla="*/ 355 h 426"/>
                  <a:gd name="T30" fmla="*/ 135 w 248"/>
                  <a:gd name="T31" fmla="*/ 376 h 426"/>
                  <a:gd name="T32" fmla="*/ 142 w 248"/>
                  <a:gd name="T33" fmla="*/ 412 h 426"/>
                  <a:gd name="T34" fmla="*/ 177 w 248"/>
                  <a:gd name="T35" fmla="*/ 426 h 426"/>
                  <a:gd name="T36" fmla="*/ 177 w 248"/>
                  <a:gd name="T37" fmla="*/ 404 h 426"/>
                  <a:gd name="T38" fmla="*/ 213 w 248"/>
                  <a:gd name="T39" fmla="*/ 412 h 426"/>
                  <a:gd name="T40" fmla="*/ 213 w 248"/>
                  <a:gd name="T41" fmla="*/ 404 h 426"/>
                  <a:gd name="T42" fmla="*/ 220 w 248"/>
                  <a:gd name="T43" fmla="*/ 390 h 426"/>
                  <a:gd name="T44" fmla="*/ 234 w 248"/>
                  <a:gd name="T45" fmla="*/ 383 h 426"/>
                  <a:gd name="T46" fmla="*/ 234 w 248"/>
                  <a:gd name="T47" fmla="*/ 362 h 426"/>
                  <a:gd name="T48" fmla="*/ 234 w 248"/>
                  <a:gd name="T49" fmla="*/ 355 h 426"/>
                  <a:gd name="T50" fmla="*/ 227 w 248"/>
                  <a:gd name="T51" fmla="*/ 341 h 426"/>
                  <a:gd name="T52" fmla="*/ 227 w 248"/>
                  <a:gd name="T53" fmla="*/ 326 h 426"/>
                  <a:gd name="T54" fmla="*/ 234 w 248"/>
                  <a:gd name="T55" fmla="*/ 319 h 426"/>
                  <a:gd name="T56" fmla="*/ 234 w 248"/>
                  <a:gd name="T57" fmla="*/ 312 h 426"/>
                  <a:gd name="T58" fmla="*/ 241 w 248"/>
                  <a:gd name="T59" fmla="*/ 298 h 426"/>
                  <a:gd name="T60" fmla="*/ 241 w 248"/>
                  <a:gd name="T61" fmla="*/ 284 h 426"/>
                  <a:gd name="T62" fmla="*/ 248 w 248"/>
                  <a:gd name="T63" fmla="*/ 277 h 426"/>
                  <a:gd name="T64" fmla="*/ 241 w 248"/>
                  <a:gd name="T65" fmla="*/ 270 h 426"/>
                  <a:gd name="T66" fmla="*/ 241 w 248"/>
                  <a:gd name="T67" fmla="*/ 248 h 426"/>
                  <a:gd name="T68" fmla="*/ 241 w 248"/>
                  <a:gd name="T69" fmla="*/ 234 h 426"/>
                  <a:gd name="T70" fmla="*/ 248 w 248"/>
                  <a:gd name="T71" fmla="*/ 206 h 426"/>
                  <a:gd name="T72" fmla="*/ 234 w 248"/>
                  <a:gd name="T73" fmla="*/ 135 h 426"/>
                  <a:gd name="T74" fmla="*/ 227 w 248"/>
                  <a:gd name="T75" fmla="*/ 120 h 426"/>
                  <a:gd name="T76" fmla="*/ 227 w 248"/>
                  <a:gd name="T77" fmla="*/ 99 h 426"/>
                  <a:gd name="T78" fmla="*/ 220 w 248"/>
                  <a:gd name="T79" fmla="*/ 85 h 426"/>
                  <a:gd name="T80" fmla="*/ 213 w 248"/>
                  <a:gd name="T81" fmla="*/ 56 h 426"/>
                  <a:gd name="T82" fmla="*/ 213 w 248"/>
                  <a:gd name="T83" fmla="*/ 49 h 426"/>
                  <a:gd name="T84" fmla="*/ 199 w 248"/>
                  <a:gd name="T85" fmla="*/ 28 h 426"/>
                  <a:gd name="T86" fmla="*/ 192 w 248"/>
                  <a:gd name="T87" fmla="*/ 14 h 426"/>
                  <a:gd name="T88" fmla="*/ 192 w 248"/>
                  <a:gd name="T89" fmla="*/ 0 h 426"/>
                  <a:gd name="T90" fmla="*/ 28 w 248"/>
                  <a:gd name="T91" fmla="*/ 35 h 426"/>
                  <a:gd name="T92" fmla="*/ 28 w 248"/>
                  <a:gd name="T93" fmla="*/ 3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426">
                    <a:moveTo>
                      <a:pt x="28" y="35"/>
                    </a:moveTo>
                    <a:lnTo>
                      <a:pt x="64" y="78"/>
                    </a:lnTo>
                    <a:lnTo>
                      <a:pt x="57" y="85"/>
                    </a:lnTo>
                    <a:lnTo>
                      <a:pt x="36" y="113"/>
                    </a:lnTo>
                    <a:lnTo>
                      <a:pt x="14" y="113"/>
                    </a:lnTo>
                    <a:lnTo>
                      <a:pt x="21" y="142"/>
                    </a:lnTo>
                    <a:lnTo>
                      <a:pt x="0" y="170"/>
                    </a:lnTo>
                    <a:lnTo>
                      <a:pt x="14" y="248"/>
                    </a:lnTo>
                    <a:lnTo>
                      <a:pt x="43" y="255"/>
                    </a:lnTo>
                    <a:lnTo>
                      <a:pt x="64" y="291"/>
                    </a:lnTo>
                    <a:lnTo>
                      <a:pt x="78" y="291"/>
                    </a:lnTo>
                    <a:lnTo>
                      <a:pt x="92" y="305"/>
                    </a:lnTo>
                    <a:lnTo>
                      <a:pt x="85" y="312"/>
                    </a:lnTo>
                    <a:lnTo>
                      <a:pt x="78" y="326"/>
                    </a:lnTo>
                    <a:lnTo>
                      <a:pt x="99" y="355"/>
                    </a:lnTo>
                    <a:lnTo>
                      <a:pt x="135" y="376"/>
                    </a:lnTo>
                    <a:lnTo>
                      <a:pt x="142" y="412"/>
                    </a:lnTo>
                    <a:lnTo>
                      <a:pt x="177" y="426"/>
                    </a:lnTo>
                    <a:lnTo>
                      <a:pt x="177" y="404"/>
                    </a:lnTo>
                    <a:lnTo>
                      <a:pt x="213" y="412"/>
                    </a:lnTo>
                    <a:lnTo>
                      <a:pt x="213" y="404"/>
                    </a:lnTo>
                    <a:lnTo>
                      <a:pt x="220" y="390"/>
                    </a:lnTo>
                    <a:lnTo>
                      <a:pt x="234" y="383"/>
                    </a:lnTo>
                    <a:lnTo>
                      <a:pt x="234" y="362"/>
                    </a:lnTo>
                    <a:lnTo>
                      <a:pt x="234" y="355"/>
                    </a:lnTo>
                    <a:lnTo>
                      <a:pt x="227" y="341"/>
                    </a:lnTo>
                    <a:lnTo>
                      <a:pt x="227" y="326"/>
                    </a:lnTo>
                    <a:lnTo>
                      <a:pt x="234" y="319"/>
                    </a:lnTo>
                    <a:lnTo>
                      <a:pt x="234" y="312"/>
                    </a:lnTo>
                    <a:lnTo>
                      <a:pt x="241" y="298"/>
                    </a:lnTo>
                    <a:lnTo>
                      <a:pt x="241" y="284"/>
                    </a:lnTo>
                    <a:lnTo>
                      <a:pt x="248" y="277"/>
                    </a:lnTo>
                    <a:lnTo>
                      <a:pt x="241" y="270"/>
                    </a:lnTo>
                    <a:lnTo>
                      <a:pt x="241" y="248"/>
                    </a:lnTo>
                    <a:lnTo>
                      <a:pt x="241" y="234"/>
                    </a:lnTo>
                    <a:lnTo>
                      <a:pt x="248" y="206"/>
                    </a:lnTo>
                    <a:lnTo>
                      <a:pt x="234" y="135"/>
                    </a:lnTo>
                    <a:lnTo>
                      <a:pt x="227" y="120"/>
                    </a:lnTo>
                    <a:lnTo>
                      <a:pt x="227" y="99"/>
                    </a:lnTo>
                    <a:lnTo>
                      <a:pt x="220" y="85"/>
                    </a:lnTo>
                    <a:lnTo>
                      <a:pt x="213" y="56"/>
                    </a:lnTo>
                    <a:lnTo>
                      <a:pt x="213" y="49"/>
                    </a:lnTo>
                    <a:lnTo>
                      <a:pt x="199" y="28"/>
                    </a:lnTo>
                    <a:lnTo>
                      <a:pt x="192" y="14"/>
                    </a:lnTo>
                    <a:lnTo>
                      <a:pt x="192" y="0"/>
                    </a:lnTo>
                    <a:lnTo>
                      <a:pt x="28" y="35"/>
                    </a:lnTo>
                    <a:lnTo>
                      <a:pt x="28" y="35"/>
                    </a:lnTo>
                    <a:close/>
                  </a:path>
                </a:pathLst>
              </a:custGeom>
              <a:solidFill>
                <a:srgbClr val="FFFF00"/>
              </a:solidFill>
              <a:ln w="12700" cap="rnd">
                <a:solidFill>
                  <a:srgbClr val="FFFFFF"/>
                </a:solidFill>
                <a:prstDash val="solid"/>
                <a:round/>
                <a:headEnd/>
                <a:tailEnd/>
              </a:ln>
            </p:spPr>
            <p:txBody>
              <a:bodyPr vert="horz" wrap="square" lIns="91440" tIns="91440" rIns="91440" bIns="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   20</a:t>
                </a:r>
              </a:p>
              <a:p>
                <a:r>
                  <a:rPr lang="en-CA" sz="1000" b="1" dirty="0">
                    <a:latin typeface="Calibri" panose="020F0502020204030204" pitchFamily="34" charset="0"/>
                    <a:cs typeface="Calibri" panose="020F0502020204030204" pitchFamily="34" charset="0"/>
                  </a:rPr>
                  <a:t> Illinois</a:t>
                </a:r>
              </a:p>
              <a:p>
                <a:r>
                  <a:rPr lang="en-CA" sz="1000" b="1" dirty="0">
                    <a:latin typeface="Calibri" panose="020F0502020204030204" pitchFamily="34" charset="0"/>
                    <a:cs typeface="Calibri" panose="020F0502020204030204" pitchFamily="34" charset="0"/>
                  </a:rPr>
                  <a:t>     21</a:t>
                </a:r>
              </a:p>
            </p:txBody>
          </p:sp>
          <p:sp>
            <p:nvSpPr>
              <p:cNvPr id="76" name="Freeform 48">
                <a:extLst>
                  <a:ext uri="{FF2B5EF4-FFF2-40B4-BE49-F238E27FC236}">
                    <a16:creationId xmlns:a16="http://schemas.microsoft.com/office/drawing/2014/main" id="{3FE82022-FB94-5241-BD53-753436C7EFA7}"/>
                  </a:ext>
                </a:extLst>
              </p:cNvPr>
              <p:cNvSpPr>
                <a:spLocks/>
              </p:cNvSpPr>
              <p:nvPr/>
            </p:nvSpPr>
            <p:spPr bwMode="auto">
              <a:xfrm>
                <a:off x="5751462" y="5557838"/>
                <a:ext cx="371475" cy="620713"/>
              </a:xfrm>
              <a:custGeom>
                <a:avLst/>
                <a:gdLst>
                  <a:gd name="T0" fmla="*/ 0 w 234"/>
                  <a:gd name="T1" fmla="*/ 29 h 391"/>
                  <a:gd name="T2" fmla="*/ 29 w 234"/>
                  <a:gd name="T3" fmla="*/ 384 h 391"/>
                  <a:gd name="T4" fmla="*/ 43 w 234"/>
                  <a:gd name="T5" fmla="*/ 384 h 391"/>
                  <a:gd name="T6" fmla="*/ 50 w 234"/>
                  <a:gd name="T7" fmla="*/ 384 h 391"/>
                  <a:gd name="T8" fmla="*/ 57 w 234"/>
                  <a:gd name="T9" fmla="*/ 377 h 391"/>
                  <a:gd name="T10" fmla="*/ 57 w 234"/>
                  <a:gd name="T11" fmla="*/ 363 h 391"/>
                  <a:gd name="T12" fmla="*/ 78 w 234"/>
                  <a:gd name="T13" fmla="*/ 391 h 391"/>
                  <a:gd name="T14" fmla="*/ 85 w 234"/>
                  <a:gd name="T15" fmla="*/ 391 h 391"/>
                  <a:gd name="T16" fmla="*/ 78 w 234"/>
                  <a:gd name="T17" fmla="*/ 341 h 391"/>
                  <a:gd name="T18" fmla="*/ 234 w 234"/>
                  <a:gd name="T19" fmla="*/ 299 h 391"/>
                  <a:gd name="T20" fmla="*/ 234 w 234"/>
                  <a:gd name="T21" fmla="*/ 277 h 391"/>
                  <a:gd name="T22" fmla="*/ 227 w 234"/>
                  <a:gd name="T23" fmla="*/ 256 h 391"/>
                  <a:gd name="T24" fmla="*/ 234 w 234"/>
                  <a:gd name="T25" fmla="*/ 235 h 391"/>
                  <a:gd name="T26" fmla="*/ 227 w 234"/>
                  <a:gd name="T27" fmla="*/ 213 h 391"/>
                  <a:gd name="T28" fmla="*/ 227 w 234"/>
                  <a:gd name="T29" fmla="*/ 206 h 391"/>
                  <a:gd name="T30" fmla="*/ 234 w 234"/>
                  <a:gd name="T31" fmla="*/ 199 h 391"/>
                  <a:gd name="T32" fmla="*/ 234 w 234"/>
                  <a:gd name="T33" fmla="*/ 192 h 391"/>
                  <a:gd name="T34" fmla="*/ 213 w 234"/>
                  <a:gd name="T35" fmla="*/ 171 h 391"/>
                  <a:gd name="T36" fmla="*/ 185 w 234"/>
                  <a:gd name="T37" fmla="*/ 64 h 391"/>
                  <a:gd name="T38" fmla="*/ 178 w 234"/>
                  <a:gd name="T39" fmla="*/ 50 h 391"/>
                  <a:gd name="T40" fmla="*/ 163 w 234"/>
                  <a:gd name="T41" fmla="*/ 0 h 391"/>
                  <a:gd name="T42" fmla="*/ 85 w 234"/>
                  <a:gd name="T43" fmla="*/ 22 h 391"/>
                  <a:gd name="T44" fmla="*/ 50 w 234"/>
                  <a:gd name="T45" fmla="*/ 29 h 391"/>
                  <a:gd name="T46" fmla="*/ 36 w 234"/>
                  <a:gd name="T47" fmla="*/ 22 h 391"/>
                  <a:gd name="T48" fmla="*/ 0 w 234"/>
                  <a:gd name="T49" fmla="*/ 29 h 391"/>
                  <a:gd name="T50" fmla="*/ 0 w 234"/>
                  <a:gd name="T51" fmla="*/ 2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4" h="391">
                    <a:moveTo>
                      <a:pt x="0" y="29"/>
                    </a:moveTo>
                    <a:lnTo>
                      <a:pt x="29" y="384"/>
                    </a:lnTo>
                    <a:lnTo>
                      <a:pt x="43" y="384"/>
                    </a:lnTo>
                    <a:lnTo>
                      <a:pt x="50" y="384"/>
                    </a:lnTo>
                    <a:lnTo>
                      <a:pt x="57" y="377"/>
                    </a:lnTo>
                    <a:lnTo>
                      <a:pt x="57" y="363"/>
                    </a:lnTo>
                    <a:lnTo>
                      <a:pt x="78" y="391"/>
                    </a:lnTo>
                    <a:lnTo>
                      <a:pt x="85" y="391"/>
                    </a:lnTo>
                    <a:lnTo>
                      <a:pt x="78" y="341"/>
                    </a:lnTo>
                    <a:lnTo>
                      <a:pt x="234" y="299"/>
                    </a:lnTo>
                    <a:lnTo>
                      <a:pt x="234" y="277"/>
                    </a:lnTo>
                    <a:lnTo>
                      <a:pt x="227" y="256"/>
                    </a:lnTo>
                    <a:lnTo>
                      <a:pt x="234" y="235"/>
                    </a:lnTo>
                    <a:lnTo>
                      <a:pt x="227" y="213"/>
                    </a:lnTo>
                    <a:lnTo>
                      <a:pt x="227" y="206"/>
                    </a:lnTo>
                    <a:lnTo>
                      <a:pt x="234" y="199"/>
                    </a:lnTo>
                    <a:lnTo>
                      <a:pt x="234" y="192"/>
                    </a:lnTo>
                    <a:lnTo>
                      <a:pt x="213" y="171"/>
                    </a:lnTo>
                    <a:lnTo>
                      <a:pt x="185" y="64"/>
                    </a:lnTo>
                    <a:lnTo>
                      <a:pt x="178" y="50"/>
                    </a:lnTo>
                    <a:lnTo>
                      <a:pt x="163" y="0"/>
                    </a:lnTo>
                    <a:lnTo>
                      <a:pt x="85" y="22"/>
                    </a:lnTo>
                    <a:lnTo>
                      <a:pt x="50" y="29"/>
                    </a:lnTo>
                    <a:lnTo>
                      <a:pt x="36" y="22"/>
                    </a:lnTo>
                    <a:lnTo>
                      <a:pt x="0" y="29"/>
                    </a:lnTo>
                    <a:lnTo>
                      <a:pt x="0" y="29"/>
                    </a:lnTo>
                    <a:close/>
                  </a:path>
                </a:pathLst>
              </a:custGeom>
              <a:solidFill>
                <a:srgbClr val="B76140"/>
              </a:solidFill>
              <a:ln w="12700" cap="rnd">
                <a:solidFill>
                  <a:srgbClr val="FFFFFF"/>
                </a:solidFill>
                <a:prstDash val="solid"/>
                <a:round/>
                <a:headEnd/>
                <a:tailEnd/>
              </a:ln>
            </p:spPr>
            <p:txBody>
              <a:bodyPr vert="horz" wrap="square" lIns="91440" tIns="91440" rIns="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1</a:t>
                </a:r>
              </a:p>
              <a:p>
                <a:r>
                  <a:rPr lang="en-CA" sz="1000" b="1" dirty="0">
                    <a:solidFill>
                      <a:schemeClr val="bg1"/>
                    </a:solidFill>
                    <a:latin typeface="Calibri" panose="020F0502020204030204" pitchFamily="34" charset="0"/>
                    <a:cs typeface="Calibri" panose="020F0502020204030204" pitchFamily="34" charset="0"/>
                  </a:rPr>
                  <a:t>Ala-</a:t>
                </a:r>
              </a:p>
              <a:p>
                <a:r>
                  <a:rPr lang="en-CA" sz="1000" b="1" dirty="0">
                    <a:solidFill>
                      <a:schemeClr val="bg1"/>
                    </a:solidFill>
                    <a:latin typeface="Calibri" panose="020F0502020204030204" pitchFamily="34" charset="0"/>
                    <a:cs typeface="Calibri" panose="020F0502020204030204" pitchFamily="34" charset="0"/>
                  </a:rPr>
                  <a:t>bama</a:t>
                </a:r>
              </a:p>
            </p:txBody>
          </p:sp>
          <p:sp>
            <p:nvSpPr>
              <p:cNvPr id="77" name="Freeform 49">
                <a:extLst>
                  <a:ext uri="{FF2B5EF4-FFF2-40B4-BE49-F238E27FC236}">
                    <a16:creationId xmlns:a16="http://schemas.microsoft.com/office/drawing/2014/main" id="{75473768-9C06-5B45-839D-8AAA0F5CC51E}"/>
                  </a:ext>
                </a:extLst>
              </p:cNvPr>
              <p:cNvSpPr>
                <a:spLocks/>
              </p:cNvSpPr>
              <p:nvPr/>
            </p:nvSpPr>
            <p:spPr bwMode="auto">
              <a:xfrm>
                <a:off x="6010225" y="5513388"/>
                <a:ext cx="508000" cy="541338"/>
              </a:xfrm>
              <a:custGeom>
                <a:avLst/>
                <a:gdLst>
                  <a:gd name="T0" fmla="*/ 0 w 320"/>
                  <a:gd name="T1" fmla="*/ 36 h 341"/>
                  <a:gd name="T2" fmla="*/ 22 w 320"/>
                  <a:gd name="T3" fmla="*/ 99 h 341"/>
                  <a:gd name="T4" fmla="*/ 50 w 320"/>
                  <a:gd name="T5" fmla="*/ 199 h 341"/>
                  <a:gd name="T6" fmla="*/ 71 w 320"/>
                  <a:gd name="T7" fmla="*/ 227 h 341"/>
                  <a:gd name="T8" fmla="*/ 64 w 320"/>
                  <a:gd name="T9" fmla="*/ 249 h 341"/>
                  <a:gd name="T10" fmla="*/ 64 w 320"/>
                  <a:gd name="T11" fmla="*/ 270 h 341"/>
                  <a:gd name="T12" fmla="*/ 71 w 320"/>
                  <a:gd name="T13" fmla="*/ 277 h 341"/>
                  <a:gd name="T14" fmla="*/ 64 w 320"/>
                  <a:gd name="T15" fmla="*/ 291 h 341"/>
                  <a:gd name="T16" fmla="*/ 71 w 320"/>
                  <a:gd name="T17" fmla="*/ 313 h 341"/>
                  <a:gd name="T18" fmla="*/ 64 w 320"/>
                  <a:gd name="T19" fmla="*/ 334 h 341"/>
                  <a:gd name="T20" fmla="*/ 93 w 320"/>
                  <a:gd name="T21" fmla="*/ 341 h 341"/>
                  <a:gd name="T22" fmla="*/ 249 w 320"/>
                  <a:gd name="T23" fmla="*/ 327 h 341"/>
                  <a:gd name="T24" fmla="*/ 270 w 320"/>
                  <a:gd name="T25" fmla="*/ 334 h 341"/>
                  <a:gd name="T26" fmla="*/ 270 w 320"/>
                  <a:gd name="T27" fmla="*/ 305 h 341"/>
                  <a:gd name="T28" fmla="*/ 284 w 320"/>
                  <a:gd name="T29" fmla="*/ 298 h 341"/>
                  <a:gd name="T30" fmla="*/ 291 w 320"/>
                  <a:gd name="T31" fmla="*/ 298 h 341"/>
                  <a:gd name="T32" fmla="*/ 313 w 320"/>
                  <a:gd name="T33" fmla="*/ 298 h 341"/>
                  <a:gd name="T34" fmla="*/ 305 w 320"/>
                  <a:gd name="T35" fmla="*/ 263 h 341"/>
                  <a:gd name="T36" fmla="*/ 305 w 320"/>
                  <a:gd name="T37" fmla="*/ 256 h 341"/>
                  <a:gd name="T38" fmla="*/ 305 w 320"/>
                  <a:gd name="T39" fmla="*/ 234 h 341"/>
                  <a:gd name="T40" fmla="*/ 320 w 320"/>
                  <a:gd name="T41" fmla="*/ 206 h 341"/>
                  <a:gd name="T42" fmla="*/ 320 w 320"/>
                  <a:gd name="T43" fmla="*/ 185 h 341"/>
                  <a:gd name="T44" fmla="*/ 313 w 320"/>
                  <a:gd name="T45" fmla="*/ 185 h 341"/>
                  <a:gd name="T46" fmla="*/ 305 w 320"/>
                  <a:gd name="T47" fmla="*/ 170 h 341"/>
                  <a:gd name="T48" fmla="*/ 277 w 320"/>
                  <a:gd name="T49" fmla="*/ 142 h 341"/>
                  <a:gd name="T50" fmla="*/ 277 w 320"/>
                  <a:gd name="T51" fmla="*/ 121 h 341"/>
                  <a:gd name="T52" fmla="*/ 249 w 320"/>
                  <a:gd name="T53" fmla="*/ 107 h 341"/>
                  <a:gd name="T54" fmla="*/ 220 w 320"/>
                  <a:gd name="T55" fmla="*/ 78 h 341"/>
                  <a:gd name="T56" fmla="*/ 185 w 320"/>
                  <a:gd name="T57" fmla="*/ 57 h 341"/>
                  <a:gd name="T58" fmla="*/ 171 w 320"/>
                  <a:gd name="T59" fmla="*/ 36 h 341"/>
                  <a:gd name="T60" fmla="*/ 142 w 320"/>
                  <a:gd name="T61" fmla="*/ 21 h 341"/>
                  <a:gd name="T62" fmla="*/ 142 w 320"/>
                  <a:gd name="T63" fmla="*/ 14 h 341"/>
                  <a:gd name="T64" fmla="*/ 142 w 320"/>
                  <a:gd name="T65" fmla="*/ 0 h 341"/>
                  <a:gd name="T66" fmla="*/ 79 w 320"/>
                  <a:gd name="T67" fmla="*/ 14 h 341"/>
                  <a:gd name="T68" fmla="*/ 0 w 320"/>
                  <a:gd name="T69" fmla="*/ 36 h 341"/>
                  <a:gd name="T70" fmla="*/ 0 w 320"/>
                  <a:gd name="T71" fmla="*/ 3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341">
                    <a:moveTo>
                      <a:pt x="0" y="36"/>
                    </a:moveTo>
                    <a:lnTo>
                      <a:pt x="22" y="99"/>
                    </a:lnTo>
                    <a:lnTo>
                      <a:pt x="50" y="199"/>
                    </a:lnTo>
                    <a:lnTo>
                      <a:pt x="71" y="227"/>
                    </a:lnTo>
                    <a:lnTo>
                      <a:pt x="64" y="249"/>
                    </a:lnTo>
                    <a:lnTo>
                      <a:pt x="64" y="270"/>
                    </a:lnTo>
                    <a:lnTo>
                      <a:pt x="71" y="277"/>
                    </a:lnTo>
                    <a:lnTo>
                      <a:pt x="64" y="291"/>
                    </a:lnTo>
                    <a:lnTo>
                      <a:pt x="71" y="313"/>
                    </a:lnTo>
                    <a:lnTo>
                      <a:pt x="64" y="334"/>
                    </a:lnTo>
                    <a:lnTo>
                      <a:pt x="93" y="341"/>
                    </a:lnTo>
                    <a:lnTo>
                      <a:pt x="249" y="327"/>
                    </a:lnTo>
                    <a:lnTo>
                      <a:pt x="270" y="334"/>
                    </a:lnTo>
                    <a:lnTo>
                      <a:pt x="270" y="305"/>
                    </a:lnTo>
                    <a:lnTo>
                      <a:pt x="284" y="298"/>
                    </a:lnTo>
                    <a:lnTo>
                      <a:pt x="291" y="298"/>
                    </a:lnTo>
                    <a:lnTo>
                      <a:pt x="313" y="298"/>
                    </a:lnTo>
                    <a:lnTo>
                      <a:pt x="305" y="263"/>
                    </a:lnTo>
                    <a:lnTo>
                      <a:pt x="305" y="256"/>
                    </a:lnTo>
                    <a:lnTo>
                      <a:pt x="305" y="234"/>
                    </a:lnTo>
                    <a:lnTo>
                      <a:pt x="320" y="206"/>
                    </a:lnTo>
                    <a:lnTo>
                      <a:pt x="320" y="185"/>
                    </a:lnTo>
                    <a:lnTo>
                      <a:pt x="313" y="185"/>
                    </a:lnTo>
                    <a:lnTo>
                      <a:pt x="305" y="170"/>
                    </a:lnTo>
                    <a:lnTo>
                      <a:pt x="277" y="142"/>
                    </a:lnTo>
                    <a:lnTo>
                      <a:pt x="277" y="121"/>
                    </a:lnTo>
                    <a:lnTo>
                      <a:pt x="249" y="107"/>
                    </a:lnTo>
                    <a:lnTo>
                      <a:pt x="220" y="78"/>
                    </a:lnTo>
                    <a:lnTo>
                      <a:pt x="185" y="57"/>
                    </a:lnTo>
                    <a:lnTo>
                      <a:pt x="171" y="36"/>
                    </a:lnTo>
                    <a:lnTo>
                      <a:pt x="142" y="21"/>
                    </a:lnTo>
                    <a:lnTo>
                      <a:pt x="142" y="14"/>
                    </a:lnTo>
                    <a:lnTo>
                      <a:pt x="142" y="0"/>
                    </a:lnTo>
                    <a:lnTo>
                      <a:pt x="79" y="14"/>
                    </a:lnTo>
                    <a:lnTo>
                      <a:pt x="0" y="36"/>
                    </a:lnTo>
                    <a:lnTo>
                      <a:pt x="0" y="36"/>
                    </a:lnTo>
                    <a:close/>
                  </a:path>
                </a:pathLst>
              </a:custGeom>
              <a:solidFill>
                <a:srgbClr val="B76140"/>
              </a:solidFill>
              <a:ln w="12700" cap="rnd">
                <a:solidFill>
                  <a:srgbClr val="FFFFFF"/>
                </a:solidFill>
                <a:prstDash val="solid"/>
                <a:round/>
                <a:headEnd/>
                <a:tailEnd/>
              </a:ln>
            </p:spPr>
            <p:txBody>
              <a:bodyPr vert="horz" wrap="square" lIns="182880" tIns="274320" rIns="9144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Georgia   </a:t>
                </a:r>
              </a:p>
              <a:p>
                <a:r>
                  <a:rPr lang="en-CA" sz="1000" b="1" dirty="0">
                    <a:solidFill>
                      <a:schemeClr val="bg1"/>
                    </a:solidFill>
                    <a:latin typeface="Calibri" panose="020F0502020204030204" pitchFamily="34" charset="0"/>
                    <a:cs typeface="Calibri" panose="020F0502020204030204" pitchFamily="34" charset="0"/>
                  </a:rPr>
                  <a:t>   16</a:t>
                </a:r>
              </a:p>
            </p:txBody>
          </p:sp>
          <p:sp>
            <p:nvSpPr>
              <p:cNvPr id="78" name="Freeform 50">
                <a:extLst>
                  <a:ext uri="{FF2B5EF4-FFF2-40B4-BE49-F238E27FC236}">
                    <a16:creationId xmlns:a16="http://schemas.microsoft.com/office/drawing/2014/main" id="{1AD5DC89-7379-DB4C-B415-AEE61DD46746}"/>
                  </a:ext>
                </a:extLst>
              </p:cNvPr>
              <p:cNvSpPr>
                <a:spLocks/>
              </p:cNvSpPr>
              <p:nvPr/>
            </p:nvSpPr>
            <p:spPr bwMode="auto">
              <a:xfrm>
                <a:off x="6235650" y="5434013"/>
                <a:ext cx="473075" cy="373063"/>
              </a:xfrm>
              <a:custGeom>
                <a:avLst/>
                <a:gdLst>
                  <a:gd name="T0" fmla="*/ 0 w 298"/>
                  <a:gd name="T1" fmla="*/ 50 h 235"/>
                  <a:gd name="T2" fmla="*/ 0 w 298"/>
                  <a:gd name="T3" fmla="*/ 71 h 235"/>
                  <a:gd name="T4" fmla="*/ 29 w 298"/>
                  <a:gd name="T5" fmla="*/ 86 h 235"/>
                  <a:gd name="T6" fmla="*/ 43 w 298"/>
                  <a:gd name="T7" fmla="*/ 107 h 235"/>
                  <a:gd name="T8" fmla="*/ 78 w 298"/>
                  <a:gd name="T9" fmla="*/ 128 h 235"/>
                  <a:gd name="T10" fmla="*/ 107 w 298"/>
                  <a:gd name="T11" fmla="*/ 157 h 235"/>
                  <a:gd name="T12" fmla="*/ 135 w 298"/>
                  <a:gd name="T13" fmla="*/ 171 h 235"/>
                  <a:gd name="T14" fmla="*/ 135 w 298"/>
                  <a:gd name="T15" fmla="*/ 192 h 235"/>
                  <a:gd name="T16" fmla="*/ 163 w 298"/>
                  <a:gd name="T17" fmla="*/ 220 h 235"/>
                  <a:gd name="T18" fmla="*/ 171 w 298"/>
                  <a:gd name="T19" fmla="*/ 235 h 235"/>
                  <a:gd name="T20" fmla="*/ 178 w 298"/>
                  <a:gd name="T21" fmla="*/ 235 h 235"/>
                  <a:gd name="T22" fmla="*/ 185 w 298"/>
                  <a:gd name="T23" fmla="*/ 220 h 235"/>
                  <a:gd name="T24" fmla="*/ 185 w 298"/>
                  <a:gd name="T25" fmla="*/ 206 h 235"/>
                  <a:gd name="T26" fmla="*/ 199 w 298"/>
                  <a:gd name="T27" fmla="*/ 206 h 235"/>
                  <a:gd name="T28" fmla="*/ 199 w 298"/>
                  <a:gd name="T29" fmla="*/ 192 h 235"/>
                  <a:gd name="T30" fmla="*/ 213 w 298"/>
                  <a:gd name="T31" fmla="*/ 192 h 235"/>
                  <a:gd name="T32" fmla="*/ 234 w 298"/>
                  <a:gd name="T33" fmla="*/ 171 h 235"/>
                  <a:gd name="T34" fmla="*/ 241 w 298"/>
                  <a:gd name="T35" fmla="*/ 149 h 235"/>
                  <a:gd name="T36" fmla="*/ 256 w 298"/>
                  <a:gd name="T37" fmla="*/ 149 h 235"/>
                  <a:gd name="T38" fmla="*/ 256 w 298"/>
                  <a:gd name="T39" fmla="*/ 135 h 235"/>
                  <a:gd name="T40" fmla="*/ 263 w 298"/>
                  <a:gd name="T41" fmla="*/ 114 h 235"/>
                  <a:gd name="T42" fmla="*/ 277 w 298"/>
                  <a:gd name="T43" fmla="*/ 107 h 235"/>
                  <a:gd name="T44" fmla="*/ 291 w 298"/>
                  <a:gd name="T45" fmla="*/ 78 h 235"/>
                  <a:gd name="T46" fmla="*/ 298 w 298"/>
                  <a:gd name="T47" fmla="*/ 57 h 235"/>
                  <a:gd name="T48" fmla="*/ 220 w 298"/>
                  <a:gd name="T49" fmla="*/ 0 h 235"/>
                  <a:gd name="T50" fmla="*/ 163 w 298"/>
                  <a:gd name="T51" fmla="*/ 22 h 235"/>
                  <a:gd name="T52" fmla="*/ 149 w 298"/>
                  <a:gd name="T53" fmla="*/ 22 h 235"/>
                  <a:gd name="T54" fmla="*/ 149 w 298"/>
                  <a:gd name="T55" fmla="*/ 22 h 235"/>
                  <a:gd name="T56" fmla="*/ 135 w 298"/>
                  <a:gd name="T57" fmla="*/ 15 h 235"/>
                  <a:gd name="T58" fmla="*/ 128 w 298"/>
                  <a:gd name="T59" fmla="*/ 7 h 235"/>
                  <a:gd name="T60" fmla="*/ 107 w 298"/>
                  <a:gd name="T61" fmla="*/ 7 h 235"/>
                  <a:gd name="T62" fmla="*/ 93 w 298"/>
                  <a:gd name="T63" fmla="*/ 15 h 235"/>
                  <a:gd name="T64" fmla="*/ 71 w 298"/>
                  <a:gd name="T65" fmla="*/ 15 h 235"/>
                  <a:gd name="T66" fmla="*/ 57 w 298"/>
                  <a:gd name="T67" fmla="*/ 22 h 235"/>
                  <a:gd name="T68" fmla="*/ 0 w 298"/>
                  <a:gd name="T69" fmla="*/ 50 h 235"/>
                  <a:gd name="T70" fmla="*/ 0 w 298"/>
                  <a:gd name="T71" fmla="*/ 5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35">
                    <a:moveTo>
                      <a:pt x="0" y="50"/>
                    </a:moveTo>
                    <a:lnTo>
                      <a:pt x="0" y="71"/>
                    </a:lnTo>
                    <a:lnTo>
                      <a:pt x="29" y="86"/>
                    </a:lnTo>
                    <a:lnTo>
                      <a:pt x="43" y="107"/>
                    </a:lnTo>
                    <a:lnTo>
                      <a:pt x="78" y="128"/>
                    </a:lnTo>
                    <a:lnTo>
                      <a:pt x="107" y="157"/>
                    </a:lnTo>
                    <a:lnTo>
                      <a:pt x="135" y="171"/>
                    </a:lnTo>
                    <a:lnTo>
                      <a:pt x="135" y="192"/>
                    </a:lnTo>
                    <a:lnTo>
                      <a:pt x="163" y="220"/>
                    </a:lnTo>
                    <a:lnTo>
                      <a:pt x="171" y="235"/>
                    </a:lnTo>
                    <a:lnTo>
                      <a:pt x="178" y="235"/>
                    </a:lnTo>
                    <a:lnTo>
                      <a:pt x="185" y="220"/>
                    </a:lnTo>
                    <a:lnTo>
                      <a:pt x="185" y="206"/>
                    </a:lnTo>
                    <a:lnTo>
                      <a:pt x="199" y="206"/>
                    </a:lnTo>
                    <a:lnTo>
                      <a:pt x="199" y="192"/>
                    </a:lnTo>
                    <a:lnTo>
                      <a:pt x="213" y="192"/>
                    </a:lnTo>
                    <a:lnTo>
                      <a:pt x="234" y="171"/>
                    </a:lnTo>
                    <a:lnTo>
                      <a:pt x="241" y="149"/>
                    </a:lnTo>
                    <a:lnTo>
                      <a:pt x="256" y="149"/>
                    </a:lnTo>
                    <a:lnTo>
                      <a:pt x="256" y="135"/>
                    </a:lnTo>
                    <a:lnTo>
                      <a:pt x="263" y="114"/>
                    </a:lnTo>
                    <a:lnTo>
                      <a:pt x="277" y="107"/>
                    </a:lnTo>
                    <a:lnTo>
                      <a:pt x="291" y="78"/>
                    </a:lnTo>
                    <a:lnTo>
                      <a:pt x="298" y="57"/>
                    </a:lnTo>
                    <a:lnTo>
                      <a:pt x="220" y="0"/>
                    </a:lnTo>
                    <a:lnTo>
                      <a:pt x="163" y="22"/>
                    </a:lnTo>
                    <a:lnTo>
                      <a:pt x="149" y="22"/>
                    </a:lnTo>
                    <a:lnTo>
                      <a:pt x="149" y="22"/>
                    </a:lnTo>
                    <a:lnTo>
                      <a:pt x="135" y="15"/>
                    </a:lnTo>
                    <a:lnTo>
                      <a:pt x="128" y="7"/>
                    </a:lnTo>
                    <a:lnTo>
                      <a:pt x="107" y="7"/>
                    </a:lnTo>
                    <a:lnTo>
                      <a:pt x="93" y="15"/>
                    </a:lnTo>
                    <a:lnTo>
                      <a:pt x="71" y="15"/>
                    </a:lnTo>
                    <a:lnTo>
                      <a:pt x="57" y="22"/>
                    </a:lnTo>
                    <a:lnTo>
                      <a:pt x="0" y="50"/>
                    </a:lnTo>
                    <a:lnTo>
                      <a:pt x="0" y="50"/>
                    </a:lnTo>
                    <a:close/>
                  </a:path>
                </a:pathLst>
              </a:custGeom>
              <a:solidFill>
                <a:srgbClr val="B76140"/>
              </a:solidFill>
              <a:ln w="12700" cap="rnd">
                <a:solidFill>
                  <a:srgbClr val="FFFFFF"/>
                </a:solidFill>
                <a:prstDash val="solid"/>
                <a:round/>
                <a:headEnd/>
                <a:tailEnd/>
              </a:ln>
            </p:spPr>
            <p:txBody>
              <a:bodyPr vert="horz" wrap="square" lIns="182880" tIns="45720" rIns="0" bIns="45720" numCol="1" anchor="t" anchorCtr="0" compatLnSpc="1">
                <a:prstTxWarp prst="textNoShape">
                  <a:avLst/>
                </a:prstTxWarp>
              </a:bodyPr>
              <a:lstStyle/>
              <a:p>
                <a:endParaRPr lang="en-CA" sz="1000" b="1" dirty="0">
                  <a:solidFill>
                    <a:schemeClr val="bg1"/>
                  </a:solidFill>
                  <a:latin typeface="Calibri" panose="020F0502020204030204" pitchFamily="34" charset="0"/>
                  <a:cs typeface="Calibri" panose="020F0502020204030204" pitchFamily="34" charset="0"/>
                </a:endParaRPr>
              </a:p>
            </p:txBody>
          </p:sp>
          <p:sp>
            <p:nvSpPr>
              <p:cNvPr id="79" name="Freeform 51">
                <a:extLst>
                  <a:ext uri="{FF2B5EF4-FFF2-40B4-BE49-F238E27FC236}">
                    <a16:creationId xmlns:a16="http://schemas.microsoft.com/office/drawing/2014/main" id="{68140182-BA1E-8842-B6AA-3D9E62A43772}"/>
                  </a:ext>
                </a:extLst>
              </p:cNvPr>
              <p:cNvSpPr>
                <a:spLocks/>
              </p:cNvSpPr>
              <p:nvPr/>
            </p:nvSpPr>
            <p:spPr bwMode="auto">
              <a:xfrm>
                <a:off x="5627637" y="5040313"/>
                <a:ext cx="642938" cy="382588"/>
              </a:xfrm>
              <a:custGeom>
                <a:avLst/>
                <a:gdLst>
                  <a:gd name="T0" fmla="*/ 57 w 405"/>
                  <a:gd name="T1" fmla="*/ 142 h 241"/>
                  <a:gd name="T2" fmla="*/ 57 w 405"/>
                  <a:gd name="T3" fmla="*/ 170 h 241"/>
                  <a:gd name="T4" fmla="*/ 43 w 405"/>
                  <a:gd name="T5" fmla="*/ 177 h 241"/>
                  <a:gd name="T6" fmla="*/ 36 w 405"/>
                  <a:gd name="T7" fmla="*/ 191 h 241"/>
                  <a:gd name="T8" fmla="*/ 36 w 405"/>
                  <a:gd name="T9" fmla="*/ 199 h 241"/>
                  <a:gd name="T10" fmla="*/ 0 w 405"/>
                  <a:gd name="T11" fmla="*/ 191 h 241"/>
                  <a:gd name="T12" fmla="*/ 0 w 405"/>
                  <a:gd name="T13" fmla="*/ 227 h 241"/>
                  <a:gd name="T14" fmla="*/ 7 w 405"/>
                  <a:gd name="T15" fmla="*/ 241 h 241"/>
                  <a:gd name="T16" fmla="*/ 36 w 405"/>
                  <a:gd name="T17" fmla="*/ 241 h 241"/>
                  <a:gd name="T18" fmla="*/ 57 w 405"/>
                  <a:gd name="T19" fmla="*/ 234 h 241"/>
                  <a:gd name="T20" fmla="*/ 85 w 405"/>
                  <a:gd name="T21" fmla="*/ 227 h 241"/>
                  <a:gd name="T22" fmla="*/ 128 w 405"/>
                  <a:gd name="T23" fmla="*/ 220 h 241"/>
                  <a:gd name="T24" fmla="*/ 178 w 405"/>
                  <a:gd name="T25" fmla="*/ 206 h 241"/>
                  <a:gd name="T26" fmla="*/ 249 w 405"/>
                  <a:gd name="T27" fmla="*/ 191 h 241"/>
                  <a:gd name="T28" fmla="*/ 334 w 405"/>
                  <a:gd name="T29" fmla="*/ 177 h 241"/>
                  <a:gd name="T30" fmla="*/ 376 w 405"/>
                  <a:gd name="T31" fmla="*/ 142 h 241"/>
                  <a:gd name="T32" fmla="*/ 383 w 405"/>
                  <a:gd name="T33" fmla="*/ 120 h 241"/>
                  <a:gd name="T34" fmla="*/ 398 w 405"/>
                  <a:gd name="T35" fmla="*/ 113 h 241"/>
                  <a:gd name="T36" fmla="*/ 405 w 405"/>
                  <a:gd name="T37" fmla="*/ 106 h 241"/>
                  <a:gd name="T38" fmla="*/ 405 w 405"/>
                  <a:gd name="T39" fmla="*/ 85 h 241"/>
                  <a:gd name="T40" fmla="*/ 383 w 405"/>
                  <a:gd name="T41" fmla="*/ 64 h 241"/>
                  <a:gd name="T42" fmla="*/ 369 w 405"/>
                  <a:gd name="T43" fmla="*/ 28 h 241"/>
                  <a:gd name="T44" fmla="*/ 362 w 405"/>
                  <a:gd name="T45" fmla="*/ 21 h 241"/>
                  <a:gd name="T46" fmla="*/ 355 w 405"/>
                  <a:gd name="T47" fmla="*/ 14 h 241"/>
                  <a:gd name="T48" fmla="*/ 348 w 405"/>
                  <a:gd name="T49" fmla="*/ 14 h 241"/>
                  <a:gd name="T50" fmla="*/ 341 w 405"/>
                  <a:gd name="T51" fmla="*/ 0 h 241"/>
                  <a:gd name="T52" fmla="*/ 327 w 405"/>
                  <a:gd name="T53" fmla="*/ 14 h 241"/>
                  <a:gd name="T54" fmla="*/ 298 w 405"/>
                  <a:gd name="T55" fmla="*/ 14 h 241"/>
                  <a:gd name="T56" fmla="*/ 284 w 405"/>
                  <a:gd name="T57" fmla="*/ 14 h 241"/>
                  <a:gd name="T58" fmla="*/ 263 w 405"/>
                  <a:gd name="T59" fmla="*/ 14 h 241"/>
                  <a:gd name="T60" fmla="*/ 241 w 405"/>
                  <a:gd name="T61" fmla="*/ 7 h 241"/>
                  <a:gd name="T62" fmla="*/ 234 w 405"/>
                  <a:gd name="T63" fmla="*/ 0 h 241"/>
                  <a:gd name="T64" fmla="*/ 227 w 405"/>
                  <a:gd name="T65" fmla="*/ 7 h 241"/>
                  <a:gd name="T66" fmla="*/ 220 w 405"/>
                  <a:gd name="T67" fmla="*/ 14 h 241"/>
                  <a:gd name="T68" fmla="*/ 227 w 405"/>
                  <a:gd name="T69" fmla="*/ 35 h 241"/>
                  <a:gd name="T70" fmla="*/ 199 w 405"/>
                  <a:gd name="T71" fmla="*/ 49 h 241"/>
                  <a:gd name="T72" fmla="*/ 192 w 405"/>
                  <a:gd name="T73" fmla="*/ 57 h 241"/>
                  <a:gd name="T74" fmla="*/ 185 w 405"/>
                  <a:gd name="T75" fmla="*/ 49 h 241"/>
                  <a:gd name="T76" fmla="*/ 185 w 405"/>
                  <a:gd name="T77" fmla="*/ 64 h 241"/>
                  <a:gd name="T78" fmla="*/ 178 w 405"/>
                  <a:gd name="T79" fmla="*/ 85 h 241"/>
                  <a:gd name="T80" fmla="*/ 163 w 405"/>
                  <a:gd name="T81" fmla="*/ 99 h 241"/>
                  <a:gd name="T82" fmla="*/ 156 w 405"/>
                  <a:gd name="T83" fmla="*/ 106 h 241"/>
                  <a:gd name="T84" fmla="*/ 142 w 405"/>
                  <a:gd name="T85" fmla="*/ 99 h 241"/>
                  <a:gd name="T86" fmla="*/ 142 w 405"/>
                  <a:gd name="T87" fmla="*/ 120 h 241"/>
                  <a:gd name="T88" fmla="*/ 128 w 405"/>
                  <a:gd name="T89" fmla="*/ 113 h 241"/>
                  <a:gd name="T90" fmla="*/ 121 w 405"/>
                  <a:gd name="T91" fmla="*/ 120 h 241"/>
                  <a:gd name="T92" fmla="*/ 93 w 405"/>
                  <a:gd name="T93" fmla="*/ 135 h 241"/>
                  <a:gd name="T94" fmla="*/ 78 w 405"/>
                  <a:gd name="T95" fmla="*/ 128 h 241"/>
                  <a:gd name="T96" fmla="*/ 57 w 405"/>
                  <a:gd name="T97" fmla="*/ 142 h 241"/>
                  <a:gd name="T98" fmla="*/ 57 w 405"/>
                  <a:gd name="T99" fmla="*/ 14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5" h="241">
                    <a:moveTo>
                      <a:pt x="57" y="142"/>
                    </a:moveTo>
                    <a:lnTo>
                      <a:pt x="57" y="170"/>
                    </a:lnTo>
                    <a:lnTo>
                      <a:pt x="43" y="177"/>
                    </a:lnTo>
                    <a:lnTo>
                      <a:pt x="36" y="191"/>
                    </a:lnTo>
                    <a:lnTo>
                      <a:pt x="36" y="199"/>
                    </a:lnTo>
                    <a:lnTo>
                      <a:pt x="0" y="191"/>
                    </a:lnTo>
                    <a:lnTo>
                      <a:pt x="0" y="227"/>
                    </a:lnTo>
                    <a:lnTo>
                      <a:pt x="7" y="241"/>
                    </a:lnTo>
                    <a:lnTo>
                      <a:pt x="36" y="241"/>
                    </a:lnTo>
                    <a:lnTo>
                      <a:pt x="57" y="234"/>
                    </a:lnTo>
                    <a:lnTo>
                      <a:pt x="85" y="227"/>
                    </a:lnTo>
                    <a:lnTo>
                      <a:pt x="128" y="220"/>
                    </a:lnTo>
                    <a:lnTo>
                      <a:pt x="178" y="206"/>
                    </a:lnTo>
                    <a:lnTo>
                      <a:pt x="249" y="191"/>
                    </a:lnTo>
                    <a:lnTo>
                      <a:pt x="334" y="177"/>
                    </a:lnTo>
                    <a:lnTo>
                      <a:pt x="376" y="142"/>
                    </a:lnTo>
                    <a:lnTo>
                      <a:pt x="383" y="120"/>
                    </a:lnTo>
                    <a:lnTo>
                      <a:pt x="398" y="113"/>
                    </a:lnTo>
                    <a:lnTo>
                      <a:pt x="405" y="106"/>
                    </a:lnTo>
                    <a:lnTo>
                      <a:pt x="405" y="85"/>
                    </a:lnTo>
                    <a:lnTo>
                      <a:pt x="383" y="64"/>
                    </a:lnTo>
                    <a:lnTo>
                      <a:pt x="369" y="28"/>
                    </a:lnTo>
                    <a:lnTo>
                      <a:pt x="362" y="21"/>
                    </a:lnTo>
                    <a:lnTo>
                      <a:pt x="355" y="14"/>
                    </a:lnTo>
                    <a:lnTo>
                      <a:pt x="348" y="14"/>
                    </a:lnTo>
                    <a:lnTo>
                      <a:pt x="341" y="0"/>
                    </a:lnTo>
                    <a:lnTo>
                      <a:pt x="327" y="14"/>
                    </a:lnTo>
                    <a:lnTo>
                      <a:pt x="298" y="14"/>
                    </a:lnTo>
                    <a:lnTo>
                      <a:pt x="284" y="14"/>
                    </a:lnTo>
                    <a:lnTo>
                      <a:pt x="263" y="14"/>
                    </a:lnTo>
                    <a:lnTo>
                      <a:pt x="241" y="7"/>
                    </a:lnTo>
                    <a:lnTo>
                      <a:pt x="234" y="0"/>
                    </a:lnTo>
                    <a:lnTo>
                      <a:pt x="227" y="7"/>
                    </a:lnTo>
                    <a:lnTo>
                      <a:pt x="220" y="14"/>
                    </a:lnTo>
                    <a:lnTo>
                      <a:pt x="227" y="35"/>
                    </a:lnTo>
                    <a:lnTo>
                      <a:pt x="199" y="49"/>
                    </a:lnTo>
                    <a:lnTo>
                      <a:pt x="192" y="57"/>
                    </a:lnTo>
                    <a:lnTo>
                      <a:pt x="185" y="49"/>
                    </a:lnTo>
                    <a:lnTo>
                      <a:pt x="185" y="64"/>
                    </a:lnTo>
                    <a:lnTo>
                      <a:pt x="178" y="85"/>
                    </a:lnTo>
                    <a:lnTo>
                      <a:pt x="163" y="99"/>
                    </a:lnTo>
                    <a:lnTo>
                      <a:pt x="156" y="106"/>
                    </a:lnTo>
                    <a:lnTo>
                      <a:pt x="142" y="99"/>
                    </a:lnTo>
                    <a:lnTo>
                      <a:pt x="142" y="120"/>
                    </a:lnTo>
                    <a:lnTo>
                      <a:pt x="128" y="113"/>
                    </a:lnTo>
                    <a:lnTo>
                      <a:pt x="121" y="120"/>
                    </a:lnTo>
                    <a:lnTo>
                      <a:pt x="93" y="135"/>
                    </a:lnTo>
                    <a:lnTo>
                      <a:pt x="78" y="128"/>
                    </a:lnTo>
                    <a:lnTo>
                      <a:pt x="57" y="142"/>
                    </a:lnTo>
                    <a:lnTo>
                      <a:pt x="57" y="142"/>
                    </a:lnTo>
                    <a:close/>
                  </a:path>
                </a:pathLst>
              </a:custGeom>
              <a:solidFill>
                <a:srgbClr val="B76140"/>
              </a:solidFill>
              <a:ln w="12700" cap="rnd">
                <a:solidFill>
                  <a:srgbClr val="FFFFFF"/>
                </a:solidFill>
                <a:prstDash val="solid"/>
                <a:round/>
                <a:headEnd/>
                <a:tailEnd/>
              </a:ln>
            </p:spPr>
            <p:txBody>
              <a:bodyPr vert="horz" wrap="square" lIns="274320" tIns="91440" rIns="91440" bIns="0" numCol="1" anchor="t" anchorCtr="0" compatLnSpc="1">
                <a:prstTxWarp prst="textNoShape">
                  <a:avLst/>
                </a:prstTxWarp>
              </a:bodyPr>
              <a:lstStyle/>
              <a:p>
                <a:pPr algn="r"/>
                <a:r>
                  <a:rPr lang="en-CA" sz="1000" b="1" dirty="0">
                    <a:solidFill>
                      <a:schemeClr val="bg1"/>
                    </a:solidFill>
                    <a:latin typeface="Calibri" panose="020F0502020204030204" pitchFamily="34" charset="0"/>
                    <a:cs typeface="Calibri" panose="020F0502020204030204" pitchFamily="34" charset="0"/>
                  </a:rPr>
                  <a:t>26</a:t>
                </a:r>
              </a:p>
              <a:p>
                <a:r>
                  <a:rPr lang="en-CA" sz="1000" b="1" dirty="0">
                    <a:solidFill>
                      <a:schemeClr val="bg1"/>
                    </a:solidFill>
                    <a:latin typeface="Calibri" panose="020F0502020204030204" pitchFamily="34" charset="0"/>
                    <a:cs typeface="Calibri" panose="020F0502020204030204" pitchFamily="34" charset="0"/>
                  </a:rPr>
                  <a:t>Kentucky</a:t>
                </a:r>
              </a:p>
            </p:txBody>
          </p:sp>
          <p:sp>
            <p:nvSpPr>
              <p:cNvPr id="80" name="Freeform 52">
                <a:extLst>
                  <a:ext uri="{FF2B5EF4-FFF2-40B4-BE49-F238E27FC236}">
                    <a16:creationId xmlns:a16="http://schemas.microsoft.com/office/drawing/2014/main" id="{33176B82-C1A7-5A4D-BC28-E87D3A9826B1}"/>
                  </a:ext>
                </a:extLst>
              </p:cNvPr>
              <p:cNvSpPr>
                <a:spLocks/>
              </p:cNvSpPr>
              <p:nvPr/>
            </p:nvSpPr>
            <p:spPr bwMode="auto">
              <a:xfrm>
                <a:off x="5538737" y="5265738"/>
                <a:ext cx="831850" cy="371475"/>
              </a:xfrm>
              <a:custGeom>
                <a:avLst/>
                <a:gdLst>
                  <a:gd name="T0" fmla="*/ 42 w 524"/>
                  <a:gd name="T1" fmla="*/ 99 h 234"/>
                  <a:gd name="T2" fmla="*/ 28 w 524"/>
                  <a:gd name="T3" fmla="*/ 135 h 234"/>
                  <a:gd name="T4" fmla="*/ 28 w 524"/>
                  <a:gd name="T5" fmla="*/ 149 h 234"/>
                  <a:gd name="T6" fmla="*/ 14 w 524"/>
                  <a:gd name="T7" fmla="*/ 184 h 234"/>
                  <a:gd name="T8" fmla="*/ 14 w 524"/>
                  <a:gd name="T9" fmla="*/ 199 h 234"/>
                  <a:gd name="T10" fmla="*/ 7 w 524"/>
                  <a:gd name="T11" fmla="*/ 213 h 234"/>
                  <a:gd name="T12" fmla="*/ 7 w 524"/>
                  <a:gd name="T13" fmla="*/ 220 h 234"/>
                  <a:gd name="T14" fmla="*/ 0 w 524"/>
                  <a:gd name="T15" fmla="*/ 234 h 234"/>
                  <a:gd name="T16" fmla="*/ 120 w 524"/>
                  <a:gd name="T17" fmla="*/ 213 h 234"/>
                  <a:gd name="T18" fmla="*/ 134 w 524"/>
                  <a:gd name="T19" fmla="*/ 220 h 234"/>
                  <a:gd name="T20" fmla="*/ 141 w 524"/>
                  <a:gd name="T21" fmla="*/ 213 h 234"/>
                  <a:gd name="T22" fmla="*/ 149 w 524"/>
                  <a:gd name="T23" fmla="*/ 213 h 234"/>
                  <a:gd name="T24" fmla="*/ 170 w 524"/>
                  <a:gd name="T25" fmla="*/ 206 h 234"/>
                  <a:gd name="T26" fmla="*/ 184 w 524"/>
                  <a:gd name="T27" fmla="*/ 213 h 234"/>
                  <a:gd name="T28" fmla="*/ 383 w 524"/>
                  <a:gd name="T29" fmla="*/ 163 h 234"/>
                  <a:gd name="T30" fmla="*/ 368 w 524"/>
                  <a:gd name="T31" fmla="*/ 149 h 234"/>
                  <a:gd name="T32" fmla="*/ 383 w 524"/>
                  <a:gd name="T33" fmla="*/ 142 h 234"/>
                  <a:gd name="T34" fmla="*/ 390 w 524"/>
                  <a:gd name="T35" fmla="*/ 128 h 234"/>
                  <a:gd name="T36" fmla="*/ 418 w 524"/>
                  <a:gd name="T37" fmla="*/ 99 h 234"/>
                  <a:gd name="T38" fmla="*/ 439 w 524"/>
                  <a:gd name="T39" fmla="*/ 92 h 234"/>
                  <a:gd name="T40" fmla="*/ 446 w 524"/>
                  <a:gd name="T41" fmla="*/ 64 h 234"/>
                  <a:gd name="T42" fmla="*/ 468 w 524"/>
                  <a:gd name="T43" fmla="*/ 64 h 234"/>
                  <a:gd name="T44" fmla="*/ 482 w 524"/>
                  <a:gd name="T45" fmla="*/ 49 h 234"/>
                  <a:gd name="T46" fmla="*/ 489 w 524"/>
                  <a:gd name="T47" fmla="*/ 42 h 234"/>
                  <a:gd name="T48" fmla="*/ 496 w 524"/>
                  <a:gd name="T49" fmla="*/ 49 h 234"/>
                  <a:gd name="T50" fmla="*/ 503 w 524"/>
                  <a:gd name="T51" fmla="*/ 42 h 234"/>
                  <a:gd name="T52" fmla="*/ 517 w 524"/>
                  <a:gd name="T53" fmla="*/ 28 h 234"/>
                  <a:gd name="T54" fmla="*/ 524 w 524"/>
                  <a:gd name="T55" fmla="*/ 0 h 234"/>
                  <a:gd name="T56" fmla="*/ 404 w 524"/>
                  <a:gd name="T57" fmla="*/ 35 h 234"/>
                  <a:gd name="T58" fmla="*/ 141 w 524"/>
                  <a:gd name="T59" fmla="*/ 85 h 234"/>
                  <a:gd name="T60" fmla="*/ 113 w 524"/>
                  <a:gd name="T61" fmla="*/ 99 h 234"/>
                  <a:gd name="T62" fmla="*/ 99 w 524"/>
                  <a:gd name="T63" fmla="*/ 99 h 234"/>
                  <a:gd name="T64" fmla="*/ 42 w 524"/>
                  <a:gd name="T65" fmla="*/ 99 h 234"/>
                  <a:gd name="T66" fmla="*/ 42 w 524"/>
                  <a:gd name="T67" fmla="*/ 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234">
                    <a:moveTo>
                      <a:pt x="42" y="99"/>
                    </a:moveTo>
                    <a:lnTo>
                      <a:pt x="28" y="135"/>
                    </a:lnTo>
                    <a:lnTo>
                      <a:pt x="28" y="149"/>
                    </a:lnTo>
                    <a:lnTo>
                      <a:pt x="14" y="184"/>
                    </a:lnTo>
                    <a:lnTo>
                      <a:pt x="14" y="199"/>
                    </a:lnTo>
                    <a:lnTo>
                      <a:pt x="7" y="213"/>
                    </a:lnTo>
                    <a:lnTo>
                      <a:pt x="7" y="220"/>
                    </a:lnTo>
                    <a:lnTo>
                      <a:pt x="0" y="234"/>
                    </a:lnTo>
                    <a:lnTo>
                      <a:pt x="120" y="213"/>
                    </a:lnTo>
                    <a:lnTo>
                      <a:pt x="134" y="220"/>
                    </a:lnTo>
                    <a:lnTo>
                      <a:pt x="141" y="213"/>
                    </a:lnTo>
                    <a:lnTo>
                      <a:pt x="149" y="213"/>
                    </a:lnTo>
                    <a:lnTo>
                      <a:pt x="170" y="206"/>
                    </a:lnTo>
                    <a:lnTo>
                      <a:pt x="184" y="213"/>
                    </a:lnTo>
                    <a:lnTo>
                      <a:pt x="383" y="163"/>
                    </a:lnTo>
                    <a:lnTo>
                      <a:pt x="368" y="149"/>
                    </a:lnTo>
                    <a:lnTo>
                      <a:pt x="383" y="142"/>
                    </a:lnTo>
                    <a:lnTo>
                      <a:pt x="390" y="128"/>
                    </a:lnTo>
                    <a:lnTo>
                      <a:pt x="418" y="99"/>
                    </a:lnTo>
                    <a:lnTo>
                      <a:pt x="439" y="92"/>
                    </a:lnTo>
                    <a:lnTo>
                      <a:pt x="446" y="64"/>
                    </a:lnTo>
                    <a:lnTo>
                      <a:pt x="468" y="64"/>
                    </a:lnTo>
                    <a:lnTo>
                      <a:pt x="482" y="49"/>
                    </a:lnTo>
                    <a:lnTo>
                      <a:pt x="489" y="42"/>
                    </a:lnTo>
                    <a:lnTo>
                      <a:pt x="496" y="49"/>
                    </a:lnTo>
                    <a:lnTo>
                      <a:pt x="503" y="42"/>
                    </a:lnTo>
                    <a:lnTo>
                      <a:pt x="517" y="28"/>
                    </a:lnTo>
                    <a:lnTo>
                      <a:pt x="524" y="0"/>
                    </a:lnTo>
                    <a:lnTo>
                      <a:pt x="404" y="35"/>
                    </a:lnTo>
                    <a:lnTo>
                      <a:pt x="141" y="85"/>
                    </a:lnTo>
                    <a:lnTo>
                      <a:pt x="113" y="99"/>
                    </a:lnTo>
                    <a:lnTo>
                      <a:pt x="99" y="99"/>
                    </a:lnTo>
                    <a:lnTo>
                      <a:pt x="42" y="99"/>
                    </a:lnTo>
                    <a:lnTo>
                      <a:pt x="42" y="99"/>
                    </a:lnTo>
                    <a:close/>
                  </a:path>
                </a:pathLst>
              </a:custGeom>
              <a:solidFill>
                <a:srgbClr val="B76140"/>
              </a:solidFill>
              <a:ln w="12700" cap="rnd">
                <a:solidFill>
                  <a:srgbClr val="FFFFFF"/>
                </a:solidFill>
                <a:prstDash val="solid"/>
                <a:round/>
                <a:headEnd/>
                <a:tailEnd/>
              </a:ln>
            </p:spPr>
            <p:txBody>
              <a:bodyPr vert="horz" wrap="square" lIns="274320" tIns="182880" rIns="9144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Tennessee</a:t>
                </a:r>
              </a:p>
              <a:p>
                <a:r>
                  <a:rPr lang="en-CA" sz="1000" b="1" dirty="0">
                    <a:solidFill>
                      <a:schemeClr val="bg1"/>
                    </a:solidFill>
                    <a:latin typeface="Calibri" panose="020F0502020204030204" pitchFamily="34" charset="0"/>
                    <a:cs typeface="Calibri" panose="020F0502020204030204" pitchFamily="34" charset="0"/>
                  </a:rPr>
                  <a:t>64</a:t>
                </a:r>
              </a:p>
            </p:txBody>
          </p:sp>
          <p:sp>
            <p:nvSpPr>
              <p:cNvPr id="81" name="Freeform 53">
                <a:extLst>
                  <a:ext uri="{FF2B5EF4-FFF2-40B4-BE49-F238E27FC236}">
                    <a16:creationId xmlns:a16="http://schemas.microsoft.com/office/drawing/2014/main" id="{5AE53294-DDF4-E94B-96D7-8C1E92BBD5CB}"/>
                  </a:ext>
                </a:extLst>
              </p:cNvPr>
              <p:cNvSpPr>
                <a:spLocks/>
              </p:cNvSpPr>
              <p:nvPr/>
            </p:nvSpPr>
            <p:spPr bwMode="auto">
              <a:xfrm>
                <a:off x="5695900" y="4735513"/>
                <a:ext cx="292100" cy="530225"/>
              </a:xfrm>
              <a:custGeom>
                <a:avLst/>
                <a:gdLst>
                  <a:gd name="T0" fmla="*/ 0 w 26"/>
                  <a:gd name="T1" fmla="*/ 6 h 47"/>
                  <a:gd name="T2" fmla="*/ 4 w 26"/>
                  <a:gd name="T3" fmla="*/ 26 h 47"/>
                  <a:gd name="T4" fmla="*/ 3 w 26"/>
                  <a:gd name="T5" fmla="*/ 29 h 47"/>
                  <a:gd name="T6" fmla="*/ 3 w 26"/>
                  <a:gd name="T7" fmla="*/ 32 h 47"/>
                  <a:gd name="T8" fmla="*/ 4 w 26"/>
                  <a:gd name="T9" fmla="*/ 36 h 47"/>
                  <a:gd name="T10" fmla="*/ 4 w 26"/>
                  <a:gd name="T11" fmla="*/ 36 h 47"/>
                  <a:gd name="T12" fmla="*/ 3 w 26"/>
                  <a:gd name="T13" fmla="*/ 38 h 47"/>
                  <a:gd name="T14" fmla="*/ 3 w 26"/>
                  <a:gd name="T15" fmla="*/ 39 h 47"/>
                  <a:gd name="T16" fmla="*/ 2 w 26"/>
                  <a:gd name="T17" fmla="*/ 42 h 47"/>
                  <a:gd name="T18" fmla="*/ 1 w 26"/>
                  <a:gd name="T19" fmla="*/ 44 h 47"/>
                  <a:gd name="T20" fmla="*/ 2 w 26"/>
                  <a:gd name="T21" fmla="*/ 47 h 47"/>
                  <a:gd name="T22" fmla="*/ 5 w 26"/>
                  <a:gd name="T23" fmla="*/ 45 h 47"/>
                  <a:gd name="T24" fmla="*/ 7 w 26"/>
                  <a:gd name="T25" fmla="*/ 46 h 47"/>
                  <a:gd name="T26" fmla="*/ 11 w 26"/>
                  <a:gd name="T27" fmla="*/ 44 h 47"/>
                  <a:gd name="T28" fmla="*/ 12 w 26"/>
                  <a:gd name="T29" fmla="*/ 43 h 47"/>
                  <a:gd name="T30" fmla="*/ 14 w 26"/>
                  <a:gd name="T31" fmla="*/ 44 h 47"/>
                  <a:gd name="T32" fmla="*/ 14 w 26"/>
                  <a:gd name="T33" fmla="*/ 41 h 47"/>
                  <a:gd name="T34" fmla="*/ 14 w 26"/>
                  <a:gd name="T35" fmla="*/ 41 h 47"/>
                  <a:gd name="T36" fmla="*/ 16 w 26"/>
                  <a:gd name="T37" fmla="*/ 42 h 47"/>
                  <a:gd name="T38" fmla="*/ 16 w 26"/>
                  <a:gd name="T39" fmla="*/ 42 h 47"/>
                  <a:gd name="T40" fmla="*/ 17 w 26"/>
                  <a:gd name="T41" fmla="*/ 41 h 47"/>
                  <a:gd name="T42" fmla="*/ 19 w 26"/>
                  <a:gd name="T43" fmla="*/ 38 h 47"/>
                  <a:gd name="T44" fmla="*/ 20 w 26"/>
                  <a:gd name="T45" fmla="*/ 34 h 47"/>
                  <a:gd name="T46" fmla="*/ 21 w 26"/>
                  <a:gd name="T47" fmla="*/ 35 h 47"/>
                  <a:gd name="T48" fmla="*/ 26 w 26"/>
                  <a:gd name="T49" fmla="*/ 32 h 47"/>
                  <a:gd name="T50" fmla="*/ 25 w 26"/>
                  <a:gd name="T51" fmla="*/ 29 h 47"/>
                  <a:gd name="T52" fmla="*/ 26 w 26"/>
                  <a:gd name="T53" fmla="*/ 28 h 47"/>
                  <a:gd name="T54" fmla="*/ 20 w 26"/>
                  <a:gd name="T55" fmla="*/ 1 h 47"/>
                  <a:gd name="T56" fmla="*/ 20 w 26"/>
                  <a:gd name="T57" fmla="*/ 0 h 47"/>
                  <a:gd name="T58" fmla="*/ 9 w 26"/>
                  <a:gd name="T59" fmla="*/ 2 h 47"/>
                  <a:gd name="T60" fmla="*/ 7 w 26"/>
                  <a:gd name="T61" fmla="*/ 3 h 47"/>
                  <a:gd name="T62" fmla="*/ 6 w 26"/>
                  <a:gd name="T63" fmla="*/ 3 h 47"/>
                  <a:gd name="T64" fmla="*/ 3 w 26"/>
                  <a:gd name="T65" fmla="*/ 5 h 47"/>
                  <a:gd name="T66" fmla="*/ 0 w 26"/>
                  <a:gd name="T67"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7">
                    <a:moveTo>
                      <a:pt x="0" y="6"/>
                    </a:moveTo>
                    <a:cubicBezTo>
                      <a:pt x="4" y="26"/>
                      <a:pt x="4" y="26"/>
                      <a:pt x="4" y="26"/>
                    </a:cubicBezTo>
                    <a:cubicBezTo>
                      <a:pt x="3" y="29"/>
                      <a:pt x="3" y="29"/>
                      <a:pt x="3" y="29"/>
                    </a:cubicBezTo>
                    <a:cubicBezTo>
                      <a:pt x="3" y="32"/>
                      <a:pt x="3" y="32"/>
                      <a:pt x="3" y="32"/>
                    </a:cubicBezTo>
                    <a:cubicBezTo>
                      <a:pt x="4" y="36"/>
                      <a:pt x="4" y="36"/>
                      <a:pt x="4" y="36"/>
                    </a:cubicBezTo>
                    <a:cubicBezTo>
                      <a:pt x="4" y="36"/>
                      <a:pt x="4" y="36"/>
                      <a:pt x="4" y="36"/>
                    </a:cubicBezTo>
                    <a:cubicBezTo>
                      <a:pt x="3" y="38"/>
                      <a:pt x="3" y="38"/>
                      <a:pt x="3" y="38"/>
                    </a:cubicBezTo>
                    <a:cubicBezTo>
                      <a:pt x="3" y="39"/>
                      <a:pt x="3" y="39"/>
                      <a:pt x="3" y="39"/>
                    </a:cubicBezTo>
                    <a:cubicBezTo>
                      <a:pt x="2" y="42"/>
                      <a:pt x="2" y="42"/>
                      <a:pt x="2" y="42"/>
                    </a:cubicBezTo>
                    <a:cubicBezTo>
                      <a:pt x="1" y="44"/>
                      <a:pt x="1" y="44"/>
                      <a:pt x="1" y="44"/>
                    </a:cubicBezTo>
                    <a:cubicBezTo>
                      <a:pt x="1" y="45"/>
                      <a:pt x="2" y="46"/>
                      <a:pt x="2" y="47"/>
                    </a:cubicBezTo>
                    <a:cubicBezTo>
                      <a:pt x="5" y="45"/>
                      <a:pt x="5" y="45"/>
                      <a:pt x="5" y="45"/>
                    </a:cubicBezTo>
                    <a:cubicBezTo>
                      <a:pt x="7" y="46"/>
                      <a:pt x="7" y="46"/>
                      <a:pt x="7" y="46"/>
                    </a:cubicBezTo>
                    <a:cubicBezTo>
                      <a:pt x="11" y="44"/>
                      <a:pt x="11" y="44"/>
                      <a:pt x="11" y="44"/>
                    </a:cubicBezTo>
                    <a:cubicBezTo>
                      <a:pt x="12" y="43"/>
                      <a:pt x="12" y="43"/>
                      <a:pt x="12" y="43"/>
                    </a:cubicBezTo>
                    <a:cubicBezTo>
                      <a:pt x="14" y="44"/>
                      <a:pt x="14" y="44"/>
                      <a:pt x="14" y="44"/>
                    </a:cubicBezTo>
                    <a:cubicBezTo>
                      <a:pt x="14" y="41"/>
                      <a:pt x="14" y="41"/>
                      <a:pt x="14" y="41"/>
                    </a:cubicBezTo>
                    <a:cubicBezTo>
                      <a:pt x="14" y="41"/>
                      <a:pt x="14" y="41"/>
                      <a:pt x="14" y="41"/>
                    </a:cubicBezTo>
                    <a:cubicBezTo>
                      <a:pt x="16" y="42"/>
                      <a:pt x="16" y="42"/>
                      <a:pt x="16" y="42"/>
                    </a:cubicBezTo>
                    <a:cubicBezTo>
                      <a:pt x="16" y="42"/>
                      <a:pt x="16" y="42"/>
                      <a:pt x="16" y="42"/>
                    </a:cubicBezTo>
                    <a:cubicBezTo>
                      <a:pt x="17" y="41"/>
                      <a:pt x="17" y="41"/>
                      <a:pt x="17" y="41"/>
                    </a:cubicBezTo>
                    <a:cubicBezTo>
                      <a:pt x="19" y="38"/>
                      <a:pt x="19" y="38"/>
                      <a:pt x="19" y="38"/>
                    </a:cubicBezTo>
                    <a:cubicBezTo>
                      <a:pt x="20" y="34"/>
                      <a:pt x="20" y="34"/>
                      <a:pt x="20" y="34"/>
                    </a:cubicBezTo>
                    <a:cubicBezTo>
                      <a:pt x="21" y="35"/>
                      <a:pt x="21" y="35"/>
                      <a:pt x="21" y="35"/>
                    </a:cubicBezTo>
                    <a:cubicBezTo>
                      <a:pt x="26" y="32"/>
                      <a:pt x="26" y="32"/>
                      <a:pt x="26" y="32"/>
                    </a:cubicBezTo>
                    <a:cubicBezTo>
                      <a:pt x="25" y="29"/>
                      <a:pt x="25" y="29"/>
                      <a:pt x="25" y="29"/>
                    </a:cubicBezTo>
                    <a:cubicBezTo>
                      <a:pt x="26" y="28"/>
                      <a:pt x="26" y="28"/>
                      <a:pt x="26" y="28"/>
                    </a:cubicBezTo>
                    <a:cubicBezTo>
                      <a:pt x="20" y="1"/>
                      <a:pt x="20" y="1"/>
                      <a:pt x="20" y="1"/>
                    </a:cubicBezTo>
                    <a:cubicBezTo>
                      <a:pt x="20" y="0"/>
                      <a:pt x="20" y="0"/>
                      <a:pt x="20" y="0"/>
                    </a:cubicBezTo>
                    <a:cubicBezTo>
                      <a:pt x="9" y="2"/>
                      <a:pt x="9" y="2"/>
                      <a:pt x="9" y="2"/>
                    </a:cubicBezTo>
                    <a:cubicBezTo>
                      <a:pt x="7" y="3"/>
                      <a:pt x="7" y="3"/>
                      <a:pt x="7" y="3"/>
                    </a:cubicBezTo>
                    <a:cubicBezTo>
                      <a:pt x="6" y="3"/>
                      <a:pt x="6" y="3"/>
                      <a:pt x="6" y="3"/>
                    </a:cubicBezTo>
                    <a:cubicBezTo>
                      <a:pt x="3" y="5"/>
                      <a:pt x="3" y="5"/>
                      <a:pt x="3" y="5"/>
                    </a:cubicBezTo>
                    <a:lnTo>
                      <a:pt x="0" y="6"/>
                    </a:lnTo>
                    <a:close/>
                  </a:path>
                </a:pathLst>
              </a:custGeom>
              <a:solidFill>
                <a:srgbClr val="FFFF00"/>
              </a:solidFill>
              <a:ln w="12700" cap="rnd">
                <a:solidFill>
                  <a:srgbClr val="FFFFFF"/>
                </a:solidFill>
                <a:prstDash val="solid"/>
                <a:round/>
                <a:headEnd/>
                <a:tailEnd/>
              </a:ln>
            </p:spPr>
            <p:txBody>
              <a:bodyPr vert="horz" wrap="square" lIns="91440" tIns="9144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22</a:t>
                </a:r>
              </a:p>
              <a:p>
                <a:r>
                  <a:rPr lang="en-CA" sz="1000" b="1" dirty="0">
                    <a:latin typeface="Calibri" panose="020F0502020204030204" pitchFamily="34" charset="0"/>
                    <a:cs typeface="Calibri" panose="020F0502020204030204" pitchFamily="34" charset="0"/>
                  </a:rPr>
                  <a:t>Indiana</a:t>
                </a:r>
              </a:p>
              <a:p>
                <a:r>
                  <a:rPr lang="en-CA" sz="1000" b="1" dirty="0">
                    <a:latin typeface="Calibri" panose="020F0502020204030204" pitchFamily="34" charset="0"/>
                    <a:cs typeface="Calibri" panose="020F0502020204030204" pitchFamily="34" charset="0"/>
                  </a:rPr>
                  <a:t>23</a:t>
                </a:r>
              </a:p>
              <a:p>
                <a:endParaRPr lang="en-CA" sz="1000" b="1" dirty="0">
                  <a:latin typeface="Calibri" panose="020F0502020204030204" pitchFamily="34" charset="0"/>
                  <a:cs typeface="Calibri" panose="020F0502020204030204" pitchFamily="34" charset="0"/>
                </a:endParaRPr>
              </a:p>
            </p:txBody>
          </p:sp>
          <p:sp>
            <p:nvSpPr>
              <p:cNvPr id="82" name="Freeform 55">
                <a:extLst>
                  <a:ext uri="{FF2B5EF4-FFF2-40B4-BE49-F238E27FC236}">
                    <a16:creationId xmlns:a16="http://schemas.microsoft.com/office/drawing/2014/main" id="{48A0DE0A-0E75-BE46-B2FF-27415942F10B}"/>
                  </a:ext>
                </a:extLst>
              </p:cNvPr>
              <p:cNvSpPr>
                <a:spLocks/>
              </p:cNvSpPr>
              <p:nvPr/>
            </p:nvSpPr>
            <p:spPr bwMode="auto">
              <a:xfrm>
                <a:off x="2317700" y="4554538"/>
                <a:ext cx="833438" cy="1354138"/>
              </a:xfrm>
              <a:custGeom>
                <a:avLst/>
                <a:gdLst>
                  <a:gd name="T0" fmla="*/ 43 w 525"/>
                  <a:gd name="T1" fmla="*/ 0 h 853"/>
                  <a:gd name="T2" fmla="*/ 29 w 525"/>
                  <a:gd name="T3" fmla="*/ 7 h 853"/>
                  <a:gd name="T4" fmla="*/ 36 w 525"/>
                  <a:gd name="T5" fmla="*/ 29 h 853"/>
                  <a:gd name="T6" fmla="*/ 36 w 525"/>
                  <a:gd name="T7" fmla="*/ 43 h 853"/>
                  <a:gd name="T8" fmla="*/ 29 w 525"/>
                  <a:gd name="T9" fmla="*/ 57 h 853"/>
                  <a:gd name="T10" fmla="*/ 29 w 525"/>
                  <a:gd name="T11" fmla="*/ 78 h 853"/>
                  <a:gd name="T12" fmla="*/ 0 w 525"/>
                  <a:gd name="T13" fmla="*/ 107 h 853"/>
                  <a:gd name="T14" fmla="*/ 0 w 525"/>
                  <a:gd name="T15" fmla="*/ 121 h 853"/>
                  <a:gd name="T16" fmla="*/ 15 w 525"/>
                  <a:gd name="T17" fmla="*/ 157 h 853"/>
                  <a:gd name="T18" fmla="*/ 15 w 525"/>
                  <a:gd name="T19" fmla="*/ 171 h 853"/>
                  <a:gd name="T20" fmla="*/ 7 w 525"/>
                  <a:gd name="T21" fmla="*/ 235 h 853"/>
                  <a:gd name="T22" fmla="*/ 15 w 525"/>
                  <a:gd name="T23" fmla="*/ 270 h 853"/>
                  <a:gd name="T24" fmla="*/ 29 w 525"/>
                  <a:gd name="T25" fmla="*/ 284 h 853"/>
                  <a:gd name="T26" fmla="*/ 29 w 525"/>
                  <a:gd name="T27" fmla="*/ 299 h 853"/>
                  <a:gd name="T28" fmla="*/ 29 w 525"/>
                  <a:gd name="T29" fmla="*/ 327 h 853"/>
                  <a:gd name="T30" fmla="*/ 43 w 525"/>
                  <a:gd name="T31" fmla="*/ 334 h 853"/>
                  <a:gd name="T32" fmla="*/ 57 w 525"/>
                  <a:gd name="T33" fmla="*/ 334 h 853"/>
                  <a:gd name="T34" fmla="*/ 64 w 525"/>
                  <a:gd name="T35" fmla="*/ 320 h 853"/>
                  <a:gd name="T36" fmla="*/ 71 w 525"/>
                  <a:gd name="T37" fmla="*/ 313 h 853"/>
                  <a:gd name="T38" fmla="*/ 71 w 525"/>
                  <a:gd name="T39" fmla="*/ 334 h 853"/>
                  <a:gd name="T40" fmla="*/ 71 w 525"/>
                  <a:gd name="T41" fmla="*/ 348 h 853"/>
                  <a:gd name="T42" fmla="*/ 71 w 525"/>
                  <a:gd name="T43" fmla="*/ 355 h 853"/>
                  <a:gd name="T44" fmla="*/ 57 w 525"/>
                  <a:gd name="T45" fmla="*/ 355 h 853"/>
                  <a:gd name="T46" fmla="*/ 50 w 525"/>
                  <a:gd name="T47" fmla="*/ 377 h 853"/>
                  <a:gd name="T48" fmla="*/ 57 w 525"/>
                  <a:gd name="T49" fmla="*/ 398 h 853"/>
                  <a:gd name="T50" fmla="*/ 64 w 525"/>
                  <a:gd name="T51" fmla="*/ 412 h 853"/>
                  <a:gd name="T52" fmla="*/ 78 w 525"/>
                  <a:gd name="T53" fmla="*/ 426 h 853"/>
                  <a:gd name="T54" fmla="*/ 78 w 525"/>
                  <a:gd name="T55" fmla="*/ 441 h 853"/>
                  <a:gd name="T56" fmla="*/ 71 w 525"/>
                  <a:gd name="T57" fmla="*/ 448 h 853"/>
                  <a:gd name="T58" fmla="*/ 93 w 525"/>
                  <a:gd name="T59" fmla="*/ 490 h 853"/>
                  <a:gd name="T60" fmla="*/ 93 w 525"/>
                  <a:gd name="T61" fmla="*/ 526 h 853"/>
                  <a:gd name="T62" fmla="*/ 107 w 525"/>
                  <a:gd name="T63" fmla="*/ 533 h 853"/>
                  <a:gd name="T64" fmla="*/ 114 w 525"/>
                  <a:gd name="T65" fmla="*/ 554 h 853"/>
                  <a:gd name="T66" fmla="*/ 121 w 525"/>
                  <a:gd name="T67" fmla="*/ 569 h 853"/>
                  <a:gd name="T68" fmla="*/ 128 w 525"/>
                  <a:gd name="T69" fmla="*/ 583 h 853"/>
                  <a:gd name="T70" fmla="*/ 114 w 525"/>
                  <a:gd name="T71" fmla="*/ 604 h 853"/>
                  <a:gd name="T72" fmla="*/ 121 w 525"/>
                  <a:gd name="T73" fmla="*/ 618 h 853"/>
                  <a:gd name="T74" fmla="*/ 156 w 525"/>
                  <a:gd name="T75" fmla="*/ 640 h 853"/>
                  <a:gd name="T76" fmla="*/ 178 w 525"/>
                  <a:gd name="T77" fmla="*/ 647 h 853"/>
                  <a:gd name="T78" fmla="*/ 178 w 525"/>
                  <a:gd name="T79" fmla="*/ 640 h 853"/>
                  <a:gd name="T80" fmla="*/ 213 w 525"/>
                  <a:gd name="T81" fmla="*/ 682 h 853"/>
                  <a:gd name="T82" fmla="*/ 234 w 525"/>
                  <a:gd name="T83" fmla="*/ 689 h 853"/>
                  <a:gd name="T84" fmla="*/ 249 w 525"/>
                  <a:gd name="T85" fmla="*/ 718 h 853"/>
                  <a:gd name="T86" fmla="*/ 270 w 525"/>
                  <a:gd name="T87" fmla="*/ 732 h 853"/>
                  <a:gd name="T88" fmla="*/ 298 w 525"/>
                  <a:gd name="T89" fmla="*/ 767 h 853"/>
                  <a:gd name="T90" fmla="*/ 305 w 525"/>
                  <a:gd name="T91" fmla="*/ 803 h 853"/>
                  <a:gd name="T92" fmla="*/ 312 w 525"/>
                  <a:gd name="T93" fmla="*/ 817 h 853"/>
                  <a:gd name="T94" fmla="*/ 312 w 525"/>
                  <a:gd name="T95" fmla="*/ 831 h 853"/>
                  <a:gd name="T96" fmla="*/ 468 w 525"/>
                  <a:gd name="T97" fmla="*/ 853 h 853"/>
                  <a:gd name="T98" fmla="*/ 476 w 525"/>
                  <a:gd name="T99" fmla="*/ 831 h 853"/>
                  <a:gd name="T100" fmla="*/ 468 w 525"/>
                  <a:gd name="T101" fmla="*/ 803 h 853"/>
                  <a:gd name="T102" fmla="*/ 490 w 525"/>
                  <a:gd name="T103" fmla="*/ 774 h 853"/>
                  <a:gd name="T104" fmla="*/ 497 w 525"/>
                  <a:gd name="T105" fmla="*/ 746 h 853"/>
                  <a:gd name="T106" fmla="*/ 525 w 525"/>
                  <a:gd name="T107" fmla="*/ 732 h 853"/>
                  <a:gd name="T108" fmla="*/ 497 w 525"/>
                  <a:gd name="T109" fmla="*/ 661 h 853"/>
                  <a:gd name="T110" fmla="*/ 220 w 525"/>
                  <a:gd name="T111" fmla="*/ 284 h 853"/>
                  <a:gd name="T112" fmla="*/ 270 w 525"/>
                  <a:gd name="T113" fmla="*/ 64 h 853"/>
                  <a:gd name="T114" fmla="*/ 100 w 525"/>
                  <a:gd name="T115" fmla="*/ 15 h 853"/>
                  <a:gd name="T116" fmla="*/ 43 w 525"/>
                  <a:gd name="T117" fmla="*/ 0 h 853"/>
                  <a:gd name="T118" fmla="*/ 43 w 525"/>
                  <a:gd name="T119" fmla="*/ 0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5" h="853">
                    <a:moveTo>
                      <a:pt x="43" y="0"/>
                    </a:moveTo>
                    <a:lnTo>
                      <a:pt x="29" y="7"/>
                    </a:lnTo>
                    <a:lnTo>
                      <a:pt x="36" y="29"/>
                    </a:lnTo>
                    <a:lnTo>
                      <a:pt x="36" y="43"/>
                    </a:lnTo>
                    <a:lnTo>
                      <a:pt x="29" y="57"/>
                    </a:lnTo>
                    <a:lnTo>
                      <a:pt x="29" y="78"/>
                    </a:lnTo>
                    <a:lnTo>
                      <a:pt x="0" y="107"/>
                    </a:lnTo>
                    <a:lnTo>
                      <a:pt x="0" y="121"/>
                    </a:lnTo>
                    <a:lnTo>
                      <a:pt x="15" y="157"/>
                    </a:lnTo>
                    <a:lnTo>
                      <a:pt x="15" y="171"/>
                    </a:lnTo>
                    <a:lnTo>
                      <a:pt x="7" y="235"/>
                    </a:lnTo>
                    <a:lnTo>
                      <a:pt x="15" y="270"/>
                    </a:lnTo>
                    <a:lnTo>
                      <a:pt x="29" y="284"/>
                    </a:lnTo>
                    <a:lnTo>
                      <a:pt x="29" y="299"/>
                    </a:lnTo>
                    <a:lnTo>
                      <a:pt x="29" y="327"/>
                    </a:lnTo>
                    <a:lnTo>
                      <a:pt x="43" y="334"/>
                    </a:lnTo>
                    <a:lnTo>
                      <a:pt x="57" y="334"/>
                    </a:lnTo>
                    <a:lnTo>
                      <a:pt x="64" y="320"/>
                    </a:lnTo>
                    <a:lnTo>
                      <a:pt x="71" y="313"/>
                    </a:lnTo>
                    <a:lnTo>
                      <a:pt x="71" y="334"/>
                    </a:lnTo>
                    <a:lnTo>
                      <a:pt x="71" y="348"/>
                    </a:lnTo>
                    <a:lnTo>
                      <a:pt x="71" y="355"/>
                    </a:lnTo>
                    <a:lnTo>
                      <a:pt x="57" y="355"/>
                    </a:lnTo>
                    <a:lnTo>
                      <a:pt x="50" y="377"/>
                    </a:lnTo>
                    <a:lnTo>
                      <a:pt x="57" y="398"/>
                    </a:lnTo>
                    <a:lnTo>
                      <a:pt x="64" y="412"/>
                    </a:lnTo>
                    <a:lnTo>
                      <a:pt x="78" y="426"/>
                    </a:lnTo>
                    <a:lnTo>
                      <a:pt x="78" y="441"/>
                    </a:lnTo>
                    <a:lnTo>
                      <a:pt x="71" y="448"/>
                    </a:lnTo>
                    <a:lnTo>
                      <a:pt x="93" y="490"/>
                    </a:lnTo>
                    <a:lnTo>
                      <a:pt x="93" y="526"/>
                    </a:lnTo>
                    <a:lnTo>
                      <a:pt x="107" y="533"/>
                    </a:lnTo>
                    <a:lnTo>
                      <a:pt x="114" y="554"/>
                    </a:lnTo>
                    <a:lnTo>
                      <a:pt x="121" y="569"/>
                    </a:lnTo>
                    <a:lnTo>
                      <a:pt x="128" y="583"/>
                    </a:lnTo>
                    <a:lnTo>
                      <a:pt x="114" y="604"/>
                    </a:lnTo>
                    <a:lnTo>
                      <a:pt x="121" y="618"/>
                    </a:lnTo>
                    <a:lnTo>
                      <a:pt x="156" y="640"/>
                    </a:lnTo>
                    <a:lnTo>
                      <a:pt x="178" y="647"/>
                    </a:lnTo>
                    <a:lnTo>
                      <a:pt x="178" y="640"/>
                    </a:lnTo>
                    <a:lnTo>
                      <a:pt x="213" y="682"/>
                    </a:lnTo>
                    <a:lnTo>
                      <a:pt x="234" y="689"/>
                    </a:lnTo>
                    <a:lnTo>
                      <a:pt x="249" y="718"/>
                    </a:lnTo>
                    <a:lnTo>
                      <a:pt x="270" y="732"/>
                    </a:lnTo>
                    <a:lnTo>
                      <a:pt x="298" y="767"/>
                    </a:lnTo>
                    <a:lnTo>
                      <a:pt x="305" y="803"/>
                    </a:lnTo>
                    <a:lnTo>
                      <a:pt x="312" y="817"/>
                    </a:lnTo>
                    <a:lnTo>
                      <a:pt x="312" y="831"/>
                    </a:lnTo>
                    <a:lnTo>
                      <a:pt x="468" y="853"/>
                    </a:lnTo>
                    <a:lnTo>
                      <a:pt x="476" y="831"/>
                    </a:lnTo>
                    <a:lnTo>
                      <a:pt x="468" y="803"/>
                    </a:lnTo>
                    <a:lnTo>
                      <a:pt x="490" y="774"/>
                    </a:lnTo>
                    <a:lnTo>
                      <a:pt x="497" y="746"/>
                    </a:lnTo>
                    <a:lnTo>
                      <a:pt x="525" y="732"/>
                    </a:lnTo>
                    <a:lnTo>
                      <a:pt x="497" y="661"/>
                    </a:lnTo>
                    <a:lnTo>
                      <a:pt x="220" y="284"/>
                    </a:lnTo>
                    <a:lnTo>
                      <a:pt x="270" y="64"/>
                    </a:lnTo>
                    <a:lnTo>
                      <a:pt x="100" y="15"/>
                    </a:lnTo>
                    <a:lnTo>
                      <a:pt x="43" y="0"/>
                    </a:lnTo>
                    <a:lnTo>
                      <a:pt x="43" y="0"/>
                    </a:lnTo>
                    <a:close/>
                  </a:path>
                </a:pathLst>
              </a:custGeom>
              <a:solidFill>
                <a:srgbClr val="FFC000"/>
              </a:solidFill>
              <a:ln w="12700" cap="rnd">
                <a:solidFill>
                  <a:srgbClr val="FFFFFF"/>
                </a:solidFill>
                <a:prstDash val="solid"/>
                <a:round/>
                <a:headEnd/>
                <a:tailEnd/>
              </a:ln>
            </p:spPr>
            <p:txBody>
              <a:bodyPr vert="horz" wrap="square" lIns="182880" tIns="274320" rIns="0" bIns="0" numCol="1" anchor="ctr" anchorCtr="0" compatLnSpc="1">
                <a:prstTxWarp prst="textNoShape">
                  <a:avLst/>
                </a:prstTxWarp>
              </a:bodyPr>
              <a:lstStyle/>
              <a:p>
                <a:r>
                  <a:rPr lang="en-CA" sz="1000" b="1" dirty="0">
                    <a:latin typeface="Calibri" panose="020F0502020204030204" pitchFamily="34" charset="0"/>
                    <a:cs typeface="Calibri" panose="020F0502020204030204" pitchFamily="34" charset="0"/>
                  </a:rPr>
                  <a:t>California</a:t>
                </a:r>
              </a:p>
              <a:p>
                <a:endParaRPr lang="en-CA" sz="1000" b="1" dirty="0">
                  <a:latin typeface="Calibri" panose="020F0502020204030204" pitchFamily="34" charset="0"/>
                  <a:cs typeface="Calibri" panose="020F0502020204030204" pitchFamily="34" charset="0"/>
                </a:endParaRPr>
              </a:p>
            </p:txBody>
          </p:sp>
          <p:sp>
            <p:nvSpPr>
              <p:cNvPr id="83" name="Freeform 56">
                <a:extLst>
                  <a:ext uri="{FF2B5EF4-FFF2-40B4-BE49-F238E27FC236}">
                    <a16:creationId xmlns:a16="http://schemas.microsoft.com/office/drawing/2014/main" id="{EFB6F016-067B-CE40-8DC6-7A2F1DBA6AAE}"/>
                  </a:ext>
                </a:extLst>
              </p:cNvPr>
              <p:cNvSpPr>
                <a:spLocks/>
              </p:cNvSpPr>
              <p:nvPr/>
            </p:nvSpPr>
            <p:spPr bwMode="auto">
              <a:xfrm>
                <a:off x="5189487" y="5895975"/>
                <a:ext cx="550863" cy="496888"/>
              </a:xfrm>
              <a:custGeom>
                <a:avLst/>
                <a:gdLst>
                  <a:gd name="T0" fmla="*/ 1 w 49"/>
                  <a:gd name="T1" fmla="*/ 10 h 44"/>
                  <a:gd name="T2" fmla="*/ 2 w 49"/>
                  <a:gd name="T3" fmla="*/ 17 h 44"/>
                  <a:gd name="T4" fmla="*/ 6 w 49"/>
                  <a:gd name="T5" fmla="*/ 25 h 44"/>
                  <a:gd name="T6" fmla="*/ 5 w 49"/>
                  <a:gd name="T7" fmla="*/ 32 h 44"/>
                  <a:gd name="T8" fmla="*/ 5 w 49"/>
                  <a:gd name="T9" fmla="*/ 39 h 44"/>
                  <a:gd name="T10" fmla="*/ 10 w 49"/>
                  <a:gd name="T11" fmla="*/ 38 h 44"/>
                  <a:gd name="T12" fmla="*/ 17 w 49"/>
                  <a:gd name="T13" fmla="*/ 40 h 44"/>
                  <a:gd name="T14" fmla="*/ 20 w 49"/>
                  <a:gd name="T15" fmla="*/ 37 h 44"/>
                  <a:gd name="T16" fmla="*/ 24 w 49"/>
                  <a:gd name="T17" fmla="*/ 37 h 44"/>
                  <a:gd name="T18" fmla="*/ 28 w 49"/>
                  <a:gd name="T19" fmla="*/ 39 h 44"/>
                  <a:gd name="T20" fmla="*/ 26 w 49"/>
                  <a:gd name="T21" fmla="*/ 34 h 44"/>
                  <a:gd name="T22" fmla="*/ 26 w 49"/>
                  <a:gd name="T23" fmla="*/ 33 h 44"/>
                  <a:gd name="T24" fmla="*/ 30 w 49"/>
                  <a:gd name="T25" fmla="*/ 36 h 44"/>
                  <a:gd name="T26" fmla="*/ 30 w 49"/>
                  <a:gd name="T27" fmla="*/ 42 h 44"/>
                  <a:gd name="T28" fmla="*/ 35 w 49"/>
                  <a:gd name="T29" fmla="*/ 41 h 44"/>
                  <a:gd name="T30" fmla="*/ 40 w 49"/>
                  <a:gd name="T31" fmla="*/ 40 h 44"/>
                  <a:gd name="T32" fmla="*/ 38 w 49"/>
                  <a:gd name="T33" fmla="*/ 36 h 44"/>
                  <a:gd name="T34" fmla="*/ 41 w 49"/>
                  <a:gd name="T35" fmla="*/ 36 h 44"/>
                  <a:gd name="T36" fmla="*/ 45 w 49"/>
                  <a:gd name="T37" fmla="*/ 39 h 44"/>
                  <a:gd name="T38" fmla="*/ 49 w 49"/>
                  <a:gd name="T39" fmla="*/ 40 h 44"/>
                  <a:gd name="T40" fmla="*/ 47 w 49"/>
                  <a:gd name="T41" fmla="*/ 36 h 44"/>
                  <a:gd name="T42" fmla="*/ 44 w 49"/>
                  <a:gd name="T43" fmla="*/ 34 h 44"/>
                  <a:gd name="T44" fmla="*/ 46 w 49"/>
                  <a:gd name="T45" fmla="*/ 33 h 44"/>
                  <a:gd name="T46" fmla="*/ 47 w 49"/>
                  <a:gd name="T47" fmla="*/ 31 h 44"/>
                  <a:gd name="T48" fmla="*/ 45 w 49"/>
                  <a:gd name="T49" fmla="*/ 30 h 44"/>
                  <a:gd name="T50" fmla="*/ 42 w 49"/>
                  <a:gd name="T51" fmla="*/ 31 h 44"/>
                  <a:gd name="T52" fmla="*/ 40 w 49"/>
                  <a:gd name="T53" fmla="*/ 29 h 44"/>
                  <a:gd name="T54" fmla="*/ 38 w 49"/>
                  <a:gd name="T55" fmla="*/ 32 h 44"/>
                  <a:gd name="T56" fmla="*/ 35 w 49"/>
                  <a:gd name="T57" fmla="*/ 31 h 44"/>
                  <a:gd name="T58" fmla="*/ 34 w 49"/>
                  <a:gd name="T59" fmla="*/ 28 h 44"/>
                  <a:gd name="T60" fmla="*/ 37 w 49"/>
                  <a:gd name="T61" fmla="*/ 28 h 44"/>
                  <a:gd name="T62" fmla="*/ 41 w 49"/>
                  <a:gd name="T63" fmla="*/ 27 h 44"/>
                  <a:gd name="T64" fmla="*/ 43 w 49"/>
                  <a:gd name="T65" fmla="*/ 26 h 44"/>
                  <a:gd name="T66" fmla="*/ 41 w 49"/>
                  <a:gd name="T67" fmla="*/ 21 h 44"/>
                  <a:gd name="T68" fmla="*/ 25 w 49"/>
                  <a:gd name="T69" fmla="*/ 21 h 44"/>
                  <a:gd name="T70" fmla="*/ 28 w 49"/>
                  <a:gd name="T71" fmla="*/ 11 h 44"/>
                  <a:gd name="T72" fmla="*/ 28 w 49"/>
                  <a:gd name="T73" fmla="*/ 7 h 44"/>
                  <a:gd name="T74" fmla="*/ 0 w 49"/>
                  <a:gd name="T75"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4">
                    <a:moveTo>
                      <a:pt x="0" y="3"/>
                    </a:moveTo>
                    <a:cubicBezTo>
                      <a:pt x="1" y="10"/>
                      <a:pt x="1" y="10"/>
                      <a:pt x="1" y="10"/>
                    </a:cubicBezTo>
                    <a:cubicBezTo>
                      <a:pt x="1" y="14"/>
                      <a:pt x="1" y="14"/>
                      <a:pt x="1" y="14"/>
                    </a:cubicBezTo>
                    <a:cubicBezTo>
                      <a:pt x="2" y="17"/>
                      <a:pt x="2" y="17"/>
                      <a:pt x="2" y="17"/>
                    </a:cubicBezTo>
                    <a:cubicBezTo>
                      <a:pt x="4" y="20"/>
                      <a:pt x="4" y="20"/>
                      <a:pt x="4" y="20"/>
                    </a:cubicBezTo>
                    <a:cubicBezTo>
                      <a:pt x="6" y="25"/>
                      <a:pt x="6" y="25"/>
                      <a:pt x="6" y="25"/>
                    </a:cubicBezTo>
                    <a:cubicBezTo>
                      <a:pt x="4" y="30"/>
                      <a:pt x="4" y="30"/>
                      <a:pt x="4" y="30"/>
                    </a:cubicBezTo>
                    <a:cubicBezTo>
                      <a:pt x="5" y="32"/>
                      <a:pt x="5" y="32"/>
                      <a:pt x="5" y="32"/>
                    </a:cubicBezTo>
                    <a:cubicBezTo>
                      <a:pt x="5" y="33"/>
                      <a:pt x="5" y="34"/>
                      <a:pt x="5" y="35"/>
                    </a:cubicBezTo>
                    <a:cubicBezTo>
                      <a:pt x="5" y="39"/>
                      <a:pt x="5" y="39"/>
                      <a:pt x="5" y="39"/>
                    </a:cubicBezTo>
                    <a:cubicBezTo>
                      <a:pt x="8" y="39"/>
                      <a:pt x="8" y="39"/>
                      <a:pt x="8" y="39"/>
                    </a:cubicBezTo>
                    <a:cubicBezTo>
                      <a:pt x="10" y="38"/>
                      <a:pt x="10" y="38"/>
                      <a:pt x="10" y="38"/>
                    </a:cubicBezTo>
                    <a:cubicBezTo>
                      <a:pt x="13" y="38"/>
                      <a:pt x="13" y="38"/>
                      <a:pt x="13" y="38"/>
                    </a:cubicBezTo>
                    <a:cubicBezTo>
                      <a:pt x="17" y="40"/>
                      <a:pt x="17" y="40"/>
                      <a:pt x="17" y="40"/>
                    </a:cubicBezTo>
                    <a:cubicBezTo>
                      <a:pt x="20" y="40"/>
                      <a:pt x="20" y="40"/>
                      <a:pt x="20" y="40"/>
                    </a:cubicBezTo>
                    <a:cubicBezTo>
                      <a:pt x="20" y="37"/>
                      <a:pt x="20" y="37"/>
                      <a:pt x="20" y="37"/>
                    </a:cubicBezTo>
                    <a:cubicBezTo>
                      <a:pt x="22" y="36"/>
                      <a:pt x="22" y="36"/>
                      <a:pt x="22" y="36"/>
                    </a:cubicBezTo>
                    <a:cubicBezTo>
                      <a:pt x="24" y="37"/>
                      <a:pt x="24" y="37"/>
                      <a:pt x="24" y="37"/>
                    </a:cubicBezTo>
                    <a:cubicBezTo>
                      <a:pt x="25" y="37"/>
                      <a:pt x="25" y="37"/>
                      <a:pt x="25" y="37"/>
                    </a:cubicBezTo>
                    <a:cubicBezTo>
                      <a:pt x="28" y="39"/>
                      <a:pt x="28" y="39"/>
                      <a:pt x="28" y="39"/>
                    </a:cubicBezTo>
                    <a:cubicBezTo>
                      <a:pt x="28" y="37"/>
                      <a:pt x="28" y="37"/>
                      <a:pt x="28" y="37"/>
                    </a:cubicBezTo>
                    <a:cubicBezTo>
                      <a:pt x="26" y="34"/>
                      <a:pt x="26" y="34"/>
                      <a:pt x="26" y="34"/>
                    </a:cubicBezTo>
                    <a:cubicBezTo>
                      <a:pt x="26" y="33"/>
                      <a:pt x="26" y="33"/>
                      <a:pt x="26" y="33"/>
                    </a:cubicBezTo>
                    <a:cubicBezTo>
                      <a:pt x="26" y="33"/>
                      <a:pt x="26" y="33"/>
                      <a:pt x="26" y="33"/>
                    </a:cubicBezTo>
                    <a:cubicBezTo>
                      <a:pt x="28" y="33"/>
                      <a:pt x="28" y="33"/>
                      <a:pt x="28" y="33"/>
                    </a:cubicBezTo>
                    <a:cubicBezTo>
                      <a:pt x="30" y="36"/>
                      <a:pt x="30" y="36"/>
                      <a:pt x="30" y="36"/>
                    </a:cubicBezTo>
                    <a:cubicBezTo>
                      <a:pt x="29" y="38"/>
                      <a:pt x="29" y="38"/>
                      <a:pt x="29" y="38"/>
                    </a:cubicBezTo>
                    <a:cubicBezTo>
                      <a:pt x="30" y="42"/>
                      <a:pt x="30" y="42"/>
                      <a:pt x="30" y="42"/>
                    </a:cubicBezTo>
                    <a:cubicBezTo>
                      <a:pt x="33" y="44"/>
                      <a:pt x="33" y="44"/>
                      <a:pt x="33" y="44"/>
                    </a:cubicBezTo>
                    <a:cubicBezTo>
                      <a:pt x="35" y="41"/>
                      <a:pt x="35" y="41"/>
                      <a:pt x="35" y="41"/>
                    </a:cubicBezTo>
                    <a:cubicBezTo>
                      <a:pt x="38" y="42"/>
                      <a:pt x="38" y="42"/>
                      <a:pt x="38" y="42"/>
                    </a:cubicBezTo>
                    <a:cubicBezTo>
                      <a:pt x="40" y="40"/>
                      <a:pt x="40" y="40"/>
                      <a:pt x="40" y="40"/>
                    </a:cubicBezTo>
                    <a:cubicBezTo>
                      <a:pt x="39" y="37"/>
                      <a:pt x="39" y="37"/>
                      <a:pt x="39" y="37"/>
                    </a:cubicBezTo>
                    <a:cubicBezTo>
                      <a:pt x="38" y="36"/>
                      <a:pt x="38" y="36"/>
                      <a:pt x="38" y="36"/>
                    </a:cubicBezTo>
                    <a:cubicBezTo>
                      <a:pt x="38" y="35"/>
                      <a:pt x="38" y="35"/>
                      <a:pt x="38" y="35"/>
                    </a:cubicBezTo>
                    <a:cubicBezTo>
                      <a:pt x="41" y="36"/>
                      <a:pt x="41" y="36"/>
                      <a:pt x="41" y="36"/>
                    </a:cubicBezTo>
                    <a:cubicBezTo>
                      <a:pt x="42" y="38"/>
                      <a:pt x="42" y="38"/>
                      <a:pt x="42" y="38"/>
                    </a:cubicBezTo>
                    <a:cubicBezTo>
                      <a:pt x="45" y="39"/>
                      <a:pt x="45" y="39"/>
                      <a:pt x="45" y="39"/>
                    </a:cubicBezTo>
                    <a:cubicBezTo>
                      <a:pt x="47" y="41"/>
                      <a:pt x="47" y="41"/>
                      <a:pt x="47" y="41"/>
                    </a:cubicBezTo>
                    <a:cubicBezTo>
                      <a:pt x="49" y="40"/>
                      <a:pt x="49" y="40"/>
                      <a:pt x="49" y="40"/>
                    </a:cubicBezTo>
                    <a:cubicBezTo>
                      <a:pt x="49" y="39"/>
                      <a:pt x="49" y="39"/>
                      <a:pt x="49" y="39"/>
                    </a:cubicBezTo>
                    <a:cubicBezTo>
                      <a:pt x="47" y="36"/>
                      <a:pt x="47" y="36"/>
                      <a:pt x="47" y="36"/>
                    </a:cubicBezTo>
                    <a:cubicBezTo>
                      <a:pt x="46" y="36"/>
                      <a:pt x="46" y="36"/>
                      <a:pt x="46" y="36"/>
                    </a:cubicBezTo>
                    <a:cubicBezTo>
                      <a:pt x="44" y="34"/>
                      <a:pt x="44" y="34"/>
                      <a:pt x="44" y="34"/>
                    </a:cubicBezTo>
                    <a:cubicBezTo>
                      <a:pt x="45" y="33"/>
                      <a:pt x="45" y="33"/>
                      <a:pt x="45" y="33"/>
                    </a:cubicBezTo>
                    <a:cubicBezTo>
                      <a:pt x="46" y="33"/>
                      <a:pt x="46" y="33"/>
                      <a:pt x="46" y="33"/>
                    </a:cubicBezTo>
                    <a:cubicBezTo>
                      <a:pt x="47" y="33"/>
                      <a:pt x="47" y="33"/>
                      <a:pt x="47" y="33"/>
                    </a:cubicBezTo>
                    <a:cubicBezTo>
                      <a:pt x="47" y="31"/>
                      <a:pt x="47" y="31"/>
                      <a:pt x="47" y="31"/>
                    </a:cubicBezTo>
                    <a:cubicBezTo>
                      <a:pt x="47" y="30"/>
                      <a:pt x="47" y="30"/>
                      <a:pt x="47" y="30"/>
                    </a:cubicBezTo>
                    <a:cubicBezTo>
                      <a:pt x="45" y="30"/>
                      <a:pt x="45" y="30"/>
                      <a:pt x="45" y="30"/>
                    </a:cubicBezTo>
                    <a:cubicBezTo>
                      <a:pt x="43" y="31"/>
                      <a:pt x="43" y="31"/>
                      <a:pt x="43" y="31"/>
                    </a:cubicBezTo>
                    <a:cubicBezTo>
                      <a:pt x="42" y="31"/>
                      <a:pt x="42" y="31"/>
                      <a:pt x="42" y="31"/>
                    </a:cubicBezTo>
                    <a:cubicBezTo>
                      <a:pt x="41" y="29"/>
                      <a:pt x="41" y="29"/>
                      <a:pt x="41" y="29"/>
                    </a:cubicBezTo>
                    <a:cubicBezTo>
                      <a:pt x="40" y="29"/>
                      <a:pt x="40" y="29"/>
                      <a:pt x="40" y="29"/>
                    </a:cubicBezTo>
                    <a:cubicBezTo>
                      <a:pt x="40" y="31"/>
                      <a:pt x="40" y="31"/>
                      <a:pt x="40" y="31"/>
                    </a:cubicBezTo>
                    <a:cubicBezTo>
                      <a:pt x="38" y="32"/>
                      <a:pt x="38" y="32"/>
                      <a:pt x="38" y="32"/>
                    </a:cubicBezTo>
                    <a:cubicBezTo>
                      <a:pt x="37" y="32"/>
                      <a:pt x="37" y="32"/>
                      <a:pt x="37" y="32"/>
                    </a:cubicBezTo>
                    <a:cubicBezTo>
                      <a:pt x="35" y="31"/>
                      <a:pt x="35" y="31"/>
                      <a:pt x="35" y="31"/>
                    </a:cubicBezTo>
                    <a:cubicBezTo>
                      <a:pt x="35" y="30"/>
                      <a:pt x="35" y="30"/>
                      <a:pt x="35" y="30"/>
                    </a:cubicBezTo>
                    <a:cubicBezTo>
                      <a:pt x="34" y="28"/>
                      <a:pt x="34" y="28"/>
                      <a:pt x="34" y="28"/>
                    </a:cubicBezTo>
                    <a:cubicBezTo>
                      <a:pt x="35" y="27"/>
                      <a:pt x="35" y="27"/>
                      <a:pt x="35" y="27"/>
                    </a:cubicBezTo>
                    <a:cubicBezTo>
                      <a:pt x="37" y="28"/>
                      <a:pt x="37" y="28"/>
                      <a:pt x="37" y="28"/>
                    </a:cubicBezTo>
                    <a:cubicBezTo>
                      <a:pt x="38" y="27"/>
                      <a:pt x="38" y="27"/>
                      <a:pt x="38" y="27"/>
                    </a:cubicBezTo>
                    <a:cubicBezTo>
                      <a:pt x="41" y="27"/>
                      <a:pt x="41" y="27"/>
                      <a:pt x="41" y="27"/>
                    </a:cubicBezTo>
                    <a:cubicBezTo>
                      <a:pt x="43" y="28"/>
                      <a:pt x="43" y="28"/>
                      <a:pt x="43" y="28"/>
                    </a:cubicBezTo>
                    <a:cubicBezTo>
                      <a:pt x="43" y="26"/>
                      <a:pt x="43" y="26"/>
                      <a:pt x="43" y="26"/>
                    </a:cubicBezTo>
                    <a:cubicBezTo>
                      <a:pt x="41" y="25"/>
                      <a:pt x="41" y="25"/>
                      <a:pt x="41" y="25"/>
                    </a:cubicBezTo>
                    <a:cubicBezTo>
                      <a:pt x="41" y="21"/>
                      <a:pt x="41" y="21"/>
                      <a:pt x="41" y="21"/>
                    </a:cubicBezTo>
                    <a:cubicBezTo>
                      <a:pt x="40" y="20"/>
                      <a:pt x="40" y="20"/>
                      <a:pt x="40" y="20"/>
                    </a:cubicBezTo>
                    <a:cubicBezTo>
                      <a:pt x="25" y="21"/>
                      <a:pt x="25" y="21"/>
                      <a:pt x="25" y="21"/>
                    </a:cubicBezTo>
                    <a:cubicBezTo>
                      <a:pt x="26" y="15"/>
                      <a:pt x="26" y="15"/>
                      <a:pt x="26" y="15"/>
                    </a:cubicBezTo>
                    <a:cubicBezTo>
                      <a:pt x="28" y="11"/>
                      <a:pt x="28" y="11"/>
                      <a:pt x="28" y="11"/>
                    </a:cubicBezTo>
                    <a:cubicBezTo>
                      <a:pt x="27" y="9"/>
                      <a:pt x="27" y="9"/>
                      <a:pt x="27" y="9"/>
                    </a:cubicBezTo>
                    <a:cubicBezTo>
                      <a:pt x="28" y="7"/>
                      <a:pt x="28" y="7"/>
                      <a:pt x="28" y="7"/>
                    </a:cubicBezTo>
                    <a:cubicBezTo>
                      <a:pt x="27" y="0"/>
                      <a:pt x="27" y="0"/>
                      <a:pt x="27" y="0"/>
                    </a:cubicBezTo>
                    <a:lnTo>
                      <a:pt x="0" y="3"/>
                    </a:lnTo>
                    <a:close/>
                  </a:path>
                </a:pathLst>
              </a:custGeom>
              <a:solidFill>
                <a:srgbClr val="B76140"/>
              </a:solidFill>
              <a:ln w="12700" cap="rnd">
                <a:solidFill>
                  <a:srgbClr val="FFFFFF"/>
                </a:solidFill>
                <a:prstDash val="solid"/>
                <a:round/>
                <a:headEnd/>
                <a:tailEnd/>
              </a:ln>
            </p:spPr>
            <p:txBody>
              <a:bodyPr vert="horz" wrap="square" lIns="91440" tIns="0" rIns="91440" bIns="45720" numCol="1" anchor="t" anchorCtr="0" compatLnSpc="1">
                <a:prstTxWarp prst="textNoShape">
                  <a:avLst/>
                </a:prstTxWarp>
              </a:bodyPr>
              <a:lstStyle/>
              <a:p>
                <a:endParaRPr lang="en-CA" sz="1000" b="1" dirty="0">
                  <a:solidFill>
                    <a:schemeClr val="bg1"/>
                  </a:solidFill>
                  <a:latin typeface="Calibri" panose="020F0502020204030204" pitchFamily="34" charset="0"/>
                  <a:cs typeface="Calibri" panose="020F0502020204030204" pitchFamily="34" charset="0"/>
                </a:endParaRPr>
              </a:p>
              <a:p>
                <a:r>
                  <a:rPr lang="en-CA" sz="1000" b="1" dirty="0">
                    <a:solidFill>
                      <a:schemeClr val="bg1"/>
                    </a:solidFill>
                    <a:latin typeface="Calibri" panose="020F0502020204030204" pitchFamily="34" charset="0"/>
                    <a:cs typeface="Calibri" panose="020F0502020204030204" pitchFamily="34" charset="0"/>
                  </a:rPr>
                  <a:t>27</a:t>
                </a:r>
              </a:p>
              <a:p>
                <a:r>
                  <a:rPr lang="en-CA" sz="1000" b="1" dirty="0">
                    <a:solidFill>
                      <a:schemeClr val="bg1"/>
                    </a:solidFill>
                    <a:latin typeface="Calibri" panose="020F0502020204030204" pitchFamily="34" charset="0"/>
                    <a:cs typeface="Calibri" panose="020F0502020204030204" pitchFamily="34" charset="0"/>
                  </a:rPr>
                  <a:t>Louisiana</a:t>
                </a:r>
              </a:p>
            </p:txBody>
          </p:sp>
          <p:sp>
            <p:nvSpPr>
              <p:cNvPr id="84" name="Freeform 57">
                <a:extLst>
                  <a:ext uri="{FF2B5EF4-FFF2-40B4-BE49-F238E27FC236}">
                    <a16:creationId xmlns:a16="http://schemas.microsoft.com/office/drawing/2014/main" id="{31407DB2-05D1-2147-8DCE-76FC7ECFE195}"/>
                  </a:ext>
                </a:extLst>
              </p:cNvPr>
              <p:cNvSpPr>
                <a:spLocks/>
              </p:cNvSpPr>
              <p:nvPr/>
            </p:nvSpPr>
            <p:spPr bwMode="auto">
              <a:xfrm>
                <a:off x="5875287" y="5986463"/>
                <a:ext cx="855663" cy="676275"/>
              </a:xfrm>
              <a:custGeom>
                <a:avLst/>
                <a:gdLst>
                  <a:gd name="T0" fmla="*/ 1 w 76"/>
                  <a:gd name="T1" fmla="*/ 17 h 60"/>
                  <a:gd name="T2" fmla="*/ 3 w 76"/>
                  <a:gd name="T3" fmla="*/ 15 h 60"/>
                  <a:gd name="T4" fmla="*/ 5 w 76"/>
                  <a:gd name="T5" fmla="*/ 13 h 60"/>
                  <a:gd name="T6" fmla="*/ 11 w 76"/>
                  <a:gd name="T7" fmla="*/ 13 h 60"/>
                  <a:gd name="T8" fmla="*/ 15 w 76"/>
                  <a:gd name="T9" fmla="*/ 14 h 60"/>
                  <a:gd name="T10" fmla="*/ 19 w 76"/>
                  <a:gd name="T11" fmla="*/ 15 h 60"/>
                  <a:gd name="T12" fmla="*/ 20 w 76"/>
                  <a:gd name="T13" fmla="*/ 16 h 60"/>
                  <a:gd name="T14" fmla="*/ 24 w 76"/>
                  <a:gd name="T15" fmla="*/ 18 h 60"/>
                  <a:gd name="T16" fmla="*/ 29 w 76"/>
                  <a:gd name="T17" fmla="*/ 15 h 60"/>
                  <a:gd name="T18" fmla="*/ 32 w 76"/>
                  <a:gd name="T19" fmla="*/ 12 h 60"/>
                  <a:gd name="T20" fmla="*/ 38 w 76"/>
                  <a:gd name="T21" fmla="*/ 15 h 60"/>
                  <a:gd name="T22" fmla="*/ 45 w 76"/>
                  <a:gd name="T23" fmla="*/ 21 h 60"/>
                  <a:gd name="T24" fmla="*/ 47 w 76"/>
                  <a:gd name="T25" fmla="*/ 31 h 60"/>
                  <a:gd name="T26" fmla="*/ 50 w 76"/>
                  <a:gd name="T27" fmla="*/ 33 h 60"/>
                  <a:gd name="T28" fmla="*/ 50 w 76"/>
                  <a:gd name="T29" fmla="*/ 37 h 60"/>
                  <a:gd name="T30" fmla="*/ 55 w 76"/>
                  <a:gd name="T31" fmla="*/ 43 h 60"/>
                  <a:gd name="T32" fmla="*/ 56 w 76"/>
                  <a:gd name="T33" fmla="*/ 42 h 60"/>
                  <a:gd name="T34" fmla="*/ 59 w 76"/>
                  <a:gd name="T35" fmla="*/ 45 h 60"/>
                  <a:gd name="T36" fmla="*/ 61 w 76"/>
                  <a:gd name="T37" fmla="*/ 49 h 60"/>
                  <a:gd name="T38" fmla="*/ 63 w 76"/>
                  <a:gd name="T39" fmla="*/ 52 h 60"/>
                  <a:gd name="T40" fmla="*/ 66 w 76"/>
                  <a:gd name="T41" fmla="*/ 55 h 60"/>
                  <a:gd name="T42" fmla="*/ 69 w 76"/>
                  <a:gd name="T43" fmla="*/ 57 h 60"/>
                  <a:gd name="T44" fmla="*/ 69 w 76"/>
                  <a:gd name="T45" fmla="*/ 58 h 60"/>
                  <a:gd name="T46" fmla="*/ 70 w 76"/>
                  <a:gd name="T47" fmla="*/ 60 h 60"/>
                  <a:gd name="T48" fmla="*/ 71 w 76"/>
                  <a:gd name="T49" fmla="*/ 58 h 60"/>
                  <a:gd name="T50" fmla="*/ 74 w 76"/>
                  <a:gd name="T51" fmla="*/ 58 h 60"/>
                  <a:gd name="T52" fmla="*/ 75 w 76"/>
                  <a:gd name="T53" fmla="*/ 54 h 60"/>
                  <a:gd name="T54" fmla="*/ 75 w 76"/>
                  <a:gd name="T55" fmla="*/ 51 h 60"/>
                  <a:gd name="T56" fmla="*/ 76 w 76"/>
                  <a:gd name="T57" fmla="*/ 46 h 60"/>
                  <a:gd name="T58" fmla="*/ 74 w 76"/>
                  <a:gd name="T59" fmla="*/ 37 h 60"/>
                  <a:gd name="T60" fmla="*/ 73 w 76"/>
                  <a:gd name="T61" fmla="*/ 33 h 60"/>
                  <a:gd name="T62" fmla="*/ 69 w 76"/>
                  <a:gd name="T63" fmla="*/ 28 h 60"/>
                  <a:gd name="T64" fmla="*/ 65 w 76"/>
                  <a:gd name="T65" fmla="*/ 21 h 60"/>
                  <a:gd name="T66" fmla="*/ 67 w 76"/>
                  <a:gd name="T67" fmla="*/ 22 h 60"/>
                  <a:gd name="T68" fmla="*/ 67 w 76"/>
                  <a:gd name="T69" fmla="*/ 20 h 60"/>
                  <a:gd name="T70" fmla="*/ 61 w 76"/>
                  <a:gd name="T71" fmla="*/ 12 h 60"/>
                  <a:gd name="T72" fmla="*/ 58 w 76"/>
                  <a:gd name="T73" fmla="*/ 7 h 60"/>
                  <a:gd name="T74" fmla="*/ 55 w 76"/>
                  <a:gd name="T75" fmla="*/ 4 h 60"/>
                  <a:gd name="T76" fmla="*/ 56 w 76"/>
                  <a:gd name="T77" fmla="*/ 8 h 60"/>
                  <a:gd name="T78" fmla="*/ 55 w 76"/>
                  <a:gd name="T79" fmla="*/ 8 h 60"/>
                  <a:gd name="T80" fmla="*/ 54 w 76"/>
                  <a:gd name="T81" fmla="*/ 4 h 60"/>
                  <a:gd name="T82" fmla="*/ 56 w 76"/>
                  <a:gd name="T83" fmla="*/ 0 h 60"/>
                  <a:gd name="T84" fmla="*/ 52 w 76"/>
                  <a:gd name="T85" fmla="*/ 0 h 60"/>
                  <a:gd name="T86" fmla="*/ 50 w 76"/>
                  <a:gd name="T87" fmla="*/ 5 h 60"/>
                  <a:gd name="T88" fmla="*/ 25 w 76"/>
                  <a:gd name="T89" fmla="*/ 6 h 60"/>
                  <a:gd name="T90" fmla="*/ 0 w 76"/>
                  <a:gd name="T91"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60">
                    <a:moveTo>
                      <a:pt x="0" y="10"/>
                    </a:moveTo>
                    <a:cubicBezTo>
                      <a:pt x="1" y="17"/>
                      <a:pt x="1" y="17"/>
                      <a:pt x="1" y="17"/>
                    </a:cubicBezTo>
                    <a:cubicBezTo>
                      <a:pt x="2" y="16"/>
                      <a:pt x="2" y="16"/>
                      <a:pt x="2" y="16"/>
                    </a:cubicBezTo>
                    <a:cubicBezTo>
                      <a:pt x="3" y="15"/>
                      <a:pt x="3" y="15"/>
                      <a:pt x="3" y="15"/>
                    </a:cubicBezTo>
                    <a:cubicBezTo>
                      <a:pt x="4" y="13"/>
                      <a:pt x="4" y="13"/>
                      <a:pt x="4" y="13"/>
                    </a:cubicBezTo>
                    <a:cubicBezTo>
                      <a:pt x="5" y="13"/>
                      <a:pt x="5" y="13"/>
                      <a:pt x="5" y="13"/>
                    </a:cubicBezTo>
                    <a:cubicBezTo>
                      <a:pt x="7" y="15"/>
                      <a:pt x="7" y="15"/>
                      <a:pt x="7" y="15"/>
                    </a:cubicBezTo>
                    <a:cubicBezTo>
                      <a:pt x="11" y="13"/>
                      <a:pt x="11" y="13"/>
                      <a:pt x="11" y="13"/>
                    </a:cubicBezTo>
                    <a:cubicBezTo>
                      <a:pt x="14" y="14"/>
                      <a:pt x="14" y="14"/>
                      <a:pt x="14" y="14"/>
                    </a:cubicBezTo>
                    <a:cubicBezTo>
                      <a:pt x="15" y="14"/>
                      <a:pt x="15" y="14"/>
                      <a:pt x="15" y="14"/>
                    </a:cubicBezTo>
                    <a:cubicBezTo>
                      <a:pt x="18" y="13"/>
                      <a:pt x="18" y="13"/>
                      <a:pt x="18" y="13"/>
                    </a:cubicBezTo>
                    <a:cubicBezTo>
                      <a:pt x="19" y="15"/>
                      <a:pt x="19" y="15"/>
                      <a:pt x="19" y="15"/>
                    </a:cubicBezTo>
                    <a:cubicBezTo>
                      <a:pt x="19" y="16"/>
                      <a:pt x="19" y="16"/>
                      <a:pt x="19" y="16"/>
                    </a:cubicBezTo>
                    <a:cubicBezTo>
                      <a:pt x="20" y="16"/>
                      <a:pt x="20" y="16"/>
                      <a:pt x="20" y="16"/>
                    </a:cubicBezTo>
                    <a:cubicBezTo>
                      <a:pt x="23" y="19"/>
                      <a:pt x="23" y="19"/>
                      <a:pt x="23" y="19"/>
                    </a:cubicBezTo>
                    <a:cubicBezTo>
                      <a:pt x="24" y="18"/>
                      <a:pt x="24" y="18"/>
                      <a:pt x="24" y="18"/>
                    </a:cubicBezTo>
                    <a:cubicBezTo>
                      <a:pt x="26" y="18"/>
                      <a:pt x="26" y="18"/>
                      <a:pt x="26" y="18"/>
                    </a:cubicBezTo>
                    <a:cubicBezTo>
                      <a:pt x="29" y="15"/>
                      <a:pt x="29" y="15"/>
                      <a:pt x="29" y="15"/>
                    </a:cubicBezTo>
                    <a:cubicBezTo>
                      <a:pt x="30" y="13"/>
                      <a:pt x="30" y="13"/>
                      <a:pt x="30" y="13"/>
                    </a:cubicBezTo>
                    <a:cubicBezTo>
                      <a:pt x="32" y="12"/>
                      <a:pt x="32" y="12"/>
                      <a:pt x="32" y="12"/>
                    </a:cubicBezTo>
                    <a:cubicBezTo>
                      <a:pt x="35" y="13"/>
                      <a:pt x="35" y="13"/>
                      <a:pt x="35" y="13"/>
                    </a:cubicBezTo>
                    <a:cubicBezTo>
                      <a:pt x="38" y="15"/>
                      <a:pt x="38" y="15"/>
                      <a:pt x="38" y="15"/>
                    </a:cubicBezTo>
                    <a:cubicBezTo>
                      <a:pt x="39" y="18"/>
                      <a:pt x="39" y="18"/>
                      <a:pt x="39" y="18"/>
                    </a:cubicBezTo>
                    <a:cubicBezTo>
                      <a:pt x="45" y="21"/>
                      <a:pt x="45" y="21"/>
                      <a:pt x="45" y="21"/>
                    </a:cubicBezTo>
                    <a:cubicBezTo>
                      <a:pt x="47" y="24"/>
                      <a:pt x="47" y="24"/>
                      <a:pt x="47" y="24"/>
                    </a:cubicBezTo>
                    <a:cubicBezTo>
                      <a:pt x="47" y="31"/>
                      <a:pt x="47" y="31"/>
                      <a:pt x="47" y="31"/>
                    </a:cubicBezTo>
                    <a:cubicBezTo>
                      <a:pt x="49" y="34"/>
                      <a:pt x="49" y="34"/>
                      <a:pt x="49" y="34"/>
                    </a:cubicBezTo>
                    <a:cubicBezTo>
                      <a:pt x="50" y="33"/>
                      <a:pt x="50" y="33"/>
                      <a:pt x="50" y="33"/>
                    </a:cubicBezTo>
                    <a:cubicBezTo>
                      <a:pt x="51" y="35"/>
                      <a:pt x="51" y="35"/>
                      <a:pt x="51" y="35"/>
                    </a:cubicBezTo>
                    <a:cubicBezTo>
                      <a:pt x="50" y="37"/>
                      <a:pt x="50" y="37"/>
                      <a:pt x="50" y="37"/>
                    </a:cubicBezTo>
                    <a:cubicBezTo>
                      <a:pt x="50" y="38"/>
                      <a:pt x="50" y="38"/>
                      <a:pt x="50" y="38"/>
                    </a:cubicBezTo>
                    <a:cubicBezTo>
                      <a:pt x="55" y="43"/>
                      <a:pt x="55" y="43"/>
                      <a:pt x="55" y="43"/>
                    </a:cubicBezTo>
                    <a:cubicBezTo>
                      <a:pt x="56" y="42"/>
                      <a:pt x="56" y="42"/>
                      <a:pt x="56" y="42"/>
                    </a:cubicBezTo>
                    <a:cubicBezTo>
                      <a:pt x="56" y="42"/>
                      <a:pt x="56" y="42"/>
                      <a:pt x="56" y="42"/>
                    </a:cubicBezTo>
                    <a:cubicBezTo>
                      <a:pt x="57" y="44"/>
                      <a:pt x="57" y="44"/>
                      <a:pt x="57" y="44"/>
                    </a:cubicBezTo>
                    <a:cubicBezTo>
                      <a:pt x="59" y="45"/>
                      <a:pt x="59" y="45"/>
                      <a:pt x="59" y="45"/>
                    </a:cubicBezTo>
                    <a:cubicBezTo>
                      <a:pt x="59" y="47"/>
                      <a:pt x="59" y="47"/>
                      <a:pt x="59" y="47"/>
                    </a:cubicBezTo>
                    <a:cubicBezTo>
                      <a:pt x="61" y="49"/>
                      <a:pt x="61" y="49"/>
                      <a:pt x="61" y="49"/>
                    </a:cubicBezTo>
                    <a:cubicBezTo>
                      <a:pt x="61" y="51"/>
                      <a:pt x="61" y="51"/>
                      <a:pt x="61" y="51"/>
                    </a:cubicBezTo>
                    <a:cubicBezTo>
                      <a:pt x="63" y="52"/>
                      <a:pt x="63" y="52"/>
                      <a:pt x="63" y="52"/>
                    </a:cubicBezTo>
                    <a:cubicBezTo>
                      <a:pt x="64" y="52"/>
                      <a:pt x="64" y="52"/>
                      <a:pt x="64" y="52"/>
                    </a:cubicBezTo>
                    <a:cubicBezTo>
                      <a:pt x="66" y="55"/>
                      <a:pt x="66" y="55"/>
                      <a:pt x="66" y="55"/>
                    </a:cubicBezTo>
                    <a:cubicBezTo>
                      <a:pt x="68" y="56"/>
                      <a:pt x="68" y="56"/>
                      <a:pt x="68" y="56"/>
                    </a:cubicBezTo>
                    <a:cubicBezTo>
                      <a:pt x="69" y="57"/>
                      <a:pt x="69" y="57"/>
                      <a:pt x="69" y="57"/>
                    </a:cubicBezTo>
                    <a:cubicBezTo>
                      <a:pt x="69" y="58"/>
                      <a:pt x="69" y="58"/>
                      <a:pt x="69" y="58"/>
                    </a:cubicBezTo>
                    <a:cubicBezTo>
                      <a:pt x="69" y="58"/>
                      <a:pt x="69" y="58"/>
                      <a:pt x="69" y="58"/>
                    </a:cubicBezTo>
                    <a:cubicBezTo>
                      <a:pt x="68" y="59"/>
                      <a:pt x="68" y="59"/>
                      <a:pt x="68" y="59"/>
                    </a:cubicBezTo>
                    <a:cubicBezTo>
                      <a:pt x="70" y="60"/>
                      <a:pt x="70" y="60"/>
                      <a:pt x="70" y="60"/>
                    </a:cubicBezTo>
                    <a:cubicBezTo>
                      <a:pt x="70" y="59"/>
                      <a:pt x="70" y="59"/>
                      <a:pt x="70" y="59"/>
                    </a:cubicBezTo>
                    <a:cubicBezTo>
                      <a:pt x="71" y="58"/>
                      <a:pt x="71" y="58"/>
                      <a:pt x="71" y="58"/>
                    </a:cubicBezTo>
                    <a:cubicBezTo>
                      <a:pt x="72" y="57"/>
                      <a:pt x="72" y="57"/>
                      <a:pt x="72" y="57"/>
                    </a:cubicBezTo>
                    <a:cubicBezTo>
                      <a:pt x="74" y="58"/>
                      <a:pt x="74" y="58"/>
                      <a:pt x="74" y="58"/>
                    </a:cubicBezTo>
                    <a:cubicBezTo>
                      <a:pt x="74" y="56"/>
                      <a:pt x="74" y="56"/>
                      <a:pt x="74" y="56"/>
                    </a:cubicBezTo>
                    <a:cubicBezTo>
                      <a:pt x="75" y="54"/>
                      <a:pt x="75" y="54"/>
                      <a:pt x="75" y="54"/>
                    </a:cubicBezTo>
                    <a:cubicBezTo>
                      <a:pt x="74" y="53"/>
                      <a:pt x="74" y="53"/>
                      <a:pt x="74" y="53"/>
                    </a:cubicBezTo>
                    <a:cubicBezTo>
                      <a:pt x="75" y="51"/>
                      <a:pt x="75" y="51"/>
                      <a:pt x="75" y="51"/>
                    </a:cubicBezTo>
                    <a:cubicBezTo>
                      <a:pt x="75" y="49"/>
                      <a:pt x="75" y="49"/>
                      <a:pt x="75" y="49"/>
                    </a:cubicBezTo>
                    <a:cubicBezTo>
                      <a:pt x="76" y="46"/>
                      <a:pt x="76" y="46"/>
                      <a:pt x="76" y="46"/>
                    </a:cubicBezTo>
                    <a:cubicBezTo>
                      <a:pt x="76" y="45"/>
                      <a:pt x="76" y="43"/>
                      <a:pt x="76" y="42"/>
                    </a:cubicBezTo>
                    <a:cubicBezTo>
                      <a:pt x="74" y="37"/>
                      <a:pt x="74" y="37"/>
                      <a:pt x="74" y="37"/>
                    </a:cubicBezTo>
                    <a:cubicBezTo>
                      <a:pt x="73" y="34"/>
                      <a:pt x="73" y="34"/>
                      <a:pt x="73" y="34"/>
                    </a:cubicBezTo>
                    <a:cubicBezTo>
                      <a:pt x="73" y="33"/>
                      <a:pt x="73" y="33"/>
                      <a:pt x="73" y="33"/>
                    </a:cubicBezTo>
                    <a:cubicBezTo>
                      <a:pt x="72" y="31"/>
                      <a:pt x="72" y="31"/>
                      <a:pt x="72" y="31"/>
                    </a:cubicBezTo>
                    <a:cubicBezTo>
                      <a:pt x="69" y="28"/>
                      <a:pt x="69" y="28"/>
                      <a:pt x="69" y="28"/>
                    </a:cubicBezTo>
                    <a:cubicBezTo>
                      <a:pt x="66" y="22"/>
                      <a:pt x="66" y="22"/>
                      <a:pt x="66" y="22"/>
                    </a:cubicBezTo>
                    <a:cubicBezTo>
                      <a:pt x="65" y="21"/>
                      <a:pt x="65" y="21"/>
                      <a:pt x="65" y="21"/>
                    </a:cubicBezTo>
                    <a:cubicBezTo>
                      <a:pt x="66" y="21"/>
                      <a:pt x="66" y="21"/>
                      <a:pt x="66" y="21"/>
                    </a:cubicBezTo>
                    <a:cubicBezTo>
                      <a:pt x="67" y="22"/>
                      <a:pt x="67" y="22"/>
                      <a:pt x="67" y="22"/>
                    </a:cubicBezTo>
                    <a:cubicBezTo>
                      <a:pt x="69" y="26"/>
                      <a:pt x="69" y="26"/>
                      <a:pt x="69" y="26"/>
                    </a:cubicBezTo>
                    <a:cubicBezTo>
                      <a:pt x="67" y="20"/>
                      <a:pt x="67" y="20"/>
                      <a:pt x="67" y="20"/>
                    </a:cubicBezTo>
                    <a:cubicBezTo>
                      <a:pt x="62" y="16"/>
                      <a:pt x="62" y="16"/>
                      <a:pt x="62" y="16"/>
                    </a:cubicBezTo>
                    <a:cubicBezTo>
                      <a:pt x="61" y="12"/>
                      <a:pt x="61" y="12"/>
                      <a:pt x="61" y="12"/>
                    </a:cubicBezTo>
                    <a:cubicBezTo>
                      <a:pt x="59" y="10"/>
                      <a:pt x="59" y="10"/>
                      <a:pt x="59" y="10"/>
                    </a:cubicBezTo>
                    <a:cubicBezTo>
                      <a:pt x="58" y="7"/>
                      <a:pt x="58" y="7"/>
                      <a:pt x="58" y="7"/>
                    </a:cubicBezTo>
                    <a:cubicBezTo>
                      <a:pt x="56" y="3"/>
                      <a:pt x="56" y="3"/>
                      <a:pt x="56" y="3"/>
                    </a:cubicBezTo>
                    <a:cubicBezTo>
                      <a:pt x="55" y="4"/>
                      <a:pt x="55" y="4"/>
                      <a:pt x="55" y="4"/>
                    </a:cubicBezTo>
                    <a:cubicBezTo>
                      <a:pt x="56" y="6"/>
                      <a:pt x="56" y="6"/>
                      <a:pt x="56" y="6"/>
                    </a:cubicBezTo>
                    <a:cubicBezTo>
                      <a:pt x="56" y="8"/>
                      <a:pt x="56" y="8"/>
                      <a:pt x="56" y="8"/>
                    </a:cubicBezTo>
                    <a:cubicBezTo>
                      <a:pt x="56" y="9"/>
                      <a:pt x="56" y="9"/>
                      <a:pt x="56" y="9"/>
                    </a:cubicBezTo>
                    <a:cubicBezTo>
                      <a:pt x="55" y="8"/>
                      <a:pt x="55" y="8"/>
                      <a:pt x="55" y="8"/>
                    </a:cubicBezTo>
                    <a:cubicBezTo>
                      <a:pt x="54" y="6"/>
                      <a:pt x="54" y="6"/>
                      <a:pt x="54" y="6"/>
                    </a:cubicBezTo>
                    <a:cubicBezTo>
                      <a:pt x="54" y="4"/>
                      <a:pt x="54" y="4"/>
                      <a:pt x="54" y="4"/>
                    </a:cubicBezTo>
                    <a:cubicBezTo>
                      <a:pt x="55" y="3"/>
                      <a:pt x="55" y="3"/>
                      <a:pt x="55" y="3"/>
                    </a:cubicBezTo>
                    <a:cubicBezTo>
                      <a:pt x="56" y="0"/>
                      <a:pt x="56" y="0"/>
                      <a:pt x="56" y="0"/>
                    </a:cubicBezTo>
                    <a:cubicBezTo>
                      <a:pt x="53" y="0"/>
                      <a:pt x="53" y="0"/>
                      <a:pt x="53" y="0"/>
                    </a:cubicBezTo>
                    <a:cubicBezTo>
                      <a:pt x="52" y="0"/>
                      <a:pt x="52" y="0"/>
                      <a:pt x="52" y="0"/>
                    </a:cubicBezTo>
                    <a:cubicBezTo>
                      <a:pt x="50" y="1"/>
                      <a:pt x="50" y="1"/>
                      <a:pt x="50" y="1"/>
                    </a:cubicBezTo>
                    <a:cubicBezTo>
                      <a:pt x="50" y="5"/>
                      <a:pt x="50" y="5"/>
                      <a:pt x="50" y="5"/>
                    </a:cubicBezTo>
                    <a:cubicBezTo>
                      <a:pt x="47" y="4"/>
                      <a:pt x="47" y="4"/>
                      <a:pt x="47" y="4"/>
                    </a:cubicBezTo>
                    <a:cubicBezTo>
                      <a:pt x="25" y="6"/>
                      <a:pt x="25" y="6"/>
                      <a:pt x="25" y="6"/>
                    </a:cubicBezTo>
                    <a:cubicBezTo>
                      <a:pt x="21" y="5"/>
                      <a:pt x="21" y="5"/>
                      <a:pt x="21" y="5"/>
                    </a:cubicBezTo>
                    <a:lnTo>
                      <a:pt x="0" y="10"/>
                    </a:lnTo>
                    <a:close/>
                  </a:path>
                </a:pathLst>
              </a:custGeom>
              <a:solidFill>
                <a:srgbClr val="B76140"/>
              </a:solidFill>
              <a:ln w="12700" cap="rnd">
                <a:solidFill>
                  <a:srgbClr val="FFFFFF"/>
                </a:solidFill>
                <a:prstDash val="solid"/>
                <a:round/>
                <a:headEnd/>
                <a:tailEnd/>
              </a:ln>
            </p:spPr>
            <p:txBody>
              <a:bodyPr vert="horz" wrap="square" lIns="640080" tIns="182880" rIns="9144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   14</a:t>
                </a:r>
              </a:p>
              <a:p>
                <a:pPr algn="r"/>
                <a:r>
                  <a:rPr lang="en-CA" sz="1000" b="1" dirty="0">
                    <a:solidFill>
                      <a:schemeClr val="bg1"/>
                    </a:solidFill>
                    <a:latin typeface="Calibri" panose="020F0502020204030204" pitchFamily="34" charset="0"/>
                    <a:cs typeface="Calibri" panose="020F0502020204030204" pitchFamily="34" charset="0"/>
                  </a:rPr>
                  <a:t>Florida</a:t>
                </a:r>
              </a:p>
              <a:p>
                <a:pPr algn="r"/>
                <a:r>
                  <a:rPr lang="en-CA" sz="1000" b="1" dirty="0">
                    <a:solidFill>
                      <a:schemeClr val="bg1"/>
                    </a:solidFill>
                    <a:latin typeface="Calibri" panose="020F0502020204030204" pitchFamily="34" charset="0"/>
                    <a:cs typeface="Calibri" panose="020F0502020204030204" pitchFamily="34" charset="0"/>
                  </a:rPr>
                  <a:t>15</a:t>
                </a:r>
              </a:p>
            </p:txBody>
          </p:sp>
          <p:sp>
            <p:nvSpPr>
              <p:cNvPr id="85" name="Freeform 58">
                <a:extLst>
                  <a:ext uri="{FF2B5EF4-FFF2-40B4-BE49-F238E27FC236}">
                    <a16:creationId xmlns:a16="http://schemas.microsoft.com/office/drawing/2014/main" id="{6BBF09F9-6241-124F-B7EB-2C1BCC26EAA3}"/>
                  </a:ext>
                </a:extLst>
              </p:cNvPr>
              <p:cNvSpPr>
                <a:spLocks/>
              </p:cNvSpPr>
              <p:nvPr/>
            </p:nvSpPr>
            <p:spPr bwMode="auto">
              <a:xfrm>
                <a:off x="6122937" y="5095875"/>
                <a:ext cx="811213" cy="428625"/>
              </a:xfrm>
              <a:custGeom>
                <a:avLst/>
                <a:gdLst>
                  <a:gd name="T0" fmla="*/ 149 w 511"/>
                  <a:gd name="T1" fmla="*/ 135 h 270"/>
                  <a:gd name="T2" fmla="*/ 128 w 511"/>
                  <a:gd name="T3" fmla="*/ 156 h 270"/>
                  <a:gd name="T4" fmla="*/ 100 w 511"/>
                  <a:gd name="T5" fmla="*/ 171 h 270"/>
                  <a:gd name="T6" fmla="*/ 71 w 511"/>
                  <a:gd name="T7" fmla="*/ 199 h 270"/>
                  <a:gd name="T8" fmla="*/ 50 w 511"/>
                  <a:gd name="T9" fmla="*/ 206 h 270"/>
                  <a:gd name="T10" fmla="*/ 15 w 511"/>
                  <a:gd name="T11" fmla="*/ 249 h 270"/>
                  <a:gd name="T12" fmla="*/ 15 w 511"/>
                  <a:gd name="T13" fmla="*/ 270 h 270"/>
                  <a:gd name="T14" fmla="*/ 142 w 511"/>
                  <a:gd name="T15" fmla="*/ 228 h 270"/>
                  <a:gd name="T16" fmla="*/ 227 w 511"/>
                  <a:gd name="T17" fmla="*/ 235 h 270"/>
                  <a:gd name="T18" fmla="*/ 369 w 511"/>
                  <a:gd name="T19" fmla="*/ 270 h 270"/>
                  <a:gd name="T20" fmla="*/ 398 w 511"/>
                  <a:gd name="T21" fmla="*/ 249 h 270"/>
                  <a:gd name="T22" fmla="*/ 419 w 511"/>
                  <a:gd name="T23" fmla="*/ 206 h 270"/>
                  <a:gd name="T24" fmla="*/ 447 w 511"/>
                  <a:gd name="T25" fmla="*/ 164 h 270"/>
                  <a:gd name="T26" fmla="*/ 483 w 511"/>
                  <a:gd name="T27" fmla="*/ 149 h 270"/>
                  <a:gd name="T28" fmla="*/ 476 w 511"/>
                  <a:gd name="T29" fmla="*/ 135 h 270"/>
                  <a:gd name="T30" fmla="*/ 461 w 511"/>
                  <a:gd name="T31" fmla="*/ 149 h 270"/>
                  <a:gd name="T32" fmla="*/ 447 w 511"/>
                  <a:gd name="T33" fmla="*/ 149 h 270"/>
                  <a:gd name="T34" fmla="*/ 447 w 511"/>
                  <a:gd name="T35" fmla="*/ 135 h 270"/>
                  <a:gd name="T36" fmla="*/ 461 w 511"/>
                  <a:gd name="T37" fmla="*/ 142 h 270"/>
                  <a:gd name="T38" fmla="*/ 461 w 511"/>
                  <a:gd name="T39" fmla="*/ 121 h 270"/>
                  <a:gd name="T40" fmla="*/ 447 w 511"/>
                  <a:gd name="T41" fmla="*/ 121 h 270"/>
                  <a:gd name="T42" fmla="*/ 447 w 511"/>
                  <a:gd name="T43" fmla="*/ 107 h 270"/>
                  <a:gd name="T44" fmla="*/ 461 w 511"/>
                  <a:gd name="T45" fmla="*/ 100 h 270"/>
                  <a:gd name="T46" fmla="*/ 476 w 511"/>
                  <a:gd name="T47" fmla="*/ 107 h 270"/>
                  <a:gd name="T48" fmla="*/ 497 w 511"/>
                  <a:gd name="T49" fmla="*/ 93 h 270"/>
                  <a:gd name="T50" fmla="*/ 504 w 511"/>
                  <a:gd name="T51" fmla="*/ 57 h 270"/>
                  <a:gd name="T52" fmla="*/ 490 w 511"/>
                  <a:gd name="T53" fmla="*/ 57 h 270"/>
                  <a:gd name="T54" fmla="*/ 468 w 511"/>
                  <a:gd name="T55" fmla="*/ 64 h 270"/>
                  <a:gd name="T56" fmla="*/ 447 w 511"/>
                  <a:gd name="T57" fmla="*/ 71 h 270"/>
                  <a:gd name="T58" fmla="*/ 433 w 511"/>
                  <a:gd name="T59" fmla="*/ 50 h 270"/>
                  <a:gd name="T60" fmla="*/ 454 w 511"/>
                  <a:gd name="T61" fmla="*/ 50 h 270"/>
                  <a:gd name="T62" fmla="*/ 468 w 511"/>
                  <a:gd name="T63" fmla="*/ 50 h 270"/>
                  <a:gd name="T64" fmla="*/ 483 w 511"/>
                  <a:gd name="T65" fmla="*/ 36 h 270"/>
                  <a:gd name="T66" fmla="*/ 476 w 511"/>
                  <a:gd name="T67" fmla="*/ 14 h 270"/>
                  <a:gd name="T68" fmla="*/ 511 w 511"/>
                  <a:gd name="T69" fmla="*/ 50 h 270"/>
                  <a:gd name="T70" fmla="*/ 476 w 511"/>
                  <a:gd name="T71" fmla="*/ 0 h 270"/>
                  <a:gd name="T72" fmla="*/ 156 w 511"/>
                  <a:gd name="T73"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 h="270">
                    <a:moveTo>
                      <a:pt x="156" y="107"/>
                    </a:moveTo>
                    <a:lnTo>
                      <a:pt x="149" y="135"/>
                    </a:lnTo>
                    <a:lnTo>
                      <a:pt x="142" y="149"/>
                    </a:lnTo>
                    <a:lnTo>
                      <a:pt x="128" y="156"/>
                    </a:lnTo>
                    <a:lnTo>
                      <a:pt x="121" y="149"/>
                    </a:lnTo>
                    <a:lnTo>
                      <a:pt x="100" y="171"/>
                    </a:lnTo>
                    <a:lnTo>
                      <a:pt x="78" y="171"/>
                    </a:lnTo>
                    <a:lnTo>
                      <a:pt x="71" y="199"/>
                    </a:lnTo>
                    <a:lnTo>
                      <a:pt x="57" y="206"/>
                    </a:lnTo>
                    <a:lnTo>
                      <a:pt x="50" y="206"/>
                    </a:lnTo>
                    <a:lnTo>
                      <a:pt x="22" y="235"/>
                    </a:lnTo>
                    <a:lnTo>
                      <a:pt x="15" y="249"/>
                    </a:lnTo>
                    <a:lnTo>
                      <a:pt x="0" y="256"/>
                    </a:lnTo>
                    <a:lnTo>
                      <a:pt x="15" y="270"/>
                    </a:lnTo>
                    <a:lnTo>
                      <a:pt x="71" y="263"/>
                    </a:lnTo>
                    <a:lnTo>
                      <a:pt x="142" y="228"/>
                    </a:lnTo>
                    <a:lnTo>
                      <a:pt x="199" y="220"/>
                    </a:lnTo>
                    <a:lnTo>
                      <a:pt x="227" y="235"/>
                    </a:lnTo>
                    <a:lnTo>
                      <a:pt x="291" y="213"/>
                    </a:lnTo>
                    <a:lnTo>
                      <a:pt x="369" y="270"/>
                    </a:lnTo>
                    <a:lnTo>
                      <a:pt x="383" y="256"/>
                    </a:lnTo>
                    <a:lnTo>
                      <a:pt x="398" y="249"/>
                    </a:lnTo>
                    <a:lnTo>
                      <a:pt x="412" y="228"/>
                    </a:lnTo>
                    <a:lnTo>
                      <a:pt x="419" y="206"/>
                    </a:lnTo>
                    <a:lnTo>
                      <a:pt x="433" y="185"/>
                    </a:lnTo>
                    <a:lnTo>
                      <a:pt x="447" y="164"/>
                    </a:lnTo>
                    <a:lnTo>
                      <a:pt x="468" y="164"/>
                    </a:lnTo>
                    <a:lnTo>
                      <a:pt x="483" y="149"/>
                    </a:lnTo>
                    <a:lnTo>
                      <a:pt x="483" y="135"/>
                    </a:lnTo>
                    <a:lnTo>
                      <a:pt x="476" y="135"/>
                    </a:lnTo>
                    <a:lnTo>
                      <a:pt x="468" y="142"/>
                    </a:lnTo>
                    <a:lnTo>
                      <a:pt x="461" y="149"/>
                    </a:lnTo>
                    <a:lnTo>
                      <a:pt x="454" y="149"/>
                    </a:lnTo>
                    <a:lnTo>
                      <a:pt x="447" y="149"/>
                    </a:lnTo>
                    <a:lnTo>
                      <a:pt x="440" y="142"/>
                    </a:lnTo>
                    <a:lnTo>
                      <a:pt x="447" y="135"/>
                    </a:lnTo>
                    <a:lnTo>
                      <a:pt x="454" y="142"/>
                    </a:lnTo>
                    <a:lnTo>
                      <a:pt x="461" y="142"/>
                    </a:lnTo>
                    <a:lnTo>
                      <a:pt x="461" y="128"/>
                    </a:lnTo>
                    <a:lnTo>
                      <a:pt x="461" y="121"/>
                    </a:lnTo>
                    <a:lnTo>
                      <a:pt x="454" y="121"/>
                    </a:lnTo>
                    <a:lnTo>
                      <a:pt x="447" y="121"/>
                    </a:lnTo>
                    <a:lnTo>
                      <a:pt x="440" y="114"/>
                    </a:lnTo>
                    <a:lnTo>
                      <a:pt x="447" y="107"/>
                    </a:lnTo>
                    <a:lnTo>
                      <a:pt x="454" y="107"/>
                    </a:lnTo>
                    <a:lnTo>
                      <a:pt x="461" y="100"/>
                    </a:lnTo>
                    <a:lnTo>
                      <a:pt x="468" y="100"/>
                    </a:lnTo>
                    <a:lnTo>
                      <a:pt x="476" y="107"/>
                    </a:lnTo>
                    <a:lnTo>
                      <a:pt x="490" y="100"/>
                    </a:lnTo>
                    <a:lnTo>
                      <a:pt x="497" y="93"/>
                    </a:lnTo>
                    <a:lnTo>
                      <a:pt x="504" y="78"/>
                    </a:lnTo>
                    <a:lnTo>
                      <a:pt x="504" y="57"/>
                    </a:lnTo>
                    <a:lnTo>
                      <a:pt x="490" y="50"/>
                    </a:lnTo>
                    <a:lnTo>
                      <a:pt x="490" y="57"/>
                    </a:lnTo>
                    <a:lnTo>
                      <a:pt x="483" y="64"/>
                    </a:lnTo>
                    <a:lnTo>
                      <a:pt x="468" y="64"/>
                    </a:lnTo>
                    <a:lnTo>
                      <a:pt x="454" y="64"/>
                    </a:lnTo>
                    <a:lnTo>
                      <a:pt x="447" y="71"/>
                    </a:lnTo>
                    <a:lnTo>
                      <a:pt x="440" y="57"/>
                    </a:lnTo>
                    <a:lnTo>
                      <a:pt x="433" y="50"/>
                    </a:lnTo>
                    <a:lnTo>
                      <a:pt x="440" y="43"/>
                    </a:lnTo>
                    <a:lnTo>
                      <a:pt x="454" y="50"/>
                    </a:lnTo>
                    <a:lnTo>
                      <a:pt x="461" y="50"/>
                    </a:lnTo>
                    <a:lnTo>
                      <a:pt x="468" y="50"/>
                    </a:lnTo>
                    <a:lnTo>
                      <a:pt x="476" y="36"/>
                    </a:lnTo>
                    <a:lnTo>
                      <a:pt x="483" y="36"/>
                    </a:lnTo>
                    <a:lnTo>
                      <a:pt x="483" y="29"/>
                    </a:lnTo>
                    <a:lnTo>
                      <a:pt x="476" y="14"/>
                    </a:lnTo>
                    <a:lnTo>
                      <a:pt x="476" y="7"/>
                    </a:lnTo>
                    <a:lnTo>
                      <a:pt x="511" y="50"/>
                    </a:lnTo>
                    <a:lnTo>
                      <a:pt x="511" y="43"/>
                    </a:lnTo>
                    <a:lnTo>
                      <a:pt x="476" y="0"/>
                    </a:lnTo>
                    <a:lnTo>
                      <a:pt x="362" y="36"/>
                    </a:lnTo>
                    <a:lnTo>
                      <a:pt x="156" y="107"/>
                    </a:lnTo>
                    <a:lnTo>
                      <a:pt x="156" y="107"/>
                    </a:lnTo>
                    <a:close/>
                  </a:path>
                </a:pathLst>
              </a:custGeom>
              <a:solidFill>
                <a:srgbClr val="B76140"/>
              </a:solidFill>
              <a:ln w="12700" cap="rnd">
                <a:solidFill>
                  <a:srgbClr val="FFFFFF"/>
                </a:solidFill>
                <a:prstDash val="solid"/>
                <a:round/>
                <a:headEnd/>
                <a:tailEnd/>
              </a:ln>
            </p:spPr>
            <p:txBody>
              <a:bodyPr vert="horz" wrap="square" lIns="457200" tIns="182880" rIns="9144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51 North</a:t>
                </a:r>
                <a:br>
                  <a:rPr lang="en-CA" sz="1000" b="1" dirty="0">
                    <a:solidFill>
                      <a:schemeClr val="bg1"/>
                    </a:solidFill>
                    <a:latin typeface="Calibri" panose="020F0502020204030204" pitchFamily="34" charset="0"/>
                    <a:cs typeface="Calibri" panose="020F0502020204030204" pitchFamily="34" charset="0"/>
                  </a:rPr>
                </a:br>
                <a:r>
                  <a:rPr lang="en-CA" sz="1000" b="1" dirty="0">
                    <a:solidFill>
                      <a:schemeClr val="bg1"/>
                    </a:solidFill>
                    <a:latin typeface="Calibri" panose="020F0502020204030204" pitchFamily="34" charset="0"/>
                    <a:cs typeface="Calibri" panose="020F0502020204030204" pitchFamily="34" charset="0"/>
                  </a:rPr>
                  <a:t>Carolina </a:t>
                </a:r>
              </a:p>
            </p:txBody>
          </p:sp>
          <p:sp>
            <p:nvSpPr>
              <p:cNvPr id="86" name="Freeform 59">
                <a:extLst>
                  <a:ext uri="{FF2B5EF4-FFF2-40B4-BE49-F238E27FC236}">
                    <a16:creationId xmlns:a16="http://schemas.microsoft.com/office/drawing/2014/main" id="{AFCCD10B-8970-7C48-A5EB-24B606F8BC14}"/>
                  </a:ext>
                </a:extLst>
              </p:cNvPr>
              <p:cNvSpPr>
                <a:spLocks/>
              </p:cNvSpPr>
              <p:nvPr/>
            </p:nvSpPr>
            <p:spPr bwMode="auto">
              <a:xfrm>
                <a:off x="6934150" y="3630613"/>
                <a:ext cx="371475" cy="563563"/>
              </a:xfrm>
              <a:custGeom>
                <a:avLst/>
                <a:gdLst>
                  <a:gd name="T0" fmla="*/ 33 w 33"/>
                  <a:gd name="T1" fmla="*/ 20 h 50"/>
                  <a:gd name="T2" fmla="*/ 32 w 33"/>
                  <a:gd name="T3" fmla="*/ 21 h 50"/>
                  <a:gd name="T4" fmla="*/ 32 w 33"/>
                  <a:gd name="T5" fmla="*/ 22 h 50"/>
                  <a:gd name="T6" fmla="*/ 27 w 33"/>
                  <a:gd name="T7" fmla="*/ 28 h 50"/>
                  <a:gd name="T8" fmla="*/ 26 w 33"/>
                  <a:gd name="T9" fmla="*/ 28 h 50"/>
                  <a:gd name="T10" fmla="*/ 25 w 33"/>
                  <a:gd name="T11" fmla="*/ 29 h 50"/>
                  <a:gd name="T12" fmla="*/ 25 w 33"/>
                  <a:gd name="T13" fmla="*/ 32 h 50"/>
                  <a:gd name="T14" fmla="*/ 23 w 33"/>
                  <a:gd name="T15" fmla="*/ 31 h 50"/>
                  <a:gd name="T16" fmla="*/ 22 w 33"/>
                  <a:gd name="T17" fmla="*/ 30 h 50"/>
                  <a:gd name="T18" fmla="*/ 21 w 33"/>
                  <a:gd name="T19" fmla="*/ 31 h 50"/>
                  <a:gd name="T20" fmla="*/ 22 w 33"/>
                  <a:gd name="T21" fmla="*/ 33 h 50"/>
                  <a:gd name="T22" fmla="*/ 21 w 33"/>
                  <a:gd name="T23" fmla="*/ 36 h 50"/>
                  <a:gd name="T24" fmla="*/ 19 w 33"/>
                  <a:gd name="T25" fmla="*/ 37 h 50"/>
                  <a:gd name="T26" fmla="*/ 19 w 33"/>
                  <a:gd name="T27" fmla="*/ 39 h 50"/>
                  <a:gd name="T28" fmla="*/ 18 w 33"/>
                  <a:gd name="T29" fmla="*/ 40 h 50"/>
                  <a:gd name="T30" fmla="*/ 16 w 33"/>
                  <a:gd name="T31" fmla="*/ 41 h 50"/>
                  <a:gd name="T32" fmla="*/ 17 w 33"/>
                  <a:gd name="T33" fmla="*/ 42 h 50"/>
                  <a:gd name="T34" fmla="*/ 15 w 33"/>
                  <a:gd name="T35" fmla="*/ 45 h 50"/>
                  <a:gd name="T36" fmla="*/ 15 w 33"/>
                  <a:gd name="T37" fmla="*/ 46 h 50"/>
                  <a:gd name="T38" fmla="*/ 14 w 33"/>
                  <a:gd name="T39" fmla="*/ 50 h 50"/>
                  <a:gd name="T40" fmla="*/ 12 w 33"/>
                  <a:gd name="T41" fmla="*/ 49 h 50"/>
                  <a:gd name="T42" fmla="*/ 11 w 33"/>
                  <a:gd name="T43" fmla="*/ 47 h 50"/>
                  <a:gd name="T44" fmla="*/ 11 w 33"/>
                  <a:gd name="T45" fmla="*/ 47 h 50"/>
                  <a:gd name="T46" fmla="*/ 11 w 33"/>
                  <a:gd name="T47" fmla="*/ 47 h 50"/>
                  <a:gd name="T48" fmla="*/ 1 w 33"/>
                  <a:gd name="T49" fmla="*/ 32 h 50"/>
                  <a:gd name="T50" fmla="*/ 1 w 33"/>
                  <a:gd name="T51" fmla="*/ 32 h 50"/>
                  <a:gd name="T52" fmla="*/ 0 w 33"/>
                  <a:gd name="T53" fmla="*/ 29 h 50"/>
                  <a:gd name="T54" fmla="*/ 4 w 33"/>
                  <a:gd name="T55" fmla="*/ 27 h 50"/>
                  <a:gd name="T56" fmla="*/ 4 w 33"/>
                  <a:gd name="T57" fmla="*/ 27 h 50"/>
                  <a:gd name="T58" fmla="*/ 4 w 33"/>
                  <a:gd name="T59" fmla="*/ 26 h 50"/>
                  <a:gd name="T60" fmla="*/ 5 w 33"/>
                  <a:gd name="T61" fmla="*/ 24 h 50"/>
                  <a:gd name="T62" fmla="*/ 5 w 33"/>
                  <a:gd name="T63" fmla="*/ 24 h 50"/>
                  <a:gd name="T64" fmla="*/ 5 w 33"/>
                  <a:gd name="T65" fmla="*/ 24 h 50"/>
                  <a:gd name="T66" fmla="*/ 5 w 33"/>
                  <a:gd name="T67" fmla="*/ 21 h 50"/>
                  <a:gd name="T68" fmla="*/ 5 w 33"/>
                  <a:gd name="T69" fmla="*/ 19 h 50"/>
                  <a:gd name="T70" fmla="*/ 5 w 33"/>
                  <a:gd name="T71" fmla="*/ 19 h 50"/>
                  <a:gd name="T72" fmla="*/ 3 w 33"/>
                  <a:gd name="T73" fmla="*/ 14 h 50"/>
                  <a:gd name="T74" fmla="*/ 3 w 33"/>
                  <a:gd name="T75" fmla="*/ 7 h 50"/>
                  <a:gd name="T76" fmla="*/ 5 w 33"/>
                  <a:gd name="T77" fmla="*/ 5 h 50"/>
                  <a:gd name="T78" fmla="*/ 5 w 33"/>
                  <a:gd name="T79" fmla="*/ 4 h 50"/>
                  <a:gd name="T80" fmla="*/ 5 w 33"/>
                  <a:gd name="T81" fmla="*/ 4 h 50"/>
                  <a:gd name="T82" fmla="*/ 6 w 33"/>
                  <a:gd name="T83" fmla="*/ 4 h 50"/>
                  <a:gd name="T84" fmla="*/ 7 w 33"/>
                  <a:gd name="T85" fmla="*/ 4 h 50"/>
                  <a:gd name="T86" fmla="*/ 11 w 33"/>
                  <a:gd name="T87" fmla="*/ 1 h 50"/>
                  <a:gd name="T88" fmla="*/ 15 w 33"/>
                  <a:gd name="T89" fmla="*/ 2 h 50"/>
                  <a:gd name="T90" fmla="*/ 16 w 33"/>
                  <a:gd name="T91" fmla="*/ 2 h 50"/>
                  <a:gd name="T92" fmla="*/ 17 w 33"/>
                  <a:gd name="T93" fmla="*/ 4 h 50"/>
                  <a:gd name="T94" fmla="*/ 19 w 33"/>
                  <a:gd name="T95" fmla="*/ 7 h 50"/>
                  <a:gd name="T96" fmla="*/ 20 w 33"/>
                  <a:gd name="T97" fmla="*/ 8 h 50"/>
                  <a:gd name="T98" fmla="*/ 21 w 33"/>
                  <a:gd name="T99" fmla="*/ 10 h 50"/>
                  <a:gd name="T100" fmla="*/ 22 w 33"/>
                  <a:gd name="T101" fmla="*/ 14 h 50"/>
                  <a:gd name="T102" fmla="*/ 23 w 33"/>
                  <a:gd name="T103" fmla="*/ 15 h 50"/>
                  <a:gd name="T104" fmla="*/ 24 w 33"/>
                  <a:gd name="T105" fmla="*/ 15 h 50"/>
                  <a:gd name="T106" fmla="*/ 25 w 33"/>
                  <a:gd name="T107" fmla="*/ 15 h 50"/>
                  <a:gd name="T108" fmla="*/ 26 w 33"/>
                  <a:gd name="T109" fmla="*/ 16 h 50"/>
                  <a:gd name="T110" fmla="*/ 26 w 33"/>
                  <a:gd name="T111" fmla="*/ 17 h 50"/>
                  <a:gd name="T112" fmla="*/ 27 w 33"/>
                  <a:gd name="T113" fmla="*/ 17 h 50"/>
                  <a:gd name="T114" fmla="*/ 28 w 33"/>
                  <a:gd name="T115" fmla="*/ 17 h 50"/>
                  <a:gd name="T116" fmla="*/ 30 w 33"/>
                  <a:gd name="T117" fmla="*/ 18 h 50"/>
                  <a:gd name="T118" fmla="*/ 30 w 33"/>
                  <a:gd name="T119" fmla="*/ 18 h 50"/>
                  <a:gd name="T120" fmla="*/ 33 w 33"/>
                  <a:gd name="T121"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 h="50">
                    <a:moveTo>
                      <a:pt x="33" y="20"/>
                    </a:moveTo>
                    <a:cubicBezTo>
                      <a:pt x="32" y="21"/>
                      <a:pt x="32" y="21"/>
                      <a:pt x="32" y="21"/>
                    </a:cubicBezTo>
                    <a:cubicBezTo>
                      <a:pt x="32" y="22"/>
                      <a:pt x="32" y="22"/>
                      <a:pt x="32" y="22"/>
                    </a:cubicBezTo>
                    <a:cubicBezTo>
                      <a:pt x="27" y="28"/>
                      <a:pt x="27" y="28"/>
                      <a:pt x="27" y="28"/>
                    </a:cubicBezTo>
                    <a:cubicBezTo>
                      <a:pt x="26" y="28"/>
                      <a:pt x="26" y="28"/>
                      <a:pt x="26" y="28"/>
                    </a:cubicBezTo>
                    <a:cubicBezTo>
                      <a:pt x="25" y="29"/>
                      <a:pt x="25" y="29"/>
                      <a:pt x="25" y="29"/>
                    </a:cubicBezTo>
                    <a:cubicBezTo>
                      <a:pt x="25" y="32"/>
                      <a:pt x="25" y="32"/>
                      <a:pt x="25" y="32"/>
                    </a:cubicBezTo>
                    <a:cubicBezTo>
                      <a:pt x="23" y="31"/>
                      <a:pt x="23" y="31"/>
                      <a:pt x="23" y="31"/>
                    </a:cubicBezTo>
                    <a:cubicBezTo>
                      <a:pt x="22" y="30"/>
                      <a:pt x="22" y="30"/>
                      <a:pt x="22" y="30"/>
                    </a:cubicBezTo>
                    <a:cubicBezTo>
                      <a:pt x="21" y="31"/>
                      <a:pt x="21" y="31"/>
                      <a:pt x="21" y="31"/>
                    </a:cubicBezTo>
                    <a:cubicBezTo>
                      <a:pt x="22" y="33"/>
                      <a:pt x="22" y="33"/>
                      <a:pt x="22" y="33"/>
                    </a:cubicBezTo>
                    <a:cubicBezTo>
                      <a:pt x="21" y="36"/>
                      <a:pt x="21" y="36"/>
                      <a:pt x="21" y="36"/>
                    </a:cubicBezTo>
                    <a:cubicBezTo>
                      <a:pt x="19" y="37"/>
                      <a:pt x="19" y="37"/>
                      <a:pt x="19" y="37"/>
                    </a:cubicBezTo>
                    <a:cubicBezTo>
                      <a:pt x="19" y="39"/>
                      <a:pt x="19" y="39"/>
                      <a:pt x="19" y="39"/>
                    </a:cubicBezTo>
                    <a:cubicBezTo>
                      <a:pt x="18" y="40"/>
                      <a:pt x="18" y="40"/>
                      <a:pt x="18" y="40"/>
                    </a:cubicBezTo>
                    <a:cubicBezTo>
                      <a:pt x="16" y="41"/>
                      <a:pt x="16" y="41"/>
                      <a:pt x="16" y="41"/>
                    </a:cubicBezTo>
                    <a:cubicBezTo>
                      <a:pt x="17" y="42"/>
                      <a:pt x="17" y="42"/>
                      <a:pt x="17" y="42"/>
                    </a:cubicBezTo>
                    <a:cubicBezTo>
                      <a:pt x="15" y="45"/>
                      <a:pt x="15" y="45"/>
                      <a:pt x="15" y="45"/>
                    </a:cubicBezTo>
                    <a:cubicBezTo>
                      <a:pt x="15" y="46"/>
                      <a:pt x="15" y="46"/>
                      <a:pt x="15" y="46"/>
                    </a:cubicBezTo>
                    <a:cubicBezTo>
                      <a:pt x="14" y="50"/>
                      <a:pt x="14" y="50"/>
                      <a:pt x="14" y="50"/>
                    </a:cubicBezTo>
                    <a:cubicBezTo>
                      <a:pt x="12" y="49"/>
                      <a:pt x="12" y="49"/>
                      <a:pt x="12" y="49"/>
                    </a:cubicBezTo>
                    <a:cubicBezTo>
                      <a:pt x="11" y="47"/>
                      <a:pt x="11" y="47"/>
                      <a:pt x="11" y="47"/>
                    </a:cubicBezTo>
                    <a:cubicBezTo>
                      <a:pt x="11" y="47"/>
                      <a:pt x="11" y="47"/>
                      <a:pt x="11" y="47"/>
                    </a:cubicBezTo>
                    <a:cubicBezTo>
                      <a:pt x="11" y="47"/>
                      <a:pt x="11" y="47"/>
                      <a:pt x="11" y="47"/>
                    </a:cubicBezTo>
                    <a:cubicBezTo>
                      <a:pt x="1" y="32"/>
                      <a:pt x="1" y="32"/>
                      <a:pt x="1" y="32"/>
                    </a:cubicBezTo>
                    <a:cubicBezTo>
                      <a:pt x="1" y="32"/>
                      <a:pt x="1" y="32"/>
                      <a:pt x="1" y="32"/>
                    </a:cubicBezTo>
                    <a:cubicBezTo>
                      <a:pt x="1" y="31"/>
                      <a:pt x="0" y="30"/>
                      <a:pt x="0" y="29"/>
                    </a:cubicBezTo>
                    <a:cubicBezTo>
                      <a:pt x="1" y="28"/>
                      <a:pt x="3" y="29"/>
                      <a:pt x="4" y="27"/>
                    </a:cubicBezTo>
                    <a:cubicBezTo>
                      <a:pt x="4" y="27"/>
                      <a:pt x="4" y="27"/>
                      <a:pt x="4" y="27"/>
                    </a:cubicBezTo>
                    <a:cubicBezTo>
                      <a:pt x="4" y="26"/>
                      <a:pt x="4" y="26"/>
                      <a:pt x="4" y="26"/>
                    </a:cubicBezTo>
                    <a:cubicBezTo>
                      <a:pt x="5" y="24"/>
                      <a:pt x="5" y="24"/>
                      <a:pt x="5" y="24"/>
                    </a:cubicBezTo>
                    <a:cubicBezTo>
                      <a:pt x="5" y="24"/>
                      <a:pt x="5" y="24"/>
                      <a:pt x="5" y="24"/>
                    </a:cubicBezTo>
                    <a:cubicBezTo>
                      <a:pt x="5" y="24"/>
                      <a:pt x="5" y="24"/>
                      <a:pt x="5" y="24"/>
                    </a:cubicBezTo>
                    <a:cubicBezTo>
                      <a:pt x="5" y="21"/>
                      <a:pt x="5" y="21"/>
                      <a:pt x="5" y="21"/>
                    </a:cubicBezTo>
                    <a:cubicBezTo>
                      <a:pt x="5" y="19"/>
                      <a:pt x="5" y="19"/>
                      <a:pt x="5" y="19"/>
                    </a:cubicBezTo>
                    <a:cubicBezTo>
                      <a:pt x="5" y="19"/>
                      <a:pt x="5" y="19"/>
                      <a:pt x="5" y="19"/>
                    </a:cubicBezTo>
                    <a:cubicBezTo>
                      <a:pt x="4" y="17"/>
                      <a:pt x="4" y="15"/>
                      <a:pt x="3" y="14"/>
                    </a:cubicBezTo>
                    <a:cubicBezTo>
                      <a:pt x="3" y="11"/>
                      <a:pt x="4" y="9"/>
                      <a:pt x="3" y="7"/>
                    </a:cubicBezTo>
                    <a:cubicBezTo>
                      <a:pt x="4" y="6"/>
                      <a:pt x="4" y="5"/>
                      <a:pt x="5" y="5"/>
                    </a:cubicBezTo>
                    <a:cubicBezTo>
                      <a:pt x="5" y="5"/>
                      <a:pt x="5" y="5"/>
                      <a:pt x="5" y="4"/>
                    </a:cubicBezTo>
                    <a:cubicBezTo>
                      <a:pt x="5" y="4"/>
                      <a:pt x="5" y="4"/>
                      <a:pt x="5" y="4"/>
                    </a:cubicBezTo>
                    <a:cubicBezTo>
                      <a:pt x="6" y="4"/>
                      <a:pt x="6" y="4"/>
                      <a:pt x="6" y="4"/>
                    </a:cubicBezTo>
                    <a:cubicBezTo>
                      <a:pt x="7" y="4"/>
                      <a:pt x="7" y="4"/>
                      <a:pt x="7" y="4"/>
                    </a:cubicBezTo>
                    <a:cubicBezTo>
                      <a:pt x="8" y="4"/>
                      <a:pt x="9" y="2"/>
                      <a:pt x="11" y="1"/>
                    </a:cubicBezTo>
                    <a:cubicBezTo>
                      <a:pt x="12" y="0"/>
                      <a:pt x="14" y="1"/>
                      <a:pt x="15" y="2"/>
                    </a:cubicBezTo>
                    <a:cubicBezTo>
                      <a:pt x="16" y="2"/>
                      <a:pt x="16" y="2"/>
                      <a:pt x="16" y="2"/>
                    </a:cubicBezTo>
                    <a:cubicBezTo>
                      <a:pt x="17" y="4"/>
                      <a:pt x="17" y="4"/>
                      <a:pt x="17" y="4"/>
                    </a:cubicBezTo>
                    <a:cubicBezTo>
                      <a:pt x="19" y="7"/>
                      <a:pt x="19" y="7"/>
                      <a:pt x="19" y="7"/>
                    </a:cubicBezTo>
                    <a:cubicBezTo>
                      <a:pt x="20" y="8"/>
                      <a:pt x="20" y="8"/>
                      <a:pt x="20" y="8"/>
                    </a:cubicBezTo>
                    <a:cubicBezTo>
                      <a:pt x="21" y="10"/>
                      <a:pt x="21" y="10"/>
                      <a:pt x="21" y="10"/>
                    </a:cubicBezTo>
                    <a:cubicBezTo>
                      <a:pt x="22" y="14"/>
                      <a:pt x="22" y="14"/>
                      <a:pt x="22" y="14"/>
                    </a:cubicBezTo>
                    <a:cubicBezTo>
                      <a:pt x="23" y="15"/>
                      <a:pt x="23" y="15"/>
                      <a:pt x="23" y="15"/>
                    </a:cubicBezTo>
                    <a:cubicBezTo>
                      <a:pt x="24" y="15"/>
                      <a:pt x="24" y="15"/>
                      <a:pt x="24" y="15"/>
                    </a:cubicBezTo>
                    <a:cubicBezTo>
                      <a:pt x="25" y="15"/>
                      <a:pt x="25" y="15"/>
                      <a:pt x="25" y="15"/>
                    </a:cubicBezTo>
                    <a:cubicBezTo>
                      <a:pt x="26" y="16"/>
                      <a:pt x="26" y="16"/>
                      <a:pt x="26" y="16"/>
                    </a:cubicBezTo>
                    <a:cubicBezTo>
                      <a:pt x="26" y="16"/>
                      <a:pt x="26" y="16"/>
                      <a:pt x="26" y="17"/>
                    </a:cubicBezTo>
                    <a:cubicBezTo>
                      <a:pt x="27" y="17"/>
                      <a:pt x="27" y="17"/>
                      <a:pt x="27" y="17"/>
                    </a:cubicBezTo>
                    <a:cubicBezTo>
                      <a:pt x="28" y="17"/>
                      <a:pt x="28" y="17"/>
                      <a:pt x="28" y="17"/>
                    </a:cubicBezTo>
                    <a:cubicBezTo>
                      <a:pt x="30" y="18"/>
                      <a:pt x="30" y="18"/>
                      <a:pt x="30" y="18"/>
                    </a:cubicBezTo>
                    <a:cubicBezTo>
                      <a:pt x="30" y="18"/>
                      <a:pt x="30" y="18"/>
                      <a:pt x="30" y="18"/>
                    </a:cubicBezTo>
                    <a:lnTo>
                      <a:pt x="33" y="20"/>
                    </a:lnTo>
                    <a:close/>
                  </a:path>
                </a:pathLst>
              </a:custGeom>
              <a:solidFill>
                <a:srgbClr val="FF9999"/>
              </a:solidFill>
              <a:ln w="12700" cap="rnd">
                <a:solidFill>
                  <a:srgbClr val="FFFFFF"/>
                </a:solidFill>
                <a:prstDash val="solid"/>
                <a:round/>
                <a:headEnd/>
                <a:tailEnd/>
              </a:ln>
            </p:spPr>
            <p:txBody>
              <a:bodyPr vert="horz" wrap="square" lIns="91440" tIns="274320" rIns="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Maine</a:t>
                </a:r>
              </a:p>
              <a:p>
                <a:r>
                  <a:rPr lang="en-CA" sz="1000" b="1" dirty="0">
                    <a:latin typeface="Calibri" panose="020F0502020204030204" pitchFamily="34" charset="0"/>
                    <a:cs typeface="Calibri" panose="020F0502020204030204" pitchFamily="34" charset="0"/>
                  </a:rPr>
                  <a:t>28</a:t>
                </a:r>
              </a:p>
            </p:txBody>
          </p:sp>
          <p:sp>
            <p:nvSpPr>
              <p:cNvPr id="87" name="Freeform 60">
                <a:extLst>
                  <a:ext uri="{FF2B5EF4-FFF2-40B4-BE49-F238E27FC236}">
                    <a16:creationId xmlns:a16="http://schemas.microsoft.com/office/drawing/2014/main" id="{900E8248-759D-C242-9356-084BEB809C6E}"/>
                  </a:ext>
                </a:extLst>
              </p:cNvPr>
              <p:cNvSpPr>
                <a:spLocks/>
              </p:cNvSpPr>
              <p:nvPr/>
            </p:nvSpPr>
            <p:spPr bwMode="auto">
              <a:xfrm>
                <a:off x="6945262" y="3990975"/>
                <a:ext cx="112713" cy="169863"/>
              </a:xfrm>
              <a:custGeom>
                <a:avLst/>
                <a:gdLst>
                  <a:gd name="T0" fmla="*/ 71 w 71"/>
                  <a:gd name="T1" fmla="*/ 107 h 107"/>
                  <a:gd name="T2" fmla="*/ 0 w 71"/>
                  <a:gd name="T3" fmla="*/ 0 h 107"/>
                  <a:gd name="T4" fmla="*/ 71 w 71"/>
                  <a:gd name="T5" fmla="*/ 107 h 107"/>
                  <a:gd name="T6" fmla="*/ 71 w 71"/>
                  <a:gd name="T7" fmla="*/ 107 h 107"/>
                  <a:gd name="T8" fmla="*/ 71 w 71"/>
                  <a:gd name="T9" fmla="*/ 107 h 107"/>
                </a:gdLst>
                <a:ahLst/>
                <a:cxnLst>
                  <a:cxn ang="0">
                    <a:pos x="T0" y="T1"/>
                  </a:cxn>
                  <a:cxn ang="0">
                    <a:pos x="T2" y="T3"/>
                  </a:cxn>
                  <a:cxn ang="0">
                    <a:pos x="T4" y="T5"/>
                  </a:cxn>
                  <a:cxn ang="0">
                    <a:pos x="T6" y="T7"/>
                  </a:cxn>
                  <a:cxn ang="0">
                    <a:pos x="T8" y="T9"/>
                  </a:cxn>
                </a:cxnLst>
                <a:rect l="0" t="0" r="r" b="b"/>
                <a:pathLst>
                  <a:path w="71" h="107">
                    <a:moveTo>
                      <a:pt x="71" y="107"/>
                    </a:moveTo>
                    <a:lnTo>
                      <a:pt x="0" y="0"/>
                    </a:lnTo>
                    <a:lnTo>
                      <a:pt x="71" y="107"/>
                    </a:lnTo>
                    <a:lnTo>
                      <a:pt x="71" y="107"/>
                    </a:lnTo>
                    <a:lnTo>
                      <a:pt x="71" y="107"/>
                    </a:lnTo>
                    <a:close/>
                  </a:path>
                </a:pathLst>
              </a:custGeom>
              <a:grp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8" name="Freeform 61">
                <a:extLst>
                  <a:ext uri="{FF2B5EF4-FFF2-40B4-BE49-F238E27FC236}">
                    <a16:creationId xmlns:a16="http://schemas.microsoft.com/office/drawing/2014/main" id="{CE85B853-FFD5-824A-9698-DFEB39B4D442}"/>
                  </a:ext>
                </a:extLst>
              </p:cNvPr>
              <p:cNvSpPr>
                <a:spLocks/>
              </p:cNvSpPr>
              <p:nvPr/>
            </p:nvSpPr>
            <p:spPr bwMode="auto">
              <a:xfrm>
                <a:off x="6923037" y="3990975"/>
                <a:ext cx="168275" cy="304800"/>
              </a:xfrm>
              <a:custGeom>
                <a:avLst/>
                <a:gdLst>
                  <a:gd name="T0" fmla="*/ 106 w 106"/>
                  <a:gd name="T1" fmla="*/ 149 h 192"/>
                  <a:gd name="T2" fmla="*/ 99 w 106"/>
                  <a:gd name="T3" fmla="*/ 149 h 192"/>
                  <a:gd name="T4" fmla="*/ 92 w 106"/>
                  <a:gd name="T5" fmla="*/ 164 h 192"/>
                  <a:gd name="T6" fmla="*/ 78 w 106"/>
                  <a:gd name="T7" fmla="*/ 171 h 192"/>
                  <a:gd name="T8" fmla="*/ 28 w 106"/>
                  <a:gd name="T9" fmla="*/ 192 h 192"/>
                  <a:gd name="T10" fmla="*/ 21 w 106"/>
                  <a:gd name="T11" fmla="*/ 192 h 192"/>
                  <a:gd name="T12" fmla="*/ 21 w 106"/>
                  <a:gd name="T13" fmla="*/ 192 h 192"/>
                  <a:gd name="T14" fmla="*/ 14 w 106"/>
                  <a:gd name="T15" fmla="*/ 178 h 192"/>
                  <a:gd name="T16" fmla="*/ 7 w 106"/>
                  <a:gd name="T17" fmla="*/ 156 h 192"/>
                  <a:gd name="T18" fmla="*/ 0 w 106"/>
                  <a:gd name="T19" fmla="*/ 128 h 192"/>
                  <a:gd name="T20" fmla="*/ 7 w 106"/>
                  <a:gd name="T21" fmla="*/ 114 h 192"/>
                  <a:gd name="T22" fmla="*/ 14 w 106"/>
                  <a:gd name="T23" fmla="*/ 107 h 192"/>
                  <a:gd name="T24" fmla="*/ 7 w 106"/>
                  <a:gd name="T25" fmla="*/ 93 h 192"/>
                  <a:gd name="T26" fmla="*/ 14 w 106"/>
                  <a:gd name="T27" fmla="*/ 78 h 192"/>
                  <a:gd name="T28" fmla="*/ 7 w 106"/>
                  <a:gd name="T29" fmla="*/ 71 h 192"/>
                  <a:gd name="T30" fmla="*/ 7 w 106"/>
                  <a:gd name="T31" fmla="*/ 71 h 192"/>
                  <a:gd name="T32" fmla="*/ 21 w 106"/>
                  <a:gd name="T33" fmla="*/ 50 h 192"/>
                  <a:gd name="T34" fmla="*/ 21 w 106"/>
                  <a:gd name="T35" fmla="*/ 43 h 192"/>
                  <a:gd name="T36" fmla="*/ 21 w 106"/>
                  <a:gd name="T37" fmla="*/ 43 h 192"/>
                  <a:gd name="T38" fmla="*/ 14 w 106"/>
                  <a:gd name="T39" fmla="*/ 36 h 192"/>
                  <a:gd name="T40" fmla="*/ 14 w 106"/>
                  <a:gd name="T41" fmla="*/ 14 h 192"/>
                  <a:gd name="T42" fmla="*/ 14 w 106"/>
                  <a:gd name="T43" fmla="*/ 7 h 192"/>
                  <a:gd name="T44" fmla="*/ 14 w 106"/>
                  <a:gd name="T45" fmla="*/ 0 h 192"/>
                  <a:gd name="T46" fmla="*/ 14 w 106"/>
                  <a:gd name="T47" fmla="*/ 0 h 192"/>
                  <a:gd name="T48" fmla="*/ 14 w 106"/>
                  <a:gd name="T49" fmla="*/ 0 h 192"/>
                  <a:gd name="T50" fmla="*/ 14 w 106"/>
                  <a:gd name="T51" fmla="*/ 0 h 192"/>
                  <a:gd name="T52" fmla="*/ 85 w 106"/>
                  <a:gd name="T53" fmla="*/ 107 h 192"/>
                  <a:gd name="T54" fmla="*/ 85 w 106"/>
                  <a:gd name="T55" fmla="*/ 107 h 192"/>
                  <a:gd name="T56" fmla="*/ 85 w 106"/>
                  <a:gd name="T57" fmla="*/ 114 h 192"/>
                  <a:gd name="T58" fmla="*/ 99 w 106"/>
                  <a:gd name="T59" fmla="*/ 128 h 192"/>
                  <a:gd name="T60" fmla="*/ 106 w 106"/>
                  <a:gd name="T61" fmla="*/ 149 h 192"/>
                  <a:gd name="T62" fmla="*/ 106 w 106"/>
                  <a:gd name="T63" fmla="*/ 14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92">
                    <a:moveTo>
                      <a:pt x="106" y="149"/>
                    </a:moveTo>
                    <a:lnTo>
                      <a:pt x="99" y="149"/>
                    </a:lnTo>
                    <a:lnTo>
                      <a:pt x="92" y="164"/>
                    </a:lnTo>
                    <a:lnTo>
                      <a:pt x="78" y="171"/>
                    </a:lnTo>
                    <a:lnTo>
                      <a:pt x="28" y="192"/>
                    </a:lnTo>
                    <a:lnTo>
                      <a:pt x="21" y="192"/>
                    </a:lnTo>
                    <a:lnTo>
                      <a:pt x="21" y="192"/>
                    </a:lnTo>
                    <a:lnTo>
                      <a:pt x="14" y="178"/>
                    </a:lnTo>
                    <a:lnTo>
                      <a:pt x="7" y="156"/>
                    </a:lnTo>
                    <a:lnTo>
                      <a:pt x="0" y="128"/>
                    </a:lnTo>
                    <a:lnTo>
                      <a:pt x="7" y="114"/>
                    </a:lnTo>
                    <a:lnTo>
                      <a:pt x="14" y="107"/>
                    </a:lnTo>
                    <a:lnTo>
                      <a:pt x="7" y="93"/>
                    </a:lnTo>
                    <a:lnTo>
                      <a:pt x="14" y="78"/>
                    </a:lnTo>
                    <a:lnTo>
                      <a:pt x="7" y="71"/>
                    </a:lnTo>
                    <a:lnTo>
                      <a:pt x="7" y="71"/>
                    </a:lnTo>
                    <a:lnTo>
                      <a:pt x="21" y="50"/>
                    </a:lnTo>
                    <a:lnTo>
                      <a:pt x="21" y="43"/>
                    </a:lnTo>
                    <a:lnTo>
                      <a:pt x="21" y="43"/>
                    </a:lnTo>
                    <a:lnTo>
                      <a:pt x="14" y="36"/>
                    </a:lnTo>
                    <a:lnTo>
                      <a:pt x="14" y="14"/>
                    </a:lnTo>
                    <a:lnTo>
                      <a:pt x="14" y="7"/>
                    </a:lnTo>
                    <a:lnTo>
                      <a:pt x="14" y="0"/>
                    </a:lnTo>
                    <a:lnTo>
                      <a:pt x="14" y="0"/>
                    </a:lnTo>
                    <a:lnTo>
                      <a:pt x="14" y="0"/>
                    </a:lnTo>
                    <a:lnTo>
                      <a:pt x="14" y="0"/>
                    </a:lnTo>
                    <a:lnTo>
                      <a:pt x="85" y="107"/>
                    </a:lnTo>
                    <a:lnTo>
                      <a:pt x="85" y="107"/>
                    </a:lnTo>
                    <a:lnTo>
                      <a:pt x="85" y="114"/>
                    </a:lnTo>
                    <a:lnTo>
                      <a:pt x="99" y="128"/>
                    </a:lnTo>
                    <a:lnTo>
                      <a:pt x="106" y="149"/>
                    </a:lnTo>
                    <a:lnTo>
                      <a:pt x="106" y="149"/>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89" name="Freeform 62">
                <a:extLst>
                  <a:ext uri="{FF2B5EF4-FFF2-40B4-BE49-F238E27FC236}">
                    <a16:creationId xmlns:a16="http://schemas.microsoft.com/office/drawing/2014/main" id="{FF1F6687-04F9-D444-A2C7-C17005D93F6F}"/>
                  </a:ext>
                </a:extLst>
              </p:cNvPr>
              <p:cNvSpPr>
                <a:spLocks/>
              </p:cNvSpPr>
              <p:nvPr/>
            </p:nvSpPr>
            <p:spPr bwMode="auto">
              <a:xfrm>
                <a:off x="6788100" y="4002088"/>
                <a:ext cx="179388" cy="315913"/>
              </a:xfrm>
              <a:custGeom>
                <a:avLst/>
                <a:gdLst>
                  <a:gd name="T0" fmla="*/ 0 w 113"/>
                  <a:gd name="T1" fmla="*/ 36 h 199"/>
                  <a:gd name="T2" fmla="*/ 21 w 113"/>
                  <a:gd name="T3" fmla="*/ 86 h 199"/>
                  <a:gd name="T4" fmla="*/ 28 w 113"/>
                  <a:gd name="T5" fmla="*/ 107 h 199"/>
                  <a:gd name="T6" fmla="*/ 42 w 113"/>
                  <a:gd name="T7" fmla="*/ 121 h 199"/>
                  <a:gd name="T8" fmla="*/ 49 w 113"/>
                  <a:gd name="T9" fmla="*/ 149 h 199"/>
                  <a:gd name="T10" fmla="*/ 64 w 113"/>
                  <a:gd name="T11" fmla="*/ 199 h 199"/>
                  <a:gd name="T12" fmla="*/ 113 w 113"/>
                  <a:gd name="T13" fmla="*/ 185 h 199"/>
                  <a:gd name="T14" fmla="*/ 106 w 113"/>
                  <a:gd name="T15" fmla="*/ 171 h 199"/>
                  <a:gd name="T16" fmla="*/ 106 w 113"/>
                  <a:gd name="T17" fmla="*/ 157 h 199"/>
                  <a:gd name="T18" fmla="*/ 92 w 113"/>
                  <a:gd name="T19" fmla="*/ 114 h 199"/>
                  <a:gd name="T20" fmla="*/ 99 w 113"/>
                  <a:gd name="T21" fmla="*/ 93 h 199"/>
                  <a:gd name="T22" fmla="*/ 99 w 113"/>
                  <a:gd name="T23" fmla="*/ 86 h 199"/>
                  <a:gd name="T24" fmla="*/ 99 w 113"/>
                  <a:gd name="T25" fmla="*/ 71 h 199"/>
                  <a:gd name="T26" fmla="*/ 99 w 113"/>
                  <a:gd name="T27" fmla="*/ 57 h 199"/>
                  <a:gd name="T28" fmla="*/ 113 w 113"/>
                  <a:gd name="T29" fmla="*/ 36 h 199"/>
                  <a:gd name="T30" fmla="*/ 106 w 113"/>
                  <a:gd name="T31" fmla="*/ 22 h 199"/>
                  <a:gd name="T32" fmla="*/ 99 w 113"/>
                  <a:gd name="T33" fmla="*/ 0 h 199"/>
                  <a:gd name="T34" fmla="*/ 85 w 113"/>
                  <a:gd name="T35" fmla="*/ 7 h 199"/>
                  <a:gd name="T36" fmla="*/ 0 w 113"/>
                  <a:gd name="T37" fmla="*/ 36 h 199"/>
                  <a:gd name="T38" fmla="*/ 0 w 113"/>
                  <a:gd name="T39"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99">
                    <a:moveTo>
                      <a:pt x="0" y="36"/>
                    </a:moveTo>
                    <a:lnTo>
                      <a:pt x="21" y="86"/>
                    </a:lnTo>
                    <a:lnTo>
                      <a:pt x="28" y="107"/>
                    </a:lnTo>
                    <a:lnTo>
                      <a:pt x="42" y="121"/>
                    </a:lnTo>
                    <a:lnTo>
                      <a:pt x="49" y="149"/>
                    </a:lnTo>
                    <a:lnTo>
                      <a:pt x="64" y="199"/>
                    </a:lnTo>
                    <a:lnTo>
                      <a:pt x="113" y="185"/>
                    </a:lnTo>
                    <a:lnTo>
                      <a:pt x="106" y="171"/>
                    </a:lnTo>
                    <a:lnTo>
                      <a:pt x="106" y="157"/>
                    </a:lnTo>
                    <a:lnTo>
                      <a:pt x="92" y="114"/>
                    </a:lnTo>
                    <a:lnTo>
                      <a:pt x="99" y="93"/>
                    </a:lnTo>
                    <a:lnTo>
                      <a:pt x="99" y="86"/>
                    </a:lnTo>
                    <a:lnTo>
                      <a:pt x="99" y="71"/>
                    </a:lnTo>
                    <a:lnTo>
                      <a:pt x="99" y="57"/>
                    </a:lnTo>
                    <a:lnTo>
                      <a:pt x="113" y="36"/>
                    </a:lnTo>
                    <a:lnTo>
                      <a:pt x="106" y="22"/>
                    </a:lnTo>
                    <a:lnTo>
                      <a:pt x="99" y="0"/>
                    </a:lnTo>
                    <a:lnTo>
                      <a:pt x="85" y="7"/>
                    </a:lnTo>
                    <a:lnTo>
                      <a:pt x="0" y="36"/>
                    </a:lnTo>
                    <a:lnTo>
                      <a:pt x="0" y="36"/>
                    </a:lnTo>
                    <a:close/>
                  </a:path>
                </a:pathLst>
              </a:custGeom>
              <a:solidFill>
                <a:srgbClr val="FF9999"/>
              </a:solidFill>
              <a:ln w="12700" cap="rnd">
                <a:solidFill>
                  <a:srgbClr val="FFFFFF"/>
                </a:solidFill>
                <a:prstDash val="solid"/>
                <a:round/>
                <a:headEnd/>
                <a:tailEnd/>
              </a:ln>
            </p:spPr>
            <p:txBody>
              <a:bodyPr vert="horz" wrap="square" lIns="91440" tIns="45720" rIns="0" bIns="45720" numCol="1" anchor="t" anchorCtr="0" compatLnSpc="1">
                <a:prstTxWarp prst="textNoShape">
                  <a:avLst/>
                </a:prstTxWarp>
              </a:bodyPr>
              <a:lstStyle/>
              <a:p>
                <a:endParaRPr lang="en-CA" sz="500" b="1" dirty="0">
                  <a:latin typeface="Calibri" panose="020F0502020204030204" pitchFamily="34" charset="0"/>
                  <a:cs typeface="Calibri" panose="020F0502020204030204" pitchFamily="34" charset="0"/>
                </a:endParaRPr>
              </a:p>
            </p:txBody>
          </p:sp>
          <p:sp>
            <p:nvSpPr>
              <p:cNvPr id="90" name="Freeform 63">
                <a:extLst>
                  <a:ext uri="{FF2B5EF4-FFF2-40B4-BE49-F238E27FC236}">
                    <a16:creationId xmlns:a16="http://schemas.microsoft.com/office/drawing/2014/main" id="{276B7B4C-B3C6-E24A-885C-5C6AF40108CB}"/>
                  </a:ext>
                </a:extLst>
              </p:cNvPr>
              <p:cNvSpPr>
                <a:spLocks/>
              </p:cNvSpPr>
              <p:nvPr/>
            </p:nvSpPr>
            <p:spPr bwMode="auto">
              <a:xfrm>
                <a:off x="6889700" y="4227513"/>
                <a:ext cx="336550" cy="180975"/>
              </a:xfrm>
              <a:custGeom>
                <a:avLst/>
                <a:gdLst>
                  <a:gd name="T0" fmla="*/ 0 w 212"/>
                  <a:gd name="T1" fmla="*/ 50 h 114"/>
                  <a:gd name="T2" fmla="*/ 7 w 212"/>
                  <a:gd name="T3" fmla="*/ 86 h 114"/>
                  <a:gd name="T4" fmla="*/ 7 w 212"/>
                  <a:gd name="T5" fmla="*/ 93 h 114"/>
                  <a:gd name="T6" fmla="*/ 7 w 212"/>
                  <a:gd name="T7" fmla="*/ 114 h 114"/>
                  <a:gd name="T8" fmla="*/ 120 w 212"/>
                  <a:gd name="T9" fmla="*/ 64 h 114"/>
                  <a:gd name="T10" fmla="*/ 149 w 212"/>
                  <a:gd name="T11" fmla="*/ 93 h 114"/>
                  <a:gd name="T12" fmla="*/ 156 w 212"/>
                  <a:gd name="T13" fmla="*/ 100 h 114"/>
                  <a:gd name="T14" fmla="*/ 163 w 212"/>
                  <a:gd name="T15" fmla="*/ 78 h 114"/>
                  <a:gd name="T16" fmla="*/ 163 w 212"/>
                  <a:gd name="T17" fmla="*/ 71 h 114"/>
                  <a:gd name="T18" fmla="*/ 170 w 212"/>
                  <a:gd name="T19" fmla="*/ 71 h 114"/>
                  <a:gd name="T20" fmla="*/ 184 w 212"/>
                  <a:gd name="T21" fmla="*/ 78 h 114"/>
                  <a:gd name="T22" fmla="*/ 191 w 212"/>
                  <a:gd name="T23" fmla="*/ 71 h 114"/>
                  <a:gd name="T24" fmla="*/ 191 w 212"/>
                  <a:gd name="T25" fmla="*/ 64 h 114"/>
                  <a:gd name="T26" fmla="*/ 212 w 212"/>
                  <a:gd name="T27" fmla="*/ 50 h 114"/>
                  <a:gd name="T28" fmla="*/ 212 w 212"/>
                  <a:gd name="T29" fmla="*/ 43 h 114"/>
                  <a:gd name="T30" fmla="*/ 205 w 212"/>
                  <a:gd name="T31" fmla="*/ 36 h 114"/>
                  <a:gd name="T32" fmla="*/ 191 w 212"/>
                  <a:gd name="T33" fmla="*/ 29 h 114"/>
                  <a:gd name="T34" fmla="*/ 184 w 212"/>
                  <a:gd name="T35" fmla="*/ 29 h 114"/>
                  <a:gd name="T36" fmla="*/ 184 w 212"/>
                  <a:gd name="T37" fmla="*/ 36 h 114"/>
                  <a:gd name="T38" fmla="*/ 191 w 212"/>
                  <a:gd name="T39" fmla="*/ 43 h 114"/>
                  <a:gd name="T40" fmla="*/ 198 w 212"/>
                  <a:gd name="T41" fmla="*/ 50 h 114"/>
                  <a:gd name="T42" fmla="*/ 191 w 212"/>
                  <a:gd name="T43" fmla="*/ 64 h 114"/>
                  <a:gd name="T44" fmla="*/ 177 w 212"/>
                  <a:gd name="T45" fmla="*/ 64 h 114"/>
                  <a:gd name="T46" fmla="*/ 170 w 212"/>
                  <a:gd name="T47" fmla="*/ 57 h 114"/>
                  <a:gd name="T48" fmla="*/ 163 w 212"/>
                  <a:gd name="T49" fmla="*/ 50 h 114"/>
                  <a:gd name="T50" fmla="*/ 163 w 212"/>
                  <a:gd name="T51" fmla="*/ 43 h 114"/>
                  <a:gd name="T52" fmla="*/ 134 w 212"/>
                  <a:gd name="T53" fmla="*/ 29 h 114"/>
                  <a:gd name="T54" fmla="*/ 141 w 212"/>
                  <a:gd name="T55" fmla="*/ 15 h 114"/>
                  <a:gd name="T56" fmla="*/ 134 w 212"/>
                  <a:gd name="T57" fmla="*/ 7 h 114"/>
                  <a:gd name="T58" fmla="*/ 120 w 212"/>
                  <a:gd name="T59" fmla="*/ 0 h 114"/>
                  <a:gd name="T60" fmla="*/ 106 w 212"/>
                  <a:gd name="T61" fmla="*/ 15 h 114"/>
                  <a:gd name="T62" fmla="*/ 49 w 212"/>
                  <a:gd name="T63" fmla="*/ 43 h 114"/>
                  <a:gd name="T64" fmla="*/ 42 w 212"/>
                  <a:gd name="T65" fmla="*/ 43 h 114"/>
                  <a:gd name="T66" fmla="*/ 0 w 212"/>
                  <a:gd name="T67" fmla="*/ 50 h 114"/>
                  <a:gd name="T68" fmla="*/ 0 w 212"/>
                  <a:gd name="T69"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114">
                    <a:moveTo>
                      <a:pt x="0" y="50"/>
                    </a:moveTo>
                    <a:lnTo>
                      <a:pt x="7" y="86"/>
                    </a:lnTo>
                    <a:lnTo>
                      <a:pt x="7" y="93"/>
                    </a:lnTo>
                    <a:lnTo>
                      <a:pt x="7" y="114"/>
                    </a:lnTo>
                    <a:lnTo>
                      <a:pt x="120" y="64"/>
                    </a:lnTo>
                    <a:lnTo>
                      <a:pt x="149" y="93"/>
                    </a:lnTo>
                    <a:lnTo>
                      <a:pt x="156" y="100"/>
                    </a:lnTo>
                    <a:lnTo>
                      <a:pt x="163" y="78"/>
                    </a:lnTo>
                    <a:lnTo>
                      <a:pt x="163" y="71"/>
                    </a:lnTo>
                    <a:lnTo>
                      <a:pt x="170" y="71"/>
                    </a:lnTo>
                    <a:lnTo>
                      <a:pt x="184" y="78"/>
                    </a:lnTo>
                    <a:lnTo>
                      <a:pt x="191" y="71"/>
                    </a:lnTo>
                    <a:lnTo>
                      <a:pt x="191" y="64"/>
                    </a:lnTo>
                    <a:lnTo>
                      <a:pt x="212" y="50"/>
                    </a:lnTo>
                    <a:lnTo>
                      <a:pt x="212" y="43"/>
                    </a:lnTo>
                    <a:lnTo>
                      <a:pt x="205" y="36"/>
                    </a:lnTo>
                    <a:lnTo>
                      <a:pt x="191" y="29"/>
                    </a:lnTo>
                    <a:lnTo>
                      <a:pt x="184" y="29"/>
                    </a:lnTo>
                    <a:lnTo>
                      <a:pt x="184" y="36"/>
                    </a:lnTo>
                    <a:lnTo>
                      <a:pt x="191" y="43"/>
                    </a:lnTo>
                    <a:lnTo>
                      <a:pt x="198" y="50"/>
                    </a:lnTo>
                    <a:lnTo>
                      <a:pt x="191" y="64"/>
                    </a:lnTo>
                    <a:lnTo>
                      <a:pt x="177" y="64"/>
                    </a:lnTo>
                    <a:lnTo>
                      <a:pt x="170" y="57"/>
                    </a:lnTo>
                    <a:lnTo>
                      <a:pt x="163" y="50"/>
                    </a:lnTo>
                    <a:lnTo>
                      <a:pt x="163" y="43"/>
                    </a:lnTo>
                    <a:lnTo>
                      <a:pt x="134" y="29"/>
                    </a:lnTo>
                    <a:lnTo>
                      <a:pt x="141" y="15"/>
                    </a:lnTo>
                    <a:lnTo>
                      <a:pt x="134" y="7"/>
                    </a:lnTo>
                    <a:lnTo>
                      <a:pt x="120" y="0"/>
                    </a:lnTo>
                    <a:lnTo>
                      <a:pt x="106" y="15"/>
                    </a:lnTo>
                    <a:lnTo>
                      <a:pt x="49" y="43"/>
                    </a:lnTo>
                    <a:lnTo>
                      <a:pt x="42" y="43"/>
                    </a:lnTo>
                    <a:lnTo>
                      <a:pt x="0" y="50"/>
                    </a:lnTo>
                    <a:lnTo>
                      <a:pt x="0" y="50"/>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1" name="Freeform 64">
                <a:extLst>
                  <a:ext uri="{FF2B5EF4-FFF2-40B4-BE49-F238E27FC236}">
                    <a16:creationId xmlns:a16="http://schemas.microsoft.com/office/drawing/2014/main" id="{DAF34F08-C0B9-FF41-B1B0-48852145F736}"/>
                  </a:ext>
                </a:extLst>
              </p:cNvPr>
              <p:cNvSpPr>
                <a:spLocks/>
              </p:cNvSpPr>
              <p:nvPr/>
            </p:nvSpPr>
            <p:spPr bwMode="auto">
              <a:xfrm>
                <a:off x="7046862" y="4329113"/>
                <a:ext cx="81755" cy="90488"/>
              </a:xfrm>
              <a:custGeom>
                <a:avLst/>
                <a:gdLst>
                  <a:gd name="T0" fmla="*/ 0 w 35"/>
                  <a:gd name="T1" fmla="*/ 14 h 57"/>
                  <a:gd name="T2" fmla="*/ 14 w 35"/>
                  <a:gd name="T3" fmla="*/ 36 h 57"/>
                  <a:gd name="T4" fmla="*/ 14 w 35"/>
                  <a:gd name="T5" fmla="*/ 43 h 57"/>
                  <a:gd name="T6" fmla="*/ 21 w 35"/>
                  <a:gd name="T7" fmla="*/ 57 h 57"/>
                  <a:gd name="T8" fmla="*/ 35 w 35"/>
                  <a:gd name="T9" fmla="*/ 50 h 57"/>
                  <a:gd name="T10" fmla="*/ 35 w 35"/>
                  <a:gd name="T11" fmla="*/ 36 h 57"/>
                  <a:gd name="T12" fmla="*/ 35 w 35"/>
                  <a:gd name="T13" fmla="*/ 29 h 57"/>
                  <a:gd name="T14" fmla="*/ 35 w 35"/>
                  <a:gd name="T15" fmla="*/ 22 h 57"/>
                  <a:gd name="T16" fmla="*/ 21 w 35"/>
                  <a:gd name="T17" fmla="*/ 0 h 57"/>
                  <a:gd name="T18" fmla="*/ 0 w 35"/>
                  <a:gd name="T19" fmla="*/ 14 h 57"/>
                  <a:gd name="T20" fmla="*/ 0 w 35"/>
                  <a:gd name="T21" fmla="*/ 14 h 57"/>
                  <a:gd name="connsiteX0" fmla="*/ 0 w 14714"/>
                  <a:gd name="connsiteY0" fmla="*/ 2456 h 10000"/>
                  <a:gd name="connsiteX1" fmla="*/ 4000 w 14714"/>
                  <a:gd name="connsiteY1" fmla="*/ 6316 h 10000"/>
                  <a:gd name="connsiteX2" fmla="*/ 4000 w 14714"/>
                  <a:gd name="connsiteY2" fmla="*/ 7544 h 10000"/>
                  <a:gd name="connsiteX3" fmla="*/ 6000 w 14714"/>
                  <a:gd name="connsiteY3" fmla="*/ 10000 h 10000"/>
                  <a:gd name="connsiteX4" fmla="*/ 10000 w 14714"/>
                  <a:gd name="connsiteY4" fmla="*/ 8772 h 10000"/>
                  <a:gd name="connsiteX5" fmla="*/ 10000 w 14714"/>
                  <a:gd name="connsiteY5" fmla="*/ 6316 h 10000"/>
                  <a:gd name="connsiteX6" fmla="*/ 14714 w 14714"/>
                  <a:gd name="connsiteY6" fmla="*/ 5614 h 10000"/>
                  <a:gd name="connsiteX7" fmla="*/ 10000 w 14714"/>
                  <a:gd name="connsiteY7" fmla="*/ 3860 h 10000"/>
                  <a:gd name="connsiteX8" fmla="*/ 6000 w 14714"/>
                  <a:gd name="connsiteY8" fmla="*/ 0 h 10000"/>
                  <a:gd name="connsiteX9" fmla="*/ 0 w 14714"/>
                  <a:gd name="connsiteY9" fmla="*/ 2456 h 10000"/>
                  <a:gd name="connsiteX10" fmla="*/ 0 w 14714"/>
                  <a:gd name="connsiteY10" fmla="*/ 2456 h 10000"/>
                  <a:gd name="connsiteX0" fmla="*/ 0 w 14714"/>
                  <a:gd name="connsiteY0" fmla="*/ 2456 h 10000"/>
                  <a:gd name="connsiteX1" fmla="*/ 4000 w 14714"/>
                  <a:gd name="connsiteY1" fmla="*/ 6316 h 10000"/>
                  <a:gd name="connsiteX2" fmla="*/ 4000 w 14714"/>
                  <a:gd name="connsiteY2" fmla="*/ 7544 h 10000"/>
                  <a:gd name="connsiteX3" fmla="*/ 6000 w 14714"/>
                  <a:gd name="connsiteY3" fmla="*/ 10000 h 10000"/>
                  <a:gd name="connsiteX4" fmla="*/ 10000 w 14714"/>
                  <a:gd name="connsiteY4" fmla="*/ 8772 h 10000"/>
                  <a:gd name="connsiteX5" fmla="*/ 10000 w 14714"/>
                  <a:gd name="connsiteY5" fmla="*/ 6316 h 10000"/>
                  <a:gd name="connsiteX6" fmla="*/ 14714 w 14714"/>
                  <a:gd name="connsiteY6" fmla="*/ 5614 h 10000"/>
                  <a:gd name="connsiteX7" fmla="*/ 10857 w 14714"/>
                  <a:gd name="connsiteY7" fmla="*/ 3597 h 10000"/>
                  <a:gd name="connsiteX8" fmla="*/ 6000 w 14714"/>
                  <a:gd name="connsiteY8" fmla="*/ 0 h 10000"/>
                  <a:gd name="connsiteX9" fmla="*/ 0 w 14714"/>
                  <a:gd name="connsiteY9" fmla="*/ 2456 h 10000"/>
                  <a:gd name="connsiteX10" fmla="*/ 0 w 14714"/>
                  <a:gd name="connsiteY10" fmla="*/ 24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14" h="10000">
                    <a:moveTo>
                      <a:pt x="0" y="2456"/>
                    </a:moveTo>
                    <a:lnTo>
                      <a:pt x="4000" y="6316"/>
                    </a:lnTo>
                    <a:lnTo>
                      <a:pt x="4000" y="7544"/>
                    </a:lnTo>
                    <a:lnTo>
                      <a:pt x="6000" y="10000"/>
                    </a:lnTo>
                    <a:lnTo>
                      <a:pt x="10000" y="8772"/>
                    </a:lnTo>
                    <a:lnTo>
                      <a:pt x="10000" y="6316"/>
                    </a:lnTo>
                    <a:lnTo>
                      <a:pt x="14714" y="5614"/>
                    </a:lnTo>
                    <a:lnTo>
                      <a:pt x="10857" y="3597"/>
                    </a:lnTo>
                    <a:lnTo>
                      <a:pt x="6000" y="0"/>
                    </a:lnTo>
                    <a:lnTo>
                      <a:pt x="0" y="2456"/>
                    </a:lnTo>
                    <a:lnTo>
                      <a:pt x="0" y="2456"/>
                    </a:lnTo>
                    <a:close/>
                  </a:path>
                </a:pathLst>
              </a:custGeom>
              <a:solidFill>
                <a:srgbClr val="FF9999"/>
              </a:solidFill>
              <a:ln w="12700" cap="rnd">
                <a:no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2" name="Freeform 65">
                <a:extLst>
                  <a:ext uri="{FF2B5EF4-FFF2-40B4-BE49-F238E27FC236}">
                    <a16:creationId xmlns:a16="http://schemas.microsoft.com/office/drawing/2014/main" id="{954B8148-DF15-334F-AAB2-0E444DEE7C0E}"/>
                  </a:ext>
                </a:extLst>
              </p:cNvPr>
              <p:cNvSpPr>
                <a:spLocks/>
              </p:cNvSpPr>
              <p:nvPr/>
            </p:nvSpPr>
            <p:spPr bwMode="auto">
              <a:xfrm>
                <a:off x="6911925" y="4340225"/>
                <a:ext cx="157163" cy="158750"/>
              </a:xfrm>
              <a:custGeom>
                <a:avLst/>
                <a:gdLst>
                  <a:gd name="T0" fmla="*/ 0 w 99"/>
                  <a:gd name="T1" fmla="*/ 36 h 100"/>
                  <a:gd name="T2" fmla="*/ 0 w 99"/>
                  <a:gd name="T3" fmla="*/ 64 h 100"/>
                  <a:gd name="T4" fmla="*/ 21 w 99"/>
                  <a:gd name="T5" fmla="*/ 100 h 100"/>
                  <a:gd name="T6" fmla="*/ 42 w 99"/>
                  <a:gd name="T7" fmla="*/ 86 h 100"/>
                  <a:gd name="T8" fmla="*/ 42 w 99"/>
                  <a:gd name="T9" fmla="*/ 79 h 100"/>
                  <a:gd name="T10" fmla="*/ 49 w 99"/>
                  <a:gd name="T11" fmla="*/ 71 h 100"/>
                  <a:gd name="T12" fmla="*/ 71 w 99"/>
                  <a:gd name="T13" fmla="*/ 71 h 100"/>
                  <a:gd name="T14" fmla="*/ 78 w 99"/>
                  <a:gd name="T15" fmla="*/ 64 h 100"/>
                  <a:gd name="T16" fmla="*/ 78 w 99"/>
                  <a:gd name="T17" fmla="*/ 57 h 100"/>
                  <a:gd name="T18" fmla="*/ 99 w 99"/>
                  <a:gd name="T19" fmla="*/ 50 h 100"/>
                  <a:gd name="T20" fmla="*/ 99 w 99"/>
                  <a:gd name="T21" fmla="*/ 43 h 100"/>
                  <a:gd name="T22" fmla="*/ 99 w 99"/>
                  <a:gd name="T23" fmla="*/ 36 h 100"/>
                  <a:gd name="T24" fmla="*/ 99 w 99"/>
                  <a:gd name="T25" fmla="*/ 15 h 100"/>
                  <a:gd name="T26" fmla="*/ 78 w 99"/>
                  <a:gd name="T27" fmla="*/ 0 h 100"/>
                  <a:gd name="T28" fmla="*/ 0 w 99"/>
                  <a:gd name="T29" fmla="*/ 36 h 100"/>
                  <a:gd name="T30" fmla="*/ 0 w 99"/>
                  <a:gd name="T31" fmla="*/ 36 h 100"/>
                  <a:gd name="connsiteX0" fmla="*/ 0 w 10000"/>
                  <a:gd name="connsiteY0" fmla="*/ 3600 h 10000"/>
                  <a:gd name="connsiteX1" fmla="*/ 0 w 10000"/>
                  <a:gd name="connsiteY1" fmla="*/ 6400 h 10000"/>
                  <a:gd name="connsiteX2" fmla="*/ 2121 w 10000"/>
                  <a:gd name="connsiteY2" fmla="*/ 10000 h 10000"/>
                  <a:gd name="connsiteX3" fmla="*/ 4242 w 10000"/>
                  <a:gd name="connsiteY3" fmla="*/ 8600 h 10000"/>
                  <a:gd name="connsiteX4" fmla="*/ 4242 w 10000"/>
                  <a:gd name="connsiteY4" fmla="*/ 7900 h 10000"/>
                  <a:gd name="connsiteX5" fmla="*/ 4949 w 10000"/>
                  <a:gd name="connsiteY5" fmla="*/ 7100 h 10000"/>
                  <a:gd name="connsiteX6" fmla="*/ 7172 w 10000"/>
                  <a:gd name="connsiteY6" fmla="*/ 7100 h 10000"/>
                  <a:gd name="connsiteX7" fmla="*/ 7879 w 10000"/>
                  <a:gd name="connsiteY7" fmla="*/ 6400 h 10000"/>
                  <a:gd name="connsiteX8" fmla="*/ 7879 w 10000"/>
                  <a:gd name="connsiteY8" fmla="*/ 5700 h 10000"/>
                  <a:gd name="connsiteX9" fmla="*/ 10000 w 10000"/>
                  <a:gd name="connsiteY9" fmla="*/ 5000 h 10000"/>
                  <a:gd name="connsiteX10" fmla="*/ 10000 w 10000"/>
                  <a:gd name="connsiteY10" fmla="*/ 4300 h 10000"/>
                  <a:gd name="connsiteX11" fmla="*/ 10000 w 10000"/>
                  <a:gd name="connsiteY11" fmla="*/ 3600 h 10000"/>
                  <a:gd name="connsiteX12" fmla="*/ 9091 w 10000"/>
                  <a:gd name="connsiteY12" fmla="*/ 1950 h 10000"/>
                  <a:gd name="connsiteX13" fmla="*/ 7879 w 10000"/>
                  <a:gd name="connsiteY13" fmla="*/ 0 h 10000"/>
                  <a:gd name="connsiteX14" fmla="*/ 0 w 10000"/>
                  <a:gd name="connsiteY14" fmla="*/ 3600 h 10000"/>
                  <a:gd name="connsiteX15" fmla="*/ 0 w 10000"/>
                  <a:gd name="connsiteY15" fmla="*/ 36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0" y="3600"/>
                    </a:moveTo>
                    <a:lnTo>
                      <a:pt x="0" y="6400"/>
                    </a:lnTo>
                    <a:lnTo>
                      <a:pt x="2121" y="10000"/>
                    </a:lnTo>
                    <a:lnTo>
                      <a:pt x="4242" y="8600"/>
                    </a:lnTo>
                    <a:lnTo>
                      <a:pt x="4242" y="7900"/>
                    </a:lnTo>
                    <a:lnTo>
                      <a:pt x="4949" y="7100"/>
                    </a:lnTo>
                    <a:lnTo>
                      <a:pt x="7172" y="7100"/>
                    </a:lnTo>
                    <a:lnTo>
                      <a:pt x="7879" y="6400"/>
                    </a:lnTo>
                    <a:lnTo>
                      <a:pt x="7879" y="5700"/>
                    </a:lnTo>
                    <a:lnTo>
                      <a:pt x="10000" y="5000"/>
                    </a:lnTo>
                    <a:lnTo>
                      <a:pt x="10000" y="4300"/>
                    </a:lnTo>
                    <a:lnTo>
                      <a:pt x="10000" y="3600"/>
                    </a:lnTo>
                    <a:lnTo>
                      <a:pt x="9091" y="1950"/>
                    </a:lnTo>
                    <a:lnTo>
                      <a:pt x="7879" y="0"/>
                    </a:lnTo>
                    <a:lnTo>
                      <a:pt x="0" y="3600"/>
                    </a:lnTo>
                    <a:lnTo>
                      <a:pt x="0" y="3600"/>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3" name="Freeform 66">
                <a:extLst>
                  <a:ext uri="{FF2B5EF4-FFF2-40B4-BE49-F238E27FC236}">
                    <a16:creationId xmlns:a16="http://schemas.microsoft.com/office/drawing/2014/main" id="{ACF0619B-AF4E-DD45-86E3-BD3D58819F73}"/>
                  </a:ext>
                </a:extLst>
              </p:cNvPr>
              <p:cNvSpPr>
                <a:spLocks/>
              </p:cNvSpPr>
              <p:nvPr/>
            </p:nvSpPr>
            <p:spPr bwMode="auto">
              <a:xfrm>
                <a:off x="6799212" y="4510088"/>
                <a:ext cx="134938" cy="304800"/>
              </a:xfrm>
              <a:custGeom>
                <a:avLst/>
                <a:gdLst>
                  <a:gd name="T0" fmla="*/ 7 w 85"/>
                  <a:gd name="T1" fmla="*/ 0 h 192"/>
                  <a:gd name="T2" fmla="*/ 7 w 85"/>
                  <a:gd name="T3" fmla="*/ 28 h 192"/>
                  <a:gd name="T4" fmla="*/ 0 w 85"/>
                  <a:gd name="T5" fmla="*/ 43 h 192"/>
                  <a:gd name="T6" fmla="*/ 7 w 85"/>
                  <a:gd name="T7" fmla="*/ 57 h 192"/>
                  <a:gd name="T8" fmla="*/ 7 w 85"/>
                  <a:gd name="T9" fmla="*/ 71 h 192"/>
                  <a:gd name="T10" fmla="*/ 21 w 85"/>
                  <a:gd name="T11" fmla="*/ 78 h 192"/>
                  <a:gd name="T12" fmla="*/ 35 w 85"/>
                  <a:gd name="T13" fmla="*/ 85 h 192"/>
                  <a:gd name="T14" fmla="*/ 35 w 85"/>
                  <a:gd name="T15" fmla="*/ 99 h 192"/>
                  <a:gd name="T16" fmla="*/ 21 w 85"/>
                  <a:gd name="T17" fmla="*/ 128 h 192"/>
                  <a:gd name="T18" fmla="*/ 14 w 85"/>
                  <a:gd name="T19" fmla="*/ 142 h 192"/>
                  <a:gd name="T20" fmla="*/ 21 w 85"/>
                  <a:gd name="T21" fmla="*/ 156 h 192"/>
                  <a:gd name="T22" fmla="*/ 35 w 85"/>
                  <a:gd name="T23" fmla="*/ 163 h 192"/>
                  <a:gd name="T24" fmla="*/ 50 w 85"/>
                  <a:gd name="T25" fmla="*/ 170 h 192"/>
                  <a:gd name="T26" fmla="*/ 57 w 85"/>
                  <a:gd name="T27" fmla="*/ 177 h 192"/>
                  <a:gd name="T28" fmla="*/ 64 w 85"/>
                  <a:gd name="T29" fmla="*/ 192 h 192"/>
                  <a:gd name="T30" fmla="*/ 64 w 85"/>
                  <a:gd name="T31" fmla="*/ 185 h 192"/>
                  <a:gd name="T32" fmla="*/ 64 w 85"/>
                  <a:gd name="T33" fmla="*/ 163 h 192"/>
                  <a:gd name="T34" fmla="*/ 71 w 85"/>
                  <a:gd name="T35" fmla="*/ 156 h 192"/>
                  <a:gd name="T36" fmla="*/ 71 w 85"/>
                  <a:gd name="T37" fmla="*/ 149 h 192"/>
                  <a:gd name="T38" fmla="*/ 78 w 85"/>
                  <a:gd name="T39" fmla="*/ 128 h 192"/>
                  <a:gd name="T40" fmla="*/ 78 w 85"/>
                  <a:gd name="T41" fmla="*/ 121 h 192"/>
                  <a:gd name="T42" fmla="*/ 78 w 85"/>
                  <a:gd name="T43" fmla="*/ 106 h 192"/>
                  <a:gd name="T44" fmla="*/ 85 w 85"/>
                  <a:gd name="T45" fmla="*/ 85 h 192"/>
                  <a:gd name="T46" fmla="*/ 85 w 85"/>
                  <a:gd name="T47" fmla="*/ 71 h 192"/>
                  <a:gd name="T48" fmla="*/ 78 w 85"/>
                  <a:gd name="T49" fmla="*/ 57 h 192"/>
                  <a:gd name="T50" fmla="*/ 71 w 85"/>
                  <a:gd name="T51" fmla="*/ 64 h 192"/>
                  <a:gd name="T52" fmla="*/ 64 w 85"/>
                  <a:gd name="T53" fmla="*/ 57 h 192"/>
                  <a:gd name="T54" fmla="*/ 64 w 85"/>
                  <a:gd name="T55" fmla="*/ 50 h 192"/>
                  <a:gd name="T56" fmla="*/ 71 w 85"/>
                  <a:gd name="T57" fmla="*/ 28 h 192"/>
                  <a:gd name="T58" fmla="*/ 78 w 85"/>
                  <a:gd name="T59" fmla="*/ 14 h 192"/>
                  <a:gd name="T60" fmla="*/ 64 w 85"/>
                  <a:gd name="T61" fmla="*/ 7 h 192"/>
                  <a:gd name="T62" fmla="*/ 42 w 85"/>
                  <a:gd name="T63" fmla="*/ 7 h 192"/>
                  <a:gd name="T64" fmla="*/ 7 w 85"/>
                  <a:gd name="T65" fmla="*/ 0 h 192"/>
                  <a:gd name="T66" fmla="*/ 7 w 85"/>
                  <a:gd name="T6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92">
                    <a:moveTo>
                      <a:pt x="7" y="0"/>
                    </a:moveTo>
                    <a:lnTo>
                      <a:pt x="7" y="28"/>
                    </a:lnTo>
                    <a:lnTo>
                      <a:pt x="0" y="43"/>
                    </a:lnTo>
                    <a:lnTo>
                      <a:pt x="7" y="57"/>
                    </a:lnTo>
                    <a:lnTo>
                      <a:pt x="7" y="71"/>
                    </a:lnTo>
                    <a:lnTo>
                      <a:pt x="21" y="78"/>
                    </a:lnTo>
                    <a:lnTo>
                      <a:pt x="35" y="85"/>
                    </a:lnTo>
                    <a:lnTo>
                      <a:pt x="35" y="99"/>
                    </a:lnTo>
                    <a:lnTo>
                      <a:pt x="21" y="128"/>
                    </a:lnTo>
                    <a:lnTo>
                      <a:pt x="14" y="142"/>
                    </a:lnTo>
                    <a:lnTo>
                      <a:pt x="21" y="156"/>
                    </a:lnTo>
                    <a:lnTo>
                      <a:pt x="35" y="163"/>
                    </a:lnTo>
                    <a:lnTo>
                      <a:pt x="50" y="170"/>
                    </a:lnTo>
                    <a:lnTo>
                      <a:pt x="57" y="177"/>
                    </a:lnTo>
                    <a:lnTo>
                      <a:pt x="64" y="192"/>
                    </a:lnTo>
                    <a:lnTo>
                      <a:pt x="64" y="185"/>
                    </a:lnTo>
                    <a:lnTo>
                      <a:pt x="64" y="163"/>
                    </a:lnTo>
                    <a:lnTo>
                      <a:pt x="71" y="156"/>
                    </a:lnTo>
                    <a:lnTo>
                      <a:pt x="71" y="149"/>
                    </a:lnTo>
                    <a:lnTo>
                      <a:pt x="78" y="128"/>
                    </a:lnTo>
                    <a:lnTo>
                      <a:pt x="78" y="121"/>
                    </a:lnTo>
                    <a:lnTo>
                      <a:pt x="78" y="106"/>
                    </a:lnTo>
                    <a:lnTo>
                      <a:pt x="85" y="85"/>
                    </a:lnTo>
                    <a:lnTo>
                      <a:pt x="85" y="71"/>
                    </a:lnTo>
                    <a:lnTo>
                      <a:pt x="78" y="57"/>
                    </a:lnTo>
                    <a:lnTo>
                      <a:pt x="71" y="64"/>
                    </a:lnTo>
                    <a:lnTo>
                      <a:pt x="64" y="57"/>
                    </a:lnTo>
                    <a:lnTo>
                      <a:pt x="64" y="50"/>
                    </a:lnTo>
                    <a:lnTo>
                      <a:pt x="71" y="28"/>
                    </a:lnTo>
                    <a:lnTo>
                      <a:pt x="78" y="14"/>
                    </a:lnTo>
                    <a:lnTo>
                      <a:pt x="64" y="7"/>
                    </a:lnTo>
                    <a:lnTo>
                      <a:pt x="42" y="7"/>
                    </a:lnTo>
                    <a:lnTo>
                      <a:pt x="7" y="0"/>
                    </a:lnTo>
                    <a:lnTo>
                      <a:pt x="7" y="0"/>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4" name="Freeform 67">
                <a:extLst>
                  <a:ext uri="{FF2B5EF4-FFF2-40B4-BE49-F238E27FC236}">
                    <a16:creationId xmlns:a16="http://schemas.microsoft.com/office/drawing/2014/main" id="{801D3787-11A4-FB4F-9980-9593F1A8EE49}"/>
                  </a:ext>
                </a:extLst>
              </p:cNvPr>
              <p:cNvSpPr>
                <a:spLocks/>
              </p:cNvSpPr>
              <p:nvPr/>
            </p:nvSpPr>
            <p:spPr bwMode="auto">
              <a:xfrm>
                <a:off x="6788100" y="4735513"/>
                <a:ext cx="101600" cy="146050"/>
              </a:xfrm>
              <a:custGeom>
                <a:avLst/>
                <a:gdLst>
                  <a:gd name="T0" fmla="*/ 0 w 9"/>
                  <a:gd name="T1" fmla="*/ 1 h 13"/>
                  <a:gd name="T2" fmla="*/ 2 w 9"/>
                  <a:gd name="T3" fmla="*/ 4 h 13"/>
                  <a:gd name="T4" fmla="*/ 2 w 9"/>
                  <a:gd name="T5" fmla="*/ 5 h 13"/>
                  <a:gd name="T6" fmla="*/ 3 w 9"/>
                  <a:gd name="T7" fmla="*/ 7 h 13"/>
                  <a:gd name="T8" fmla="*/ 3 w 9"/>
                  <a:gd name="T9" fmla="*/ 8 h 13"/>
                  <a:gd name="T10" fmla="*/ 4 w 9"/>
                  <a:gd name="T11" fmla="*/ 11 h 13"/>
                  <a:gd name="T12" fmla="*/ 4 w 9"/>
                  <a:gd name="T13" fmla="*/ 12 h 13"/>
                  <a:gd name="T14" fmla="*/ 5 w 9"/>
                  <a:gd name="T15" fmla="*/ 13 h 13"/>
                  <a:gd name="T16" fmla="*/ 6 w 9"/>
                  <a:gd name="T17" fmla="*/ 13 h 13"/>
                  <a:gd name="T18" fmla="*/ 7 w 9"/>
                  <a:gd name="T19" fmla="*/ 12 h 13"/>
                  <a:gd name="T20" fmla="*/ 7 w 9"/>
                  <a:gd name="T21" fmla="*/ 13 h 13"/>
                  <a:gd name="T22" fmla="*/ 9 w 9"/>
                  <a:gd name="T23" fmla="*/ 12 h 13"/>
                  <a:gd name="T24" fmla="*/ 9 w 9"/>
                  <a:gd name="T25" fmla="*/ 9 h 13"/>
                  <a:gd name="T26" fmla="*/ 9 w 9"/>
                  <a:gd name="T27" fmla="*/ 8 h 13"/>
                  <a:gd name="T28" fmla="*/ 8 w 9"/>
                  <a:gd name="T29" fmla="*/ 7 h 13"/>
                  <a:gd name="T30" fmla="*/ 7 w 9"/>
                  <a:gd name="T31" fmla="*/ 7 h 13"/>
                  <a:gd name="T32" fmla="*/ 6 w 9"/>
                  <a:gd name="T33" fmla="*/ 7 h 13"/>
                  <a:gd name="T34" fmla="*/ 5 w 9"/>
                  <a:gd name="T35" fmla="*/ 6 h 13"/>
                  <a:gd name="T36" fmla="*/ 4 w 9"/>
                  <a:gd name="T37" fmla="*/ 5 h 13"/>
                  <a:gd name="T38" fmla="*/ 2 w 9"/>
                  <a:gd name="T39" fmla="*/ 0 h 13"/>
                  <a:gd name="T40" fmla="*/ 0 w 9"/>
                  <a:gd name="T4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3">
                    <a:moveTo>
                      <a:pt x="0" y="1"/>
                    </a:moveTo>
                    <a:cubicBezTo>
                      <a:pt x="2" y="4"/>
                      <a:pt x="2" y="4"/>
                      <a:pt x="2" y="4"/>
                    </a:cubicBezTo>
                    <a:cubicBezTo>
                      <a:pt x="2" y="5"/>
                      <a:pt x="2" y="5"/>
                      <a:pt x="2" y="5"/>
                    </a:cubicBezTo>
                    <a:cubicBezTo>
                      <a:pt x="3" y="7"/>
                      <a:pt x="3" y="7"/>
                      <a:pt x="3" y="7"/>
                    </a:cubicBezTo>
                    <a:cubicBezTo>
                      <a:pt x="3" y="8"/>
                      <a:pt x="3" y="8"/>
                      <a:pt x="3" y="8"/>
                    </a:cubicBezTo>
                    <a:cubicBezTo>
                      <a:pt x="4" y="11"/>
                      <a:pt x="4" y="11"/>
                      <a:pt x="4" y="11"/>
                    </a:cubicBezTo>
                    <a:cubicBezTo>
                      <a:pt x="4" y="12"/>
                      <a:pt x="4" y="12"/>
                      <a:pt x="4" y="12"/>
                    </a:cubicBezTo>
                    <a:cubicBezTo>
                      <a:pt x="5" y="13"/>
                      <a:pt x="5" y="13"/>
                      <a:pt x="5" y="13"/>
                    </a:cubicBezTo>
                    <a:cubicBezTo>
                      <a:pt x="6" y="13"/>
                      <a:pt x="6" y="13"/>
                      <a:pt x="6" y="13"/>
                    </a:cubicBezTo>
                    <a:cubicBezTo>
                      <a:pt x="7" y="12"/>
                      <a:pt x="7" y="12"/>
                      <a:pt x="7" y="12"/>
                    </a:cubicBezTo>
                    <a:cubicBezTo>
                      <a:pt x="7" y="13"/>
                      <a:pt x="7" y="13"/>
                      <a:pt x="7" y="13"/>
                    </a:cubicBezTo>
                    <a:cubicBezTo>
                      <a:pt x="9" y="12"/>
                      <a:pt x="9" y="12"/>
                      <a:pt x="9" y="12"/>
                    </a:cubicBezTo>
                    <a:cubicBezTo>
                      <a:pt x="9" y="11"/>
                      <a:pt x="9" y="10"/>
                      <a:pt x="9" y="9"/>
                    </a:cubicBezTo>
                    <a:cubicBezTo>
                      <a:pt x="9" y="8"/>
                      <a:pt x="9" y="8"/>
                      <a:pt x="9" y="8"/>
                    </a:cubicBezTo>
                    <a:cubicBezTo>
                      <a:pt x="8" y="7"/>
                      <a:pt x="8" y="7"/>
                      <a:pt x="8" y="7"/>
                    </a:cubicBezTo>
                    <a:cubicBezTo>
                      <a:pt x="7" y="7"/>
                      <a:pt x="7" y="7"/>
                      <a:pt x="7" y="7"/>
                    </a:cubicBezTo>
                    <a:cubicBezTo>
                      <a:pt x="6" y="7"/>
                      <a:pt x="6" y="7"/>
                      <a:pt x="6" y="7"/>
                    </a:cubicBezTo>
                    <a:cubicBezTo>
                      <a:pt x="5" y="6"/>
                      <a:pt x="5" y="6"/>
                      <a:pt x="5" y="6"/>
                    </a:cubicBezTo>
                    <a:cubicBezTo>
                      <a:pt x="4" y="5"/>
                      <a:pt x="4" y="5"/>
                      <a:pt x="4" y="5"/>
                    </a:cubicBezTo>
                    <a:cubicBezTo>
                      <a:pt x="2" y="0"/>
                      <a:pt x="2" y="0"/>
                      <a:pt x="2" y="0"/>
                    </a:cubicBezTo>
                    <a:lnTo>
                      <a:pt x="0" y="1"/>
                    </a:lnTo>
                    <a:close/>
                  </a:path>
                </a:pathLst>
              </a:custGeom>
              <a:solidFill>
                <a:srgbClr val="FF9999"/>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5" name="Freeform 68">
                <a:extLst>
                  <a:ext uri="{FF2B5EF4-FFF2-40B4-BE49-F238E27FC236}">
                    <a16:creationId xmlns:a16="http://schemas.microsoft.com/office/drawing/2014/main" id="{783ADC8D-E890-404A-AB9F-034C32767805}"/>
                  </a:ext>
                </a:extLst>
              </p:cNvPr>
              <p:cNvSpPr>
                <a:spLocks/>
              </p:cNvSpPr>
              <p:nvPr/>
            </p:nvSpPr>
            <p:spPr bwMode="auto">
              <a:xfrm>
                <a:off x="6213425" y="4768850"/>
                <a:ext cx="428625" cy="450850"/>
              </a:xfrm>
              <a:custGeom>
                <a:avLst/>
                <a:gdLst>
                  <a:gd name="T0" fmla="*/ 78 w 270"/>
                  <a:gd name="T1" fmla="*/ 29 h 284"/>
                  <a:gd name="T2" fmla="*/ 64 w 270"/>
                  <a:gd name="T3" fmla="*/ 100 h 284"/>
                  <a:gd name="T4" fmla="*/ 43 w 270"/>
                  <a:gd name="T5" fmla="*/ 114 h 284"/>
                  <a:gd name="T6" fmla="*/ 43 w 270"/>
                  <a:gd name="T7" fmla="*/ 128 h 284"/>
                  <a:gd name="T8" fmla="*/ 43 w 270"/>
                  <a:gd name="T9" fmla="*/ 142 h 284"/>
                  <a:gd name="T10" fmla="*/ 36 w 270"/>
                  <a:gd name="T11" fmla="*/ 142 h 284"/>
                  <a:gd name="T12" fmla="*/ 14 w 270"/>
                  <a:gd name="T13" fmla="*/ 164 h 284"/>
                  <a:gd name="T14" fmla="*/ 0 w 270"/>
                  <a:gd name="T15" fmla="*/ 199 h 284"/>
                  <a:gd name="T16" fmla="*/ 36 w 270"/>
                  <a:gd name="T17" fmla="*/ 256 h 284"/>
                  <a:gd name="T18" fmla="*/ 64 w 270"/>
                  <a:gd name="T19" fmla="*/ 270 h 284"/>
                  <a:gd name="T20" fmla="*/ 92 w 270"/>
                  <a:gd name="T21" fmla="*/ 263 h 284"/>
                  <a:gd name="T22" fmla="*/ 149 w 270"/>
                  <a:gd name="T23" fmla="*/ 235 h 284"/>
                  <a:gd name="T24" fmla="*/ 149 w 270"/>
                  <a:gd name="T25" fmla="*/ 206 h 284"/>
                  <a:gd name="T26" fmla="*/ 156 w 270"/>
                  <a:gd name="T27" fmla="*/ 185 h 284"/>
                  <a:gd name="T28" fmla="*/ 170 w 270"/>
                  <a:gd name="T29" fmla="*/ 149 h 284"/>
                  <a:gd name="T30" fmla="*/ 192 w 270"/>
                  <a:gd name="T31" fmla="*/ 128 h 284"/>
                  <a:gd name="T32" fmla="*/ 234 w 270"/>
                  <a:gd name="T33" fmla="*/ 71 h 284"/>
                  <a:gd name="T34" fmla="*/ 234 w 270"/>
                  <a:gd name="T35" fmla="*/ 64 h 284"/>
                  <a:gd name="T36" fmla="*/ 248 w 270"/>
                  <a:gd name="T37" fmla="*/ 64 h 284"/>
                  <a:gd name="T38" fmla="*/ 263 w 270"/>
                  <a:gd name="T39" fmla="*/ 50 h 284"/>
                  <a:gd name="T40" fmla="*/ 263 w 270"/>
                  <a:gd name="T41" fmla="*/ 43 h 284"/>
                  <a:gd name="T42" fmla="*/ 248 w 270"/>
                  <a:gd name="T43" fmla="*/ 36 h 284"/>
                  <a:gd name="T44" fmla="*/ 234 w 270"/>
                  <a:gd name="T45" fmla="*/ 43 h 284"/>
                  <a:gd name="T46" fmla="*/ 220 w 270"/>
                  <a:gd name="T47" fmla="*/ 50 h 284"/>
                  <a:gd name="T48" fmla="*/ 206 w 270"/>
                  <a:gd name="T49" fmla="*/ 50 h 284"/>
                  <a:gd name="T50" fmla="*/ 199 w 270"/>
                  <a:gd name="T51" fmla="*/ 50 h 284"/>
                  <a:gd name="T52" fmla="*/ 192 w 270"/>
                  <a:gd name="T53" fmla="*/ 64 h 284"/>
                  <a:gd name="T54" fmla="*/ 177 w 270"/>
                  <a:gd name="T55" fmla="*/ 71 h 284"/>
                  <a:gd name="T56" fmla="*/ 170 w 270"/>
                  <a:gd name="T57" fmla="*/ 78 h 284"/>
                  <a:gd name="T58" fmla="*/ 163 w 270"/>
                  <a:gd name="T59" fmla="*/ 64 h 284"/>
                  <a:gd name="T60" fmla="*/ 99 w 270"/>
                  <a:gd name="T61" fmla="*/ 71 h 284"/>
                  <a:gd name="T62" fmla="*/ 78 w 270"/>
                  <a:gd name="T6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84">
                    <a:moveTo>
                      <a:pt x="78" y="0"/>
                    </a:moveTo>
                    <a:lnTo>
                      <a:pt x="78" y="29"/>
                    </a:lnTo>
                    <a:lnTo>
                      <a:pt x="78" y="71"/>
                    </a:lnTo>
                    <a:lnTo>
                      <a:pt x="64" y="100"/>
                    </a:lnTo>
                    <a:lnTo>
                      <a:pt x="50" y="114"/>
                    </a:lnTo>
                    <a:lnTo>
                      <a:pt x="43" y="114"/>
                    </a:lnTo>
                    <a:lnTo>
                      <a:pt x="36" y="128"/>
                    </a:lnTo>
                    <a:lnTo>
                      <a:pt x="43" y="128"/>
                    </a:lnTo>
                    <a:lnTo>
                      <a:pt x="43" y="135"/>
                    </a:lnTo>
                    <a:lnTo>
                      <a:pt x="43" y="142"/>
                    </a:lnTo>
                    <a:lnTo>
                      <a:pt x="36" y="149"/>
                    </a:lnTo>
                    <a:lnTo>
                      <a:pt x="36" y="142"/>
                    </a:lnTo>
                    <a:lnTo>
                      <a:pt x="21" y="149"/>
                    </a:lnTo>
                    <a:lnTo>
                      <a:pt x="14" y="164"/>
                    </a:lnTo>
                    <a:lnTo>
                      <a:pt x="21" y="171"/>
                    </a:lnTo>
                    <a:lnTo>
                      <a:pt x="0" y="199"/>
                    </a:lnTo>
                    <a:lnTo>
                      <a:pt x="14" y="235"/>
                    </a:lnTo>
                    <a:lnTo>
                      <a:pt x="36" y="256"/>
                    </a:lnTo>
                    <a:lnTo>
                      <a:pt x="43" y="249"/>
                    </a:lnTo>
                    <a:lnTo>
                      <a:pt x="64" y="270"/>
                    </a:lnTo>
                    <a:lnTo>
                      <a:pt x="85" y="284"/>
                    </a:lnTo>
                    <a:lnTo>
                      <a:pt x="92" y="263"/>
                    </a:lnTo>
                    <a:lnTo>
                      <a:pt x="142" y="242"/>
                    </a:lnTo>
                    <a:lnTo>
                      <a:pt x="149" y="235"/>
                    </a:lnTo>
                    <a:lnTo>
                      <a:pt x="149" y="220"/>
                    </a:lnTo>
                    <a:lnTo>
                      <a:pt x="149" y="206"/>
                    </a:lnTo>
                    <a:lnTo>
                      <a:pt x="149" y="192"/>
                    </a:lnTo>
                    <a:lnTo>
                      <a:pt x="156" y="185"/>
                    </a:lnTo>
                    <a:lnTo>
                      <a:pt x="163" y="171"/>
                    </a:lnTo>
                    <a:lnTo>
                      <a:pt x="170" y="149"/>
                    </a:lnTo>
                    <a:lnTo>
                      <a:pt x="192" y="135"/>
                    </a:lnTo>
                    <a:lnTo>
                      <a:pt x="192" y="128"/>
                    </a:lnTo>
                    <a:lnTo>
                      <a:pt x="199" y="114"/>
                    </a:lnTo>
                    <a:lnTo>
                      <a:pt x="234" y="71"/>
                    </a:lnTo>
                    <a:lnTo>
                      <a:pt x="227" y="64"/>
                    </a:lnTo>
                    <a:lnTo>
                      <a:pt x="234" y="64"/>
                    </a:lnTo>
                    <a:lnTo>
                      <a:pt x="234" y="57"/>
                    </a:lnTo>
                    <a:lnTo>
                      <a:pt x="248" y="64"/>
                    </a:lnTo>
                    <a:lnTo>
                      <a:pt x="255" y="64"/>
                    </a:lnTo>
                    <a:lnTo>
                      <a:pt x="263" y="50"/>
                    </a:lnTo>
                    <a:lnTo>
                      <a:pt x="270" y="43"/>
                    </a:lnTo>
                    <a:lnTo>
                      <a:pt x="263" y="43"/>
                    </a:lnTo>
                    <a:lnTo>
                      <a:pt x="255" y="36"/>
                    </a:lnTo>
                    <a:lnTo>
                      <a:pt x="248" y="36"/>
                    </a:lnTo>
                    <a:lnTo>
                      <a:pt x="241" y="36"/>
                    </a:lnTo>
                    <a:lnTo>
                      <a:pt x="234" y="43"/>
                    </a:lnTo>
                    <a:lnTo>
                      <a:pt x="227" y="43"/>
                    </a:lnTo>
                    <a:lnTo>
                      <a:pt x="220" y="50"/>
                    </a:lnTo>
                    <a:lnTo>
                      <a:pt x="213" y="50"/>
                    </a:lnTo>
                    <a:lnTo>
                      <a:pt x="206" y="50"/>
                    </a:lnTo>
                    <a:lnTo>
                      <a:pt x="206" y="50"/>
                    </a:lnTo>
                    <a:lnTo>
                      <a:pt x="199" y="50"/>
                    </a:lnTo>
                    <a:lnTo>
                      <a:pt x="192" y="64"/>
                    </a:lnTo>
                    <a:lnTo>
                      <a:pt x="192" y="64"/>
                    </a:lnTo>
                    <a:lnTo>
                      <a:pt x="185" y="64"/>
                    </a:lnTo>
                    <a:lnTo>
                      <a:pt x="177" y="71"/>
                    </a:lnTo>
                    <a:lnTo>
                      <a:pt x="177" y="78"/>
                    </a:lnTo>
                    <a:lnTo>
                      <a:pt x="170" y="78"/>
                    </a:lnTo>
                    <a:lnTo>
                      <a:pt x="163" y="71"/>
                    </a:lnTo>
                    <a:lnTo>
                      <a:pt x="163" y="64"/>
                    </a:lnTo>
                    <a:lnTo>
                      <a:pt x="156" y="57"/>
                    </a:lnTo>
                    <a:lnTo>
                      <a:pt x="99" y="71"/>
                    </a:lnTo>
                    <a:lnTo>
                      <a:pt x="85" y="0"/>
                    </a:lnTo>
                    <a:lnTo>
                      <a:pt x="78" y="0"/>
                    </a:lnTo>
                    <a:lnTo>
                      <a:pt x="78" y="0"/>
                    </a:lnTo>
                    <a:close/>
                  </a:path>
                </a:pathLst>
              </a:custGeom>
              <a:solidFill>
                <a:srgbClr val="B76140"/>
              </a:solidFill>
              <a:ln w="12700" cap="rnd">
                <a:solidFill>
                  <a:srgbClr val="FFFFFF"/>
                </a:solidFill>
                <a:prstDash val="solid"/>
                <a:round/>
                <a:headEnd/>
                <a:tailEnd/>
              </a:ln>
            </p:spPr>
            <p:txBody>
              <a:bodyPr vert="horz" wrap="square" lIns="91440" tIns="274320" rIns="91440" bIns="45720" numCol="1" anchor="t" anchorCtr="0" compatLnSpc="1">
                <a:prstTxWarp prst="textNoShape">
                  <a:avLst/>
                </a:prstTxWarp>
              </a:bodyPr>
              <a:lstStyle/>
              <a:p>
                <a:endParaRPr lang="en-CA" sz="600" b="1" dirty="0">
                  <a:solidFill>
                    <a:schemeClr val="bg1"/>
                  </a:solidFill>
                  <a:latin typeface="Calibri" panose="020F0502020204030204" pitchFamily="34" charset="0"/>
                  <a:cs typeface="Calibri" panose="020F0502020204030204" pitchFamily="34" charset="0"/>
                </a:endParaRPr>
              </a:p>
            </p:txBody>
          </p:sp>
          <p:sp>
            <p:nvSpPr>
              <p:cNvPr id="96" name="Freeform 69">
                <a:extLst>
                  <a:ext uri="{FF2B5EF4-FFF2-40B4-BE49-F238E27FC236}">
                    <a16:creationId xmlns:a16="http://schemas.microsoft.com/office/drawing/2014/main" id="{3516EE6B-6F16-C049-974C-2A94CBAF1C8A}"/>
                  </a:ext>
                </a:extLst>
              </p:cNvPr>
              <p:cNvSpPr>
                <a:spLocks/>
              </p:cNvSpPr>
              <p:nvPr/>
            </p:nvSpPr>
            <p:spPr bwMode="auto">
              <a:xfrm>
                <a:off x="6461075" y="4746625"/>
                <a:ext cx="428625" cy="203200"/>
              </a:xfrm>
              <a:custGeom>
                <a:avLst/>
                <a:gdLst>
                  <a:gd name="T0" fmla="*/ 14 w 270"/>
                  <a:gd name="T1" fmla="*/ 92 h 128"/>
                  <a:gd name="T2" fmla="*/ 36 w 270"/>
                  <a:gd name="T3" fmla="*/ 78 h 128"/>
                  <a:gd name="T4" fmla="*/ 57 w 270"/>
                  <a:gd name="T5" fmla="*/ 64 h 128"/>
                  <a:gd name="T6" fmla="*/ 71 w 270"/>
                  <a:gd name="T7" fmla="*/ 57 h 128"/>
                  <a:gd name="T8" fmla="*/ 92 w 270"/>
                  <a:gd name="T9" fmla="*/ 50 h 128"/>
                  <a:gd name="T10" fmla="*/ 99 w 270"/>
                  <a:gd name="T11" fmla="*/ 57 h 128"/>
                  <a:gd name="T12" fmla="*/ 121 w 270"/>
                  <a:gd name="T13" fmla="*/ 57 h 128"/>
                  <a:gd name="T14" fmla="*/ 156 w 270"/>
                  <a:gd name="T15" fmla="*/ 78 h 128"/>
                  <a:gd name="T16" fmla="*/ 156 w 270"/>
                  <a:gd name="T17" fmla="*/ 99 h 128"/>
                  <a:gd name="T18" fmla="*/ 149 w 270"/>
                  <a:gd name="T19" fmla="*/ 114 h 128"/>
                  <a:gd name="T20" fmla="*/ 170 w 270"/>
                  <a:gd name="T21" fmla="*/ 121 h 128"/>
                  <a:gd name="T22" fmla="*/ 206 w 270"/>
                  <a:gd name="T23" fmla="*/ 128 h 128"/>
                  <a:gd name="T24" fmla="*/ 213 w 270"/>
                  <a:gd name="T25" fmla="*/ 107 h 128"/>
                  <a:gd name="T26" fmla="*/ 199 w 270"/>
                  <a:gd name="T27" fmla="*/ 99 h 128"/>
                  <a:gd name="T28" fmla="*/ 192 w 270"/>
                  <a:gd name="T29" fmla="*/ 78 h 128"/>
                  <a:gd name="T30" fmla="*/ 177 w 270"/>
                  <a:gd name="T31" fmla="*/ 50 h 128"/>
                  <a:gd name="T32" fmla="*/ 185 w 270"/>
                  <a:gd name="T33" fmla="*/ 43 h 128"/>
                  <a:gd name="T34" fmla="*/ 199 w 270"/>
                  <a:gd name="T35" fmla="*/ 28 h 128"/>
                  <a:gd name="T36" fmla="*/ 192 w 270"/>
                  <a:gd name="T37" fmla="*/ 43 h 128"/>
                  <a:gd name="T38" fmla="*/ 199 w 270"/>
                  <a:gd name="T39" fmla="*/ 50 h 128"/>
                  <a:gd name="T40" fmla="*/ 199 w 270"/>
                  <a:gd name="T41" fmla="*/ 57 h 128"/>
                  <a:gd name="T42" fmla="*/ 206 w 270"/>
                  <a:gd name="T43" fmla="*/ 71 h 128"/>
                  <a:gd name="T44" fmla="*/ 206 w 270"/>
                  <a:gd name="T45" fmla="*/ 78 h 128"/>
                  <a:gd name="T46" fmla="*/ 213 w 270"/>
                  <a:gd name="T47" fmla="*/ 92 h 128"/>
                  <a:gd name="T48" fmla="*/ 234 w 270"/>
                  <a:gd name="T49" fmla="*/ 92 h 128"/>
                  <a:gd name="T50" fmla="*/ 234 w 270"/>
                  <a:gd name="T51" fmla="*/ 114 h 128"/>
                  <a:gd name="T52" fmla="*/ 248 w 270"/>
                  <a:gd name="T53" fmla="*/ 114 h 128"/>
                  <a:gd name="T54" fmla="*/ 263 w 270"/>
                  <a:gd name="T55" fmla="*/ 107 h 128"/>
                  <a:gd name="T56" fmla="*/ 270 w 270"/>
                  <a:gd name="T57" fmla="*/ 78 h 128"/>
                  <a:gd name="T58" fmla="*/ 234 w 270"/>
                  <a:gd name="T59" fmla="*/ 64 h 128"/>
                  <a:gd name="T60" fmla="*/ 227 w 270"/>
                  <a:gd name="T61" fmla="*/ 50 h 128"/>
                  <a:gd name="T62" fmla="*/ 220 w 270"/>
                  <a:gd name="T63" fmla="*/ 21 h 128"/>
                  <a:gd name="T64" fmla="*/ 0 w 270"/>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28">
                    <a:moveTo>
                      <a:pt x="0" y="71"/>
                    </a:moveTo>
                    <a:lnTo>
                      <a:pt x="14" y="92"/>
                    </a:lnTo>
                    <a:lnTo>
                      <a:pt x="29" y="78"/>
                    </a:lnTo>
                    <a:lnTo>
                      <a:pt x="36" y="78"/>
                    </a:lnTo>
                    <a:lnTo>
                      <a:pt x="43" y="64"/>
                    </a:lnTo>
                    <a:lnTo>
                      <a:pt x="57" y="64"/>
                    </a:lnTo>
                    <a:lnTo>
                      <a:pt x="64" y="64"/>
                    </a:lnTo>
                    <a:lnTo>
                      <a:pt x="71" y="57"/>
                    </a:lnTo>
                    <a:lnTo>
                      <a:pt x="85" y="50"/>
                    </a:lnTo>
                    <a:lnTo>
                      <a:pt x="92" y="50"/>
                    </a:lnTo>
                    <a:lnTo>
                      <a:pt x="99" y="50"/>
                    </a:lnTo>
                    <a:lnTo>
                      <a:pt x="99" y="57"/>
                    </a:lnTo>
                    <a:lnTo>
                      <a:pt x="114" y="64"/>
                    </a:lnTo>
                    <a:lnTo>
                      <a:pt x="121" y="57"/>
                    </a:lnTo>
                    <a:lnTo>
                      <a:pt x="142" y="71"/>
                    </a:lnTo>
                    <a:lnTo>
                      <a:pt x="156" y="78"/>
                    </a:lnTo>
                    <a:lnTo>
                      <a:pt x="156" y="92"/>
                    </a:lnTo>
                    <a:lnTo>
                      <a:pt x="156" y="99"/>
                    </a:lnTo>
                    <a:lnTo>
                      <a:pt x="149" y="107"/>
                    </a:lnTo>
                    <a:lnTo>
                      <a:pt x="149" y="114"/>
                    </a:lnTo>
                    <a:lnTo>
                      <a:pt x="163" y="121"/>
                    </a:lnTo>
                    <a:lnTo>
                      <a:pt x="170" y="121"/>
                    </a:lnTo>
                    <a:lnTo>
                      <a:pt x="185" y="128"/>
                    </a:lnTo>
                    <a:lnTo>
                      <a:pt x="206" y="128"/>
                    </a:lnTo>
                    <a:lnTo>
                      <a:pt x="206" y="114"/>
                    </a:lnTo>
                    <a:lnTo>
                      <a:pt x="213" y="107"/>
                    </a:lnTo>
                    <a:lnTo>
                      <a:pt x="206" y="99"/>
                    </a:lnTo>
                    <a:lnTo>
                      <a:pt x="199" y="99"/>
                    </a:lnTo>
                    <a:lnTo>
                      <a:pt x="192" y="92"/>
                    </a:lnTo>
                    <a:lnTo>
                      <a:pt x="192" y="78"/>
                    </a:lnTo>
                    <a:lnTo>
                      <a:pt x="185" y="57"/>
                    </a:lnTo>
                    <a:lnTo>
                      <a:pt x="177" y="50"/>
                    </a:lnTo>
                    <a:lnTo>
                      <a:pt x="177" y="43"/>
                    </a:lnTo>
                    <a:lnTo>
                      <a:pt x="185" y="43"/>
                    </a:lnTo>
                    <a:lnTo>
                      <a:pt x="185" y="28"/>
                    </a:lnTo>
                    <a:lnTo>
                      <a:pt x="199" y="28"/>
                    </a:lnTo>
                    <a:lnTo>
                      <a:pt x="199" y="36"/>
                    </a:lnTo>
                    <a:lnTo>
                      <a:pt x="192" y="43"/>
                    </a:lnTo>
                    <a:lnTo>
                      <a:pt x="199" y="43"/>
                    </a:lnTo>
                    <a:lnTo>
                      <a:pt x="199" y="50"/>
                    </a:lnTo>
                    <a:lnTo>
                      <a:pt x="199" y="57"/>
                    </a:lnTo>
                    <a:lnTo>
                      <a:pt x="199" y="57"/>
                    </a:lnTo>
                    <a:lnTo>
                      <a:pt x="206" y="64"/>
                    </a:lnTo>
                    <a:lnTo>
                      <a:pt x="206" y="71"/>
                    </a:lnTo>
                    <a:lnTo>
                      <a:pt x="213" y="71"/>
                    </a:lnTo>
                    <a:lnTo>
                      <a:pt x="206" y="78"/>
                    </a:lnTo>
                    <a:lnTo>
                      <a:pt x="206" y="85"/>
                    </a:lnTo>
                    <a:lnTo>
                      <a:pt x="213" y="92"/>
                    </a:lnTo>
                    <a:lnTo>
                      <a:pt x="227" y="92"/>
                    </a:lnTo>
                    <a:lnTo>
                      <a:pt x="234" y="92"/>
                    </a:lnTo>
                    <a:lnTo>
                      <a:pt x="234" y="99"/>
                    </a:lnTo>
                    <a:lnTo>
                      <a:pt x="234" y="114"/>
                    </a:lnTo>
                    <a:lnTo>
                      <a:pt x="241" y="114"/>
                    </a:lnTo>
                    <a:lnTo>
                      <a:pt x="248" y="114"/>
                    </a:lnTo>
                    <a:lnTo>
                      <a:pt x="255" y="107"/>
                    </a:lnTo>
                    <a:lnTo>
                      <a:pt x="263" y="107"/>
                    </a:lnTo>
                    <a:lnTo>
                      <a:pt x="270" y="107"/>
                    </a:lnTo>
                    <a:lnTo>
                      <a:pt x="270" y="78"/>
                    </a:lnTo>
                    <a:lnTo>
                      <a:pt x="241" y="85"/>
                    </a:lnTo>
                    <a:lnTo>
                      <a:pt x="234" y="64"/>
                    </a:lnTo>
                    <a:lnTo>
                      <a:pt x="227" y="57"/>
                    </a:lnTo>
                    <a:lnTo>
                      <a:pt x="227" y="50"/>
                    </a:lnTo>
                    <a:lnTo>
                      <a:pt x="220" y="36"/>
                    </a:lnTo>
                    <a:lnTo>
                      <a:pt x="220" y="21"/>
                    </a:lnTo>
                    <a:lnTo>
                      <a:pt x="213" y="0"/>
                    </a:lnTo>
                    <a:lnTo>
                      <a:pt x="0" y="71"/>
                    </a:lnTo>
                    <a:lnTo>
                      <a:pt x="0" y="71"/>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97" name="Freeform 70">
                <a:extLst>
                  <a:ext uri="{FF2B5EF4-FFF2-40B4-BE49-F238E27FC236}">
                    <a16:creationId xmlns:a16="http://schemas.microsoft.com/office/drawing/2014/main" id="{8BC62B11-7329-F641-A0CA-5988F2D7D82F}"/>
                  </a:ext>
                </a:extLst>
              </p:cNvPr>
              <p:cNvSpPr>
                <a:spLocks/>
              </p:cNvSpPr>
              <p:nvPr/>
            </p:nvSpPr>
            <p:spPr bwMode="auto">
              <a:xfrm>
                <a:off x="6292800" y="4465638"/>
                <a:ext cx="573088" cy="415925"/>
              </a:xfrm>
              <a:custGeom>
                <a:avLst/>
                <a:gdLst>
                  <a:gd name="T0" fmla="*/ 0 w 361"/>
                  <a:gd name="T1" fmla="*/ 99 h 262"/>
                  <a:gd name="T2" fmla="*/ 49 w 361"/>
                  <a:gd name="T3" fmla="*/ 262 h 262"/>
                  <a:gd name="T4" fmla="*/ 184 w 361"/>
                  <a:gd name="T5" fmla="*/ 227 h 262"/>
                  <a:gd name="T6" fmla="*/ 340 w 361"/>
                  <a:gd name="T7" fmla="*/ 170 h 262"/>
                  <a:gd name="T8" fmla="*/ 347 w 361"/>
                  <a:gd name="T9" fmla="*/ 149 h 262"/>
                  <a:gd name="T10" fmla="*/ 361 w 361"/>
                  <a:gd name="T11" fmla="*/ 127 h 262"/>
                  <a:gd name="T12" fmla="*/ 354 w 361"/>
                  <a:gd name="T13" fmla="*/ 113 h 262"/>
                  <a:gd name="T14" fmla="*/ 326 w 361"/>
                  <a:gd name="T15" fmla="*/ 106 h 262"/>
                  <a:gd name="T16" fmla="*/ 326 w 361"/>
                  <a:gd name="T17" fmla="*/ 92 h 262"/>
                  <a:gd name="T18" fmla="*/ 326 w 361"/>
                  <a:gd name="T19" fmla="*/ 78 h 262"/>
                  <a:gd name="T20" fmla="*/ 326 w 361"/>
                  <a:gd name="T21" fmla="*/ 35 h 262"/>
                  <a:gd name="T22" fmla="*/ 312 w 361"/>
                  <a:gd name="T23" fmla="*/ 14 h 262"/>
                  <a:gd name="T24" fmla="*/ 298 w 361"/>
                  <a:gd name="T25" fmla="*/ 7 h 262"/>
                  <a:gd name="T26" fmla="*/ 283 w 361"/>
                  <a:gd name="T27" fmla="*/ 0 h 262"/>
                  <a:gd name="T28" fmla="*/ 163 w 361"/>
                  <a:gd name="T29" fmla="*/ 35 h 262"/>
                  <a:gd name="T30" fmla="*/ 28 w 361"/>
                  <a:gd name="T31" fmla="*/ 78 h 262"/>
                  <a:gd name="T32" fmla="*/ 21 w 361"/>
                  <a:gd name="T33" fmla="*/ 78 h 262"/>
                  <a:gd name="T34" fmla="*/ 0 w 361"/>
                  <a:gd name="T35" fmla="*/ 99 h 262"/>
                  <a:gd name="T36" fmla="*/ 0 w 361"/>
                  <a:gd name="T37" fmla="*/ 9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1" h="262">
                    <a:moveTo>
                      <a:pt x="0" y="99"/>
                    </a:moveTo>
                    <a:lnTo>
                      <a:pt x="49" y="262"/>
                    </a:lnTo>
                    <a:lnTo>
                      <a:pt x="184" y="227"/>
                    </a:lnTo>
                    <a:lnTo>
                      <a:pt x="340" y="170"/>
                    </a:lnTo>
                    <a:lnTo>
                      <a:pt x="347" y="149"/>
                    </a:lnTo>
                    <a:lnTo>
                      <a:pt x="361" y="127"/>
                    </a:lnTo>
                    <a:lnTo>
                      <a:pt x="354" y="113"/>
                    </a:lnTo>
                    <a:lnTo>
                      <a:pt x="326" y="106"/>
                    </a:lnTo>
                    <a:lnTo>
                      <a:pt x="326" y="92"/>
                    </a:lnTo>
                    <a:lnTo>
                      <a:pt x="326" y="78"/>
                    </a:lnTo>
                    <a:lnTo>
                      <a:pt x="326" y="35"/>
                    </a:lnTo>
                    <a:lnTo>
                      <a:pt x="312" y="14"/>
                    </a:lnTo>
                    <a:lnTo>
                      <a:pt x="298" y="7"/>
                    </a:lnTo>
                    <a:lnTo>
                      <a:pt x="283" y="0"/>
                    </a:lnTo>
                    <a:lnTo>
                      <a:pt x="163" y="35"/>
                    </a:lnTo>
                    <a:lnTo>
                      <a:pt x="28" y="78"/>
                    </a:lnTo>
                    <a:lnTo>
                      <a:pt x="21" y="78"/>
                    </a:lnTo>
                    <a:lnTo>
                      <a:pt x="0" y="99"/>
                    </a:lnTo>
                    <a:lnTo>
                      <a:pt x="0" y="99"/>
                    </a:lnTo>
                    <a:close/>
                  </a:path>
                </a:pathLst>
              </a:custGeom>
              <a:solidFill>
                <a:srgbClr val="FF9999"/>
              </a:solidFill>
              <a:ln w="12700" cap="rnd">
                <a:solidFill>
                  <a:srgbClr val="FFFFFF"/>
                </a:solidFill>
                <a:prstDash val="solid"/>
                <a:round/>
                <a:headEnd/>
                <a:tailEnd/>
              </a:ln>
            </p:spPr>
            <p:txBody>
              <a:bodyPr vert="horz" wrap="square" lIns="45720" tIns="137160" rIns="0" bIns="45720" numCol="1" anchor="t" anchorCtr="0" compatLnSpc="1">
                <a:prstTxWarp prst="textNoShape">
                  <a:avLst/>
                </a:prstTxWarp>
              </a:bodyPr>
              <a:lstStyle/>
              <a:p>
                <a:pPr>
                  <a:lnSpc>
                    <a:spcPts val="1000"/>
                  </a:lnSpc>
                </a:pPr>
                <a:r>
                  <a:rPr lang="en-CA" sz="1000" b="1" dirty="0">
                    <a:latin typeface="Calibri" panose="020F0502020204030204" pitchFamily="34" charset="0"/>
                    <a:cs typeface="Calibri" panose="020F0502020204030204" pitchFamily="34" charset="0"/>
                  </a:rPr>
                  <a:t>   60</a:t>
                </a:r>
              </a:p>
              <a:p>
                <a:pPr>
                  <a:lnSpc>
                    <a:spcPts val="1000"/>
                  </a:lnSpc>
                </a:pPr>
                <a:r>
                  <a:rPr lang="en-CA" sz="1000" b="1" dirty="0">
                    <a:latin typeface="Calibri" panose="020F0502020204030204" pitchFamily="34" charset="0"/>
                    <a:cs typeface="Calibri" panose="020F0502020204030204" pitchFamily="34" charset="0"/>
                  </a:rPr>
                  <a:t>Pennsylvania</a:t>
                </a:r>
              </a:p>
              <a:p>
                <a:pPr>
                  <a:lnSpc>
                    <a:spcPts val="1000"/>
                  </a:lnSpc>
                </a:pPr>
                <a:r>
                  <a:rPr lang="en-CA" sz="1000" b="1" dirty="0">
                    <a:latin typeface="Calibri" panose="020F0502020204030204" pitchFamily="34" charset="0"/>
                    <a:cs typeface="Calibri" panose="020F0502020204030204" pitchFamily="34" charset="0"/>
                  </a:rPr>
                  <a:t>           59</a:t>
                </a:r>
              </a:p>
            </p:txBody>
          </p:sp>
          <p:sp>
            <p:nvSpPr>
              <p:cNvPr id="98" name="Freeform 71">
                <a:extLst>
                  <a:ext uri="{FF2B5EF4-FFF2-40B4-BE49-F238E27FC236}">
                    <a16:creationId xmlns:a16="http://schemas.microsoft.com/office/drawing/2014/main" id="{1BA3817B-EEFE-7342-8D5B-CEB6A08DCC14}"/>
                  </a:ext>
                </a:extLst>
              </p:cNvPr>
              <p:cNvSpPr>
                <a:spLocks/>
              </p:cNvSpPr>
              <p:nvPr/>
            </p:nvSpPr>
            <p:spPr bwMode="auto">
              <a:xfrm>
                <a:off x="4760862" y="4025900"/>
                <a:ext cx="608013" cy="665163"/>
              </a:xfrm>
              <a:custGeom>
                <a:avLst/>
                <a:gdLst>
                  <a:gd name="T0" fmla="*/ 51 w 54"/>
                  <a:gd name="T1" fmla="*/ 54 h 59"/>
                  <a:gd name="T2" fmla="*/ 50 w 54"/>
                  <a:gd name="T3" fmla="*/ 54 h 59"/>
                  <a:gd name="T4" fmla="*/ 31 w 54"/>
                  <a:gd name="T5" fmla="*/ 57 h 59"/>
                  <a:gd name="T6" fmla="*/ 10 w 54"/>
                  <a:gd name="T7" fmla="*/ 59 h 59"/>
                  <a:gd name="T8" fmla="*/ 9 w 54"/>
                  <a:gd name="T9" fmla="*/ 40 h 59"/>
                  <a:gd name="T10" fmla="*/ 6 w 54"/>
                  <a:gd name="T11" fmla="*/ 38 h 59"/>
                  <a:gd name="T12" fmla="*/ 7 w 54"/>
                  <a:gd name="T13" fmla="*/ 34 h 59"/>
                  <a:gd name="T14" fmla="*/ 7 w 54"/>
                  <a:gd name="T15" fmla="*/ 32 h 59"/>
                  <a:gd name="T16" fmla="*/ 5 w 54"/>
                  <a:gd name="T17" fmla="*/ 24 h 59"/>
                  <a:gd name="T18" fmla="*/ 5 w 54"/>
                  <a:gd name="T19" fmla="*/ 18 h 59"/>
                  <a:gd name="T20" fmla="*/ 3 w 54"/>
                  <a:gd name="T21" fmla="*/ 13 h 59"/>
                  <a:gd name="T22" fmla="*/ 2 w 54"/>
                  <a:gd name="T23" fmla="*/ 12 h 59"/>
                  <a:gd name="T24" fmla="*/ 1 w 54"/>
                  <a:gd name="T25" fmla="*/ 11 h 59"/>
                  <a:gd name="T26" fmla="*/ 0 w 54"/>
                  <a:gd name="T27" fmla="*/ 0 h 59"/>
                  <a:gd name="T28" fmla="*/ 13 w 54"/>
                  <a:gd name="T29" fmla="*/ 0 h 59"/>
                  <a:gd name="T30" fmla="*/ 13 w 54"/>
                  <a:gd name="T31" fmla="*/ 0 h 59"/>
                  <a:gd name="T32" fmla="*/ 13 w 54"/>
                  <a:gd name="T33" fmla="*/ 1 h 59"/>
                  <a:gd name="T34" fmla="*/ 15 w 54"/>
                  <a:gd name="T35" fmla="*/ 2 h 59"/>
                  <a:gd name="T36" fmla="*/ 16 w 54"/>
                  <a:gd name="T37" fmla="*/ 3 h 59"/>
                  <a:gd name="T38" fmla="*/ 29 w 54"/>
                  <a:gd name="T39" fmla="*/ 4 h 59"/>
                  <a:gd name="T40" fmla="*/ 39 w 54"/>
                  <a:gd name="T41" fmla="*/ 8 h 59"/>
                  <a:gd name="T42" fmla="*/ 43 w 54"/>
                  <a:gd name="T43" fmla="*/ 6 h 59"/>
                  <a:gd name="T44" fmla="*/ 44 w 54"/>
                  <a:gd name="T45" fmla="*/ 6 h 59"/>
                  <a:gd name="T46" fmla="*/ 54 w 54"/>
                  <a:gd name="T47" fmla="*/ 8 h 59"/>
                  <a:gd name="T48" fmla="*/ 46 w 54"/>
                  <a:gd name="T49" fmla="*/ 14 h 59"/>
                  <a:gd name="T50" fmla="*/ 41 w 54"/>
                  <a:gd name="T51" fmla="*/ 19 h 59"/>
                  <a:gd name="T52" fmla="*/ 40 w 54"/>
                  <a:gd name="T53" fmla="*/ 21 h 59"/>
                  <a:gd name="T54" fmla="*/ 38 w 54"/>
                  <a:gd name="T55" fmla="*/ 28 h 59"/>
                  <a:gd name="T56" fmla="*/ 38 w 54"/>
                  <a:gd name="T57" fmla="*/ 29 h 59"/>
                  <a:gd name="T58" fmla="*/ 35 w 54"/>
                  <a:gd name="T59" fmla="*/ 33 h 59"/>
                  <a:gd name="T60" fmla="*/ 37 w 54"/>
                  <a:gd name="T61" fmla="*/ 36 h 59"/>
                  <a:gd name="T62" fmla="*/ 37 w 54"/>
                  <a:gd name="T63" fmla="*/ 37 h 59"/>
                  <a:gd name="T64" fmla="*/ 36 w 54"/>
                  <a:gd name="T65" fmla="*/ 40 h 59"/>
                  <a:gd name="T66" fmla="*/ 36 w 54"/>
                  <a:gd name="T67" fmla="*/ 40 h 59"/>
                  <a:gd name="T68" fmla="*/ 38 w 54"/>
                  <a:gd name="T69" fmla="*/ 44 h 59"/>
                  <a:gd name="T70" fmla="*/ 40 w 54"/>
                  <a:gd name="T71" fmla="*/ 44 h 59"/>
                  <a:gd name="T72" fmla="*/ 43 w 54"/>
                  <a:gd name="T73" fmla="*/ 46 h 59"/>
                  <a:gd name="T74" fmla="*/ 45 w 54"/>
                  <a:gd name="T75" fmla="*/ 49 h 59"/>
                  <a:gd name="T76" fmla="*/ 47 w 54"/>
                  <a:gd name="T77" fmla="*/ 49 h 59"/>
                  <a:gd name="T78" fmla="*/ 49 w 54"/>
                  <a:gd name="T79" fmla="*/ 51 h 59"/>
                  <a:gd name="T80" fmla="*/ 50 w 54"/>
                  <a:gd name="T81"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59">
                    <a:moveTo>
                      <a:pt x="51" y="53"/>
                    </a:moveTo>
                    <a:cubicBezTo>
                      <a:pt x="51" y="54"/>
                      <a:pt x="51" y="54"/>
                      <a:pt x="51" y="54"/>
                    </a:cubicBezTo>
                    <a:cubicBezTo>
                      <a:pt x="51" y="54"/>
                      <a:pt x="51" y="54"/>
                      <a:pt x="51" y="54"/>
                    </a:cubicBezTo>
                    <a:cubicBezTo>
                      <a:pt x="50" y="54"/>
                      <a:pt x="50" y="54"/>
                      <a:pt x="50" y="54"/>
                    </a:cubicBezTo>
                    <a:cubicBezTo>
                      <a:pt x="50" y="54"/>
                      <a:pt x="50" y="54"/>
                      <a:pt x="50" y="54"/>
                    </a:cubicBezTo>
                    <a:cubicBezTo>
                      <a:pt x="31" y="57"/>
                      <a:pt x="31" y="57"/>
                      <a:pt x="31" y="57"/>
                    </a:cubicBezTo>
                    <a:cubicBezTo>
                      <a:pt x="11" y="59"/>
                      <a:pt x="11" y="59"/>
                      <a:pt x="11" y="59"/>
                    </a:cubicBezTo>
                    <a:cubicBezTo>
                      <a:pt x="10" y="59"/>
                      <a:pt x="10" y="59"/>
                      <a:pt x="10" y="59"/>
                    </a:cubicBezTo>
                    <a:cubicBezTo>
                      <a:pt x="10" y="59"/>
                      <a:pt x="10" y="59"/>
                      <a:pt x="10" y="59"/>
                    </a:cubicBezTo>
                    <a:cubicBezTo>
                      <a:pt x="9" y="40"/>
                      <a:pt x="9" y="40"/>
                      <a:pt x="9" y="40"/>
                    </a:cubicBezTo>
                    <a:cubicBezTo>
                      <a:pt x="6" y="38"/>
                      <a:pt x="6" y="38"/>
                      <a:pt x="6" y="38"/>
                    </a:cubicBezTo>
                    <a:cubicBezTo>
                      <a:pt x="6" y="38"/>
                      <a:pt x="6" y="38"/>
                      <a:pt x="6" y="38"/>
                    </a:cubicBezTo>
                    <a:cubicBezTo>
                      <a:pt x="7" y="37"/>
                      <a:pt x="7" y="37"/>
                      <a:pt x="7" y="37"/>
                    </a:cubicBezTo>
                    <a:cubicBezTo>
                      <a:pt x="7" y="34"/>
                      <a:pt x="7" y="34"/>
                      <a:pt x="7" y="34"/>
                    </a:cubicBezTo>
                    <a:cubicBezTo>
                      <a:pt x="7" y="33"/>
                      <a:pt x="7" y="33"/>
                      <a:pt x="7" y="33"/>
                    </a:cubicBezTo>
                    <a:cubicBezTo>
                      <a:pt x="7" y="32"/>
                      <a:pt x="7" y="32"/>
                      <a:pt x="7" y="32"/>
                    </a:cubicBezTo>
                    <a:cubicBezTo>
                      <a:pt x="7" y="30"/>
                      <a:pt x="7" y="30"/>
                      <a:pt x="7" y="30"/>
                    </a:cubicBezTo>
                    <a:cubicBezTo>
                      <a:pt x="5" y="24"/>
                      <a:pt x="5" y="24"/>
                      <a:pt x="5" y="24"/>
                    </a:cubicBezTo>
                    <a:cubicBezTo>
                      <a:pt x="5" y="24"/>
                      <a:pt x="5" y="24"/>
                      <a:pt x="5" y="24"/>
                    </a:cubicBezTo>
                    <a:cubicBezTo>
                      <a:pt x="5" y="18"/>
                      <a:pt x="5" y="18"/>
                      <a:pt x="5" y="18"/>
                    </a:cubicBezTo>
                    <a:cubicBezTo>
                      <a:pt x="3" y="13"/>
                      <a:pt x="3" y="13"/>
                      <a:pt x="3" y="13"/>
                    </a:cubicBezTo>
                    <a:cubicBezTo>
                      <a:pt x="3" y="13"/>
                      <a:pt x="3" y="13"/>
                      <a:pt x="3" y="13"/>
                    </a:cubicBezTo>
                    <a:cubicBezTo>
                      <a:pt x="3" y="13"/>
                      <a:pt x="3" y="13"/>
                      <a:pt x="3" y="13"/>
                    </a:cubicBezTo>
                    <a:cubicBezTo>
                      <a:pt x="2" y="12"/>
                      <a:pt x="2" y="12"/>
                      <a:pt x="2" y="12"/>
                    </a:cubicBezTo>
                    <a:cubicBezTo>
                      <a:pt x="2" y="12"/>
                      <a:pt x="2" y="12"/>
                      <a:pt x="2" y="12"/>
                    </a:cubicBezTo>
                    <a:cubicBezTo>
                      <a:pt x="1" y="11"/>
                      <a:pt x="1" y="11"/>
                      <a:pt x="1" y="11"/>
                    </a:cubicBezTo>
                    <a:cubicBezTo>
                      <a:pt x="1" y="5"/>
                      <a:pt x="1" y="5"/>
                      <a:pt x="1" y="5"/>
                    </a:cubicBezTo>
                    <a:cubicBezTo>
                      <a:pt x="0" y="0"/>
                      <a:pt x="0" y="0"/>
                      <a:pt x="0" y="0"/>
                    </a:cubicBezTo>
                    <a:cubicBezTo>
                      <a:pt x="8" y="1"/>
                      <a:pt x="8" y="1"/>
                      <a:pt x="8" y="1"/>
                    </a:cubicBezTo>
                    <a:cubicBezTo>
                      <a:pt x="13" y="0"/>
                      <a:pt x="13" y="0"/>
                      <a:pt x="13" y="0"/>
                    </a:cubicBezTo>
                    <a:cubicBezTo>
                      <a:pt x="13" y="0"/>
                      <a:pt x="13" y="0"/>
                      <a:pt x="13" y="0"/>
                    </a:cubicBezTo>
                    <a:cubicBezTo>
                      <a:pt x="13" y="0"/>
                      <a:pt x="13" y="0"/>
                      <a:pt x="13" y="0"/>
                    </a:cubicBezTo>
                    <a:cubicBezTo>
                      <a:pt x="13" y="1"/>
                      <a:pt x="13" y="1"/>
                      <a:pt x="13" y="1"/>
                    </a:cubicBezTo>
                    <a:cubicBezTo>
                      <a:pt x="13" y="1"/>
                      <a:pt x="13" y="1"/>
                      <a:pt x="13" y="1"/>
                    </a:cubicBezTo>
                    <a:cubicBezTo>
                      <a:pt x="14" y="1"/>
                      <a:pt x="14" y="1"/>
                      <a:pt x="14" y="1"/>
                    </a:cubicBezTo>
                    <a:cubicBezTo>
                      <a:pt x="15" y="2"/>
                      <a:pt x="15" y="2"/>
                      <a:pt x="15" y="2"/>
                    </a:cubicBezTo>
                    <a:cubicBezTo>
                      <a:pt x="16" y="2"/>
                      <a:pt x="16" y="2"/>
                      <a:pt x="16" y="2"/>
                    </a:cubicBezTo>
                    <a:cubicBezTo>
                      <a:pt x="16" y="3"/>
                      <a:pt x="16" y="3"/>
                      <a:pt x="16" y="3"/>
                    </a:cubicBezTo>
                    <a:cubicBezTo>
                      <a:pt x="18" y="5"/>
                      <a:pt x="18" y="4"/>
                      <a:pt x="21" y="5"/>
                    </a:cubicBezTo>
                    <a:cubicBezTo>
                      <a:pt x="24" y="5"/>
                      <a:pt x="27" y="4"/>
                      <a:pt x="29" y="4"/>
                    </a:cubicBezTo>
                    <a:cubicBezTo>
                      <a:pt x="33" y="6"/>
                      <a:pt x="33" y="7"/>
                      <a:pt x="36" y="7"/>
                    </a:cubicBezTo>
                    <a:cubicBezTo>
                      <a:pt x="38" y="7"/>
                      <a:pt x="37" y="7"/>
                      <a:pt x="39" y="8"/>
                    </a:cubicBezTo>
                    <a:cubicBezTo>
                      <a:pt x="41" y="9"/>
                      <a:pt x="42" y="7"/>
                      <a:pt x="43" y="6"/>
                    </a:cubicBezTo>
                    <a:cubicBezTo>
                      <a:pt x="43" y="6"/>
                      <a:pt x="43" y="6"/>
                      <a:pt x="43" y="6"/>
                    </a:cubicBezTo>
                    <a:cubicBezTo>
                      <a:pt x="44" y="6"/>
                      <a:pt x="44" y="6"/>
                      <a:pt x="44" y="6"/>
                    </a:cubicBezTo>
                    <a:cubicBezTo>
                      <a:pt x="44" y="6"/>
                      <a:pt x="44" y="6"/>
                      <a:pt x="44" y="6"/>
                    </a:cubicBezTo>
                    <a:cubicBezTo>
                      <a:pt x="45" y="6"/>
                      <a:pt x="46" y="8"/>
                      <a:pt x="48" y="8"/>
                    </a:cubicBezTo>
                    <a:cubicBezTo>
                      <a:pt x="50" y="8"/>
                      <a:pt x="52" y="8"/>
                      <a:pt x="54" y="8"/>
                    </a:cubicBezTo>
                    <a:cubicBezTo>
                      <a:pt x="51" y="10"/>
                      <a:pt x="51" y="10"/>
                      <a:pt x="51" y="10"/>
                    </a:cubicBezTo>
                    <a:cubicBezTo>
                      <a:pt x="46" y="14"/>
                      <a:pt x="46" y="14"/>
                      <a:pt x="46" y="14"/>
                    </a:cubicBezTo>
                    <a:cubicBezTo>
                      <a:pt x="44" y="17"/>
                      <a:pt x="44" y="17"/>
                      <a:pt x="44" y="17"/>
                    </a:cubicBezTo>
                    <a:cubicBezTo>
                      <a:pt x="41" y="19"/>
                      <a:pt x="41" y="19"/>
                      <a:pt x="41" y="19"/>
                    </a:cubicBezTo>
                    <a:cubicBezTo>
                      <a:pt x="40" y="21"/>
                      <a:pt x="40" y="21"/>
                      <a:pt x="40" y="21"/>
                    </a:cubicBezTo>
                    <a:cubicBezTo>
                      <a:pt x="40" y="21"/>
                      <a:pt x="40" y="21"/>
                      <a:pt x="40" y="21"/>
                    </a:cubicBezTo>
                    <a:cubicBezTo>
                      <a:pt x="38" y="25"/>
                      <a:pt x="38" y="25"/>
                      <a:pt x="38" y="25"/>
                    </a:cubicBezTo>
                    <a:cubicBezTo>
                      <a:pt x="38" y="26"/>
                      <a:pt x="38" y="27"/>
                      <a:pt x="38" y="28"/>
                    </a:cubicBezTo>
                    <a:cubicBezTo>
                      <a:pt x="38" y="28"/>
                      <a:pt x="38" y="28"/>
                      <a:pt x="38" y="28"/>
                    </a:cubicBezTo>
                    <a:cubicBezTo>
                      <a:pt x="38" y="28"/>
                      <a:pt x="38" y="28"/>
                      <a:pt x="38" y="29"/>
                    </a:cubicBezTo>
                    <a:cubicBezTo>
                      <a:pt x="38" y="29"/>
                      <a:pt x="38" y="29"/>
                      <a:pt x="38" y="29"/>
                    </a:cubicBezTo>
                    <a:cubicBezTo>
                      <a:pt x="35" y="33"/>
                      <a:pt x="35" y="33"/>
                      <a:pt x="35" y="33"/>
                    </a:cubicBezTo>
                    <a:cubicBezTo>
                      <a:pt x="36" y="35"/>
                      <a:pt x="36" y="35"/>
                      <a:pt x="36" y="35"/>
                    </a:cubicBezTo>
                    <a:cubicBezTo>
                      <a:pt x="37" y="36"/>
                      <a:pt x="37" y="36"/>
                      <a:pt x="37" y="36"/>
                    </a:cubicBezTo>
                    <a:cubicBezTo>
                      <a:pt x="37" y="36"/>
                      <a:pt x="37" y="36"/>
                      <a:pt x="37" y="36"/>
                    </a:cubicBezTo>
                    <a:cubicBezTo>
                      <a:pt x="37" y="37"/>
                      <a:pt x="37" y="37"/>
                      <a:pt x="37" y="37"/>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8" y="44"/>
                      <a:pt x="38" y="44"/>
                      <a:pt x="38" y="44"/>
                    </a:cubicBezTo>
                    <a:cubicBezTo>
                      <a:pt x="38" y="44"/>
                      <a:pt x="38" y="44"/>
                      <a:pt x="38" y="44"/>
                    </a:cubicBezTo>
                    <a:cubicBezTo>
                      <a:pt x="40" y="44"/>
                      <a:pt x="40" y="44"/>
                      <a:pt x="40" y="44"/>
                    </a:cubicBezTo>
                    <a:cubicBezTo>
                      <a:pt x="40" y="44"/>
                      <a:pt x="40" y="44"/>
                      <a:pt x="40" y="44"/>
                    </a:cubicBezTo>
                    <a:cubicBezTo>
                      <a:pt x="43" y="46"/>
                      <a:pt x="43" y="46"/>
                      <a:pt x="43" y="46"/>
                    </a:cubicBezTo>
                    <a:cubicBezTo>
                      <a:pt x="45" y="49"/>
                      <a:pt x="45" y="49"/>
                      <a:pt x="45" y="49"/>
                    </a:cubicBezTo>
                    <a:cubicBezTo>
                      <a:pt x="45" y="49"/>
                      <a:pt x="45" y="49"/>
                      <a:pt x="45" y="49"/>
                    </a:cubicBezTo>
                    <a:cubicBezTo>
                      <a:pt x="47" y="49"/>
                      <a:pt x="47" y="49"/>
                      <a:pt x="47" y="49"/>
                    </a:cubicBezTo>
                    <a:cubicBezTo>
                      <a:pt x="47" y="49"/>
                      <a:pt x="47" y="49"/>
                      <a:pt x="47" y="49"/>
                    </a:cubicBezTo>
                    <a:cubicBezTo>
                      <a:pt x="47" y="49"/>
                      <a:pt x="47" y="49"/>
                      <a:pt x="47" y="49"/>
                    </a:cubicBezTo>
                    <a:cubicBezTo>
                      <a:pt x="49" y="51"/>
                      <a:pt x="49" y="51"/>
                      <a:pt x="49" y="51"/>
                    </a:cubicBezTo>
                    <a:cubicBezTo>
                      <a:pt x="50" y="50"/>
                      <a:pt x="50" y="50"/>
                      <a:pt x="50" y="50"/>
                    </a:cubicBezTo>
                    <a:cubicBezTo>
                      <a:pt x="50" y="50"/>
                      <a:pt x="50" y="50"/>
                      <a:pt x="50" y="50"/>
                    </a:cubicBezTo>
                    <a:cubicBezTo>
                      <a:pt x="51" y="53"/>
                      <a:pt x="51" y="53"/>
                      <a:pt x="51" y="53"/>
                    </a:cubicBezTo>
                    <a:close/>
                  </a:path>
                </a:pathLst>
              </a:custGeom>
              <a:solidFill>
                <a:srgbClr val="92D050"/>
              </a:solidFill>
              <a:ln w="12700" cap="rnd">
                <a:solidFill>
                  <a:srgbClr val="FFFFFF"/>
                </a:solidFill>
                <a:prstDash val="solid"/>
                <a:round/>
                <a:headEnd/>
                <a:tailEnd/>
              </a:ln>
            </p:spPr>
            <p:txBody>
              <a:bodyPr vert="horz" wrap="square" lIns="91440" tIns="18288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    35</a:t>
                </a:r>
              </a:p>
              <a:p>
                <a:r>
                  <a:rPr lang="en-CA" sz="1000" b="1" dirty="0">
                    <a:latin typeface="Calibri" panose="020F0502020204030204" pitchFamily="34" charset="0"/>
                    <a:cs typeface="Calibri" panose="020F0502020204030204" pitchFamily="34" charset="0"/>
                  </a:rPr>
                  <a:t>Minnesota</a:t>
                </a:r>
              </a:p>
              <a:p>
                <a:endParaRPr lang="en-CA" sz="1000" b="1" dirty="0">
                  <a:latin typeface="Calibri" panose="020F0502020204030204" pitchFamily="34" charset="0"/>
                  <a:cs typeface="Calibri" panose="020F0502020204030204" pitchFamily="34" charset="0"/>
                </a:endParaRPr>
              </a:p>
              <a:p>
                <a:r>
                  <a:rPr lang="en-CA" sz="1000" b="1" dirty="0">
                    <a:latin typeface="Calibri" panose="020F0502020204030204" pitchFamily="34" charset="0"/>
                    <a:cs typeface="Calibri" panose="020F0502020204030204" pitchFamily="34" charset="0"/>
                  </a:rPr>
                  <a:t>     36</a:t>
                </a:r>
              </a:p>
              <a:p>
                <a:endParaRPr lang="en-CA" sz="1000" b="1" dirty="0">
                  <a:latin typeface="Calibri" panose="020F0502020204030204" pitchFamily="34" charset="0"/>
                  <a:cs typeface="Calibri" panose="020F0502020204030204" pitchFamily="34" charset="0"/>
                </a:endParaRPr>
              </a:p>
            </p:txBody>
          </p:sp>
          <p:sp>
            <p:nvSpPr>
              <p:cNvPr id="99" name="Freeform 72">
                <a:extLst>
                  <a:ext uri="{FF2B5EF4-FFF2-40B4-BE49-F238E27FC236}">
                    <a16:creationId xmlns:a16="http://schemas.microsoft.com/office/drawing/2014/main" id="{AD959FAA-BD2F-0744-9DDB-B270951D93FA}"/>
                  </a:ext>
                </a:extLst>
              </p:cNvPr>
              <p:cNvSpPr>
                <a:spLocks/>
              </p:cNvSpPr>
              <p:nvPr/>
            </p:nvSpPr>
            <p:spPr bwMode="auto">
              <a:xfrm>
                <a:off x="5357762" y="4138613"/>
                <a:ext cx="528638" cy="236538"/>
              </a:xfrm>
              <a:custGeom>
                <a:avLst/>
                <a:gdLst>
                  <a:gd name="T0" fmla="*/ 333 w 333"/>
                  <a:gd name="T1" fmla="*/ 63 h 149"/>
                  <a:gd name="T2" fmla="*/ 312 w 333"/>
                  <a:gd name="T3" fmla="*/ 63 h 149"/>
                  <a:gd name="T4" fmla="*/ 305 w 333"/>
                  <a:gd name="T5" fmla="*/ 78 h 149"/>
                  <a:gd name="T6" fmla="*/ 284 w 333"/>
                  <a:gd name="T7" fmla="*/ 71 h 149"/>
                  <a:gd name="T8" fmla="*/ 248 w 333"/>
                  <a:gd name="T9" fmla="*/ 71 h 149"/>
                  <a:gd name="T10" fmla="*/ 227 w 333"/>
                  <a:gd name="T11" fmla="*/ 85 h 149"/>
                  <a:gd name="T12" fmla="*/ 220 w 333"/>
                  <a:gd name="T13" fmla="*/ 99 h 149"/>
                  <a:gd name="T14" fmla="*/ 199 w 333"/>
                  <a:gd name="T15" fmla="*/ 113 h 149"/>
                  <a:gd name="T16" fmla="*/ 206 w 333"/>
                  <a:gd name="T17" fmla="*/ 99 h 149"/>
                  <a:gd name="T18" fmla="*/ 192 w 333"/>
                  <a:gd name="T19" fmla="*/ 113 h 149"/>
                  <a:gd name="T20" fmla="*/ 192 w 333"/>
                  <a:gd name="T21" fmla="*/ 106 h 149"/>
                  <a:gd name="T22" fmla="*/ 177 w 333"/>
                  <a:gd name="T23" fmla="*/ 113 h 149"/>
                  <a:gd name="T24" fmla="*/ 163 w 333"/>
                  <a:gd name="T25" fmla="*/ 142 h 149"/>
                  <a:gd name="T26" fmla="*/ 156 w 333"/>
                  <a:gd name="T27" fmla="*/ 149 h 149"/>
                  <a:gd name="T28" fmla="*/ 149 w 333"/>
                  <a:gd name="T29" fmla="*/ 120 h 149"/>
                  <a:gd name="T30" fmla="*/ 142 w 333"/>
                  <a:gd name="T31" fmla="*/ 120 h 149"/>
                  <a:gd name="T32" fmla="*/ 128 w 333"/>
                  <a:gd name="T33" fmla="*/ 106 h 149"/>
                  <a:gd name="T34" fmla="*/ 121 w 333"/>
                  <a:gd name="T35" fmla="*/ 106 h 149"/>
                  <a:gd name="T36" fmla="*/ 43 w 333"/>
                  <a:gd name="T37" fmla="*/ 99 h 149"/>
                  <a:gd name="T38" fmla="*/ 36 w 333"/>
                  <a:gd name="T39" fmla="*/ 99 h 149"/>
                  <a:gd name="T40" fmla="*/ 0 w 333"/>
                  <a:gd name="T41" fmla="*/ 85 h 149"/>
                  <a:gd name="T42" fmla="*/ 29 w 333"/>
                  <a:gd name="T43" fmla="*/ 56 h 149"/>
                  <a:gd name="T44" fmla="*/ 64 w 333"/>
                  <a:gd name="T45" fmla="*/ 42 h 149"/>
                  <a:gd name="T46" fmla="*/ 71 w 333"/>
                  <a:gd name="T47" fmla="*/ 21 h 149"/>
                  <a:gd name="T48" fmla="*/ 107 w 333"/>
                  <a:gd name="T49" fmla="*/ 7 h 149"/>
                  <a:gd name="T50" fmla="*/ 121 w 333"/>
                  <a:gd name="T51" fmla="*/ 0 h 149"/>
                  <a:gd name="T52" fmla="*/ 114 w 333"/>
                  <a:gd name="T53" fmla="*/ 14 h 149"/>
                  <a:gd name="T54" fmla="*/ 99 w 333"/>
                  <a:gd name="T55" fmla="*/ 28 h 149"/>
                  <a:gd name="T56" fmla="*/ 99 w 333"/>
                  <a:gd name="T57" fmla="*/ 49 h 149"/>
                  <a:gd name="T58" fmla="*/ 114 w 333"/>
                  <a:gd name="T59" fmla="*/ 42 h 149"/>
                  <a:gd name="T60" fmla="*/ 142 w 333"/>
                  <a:gd name="T61" fmla="*/ 42 h 149"/>
                  <a:gd name="T62" fmla="*/ 177 w 333"/>
                  <a:gd name="T63" fmla="*/ 56 h 149"/>
                  <a:gd name="T64" fmla="*/ 199 w 333"/>
                  <a:gd name="T65" fmla="*/ 56 h 149"/>
                  <a:gd name="T66" fmla="*/ 213 w 333"/>
                  <a:gd name="T67" fmla="*/ 42 h 149"/>
                  <a:gd name="T68" fmla="*/ 255 w 333"/>
                  <a:gd name="T69" fmla="*/ 35 h 149"/>
                  <a:gd name="T70" fmla="*/ 263 w 333"/>
                  <a:gd name="T71" fmla="*/ 21 h 149"/>
                  <a:gd name="T72" fmla="*/ 277 w 333"/>
                  <a:gd name="T73" fmla="*/ 21 h 149"/>
                  <a:gd name="T74" fmla="*/ 270 w 333"/>
                  <a:gd name="T75" fmla="*/ 28 h 149"/>
                  <a:gd name="T76" fmla="*/ 277 w 333"/>
                  <a:gd name="T77" fmla="*/ 49 h 149"/>
                  <a:gd name="T78" fmla="*/ 291 w 333"/>
                  <a:gd name="T79" fmla="*/ 42 h 149"/>
                  <a:gd name="T80" fmla="*/ 305 w 333"/>
                  <a:gd name="T81" fmla="*/ 35 h 149"/>
                  <a:gd name="T82" fmla="*/ 319 w 333"/>
                  <a:gd name="T83" fmla="*/ 49 h 149"/>
                  <a:gd name="T84" fmla="*/ 333 w 333"/>
                  <a:gd name="T85" fmla="*/ 49 h 149"/>
                  <a:gd name="T86" fmla="*/ 333 w 333"/>
                  <a:gd name="T87"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3" h="149">
                    <a:moveTo>
                      <a:pt x="333" y="56"/>
                    </a:moveTo>
                    <a:lnTo>
                      <a:pt x="333" y="63"/>
                    </a:lnTo>
                    <a:lnTo>
                      <a:pt x="326" y="71"/>
                    </a:lnTo>
                    <a:lnTo>
                      <a:pt x="312" y="63"/>
                    </a:lnTo>
                    <a:lnTo>
                      <a:pt x="305" y="63"/>
                    </a:lnTo>
                    <a:lnTo>
                      <a:pt x="305" y="78"/>
                    </a:lnTo>
                    <a:lnTo>
                      <a:pt x="298" y="78"/>
                    </a:lnTo>
                    <a:lnTo>
                      <a:pt x="284" y="71"/>
                    </a:lnTo>
                    <a:lnTo>
                      <a:pt x="270" y="71"/>
                    </a:lnTo>
                    <a:lnTo>
                      <a:pt x="248" y="71"/>
                    </a:lnTo>
                    <a:lnTo>
                      <a:pt x="241" y="85"/>
                    </a:lnTo>
                    <a:lnTo>
                      <a:pt x="227" y="85"/>
                    </a:lnTo>
                    <a:lnTo>
                      <a:pt x="220" y="92"/>
                    </a:lnTo>
                    <a:lnTo>
                      <a:pt x="220" y="99"/>
                    </a:lnTo>
                    <a:lnTo>
                      <a:pt x="206" y="113"/>
                    </a:lnTo>
                    <a:lnTo>
                      <a:pt x="199" y="113"/>
                    </a:lnTo>
                    <a:lnTo>
                      <a:pt x="206" y="106"/>
                    </a:lnTo>
                    <a:lnTo>
                      <a:pt x="206" y="99"/>
                    </a:lnTo>
                    <a:lnTo>
                      <a:pt x="199" y="99"/>
                    </a:lnTo>
                    <a:lnTo>
                      <a:pt x="192" y="113"/>
                    </a:lnTo>
                    <a:lnTo>
                      <a:pt x="192" y="106"/>
                    </a:lnTo>
                    <a:lnTo>
                      <a:pt x="192" y="106"/>
                    </a:lnTo>
                    <a:lnTo>
                      <a:pt x="185" y="99"/>
                    </a:lnTo>
                    <a:lnTo>
                      <a:pt x="177" y="113"/>
                    </a:lnTo>
                    <a:lnTo>
                      <a:pt x="170" y="127"/>
                    </a:lnTo>
                    <a:lnTo>
                      <a:pt x="163" y="142"/>
                    </a:lnTo>
                    <a:lnTo>
                      <a:pt x="156" y="149"/>
                    </a:lnTo>
                    <a:lnTo>
                      <a:pt x="156" y="149"/>
                    </a:lnTo>
                    <a:lnTo>
                      <a:pt x="142" y="134"/>
                    </a:lnTo>
                    <a:lnTo>
                      <a:pt x="149" y="120"/>
                    </a:lnTo>
                    <a:lnTo>
                      <a:pt x="149" y="120"/>
                    </a:lnTo>
                    <a:lnTo>
                      <a:pt x="142" y="120"/>
                    </a:lnTo>
                    <a:lnTo>
                      <a:pt x="135" y="120"/>
                    </a:lnTo>
                    <a:lnTo>
                      <a:pt x="128" y="106"/>
                    </a:lnTo>
                    <a:lnTo>
                      <a:pt x="128" y="106"/>
                    </a:lnTo>
                    <a:lnTo>
                      <a:pt x="121" y="106"/>
                    </a:lnTo>
                    <a:lnTo>
                      <a:pt x="64" y="99"/>
                    </a:lnTo>
                    <a:lnTo>
                      <a:pt x="43" y="99"/>
                    </a:lnTo>
                    <a:lnTo>
                      <a:pt x="43" y="99"/>
                    </a:lnTo>
                    <a:lnTo>
                      <a:pt x="36" y="99"/>
                    </a:lnTo>
                    <a:lnTo>
                      <a:pt x="36" y="99"/>
                    </a:lnTo>
                    <a:lnTo>
                      <a:pt x="0" y="85"/>
                    </a:lnTo>
                    <a:lnTo>
                      <a:pt x="21" y="56"/>
                    </a:lnTo>
                    <a:lnTo>
                      <a:pt x="29" y="56"/>
                    </a:lnTo>
                    <a:lnTo>
                      <a:pt x="50" y="42"/>
                    </a:lnTo>
                    <a:lnTo>
                      <a:pt x="64" y="42"/>
                    </a:lnTo>
                    <a:lnTo>
                      <a:pt x="71" y="28"/>
                    </a:lnTo>
                    <a:lnTo>
                      <a:pt x="71" y="21"/>
                    </a:lnTo>
                    <a:lnTo>
                      <a:pt x="85" y="7"/>
                    </a:lnTo>
                    <a:lnTo>
                      <a:pt x="107" y="7"/>
                    </a:lnTo>
                    <a:lnTo>
                      <a:pt x="114" y="0"/>
                    </a:lnTo>
                    <a:lnTo>
                      <a:pt x="121" y="0"/>
                    </a:lnTo>
                    <a:lnTo>
                      <a:pt x="114" y="7"/>
                    </a:lnTo>
                    <a:lnTo>
                      <a:pt x="114" y="14"/>
                    </a:lnTo>
                    <a:lnTo>
                      <a:pt x="99" y="14"/>
                    </a:lnTo>
                    <a:lnTo>
                      <a:pt x="99" y="28"/>
                    </a:lnTo>
                    <a:lnTo>
                      <a:pt x="99" y="42"/>
                    </a:lnTo>
                    <a:lnTo>
                      <a:pt x="99" y="49"/>
                    </a:lnTo>
                    <a:lnTo>
                      <a:pt x="107" y="42"/>
                    </a:lnTo>
                    <a:lnTo>
                      <a:pt x="114" y="42"/>
                    </a:lnTo>
                    <a:lnTo>
                      <a:pt x="135" y="42"/>
                    </a:lnTo>
                    <a:lnTo>
                      <a:pt x="142" y="42"/>
                    </a:lnTo>
                    <a:lnTo>
                      <a:pt x="156" y="56"/>
                    </a:lnTo>
                    <a:lnTo>
                      <a:pt x="177" y="56"/>
                    </a:lnTo>
                    <a:lnTo>
                      <a:pt x="192" y="63"/>
                    </a:lnTo>
                    <a:lnTo>
                      <a:pt x="199" y="56"/>
                    </a:lnTo>
                    <a:lnTo>
                      <a:pt x="199" y="49"/>
                    </a:lnTo>
                    <a:lnTo>
                      <a:pt x="213" y="42"/>
                    </a:lnTo>
                    <a:lnTo>
                      <a:pt x="234" y="35"/>
                    </a:lnTo>
                    <a:lnTo>
                      <a:pt x="255" y="35"/>
                    </a:lnTo>
                    <a:lnTo>
                      <a:pt x="263" y="21"/>
                    </a:lnTo>
                    <a:lnTo>
                      <a:pt x="263" y="21"/>
                    </a:lnTo>
                    <a:lnTo>
                      <a:pt x="270" y="21"/>
                    </a:lnTo>
                    <a:lnTo>
                      <a:pt x="277" y="21"/>
                    </a:lnTo>
                    <a:lnTo>
                      <a:pt x="270" y="28"/>
                    </a:lnTo>
                    <a:lnTo>
                      <a:pt x="270" y="28"/>
                    </a:lnTo>
                    <a:lnTo>
                      <a:pt x="270" y="42"/>
                    </a:lnTo>
                    <a:lnTo>
                      <a:pt x="277" y="49"/>
                    </a:lnTo>
                    <a:lnTo>
                      <a:pt x="291" y="42"/>
                    </a:lnTo>
                    <a:lnTo>
                      <a:pt x="291" y="42"/>
                    </a:lnTo>
                    <a:lnTo>
                      <a:pt x="298" y="42"/>
                    </a:lnTo>
                    <a:lnTo>
                      <a:pt x="305" y="35"/>
                    </a:lnTo>
                    <a:lnTo>
                      <a:pt x="319" y="42"/>
                    </a:lnTo>
                    <a:lnTo>
                      <a:pt x="319" y="49"/>
                    </a:lnTo>
                    <a:lnTo>
                      <a:pt x="326" y="49"/>
                    </a:lnTo>
                    <a:lnTo>
                      <a:pt x="333" y="49"/>
                    </a:lnTo>
                    <a:lnTo>
                      <a:pt x="333" y="56"/>
                    </a:lnTo>
                    <a:lnTo>
                      <a:pt x="333" y="56"/>
                    </a:lnTo>
                    <a:close/>
                  </a:path>
                </a:pathLst>
              </a:custGeom>
              <a:solidFill>
                <a:srgbClr val="FFFF00"/>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sp>
            <p:nvSpPr>
              <p:cNvPr id="100" name="Freeform 73">
                <a:extLst>
                  <a:ext uri="{FF2B5EF4-FFF2-40B4-BE49-F238E27FC236}">
                    <a16:creationId xmlns:a16="http://schemas.microsoft.com/office/drawing/2014/main" id="{D9F8BB77-D3F6-4348-8EBA-0063C5D461DC}"/>
                  </a:ext>
                </a:extLst>
              </p:cNvPr>
              <p:cNvSpPr>
                <a:spLocks/>
              </p:cNvSpPr>
              <p:nvPr/>
            </p:nvSpPr>
            <p:spPr bwMode="auto">
              <a:xfrm>
                <a:off x="5740350" y="4273550"/>
                <a:ext cx="360363" cy="495300"/>
              </a:xfrm>
              <a:custGeom>
                <a:avLst/>
                <a:gdLst>
                  <a:gd name="T0" fmla="*/ 227 w 227"/>
                  <a:gd name="T1" fmla="*/ 192 h 312"/>
                  <a:gd name="T2" fmla="*/ 220 w 227"/>
                  <a:gd name="T3" fmla="*/ 213 h 312"/>
                  <a:gd name="T4" fmla="*/ 206 w 227"/>
                  <a:gd name="T5" fmla="*/ 227 h 312"/>
                  <a:gd name="T6" fmla="*/ 199 w 227"/>
                  <a:gd name="T7" fmla="*/ 241 h 312"/>
                  <a:gd name="T8" fmla="*/ 199 w 227"/>
                  <a:gd name="T9" fmla="*/ 241 h 312"/>
                  <a:gd name="T10" fmla="*/ 206 w 227"/>
                  <a:gd name="T11" fmla="*/ 248 h 312"/>
                  <a:gd name="T12" fmla="*/ 199 w 227"/>
                  <a:gd name="T13" fmla="*/ 263 h 312"/>
                  <a:gd name="T14" fmla="*/ 199 w 227"/>
                  <a:gd name="T15" fmla="*/ 270 h 312"/>
                  <a:gd name="T16" fmla="*/ 192 w 227"/>
                  <a:gd name="T17" fmla="*/ 277 h 312"/>
                  <a:gd name="T18" fmla="*/ 121 w 227"/>
                  <a:gd name="T19" fmla="*/ 298 h 312"/>
                  <a:gd name="T20" fmla="*/ 114 w 227"/>
                  <a:gd name="T21" fmla="*/ 291 h 312"/>
                  <a:gd name="T22" fmla="*/ 22 w 227"/>
                  <a:gd name="T23" fmla="*/ 312 h 312"/>
                  <a:gd name="T24" fmla="*/ 14 w 227"/>
                  <a:gd name="T25" fmla="*/ 312 h 312"/>
                  <a:gd name="T26" fmla="*/ 29 w 227"/>
                  <a:gd name="T27" fmla="*/ 248 h 312"/>
                  <a:gd name="T28" fmla="*/ 29 w 227"/>
                  <a:gd name="T29" fmla="*/ 220 h 312"/>
                  <a:gd name="T30" fmla="*/ 22 w 227"/>
                  <a:gd name="T31" fmla="*/ 206 h 312"/>
                  <a:gd name="T32" fmla="*/ 14 w 227"/>
                  <a:gd name="T33" fmla="*/ 192 h 312"/>
                  <a:gd name="T34" fmla="*/ 7 w 227"/>
                  <a:gd name="T35" fmla="*/ 177 h 312"/>
                  <a:gd name="T36" fmla="*/ 0 w 227"/>
                  <a:gd name="T37" fmla="*/ 170 h 312"/>
                  <a:gd name="T38" fmla="*/ 7 w 227"/>
                  <a:gd name="T39" fmla="*/ 156 h 312"/>
                  <a:gd name="T40" fmla="*/ 0 w 227"/>
                  <a:gd name="T41" fmla="*/ 142 h 312"/>
                  <a:gd name="T42" fmla="*/ 0 w 227"/>
                  <a:gd name="T43" fmla="*/ 135 h 312"/>
                  <a:gd name="T44" fmla="*/ 7 w 227"/>
                  <a:gd name="T45" fmla="*/ 113 h 312"/>
                  <a:gd name="T46" fmla="*/ 0 w 227"/>
                  <a:gd name="T47" fmla="*/ 99 h 312"/>
                  <a:gd name="T48" fmla="*/ 7 w 227"/>
                  <a:gd name="T49" fmla="*/ 85 h 312"/>
                  <a:gd name="T50" fmla="*/ 7 w 227"/>
                  <a:gd name="T51" fmla="*/ 71 h 312"/>
                  <a:gd name="T52" fmla="*/ 29 w 227"/>
                  <a:gd name="T53" fmla="*/ 49 h 312"/>
                  <a:gd name="T54" fmla="*/ 50 w 227"/>
                  <a:gd name="T55" fmla="*/ 35 h 312"/>
                  <a:gd name="T56" fmla="*/ 57 w 227"/>
                  <a:gd name="T57" fmla="*/ 28 h 312"/>
                  <a:gd name="T58" fmla="*/ 50 w 227"/>
                  <a:gd name="T59" fmla="*/ 28 h 312"/>
                  <a:gd name="T60" fmla="*/ 50 w 227"/>
                  <a:gd name="T61" fmla="*/ 21 h 312"/>
                  <a:gd name="T62" fmla="*/ 50 w 227"/>
                  <a:gd name="T63" fmla="*/ 7 h 312"/>
                  <a:gd name="T64" fmla="*/ 64 w 227"/>
                  <a:gd name="T65" fmla="*/ 0 h 312"/>
                  <a:gd name="T66" fmla="*/ 71 w 227"/>
                  <a:gd name="T67" fmla="*/ 7 h 312"/>
                  <a:gd name="T68" fmla="*/ 78 w 227"/>
                  <a:gd name="T69" fmla="*/ 7 h 312"/>
                  <a:gd name="T70" fmla="*/ 92 w 227"/>
                  <a:gd name="T71" fmla="*/ 0 h 312"/>
                  <a:gd name="T72" fmla="*/ 100 w 227"/>
                  <a:gd name="T73" fmla="*/ 7 h 312"/>
                  <a:gd name="T74" fmla="*/ 107 w 227"/>
                  <a:gd name="T75" fmla="*/ 14 h 312"/>
                  <a:gd name="T76" fmla="*/ 121 w 227"/>
                  <a:gd name="T77" fmla="*/ 7 h 312"/>
                  <a:gd name="T78" fmla="*/ 121 w 227"/>
                  <a:gd name="T79" fmla="*/ 14 h 312"/>
                  <a:gd name="T80" fmla="*/ 128 w 227"/>
                  <a:gd name="T81" fmla="*/ 21 h 312"/>
                  <a:gd name="T82" fmla="*/ 142 w 227"/>
                  <a:gd name="T83" fmla="*/ 21 h 312"/>
                  <a:gd name="T84" fmla="*/ 142 w 227"/>
                  <a:gd name="T85" fmla="*/ 28 h 312"/>
                  <a:gd name="T86" fmla="*/ 142 w 227"/>
                  <a:gd name="T87" fmla="*/ 35 h 312"/>
                  <a:gd name="T88" fmla="*/ 142 w 227"/>
                  <a:gd name="T89" fmla="*/ 35 h 312"/>
                  <a:gd name="T90" fmla="*/ 149 w 227"/>
                  <a:gd name="T91" fmla="*/ 49 h 312"/>
                  <a:gd name="T92" fmla="*/ 156 w 227"/>
                  <a:gd name="T93" fmla="*/ 78 h 312"/>
                  <a:gd name="T94" fmla="*/ 149 w 227"/>
                  <a:gd name="T95" fmla="*/ 99 h 312"/>
                  <a:gd name="T96" fmla="*/ 149 w 227"/>
                  <a:gd name="T97" fmla="*/ 106 h 312"/>
                  <a:gd name="T98" fmla="*/ 142 w 227"/>
                  <a:gd name="T99" fmla="*/ 113 h 312"/>
                  <a:gd name="T100" fmla="*/ 135 w 227"/>
                  <a:gd name="T101" fmla="*/ 121 h 312"/>
                  <a:gd name="T102" fmla="*/ 135 w 227"/>
                  <a:gd name="T103" fmla="*/ 135 h 312"/>
                  <a:gd name="T104" fmla="*/ 156 w 227"/>
                  <a:gd name="T105" fmla="*/ 135 h 312"/>
                  <a:gd name="T106" fmla="*/ 156 w 227"/>
                  <a:gd name="T107" fmla="*/ 128 h 312"/>
                  <a:gd name="T108" fmla="*/ 170 w 227"/>
                  <a:gd name="T109" fmla="*/ 106 h 312"/>
                  <a:gd name="T110" fmla="*/ 192 w 227"/>
                  <a:gd name="T111" fmla="*/ 106 h 312"/>
                  <a:gd name="T112" fmla="*/ 199 w 227"/>
                  <a:gd name="T113" fmla="*/ 113 h 312"/>
                  <a:gd name="T114" fmla="*/ 213 w 227"/>
                  <a:gd name="T115" fmla="*/ 142 h 312"/>
                  <a:gd name="T116" fmla="*/ 220 w 227"/>
                  <a:gd name="T117" fmla="*/ 163 h 312"/>
                  <a:gd name="T118" fmla="*/ 227 w 227"/>
                  <a:gd name="T119" fmla="*/ 192 h 312"/>
                  <a:gd name="T120" fmla="*/ 227 w 227"/>
                  <a:gd name="T121" fmla="*/ 19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312">
                    <a:moveTo>
                      <a:pt x="227" y="192"/>
                    </a:moveTo>
                    <a:lnTo>
                      <a:pt x="220" y="213"/>
                    </a:lnTo>
                    <a:lnTo>
                      <a:pt x="206" y="227"/>
                    </a:lnTo>
                    <a:lnTo>
                      <a:pt x="199" y="241"/>
                    </a:lnTo>
                    <a:lnTo>
                      <a:pt x="199" y="241"/>
                    </a:lnTo>
                    <a:lnTo>
                      <a:pt x="206" y="248"/>
                    </a:lnTo>
                    <a:lnTo>
                      <a:pt x="199" y="263"/>
                    </a:lnTo>
                    <a:lnTo>
                      <a:pt x="199" y="270"/>
                    </a:lnTo>
                    <a:lnTo>
                      <a:pt x="192" y="277"/>
                    </a:lnTo>
                    <a:lnTo>
                      <a:pt x="121" y="298"/>
                    </a:lnTo>
                    <a:lnTo>
                      <a:pt x="114" y="291"/>
                    </a:lnTo>
                    <a:lnTo>
                      <a:pt x="22" y="312"/>
                    </a:lnTo>
                    <a:lnTo>
                      <a:pt x="14" y="312"/>
                    </a:lnTo>
                    <a:lnTo>
                      <a:pt x="29" y="248"/>
                    </a:lnTo>
                    <a:lnTo>
                      <a:pt x="29" y="220"/>
                    </a:lnTo>
                    <a:lnTo>
                      <a:pt x="22" y="206"/>
                    </a:lnTo>
                    <a:lnTo>
                      <a:pt x="14" y="192"/>
                    </a:lnTo>
                    <a:lnTo>
                      <a:pt x="7" y="177"/>
                    </a:lnTo>
                    <a:lnTo>
                      <a:pt x="0" y="170"/>
                    </a:lnTo>
                    <a:lnTo>
                      <a:pt x="7" y="156"/>
                    </a:lnTo>
                    <a:lnTo>
                      <a:pt x="0" y="142"/>
                    </a:lnTo>
                    <a:lnTo>
                      <a:pt x="0" y="135"/>
                    </a:lnTo>
                    <a:lnTo>
                      <a:pt x="7" y="113"/>
                    </a:lnTo>
                    <a:lnTo>
                      <a:pt x="0" y="99"/>
                    </a:lnTo>
                    <a:lnTo>
                      <a:pt x="7" y="85"/>
                    </a:lnTo>
                    <a:lnTo>
                      <a:pt x="7" y="71"/>
                    </a:lnTo>
                    <a:lnTo>
                      <a:pt x="29" y="49"/>
                    </a:lnTo>
                    <a:lnTo>
                      <a:pt x="50" y="35"/>
                    </a:lnTo>
                    <a:lnTo>
                      <a:pt x="57" y="28"/>
                    </a:lnTo>
                    <a:lnTo>
                      <a:pt x="50" y="28"/>
                    </a:lnTo>
                    <a:lnTo>
                      <a:pt x="50" y="21"/>
                    </a:lnTo>
                    <a:lnTo>
                      <a:pt x="50" y="7"/>
                    </a:lnTo>
                    <a:lnTo>
                      <a:pt x="64" y="0"/>
                    </a:lnTo>
                    <a:lnTo>
                      <a:pt x="71" y="7"/>
                    </a:lnTo>
                    <a:lnTo>
                      <a:pt x="78" y="7"/>
                    </a:lnTo>
                    <a:lnTo>
                      <a:pt x="92" y="0"/>
                    </a:lnTo>
                    <a:lnTo>
                      <a:pt x="100" y="7"/>
                    </a:lnTo>
                    <a:lnTo>
                      <a:pt x="107" y="14"/>
                    </a:lnTo>
                    <a:lnTo>
                      <a:pt x="121" y="7"/>
                    </a:lnTo>
                    <a:lnTo>
                      <a:pt x="121" y="14"/>
                    </a:lnTo>
                    <a:lnTo>
                      <a:pt x="128" y="21"/>
                    </a:lnTo>
                    <a:lnTo>
                      <a:pt x="142" y="21"/>
                    </a:lnTo>
                    <a:lnTo>
                      <a:pt x="142" y="28"/>
                    </a:lnTo>
                    <a:lnTo>
                      <a:pt x="142" y="35"/>
                    </a:lnTo>
                    <a:lnTo>
                      <a:pt x="142" y="35"/>
                    </a:lnTo>
                    <a:lnTo>
                      <a:pt x="149" y="49"/>
                    </a:lnTo>
                    <a:lnTo>
                      <a:pt x="156" y="78"/>
                    </a:lnTo>
                    <a:lnTo>
                      <a:pt x="149" y="99"/>
                    </a:lnTo>
                    <a:lnTo>
                      <a:pt x="149" y="106"/>
                    </a:lnTo>
                    <a:lnTo>
                      <a:pt x="142" y="113"/>
                    </a:lnTo>
                    <a:lnTo>
                      <a:pt x="135" y="121"/>
                    </a:lnTo>
                    <a:lnTo>
                      <a:pt x="135" y="135"/>
                    </a:lnTo>
                    <a:lnTo>
                      <a:pt x="156" y="135"/>
                    </a:lnTo>
                    <a:lnTo>
                      <a:pt x="156" y="128"/>
                    </a:lnTo>
                    <a:lnTo>
                      <a:pt x="170" y="106"/>
                    </a:lnTo>
                    <a:lnTo>
                      <a:pt x="192" y="106"/>
                    </a:lnTo>
                    <a:lnTo>
                      <a:pt x="199" y="113"/>
                    </a:lnTo>
                    <a:lnTo>
                      <a:pt x="213" y="142"/>
                    </a:lnTo>
                    <a:lnTo>
                      <a:pt x="220" y="163"/>
                    </a:lnTo>
                    <a:lnTo>
                      <a:pt x="227" y="192"/>
                    </a:lnTo>
                    <a:lnTo>
                      <a:pt x="227" y="192"/>
                    </a:lnTo>
                    <a:close/>
                  </a:path>
                </a:pathLst>
              </a:custGeom>
              <a:solidFill>
                <a:srgbClr val="FFFF00"/>
              </a:solidFill>
              <a:ln w="12700" cap="rnd">
                <a:solidFill>
                  <a:srgbClr val="FFFFFF"/>
                </a:solidFill>
                <a:prstDash val="solid"/>
                <a:round/>
                <a:headEnd/>
                <a:tailEnd/>
              </a:ln>
            </p:spPr>
            <p:txBody>
              <a:bodyPr vert="horz" wrap="square" lIns="0" tIns="91440" rIns="0" bIns="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34  32</a:t>
                </a:r>
              </a:p>
              <a:p>
                <a:r>
                  <a:rPr lang="en-CA" sz="1000" b="1" dirty="0">
                    <a:latin typeface="Calibri" panose="020F0502020204030204" pitchFamily="34" charset="0"/>
                    <a:cs typeface="Calibri" panose="020F0502020204030204" pitchFamily="34" charset="0"/>
                  </a:rPr>
                  <a:t>Michigan</a:t>
                </a:r>
              </a:p>
              <a:p>
                <a:r>
                  <a:rPr lang="en-CA" sz="1000" b="1" dirty="0">
                    <a:latin typeface="Calibri" panose="020F0502020204030204" pitchFamily="34" charset="0"/>
                    <a:cs typeface="Calibri" panose="020F0502020204030204" pitchFamily="34" charset="0"/>
                  </a:rPr>
                  <a:t>          33</a:t>
                </a:r>
              </a:p>
            </p:txBody>
          </p:sp>
          <p:grpSp>
            <p:nvGrpSpPr>
              <p:cNvPr id="101" name="Group 100">
                <a:extLst>
                  <a:ext uri="{FF2B5EF4-FFF2-40B4-BE49-F238E27FC236}">
                    <a16:creationId xmlns:a16="http://schemas.microsoft.com/office/drawing/2014/main" id="{10650E21-4EA1-B542-894D-FBE21674BB4F}"/>
                  </a:ext>
                </a:extLst>
              </p:cNvPr>
              <p:cNvGrpSpPr/>
              <p:nvPr/>
            </p:nvGrpSpPr>
            <p:grpSpPr>
              <a:xfrm>
                <a:off x="6337250" y="4059238"/>
                <a:ext cx="731837" cy="530225"/>
                <a:chOff x="6881813" y="4059238"/>
                <a:chExt cx="731837" cy="530225"/>
              </a:xfrm>
              <a:grpFill/>
            </p:grpSpPr>
            <p:sp>
              <p:nvSpPr>
                <p:cNvPr id="105" name="Freeform 74">
                  <a:extLst>
                    <a:ext uri="{FF2B5EF4-FFF2-40B4-BE49-F238E27FC236}">
                      <a16:creationId xmlns:a16="http://schemas.microsoft.com/office/drawing/2014/main" id="{64B4BE0A-3A5C-514F-B9A2-7587A0812287}"/>
                    </a:ext>
                  </a:extLst>
                </p:cNvPr>
                <p:cNvSpPr>
                  <a:spLocks/>
                </p:cNvSpPr>
                <p:nvPr/>
              </p:nvSpPr>
              <p:spPr bwMode="auto">
                <a:xfrm>
                  <a:off x="6881813" y="4059238"/>
                  <a:ext cx="619125" cy="530225"/>
                </a:xfrm>
                <a:custGeom>
                  <a:avLst/>
                  <a:gdLst>
                    <a:gd name="T0" fmla="*/ 383 w 390"/>
                    <a:gd name="T1" fmla="*/ 298 h 334"/>
                    <a:gd name="T2" fmla="*/ 369 w 390"/>
                    <a:gd name="T3" fmla="*/ 298 h 334"/>
                    <a:gd name="T4" fmla="*/ 341 w 390"/>
                    <a:gd name="T5" fmla="*/ 298 h 334"/>
                    <a:gd name="T6" fmla="*/ 305 w 390"/>
                    <a:gd name="T7" fmla="*/ 291 h 334"/>
                    <a:gd name="T8" fmla="*/ 291 w 390"/>
                    <a:gd name="T9" fmla="*/ 284 h 334"/>
                    <a:gd name="T10" fmla="*/ 284 w 390"/>
                    <a:gd name="T11" fmla="*/ 270 h 334"/>
                    <a:gd name="T12" fmla="*/ 277 w 390"/>
                    <a:gd name="T13" fmla="*/ 270 h 334"/>
                    <a:gd name="T14" fmla="*/ 135 w 390"/>
                    <a:gd name="T15" fmla="*/ 291 h 334"/>
                    <a:gd name="T16" fmla="*/ 85 w 390"/>
                    <a:gd name="T17" fmla="*/ 305 h 334"/>
                    <a:gd name="T18" fmla="*/ 57 w 390"/>
                    <a:gd name="T19" fmla="*/ 277 h 334"/>
                    <a:gd name="T20" fmla="*/ 57 w 390"/>
                    <a:gd name="T21" fmla="*/ 256 h 334"/>
                    <a:gd name="T22" fmla="*/ 43 w 390"/>
                    <a:gd name="T23" fmla="*/ 256 h 334"/>
                    <a:gd name="T24" fmla="*/ 43 w 390"/>
                    <a:gd name="T25" fmla="*/ 248 h 334"/>
                    <a:gd name="T26" fmla="*/ 71 w 390"/>
                    <a:gd name="T27" fmla="*/ 220 h 334"/>
                    <a:gd name="T28" fmla="*/ 114 w 390"/>
                    <a:gd name="T29" fmla="*/ 213 h 334"/>
                    <a:gd name="T30" fmla="*/ 128 w 390"/>
                    <a:gd name="T31" fmla="*/ 199 h 334"/>
                    <a:gd name="T32" fmla="*/ 170 w 390"/>
                    <a:gd name="T33" fmla="*/ 170 h 334"/>
                    <a:gd name="T34" fmla="*/ 185 w 390"/>
                    <a:gd name="T35" fmla="*/ 156 h 334"/>
                    <a:gd name="T36" fmla="*/ 185 w 390"/>
                    <a:gd name="T37" fmla="*/ 128 h 334"/>
                    <a:gd name="T38" fmla="*/ 163 w 390"/>
                    <a:gd name="T39" fmla="*/ 121 h 334"/>
                    <a:gd name="T40" fmla="*/ 170 w 390"/>
                    <a:gd name="T41" fmla="*/ 92 h 334"/>
                    <a:gd name="T42" fmla="*/ 185 w 390"/>
                    <a:gd name="T43" fmla="*/ 71 h 334"/>
                    <a:gd name="T44" fmla="*/ 192 w 390"/>
                    <a:gd name="T45" fmla="*/ 50 h 334"/>
                    <a:gd name="T46" fmla="*/ 227 w 390"/>
                    <a:gd name="T47" fmla="*/ 28 h 334"/>
                    <a:gd name="T48" fmla="*/ 291 w 390"/>
                    <a:gd name="T49" fmla="*/ 0 h 334"/>
                    <a:gd name="T50" fmla="*/ 305 w 390"/>
                    <a:gd name="T51" fmla="*/ 35 h 334"/>
                    <a:gd name="T52" fmla="*/ 333 w 390"/>
                    <a:gd name="T53" fmla="*/ 78 h 334"/>
                    <a:gd name="T54" fmla="*/ 355 w 390"/>
                    <a:gd name="T55" fmla="*/ 156 h 334"/>
                    <a:gd name="T56" fmla="*/ 355 w 390"/>
                    <a:gd name="T57" fmla="*/ 184 h 334"/>
                    <a:gd name="T58" fmla="*/ 362 w 390"/>
                    <a:gd name="T59" fmla="*/ 213 h 334"/>
                    <a:gd name="T60" fmla="*/ 362 w 390"/>
                    <a:gd name="T61" fmla="*/ 234 h 334"/>
                    <a:gd name="T62" fmla="*/ 390 w 390"/>
                    <a:gd name="T63" fmla="*/ 27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334">
                      <a:moveTo>
                        <a:pt x="390" y="277"/>
                      </a:moveTo>
                      <a:lnTo>
                        <a:pt x="383" y="298"/>
                      </a:lnTo>
                      <a:lnTo>
                        <a:pt x="376" y="305"/>
                      </a:lnTo>
                      <a:lnTo>
                        <a:pt x="369" y="298"/>
                      </a:lnTo>
                      <a:lnTo>
                        <a:pt x="362" y="298"/>
                      </a:lnTo>
                      <a:lnTo>
                        <a:pt x="341" y="298"/>
                      </a:lnTo>
                      <a:lnTo>
                        <a:pt x="326" y="291"/>
                      </a:lnTo>
                      <a:lnTo>
                        <a:pt x="305" y="291"/>
                      </a:lnTo>
                      <a:lnTo>
                        <a:pt x="298" y="284"/>
                      </a:lnTo>
                      <a:lnTo>
                        <a:pt x="291" y="284"/>
                      </a:lnTo>
                      <a:lnTo>
                        <a:pt x="284" y="270"/>
                      </a:lnTo>
                      <a:lnTo>
                        <a:pt x="284" y="270"/>
                      </a:lnTo>
                      <a:lnTo>
                        <a:pt x="284" y="270"/>
                      </a:lnTo>
                      <a:lnTo>
                        <a:pt x="277" y="270"/>
                      </a:lnTo>
                      <a:lnTo>
                        <a:pt x="263" y="256"/>
                      </a:lnTo>
                      <a:lnTo>
                        <a:pt x="135" y="291"/>
                      </a:lnTo>
                      <a:lnTo>
                        <a:pt x="107" y="298"/>
                      </a:lnTo>
                      <a:lnTo>
                        <a:pt x="85" y="305"/>
                      </a:lnTo>
                      <a:lnTo>
                        <a:pt x="0" y="334"/>
                      </a:lnTo>
                      <a:lnTo>
                        <a:pt x="57" y="277"/>
                      </a:lnTo>
                      <a:lnTo>
                        <a:pt x="57" y="270"/>
                      </a:lnTo>
                      <a:lnTo>
                        <a:pt x="57" y="256"/>
                      </a:lnTo>
                      <a:lnTo>
                        <a:pt x="50" y="256"/>
                      </a:lnTo>
                      <a:lnTo>
                        <a:pt x="43" y="256"/>
                      </a:lnTo>
                      <a:lnTo>
                        <a:pt x="43" y="248"/>
                      </a:lnTo>
                      <a:lnTo>
                        <a:pt x="43" y="248"/>
                      </a:lnTo>
                      <a:lnTo>
                        <a:pt x="50" y="227"/>
                      </a:lnTo>
                      <a:lnTo>
                        <a:pt x="71" y="220"/>
                      </a:lnTo>
                      <a:lnTo>
                        <a:pt x="92" y="206"/>
                      </a:lnTo>
                      <a:lnTo>
                        <a:pt x="114" y="213"/>
                      </a:lnTo>
                      <a:lnTo>
                        <a:pt x="121" y="213"/>
                      </a:lnTo>
                      <a:lnTo>
                        <a:pt x="128" y="199"/>
                      </a:lnTo>
                      <a:lnTo>
                        <a:pt x="149" y="192"/>
                      </a:lnTo>
                      <a:lnTo>
                        <a:pt x="170" y="170"/>
                      </a:lnTo>
                      <a:lnTo>
                        <a:pt x="185" y="170"/>
                      </a:lnTo>
                      <a:lnTo>
                        <a:pt x="185" y="156"/>
                      </a:lnTo>
                      <a:lnTo>
                        <a:pt x="170" y="149"/>
                      </a:lnTo>
                      <a:lnTo>
                        <a:pt x="185" y="128"/>
                      </a:lnTo>
                      <a:lnTo>
                        <a:pt x="170" y="121"/>
                      </a:lnTo>
                      <a:lnTo>
                        <a:pt x="163" y="121"/>
                      </a:lnTo>
                      <a:lnTo>
                        <a:pt x="170" y="113"/>
                      </a:lnTo>
                      <a:lnTo>
                        <a:pt x="170" y="92"/>
                      </a:lnTo>
                      <a:lnTo>
                        <a:pt x="177" y="78"/>
                      </a:lnTo>
                      <a:lnTo>
                        <a:pt x="185" y="71"/>
                      </a:lnTo>
                      <a:lnTo>
                        <a:pt x="185" y="71"/>
                      </a:lnTo>
                      <a:lnTo>
                        <a:pt x="192" y="50"/>
                      </a:lnTo>
                      <a:lnTo>
                        <a:pt x="213" y="35"/>
                      </a:lnTo>
                      <a:lnTo>
                        <a:pt x="227" y="28"/>
                      </a:lnTo>
                      <a:lnTo>
                        <a:pt x="284" y="0"/>
                      </a:lnTo>
                      <a:lnTo>
                        <a:pt x="291" y="0"/>
                      </a:lnTo>
                      <a:lnTo>
                        <a:pt x="298" y="21"/>
                      </a:lnTo>
                      <a:lnTo>
                        <a:pt x="305" y="35"/>
                      </a:lnTo>
                      <a:lnTo>
                        <a:pt x="319" y="71"/>
                      </a:lnTo>
                      <a:lnTo>
                        <a:pt x="333" y="78"/>
                      </a:lnTo>
                      <a:lnTo>
                        <a:pt x="355" y="156"/>
                      </a:lnTo>
                      <a:lnTo>
                        <a:pt x="355" y="156"/>
                      </a:lnTo>
                      <a:lnTo>
                        <a:pt x="355" y="163"/>
                      </a:lnTo>
                      <a:lnTo>
                        <a:pt x="355" y="184"/>
                      </a:lnTo>
                      <a:lnTo>
                        <a:pt x="362" y="199"/>
                      </a:lnTo>
                      <a:lnTo>
                        <a:pt x="362" y="213"/>
                      </a:lnTo>
                      <a:lnTo>
                        <a:pt x="362" y="213"/>
                      </a:lnTo>
                      <a:lnTo>
                        <a:pt x="362" y="234"/>
                      </a:lnTo>
                      <a:lnTo>
                        <a:pt x="390" y="270"/>
                      </a:lnTo>
                      <a:lnTo>
                        <a:pt x="390" y="277"/>
                      </a:lnTo>
                      <a:lnTo>
                        <a:pt x="390" y="277"/>
                      </a:lnTo>
                      <a:close/>
                    </a:path>
                  </a:pathLst>
                </a:custGeom>
                <a:solidFill>
                  <a:srgbClr val="FF9999"/>
                </a:solidFill>
                <a:ln w="12700" cap="rnd">
                  <a:solidFill>
                    <a:srgbClr val="FFFFFF"/>
                  </a:solidFill>
                  <a:prstDash val="solid"/>
                  <a:round/>
                  <a:headEnd/>
                  <a:tailEnd/>
                </a:ln>
              </p:spPr>
              <p:txBody>
                <a:bodyPr vert="horz" wrap="square" lIns="457200" tIns="27432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New</a:t>
                  </a:r>
                </a:p>
                <a:p>
                  <a:r>
                    <a:rPr lang="en-CA" sz="1000" b="1" dirty="0">
                      <a:latin typeface="Calibri" panose="020F0502020204030204" pitchFamily="34" charset="0"/>
                      <a:cs typeface="Calibri" panose="020F0502020204030204" pitchFamily="34" charset="0"/>
                    </a:rPr>
                    <a:t>York</a:t>
                  </a:r>
                </a:p>
              </p:txBody>
            </p:sp>
            <p:sp>
              <p:nvSpPr>
                <p:cNvPr id="106" name="Freeform 75">
                  <a:extLst>
                    <a:ext uri="{FF2B5EF4-FFF2-40B4-BE49-F238E27FC236}">
                      <a16:creationId xmlns:a16="http://schemas.microsoft.com/office/drawing/2014/main" id="{E799DD38-EFDE-F74F-9049-0020A83882BA}"/>
                    </a:ext>
                  </a:extLst>
                </p:cNvPr>
                <p:cNvSpPr>
                  <a:spLocks/>
                </p:cNvSpPr>
                <p:nvPr/>
              </p:nvSpPr>
              <p:spPr bwMode="auto">
                <a:xfrm>
                  <a:off x="7467600" y="4465638"/>
                  <a:ext cx="146050" cy="123825"/>
                </a:xfrm>
                <a:custGeom>
                  <a:avLst/>
                  <a:gdLst>
                    <a:gd name="T0" fmla="*/ 0 w 92"/>
                    <a:gd name="T1" fmla="*/ 78 h 78"/>
                    <a:gd name="T2" fmla="*/ 42 w 92"/>
                    <a:gd name="T3" fmla="*/ 49 h 78"/>
                    <a:gd name="T4" fmla="*/ 57 w 92"/>
                    <a:gd name="T5" fmla="*/ 35 h 78"/>
                    <a:gd name="T6" fmla="*/ 92 w 92"/>
                    <a:gd name="T7" fmla="*/ 0 h 78"/>
                    <a:gd name="T8" fmla="*/ 85 w 92"/>
                    <a:gd name="T9" fmla="*/ 0 h 78"/>
                    <a:gd name="T10" fmla="*/ 78 w 92"/>
                    <a:gd name="T11" fmla="*/ 14 h 78"/>
                    <a:gd name="T12" fmla="*/ 64 w 92"/>
                    <a:gd name="T13" fmla="*/ 14 h 78"/>
                    <a:gd name="T14" fmla="*/ 57 w 92"/>
                    <a:gd name="T15" fmla="*/ 21 h 78"/>
                    <a:gd name="T16" fmla="*/ 50 w 92"/>
                    <a:gd name="T17" fmla="*/ 21 h 78"/>
                    <a:gd name="T18" fmla="*/ 35 w 92"/>
                    <a:gd name="T19" fmla="*/ 28 h 78"/>
                    <a:gd name="T20" fmla="*/ 21 w 92"/>
                    <a:gd name="T21" fmla="*/ 35 h 78"/>
                    <a:gd name="T22" fmla="*/ 14 w 92"/>
                    <a:gd name="T23" fmla="*/ 49 h 78"/>
                    <a:gd name="T24" fmla="*/ 0 w 92"/>
                    <a:gd name="T25" fmla="*/ 63 h 78"/>
                    <a:gd name="T26" fmla="*/ 0 w 92"/>
                    <a:gd name="T27" fmla="*/ 78 h 78"/>
                    <a:gd name="T28" fmla="*/ 0 w 92"/>
                    <a:gd name="T2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78">
                      <a:moveTo>
                        <a:pt x="0" y="78"/>
                      </a:moveTo>
                      <a:lnTo>
                        <a:pt x="42" y="49"/>
                      </a:lnTo>
                      <a:lnTo>
                        <a:pt x="57" y="35"/>
                      </a:lnTo>
                      <a:lnTo>
                        <a:pt x="92" y="0"/>
                      </a:lnTo>
                      <a:lnTo>
                        <a:pt x="85" y="0"/>
                      </a:lnTo>
                      <a:lnTo>
                        <a:pt x="78" y="14"/>
                      </a:lnTo>
                      <a:lnTo>
                        <a:pt x="64" y="14"/>
                      </a:lnTo>
                      <a:lnTo>
                        <a:pt x="57" y="21"/>
                      </a:lnTo>
                      <a:lnTo>
                        <a:pt x="50" y="21"/>
                      </a:lnTo>
                      <a:lnTo>
                        <a:pt x="35" y="28"/>
                      </a:lnTo>
                      <a:lnTo>
                        <a:pt x="21" y="35"/>
                      </a:lnTo>
                      <a:lnTo>
                        <a:pt x="14" y="49"/>
                      </a:lnTo>
                      <a:lnTo>
                        <a:pt x="0" y="63"/>
                      </a:lnTo>
                      <a:lnTo>
                        <a:pt x="0" y="78"/>
                      </a:lnTo>
                      <a:lnTo>
                        <a:pt x="0" y="78"/>
                      </a:lnTo>
                      <a:close/>
                    </a:path>
                  </a:pathLst>
                </a:custGeom>
                <a:solidFill>
                  <a:srgbClr val="FF9999"/>
                </a:solidFill>
                <a:ln w="1270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CA" dirty="0"/>
                </a:p>
              </p:txBody>
            </p:sp>
          </p:grpSp>
          <p:sp>
            <p:nvSpPr>
              <p:cNvPr id="102" name="Freeform 76">
                <a:extLst>
                  <a:ext uri="{FF2B5EF4-FFF2-40B4-BE49-F238E27FC236}">
                    <a16:creationId xmlns:a16="http://schemas.microsoft.com/office/drawing/2014/main" id="{6155E710-255E-7F41-AC2F-C2C75F80BA2B}"/>
                  </a:ext>
                </a:extLst>
              </p:cNvPr>
              <p:cNvSpPr>
                <a:spLocks/>
              </p:cNvSpPr>
              <p:nvPr/>
            </p:nvSpPr>
            <p:spPr bwMode="auto">
              <a:xfrm>
                <a:off x="6157862" y="4837113"/>
                <a:ext cx="720725" cy="484188"/>
              </a:xfrm>
              <a:custGeom>
                <a:avLst/>
                <a:gdLst>
                  <a:gd name="T0" fmla="*/ 0 w 454"/>
                  <a:gd name="T1" fmla="*/ 305 h 305"/>
                  <a:gd name="T2" fmla="*/ 28 w 454"/>
                  <a:gd name="T3" fmla="*/ 298 h 305"/>
                  <a:gd name="T4" fmla="*/ 454 w 454"/>
                  <a:gd name="T5" fmla="*/ 163 h 305"/>
                  <a:gd name="T6" fmla="*/ 439 w 454"/>
                  <a:gd name="T7" fmla="*/ 149 h 305"/>
                  <a:gd name="T8" fmla="*/ 432 w 454"/>
                  <a:gd name="T9" fmla="*/ 156 h 305"/>
                  <a:gd name="T10" fmla="*/ 425 w 454"/>
                  <a:gd name="T11" fmla="*/ 156 h 305"/>
                  <a:gd name="T12" fmla="*/ 411 w 454"/>
                  <a:gd name="T13" fmla="*/ 149 h 305"/>
                  <a:gd name="T14" fmla="*/ 397 w 454"/>
                  <a:gd name="T15" fmla="*/ 149 h 305"/>
                  <a:gd name="T16" fmla="*/ 404 w 454"/>
                  <a:gd name="T17" fmla="*/ 142 h 305"/>
                  <a:gd name="T18" fmla="*/ 418 w 454"/>
                  <a:gd name="T19" fmla="*/ 142 h 305"/>
                  <a:gd name="T20" fmla="*/ 425 w 454"/>
                  <a:gd name="T21" fmla="*/ 149 h 305"/>
                  <a:gd name="T22" fmla="*/ 425 w 454"/>
                  <a:gd name="T23" fmla="*/ 142 h 305"/>
                  <a:gd name="T24" fmla="*/ 418 w 454"/>
                  <a:gd name="T25" fmla="*/ 135 h 305"/>
                  <a:gd name="T26" fmla="*/ 411 w 454"/>
                  <a:gd name="T27" fmla="*/ 135 h 305"/>
                  <a:gd name="T28" fmla="*/ 404 w 454"/>
                  <a:gd name="T29" fmla="*/ 121 h 305"/>
                  <a:gd name="T30" fmla="*/ 411 w 454"/>
                  <a:gd name="T31" fmla="*/ 121 h 305"/>
                  <a:gd name="T32" fmla="*/ 411 w 454"/>
                  <a:gd name="T33" fmla="*/ 114 h 305"/>
                  <a:gd name="T34" fmla="*/ 383 w 454"/>
                  <a:gd name="T35" fmla="*/ 92 h 305"/>
                  <a:gd name="T36" fmla="*/ 390 w 454"/>
                  <a:gd name="T37" fmla="*/ 85 h 305"/>
                  <a:gd name="T38" fmla="*/ 411 w 454"/>
                  <a:gd name="T39" fmla="*/ 99 h 305"/>
                  <a:gd name="T40" fmla="*/ 411 w 454"/>
                  <a:gd name="T41" fmla="*/ 85 h 305"/>
                  <a:gd name="T42" fmla="*/ 397 w 454"/>
                  <a:gd name="T43" fmla="*/ 71 h 305"/>
                  <a:gd name="T44" fmla="*/ 376 w 454"/>
                  <a:gd name="T45" fmla="*/ 71 h 305"/>
                  <a:gd name="T46" fmla="*/ 361 w 454"/>
                  <a:gd name="T47" fmla="*/ 64 h 305"/>
                  <a:gd name="T48" fmla="*/ 354 w 454"/>
                  <a:gd name="T49" fmla="*/ 64 h 305"/>
                  <a:gd name="T50" fmla="*/ 340 w 454"/>
                  <a:gd name="T51" fmla="*/ 57 h 305"/>
                  <a:gd name="T52" fmla="*/ 347 w 454"/>
                  <a:gd name="T53" fmla="*/ 28 h 305"/>
                  <a:gd name="T54" fmla="*/ 333 w 454"/>
                  <a:gd name="T55" fmla="*/ 21 h 305"/>
                  <a:gd name="T56" fmla="*/ 305 w 454"/>
                  <a:gd name="T57" fmla="*/ 0 h 305"/>
                  <a:gd name="T58" fmla="*/ 298 w 454"/>
                  <a:gd name="T59" fmla="*/ 7 h 305"/>
                  <a:gd name="T60" fmla="*/ 290 w 454"/>
                  <a:gd name="T61" fmla="*/ 21 h 305"/>
                  <a:gd name="T62" fmla="*/ 290 w 454"/>
                  <a:gd name="T63" fmla="*/ 21 h 305"/>
                  <a:gd name="T64" fmla="*/ 269 w 454"/>
                  <a:gd name="T65" fmla="*/ 14 h 305"/>
                  <a:gd name="T66" fmla="*/ 262 w 454"/>
                  <a:gd name="T67" fmla="*/ 21 h 305"/>
                  <a:gd name="T68" fmla="*/ 262 w 454"/>
                  <a:gd name="T69" fmla="*/ 28 h 305"/>
                  <a:gd name="T70" fmla="*/ 234 w 454"/>
                  <a:gd name="T71" fmla="*/ 71 h 305"/>
                  <a:gd name="T72" fmla="*/ 227 w 454"/>
                  <a:gd name="T73" fmla="*/ 92 h 305"/>
                  <a:gd name="T74" fmla="*/ 205 w 454"/>
                  <a:gd name="T75" fmla="*/ 106 h 305"/>
                  <a:gd name="T76" fmla="*/ 191 w 454"/>
                  <a:gd name="T77" fmla="*/ 135 h 305"/>
                  <a:gd name="T78" fmla="*/ 184 w 454"/>
                  <a:gd name="T79" fmla="*/ 149 h 305"/>
                  <a:gd name="T80" fmla="*/ 177 w 454"/>
                  <a:gd name="T81" fmla="*/ 192 h 305"/>
                  <a:gd name="T82" fmla="*/ 177 w 454"/>
                  <a:gd name="T83" fmla="*/ 199 h 305"/>
                  <a:gd name="T84" fmla="*/ 156 w 454"/>
                  <a:gd name="T85" fmla="*/ 206 h 305"/>
                  <a:gd name="T86" fmla="*/ 134 w 454"/>
                  <a:gd name="T87" fmla="*/ 220 h 305"/>
                  <a:gd name="T88" fmla="*/ 127 w 454"/>
                  <a:gd name="T89" fmla="*/ 220 h 305"/>
                  <a:gd name="T90" fmla="*/ 120 w 454"/>
                  <a:gd name="T91" fmla="*/ 241 h 305"/>
                  <a:gd name="T92" fmla="*/ 106 w 454"/>
                  <a:gd name="T93" fmla="*/ 227 h 305"/>
                  <a:gd name="T94" fmla="*/ 99 w 454"/>
                  <a:gd name="T95" fmla="*/ 227 h 305"/>
                  <a:gd name="T96" fmla="*/ 78 w 454"/>
                  <a:gd name="T97" fmla="*/ 206 h 305"/>
                  <a:gd name="T98" fmla="*/ 71 w 454"/>
                  <a:gd name="T99" fmla="*/ 213 h 305"/>
                  <a:gd name="T100" fmla="*/ 71 w 454"/>
                  <a:gd name="T101" fmla="*/ 234 h 305"/>
                  <a:gd name="T102" fmla="*/ 49 w 454"/>
                  <a:gd name="T103" fmla="*/ 248 h 305"/>
                  <a:gd name="T104" fmla="*/ 42 w 454"/>
                  <a:gd name="T105" fmla="*/ 270 h 305"/>
                  <a:gd name="T106" fmla="*/ 0 w 454"/>
                  <a:gd name="T107" fmla="*/ 305 h 305"/>
                  <a:gd name="T108" fmla="*/ 0 w 454"/>
                  <a:gd name="T109"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4" h="305">
                    <a:moveTo>
                      <a:pt x="0" y="305"/>
                    </a:moveTo>
                    <a:lnTo>
                      <a:pt x="28" y="298"/>
                    </a:lnTo>
                    <a:lnTo>
                      <a:pt x="454" y="163"/>
                    </a:lnTo>
                    <a:lnTo>
                      <a:pt x="439" y="149"/>
                    </a:lnTo>
                    <a:lnTo>
                      <a:pt x="432" y="156"/>
                    </a:lnTo>
                    <a:lnTo>
                      <a:pt x="425" y="156"/>
                    </a:lnTo>
                    <a:lnTo>
                      <a:pt x="411" y="149"/>
                    </a:lnTo>
                    <a:lnTo>
                      <a:pt x="397" y="149"/>
                    </a:lnTo>
                    <a:lnTo>
                      <a:pt x="404" y="142"/>
                    </a:lnTo>
                    <a:lnTo>
                      <a:pt x="418" y="142"/>
                    </a:lnTo>
                    <a:lnTo>
                      <a:pt x="425" y="149"/>
                    </a:lnTo>
                    <a:lnTo>
                      <a:pt x="425" y="142"/>
                    </a:lnTo>
                    <a:lnTo>
                      <a:pt x="418" y="135"/>
                    </a:lnTo>
                    <a:lnTo>
                      <a:pt x="411" y="135"/>
                    </a:lnTo>
                    <a:lnTo>
                      <a:pt x="404" y="121"/>
                    </a:lnTo>
                    <a:lnTo>
                      <a:pt x="411" y="121"/>
                    </a:lnTo>
                    <a:lnTo>
                      <a:pt x="411" y="114"/>
                    </a:lnTo>
                    <a:lnTo>
                      <a:pt x="383" y="92"/>
                    </a:lnTo>
                    <a:lnTo>
                      <a:pt x="390" y="85"/>
                    </a:lnTo>
                    <a:lnTo>
                      <a:pt x="411" y="99"/>
                    </a:lnTo>
                    <a:lnTo>
                      <a:pt x="411" y="85"/>
                    </a:lnTo>
                    <a:lnTo>
                      <a:pt x="397" y="71"/>
                    </a:lnTo>
                    <a:lnTo>
                      <a:pt x="376" y="71"/>
                    </a:lnTo>
                    <a:lnTo>
                      <a:pt x="361" y="64"/>
                    </a:lnTo>
                    <a:lnTo>
                      <a:pt x="354" y="64"/>
                    </a:lnTo>
                    <a:lnTo>
                      <a:pt x="340" y="57"/>
                    </a:lnTo>
                    <a:lnTo>
                      <a:pt x="347" y="28"/>
                    </a:lnTo>
                    <a:lnTo>
                      <a:pt x="333" y="21"/>
                    </a:lnTo>
                    <a:lnTo>
                      <a:pt x="305" y="0"/>
                    </a:lnTo>
                    <a:lnTo>
                      <a:pt x="298" y="7"/>
                    </a:lnTo>
                    <a:lnTo>
                      <a:pt x="290" y="21"/>
                    </a:lnTo>
                    <a:lnTo>
                      <a:pt x="290" y="21"/>
                    </a:lnTo>
                    <a:lnTo>
                      <a:pt x="269" y="14"/>
                    </a:lnTo>
                    <a:lnTo>
                      <a:pt x="262" y="21"/>
                    </a:lnTo>
                    <a:lnTo>
                      <a:pt x="262" y="28"/>
                    </a:lnTo>
                    <a:lnTo>
                      <a:pt x="234" y="71"/>
                    </a:lnTo>
                    <a:lnTo>
                      <a:pt x="227" y="92"/>
                    </a:lnTo>
                    <a:lnTo>
                      <a:pt x="205" y="106"/>
                    </a:lnTo>
                    <a:lnTo>
                      <a:pt x="191" y="135"/>
                    </a:lnTo>
                    <a:lnTo>
                      <a:pt x="184" y="149"/>
                    </a:lnTo>
                    <a:lnTo>
                      <a:pt x="177" y="192"/>
                    </a:lnTo>
                    <a:lnTo>
                      <a:pt x="177" y="199"/>
                    </a:lnTo>
                    <a:lnTo>
                      <a:pt x="156" y="206"/>
                    </a:lnTo>
                    <a:lnTo>
                      <a:pt x="134" y="220"/>
                    </a:lnTo>
                    <a:lnTo>
                      <a:pt x="127" y="220"/>
                    </a:lnTo>
                    <a:lnTo>
                      <a:pt x="120" y="241"/>
                    </a:lnTo>
                    <a:lnTo>
                      <a:pt x="106" y="227"/>
                    </a:lnTo>
                    <a:lnTo>
                      <a:pt x="99" y="227"/>
                    </a:lnTo>
                    <a:lnTo>
                      <a:pt x="78" y="206"/>
                    </a:lnTo>
                    <a:lnTo>
                      <a:pt x="71" y="213"/>
                    </a:lnTo>
                    <a:lnTo>
                      <a:pt x="71" y="234"/>
                    </a:lnTo>
                    <a:lnTo>
                      <a:pt x="49" y="248"/>
                    </a:lnTo>
                    <a:lnTo>
                      <a:pt x="42" y="270"/>
                    </a:lnTo>
                    <a:lnTo>
                      <a:pt x="0" y="305"/>
                    </a:lnTo>
                    <a:lnTo>
                      <a:pt x="0" y="305"/>
                    </a:lnTo>
                    <a:close/>
                  </a:path>
                </a:pathLst>
              </a:custGeom>
              <a:solidFill>
                <a:srgbClr val="B76140"/>
              </a:solidFill>
              <a:ln w="12700" cap="rnd">
                <a:solidFill>
                  <a:srgbClr val="FFFFFF"/>
                </a:solidFill>
                <a:prstDash val="solid"/>
                <a:round/>
                <a:headEnd/>
                <a:tailEnd/>
              </a:ln>
            </p:spPr>
            <p:txBody>
              <a:bodyPr vert="horz" wrap="square" lIns="457200" tIns="182880" rIns="91440" bIns="45720" numCol="1" anchor="t" anchorCtr="0" compatLnSpc="1">
                <a:prstTxWarp prst="textNoShape">
                  <a:avLst/>
                </a:prstTxWarp>
              </a:bodyPr>
              <a:lstStyle/>
              <a:p>
                <a:r>
                  <a:rPr lang="en-CA" sz="1000" b="1" dirty="0">
                    <a:solidFill>
                      <a:schemeClr val="bg1"/>
                    </a:solidFill>
                    <a:latin typeface="Calibri" panose="020F0502020204030204" pitchFamily="34" charset="0"/>
                    <a:cs typeface="Calibri" panose="020F0502020204030204" pitchFamily="34" charset="0"/>
                  </a:rPr>
                  <a:t>Virginia</a:t>
                </a:r>
              </a:p>
              <a:p>
                <a:r>
                  <a:rPr lang="en-CA" sz="1000" b="1" dirty="0">
                    <a:solidFill>
                      <a:schemeClr val="bg1"/>
                    </a:solidFill>
                    <a:latin typeface="Calibri" panose="020F0502020204030204" pitchFamily="34" charset="0"/>
                    <a:cs typeface="Calibri" panose="020F0502020204030204" pitchFamily="34" charset="0"/>
                  </a:rPr>
                  <a:t>71</a:t>
                </a:r>
              </a:p>
            </p:txBody>
          </p:sp>
          <p:sp>
            <p:nvSpPr>
              <p:cNvPr id="103" name="Freeform 78">
                <a:extLst>
                  <a:ext uri="{FF2B5EF4-FFF2-40B4-BE49-F238E27FC236}">
                    <a16:creationId xmlns:a16="http://schemas.microsoft.com/office/drawing/2014/main" id="{69D881E8-08BA-A841-9735-370BC817A521}"/>
                  </a:ext>
                </a:extLst>
              </p:cNvPr>
              <p:cNvSpPr>
                <a:spLocks/>
              </p:cNvSpPr>
              <p:nvPr/>
            </p:nvSpPr>
            <p:spPr bwMode="auto">
              <a:xfrm>
                <a:off x="5932437" y="4611688"/>
                <a:ext cx="404813" cy="473075"/>
              </a:xfrm>
              <a:custGeom>
                <a:avLst/>
                <a:gdLst>
                  <a:gd name="T0" fmla="*/ 0 w 36"/>
                  <a:gd name="T1" fmla="*/ 12 h 42"/>
                  <a:gd name="T2" fmla="*/ 5 w 36"/>
                  <a:gd name="T3" fmla="*/ 38 h 42"/>
                  <a:gd name="T4" fmla="*/ 10 w 36"/>
                  <a:gd name="T5" fmla="*/ 40 h 42"/>
                  <a:gd name="T6" fmla="*/ 13 w 36"/>
                  <a:gd name="T7" fmla="*/ 40 h 42"/>
                  <a:gd name="T8" fmla="*/ 19 w 36"/>
                  <a:gd name="T9" fmla="*/ 40 h 42"/>
                  <a:gd name="T10" fmla="*/ 21 w 36"/>
                  <a:gd name="T11" fmla="*/ 39 h 42"/>
                  <a:gd name="T12" fmla="*/ 22 w 36"/>
                  <a:gd name="T13" fmla="*/ 40 h 42"/>
                  <a:gd name="T14" fmla="*/ 23 w 36"/>
                  <a:gd name="T15" fmla="*/ 40 h 42"/>
                  <a:gd name="T16" fmla="*/ 24 w 36"/>
                  <a:gd name="T17" fmla="*/ 41 h 42"/>
                  <a:gd name="T18" fmla="*/ 25 w 36"/>
                  <a:gd name="T19" fmla="*/ 42 h 42"/>
                  <a:gd name="T20" fmla="*/ 28 w 36"/>
                  <a:gd name="T21" fmla="*/ 38 h 42"/>
                  <a:gd name="T22" fmla="*/ 27 w 36"/>
                  <a:gd name="T23" fmla="*/ 37 h 42"/>
                  <a:gd name="T24" fmla="*/ 28 w 36"/>
                  <a:gd name="T25" fmla="*/ 35 h 42"/>
                  <a:gd name="T26" fmla="*/ 30 w 36"/>
                  <a:gd name="T27" fmla="*/ 34 h 42"/>
                  <a:gd name="T28" fmla="*/ 30 w 36"/>
                  <a:gd name="T29" fmla="*/ 35 h 42"/>
                  <a:gd name="T30" fmla="*/ 31 w 36"/>
                  <a:gd name="T31" fmla="*/ 34 h 42"/>
                  <a:gd name="T32" fmla="*/ 30 w 36"/>
                  <a:gd name="T33" fmla="*/ 32 h 42"/>
                  <a:gd name="T34" fmla="*/ 30 w 36"/>
                  <a:gd name="T35" fmla="*/ 31 h 42"/>
                  <a:gd name="T36" fmla="*/ 31 w 36"/>
                  <a:gd name="T37" fmla="*/ 30 h 42"/>
                  <a:gd name="T38" fmla="*/ 35 w 36"/>
                  <a:gd name="T39" fmla="*/ 28 h 42"/>
                  <a:gd name="T40" fmla="*/ 36 w 36"/>
                  <a:gd name="T41" fmla="*/ 23 h 42"/>
                  <a:gd name="T42" fmla="*/ 36 w 36"/>
                  <a:gd name="T43" fmla="*/ 13 h 42"/>
                  <a:gd name="T44" fmla="*/ 32 w 36"/>
                  <a:gd name="T45" fmla="*/ 0 h 42"/>
                  <a:gd name="T46" fmla="*/ 21 w 36"/>
                  <a:gd name="T47" fmla="*/ 9 h 42"/>
                  <a:gd name="T48" fmla="*/ 18 w 36"/>
                  <a:gd name="T49" fmla="*/ 10 h 42"/>
                  <a:gd name="T50" fmla="*/ 17 w 36"/>
                  <a:gd name="T51" fmla="*/ 11 h 42"/>
                  <a:gd name="T52" fmla="*/ 15 w 36"/>
                  <a:gd name="T53" fmla="*/ 10 h 42"/>
                  <a:gd name="T54" fmla="*/ 14 w 36"/>
                  <a:gd name="T55" fmla="*/ 10 h 42"/>
                  <a:gd name="T56" fmla="*/ 11 w 36"/>
                  <a:gd name="T57" fmla="*/ 9 h 42"/>
                  <a:gd name="T58" fmla="*/ 0 w 36"/>
                  <a:gd name="T5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2">
                    <a:moveTo>
                      <a:pt x="0" y="12"/>
                    </a:moveTo>
                    <a:cubicBezTo>
                      <a:pt x="5" y="38"/>
                      <a:pt x="5" y="38"/>
                      <a:pt x="5" y="38"/>
                    </a:cubicBezTo>
                    <a:cubicBezTo>
                      <a:pt x="10" y="40"/>
                      <a:pt x="10" y="40"/>
                      <a:pt x="10" y="40"/>
                    </a:cubicBezTo>
                    <a:cubicBezTo>
                      <a:pt x="13" y="40"/>
                      <a:pt x="13" y="40"/>
                      <a:pt x="13" y="40"/>
                    </a:cubicBezTo>
                    <a:cubicBezTo>
                      <a:pt x="19" y="40"/>
                      <a:pt x="19" y="40"/>
                      <a:pt x="19" y="40"/>
                    </a:cubicBezTo>
                    <a:cubicBezTo>
                      <a:pt x="21" y="39"/>
                      <a:pt x="21" y="39"/>
                      <a:pt x="21" y="39"/>
                    </a:cubicBezTo>
                    <a:cubicBezTo>
                      <a:pt x="22" y="40"/>
                      <a:pt x="22" y="40"/>
                      <a:pt x="22" y="40"/>
                    </a:cubicBezTo>
                    <a:cubicBezTo>
                      <a:pt x="23" y="40"/>
                      <a:pt x="23" y="40"/>
                      <a:pt x="23" y="40"/>
                    </a:cubicBezTo>
                    <a:cubicBezTo>
                      <a:pt x="24" y="41"/>
                      <a:pt x="24" y="41"/>
                      <a:pt x="24" y="41"/>
                    </a:cubicBezTo>
                    <a:cubicBezTo>
                      <a:pt x="25" y="42"/>
                      <a:pt x="25" y="42"/>
                      <a:pt x="25" y="42"/>
                    </a:cubicBezTo>
                    <a:cubicBezTo>
                      <a:pt x="28" y="38"/>
                      <a:pt x="28" y="38"/>
                      <a:pt x="28" y="38"/>
                    </a:cubicBezTo>
                    <a:cubicBezTo>
                      <a:pt x="27" y="37"/>
                      <a:pt x="27" y="37"/>
                      <a:pt x="27" y="37"/>
                    </a:cubicBezTo>
                    <a:cubicBezTo>
                      <a:pt x="28" y="35"/>
                      <a:pt x="28" y="35"/>
                      <a:pt x="28" y="35"/>
                    </a:cubicBezTo>
                    <a:cubicBezTo>
                      <a:pt x="30" y="34"/>
                      <a:pt x="30" y="34"/>
                      <a:pt x="30" y="34"/>
                    </a:cubicBezTo>
                    <a:cubicBezTo>
                      <a:pt x="30" y="35"/>
                      <a:pt x="30" y="35"/>
                      <a:pt x="30" y="35"/>
                    </a:cubicBezTo>
                    <a:cubicBezTo>
                      <a:pt x="31" y="34"/>
                      <a:pt x="31" y="34"/>
                      <a:pt x="31" y="34"/>
                    </a:cubicBezTo>
                    <a:cubicBezTo>
                      <a:pt x="30" y="32"/>
                      <a:pt x="30" y="32"/>
                      <a:pt x="30" y="32"/>
                    </a:cubicBezTo>
                    <a:cubicBezTo>
                      <a:pt x="30" y="31"/>
                      <a:pt x="30" y="31"/>
                      <a:pt x="30" y="31"/>
                    </a:cubicBezTo>
                    <a:cubicBezTo>
                      <a:pt x="31" y="30"/>
                      <a:pt x="31" y="30"/>
                      <a:pt x="31" y="30"/>
                    </a:cubicBezTo>
                    <a:cubicBezTo>
                      <a:pt x="35" y="28"/>
                      <a:pt x="35" y="28"/>
                      <a:pt x="35" y="28"/>
                    </a:cubicBezTo>
                    <a:cubicBezTo>
                      <a:pt x="35" y="27"/>
                      <a:pt x="35" y="24"/>
                      <a:pt x="36" y="23"/>
                    </a:cubicBezTo>
                    <a:cubicBezTo>
                      <a:pt x="36" y="20"/>
                      <a:pt x="36" y="16"/>
                      <a:pt x="36" y="13"/>
                    </a:cubicBezTo>
                    <a:cubicBezTo>
                      <a:pt x="32" y="0"/>
                      <a:pt x="32" y="0"/>
                      <a:pt x="32" y="0"/>
                    </a:cubicBezTo>
                    <a:cubicBezTo>
                      <a:pt x="21" y="9"/>
                      <a:pt x="21" y="9"/>
                      <a:pt x="21" y="9"/>
                    </a:cubicBezTo>
                    <a:cubicBezTo>
                      <a:pt x="18" y="10"/>
                      <a:pt x="18" y="10"/>
                      <a:pt x="18" y="10"/>
                    </a:cubicBezTo>
                    <a:cubicBezTo>
                      <a:pt x="17" y="11"/>
                      <a:pt x="17" y="11"/>
                      <a:pt x="17" y="11"/>
                    </a:cubicBezTo>
                    <a:cubicBezTo>
                      <a:pt x="15" y="10"/>
                      <a:pt x="15" y="10"/>
                      <a:pt x="15" y="10"/>
                    </a:cubicBezTo>
                    <a:cubicBezTo>
                      <a:pt x="14" y="10"/>
                      <a:pt x="14" y="10"/>
                      <a:pt x="14" y="10"/>
                    </a:cubicBezTo>
                    <a:cubicBezTo>
                      <a:pt x="11" y="9"/>
                      <a:pt x="11" y="9"/>
                      <a:pt x="11" y="9"/>
                    </a:cubicBezTo>
                    <a:lnTo>
                      <a:pt x="0" y="12"/>
                    </a:lnTo>
                    <a:close/>
                  </a:path>
                </a:pathLst>
              </a:custGeom>
              <a:solidFill>
                <a:srgbClr val="FFFF00"/>
              </a:solidFill>
              <a:ln w="12700" cap="rnd">
                <a:solidFill>
                  <a:srgbClr val="FFFFFF"/>
                </a:solidFill>
                <a:prstDash val="solid"/>
                <a:round/>
                <a:headEnd/>
                <a:tailEnd/>
              </a:ln>
            </p:spPr>
            <p:txBody>
              <a:bodyPr vert="horz" wrap="square" lIns="91440" tIns="91440" rIns="91440" bIns="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55  54</a:t>
                </a:r>
              </a:p>
              <a:p>
                <a:r>
                  <a:rPr lang="en-CA" sz="1000" b="1" dirty="0">
                    <a:latin typeface="Calibri" panose="020F0502020204030204" pitchFamily="34" charset="0"/>
                    <a:cs typeface="Calibri" panose="020F0502020204030204" pitchFamily="34" charset="0"/>
                  </a:rPr>
                  <a:t>Ohio556  53</a:t>
                </a:r>
              </a:p>
            </p:txBody>
          </p:sp>
          <p:sp>
            <p:nvSpPr>
              <p:cNvPr id="104" name="Freeform 54">
                <a:extLst>
                  <a:ext uri="{FF2B5EF4-FFF2-40B4-BE49-F238E27FC236}">
                    <a16:creationId xmlns:a16="http://schemas.microsoft.com/office/drawing/2014/main" id="{DB1EAEB8-DB87-AE41-82AE-5A9D9EEFE13D}"/>
                  </a:ext>
                </a:extLst>
              </p:cNvPr>
              <p:cNvSpPr>
                <a:spLocks/>
              </p:cNvSpPr>
              <p:nvPr/>
            </p:nvSpPr>
            <p:spPr bwMode="auto">
              <a:xfrm>
                <a:off x="3885358" y="5546725"/>
                <a:ext cx="1371600" cy="1274763"/>
              </a:xfrm>
              <a:custGeom>
                <a:avLst/>
                <a:gdLst>
                  <a:gd name="T0" fmla="*/ 33 w 121"/>
                  <a:gd name="T1" fmla="*/ 48 h 113"/>
                  <a:gd name="T2" fmla="*/ 0 w 121"/>
                  <a:gd name="T3" fmla="*/ 49 h 113"/>
                  <a:gd name="T4" fmla="*/ 6 w 121"/>
                  <a:gd name="T5" fmla="*/ 55 h 113"/>
                  <a:gd name="T6" fmla="*/ 12 w 121"/>
                  <a:gd name="T7" fmla="*/ 60 h 113"/>
                  <a:gd name="T8" fmla="*/ 15 w 121"/>
                  <a:gd name="T9" fmla="*/ 65 h 113"/>
                  <a:gd name="T10" fmla="*/ 17 w 121"/>
                  <a:gd name="T11" fmla="*/ 72 h 113"/>
                  <a:gd name="T12" fmla="*/ 24 w 121"/>
                  <a:gd name="T13" fmla="*/ 78 h 113"/>
                  <a:gd name="T14" fmla="*/ 32 w 121"/>
                  <a:gd name="T15" fmla="*/ 81 h 113"/>
                  <a:gd name="T16" fmla="*/ 37 w 121"/>
                  <a:gd name="T17" fmla="*/ 74 h 113"/>
                  <a:gd name="T18" fmla="*/ 46 w 121"/>
                  <a:gd name="T19" fmla="*/ 74 h 113"/>
                  <a:gd name="T20" fmla="*/ 54 w 121"/>
                  <a:gd name="T21" fmla="*/ 81 h 113"/>
                  <a:gd name="T22" fmla="*/ 59 w 121"/>
                  <a:gd name="T23" fmla="*/ 91 h 113"/>
                  <a:gd name="T24" fmla="*/ 65 w 121"/>
                  <a:gd name="T25" fmla="*/ 97 h 113"/>
                  <a:gd name="T26" fmla="*/ 68 w 121"/>
                  <a:gd name="T27" fmla="*/ 104 h 113"/>
                  <a:gd name="T28" fmla="*/ 71 w 121"/>
                  <a:gd name="T29" fmla="*/ 110 h 113"/>
                  <a:gd name="T30" fmla="*/ 80 w 121"/>
                  <a:gd name="T31" fmla="*/ 113 h 113"/>
                  <a:gd name="T32" fmla="*/ 90 w 121"/>
                  <a:gd name="T33" fmla="*/ 113 h 113"/>
                  <a:gd name="T34" fmla="*/ 88 w 121"/>
                  <a:gd name="T35" fmla="*/ 109 h 113"/>
                  <a:gd name="T36" fmla="*/ 86 w 121"/>
                  <a:gd name="T37" fmla="*/ 105 h 113"/>
                  <a:gd name="T38" fmla="*/ 86 w 121"/>
                  <a:gd name="T39" fmla="*/ 101 h 113"/>
                  <a:gd name="T40" fmla="*/ 83 w 121"/>
                  <a:gd name="T41" fmla="*/ 99 h 113"/>
                  <a:gd name="T42" fmla="*/ 86 w 121"/>
                  <a:gd name="T43" fmla="*/ 96 h 113"/>
                  <a:gd name="T44" fmla="*/ 85 w 121"/>
                  <a:gd name="T45" fmla="*/ 93 h 113"/>
                  <a:gd name="T46" fmla="*/ 88 w 121"/>
                  <a:gd name="T47" fmla="*/ 92 h 113"/>
                  <a:gd name="T48" fmla="*/ 90 w 121"/>
                  <a:gd name="T49" fmla="*/ 89 h 113"/>
                  <a:gd name="T50" fmla="*/ 92 w 121"/>
                  <a:gd name="T51" fmla="*/ 85 h 113"/>
                  <a:gd name="T52" fmla="*/ 95 w 121"/>
                  <a:gd name="T53" fmla="*/ 85 h 113"/>
                  <a:gd name="T54" fmla="*/ 95 w 121"/>
                  <a:gd name="T55" fmla="*/ 82 h 113"/>
                  <a:gd name="T56" fmla="*/ 102 w 121"/>
                  <a:gd name="T57" fmla="*/ 82 h 113"/>
                  <a:gd name="T58" fmla="*/ 106 w 121"/>
                  <a:gd name="T59" fmla="*/ 77 h 113"/>
                  <a:gd name="T60" fmla="*/ 108 w 121"/>
                  <a:gd name="T61" fmla="*/ 71 h 113"/>
                  <a:gd name="T62" fmla="*/ 112 w 121"/>
                  <a:gd name="T63" fmla="*/ 74 h 113"/>
                  <a:gd name="T64" fmla="*/ 120 w 121"/>
                  <a:gd name="T65" fmla="*/ 65 h 113"/>
                  <a:gd name="T66" fmla="*/ 119 w 121"/>
                  <a:gd name="T67" fmla="*/ 61 h 113"/>
                  <a:gd name="T68" fmla="*/ 121 w 121"/>
                  <a:gd name="T69" fmla="*/ 56 h 113"/>
                  <a:gd name="T70" fmla="*/ 117 w 121"/>
                  <a:gd name="T71" fmla="*/ 48 h 113"/>
                  <a:gd name="T72" fmla="*/ 115 w 121"/>
                  <a:gd name="T73" fmla="*/ 34 h 113"/>
                  <a:gd name="T74" fmla="*/ 113 w 121"/>
                  <a:gd name="T75" fmla="*/ 28 h 113"/>
                  <a:gd name="T76" fmla="*/ 105 w 121"/>
                  <a:gd name="T77" fmla="*/ 25 h 113"/>
                  <a:gd name="T78" fmla="*/ 99 w 121"/>
                  <a:gd name="T79" fmla="*/ 26 h 113"/>
                  <a:gd name="T80" fmla="*/ 91 w 121"/>
                  <a:gd name="T81" fmla="*/ 27 h 113"/>
                  <a:gd name="T82" fmla="*/ 89 w 121"/>
                  <a:gd name="T83" fmla="*/ 27 h 113"/>
                  <a:gd name="T84" fmla="*/ 83 w 121"/>
                  <a:gd name="T85" fmla="*/ 26 h 113"/>
                  <a:gd name="T86" fmla="*/ 76 w 121"/>
                  <a:gd name="T87" fmla="*/ 24 h 113"/>
                  <a:gd name="T88" fmla="*/ 70 w 121"/>
                  <a:gd name="T89" fmla="*/ 24 h 113"/>
                  <a:gd name="T90" fmla="*/ 68 w 121"/>
                  <a:gd name="T91" fmla="*/ 22 h 113"/>
                  <a:gd name="T92" fmla="*/ 62 w 121"/>
                  <a:gd name="T93" fmla="*/ 21 h 113"/>
                  <a:gd name="T94" fmla="*/ 60 w 121"/>
                  <a:gd name="T95" fmla="*/ 20 h 113"/>
                  <a:gd name="T96" fmla="*/ 60 w 121"/>
                  <a:gd name="T9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13">
                    <a:moveTo>
                      <a:pt x="34" y="0"/>
                    </a:moveTo>
                    <a:cubicBezTo>
                      <a:pt x="33" y="16"/>
                      <a:pt x="33" y="32"/>
                      <a:pt x="33" y="48"/>
                    </a:cubicBezTo>
                    <a:cubicBezTo>
                      <a:pt x="0" y="47"/>
                      <a:pt x="0" y="47"/>
                      <a:pt x="0" y="47"/>
                    </a:cubicBezTo>
                    <a:cubicBezTo>
                      <a:pt x="0" y="49"/>
                      <a:pt x="0" y="49"/>
                      <a:pt x="0" y="49"/>
                    </a:cubicBezTo>
                    <a:cubicBezTo>
                      <a:pt x="3" y="51"/>
                      <a:pt x="3" y="51"/>
                      <a:pt x="3" y="51"/>
                    </a:cubicBezTo>
                    <a:cubicBezTo>
                      <a:pt x="6" y="55"/>
                      <a:pt x="6" y="55"/>
                      <a:pt x="6" y="55"/>
                    </a:cubicBezTo>
                    <a:cubicBezTo>
                      <a:pt x="9" y="59"/>
                      <a:pt x="9" y="59"/>
                      <a:pt x="9" y="59"/>
                    </a:cubicBezTo>
                    <a:cubicBezTo>
                      <a:pt x="12" y="60"/>
                      <a:pt x="12" y="60"/>
                      <a:pt x="12" y="60"/>
                    </a:cubicBezTo>
                    <a:cubicBezTo>
                      <a:pt x="14" y="63"/>
                      <a:pt x="14" y="63"/>
                      <a:pt x="14" y="63"/>
                    </a:cubicBezTo>
                    <a:cubicBezTo>
                      <a:pt x="15" y="65"/>
                      <a:pt x="15" y="65"/>
                      <a:pt x="15" y="65"/>
                    </a:cubicBezTo>
                    <a:cubicBezTo>
                      <a:pt x="17" y="68"/>
                      <a:pt x="17" y="68"/>
                      <a:pt x="17" y="68"/>
                    </a:cubicBezTo>
                    <a:cubicBezTo>
                      <a:pt x="17" y="72"/>
                      <a:pt x="17" y="72"/>
                      <a:pt x="17" y="72"/>
                    </a:cubicBezTo>
                    <a:cubicBezTo>
                      <a:pt x="18" y="74"/>
                      <a:pt x="18" y="74"/>
                      <a:pt x="18" y="74"/>
                    </a:cubicBezTo>
                    <a:cubicBezTo>
                      <a:pt x="24" y="78"/>
                      <a:pt x="24" y="78"/>
                      <a:pt x="24" y="78"/>
                    </a:cubicBezTo>
                    <a:cubicBezTo>
                      <a:pt x="25" y="77"/>
                      <a:pt x="25" y="77"/>
                      <a:pt x="25" y="77"/>
                    </a:cubicBezTo>
                    <a:cubicBezTo>
                      <a:pt x="32" y="81"/>
                      <a:pt x="32" y="81"/>
                      <a:pt x="32" y="81"/>
                    </a:cubicBezTo>
                    <a:cubicBezTo>
                      <a:pt x="34" y="78"/>
                      <a:pt x="34" y="78"/>
                      <a:pt x="34" y="78"/>
                    </a:cubicBezTo>
                    <a:cubicBezTo>
                      <a:pt x="37" y="74"/>
                      <a:pt x="37" y="74"/>
                      <a:pt x="37" y="74"/>
                    </a:cubicBezTo>
                    <a:cubicBezTo>
                      <a:pt x="41" y="73"/>
                      <a:pt x="41" y="73"/>
                      <a:pt x="41" y="73"/>
                    </a:cubicBezTo>
                    <a:cubicBezTo>
                      <a:pt x="46" y="74"/>
                      <a:pt x="46" y="74"/>
                      <a:pt x="46" y="74"/>
                    </a:cubicBezTo>
                    <a:cubicBezTo>
                      <a:pt x="50" y="77"/>
                      <a:pt x="50" y="77"/>
                      <a:pt x="50" y="77"/>
                    </a:cubicBezTo>
                    <a:cubicBezTo>
                      <a:pt x="54" y="81"/>
                      <a:pt x="54" y="81"/>
                      <a:pt x="54" y="81"/>
                    </a:cubicBezTo>
                    <a:cubicBezTo>
                      <a:pt x="57" y="86"/>
                      <a:pt x="57" y="86"/>
                      <a:pt x="57" y="86"/>
                    </a:cubicBezTo>
                    <a:cubicBezTo>
                      <a:pt x="59" y="91"/>
                      <a:pt x="59" y="91"/>
                      <a:pt x="59" y="91"/>
                    </a:cubicBezTo>
                    <a:cubicBezTo>
                      <a:pt x="62" y="94"/>
                      <a:pt x="62" y="94"/>
                      <a:pt x="62" y="94"/>
                    </a:cubicBezTo>
                    <a:cubicBezTo>
                      <a:pt x="65" y="97"/>
                      <a:pt x="65" y="97"/>
                      <a:pt x="65" y="97"/>
                    </a:cubicBezTo>
                    <a:cubicBezTo>
                      <a:pt x="67" y="101"/>
                      <a:pt x="67" y="101"/>
                      <a:pt x="67" y="101"/>
                    </a:cubicBezTo>
                    <a:cubicBezTo>
                      <a:pt x="68" y="104"/>
                      <a:pt x="68" y="104"/>
                      <a:pt x="68" y="104"/>
                    </a:cubicBezTo>
                    <a:cubicBezTo>
                      <a:pt x="70" y="108"/>
                      <a:pt x="70" y="108"/>
                      <a:pt x="70" y="108"/>
                    </a:cubicBezTo>
                    <a:cubicBezTo>
                      <a:pt x="71" y="110"/>
                      <a:pt x="71" y="110"/>
                      <a:pt x="71" y="110"/>
                    </a:cubicBezTo>
                    <a:cubicBezTo>
                      <a:pt x="75" y="112"/>
                      <a:pt x="75" y="112"/>
                      <a:pt x="75" y="112"/>
                    </a:cubicBezTo>
                    <a:cubicBezTo>
                      <a:pt x="80" y="113"/>
                      <a:pt x="80" y="113"/>
                      <a:pt x="80" y="113"/>
                    </a:cubicBezTo>
                    <a:cubicBezTo>
                      <a:pt x="85" y="113"/>
                      <a:pt x="85" y="113"/>
                      <a:pt x="85" y="113"/>
                    </a:cubicBezTo>
                    <a:cubicBezTo>
                      <a:pt x="90" y="113"/>
                      <a:pt x="90" y="113"/>
                      <a:pt x="90" y="113"/>
                    </a:cubicBezTo>
                    <a:cubicBezTo>
                      <a:pt x="89" y="113"/>
                      <a:pt x="89" y="113"/>
                      <a:pt x="89" y="113"/>
                    </a:cubicBezTo>
                    <a:cubicBezTo>
                      <a:pt x="88" y="109"/>
                      <a:pt x="88" y="109"/>
                      <a:pt x="88" y="109"/>
                    </a:cubicBezTo>
                    <a:cubicBezTo>
                      <a:pt x="87" y="107"/>
                      <a:pt x="87" y="107"/>
                      <a:pt x="87" y="107"/>
                    </a:cubicBezTo>
                    <a:cubicBezTo>
                      <a:pt x="86" y="105"/>
                      <a:pt x="86" y="105"/>
                      <a:pt x="86" y="105"/>
                    </a:cubicBezTo>
                    <a:cubicBezTo>
                      <a:pt x="85" y="103"/>
                      <a:pt x="85" y="103"/>
                      <a:pt x="85" y="103"/>
                    </a:cubicBezTo>
                    <a:cubicBezTo>
                      <a:pt x="86" y="101"/>
                      <a:pt x="86" y="101"/>
                      <a:pt x="86" y="101"/>
                    </a:cubicBezTo>
                    <a:cubicBezTo>
                      <a:pt x="86" y="100"/>
                      <a:pt x="86" y="100"/>
                      <a:pt x="86" y="100"/>
                    </a:cubicBezTo>
                    <a:cubicBezTo>
                      <a:pt x="83" y="99"/>
                      <a:pt x="83" y="99"/>
                      <a:pt x="83" y="99"/>
                    </a:cubicBezTo>
                    <a:cubicBezTo>
                      <a:pt x="86" y="97"/>
                      <a:pt x="86" y="97"/>
                      <a:pt x="86" y="97"/>
                    </a:cubicBezTo>
                    <a:cubicBezTo>
                      <a:pt x="86" y="96"/>
                      <a:pt x="86" y="96"/>
                      <a:pt x="86" y="96"/>
                    </a:cubicBezTo>
                    <a:cubicBezTo>
                      <a:pt x="87" y="94"/>
                      <a:pt x="87" y="94"/>
                      <a:pt x="87" y="94"/>
                    </a:cubicBezTo>
                    <a:cubicBezTo>
                      <a:pt x="85" y="93"/>
                      <a:pt x="85" y="93"/>
                      <a:pt x="85" y="93"/>
                    </a:cubicBezTo>
                    <a:cubicBezTo>
                      <a:pt x="87" y="93"/>
                      <a:pt x="87" y="93"/>
                      <a:pt x="87" y="93"/>
                    </a:cubicBezTo>
                    <a:cubicBezTo>
                      <a:pt x="88" y="92"/>
                      <a:pt x="88" y="92"/>
                      <a:pt x="88" y="92"/>
                    </a:cubicBezTo>
                    <a:cubicBezTo>
                      <a:pt x="87" y="89"/>
                      <a:pt x="87" y="89"/>
                      <a:pt x="87" y="89"/>
                    </a:cubicBezTo>
                    <a:cubicBezTo>
                      <a:pt x="90" y="89"/>
                      <a:pt x="90" y="89"/>
                      <a:pt x="90" y="89"/>
                    </a:cubicBezTo>
                    <a:cubicBezTo>
                      <a:pt x="91" y="88"/>
                      <a:pt x="91" y="88"/>
                      <a:pt x="91" y="88"/>
                    </a:cubicBezTo>
                    <a:cubicBezTo>
                      <a:pt x="92" y="85"/>
                      <a:pt x="92" y="85"/>
                      <a:pt x="92" y="85"/>
                    </a:cubicBezTo>
                    <a:cubicBezTo>
                      <a:pt x="94" y="85"/>
                      <a:pt x="94" y="85"/>
                      <a:pt x="94" y="85"/>
                    </a:cubicBezTo>
                    <a:cubicBezTo>
                      <a:pt x="95" y="85"/>
                      <a:pt x="95" y="85"/>
                      <a:pt x="95" y="85"/>
                    </a:cubicBezTo>
                    <a:cubicBezTo>
                      <a:pt x="95" y="83"/>
                      <a:pt x="95" y="83"/>
                      <a:pt x="95" y="83"/>
                    </a:cubicBezTo>
                    <a:cubicBezTo>
                      <a:pt x="95" y="82"/>
                      <a:pt x="95" y="82"/>
                      <a:pt x="95" y="82"/>
                    </a:cubicBezTo>
                    <a:cubicBezTo>
                      <a:pt x="99" y="83"/>
                      <a:pt x="99" y="83"/>
                      <a:pt x="99" y="83"/>
                    </a:cubicBezTo>
                    <a:cubicBezTo>
                      <a:pt x="102" y="82"/>
                      <a:pt x="102" y="82"/>
                      <a:pt x="102" y="82"/>
                    </a:cubicBezTo>
                    <a:cubicBezTo>
                      <a:pt x="106" y="79"/>
                      <a:pt x="106" y="79"/>
                      <a:pt x="106" y="79"/>
                    </a:cubicBezTo>
                    <a:cubicBezTo>
                      <a:pt x="106" y="77"/>
                      <a:pt x="106" y="77"/>
                      <a:pt x="106" y="77"/>
                    </a:cubicBezTo>
                    <a:cubicBezTo>
                      <a:pt x="109" y="75"/>
                      <a:pt x="109" y="75"/>
                      <a:pt x="109" y="75"/>
                    </a:cubicBezTo>
                    <a:cubicBezTo>
                      <a:pt x="108" y="71"/>
                      <a:pt x="108" y="71"/>
                      <a:pt x="108" y="71"/>
                    </a:cubicBezTo>
                    <a:cubicBezTo>
                      <a:pt x="111" y="70"/>
                      <a:pt x="111" y="70"/>
                      <a:pt x="111" y="70"/>
                    </a:cubicBezTo>
                    <a:cubicBezTo>
                      <a:pt x="112" y="74"/>
                      <a:pt x="112" y="74"/>
                      <a:pt x="112" y="74"/>
                    </a:cubicBezTo>
                    <a:cubicBezTo>
                      <a:pt x="120" y="70"/>
                      <a:pt x="120" y="70"/>
                      <a:pt x="120" y="70"/>
                    </a:cubicBezTo>
                    <a:cubicBezTo>
                      <a:pt x="120" y="65"/>
                      <a:pt x="120" y="65"/>
                      <a:pt x="120" y="65"/>
                    </a:cubicBezTo>
                    <a:cubicBezTo>
                      <a:pt x="120" y="63"/>
                      <a:pt x="120" y="63"/>
                      <a:pt x="120" y="63"/>
                    </a:cubicBezTo>
                    <a:cubicBezTo>
                      <a:pt x="119" y="61"/>
                      <a:pt x="119" y="61"/>
                      <a:pt x="119" y="61"/>
                    </a:cubicBezTo>
                    <a:cubicBezTo>
                      <a:pt x="120" y="58"/>
                      <a:pt x="120" y="58"/>
                      <a:pt x="120" y="58"/>
                    </a:cubicBezTo>
                    <a:cubicBezTo>
                      <a:pt x="121" y="56"/>
                      <a:pt x="121" y="56"/>
                      <a:pt x="121" y="56"/>
                    </a:cubicBezTo>
                    <a:cubicBezTo>
                      <a:pt x="119" y="50"/>
                      <a:pt x="119" y="50"/>
                      <a:pt x="119" y="50"/>
                    </a:cubicBezTo>
                    <a:cubicBezTo>
                      <a:pt x="117" y="48"/>
                      <a:pt x="117" y="48"/>
                      <a:pt x="117" y="48"/>
                    </a:cubicBezTo>
                    <a:cubicBezTo>
                      <a:pt x="116" y="44"/>
                      <a:pt x="116" y="44"/>
                      <a:pt x="116" y="44"/>
                    </a:cubicBezTo>
                    <a:cubicBezTo>
                      <a:pt x="115" y="34"/>
                      <a:pt x="115" y="34"/>
                      <a:pt x="115" y="34"/>
                    </a:cubicBezTo>
                    <a:cubicBezTo>
                      <a:pt x="114" y="29"/>
                      <a:pt x="114" y="29"/>
                      <a:pt x="114" y="29"/>
                    </a:cubicBezTo>
                    <a:cubicBezTo>
                      <a:pt x="113" y="28"/>
                      <a:pt x="113" y="28"/>
                      <a:pt x="113" y="28"/>
                    </a:cubicBezTo>
                    <a:cubicBezTo>
                      <a:pt x="111" y="29"/>
                      <a:pt x="111" y="29"/>
                      <a:pt x="111" y="29"/>
                    </a:cubicBezTo>
                    <a:cubicBezTo>
                      <a:pt x="105" y="25"/>
                      <a:pt x="105" y="25"/>
                      <a:pt x="105" y="25"/>
                    </a:cubicBezTo>
                    <a:cubicBezTo>
                      <a:pt x="102" y="26"/>
                      <a:pt x="102" y="26"/>
                      <a:pt x="102" y="26"/>
                    </a:cubicBezTo>
                    <a:cubicBezTo>
                      <a:pt x="99" y="26"/>
                      <a:pt x="99" y="26"/>
                      <a:pt x="99" y="26"/>
                    </a:cubicBezTo>
                    <a:cubicBezTo>
                      <a:pt x="94" y="29"/>
                      <a:pt x="94" y="29"/>
                      <a:pt x="94" y="29"/>
                    </a:cubicBezTo>
                    <a:cubicBezTo>
                      <a:pt x="91" y="27"/>
                      <a:pt x="91" y="27"/>
                      <a:pt x="91" y="27"/>
                    </a:cubicBezTo>
                    <a:cubicBezTo>
                      <a:pt x="89" y="28"/>
                      <a:pt x="89" y="28"/>
                      <a:pt x="89" y="28"/>
                    </a:cubicBezTo>
                    <a:cubicBezTo>
                      <a:pt x="89" y="27"/>
                      <a:pt x="89" y="27"/>
                      <a:pt x="89" y="27"/>
                    </a:cubicBezTo>
                    <a:cubicBezTo>
                      <a:pt x="85" y="28"/>
                      <a:pt x="85" y="28"/>
                      <a:pt x="85" y="28"/>
                    </a:cubicBezTo>
                    <a:cubicBezTo>
                      <a:pt x="83" y="26"/>
                      <a:pt x="83" y="26"/>
                      <a:pt x="83" y="26"/>
                    </a:cubicBezTo>
                    <a:cubicBezTo>
                      <a:pt x="81" y="27"/>
                      <a:pt x="81" y="27"/>
                      <a:pt x="81" y="27"/>
                    </a:cubicBezTo>
                    <a:cubicBezTo>
                      <a:pt x="76" y="24"/>
                      <a:pt x="76" y="24"/>
                      <a:pt x="76" y="24"/>
                    </a:cubicBezTo>
                    <a:cubicBezTo>
                      <a:pt x="72" y="25"/>
                      <a:pt x="72" y="25"/>
                      <a:pt x="72" y="25"/>
                    </a:cubicBezTo>
                    <a:cubicBezTo>
                      <a:pt x="70" y="24"/>
                      <a:pt x="70" y="24"/>
                      <a:pt x="70" y="24"/>
                    </a:cubicBezTo>
                    <a:cubicBezTo>
                      <a:pt x="69" y="24"/>
                      <a:pt x="69" y="24"/>
                      <a:pt x="69" y="24"/>
                    </a:cubicBezTo>
                    <a:cubicBezTo>
                      <a:pt x="68" y="22"/>
                      <a:pt x="68" y="22"/>
                      <a:pt x="68" y="22"/>
                    </a:cubicBezTo>
                    <a:cubicBezTo>
                      <a:pt x="64" y="22"/>
                      <a:pt x="64" y="22"/>
                      <a:pt x="64" y="22"/>
                    </a:cubicBezTo>
                    <a:cubicBezTo>
                      <a:pt x="62" y="21"/>
                      <a:pt x="62" y="21"/>
                      <a:pt x="62" y="21"/>
                    </a:cubicBezTo>
                    <a:cubicBezTo>
                      <a:pt x="61" y="21"/>
                      <a:pt x="61" y="21"/>
                      <a:pt x="61" y="21"/>
                    </a:cubicBezTo>
                    <a:cubicBezTo>
                      <a:pt x="60" y="20"/>
                      <a:pt x="60" y="20"/>
                      <a:pt x="60" y="20"/>
                    </a:cubicBezTo>
                    <a:cubicBezTo>
                      <a:pt x="59" y="20"/>
                      <a:pt x="59" y="20"/>
                      <a:pt x="59" y="20"/>
                    </a:cubicBezTo>
                    <a:cubicBezTo>
                      <a:pt x="60" y="1"/>
                      <a:pt x="60" y="1"/>
                      <a:pt x="60" y="1"/>
                    </a:cubicBezTo>
                    <a:lnTo>
                      <a:pt x="34" y="0"/>
                    </a:lnTo>
                    <a:close/>
                  </a:path>
                </a:pathLst>
              </a:custGeom>
              <a:solidFill>
                <a:srgbClr val="FF9900"/>
              </a:solidFill>
              <a:ln w="12700" cap="rnd">
                <a:solidFill>
                  <a:srgbClr val="FFFFFF"/>
                </a:solidFill>
                <a:prstDash val="solid"/>
                <a:round/>
                <a:headEnd/>
                <a:tailEnd/>
              </a:ln>
            </p:spPr>
            <p:txBody>
              <a:bodyPr vert="horz" wrap="square" lIns="822960" tIns="731520" rIns="91440" bIns="45720" numCol="1" anchor="t" anchorCtr="0" compatLnSpc="1">
                <a:prstTxWarp prst="textNoShape">
                  <a:avLst/>
                </a:prstTxWarp>
              </a:bodyPr>
              <a:lstStyle/>
              <a:p>
                <a:r>
                  <a:rPr lang="en-CA" sz="1000" b="1" dirty="0">
                    <a:latin typeface="Calibri" panose="020F0502020204030204" pitchFamily="34" charset="0"/>
                    <a:cs typeface="Calibri" panose="020F0502020204030204" pitchFamily="34" charset="0"/>
                  </a:rPr>
                  <a:t>Texas</a:t>
                </a:r>
              </a:p>
            </p:txBody>
          </p:sp>
        </p:grpSp>
      </p:grpSp>
      <p:sp>
        <p:nvSpPr>
          <p:cNvPr id="2" name="Callout: Bent Line with No Border 1">
            <a:extLst>
              <a:ext uri="{FF2B5EF4-FFF2-40B4-BE49-F238E27FC236}">
                <a16:creationId xmlns:a16="http://schemas.microsoft.com/office/drawing/2014/main" id="{EDB4F9CE-09DD-4A99-A244-2C750CA89FA4}"/>
              </a:ext>
            </a:extLst>
          </p:cNvPr>
          <p:cNvSpPr/>
          <p:nvPr/>
        </p:nvSpPr>
        <p:spPr>
          <a:xfrm>
            <a:off x="10597555" y="1464570"/>
            <a:ext cx="1098962" cy="193809"/>
          </a:xfrm>
          <a:prstGeom prst="callout2">
            <a:avLst>
              <a:gd name="adj1" fmla="val 43638"/>
              <a:gd name="adj2" fmla="val -2293"/>
              <a:gd name="adj3" fmla="val 18750"/>
              <a:gd name="adj4" fmla="val -16667"/>
              <a:gd name="adj5" fmla="val 72060"/>
              <a:gd name="adj6" fmla="val -49044"/>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New Hampshire 43</a:t>
            </a:r>
          </a:p>
        </p:txBody>
      </p:sp>
      <p:sp>
        <p:nvSpPr>
          <p:cNvPr id="108" name="Callout: Bent Line with No Border 107">
            <a:extLst>
              <a:ext uri="{FF2B5EF4-FFF2-40B4-BE49-F238E27FC236}">
                <a16:creationId xmlns:a16="http://schemas.microsoft.com/office/drawing/2014/main" id="{46C05A41-FC91-4C6A-91D2-CE210549A23D}"/>
              </a:ext>
            </a:extLst>
          </p:cNvPr>
          <p:cNvSpPr/>
          <p:nvPr/>
        </p:nvSpPr>
        <p:spPr>
          <a:xfrm>
            <a:off x="10584492" y="1276651"/>
            <a:ext cx="1022841" cy="198599"/>
          </a:xfrm>
          <a:prstGeom prst="callout2">
            <a:avLst>
              <a:gd name="adj1" fmla="val 43638"/>
              <a:gd name="adj2" fmla="val -2293"/>
              <a:gd name="adj3" fmla="val 18750"/>
              <a:gd name="adj4" fmla="val -16667"/>
              <a:gd name="adj5" fmla="val 132232"/>
              <a:gd name="adj6" fmla="val -59749"/>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Vermont 70 </a:t>
            </a:r>
          </a:p>
        </p:txBody>
      </p:sp>
      <p:sp>
        <p:nvSpPr>
          <p:cNvPr id="109" name="Callout: Bent Line with No Border 108">
            <a:extLst>
              <a:ext uri="{FF2B5EF4-FFF2-40B4-BE49-F238E27FC236}">
                <a16:creationId xmlns:a16="http://schemas.microsoft.com/office/drawing/2014/main" id="{2CED0162-1ED3-45A9-8BFF-34DA059A384E}"/>
              </a:ext>
            </a:extLst>
          </p:cNvPr>
          <p:cNvSpPr/>
          <p:nvPr/>
        </p:nvSpPr>
        <p:spPr>
          <a:xfrm>
            <a:off x="10597555" y="1598295"/>
            <a:ext cx="1282452" cy="181061"/>
          </a:xfrm>
          <a:prstGeom prst="callout2">
            <a:avLst>
              <a:gd name="adj1" fmla="val 43638"/>
              <a:gd name="adj2" fmla="val -2293"/>
              <a:gd name="adj3" fmla="val 18750"/>
              <a:gd name="adj4" fmla="val -16667"/>
              <a:gd name="adj5" fmla="val 54783"/>
              <a:gd name="adj6" fmla="val -50741"/>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Massachusetts 31 &amp; 30</a:t>
            </a:r>
          </a:p>
        </p:txBody>
      </p:sp>
      <p:sp>
        <p:nvSpPr>
          <p:cNvPr id="110" name="Callout: Bent Line with No Border 109">
            <a:extLst>
              <a:ext uri="{FF2B5EF4-FFF2-40B4-BE49-F238E27FC236}">
                <a16:creationId xmlns:a16="http://schemas.microsoft.com/office/drawing/2014/main" id="{898DDC34-B77A-4B6A-AE81-59D0F1402EE1}"/>
              </a:ext>
            </a:extLst>
          </p:cNvPr>
          <p:cNvSpPr/>
          <p:nvPr/>
        </p:nvSpPr>
        <p:spPr>
          <a:xfrm>
            <a:off x="11056931" y="1835391"/>
            <a:ext cx="1022841" cy="198599"/>
          </a:xfrm>
          <a:prstGeom prst="callout2">
            <a:avLst>
              <a:gd name="adj1" fmla="val 43638"/>
              <a:gd name="adj2" fmla="val -2293"/>
              <a:gd name="adj3" fmla="val 18750"/>
              <a:gd name="adj4" fmla="val -16667"/>
              <a:gd name="adj5" fmla="val 31615"/>
              <a:gd name="adj6" fmla="val -82909"/>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Rhode Island 61</a:t>
            </a:r>
          </a:p>
        </p:txBody>
      </p:sp>
      <p:sp>
        <p:nvSpPr>
          <p:cNvPr id="111" name="Callout: Bent Line with No Border 110">
            <a:extLst>
              <a:ext uri="{FF2B5EF4-FFF2-40B4-BE49-F238E27FC236}">
                <a16:creationId xmlns:a16="http://schemas.microsoft.com/office/drawing/2014/main" id="{130A7924-F65A-44AB-A80F-419B0B708ED2}"/>
              </a:ext>
            </a:extLst>
          </p:cNvPr>
          <p:cNvSpPr/>
          <p:nvPr/>
        </p:nvSpPr>
        <p:spPr>
          <a:xfrm>
            <a:off x="11056931" y="2007613"/>
            <a:ext cx="1022841" cy="198599"/>
          </a:xfrm>
          <a:prstGeom prst="callout2">
            <a:avLst>
              <a:gd name="adj1" fmla="val 43638"/>
              <a:gd name="adj2" fmla="val -2293"/>
              <a:gd name="adj3" fmla="val 18750"/>
              <a:gd name="adj4" fmla="val -16667"/>
              <a:gd name="adj5" fmla="val -24383"/>
              <a:gd name="adj6" fmla="val -98614"/>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Connecticut 11</a:t>
            </a:r>
          </a:p>
        </p:txBody>
      </p:sp>
      <p:sp>
        <p:nvSpPr>
          <p:cNvPr id="112" name="Callout: Bent Line with No Border 111">
            <a:extLst>
              <a:ext uri="{FF2B5EF4-FFF2-40B4-BE49-F238E27FC236}">
                <a16:creationId xmlns:a16="http://schemas.microsoft.com/office/drawing/2014/main" id="{A9405746-0FF2-45F3-94A9-9D92CB949F54}"/>
              </a:ext>
            </a:extLst>
          </p:cNvPr>
          <p:cNvSpPr/>
          <p:nvPr/>
        </p:nvSpPr>
        <p:spPr>
          <a:xfrm>
            <a:off x="10922437" y="2237382"/>
            <a:ext cx="1157335" cy="187333"/>
          </a:xfrm>
          <a:prstGeom prst="callout2">
            <a:avLst>
              <a:gd name="adj1" fmla="val 43638"/>
              <a:gd name="adj2" fmla="val -2293"/>
              <a:gd name="adj3" fmla="val 18750"/>
              <a:gd name="adj4" fmla="val -16667"/>
              <a:gd name="adj5" fmla="val -24383"/>
              <a:gd name="adj6" fmla="val -90713"/>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New Jersey 44 &amp; 45</a:t>
            </a:r>
          </a:p>
        </p:txBody>
      </p:sp>
      <p:sp>
        <p:nvSpPr>
          <p:cNvPr id="113" name="Callout: Bent Line with No Border 112">
            <a:extLst>
              <a:ext uri="{FF2B5EF4-FFF2-40B4-BE49-F238E27FC236}">
                <a16:creationId xmlns:a16="http://schemas.microsoft.com/office/drawing/2014/main" id="{B6168F86-AE2B-405E-93FD-8BB210DD2123}"/>
              </a:ext>
            </a:extLst>
          </p:cNvPr>
          <p:cNvSpPr/>
          <p:nvPr/>
        </p:nvSpPr>
        <p:spPr>
          <a:xfrm>
            <a:off x="10474149" y="2409604"/>
            <a:ext cx="1022841" cy="198599"/>
          </a:xfrm>
          <a:prstGeom prst="callout2">
            <a:avLst>
              <a:gd name="adj1" fmla="val 43638"/>
              <a:gd name="adj2" fmla="val -2293"/>
              <a:gd name="adj3" fmla="val 18750"/>
              <a:gd name="adj4" fmla="val -16667"/>
              <a:gd name="adj5" fmla="val 62724"/>
              <a:gd name="adj6" fmla="val -55123"/>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Delaware 12</a:t>
            </a:r>
          </a:p>
        </p:txBody>
      </p:sp>
      <p:sp>
        <p:nvSpPr>
          <p:cNvPr id="114" name="Callout: Bent Line with No Border 113">
            <a:extLst>
              <a:ext uri="{FF2B5EF4-FFF2-40B4-BE49-F238E27FC236}">
                <a16:creationId xmlns:a16="http://schemas.microsoft.com/office/drawing/2014/main" id="{EDFB12FF-694D-4E74-8279-A5DEA19062AC}"/>
              </a:ext>
            </a:extLst>
          </p:cNvPr>
          <p:cNvSpPr/>
          <p:nvPr/>
        </p:nvSpPr>
        <p:spPr>
          <a:xfrm>
            <a:off x="10511018" y="2593093"/>
            <a:ext cx="1022841" cy="198599"/>
          </a:xfrm>
          <a:prstGeom prst="callout2">
            <a:avLst>
              <a:gd name="adj1" fmla="val 43638"/>
              <a:gd name="adj2" fmla="val -2293"/>
              <a:gd name="adj3" fmla="val 18750"/>
              <a:gd name="adj4" fmla="val -16667"/>
              <a:gd name="adj5" fmla="val -5718"/>
              <a:gd name="adj6" fmla="val -64788"/>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Maryland 29</a:t>
            </a:r>
          </a:p>
        </p:txBody>
      </p:sp>
      <p:sp>
        <p:nvSpPr>
          <p:cNvPr id="115" name="Callout: Bent Line with No Border 114">
            <a:extLst>
              <a:ext uri="{FF2B5EF4-FFF2-40B4-BE49-F238E27FC236}">
                <a16:creationId xmlns:a16="http://schemas.microsoft.com/office/drawing/2014/main" id="{01C36CBC-AB0A-4D50-A591-5A35E649F97E}"/>
              </a:ext>
            </a:extLst>
          </p:cNvPr>
          <p:cNvSpPr/>
          <p:nvPr/>
        </p:nvSpPr>
        <p:spPr>
          <a:xfrm>
            <a:off x="10449075" y="2729180"/>
            <a:ext cx="1022841" cy="198599"/>
          </a:xfrm>
          <a:prstGeom prst="callout2">
            <a:avLst>
              <a:gd name="adj1" fmla="val 43638"/>
              <a:gd name="adj2" fmla="val -2293"/>
              <a:gd name="adj3" fmla="val 18750"/>
              <a:gd name="adj4" fmla="val -16667"/>
              <a:gd name="adj5" fmla="val -36827"/>
              <a:gd name="adj6" fmla="val -68412"/>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Washington DC 13</a:t>
            </a:r>
          </a:p>
        </p:txBody>
      </p:sp>
      <p:graphicFrame>
        <p:nvGraphicFramePr>
          <p:cNvPr id="117" name="Table 4">
            <a:extLst>
              <a:ext uri="{FF2B5EF4-FFF2-40B4-BE49-F238E27FC236}">
                <a16:creationId xmlns:a16="http://schemas.microsoft.com/office/drawing/2014/main" id="{C932B3B0-9629-4F90-8E0F-225F854B312C}"/>
              </a:ext>
            </a:extLst>
          </p:cNvPr>
          <p:cNvGraphicFramePr>
            <a:graphicFrameLocks noGrp="1"/>
          </p:cNvGraphicFramePr>
          <p:nvPr>
            <p:extLst>
              <p:ext uri="{D42A27DB-BD31-4B8C-83A1-F6EECF244321}">
                <p14:modId xmlns:p14="http://schemas.microsoft.com/office/powerpoint/2010/main" val="2367312224"/>
              </p:ext>
            </p:extLst>
          </p:nvPr>
        </p:nvGraphicFramePr>
        <p:xfrm>
          <a:off x="1121488" y="5947575"/>
          <a:ext cx="8930640" cy="2590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817326896"/>
                    </a:ext>
                  </a:extLst>
                </a:gridCol>
                <a:gridCol w="1005840">
                  <a:extLst>
                    <a:ext uri="{9D8B030D-6E8A-4147-A177-3AD203B41FA5}">
                      <a16:colId xmlns:a16="http://schemas.microsoft.com/office/drawing/2014/main" val="2948410214"/>
                    </a:ext>
                  </a:extLst>
                </a:gridCol>
                <a:gridCol w="208280">
                  <a:extLst>
                    <a:ext uri="{9D8B030D-6E8A-4147-A177-3AD203B41FA5}">
                      <a16:colId xmlns:a16="http://schemas.microsoft.com/office/drawing/2014/main" val="1435085596"/>
                    </a:ext>
                  </a:extLst>
                </a:gridCol>
                <a:gridCol w="1371600">
                  <a:extLst>
                    <a:ext uri="{9D8B030D-6E8A-4147-A177-3AD203B41FA5}">
                      <a16:colId xmlns:a16="http://schemas.microsoft.com/office/drawing/2014/main" val="3739059132"/>
                    </a:ext>
                  </a:extLst>
                </a:gridCol>
                <a:gridCol w="208280">
                  <a:extLst>
                    <a:ext uri="{9D8B030D-6E8A-4147-A177-3AD203B41FA5}">
                      <a16:colId xmlns:a16="http://schemas.microsoft.com/office/drawing/2014/main" val="3043100886"/>
                    </a:ext>
                  </a:extLst>
                </a:gridCol>
                <a:gridCol w="1280160">
                  <a:extLst>
                    <a:ext uri="{9D8B030D-6E8A-4147-A177-3AD203B41FA5}">
                      <a16:colId xmlns:a16="http://schemas.microsoft.com/office/drawing/2014/main" val="1855669475"/>
                    </a:ext>
                  </a:extLst>
                </a:gridCol>
                <a:gridCol w="208280">
                  <a:extLst>
                    <a:ext uri="{9D8B030D-6E8A-4147-A177-3AD203B41FA5}">
                      <a16:colId xmlns:a16="http://schemas.microsoft.com/office/drawing/2014/main" val="677859528"/>
                    </a:ext>
                  </a:extLst>
                </a:gridCol>
                <a:gridCol w="1463040">
                  <a:extLst>
                    <a:ext uri="{9D8B030D-6E8A-4147-A177-3AD203B41FA5}">
                      <a16:colId xmlns:a16="http://schemas.microsoft.com/office/drawing/2014/main" val="3930711272"/>
                    </a:ext>
                  </a:extLst>
                </a:gridCol>
                <a:gridCol w="208280">
                  <a:extLst>
                    <a:ext uri="{9D8B030D-6E8A-4147-A177-3AD203B41FA5}">
                      <a16:colId xmlns:a16="http://schemas.microsoft.com/office/drawing/2014/main" val="96467527"/>
                    </a:ext>
                  </a:extLst>
                </a:gridCol>
                <a:gridCol w="1280160">
                  <a:extLst>
                    <a:ext uri="{9D8B030D-6E8A-4147-A177-3AD203B41FA5}">
                      <a16:colId xmlns:a16="http://schemas.microsoft.com/office/drawing/2014/main" val="2191296447"/>
                    </a:ext>
                  </a:extLst>
                </a:gridCol>
                <a:gridCol w="208280">
                  <a:extLst>
                    <a:ext uri="{9D8B030D-6E8A-4147-A177-3AD203B41FA5}">
                      <a16:colId xmlns:a16="http://schemas.microsoft.com/office/drawing/2014/main" val="1414122520"/>
                    </a:ext>
                  </a:extLst>
                </a:gridCol>
                <a:gridCol w="1280160">
                  <a:extLst>
                    <a:ext uri="{9D8B030D-6E8A-4147-A177-3AD203B41FA5}">
                      <a16:colId xmlns:a16="http://schemas.microsoft.com/office/drawing/2014/main" val="948902437"/>
                    </a:ext>
                  </a:extLst>
                </a:gridCol>
              </a:tblGrid>
              <a:tr h="0">
                <a:tc>
                  <a:txBody>
                    <a:bodyPr/>
                    <a:lstStyle/>
                    <a:p>
                      <a:endParaRPr lang="en-US" sz="1100" dirty="0">
                        <a:latin typeface="Calibri" panose="020F0502020204030204" pitchFamily="34" charset="0"/>
                        <a:cs typeface="Calibri" panose="020F0502020204030204" pitchFamily="34" charset="0"/>
                      </a:endParaRPr>
                    </a:p>
                  </a:txBody>
                  <a:tcPr>
                    <a:solidFill>
                      <a:srgbClr val="FFC000"/>
                    </a:solidFill>
                  </a:tcPr>
                </a:tc>
                <a:tc>
                  <a:txBody>
                    <a:bodyPr/>
                    <a:lstStyle/>
                    <a:p>
                      <a:r>
                        <a:rPr lang="en-US" sz="1100" dirty="0">
                          <a:solidFill>
                            <a:schemeClr val="tx1"/>
                          </a:solidFill>
                          <a:latin typeface="Calibri" panose="020F0502020204030204" pitchFamily="34" charset="0"/>
                          <a:cs typeface="Calibri" panose="020F0502020204030204" pitchFamily="34" charset="0"/>
                        </a:rPr>
                        <a:t>Pacific Region</a:t>
                      </a:r>
                    </a:p>
                  </a:txBody>
                  <a:tcPr>
                    <a:noFill/>
                  </a:tcPr>
                </a:tc>
                <a:tc>
                  <a:txBody>
                    <a:bodyPr/>
                    <a:lstStyle/>
                    <a:p>
                      <a:endParaRPr lang="en-US" sz="1100" dirty="0">
                        <a:latin typeface="Calibri" panose="020F0502020204030204" pitchFamily="34" charset="0"/>
                        <a:cs typeface="Calibri" panose="020F0502020204030204" pitchFamily="34" charset="0"/>
                      </a:endParaRPr>
                    </a:p>
                  </a:txBody>
                  <a:tcPr>
                    <a:solidFill>
                      <a:srgbClr val="92D050"/>
                    </a:solidFill>
                  </a:tcPr>
                </a:tc>
                <a:tc>
                  <a:txBody>
                    <a:bodyPr/>
                    <a:lstStyle/>
                    <a:p>
                      <a:r>
                        <a:rPr lang="en-US" sz="1100" b="1" kern="1200" dirty="0">
                          <a:solidFill>
                            <a:schemeClr val="tx1"/>
                          </a:solidFill>
                          <a:effectLst/>
                          <a:latin typeface="Calibri" panose="020F0502020204030204" pitchFamily="34" charset="0"/>
                          <a:ea typeface="+mn-ea"/>
                          <a:cs typeface="Calibri" panose="020F0502020204030204" pitchFamily="34" charset="0"/>
                        </a:rPr>
                        <a:t>West Central Region</a:t>
                      </a:r>
                      <a:endParaRPr lang="en-US" sz="1100" dirty="0">
                        <a:solidFill>
                          <a:schemeClr val="tx1"/>
                        </a:solidFill>
                        <a:latin typeface="Calibri" panose="020F0502020204030204" pitchFamily="34" charset="0"/>
                        <a:cs typeface="Calibri" panose="020F0502020204030204" pitchFamily="34" charset="0"/>
                      </a:endParaRPr>
                    </a:p>
                  </a:txBody>
                  <a:tcPr>
                    <a:noFill/>
                  </a:tcPr>
                </a:tc>
                <a:tc>
                  <a:txBody>
                    <a:bodyPr/>
                    <a:lstStyle/>
                    <a:p>
                      <a:endParaRPr lang="en-US" sz="1100" dirty="0">
                        <a:solidFill>
                          <a:schemeClr val="tx1"/>
                        </a:solidFill>
                        <a:latin typeface="Calibri" panose="020F0502020204030204" pitchFamily="34" charset="0"/>
                        <a:cs typeface="Calibri" panose="020F0502020204030204" pitchFamily="34" charset="0"/>
                      </a:endParaRPr>
                    </a:p>
                  </a:txBody>
                  <a:tcPr>
                    <a:solidFill>
                      <a:srgbClr val="FF9900"/>
                    </a:solidFill>
                  </a:tcPr>
                </a:tc>
                <a:tc>
                  <a:txBody>
                    <a:bodyPr/>
                    <a:lstStyle/>
                    <a:p>
                      <a:r>
                        <a:rPr lang="en-US" sz="1100" dirty="0">
                          <a:solidFill>
                            <a:schemeClr val="tx1"/>
                          </a:solidFill>
                          <a:latin typeface="Calibri" panose="020F0502020204030204" pitchFamily="34" charset="0"/>
                          <a:cs typeface="Calibri" panose="020F0502020204030204" pitchFamily="34" charset="0"/>
                        </a:rPr>
                        <a:t>Southwest Region</a:t>
                      </a:r>
                    </a:p>
                  </a:txBody>
                  <a:tcPr>
                    <a:noFill/>
                  </a:tcPr>
                </a:tc>
                <a:tc>
                  <a:txBody>
                    <a:bodyPr/>
                    <a:lstStyle/>
                    <a:p>
                      <a:endParaRPr lang="en-US" sz="1100" dirty="0">
                        <a:solidFill>
                          <a:schemeClr val="tx1"/>
                        </a:solidFill>
                        <a:latin typeface="Calibri" panose="020F0502020204030204" pitchFamily="34" charset="0"/>
                        <a:cs typeface="Calibri" panose="020F0502020204030204" pitchFamily="34" charset="0"/>
                      </a:endParaRPr>
                    </a:p>
                  </a:txBody>
                  <a:tcPr>
                    <a:solidFill>
                      <a:srgbClr val="FFFF00"/>
                    </a:solidFill>
                  </a:tcPr>
                </a:tc>
                <a:tc>
                  <a:txBody>
                    <a:bodyPr/>
                    <a:lstStyle/>
                    <a:p>
                      <a:r>
                        <a:rPr lang="en-US" sz="1100" dirty="0">
                          <a:solidFill>
                            <a:schemeClr val="tx1"/>
                          </a:solidFill>
                          <a:latin typeface="Calibri" panose="020F0502020204030204" pitchFamily="34" charset="0"/>
                          <a:cs typeface="Calibri" panose="020F0502020204030204" pitchFamily="34" charset="0"/>
                        </a:rPr>
                        <a:t>East Central Region</a:t>
                      </a:r>
                    </a:p>
                  </a:txBody>
                  <a:tcPr>
                    <a:noFill/>
                  </a:tcPr>
                </a:tc>
                <a:tc>
                  <a:txBody>
                    <a:bodyPr/>
                    <a:lstStyle/>
                    <a:p>
                      <a:endParaRPr lang="en-US" sz="1100" dirty="0">
                        <a:solidFill>
                          <a:schemeClr val="tx1"/>
                        </a:solidFill>
                        <a:latin typeface="Calibri" panose="020F0502020204030204" pitchFamily="34" charset="0"/>
                        <a:cs typeface="Calibri" panose="020F0502020204030204" pitchFamily="34" charset="0"/>
                      </a:endParaRPr>
                    </a:p>
                  </a:txBody>
                  <a:tcPr>
                    <a:solidFill>
                      <a:srgbClr val="B76140"/>
                    </a:solidFill>
                  </a:tcPr>
                </a:tc>
                <a:tc>
                  <a:txBody>
                    <a:bodyPr/>
                    <a:lstStyle/>
                    <a:p>
                      <a:r>
                        <a:rPr lang="en-US" sz="1100" dirty="0">
                          <a:solidFill>
                            <a:schemeClr val="tx1"/>
                          </a:solidFill>
                          <a:latin typeface="Calibri" panose="020F0502020204030204" pitchFamily="34" charset="0"/>
                          <a:cs typeface="Calibri" panose="020F0502020204030204" pitchFamily="34" charset="0"/>
                        </a:rPr>
                        <a:t>Southeast Region</a:t>
                      </a:r>
                    </a:p>
                  </a:txBody>
                  <a:tcPr>
                    <a:noFill/>
                  </a:tcPr>
                </a:tc>
                <a:tc>
                  <a:txBody>
                    <a:bodyPr/>
                    <a:lstStyle/>
                    <a:p>
                      <a:endParaRPr lang="en-US" sz="1100" dirty="0">
                        <a:solidFill>
                          <a:schemeClr val="tx1"/>
                        </a:solidFill>
                        <a:latin typeface="Calibri" panose="020F0502020204030204" pitchFamily="34" charset="0"/>
                        <a:cs typeface="Calibri" panose="020F0502020204030204" pitchFamily="34" charset="0"/>
                      </a:endParaRPr>
                    </a:p>
                  </a:txBody>
                  <a:tcPr>
                    <a:solidFill>
                      <a:srgbClr val="FF9999"/>
                    </a:solidFill>
                  </a:tcPr>
                </a:tc>
                <a:tc>
                  <a:txBody>
                    <a:bodyPr/>
                    <a:lstStyle/>
                    <a:p>
                      <a:r>
                        <a:rPr lang="en-US" sz="1100" dirty="0">
                          <a:solidFill>
                            <a:schemeClr val="tx1"/>
                          </a:solidFill>
                          <a:latin typeface="Calibri" panose="020F0502020204030204" pitchFamily="34" charset="0"/>
                          <a:cs typeface="Calibri" panose="020F0502020204030204" pitchFamily="34" charset="0"/>
                        </a:rPr>
                        <a:t>North East Region</a:t>
                      </a:r>
                    </a:p>
                  </a:txBody>
                  <a:tcPr>
                    <a:noFill/>
                  </a:tcPr>
                </a:tc>
                <a:extLst>
                  <a:ext uri="{0D108BD9-81ED-4DB2-BD59-A6C34878D82A}">
                    <a16:rowId xmlns:a16="http://schemas.microsoft.com/office/drawing/2014/main" val="163144231"/>
                  </a:ext>
                </a:extLst>
              </a:tr>
            </a:tbl>
          </a:graphicData>
        </a:graphic>
      </p:graphicFrame>
      <p:sp>
        <p:nvSpPr>
          <p:cNvPr id="119" name="TextBox 118">
            <a:extLst>
              <a:ext uri="{FF2B5EF4-FFF2-40B4-BE49-F238E27FC236}">
                <a16:creationId xmlns:a16="http://schemas.microsoft.com/office/drawing/2014/main" id="{73F10B12-4424-4622-A931-ED7039F81EAC}"/>
              </a:ext>
            </a:extLst>
          </p:cNvPr>
          <p:cNvSpPr txBox="1"/>
          <p:nvPr/>
        </p:nvSpPr>
        <p:spPr>
          <a:xfrm>
            <a:off x="432048" y="835249"/>
            <a:ext cx="1359174" cy="307777"/>
          </a:xfrm>
          <a:prstGeom prst="rect">
            <a:avLst/>
          </a:prstGeom>
          <a:noFill/>
        </p:spPr>
        <p:txBody>
          <a:bodyPr wrap="square" lIns="0">
            <a:spAutoFit/>
          </a:bodyPr>
          <a:lstStyle/>
          <a:p>
            <a:pPr marL="285750" indent="-285750">
              <a:buFont typeface="Wingdings" panose="05000000000000000000" pitchFamily="2" charset="2"/>
              <a:buChar char="§"/>
            </a:pPr>
            <a:r>
              <a:rPr lang="en-US" sz="1400" dirty="0"/>
              <a:t>xxx</a:t>
            </a:r>
          </a:p>
        </p:txBody>
      </p:sp>
      <p:pic>
        <p:nvPicPr>
          <p:cNvPr id="120" name="Picture 119">
            <a:extLst>
              <a:ext uri="{FF2B5EF4-FFF2-40B4-BE49-F238E27FC236}">
                <a16:creationId xmlns:a16="http://schemas.microsoft.com/office/drawing/2014/main" id="{D34428A6-E4FA-4687-91BF-2DE3209B19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523132" y="5026283"/>
            <a:ext cx="699516" cy="1554480"/>
          </a:xfrm>
          <a:prstGeom prst="rect">
            <a:avLst/>
          </a:prstGeom>
        </p:spPr>
      </p:pic>
      <p:sp>
        <p:nvSpPr>
          <p:cNvPr id="6" name="TextBox 5">
            <a:extLst>
              <a:ext uri="{FF2B5EF4-FFF2-40B4-BE49-F238E27FC236}">
                <a16:creationId xmlns:a16="http://schemas.microsoft.com/office/drawing/2014/main" id="{24872C06-FEBB-43D2-A0EA-A658E42A81FE}"/>
              </a:ext>
            </a:extLst>
          </p:cNvPr>
          <p:cNvSpPr txBox="1"/>
          <p:nvPr/>
        </p:nvSpPr>
        <p:spPr>
          <a:xfrm>
            <a:off x="6432542" y="3801192"/>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66</a:t>
            </a:r>
          </a:p>
        </p:txBody>
      </p:sp>
      <p:sp>
        <p:nvSpPr>
          <p:cNvPr id="121" name="TextBox 120">
            <a:extLst>
              <a:ext uri="{FF2B5EF4-FFF2-40B4-BE49-F238E27FC236}">
                <a16:creationId xmlns:a16="http://schemas.microsoft.com/office/drawing/2014/main" id="{72DCED84-3241-4447-B3FA-9350D6F3518F}"/>
              </a:ext>
            </a:extLst>
          </p:cNvPr>
          <p:cNvSpPr txBox="1"/>
          <p:nvPr/>
        </p:nvSpPr>
        <p:spPr>
          <a:xfrm>
            <a:off x="6866437" y="4491518"/>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68</a:t>
            </a:r>
          </a:p>
        </p:txBody>
      </p:sp>
      <p:sp>
        <p:nvSpPr>
          <p:cNvPr id="122" name="TextBox 121">
            <a:extLst>
              <a:ext uri="{FF2B5EF4-FFF2-40B4-BE49-F238E27FC236}">
                <a16:creationId xmlns:a16="http://schemas.microsoft.com/office/drawing/2014/main" id="{237A5946-978B-4900-B3E6-518C30652066}"/>
              </a:ext>
            </a:extLst>
          </p:cNvPr>
          <p:cNvSpPr txBox="1"/>
          <p:nvPr/>
        </p:nvSpPr>
        <p:spPr>
          <a:xfrm>
            <a:off x="7387764" y="4294143"/>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67</a:t>
            </a:r>
          </a:p>
        </p:txBody>
      </p:sp>
      <p:sp>
        <p:nvSpPr>
          <p:cNvPr id="123" name="TextBox 122">
            <a:extLst>
              <a:ext uri="{FF2B5EF4-FFF2-40B4-BE49-F238E27FC236}">
                <a16:creationId xmlns:a16="http://schemas.microsoft.com/office/drawing/2014/main" id="{BFAB0D93-873C-4C0E-B8C0-769DC756D570}"/>
              </a:ext>
            </a:extLst>
          </p:cNvPr>
          <p:cNvSpPr txBox="1"/>
          <p:nvPr/>
        </p:nvSpPr>
        <p:spPr>
          <a:xfrm>
            <a:off x="6983006" y="3977991"/>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65</a:t>
            </a:r>
          </a:p>
        </p:txBody>
      </p:sp>
      <p:sp>
        <p:nvSpPr>
          <p:cNvPr id="124" name="TextBox 123">
            <a:extLst>
              <a:ext uri="{FF2B5EF4-FFF2-40B4-BE49-F238E27FC236}">
                <a16:creationId xmlns:a16="http://schemas.microsoft.com/office/drawing/2014/main" id="{6AA7A922-1261-4C0E-9F6B-B31216BCC84C}"/>
              </a:ext>
            </a:extLst>
          </p:cNvPr>
          <p:cNvSpPr txBox="1"/>
          <p:nvPr/>
        </p:nvSpPr>
        <p:spPr>
          <a:xfrm>
            <a:off x="9692640" y="1553970"/>
            <a:ext cx="304983"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66</a:t>
            </a:r>
          </a:p>
        </p:txBody>
      </p:sp>
      <p:sp>
        <p:nvSpPr>
          <p:cNvPr id="125" name="Callout: Bent Line with No Border 124">
            <a:extLst>
              <a:ext uri="{FF2B5EF4-FFF2-40B4-BE49-F238E27FC236}">
                <a16:creationId xmlns:a16="http://schemas.microsoft.com/office/drawing/2014/main" id="{A8BF716A-3543-4626-A247-C9A7B2886C6D}"/>
              </a:ext>
            </a:extLst>
          </p:cNvPr>
          <p:cNvSpPr/>
          <p:nvPr/>
        </p:nvSpPr>
        <p:spPr>
          <a:xfrm>
            <a:off x="10449075" y="3005491"/>
            <a:ext cx="1022841" cy="198599"/>
          </a:xfrm>
          <a:prstGeom prst="callout2">
            <a:avLst>
              <a:gd name="adj1" fmla="val 43638"/>
              <a:gd name="adj2" fmla="val -2293"/>
              <a:gd name="adj3" fmla="val 18750"/>
              <a:gd name="adj4" fmla="val -16667"/>
              <a:gd name="adj5" fmla="val -96025"/>
              <a:gd name="adj6" fmla="val -120774"/>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West Virginia 73</a:t>
            </a:r>
          </a:p>
        </p:txBody>
      </p:sp>
      <p:sp>
        <p:nvSpPr>
          <p:cNvPr id="126" name="TextBox 125">
            <a:extLst>
              <a:ext uri="{FF2B5EF4-FFF2-40B4-BE49-F238E27FC236}">
                <a16:creationId xmlns:a16="http://schemas.microsoft.com/office/drawing/2014/main" id="{08807E74-E64E-4659-A750-28E0840118D7}"/>
              </a:ext>
            </a:extLst>
          </p:cNvPr>
          <p:cNvSpPr txBox="1"/>
          <p:nvPr/>
        </p:nvSpPr>
        <p:spPr>
          <a:xfrm>
            <a:off x="9470600" y="1867837"/>
            <a:ext cx="304983"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47</a:t>
            </a:r>
          </a:p>
        </p:txBody>
      </p:sp>
      <p:sp>
        <p:nvSpPr>
          <p:cNvPr id="127" name="TextBox 126">
            <a:extLst>
              <a:ext uri="{FF2B5EF4-FFF2-40B4-BE49-F238E27FC236}">
                <a16:creationId xmlns:a16="http://schemas.microsoft.com/office/drawing/2014/main" id="{9E140304-2567-46A1-8776-E46C7A170087}"/>
              </a:ext>
            </a:extLst>
          </p:cNvPr>
          <p:cNvSpPr txBox="1"/>
          <p:nvPr/>
        </p:nvSpPr>
        <p:spPr>
          <a:xfrm>
            <a:off x="9327985" y="1949802"/>
            <a:ext cx="253121"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50</a:t>
            </a:r>
          </a:p>
        </p:txBody>
      </p:sp>
      <p:sp>
        <p:nvSpPr>
          <p:cNvPr id="128" name="TextBox 127">
            <a:extLst>
              <a:ext uri="{FF2B5EF4-FFF2-40B4-BE49-F238E27FC236}">
                <a16:creationId xmlns:a16="http://schemas.microsoft.com/office/drawing/2014/main" id="{1C6ECA54-16FF-4B69-BEEC-BDC065136DF1}"/>
              </a:ext>
            </a:extLst>
          </p:cNvPr>
          <p:cNvSpPr txBox="1"/>
          <p:nvPr/>
        </p:nvSpPr>
        <p:spPr>
          <a:xfrm>
            <a:off x="3767090" y="2570650"/>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6</a:t>
            </a:r>
          </a:p>
        </p:txBody>
      </p:sp>
      <p:sp>
        <p:nvSpPr>
          <p:cNvPr id="129" name="TextBox 128">
            <a:extLst>
              <a:ext uri="{FF2B5EF4-FFF2-40B4-BE49-F238E27FC236}">
                <a16:creationId xmlns:a16="http://schemas.microsoft.com/office/drawing/2014/main" id="{599129EE-729A-4C67-A964-DBA0A029728F}"/>
              </a:ext>
            </a:extLst>
          </p:cNvPr>
          <p:cNvSpPr txBox="1"/>
          <p:nvPr/>
        </p:nvSpPr>
        <p:spPr>
          <a:xfrm>
            <a:off x="3957503" y="2390125"/>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7</a:t>
            </a:r>
          </a:p>
        </p:txBody>
      </p:sp>
      <p:sp>
        <p:nvSpPr>
          <p:cNvPr id="131" name="TextBox 130">
            <a:extLst>
              <a:ext uri="{FF2B5EF4-FFF2-40B4-BE49-F238E27FC236}">
                <a16:creationId xmlns:a16="http://schemas.microsoft.com/office/drawing/2014/main" id="{0166C67A-DEF5-4D69-B4B0-5066DD24533B}"/>
              </a:ext>
            </a:extLst>
          </p:cNvPr>
          <p:cNvSpPr txBox="1"/>
          <p:nvPr/>
        </p:nvSpPr>
        <p:spPr>
          <a:xfrm>
            <a:off x="4363431" y="3188856"/>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42</a:t>
            </a:r>
          </a:p>
        </p:txBody>
      </p:sp>
      <p:sp>
        <p:nvSpPr>
          <p:cNvPr id="132" name="TextBox 131">
            <a:extLst>
              <a:ext uri="{FF2B5EF4-FFF2-40B4-BE49-F238E27FC236}">
                <a16:creationId xmlns:a16="http://schemas.microsoft.com/office/drawing/2014/main" id="{86DF9309-9707-46F0-B0F6-19C851EB7D29}"/>
              </a:ext>
            </a:extLst>
          </p:cNvPr>
          <p:cNvSpPr txBox="1"/>
          <p:nvPr/>
        </p:nvSpPr>
        <p:spPr>
          <a:xfrm>
            <a:off x="4078616" y="3321876"/>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93</a:t>
            </a:r>
          </a:p>
        </p:txBody>
      </p:sp>
      <p:sp>
        <p:nvSpPr>
          <p:cNvPr id="133" name="TextBox 132">
            <a:extLst>
              <a:ext uri="{FF2B5EF4-FFF2-40B4-BE49-F238E27FC236}">
                <a16:creationId xmlns:a16="http://schemas.microsoft.com/office/drawing/2014/main" id="{E5AAE971-A763-44B0-A1E4-1C7A27D8A79E}"/>
              </a:ext>
            </a:extLst>
          </p:cNvPr>
          <p:cNvSpPr txBox="1"/>
          <p:nvPr/>
        </p:nvSpPr>
        <p:spPr>
          <a:xfrm>
            <a:off x="4548703" y="3478324"/>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9</a:t>
            </a:r>
          </a:p>
        </p:txBody>
      </p:sp>
      <p:sp>
        <p:nvSpPr>
          <p:cNvPr id="134" name="TextBox 133">
            <a:extLst>
              <a:ext uri="{FF2B5EF4-FFF2-40B4-BE49-F238E27FC236}">
                <a16:creationId xmlns:a16="http://schemas.microsoft.com/office/drawing/2014/main" id="{CE7A92B6-B30F-4090-B21E-3140697B1613}"/>
              </a:ext>
            </a:extLst>
          </p:cNvPr>
          <p:cNvSpPr txBox="1"/>
          <p:nvPr/>
        </p:nvSpPr>
        <p:spPr>
          <a:xfrm>
            <a:off x="4522894" y="3726824"/>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8</a:t>
            </a:r>
          </a:p>
        </p:txBody>
      </p:sp>
      <p:sp>
        <p:nvSpPr>
          <p:cNvPr id="135" name="TextBox 134">
            <a:extLst>
              <a:ext uri="{FF2B5EF4-FFF2-40B4-BE49-F238E27FC236}">
                <a16:creationId xmlns:a16="http://schemas.microsoft.com/office/drawing/2014/main" id="{B80E325F-7123-409D-9AA5-FA1F41640D00}"/>
              </a:ext>
            </a:extLst>
          </p:cNvPr>
          <p:cNvSpPr txBox="1"/>
          <p:nvPr/>
        </p:nvSpPr>
        <p:spPr>
          <a:xfrm>
            <a:off x="4888511" y="1611967"/>
            <a:ext cx="306722"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92</a:t>
            </a:r>
          </a:p>
        </p:txBody>
      </p:sp>
      <p:sp>
        <p:nvSpPr>
          <p:cNvPr id="136" name="TextBox 135">
            <a:extLst>
              <a:ext uri="{FF2B5EF4-FFF2-40B4-BE49-F238E27FC236}">
                <a16:creationId xmlns:a16="http://schemas.microsoft.com/office/drawing/2014/main" id="{C51D1228-DF92-4293-81F9-FE0AA74D81CB}"/>
              </a:ext>
            </a:extLst>
          </p:cNvPr>
          <p:cNvSpPr txBox="1"/>
          <p:nvPr/>
        </p:nvSpPr>
        <p:spPr>
          <a:xfrm>
            <a:off x="8037530" y="1658378"/>
            <a:ext cx="351867"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74</a:t>
            </a:r>
          </a:p>
        </p:txBody>
      </p:sp>
      <p:sp>
        <p:nvSpPr>
          <p:cNvPr id="137" name="Callout: Bent Line with No Border 136">
            <a:extLst>
              <a:ext uri="{FF2B5EF4-FFF2-40B4-BE49-F238E27FC236}">
                <a16:creationId xmlns:a16="http://schemas.microsoft.com/office/drawing/2014/main" id="{54C0E1B4-962A-459C-862C-B46541400F51}"/>
              </a:ext>
            </a:extLst>
          </p:cNvPr>
          <p:cNvSpPr/>
          <p:nvPr/>
        </p:nvSpPr>
        <p:spPr>
          <a:xfrm>
            <a:off x="10641336" y="3752313"/>
            <a:ext cx="1022841" cy="198599"/>
          </a:xfrm>
          <a:prstGeom prst="callout2">
            <a:avLst>
              <a:gd name="adj1" fmla="val 43638"/>
              <a:gd name="adj2" fmla="val -2293"/>
              <a:gd name="adj3" fmla="val 18750"/>
              <a:gd name="adj4" fmla="val -16667"/>
              <a:gd name="adj5" fmla="val -96025"/>
              <a:gd name="adj6" fmla="val -120774"/>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r>
              <a:rPr lang="en-US" sz="1000" b="1" dirty="0">
                <a:solidFill>
                  <a:schemeClr val="tx1"/>
                </a:solidFill>
                <a:latin typeface="Calibri" panose="020F0502020204030204" pitchFamily="34" charset="0"/>
                <a:cs typeface="Calibri" panose="020F0502020204030204" pitchFamily="34" charset="0"/>
              </a:rPr>
              <a:t>South Carolina 62</a:t>
            </a:r>
          </a:p>
        </p:txBody>
      </p:sp>
      <p:sp>
        <p:nvSpPr>
          <p:cNvPr id="139" name="TextBox 138">
            <a:extLst>
              <a:ext uri="{FF2B5EF4-FFF2-40B4-BE49-F238E27FC236}">
                <a16:creationId xmlns:a16="http://schemas.microsoft.com/office/drawing/2014/main" id="{CB09E3F6-F441-44EE-B51B-26CC6F917C1D}"/>
              </a:ext>
            </a:extLst>
          </p:cNvPr>
          <p:cNvSpPr txBox="1"/>
          <p:nvPr/>
        </p:nvSpPr>
        <p:spPr>
          <a:xfrm>
            <a:off x="4336868" y="3557427"/>
            <a:ext cx="256945" cy="190821"/>
          </a:xfrm>
          <a:prstGeom prst="rect">
            <a:avLst/>
          </a:prstGeom>
          <a:noFill/>
        </p:spPr>
        <p:txBody>
          <a:bodyPr wrap="square" lIns="18288" tIns="18288" rIns="18288" bIns="18288" rtlCol="0">
            <a:spAutoFit/>
          </a:bodyPr>
          <a:lstStyle/>
          <a:p>
            <a:pPr algn="l"/>
            <a:r>
              <a:rPr lang="en-US" sz="1000" b="1"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1684774893"/>
      </p:ext>
    </p:extLst>
  </p:cSld>
  <p:clrMapOvr>
    <a:masterClrMapping/>
  </p:clrMapOvr>
</p:sld>
</file>

<file path=ppt/theme/theme1.xml><?xml version="1.0" encoding="utf-8"?>
<a:theme xmlns:a="http://schemas.openxmlformats.org/drawingml/2006/main" name="!BlankTheme_Ipsos">
  <a:themeElements>
    <a:clrScheme name="Custom 1">
      <a:dk1>
        <a:srgbClr val="595959"/>
      </a:dk1>
      <a:lt1>
        <a:srgbClr val="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C00000"/>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18288" tIns="18288" rIns="18288" bIns="18288"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8288" tIns="18288" rIns="18288" bIns="18288" rtlCol="0">
        <a:spAutoFit/>
      </a:bodyPr>
      <a:lstStyle>
        <a:defPPr algn="l">
          <a:defRPr dirty="0" smtClean="0"/>
        </a:defPPr>
      </a:lstStyle>
    </a:txDef>
  </a:objectDefaults>
  <a:extraClrSchemeLst>
    <a:extraClrScheme>
      <a:clrScheme name="IpsosB">
        <a:dk1>
          <a:srgbClr val="000000"/>
        </a:dk1>
        <a:lt1>
          <a:srgbClr val="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000FF"/>
        </a:hlink>
        <a:folHlink>
          <a:srgbClr val="800080"/>
        </a:folHlink>
      </a:clrScheme>
    </a:extraClrScheme>
    <a:extraClrScheme>
      <a:clrScheme name="IpsosG">
        <a:dk1>
          <a:srgbClr val="595959"/>
        </a:dk1>
        <a:lt1>
          <a:srgbClr val="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000FF"/>
        </a:hlink>
        <a:folHlink>
          <a:srgbClr val="800080"/>
        </a:folHlink>
      </a:clrScheme>
    </a:extraClrScheme>
  </a:extraClrSchemeLst>
  <a:custClrLst>
    <a:custClr name="Black">
      <a:srgbClr val="000000"/>
    </a:custClr>
    <a:custClr name="Font">
      <a:srgbClr val="595959"/>
    </a:custClr>
    <a:custClr name="Line">
      <a:srgbClr val="BFBFBF"/>
    </a:custClr>
  </a:custClrLst>
  <a:extLst>
    <a:ext uri="{05A4C25C-085E-4340-85A3-A5531E510DB2}">
      <thm15:themeFamily xmlns:thm15="http://schemas.microsoft.com/office/thememl/2012/main" name="NA-Canada Template 2020.01.14" id="{C939F0E9-020E-E949-930F-27623CCE4E60}" vid="{FE9A34BB-CE4B-7B4D-8B22-34261D7EA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 dockstate="right" visibility="0" width="438" row="3">
    <wetp:webextensionref xmlns:r="http://schemas.openxmlformats.org/officeDocument/2006/relationships" r:id="rId2"/>
  </wetp:taskpane>
  <wetp:taskpane dockstate="right" visibility="0" width="438" row="9">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CE70E1D7-A3E7-4528-9016-9FCCC8EC0327}">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B412AC8-ACF6-4454-AFE0-EFD71145A8C6}">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0D17EA20-EC52-4B83-A090-378AF98EDF94}">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49EBA85D9734AB0C97202BC21733C" ma:contentTypeVersion="13" ma:contentTypeDescription="Create a new document." ma:contentTypeScope="" ma:versionID="4c783e4fb4efb89ed0402d3a662cb764">
  <xsd:schema xmlns:xsd="http://www.w3.org/2001/XMLSchema" xmlns:xs="http://www.w3.org/2001/XMLSchema" xmlns:p="http://schemas.microsoft.com/office/2006/metadata/properties" xmlns:ns2="ac5f1263-97b5-4204-8399-e3d41115cd09" xmlns:ns3="bf8a893f-6d57-4f62-9a25-b8a6870774b0" targetNamespace="http://schemas.microsoft.com/office/2006/metadata/properties" ma:root="true" ma:fieldsID="1cc0b2d6ebf69d15775ab3c5657225fa" ns2:_="" ns3:_="">
    <xsd:import namespace="ac5f1263-97b5-4204-8399-e3d41115cd09"/>
    <xsd:import namespace="bf8a893f-6d57-4f62-9a25-b8a6870774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f1263-97b5-4204-8399-e3d41115c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8a893f-6d57-4f62-9a25-b8a6870774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3C271-BE1F-4A63-AFF6-F6119BA3121D}">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bf8a893f-6d57-4f62-9a25-b8a6870774b0"/>
    <ds:schemaRef ds:uri="http://schemas.microsoft.com/office/2006/documentManagement/types"/>
    <ds:schemaRef ds:uri="ac5f1263-97b5-4204-8399-e3d41115cd0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47B894-2DC9-4344-98A1-DAB24FF55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f1263-97b5-4204-8399-e3d41115cd09"/>
    <ds:schemaRef ds:uri="bf8a893f-6d57-4f62-9a25-b8a687077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E6235B-7BB7-4589-8DDF-6346D9821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3693</TotalTime>
  <Words>4042</Words>
  <Application>Microsoft Macintosh PowerPoint</Application>
  <PresentationFormat>Widescreen</PresentationFormat>
  <Paragraphs>401</Paragraphs>
  <Slides>42</Slides>
  <Notes>19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Century Gothic</vt:lpstr>
      <vt:lpstr>HelveticaNeueLT Std Lt Cn</vt:lpstr>
      <vt:lpstr>Wingdings</vt:lpstr>
      <vt:lpstr>!BlankTheme_Ipsos</vt:lpstr>
      <vt:lpstr>BC Yukon AREA 79, PANEL 71</vt:lpstr>
      <vt:lpstr>Sections</vt:lpstr>
      <vt:lpstr>WELCOME AND  INTRODUCTION</vt:lpstr>
      <vt:lpstr>Welcome…</vt:lpstr>
      <vt:lpstr>Virtual Platforms as the New Normal for AA Meetings, Assemblies and Conferences – 2020 - 2021</vt:lpstr>
      <vt:lpstr>The New Normal for Meetings – 2020 -2021</vt:lpstr>
      <vt:lpstr>What is an Area?</vt:lpstr>
      <vt:lpstr>Canadian Regions and Areas</vt:lpstr>
      <vt:lpstr>United States Regions and Areas</vt:lpstr>
      <vt:lpstr>What Is Panel 71?</vt:lpstr>
      <vt:lpstr>RESOURCES AVAILABLE TO SUPPORT YOUR SERVICE POSITIONS </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Resources Available To Support Your Service Positions</vt:lpstr>
      <vt:lpstr>GENERAL  AA SERVICE CONFERENCE</vt:lpstr>
      <vt:lpstr>General AA Service Conference</vt:lpstr>
      <vt:lpstr>An Upside-Down Organization</vt:lpstr>
      <vt:lpstr>Flow Chart of a Conference Advisory Action</vt:lpstr>
      <vt:lpstr>AREA 79 APRIL 2021 PRE-CONFERENCE</vt:lpstr>
      <vt:lpstr>Pre-Conference Instructions</vt:lpstr>
      <vt:lpstr>WESTERN CANADA REGION ALCOHOLICS ANNOYMOUS SERVICE ASSEMBLY [WRAASA]</vt:lpstr>
      <vt:lpstr>Save the Date for the Upcoming 2021 WRAASA</vt:lpstr>
      <vt:lpstr>Working with Others by Bill W.</vt:lpstr>
      <vt:lpstr>Closing Quote By Bill W., General Service Conference, 1964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Yukon AREA 79  PANEL 71</dc:title>
  <dc:creator>Robert Kingston</dc:creator>
  <cp:lastModifiedBy>Rio-Layna Dinu</cp:lastModifiedBy>
  <cp:revision>15</cp:revision>
  <dcterms:created xsi:type="dcterms:W3CDTF">2020-12-31T21:08:59Z</dcterms:created>
  <dcterms:modified xsi:type="dcterms:W3CDTF">2021-01-14T23:02:25Z</dcterms:modified>
</cp:coreProperties>
</file>